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3" r:id="rId3"/>
  </p:sldMasterIdLst>
  <p:notesMasterIdLst>
    <p:notesMasterId r:id="rId18"/>
  </p:notesMasterIdLst>
  <p:sldIdLst>
    <p:sldId id="266" r:id="rId4"/>
    <p:sldId id="272" r:id="rId5"/>
    <p:sldId id="273" r:id="rId6"/>
    <p:sldId id="274" r:id="rId7"/>
    <p:sldId id="257" r:id="rId8"/>
    <p:sldId id="260" r:id="rId9"/>
    <p:sldId id="262" r:id="rId10"/>
    <p:sldId id="261" r:id="rId11"/>
    <p:sldId id="265" r:id="rId12"/>
    <p:sldId id="264" r:id="rId13"/>
    <p:sldId id="258" r:id="rId14"/>
    <p:sldId id="267" r:id="rId15"/>
    <p:sldId id="268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821C"/>
    <a:srgbClr val="CFDA51"/>
    <a:srgbClr val="1C0E18"/>
    <a:srgbClr val="474530"/>
    <a:srgbClr val="B29E47"/>
    <a:srgbClr val="773C32"/>
    <a:srgbClr val="FADFBC"/>
    <a:srgbClr val="C16A5F"/>
    <a:srgbClr val="A6DDD5"/>
    <a:srgbClr val="5C62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7790" autoAdjust="0"/>
  </p:normalViewPr>
  <p:slideViewPr>
    <p:cSldViewPr snapToGrid="0">
      <p:cViewPr varScale="1">
        <p:scale>
          <a:sx n="63" d="100"/>
          <a:sy n="63" d="100"/>
        </p:scale>
        <p:origin x="90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1124002496681631E-2"/>
          <c:y val="4.1850505321634764E-2"/>
          <c:w val="0.96440319201061875"/>
          <c:h val="0.7883742471702228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82-4C69-8435-7DF6B616386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7A821C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682-4C69-8435-7DF6B616386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682-4C69-8435-7DF6B616386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682-4C69-8435-7DF6B616386B}"/>
            </c:ext>
          </c:extLst>
        </c:ser>
        <c:dLbls>
          <c:dLblPos val="inBase"/>
          <c:showLegendKey val="0"/>
          <c:showVal val="1"/>
          <c:showCatName val="0"/>
          <c:showSerName val="0"/>
          <c:showPercent val="0"/>
          <c:showBubbleSize val="0"/>
        </c:dLbls>
        <c:gapWidth val="75"/>
        <c:overlap val="-72"/>
        <c:axId val="1307582968"/>
        <c:axId val="1307581000"/>
      </c:barChart>
      <c:catAx>
        <c:axId val="13075829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07581000"/>
        <c:crosses val="autoZero"/>
        <c:auto val="1"/>
        <c:lblAlgn val="ctr"/>
        <c:lblOffset val="100"/>
        <c:noMultiLvlLbl val="0"/>
      </c:catAx>
      <c:valAx>
        <c:axId val="130758100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307582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0031572897164991E-2"/>
          <c:y val="0.90351690819591846"/>
          <c:w val="0.96881285170898823"/>
          <c:h val="7.46080944953951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latin typeface="Segoe UI" panose="020B0502040204020203" pitchFamily="34" charset="0"/>
          <a:cs typeface="Segoe UI" panose="020B0502040204020203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9C4BC1-C5DB-4722-81C7-1B5D64FDA03D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19BE26-7BFD-4BFA-84F3-A0022CEA4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379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vector created by </a:t>
            </a:r>
            <a:r>
              <a:rPr lang="en-US" dirty="0" err="1"/>
              <a:t>pikisuperstar</a:t>
            </a:r>
            <a:r>
              <a:rPr lang="en-US" dirty="0"/>
              <a:t> - www.freepik.com&lt;/a&gt;</a:t>
            </a:r>
          </a:p>
          <a:p>
            <a:endParaRPr lang="en-US" dirty="0"/>
          </a:p>
          <a:p>
            <a:r>
              <a:rPr lang="en-US" dirty="0"/>
              <a:t>Cheery Blossom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="https://www.freepik.com/free-photos-vectors/banner"&gt;Banner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BE26-7BFD-4BFA-84F3-A0022CEA4D6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8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Japanese people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="https://www.freepik.com/free-photos-vectors/background"&gt;Background vector created by </a:t>
            </a:r>
            <a:r>
              <a:rPr lang="en-US" dirty="0" err="1"/>
              <a:t>macrovector</a:t>
            </a:r>
            <a:r>
              <a:rPr lang="en-US" dirty="0"/>
              <a:t> - www.freepik.com&lt;/a&gt;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Cheery Blossom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="https://www.freepik.com/free-photos-vectors/banner"&gt;Banner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BE26-7BFD-4BFA-84F3-A0022CEA4D6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76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Sports Martial Art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="https://www.freepik.com/free-photos-vectors/man"&gt;Man vector created by </a:t>
            </a:r>
            <a:r>
              <a:rPr lang="en-US" dirty="0" err="1"/>
              <a:t>macrovector</a:t>
            </a:r>
            <a:r>
              <a:rPr lang="en-US" dirty="0"/>
              <a:t> - www.freepik.com&lt;/a&gt;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Cheery Blossom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="https://www.freepik.com/free-photos-vectors/banner"&gt;Banner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BE26-7BFD-4BFA-84F3-A0022CEA4D6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172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vector created by </a:t>
            </a:r>
            <a:r>
              <a:rPr lang="en-US" dirty="0" err="1"/>
              <a:t>pikisuperstar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BE26-7BFD-4BFA-84F3-A0022CEA4D6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465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5886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039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Gate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="https://www.freepik.com/free-photos-vectors/flower"&gt;Flower vector created by </a:t>
            </a:r>
            <a:r>
              <a:rPr lang="en-US" dirty="0" err="1"/>
              <a:t>macrovector</a:t>
            </a:r>
            <a:r>
              <a:rPr lang="en-US" dirty="0"/>
              <a:t> - www.freepik.com&lt;/a&gt;</a:t>
            </a:r>
          </a:p>
          <a:p>
            <a:endParaRPr lang="en-US" dirty="0"/>
          </a:p>
          <a:p>
            <a:r>
              <a:rPr lang="en-US" dirty="0"/>
              <a:t>Background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="https://www.freepik.com/free-photos-vectors/banner"&gt;Banner vector created by </a:t>
            </a:r>
            <a:r>
              <a:rPr lang="en-US" dirty="0" err="1"/>
              <a:t>macrovector</a:t>
            </a:r>
            <a:r>
              <a:rPr lang="en-US" dirty="0"/>
              <a:t> - www.freepik.com&lt;/a&gt;</a:t>
            </a:r>
          </a:p>
          <a:p>
            <a:endParaRPr lang="en-US" dirty="0"/>
          </a:p>
          <a:p>
            <a:r>
              <a:rPr lang="en-US" dirty="0"/>
              <a:t>Cheery Blossom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="https://www.freepik.com/free-photos-vectors/banner"&gt;Banner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BE26-7BFD-4BFA-84F3-A0022CEA4D6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89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Cheery Blossom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="https://www.freepik.com/free-photos-vectors/banner"&gt;Banner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  <a:p>
            <a:endParaRPr lang="en-US" dirty="0"/>
          </a:p>
          <a:p>
            <a:r>
              <a:rPr lang="en-US" dirty="0"/>
              <a:t>Cat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vector created by </a:t>
            </a:r>
            <a:r>
              <a:rPr lang="en-US" dirty="0" err="1"/>
              <a:t>pikisuperstar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BE26-7BFD-4BFA-84F3-A0022CEA4D6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246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="https://www.freepik.com/free-photos-vectors/background"&gt;Background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  <a:p>
            <a:endParaRPr lang="en-US" dirty="0"/>
          </a:p>
          <a:p>
            <a:r>
              <a:rPr lang="en-US" dirty="0"/>
              <a:t>Cheery Blossom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="https://www.freepik.com/free-photos-vectors/banner"&gt;Banner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BE26-7BFD-4BFA-84F3-A0022CEA4D6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401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="http://www.freepik.com"&gt;Designed by </a:t>
            </a:r>
            <a:r>
              <a:rPr lang="en-US" dirty="0" err="1"/>
              <a:t>pikisuperstar</a:t>
            </a:r>
            <a:r>
              <a:rPr lang="en-US" dirty="0"/>
              <a:t> / </a:t>
            </a:r>
            <a:r>
              <a:rPr lang="en-US" dirty="0" err="1"/>
              <a:t>Freepik</a:t>
            </a:r>
            <a:r>
              <a:rPr lang="en-US" dirty="0"/>
              <a:t>&lt;/a&gt;</a:t>
            </a:r>
          </a:p>
          <a:p>
            <a:endParaRPr lang="en-US" dirty="0"/>
          </a:p>
          <a:p>
            <a:r>
              <a:rPr lang="en-US" dirty="0"/>
              <a:t>Fish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="https://www.freepik.com/free-photos-vectors/flower"&gt;Flower vector created by </a:t>
            </a:r>
            <a:r>
              <a:rPr lang="en-US" dirty="0" err="1"/>
              <a:t>macrovector</a:t>
            </a:r>
            <a:r>
              <a:rPr lang="en-US" dirty="0"/>
              <a:t> - www.freepik.com&lt;/a&gt;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Cheery Blossom 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="https://www.freepik.com/free-photos-vectors/banner"&gt;Banner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BE26-7BFD-4BFA-84F3-A0022CEA4D6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25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Food illustration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="https://www.freepik.com/free-photos-vectors/flower"&gt;Flower vector created by </a:t>
            </a:r>
            <a:r>
              <a:rPr lang="en-US" dirty="0" err="1"/>
              <a:t>macrovector</a:t>
            </a:r>
            <a:r>
              <a:rPr lang="en-US" dirty="0"/>
              <a:t> - www.freepik.com&lt;/a&gt;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Cheery Blossom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="https://www.freepik.com/free-photos-vectors/banner"&gt;Banner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BE26-7BFD-4BFA-84F3-A0022CEA4D6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717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vector created by </a:t>
            </a:r>
            <a:r>
              <a:rPr lang="en-US" dirty="0" err="1"/>
              <a:t>pikisuperstar</a:t>
            </a:r>
            <a:r>
              <a:rPr lang="en-US" dirty="0"/>
              <a:t> - www.freepik.com&lt;/a&gt;</a:t>
            </a:r>
          </a:p>
          <a:p>
            <a:endParaRPr lang="en-US" dirty="0"/>
          </a:p>
          <a:p>
            <a:r>
              <a:rPr lang="en-US" dirty="0"/>
              <a:t>Bonsai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="https://www.freepik.com/free-photos-vectors/flower"&gt;Flower vector created by </a:t>
            </a:r>
            <a:r>
              <a:rPr lang="en-US" dirty="0" err="1"/>
              <a:t>macrovector</a:t>
            </a:r>
            <a:r>
              <a:rPr lang="en-US" dirty="0"/>
              <a:t> - www.freepik.com&lt;/a&gt;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Cheery Blossom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="https://www.freepik.com/free-photos-vectors/banner"&gt;Banner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BE26-7BFD-4BFA-84F3-A0022CEA4D6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517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78336-5583-4E47-82A3-33C82C3F0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8FEE56-EED6-492F-9A79-AA7F8B909A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8C609-96E1-4D12-B099-EFF9DFFDB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B163-2F55-4908-A0BB-685C74755D87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CB8F0-15AE-41A3-A7C2-0E460A121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6F59B-FD77-46F9-9867-E07FE1236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2558C-0FED-40F2-A2E5-0378D4586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844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44D43-5A36-4E07-8083-31DD4FBFB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8D2892-4647-41D2-8A5F-08D7007A8B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C119CF-42A8-4DBC-A000-C609AA08A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B163-2F55-4908-A0BB-685C74755D87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A8CA2-29B6-4745-9555-566331BC2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A44CC-B7A3-4B86-A174-134F2E774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2558C-0FED-40F2-A2E5-0378D4586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09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0C4A39-B3E7-4E56-9F88-669870D56C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FA6653-1DDF-4952-BAC8-213269869B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307CB-62E0-4E46-B662-CE009227A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B163-2F55-4908-A0BB-685C74755D87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75F69-1836-4F40-864E-CD916B94B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9806E-BA92-46A9-98D5-38C187687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2558C-0FED-40F2-A2E5-0378D4586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25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D4652-E0A2-44BC-BF9A-3AC39F9A1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8890D1-0EF5-4789-AAD1-8F8FB965C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42A68-EB8D-4FB4-A44E-3FD7C2895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BD10A-2920-4089-BF61-A23EF5094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ABF26-6AEA-453A-A056-845118393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399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12667-43FF-46C8-9605-F3BED234B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E5B60-E138-47DA-9BBD-6FBE16FAF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45B90-619E-45A4-AB42-B3C0B0C43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FFCE8-CBFE-4A78-BFF5-74BACB31E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30F96-7539-4EF3-9D1B-DD8EF18C4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1087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31C7A-110F-4A9D-9E78-AD6830858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E32DC7-EA53-4A5C-942B-1F8B3F0C4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0C813E-00DC-4FB6-A287-7950B24E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92E5C-C823-4AD8-BCE3-1065E48B9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44E0E-99B1-4711-AF34-A53410BD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0709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5BBBF-15D1-49FC-A511-5FE885337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2538C-DA3A-4F7B-AD90-F14653C101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3B34B8-A26A-45A5-BC1E-EF02CF0E0E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3B0635-B989-4442-9203-22A862CCA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32666F-5499-4BE1-9599-4930B6D14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EC7BD-7D57-44F9-BDEF-4F38DA506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7700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ACBBB-5315-45D4-BF61-26F099C1F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5EE24-5306-4321-87D4-0230D737D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532815-F074-4391-84BA-D63EA8DB51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AC2155-9E3F-4DFF-A78B-8C56CABC21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7E3EF3-A991-4FF2-8569-325F06C863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7AB23F-407F-444D-9F96-B742BE0CB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E00144-BA72-4A02-BA17-C2E6ABE60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6EF456-EB18-4100-9CE5-206E5B6E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127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BA81A8-8427-42C4-9E6E-ED379197B2B8}"/>
              </a:ext>
            </a:extLst>
          </p:cNvPr>
          <p:cNvSpPr/>
          <p:nvPr userDrawn="1"/>
        </p:nvSpPr>
        <p:spPr>
          <a:xfrm>
            <a:off x="6235700" y="0"/>
            <a:ext cx="59563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E99322-D0AB-44C7-B68E-F9E3C0AA3452}"/>
              </a:ext>
            </a:extLst>
          </p:cNvPr>
          <p:cNvSpPr/>
          <p:nvPr userDrawn="1"/>
        </p:nvSpPr>
        <p:spPr>
          <a:xfrm>
            <a:off x="0" y="0"/>
            <a:ext cx="5956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CBDD9E-C173-411F-8978-F4E284A954BB}"/>
              </a:ext>
            </a:extLst>
          </p:cNvPr>
          <p:cNvSpPr/>
          <p:nvPr userDrawn="1"/>
        </p:nvSpPr>
        <p:spPr>
          <a:xfrm>
            <a:off x="188687" y="182789"/>
            <a:ext cx="11814627" cy="65386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D37813-2CF6-441F-809E-B375EE2AF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473419-2BA8-44AC-AB0F-A12C1E04B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AF00F-9D11-455E-8B7E-2B9C64B50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268E1D-CC3A-4BD0-80F7-458BCAA4B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9F6BE6-1FB5-4588-8F14-A58CF75A9AF3}"/>
              </a:ext>
            </a:extLst>
          </p:cNvPr>
          <p:cNvSpPr/>
          <p:nvPr userDrawn="1"/>
        </p:nvSpPr>
        <p:spPr>
          <a:xfrm>
            <a:off x="10160000" y="6286500"/>
            <a:ext cx="1676400" cy="571500"/>
          </a:xfrm>
          <a:prstGeom prst="rect">
            <a:avLst/>
          </a:prstGeom>
          <a:pattFill prst="wdDnDiag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673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7AD7B8-2A79-4B15-B8F9-7D2C252C0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CD3D3E-0564-4F96-98E5-33109CAF9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51355-5E85-4B04-866B-4EB218DB3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127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F0440-6787-4FB6-91F7-986D630D3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9B314-C197-4CF7-8C4A-A0F666AFC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E3161F-7401-4CE3-88F9-E3B43A17F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4AEB55-2516-4D24-ABCE-0E2FBF67C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D310D6-21B6-45B8-9A1B-D0108DB6D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3178B-92CA-4AA6-8394-8DD1D5C04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865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A7D3A-0A55-4EC3-B611-D9D8871E5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2AB99-46E2-4813-878A-FEC995832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BBF13-C421-426B-BB84-5086812DC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B163-2F55-4908-A0BB-685C74755D87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64040-40ED-42A8-9BF1-F9A9D0B94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67C2B-3A00-440A-913C-0250AA9E8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2558C-0FED-40F2-A2E5-0378D4586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28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B9822-D706-4383-BB13-021207C1A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99D451-7321-4604-BAAE-CEB91BAD12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96B4F2-80BF-4C4F-8EB8-B3AF48321E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FBFA1-C918-4257-967E-A04CD6515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BE88E6-9E52-4051-9CE3-1DA07A89B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313B7B-53A7-4AC0-A7C3-15B16B8E2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847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C09CB-98DD-4E7D-83F9-6744ECC6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E4A381-4D6F-4282-8C0E-E67E02AAB9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1B113-783F-424C-AF4F-82E169EF1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C3965-B169-42D5-83F5-7930B151A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C933D-B0F7-4630-B315-83071450C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2232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A59D32-1BCB-4D1B-BF59-A9E5F6E730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B08353-DE13-47C1-9FB2-6E20CFA5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A202E-CC82-4338-A1CB-AD8F7FDFD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1F3E0-F87C-43F3-AA7B-EF8D99CB1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29CA5-0E42-4851-8F2B-516ECC90C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3241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37C02-0FE9-4694-A7B5-DAA2E7F92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9C760-6439-437F-BBB1-C3856724A8A8}" type="datetime1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59E44-CD78-4CC7-8AA4-C4FF8D368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3EE96-960C-45FC-BB52-209ED244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EBBE-1EFA-4D2E-88F5-083B206EF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706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6657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28625"/>
            <a:ext cx="10515600" cy="663575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2400"/>
            <a:ext cx="10515600" cy="445452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 userDrawn="1"/>
        </p:nvSpPr>
        <p:spPr>
          <a:xfrm>
            <a:off x="10975976" y="5998483"/>
            <a:ext cx="752474" cy="752474"/>
          </a:xfrm>
          <a:custGeom>
            <a:avLst/>
            <a:gdLst>
              <a:gd name="connsiteX0" fmla="*/ 409189 w 818378"/>
              <a:gd name="connsiteY0" fmla="*/ 0 h 818377"/>
              <a:gd name="connsiteX1" fmla="*/ 534424 w 818378"/>
              <a:gd name="connsiteY1" fmla="*/ 125235 h 818377"/>
              <a:gd name="connsiteX2" fmla="*/ 534424 w 818378"/>
              <a:gd name="connsiteY2" fmla="*/ 283953 h 818377"/>
              <a:gd name="connsiteX3" fmla="*/ 693143 w 818378"/>
              <a:gd name="connsiteY3" fmla="*/ 283954 h 818377"/>
              <a:gd name="connsiteX4" fmla="*/ 818378 w 818378"/>
              <a:gd name="connsiteY4" fmla="*/ 409189 h 818377"/>
              <a:gd name="connsiteX5" fmla="*/ 818377 w 818378"/>
              <a:gd name="connsiteY5" fmla="*/ 409188 h 818377"/>
              <a:gd name="connsiteX6" fmla="*/ 693142 w 818378"/>
              <a:gd name="connsiteY6" fmla="*/ 534423 h 818377"/>
              <a:gd name="connsiteX7" fmla="*/ 534423 w 818378"/>
              <a:gd name="connsiteY7" fmla="*/ 534423 h 818377"/>
              <a:gd name="connsiteX8" fmla="*/ 534423 w 818378"/>
              <a:gd name="connsiteY8" fmla="*/ 693142 h 818377"/>
              <a:gd name="connsiteX9" fmla="*/ 409188 w 818378"/>
              <a:gd name="connsiteY9" fmla="*/ 818377 h 818377"/>
              <a:gd name="connsiteX10" fmla="*/ 409189 w 818378"/>
              <a:gd name="connsiteY10" fmla="*/ 818376 h 818377"/>
              <a:gd name="connsiteX11" fmla="*/ 283954 w 818378"/>
              <a:gd name="connsiteY11" fmla="*/ 693141 h 818377"/>
              <a:gd name="connsiteX12" fmla="*/ 283954 w 818378"/>
              <a:gd name="connsiteY12" fmla="*/ 534423 h 818377"/>
              <a:gd name="connsiteX13" fmla="*/ 125235 w 818378"/>
              <a:gd name="connsiteY13" fmla="*/ 534423 h 818377"/>
              <a:gd name="connsiteX14" fmla="*/ 0 w 818378"/>
              <a:gd name="connsiteY14" fmla="*/ 409188 h 818377"/>
              <a:gd name="connsiteX15" fmla="*/ 125235 w 818378"/>
              <a:gd name="connsiteY15" fmla="*/ 283953 h 818377"/>
              <a:gd name="connsiteX16" fmla="*/ 283954 w 818378"/>
              <a:gd name="connsiteY16" fmla="*/ 283953 h 818377"/>
              <a:gd name="connsiteX17" fmla="*/ 283954 w 818378"/>
              <a:gd name="connsiteY17" fmla="*/ 125235 h 818377"/>
              <a:gd name="connsiteX18" fmla="*/ 409189 w 818378"/>
              <a:gd name="connsiteY18" fmla="*/ 0 h 818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18378" h="818377">
                <a:moveTo>
                  <a:pt x="409189" y="0"/>
                </a:moveTo>
                <a:cubicBezTo>
                  <a:pt x="478354" y="0"/>
                  <a:pt x="534424" y="56070"/>
                  <a:pt x="534424" y="125235"/>
                </a:cubicBezTo>
                <a:lnTo>
                  <a:pt x="534424" y="283953"/>
                </a:lnTo>
                <a:lnTo>
                  <a:pt x="693143" y="283954"/>
                </a:lnTo>
                <a:cubicBezTo>
                  <a:pt x="762308" y="283954"/>
                  <a:pt x="818378" y="340024"/>
                  <a:pt x="818378" y="409189"/>
                </a:cubicBezTo>
                <a:lnTo>
                  <a:pt x="818377" y="409188"/>
                </a:lnTo>
                <a:cubicBezTo>
                  <a:pt x="818377" y="478353"/>
                  <a:pt x="762307" y="534423"/>
                  <a:pt x="693142" y="534423"/>
                </a:cubicBezTo>
                <a:lnTo>
                  <a:pt x="534423" y="534423"/>
                </a:lnTo>
                <a:lnTo>
                  <a:pt x="534423" y="693142"/>
                </a:lnTo>
                <a:cubicBezTo>
                  <a:pt x="534423" y="762307"/>
                  <a:pt x="478353" y="818377"/>
                  <a:pt x="409188" y="818377"/>
                </a:cubicBezTo>
                <a:lnTo>
                  <a:pt x="409189" y="818376"/>
                </a:lnTo>
                <a:cubicBezTo>
                  <a:pt x="340024" y="818376"/>
                  <a:pt x="283954" y="762306"/>
                  <a:pt x="283954" y="693141"/>
                </a:cubicBezTo>
                <a:lnTo>
                  <a:pt x="283954" y="534423"/>
                </a:lnTo>
                <a:lnTo>
                  <a:pt x="125235" y="534423"/>
                </a:lnTo>
                <a:cubicBezTo>
                  <a:pt x="56070" y="534423"/>
                  <a:pt x="0" y="478353"/>
                  <a:pt x="0" y="409188"/>
                </a:cubicBezTo>
                <a:cubicBezTo>
                  <a:pt x="0" y="340023"/>
                  <a:pt x="56070" y="283953"/>
                  <a:pt x="125235" y="283953"/>
                </a:cubicBezTo>
                <a:lnTo>
                  <a:pt x="283954" y="283953"/>
                </a:lnTo>
                <a:lnTo>
                  <a:pt x="283954" y="125235"/>
                </a:lnTo>
                <a:cubicBezTo>
                  <a:pt x="283954" y="56070"/>
                  <a:pt x="340024" y="0"/>
                  <a:pt x="409189" y="0"/>
                </a:cubicBezTo>
                <a:close/>
              </a:path>
            </a:pathLst>
          </a:custGeom>
          <a:solidFill>
            <a:srgbClr val="14A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33138" y="6192158"/>
            <a:ext cx="438150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4B654FAA-EE11-4340-9E4F-0FD740EF42A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10772278" y="5881009"/>
            <a:ext cx="248085" cy="248085"/>
          </a:xfrm>
          <a:prstGeom prst="ellipse">
            <a:avLst/>
          </a:prstGeom>
          <a:noFill/>
          <a:ln w="114300">
            <a:solidFill>
              <a:srgbClr val="FFCC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 userDrawn="1"/>
        </p:nvSpPr>
        <p:spPr>
          <a:xfrm>
            <a:off x="10688434" y="6460715"/>
            <a:ext cx="260760" cy="260760"/>
          </a:xfrm>
          <a:custGeom>
            <a:avLst/>
            <a:gdLst>
              <a:gd name="connsiteX0" fmla="*/ 409189 w 818378"/>
              <a:gd name="connsiteY0" fmla="*/ 0 h 818377"/>
              <a:gd name="connsiteX1" fmla="*/ 534424 w 818378"/>
              <a:gd name="connsiteY1" fmla="*/ 125235 h 818377"/>
              <a:gd name="connsiteX2" fmla="*/ 534424 w 818378"/>
              <a:gd name="connsiteY2" fmla="*/ 283953 h 818377"/>
              <a:gd name="connsiteX3" fmla="*/ 693143 w 818378"/>
              <a:gd name="connsiteY3" fmla="*/ 283954 h 818377"/>
              <a:gd name="connsiteX4" fmla="*/ 818378 w 818378"/>
              <a:gd name="connsiteY4" fmla="*/ 409189 h 818377"/>
              <a:gd name="connsiteX5" fmla="*/ 818377 w 818378"/>
              <a:gd name="connsiteY5" fmla="*/ 409188 h 818377"/>
              <a:gd name="connsiteX6" fmla="*/ 693142 w 818378"/>
              <a:gd name="connsiteY6" fmla="*/ 534423 h 818377"/>
              <a:gd name="connsiteX7" fmla="*/ 534423 w 818378"/>
              <a:gd name="connsiteY7" fmla="*/ 534423 h 818377"/>
              <a:gd name="connsiteX8" fmla="*/ 534423 w 818378"/>
              <a:gd name="connsiteY8" fmla="*/ 693142 h 818377"/>
              <a:gd name="connsiteX9" fmla="*/ 409188 w 818378"/>
              <a:gd name="connsiteY9" fmla="*/ 818377 h 818377"/>
              <a:gd name="connsiteX10" fmla="*/ 409189 w 818378"/>
              <a:gd name="connsiteY10" fmla="*/ 818376 h 818377"/>
              <a:gd name="connsiteX11" fmla="*/ 283954 w 818378"/>
              <a:gd name="connsiteY11" fmla="*/ 693141 h 818377"/>
              <a:gd name="connsiteX12" fmla="*/ 283954 w 818378"/>
              <a:gd name="connsiteY12" fmla="*/ 534423 h 818377"/>
              <a:gd name="connsiteX13" fmla="*/ 125235 w 818378"/>
              <a:gd name="connsiteY13" fmla="*/ 534423 h 818377"/>
              <a:gd name="connsiteX14" fmla="*/ 0 w 818378"/>
              <a:gd name="connsiteY14" fmla="*/ 409188 h 818377"/>
              <a:gd name="connsiteX15" fmla="*/ 125235 w 818378"/>
              <a:gd name="connsiteY15" fmla="*/ 283953 h 818377"/>
              <a:gd name="connsiteX16" fmla="*/ 283954 w 818378"/>
              <a:gd name="connsiteY16" fmla="*/ 283953 h 818377"/>
              <a:gd name="connsiteX17" fmla="*/ 283954 w 818378"/>
              <a:gd name="connsiteY17" fmla="*/ 125235 h 818377"/>
              <a:gd name="connsiteX18" fmla="*/ 409189 w 818378"/>
              <a:gd name="connsiteY18" fmla="*/ 0 h 818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18378" h="818377">
                <a:moveTo>
                  <a:pt x="409189" y="0"/>
                </a:moveTo>
                <a:cubicBezTo>
                  <a:pt x="478354" y="0"/>
                  <a:pt x="534424" y="56070"/>
                  <a:pt x="534424" y="125235"/>
                </a:cubicBezTo>
                <a:lnTo>
                  <a:pt x="534424" y="283953"/>
                </a:lnTo>
                <a:lnTo>
                  <a:pt x="693143" y="283954"/>
                </a:lnTo>
                <a:cubicBezTo>
                  <a:pt x="762308" y="283954"/>
                  <a:pt x="818378" y="340024"/>
                  <a:pt x="818378" y="409189"/>
                </a:cubicBezTo>
                <a:lnTo>
                  <a:pt x="818377" y="409188"/>
                </a:lnTo>
                <a:cubicBezTo>
                  <a:pt x="818377" y="478353"/>
                  <a:pt x="762307" y="534423"/>
                  <a:pt x="693142" y="534423"/>
                </a:cubicBezTo>
                <a:lnTo>
                  <a:pt x="534423" y="534423"/>
                </a:lnTo>
                <a:lnTo>
                  <a:pt x="534423" y="693142"/>
                </a:lnTo>
                <a:cubicBezTo>
                  <a:pt x="534423" y="762307"/>
                  <a:pt x="478353" y="818377"/>
                  <a:pt x="409188" y="818377"/>
                </a:cubicBezTo>
                <a:lnTo>
                  <a:pt x="409189" y="818376"/>
                </a:lnTo>
                <a:cubicBezTo>
                  <a:pt x="340024" y="818376"/>
                  <a:pt x="283954" y="762306"/>
                  <a:pt x="283954" y="693141"/>
                </a:cubicBezTo>
                <a:lnTo>
                  <a:pt x="283954" y="534423"/>
                </a:lnTo>
                <a:lnTo>
                  <a:pt x="125235" y="534423"/>
                </a:lnTo>
                <a:cubicBezTo>
                  <a:pt x="56070" y="534423"/>
                  <a:pt x="0" y="478353"/>
                  <a:pt x="0" y="409188"/>
                </a:cubicBezTo>
                <a:cubicBezTo>
                  <a:pt x="0" y="340023"/>
                  <a:pt x="56070" y="283953"/>
                  <a:pt x="125235" y="283953"/>
                </a:cubicBezTo>
                <a:lnTo>
                  <a:pt x="283954" y="283953"/>
                </a:lnTo>
                <a:lnTo>
                  <a:pt x="283954" y="125235"/>
                </a:lnTo>
                <a:cubicBezTo>
                  <a:pt x="283954" y="56070"/>
                  <a:pt x="340024" y="0"/>
                  <a:pt x="409189" y="0"/>
                </a:cubicBezTo>
                <a:close/>
              </a:path>
            </a:pathLst>
          </a:custGeom>
          <a:solidFill>
            <a:srgbClr val="128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1" y="0"/>
            <a:ext cx="1427767" cy="1317687"/>
            <a:chOff x="1" y="0"/>
            <a:chExt cx="1427767" cy="1317687"/>
          </a:xfrm>
        </p:grpSpPr>
        <p:sp>
          <p:nvSpPr>
            <p:cNvPr id="11" name="Freeform 10"/>
            <p:cNvSpPr/>
            <p:nvPr userDrawn="1"/>
          </p:nvSpPr>
          <p:spPr>
            <a:xfrm flipV="1">
              <a:off x="1" y="0"/>
              <a:ext cx="1358900" cy="1317687"/>
            </a:xfrm>
            <a:custGeom>
              <a:avLst/>
              <a:gdLst>
                <a:gd name="connsiteX0" fmla="*/ 397917 w 1974490"/>
                <a:gd name="connsiteY0" fmla="*/ 0 h 1914608"/>
                <a:gd name="connsiteX1" fmla="*/ 1974490 w 1974490"/>
                <a:gd name="connsiteY1" fmla="*/ 1576573 h 1914608"/>
                <a:gd name="connsiteX2" fmla="*/ 1942460 w 1974490"/>
                <a:gd name="connsiteY2" fmla="*/ 1894308 h 1914608"/>
                <a:gd name="connsiteX3" fmla="*/ 1937240 w 1974490"/>
                <a:gd name="connsiteY3" fmla="*/ 1914608 h 1914608"/>
                <a:gd name="connsiteX4" fmla="*/ 1107324 w 1974490"/>
                <a:gd name="connsiteY4" fmla="*/ 1914608 h 1914608"/>
                <a:gd name="connsiteX5" fmla="*/ 1124258 w 1974490"/>
                <a:gd name="connsiteY5" fmla="*/ 1883410 h 1914608"/>
                <a:gd name="connsiteX6" fmla="*/ 1186205 w 1974490"/>
                <a:gd name="connsiteY6" fmla="*/ 1576573 h 1914608"/>
                <a:gd name="connsiteX7" fmla="*/ 397918 w 1974490"/>
                <a:gd name="connsiteY7" fmla="*/ 788286 h 1914608"/>
                <a:gd name="connsiteX8" fmla="*/ 91081 w 1974490"/>
                <a:gd name="connsiteY8" fmla="*/ 850234 h 1914608"/>
                <a:gd name="connsiteX9" fmla="*/ 0 w 1974490"/>
                <a:gd name="connsiteY9" fmla="*/ 899671 h 1914608"/>
                <a:gd name="connsiteX10" fmla="*/ 0 w 1974490"/>
                <a:gd name="connsiteY10" fmla="*/ 52648 h 1914608"/>
                <a:gd name="connsiteX11" fmla="*/ 80183 w 1974490"/>
                <a:gd name="connsiteY11" fmla="*/ 32031 h 1914608"/>
                <a:gd name="connsiteX12" fmla="*/ 397917 w 1974490"/>
                <a:gd name="connsiteY12" fmla="*/ 0 h 191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74490" h="1914608">
                  <a:moveTo>
                    <a:pt x="397917" y="0"/>
                  </a:moveTo>
                  <a:cubicBezTo>
                    <a:pt x="1268634" y="0"/>
                    <a:pt x="1974490" y="705856"/>
                    <a:pt x="1974490" y="1576573"/>
                  </a:cubicBezTo>
                  <a:cubicBezTo>
                    <a:pt x="1974490" y="1685413"/>
                    <a:pt x="1963461" y="1791677"/>
                    <a:pt x="1942460" y="1894308"/>
                  </a:cubicBezTo>
                  <a:lnTo>
                    <a:pt x="1937240" y="1914608"/>
                  </a:lnTo>
                  <a:lnTo>
                    <a:pt x="1107324" y="1914608"/>
                  </a:lnTo>
                  <a:lnTo>
                    <a:pt x="1124258" y="1883410"/>
                  </a:lnTo>
                  <a:cubicBezTo>
                    <a:pt x="1164147" y="1789101"/>
                    <a:pt x="1186205" y="1685413"/>
                    <a:pt x="1186205" y="1576573"/>
                  </a:cubicBezTo>
                  <a:cubicBezTo>
                    <a:pt x="1186205" y="1141214"/>
                    <a:pt x="833277" y="788286"/>
                    <a:pt x="397918" y="788286"/>
                  </a:cubicBezTo>
                  <a:cubicBezTo>
                    <a:pt x="289078" y="788286"/>
                    <a:pt x="185390" y="810344"/>
                    <a:pt x="91081" y="850234"/>
                  </a:cubicBezTo>
                  <a:lnTo>
                    <a:pt x="0" y="899671"/>
                  </a:lnTo>
                  <a:lnTo>
                    <a:pt x="0" y="52648"/>
                  </a:lnTo>
                  <a:lnTo>
                    <a:pt x="80183" y="32031"/>
                  </a:lnTo>
                  <a:cubicBezTo>
                    <a:pt x="182814" y="11029"/>
                    <a:pt x="289077" y="0"/>
                    <a:pt x="397917" y="0"/>
                  </a:cubicBezTo>
                  <a:close/>
                </a:path>
              </a:pathLst>
            </a:custGeom>
            <a:gradFill>
              <a:gsLst>
                <a:gs pos="20000">
                  <a:srgbClr val="14A4A6"/>
                </a:gs>
                <a:gs pos="92000">
                  <a:srgbClr val="107476"/>
                </a:gs>
              </a:gsLst>
              <a:lin ang="5400000" scaled="1"/>
            </a:gradFill>
            <a:ln w="61913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1169664" y="283481"/>
              <a:ext cx="258104" cy="258104"/>
            </a:xfrm>
            <a:prstGeom prst="ellipse">
              <a:avLst/>
            </a:prstGeom>
            <a:noFill/>
            <a:ln w="104775">
              <a:solidFill>
                <a:srgbClr val="FFCC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50132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3204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6326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9398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573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DBD4F-250A-458C-8AB4-954E51C1C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236205-562D-47D8-8D2E-4BF55CA67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C9D61-6D2F-4D49-A536-93B7059AF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B163-2F55-4908-A0BB-685C74755D87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9504A-8853-497A-B143-96EAB36DA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0B8CC-160D-4CF9-932D-9FB5288CB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2558C-0FED-40F2-A2E5-0378D4586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6827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259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0864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578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44206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9867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2BFC978-B996-459D-BCF0-F22C2E413C01}"/>
              </a:ext>
            </a:extLst>
          </p:cNvPr>
          <p:cNvGrpSpPr/>
          <p:nvPr userDrawn="1"/>
        </p:nvGrpSpPr>
        <p:grpSpPr>
          <a:xfrm>
            <a:off x="-593721" y="3690907"/>
            <a:ext cx="3604881" cy="4440403"/>
            <a:chOff x="-593721" y="3690907"/>
            <a:chExt cx="3604881" cy="444040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553C576-F934-4166-AB17-344413522F1F}"/>
                </a:ext>
              </a:extLst>
            </p:cNvPr>
            <p:cNvSpPr/>
            <p:nvPr/>
          </p:nvSpPr>
          <p:spPr>
            <a:xfrm rot="18900000">
              <a:off x="-593721" y="4583741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5B5652C-1DC8-4D78-B762-3A80D5B57344}"/>
                </a:ext>
              </a:extLst>
            </p:cNvPr>
            <p:cNvSpPr/>
            <p:nvPr/>
          </p:nvSpPr>
          <p:spPr>
            <a:xfrm rot="18900000">
              <a:off x="-593720" y="6369410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DA7A6C2-4EEE-4AC8-9A1B-741C1DE2E446}"/>
                </a:ext>
              </a:extLst>
            </p:cNvPr>
            <p:cNvSpPr/>
            <p:nvPr/>
          </p:nvSpPr>
          <p:spPr>
            <a:xfrm rot="18900000">
              <a:off x="531546" y="3690907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BE8859B-D620-4D3F-88BD-169E8E728135}"/>
                </a:ext>
              </a:extLst>
            </p:cNvPr>
            <p:cNvSpPr/>
            <p:nvPr/>
          </p:nvSpPr>
          <p:spPr>
            <a:xfrm rot="18900000">
              <a:off x="531547" y="5476576"/>
              <a:ext cx="1354347" cy="1354347"/>
            </a:xfrm>
            <a:prstGeom prst="roundRect">
              <a:avLst/>
            </a:prstGeom>
            <a:noFill/>
            <a:ln>
              <a:solidFill>
                <a:srgbClr val="1AA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08C0260-EDCE-41B7-A5E8-932C42F5D4ED}"/>
                </a:ext>
              </a:extLst>
            </p:cNvPr>
            <p:cNvSpPr/>
            <p:nvPr/>
          </p:nvSpPr>
          <p:spPr>
            <a:xfrm rot="18900000">
              <a:off x="1656812" y="4583741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6FAD573-7540-407E-A530-DB6CA6A80BDC}"/>
                </a:ext>
              </a:extLst>
            </p:cNvPr>
            <p:cNvSpPr/>
            <p:nvPr/>
          </p:nvSpPr>
          <p:spPr>
            <a:xfrm rot="18900000">
              <a:off x="1656813" y="6369410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C9E3436-BF30-4145-A538-A38F2EF9D385}"/>
                </a:ext>
              </a:extLst>
            </p:cNvPr>
            <p:cNvSpPr/>
            <p:nvPr/>
          </p:nvSpPr>
          <p:spPr>
            <a:xfrm rot="18900000">
              <a:off x="123991" y="5961858"/>
              <a:ext cx="2169452" cy="2169452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F9B11AE-6FB6-4B87-8E89-E1D065DB0E34}"/>
              </a:ext>
            </a:extLst>
          </p:cNvPr>
          <p:cNvSpPr/>
          <p:nvPr userDrawn="1"/>
        </p:nvSpPr>
        <p:spPr>
          <a:xfrm>
            <a:off x="0" y="3429000"/>
            <a:ext cx="4432300" cy="342900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37C02-0FE9-4694-A7B5-DAA2E7F92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9C760-6439-437F-BBB1-C3856724A8A8}" type="datetime1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59E44-CD78-4CC7-8AA4-C4FF8D368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3EE96-960C-45FC-BB52-209ED244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EBBE-1EFA-4D2E-88F5-083B206EF4A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2EF540-DE6E-4F6A-A782-50F96103DA3E}"/>
              </a:ext>
            </a:extLst>
          </p:cNvPr>
          <p:cNvSpPr/>
          <p:nvPr userDrawn="1"/>
        </p:nvSpPr>
        <p:spPr>
          <a:xfrm>
            <a:off x="11747500" y="366740"/>
            <a:ext cx="444500" cy="444500"/>
          </a:xfrm>
          <a:prstGeom prst="rect">
            <a:avLst/>
          </a:prstGeom>
          <a:solidFill>
            <a:srgbClr val="F6A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364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CC833-CC60-44AA-8EA6-F664EEDC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4018-FE50-4FE0-971D-B4570A3545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5E8A1F-8C32-477F-942C-E2714A1671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EFF6B8-9804-4727-BDB9-6FD5D1484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B163-2F55-4908-A0BB-685C74755D87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4B9753-97D4-493E-AC66-BD44125BB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254D97-6CDB-44F9-98C5-1F879DB4B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2558C-0FED-40F2-A2E5-0378D4586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50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B3232-376B-40C2-8217-85E1CBFB1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5BEED-D922-4C3C-9274-340CEC7DD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AC08D6-C580-48DD-8E2C-CD01DDAB85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6077AB-C84C-4F4A-943D-C07320C735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6B98F4-2EA1-4ECC-BD79-9827B260EA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438401-5083-4A07-85D1-BA2E3BD4F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B163-2F55-4908-A0BB-685C74755D87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9E162E-9F7B-451E-AD5A-5E3924C75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D4236F-9091-470A-8891-7E63FE3DB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2558C-0FED-40F2-A2E5-0378D4586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261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FACD6-6F1C-4647-9D4C-1C71E84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5E86AD-232F-4612-8B50-BC28FEB30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B163-2F55-4908-A0BB-685C74755D87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4A7615-2A39-4806-8F8C-E4173DF59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0108CE-5EF5-47BD-A049-AE2FA1254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2558C-0FED-40F2-A2E5-0378D4586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038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25CC05-9F49-40F9-84CF-FE634857D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B163-2F55-4908-A0BB-685C74755D87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82ED9D-94A9-49E7-ADCC-2A8B4B13F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E92DB-B6E0-4981-8C51-3A2FD4E24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2558C-0FED-40F2-A2E5-0378D4586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94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63C76-D5DA-42C5-A2AD-F891B4D38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DCFE-44BF-49F5-936D-25AED1B24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A16F08-68CD-4892-ACDB-70D125FBB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1D054B-24C7-470D-902E-C95611E0A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B163-2F55-4908-A0BB-685C74755D87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E373B-93A8-4071-A64D-AF94298DB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1942F6-FEF3-43AF-BF73-E432EB464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2558C-0FED-40F2-A2E5-0378D4586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001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8A0F0-956C-4D4F-8333-79407B5EE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2A5519-EE30-4832-BB52-55578DAF90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3DF0E8-2CD9-4322-8BFE-1FCBF85010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B371E1-D6AF-488C-B7DB-D513715DD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B163-2F55-4908-A0BB-685C74755D87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2D31EF-C623-41C6-B630-68765DD76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C2B60E-1214-492A-8530-7748F2C74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2558C-0FED-40F2-A2E5-0378D4586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233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B36002-169E-4719-BAE1-837A9D3D6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7DFB2-96AA-4056-9D08-566DA2DBB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81D5C-977E-42FB-BE38-755E332C0D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2B163-2F55-4908-A0BB-685C74755D87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3ADF1-0E6F-4F71-AF5B-296505EBD7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E12EF-320C-4132-9397-10C6A9E2A3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2558C-0FED-40F2-A2E5-0378D4586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554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24B0B4-6BDD-4B6C-8DC4-CE6A74225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AC650-2510-484B-B679-3E8846CA9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EA47C-4C58-46CA-9AD3-2A2A5400A6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6EDD2E-AF6E-47DC-890C-D2B624409947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BE471-1F60-4329-9C09-8DFF815D85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A945C-24D5-4E34-899B-D418CD7CDB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0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DA85B-A1F7-4E51-8134-FAFAF227ECE2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66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microsoft.com/office/2007/relationships/hdphoto" Target="../media/hdphoto1.wdp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12" Type="http://schemas.openxmlformats.org/officeDocument/2006/relationships/image" Target="../media/image22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emf"/><Relationship Id="rId11" Type="http://schemas.openxmlformats.org/officeDocument/2006/relationships/image" Target="../media/image21.emf"/><Relationship Id="rId5" Type="http://schemas.openxmlformats.org/officeDocument/2006/relationships/image" Target="../media/image15.emf"/><Relationship Id="rId15" Type="http://schemas.openxmlformats.org/officeDocument/2006/relationships/image" Target="../media/image24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3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accent4"/>
            </a:gs>
            <a:gs pos="100000">
              <a:schemeClr val="accent4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594584-30CD-4235-8F11-A87EFD79BBE7}"/>
              </a:ext>
            </a:extLst>
          </p:cNvPr>
          <p:cNvGrpSpPr/>
          <p:nvPr/>
        </p:nvGrpSpPr>
        <p:grpSpPr>
          <a:xfrm>
            <a:off x="13251" y="-572498"/>
            <a:ext cx="2822024" cy="355091"/>
            <a:chOff x="13251" y="-572498"/>
            <a:chExt cx="2822024" cy="3550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7EB73DB-423E-4046-8091-1D3BDE0D826C}"/>
                </a:ext>
              </a:extLst>
            </p:cNvPr>
            <p:cNvSpPr/>
            <p:nvPr/>
          </p:nvSpPr>
          <p:spPr>
            <a:xfrm rot="16200000">
              <a:off x="506639" y="-572497"/>
              <a:ext cx="355090" cy="3550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251C2C-4B62-4E14-82DC-098D8BAC1055}"/>
                </a:ext>
              </a:extLst>
            </p:cNvPr>
            <p:cNvSpPr/>
            <p:nvPr/>
          </p:nvSpPr>
          <p:spPr>
            <a:xfrm rot="16200000">
              <a:off x="1493413" y="-572498"/>
              <a:ext cx="355090" cy="35509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3F2EC89-D433-4119-BBEA-2DC6DF28F92C}"/>
                </a:ext>
              </a:extLst>
            </p:cNvPr>
            <p:cNvSpPr/>
            <p:nvPr/>
          </p:nvSpPr>
          <p:spPr>
            <a:xfrm rot="16200000">
              <a:off x="13252" y="-572498"/>
              <a:ext cx="355090" cy="3550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2D65FC-7042-4AA8-9AEF-F35DE1FFFA5D}"/>
                </a:ext>
              </a:extLst>
            </p:cNvPr>
            <p:cNvSpPr/>
            <p:nvPr/>
          </p:nvSpPr>
          <p:spPr>
            <a:xfrm rot="16200000">
              <a:off x="1000026" y="-572498"/>
              <a:ext cx="355090" cy="355090"/>
            </a:xfrm>
            <a:prstGeom prst="rect">
              <a:avLst/>
            </a:prstGeom>
            <a:solidFill>
              <a:srgbClr val="CFD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66E332-8C89-4101-879E-44410CE8B141}"/>
                </a:ext>
              </a:extLst>
            </p:cNvPr>
            <p:cNvSpPr/>
            <p:nvPr/>
          </p:nvSpPr>
          <p:spPr>
            <a:xfrm rot="16200000">
              <a:off x="1986800" y="-572498"/>
              <a:ext cx="355090" cy="35509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6C0F039-38A6-43DF-94FD-BD45A1B778C6}"/>
                </a:ext>
              </a:extLst>
            </p:cNvPr>
            <p:cNvSpPr/>
            <p:nvPr/>
          </p:nvSpPr>
          <p:spPr>
            <a:xfrm rot="16200000">
              <a:off x="2480185" y="-572498"/>
              <a:ext cx="355090" cy="355090"/>
            </a:xfrm>
            <a:prstGeom prst="rect">
              <a:avLst/>
            </a:prstGeom>
            <a:solidFill>
              <a:srgbClr val="773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283" name="Picture 9282">
            <a:extLst>
              <a:ext uri="{FF2B5EF4-FFF2-40B4-BE49-F238E27FC236}">
                <a16:creationId xmlns:a16="http://schemas.microsoft.com/office/drawing/2014/main" id="{2BE9964B-ABB9-4A0A-8B4B-CC391DAD51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8" b="6649"/>
          <a:stretch/>
        </p:blipFill>
        <p:spPr>
          <a:xfrm>
            <a:off x="-2603" y="2400300"/>
            <a:ext cx="12194603" cy="4457700"/>
          </a:xfrm>
          <a:prstGeom prst="rect">
            <a:avLst/>
          </a:prstGeom>
        </p:spPr>
      </p:pic>
      <p:pic>
        <p:nvPicPr>
          <p:cNvPr id="9284" name="Picture 9283">
            <a:extLst>
              <a:ext uri="{FF2B5EF4-FFF2-40B4-BE49-F238E27FC236}">
                <a16:creationId xmlns:a16="http://schemas.microsoft.com/office/drawing/2014/main" id="{E6C534A1-5709-406D-B706-ADF3E6DBDC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8" b="47166"/>
          <a:stretch/>
        </p:blipFill>
        <p:spPr>
          <a:xfrm flipH="1" flipV="1">
            <a:off x="3154171" y="0"/>
            <a:ext cx="9046109" cy="2549335"/>
          </a:xfrm>
          <a:prstGeom prst="rect">
            <a:avLst/>
          </a:prstGeom>
        </p:spPr>
      </p:pic>
      <p:grpSp>
        <p:nvGrpSpPr>
          <p:cNvPr id="735" name="Group 734">
            <a:extLst>
              <a:ext uri="{FF2B5EF4-FFF2-40B4-BE49-F238E27FC236}">
                <a16:creationId xmlns:a16="http://schemas.microsoft.com/office/drawing/2014/main" id="{29504B74-7EB2-4DB1-80DA-9BC60003D927}"/>
              </a:ext>
            </a:extLst>
          </p:cNvPr>
          <p:cNvGrpSpPr/>
          <p:nvPr/>
        </p:nvGrpSpPr>
        <p:grpSpPr>
          <a:xfrm flipH="1">
            <a:off x="8849603" y="1081514"/>
            <a:ext cx="3342397" cy="1471254"/>
            <a:chOff x="0" y="4359275"/>
            <a:chExt cx="4962525" cy="2184401"/>
          </a:xfrm>
        </p:grpSpPr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3E14FDF9-2A00-4549-AF69-0AA7138C37F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0" y="4964404"/>
              <a:ext cx="4651880" cy="858771"/>
            </a:xfrm>
            <a:custGeom>
              <a:avLst/>
              <a:gdLst>
                <a:gd name="connsiteX0" fmla="*/ 4651880 w 4651880"/>
                <a:gd name="connsiteY0" fmla="*/ 0 h 858771"/>
                <a:gd name="connsiteX1" fmla="*/ 4606652 w 4651880"/>
                <a:gd name="connsiteY1" fmla="*/ 16318 h 858771"/>
                <a:gd name="connsiteX2" fmla="*/ 3936465 w 4651880"/>
                <a:gd name="connsiteY2" fmla="*/ 220495 h 858771"/>
                <a:gd name="connsiteX3" fmla="*/ 3132240 w 4651880"/>
                <a:gd name="connsiteY3" fmla="*/ 350426 h 858771"/>
                <a:gd name="connsiteX4" fmla="*/ 2230954 w 4651880"/>
                <a:gd name="connsiteY4" fmla="*/ 280820 h 858771"/>
                <a:gd name="connsiteX5" fmla="*/ 1925904 w 4651880"/>
                <a:gd name="connsiteY5" fmla="*/ 248337 h 858771"/>
                <a:gd name="connsiteX6" fmla="*/ 2499029 w 4651880"/>
                <a:gd name="connsiteY6" fmla="*/ 433953 h 858771"/>
                <a:gd name="connsiteX7" fmla="*/ 2115405 w 4651880"/>
                <a:gd name="connsiteY7" fmla="*/ 749499 h 858771"/>
                <a:gd name="connsiteX8" fmla="*/ 1514547 w 4651880"/>
                <a:gd name="connsiteY8" fmla="*/ 707735 h 858771"/>
                <a:gd name="connsiteX9" fmla="*/ 640993 w 4651880"/>
                <a:gd name="connsiteY9" fmla="*/ 484997 h 858771"/>
                <a:gd name="connsiteX10" fmla="*/ 580907 w 4651880"/>
                <a:gd name="connsiteY10" fmla="*/ 480356 h 858771"/>
                <a:gd name="connsiteX11" fmla="*/ 12404 w 4651880"/>
                <a:gd name="connsiteY11" fmla="*/ 410751 h 858771"/>
                <a:gd name="connsiteX12" fmla="*/ 405272 w 4651880"/>
                <a:gd name="connsiteY12" fmla="*/ 498918 h 858771"/>
                <a:gd name="connsiteX13" fmla="*/ 1334290 w 4651880"/>
                <a:gd name="connsiteY13" fmla="*/ 740218 h 858771"/>
                <a:gd name="connsiteX14" fmla="*/ 1408242 w 4651880"/>
                <a:gd name="connsiteY14" fmla="*/ 768060 h 858771"/>
                <a:gd name="connsiteX15" fmla="*/ 1995233 w 4651880"/>
                <a:gd name="connsiteY15" fmla="*/ 851587 h 858771"/>
                <a:gd name="connsiteX16" fmla="*/ 2314150 w 4651880"/>
                <a:gd name="connsiteY16" fmla="*/ 763420 h 858771"/>
                <a:gd name="connsiteX17" fmla="*/ 2572981 w 4651880"/>
                <a:gd name="connsiteY17" fmla="*/ 522120 h 858771"/>
                <a:gd name="connsiteX18" fmla="*/ 2836433 w 4651880"/>
                <a:gd name="connsiteY18" fmla="*/ 461795 h 858771"/>
                <a:gd name="connsiteX19" fmla="*/ 3317119 w 4651880"/>
                <a:gd name="connsiteY19" fmla="*/ 489637 h 858771"/>
                <a:gd name="connsiteX20" fmla="*/ 4218405 w 4651880"/>
                <a:gd name="connsiteY20" fmla="*/ 341145 h 858771"/>
                <a:gd name="connsiteX21" fmla="*/ 4467992 w 4651880"/>
                <a:gd name="connsiteY21" fmla="*/ 327224 h 858771"/>
                <a:gd name="connsiteX22" fmla="*/ 4602463 w 4651880"/>
                <a:gd name="connsiteY22" fmla="*/ 265014 h 858771"/>
                <a:gd name="connsiteX23" fmla="*/ 4651880 w 4651880"/>
                <a:gd name="connsiteY23" fmla="*/ 244078 h 858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651880" h="858771">
                  <a:moveTo>
                    <a:pt x="4651880" y="0"/>
                  </a:moveTo>
                  <a:lnTo>
                    <a:pt x="4606652" y="16318"/>
                  </a:lnTo>
                  <a:cubicBezTo>
                    <a:pt x="4273869" y="155529"/>
                    <a:pt x="4329333" y="160170"/>
                    <a:pt x="3936465" y="220495"/>
                  </a:cubicBezTo>
                  <a:cubicBezTo>
                    <a:pt x="3548218" y="280820"/>
                    <a:pt x="3460401" y="350426"/>
                    <a:pt x="3132240" y="350426"/>
                  </a:cubicBezTo>
                  <a:cubicBezTo>
                    <a:pt x="2799458" y="355066"/>
                    <a:pt x="2651554" y="438593"/>
                    <a:pt x="2230954" y="280820"/>
                  </a:cubicBezTo>
                  <a:cubicBezTo>
                    <a:pt x="2078429" y="225135"/>
                    <a:pt x="1791866" y="188012"/>
                    <a:pt x="1925904" y="248337"/>
                  </a:cubicBezTo>
                  <a:cubicBezTo>
                    <a:pt x="2059941" y="304022"/>
                    <a:pt x="2499029" y="433953"/>
                    <a:pt x="2499029" y="433953"/>
                  </a:cubicBezTo>
                  <a:cubicBezTo>
                    <a:pt x="2499029" y="433953"/>
                    <a:pt x="2300284" y="712376"/>
                    <a:pt x="2115405" y="749499"/>
                  </a:cubicBezTo>
                  <a:cubicBezTo>
                    <a:pt x="1935148" y="786622"/>
                    <a:pt x="1745646" y="772701"/>
                    <a:pt x="1514547" y="707735"/>
                  </a:cubicBezTo>
                  <a:cubicBezTo>
                    <a:pt x="1320424" y="656691"/>
                    <a:pt x="664103" y="498918"/>
                    <a:pt x="640993" y="484997"/>
                  </a:cubicBezTo>
                  <a:cubicBezTo>
                    <a:pt x="613261" y="471076"/>
                    <a:pt x="580907" y="480356"/>
                    <a:pt x="580907" y="480356"/>
                  </a:cubicBezTo>
                  <a:cubicBezTo>
                    <a:pt x="580907" y="480356"/>
                    <a:pt x="90978" y="392189"/>
                    <a:pt x="12404" y="410751"/>
                  </a:cubicBezTo>
                  <a:cubicBezTo>
                    <a:pt x="-66170" y="429312"/>
                    <a:pt x="248125" y="471076"/>
                    <a:pt x="405272" y="498918"/>
                  </a:cubicBezTo>
                  <a:cubicBezTo>
                    <a:pt x="567041" y="531401"/>
                    <a:pt x="1117057" y="661331"/>
                    <a:pt x="1334290" y="740218"/>
                  </a:cubicBezTo>
                  <a:cubicBezTo>
                    <a:pt x="1408242" y="768060"/>
                    <a:pt x="1408242" y="768060"/>
                    <a:pt x="1408242" y="768060"/>
                  </a:cubicBezTo>
                  <a:cubicBezTo>
                    <a:pt x="1408242" y="768060"/>
                    <a:pt x="1833464" y="851587"/>
                    <a:pt x="1995233" y="851587"/>
                  </a:cubicBezTo>
                  <a:cubicBezTo>
                    <a:pt x="2161625" y="856227"/>
                    <a:pt x="2133893" y="888710"/>
                    <a:pt x="2314150" y="763420"/>
                  </a:cubicBezTo>
                  <a:cubicBezTo>
                    <a:pt x="2420455" y="689174"/>
                    <a:pt x="2499029" y="610287"/>
                    <a:pt x="2572981" y="522120"/>
                  </a:cubicBezTo>
                  <a:cubicBezTo>
                    <a:pt x="2633066" y="457154"/>
                    <a:pt x="2743994" y="457154"/>
                    <a:pt x="2836433" y="461795"/>
                  </a:cubicBezTo>
                  <a:cubicBezTo>
                    <a:pt x="2984337" y="475716"/>
                    <a:pt x="3215436" y="494278"/>
                    <a:pt x="3317119" y="489637"/>
                  </a:cubicBezTo>
                  <a:cubicBezTo>
                    <a:pt x="3483511" y="484997"/>
                    <a:pt x="4088990" y="336504"/>
                    <a:pt x="4218405" y="341145"/>
                  </a:cubicBezTo>
                  <a:cubicBezTo>
                    <a:pt x="4343199" y="345785"/>
                    <a:pt x="4366309" y="378268"/>
                    <a:pt x="4467992" y="327224"/>
                  </a:cubicBezTo>
                  <a:cubicBezTo>
                    <a:pt x="4494569" y="313303"/>
                    <a:pt x="4542522" y="291261"/>
                    <a:pt x="4602463" y="265014"/>
                  </a:cubicBezTo>
                  <a:lnTo>
                    <a:pt x="4651880" y="244078"/>
                  </a:ln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37" name="Freeform 896">
              <a:extLst>
                <a:ext uri="{FF2B5EF4-FFF2-40B4-BE49-F238E27FC236}">
                  <a16:creationId xmlns:a16="http://schemas.microsoft.com/office/drawing/2014/main" id="{603CFC7E-818B-4272-8989-4D002CA3D0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85962" y="6051551"/>
              <a:ext cx="254000" cy="492125"/>
            </a:xfrm>
            <a:custGeom>
              <a:avLst/>
              <a:gdLst>
                <a:gd name="T0" fmla="*/ 35 w 55"/>
                <a:gd name="T1" fmla="*/ 90 h 106"/>
                <a:gd name="T2" fmla="*/ 34 w 55"/>
                <a:gd name="T3" fmla="*/ 90 h 106"/>
                <a:gd name="T4" fmla="*/ 33 w 55"/>
                <a:gd name="T5" fmla="*/ 92 h 106"/>
                <a:gd name="T6" fmla="*/ 7 w 55"/>
                <a:gd name="T7" fmla="*/ 104 h 106"/>
                <a:gd name="T8" fmla="*/ 3 w 55"/>
                <a:gd name="T9" fmla="*/ 102 h 106"/>
                <a:gd name="T10" fmla="*/ 7 w 55"/>
                <a:gd name="T11" fmla="*/ 89 h 106"/>
                <a:gd name="T12" fmla="*/ 7 w 55"/>
                <a:gd name="T13" fmla="*/ 87 h 106"/>
                <a:gd name="T14" fmla="*/ 7 w 55"/>
                <a:gd name="T15" fmla="*/ 87 h 106"/>
                <a:gd name="T16" fmla="*/ 7 w 55"/>
                <a:gd name="T17" fmla="*/ 87 h 106"/>
                <a:gd name="T18" fmla="*/ 8 w 55"/>
                <a:gd name="T19" fmla="*/ 86 h 106"/>
                <a:gd name="T20" fmla="*/ 12 w 55"/>
                <a:gd name="T21" fmla="*/ 76 h 106"/>
                <a:gd name="T22" fmla="*/ 20 w 55"/>
                <a:gd name="T23" fmla="*/ 44 h 106"/>
                <a:gd name="T24" fmla="*/ 23 w 55"/>
                <a:gd name="T25" fmla="*/ 12 h 106"/>
                <a:gd name="T26" fmla="*/ 24 w 55"/>
                <a:gd name="T27" fmla="*/ 6 h 106"/>
                <a:gd name="T28" fmla="*/ 33 w 55"/>
                <a:gd name="T29" fmla="*/ 0 h 106"/>
                <a:gd name="T30" fmla="*/ 41 w 55"/>
                <a:gd name="T31" fmla="*/ 11 h 106"/>
                <a:gd name="T32" fmla="*/ 49 w 55"/>
                <a:gd name="T33" fmla="*/ 67 h 106"/>
                <a:gd name="T34" fmla="*/ 35 w 55"/>
                <a:gd name="T35" fmla="*/ 9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5" h="106">
                  <a:moveTo>
                    <a:pt x="35" y="90"/>
                  </a:moveTo>
                  <a:cubicBezTo>
                    <a:pt x="34" y="90"/>
                    <a:pt x="34" y="90"/>
                    <a:pt x="34" y="90"/>
                  </a:cubicBezTo>
                  <a:cubicBezTo>
                    <a:pt x="34" y="91"/>
                    <a:pt x="33" y="91"/>
                    <a:pt x="33" y="92"/>
                  </a:cubicBezTo>
                  <a:cubicBezTo>
                    <a:pt x="24" y="102"/>
                    <a:pt x="9" y="106"/>
                    <a:pt x="7" y="104"/>
                  </a:cubicBezTo>
                  <a:cubicBezTo>
                    <a:pt x="3" y="104"/>
                    <a:pt x="5" y="103"/>
                    <a:pt x="3" y="102"/>
                  </a:cubicBezTo>
                  <a:cubicBezTo>
                    <a:pt x="1" y="102"/>
                    <a:pt x="0" y="100"/>
                    <a:pt x="7" y="89"/>
                  </a:cubicBezTo>
                  <a:cubicBezTo>
                    <a:pt x="7" y="88"/>
                    <a:pt x="7" y="88"/>
                    <a:pt x="7" y="8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8" y="87"/>
                    <a:pt x="8" y="87"/>
                    <a:pt x="8" y="86"/>
                  </a:cubicBezTo>
                  <a:cubicBezTo>
                    <a:pt x="9" y="83"/>
                    <a:pt x="11" y="79"/>
                    <a:pt x="12" y="76"/>
                  </a:cubicBezTo>
                  <a:cubicBezTo>
                    <a:pt x="16" y="65"/>
                    <a:pt x="19" y="52"/>
                    <a:pt x="20" y="44"/>
                  </a:cubicBezTo>
                  <a:cubicBezTo>
                    <a:pt x="21" y="37"/>
                    <a:pt x="22" y="21"/>
                    <a:pt x="23" y="12"/>
                  </a:cubicBezTo>
                  <a:cubicBezTo>
                    <a:pt x="24" y="9"/>
                    <a:pt x="24" y="6"/>
                    <a:pt x="24" y="6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6" y="4"/>
                    <a:pt x="39" y="7"/>
                    <a:pt x="41" y="11"/>
                  </a:cubicBezTo>
                  <a:cubicBezTo>
                    <a:pt x="55" y="34"/>
                    <a:pt x="55" y="53"/>
                    <a:pt x="49" y="67"/>
                  </a:cubicBezTo>
                  <a:cubicBezTo>
                    <a:pt x="45" y="77"/>
                    <a:pt x="40" y="84"/>
                    <a:pt x="35" y="9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8" name="Freeform 897">
              <a:extLst>
                <a:ext uri="{FF2B5EF4-FFF2-40B4-BE49-F238E27FC236}">
                  <a16:creationId xmlns:a16="http://schemas.microsoft.com/office/drawing/2014/main" id="{18DBA11F-F2C4-46B2-8866-802AC59B4A0C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000250" y="6111876"/>
              <a:ext cx="184150" cy="292100"/>
            </a:xfrm>
            <a:custGeom>
              <a:avLst/>
              <a:gdLst>
                <a:gd name="T0" fmla="*/ 7 w 40"/>
                <a:gd name="T1" fmla="*/ 43 h 63"/>
                <a:gd name="T2" fmla="*/ 5 w 40"/>
                <a:gd name="T3" fmla="*/ 47 h 63"/>
                <a:gd name="T4" fmla="*/ 0 w 40"/>
                <a:gd name="T5" fmla="*/ 63 h 63"/>
                <a:gd name="T6" fmla="*/ 7 w 40"/>
                <a:gd name="T7" fmla="*/ 43 h 63"/>
                <a:gd name="T8" fmla="*/ 39 w 40"/>
                <a:gd name="T9" fmla="*/ 38 h 63"/>
                <a:gd name="T10" fmla="*/ 37 w 40"/>
                <a:gd name="T11" fmla="*/ 54 h 63"/>
                <a:gd name="T12" fmla="*/ 40 w 40"/>
                <a:gd name="T13" fmla="*/ 41 h 63"/>
                <a:gd name="T14" fmla="*/ 39 w 40"/>
                <a:gd name="T15" fmla="*/ 38 h 63"/>
                <a:gd name="T16" fmla="*/ 22 w 40"/>
                <a:gd name="T17" fmla="*/ 0 h 63"/>
                <a:gd name="T18" fmla="*/ 21 w 40"/>
                <a:gd name="T19" fmla="*/ 3 h 63"/>
                <a:gd name="T20" fmla="*/ 18 w 40"/>
                <a:gd name="T21" fmla="*/ 22 h 63"/>
                <a:gd name="T22" fmla="*/ 21 w 40"/>
                <a:gd name="T23" fmla="*/ 28 h 63"/>
                <a:gd name="T24" fmla="*/ 12 w 40"/>
                <a:gd name="T25" fmla="*/ 59 h 63"/>
                <a:gd name="T26" fmla="*/ 24 w 40"/>
                <a:gd name="T27" fmla="*/ 34 h 63"/>
                <a:gd name="T28" fmla="*/ 29 w 40"/>
                <a:gd name="T29" fmla="*/ 19 h 63"/>
                <a:gd name="T30" fmla="*/ 31 w 40"/>
                <a:gd name="T31" fmla="*/ 22 h 63"/>
                <a:gd name="T32" fmla="*/ 27 w 40"/>
                <a:gd name="T33" fmla="*/ 52 h 63"/>
                <a:gd name="T34" fmla="*/ 37 w 40"/>
                <a:gd name="T35" fmla="*/ 31 h 63"/>
                <a:gd name="T36" fmla="*/ 35 w 40"/>
                <a:gd name="T37" fmla="*/ 26 h 63"/>
                <a:gd name="T38" fmla="*/ 35 w 40"/>
                <a:gd name="T39" fmla="*/ 26 h 63"/>
                <a:gd name="T40" fmla="*/ 22 w 40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63">
                  <a:moveTo>
                    <a:pt x="7" y="43"/>
                  </a:moveTo>
                  <a:cubicBezTo>
                    <a:pt x="6" y="44"/>
                    <a:pt x="6" y="46"/>
                    <a:pt x="5" y="47"/>
                  </a:cubicBezTo>
                  <a:cubicBezTo>
                    <a:pt x="3" y="52"/>
                    <a:pt x="2" y="58"/>
                    <a:pt x="0" y="63"/>
                  </a:cubicBezTo>
                  <a:cubicBezTo>
                    <a:pt x="4" y="59"/>
                    <a:pt x="6" y="52"/>
                    <a:pt x="7" y="43"/>
                  </a:cubicBezTo>
                  <a:moveTo>
                    <a:pt x="39" y="38"/>
                  </a:moveTo>
                  <a:cubicBezTo>
                    <a:pt x="39" y="43"/>
                    <a:pt x="38" y="50"/>
                    <a:pt x="37" y="54"/>
                  </a:cubicBezTo>
                  <a:cubicBezTo>
                    <a:pt x="39" y="50"/>
                    <a:pt x="40" y="46"/>
                    <a:pt x="40" y="41"/>
                  </a:cubicBezTo>
                  <a:cubicBezTo>
                    <a:pt x="40" y="40"/>
                    <a:pt x="40" y="39"/>
                    <a:pt x="39" y="38"/>
                  </a:cubicBezTo>
                  <a:moveTo>
                    <a:pt x="22" y="0"/>
                  </a:moveTo>
                  <a:cubicBezTo>
                    <a:pt x="22" y="1"/>
                    <a:pt x="22" y="2"/>
                    <a:pt x="21" y="3"/>
                  </a:cubicBezTo>
                  <a:cubicBezTo>
                    <a:pt x="21" y="9"/>
                    <a:pt x="20" y="16"/>
                    <a:pt x="18" y="22"/>
                  </a:cubicBezTo>
                  <a:cubicBezTo>
                    <a:pt x="19" y="23"/>
                    <a:pt x="20" y="25"/>
                    <a:pt x="21" y="28"/>
                  </a:cubicBezTo>
                  <a:cubicBezTo>
                    <a:pt x="22" y="36"/>
                    <a:pt x="12" y="59"/>
                    <a:pt x="12" y="59"/>
                  </a:cubicBezTo>
                  <a:cubicBezTo>
                    <a:pt x="12" y="59"/>
                    <a:pt x="21" y="46"/>
                    <a:pt x="24" y="34"/>
                  </a:cubicBezTo>
                  <a:cubicBezTo>
                    <a:pt x="27" y="24"/>
                    <a:pt x="28" y="19"/>
                    <a:pt x="29" y="19"/>
                  </a:cubicBezTo>
                  <a:cubicBezTo>
                    <a:pt x="30" y="19"/>
                    <a:pt x="31" y="20"/>
                    <a:pt x="31" y="22"/>
                  </a:cubicBezTo>
                  <a:cubicBezTo>
                    <a:pt x="35" y="27"/>
                    <a:pt x="33" y="40"/>
                    <a:pt x="27" y="52"/>
                  </a:cubicBezTo>
                  <a:cubicBezTo>
                    <a:pt x="33" y="48"/>
                    <a:pt x="35" y="36"/>
                    <a:pt x="37" y="31"/>
                  </a:cubicBezTo>
                  <a:cubicBezTo>
                    <a:pt x="36" y="29"/>
                    <a:pt x="35" y="28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1" y="16"/>
                    <a:pt x="29" y="8"/>
                    <a:pt x="22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9" name="Freeform 898">
              <a:extLst>
                <a:ext uri="{FF2B5EF4-FFF2-40B4-BE49-F238E27FC236}">
                  <a16:creationId xmlns:a16="http://schemas.microsoft.com/office/drawing/2014/main" id="{8B54AFCC-EC66-4B21-A713-5E4661193D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51050" y="6051551"/>
              <a:ext cx="392113" cy="390525"/>
            </a:xfrm>
            <a:custGeom>
              <a:avLst/>
              <a:gdLst>
                <a:gd name="T0" fmla="*/ 49 w 85"/>
                <a:gd name="T1" fmla="*/ 73 h 84"/>
                <a:gd name="T2" fmla="*/ 40 w 85"/>
                <a:gd name="T3" fmla="*/ 79 h 84"/>
                <a:gd name="T4" fmla="*/ 22 w 85"/>
                <a:gd name="T5" fmla="*/ 84 h 84"/>
                <a:gd name="T6" fmla="*/ 22 w 85"/>
                <a:gd name="T7" fmla="*/ 84 h 84"/>
                <a:gd name="T8" fmla="*/ 10 w 85"/>
                <a:gd name="T9" fmla="*/ 82 h 84"/>
                <a:gd name="T10" fmla="*/ 8 w 85"/>
                <a:gd name="T11" fmla="*/ 77 h 84"/>
                <a:gd name="T12" fmla="*/ 7 w 85"/>
                <a:gd name="T13" fmla="*/ 73 h 84"/>
                <a:gd name="T14" fmla="*/ 4 w 85"/>
                <a:gd name="T15" fmla="*/ 71 h 84"/>
                <a:gd name="T16" fmla="*/ 0 w 85"/>
                <a:gd name="T17" fmla="*/ 68 h 84"/>
                <a:gd name="T18" fmla="*/ 2 w 85"/>
                <a:gd name="T19" fmla="*/ 52 h 84"/>
                <a:gd name="T20" fmla="*/ 2 w 85"/>
                <a:gd name="T21" fmla="*/ 52 h 84"/>
                <a:gd name="T22" fmla="*/ 4 w 85"/>
                <a:gd name="T23" fmla="*/ 46 h 84"/>
                <a:gd name="T24" fmla="*/ 11 w 85"/>
                <a:gd name="T25" fmla="*/ 31 h 84"/>
                <a:gd name="T26" fmla="*/ 11 w 85"/>
                <a:gd name="T27" fmla="*/ 31 h 84"/>
                <a:gd name="T28" fmla="*/ 13 w 85"/>
                <a:gd name="T29" fmla="*/ 28 h 84"/>
                <a:gd name="T30" fmla="*/ 13 w 85"/>
                <a:gd name="T31" fmla="*/ 28 h 84"/>
                <a:gd name="T32" fmla="*/ 37 w 85"/>
                <a:gd name="T33" fmla="*/ 8 h 84"/>
                <a:gd name="T34" fmla="*/ 74 w 85"/>
                <a:gd name="T35" fmla="*/ 0 h 84"/>
                <a:gd name="T36" fmla="*/ 49 w 85"/>
                <a:gd name="T37" fmla="*/ 7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84">
                  <a:moveTo>
                    <a:pt x="49" y="73"/>
                  </a:moveTo>
                  <a:cubicBezTo>
                    <a:pt x="46" y="76"/>
                    <a:pt x="43" y="78"/>
                    <a:pt x="40" y="79"/>
                  </a:cubicBezTo>
                  <a:cubicBezTo>
                    <a:pt x="33" y="83"/>
                    <a:pt x="27" y="84"/>
                    <a:pt x="22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17" y="84"/>
                    <a:pt x="13" y="83"/>
                    <a:pt x="10" y="82"/>
                  </a:cubicBezTo>
                  <a:cubicBezTo>
                    <a:pt x="8" y="81"/>
                    <a:pt x="7" y="79"/>
                    <a:pt x="8" y="77"/>
                  </a:cubicBezTo>
                  <a:cubicBezTo>
                    <a:pt x="8" y="76"/>
                    <a:pt x="8" y="74"/>
                    <a:pt x="7" y="73"/>
                  </a:cubicBezTo>
                  <a:cubicBezTo>
                    <a:pt x="7" y="72"/>
                    <a:pt x="5" y="71"/>
                    <a:pt x="4" y="71"/>
                  </a:cubicBezTo>
                  <a:cubicBezTo>
                    <a:pt x="2" y="71"/>
                    <a:pt x="1" y="70"/>
                    <a:pt x="0" y="68"/>
                  </a:cubicBezTo>
                  <a:cubicBezTo>
                    <a:pt x="0" y="65"/>
                    <a:pt x="0" y="59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0"/>
                    <a:pt x="3" y="48"/>
                    <a:pt x="4" y="46"/>
                  </a:cubicBezTo>
                  <a:cubicBezTo>
                    <a:pt x="5" y="41"/>
                    <a:pt x="8" y="36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0"/>
                    <a:pt x="12" y="29"/>
                    <a:pt x="13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9" y="20"/>
                    <a:pt x="27" y="13"/>
                    <a:pt x="37" y="8"/>
                  </a:cubicBezTo>
                  <a:cubicBezTo>
                    <a:pt x="54" y="0"/>
                    <a:pt x="74" y="0"/>
                    <a:pt x="74" y="0"/>
                  </a:cubicBezTo>
                  <a:cubicBezTo>
                    <a:pt x="85" y="24"/>
                    <a:pt x="66" y="58"/>
                    <a:pt x="49" y="73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0" name="Freeform 899">
              <a:extLst>
                <a:ext uri="{FF2B5EF4-FFF2-40B4-BE49-F238E27FC236}">
                  <a16:creationId xmlns:a16="http://schemas.microsoft.com/office/drawing/2014/main" id="{C2D2715F-523C-4BCF-9426-283AADFBB5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41562" y="6135688"/>
              <a:ext cx="50800" cy="60325"/>
            </a:xfrm>
            <a:custGeom>
              <a:avLst/>
              <a:gdLst>
                <a:gd name="T0" fmla="*/ 11 w 11"/>
                <a:gd name="T1" fmla="*/ 0 h 13"/>
                <a:gd name="T2" fmla="*/ 2 w 11"/>
                <a:gd name="T3" fmla="*/ 10 h 13"/>
                <a:gd name="T4" fmla="*/ 2 w 11"/>
                <a:gd name="T5" fmla="*/ 10 h 13"/>
                <a:gd name="T6" fmla="*/ 0 w 11"/>
                <a:gd name="T7" fmla="*/ 13 h 13"/>
                <a:gd name="T8" fmla="*/ 0 w 11"/>
                <a:gd name="T9" fmla="*/ 13 h 13"/>
                <a:gd name="T10" fmla="*/ 0 w 11"/>
                <a:gd name="T11" fmla="*/ 13 h 13"/>
                <a:gd name="T12" fmla="*/ 0 w 11"/>
                <a:gd name="T13" fmla="*/ 13 h 13"/>
                <a:gd name="T14" fmla="*/ 0 w 11"/>
                <a:gd name="T15" fmla="*/ 13 h 13"/>
                <a:gd name="T16" fmla="*/ 2 w 11"/>
                <a:gd name="T17" fmla="*/ 10 h 13"/>
                <a:gd name="T18" fmla="*/ 2 w 11"/>
                <a:gd name="T19" fmla="*/ 10 h 13"/>
                <a:gd name="T20" fmla="*/ 11 w 11"/>
                <a:gd name="T21" fmla="*/ 0 h 13"/>
                <a:gd name="T22" fmla="*/ 11 w 11"/>
                <a:gd name="T2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13">
                  <a:moveTo>
                    <a:pt x="11" y="0"/>
                  </a:moveTo>
                  <a:cubicBezTo>
                    <a:pt x="7" y="3"/>
                    <a:pt x="4" y="6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1"/>
                    <a:pt x="1" y="12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2"/>
                    <a:pt x="1" y="11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6"/>
                    <a:pt x="7" y="3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1" name="Freeform 900">
              <a:extLst>
                <a:ext uri="{FF2B5EF4-FFF2-40B4-BE49-F238E27FC236}">
                  <a16:creationId xmlns:a16="http://schemas.microsoft.com/office/drawing/2014/main" id="{F41DF12D-9EF6-484A-BA0D-A89E1A5CBF4C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087562" y="6056313"/>
              <a:ext cx="323850" cy="334963"/>
            </a:xfrm>
            <a:custGeom>
              <a:avLst/>
              <a:gdLst>
                <a:gd name="T0" fmla="*/ 37 w 70"/>
                <a:gd name="T1" fmla="*/ 51 h 72"/>
                <a:gd name="T2" fmla="*/ 39 w 70"/>
                <a:gd name="T3" fmla="*/ 51 h 72"/>
                <a:gd name="T4" fmla="*/ 34 w 70"/>
                <a:gd name="T5" fmla="*/ 35 h 72"/>
                <a:gd name="T6" fmla="*/ 39 w 70"/>
                <a:gd name="T7" fmla="*/ 32 h 72"/>
                <a:gd name="T8" fmla="*/ 26 w 70"/>
                <a:gd name="T9" fmla="*/ 29 h 72"/>
                <a:gd name="T10" fmla="*/ 28 w 70"/>
                <a:gd name="T11" fmla="*/ 30 h 72"/>
                <a:gd name="T12" fmla="*/ 26 w 70"/>
                <a:gd name="T13" fmla="*/ 29 h 72"/>
                <a:gd name="T14" fmla="*/ 42 w 70"/>
                <a:gd name="T15" fmla="*/ 24 h 72"/>
                <a:gd name="T16" fmla="*/ 39 w 70"/>
                <a:gd name="T17" fmla="*/ 31 h 72"/>
                <a:gd name="T18" fmla="*/ 49 w 70"/>
                <a:gd name="T19" fmla="*/ 20 h 72"/>
                <a:gd name="T20" fmla="*/ 38 w 70"/>
                <a:gd name="T21" fmla="*/ 19 h 72"/>
                <a:gd name="T22" fmla="*/ 36 w 70"/>
                <a:gd name="T23" fmla="*/ 19 h 72"/>
                <a:gd name="T24" fmla="*/ 28 w 70"/>
                <a:gd name="T25" fmla="*/ 28 h 72"/>
                <a:gd name="T26" fmla="*/ 41 w 70"/>
                <a:gd name="T27" fmla="*/ 19 h 72"/>
                <a:gd name="T28" fmla="*/ 16 w 70"/>
                <a:gd name="T29" fmla="*/ 17 h 72"/>
                <a:gd name="T30" fmla="*/ 6 w 70"/>
                <a:gd name="T31" fmla="*/ 27 h 72"/>
                <a:gd name="T32" fmla="*/ 4 w 70"/>
                <a:gd name="T33" fmla="*/ 30 h 72"/>
                <a:gd name="T34" fmla="*/ 4 w 70"/>
                <a:gd name="T35" fmla="*/ 30 h 72"/>
                <a:gd name="T36" fmla="*/ 21 w 70"/>
                <a:gd name="T37" fmla="*/ 16 h 72"/>
                <a:gd name="T38" fmla="*/ 47 w 70"/>
                <a:gd name="T39" fmla="*/ 17 h 72"/>
                <a:gd name="T40" fmla="*/ 54 w 70"/>
                <a:gd name="T41" fmla="*/ 15 h 72"/>
                <a:gd name="T42" fmla="*/ 62 w 70"/>
                <a:gd name="T43" fmla="*/ 36 h 72"/>
                <a:gd name="T44" fmla="*/ 42 w 70"/>
                <a:gd name="T45" fmla="*/ 72 h 72"/>
                <a:gd name="T46" fmla="*/ 69 w 70"/>
                <a:gd name="T47" fmla="*/ 10 h 72"/>
                <a:gd name="T48" fmla="*/ 51 w 70"/>
                <a:gd name="T49" fmla="*/ 35 h 72"/>
                <a:gd name="T50" fmla="*/ 42 w 70"/>
                <a:gd name="T51" fmla="*/ 49 h 72"/>
                <a:gd name="T52" fmla="*/ 63 w 70"/>
                <a:gd name="T53" fmla="*/ 29 h 72"/>
                <a:gd name="T54" fmla="*/ 70 w 70"/>
                <a:gd name="T55" fmla="*/ 10 h 72"/>
                <a:gd name="T56" fmla="*/ 65 w 70"/>
                <a:gd name="T57" fmla="*/ 6 h 72"/>
                <a:gd name="T58" fmla="*/ 54 w 70"/>
                <a:gd name="T59" fmla="*/ 16 h 72"/>
                <a:gd name="T60" fmla="*/ 56 w 70"/>
                <a:gd name="T61" fmla="*/ 25 h 72"/>
                <a:gd name="T62" fmla="*/ 65 w 70"/>
                <a:gd name="T63" fmla="*/ 6 h 72"/>
                <a:gd name="T64" fmla="*/ 59 w 70"/>
                <a:gd name="T65" fmla="*/ 10 h 72"/>
                <a:gd name="T66" fmla="*/ 63 w 70"/>
                <a:gd name="T67" fmla="*/ 4 h 72"/>
                <a:gd name="T68" fmla="*/ 55 w 70"/>
                <a:gd name="T69" fmla="*/ 3 h 72"/>
                <a:gd name="T70" fmla="*/ 41 w 70"/>
                <a:gd name="T71" fmla="*/ 14 h 72"/>
                <a:gd name="T72" fmla="*/ 60 w 70"/>
                <a:gd name="T73" fmla="*/ 0 h 72"/>
                <a:gd name="T74" fmla="*/ 40 w 70"/>
                <a:gd name="T75" fmla="*/ 15 h 72"/>
                <a:gd name="T76" fmla="*/ 42 w 70"/>
                <a:gd name="T77" fmla="*/ 18 h 72"/>
                <a:gd name="T78" fmla="*/ 49 w 70"/>
                <a:gd name="T79" fmla="*/ 14 h 72"/>
                <a:gd name="T80" fmla="*/ 56 w 70"/>
                <a:gd name="T81" fmla="*/ 13 h 72"/>
                <a:gd name="T82" fmla="*/ 60 w 70"/>
                <a:gd name="T8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0" h="72">
                  <a:moveTo>
                    <a:pt x="39" y="51"/>
                  </a:moveTo>
                  <a:cubicBezTo>
                    <a:pt x="39" y="51"/>
                    <a:pt x="38" y="51"/>
                    <a:pt x="37" y="51"/>
                  </a:cubicBezTo>
                  <a:cubicBezTo>
                    <a:pt x="36" y="53"/>
                    <a:pt x="35" y="54"/>
                    <a:pt x="35" y="54"/>
                  </a:cubicBezTo>
                  <a:cubicBezTo>
                    <a:pt x="35" y="54"/>
                    <a:pt x="37" y="53"/>
                    <a:pt x="39" y="51"/>
                  </a:cubicBezTo>
                  <a:moveTo>
                    <a:pt x="36" y="32"/>
                  </a:moveTo>
                  <a:cubicBezTo>
                    <a:pt x="35" y="33"/>
                    <a:pt x="34" y="34"/>
                    <a:pt x="34" y="35"/>
                  </a:cubicBezTo>
                  <a:cubicBezTo>
                    <a:pt x="34" y="36"/>
                    <a:pt x="34" y="37"/>
                    <a:pt x="34" y="37"/>
                  </a:cubicBezTo>
                  <a:cubicBezTo>
                    <a:pt x="34" y="37"/>
                    <a:pt x="36" y="35"/>
                    <a:pt x="39" y="32"/>
                  </a:cubicBezTo>
                  <a:cubicBezTo>
                    <a:pt x="38" y="32"/>
                    <a:pt x="37" y="32"/>
                    <a:pt x="36" y="32"/>
                  </a:cubicBezTo>
                  <a:moveTo>
                    <a:pt x="26" y="29"/>
                  </a:moveTo>
                  <a:cubicBezTo>
                    <a:pt x="23" y="34"/>
                    <a:pt x="21" y="37"/>
                    <a:pt x="21" y="37"/>
                  </a:cubicBezTo>
                  <a:cubicBezTo>
                    <a:pt x="21" y="37"/>
                    <a:pt x="24" y="34"/>
                    <a:pt x="28" y="30"/>
                  </a:cubicBezTo>
                  <a:cubicBezTo>
                    <a:pt x="27" y="30"/>
                    <a:pt x="27" y="30"/>
                    <a:pt x="27" y="29"/>
                  </a:cubicBezTo>
                  <a:cubicBezTo>
                    <a:pt x="27" y="29"/>
                    <a:pt x="27" y="29"/>
                    <a:pt x="26" y="29"/>
                  </a:cubicBezTo>
                  <a:moveTo>
                    <a:pt x="49" y="20"/>
                  </a:moveTo>
                  <a:cubicBezTo>
                    <a:pt x="47" y="22"/>
                    <a:pt x="44" y="23"/>
                    <a:pt x="42" y="24"/>
                  </a:cubicBezTo>
                  <a:cubicBezTo>
                    <a:pt x="40" y="26"/>
                    <a:pt x="38" y="29"/>
                    <a:pt x="36" y="31"/>
                  </a:cubicBezTo>
                  <a:cubicBezTo>
                    <a:pt x="37" y="31"/>
                    <a:pt x="38" y="31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42" y="28"/>
                    <a:pt x="46" y="24"/>
                    <a:pt x="49" y="20"/>
                  </a:cubicBezTo>
                  <a:moveTo>
                    <a:pt x="41" y="19"/>
                  </a:moveTo>
                  <a:cubicBezTo>
                    <a:pt x="40" y="19"/>
                    <a:pt x="39" y="19"/>
                    <a:pt x="38" y="19"/>
                  </a:cubicBezTo>
                  <a:cubicBezTo>
                    <a:pt x="38" y="19"/>
                    <a:pt x="37" y="19"/>
                    <a:pt x="37" y="19"/>
                  </a:cubicBezTo>
                  <a:cubicBezTo>
                    <a:pt x="37" y="19"/>
                    <a:pt x="36" y="19"/>
                    <a:pt x="36" y="19"/>
                  </a:cubicBezTo>
                  <a:cubicBezTo>
                    <a:pt x="33" y="22"/>
                    <a:pt x="30" y="25"/>
                    <a:pt x="27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9" y="28"/>
                    <a:pt x="29" y="28"/>
                    <a:pt x="30" y="28"/>
                  </a:cubicBezTo>
                  <a:cubicBezTo>
                    <a:pt x="33" y="25"/>
                    <a:pt x="37" y="21"/>
                    <a:pt x="41" y="19"/>
                  </a:cubicBezTo>
                  <a:moveTo>
                    <a:pt x="21" y="16"/>
                  </a:moveTo>
                  <a:cubicBezTo>
                    <a:pt x="19" y="17"/>
                    <a:pt x="17" y="17"/>
                    <a:pt x="16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1" y="20"/>
                    <a:pt x="8" y="23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5" y="28"/>
                    <a:pt x="5" y="29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3" y="31"/>
                    <a:pt x="0" y="37"/>
                    <a:pt x="0" y="38"/>
                  </a:cubicBezTo>
                  <a:cubicBezTo>
                    <a:pt x="3" y="34"/>
                    <a:pt x="11" y="24"/>
                    <a:pt x="21" y="16"/>
                  </a:cubicBezTo>
                  <a:moveTo>
                    <a:pt x="54" y="15"/>
                  </a:moveTo>
                  <a:cubicBezTo>
                    <a:pt x="52" y="16"/>
                    <a:pt x="50" y="17"/>
                    <a:pt x="47" y="17"/>
                  </a:cubicBezTo>
                  <a:cubicBezTo>
                    <a:pt x="46" y="19"/>
                    <a:pt x="45" y="21"/>
                    <a:pt x="43" y="23"/>
                  </a:cubicBezTo>
                  <a:cubicBezTo>
                    <a:pt x="46" y="21"/>
                    <a:pt x="50" y="19"/>
                    <a:pt x="54" y="15"/>
                  </a:cubicBezTo>
                  <a:moveTo>
                    <a:pt x="70" y="15"/>
                  </a:moveTo>
                  <a:cubicBezTo>
                    <a:pt x="69" y="21"/>
                    <a:pt x="66" y="29"/>
                    <a:pt x="62" y="36"/>
                  </a:cubicBezTo>
                  <a:cubicBezTo>
                    <a:pt x="60" y="41"/>
                    <a:pt x="57" y="48"/>
                    <a:pt x="55" y="52"/>
                  </a:cubicBezTo>
                  <a:cubicBezTo>
                    <a:pt x="47" y="65"/>
                    <a:pt x="47" y="66"/>
                    <a:pt x="42" y="72"/>
                  </a:cubicBezTo>
                  <a:cubicBezTo>
                    <a:pt x="56" y="60"/>
                    <a:pt x="70" y="36"/>
                    <a:pt x="70" y="15"/>
                  </a:cubicBezTo>
                  <a:moveTo>
                    <a:pt x="69" y="10"/>
                  </a:moveTo>
                  <a:cubicBezTo>
                    <a:pt x="67" y="14"/>
                    <a:pt x="63" y="21"/>
                    <a:pt x="56" y="26"/>
                  </a:cubicBezTo>
                  <a:cubicBezTo>
                    <a:pt x="55" y="29"/>
                    <a:pt x="53" y="32"/>
                    <a:pt x="51" y="35"/>
                  </a:cubicBezTo>
                  <a:cubicBezTo>
                    <a:pt x="48" y="40"/>
                    <a:pt x="42" y="46"/>
                    <a:pt x="39" y="50"/>
                  </a:cubicBezTo>
                  <a:cubicBezTo>
                    <a:pt x="40" y="49"/>
                    <a:pt x="41" y="49"/>
                    <a:pt x="42" y="49"/>
                  </a:cubicBezTo>
                  <a:cubicBezTo>
                    <a:pt x="49" y="45"/>
                    <a:pt x="57" y="38"/>
                    <a:pt x="61" y="32"/>
                  </a:cubicBezTo>
                  <a:cubicBezTo>
                    <a:pt x="62" y="30"/>
                    <a:pt x="62" y="29"/>
                    <a:pt x="63" y="29"/>
                  </a:cubicBezTo>
                  <a:cubicBezTo>
                    <a:pt x="63" y="29"/>
                    <a:pt x="63" y="30"/>
                    <a:pt x="62" y="33"/>
                  </a:cubicBezTo>
                  <a:cubicBezTo>
                    <a:pt x="67" y="25"/>
                    <a:pt x="69" y="16"/>
                    <a:pt x="70" y="10"/>
                  </a:cubicBezTo>
                  <a:cubicBezTo>
                    <a:pt x="70" y="10"/>
                    <a:pt x="69" y="10"/>
                    <a:pt x="69" y="10"/>
                  </a:cubicBezTo>
                  <a:moveTo>
                    <a:pt x="65" y="6"/>
                  </a:moveTo>
                  <a:cubicBezTo>
                    <a:pt x="63" y="9"/>
                    <a:pt x="60" y="11"/>
                    <a:pt x="57" y="13"/>
                  </a:cubicBezTo>
                  <a:cubicBezTo>
                    <a:pt x="56" y="14"/>
                    <a:pt x="55" y="15"/>
                    <a:pt x="54" y="16"/>
                  </a:cubicBezTo>
                  <a:cubicBezTo>
                    <a:pt x="54" y="16"/>
                    <a:pt x="54" y="16"/>
                    <a:pt x="55" y="16"/>
                  </a:cubicBezTo>
                  <a:cubicBezTo>
                    <a:pt x="57" y="16"/>
                    <a:pt x="57" y="20"/>
                    <a:pt x="56" y="25"/>
                  </a:cubicBezTo>
                  <a:cubicBezTo>
                    <a:pt x="63" y="20"/>
                    <a:pt x="67" y="13"/>
                    <a:pt x="68" y="9"/>
                  </a:cubicBezTo>
                  <a:cubicBezTo>
                    <a:pt x="67" y="8"/>
                    <a:pt x="66" y="7"/>
                    <a:pt x="65" y="6"/>
                  </a:cubicBezTo>
                  <a:moveTo>
                    <a:pt x="63" y="4"/>
                  </a:moveTo>
                  <a:cubicBezTo>
                    <a:pt x="62" y="5"/>
                    <a:pt x="61" y="8"/>
                    <a:pt x="59" y="10"/>
                  </a:cubicBezTo>
                  <a:cubicBezTo>
                    <a:pt x="61" y="8"/>
                    <a:pt x="63" y="7"/>
                    <a:pt x="64" y="5"/>
                  </a:cubicBezTo>
                  <a:cubicBezTo>
                    <a:pt x="63" y="5"/>
                    <a:pt x="63" y="4"/>
                    <a:pt x="63" y="4"/>
                  </a:cubicBezTo>
                  <a:moveTo>
                    <a:pt x="59" y="0"/>
                  </a:moveTo>
                  <a:cubicBezTo>
                    <a:pt x="55" y="3"/>
                    <a:pt x="55" y="3"/>
                    <a:pt x="55" y="3"/>
                  </a:cubicBezTo>
                  <a:cubicBezTo>
                    <a:pt x="51" y="6"/>
                    <a:pt x="46" y="9"/>
                    <a:pt x="42" y="11"/>
                  </a:cubicBezTo>
                  <a:cubicBezTo>
                    <a:pt x="42" y="12"/>
                    <a:pt x="41" y="13"/>
                    <a:pt x="41" y="14"/>
                  </a:cubicBezTo>
                  <a:cubicBezTo>
                    <a:pt x="48" y="10"/>
                    <a:pt x="55" y="5"/>
                    <a:pt x="59" y="0"/>
                  </a:cubicBezTo>
                  <a:moveTo>
                    <a:pt x="60" y="0"/>
                  </a:moveTo>
                  <a:cubicBezTo>
                    <a:pt x="56" y="5"/>
                    <a:pt x="48" y="11"/>
                    <a:pt x="42" y="14"/>
                  </a:cubicBezTo>
                  <a:cubicBezTo>
                    <a:pt x="41" y="14"/>
                    <a:pt x="41" y="15"/>
                    <a:pt x="40" y="15"/>
                  </a:cubicBezTo>
                  <a:cubicBezTo>
                    <a:pt x="39" y="16"/>
                    <a:pt x="38" y="17"/>
                    <a:pt x="37" y="18"/>
                  </a:cubicBezTo>
                  <a:cubicBezTo>
                    <a:pt x="39" y="18"/>
                    <a:pt x="40" y="18"/>
                    <a:pt x="42" y="18"/>
                  </a:cubicBezTo>
                  <a:cubicBezTo>
                    <a:pt x="45" y="15"/>
                    <a:pt x="47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0" y="14"/>
                    <a:pt x="49" y="15"/>
                    <a:pt x="48" y="16"/>
                  </a:cubicBezTo>
                  <a:cubicBezTo>
                    <a:pt x="51" y="15"/>
                    <a:pt x="53" y="14"/>
                    <a:pt x="56" y="13"/>
                  </a:cubicBezTo>
                  <a:cubicBezTo>
                    <a:pt x="58" y="9"/>
                    <a:pt x="60" y="5"/>
                    <a:pt x="61" y="2"/>
                  </a:cubicBezTo>
                  <a:cubicBezTo>
                    <a:pt x="61" y="2"/>
                    <a:pt x="61" y="1"/>
                    <a:pt x="6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2" name="Freeform 901">
              <a:extLst>
                <a:ext uri="{FF2B5EF4-FFF2-40B4-BE49-F238E27FC236}">
                  <a16:creationId xmlns:a16="http://schemas.microsoft.com/office/drawing/2014/main" id="{B641C83C-EF97-44E7-A5F5-EA9F81B2E7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16137" y="5853113"/>
              <a:ext cx="461963" cy="292100"/>
            </a:xfrm>
            <a:custGeom>
              <a:avLst/>
              <a:gdLst>
                <a:gd name="T0" fmla="*/ 100 w 100"/>
                <a:gd name="T1" fmla="*/ 40 h 63"/>
                <a:gd name="T2" fmla="*/ 91 w 100"/>
                <a:gd name="T3" fmla="*/ 47 h 63"/>
                <a:gd name="T4" fmla="*/ 42 w 100"/>
                <a:gd name="T5" fmla="*/ 60 h 63"/>
                <a:gd name="T6" fmla="*/ 42 w 100"/>
                <a:gd name="T7" fmla="*/ 60 h 63"/>
                <a:gd name="T8" fmla="*/ 38 w 100"/>
                <a:gd name="T9" fmla="*/ 59 h 63"/>
                <a:gd name="T10" fmla="*/ 26 w 100"/>
                <a:gd name="T11" fmla="*/ 55 h 63"/>
                <a:gd name="T12" fmla="*/ 8 w 100"/>
                <a:gd name="T13" fmla="*/ 43 h 63"/>
                <a:gd name="T14" fmla="*/ 8 w 100"/>
                <a:gd name="T15" fmla="*/ 43 h 63"/>
                <a:gd name="T16" fmla="*/ 6 w 100"/>
                <a:gd name="T17" fmla="*/ 41 h 63"/>
                <a:gd name="T18" fmla="*/ 6 w 100"/>
                <a:gd name="T19" fmla="*/ 40 h 63"/>
                <a:gd name="T20" fmla="*/ 2 w 100"/>
                <a:gd name="T21" fmla="*/ 29 h 63"/>
                <a:gd name="T22" fmla="*/ 3 w 100"/>
                <a:gd name="T23" fmla="*/ 28 h 63"/>
                <a:gd name="T24" fmla="*/ 5 w 100"/>
                <a:gd name="T25" fmla="*/ 17 h 63"/>
                <a:gd name="T26" fmla="*/ 5 w 100"/>
                <a:gd name="T27" fmla="*/ 17 h 63"/>
                <a:gd name="T28" fmla="*/ 9 w 100"/>
                <a:gd name="T29" fmla="*/ 13 h 63"/>
                <a:gd name="T30" fmla="*/ 15 w 100"/>
                <a:gd name="T31" fmla="*/ 8 h 63"/>
                <a:gd name="T32" fmla="*/ 43 w 100"/>
                <a:gd name="T33" fmla="*/ 0 h 63"/>
                <a:gd name="T34" fmla="*/ 43 w 100"/>
                <a:gd name="T35" fmla="*/ 0 h 63"/>
                <a:gd name="T36" fmla="*/ 61 w 100"/>
                <a:gd name="T37" fmla="*/ 3 h 63"/>
                <a:gd name="T38" fmla="*/ 89 w 100"/>
                <a:gd name="T39" fmla="*/ 25 h 63"/>
                <a:gd name="T40" fmla="*/ 100 w 100"/>
                <a:gd name="T41" fmla="*/ 4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0" h="63">
                  <a:moveTo>
                    <a:pt x="100" y="40"/>
                  </a:moveTo>
                  <a:cubicBezTo>
                    <a:pt x="91" y="47"/>
                    <a:pt x="91" y="47"/>
                    <a:pt x="91" y="47"/>
                  </a:cubicBezTo>
                  <a:cubicBezTo>
                    <a:pt x="77" y="58"/>
                    <a:pt x="59" y="63"/>
                    <a:pt x="42" y="60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41" y="60"/>
                    <a:pt x="39" y="59"/>
                    <a:pt x="38" y="59"/>
                  </a:cubicBezTo>
                  <a:cubicBezTo>
                    <a:pt x="34" y="58"/>
                    <a:pt x="30" y="57"/>
                    <a:pt x="26" y="55"/>
                  </a:cubicBezTo>
                  <a:cubicBezTo>
                    <a:pt x="18" y="51"/>
                    <a:pt x="12" y="47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7" y="42"/>
                    <a:pt x="7" y="42"/>
                    <a:pt x="6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" y="35"/>
                    <a:pt x="0" y="30"/>
                    <a:pt x="2" y="29"/>
                  </a:cubicBezTo>
                  <a:cubicBezTo>
                    <a:pt x="3" y="29"/>
                    <a:pt x="3" y="28"/>
                    <a:pt x="3" y="28"/>
                  </a:cubicBezTo>
                  <a:cubicBezTo>
                    <a:pt x="6" y="25"/>
                    <a:pt x="2" y="22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6" y="16"/>
                    <a:pt x="7" y="15"/>
                    <a:pt x="9" y="13"/>
                  </a:cubicBezTo>
                  <a:cubicBezTo>
                    <a:pt x="11" y="12"/>
                    <a:pt x="13" y="10"/>
                    <a:pt x="15" y="8"/>
                  </a:cubicBezTo>
                  <a:cubicBezTo>
                    <a:pt x="25" y="2"/>
                    <a:pt x="35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50" y="0"/>
                    <a:pt x="56" y="1"/>
                    <a:pt x="61" y="3"/>
                  </a:cubicBezTo>
                  <a:cubicBezTo>
                    <a:pt x="73" y="7"/>
                    <a:pt x="83" y="15"/>
                    <a:pt x="89" y="25"/>
                  </a:cubicBezTo>
                  <a:cubicBezTo>
                    <a:pt x="100" y="40"/>
                    <a:pt x="100" y="40"/>
                    <a:pt x="100" y="4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3" name="Freeform 902">
              <a:extLst>
                <a:ext uri="{FF2B5EF4-FFF2-40B4-BE49-F238E27FC236}">
                  <a16:creationId xmlns:a16="http://schemas.microsoft.com/office/drawing/2014/main" id="{5E9262A0-C172-49D5-BC09-E45648937CA3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133600" y="5853113"/>
              <a:ext cx="287338" cy="282575"/>
            </a:xfrm>
            <a:custGeom>
              <a:avLst/>
              <a:gdLst>
                <a:gd name="T0" fmla="*/ 28 w 62"/>
                <a:gd name="T1" fmla="*/ 56 h 61"/>
                <a:gd name="T2" fmla="*/ 26 w 62"/>
                <a:gd name="T3" fmla="*/ 57 h 61"/>
                <a:gd name="T4" fmla="*/ 12 w 62"/>
                <a:gd name="T5" fmla="*/ 58 h 61"/>
                <a:gd name="T6" fmla="*/ 8 w 62"/>
                <a:gd name="T7" fmla="*/ 60 h 61"/>
                <a:gd name="T8" fmla="*/ 18 w 62"/>
                <a:gd name="T9" fmla="*/ 61 h 61"/>
                <a:gd name="T10" fmla="*/ 40 w 62"/>
                <a:gd name="T11" fmla="*/ 52 h 61"/>
                <a:gd name="T12" fmla="*/ 22 w 62"/>
                <a:gd name="T13" fmla="*/ 45 h 61"/>
                <a:gd name="T14" fmla="*/ 36 w 62"/>
                <a:gd name="T15" fmla="*/ 42 h 61"/>
                <a:gd name="T16" fmla="*/ 53 w 62"/>
                <a:gd name="T17" fmla="*/ 42 h 61"/>
                <a:gd name="T18" fmla="*/ 49 w 62"/>
                <a:gd name="T19" fmla="*/ 46 h 61"/>
                <a:gd name="T20" fmla="*/ 38 w 62"/>
                <a:gd name="T21" fmla="*/ 57 h 61"/>
                <a:gd name="T22" fmla="*/ 61 w 62"/>
                <a:gd name="T23" fmla="*/ 44 h 61"/>
                <a:gd name="T24" fmla="*/ 59 w 62"/>
                <a:gd name="T25" fmla="*/ 40 h 61"/>
                <a:gd name="T26" fmla="*/ 46 w 62"/>
                <a:gd name="T27" fmla="*/ 38 h 61"/>
                <a:gd name="T28" fmla="*/ 38 w 62"/>
                <a:gd name="T29" fmla="*/ 42 h 61"/>
                <a:gd name="T30" fmla="*/ 38 w 62"/>
                <a:gd name="T31" fmla="*/ 45 h 61"/>
                <a:gd name="T32" fmla="*/ 59 w 62"/>
                <a:gd name="T33" fmla="*/ 39 h 61"/>
                <a:gd name="T34" fmla="*/ 27 w 62"/>
                <a:gd name="T35" fmla="*/ 32 h 61"/>
                <a:gd name="T36" fmla="*/ 26 w 62"/>
                <a:gd name="T37" fmla="*/ 33 h 61"/>
                <a:gd name="T38" fmla="*/ 33 w 62"/>
                <a:gd name="T39" fmla="*/ 31 h 61"/>
                <a:gd name="T40" fmla="*/ 27 w 62"/>
                <a:gd name="T41" fmla="*/ 33 h 61"/>
                <a:gd name="T42" fmla="*/ 54 w 62"/>
                <a:gd name="T43" fmla="*/ 34 h 61"/>
                <a:gd name="T44" fmla="*/ 46 w 62"/>
                <a:gd name="T45" fmla="*/ 33 h 61"/>
                <a:gd name="T46" fmla="*/ 26 w 62"/>
                <a:gd name="T47" fmla="*/ 31 h 61"/>
                <a:gd name="T48" fmla="*/ 22 w 62"/>
                <a:gd name="T49" fmla="*/ 32 h 61"/>
                <a:gd name="T50" fmla="*/ 26 w 62"/>
                <a:gd name="T51" fmla="*/ 31 h 61"/>
                <a:gd name="T52" fmla="*/ 40 w 62"/>
                <a:gd name="T53" fmla="*/ 28 h 61"/>
                <a:gd name="T54" fmla="*/ 56 w 62"/>
                <a:gd name="T55" fmla="*/ 33 h 61"/>
                <a:gd name="T56" fmla="*/ 53 w 62"/>
                <a:gd name="T57" fmla="*/ 29 h 61"/>
                <a:gd name="T58" fmla="*/ 50 w 62"/>
                <a:gd name="T59" fmla="*/ 28 h 61"/>
                <a:gd name="T60" fmla="*/ 9 w 62"/>
                <a:gd name="T61" fmla="*/ 15 h 61"/>
                <a:gd name="T62" fmla="*/ 45 w 62"/>
                <a:gd name="T63" fmla="*/ 27 h 61"/>
                <a:gd name="T64" fmla="*/ 9 w 62"/>
                <a:gd name="T65" fmla="*/ 15 h 61"/>
                <a:gd name="T66" fmla="*/ 9 w 62"/>
                <a:gd name="T67" fmla="*/ 0 h 61"/>
                <a:gd name="T68" fmla="*/ 9 w 62"/>
                <a:gd name="T69" fmla="*/ 0 h 61"/>
                <a:gd name="T70" fmla="*/ 45 w 62"/>
                <a:gd name="T71" fmla="*/ 16 h 61"/>
                <a:gd name="T72" fmla="*/ 27 w 62"/>
                <a:gd name="T73" fmla="*/ 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" h="61">
                  <a:moveTo>
                    <a:pt x="40" y="52"/>
                  </a:moveTo>
                  <a:cubicBezTo>
                    <a:pt x="37" y="54"/>
                    <a:pt x="33" y="55"/>
                    <a:pt x="28" y="56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27" y="57"/>
                    <a:pt x="27" y="57"/>
                    <a:pt x="26" y="57"/>
                  </a:cubicBezTo>
                  <a:cubicBezTo>
                    <a:pt x="26" y="57"/>
                    <a:pt x="25" y="57"/>
                    <a:pt x="25" y="57"/>
                  </a:cubicBezTo>
                  <a:cubicBezTo>
                    <a:pt x="21" y="57"/>
                    <a:pt x="17" y="58"/>
                    <a:pt x="12" y="58"/>
                  </a:cubicBezTo>
                  <a:cubicBezTo>
                    <a:pt x="8" y="58"/>
                    <a:pt x="4" y="57"/>
                    <a:pt x="0" y="57"/>
                  </a:cubicBezTo>
                  <a:cubicBezTo>
                    <a:pt x="0" y="58"/>
                    <a:pt x="7" y="60"/>
                    <a:pt x="8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1" y="60"/>
                    <a:pt x="14" y="61"/>
                    <a:pt x="18" y="61"/>
                  </a:cubicBezTo>
                  <a:cubicBezTo>
                    <a:pt x="24" y="61"/>
                    <a:pt x="31" y="60"/>
                    <a:pt x="37" y="58"/>
                  </a:cubicBezTo>
                  <a:cubicBezTo>
                    <a:pt x="38" y="56"/>
                    <a:pt x="39" y="54"/>
                    <a:pt x="40" y="52"/>
                  </a:cubicBezTo>
                  <a:moveTo>
                    <a:pt x="36" y="42"/>
                  </a:moveTo>
                  <a:cubicBezTo>
                    <a:pt x="30" y="44"/>
                    <a:pt x="22" y="45"/>
                    <a:pt x="22" y="45"/>
                  </a:cubicBezTo>
                  <a:cubicBezTo>
                    <a:pt x="22" y="45"/>
                    <a:pt x="28" y="45"/>
                    <a:pt x="34" y="45"/>
                  </a:cubicBezTo>
                  <a:cubicBezTo>
                    <a:pt x="34" y="44"/>
                    <a:pt x="35" y="43"/>
                    <a:pt x="36" y="42"/>
                  </a:cubicBezTo>
                  <a:moveTo>
                    <a:pt x="59" y="40"/>
                  </a:moveTo>
                  <a:cubicBezTo>
                    <a:pt x="57" y="41"/>
                    <a:pt x="55" y="41"/>
                    <a:pt x="53" y="42"/>
                  </a:cubicBezTo>
                  <a:cubicBezTo>
                    <a:pt x="51" y="43"/>
                    <a:pt x="50" y="44"/>
                    <a:pt x="48" y="45"/>
                  </a:cubicBezTo>
                  <a:cubicBezTo>
                    <a:pt x="49" y="46"/>
                    <a:pt x="49" y="46"/>
                    <a:pt x="49" y="46"/>
                  </a:cubicBezTo>
                  <a:cubicBezTo>
                    <a:pt x="50" y="47"/>
                    <a:pt x="47" y="49"/>
                    <a:pt x="42" y="52"/>
                  </a:cubicBezTo>
                  <a:cubicBezTo>
                    <a:pt x="40" y="54"/>
                    <a:pt x="39" y="56"/>
                    <a:pt x="38" y="57"/>
                  </a:cubicBezTo>
                  <a:cubicBezTo>
                    <a:pt x="45" y="55"/>
                    <a:pt x="51" y="52"/>
                    <a:pt x="57" y="47"/>
                  </a:cubicBezTo>
                  <a:cubicBezTo>
                    <a:pt x="61" y="44"/>
                    <a:pt x="61" y="44"/>
                    <a:pt x="61" y="44"/>
                  </a:cubicBezTo>
                  <a:cubicBezTo>
                    <a:pt x="61" y="44"/>
                    <a:pt x="61" y="44"/>
                    <a:pt x="62" y="44"/>
                  </a:cubicBezTo>
                  <a:cubicBezTo>
                    <a:pt x="61" y="43"/>
                    <a:pt x="60" y="41"/>
                    <a:pt x="59" y="40"/>
                  </a:cubicBezTo>
                  <a:moveTo>
                    <a:pt x="57" y="35"/>
                  </a:moveTo>
                  <a:cubicBezTo>
                    <a:pt x="54" y="36"/>
                    <a:pt x="50" y="36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7" y="39"/>
                    <a:pt x="43" y="40"/>
                    <a:pt x="38" y="42"/>
                  </a:cubicBezTo>
                  <a:cubicBezTo>
                    <a:pt x="37" y="43"/>
                    <a:pt x="36" y="44"/>
                    <a:pt x="35" y="45"/>
                  </a:cubicBezTo>
                  <a:cubicBezTo>
                    <a:pt x="36" y="45"/>
                    <a:pt x="37" y="45"/>
                    <a:pt x="38" y="45"/>
                  </a:cubicBezTo>
                  <a:cubicBezTo>
                    <a:pt x="42" y="45"/>
                    <a:pt x="45" y="45"/>
                    <a:pt x="47" y="45"/>
                  </a:cubicBezTo>
                  <a:cubicBezTo>
                    <a:pt x="51" y="42"/>
                    <a:pt x="55" y="40"/>
                    <a:pt x="59" y="39"/>
                  </a:cubicBezTo>
                  <a:cubicBezTo>
                    <a:pt x="58" y="38"/>
                    <a:pt x="57" y="36"/>
                    <a:pt x="57" y="35"/>
                  </a:cubicBezTo>
                  <a:moveTo>
                    <a:pt x="27" y="32"/>
                  </a:moveTo>
                  <a:cubicBezTo>
                    <a:pt x="26" y="32"/>
                    <a:pt x="25" y="32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6" y="32"/>
                    <a:pt x="26" y="32"/>
                    <a:pt x="27" y="32"/>
                  </a:cubicBezTo>
                  <a:moveTo>
                    <a:pt x="33" y="31"/>
                  </a:moveTo>
                  <a:cubicBezTo>
                    <a:pt x="32" y="31"/>
                    <a:pt x="30" y="32"/>
                    <a:pt x="29" y="32"/>
                  </a:cubicBezTo>
                  <a:cubicBezTo>
                    <a:pt x="28" y="32"/>
                    <a:pt x="28" y="32"/>
                    <a:pt x="27" y="33"/>
                  </a:cubicBezTo>
                  <a:cubicBezTo>
                    <a:pt x="33" y="34"/>
                    <a:pt x="40" y="35"/>
                    <a:pt x="44" y="37"/>
                  </a:cubicBezTo>
                  <a:cubicBezTo>
                    <a:pt x="48" y="36"/>
                    <a:pt x="51" y="35"/>
                    <a:pt x="54" y="34"/>
                  </a:cubicBezTo>
                  <a:cubicBezTo>
                    <a:pt x="51" y="33"/>
                    <a:pt x="48" y="33"/>
                    <a:pt x="45" y="32"/>
                  </a:cubicBezTo>
                  <a:cubicBezTo>
                    <a:pt x="45" y="33"/>
                    <a:pt x="46" y="33"/>
                    <a:pt x="46" y="33"/>
                  </a:cubicBezTo>
                  <a:cubicBezTo>
                    <a:pt x="42" y="32"/>
                    <a:pt x="37" y="32"/>
                    <a:pt x="33" y="31"/>
                  </a:cubicBezTo>
                  <a:moveTo>
                    <a:pt x="26" y="31"/>
                  </a:moveTo>
                  <a:cubicBezTo>
                    <a:pt x="19" y="31"/>
                    <a:pt x="14" y="32"/>
                    <a:pt x="14" y="32"/>
                  </a:cubicBezTo>
                  <a:cubicBezTo>
                    <a:pt x="14" y="32"/>
                    <a:pt x="17" y="32"/>
                    <a:pt x="22" y="32"/>
                  </a:cubicBezTo>
                  <a:cubicBezTo>
                    <a:pt x="23" y="32"/>
                    <a:pt x="25" y="31"/>
                    <a:pt x="27" y="31"/>
                  </a:cubicBezTo>
                  <a:cubicBezTo>
                    <a:pt x="26" y="31"/>
                    <a:pt x="26" y="31"/>
                    <a:pt x="26" y="31"/>
                  </a:cubicBezTo>
                  <a:moveTo>
                    <a:pt x="44" y="28"/>
                  </a:moveTo>
                  <a:cubicBezTo>
                    <a:pt x="43" y="28"/>
                    <a:pt x="41" y="28"/>
                    <a:pt x="40" y="28"/>
                  </a:cubicBezTo>
                  <a:cubicBezTo>
                    <a:pt x="41" y="29"/>
                    <a:pt x="42" y="30"/>
                    <a:pt x="43" y="31"/>
                  </a:cubicBezTo>
                  <a:cubicBezTo>
                    <a:pt x="48" y="31"/>
                    <a:pt x="52" y="32"/>
                    <a:pt x="56" y="33"/>
                  </a:cubicBezTo>
                  <a:cubicBezTo>
                    <a:pt x="55" y="32"/>
                    <a:pt x="54" y="31"/>
                    <a:pt x="53" y="29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3" y="29"/>
                    <a:pt x="52" y="29"/>
                    <a:pt x="52" y="30"/>
                  </a:cubicBezTo>
                  <a:cubicBezTo>
                    <a:pt x="51" y="29"/>
                    <a:pt x="50" y="29"/>
                    <a:pt x="50" y="28"/>
                  </a:cubicBezTo>
                  <a:cubicBezTo>
                    <a:pt x="48" y="28"/>
                    <a:pt x="46" y="28"/>
                    <a:pt x="44" y="28"/>
                  </a:cubicBezTo>
                  <a:moveTo>
                    <a:pt x="9" y="15"/>
                  </a:moveTo>
                  <a:cubicBezTo>
                    <a:pt x="9" y="15"/>
                    <a:pt x="27" y="20"/>
                    <a:pt x="39" y="28"/>
                  </a:cubicBezTo>
                  <a:cubicBezTo>
                    <a:pt x="41" y="27"/>
                    <a:pt x="43" y="27"/>
                    <a:pt x="45" y="27"/>
                  </a:cubicBezTo>
                  <a:cubicBezTo>
                    <a:pt x="46" y="27"/>
                    <a:pt x="47" y="27"/>
                    <a:pt x="48" y="27"/>
                  </a:cubicBezTo>
                  <a:cubicBezTo>
                    <a:pt x="28" y="16"/>
                    <a:pt x="9" y="15"/>
                    <a:pt x="9" y="15"/>
                  </a:cubicBezTo>
                  <a:moveTo>
                    <a:pt x="10" y="0"/>
                  </a:moveTo>
                  <a:cubicBezTo>
                    <a:pt x="10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7" y="0"/>
                    <a:pt x="6" y="1"/>
                    <a:pt x="7" y="2"/>
                  </a:cubicBezTo>
                  <a:cubicBezTo>
                    <a:pt x="7" y="2"/>
                    <a:pt x="27" y="2"/>
                    <a:pt x="45" y="16"/>
                  </a:cubicBezTo>
                  <a:cubicBezTo>
                    <a:pt x="44" y="14"/>
                    <a:pt x="42" y="12"/>
                    <a:pt x="41" y="10"/>
                  </a:cubicBezTo>
                  <a:cubicBezTo>
                    <a:pt x="37" y="7"/>
                    <a:pt x="32" y="5"/>
                    <a:pt x="27" y="3"/>
                  </a:cubicBezTo>
                  <a:cubicBezTo>
                    <a:pt x="22" y="1"/>
                    <a:pt x="16" y="0"/>
                    <a:pt x="1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4" name="Freeform 903">
              <a:extLst>
                <a:ext uri="{FF2B5EF4-FFF2-40B4-BE49-F238E27FC236}">
                  <a16:creationId xmlns:a16="http://schemas.microsoft.com/office/drawing/2014/main" id="{267398CD-58B3-4FA4-A004-130D20E0B4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87562" y="6046788"/>
              <a:ext cx="180975" cy="107950"/>
            </a:xfrm>
            <a:custGeom>
              <a:avLst/>
              <a:gdLst>
                <a:gd name="T0" fmla="*/ 4 w 39"/>
                <a:gd name="T1" fmla="*/ 20 h 23"/>
                <a:gd name="T2" fmla="*/ 25 w 39"/>
                <a:gd name="T3" fmla="*/ 14 h 23"/>
                <a:gd name="T4" fmla="*/ 38 w 39"/>
                <a:gd name="T5" fmla="*/ 0 h 23"/>
                <a:gd name="T6" fmla="*/ 39 w 39"/>
                <a:gd name="T7" fmla="*/ 2 h 23"/>
                <a:gd name="T8" fmla="*/ 4 w 39"/>
                <a:gd name="T9" fmla="*/ 20 h 23"/>
                <a:gd name="T10" fmla="*/ 3 w 39"/>
                <a:gd name="T11" fmla="*/ 20 h 23"/>
                <a:gd name="T12" fmla="*/ 1 w 39"/>
                <a:gd name="T13" fmla="*/ 21 h 23"/>
                <a:gd name="T14" fmla="*/ 2 w 39"/>
                <a:gd name="T15" fmla="*/ 19 h 23"/>
                <a:gd name="T16" fmla="*/ 4 w 39"/>
                <a:gd name="T17" fmla="*/ 2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3">
                  <a:moveTo>
                    <a:pt x="4" y="20"/>
                  </a:moveTo>
                  <a:cubicBezTo>
                    <a:pt x="8" y="20"/>
                    <a:pt x="17" y="20"/>
                    <a:pt x="25" y="14"/>
                  </a:cubicBezTo>
                  <a:cubicBezTo>
                    <a:pt x="35" y="7"/>
                    <a:pt x="38" y="0"/>
                    <a:pt x="38" y="0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28" y="23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1"/>
                    <a:pt x="2" y="21"/>
                    <a:pt x="1" y="21"/>
                  </a:cubicBezTo>
                  <a:cubicBezTo>
                    <a:pt x="0" y="21"/>
                    <a:pt x="0" y="19"/>
                    <a:pt x="2" y="19"/>
                  </a:cubicBezTo>
                  <a:cubicBezTo>
                    <a:pt x="4" y="19"/>
                    <a:pt x="4" y="19"/>
                    <a:pt x="4" y="20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5" name="Freeform 904">
              <a:extLst>
                <a:ext uri="{FF2B5EF4-FFF2-40B4-BE49-F238E27FC236}">
                  <a16:creationId xmlns:a16="http://schemas.microsoft.com/office/drawing/2014/main" id="{8A496E4C-7E55-4440-9220-9E0AB91C10E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16137" y="6034088"/>
              <a:ext cx="179388" cy="115888"/>
            </a:xfrm>
            <a:custGeom>
              <a:avLst/>
              <a:gdLst>
                <a:gd name="T0" fmla="*/ 38 w 39"/>
                <a:gd name="T1" fmla="*/ 2 h 25"/>
                <a:gd name="T2" fmla="*/ 39 w 39"/>
                <a:gd name="T3" fmla="*/ 0 h 25"/>
                <a:gd name="T4" fmla="*/ 4 w 39"/>
                <a:gd name="T5" fmla="*/ 23 h 25"/>
                <a:gd name="T6" fmla="*/ 1 w 39"/>
                <a:gd name="T7" fmla="*/ 23 h 25"/>
                <a:gd name="T8" fmla="*/ 4 w 39"/>
                <a:gd name="T9" fmla="*/ 23 h 25"/>
                <a:gd name="T10" fmla="*/ 4 w 39"/>
                <a:gd name="T11" fmla="*/ 23 h 25"/>
                <a:gd name="T12" fmla="*/ 17 w 39"/>
                <a:gd name="T13" fmla="*/ 19 h 25"/>
                <a:gd name="T14" fmla="*/ 38 w 39"/>
                <a:gd name="T15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25">
                  <a:moveTo>
                    <a:pt x="38" y="2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23" y="20"/>
                    <a:pt x="4" y="23"/>
                  </a:cubicBezTo>
                  <a:cubicBezTo>
                    <a:pt x="4" y="23"/>
                    <a:pt x="2" y="22"/>
                    <a:pt x="1" y="23"/>
                  </a:cubicBezTo>
                  <a:cubicBezTo>
                    <a:pt x="0" y="24"/>
                    <a:pt x="2" y="25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6" y="23"/>
                    <a:pt x="12" y="22"/>
                    <a:pt x="17" y="19"/>
                  </a:cubicBezTo>
                  <a:cubicBezTo>
                    <a:pt x="25" y="15"/>
                    <a:pt x="36" y="5"/>
                    <a:pt x="38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6" name="Freeform 905">
              <a:extLst>
                <a:ext uri="{FF2B5EF4-FFF2-40B4-BE49-F238E27FC236}">
                  <a16:creationId xmlns:a16="http://schemas.microsoft.com/office/drawing/2014/main" id="{E2B5ACC6-0F21-46A1-8576-B52197B1850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06612" y="5922963"/>
              <a:ext cx="328613" cy="188913"/>
            </a:xfrm>
            <a:custGeom>
              <a:avLst/>
              <a:gdLst>
                <a:gd name="T0" fmla="*/ 3 w 71"/>
                <a:gd name="T1" fmla="*/ 35 h 41"/>
                <a:gd name="T2" fmla="*/ 1 w 71"/>
                <a:gd name="T3" fmla="*/ 38 h 41"/>
                <a:gd name="T4" fmla="*/ 5 w 71"/>
                <a:gd name="T5" fmla="*/ 34 h 41"/>
                <a:gd name="T6" fmla="*/ 70 w 71"/>
                <a:gd name="T7" fmla="*/ 25 h 41"/>
                <a:gd name="T8" fmla="*/ 71 w 71"/>
                <a:gd name="T9" fmla="*/ 23 h 41"/>
                <a:gd name="T10" fmla="*/ 3 w 71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41">
                  <a:moveTo>
                    <a:pt x="3" y="35"/>
                  </a:moveTo>
                  <a:cubicBezTo>
                    <a:pt x="1" y="35"/>
                    <a:pt x="0" y="36"/>
                    <a:pt x="1" y="38"/>
                  </a:cubicBezTo>
                  <a:cubicBezTo>
                    <a:pt x="1" y="41"/>
                    <a:pt x="7" y="37"/>
                    <a:pt x="5" y="34"/>
                  </a:cubicBezTo>
                  <a:cubicBezTo>
                    <a:pt x="26" y="1"/>
                    <a:pt x="70" y="24"/>
                    <a:pt x="70" y="25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0" y="23"/>
                    <a:pt x="24" y="0"/>
                    <a:pt x="3" y="3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" name="Freeform 906">
              <a:extLst>
                <a:ext uri="{FF2B5EF4-FFF2-40B4-BE49-F238E27FC236}">
                  <a16:creationId xmlns:a16="http://schemas.microsoft.com/office/drawing/2014/main" id="{53E9952E-E534-4817-A1BC-6DE75779335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65337" y="6111876"/>
              <a:ext cx="198438" cy="158750"/>
            </a:xfrm>
            <a:custGeom>
              <a:avLst/>
              <a:gdLst>
                <a:gd name="T0" fmla="*/ 3 w 43"/>
                <a:gd name="T1" fmla="*/ 26 h 34"/>
                <a:gd name="T2" fmla="*/ 1 w 43"/>
                <a:gd name="T3" fmla="*/ 26 h 34"/>
                <a:gd name="T4" fmla="*/ 4 w 43"/>
                <a:gd name="T5" fmla="*/ 25 h 34"/>
                <a:gd name="T6" fmla="*/ 41 w 43"/>
                <a:gd name="T7" fmla="*/ 0 h 34"/>
                <a:gd name="T8" fmla="*/ 43 w 43"/>
                <a:gd name="T9" fmla="*/ 0 h 34"/>
                <a:gd name="T10" fmla="*/ 3 w 43"/>
                <a:gd name="T11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34">
                  <a:moveTo>
                    <a:pt x="3" y="26"/>
                  </a:moveTo>
                  <a:cubicBezTo>
                    <a:pt x="2" y="26"/>
                    <a:pt x="1" y="27"/>
                    <a:pt x="1" y="26"/>
                  </a:cubicBezTo>
                  <a:cubicBezTo>
                    <a:pt x="0" y="24"/>
                    <a:pt x="4" y="23"/>
                    <a:pt x="4" y="25"/>
                  </a:cubicBezTo>
                  <a:cubicBezTo>
                    <a:pt x="31" y="32"/>
                    <a:pt x="41" y="0"/>
                    <a:pt x="41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2" y="1"/>
                    <a:pt x="30" y="34"/>
                    <a:pt x="3" y="26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8" name="Freeform 907">
              <a:extLst>
                <a:ext uri="{FF2B5EF4-FFF2-40B4-BE49-F238E27FC236}">
                  <a16:creationId xmlns:a16="http://schemas.microsoft.com/office/drawing/2014/main" id="{6B7DB9D4-8E1C-4BE7-9199-B9D0431AF1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33600" y="5935663"/>
              <a:ext cx="217488" cy="139700"/>
            </a:xfrm>
            <a:custGeom>
              <a:avLst/>
              <a:gdLst>
                <a:gd name="T0" fmla="*/ 2 w 47"/>
                <a:gd name="T1" fmla="*/ 26 h 30"/>
                <a:gd name="T2" fmla="*/ 1 w 47"/>
                <a:gd name="T3" fmla="*/ 28 h 30"/>
                <a:gd name="T4" fmla="*/ 3 w 47"/>
                <a:gd name="T5" fmla="*/ 26 h 30"/>
                <a:gd name="T6" fmla="*/ 46 w 47"/>
                <a:gd name="T7" fmla="*/ 13 h 30"/>
                <a:gd name="T8" fmla="*/ 47 w 47"/>
                <a:gd name="T9" fmla="*/ 12 h 30"/>
                <a:gd name="T10" fmla="*/ 2 w 47"/>
                <a:gd name="T11" fmla="*/ 2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30">
                  <a:moveTo>
                    <a:pt x="2" y="26"/>
                  </a:moveTo>
                  <a:cubicBezTo>
                    <a:pt x="1" y="27"/>
                    <a:pt x="0" y="27"/>
                    <a:pt x="1" y="28"/>
                  </a:cubicBezTo>
                  <a:cubicBezTo>
                    <a:pt x="1" y="30"/>
                    <a:pt x="5" y="27"/>
                    <a:pt x="3" y="26"/>
                  </a:cubicBezTo>
                  <a:cubicBezTo>
                    <a:pt x="15" y="1"/>
                    <a:pt x="46" y="13"/>
                    <a:pt x="46" y="13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6" y="12"/>
                    <a:pt x="13" y="0"/>
                    <a:pt x="2" y="2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9" name="Freeform 908">
              <a:extLst>
                <a:ext uri="{FF2B5EF4-FFF2-40B4-BE49-F238E27FC236}">
                  <a16:creationId xmlns:a16="http://schemas.microsoft.com/office/drawing/2014/main" id="{39968FC1-BAEF-4647-B912-9C263A4F79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78037" y="6084888"/>
              <a:ext cx="203200" cy="217488"/>
            </a:xfrm>
            <a:custGeom>
              <a:avLst/>
              <a:gdLst>
                <a:gd name="T0" fmla="*/ 4 w 44"/>
                <a:gd name="T1" fmla="*/ 45 h 47"/>
                <a:gd name="T2" fmla="*/ 1 w 44"/>
                <a:gd name="T3" fmla="*/ 46 h 47"/>
                <a:gd name="T4" fmla="*/ 6 w 44"/>
                <a:gd name="T5" fmla="*/ 44 h 47"/>
                <a:gd name="T6" fmla="*/ 42 w 44"/>
                <a:gd name="T7" fmla="*/ 0 h 47"/>
                <a:gd name="T8" fmla="*/ 44 w 44"/>
                <a:gd name="T9" fmla="*/ 0 h 47"/>
                <a:gd name="T10" fmla="*/ 4 w 44"/>
                <a:gd name="T11" fmla="*/ 4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4" y="45"/>
                  </a:moveTo>
                  <a:cubicBezTo>
                    <a:pt x="3" y="46"/>
                    <a:pt x="2" y="47"/>
                    <a:pt x="1" y="46"/>
                  </a:cubicBezTo>
                  <a:cubicBezTo>
                    <a:pt x="0" y="44"/>
                    <a:pt x="4" y="41"/>
                    <a:pt x="6" y="44"/>
                  </a:cubicBezTo>
                  <a:cubicBezTo>
                    <a:pt x="40" y="43"/>
                    <a:pt x="42" y="1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0" y="45"/>
                    <a:pt x="4" y="4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0" name="Freeform 909">
              <a:extLst>
                <a:ext uri="{FF2B5EF4-FFF2-40B4-BE49-F238E27FC236}">
                  <a16:creationId xmlns:a16="http://schemas.microsoft.com/office/drawing/2014/main" id="{D63AC919-6FE3-4240-B02D-23821191A7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82800" y="6089651"/>
              <a:ext cx="207963" cy="152400"/>
            </a:xfrm>
            <a:custGeom>
              <a:avLst/>
              <a:gdLst>
                <a:gd name="T0" fmla="*/ 3 w 45"/>
                <a:gd name="T1" fmla="*/ 23 h 33"/>
                <a:gd name="T2" fmla="*/ 1 w 45"/>
                <a:gd name="T3" fmla="*/ 22 h 33"/>
                <a:gd name="T4" fmla="*/ 4 w 45"/>
                <a:gd name="T5" fmla="*/ 23 h 33"/>
                <a:gd name="T6" fmla="*/ 43 w 45"/>
                <a:gd name="T7" fmla="*/ 0 h 33"/>
                <a:gd name="T8" fmla="*/ 45 w 45"/>
                <a:gd name="T9" fmla="*/ 1 h 33"/>
                <a:gd name="T10" fmla="*/ 3 w 45"/>
                <a:gd name="T11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3">
                  <a:moveTo>
                    <a:pt x="3" y="23"/>
                  </a:moveTo>
                  <a:cubicBezTo>
                    <a:pt x="2" y="23"/>
                    <a:pt x="1" y="23"/>
                    <a:pt x="1" y="22"/>
                  </a:cubicBezTo>
                  <a:cubicBezTo>
                    <a:pt x="0" y="21"/>
                    <a:pt x="4" y="20"/>
                    <a:pt x="4" y="23"/>
                  </a:cubicBezTo>
                  <a:cubicBezTo>
                    <a:pt x="30" y="31"/>
                    <a:pt x="43" y="1"/>
                    <a:pt x="43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4" y="1"/>
                    <a:pt x="29" y="33"/>
                    <a:pt x="3" y="2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1" name="Freeform 910">
              <a:extLst>
                <a:ext uri="{FF2B5EF4-FFF2-40B4-BE49-F238E27FC236}">
                  <a16:creationId xmlns:a16="http://schemas.microsoft.com/office/drawing/2014/main" id="{BF4F61AB-CA0D-4C83-AD9D-C91FB97A4E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33600" y="6000751"/>
              <a:ext cx="171450" cy="120650"/>
            </a:xfrm>
            <a:custGeom>
              <a:avLst/>
              <a:gdLst>
                <a:gd name="T0" fmla="*/ 3 w 37"/>
                <a:gd name="T1" fmla="*/ 22 h 26"/>
                <a:gd name="T2" fmla="*/ 18 w 37"/>
                <a:gd name="T3" fmla="*/ 7 h 26"/>
                <a:gd name="T4" fmla="*/ 37 w 37"/>
                <a:gd name="T5" fmla="*/ 3 h 26"/>
                <a:gd name="T6" fmla="*/ 36 w 37"/>
                <a:gd name="T7" fmla="*/ 2 h 26"/>
                <a:gd name="T8" fmla="*/ 2 w 37"/>
                <a:gd name="T9" fmla="*/ 22 h 26"/>
                <a:gd name="T10" fmla="*/ 2 w 37"/>
                <a:gd name="T11" fmla="*/ 23 h 26"/>
                <a:gd name="T12" fmla="*/ 0 w 37"/>
                <a:gd name="T13" fmla="*/ 24 h 26"/>
                <a:gd name="T14" fmla="*/ 3 w 37"/>
                <a:gd name="T15" fmla="*/ 24 h 26"/>
                <a:gd name="T16" fmla="*/ 3 w 37"/>
                <a:gd name="T17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6">
                  <a:moveTo>
                    <a:pt x="3" y="22"/>
                  </a:moveTo>
                  <a:cubicBezTo>
                    <a:pt x="4" y="19"/>
                    <a:pt x="9" y="11"/>
                    <a:pt x="18" y="7"/>
                  </a:cubicBezTo>
                  <a:cubicBezTo>
                    <a:pt x="30" y="2"/>
                    <a:pt x="37" y="3"/>
                    <a:pt x="37" y="3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12" y="0"/>
                    <a:pt x="2" y="2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0" y="24"/>
                  </a:cubicBezTo>
                  <a:cubicBezTo>
                    <a:pt x="0" y="25"/>
                    <a:pt x="2" y="26"/>
                    <a:pt x="3" y="24"/>
                  </a:cubicBezTo>
                  <a:cubicBezTo>
                    <a:pt x="4" y="23"/>
                    <a:pt x="3" y="23"/>
                    <a:pt x="3" y="2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2" name="Freeform 911">
              <a:extLst>
                <a:ext uri="{FF2B5EF4-FFF2-40B4-BE49-F238E27FC236}">
                  <a16:creationId xmlns:a16="http://schemas.microsoft.com/office/drawing/2014/main" id="{BD9C40AC-00EC-4103-A7CB-44F01B999F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82800" y="6019801"/>
              <a:ext cx="176213" cy="115888"/>
            </a:xfrm>
            <a:custGeom>
              <a:avLst/>
              <a:gdLst>
                <a:gd name="T0" fmla="*/ 3 w 38"/>
                <a:gd name="T1" fmla="*/ 22 h 25"/>
                <a:gd name="T2" fmla="*/ 18 w 38"/>
                <a:gd name="T3" fmla="*/ 6 h 25"/>
                <a:gd name="T4" fmla="*/ 38 w 38"/>
                <a:gd name="T5" fmla="*/ 2 h 25"/>
                <a:gd name="T6" fmla="*/ 36 w 38"/>
                <a:gd name="T7" fmla="*/ 1 h 25"/>
                <a:gd name="T8" fmla="*/ 2 w 38"/>
                <a:gd name="T9" fmla="*/ 22 h 25"/>
                <a:gd name="T10" fmla="*/ 2 w 38"/>
                <a:gd name="T11" fmla="*/ 22 h 25"/>
                <a:gd name="T12" fmla="*/ 1 w 38"/>
                <a:gd name="T13" fmla="*/ 24 h 25"/>
                <a:gd name="T14" fmla="*/ 3 w 38"/>
                <a:gd name="T15" fmla="*/ 24 h 25"/>
                <a:gd name="T16" fmla="*/ 3 w 38"/>
                <a:gd name="T17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5">
                  <a:moveTo>
                    <a:pt x="3" y="22"/>
                  </a:moveTo>
                  <a:cubicBezTo>
                    <a:pt x="5" y="18"/>
                    <a:pt x="9" y="10"/>
                    <a:pt x="18" y="6"/>
                  </a:cubicBezTo>
                  <a:cubicBezTo>
                    <a:pt x="30" y="1"/>
                    <a:pt x="38" y="2"/>
                    <a:pt x="38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13" y="0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2"/>
                    <a:pt x="1" y="23"/>
                    <a:pt x="1" y="24"/>
                  </a:cubicBezTo>
                  <a:cubicBezTo>
                    <a:pt x="0" y="25"/>
                    <a:pt x="2" y="25"/>
                    <a:pt x="3" y="24"/>
                  </a:cubicBezTo>
                  <a:cubicBezTo>
                    <a:pt x="4" y="23"/>
                    <a:pt x="3" y="22"/>
                    <a:pt x="3" y="2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3" name="Freeform 912">
              <a:extLst>
                <a:ext uri="{FF2B5EF4-FFF2-40B4-BE49-F238E27FC236}">
                  <a16:creationId xmlns:a16="http://schemas.microsoft.com/office/drawing/2014/main" id="{48044EEE-4051-45CD-8FE0-6740648FEC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11375" y="6038851"/>
              <a:ext cx="147638" cy="142875"/>
            </a:xfrm>
            <a:custGeom>
              <a:avLst/>
              <a:gdLst>
                <a:gd name="T0" fmla="*/ 3 w 32"/>
                <a:gd name="T1" fmla="*/ 29 h 31"/>
                <a:gd name="T2" fmla="*/ 22 w 32"/>
                <a:gd name="T3" fmla="*/ 17 h 31"/>
                <a:gd name="T4" fmla="*/ 30 w 32"/>
                <a:gd name="T5" fmla="*/ 0 h 31"/>
                <a:gd name="T6" fmla="*/ 32 w 32"/>
                <a:gd name="T7" fmla="*/ 1 h 31"/>
                <a:gd name="T8" fmla="*/ 3 w 32"/>
                <a:gd name="T9" fmla="*/ 29 h 31"/>
                <a:gd name="T10" fmla="*/ 3 w 32"/>
                <a:gd name="T11" fmla="*/ 29 h 31"/>
                <a:gd name="T12" fmla="*/ 1 w 32"/>
                <a:gd name="T13" fmla="*/ 31 h 31"/>
                <a:gd name="T14" fmla="*/ 2 w 32"/>
                <a:gd name="T15" fmla="*/ 28 h 31"/>
                <a:gd name="T16" fmla="*/ 3 w 32"/>
                <a:gd name="T1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1">
                  <a:moveTo>
                    <a:pt x="3" y="29"/>
                  </a:moveTo>
                  <a:cubicBezTo>
                    <a:pt x="7" y="28"/>
                    <a:pt x="16" y="25"/>
                    <a:pt x="22" y="17"/>
                  </a:cubicBezTo>
                  <a:cubicBezTo>
                    <a:pt x="30" y="7"/>
                    <a:pt x="30" y="0"/>
                    <a:pt x="30" y="0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27" y="25"/>
                    <a:pt x="3" y="29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3" y="30"/>
                    <a:pt x="2" y="30"/>
                    <a:pt x="1" y="31"/>
                  </a:cubicBezTo>
                  <a:cubicBezTo>
                    <a:pt x="0" y="31"/>
                    <a:pt x="0" y="29"/>
                    <a:pt x="2" y="28"/>
                  </a:cubicBezTo>
                  <a:cubicBezTo>
                    <a:pt x="3" y="28"/>
                    <a:pt x="3" y="28"/>
                    <a:pt x="3" y="29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4" name="Freeform 913">
              <a:extLst>
                <a:ext uri="{FF2B5EF4-FFF2-40B4-BE49-F238E27FC236}">
                  <a16:creationId xmlns:a16="http://schemas.microsoft.com/office/drawing/2014/main" id="{AF637E08-AE25-423B-9049-1303CFF6BC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54212" y="5773738"/>
              <a:ext cx="433388" cy="635000"/>
            </a:xfrm>
            <a:custGeom>
              <a:avLst/>
              <a:gdLst>
                <a:gd name="T0" fmla="*/ 81 w 94"/>
                <a:gd name="T1" fmla="*/ 104 h 137"/>
                <a:gd name="T2" fmla="*/ 79 w 94"/>
                <a:gd name="T3" fmla="*/ 99 h 137"/>
                <a:gd name="T4" fmla="*/ 79 w 94"/>
                <a:gd name="T5" fmla="*/ 99 h 137"/>
                <a:gd name="T6" fmla="*/ 60 w 94"/>
                <a:gd name="T7" fmla="*/ 67 h 137"/>
                <a:gd name="T8" fmla="*/ 52 w 94"/>
                <a:gd name="T9" fmla="*/ 57 h 137"/>
                <a:gd name="T10" fmla="*/ 52 w 94"/>
                <a:gd name="T11" fmla="*/ 57 h 137"/>
                <a:gd name="T12" fmla="*/ 49 w 94"/>
                <a:gd name="T13" fmla="*/ 51 h 137"/>
                <a:gd name="T14" fmla="*/ 28 w 94"/>
                <a:gd name="T15" fmla="*/ 20 h 137"/>
                <a:gd name="T16" fmla="*/ 26 w 94"/>
                <a:gd name="T17" fmla="*/ 19 h 137"/>
                <a:gd name="T18" fmla="*/ 18 w 94"/>
                <a:gd name="T19" fmla="*/ 5 h 137"/>
                <a:gd name="T20" fmla="*/ 39 w 94"/>
                <a:gd name="T21" fmla="*/ 15 h 137"/>
                <a:gd name="T22" fmla="*/ 55 w 94"/>
                <a:gd name="T23" fmla="*/ 27 h 137"/>
                <a:gd name="T24" fmla="*/ 55 w 94"/>
                <a:gd name="T25" fmla="*/ 27 h 137"/>
                <a:gd name="T26" fmla="*/ 55 w 94"/>
                <a:gd name="T27" fmla="*/ 27 h 137"/>
                <a:gd name="T28" fmla="*/ 56 w 94"/>
                <a:gd name="T29" fmla="*/ 28 h 137"/>
                <a:gd name="T30" fmla="*/ 56 w 94"/>
                <a:gd name="T31" fmla="*/ 29 h 137"/>
                <a:gd name="T32" fmla="*/ 62 w 94"/>
                <a:gd name="T33" fmla="*/ 37 h 137"/>
                <a:gd name="T34" fmla="*/ 66 w 94"/>
                <a:gd name="T35" fmla="*/ 55 h 137"/>
                <a:gd name="T36" fmla="*/ 69 w 94"/>
                <a:gd name="T37" fmla="*/ 61 h 137"/>
                <a:gd name="T38" fmla="*/ 80 w 94"/>
                <a:gd name="T39" fmla="*/ 72 h 137"/>
                <a:gd name="T40" fmla="*/ 89 w 94"/>
                <a:gd name="T41" fmla="*/ 86 h 137"/>
                <a:gd name="T42" fmla="*/ 89 w 94"/>
                <a:gd name="T43" fmla="*/ 86 h 137"/>
                <a:gd name="T44" fmla="*/ 93 w 94"/>
                <a:gd name="T45" fmla="*/ 101 h 137"/>
                <a:gd name="T46" fmla="*/ 94 w 94"/>
                <a:gd name="T47" fmla="*/ 113 h 137"/>
                <a:gd name="T48" fmla="*/ 81 w 94"/>
                <a:gd name="T49" fmla="*/ 10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4" h="137">
                  <a:moveTo>
                    <a:pt x="81" y="104"/>
                  </a:moveTo>
                  <a:cubicBezTo>
                    <a:pt x="80" y="103"/>
                    <a:pt x="79" y="101"/>
                    <a:pt x="79" y="99"/>
                  </a:cubicBezTo>
                  <a:cubicBezTo>
                    <a:pt x="79" y="99"/>
                    <a:pt x="79" y="99"/>
                    <a:pt x="79" y="99"/>
                  </a:cubicBezTo>
                  <a:cubicBezTo>
                    <a:pt x="74" y="87"/>
                    <a:pt x="72" y="77"/>
                    <a:pt x="60" y="67"/>
                  </a:cubicBezTo>
                  <a:cubicBezTo>
                    <a:pt x="60" y="67"/>
                    <a:pt x="56" y="63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1" y="55"/>
                    <a:pt x="50" y="53"/>
                    <a:pt x="49" y="51"/>
                  </a:cubicBezTo>
                  <a:cubicBezTo>
                    <a:pt x="45" y="43"/>
                    <a:pt x="35" y="27"/>
                    <a:pt x="28" y="20"/>
                  </a:cubicBezTo>
                  <a:cubicBezTo>
                    <a:pt x="27" y="20"/>
                    <a:pt x="27" y="20"/>
                    <a:pt x="26" y="19"/>
                  </a:cubicBezTo>
                  <a:cubicBezTo>
                    <a:pt x="0" y="0"/>
                    <a:pt x="14" y="2"/>
                    <a:pt x="18" y="5"/>
                  </a:cubicBezTo>
                  <a:cubicBezTo>
                    <a:pt x="24" y="8"/>
                    <a:pt x="31" y="11"/>
                    <a:pt x="39" y="15"/>
                  </a:cubicBezTo>
                  <a:cubicBezTo>
                    <a:pt x="44" y="18"/>
                    <a:pt x="50" y="22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8" y="31"/>
                    <a:pt x="60" y="34"/>
                    <a:pt x="62" y="37"/>
                  </a:cubicBezTo>
                  <a:cubicBezTo>
                    <a:pt x="66" y="44"/>
                    <a:pt x="67" y="51"/>
                    <a:pt x="66" y="55"/>
                  </a:cubicBezTo>
                  <a:cubicBezTo>
                    <a:pt x="66" y="58"/>
                    <a:pt x="67" y="60"/>
                    <a:pt x="69" y="61"/>
                  </a:cubicBezTo>
                  <a:cubicBezTo>
                    <a:pt x="72" y="63"/>
                    <a:pt x="76" y="66"/>
                    <a:pt x="80" y="72"/>
                  </a:cubicBezTo>
                  <a:cubicBezTo>
                    <a:pt x="84" y="76"/>
                    <a:pt x="87" y="81"/>
                    <a:pt x="89" y="86"/>
                  </a:cubicBezTo>
                  <a:cubicBezTo>
                    <a:pt x="89" y="86"/>
                    <a:pt x="89" y="86"/>
                    <a:pt x="89" y="86"/>
                  </a:cubicBezTo>
                  <a:cubicBezTo>
                    <a:pt x="91" y="92"/>
                    <a:pt x="93" y="97"/>
                    <a:pt x="93" y="101"/>
                  </a:cubicBezTo>
                  <a:cubicBezTo>
                    <a:pt x="94" y="106"/>
                    <a:pt x="94" y="110"/>
                    <a:pt x="94" y="113"/>
                  </a:cubicBezTo>
                  <a:cubicBezTo>
                    <a:pt x="90" y="137"/>
                    <a:pt x="87" y="119"/>
                    <a:pt x="81" y="104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5" name="Freeform 914">
              <a:extLst>
                <a:ext uri="{FF2B5EF4-FFF2-40B4-BE49-F238E27FC236}">
                  <a16:creationId xmlns:a16="http://schemas.microsoft.com/office/drawing/2014/main" id="{C9AEBCB7-AE23-45C6-A6AE-6AAF9B4B40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76437" y="5889626"/>
              <a:ext cx="195263" cy="292100"/>
            </a:xfrm>
            <a:custGeom>
              <a:avLst/>
              <a:gdLst>
                <a:gd name="T0" fmla="*/ 4 w 42"/>
                <a:gd name="T1" fmla="*/ 0 h 63"/>
                <a:gd name="T2" fmla="*/ 4 w 42"/>
                <a:gd name="T3" fmla="*/ 0 h 63"/>
                <a:gd name="T4" fmla="*/ 17 w 42"/>
                <a:gd name="T5" fmla="*/ 22 h 63"/>
                <a:gd name="T6" fmla="*/ 16 w 42"/>
                <a:gd name="T7" fmla="*/ 24 h 63"/>
                <a:gd name="T8" fmla="*/ 3 w 42"/>
                <a:gd name="T9" fmla="*/ 13 h 63"/>
                <a:gd name="T10" fmla="*/ 0 w 42"/>
                <a:gd name="T11" fmla="*/ 12 h 63"/>
                <a:gd name="T12" fmla="*/ 9 w 42"/>
                <a:gd name="T13" fmla="*/ 18 h 63"/>
                <a:gd name="T14" fmla="*/ 16 w 42"/>
                <a:gd name="T15" fmla="*/ 28 h 63"/>
                <a:gd name="T16" fmla="*/ 16 w 42"/>
                <a:gd name="T17" fmla="*/ 28 h 63"/>
                <a:gd name="T18" fmla="*/ 13 w 42"/>
                <a:gd name="T19" fmla="*/ 27 h 63"/>
                <a:gd name="T20" fmla="*/ 9 w 42"/>
                <a:gd name="T21" fmla="*/ 26 h 63"/>
                <a:gd name="T22" fmla="*/ 7 w 42"/>
                <a:gd name="T23" fmla="*/ 26 h 63"/>
                <a:gd name="T24" fmla="*/ 13 w 42"/>
                <a:gd name="T25" fmla="*/ 29 h 63"/>
                <a:gd name="T26" fmla="*/ 17 w 42"/>
                <a:gd name="T27" fmla="*/ 33 h 63"/>
                <a:gd name="T28" fmla="*/ 18 w 42"/>
                <a:gd name="T29" fmla="*/ 44 h 63"/>
                <a:gd name="T30" fmla="*/ 19 w 42"/>
                <a:gd name="T31" fmla="*/ 36 h 63"/>
                <a:gd name="T32" fmla="*/ 19 w 42"/>
                <a:gd name="T33" fmla="*/ 36 h 63"/>
                <a:gd name="T34" fmla="*/ 24 w 42"/>
                <a:gd name="T35" fmla="*/ 44 h 63"/>
                <a:gd name="T36" fmla="*/ 29 w 42"/>
                <a:gd name="T37" fmla="*/ 59 h 63"/>
                <a:gd name="T38" fmla="*/ 26 w 42"/>
                <a:gd name="T39" fmla="*/ 43 h 63"/>
                <a:gd name="T40" fmla="*/ 27 w 42"/>
                <a:gd name="T41" fmla="*/ 43 h 63"/>
                <a:gd name="T42" fmla="*/ 33 w 42"/>
                <a:gd name="T43" fmla="*/ 49 h 63"/>
                <a:gd name="T44" fmla="*/ 42 w 42"/>
                <a:gd name="T45" fmla="*/ 63 h 63"/>
                <a:gd name="T46" fmla="*/ 42 w 42"/>
                <a:gd name="T47" fmla="*/ 61 h 63"/>
                <a:gd name="T48" fmla="*/ 42 w 42"/>
                <a:gd name="T49" fmla="*/ 61 h 63"/>
                <a:gd name="T50" fmla="*/ 42 w 42"/>
                <a:gd name="T51" fmla="*/ 61 h 63"/>
                <a:gd name="T52" fmla="*/ 33 w 42"/>
                <a:gd name="T53" fmla="*/ 47 h 63"/>
                <a:gd name="T54" fmla="*/ 22 w 42"/>
                <a:gd name="T55" fmla="*/ 36 h 63"/>
                <a:gd name="T56" fmla="*/ 19 w 42"/>
                <a:gd name="T57" fmla="*/ 31 h 63"/>
                <a:gd name="T58" fmla="*/ 19 w 42"/>
                <a:gd name="T59" fmla="*/ 30 h 63"/>
                <a:gd name="T60" fmla="*/ 20 w 42"/>
                <a:gd name="T61" fmla="*/ 27 h 63"/>
                <a:gd name="T62" fmla="*/ 15 w 42"/>
                <a:gd name="T63" fmla="*/ 12 h 63"/>
                <a:gd name="T64" fmla="*/ 9 w 42"/>
                <a:gd name="T65" fmla="*/ 4 h 63"/>
                <a:gd name="T66" fmla="*/ 9 w 42"/>
                <a:gd name="T67" fmla="*/ 3 h 63"/>
                <a:gd name="T68" fmla="*/ 8 w 42"/>
                <a:gd name="T69" fmla="*/ 2 h 63"/>
                <a:gd name="T70" fmla="*/ 8 w 42"/>
                <a:gd name="T71" fmla="*/ 2 h 63"/>
                <a:gd name="T72" fmla="*/ 8 w 42"/>
                <a:gd name="T73" fmla="*/ 2 h 63"/>
                <a:gd name="T74" fmla="*/ 8 w 42"/>
                <a:gd name="T75" fmla="*/ 2 h 63"/>
                <a:gd name="T76" fmla="*/ 4 w 42"/>
                <a:gd name="T7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" h="6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9" y="5"/>
                    <a:pt x="18" y="15"/>
                    <a:pt x="17" y="22"/>
                  </a:cubicBezTo>
                  <a:cubicBezTo>
                    <a:pt x="17" y="23"/>
                    <a:pt x="17" y="24"/>
                    <a:pt x="16" y="24"/>
                  </a:cubicBezTo>
                  <a:cubicBezTo>
                    <a:pt x="16" y="24"/>
                    <a:pt x="14" y="17"/>
                    <a:pt x="3" y="13"/>
                  </a:cubicBezTo>
                  <a:cubicBezTo>
                    <a:pt x="2" y="12"/>
                    <a:pt x="1" y="12"/>
                    <a:pt x="0" y="12"/>
                  </a:cubicBezTo>
                  <a:cubicBezTo>
                    <a:pt x="0" y="12"/>
                    <a:pt x="3" y="14"/>
                    <a:pt x="9" y="18"/>
                  </a:cubicBezTo>
                  <a:cubicBezTo>
                    <a:pt x="14" y="22"/>
                    <a:pt x="15" y="25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5" y="28"/>
                    <a:pt x="13" y="27"/>
                  </a:cubicBezTo>
                  <a:cubicBezTo>
                    <a:pt x="12" y="26"/>
                    <a:pt x="10" y="26"/>
                    <a:pt x="9" y="26"/>
                  </a:cubicBezTo>
                  <a:cubicBezTo>
                    <a:pt x="8" y="26"/>
                    <a:pt x="7" y="26"/>
                    <a:pt x="7" y="26"/>
                  </a:cubicBezTo>
                  <a:cubicBezTo>
                    <a:pt x="9" y="27"/>
                    <a:pt x="11" y="27"/>
                    <a:pt x="13" y="29"/>
                  </a:cubicBezTo>
                  <a:cubicBezTo>
                    <a:pt x="15" y="32"/>
                    <a:pt x="16" y="31"/>
                    <a:pt x="17" y="33"/>
                  </a:cubicBezTo>
                  <a:cubicBezTo>
                    <a:pt x="18" y="34"/>
                    <a:pt x="18" y="40"/>
                    <a:pt x="18" y="44"/>
                  </a:cubicBezTo>
                  <a:cubicBezTo>
                    <a:pt x="21" y="40"/>
                    <a:pt x="18" y="36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0" y="36"/>
                    <a:pt x="21" y="36"/>
                    <a:pt x="24" y="44"/>
                  </a:cubicBezTo>
                  <a:cubicBezTo>
                    <a:pt x="26" y="49"/>
                    <a:pt x="27" y="52"/>
                    <a:pt x="29" y="59"/>
                  </a:cubicBezTo>
                  <a:cubicBezTo>
                    <a:pt x="30" y="48"/>
                    <a:pt x="25" y="46"/>
                    <a:pt x="26" y="43"/>
                  </a:cubicBezTo>
                  <a:cubicBezTo>
                    <a:pt x="26" y="43"/>
                    <a:pt x="26" y="43"/>
                    <a:pt x="27" y="43"/>
                  </a:cubicBezTo>
                  <a:cubicBezTo>
                    <a:pt x="28" y="43"/>
                    <a:pt x="30" y="45"/>
                    <a:pt x="33" y="49"/>
                  </a:cubicBezTo>
                  <a:cubicBezTo>
                    <a:pt x="38" y="54"/>
                    <a:pt x="42" y="63"/>
                    <a:pt x="42" y="63"/>
                  </a:cubicBezTo>
                  <a:cubicBezTo>
                    <a:pt x="42" y="63"/>
                    <a:pt x="42" y="62"/>
                    <a:pt x="42" y="61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40" y="56"/>
                    <a:pt x="37" y="51"/>
                    <a:pt x="33" y="47"/>
                  </a:cubicBezTo>
                  <a:cubicBezTo>
                    <a:pt x="29" y="41"/>
                    <a:pt x="25" y="38"/>
                    <a:pt x="22" y="36"/>
                  </a:cubicBezTo>
                  <a:cubicBezTo>
                    <a:pt x="20" y="35"/>
                    <a:pt x="19" y="33"/>
                    <a:pt x="19" y="31"/>
                  </a:cubicBezTo>
                  <a:cubicBezTo>
                    <a:pt x="19" y="31"/>
                    <a:pt x="19" y="31"/>
                    <a:pt x="19" y="30"/>
                  </a:cubicBezTo>
                  <a:cubicBezTo>
                    <a:pt x="20" y="29"/>
                    <a:pt x="20" y="28"/>
                    <a:pt x="20" y="27"/>
                  </a:cubicBezTo>
                  <a:cubicBezTo>
                    <a:pt x="20" y="23"/>
                    <a:pt x="18" y="18"/>
                    <a:pt x="15" y="12"/>
                  </a:cubicBezTo>
                  <a:cubicBezTo>
                    <a:pt x="13" y="9"/>
                    <a:pt x="11" y="6"/>
                    <a:pt x="9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1"/>
                    <a:pt x="5" y="0"/>
                    <a:pt x="4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6" name="Freeform 915">
              <a:extLst>
                <a:ext uri="{FF2B5EF4-FFF2-40B4-BE49-F238E27FC236}">
                  <a16:creationId xmlns:a16="http://schemas.microsoft.com/office/drawing/2014/main" id="{5E239395-CAAD-408F-B2D2-A8FA91617BC5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536825" y="5913438"/>
              <a:ext cx="17463" cy="138113"/>
            </a:xfrm>
            <a:custGeom>
              <a:avLst/>
              <a:gdLst>
                <a:gd name="T0" fmla="*/ 1 w 4"/>
                <a:gd name="T1" fmla="*/ 28 h 30"/>
                <a:gd name="T2" fmla="*/ 2 w 4"/>
                <a:gd name="T3" fmla="*/ 28 h 30"/>
                <a:gd name="T4" fmla="*/ 3 w 4"/>
                <a:gd name="T5" fmla="*/ 30 h 30"/>
                <a:gd name="T6" fmla="*/ 1 w 4"/>
                <a:gd name="T7" fmla="*/ 28 h 30"/>
                <a:gd name="T8" fmla="*/ 4 w 4"/>
                <a:gd name="T9" fmla="*/ 0 h 30"/>
                <a:gd name="T10" fmla="*/ 4 w 4"/>
                <a:gd name="T11" fmla="*/ 0 h 30"/>
                <a:gd name="T12" fmla="*/ 0 w 4"/>
                <a:gd name="T13" fmla="*/ 4 h 30"/>
                <a:gd name="T14" fmla="*/ 0 w 4"/>
                <a:gd name="T15" fmla="*/ 4 h 30"/>
                <a:gd name="T16" fmla="*/ 4 w 4"/>
                <a:gd name="T17" fmla="*/ 0 h 30"/>
                <a:gd name="T18" fmla="*/ 4 w 4"/>
                <a:gd name="T1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30">
                  <a:moveTo>
                    <a:pt x="1" y="28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2" y="29"/>
                    <a:pt x="2" y="29"/>
                    <a:pt x="3" y="30"/>
                  </a:cubicBezTo>
                  <a:cubicBezTo>
                    <a:pt x="2" y="29"/>
                    <a:pt x="2" y="29"/>
                    <a:pt x="1" y="28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2"/>
                    <a:pt x="1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2" y="2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7" name="Freeform 916">
              <a:extLst>
                <a:ext uri="{FF2B5EF4-FFF2-40B4-BE49-F238E27FC236}">
                  <a16:creationId xmlns:a16="http://schemas.microsoft.com/office/drawing/2014/main" id="{80737BEE-8D35-4730-9BEF-D2D19A99F884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447925" y="5889626"/>
              <a:ext cx="125413" cy="180975"/>
            </a:xfrm>
            <a:custGeom>
              <a:avLst/>
              <a:gdLst>
                <a:gd name="T0" fmla="*/ 16 w 27"/>
                <a:gd name="T1" fmla="*/ 34 h 39"/>
                <a:gd name="T2" fmla="*/ 20 w 27"/>
                <a:gd name="T3" fmla="*/ 36 h 39"/>
                <a:gd name="T4" fmla="*/ 22 w 27"/>
                <a:gd name="T5" fmla="*/ 35 h 39"/>
                <a:gd name="T6" fmla="*/ 22 w 27"/>
                <a:gd name="T7" fmla="*/ 35 h 39"/>
                <a:gd name="T8" fmla="*/ 20 w 27"/>
                <a:gd name="T9" fmla="*/ 35 h 39"/>
                <a:gd name="T10" fmla="*/ 16 w 27"/>
                <a:gd name="T11" fmla="*/ 34 h 39"/>
                <a:gd name="T12" fmla="*/ 8 w 27"/>
                <a:gd name="T13" fmla="*/ 11 h 39"/>
                <a:gd name="T14" fmla="*/ 8 w 27"/>
                <a:gd name="T15" fmla="*/ 11 h 39"/>
                <a:gd name="T16" fmla="*/ 9 w 27"/>
                <a:gd name="T17" fmla="*/ 12 h 39"/>
                <a:gd name="T18" fmla="*/ 8 w 27"/>
                <a:gd name="T19" fmla="*/ 11 h 39"/>
                <a:gd name="T20" fmla="*/ 20 w 27"/>
                <a:gd name="T21" fmla="*/ 0 h 39"/>
                <a:gd name="T22" fmla="*/ 8 w 27"/>
                <a:gd name="T23" fmla="*/ 5 h 39"/>
                <a:gd name="T24" fmla="*/ 8 w 27"/>
                <a:gd name="T25" fmla="*/ 5 h 39"/>
                <a:gd name="T26" fmla="*/ 4 w 27"/>
                <a:gd name="T27" fmla="*/ 9 h 39"/>
                <a:gd name="T28" fmla="*/ 4 w 27"/>
                <a:gd name="T29" fmla="*/ 9 h 39"/>
                <a:gd name="T30" fmla="*/ 4 w 27"/>
                <a:gd name="T31" fmla="*/ 9 h 39"/>
                <a:gd name="T32" fmla="*/ 3 w 27"/>
                <a:gd name="T33" fmla="*/ 13 h 39"/>
                <a:gd name="T34" fmla="*/ 3 w 27"/>
                <a:gd name="T35" fmla="*/ 18 h 39"/>
                <a:gd name="T36" fmla="*/ 2 w 27"/>
                <a:gd name="T37" fmla="*/ 20 h 39"/>
                <a:gd name="T38" fmla="*/ 1 w 27"/>
                <a:gd name="T39" fmla="*/ 21 h 39"/>
                <a:gd name="T40" fmla="*/ 0 w 27"/>
                <a:gd name="T41" fmla="*/ 23 h 39"/>
                <a:gd name="T42" fmla="*/ 5 w 27"/>
                <a:gd name="T43" fmla="*/ 32 h 39"/>
                <a:gd name="T44" fmla="*/ 5 w 27"/>
                <a:gd name="T45" fmla="*/ 33 h 39"/>
                <a:gd name="T46" fmla="*/ 7 w 27"/>
                <a:gd name="T47" fmla="*/ 35 h 39"/>
                <a:gd name="T48" fmla="*/ 7 w 27"/>
                <a:gd name="T49" fmla="*/ 35 h 39"/>
                <a:gd name="T50" fmla="*/ 7 w 27"/>
                <a:gd name="T51" fmla="*/ 35 h 39"/>
                <a:gd name="T52" fmla="*/ 16 w 27"/>
                <a:gd name="T53" fmla="*/ 39 h 39"/>
                <a:gd name="T54" fmla="*/ 18 w 27"/>
                <a:gd name="T55" fmla="*/ 38 h 39"/>
                <a:gd name="T56" fmla="*/ 8 w 27"/>
                <a:gd name="T57" fmla="*/ 31 h 39"/>
                <a:gd name="T58" fmla="*/ 8 w 27"/>
                <a:gd name="T59" fmla="*/ 31 h 39"/>
                <a:gd name="T60" fmla="*/ 9 w 27"/>
                <a:gd name="T61" fmla="*/ 31 h 39"/>
                <a:gd name="T62" fmla="*/ 8 w 27"/>
                <a:gd name="T63" fmla="*/ 31 h 39"/>
                <a:gd name="T64" fmla="*/ 8 w 27"/>
                <a:gd name="T65" fmla="*/ 31 h 39"/>
                <a:gd name="T66" fmla="*/ 7 w 27"/>
                <a:gd name="T67" fmla="*/ 28 h 39"/>
                <a:gd name="T68" fmla="*/ 7 w 27"/>
                <a:gd name="T69" fmla="*/ 28 h 39"/>
                <a:gd name="T70" fmla="*/ 6 w 27"/>
                <a:gd name="T71" fmla="*/ 20 h 39"/>
                <a:gd name="T72" fmla="*/ 8 w 27"/>
                <a:gd name="T73" fmla="*/ 19 h 39"/>
                <a:gd name="T74" fmla="*/ 16 w 27"/>
                <a:gd name="T75" fmla="*/ 22 h 39"/>
                <a:gd name="T76" fmla="*/ 8 w 27"/>
                <a:gd name="T77" fmla="*/ 15 h 39"/>
                <a:gd name="T78" fmla="*/ 9 w 27"/>
                <a:gd name="T79" fmla="*/ 15 h 39"/>
                <a:gd name="T80" fmla="*/ 27 w 27"/>
                <a:gd name="T81" fmla="*/ 19 h 39"/>
                <a:gd name="T82" fmla="*/ 24 w 27"/>
                <a:gd name="T83" fmla="*/ 17 h 39"/>
                <a:gd name="T84" fmla="*/ 27 w 27"/>
                <a:gd name="T85" fmla="*/ 19 h 39"/>
                <a:gd name="T86" fmla="*/ 9 w 27"/>
                <a:gd name="T87" fmla="*/ 15 h 39"/>
                <a:gd name="T88" fmla="*/ 8 w 27"/>
                <a:gd name="T89" fmla="*/ 15 h 39"/>
                <a:gd name="T90" fmla="*/ 8 w 27"/>
                <a:gd name="T91" fmla="*/ 11 h 39"/>
                <a:gd name="T92" fmla="*/ 8 w 27"/>
                <a:gd name="T93" fmla="*/ 11 h 39"/>
                <a:gd name="T94" fmla="*/ 8 w 27"/>
                <a:gd name="T95" fmla="*/ 11 h 39"/>
                <a:gd name="T96" fmla="*/ 8 w 27"/>
                <a:gd name="T97" fmla="*/ 11 h 39"/>
                <a:gd name="T98" fmla="*/ 8 w 27"/>
                <a:gd name="T99" fmla="*/ 11 h 39"/>
                <a:gd name="T100" fmla="*/ 22 w 27"/>
                <a:gd name="T101" fmla="*/ 9 h 39"/>
                <a:gd name="T102" fmla="*/ 22 w 27"/>
                <a:gd name="T103" fmla="*/ 9 h 39"/>
                <a:gd name="T104" fmla="*/ 8 w 27"/>
                <a:gd name="T105" fmla="*/ 11 h 39"/>
                <a:gd name="T106" fmla="*/ 9 w 27"/>
                <a:gd name="T107" fmla="*/ 8 h 39"/>
                <a:gd name="T108" fmla="*/ 9 w 27"/>
                <a:gd name="T109" fmla="*/ 8 h 39"/>
                <a:gd name="T110" fmla="*/ 9 w 27"/>
                <a:gd name="T111" fmla="*/ 7 h 39"/>
                <a:gd name="T112" fmla="*/ 9 w 27"/>
                <a:gd name="T113" fmla="*/ 7 h 39"/>
                <a:gd name="T114" fmla="*/ 9 w 27"/>
                <a:gd name="T115" fmla="*/ 7 h 39"/>
                <a:gd name="T116" fmla="*/ 9 w 27"/>
                <a:gd name="T117" fmla="*/ 7 h 39"/>
                <a:gd name="T118" fmla="*/ 22 w 27"/>
                <a:gd name="T119" fmla="*/ 0 h 39"/>
                <a:gd name="T120" fmla="*/ 20 w 27"/>
                <a:gd name="T12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" h="39">
                  <a:moveTo>
                    <a:pt x="16" y="34"/>
                  </a:moveTo>
                  <a:cubicBezTo>
                    <a:pt x="18" y="35"/>
                    <a:pt x="19" y="36"/>
                    <a:pt x="20" y="36"/>
                  </a:cubicBezTo>
                  <a:cubicBezTo>
                    <a:pt x="21" y="36"/>
                    <a:pt x="22" y="36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1" y="35"/>
                    <a:pt x="21" y="35"/>
                    <a:pt x="20" y="35"/>
                  </a:cubicBezTo>
                  <a:cubicBezTo>
                    <a:pt x="19" y="35"/>
                    <a:pt x="17" y="35"/>
                    <a:pt x="16" y="34"/>
                  </a:cubicBezTo>
                  <a:moveTo>
                    <a:pt x="8" y="11"/>
                  </a:move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2"/>
                    <a:pt x="9" y="12"/>
                  </a:cubicBezTo>
                  <a:cubicBezTo>
                    <a:pt x="9" y="12"/>
                    <a:pt x="8" y="11"/>
                    <a:pt x="8" y="11"/>
                  </a:cubicBezTo>
                  <a:moveTo>
                    <a:pt x="20" y="0"/>
                  </a:moveTo>
                  <a:cubicBezTo>
                    <a:pt x="14" y="0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7"/>
                    <a:pt x="5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11"/>
                    <a:pt x="3" y="12"/>
                    <a:pt x="3" y="13"/>
                  </a:cubicBezTo>
                  <a:cubicBezTo>
                    <a:pt x="3" y="15"/>
                    <a:pt x="3" y="16"/>
                    <a:pt x="3" y="18"/>
                  </a:cubicBezTo>
                  <a:cubicBezTo>
                    <a:pt x="3" y="19"/>
                    <a:pt x="3" y="19"/>
                    <a:pt x="2" y="20"/>
                  </a:cubicBezTo>
                  <a:cubicBezTo>
                    <a:pt x="2" y="20"/>
                    <a:pt x="2" y="21"/>
                    <a:pt x="1" y="21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0" y="26"/>
                    <a:pt x="1" y="29"/>
                    <a:pt x="5" y="32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6" y="34"/>
                    <a:pt x="6" y="3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10" y="37"/>
                    <a:pt x="14" y="39"/>
                    <a:pt x="16" y="39"/>
                  </a:cubicBezTo>
                  <a:cubicBezTo>
                    <a:pt x="17" y="39"/>
                    <a:pt x="17" y="39"/>
                    <a:pt x="18" y="38"/>
                  </a:cubicBezTo>
                  <a:cubicBezTo>
                    <a:pt x="14" y="38"/>
                    <a:pt x="6" y="32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1"/>
                  </a:cubicBezTo>
                  <a:cubicBezTo>
                    <a:pt x="9" y="31"/>
                    <a:pt x="8" y="31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1" y="24"/>
                    <a:pt x="3" y="22"/>
                    <a:pt x="6" y="20"/>
                  </a:cubicBezTo>
                  <a:cubicBezTo>
                    <a:pt x="6" y="19"/>
                    <a:pt x="7" y="19"/>
                    <a:pt x="8" y="19"/>
                  </a:cubicBezTo>
                  <a:cubicBezTo>
                    <a:pt x="11" y="19"/>
                    <a:pt x="14" y="21"/>
                    <a:pt x="16" y="22"/>
                  </a:cubicBezTo>
                  <a:cubicBezTo>
                    <a:pt x="15" y="19"/>
                    <a:pt x="5" y="17"/>
                    <a:pt x="8" y="15"/>
                  </a:cubicBezTo>
                  <a:cubicBezTo>
                    <a:pt x="8" y="15"/>
                    <a:pt x="8" y="15"/>
                    <a:pt x="9" y="15"/>
                  </a:cubicBezTo>
                  <a:cubicBezTo>
                    <a:pt x="13" y="15"/>
                    <a:pt x="22" y="18"/>
                    <a:pt x="27" y="19"/>
                  </a:cubicBezTo>
                  <a:cubicBezTo>
                    <a:pt x="26" y="19"/>
                    <a:pt x="25" y="18"/>
                    <a:pt x="24" y="17"/>
                  </a:cubicBezTo>
                  <a:cubicBezTo>
                    <a:pt x="25" y="18"/>
                    <a:pt x="26" y="19"/>
                    <a:pt x="27" y="19"/>
                  </a:cubicBezTo>
                  <a:cubicBezTo>
                    <a:pt x="22" y="18"/>
                    <a:pt x="13" y="15"/>
                    <a:pt x="9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0" y="8"/>
                    <a:pt x="16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16" y="9"/>
                    <a:pt x="10" y="8"/>
                    <a:pt x="8" y="1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8"/>
                    <a:pt x="8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2" y="3"/>
                    <a:pt x="18" y="1"/>
                    <a:pt x="22" y="0"/>
                  </a:cubicBezTo>
                  <a:cubicBezTo>
                    <a:pt x="22" y="0"/>
                    <a:pt x="21" y="0"/>
                    <a:pt x="2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" name="Freeform 917">
              <a:extLst>
                <a:ext uri="{FF2B5EF4-FFF2-40B4-BE49-F238E27FC236}">
                  <a16:creationId xmlns:a16="http://schemas.microsoft.com/office/drawing/2014/main" id="{391D9A0A-C3F9-4A0B-9108-2FD5FD71BB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73300" y="6227763"/>
              <a:ext cx="169863" cy="214313"/>
            </a:xfrm>
            <a:custGeom>
              <a:avLst/>
              <a:gdLst>
                <a:gd name="T0" fmla="*/ 11 w 37"/>
                <a:gd name="T1" fmla="*/ 0 h 46"/>
                <a:gd name="T2" fmla="*/ 2 w 37"/>
                <a:gd name="T3" fmla="*/ 14 h 46"/>
                <a:gd name="T4" fmla="*/ 2 w 37"/>
                <a:gd name="T5" fmla="*/ 14 h 46"/>
                <a:gd name="T6" fmla="*/ 2 w 37"/>
                <a:gd name="T7" fmla="*/ 14 h 46"/>
                <a:gd name="T8" fmla="*/ 0 w 37"/>
                <a:gd name="T9" fmla="*/ 26 h 46"/>
                <a:gd name="T10" fmla="*/ 0 w 37"/>
                <a:gd name="T11" fmla="*/ 30 h 46"/>
                <a:gd name="T12" fmla="*/ 4 w 37"/>
                <a:gd name="T13" fmla="*/ 33 h 46"/>
                <a:gd name="T14" fmla="*/ 7 w 37"/>
                <a:gd name="T15" fmla="*/ 35 h 46"/>
                <a:gd name="T16" fmla="*/ 8 w 37"/>
                <a:gd name="T17" fmla="*/ 37 h 46"/>
                <a:gd name="T18" fmla="*/ 8 w 37"/>
                <a:gd name="T19" fmla="*/ 39 h 46"/>
                <a:gd name="T20" fmla="*/ 8 w 37"/>
                <a:gd name="T21" fmla="*/ 40 h 46"/>
                <a:gd name="T22" fmla="*/ 10 w 37"/>
                <a:gd name="T23" fmla="*/ 44 h 46"/>
                <a:gd name="T24" fmla="*/ 22 w 37"/>
                <a:gd name="T25" fmla="*/ 46 h 46"/>
                <a:gd name="T26" fmla="*/ 22 w 37"/>
                <a:gd name="T27" fmla="*/ 46 h 46"/>
                <a:gd name="T28" fmla="*/ 37 w 37"/>
                <a:gd name="T29" fmla="*/ 38 h 46"/>
                <a:gd name="T30" fmla="*/ 23 w 37"/>
                <a:gd name="T31" fmla="*/ 43 h 46"/>
                <a:gd name="T32" fmla="*/ 14 w 37"/>
                <a:gd name="T33" fmla="*/ 38 h 46"/>
                <a:gd name="T34" fmla="*/ 16 w 37"/>
                <a:gd name="T35" fmla="*/ 39 h 46"/>
                <a:gd name="T36" fmla="*/ 35 w 37"/>
                <a:gd name="T37" fmla="*/ 26 h 46"/>
                <a:gd name="T38" fmla="*/ 15 w 37"/>
                <a:gd name="T39" fmla="*/ 37 h 46"/>
                <a:gd name="T40" fmla="*/ 13 w 37"/>
                <a:gd name="T41" fmla="*/ 36 h 46"/>
                <a:gd name="T42" fmla="*/ 23 w 37"/>
                <a:gd name="T43" fmla="*/ 24 h 46"/>
                <a:gd name="T44" fmla="*/ 11 w 37"/>
                <a:gd name="T45" fmla="*/ 33 h 46"/>
                <a:gd name="T46" fmla="*/ 21 w 37"/>
                <a:gd name="T47" fmla="*/ 21 h 46"/>
                <a:gd name="T48" fmla="*/ 9 w 37"/>
                <a:gd name="T49" fmla="*/ 29 h 46"/>
                <a:gd name="T50" fmla="*/ 8 w 37"/>
                <a:gd name="T51" fmla="*/ 28 h 46"/>
                <a:gd name="T52" fmla="*/ 23 w 37"/>
                <a:gd name="T53" fmla="*/ 14 h 46"/>
                <a:gd name="T54" fmla="*/ 22 w 37"/>
                <a:gd name="T55" fmla="*/ 14 h 46"/>
                <a:gd name="T56" fmla="*/ 12 w 37"/>
                <a:gd name="T57" fmla="*/ 20 h 46"/>
                <a:gd name="T58" fmla="*/ 6 w 37"/>
                <a:gd name="T59" fmla="*/ 26 h 46"/>
                <a:gd name="T60" fmla="*/ 6 w 37"/>
                <a:gd name="T61" fmla="*/ 26 h 46"/>
                <a:gd name="T62" fmla="*/ 18 w 37"/>
                <a:gd name="T63" fmla="*/ 7 h 46"/>
                <a:gd name="T64" fmla="*/ 2 w 37"/>
                <a:gd name="T65" fmla="*/ 25 h 46"/>
                <a:gd name="T66" fmla="*/ 2 w 37"/>
                <a:gd name="T67" fmla="*/ 22 h 46"/>
                <a:gd name="T68" fmla="*/ 11 w 37"/>
                <a:gd name="T6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" h="46">
                  <a:moveTo>
                    <a:pt x="11" y="0"/>
                  </a:moveTo>
                  <a:cubicBezTo>
                    <a:pt x="6" y="3"/>
                    <a:pt x="2" y="12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8"/>
                    <a:pt x="0" y="23"/>
                    <a:pt x="0" y="26"/>
                  </a:cubicBezTo>
                  <a:cubicBezTo>
                    <a:pt x="0" y="28"/>
                    <a:pt x="0" y="29"/>
                    <a:pt x="0" y="30"/>
                  </a:cubicBezTo>
                  <a:cubicBezTo>
                    <a:pt x="1" y="32"/>
                    <a:pt x="2" y="33"/>
                    <a:pt x="4" y="33"/>
                  </a:cubicBezTo>
                  <a:cubicBezTo>
                    <a:pt x="5" y="33"/>
                    <a:pt x="7" y="34"/>
                    <a:pt x="7" y="35"/>
                  </a:cubicBezTo>
                  <a:cubicBezTo>
                    <a:pt x="8" y="36"/>
                    <a:pt x="8" y="37"/>
                    <a:pt x="8" y="37"/>
                  </a:cubicBezTo>
                  <a:cubicBezTo>
                    <a:pt x="8" y="38"/>
                    <a:pt x="8" y="39"/>
                    <a:pt x="8" y="39"/>
                  </a:cubicBezTo>
                  <a:cubicBezTo>
                    <a:pt x="8" y="39"/>
                    <a:pt x="8" y="40"/>
                    <a:pt x="8" y="40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3" y="45"/>
                    <a:pt x="17" y="46"/>
                    <a:pt x="22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33" y="43"/>
                    <a:pt x="34" y="41"/>
                    <a:pt x="37" y="38"/>
                  </a:cubicBezTo>
                  <a:cubicBezTo>
                    <a:pt x="31" y="41"/>
                    <a:pt x="27" y="43"/>
                    <a:pt x="23" y="43"/>
                  </a:cubicBezTo>
                  <a:cubicBezTo>
                    <a:pt x="17" y="43"/>
                    <a:pt x="14" y="40"/>
                    <a:pt x="14" y="38"/>
                  </a:cubicBezTo>
                  <a:cubicBezTo>
                    <a:pt x="14" y="39"/>
                    <a:pt x="15" y="39"/>
                    <a:pt x="16" y="39"/>
                  </a:cubicBezTo>
                  <a:cubicBezTo>
                    <a:pt x="22" y="39"/>
                    <a:pt x="32" y="35"/>
                    <a:pt x="35" y="26"/>
                  </a:cubicBezTo>
                  <a:cubicBezTo>
                    <a:pt x="33" y="31"/>
                    <a:pt x="20" y="37"/>
                    <a:pt x="15" y="37"/>
                  </a:cubicBezTo>
                  <a:cubicBezTo>
                    <a:pt x="13" y="37"/>
                    <a:pt x="13" y="36"/>
                    <a:pt x="13" y="36"/>
                  </a:cubicBezTo>
                  <a:cubicBezTo>
                    <a:pt x="12" y="32"/>
                    <a:pt x="19" y="29"/>
                    <a:pt x="23" y="24"/>
                  </a:cubicBezTo>
                  <a:cubicBezTo>
                    <a:pt x="19" y="25"/>
                    <a:pt x="13" y="32"/>
                    <a:pt x="11" y="33"/>
                  </a:cubicBezTo>
                  <a:cubicBezTo>
                    <a:pt x="10" y="29"/>
                    <a:pt x="19" y="23"/>
                    <a:pt x="21" y="21"/>
                  </a:cubicBezTo>
                  <a:cubicBezTo>
                    <a:pt x="15" y="23"/>
                    <a:pt x="10" y="29"/>
                    <a:pt x="9" y="29"/>
                  </a:cubicBezTo>
                  <a:cubicBezTo>
                    <a:pt x="9" y="29"/>
                    <a:pt x="8" y="29"/>
                    <a:pt x="8" y="28"/>
                  </a:cubicBezTo>
                  <a:cubicBezTo>
                    <a:pt x="8" y="26"/>
                    <a:pt x="18" y="15"/>
                    <a:pt x="23" y="14"/>
                  </a:cubicBezTo>
                  <a:cubicBezTo>
                    <a:pt x="23" y="14"/>
                    <a:pt x="22" y="14"/>
                    <a:pt x="22" y="14"/>
                  </a:cubicBezTo>
                  <a:cubicBezTo>
                    <a:pt x="19" y="14"/>
                    <a:pt x="15" y="17"/>
                    <a:pt x="12" y="20"/>
                  </a:cubicBezTo>
                  <a:cubicBezTo>
                    <a:pt x="9" y="23"/>
                    <a:pt x="7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3"/>
                    <a:pt x="11" y="10"/>
                    <a:pt x="18" y="7"/>
                  </a:cubicBezTo>
                  <a:cubicBezTo>
                    <a:pt x="7" y="8"/>
                    <a:pt x="3" y="25"/>
                    <a:pt x="2" y="25"/>
                  </a:cubicBezTo>
                  <a:cubicBezTo>
                    <a:pt x="2" y="25"/>
                    <a:pt x="2" y="24"/>
                    <a:pt x="2" y="22"/>
                  </a:cubicBezTo>
                  <a:cubicBezTo>
                    <a:pt x="2" y="11"/>
                    <a:pt x="7" y="7"/>
                    <a:pt x="1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" name="Freeform 918">
              <a:extLst>
                <a:ext uri="{FF2B5EF4-FFF2-40B4-BE49-F238E27FC236}">
                  <a16:creationId xmlns:a16="http://schemas.microsoft.com/office/drawing/2014/main" id="{7ED55297-4172-4268-A47F-108000D303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82800" y="6423026"/>
              <a:ext cx="152400" cy="115888"/>
            </a:xfrm>
            <a:custGeom>
              <a:avLst/>
              <a:gdLst>
                <a:gd name="T0" fmla="*/ 19 w 33"/>
                <a:gd name="T1" fmla="*/ 0 h 25"/>
                <a:gd name="T2" fmla="*/ 19 w 33"/>
                <a:gd name="T3" fmla="*/ 0 h 25"/>
                <a:gd name="T4" fmla="*/ 3 w 33"/>
                <a:gd name="T5" fmla="*/ 18 h 25"/>
                <a:gd name="T6" fmla="*/ 3 w 33"/>
                <a:gd name="T7" fmla="*/ 18 h 25"/>
                <a:gd name="T8" fmla="*/ 12 w 33"/>
                <a:gd name="T9" fmla="*/ 0 h 25"/>
                <a:gd name="T10" fmla="*/ 12 w 33"/>
                <a:gd name="T11" fmla="*/ 0 h 25"/>
                <a:gd name="T12" fmla="*/ 7 w 33"/>
                <a:gd name="T13" fmla="*/ 6 h 25"/>
                <a:gd name="T14" fmla="*/ 7 w 33"/>
                <a:gd name="T15" fmla="*/ 6 h 25"/>
                <a:gd name="T16" fmla="*/ 6 w 33"/>
                <a:gd name="T17" fmla="*/ 7 h 25"/>
                <a:gd name="T18" fmla="*/ 6 w 33"/>
                <a:gd name="T19" fmla="*/ 7 h 25"/>
                <a:gd name="T20" fmla="*/ 6 w 33"/>
                <a:gd name="T21" fmla="*/ 7 h 25"/>
                <a:gd name="T22" fmla="*/ 6 w 33"/>
                <a:gd name="T23" fmla="*/ 9 h 25"/>
                <a:gd name="T24" fmla="*/ 0 w 33"/>
                <a:gd name="T25" fmla="*/ 20 h 25"/>
                <a:gd name="T26" fmla="*/ 2 w 33"/>
                <a:gd name="T27" fmla="*/ 22 h 25"/>
                <a:gd name="T28" fmla="*/ 6 w 33"/>
                <a:gd name="T29" fmla="*/ 24 h 25"/>
                <a:gd name="T30" fmla="*/ 8 w 33"/>
                <a:gd name="T31" fmla="*/ 25 h 25"/>
                <a:gd name="T32" fmla="*/ 32 w 33"/>
                <a:gd name="T33" fmla="*/ 12 h 25"/>
                <a:gd name="T34" fmla="*/ 33 w 33"/>
                <a:gd name="T35" fmla="*/ 10 h 25"/>
                <a:gd name="T36" fmla="*/ 14 w 33"/>
                <a:gd name="T37" fmla="*/ 22 h 25"/>
                <a:gd name="T38" fmla="*/ 16 w 33"/>
                <a:gd name="T39" fmla="*/ 19 h 25"/>
                <a:gd name="T40" fmla="*/ 28 w 33"/>
                <a:gd name="T41" fmla="*/ 4 h 25"/>
                <a:gd name="T42" fmla="*/ 27 w 33"/>
                <a:gd name="T43" fmla="*/ 6 h 25"/>
                <a:gd name="T44" fmla="*/ 7 w 33"/>
                <a:gd name="T45" fmla="*/ 22 h 25"/>
                <a:gd name="T46" fmla="*/ 7 w 33"/>
                <a:gd name="T47" fmla="*/ 21 h 25"/>
                <a:gd name="T48" fmla="*/ 17 w 33"/>
                <a:gd name="T49" fmla="*/ 9 h 25"/>
                <a:gd name="T50" fmla="*/ 17 w 33"/>
                <a:gd name="T51" fmla="*/ 9 h 25"/>
                <a:gd name="T52" fmla="*/ 5 w 33"/>
                <a:gd name="T53" fmla="*/ 20 h 25"/>
                <a:gd name="T54" fmla="*/ 5 w 33"/>
                <a:gd name="T55" fmla="*/ 20 h 25"/>
                <a:gd name="T56" fmla="*/ 19 w 33"/>
                <a:gd name="T5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" h="25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6" y="1"/>
                    <a:pt x="5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4"/>
                    <a:pt x="14" y="1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0"/>
                    <a:pt x="8" y="4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9"/>
                  </a:cubicBezTo>
                  <a:cubicBezTo>
                    <a:pt x="2" y="15"/>
                    <a:pt x="0" y="19"/>
                    <a:pt x="0" y="20"/>
                  </a:cubicBezTo>
                  <a:cubicBezTo>
                    <a:pt x="0" y="21"/>
                    <a:pt x="1" y="22"/>
                    <a:pt x="2" y="22"/>
                  </a:cubicBezTo>
                  <a:cubicBezTo>
                    <a:pt x="4" y="23"/>
                    <a:pt x="2" y="24"/>
                    <a:pt x="6" y="24"/>
                  </a:cubicBezTo>
                  <a:cubicBezTo>
                    <a:pt x="7" y="25"/>
                    <a:pt x="7" y="25"/>
                    <a:pt x="8" y="25"/>
                  </a:cubicBezTo>
                  <a:cubicBezTo>
                    <a:pt x="12" y="25"/>
                    <a:pt x="24" y="20"/>
                    <a:pt x="32" y="12"/>
                  </a:cubicBezTo>
                  <a:cubicBezTo>
                    <a:pt x="32" y="11"/>
                    <a:pt x="33" y="11"/>
                    <a:pt x="33" y="10"/>
                  </a:cubicBezTo>
                  <a:cubicBezTo>
                    <a:pt x="29" y="15"/>
                    <a:pt x="16" y="22"/>
                    <a:pt x="14" y="22"/>
                  </a:cubicBezTo>
                  <a:cubicBezTo>
                    <a:pt x="13" y="22"/>
                    <a:pt x="14" y="21"/>
                    <a:pt x="16" y="19"/>
                  </a:cubicBezTo>
                  <a:cubicBezTo>
                    <a:pt x="25" y="12"/>
                    <a:pt x="29" y="4"/>
                    <a:pt x="28" y="4"/>
                  </a:cubicBezTo>
                  <a:cubicBezTo>
                    <a:pt x="28" y="4"/>
                    <a:pt x="27" y="5"/>
                    <a:pt x="27" y="6"/>
                  </a:cubicBezTo>
                  <a:cubicBezTo>
                    <a:pt x="23" y="11"/>
                    <a:pt x="9" y="22"/>
                    <a:pt x="7" y="22"/>
                  </a:cubicBezTo>
                  <a:cubicBezTo>
                    <a:pt x="7" y="22"/>
                    <a:pt x="7" y="21"/>
                    <a:pt x="7" y="21"/>
                  </a:cubicBezTo>
                  <a:cubicBezTo>
                    <a:pt x="7" y="20"/>
                    <a:pt x="20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4" y="10"/>
                    <a:pt x="6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16"/>
                    <a:pt x="21" y="0"/>
                    <a:pt x="19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0" name="Freeform 919">
              <a:extLst>
                <a:ext uri="{FF2B5EF4-FFF2-40B4-BE49-F238E27FC236}">
                  <a16:creationId xmlns:a16="http://schemas.microsoft.com/office/drawing/2014/main" id="{70438534-5531-4F4A-B9B8-06788915EC2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54212" y="6191251"/>
              <a:ext cx="73025" cy="161925"/>
            </a:xfrm>
            <a:custGeom>
              <a:avLst/>
              <a:gdLst>
                <a:gd name="T0" fmla="*/ 7 w 16"/>
                <a:gd name="T1" fmla="*/ 0 h 35"/>
                <a:gd name="T2" fmla="*/ 9 w 16"/>
                <a:gd name="T3" fmla="*/ 3 h 35"/>
                <a:gd name="T4" fmla="*/ 14 w 16"/>
                <a:gd name="T5" fmla="*/ 23 h 35"/>
                <a:gd name="T6" fmla="*/ 13 w 16"/>
                <a:gd name="T7" fmla="*/ 25 h 35"/>
                <a:gd name="T8" fmla="*/ 9 w 16"/>
                <a:gd name="T9" fmla="*/ 9 h 35"/>
                <a:gd name="T10" fmla="*/ 7 w 16"/>
                <a:gd name="T11" fmla="*/ 7 h 35"/>
                <a:gd name="T12" fmla="*/ 8 w 16"/>
                <a:gd name="T13" fmla="*/ 13 h 35"/>
                <a:gd name="T14" fmla="*/ 10 w 16"/>
                <a:gd name="T15" fmla="*/ 26 h 35"/>
                <a:gd name="T16" fmla="*/ 10 w 16"/>
                <a:gd name="T17" fmla="*/ 26 h 35"/>
                <a:gd name="T18" fmla="*/ 3 w 16"/>
                <a:gd name="T19" fmla="*/ 7 h 35"/>
                <a:gd name="T20" fmla="*/ 0 w 16"/>
                <a:gd name="T21" fmla="*/ 5 h 35"/>
                <a:gd name="T22" fmla="*/ 1 w 16"/>
                <a:gd name="T23" fmla="*/ 9 h 35"/>
                <a:gd name="T24" fmla="*/ 1 w 16"/>
                <a:gd name="T25" fmla="*/ 9 h 35"/>
                <a:gd name="T26" fmla="*/ 1 w 16"/>
                <a:gd name="T27" fmla="*/ 9 h 35"/>
                <a:gd name="T28" fmla="*/ 3 w 16"/>
                <a:gd name="T29" fmla="*/ 14 h 35"/>
                <a:gd name="T30" fmla="*/ 12 w 16"/>
                <a:gd name="T31" fmla="*/ 35 h 35"/>
                <a:gd name="T32" fmla="*/ 16 w 16"/>
                <a:gd name="T33" fmla="*/ 23 h 35"/>
                <a:gd name="T34" fmla="*/ 16 w 16"/>
                <a:gd name="T35" fmla="*/ 18 h 35"/>
                <a:gd name="T36" fmla="*/ 15 w 16"/>
                <a:gd name="T37" fmla="*/ 11 h 35"/>
                <a:gd name="T38" fmla="*/ 15 w 16"/>
                <a:gd name="T39" fmla="*/ 11 h 35"/>
                <a:gd name="T40" fmla="*/ 8 w 16"/>
                <a:gd name="T41" fmla="*/ 1 h 35"/>
                <a:gd name="T42" fmla="*/ 7 w 16"/>
                <a:gd name="T4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35">
                  <a:moveTo>
                    <a:pt x="7" y="0"/>
                  </a:moveTo>
                  <a:cubicBezTo>
                    <a:pt x="7" y="0"/>
                    <a:pt x="7" y="1"/>
                    <a:pt x="9" y="3"/>
                  </a:cubicBezTo>
                  <a:cubicBezTo>
                    <a:pt x="12" y="7"/>
                    <a:pt x="15" y="14"/>
                    <a:pt x="14" y="23"/>
                  </a:cubicBezTo>
                  <a:cubicBezTo>
                    <a:pt x="14" y="24"/>
                    <a:pt x="13" y="25"/>
                    <a:pt x="13" y="25"/>
                  </a:cubicBezTo>
                  <a:cubicBezTo>
                    <a:pt x="12" y="25"/>
                    <a:pt x="11" y="15"/>
                    <a:pt x="9" y="9"/>
                  </a:cubicBezTo>
                  <a:cubicBezTo>
                    <a:pt x="8" y="7"/>
                    <a:pt x="8" y="7"/>
                    <a:pt x="7" y="7"/>
                  </a:cubicBezTo>
                  <a:cubicBezTo>
                    <a:pt x="7" y="7"/>
                    <a:pt x="7" y="10"/>
                    <a:pt x="8" y="13"/>
                  </a:cubicBezTo>
                  <a:cubicBezTo>
                    <a:pt x="10" y="18"/>
                    <a:pt x="11" y="24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6" y="12"/>
                    <a:pt x="3" y="7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6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1"/>
                    <a:pt x="2" y="13"/>
                    <a:pt x="3" y="14"/>
                  </a:cubicBezTo>
                  <a:cubicBezTo>
                    <a:pt x="7" y="24"/>
                    <a:pt x="9" y="35"/>
                    <a:pt x="12" y="35"/>
                  </a:cubicBezTo>
                  <a:cubicBezTo>
                    <a:pt x="13" y="35"/>
                    <a:pt x="14" y="31"/>
                    <a:pt x="16" y="23"/>
                  </a:cubicBezTo>
                  <a:cubicBezTo>
                    <a:pt x="16" y="22"/>
                    <a:pt x="16" y="20"/>
                    <a:pt x="16" y="18"/>
                  </a:cubicBezTo>
                  <a:cubicBezTo>
                    <a:pt x="16" y="16"/>
                    <a:pt x="16" y="14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3" y="3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1" name="Freeform 920">
              <a:extLst>
                <a:ext uri="{FF2B5EF4-FFF2-40B4-BE49-F238E27FC236}">
                  <a16:creationId xmlns:a16="http://schemas.microsoft.com/office/drawing/2014/main" id="{5F8F4AFD-A713-4956-B467-1047099262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450" y="5788026"/>
              <a:ext cx="133350" cy="79375"/>
            </a:xfrm>
            <a:custGeom>
              <a:avLst/>
              <a:gdLst>
                <a:gd name="T0" fmla="*/ 1 w 29"/>
                <a:gd name="T1" fmla="*/ 0 h 17"/>
                <a:gd name="T2" fmla="*/ 0 w 29"/>
                <a:gd name="T3" fmla="*/ 1 h 17"/>
                <a:gd name="T4" fmla="*/ 15 w 29"/>
                <a:gd name="T5" fmla="*/ 16 h 17"/>
                <a:gd name="T6" fmla="*/ 17 w 29"/>
                <a:gd name="T7" fmla="*/ 17 h 17"/>
                <a:gd name="T8" fmla="*/ 7 w 29"/>
                <a:gd name="T9" fmla="*/ 6 h 17"/>
                <a:gd name="T10" fmla="*/ 7 w 29"/>
                <a:gd name="T11" fmla="*/ 6 h 17"/>
                <a:gd name="T12" fmla="*/ 20 w 29"/>
                <a:gd name="T13" fmla="*/ 14 h 17"/>
                <a:gd name="T14" fmla="*/ 20 w 29"/>
                <a:gd name="T15" fmla="*/ 13 h 17"/>
                <a:gd name="T16" fmla="*/ 8 w 29"/>
                <a:gd name="T17" fmla="*/ 4 h 17"/>
                <a:gd name="T18" fmla="*/ 10 w 29"/>
                <a:gd name="T19" fmla="*/ 5 h 17"/>
                <a:gd name="T20" fmla="*/ 29 w 29"/>
                <a:gd name="T21" fmla="*/ 15 h 17"/>
                <a:gd name="T22" fmla="*/ 29 w 29"/>
                <a:gd name="T23" fmla="*/ 14 h 17"/>
                <a:gd name="T24" fmla="*/ 28 w 29"/>
                <a:gd name="T25" fmla="*/ 12 h 17"/>
                <a:gd name="T26" fmla="*/ 28 w 29"/>
                <a:gd name="T27" fmla="*/ 12 h 17"/>
                <a:gd name="T28" fmla="*/ 7 w 29"/>
                <a:gd name="T29" fmla="*/ 2 h 17"/>
                <a:gd name="T30" fmla="*/ 1 w 29"/>
                <a:gd name="T3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17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3"/>
                    <a:pt x="3" y="7"/>
                    <a:pt x="15" y="16"/>
                  </a:cubicBezTo>
                  <a:cubicBezTo>
                    <a:pt x="16" y="17"/>
                    <a:pt x="16" y="17"/>
                    <a:pt x="17" y="17"/>
                  </a:cubicBezTo>
                  <a:cubicBezTo>
                    <a:pt x="14" y="13"/>
                    <a:pt x="4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9" y="6"/>
                    <a:pt x="19" y="14"/>
                    <a:pt x="20" y="14"/>
                  </a:cubicBezTo>
                  <a:cubicBezTo>
                    <a:pt x="20" y="14"/>
                    <a:pt x="20" y="14"/>
                    <a:pt x="20" y="13"/>
                  </a:cubicBezTo>
                  <a:cubicBezTo>
                    <a:pt x="19" y="11"/>
                    <a:pt x="7" y="4"/>
                    <a:pt x="8" y="4"/>
                  </a:cubicBezTo>
                  <a:cubicBezTo>
                    <a:pt x="8" y="4"/>
                    <a:pt x="9" y="5"/>
                    <a:pt x="10" y="5"/>
                  </a:cubicBezTo>
                  <a:cubicBezTo>
                    <a:pt x="17" y="8"/>
                    <a:pt x="26" y="15"/>
                    <a:pt x="29" y="15"/>
                  </a:cubicBezTo>
                  <a:cubicBezTo>
                    <a:pt x="29" y="15"/>
                    <a:pt x="29" y="14"/>
                    <a:pt x="29" y="14"/>
                  </a:cubicBezTo>
                  <a:cubicBezTo>
                    <a:pt x="29" y="13"/>
                    <a:pt x="29" y="13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0" y="8"/>
                    <a:pt x="13" y="5"/>
                    <a:pt x="7" y="2"/>
                  </a:cubicBezTo>
                  <a:cubicBezTo>
                    <a:pt x="6" y="1"/>
                    <a:pt x="3" y="0"/>
                    <a:pt x="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2" name="Freeform 921">
              <a:extLst>
                <a:ext uri="{FF2B5EF4-FFF2-40B4-BE49-F238E27FC236}">
                  <a16:creationId xmlns:a16="http://schemas.microsoft.com/office/drawing/2014/main" id="{1E342EF0-9F0C-4858-B0C4-E468AA4A56A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36825" y="59404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3" name="Oval 922">
              <a:extLst>
                <a:ext uri="{FF2B5EF4-FFF2-40B4-BE49-F238E27FC236}">
                  <a16:creationId xmlns:a16="http://schemas.microsoft.com/office/drawing/2014/main" id="{587F2CFA-99EB-4BB6-9DEB-C6BEDA16D25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535237" y="5940426"/>
              <a:ext cx="1588" cy="1588"/>
            </a:xfrm>
            <a:prstGeom prst="ellipse">
              <a:avLst/>
            </a:pr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4" name="Freeform 923">
              <a:extLst>
                <a:ext uri="{FF2B5EF4-FFF2-40B4-BE49-F238E27FC236}">
                  <a16:creationId xmlns:a16="http://schemas.microsoft.com/office/drawing/2014/main" id="{8033DF41-88BB-49DD-ADE7-DAA1B07A3B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62212" y="5945188"/>
              <a:ext cx="69850" cy="23813"/>
            </a:xfrm>
            <a:custGeom>
              <a:avLst/>
              <a:gdLst>
                <a:gd name="T0" fmla="*/ 0 w 15"/>
                <a:gd name="T1" fmla="*/ 0 h 5"/>
                <a:gd name="T2" fmla="*/ 15 w 15"/>
                <a:gd name="T3" fmla="*/ 5 h 5"/>
                <a:gd name="T4" fmla="*/ 0 w 15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5">
                  <a:moveTo>
                    <a:pt x="0" y="0"/>
                  </a:moveTo>
                  <a:cubicBezTo>
                    <a:pt x="2" y="1"/>
                    <a:pt x="11" y="3"/>
                    <a:pt x="15" y="5"/>
                  </a:cubicBezTo>
                  <a:cubicBezTo>
                    <a:pt x="10" y="2"/>
                    <a:pt x="2" y="1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5" name="Freeform 924">
              <a:extLst>
                <a:ext uri="{FF2B5EF4-FFF2-40B4-BE49-F238E27FC236}">
                  <a16:creationId xmlns:a16="http://schemas.microsoft.com/office/drawing/2014/main" id="{3F6E0D5E-5C5D-49F1-95F0-FE8C55A69B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47925" y="5940426"/>
              <a:ext cx="88900" cy="38100"/>
            </a:xfrm>
            <a:custGeom>
              <a:avLst/>
              <a:gdLst>
                <a:gd name="T0" fmla="*/ 0 w 19"/>
                <a:gd name="T1" fmla="*/ 0 h 8"/>
                <a:gd name="T2" fmla="*/ 0 w 19"/>
                <a:gd name="T3" fmla="*/ 4 h 8"/>
                <a:gd name="T4" fmla="*/ 1 w 19"/>
                <a:gd name="T5" fmla="*/ 4 h 8"/>
                <a:gd name="T6" fmla="*/ 19 w 19"/>
                <a:gd name="T7" fmla="*/ 8 h 8"/>
                <a:gd name="T8" fmla="*/ 16 w 19"/>
                <a:gd name="T9" fmla="*/ 6 h 8"/>
                <a:gd name="T10" fmla="*/ 1 w 19"/>
                <a:gd name="T11" fmla="*/ 1 h 8"/>
                <a:gd name="T12" fmla="*/ 0 w 19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8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ubicBezTo>
                    <a:pt x="5" y="4"/>
                    <a:pt x="14" y="7"/>
                    <a:pt x="19" y="8"/>
                  </a:cubicBezTo>
                  <a:cubicBezTo>
                    <a:pt x="18" y="8"/>
                    <a:pt x="17" y="7"/>
                    <a:pt x="16" y="6"/>
                  </a:cubicBezTo>
                  <a:cubicBezTo>
                    <a:pt x="12" y="4"/>
                    <a:pt x="3" y="2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6" name="Freeform 925">
              <a:extLst>
                <a:ext uri="{FF2B5EF4-FFF2-40B4-BE49-F238E27FC236}">
                  <a16:creationId xmlns:a16="http://schemas.microsoft.com/office/drawing/2014/main" id="{AE9B7E67-D854-47E3-94D7-FD53602B204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32062" y="5922963"/>
              <a:ext cx="4763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7" name="Freeform 926">
              <a:extLst>
                <a:ext uri="{FF2B5EF4-FFF2-40B4-BE49-F238E27FC236}">
                  <a16:creationId xmlns:a16="http://schemas.microsoft.com/office/drawing/2014/main" id="{AADF7E17-F0FF-42BD-A88F-D74212B1591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32062" y="5922963"/>
              <a:ext cx="4763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8" name="Freeform 927">
              <a:extLst>
                <a:ext uri="{FF2B5EF4-FFF2-40B4-BE49-F238E27FC236}">
                  <a16:creationId xmlns:a16="http://schemas.microsoft.com/office/drawing/2014/main" id="{45B7FCA2-13B0-4694-9881-BC023BCE54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71737" y="5927726"/>
              <a:ext cx="60325" cy="3175"/>
            </a:xfrm>
            <a:custGeom>
              <a:avLst/>
              <a:gdLst>
                <a:gd name="T0" fmla="*/ 7 w 13"/>
                <a:gd name="T1" fmla="*/ 0 h 1"/>
                <a:gd name="T2" fmla="*/ 4 w 13"/>
                <a:gd name="T3" fmla="*/ 0 h 1"/>
                <a:gd name="T4" fmla="*/ 1 w 13"/>
                <a:gd name="T5" fmla="*/ 0 h 1"/>
                <a:gd name="T6" fmla="*/ 0 w 13"/>
                <a:gd name="T7" fmla="*/ 0 h 1"/>
                <a:gd name="T8" fmla="*/ 0 w 13"/>
                <a:gd name="T9" fmla="*/ 0 h 1"/>
                <a:gd name="T10" fmla="*/ 2 w 13"/>
                <a:gd name="T11" fmla="*/ 0 h 1"/>
                <a:gd name="T12" fmla="*/ 5 w 13"/>
                <a:gd name="T13" fmla="*/ 0 h 1"/>
                <a:gd name="T14" fmla="*/ 8 w 13"/>
                <a:gd name="T15" fmla="*/ 0 h 1"/>
                <a:gd name="T16" fmla="*/ 13 w 13"/>
                <a:gd name="T17" fmla="*/ 1 h 1"/>
                <a:gd name="T18" fmla="*/ 13 w 13"/>
                <a:gd name="T19" fmla="*/ 1 h 1"/>
                <a:gd name="T20" fmla="*/ 7 w 13"/>
                <a:gd name="T2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1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6" y="0"/>
                    <a:pt x="7" y="0"/>
                    <a:pt x="8" y="0"/>
                  </a:cubicBezTo>
                  <a:cubicBezTo>
                    <a:pt x="10" y="0"/>
                    <a:pt x="12" y="0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0"/>
                    <a:pt x="10" y="0"/>
                    <a:pt x="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9" name="Freeform 928">
              <a:extLst>
                <a:ext uri="{FF2B5EF4-FFF2-40B4-BE49-F238E27FC236}">
                  <a16:creationId xmlns:a16="http://schemas.microsoft.com/office/drawing/2014/main" id="{788D4D9D-C5F2-42DE-8799-C8D38AD107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71737" y="5927726"/>
              <a:ext cx="65088" cy="12700"/>
            </a:xfrm>
            <a:custGeom>
              <a:avLst/>
              <a:gdLst>
                <a:gd name="T0" fmla="*/ 1 w 14"/>
                <a:gd name="T1" fmla="*/ 0 h 3"/>
                <a:gd name="T2" fmla="*/ 0 w 14"/>
                <a:gd name="T3" fmla="*/ 3 h 3"/>
                <a:gd name="T4" fmla="*/ 14 w 14"/>
                <a:gd name="T5" fmla="*/ 1 h 3"/>
                <a:gd name="T6" fmla="*/ 9 w 14"/>
                <a:gd name="T7" fmla="*/ 0 h 3"/>
                <a:gd name="T8" fmla="*/ 6 w 14"/>
                <a:gd name="T9" fmla="*/ 0 h 3"/>
                <a:gd name="T10" fmla="*/ 3 w 14"/>
                <a:gd name="T11" fmla="*/ 0 h 3"/>
                <a:gd name="T12" fmla="*/ 1 w 14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">
                  <a:moveTo>
                    <a:pt x="1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2" y="0"/>
                    <a:pt x="8" y="1"/>
                    <a:pt x="14" y="1"/>
                  </a:cubicBezTo>
                  <a:cubicBezTo>
                    <a:pt x="13" y="0"/>
                    <a:pt x="11" y="0"/>
                    <a:pt x="9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0" name="Freeform 929">
              <a:extLst>
                <a:ext uri="{FF2B5EF4-FFF2-40B4-BE49-F238E27FC236}">
                  <a16:creationId xmlns:a16="http://schemas.microsoft.com/office/drawing/2014/main" id="{F88E3AC3-E62F-4DE9-9FEE-BE06CCB667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98725" y="6034088"/>
              <a:ext cx="33338" cy="12700"/>
            </a:xfrm>
            <a:custGeom>
              <a:avLst/>
              <a:gdLst>
                <a:gd name="T0" fmla="*/ 0 w 7"/>
                <a:gd name="T1" fmla="*/ 0 h 3"/>
                <a:gd name="T2" fmla="*/ 4 w 7"/>
                <a:gd name="T3" fmla="*/ 2 h 3"/>
                <a:gd name="T4" fmla="*/ 7 w 7"/>
                <a:gd name="T5" fmla="*/ 3 h 3"/>
                <a:gd name="T6" fmla="*/ 5 w 7"/>
                <a:gd name="T7" fmla="*/ 2 h 3"/>
                <a:gd name="T8" fmla="*/ 0 w 7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cubicBezTo>
                    <a:pt x="1" y="1"/>
                    <a:pt x="3" y="2"/>
                    <a:pt x="4" y="2"/>
                  </a:cubicBezTo>
                  <a:cubicBezTo>
                    <a:pt x="5" y="3"/>
                    <a:pt x="6" y="3"/>
                    <a:pt x="7" y="3"/>
                  </a:cubicBezTo>
                  <a:cubicBezTo>
                    <a:pt x="6" y="3"/>
                    <a:pt x="5" y="3"/>
                    <a:pt x="5" y="2"/>
                  </a:cubicBezTo>
                  <a:cubicBezTo>
                    <a:pt x="3" y="2"/>
                    <a:pt x="2" y="1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1" name="Freeform 930">
              <a:extLst>
                <a:ext uri="{FF2B5EF4-FFF2-40B4-BE49-F238E27FC236}">
                  <a16:creationId xmlns:a16="http://schemas.microsoft.com/office/drawing/2014/main" id="{2B11E5A8-B845-4A9C-B5E7-7AE9B2A2A01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71737" y="6019801"/>
              <a:ext cx="68263" cy="31750"/>
            </a:xfrm>
            <a:custGeom>
              <a:avLst/>
              <a:gdLst>
                <a:gd name="T0" fmla="*/ 0 w 15"/>
                <a:gd name="T1" fmla="*/ 0 h 7"/>
                <a:gd name="T2" fmla="*/ 1 w 15"/>
                <a:gd name="T3" fmla="*/ 3 h 7"/>
                <a:gd name="T4" fmla="*/ 1 w 15"/>
                <a:gd name="T5" fmla="*/ 3 h 7"/>
                <a:gd name="T6" fmla="*/ 2 w 15"/>
                <a:gd name="T7" fmla="*/ 3 h 7"/>
                <a:gd name="T8" fmla="*/ 7 w 15"/>
                <a:gd name="T9" fmla="*/ 5 h 7"/>
                <a:gd name="T10" fmla="*/ 9 w 15"/>
                <a:gd name="T11" fmla="*/ 6 h 7"/>
                <a:gd name="T12" fmla="*/ 13 w 15"/>
                <a:gd name="T13" fmla="*/ 7 h 7"/>
                <a:gd name="T14" fmla="*/ 15 w 15"/>
                <a:gd name="T15" fmla="*/ 7 h 7"/>
                <a:gd name="T16" fmla="*/ 0 w 15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7">
                  <a:moveTo>
                    <a:pt x="0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4" y="4"/>
                    <a:pt x="5" y="5"/>
                    <a:pt x="7" y="5"/>
                  </a:cubicBezTo>
                  <a:cubicBezTo>
                    <a:pt x="7" y="6"/>
                    <a:pt x="8" y="6"/>
                    <a:pt x="9" y="6"/>
                  </a:cubicBezTo>
                  <a:cubicBezTo>
                    <a:pt x="10" y="7"/>
                    <a:pt x="12" y="7"/>
                    <a:pt x="13" y="7"/>
                  </a:cubicBezTo>
                  <a:cubicBezTo>
                    <a:pt x="14" y="7"/>
                    <a:pt x="14" y="7"/>
                    <a:pt x="15" y="7"/>
                  </a:cubicBezTo>
                  <a:cubicBezTo>
                    <a:pt x="11" y="6"/>
                    <a:pt x="6" y="4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2" name="Freeform 931">
              <a:extLst>
                <a:ext uri="{FF2B5EF4-FFF2-40B4-BE49-F238E27FC236}">
                  <a16:creationId xmlns:a16="http://schemas.microsoft.com/office/drawing/2014/main" id="{2211826A-7C1D-44D1-933E-0391711FA0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36762" y="5983288"/>
              <a:ext cx="74613" cy="111125"/>
            </a:xfrm>
            <a:custGeom>
              <a:avLst/>
              <a:gdLst>
                <a:gd name="T0" fmla="*/ 6 w 16"/>
                <a:gd name="T1" fmla="*/ 0 h 24"/>
                <a:gd name="T2" fmla="*/ 5 w 16"/>
                <a:gd name="T3" fmla="*/ 9 h 24"/>
                <a:gd name="T4" fmla="*/ 0 w 16"/>
                <a:gd name="T5" fmla="*/ 14 h 24"/>
                <a:gd name="T6" fmla="*/ 6 w 16"/>
                <a:gd name="T7" fmla="*/ 15 h 24"/>
                <a:gd name="T8" fmla="*/ 8 w 16"/>
                <a:gd name="T9" fmla="*/ 24 h 24"/>
                <a:gd name="T10" fmla="*/ 10 w 16"/>
                <a:gd name="T11" fmla="*/ 18 h 24"/>
                <a:gd name="T12" fmla="*/ 16 w 16"/>
                <a:gd name="T13" fmla="*/ 22 h 24"/>
                <a:gd name="T14" fmla="*/ 12 w 16"/>
                <a:gd name="T15" fmla="*/ 15 h 24"/>
                <a:gd name="T16" fmla="*/ 6 w 16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4">
                  <a:moveTo>
                    <a:pt x="6" y="0"/>
                  </a:moveTo>
                  <a:cubicBezTo>
                    <a:pt x="6" y="0"/>
                    <a:pt x="6" y="7"/>
                    <a:pt x="5" y="9"/>
                  </a:cubicBezTo>
                  <a:cubicBezTo>
                    <a:pt x="4" y="12"/>
                    <a:pt x="0" y="14"/>
                    <a:pt x="0" y="14"/>
                  </a:cubicBezTo>
                  <a:cubicBezTo>
                    <a:pt x="0" y="14"/>
                    <a:pt x="5" y="14"/>
                    <a:pt x="6" y="15"/>
                  </a:cubicBezTo>
                  <a:cubicBezTo>
                    <a:pt x="8" y="16"/>
                    <a:pt x="8" y="21"/>
                    <a:pt x="8" y="24"/>
                  </a:cubicBezTo>
                  <a:cubicBezTo>
                    <a:pt x="8" y="24"/>
                    <a:pt x="9" y="17"/>
                    <a:pt x="10" y="18"/>
                  </a:cubicBezTo>
                  <a:cubicBezTo>
                    <a:pt x="11" y="18"/>
                    <a:pt x="16" y="22"/>
                    <a:pt x="16" y="22"/>
                  </a:cubicBezTo>
                  <a:cubicBezTo>
                    <a:pt x="16" y="22"/>
                    <a:pt x="15" y="17"/>
                    <a:pt x="12" y="15"/>
                  </a:cubicBezTo>
                  <a:cubicBezTo>
                    <a:pt x="10" y="12"/>
                    <a:pt x="8" y="4"/>
                    <a:pt x="6" y="0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" name="Freeform 932">
              <a:extLst>
                <a:ext uri="{FF2B5EF4-FFF2-40B4-BE49-F238E27FC236}">
                  <a16:creationId xmlns:a16="http://schemas.microsoft.com/office/drawing/2014/main" id="{8315DB0B-4E43-4028-8D2C-62191AF4BB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6287" y="6010276"/>
              <a:ext cx="26988" cy="41275"/>
            </a:xfrm>
            <a:custGeom>
              <a:avLst/>
              <a:gdLst>
                <a:gd name="T0" fmla="*/ 0 w 6"/>
                <a:gd name="T1" fmla="*/ 0 h 9"/>
                <a:gd name="T2" fmla="*/ 4 w 6"/>
                <a:gd name="T3" fmla="*/ 3 h 9"/>
                <a:gd name="T4" fmla="*/ 5 w 6"/>
                <a:gd name="T5" fmla="*/ 9 h 9"/>
                <a:gd name="T6" fmla="*/ 1 w 6"/>
                <a:gd name="T7" fmla="*/ 5 h 9"/>
                <a:gd name="T8" fmla="*/ 0 w 6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0" y="0"/>
                  </a:moveTo>
                  <a:cubicBezTo>
                    <a:pt x="0" y="0"/>
                    <a:pt x="3" y="1"/>
                    <a:pt x="4" y="3"/>
                  </a:cubicBezTo>
                  <a:cubicBezTo>
                    <a:pt x="6" y="5"/>
                    <a:pt x="5" y="9"/>
                    <a:pt x="5" y="9"/>
                  </a:cubicBezTo>
                  <a:cubicBezTo>
                    <a:pt x="1" y="5"/>
                    <a:pt x="1" y="5"/>
                    <a:pt x="1" y="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4" name="Freeform 933">
              <a:extLst>
                <a:ext uri="{FF2B5EF4-FFF2-40B4-BE49-F238E27FC236}">
                  <a16:creationId xmlns:a16="http://schemas.microsoft.com/office/drawing/2014/main" id="{5EAE6EF4-E3DD-4750-845A-3AD0D6358E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8150" y="5751513"/>
              <a:ext cx="357188" cy="282575"/>
            </a:xfrm>
            <a:custGeom>
              <a:avLst/>
              <a:gdLst>
                <a:gd name="T0" fmla="*/ 0 w 77"/>
                <a:gd name="T1" fmla="*/ 58 h 61"/>
                <a:gd name="T2" fmla="*/ 69 w 77"/>
                <a:gd name="T3" fmla="*/ 5 h 61"/>
                <a:gd name="T4" fmla="*/ 74 w 77"/>
                <a:gd name="T5" fmla="*/ 1 h 61"/>
                <a:gd name="T6" fmla="*/ 2 w 77"/>
                <a:gd name="T7" fmla="*/ 61 h 61"/>
                <a:gd name="T8" fmla="*/ 0 w 77"/>
                <a:gd name="T9" fmla="*/ 5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61">
                  <a:moveTo>
                    <a:pt x="0" y="58"/>
                  </a:moveTo>
                  <a:cubicBezTo>
                    <a:pt x="0" y="58"/>
                    <a:pt x="43" y="44"/>
                    <a:pt x="69" y="5"/>
                  </a:cubicBezTo>
                  <a:cubicBezTo>
                    <a:pt x="69" y="5"/>
                    <a:pt x="72" y="0"/>
                    <a:pt x="74" y="1"/>
                  </a:cubicBezTo>
                  <a:cubicBezTo>
                    <a:pt x="77" y="3"/>
                    <a:pt x="50" y="43"/>
                    <a:pt x="2" y="61"/>
                  </a:cubicBezTo>
                  <a:cubicBezTo>
                    <a:pt x="0" y="58"/>
                    <a:pt x="0" y="58"/>
                    <a:pt x="0" y="58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5" name="Freeform 934">
              <a:extLst>
                <a:ext uri="{FF2B5EF4-FFF2-40B4-BE49-F238E27FC236}">
                  <a16:creationId xmlns:a16="http://schemas.microsoft.com/office/drawing/2014/main" id="{BFBEDE0F-C014-44F2-B5EB-C3C9C52CE3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1537" y="5588001"/>
              <a:ext cx="657225" cy="649288"/>
            </a:xfrm>
            <a:custGeom>
              <a:avLst/>
              <a:gdLst>
                <a:gd name="T0" fmla="*/ 124 w 142"/>
                <a:gd name="T1" fmla="*/ 98 h 140"/>
                <a:gd name="T2" fmla="*/ 114 w 142"/>
                <a:gd name="T3" fmla="*/ 99 h 140"/>
                <a:gd name="T4" fmla="*/ 74 w 142"/>
                <a:gd name="T5" fmla="*/ 73 h 140"/>
                <a:gd name="T6" fmla="*/ 103 w 142"/>
                <a:gd name="T7" fmla="*/ 102 h 140"/>
                <a:gd name="T8" fmla="*/ 102 w 142"/>
                <a:gd name="T9" fmla="*/ 120 h 140"/>
                <a:gd name="T10" fmla="*/ 91 w 142"/>
                <a:gd name="T11" fmla="*/ 136 h 140"/>
                <a:gd name="T12" fmla="*/ 70 w 142"/>
                <a:gd name="T13" fmla="*/ 131 h 140"/>
                <a:gd name="T14" fmla="*/ 69 w 142"/>
                <a:gd name="T15" fmla="*/ 130 h 140"/>
                <a:gd name="T16" fmla="*/ 69 w 142"/>
                <a:gd name="T17" fmla="*/ 129 h 140"/>
                <a:gd name="T18" fmla="*/ 61 w 142"/>
                <a:gd name="T19" fmla="*/ 90 h 140"/>
                <a:gd name="T20" fmla="*/ 57 w 142"/>
                <a:gd name="T21" fmla="*/ 87 h 140"/>
                <a:gd name="T22" fmla="*/ 39 w 142"/>
                <a:gd name="T23" fmla="*/ 105 h 140"/>
                <a:gd name="T24" fmla="*/ 27 w 142"/>
                <a:gd name="T25" fmla="*/ 108 h 140"/>
                <a:gd name="T26" fmla="*/ 4 w 142"/>
                <a:gd name="T27" fmla="*/ 94 h 140"/>
                <a:gd name="T28" fmla="*/ 12 w 142"/>
                <a:gd name="T29" fmla="*/ 71 h 140"/>
                <a:gd name="T30" fmla="*/ 15 w 142"/>
                <a:gd name="T31" fmla="*/ 67 h 140"/>
                <a:gd name="T32" fmla="*/ 62 w 142"/>
                <a:gd name="T33" fmla="*/ 65 h 140"/>
                <a:gd name="T34" fmla="*/ 41 w 142"/>
                <a:gd name="T35" fmla="*/ 57 h 140"/>
                <a:gd name="T36" fmla="*/ 25 w 142"/>
                <a:gd name="T37" fmla="*/ 49 h 140"/>
                <a:gd name="T38" fmla="*/ 23 w 142"/>
                <a:gd name="T39" fmla="*/ 48 h 140"/>
                <a:gd name="T40" fmla="*/ 16 w 142"/>
                <a:gd name="T41" fmla="*/ 39 h 140"/>
                <a:gd name="T42" fmla="*/ 15 w 142"/>
                <a:gd name="T43" fmla="*/ 20 h 140"/>
                <a:gd name="T44" fmla="*/ 34 w 142"/>
                <a:gd name="T45" fmla="*/ 12 h 140"/>
                <a:gd name="T46" fmla="*/ 40 w 142"/>
                <a:gd name="T47" fmla="*/ 13 h 140"/>
                <a:gd name="T48" fmla="*/ 63 w 142"/>
                <a:gd name="T49" fmla="*/ 30 h 140"/>
                <a:gd name="T50" fmla="*/ 69 w 142"/>
                <a:gd name="T51" fmla="*/ 56 h 140"/>
                <a:gd name="T52" fmla="*/ 75 w 142"/>
                <a:gd name="T53" fmla="*/ 20 h 140"/>
                <a:gd name="T54" fmla="*/ 86 w 142"/>
                <a:gd name="T55" fmla="*/ 6 h 140"/>
                <a:gd name="T56" fmla="*/ 104 w 142"/>
                <a:gd name="T57" fmla="*/ 2 h 140"/>
                <a:gd name="T58" fmla="*/ 115 w 142"/>
                <a:gd name="T59" fmla="*/ 19 h 140"/>
                <a:gd name="T60" fmla="*/ 116 w 142"/>
                <a:gd name="T61" fmla="*/ 25 h 140"/>
                <a:gd name="T62" fmla="*/ 113 w 142"/>
                <a:gd name="T63" fmla="*/ 38 h 140"/>
                <a:gd name="T64" fmla="*/ 112 w 142"/>
                <a:gd name="T65" fmla="*/ 41 h 140"/>
                <a:gd name="T66" fmla="*/ 102 w 142"/>
                <a:gd name="T67" fmla="*/ 51 h 140"/>
                <a:gd name="T68" fmla="*/ 78 w 142"/>
                <a:gd name="T69" fmla="*/ 63 h 140"/>
                <a:gd name="T70" fmla="*/ 78 w 142"/>
                <a:gd name="T71" fmla="*/ 63 h 140"/>
                <a:gd name="T72" fmla="*/ 109 w 142"/>
                <a:gd name="T73" fmla="*/ 54 h 140"/>
                <a:gd name="T74" fmla="*/ 114 w 142"/>
                <a:gd name="T75" fmla="*/ 55 h 140"/>
                <a:gd name="T76" fmla="*/ 115 w 142"/>
                <a:gd name="T77" fmla="*/ 55 h 140"/>
                <a:gd name="T78" fmla="*/ 125 w 142"/>
                <a:gd name="T79" fmla="*/ 59 h 140"/>
                <a:gd name="T80" fmla="*/ 127 w 142"/>
                <a:gd name="T81" fmla="*/ 61 h 140"/>
                <a:gd name="T82" fmla="*/ 135 w 142"/>
                <a:gd name="T83" fmla="*/ 70 h 140"/>
                <a:gd name="T84" fmla="*/ 138 w 142"/>
                <a:gd name="T85" fmla="*/ 9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" h="140">
                  <a:moveTo>
                    <a:pt x="138" y="90"/>
                  </a:moveTo>
                  <a:cubicBezTo>
                    <a:pt x="138" y="92"/>
                    <a:pt x="132" y="97"/>
                    <a:pt x="124" y="98"/>
                  </a:cubicBezTo>
                  <a:cubicBezTo>
                    <a:pt x="123" y="99"/>
                    <a:pt x="123" y="99"/>
                    <a:pt x="122" y="99"/>
                  </a:cubicBezTo>
                  <a:cubicBezTo>
                    <a:pt x="120" y="99"/>
                    <a:pt x="117" y="99"/>
                    <a:pt x="114" y="99"/>
                  </a:cubicBezTo>
                  <a:cubicBezTo>
                    <a:pt x="101" y="97"/>
                    <a:pt x="93" y="87"/>
                    <a:pt x="87" y="81"/>
                  </a:cubicBezTo>
                  <a:cubicBezTo>
                    <a:pt x="83" y="77"/>
                    <a:pt x="77" y="74"/>
                    <a:pt x="74" y="73"/>
                  </a:cubicBezTo>
                  <a:cubicBezTo>
                    <a:pt x="78" y="77"/>
                    <a:pt x="86" y="81"/>
                    <a:pt x="96" y="91"/>
                  </a:cubicBezTo>
                  <a:cubicBezTo>
                    <a:pt x="99" y="95"/>
                    <a:pt x="101" y="98"/>
                    <a:pt x="103" y="102"/>
                  </a:cubicBezTo>
                  <a:cubicBezTo>
                    <a:pt x="104" y="108"/>
                    <a:pt x="104" y="114"/>
                    <a:pt x="102" y="120"/>
                  </a:cubicBezTo>
                  <a:cubicBezTo>
                    <a:pt x="102" y="120"/>
                    <a:pt x="102" y="120"/>
                    <a:pt x="102" y="120"/>
                  </a:cubicBezTo>
                  <a:cubicBezTo>
                    <a:pt x="102" y="122"/>
                    <a:pt x="101" y="124"/>
                    <a:pt x="101" y="126"/>
                  </a:cubicBezTo>
                  <a:cubicBezTo>
                    <a:pt x="97" y="135"/>
                    <a:pt x="93" y="137"/>
                    <a:pt x="91" y="136"/>
                  </a:cubicBezTo>
                  <a:cubicBezTo>
                    <a:pt x="88" y="136"/>
                    <a:pt x="88" y="138"/>
                    <a:pt x="85" y="139"/>
                  </a:cubicBezTo>
                  <a:cubicBezTo>
                    <a:pt x="83" y="140"/>
                    <a:pt x="76" y="137"/>
                    <a:pt x="70" y="131"/>
                  </a:cubicBezTo>
                  <a:cubicBezTo>
                    <a:pt x="69" y="130"/>
                    <a:pt x="69" y="130"/>
                    <a:pt x="69" y="130"/>
                  </a:cubicBezTo>
                  <a:cubicBezTo>
                    <a:pt x="69" y="130"/>
                    <a:pt x="69" y="130"/>
                    <a:pt x="69" y="130"/>
                  </a:cubicBezTo>
                  <a:cubicBezTo>
                    <a:pt x="69" y="129"/>
                    <a:pt x="69" y="129"/>
                    <a:pt x="69" y="129"/>
                  </a:cubicBezTo>
                  <a:cubicBezTo>
                    <a:pt x="69" y="129"/>
                    <a:pt x="69" y="129"/>
                    <a:pt x="69" y="129"/>
                  </a:cubicBezTo>
                  <a:cubicBezTo>
                    <a:pt x="67" y="128"/>
                    <a:pt x="66" y="126"/>
                    <a:pt x="65" y="124"/>
                  </a:cubicBezTo>
                  <a:cubicBezTo>
                    <a:pt x="59" y="112"/>
                    <a:pt x="57" y="97"/>
                    <a:pt x="61" y="90"/>
                  </a:cubicBezTo>
                  <a:cubicBezTo>
                    <a:pt x="64" y="85"/>
                    <a:pt x="63" y="82"/>
                    <a:pt x="65" y="78"/>
                  </a:cubicBezTo>
                  <a:cubicBezTo>
                    <a:pt x="63" y="80"/>
                    <a:pt x="59" y="84"/>
                    <a:pt x="57" y="87"/>
                  </a:cubicBezTo>
                  <a:cubicBezTo>
                    <a:pt x="52" y="93"/>
                    <a:pt x="47" y="101"/>
                    <a:pt x="39" y="105"/>
                  </a:cubicBezTo>
                  <a:cubicBezTo>
                    <a:pt x="39" y="105"/>
                    <a:pt x="39" y="105"/>
                    <a:pt x="39" y="105"/>
                  </a:cubicBezTo>
                  <a:cubicBezTo>
                    <a:pt x="37" y="106"/>
                    <a:pt x="35" y="107"/>
                    <a:pt x="33" y="107"/>
                  </a:cubicBezTo>
                  <a:cubicBezTo>
                    <a:pt x="31" y="108"/>
                    <a:pt x="29" y="108"/>
                    <a:pt x="27" y="108"/>
                  </a:cubicBezTo>
                  <a:cubicBezTo>
                    <a:pt x="16" y="108"/>
                    <a:pt x="6" y="102"/>
                    <a:pt x="5" y="100"/>
                  </a:cubicBezTo>
                  <a:cubicBezTo>
                    <a:pt x="4" y="97"/>
                    <a:pt x="6" y="96"/>
                    <a:pt x="4" y="94"/>
                  </a:cubicBezTo>
                  <a:cubicBezTo>
                    <a:pt x="2" y="93"/>
                    <a:pt x="0" y="88"/>
                    <a:pt x="5" y="80"/>
                  </a:cubicBezTo>
                  <a:cubicBezTo>
                    <a:pt x="7" y="77"/>
                    <a:pt x="9" y="73"/>
                    <a:pt x="12" y="71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13" y="69"/>
                    <a:pt x="14" y="68"/>
                    <a:pt x="15" y="67"/>
                  </a:cubicBezTo>
                  <a:cubicBezTo>
                    <a:pt x="20" y="63"/>
                    <a:pt x="26" y="60"/>
                    <a:pt x="35" y="61"/>
                  </a:cubicBezTo>
                  <a:cubicBezTo>
                    <a:pt x="48" y="62"/>
                    <a:pt x="56" y="65"/>
                    <a:pt x="62" y="65"/>
                  </a:cubicBezTo>
                  <a:cubicBezTo>
                    <a:pt x="59" y="64"/>
                    <a:pt x="54" y="61"/>
                    <a:pt x="49" y="59"/>
                  </a:cubicBezTo>
                  <a:cubicBezTo>
                    <a:pt x="47" y="58"/>
                    <a:pt x="44" y="58"/>
                    <a:pt x="41" y="57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6" y="56"/>
                    <a:pt x="30" y="53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4" y="49"/>
                    <a:pt x="23" y="48"/>
                    <a:pt x="23" y="48"/>
                  </a:cubicBezTo>
                  <a:cubicBezTo>
                    <a:pt x="22" y="47"/>
                    <a:pt x="21" y="46"/>
                    <a:pt x="20" y="45"/>
                  </a:cubicBezTo>
                  <a:cubicBezTo>
                    <a:pt x="18" y="43"/>
                    <a:pt x="17" y="41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2" y="30"/>
                    <a:pt x="13" y="21"/>
                    <a:pt x="15" y="20"/>
                  </a:cubicBezTo>
                  <a:cubicBezTo>
                    <a:pt x="17" y="18"/>
                    <a:pt x="19" y="19"/>
                    <a:pt x="20" y="16"/>
                  </a:cubicBezTo>
                  <a:cubicBezTo>
                    <a:pt x="20" y="14"/>
                    <a:pt x="24" y="11"/>
                    <a:pt x="34" y="12"/>
                  </a:cubicBezTo>
                  <a:cubicBezTo>
                    <a:pt x="35" y="12"/>
                    <a:pt x="37" y="12"/>
                    <a:pt x="39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8" y="15"/>
                    <a:pt x="58" y="19"/>
                    <a:pt x="62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7" y="42"/>
                    <a:pt x="67" y="50"/>
                    <a:pt x="69" y="56"/>
                  </a:cubicBezTo>
                  <a:cubicBezTo>
                    <a:pt x="70" y="53"/>
                    <a:pt x="72" y="48"/>
                    <a:pt x="72" y="43"/>
                  </a:cubicBezTo>
                  <a:cubicBezTo>
                    <a:pt x="73" y="37"/>
                    <a:pt x="72" y="28"/>
                    <a:pt x="75" y="20"/>
                  </a:cubicBezTo>
                  <a:cubicBezTo>
                    <a:pt x="77" y="17"/>
                    <a:pt x="78" y="14"/>
                    <a:pt x="80" y="11"/>
                  </a:cubicBezTo>
                  <a:cubicBezTo>
                    <a:pt x="82" y="9"/>
                    <a:pt x="84" y="8"/>
                    <a:pt x="86" y="6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94" y="1"/>
                    <a:pt x="102" y="0"/>
                    <a:pt x="104" y="2"/>
                  </a:cubicBezTo>
                  <a:cubicBezTo>
                    <a:pt x="106" y="4"/>
                    <a:pt x="106" y="6"/>
                    <a:pt x="108" y="6"/>
                  </a:cubicBezTo>
                  <a:cubicBezTo>
                    <a:pt x="111" y="6"/>
                    <a:pt x="114" y="8"/>
                    <a:pt x="115" y="19"/>
                  </a:cubicBezTo>
                  <a:cubicBezTo>
                    <a:pt x="115" y="21"/>
                    <a:pt x="116" y="23"/>
                    <a:pt x="116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9"/>
                    <a:pt x="115" y="34"/>
                    <a:pt x="113" y="38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9"/>
                    <a:pt x="112" y="40"/>
                    <a:pt x="112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0" y="45"/>
                    <a:pt x="107" y="48"/>
                    <a:pt x="102" y="51"/>
                  </a:cubicBezTo>
                  <a:cubicBezTo>
                    <a:pt x="92" y="58"/>
                    <a:pt x="83" y="59"/>
                    <a:pt x="79" y="62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83" y="62"/>
                    <a:pt x="90" y="57"/>
                    <a:pt x="104" y="55"/>
                  </a:cubicBezTo>
                  <a:cubicBezTo>
                    <a:pt x="106" y="55"/>
                    <a:pt x="108" y="54"/>
                    <a:pt x="109" y="54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1" y="54"/>
                    <a:pt x="113" y="55"/>
                    <a:pt x="114" y="55"/>
                  </a:cubicBezTo>
                  <a:cubicBezTo>
                    <a:pt x="114" y="55"/>
                    <a:pt x="114" y="55"/>
                    <a:pt x="115" y="55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6" y="55"/>
                    <a:pt x="116" y="55"/>
                    <a:pt x="116" y="55"/>
                  </a:cubicBezTo>
                  <a:cubicBezTo>
                    <a:pt x="119" y="56"/>
                    <a:pt x="122" y="58"/>
                    <a:pt x="125" y="59"/>
                  </a:cubicBezTo>
                  <a:cubicBezTo>
                    <a:pt x="125" y="59"/>
                    <a:pt x="125" y="59"/>
                    <a:pt x="125" y="59"/>
                  </a:cubicBezTo>
                  <a:cubicBezTo>
                    <a:pt x="126" y="60"/>
                    <a:pt x="126" y="61"/>
                    <a:pt x="127" y="61"/>
                  </a:cubicBezTo>
                  <a:cubicBezTo>
                    <a:pt x="127" y="61"/>
                    <a:pt x="127" y="61"/>
                    <a:pt x="127" y="61"/>
                  </a:cubicBezTo>
                  <a:cubicBezTo>
                    <a:pt x="131" y="64"/>
                    <a:pt x="133" y="67"/>
                    <a:pt x="135" y="70"/>
                  </a:cubicBezTo>
                  <a:cubicBezTo>
                    <a:pt x="142" y="78"/>
                    <a:pt x="141" y="83"/>
                    <a:pt x="139" y="84"/>
                  </a:cubicBezTo>
                  <a:cubicBezTo>
                    <a:pt x="137" y="86"/>
                    <a:pt x="138" y="87"/>
                    <a:pt x="138" y="9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6" name="Freeform 935">
              <a:extLst>
                <a:ext uri="{FF2B5EF4-FFF2-40B4-BE49-F238E27FC236}">
                  <a16:creationId xmlns:a16="http://schemas.microsoft.com/office/drawing/2014/main" id="{D18F7034-9B8F-4EF3-BBC9-656E18C1C550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950912" y="5764213"/>
              <a:ext cx="471488" cy="98425"/>
            </a:xfrm>
            <a:custGeom>
              <a:avLst/>
              <a:gdLst>
                <a:gd name="T0" fmla="*/ 91 w 102"/>
                <a:gd name="T1" fmla="*/ 17 h 21"/>
                <a:gd name="T2" fmla="*/ 91 w 102"/>
                <a:gd name="T3" fmla="*/ 17 h 21"/>
                <a:gd name="T4" fmla="*/ 92 w 102"/>
                <a:gd name="T5" fmla="*/ 17 h 21"/>
                <a:gd name="T6" fmla="*/ 92 w 102"/>
                <a:gd name="T7" fmla="*/ 17 h 21"/>
                <a:gd name="T8" fmla="*/ 93 w 102"/>
                <a:gd name="T9" fmla="*/ 17 h 21"/>
                <a:gd name="T10" fmla="*/ 102 w 102"/>
                <a:gd name="T11" fmla="*/ 21 h 21"/>
                <a:gd name="T12" fmla="*/ 102 w 102"/>
                <a:gd name="T13" fmla="*/ 21 h 21"/>
                <a:gd name="T14" fmla="*/ 102 w 102"/>
                <a:gd name="T15" fmla="*/ 21 h 21"/>
                <a:gd name="T16" fmla="*/ 102 w 102"/>
                <a:gd name="T17" fmla="*/ 21 h 21"/>
                <a:gd name="T18" fmla="*/ 93 w 102"/>
                <a:gd name="T19" fmla="*/ 17 h 21"/>
                <a:gd name="T20" fmla="*/ 92 w 102"/>
                <a:gd name="T21" fmla="*/ 17 h 21"/>
                <a:gd name="T22" fmla="*/ 92 w 102"/>
                <a:gd name="T23" fmla="*/ 17 h 21"/>
                <a:gd name="T24" fmla="*/ 91 w 102"/>
                <a:gd name="T25" fmla="*/ 17 h 21"/>
                <a:gd name="T26" fmla="*/ 91 w 102"/>
                <a:gd name="T27" fmla="*/ 17 h 21"/>
                <a:gd name="T28" fmla="*/ 0 w 102"/>
                <a:gd name="T29" fmla="*/ 10 h 21"/>
                <a:gd name="T30" fmla="*/ 2 w 102"/>
                <a:gd name="T31" fmla="*/ 11 h 21"/>
                <a:gd name="T32" fmla="*/ 0 w 102"/>
                <a:gd name="T33" fmla="*/ 10 h 21"/>
                <a:gd name="T34" fmla="*/ 90 w 102"/>
                <a:gd name="T35" fmla="*/ 0 h 21"/>
                <a:gd name="T36" fmla="*/ 90 w 102"/>
                <a:gd name="T37" fmla="*/ 0 h 21"/>
                <a:gd name="T38" fmla="*/ 90 w 102"/>
                <a:gd name="T39" fmla="*/ 0 h 21"/>
                <a:gd name="T40" fmla="*/ 90 w 102"/>
                <a:gd name="T41" fmla="*/ 0 h 21"/>
                <a:gd name="T42" fmla="*/ 90 w 102"/>
                <a:gd name="T4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2" h="21"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1" y="17"/>
                    <a:pt x="91" y="17"/>
                    <a:pt x="92" y="17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6" y="18"/>
                    <a:pt x="99" y="20"/>
                    <a:pt x="102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99" y="19"/>
                    <a:pt x="96" y="18"/>
                    <a:pt x="93" y="17"/>
                  </a:cubicBezTo>
                  <a:cubicBezTo>
                    <a:pt x="93" y="17"/>
                    <a:pt x="93" y="17"/>
                    <a:pt x="92" y="17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7"/>
                    <a:pt x="91" y="17"/>
                    <a:pt x="91" y="17"/>
                  </a:cubicBezTo>
                  <a:cubicBezTo>
                    <a:pt x="91" y="17"/>
                    <a:pt x="91" y="17"/>
                    <a:pt x="91" y="17"/>
                  </a:cubicBezTo>
                  <a:moveTo>
                    <a:pt x="0" y="10"/>
                  </a:moveTo>
                  <a:cubicBezTo>
                    <a:pt x="0" y="10"/>
                    <a:pt x="1" y="11"/>
                    <a:pt x="2" y="11"/>
                  </a:cubicBezTo>
                  <a:cubicBezTo>
                    <a:pt x="1" y="11"/>
                    <a:pt x="0" y="10"/>
                    <a:pt x="0" y="10"/>
                  </a:cubicBezTo>
                  <a:moveTo>
                    <a:pt x="90" y="0"/>
                  </a:move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7" name="Freeform 936">
              <a:extLst>
                <a:ext uri="{FF2B5EF4-FFF2-40B4-BE49-F238E27FC236}">
                  <a16:creationId xmlns:a16="http://schemas.microsoft.com/office/drawing/2014/main" id="{09F83D07-CC10-4590-9D61-8F37926763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0912" y="5643563"/>
              <a:ext cx="508000" cy="542925"/>
            </a:xfrm>
            <a:custGeom>
              <a:avLst/>
              <a:gdLst>
                <a:gd name="T0" fmla="*/ 60 w 110"/>
                <a:gd name="T1" fmla="*/ 8 h 117"/>
                <a:gd name="T2" fmla="*/ 48 w 110"/>
                <a:gd name="T3" fmla="*/ 19 h 117"/>
                <a:gd name="T4" fmla="*/ 47 w 110"/>
                <a:gd name="T5" fmla="*/ 18 h 117"/>
                <a:gd name="T6" fmla="*/ 42 w 110"/>
                <a:gd name="T7" fmla="*/ 13 h 117"/>
                <a:gd name="T8" fmla="*/ 38 w 110"/>
                <a:gd name="T9" fmla="*/ 18 h 117"/>
                <a:gd name="T10" fmla="*/ 47 w 110"/>
                <a:gd name="T11" fmla="*/ 40 h 117"/>
                <a:gd name="T12" fmla="*/ 44 w 110"/>
                <a:gd name="T13" fmla="*/ 42 h 117"/>
                <a:gd name="T14" fmla="*/ 40 w 110"/>
                <a:gd name="T15" fmla="*/ 42 h 117"/>
                <a:gd name="T16" fmla="*/ 12 w 110"/>
                <a:gd name="T17" fmla="*/ 27 h 117"/>
                <a:gd name="T18" fmla="*/ 12 w 110"/>
                <a:gd name="T19" fmla="*/ 37 h 117"/>
                <a:gd name="T20" fmla="*/ 8 w 110"/>
                <a:gd name="T21" fmla="*/ 36 h 117"/>
                <a:gd name="T22" fmla="*/ 10 w 110"/>
                <a:gd name="T23" fmla="*/ 37 h 117"/>
                <a:gd name="T24" fmla="*/ 34 w 110"/>
                <a:gd name="T25" fmla="*/ 47 h 117"/>
                <a:gd name="T26" fmla="*/ 47 w 110"/>
                <a:gd name="T27" fmla="*/ 53 h 117"/>
                <a:gd name="T28" fmla="*/ 0 w 110"/>
                <a:gd name="T29" fmla="*/ 55 h 117"/>
                <a:gd name="T30" fmla="*/ 34 w 110"/>
                <a:gd name="T31" fmla="*/ 57 h 117"/>
                <a:gd name="T32" fmla="*/ 37 w 110"/>
                <a:gd name="T33" fmla="*/ 60 h 117"/>
                <a:gd name="T34" fmla="*/ 41 w 110"/>
                <a:gd name="T35" fmla="*/ 64 h 117"/>
                <a:gd name="T36" fmla="*/ 44 w 110"/>
                <a:gd name="T37" fmla="*/ 66 h 117"/>
                <a:gd name="T38" fmla="*/ 42 w 110"/>
                <a:gd name="T39" fmla="*/ 75 h 117"/>
                <a:gd name="T40" fmla="*/ 50 w 110"/>
                <a:gd name="T41" fmla="*/ 66 h 117"/>
                <a:gd name="T42" fmla="*/ 50 w 110"/>
                <a:gd name="T43" fmla="*/ 112 h 117"/>
                <a:gd name="T44" fmla="*/ 51 w 110"/>
                <a:gd name="T45" fmla="*/ 76 h 117"/>
                <a:gd name="T46" fmla="*/ 58 w 110"/>
                <a:gd name="T47" fmla="*/ 77 h 117"/>
                <a:gd name="T48" fmla="*/ 62 w 110"/>
                <a:gd name="T49" fmla="*/ 73 h 117"/>
                <a:gd name="T50" fmla="*/ 76 w 110"/>
                <a:gd name="T51" fmla="*/ 102 h 117"/>
                <a:gd name="T52" fmla="*/ 81 w 110"/>
                <a:gd name="T53" fmla="*/ 79 h 117"/>
                <a:gd name="T54" fmla="*/ 59 w 110"/>
                <a:gd name="T55" fmla="*/ 61 h 117"/>
                <a:gd name="T56" fmla="*/ 103 w 110"/>
                <a:gd name="T57" fmla="*/ 87 h 117"/>
                <a:gd name="T58" fmla="*/ 78 w 110"/>
                <a:gd name="T59" fmla="*/ 71 h 117"/>
                <a:gd name="T60" fmla="*/ 71 w 110"/>
                <a:gd name="T61" fmla="*/ 64 h 117"/>
                <a:gd name="T62" fmla="*/ 91 w 110"/>
                <a:gd name="T63" fmla="*/ 64 h 117"/>
                <a:gd name="T64" fmla="*/ 88 w 110"/>
                <a:gd name="T65" fmla="*/ 56 h 117"/>
                <a:gd name="T66" fmla="*/ 78 w 110"/>
                <a:gd name="T67" fmla="*/ 54 h 117"/>
                <a:gd name="T68" fmla="*/ 95 w 110"/>
                <a:gd name="T69" fmla="*/ 45 h 117"/>
                <a:gd name="T70" fmla="*/ 100 w 110"/>
                <a:gd name="T71" fmla="*/ 43 h 117"/>
                <a:gd name="T72" fmla="*/ 99 w 110"/>
                <a:gd name="T73" fmla="*/ 43 h 117"/>
                <a:gd name="T74" fmla="*/ 94 w 110"/>
                <a:gd name="T75" fmla="*/ 42 h 117"/>
                <a:gd name="T76" fmla="*/ 63 w 110"/>
                <a:gd name="T77" fmla="*/ 51 h 117"/>
                <a:gd name="T78" fmla="*/ 63 w 110"/>
                <a:gd name="T79" fmla="*/ 51 h 117"/>
                <a:gd name="T80" fmla="*/ 97 w 110"/>
                <a:gd name="T81" fmla="*/ 29 h 117"/>
                <a:gd name="T82" fmla="*/ 98 w 110"/>
                <a:gd name="T83" fmla="*/ 26 h 117"/>
                <a:gd name="T84" fmla="*/ 75 w 110"/>
                <a:gd name="T85" fmla="*/ 42 h 117"/>
                <a:gd name="T86" fmla="*/ 89 w 110"/>
                <a:gd name="T87" fmla="*/ 21 h 117"/>
                <a:gd name="T88" fmla="*/ 69 w 110"/>
                <a:gd name="T89" fmla="*/ 36 h 117"/>
                <a:gd name="T90" fmla="*/ 62 w 110"/>
                <a:gd name="T91" fmla="*/ 30 h 117"/>
                <a:gd name="T92" fmla="*/ 60 w 110"/>
                <a:gd name="T93" fmla="*/ 25 h 117"/>
                <a:gd name="T94" fmla="*/ 70 w 110"/>
                <a:gd name="T9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0" h="117">
                  <a:moveTo>
                    <a:pt x="70" y="0"/>
                  </a:moveTo>
                  <a:cubicBezTo>
                    <a:pt x="69" y="0"/>
                    <a:pt x="64" y="2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57" y="16"/>
                    <a:pt x="58" y="25"/>
                    <a:pt x="57" y="31"/>
                  </a:cubicBezTo>
                  <a:cubicBezTo>
                    <a:pt x="57" y="36"/>
                    <a:pt x="55" y="41"/>
                    <a:pt x="54" y="44"/>
                  </a:cubicBezTo>
                  <a:cubicBezTo>
                    <a:pt x="52" y="38"/>
                    <a:pt x="52" y="30"/>
                    <a:pt x="48" y="19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7" y="18"/>
                    <a:pt x="44" y="12"/>
                    <a:pt x="40" y="11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7" y="10"/>
                    <a:pt x="40" y="11"/>
                    <a:pt x="42" y="13"/>
                  </a:cubicBezTo>
                  <a:cubicBezTo>
                    <a:pt x="44" y="16"/>
                    <a:pt x="50" y="28"/>
                    <a:pt x="50" y="34"/>
                  </a:cubicBezTo>
                  <a:cubicBezTo>
                    <a:pt x="50" y="35"/>
                    <a:pt x="50" y="35"/>
                    <a:pt x="49" y="35"/>
                  </a:cubicBezTo>
                  <a:cubicBezTo>
                    <a:pt x="48" y="35"/>
                    <a:pt x="43" y="19"/>
                    <a:pt x="38" y="18"/>
                  </a:cubicBezTo>
                  <a:cubicBezTo>
                    <a:pt x="41" y="22"/>
                    <a:pt x="42" y="23"/>
                    <a:pt x="44" y="30"/>
                  </a:cubicBezTo>
                  <a:cubicBezTo>
                    <a:pt x="47" y="37"/>
                    <a:pt x="47" y="39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40"/>
                    <a:pt x="41" y="22"/>
                    <a:pt x="31" y="20"/>
                  </a:cubicBezTo>
                  <a:cubicBezTo>
                    <a:pt x="39" y="27"/>
                    <a:pt x="43" y="35"/>
                    <a:pt x="44" y="40"/>
                  </a:cubicBezTo>
                  <a:cubicBezTo>
                    <a:pt x="45" y="41"/>
                    <a:pt x="45" y="42"/>
                    <a:pt x="44" y="42"/>
                  </a:cubicBezTo>
                  <a:cubicBezTo>
                    <a:pt x="41" y="42"/>
                    <a:pt x="32" y="34"/>
                    <a:pt x="29" y="30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7" y="29"/>
                    <a:pt x="32" y="38"/>
                    <a:pt x="40" y="42"/>
                  </a:cubicBezTo>
                  <a:cubicBezTo>
                    <a:pt x="44" y="44"/>
                    <a:pt x="44" y="45"/>
                    <a:pt x="42" y="45"/>
                  </a:cubicBezTo>
                  <a:cubicBezTo>
                    <a:pt x="39" y="45"/>
                    <a:pt x="30" y="43"/>
                    <a:pt x="26" y="40"/>
                  </a:cubicBezTo>
                  <a:cubicBezTo>
                    <a:pt x="20" y="34"/>
                    <a:pt x="17" y="32"/>
                    <a:pt x="12" y="27"/>
                  </a:cubicBezTo>
                  <a:cubicBezTo>
                    <a:pt x="13" y="29"/>
                    <a:pt x="20" y="39"/>
                    <a:pt x="28" y="43"/>
                  </a:cubicBezTo>
                  <a:cubicBezTo>
                    <a:pt x="30" y="43"/>
                    <a:pt x="30" y="44"/>
                    <a:pt x="29" y="44"/>
                  </a:cubicBezTo>
                  <a:cubicBezTo>
                    <a:pt x="27" y="44"/>
                    <a:pt x="14" y="40"/>
                    <a:pt x="12" y="37"/>
                  </a:cubicBezTo>
                  <a:cubicBezTo>
                    <a:pt x="8" y="34"/>
                    <a:pt x="7" y="34"/>
                    <a:pt x="4" y="28"/>
                  </a:cubicBezTo>
                  <a:cubicBezTo>
                    <a:pt x="4" y="29"/>
                    <a:pt x="6" y="34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9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5" y="41"/>
                    <a:pt x="21" y="44"/>
                    <a:pt x="26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9" y="46"/>
                    <a:pt x="32" y="46"/>
                    <a:pt x="34" y="47"/>
                  </a:cubicBezTo>
                  <a:cubicBezTo>
                    <a:pt x="39" y="49"/>
                    <a:pt x="44" y="52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1" y="53"/>
                    <a:pt x="33" y="50"/>
                    <a:pt x="20" y="49"/>
                  </a:cubicBezTo>
                  <a:cubicBezTo>
                    <a:pt x="19" y="49"/>
                    <a:pt x="19" y="49"/>
                    <a:pt x="18" y="49"/>
                  </a:cubicBezTo>
                  <a:cubicBezTo>
                    <a:pt x="11" y="49"/>
                    <a:pt x="5" y="51"/>
                    <a:pt x="0" y="55"/>
                  </a:cubicBezTo>
                  <a:cubicBezTo>
                    <a:pt x="0" y="55"/>
                    <a:pt x="11" y="52"/>
                    <a:pt x="21" y="52"/>
                  </a:cubicBezTo>
                  <a:cubicBezTo>
                    <a:pt x="25" y="52"/>
                    <a:pt x="29" y="52"/>
                    <a:pt x="32" y="54"/>
                  </a:cubicBezTo>
                  <a:cubicBezTo>
                    <a:pt x="32" y="54"/>
                    <a:pt x="35" y="55"/>
                    <a:pt x="34" y="57"/>
                  </a:cubicBezTo>
                  <a:cubicBezTo>
                    <a:pt x="33" y="59"/>
                    <a:pt x="20" y="57"/>
                    <a:pt x="9" y="66"/>
                  </a:cubicBezTo>
                  <a:cubicBezTo>
                    <a:pt x="9" y="66"/>
                    <a:pt x="27" y="60"/>
                    <a:pt x="35" y="60"/>
                  </a:cubicBezTo>
                  <a:cubicBezTo>
                    <a:pt x="36" y="60"/>
                    <a:pt x="36" y="60"/>
                    <a:pt x="37" y="60"/>
                  </a:cubicBezTo>
                  <a:cubicBezTo>
                    <a:pt x="42" y="62"/>
                    <a:pt x="28" y="67"/>
                    <a:pt x="26" y="68"/>
                  </a:cubicBezTo>
                  <a:cubicBezTo>
                    <a:pt x="28" y="68"/>
                    <a:pt x="37" y="66"/>
                    <a:pt x="40" y="65"/>
                  </a:cubicBezTo>
                  <a:cubicBezTo>
                    <a:pt x="40" y="64"/>
                    <a:pt x="41" y="64"/>
                    <a:pt x="41" y="64"/>
                  </a:cubicBezTo>
                  <a:cubicBezTo>
                    <a:pt x="43" y="64"/>
                    <a:pt x="41" y="70"/>
                    <a:pt x="27" y="75"/>
                  </a:cubicBezTo>
                  <a:cubicBezTo>
                    <a:pt x="27" y="75"/>
                    <a:pt x="38" y="73"/>
                    <a:pt x="43" y="67"/>
                  </a:cubicBezTo>
                  <a:cubicBezTo>
                    <a:pt x="43" y="67"/>
                    <a:pt x="44" y="66"/>
                    <a:pt x="44" y="66"/>
                  </a:cubicBezTo>
                  <a:cubicBezTo>
                    <a:pt x="44" y="66"/>
                    <a:pt x="45" y="67"/>
                    <a:pt x="45" y="67"/>
                  </a:cubicBezTo>
                  <a:cubicBezTo>
                    <a:pt x="45" y="70"/>
                    <a:pt x="31" y="88"/>
                    <a:pt x="24" y="93"/>
                  </a:cubicBezTo>
                  <a:cubicBezTo>
                    <a:pt x="32" y="89"/>
                    <a:pt x="37" y="81"/>
                    <a:pt x="42" y="75"/>
                  </a:cubicBezTo>
                  <a:cubicBezTo>
                    <a:pt x="44" y="72"/>
                    <a:pt x="48" y="68"/>
                    <a:pt x="50" y="66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48" y="70"/>
                    <a:pt x="49" y="73"/>
                    <a:pt x="46" y="78"/>
                  </a:cubicBezTo>
                  <a:cubicBezTo>
                    <a:pt x="45" y="80"/>
                    <a:pt x="44" y="84"/>
                    <a:pt x="44" y="88"/>
                  </a:cubicBezTo>
                  <a:cubicBezTo>
                    <a:pt x="44" y="95"/>
                    <a:pt x="46" y="104"/>
                    <a:pt x="50" y="112"/>
                  </a:cubicBezTo>
                  <a:cubicBezTo>
                    <a:pt x="51" y="114"/>
                    <a:pt x="52" y="116"/>
                    <a:pt x="54" y="117"/>
                  </a:cubicBezTo>
                  <a:cubicBezTo>
                    <a:pt x="53" y="116"/>
                    <a:pt x="42" y="95"/>
                    <a:pt x="49" y="78"/>
                  </a:cubicBezTo>
                  <a:cubicBezTo>
                    <a:pt x="49" y="78"/>
                    <a:pt x="50" y="76"/>
                    <a:pt x="51" y="76"/>
                  </a:cubicBezTo>
                  <a:cubicBezTo>
                    <a:pt x="52" y="76"/>
                    <a:pt x="52" y="76"/>
                    <a:pt x="53" y="76"/>
                  </a:cubicBezTo>
                  <a:cubicBezTo>
                    <a:pt x="55" y="78"/>
                    <a:pt x="50" y="90"/>
                    <a:pt x="56" y="99"/>
                  </a:cubicBezTo>
                  <a:cubicBezTo>
                    <a:pt x="56" y="98"/>
                    <a:pt x="54" y="78"/>
                    <a:pt x="58" y="77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62" y="77"/>
                    <a:pt x="66" y="92"/>
                    <a:pt x="66" y="92"/>
                  </a:cubicBezTo>
                  <a:cubicBezTo>
                    <a:pt x="66" y="92"/>
                    <a:pt x="67" y="81"/>
                    <a:pt x="62" y="73"/>
                  </a:cubicBezTo>
                  <a:cubicBezTo>
                    <a:pt x="61" y="71"/>
                    <a:pt x="61" y="70"/>
                    <a:pt x="62" y="70"/>
                  </a:cubicBezTo>
                  <a:cubicBezTo>
                    <a:pt x="64" y="70"/>
                    <a:pt x="70" y="76"/>
                    <a:pt x="72" y="79"/>
                  </a:cubicBezTo>
                  <a:cubicBezTo>
                    <a:pt x="76" y="90"/>
                    <a:pt x="76" y="94"/>
                    <a:pt x="76" y="102"/>
                  </a:cubicBezTo>
                  <a:cubicBezTo>
                    <a:pt x="76" y="102"/>
                    <a:pt x="81" y="88"/>
                    <a:pt x="72" y="75"/>
                  </a:cubicBezTo>
                  <a:cubicBezTo>
                    <a:pt x="72" y="75"/>
                    <a:pt x="81" y="78"/>
                    <a:pt x="88" y="90"/>
                  </a:cubicBezTo>
                  <a:cubicBezTo>
                    <a:pt x="86" y="86"/>
                    <a:pt x="84" y="83"/>
                    <a:pt x="81" y="79"/>
                  </a:cubicBezTo>
                  <a:cubicBezTo>
                    <a:pt x="71" y="69"/>
                    <a:pt x="63" y="65"/>
                    <a:pt x="59" y="61"/>
                  </a:cubicBezTo>
                  <a:cubicBezTo>
                    <a:pt x="59" y="61"/>
                    <a:pt x="59" y="61"/>
                    <a:pt x="59" y="61"/>
                  </a:cubicBezTo>
                  <a:cubicBezTo>
                    <a:pt x="59" y="61"/>
                    <a:pt x="59" y="61"/>
                    <a:pt x="59" y="61"/>
                  </a:cubicBezTo>
                  <a:cubicBezTo>
                    <a:pt x="62" y="62"/>
                    <a:pt x="68" y="65"/>
                    <a:pt x="72" y="69"/>
                  </a:cubicBezTo>
                  <a:cubicBezTo>
                    <a:pt x="78" y="75"/>
                    <a:pt x="86" y="85"/>
                    <a:pt x="99" y="87"/>
                  </a:cubicBezTo>
                  <a:cubicBezTo>
                    <a:pt x="101" y="87"/>
                    <a:pt x="102" y="87"/>
                    <a:pt x="103" y="87"/>
                  </a:cubicBezTo>
                  <a:cubicBezTo>
                    <a:pt x="104" y="87"/>
                    <a:pt x="106" y="87"/>
                    <a:pt x="107" y="87"/>
                  </a:cubicBezTo>
                  <a:cubicBezTo>
                    <a:pt x="100" y="86"/>
                    <a:pt x="94" y="83"/>
                    <a:pt x="94" y="83"/>
                  </a:cubicBezTo>
                  <a:cubicBezTo>
                    <a:pt x="75" y="73"/>
                    <a:pt x="78" y="71"/>
                    <a:pt x="78" y="71"/>
                  </a:cubicBezTo>
                  <a:cubicBezTo>
                    <a:pt x="80" y="71"/>
                    <a:pt x="82" y="72"/>
                    <a:pt x="85" y="72"/>
                  </a:cubicBezTo>
                  <a:cubicBezTo>
                    <a:pt x="90" y="72"/>
                    <a:pt x="96" y="70"/>
                    <a:pt x="96" y="70"/>
                  </a:cubicBezTo>
                  <a:cubicBezTo>
                    <a:pt x="78" y="69"/>
                    <a:pt x="68" y="64"/>
                    <a:pt x="71" y="64"/>
                  </a:cubicBezTo>
                  <a:cubicBezTo>
                    <a:pt x="71" y="64"/>
                    <a:pt x="72" y="64"/>
                    <a:pt x="74" y="64"/>
                  </a:cubicBezTo>
                  <a:cubicBezTo>
                    <a:pt x="77" y="65"/>
                    <a:pt x="80" y="66"/>
                    <a:pt x="82" y="66"/>
                  </a:cubicBezTo>
                  <a:cubicBezTo>
                    <a:pt x="87" y="66"/>
                    <a:pt x="91" y="64"/>
                    <a:pt x="91" y="64"/>
                  </a:cubicBezTo>
                  <a:cubicBezTo>
                    <a:pt x="90" y="64"/>
                    <a:pt x="89" y="64"/>
                    <a:pt x="88" y="64"/>
                  </a:cubicBezTo>
                  <a:cubicBezTo>
                    <a:pt x="81" y="64"/>
                    <a:pt x="69" y="61"/>
                    <a:pt x="73" y="58"/>
                  </a:cubicBezTo>
                  <a:cubicBezTo>
                    <a:pt x="75" y="56"/>
                    <a:pt x="82" y="56"/>
                    <a:pt x="88" y="56"/>
                  </a:cubicBezTo>
                  <a:cubicBezTo>
                    <a:pt x="95" y="56"/>
                    <a:pt x="100" y="56"/>
                    <a:pt x="100" y="56"/>
                  </a:cubicBezTo>
                  <a:cubicBezTo>
                    <a:pt x="96" y="54"/>
                    <a:pt x="91" y="53"/>
                    <a:pt x="86" y="53"/>
                  </a:cubicBezTo>
                  <a:cubicBezTo>
                    <a:pt x="83" y="53"/>
                    <a:pt x="80" y="53"/>
                    <a:pt x="78" y="54"/>
                  </a:cubicBezTo>
                  <a:cubicBezTo>
                    <a:pt x="75" y="54"/>
                    <a:pt x="73" y="54"/>
                    <a:pt x="72" y="54"/>
                  </a:cubicBezTo>
                  <a:cubicBezTo>
                    <a:pt x="70" y="54"/>
                    <a:pt x="71" y="53"/>
                    <a:pt x="76" y="50"/>
                  </a:cubicBezTo>
                  <a:cubicBezTo>
                    <a:pt x="82" y="46"/>
                    <a:pt x="89" y="45"/>
                    <a:pt x="95" y="45"/>
                  </a:cubicBezTo>
                  <a:cubicBezTo>
                    <a:pt x="103" y="45"/>
                    <a:pt x="109" y="47"/>
                    <a:pt x="110" y="47"/>
                  </a:cubicBezTo>
                  <a:cubicBezTo>
                    <a:pt x="107" y="46"/>
                    <a:pt x="104" y="44"/>
                    <a:pt x="101" y="43"/>
                  </a:cubicBezTo>
                  <a:cubicBezTo>
                    <a:pt x="101" y="43"/>
                    <a:pt x="101" y="43"/>
                    <a:pt x="100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7" y="43"/>
                    <a:pt x="96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92" y="42"/>
                    <a:pt x="91" y="43"/>
                    <a:pt x="89" y="43"/>
                  </a:cubicBezTo>
                  <a:cubicBezTo>
                    <a:pt x="75" y="45"/>
                    <a:pt x="68" y="50"/>
                    <a:pt x="63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0"/>
                    <a:pt x="63" y="50"/>
                    <a:pt x="64" y="50"/>
                  </a:cubicBezTo>
                  <a:cubicBezTo>
                    <a:pt x="68" y="47"/>
                    <a:pt x="77" y="46"/>
                    <a:pt x="87" y="39"/>
                  </a:cubicBezTo>
                  <a:cubicBezTo>
                    <a:pt x="92" y="36"/>
                    <a:pt x="95" y="33"/>
                    <a:pt x="97" y="29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4" y="33"/>
                    <a:pt x="78" y="42"/>
                    <a:pt x="75" y="42"/>
                  </a:cubicBezTo>
                  <a:cubicBezTo>
                    <a:pt x="75" y="43"/>
                    <a:pt x="75" y="43"/>
                    <a:pt x="74" y="43"/>
                  </a:cubicBezTo>
                  <a:cubicBezTo>
                    <a:pt x="73" y="43"/>
                    <a:pt x="74" y="41"/>
                    <a:pt x="74" y="41"/>
                  </a:cubicBezTo>
                  <a:cubicBezTo>
                    <a:pt x="84" y="37"/>
                    <a:pt x="88" y="24"/>
                    <a:pt x="89" y="21"/>
                  </a:cubicBezTo>
                  <a:cubicBezTo>
                    <a:pt x="86" y="30"/>
                    <a:pt x="71" y="40"/>
                    <a:pt x="68" y="40"/>
                  </a:cubicBezTo>
                  <a:cubicBezTo>
                    <a:pt x="68" y="40"/>
                    <a:pt x="67" y="40"/>
                    <a:pt x="67" y="40"/>
                  </a:cubicBezTo>
                  <a:cubicBezTo>
                    <a:pt x="66" y="38"/>
                    <a:pt x="69" y="36"/>
                    <a:pt x="69" y="36"/>
                  </a:cubicBezTo>
                  <a:cubicBezTo>
                    <a:pt x="76" y="28"/>
                    <a:pt x="78" y="19"/>
                    <a:pt x="78" y="19"/>
                  </a:cubicBezTo>
                  <a:cubicBezTo>
                    <a:pt x="76" y="23"/>
                    <a:pt x="67" y="35"/>
                    <a:pt x="63" y="35"/>
                  </a:cubicBezTo>
                  <a:cubicBezTo>
                    <a:pt x="62" y="35"/>
                    <a:pt x="62" y="34"/>
                    <a:pt x="62" y="30"/>
                  </a:cubicBezTo>
                  <a:cubicBezTo>
                    <a:pt x="64" y="17"/>
                    <a:pt x="75" y="6"/>
                    <a:pt x="75" y="6"/>
                  </a:cubicBezTo>
                  <a:cubicBezTo>
                    <a:pt x="71" y="6"/>
                    <a:pt x="68" y="11"/>
                    <a:pt x="65" y="15"/>
                  </a:cubicBezTo>
                  <a:cubicBezTo>
                    <a:pt x="63" y="18"/>
                    <a:pt x="61" y="25"/>
                    <a:pt x="60" y="25"/>
                  </a:cubicBezTo>
                  <a:cubicBezTo>
                    <a:pt x="59" y="25"/>
                    <a:pt x="59" y="23"/>
                    <a:pt x="60" y="19"/>
                  </a:cubicBezTo>
                  <a:cubicBezTo>
                    <a:pt x="61" y="5"/>
                    <a:pt x="71" y="0"/>
                    <a:pt x="71" y="0"/>
                  </a:cubicBezTo>
                  <a:cubicBezTo>
                    <a:pt x="71" y="0"/>
                    <a:pt x="70" y="0"/>
                    <a:pt x="7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8" name="Freeform 937">
              <a:extLst>
                <a:ext uri="{FF2B5EF4-FFF2-40B4-BE49-F238E27FC236}">
                  <a16:creationId xmlns:a16="http://schemas.microsoft.com/office/drawing/2014/main" id="{DE6EF9CE-E862-4DF8-98A4-1582658037F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1562" y="5737226"/>
              <a:ext cx="290513" cy="309563"/>
            </a:xfrm>
            <a:custGeom>
              <a:avLst/>
              <a:gdLst>
                <a:gd name="T0" fmla="*/ 37 w 63"/>
                <a:gd name="T1" fmla="*/ 32 h 67"/>
                <a:gd name="T2" fmla="*/ 57 w 63"/>
                <a:gd name="T3" fmla="*/ 32 h 67"/>
                <a:gd name="T4" fmla="*/ 57 w 63"/>
                <a:gd name="T5" fmla="*/ 31 h 67"/>
                <a:gd name="T6" fmla="*/ 36 w 63"/>
                <a:gd name="T7" fmla="*/ 32 h 67"/>
                <a:gd name="T8" fmla="*/ 55 w 63"/>
                <a:gd name="T9" fmla="*/ 15 h 67"/>
                <a:gd name="T10" fmla="*/ 36 w 63"/>
                <a:gd name="T11" fmla="*/ 31 h 67"/>
                <a:gd name="T12" fmla="*/ 35 w 63"/>
                <a:gd name="T13" fmla="*/ 1 h 67"/>
                <a:gd name="T14" fmla="*/ 33 w 63"/>
                <a:gd name="T15" fmla="*/ 1 h 67"/>
                <a:gd name="T16" fmla="*/ 34 w 63"/>
                <a:gd name="T17" fmla="*/ 3 h 67"/>
                <a:gd name="T18" fmla="*/ 33 w 63"/>
                <a:gd name="T19" fmla="*/ 18 h 67"/>
                <a:gd name="T20" fmla="*/ 32 w 63"/>
                <a:gd name="T21" fmla="*/ 18 h 67"/>
                <a:gd name="T22" fmla="*/ 33 w 63"/>
                <a:gd name="T23" fmla="*/ 19 h 67"/>
                <a:gd name="T24" fmla="*/ 34 w 63"/>
                <a:gd name="T25" fmla="*/ 31 h 67"/>
                <a:gd name="T26" fmla="*/ 21 w 63"/>
                <a:gd name="T27" fmla="*/ 9 h 67"/>
                <a:gd name="T28" fmla="*/ 20 w 63"/>
                <a:gd name="T29" fmla="*/ 9 h 67"/>
                <a:gd name="T30" fmla="*/ 20 w 63"/>
                <a:gd name="T31" fmla="*/ 10 h 67"/>
                <a:gd name="T32" fmla="*/ 33 w 63"/>
                <a:gd name="T33" fmla="*/ 31 h 67"/>
                <a:gd name="T34" fmla="*/ 22 w 63"/>
                <a:gd name="T35" fmla="*/ 17 h 67"/>
                <a:gd name="T36" fmla="*/ 20 w 63"/>
                <a:gd name="T37" fmla="*/ 16 h 67"/>
                <a:gd name="T38" fmla="*/ 22 w 63"/>
                <a:gd name="T39" fmla="*/ 17 h 67"/>
                <a:gd name="T40" fmla="*/ 32 w 63"/>
                <a:gd name="T41" fmla="*/ 32 h 67"/>
                <a:gd name="T42" fmla="*/ 4 w 63"/>
                <a:gd name="T43" fmla="*/ 21 h 67"/>
                <a:gd name="T44" fmla="*/ 4 w 63"/>
                <a:gd name="T45" fmla="*/ 22 h 67"/>
                <a:gd name="T46" fmla="*/ 13 w 63"/>
                <a:gd name="T47" fmla="*/ 29 h 67"/>
                <a:gd name="T48" fmla="*/ 12 w 63"/>
                <a:gd name="T49" fmla="*/ 30 h 67"/>
                <a:gd name="T50" fmla="*/ 31 w 63"/>
                <a:gd name="T51" fmla="*/ 32 h 67"/>
                <a:gd name="T52" fmla="*/ 5 w 63"/>
                <a:gd name="T53" fmla="*/ 44 h 67"/>
                <a:gd name="T54" fmla="*/ 6 w 63"/>
                <a:gd name="T55" fmla="*/ 45 h 67"/>
                <a:gd name="T56" fmla="*/ 12 w 63"/>
                <a:gd name="T57" fmla="*/ 48 h 67"/>
                <a:gd name="T58" fmla="*/ 11 w 63"/>
                <a:gd name="T59" fmla="*/ 51 h 67"/>
                <a:gd name="T60" fmla="*/ 32 w 63"/>
                <a:gd name="T61" fmla="*/ 34 h 67"/>
                <a:gd name="T62" fmla="*/ 19 w 63"/>
                <a:gd name="T63" fmla="*/ 47 h 67"/>
                <a:gd name="T64" fmla="*/ 21 w 63"/>
                <a:gd name="T65" fmla="*/ 46 h 67"/>
                <a:gd name="T66" fmla="*/ 20 w 63"/>
                <a:gd name="T67" fmla="*/ 52 h 67"/>
                <a:gd name="T68" fmla="*/ 20 w 63"/>
                <a:gd name="T69" fmla="*/ 53 h 67"/>
                <a:gd name="T70" fmla="*/ 33 w 63"/>
                <a:gd name="T71" fmla="*/ 37 h 67"/>
                <a:gd name="T72" fmla="*/ 27 w 63"/>
                <a:gd name="T73" fmla="*/ 56 h 67"/>
                <a:gd name="T74" fmla="*/ 26 w 63"/>
                <a:gd name="T75" fmla="*/ 59 h 67"/>
                <a:gd name="T76" fmla="*/ 28 w 63"/>
                <a:gd name="T77" fmla="*/ 57 h 67"/>
                <a:gd name="T78" fmla="*/ 34 w 63"/>
                <a:gd name="T79" fmla="*/ 37 h 67"/>
                <a:gd name="T80" fmla="*/ 30 w 63"/>
                <a:gd name="T81" fmla="*/ 64 h 67"/>
                <a:gd name="T82" fmla="*/ 31 w 63"/>
                <a:gd name="T83" fmla="*/ 64 h 67"/>
                <a:gd name="T84" fmla="*/ 39 w 63"/>
                <a:gd name="T85" fmla="*/ 58 h 67"/>
                <a:gd name="T86" fmla="*/ 38 w 63"/>
                <a:gd name="T87" fmla="*/ 59 h 67"/>
                <a:gd name="T88" fmla="*/ 40 w 63"/>
                <a:gd name="T89" fmla="*/ 60 h 67"/>
                <a:gd name="T90" fmla="*/ 36 w 63"/>
                <a:gd name="T91" fmla="*/ 39 h 67"/>
                <a:gd name="T92" fmla="*/ 53 w 63"/>
                <a:gd name="T93" fmla="*/ 51 h 67"/>
                <a:gd name="T94" fmla="*/ 56 w 63"/>
                <a:gd name="T95" fmla="*/ 52 h 67"/>
                <a:gd name="T96" fmla="*/ 41 w 63"/>
                <a:gd name="T97" fmla="*/ 43 h 67"/>
                <a:gd name="T98" fmla="*/ 52 w 63"/>
                <a:gd name="T99" fmla="*/ 46 h 67"/>
                <a:gd name="T100" fmla="*/ 54 w 63"/>
                <a:gd name="T101" fmla="*/ 47 h 67"/>
                <a:gd name="T102" fmla="*/ 54 w 63"/>
                <a:gd name="T103" fmla="*/ 46 h 67"/>
                <a:gd name="T104" fmla="*/ 37 w 63"/>
                <a:gd name="T105" fmla="*/ 35 h 67"/>
                <a:gd name="T106" fmla="*/ 55 w 63"/>
                <a:gd name="T107" fmla="*/ 43 h 67"/>
                <a:gd name="T108" fmla="*/ 55 w 63"/>
                <a:gd name="T109" fmla="*/ 42 h 67"/>
                <a:gd name="T110" fmla="*/ 47 w 63"/>
                <a:gd name="T111" fmla="*/ 37 h 67"/>
                <a:gd name="T112" fmla="*/ 48 w 63"/>
                <a:gd name="T113" fmla="*/ 36 h 67"/>
                <a:gd name="T114" fmla="*/ 37 w 63"/>
                <a:gd name="T115" fmla="*/ 33 h 67"/>
                <a:gd name="T116" fmla="*/ 58 w 63"/>
                <a:gd name="T117" fmla="*/ 36 h 67"/>
                <a:gd name="T118" fmla="*/ 58 w 63"/>
                <a:gd name="T119" fmla="*/ 3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67">
                  <a:moveTo>
                    <a:pt x="58" y="35"/>
                  </a:moveTo>
                  <a:cubicBezTo>
                    <a:pt x="52" y="31"/>
                    <a:pt x="42" y="32"/>
                    <a:pt x="37" y="32"/>
                  </a:cubicBezTo>
                  <a:cubicBezTo>
                    <a:pt x="39" y="31"/>
                    <a:pt x="41" y="31"/>
                    <a:pt x="44" y="30"/>
                  </a:cubicBezTo>
                  <a:cubicBezTo>
                    <a:pt x="49" y="29"/>
                    <a:pt x="55" y="31"/>
                    <a:pt x="57" y="32"/>
                  </a:cubicBezTo>
                  <a:cubicBezTo>
                    <a:pt x="58" y="32"/>
                    <a:pt x="59" y="34"/>
                    <a:pt x="60" y="32"/>
                  </a:cubicBezTo>
                  <a:cubicBezTo>
                    <a:pt x="61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47" y="27"/>
                    <a:pt x="39" y="30"/>
                    <a:pt x="36" y="32"/>
                  </a:cubicBezTo>
                  <a:cubicBezTo>
                    <a:pt x="41" y="21"/>
                    <a:pt x="48" y="18"/>
                    <a:pt x="51" y="17"/>
                  </a:cubicBezTo>
                  <a:cubicBezTo>
                    <a:pt x="51" y="17"/>
                    <a:pt x="57" y="17"/>
                    <a:pt x="55" y="15"/>
                  </a:cubicBezTo>
                  <a:cubicBezTo>
                    <a:pt x="54" y="13"/>
                    <a:pt x="52" y="15"/>
                    <a:pt x="52" y="15"/>
                  </a:cubicBezTo>
                  <a:cubicBezTo>
                    <a:pt x="44" y="17"/>
                    <a:pt x="38" y="26"/>
                    <a:pt x="36" y="31"/>
                  </a:cubicBezTo>
                  <a:cubicBezTo>
                    <a:pt x="39" y="18"/>
                    <a:pt x="36" y="5"/>
                    <a:pt x="35" y="2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1"/>
                    <a:pt x="35" y="0"/>
                    <a:pt x="34" y="0"/>
                  </a:cubicBezTo>
                  <a:cubicBezTo>
                    <a:pt x="34" y="0"/>
                    <a:pt x="33" y="0"/>
                    <a:pt x="33" y="1"/>
                  </a:cubicBezTo>
                  <a:cubicBezTo>
                    <a:pt x="33" y="2"/>
                    <a:pt x="33" y="3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8" y="13"/>
                    <a:pt x="36" y="25"/>
                    <a:pt x="34" y="31"/>
                  </a:cubicBezTo>
                  <a:cubicBezTo>
                    <a:pt x="35" y="24"/>
                    <a:pt x="34" y="19"/>
                    <a:pt x="33" y="18"/>
                  </a:cubicBezTo>
                  <a:cubicBezTo>
                    <a:pt x="33" y="18"/>
                    <a:pt x="33" y="17"/>
                    <a:pt x="33" y="17"/>
                  </a:cubicBezTo>
                  <a:cubicBezTo>
                    <a:pt x="32" y="17"/>
                    <a:pt x="32" y="18"/>
                    <a:pt x="32" y="18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4" y="23"/>
                    <a:pt x="34" y="28"/>
                    <a:pt x="34" y="31"/>
                  </a:cubicBezTo>
                  <a:cubicBezTo>
                    <a:pt x="32" y="25"/>
                    <a:pt x="28" y="17"/>
                    <a:pt x="25" y="14"/>
                  </a:cubicBezTo>
                  <a:cubicBezTo>
                    <a:pt x="23" y="11"/>
                    <a:pt x="22" y="10"/>
                    <a:pt x="21" y="9"/>
                  </a:cubicBezTo>
                  <a:cubicBezTo>
                    <a:pt x="21" y="9"/>
                    <a:pt x="21" y="8"/>
                    <a:pt x="20" y="8"/>
                  </a:cubicBezTo>
                  <a:cubicBezTo>
                    <a:pt x="20" y="8"/>
                    <a:pt x="20" y="9"/>
                    <a:pt x="20" y="9"/>
                  </a:cubicBezTo>
                  <a:cubicBezTo>
                    <a:pt x="19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11"/>
                    <a:pt x="22" y="12"/>
                    <a:pt x="22" y="12"/>
                  </a:cubicBezTo>
                  <a:cubicBezTo>
                    <a:pt x="28" y="18"/>
                    <a:pt x="31" y="27"/>
                    <a:pt x="33" y="31"/>
                  </a:cubicBezTo>
                  <a:cubicBezTo>
                    <a:pt x="31" y="28"/>
                    <a:pt x="26" y="19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0" y="16"/>
                    <a:pt x="20" y="16"/>
                  </a:cubicBezTo>
                  <a:cubicBezTo>
                    <a:pt x="20" y="16"/>
                    <a:pt x="20" y="17"/>
                    <a:pt x="20" y="17"/>
                  </a:cubicBezTo>
                  <a:cubicBezTo>
                    <a:pt x="21" y="17"/>
                    <a:pt x="21" y="18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4" y="19"/>
                    <a:pt x="28" y="24"/>
                    <a:pt x="32" y="32"/>
                  </a:cubicBezTo>
                  <a:cubicBezTo>
                    <a:pt x="21" y="24"/>
                    <a:pt x="8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2" y="21"/>
                    <a:pt x="1" y="22"/>
                  </a:cubicBezTo>
                  <a:cubicBezTo>
                    <a:pt x="0" y="23"/>
                    <a:pt x="2" y="24"/>
                    <a:pt x="4" y="22"/>
                  </a:cubicBezTo>
                  <a:cubicBezTo>
                    <a:pt x="15" y="23"/>
                    <a:pt x="25" y="28"/>
                    <a:pt x="30" y="31"/>
                  </a:cubicBezTo>
                  <a:cubicBezTo>
                    <a:pt x="26" y="30"/>
                    <a:pt x="19" y="27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1" y="28"/>
                    <a:pt x="12" y="30"/>
                  </a:cubicBezTo>
                  <a:cubicBezTo>
                    <a:pt x="12" y="31"/>
                    <a:pt x="14" y="30"/>
                    <a:pt x="14" y="30"/>
                  </a:cubicBezTo>
                  <a:cubicBezTo>
                    <a:pt x="16" y="29"/>
                    <a:pt x="23" y="28"/>
                    <a:pt x="31" y="32"/>
                  </a:cubicBezTo>
                  <a:cubicBezTo>
                    <a:pt x="26" y="33"/>
                    <a:pt x="14" y="3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3" y="45"/>
                    <a:pt x="4" y="46"/>
                  </a:cubicBezTo>
                  <a:cubicBezTo>
                    <a:pt x="5" y="47"/>
                    <a:pt x="6" y="45"/>
                    <a:pt x="6" y="45"/>
                  </a:cubicBezTo>
                  <a:cubicBezTo>
                    <a:pt x="9" y="42"/>
                    <a:pt x="18" y="33"/>
                    <a:pt x="32" y="34"/>
                  </a:cubicBezTo>
                  <a:cubicBezTo>
                    <a:pt x="27" y="34"/>
                    <a:pt x="17" y="3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0" y="50"/>
                    <a:pt x="11" y="51"/>
                  </a:cubicBezTo>
                  <a:cubicBezTo>
                    <a:pt x="13" y="52"/>
                    <a:pt x="13" y="48"/>
                    <a:pt x="13" y="48"/>
                  </a:cubicBezTo>
                  <a:cubicBezTo>
                    <a:pt x="15" y="45"/>
                    <a:pt x="18" y="37"/>
                    <a:pt x="32" y="34"/>
                  </a:cubicBezTo>
                  <a:cubicBezTo>
                    <a:pt x="31" y="36"/>
                    <a:pt x="27" y="41"/>
                    <a:pt x="21" y="45"/>
                  </a:cubicBezTo>
                  <a:cubicBezTo>
                    <a:pt x="21" y="45"/>
                    <a:pt x="18" y="46"/>
                    <a:pt x="19" y="47"/>
                  </a:cubicBezTo>
                  <a:cubicBezTo>
                    <a:pt x="20" y="49"/>
                    <a:pt x="21" y="46"/>
                    <a:pt x="21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4" y="44"/>
                    <a:pt x="31" y="38"/>
                    <a:pt x="33" y="35"/>
                  </a:cubicBezTo>
                  <a:cubicBezTo>
                    <a:pt x="33" y="37"/>
                    <a:pt x="30" y="48"/>
                    <a:pt x="20" y="52"/>
                  </a:cubicBezTo>
                  <a:cubicBezTo>
                    <a:pt x="20" y="52"/>
                    <a:pt x="17" y="51"/>
                    <a:pt x="17" y="54"/>
                  </a:cubicBezTo>
                  <a:cubicBezTo>
                    <a:pt x="17" y="56"/>
                    <a:pt x="20" y="53"/>
                    <a:pt x="20" y="53"/>
                  </a:cubicBezTo>
                  <a:cubicBezTo>
                    <a:pt x="22" y="52"/>
                    <a:pt x="27" y="49"/>
                    <a:pt x="29" y="46"/>
                  </a:cubicBezTo>
                  <a:cubicBezTo>
                    <a:pt x="31" y="43"/>
                    <a:pt x="33" y="39"/>
                    <a:pt x="33" y="37"/>
                  </a:cubicBezTo>
                  <a:cubicBezTo>
                    <a:pt x="33" y="41"/>
                    <a:pt x="32" y="48"/>
                    <a:pt x="28" y="55"/>
                  </a:cubicBezTo>
                  <a:cubicBezTo>
                    <a:pt x="28" y="55"/>
                    <a:pt x="27" y="56"/>
                    <a:pt x="2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6"/>
                    <a:pt x="25" y="58"/>
                    <a:pt x="26" y="59"/>
                  </a:cubicBezTo>
                  <a:cubicBezTo>
                    <a:pt x="27" y="60"/>
                    <a:pt x="28" y="57"/>
                    <a:pt x="28" y="57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29" y="55"/>
                    <a:pt x="31" y="52"/>
                    <a:pt x="31" y="49"/>
                  </a:cubicBezTo>
                  <a:cubicBezTo>
                    <a:pt x="33" y="45"/>
                    <a:pt x="34" y="40"/>
                    <a:pt x="34" y="37"/>
                  </a:cubicBezTo>
                  <a:cubicBezTo>
                    <a:pt x="35" y="44"/>
                    <a:pt x="36" y="56"/>
                    <a:pt x="30" y="63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0" y="64"/>
                    <a:pt x="27" y="64"/>
                    <a:pt x="28" y="66"/>
                  </a:cubicBezTo>
                  <a:cubicBezTo>
                    <a:pt x="29" y="67"/>
                    <a:pt x="31" y="64"/>
                    <a:pt x="31" y="64"/>
                  </a:cubicBezTo>
                  <a:cubicBezTo>
                    <a:pt x="33" y="61"/>
                    <a:pt x="37" y="54"/>
                    <a:pt x="35" y="39"/>
                  </a:cubicBezTo>
                  <a:cubicBezTo>
                    <a:pt x="37" y="43"/>
                    <a:pt x="40" y="51"/>
                    <a:pt x="39" y="58"/>
                  </a:cubicBezTo>
                  <a:cubicBezTo>
                    <a:pt x="39" y="58"/>
                    <a:pt x="39" y="59"/>
                    <a:pt x="38" y="59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6" y="62"/>
                    <a:pt x="38" y="63"/>
                  </a:cubicBezTo>
                  <a:cubicBezTo>
                    <a:pt x="41" y="63"/>
                    <a:pt x="40" y="60"/>
                    <a:pt x="40" y="60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0" y="56"/>
                    <a:pt x="39" y="47"/>
                    <a:pt x="36" y="39"/>
                  </a:cubicBezTo>
                  <a:cubicBezTo>
                    <a:pt x="39" y="43"/>
                    <a:pt x="44" y="49"/>
                    <a:pt x="52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6" y="53"/>
                    <a:pt x="56" y="52"/>
                  </a:cubicBezTo>
                  <a:cubicBezTo>
                    <a:pt x="56" y="50"/>
                    <a:pt x="53" y="51"/>
                    <a:pt x="53" y="51"/>
                  </a:cubicBezTo>
                  <a:cubicBezTo>
                    <a:pt x="50" y="50"/>
                    <a:pt x="45" y="47"/>
                    <a:pt x="41" y="43"/>
                  </a:cubicBezTo>
                  <a:cubicBezTo>
                    <a:pt x="37" y="39"/>
                    <a:pt x="35" y="36"/>
                    <a:pt x="35" y="34"/>
                  </a:cubicBezTo>
                  <a:cubicBezTo>
                    <a:pt x="37" y="36"/>
                    <a:pt x="43" y="43"/>
                    <a:pt x="52" y="46"/>
                  </a:cubicBezTo>
                  <a:cubicBezTo>
                    <a:pt x="52" y="46"/>
                    <a:pt x="53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7" y="48"/>
                    <a:pt x="56" y="47"/>
                  </a:cubicBezTo>
                  <a:cubicBezTo>
                    <a:pt x="56" y="46"/>
                    <a:pt x="54" y="46"/>
                    <a:pt x="54" y="46"/>
                  </a:cubicBezTo>
                  <a:cubicBezTo>
                    <a:pt x="52" y="46"/>
                    <a:pt x="50" y="45"/>
                    <a:pt x="47" y="43"/>
                  </a:cubicBezTo>
                  <a:cubicBezTo>
                    <a:pt x="42" y="40"/>
                    <a:pt x="39" y="37"/>
                    <a:pt x="37" y="35"/>
                  </a:cubicBezTo>
                  <a:cubicBezTo>
                    <a:pt x="43" y="40"/>
                    <a:pt x="52" y="42"/>
                    <a:pt x="54" y="43"/>
                  </a:cubicBezTo>
                  <a:cubicBezTo>
                    <a:pt x="54" y="43"/>
                    <a:pt x="55" y="43"/>
                    <a:pt x="55" y="43"/>
                  </a:cubicBezTo>
                  <a:cubicBezTo>
                    <a:pt x="55" y="43"/>
                    <a:pt x="58" y="43"/>
                    <a:pt x="57" y="42"/>
                  </a:cubicBezTo>
                  <a:cubicBezTo>
                    <a:pt x="57" y="41"/>
                    <a:pt x="55" y="42"/>
                    <a:pt x="55" y="42"/>
                  </a:cubicBezTo>
                  <a:cubicBezTo>
                    <a:pt x="49" y="42"/>
                    <a:pt x="39" y="35"/>
                    <a:pt x="36" y="34"/>
                  </a:cubicBezTo>
                  <a:cubicBezTo>
                    <a:pt x="42" y="34"/>
                    <a:pt x="46" y="36"/>
                    <a:pt x="47" y="37"/>
                  </a:cubicBezTo>
                  <a:cubicBezTo>
                    <a:pt x="47" y="37"/>
                    <a:pt x="48" y="39"/>
                    <a:pt x="49" y="38"/>
                  </a:cubicBezTo>
                  <a:cubicBezTo>
                    <a:pt x="51" y="37"/>
                    <a:pt x="48" y="36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5" y="34"/>
                    <a:pt x="40" y="33"/>
                    <a:pt x="37" y="33"/>
                  </a:cubicBezTo>
                  <a:cubicBezTo>
                    <a:pt x="41" y="33"/>
                    <a:pt x="50" y="32"/>
                    <a:pt x="55" y="34"/>
                  </a:cubicBezTo>
                  <a:cubicBezTo>
                    <a:pt x="57" y="35"/>
                    <a:pt x="57" y="35"/>
                    <a:pt x="58" y="36"/>
                  </a:cubicBezTo>
                  <a:cubicBezTo>
                    <a:pt x="58" y="36"/>
                    <a:pt x="60" y="39"/>
                    <a:pt x="62" y="37"/>
                  </a:cubicBezTo>
                  <a:cubicBezTo>
                    <a:pt x="63" y="36"/>
                    <a:pt x="59" y="35"/>
                    <a:pt x="58" y="35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9" name="Freeform 938">
              <a:extLst>
                <a:ext uri="{FF2B5EF4-FFF2-40B4-BE49-F238E27FC236}">
                  <a16:creationId xmlns:a16="http://schemas.microsoft.com/office/drawing/2014/main" id="{7713C832-861C-4154-8374-12A7D7AD3E1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6837" y="5676901"/>
              <a:ext cx="4763" cy="0"/>
            </a:xfrm>
            <a:custGeom>
              <a:avLst/>
              <a:gdLst>
                <a:gd name="T0" fmla="*/ 3 w 3"/>
                <a:gd name="T1" fmla="*/ 0 w 3"/>
                <a:gd name="T2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0" name="Freeform 939">
              <a:extLst>
                <a:ext uri="{FF2B5EF4-FFF2-40B4-BE49-F238E27FC236}">
                  <a16:creationId xmlns:a16="http://schemas.microsoft.com/office/drawing/2014/main" id="{D33962D0-9746-4B06-93DB-B809C6E3CC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6837" y="5676901"/>
              <a:ext cx="4763" cy="0"/>
            </a:xfrm>
            <a:custGeom>
              <a:avLst/>
              <a:gdLst>
                <a:gd name="T0" fmla="*/ 3 w 3"/>
                <a:gd name="T1" fmla="*/ 0 w 3"/>
                <a:gd name="T2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" name="Freeform 940">
              <a:extLst>
                <a:ext uri="{FF2B5EF4-FFF2-40B4-BE49-F238E27FC236}">
                  <a16:creationId xmlns:a16="http://schemas.microsoft.com/office/drawing/2014/main" id="{4D927882-8F7D-4B31-ACCA-ED05131FC4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47787" y="5643563"/>
              <a:ext cx="115888" cy="125413"/>
            </a:xfrm>
            <a:custGeom>
              <a:avLst/>
              <a:gdLst>
                <a:gd name="T0" fmla="*/ 16 w 25"/>
                <a:gd name="T1" fmla="*/ 0 h 27"/>
                <a:gd name="T2" fmla="*/ 12 w 25"/>
                <a:gd name="T3" fmla="*/ 0 h 27"/>
                <a:gd name="T4" fmla="*/ 6 w 25"/>
                <a:gd name="T5" fmla="*/ 5 h 27"/>
                <a:gd name="T6" fmla="*/ 1 w 25"/>
                <a:gd name="T7" fmla="*/ 8 h 27"/>
                <a:gd name="T8" fmla="*/ 0 w 25"/>
                <a:gd name="T9" fmla="*/ 14 h 27"/>
                <a:gd name="T10" fmla="*/ 2 w 25"/>
                <a:gd name="T11" fmla="*/ 27 h 27"/>
                <a:gd name="T12" fmla="*/ 3 w 25"/>
                <a:gd name="T13" fmla="*/ 12 h 27"/>
                <a:gd name="T14" fmla="*/ 4 w 25"/>
                <a:gd name="T15" fmla="*/ 11 h 27"/>
                <a:gd name="T16" fmla="*/ 10 w 25"/>
                <a:gd name="T17" fmla="*/ 27 h 27"/>
                <a:gd name="T18" fmla="*/ 8 w 25"/>
                <a:gd name="T19" fmla="*/ 10 h 27"/>
                <a:gd name="T20" fmla="*/ 9 w 25"/>
                <a:gd name="T21" fmla="*/ 9 h 27"/>
                <a:gd name="T22" fmla="*/ 19 w 25"/>
                <a:gd name="T23" fmla="*/ 16 h 27"/>
                <a:gd name="T24" fmla="*/ 11 w 25"/>
                <a:gd name="T25" fmla="*/ 7 h 27"/>
                <a:gd name="T26" fmla="*/ 11 w 25"/>
                <a:gd name="T27" fmla="*/ 4 h 27"/>
                <a:gd name="T28" fmla="*/ 20 w 25"/>
                <a:gd name="T29" fmla="*/ 7 h 27"/>
                <a:gd name="T30" fmla="*/ 13 w 25"/>
                <a:gd name="T31" fmla="*/ 2 h 27"/>
                <a:gd name="T32" fmla="*/ 22 w 25"/>
                <a:gd name="T33" fmla="*/ 1 h 27"/>
                <a:gd name="T34" fmla="*/ 25 w 25"/>
                <a:gd name="T35" fmla="*/ 1 h 27"/>
                <a:gd name="T36" fmla="*/ 20 w 25"/>
                <a:gd name="T37" fmla="*/ 0 h 27"/>
                <a:gd name="T38" fmla="*/ 16 w 25"/>
                <a:gd name="T3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27">
                  <a:moveTo>
                    <a:pt x="16" y="0"/>
                  </a:moveTo>
                  <a:cubicBezTo>
                    <a:pt x="14" y="0"/>
                    <a:pt x="13" y="0"/>
                    <a:pt x="12" y="0"/>
                  </a:cubicBezTo>
                  <a:cubicBezTo>
                    <a:pt x="10" y="1"/>
                    <a:pt x="8" y="3"/>
                    <a:pt x="6" y="5"/>
                  </a:cubicBezTo>
                  <a:cubicBezTo>
                    <a:pt x="5" y="7"/>
                    <a:pt x="3" y="6"/>
                    <a:pt x="1" y="8"/>
                  </a:cubicBezTo>
                  <a:cubicBezTo>
                    <a:pt x="0" y="9"/>
                    <a:pt x="0" y="11"/>
                    <a:pt x="0" y="14"/>
                  </a:cubicBezTo>
                  <a:cubicBezTo>
                    <a:pt x="0" y="18"/>
                    <a:pt x="0" y="22"/>
                    <a:pt x="2" y="27"/>
                  </a:cubicBezTo>
                  <a:cubicBezTo>
                    <a:pt x="2" y="25"/>
                    <a:pt x="0" y="14"/>
                    <a:pt x="3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6" y="11"/>
                    <a:pt x="6" y="22"/>
                    <a:pt x="10" y="27"/>
                  </a:cubicBezTo>
                  <a:cubicBezTo>
                    <a:pt x="10" y="27"/>
                    <a:pt x="6" y="12"/>
                    <a:pt x="8" y="10"/>
                  </a:cubicBezTo>
                  <a:cubicBezTo>
                    <a:pt x="8" y="10"/>
                    <a:pt x="9" y="9"/>
                    <a:pt x="9" y="9"/>
                  </a:cubicBezTo>
                  <a:cubicBezTo>
                    <a:pt x="12" y="9"/>
                    <a:pt x="17" y="13"/>
                    <a:pt x="19" y="16"/>
                  </a:cubicBezTo>
                  <a:cubicBezTo>
                    <a:pt x="19" y="16"/>
                    <a:pt x="17" y="11"/>
                    <a:pt x="11" y="7"/>
                  </a:cubicBezTo>
                  <a:cubicBezTo>
                    <a:pt x="9" y="5"/>
                    <a:pt x="10" y="4"/>
                    <a:pt x="11" y="4"/>
                  </a:cubicBezTo>
                  <a:cubicBezTo>
                    <a:pt x="14" y="4"/>
                    <a:pt x="18" y="5"/>
                    <a:pt x="20" y="7"/>
                  </a:cubicBezTo>
                  <a:cubicBezTo>
                    <a:pt x="18" y="5"/>
                    <a:pt x="14" y="3"/>
                    <a:pt x="13" y="2"/>
                  </a:cubicBezTo>
                  <a:cubicBezTo>
                    <a:pt x="13" y="2"/>
                    <a:pt x="18" y="1"/>
                    <a:pt x="22" y="1"/>
                  </a:cubicBezTo>
                  <a:cubicBezTo>
                    <a:pt x="23" y="1"/>
                    <a:pt x="24" y="1"/>
                    <a:pt x="25" y="1"/>
                  </a:cubicBezTo>
                  <a:cubicBezTo>
                    <a:pt x="23" y="0"/>
                    <a:pt x="21" y="0"/>
                    <a:pt x="20" y="0"/>
                  </a:cubicBezTo>
                  <a:cubicBezTo>
                    <a:pt x="18" y="0"/>
                    <a:pt x="17" y="0"/>
                    <a:pt x="1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2" name="Freeform 941">
              <a:extLst>
                <a:ext uri="{FF2B5EF4-FFF2-40B4-BE49-F238E27FC236}">
                  <a16:creationId xmlns:a16="http://schemas.microsoft.com/office/drawing/2014/main" id="{E2404953-E7F7-4F92-B640-8E06B3C005B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2187" y="5592763"/>
              <a:ext cx="139700" cy="111125"/>
            </a:xfrm>
            <a:custGeom>
              <a:avLst/>
              <a:gdLst>
                <a:gd name="T0" fmla="*/ 15 w 30"/>
                <a:gd name="T1" fmla="*/ 0 h 24"/>
                <a:gd name="T2" fmla="*/ 0 w 30"/>
                <a:gd name="T3" fmla="*/ 5 h 24"/>
                <a:gd name="T4" fmla="*/ 10 w 30"/>
                <a:gd name="T5" fmla="*/ 3 h 24"/>
                <a:gd name="T6" fmla="*/ 14 w 30"/>
                <a:gd name="T7" fmla="*/ 4 h 24"/>
                <a:gd name="T8" fmla="*/ 2 w 30"/>
                <a:gd name="T9" fmla="*/ 14 h 24"/>
                <a:gd name="T10" fmla="*/ 16 w 30"/>
                <a:gd name="T11" fmla="*/ 7 h 24"/>
                <a:gd name="T12" fmla="*/ 17 w 30"/>
                <a:gd name="T13" fmla="*/ 7 h 24"/>
                <a:gd name="T14" fmla="*/ 16 w 30"/>
                <a:gd name="T15" fmla="*/ 18 h 24"/>
                <a:gd name="T16" fmla="*/ 21 w 30"/>
                <a:gd name="T17" fmla="*/ 9 h 24"/>
                <a:gd name="T18" fmla="*/ 22 w 30"/>
                <a:gd name="T19" fmla="*/ 9 h 24"/>
                <a:gd name="T20" fmla="*/ 23 w 30"/>
                <a:gd name="T21" fmla="*/ 19 h 24"/>
                <a:gd name="T22" fmla="*/ 26 w 30"/>
                <a:gd name="T23" fmla="*/ 11 h 24"/>
                <a:gd name="T24" fmla="*/ 30 w 30"/>
                <a:gd name="T25" fmla="*/ 24 h 24"/>
                <a:gd name="T26" fmla="*/ 30 w 30"/>
                <a:gd name="T27" fmla="*/ 23 h 24"/>
                <a:gd name="T28" fmla="*/ 29 w 30"/>
                <a:gd name="T29" fmla="*/ 18 h 24"/>
                <a:gd name="T30" fmla="*/ 22 w 30"/>
                <a:gd name="T31" fmla="*/ 5 h 24"/>
                <a:gd name="T32" fmla="*/ 22 w 30"/>
                <a:gd name="T33" fmla="*/ 5 h 24"/>
                <a:gd name="T34" fmla="*/ 22 w 30"/>
                <a:gd name="T35" fmla="*/ 5 h 24"/>
                <a:gd name="T36" fmla="*/ 18 w 30"/>
                <a:gd name="T37" fmla="*/ 1 h 24"/>
                <a:gd name="T38" fmla="*/ 15 w 30"/>
                <a:gd name="T3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" h="24">
                  <a:moveTo>
                    <a:pt x="15" y="0"/>
                  </a:moveTo>
                  <a:cubicBezTo>
                    <a:pt x="11" y="0"/>
                    <a:pt x="5" y="2"/>
                    <a:pt x="0" y="5"/>
                  </a:cubicBezTo>
                  <a:cubicBezTo>
                    <a:pt x="1" y="5"/>
                    <a:pt x="6" y="3"/>
                    <a:pt x="10" y="3"/>
                  </a:cubicBezTo>
                  <a:cubicBezTo>
                    <a:pt x="12" y="3"/>
                    <a:pt x="13" y="3"/>
                    <a:pt x="14" y="4"/>
                  </a:cubicBezTo>
                  <a:cubicBezTo>
                    <a:pt x="14" y="4"/>
                    <a:pt x="8" y="6"/>
                    <a:pt x="2" y="14"/>
                  </a:cubicBezTo>
                  <a:cubicBezTo>
                    <a:pt x="3" y="13"/>
                    <a:pt x="12" y="7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20" y="9"/>
                    <a:pt x="16" y="18"/>
                    <a:pt x="16" y="18"/>
                  </a:cubicBezTo>
                  <a:cubicBezTo>
                    <a:pt x="16" y="18"/>
                    <a:pt x="21" y="12"/>
                    <a:pt x="2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9"/>
                    <a:pt x="24" y="14"/>
                    <a:pt x="23" y="19"/>
                  </a:cubicBezTo>
                  <a:cubicBezTo>
                    <a:pt x="23" y="19"/>
                    <a:pt x="26" y="14"/>
                    <a:pt x="26" y="11"/>
                  </a:cubicBezTo>
                  <a:cubicBezTo>
                    <a:pt x="26" y="11"/>
                    <a:pt x="29" y="17"/>
                    <a:pt x="30" y="24"/>
                  </a:cubicBezTo>
                  <a:cubicBezTo>
                    <a:pt x="30" y="24"/>
                    <a:pt x="30" y="24"/>
                    <a:pt x="30" y="23"/>
                  </a:cubicBezTo>
                  <a:cubicBezTo>
                    <a:pt x="30" y="21"/>
                    <a:pt x="29" y="19"/>
                    <a:pt x="29" y="18"/>
                  </a:cubicBezTo>
                  <a:cubicBezTo>
                    <a:pt x="29" y="7"/>
                    <a:pt x="25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5"/>
                    <a:pt x="20" y="3"/>
                    <a:pt x="18" y="1"/>
                  </a:cubicBezTo>
                  <a:cubicBezTo>
                    <a:pt x="17" y="0"/>
                    <a:pt x="16" y="0"/>
                    <a:pt x="15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3" name="Freeform 942">
              <a:extLst>
                <a:ext uri="{FF2B5EF4-FFF2-40B4-BE49-F238E27FC236}">
                  <a16:creationId xmlns:a16="http://schemas.microsoft.com/office/drawing/2014/main" id="{78A9A856-88FD-49A4-B84F-CECE8CFD78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81062" y="5870576"/>
              <a:ext cx="96838" cy="173038"/>
            </a:xfrm>
            <a:custGeom>
              <a:avLst/>
              <a:gdLst>
                <a:gd name="T0" fmla="*/ 8 w 21"/>
                <a:gd name="T1" fmla="*/ 0 h 37"/>
                <a:gd name="T2" fmla="*/ 16 w 21"/>
                <a:gd name="T3" fmla="*/ 13 h 37"/>
                <a:gd name="T4" fmla="*/ 15 w 21"/>
                <a:gd name="T5" fmla="*/ 14 h 37"/>
                <a:gd name="T6" fmla="*/ 15 w 21"/>
                <a:gd name="T7" fmla="*/ 14 h 37"/>
                <a:gd name="T8" fmla="*/ 1 w 21"/>
                <a:gd name="T9" fmla="*/ 5 h 37"/>
                <a:gd name="T10" fmla="*/ 14 w 21"/>
                <a:gd name="T11" fmla="*/ 19 h 37"/>
                <a:gd name="T12" fmla="*/ 10 w 21"/>
                <a:gd name="T13" fmla="*/ 21 h 37"/>
                <a:gd name="T14" fmla="*/ 3 w 21"/>
                <a:gd name="T15" fmla="*/ 20 h 37"/>
                <a:gd name="T16" fmla="*/ 13 w 21"/>
                <a:gd name="T17" fmla="*/ 24 h 37"/>
                <a:gd name="T18" fmla="*/ 13 w 21"/>
                <a:gd name="T19" fmla="*/ 24 h 37"/>
                <a:gd name="T20" fmla="*/ 15 w 21"/>
                <a:gd name="T21" fmla="*/ 25 h 37"/>
                <a:gd name="T22" fmla="*/ 6 w 21"/>
                <a:gd name="T23" fmla="*/ 27 h 37"/>
                <a:gd name="T24" fmla="*/ 0 w 21"/>
                <a:gd name="T25" fmla="*/ 27 h 37"/>
                <a:gd name="T26" fmla="*/ 11 w 21"/>
                <a:gd name="T27" fmla="*/ 30 h 37"/>
                <a:gd name="T28" fmla="*/ 13 w 21"/>
                <a:gd name="T29" fmla="*/ 30 h 37"/>
                <a:gd name="T30" fmla="*/ 13 w 21"/>
                <a:gd name="T31" fmla="*/ 30 h 37"/>
                <a:gd name="T32" fmla="*/ 15 w 21"/>
                <a:gd name="T33" fmla="*/ 30 h 37"/>
                <a:gd name="T34" fmla="*/ 5 w 21"/>
                <a:gd name="T35" fmla="*/ 37 h 37"/>
                <a:gd name="T36" fmla="*/ 19 w 21"/>
                <a:gd name="T37" fmla="*/ 29 h 37"/>
                <a:gd name="T38" fmla="*/ 19 w 21"/>
                <a:gd name="T39" fmla="*/ 28 h 37"/>
                <a:gd name="T40" fmla="*/ 19 w 21"/>
                <a:gd name="T41" fmla="*/ 25 h 37"/>
                <a:gd name="T42" fmla="*/ 20 w 21"/>
                <a:gd name="T43" fmla="*/ 23 h 37"/>
                <a:gd name="T44" fmla="*/ 21 w 21"/>
                <a:gd name="T45" fmla="*/ 20 h 37"/>
                <a:gd name="T46" fmla="*/ 16 w 21"/>
                <a:gd name="T47" fmla="*/ 9 h 37"/>
                <a:gd name="T48" fmla="*/ 8 w 21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" h="37">
                  <a:moveTo>
                    <a:pt x="8" y="0"/>
                  </a:moveTo>
                  <a:cubicBezTo>
                    <a:pt x="9" y="1"/>
                    <a:pt x="15" y="8"/>
                    <a:pt x="16" y="13"/>
                  </a:cubicBezTo>
                  <a:cubicBezTo>
                    <a:pt x="16" y="14"/>
                    <a:pt x="16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3" y="11"/>
                    <a:pt x="8" y="7"/>
                    <a:pt x="1" y="5"/>
                  </a:cubicBezTo>
                  <a:cubicBezTo>
                    <a:pt x="1" y="5"/>
                    <a:pt x="14" y="15"/>
                    <a:pt x="14" y="19"/>
                  </a:cubicBezTo>
                  <a:cubicBezTo>
                    <a:pt x="14" y="20"/>
                    <a:pt x="12" y="21"/>
                    <a:pt x="10" y="21"/>
                  </a:cubicBezTo>
                  <a:cubicBezTo>
                    <a:pt x="7" y="21"/>
                    <a:pt x="3" y="20"/>
                    <a:pt x="3" y="20"/>
                  </a:cubicBezTo>
                  <a:cubicBezTo>
                    <a:pt x="3" y="20"/>
                    <a:pt x="9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6" y="24"/>
                    <a:pt x="15" y="25"/>
                  </a:cubicBezTo>
                  <a:cubicBezTo>
                    <a:pt x="15" y="26"/>
                    <a:pt x="10" y="27"/>
                    <a:pt x="6" y="27"/>
                  </a:cubicBezTo>
                  <a:cubicBezTo>
                    <a:pt x="4" y="27"/>
                    <a:pt x="2" y="27"/>
                    <a:pt x="0" y="27"/>
                  </a:cubicBezTo>
                  <a:cubicBezTo>
                    <a:pt x="1" y="27"/>
                    <a:pt x="6" y="30"/>
                    <a:pt x="11" y="30"/>
                  </a:cubicBezTo>
                  <a:cubicBezTo>
                    <a:pt x="11" y="30"/>
                    <a:pt x="12" y="30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5" y="30"/>
                    <a:pt x="15" y="30"/>
                  </a:cubicBezTo>
                  <a:cubicBezTo>
                    <a:pt x="15" y="31"/>
                    <a:pt x="9" y="36"/>
                    <a:pt x="5" y="37"/>
                  </a:cubicBezTo>
                  <a:cubicBezTo>
                    <a:pt x="13" y="36"/>
                    <a:pt x="19" y="31"/>
                    <a:pt x="19" y="29"/>
                  </a:cubicBezTo>
                  <a:cubicBezTo>
                    <a:pt x="19" y="29"/>
                    <a:pt x="19" y="29"/>
                    <a:pt x="19" y="28"/>
                  </a:cubicBezTo>
                  <a:cubicBezTo>
                    <a:pt x="19" y="27"/>
                    <a:pt x="19" y="26"/>
                    <a:pt x="19" y="25"/>
                  </a:cubicBezTo>
                  <a:cubicBezTo>
                    <a:pt x="19" y="25"/>
                    <a:pt x="19" y="24"/>
                    <a:pt x="20" y="23"/>
                  </a:cubicBezTo>
                  <a:cubicBezTo>
                    <a:pt x="21" y="23"/>
                    <a:pt x="21" y="21"/>
                    <a:pt x="21" y="20"/>
                  </a:cubicBezTo>
                  <a:cubicBezTo>
                    <a:pt x="21" y="17"/>
                    <a:pt x="20" y="14"/>
                    <a:pt x="16" y="9"/>
                  </a:cubicBezTo>
                  <a:cubicBezTo>
                    <a:pt x="14" y="6"/>
                    <a:pt x="12" y="3"/>
                    <a:pt x="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4" name="Freeform 943">
              <a:extLst>
                <a:ext uri="{FF2B5EF4-FFF2-40B4-BE49-F238E27FC236}">
                  <a16:creationId xmlns:a16="http://schemas.microsoft.com/office/drawing/2014/main" id="{460B679E-8A00-41F4-80C3-C70F89C119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7275" y="6130926"/>
              <a:ext cx="147638" cy="101600"/>
            </a:xfrm>
            <a:custGeom>
              <a:avLst/>
              <a:gdLst>
                <a:gd name="T0" fmla="*/ 11 w 32"/>
                <a:gd name="T1" fmla="*/ 0 h 22"/>
                <a:gd name="T2" fmla="*/ 14 w 32"/>
                <a:gd name="T3" fmla="*/ 13 h 22"/>
                <a:gd name="T4" fmla="*/ 13 w 32"/>
                <a:gd name="T5" fmla="*/ 18 h 22"/>
                <a:gd name="T6" fmla="*/ 0 w 32"/>
                <a:gd name="T7" fmla="*/ 4 h 22"/>
                <a:gd name="T8" fmla="*/ 9 w 32"/>
                <a:gd name="T9" fmla="*/ 19 h 22"/>
                <a:gd name="T10" fmla="*/ 0 w 32"/>
                <a:gd name="T11" fmla="*/ 14 h 22"/>
                <a:gd name="T12" fmla="*/ 14 w 32"/>
                <a:gd name="T13" fmla="*/ 22 h 22"/>
                <a:gd name="T14" fmla="*/ 15 w 32"/>
                <a:gd name="T15" fmla="*/ 22 h 22"/>
                <a:gd name="T16" fmla="*/ 20 w 32"/>
                <a:gd name="T17" fmla="*/ 19 h 22"/>
                <a:gd name="T18" fmla="*/ 21 w 32"/>
                <a:gd name="T19" fmla="*/ 19 h 22"/>
                <a:gd name="T20" fmla="*/ 22 w 32"/>
                <a:gd name="T21" fmla="*/ 19 h 22"/>
                <a:gd name="T22" fmla="*/ 31 w 32"/>
                <a:gd name="T23" fmla="*/ 9 h 22"/>
                <a:gd name="T24" fmla="*/ 32 w 32"/>
                <a:gd name="T25" fmla="*/ 3 h 22"/>
                <a:gd name="T26" fmla="*/ 26 w 32"/>
                <a:gd name="T27" fmla="*/ 14 h 22"/>
                <a:gd name="T28" fmla="*/ 27 w 32"/>
                <a:gd name="T29" fmla="*/ 2 h 22"/>
                <a:gd name="T30" fmla="*/ 21 w 32"/>
                <a:gd name="T31" fmla="*/ 14 h 22"/>
                <a:gd name="T32" fmla="*/ 21 w 32"/>
                <a:gd name="T33" fmla="*/ 14 h 22"/>
                <a:gd name="T34" fmla="*/ 19 w 32"/>
                <a:gd name="T35" fmla="*/ 2 h 22"/>
                <a:gd name="T36" fmla="*/ 17 w 32"/>
                <a:gd name="T37" fmla="*/ 15 h 22"/>
                <a:gd name="T38" fmla="*/ 17 w 32"/>
                <a:gd name="T39" fmla="*/ 15 h 22"/>
                <a:gd name="T40" fmla="*/ 11 w 32"/>
                <a:gd name="T4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22">
                  <a:moveTo>
                    <a:pt x="11" y="0"/>
                  </a:moveTo>
                  <a:cubicBezTo>
                    <a:pt x="11" y="2"/>
                    <a:pt x="13" y="9"/>
                    <a:pt x="14" y="13"/>
                  </a:cubicBezTo>
                  <a:cubicBezTo>
                    <a:pt x="14" y="16"/>
                    <a:pt x="13" y="18"/>
                    <a:pt x="13" y="18"/>
                  </a:cubicBezTo>
                  <a:cubicBezTo>
                    <a:pt x="8" y="17"/>
                    <a:pt x="0" y="4"/>
                    <a:pt x="0" y="4"/>
                  </a:cubicBezTo>
                  <a:cubicBezTo>
                    <a:pt x="2" y="13"/>
                    <a:pt x="9" y="19"/>
                    <a:pt x="9" y="19"/>
                  </a:cubicBezTo>
                  <a:cubicBezTo>
                    <a:pt x="5" y="18"/>
                    <a:pt x="0" y="14"/>
                    <a:pt x="0" y="14"/>
                  </a:cubicBezTo>
                  <a:cubicBezTo>
                    <a:pt x="5" y="19"/>
                    <a:pt x="11" y="22"/>
                    <a:pt x="14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8" y="21"/>
                    <a:pt x="18" y="19"/>
                    <a:pt x="20" y="19"/>
                  </a:cubicBezTo>
                  <a:cubicBezTo>
                    <a:pt x="20" y="19"/>
                    <a:pt x="20" y="19"/>
                    <a:pt x="21" y="19"/>
                  </a:cubicBezTo>
                  <a:cubicBezTo>
                    <a:pt x="21" y="19"/>
                    <a:pt x="21" y="19"/>
                    <a:pt x="22" y="19"/>
                  </a:cubicBezTo>
                  <a:cubicBezTo>
                    <a:pt x="24" y="19"/>
                    <a:pt x="28" y="17"/>
                    <a:pt x="31" y="9"/>
                  </a:cubicBezTo>
                  <a:cubicBezTo>
                    <a:pt x="31" y="7"/>
                    <a:pt x="32" y="5"/>
                    <a:pt x="32" y="3"/>
                  </a:cubicBezTo>
                  <a:cubicBezTo>
                    <a:pt x="31" y="7"/>
                    <a:pt x="26" y="14"/>
                    <a:pt x="26" y="14"/>
                  </a:cubicBezTo>
                  <a:cubicBezTo>
                    <a:pt x="27" y="12"/>
                    <a:pt x="27" y="4"/>
                    <a:pt x="27" y="2"/>
                  </a:cubicBezTo>
                  <a:cubicBezTo>
                    <a:pt x="27" y="6"/>
                    <a:pt x="23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0" y="14"/>
                    <a:pt x="19" y="4"/>
                    <a:pt x="19" y="2"/>
                  </a:cubicBezTo>
                  <a:cubicBezTo>
                    <a:pt x="19" y="4"/>
                    <a:pt x="19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5" y="14"/>
                    <a:pt x="12" y="3"/>
                    <a:pt x="1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5" name="Freeform 944">
              <a:extLst>
                <a:ext uri="{FF2B5EF4-FFF2-40B4-BE49-F238E27FC236}">
                  <a16:creationId xmlns:a16="http://schemas.microsoft.com/office/drawing/2014/main" id="{B6BBE37D-EED3-47CF-B318-D20E564454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08112" y="6034088"/>
              <a:ext cx="9525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6" name="Freeform 945">
              <a:extLst>
                <a:ext uri="{FF2B5EF4-FFF2-40B4-BE49-F238E27FC236}">
                  <a16:creationId xmlns:a16="http://schemas.microsoft.com/office/drawing/2014/main" id="{077F8630-AE6E-42CF-8282-AC830AEE56F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03350" y="5918201"/>
              <a:ext cx="115888" cy="171450"/>
            </a:xfrm>
            <a:custGeom>
              <a:avLst/>
              <a:gdLst>
                <a:gd name="T0" fmla="*/ 10 w 25"/>
                <a:gd name="T1" fmla="*/ 0 h 37"/>
                <a:gd name="T2" fmla="*/ 3 w 25"/>
                <a:gd name="T3" fmla="*/ 9 h 37"/>
                <a:gd name="T4" fmla="*/ 0 w 25"/>
                <a:gd name="T5" fmla="*/ 19 h 37"/>
                <a:gd name="T6" fmla="*/ 2 w 25"/>
                <a:gd name="T7" fmla="*/ 23 h 37"/>
                <a:gd name="T8" fmla="*/ 3 w 25"/>
                <a:gd name="T9" fmla="*/ 25 h 37"/>
                <a:gd name="T10" fmla="*/ 3 w 25"/>
                <a:gd name="T11" fmla="*/ 27 h 37"/>
                <a:gd name="T12" fmla="*/ 3 w 25"/>
                <a:gd name="T13" fmla="*/ 29 h 37"/>
                <a:gd name="T14" fmla="*/ 24 w 25"/>
                <a:gd name="T15" fmla="*/ 37 h 37"/>
                <a:gd name="T16" fmla="*/ 25 w 25"/>
                <a:gd name="T17" fmla="*/ 37 h 37"/>
                <a:gd name="T18" fmla="*/ 12 w 25"/>
                <a:gd name="T19" fmla="*/ 31 h 37"/>
                <a:gd name="T20" fmla="*/ 22 w 25"/>
                <a:gd name="T21" fmla="*/ 25 h 37"/>
                <a:gd name="T22" fmla="*/ 12 w 25"/>
                <a:gd name="T23" fmla="*/ 27 h 37"/>
                <a:gd name="T24" fmla="*/ 10 w 25"/>
                <a:gd name="T25" fmla="*/ 26 h 37"/>
                <a:gd name="T26" fmla="*/ 22 w 25"/>
                <a:gd name="T27" fmla="*/ 18 h 37"/>
                <a:gd name="T28" fmla="*/ 9 w 25"/>
                <a:gd name="T29" fmla="*/ 22 h 37"/>
                <a:gd name="T30" fmla="*/ 9 w 25"/>
                <a:gd name="T31" fmla="*/ 22 h 37"/>
                <a:gd name="T32" fmla="*/ 17 w 25"/>
                <a:gd name="T33" fmla="*/ 9 h 37"/>
                <a:gd name="T34" fmla="*/ 6 w 25"/>
                <a:gd name="T35" fmla="*/ 17 h 37"/>
                <a:gd name="T36" fmla="*/ 5 w 25"/>
                <a:gd name="T37" fmla="*/ 16 h 37"/>
                <a:gd name="T38" fmla="*/ 10 w 25"/>
                <a:gd name="T3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37">
                  <a:moveTo>
                    <a:pt x="10" y="0"/>
                  </a:moveTo>
                  <a:cubicBezTo>
                    <a:pt x="7" y="2"/>
                    <a:pt x="5" y="6"/>
                    <a:pt x="3" y="9"/>
                  </a:cubicBezTo>
                  <a:cubicBezTo>
                    <a:pt x="1" y="13"/>
                    <a:pt x="0" y="16"/>
                    <a:pt x="0" y="19"/>
                  </a:cubicBezTo>
                  <a:cubicBezTo>
                    <a:pt x="0" y="21"/>
                    <a:pt x="1" y="23"/>
                    <a:pt x="2" y="23"/>
                  </a:cubicBezTo>
                  <a:cubicBezTo>
                    <a:pt x="3" y="24"/>
                    <a:pt x="3" y="25"/>
                    <a:pt x="3" y="25"/>
                  </a:cubicBezTo>
                  <a:cubicBezTo>
                    <a:pt x="3" y="26"/>
                    <a:pt x="3" y="27"/>
                    <a:pt x="3" y="27"/>
                  </a:cubicBezTo>
                  <a:cubicBezTo>
                    <a:pt x="3" y="28"/>
                    <a:pt x="3" y="28"/>
                    <a:pt x="3" y="29"/>
                  </a:cubicBezTo>
                  <a:cubicBezTo>
                    <a:pt x="4" y="31"/>
                    <a:pt x="14" y="37"/>
                    <a:pt x="24" y="37"/>
                  </a:cubicBezTo>
                  <a:cubicBezTo>
                    <a:pt x="24" y="37"/>
                    <a:pt x="24" y="37"/>
                    <a:pt x="25" y="37"/>
                  </a:cubicBezTo>
                  <a:cubicBezTo>
                    <a:pt x="20" y="37"/>
                    <a:pt x="14" y="34"/>
                    <a:pt x="12" y="31"/>
                  </a:cubicBezTo>
                  <a:cubicBezTo>
                    <a:pt x="10" y="29"/>
                    <a:pt x="17" y="27"/>
                    <a:pt x="22" y="25"/>
                  </a:cubicBezTo>
                  <a:cubicBezTo>
                    <a:pt x="19" y="26"/>
                    <a:pt x="15" y="27"/>
                    <a:pt x="12" y="27"/>
                  </a:cubicBezTo>
                  <a:cubicBezTo>
                    <a:pt x="11" y="27"/>
                    <a:pt x="11" y="27"/>
                    <a:pt x="10" y="26"/>
                  </a:cubicBezTo>
                  <a:cubicBezTo>
                    <a:pt x="10" y="24"/>
                    <a:pt x="21" y="18"/>
                    <a:pt x="22" y="18"/>
                  </a:cubicBezTo>
                  <a:cubicBezTo>
                    <a:pt x="22" y="18"/>
                    <a:pt x="12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7" y="21"/>
                    <a:pt x="16" y="11"/>
                    <a:pt x="17" y="9"/>
                  </a:cubicBezTo>
                  <a:cubicBezTo>
                    <a:pt x="16" y="10"/>
                    <a:pt x="10" y="17"/>
                    <a:pt x="6" y="17"/>
                  </a:cubicBezTo>
                  <a:cubicBezTo>
                    <a:pt x="5" y="17"/>
                    <a:pt x="5" y="16"/>
                    <a:pt x="5" y="16"/>
                  </a:cubicBezTo>
                  <a:cubicBezTo>
                    <a:pt x="2" y="12"/>
                    <a:pt x="9" y="1"/>
                    <a:pt x="1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7" name="Freeform 946">
              <a:extLst>
                <a:ext uri="{FF2B5EF4-FFF2-40B4-BE49-F238E27FC236}">
                  <a16:creationId xmlns:a16="http://schemas.microsoft.com/office/drawing/2014/main" id="{C0467B47-F383-4F27-877F-68760D37BB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94025" y="5811838"/>
              <a:ext cx="355600" cy="227013"/>
            </a:xfrm>
            <a:custGeom>
              <a:avLst/>
              <a:gdLst>
                <a:gd name="T0" fmla="*/ 2 w 77"/>
                <a:gd name="T1" fmla="*/ 18 h 49"/>
                <a:gd name="T2" fmla="*/ 9 w 77"/>
                <a:gd name="T3" fmla="*/ 5 h 49"/>
                <a:gd name="T4" fmla="*/ 14 w 77"/>
                <a:gd name="T5" fmla="*/ 1 h 49"/>
                <a:gd name="T6" fmla="*/ 28 w 77"/>
                <a:gd name="T7" fmla="*/ 3 h 49"/>
                <a:gd name="T8" fmla="*/ 41 w 77"/>
                <a:gd name="T9" fmla="*/ 8 h 49"/>
                <a:gd name="T10" fmla="*/ 28 w 77"/>
                <a:gd name="T11" fmla="*/ 9 h 49"/>
                <a:gd name="T12" fmla="*/ 48 w 77"/>
                <a:gd name="T13" fmla="*/ 11 h 49"/>
                <a:gd name="T14" fmla="*/ 73 w 77"/>
                <a:gd name="T15" fmla="*/ 25 h 49"/>
                <a:gd name="T16" fmla="*/ 72 w 77"/>
                <a:gd name="T17" fmla="*/ 25 h 49"/>
                <a:gd name="T18" fmla="*/ 75 w 77"/>
                <a:gd name="T19" fmla="*/ 43 h 49"/>
                <a:gd name="T20" fmla="*/ 58 w 77"/>
                <a:gd name="T21" fmla="*/ 46 h 49"/>
                <a:gd name="T22" fmla="*/ 42 w 77"/>
                <a:gd name="T23" fmla="*/ 49 h 49"/>
                <a:gd name="T24" fmla="*/ 29 w 77"/>
                <a:gd name="T25" fmla="*/ 46 h 49"/>
                <a:gd name="T26" fmla="*/ 28 w 77"/>
                <a:gd name="T27" fmla="*/ 46 h 49"/>
                <a:gd name="T28" fmla="*/ 11 w 77"/>
                <a:gd name="T29" fmla="*/ 40 h 49"/>
                <a:gd name="T30" fmla="*/ 2 w 77"/>
                <a:gd name="T31" fmla="*/ 24 h 49"/>
                <a:gd name="T32" fmla="*/ 2 w 77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49">
                  <a:moveTo>
                    <a:pt x="2" y="18"/>
                  </a:moveTo>
                  <a:cubicBezTo>
                    <a:pt x="4" y="15"/>
                    <a:pt x="4" y="11"/>
                    <a:pt x="9" y="5"/>
                  </a:cubicBezTo>
                  <a:cubicBezTo>
                    <a:pt x="10" y="4"/>
                    <a:pt x="12" y="3"/>
                    <a:pt x="14" y="1"/>
                  </a:cubicBezTo>
                  <a:cubicBezTo>
                    <a:pt x="17" y="0"/>
                    <a:pt x="22" y="1"/>
                    <a:pt x="28" y="3"/>
                  </a:cubicBezTo>
                  <a:cubicBezTo>
                    <a:pt x="32" y="4"/>
                    <a:pt x="36" y="6"/>
                    <a:pt x="41" y="8"/>
                  </a:cubicBezTo>
                  <a:cubicBezTo>
                    <a:pt x="35" y="8"/>
                    <a:pt x="30" y="9"/>
                    <a:pt x="28" y="9"/>
                  </a:cubicBezTo>
                  <a:cubicBezTo>
                    <a:pt x="33" y="9"/>
                    <a:pt x="41" y="10"/>
                    <a:pt x="48" y="11"/>
                  </a:cubicBezTo>
                  <a:cubicBezTo>
                    <a:pt x="57" y="16"/>
                    <a:pt x="67" y="21"/>
                    <a:pt x="73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59" y="30"/>
                    <a:pt x="77" y="43"/>
                    <a:pt x="75" y="43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2" y="49"/>
                    <a:pt x="36" y="48"/>
                    <a:pt x="29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2" y="45"/>
                    <a:pt x="15" y="42"/>
                    <a:pt x="11" y="40"/>
                  </a:cubicBezTo>
                  <a:cubicBezTo>
                    <a:pt x="4" y="34"/>
                    <a:pt x="3" y="26"/>
                    <a:pt x="2" y="24"/>
                  </a:cubicBezTo>
                  <a:cubicBezTo>
                    <a:pt x="2" y="23"/>
                    <a:pt x="0" y="21"/>
                    <a:pt x="2" y="18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" name="Freeform 947">
              <a:extLst>
                <a:ext uri="{FF2B5EF4-FFF2-40B4-BE49-F238E27FC236}">
                  <a16:creationId xmlns:a16="http://schemas.microsoft.com/office/drawing/2014/main" id="{38DABBF8-4C58-47E7-A6FB-C6E0074E694F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3206750" y="5834063"/>
              <a:ext cx="138113" cy="176213"/>
            </a:xfrm>
            <a:custGeom>
              <a:avLst/>
              <a:gdLst>
                <a:gd name="T0" fmla="*/ 15 w 30"/>
                <a:gd name="T1" fmla="*/ 33 h 38"/>
                <a:gd name="T2" fmla="*/ 12 w 30"/>
                <a:gd name="T3" fmla="*/ 36 h 38"/>
                <a:gd name="T4" fmla="*/ 17 w 30"/>
                <a:gd name="T5" fmla="*/ 38 h 38"/>
                <a:gd name="T6" fmla="*/ 19 w 30"/>
                <a:gd name="T7" fmla="*/ 36 h 38"/>
                <a:gd name="T8" fmla="*/ 15 w 30"/>
                <a:gd name="T9" fmla="*/ 33 h 38"/>
                <a:gd name="T10" fmla="*/ 25 w 30"/>
                <a:gd name="T11" fmla="*/ 24 h 38"/>
                <a:gd name="T12" fmla="*/ 24 w 30"/>
                <a:gd name="T13" fmla="*/ 25 h 38"/>
                <a:gd name="T14" fmla="*/ 30 w 30"/>
                <a:gd name="T15" fmla="*/ 26 h 38"/>
                <a:gd name="T16" fmla="*/ 25 w 30"/>
                <a:gd name="T17" fmla="*/ 24 h 38"/>
                <a:gd name="T18" fmla="*/ 18 w 30"/>
                <a:gd name="T19" fmla="*/ 21 h 38"/>
                <a:gd name="T20" fmla="*/ 6 w 30"/>
                <a:gd name="T21" fmla="*/ 30 h 38"/>
                <a:gd name="T22" fmla="*/ 10 w 30"/>
                <a:gd name="T23" fmla="*/ 35 h 38"/>
                <a:gd name="T24" fmla="*/ 11 w 30"/>
                <a:gd name="T25" fmla="*/ 35 h 38"/>
                <a:gd name="T26" fmla="*/ 13 w 30"/>
                <a:gd name="T27" fmla="*/ 32 h 38"/>
                <a:gd name="T28" fmla="*/ 11 w 30"/>
                <a:gd name="T29" fmla="*/ 27 h 38"/>
                <a:gd name="T30" fmla="*/ 18 w 30"/>
                <a:gd name="T31" fmla="*/ 24 h 38"/>
                <a:gd name="T32" fmla="*/ 22 w 30"/>
                <a:gd name="T33" fmla="*/ 24 h 38"/>
                <a:gd name="T34" fmla="*/ 23 w 30"/>
                <a:gd name="T35" fmla="*/ 23 h 38"/>
                <a:gd name="T36" fmla="*/ 18 w 30"/>
                <a:gd name="T37" fmla="*/ 21 h 38"/>
                <a:gd name="T38" fmla="*/ 15 w 30"/>
                <a:gd name="T39" fmla="*/ 13 h 38"/>
                <a:gd name="T40" fmla="*/ 1 w 30"/>
                <a:gd name="T41" fmla="*/ 19 h 38"/>
                <a:gd name="T42" fmla="*/ 5 w 30"/>
                <a:gd name="T43" fmla="*/ 29 h 38"/>
                <a:gd name="T44" fmla="*/ 16 w 30"/>
                <a:gd name="T45" fmla="*/ 20 h 38"/>
                <a:gd name="T46" fmla="*/ 12 w 30"/>
                <a:gd name="T47" fmla="*/ 16 h 38"/>
                <a:gd name="T48" fmla="*/ 15 w 30"/>
                <a:gd name="T49" fmla="*/ 13 h 38"/>
                <a:gd name="T50" fmla="*/ 15 w 30"/>
                <a:gd name="T51" fmla="*/ 13 h 38"/>
                <a:gd name="T52" fmla="*/ 10 w 30"/>
                <a:gd name="T53" fmla="*/ 6 h 38"/>
                <a:gd name="T54" fmla="*/ 3 w 30"/>
                <a:gd name="T55" fmla="*/ 8 h 38"/>
                <a:gd name="T56" fmla="*/ 1 w 30"/>
                <a:gd name="T57" fmla="*/ 13 h 38"/>
                <a:gd name="T58" fmla="*/ 0 w 30"/>
                <a:gd name="T59" fmla="*/ 16 h 38"/>
                <a:gd name="T60" fmla="*/ 0 w 30"/>
                <a:gd name="T61" fmla="*/ 17 h 38"/>
                <a:gd name="T62" fmla="*/ 14 w 30"/>
                <a:gd name="T63" fmla="*/ 11 h 38"/>
                <a:gd name="T64" fmla="*/ 13 w 30"/>
                <a:gd name="T65" fmla="*/ 10 h 38"/>
                <a:gd name="T66" fmla="*/ 9 w 30"/>
                <a:gd name="T67" fmla="*/ 7 h 38"/>
                <a:gd name="T68" fmla="*/ 10 w 30"/>
                <a:gd name="T69" fmla="*/ 6 h 38"/>
                <a:gd name="T70" fmla="*/ 8 w 30"/>
                <a:gd name="T71" fmla="*/ 0 h 38"/>
                <a:gd name="T72" fmla="*/ 8 w 30"/>
                <a:gd name="T73" fmla="*/ 0 h 38"/>
                <a:gd name="T74" fmla="*/ 5 w 30"/>
                <a:gd name="T75" fmla="*/ 5 h 38"/>
                <a:gd name="T76" fmla="*/ 9 w 30"/>
                <a:gd name="T77" fmla="*/ 3 h 38"/>
                <a:gd name="T78" fmla="*/ 8 w 30"/>
                <a:gd name="T7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" h="38">
                  <a:moveTo>
                    <a:pt x="15" y="33"/>
                  </a:moveTo>
                  <a:cubicBezTo>
                    <a:pt x="14" y="34"/>
                    <a:pt x="13" y="35"/>
                    <a:pt x="12" y="36"/>
                  </a:cubicBezTo>
                  <a:cubicBezTo>
                    <a:pt x="14" y="37"/>
                    <a:pt x="15" y="37"/>
                    <a:pt x="17" y="38"/>
                  </a:cubicBezTo>
                  <a:cubicBezTo>
                    <a:pt x="17" y="37"/>
                    <a:pt x="18" y="37"/>
                    <a:pt x="19" y="36"/>
                  </a:cubicBezTo>
                  <a:cubicBezTo>
                    <a:pt x="17" y="35"/>
                    <a:pt x="16" y="34"/>
                    <a:pt x="15" y="33"/>
                  </a:cubicBezTo>
                  <a:moveTo>
                    <a:pt x="25" y="24"/>
                  </a:moveTo>
                  <a:cubicBezTo>
                    <a:pt x="25" y="24"/>
                    <a:pt x="24" y="25"/>
                    <a:pt x="24" y="25"/>
                  </a:cubicBezTo>
                  <a:cubicBezTo>
                    <a:pt x="27" y="25"/>
                    <a:pt x="29" y="26"/>
                    <a:pt x="30" y="26"/>
                  </a:cubicBezTo>
                  <a:cubicBezTo>
                    <a:pt x="29" y="26"/>
                    <a:pt x="27" y="25"/>
                    <a:pt x="25" y="24"/>
                  </a:cubicBezTo>
                  <a:moveTo>
                    <a:pt x="18" y="21"/>
                  </a:moveTo>
                  <a:cubicBezTo>
                    <a:pt x="13" y="24"/>
                    <a:pt x="9" y="27"/>
                    <a:pt x="6" y="30"/>
                  </a:cubicBezTo>
                  <a:cubicBezTo>
                    <a:pt x="7" y="32"/>
                    <a:pt x="8" y="33"/>
                    <a:pt x="10" y="35"/>
                  </a:cubicBezTo>
                  <a:cubicBezTo>
                    <a:pt x="10" y="35"/>
                    <a:pt x="11" y="35"/>
                    <a:pt x="11" y="35"/>
                  </a:cubicBezTo>
                  <a:cubicBezTo>
                    <a:pt x="12" y="34"/>
                    <a:pt x="13" y="33"/>
                    <a:pt x="13" y="32"/>
                  </a:cubicBezTo>
                  <a:cubicBezTo>
                    <a:pt x="12" y="31"/>
                    <a:pt x="11" y="29"/>
                    <a:pt x="11" y="27"/>
                  </a:cubicBezTo>
                  <a:cubicBezTo>
                    <a:pt x="11" y="25"/>
                    <a:pt x="14" y="24"/>
                    <a:pt x="18" y="24"/>
                  </a:cubicBezTo>
                  <a:cubicBezTo>
                    <a:pt x="19" y="24"/>
                    <a:pt x="20" y="24"/>
                    <a:pt x="22" y="24"/>
                  </a:cubicBezTo>
                  <a:cubicBezTo>
                    <a:pt x="22" y="24"/>
                    <a:pt x="22" y="24"/>
                    <a:pt x="23" y="23"/>
                  </a:cubicBezTo>
                  <a:cubicBezTo>
                    <a:pt x="21" y="23"/>
                    <a:pt x="19" y="22"/>
                    <a:pt x="18" y="21"/>
                  </a:cubicBezTo>
                  <a:moveTo>
                    <a:pt x="15" y="13"/>
                  </a:moveTo>
                  <a:cubicBezTo>
                    <a:pt x="10" y="15"/>
                    <a:pt x="6" y="17"/>
                    <a:pt x="1" y="19"/>
                  </a:cubicBezTo>
                  <a:cubicBezTo>
                    <a:pt x="1" y="21"/>
                    <a:pt x="2" y="24"/>
                    <a:pt x="5" y="29"/>
                  </a:cubicBezTo>
                  <a:cubicBezTo>
                    <a:pt x="8" y="25"/>
                    <a:pt x="12" y="22"/>
                    <a:pt x="16" y="20"/>
                  </a:cubicBezTo>
                  <a:cubicBezTo>
                    <a:pt x="14" y="19"/>
                    <a:pt x="12" y="17"/>
                    <a:pt x="12" y="16"/>
                  </a:cubicBezTo>
                  <a:cubicBezTo>
                    <a:pt x="12" y="14"/>
                    <a:pt x="13" y="14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moveTo>
                    <a:pt x="10" y="6"/>
                  </a:moveTo>
                  <a:cubicBezTo>
                    <a:pt x="7" y="7"/>
                    <a:pt x="5" y="7"/>
                    <a:pt x="3" y="8"/>
                  </a:cubicBezTo>
                  <a:cubicBezTo>
                    <a:pt x="2" y="10"/>
                    <a:pt x="2" y="12"/>
                    <a:pt x="1" y="13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5" y="15"/>
                    <a:pt x="9" y="13"/>
                    <a:pt x="14" y="11"/>
                  </a:cubicBezTo>
                  <a:cubicBezTo>
                    <a:pt x="14" y="11"/>
                    <a:pt x="13" y="11"/>
                    <a:pt x="13" y="10"/>
                  </a:cubicBezTo>
                  <a:cubicBezTo>
                    <a:pt x="11" y="10"/>
                    <a:pt x="10" y="9"/>
                    <a:pt x="9" y="7"/>
                  </a:cubicBezTo>
                  <a:cubicBezTo>
                    <a:pt x="9" y="7"/>
                    <a:pt x="9" y="6"/>
                    <a:pt x="10" y="6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2"/>
                    <a:pt x="5" y="3"/>
                    <a:pt x="5" y="5"/>
                  </a:cubicBezTo>
                  <a:cubicBezTo>
                    <a:pt x="6" y="4"/>
                    <a:pt x="8" y="4"/>
                    <a:pt x="9" y="3"/>
                  </a:cubicBezTo>
                  <a:cubicBezTo>
                    <a:pt x="9" y="2"/>
                    <a:pt x="8" y="1"/>
                    <a:pt x="8" y="0"/>
                  </a:cubicBezTo>
                </a:path>
              </a:pathLst>
            </a:custGeom>
            <a:solidFill>
              <a:srgbClr val="FC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9" name="Freeform 948">
              <a:extLst>
                <a:ext uri="{FF2B5EF4-FFF2-40B4-BE49-F238E27FC236}">
                  <a16:creationId xmlns:a16="http://schemas.microsoft.com/office/drawing/2014/main" id="{9A898FE6-F14B-4497-8C78-7A63F521C1F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24175" y="6094413"/>
              <a:ext cx="328613" cy="309563"/>
            </a:xfrm>
            <a:custGeom>
              <a:avLst/>
              <a:gdLst>
                <a:gd name="T0" fmla="*/ 3 w 71"/>
                <a:gd name="T1" fmla="*/ 26 h 67"/>
                <a:gd name="T2" fmla="*/ 3 w 71"/>
                <a:gd name="T3" fmla="*/ 26 h 67"/>
                <a:gd name="T4" fmla="*/ 4 w 71"/>
                <a:gd name="T5" fmla="*/ 26 h 67"/>
                <a:gd name="T6" fmla="*/ 26 w 71"/>
                <a:gd name="T7" fmla="*/ 0 h 67"/>
                <a:gd name="T8" fmla="*/ 71 w 71"/>
                <a:gd name="T9" fmla="*/ 12 h 67"/>
                <a:gd name="T10" fmla="*/ 40 w 71"/>
                <a:gd name="T11" fmla="*/ 55 h 67"/>
                <a:gd name="T12" fmla="*/ 40 w 71"/>
                <a:gd name="T13" fmla="*/ 55 h 67"/>
                <a:gd name="T14" fmla="*/ 22 w 71"/>
                <a:gd name="T15" fmla="*/ 63 h 67"/>
                <a:gd name="T16" fmla="*/ 16 w 71"/>
                <a:gd name="T17" fmla="*/ 63 h 67"/>
                <a:gd name="T18" fmla="*/ 11 w 71"/>
                <a:gd name="T19" fmla="*/ 53 h 67"/>
                <a:gd name="T20" fmla="*/ 3 w 71"/>
                <a:gd name="T21" fmla="*/ 49 h 67"/>
                <a:gd name="T22" fmla="*/ 3 w 71"/>
                <a:gd name="T23" fmla="*/ 2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67">
                  <a:moveTo>
                    <a:pt x="3" y="26"/>
                  </a:moveTo>
                  <a:cubicBezTo>
                    <a:pt x="3" y="26"/>
                    <a:pt x="3" y="26"/>
                    <a:pt x="3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6" y="17"/>
                    <a:pt x="13" y="8"/>
                    <a:pt x="26" y="0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63" y="39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35" y="58"/>
                    <a:pt x="29" y="61"/>
                    <a:pt x="22" y="63"/>
                  </a:cubicBezTo>
                  <a:cubicBezTo>
                    <a:pt x="22" y="63"/>
                    <a:pt x="19" y="67"/>
                    <a:pt x="16" y="63"/>
                  </a:cubicBezTo>
                  <a:cubicBezTo>
                    <a:pt x="13" y="60"/>
                    <a:pt x="15" y="54"/>
                    <a:pt x="11" y="53"/>
                  </a:cubicBezTo>
                  <a:cubicBezTo>
                    <a:pt x="8" y="52"/>
                    <a:pt x="6" y="54"/>
                    <a:pt x="3" y="49"/>
                  </a:cubicBezTo>
                  <a:cubicBezTo>
                    <a:pt x="2" y="47"/>
                    <a:pt x="0" y="37"/>
                    <a:pt x="3" y="26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0" name="Freeform 949">
              <a:extLst>
                <a:ext uri="{FF2B5EF4-FFF2-40B4-BE49-F238E27FC236}">
                  <a16:creationId xmlns:a16="http://schemas.microsoft.com/office/drawing/2014/main" id="{91FFC6C8-66CB-414F-8BE5-3113A2D8B6AA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3067050" y="6215063"/>
              <a:ext cx="180975" cy="180975"/>
            </a:xfrm>
            <a:custGeom>
              <a:avLst/>
              <a:gdLst>
                <a:gd name="T0" fmla="*/ 39 w 39"/>
                <a:gd name="T1" fmla="*/ 29 h 39"/>
                <a:gd name="T2" fmla="*/ 28 w 39"/>
                <a:gd name="T3" fmla="*/ 32 h 39"/>
                <a:gd name="T4" fmla="*/ 18 w 39"/>
                <a:gd name="T5" fmla="*/ 39 h 39"/>
                <a:gd name="T6" fmla="*/ 18 w 39"/>
                <a:gd name="T7" fmla="*/ 39 h 39"/>
                <a:gd name="T8" fmla="*/ 21 w 39"/>
                <a:gd name="T9" fmla="*/ 37 h 39"/>
                <a:gd name="T10" fmla="*/ 39 w 39"/>
                <a:gd name="T11" fmla="*/ 29 h 39"/>
                <a:gd name="T12" fmla="*/ 32 w 39"/>
                <a:gd name="T13" fmla="*/ 18 h 39"/>
                <a:gd name="T14" fmla="*/ 17 w 39"/>
                <a:gd name="T15" fmla="*/ 23 h 39"/>
                <a:gd name="T16" fmla="*/ 16 w 39"/>
                <a:gd name="T17" fmla="*/ 23 h 39"/>
                <a:gd name="T18" fmla="*/ 7 w 39"/>
                <a:gd name="T19" fmla="*/ 24 h 39"/>
                <a:gd name="T20" fmla="*/ 3 w 39"/>
                <a:gd name="T21" fmla="*/ 24 h 39"/>
                <a:gd name="T22" fmla="*/ 10 w 39"/>
                <a:gd name="T23" fmla="*/ 27 h 39"/>
                <a:gd name="T24" fmla="*/ 15 w 39"/>
                <a:gd name="T25" fmla="*/ 37 h 39"/>
                <a:gd name="T26" fmla="*/ 16 w 39"/>
                <a:gd name="T27" fmla="*/ 38 h 39"/>
                <a:gd name="T28" fmla="*/ 25 w 39"/>
                <a:gd name="T29" fmla="*/ 32 h 39"/>
                <a:gd name="T30" fmla="*/ 22 w 39"/>
                <a:gd name="T31" fmla="*/ 31 h 39"/>
                <a:gd name="T32" fmla="*/ 32 w 39"/>
                <a:gd name="T33" fmla="*/ 18 h 39"/>
                <a:gd name="T34" fmla="*/ 19 w 39"/>
                <a:gd name="T35" fmla="*/ 12 h 39"/>
                <a:gd name="T36" fmla="*/ 18 w 39"/>
                <a:gd name="T37" fmla="*/ 12 h 39"/>
                <a:gd name="T38" fmla="*/ 10 w 39"/>
                <a:gd name="T39" fmla="*/ 17 h 39"/>
                <a:gd name="T40" fmla="*/ 9 w 39"/>
                <a:gd name="T41" fmla="*/ 17 h 39"/>
                <a:gd name="T42" fmla="*/ 9 w 39"/>
                <a:gd name="T43" fmla="*/ 14 h 39"/>
                <a:gd name="T44" fmla="*/ 1 w 39"/>
                <a:gd name="T45" fmla="*/ 15 h 39"/>
                <a:gd name="T46" fmla="*/ 2 w 39"/>
                <a:gd name="T47" fmla="*/ 22 h 39"/>
                <a:gd name="T48" fmla="*/ 8 w 39"/>
                <a:gd name="T49" fmla="*/ 22 h 39"/>
                <a:gd name="T50" fmla="*/ 14 w 39"/>
                <a:gd name="T51" fmla="*/ 22 h 39"/>
                <a:gd name="T52" fmla="*/ 19 w 39"/>
                <a:gd name="T53" fmla="*/ 12 h 39"/>
                <a:gd name="T54" fmla="*/ 22 w 39"/>
                <a:gd name="T55" fmla="*/ 9 h 39"/>
                <a:gd name="T56" fmla="*/ 21 w 39"/>
                <a:gd name="T57" fmla="*/ 9 h 39"/>
                <a:gd name="T58" fmla="*/ 22 w 39"/>
                <a:gd name="T59" fmla="*/ 9 h 39"/>
                <a:gd name="T60" fmla="*/ 22 w 39"/>
                <a:gd name="T61" fmla="*/ 9 h 39"/>
                <a:gd name="T62" fmla="*/ 2 w 39"/>
                <a:gd name="T63" fmla="*/ 9 h 39"/>
                <a:gd name="T64" fmla="*/ 1 w 39"/>
                <a:gd name="T65" fmla="*/ 9 h 39"/>
                <a:gd name="T66" fmla="*/ 0 w 39"/>
                <a:gd name="T67" fmla="*/ 12 h 39"/>
                <a:gd name="T68" fmla="*/ 3 w 39"/>
                <a:gd name="T69" fmla="*/ 12 h 39"/>
                <a:gd name="T70" fmla="*/ 3 w 39"/>
                <a:gd name="T71" fmla="*/ 12 h 39"/>
                <a:gd name="T72" fmla="*/ 2 w 39"/>
                <a:gd name="T73" fmla="*/ 9 h 39"/>
                <a:gd name="T74" fmla="*/ 9 w 39"/>
                <a:gd name="T75" fmla="*/ 8 h 39"/>
                <a:gd name="T76" fmla="*/ 8 w 39"/>
                <a:gd name="T77" fmla="*/ 8 h 39"/>
                <a:gd name="T78" fmla="*/ 5 w 39"/>
                <a:gd name="T79" fmla="*/ 12 h 39"/>
                <a:gd name="T80" fmla="*/ 9 w 39"/>
                <a:gd name="T81" fmla="*/ 12 h 39"/>
                <a:gd name="T82" fmla="*/ 9 w 39"/>
                <a:gd name="T83" fmla="*/ 8 h 39"/>
                <a:gd name="T84" fmla="*/ 10 w 39"/>
                <a:gd name="T85" fmla="*/ 3 h 39"/>
                <a:gd name="T86" fmla="*/ 8 w 39"/>
                <a:gd name="T87" fmla="*/ 6 h 39"/>
                <a:gd name="T88" fmla="*/ 9 w 39"/>
                <a:gd name="T89" fmla="*/ 6 h 39"/>
                <a:gd name="T90" fmla="*/ 10 w 39"/>
                <a:gd name="T91" fmla="*/ 3 h 39"/>
                <a:gd name="T92" fmla="*/ 2 w 39"/>
                <a:gd name="T93" fmla="*/ 0 h 39"/>
                <a:gd name="T94" fmla="*/ 1 w 39"/>
                <a:gd name="T95" fmla="*/ 7 h 39"/>
                <a:gd name="T96" fmla="*/ 1 w 39"/>
                <a:gd name="T97" fmla="*/ 7 h 39"/>
                <a:gd name="T98" fmla="*/ 2 w 39"/>
                <a:gd name="T99" fmla="*/ 7 h 39"/>
                <a:gd name="T100" fmla="*/ 2 w 39"/>
                <a:gd name="T101" fmla="*/ 0 h 39"/>
                <a:gd name="T102" fmla="*/ 2 w 39"/>
                <a:gd name="T103" fmla="*/ 0 h 39"/>
                <a:gd name="T104" fmla="*/ 2 w 39"/>
                <a:gd name="T105" fmla="*/ 0 h 39"/>
                <a:gd name="T106" fmla="*/ 2 w 39"/>
                <a:gd name="T10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" h="39">
                  <a:moveTo>
                    <a:pt x="39" y="29"/>
                  </a:moveTo>
                  <a:cubicBezTo>
                    <a:pt x="38" y="29"/>
                    <a:pt x="33" y="31"/>
                    <a:pt x="28" y="32"/>
                  </a:cubicBezTo>
                  <a:cubicBezTo>
                    <a:pt x="25" y="34"/>
                    <a:pt x="22" y="37"/>
                    <a:pt x="18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20" y="39"/>
                    <a:pt x="21" y="37"/>
                    <a:pt x="21" y="37"/>
                  </a:cubicBezTo>
                  <a:cubicBezTo>
                    <a:pt x="28" y="35"/>
                    <a:pt x="34" y="32"/>
                    <a:pt x="39" y="29"/>
                  </a:cubicBezTo>
                  <a:moveTo>
                    <a:pt x="32" y="18"/>
                  </a:moveTo>
                  <a:cubicBezTo>
                    <a:pt x="31" y="19"/>
                    <a:pt x="22" y="23"/>
                    <a:pt x="17" y="23"/>
                  </a:cubicBezTo>
                  <a:cubicBezTo>
                    <a:pt x="17" y="23"/>
                    <a:pt x="17" y="23"/>
                    <a:pt x="16" y="23"/>
                  </a:cubicBezTo>
                  <a:cubicBezTo>
                    <a:pt x="13" y="24"/>
                    <a:pt x="10" y="24"/>
                    <a:pt x="7" y="24"/>
                  </a:cubicBezTo>
                  <a:cubicBezTo>
                    <a:pt x="6" y="24"/>
                    <a:pt x="4" y="24"/>
                    <a:pt x="3" y="24"/>
                  </a:cubicBezTo>
                  <a:cubicBezTo>
                    <a:pt x="5" y="28"/>
                    <a:pt x="7" y="26"/>
                    <a:pt x="10" y="27"/>
                  </a:cubicBezTo>
                  <a:cubicBezTo>
                    <a:pt x="14" y="28"/>
                    <a:pt x="12" y="34"/>
                    <a:pt x="15" y="37"/>
                  </a:cubicBezTo>
                  <a:cubicBezTo>
                    <a:pt x="15" y="37"/>
                    <a:pt x="16" y="37"/>
                    <a:pt x="16" y="38"/>
                  </a:cubicBezTo>
                  <a:cubicBezTo>
                    <a:pt x="19" y="36"/>
                    <a:pt x="22" y="34"/>
                    <a:pt x="25" y="32"/>
                  </a:cubicBezTo>
                  <a:cubicBezTo>
                    <a:pt x="23" y="32"/>
                    <a:pt x="22" y="32"/>
                    <a:pt x="22" y="31"/>
                  </a:cubicBezTo>
                  <a:cubicBezTo>
                    <a:pt x="18" y="28"/>
                    <a:pt x="30" y="19"/>
                    <a:pt x="32" y="18"/>
                  </a:cubicBezTo>
                  <a:moveTo>
                    <a:pt x="19" y="12"/>
                  </a:moveTo>
                  <a:cubicBezTo>
                    <a:pt x="19" y="12"/>
                    <a:pt x="18" y="12"/>
                    <a:pt x="18" y="12"/>
                  </a:cubicBezTo>
                  <a:cubicBezTo>
                    <a:pt x="15" y="15"/>
                    <a:pt x="12" y="17"/>
                    <a:pt x="10" y="17"/>
                  </a:cubicBezTo>
                  <a:cubicBezTo>
                    <a:pt x="10" y="17"/>
                    <a:pt x="10" y="17"/>
                    <a:pt x="9" y="17"/>
                  </a:cubicBezTo>
                  <a:cubicBezTo>
                    <a:pt x="9" y="17"/>
                    <a:pt x="9" y="16"/>
                    <a:pt x="9" y="14"/>
                  </a:cubicBezTo>
                  <a:cubicBezTo>
                    <a:pt x="6" y="15"/>
                    <a:pt x="3" y="15"/>
                    <a:pt x="1" y="15"/>
                  </a:cubicBezTo>
                  <a:cubicBezTo>
                    <a:pt x="1" y="18"/>
                    <a:pt x="1" y="20"/>
                    <a:pt x="2" y="22"/>
                  </a:cubicBezTo>
                  <a:cubicBezTo>
                    <a:pt x="4" y="22"/>
                    <a:pt x="6" y="22"/>
                    <a:pt x="8" y="22"/>
                  </a:cubicBezTo>
                  <a:cubicBezTo>
                    <a:pt x="10" y="22"/>
                    <a:pt x="12" y="22"/>
                    <a:pt x="14" y="22"/>
                  </a:cubicBezTo>
                  <a:cubicBezTo>
                    <a:pt x="13" y="20"/>
                    <a:pt x="16" y="15"/>
                    <a:pt x="19" y="12"/>
                  </a:cubicBezTo>
                  <a:moveTo>
                    <a:pt x="22" y="9"/>
                  </a:moveTo>
                  <a:cubicBezTo>
                    <a:pt x="22" y="9"/>
                    <a:pt x="22" y="9"/>
                    <a:pt x="21" y="9"/>
                  </a:cubicBezTo>
                  <a:cubicBezTo>
                    <a:pt x="21" y="9"/>
                    <a:pt x="21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moveTo>
                    <a:pt x="2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1" y="12"/>
                    <a:pt x="2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1"/>
                    <a:pt x="2" y="10"/>
                    <a:pt x="2" y="9"/>
                  </a:cubicBezTo>
                  <a:moveTo>
                    <a:pt x="9" y="8"/>
                  </a:moveTo>
                  <a:cubicBezTo>
                    <a:pt x="9" y="8"/>
                    <a:pt x="8" y="8"/>
                    <a:pt x="8" y="8"/>
                  </a:cubicBezTo>
                  <a:cubicBezTo>
                    <a:pt x="7" y="10"/>
                    <a:pt x="6" y="12"/>
                    <a:pt x="5" y="12"/>
                  </a:cubicBezTo>
                  <a:cubicBezTo>
                    <a:pt x="6" y="12"/>
                    <a:pt x="7" y="12"/>
                    <a:pt x="9" y="12"/>
                  </a:cubicBezTo>
                  <a:cubicBezTo>
                    <a:pt x="9" y="11"/>
                    <a:pt x="9" y="9"/>
                    <a:pt x="9" y="8"/>
                  </a:cubicBezTo>
                  <a:moveTo>
                    <a:pt x="10" y="3"/>
                  </a:moveTo>
                  <a:cubicBezTo>
                    <a:pt x="10" y="3"/>
                    <a:pt x="9" y="5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4"/>
                    <a:pt x="10" y="3"/>
                    <a:pt x="10" y="3"/>
                  </a:cubicBezTo>
                  <a:moveTo>
                    <a:pt x="2" y="0"/>
                  </a:moveTo>
                  <a:cubicBezTo>
                    <a:pt x="2" y="3"/>
                    <a:pt x="1" y="5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2" y="2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FC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1" name="Freeform 950">
              <a:extLst>
                <a:ext uri="{FF2B5EF4-FFF2-40B4-BE49-F238E27FC236}">
                  <a16:creationId xmlns:a16="http://schemas.microsoft.com/office/drawing/2014/main" id="{499F5085-BA6D-46EA-B729-B09FDC81E4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52750" y="5973763"/>
              <a:ext cx="377825" cy="203200"/>
            </a:xfrm>
            <a:custGeom>
              <a:avLst/>
              <a:gdLst>
                <a:gd name="T0" fmla="*/ 8 w 82"/>
                <a:gd name="T1" fmla="*/ 34 h 44"/>
                <a:gd name="T2" fmla="*/ 52 w 82"/>
                <a:gd name="T3" fmla="*/ 27 h 44"/>
                <a:gd name="T4" fmla="*/ 81 w 82"/>
                <a:gd name="T5" fmla="*/ 0 h 44"/>
                <a:gd name="T6" fmla="*/ 82 w 82"/>
                <a:gd name="T7" fmla="*/ 4 h 44"/>
                <a:gd name="T8" fmla="*/ 7 w 82"/>
                <a:gd name="T9" fmla="*/ 35 h 44"/>
                <a:gd name="T10" fmla="*/ 7 w 82"/>
                <a:gd name="T11" fmla="*/ 35 h 44"/>
                <a:gd name="T12" fmla="*/ 2 w 82"/>
                <a:gd name="T13" fmla="*/ 35 h 44"/>
                <a:gd name="T14" fmla="*/ 5 w 82"/>
                <a:gd name="T15" fmla="*/ 31 h 44"/>
                <a:gd name="T16" fmla="*/ 8 w 82"/>
                <a:gd name="T17" fmla="*/ 3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44">
                  <a:moveTo>
                    <a:pt x="8" y="34"/>
                  </a:moveTo>
                  <a:cubicBezTo>
                    <a:pt x="16" y="35"/>
                    <a:pt x="35" y="37"/>
                    <a:pt x="52" y="27"/>
                  </a:cubicBezTo>
                  <a:cubicBezTo>
                    <a:pt x="74" y="14"/>
                    <a:pt x="81" y="0"/>
                    <a:pt x="81" y="0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2" y="4"/>
                    <a:pt x="56" y="4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5"/>
                    <a:pt x="4" y="36"/>
                    <a:pt x="2" y="35"/>
                  </a:cubicBezTo>
                  <a:cubicBezTo>
                    <a:pt x="0" y="35"/>
                    <a:pt x="1" y="31"/>
                    <a:pt x="5" y="31"/>
                  </a:cubicBezTo>
                  <a:cubicBezTo>
                    <a:pt x="8" y="31"/>
                    <a:pt x="8" y="33"/>
                    <a:pt x="8" y="3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2" name="Freeform 951">
              <a:extLst>
                <a:ext uri="{FF2B5EF4-FFF2-40B4-BE49-F238E27FC236}">
                  <a16:creationId xmlns:a16="http://schemas.microsoft.com/office/drawing/2014/main" id="{1993C687-46A5-45AC-AAE9-453093DEB6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65450" y="5908676"/>
              <a:ext cx="430213" cy="217488"/>
            </a:xfrm>
            <a:custGeom>
              <a:avLst/>
              <a:gdLst>
                <a:gd name="T0" fmla="*/ 92 w 93"/>
                <a:gd name="T1" fmla="*/ 5 h 47"/>
                <a:gd name="T2" fmla="*/ 93 w 93"/>
                <a:gd name="T3" fmla="*/ 0 h 47"/>
                <a:gd name="T4" fmla="*/ 9 w 93"/>
                <a:gd name="T5" fmla="*/ 43 h 47"/>
                <a:gd name="T6" fmla="*/ 3 w 93"/>
                <a:gd name="T7" fmla="*/ 42 h 47"/>
                <a:gd name="T8" fmla="*/ 9 w 93"/>
                <a:gd name="T9" fmla="*/ 44 h 47"/>
                <a:gd name="T10" fmla="*/ 9 w 93"/>
                <a:gd name="T11" fmla="*/ 44 h 47"/>
                <a:gd name="T12" fmla="*/ 40 w 93"/>
                <a:gd name="T13" fmla="*/ 38 h 47"/>
                <a:gd name="T14" fmla="*/ 92 w 93"/>
                <a:gd name="T15" fmla="*/ 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47">
                  <a:moveTo>
                    <a:pt x="92" y="5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52" y="42"/>
                    <a:pt x="9" y="43"/>
                  </a:cubicBezTo>
                  <a:cubicBezTo>
                    <a:pt x="9" y="43"/>
                    <a:pt x="6" y="40"/>
                    <a:pt x="3" y="42"/>
                  </a:cubicBezTo>
                  <a:cubicBezTo>
                    <a:pt x="0" y="44"/>
                    <a:pt x="5" y="47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6" y="44"/>
                    <a:pt x="28" y="42"/>
                    <a:pt x="40" y="38"/>
                  </a:cubicBezTo>
                  <a:cubicBezTo>
                    <a:pt x="60" y="30"/>
                    <a:pt x="85" y="11"/>
                    <a:pt x="92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3" name="Freeform 952">
              <a:extLst>
                <a:ext uri="{FF2B5EF4-FFF2-40B4-BE49-F238E27FC236}">
                  <a16:creationId xmlns:a16="http://schemas.microsoft.com/office/drawing/2014/main" id="{0D927F6F-D591-43D1-867E-54D22672A4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79737" y="5657851"/>
              <a:ext cx="674688" cy="361950"/>
            </a:xfrm>
            <a:custGeom>
              <a:avLst/>
              <a:gdLst>
                <a:gd name="T0" fmla="*/ 5 w 146"/>
                <a:gd name="T1" fmla="*/ 67 h 78"/>
                <a:gd name="T2" fmla="*/ 0 w 146"/>
                <a:gd name="T3" fmla="*/ 73 h 78"/>
                <a:gd name="T4" fmla="*/ 10 w 146"/>
                <a:gd name="T5" fmla="*/ 67 h 78"/>
                <a:gd name="T6" fmla="*/ 143 w 146"/>
                <a:gd name="T7" fmla="*/ 60 h 78"/>
                <a:gd name="T8" fmla="*/ 146 w 146"/>
                <a:gd name="T9" fmla="*/ 57 h 78"/>
                <a:gd name="T10" fmla="*/ 5 w 146"/>
                <a:gd name="T11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78">
                  <a:moveTo>
                    <a:pt x="5" y="67"/>
                  </a:moveTo>
                  <a:cubicBezTo>
                    <a:pt x="3" y="68"/>
                    <a:pt x="0" y="70"/>
                    <a:pt x="0" y="73"/>
                  </a:cubicBezTo>
                  <a:cubicBezTo>
                    <a:pt x="1" y="78"/>
                    <a:pt x="13" y="73"/>
                    <a:pt x="10" y="67"/>
                  </a:cubicBezTo>
                  <a:cubicBezTo>
                    <a:pt x="60" y="3"/>
                    <a:pt x="142" y="60"/>
                    <a:pt x="143" y="60"/>
                  </a:cubicBezTo>
                  <a:cubicBezTo>
                    <a:pt x="146" y="57"/>
                    <a:pt x="146" y="57"/>
                    <a:pt x="146" y="57"/>
                  </a:cubicBezTo>
                  <a:cubicBezTo>
                    <a:pt x="145" y="56"/>
                    <a:pt x="55" y="0"/>
                    <a:pt x="5" y="6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4" name="Freeform 953">
              <a:extLst>
                <a:ext uri="{FF2B5EF4-FFF2-40B4-BE49-F238E27FC236}">
                  <a16:creationId xmlns:a16="http://schemas.microsoft.com/office/drawing/2014/main" id="{2C574927-708F-4A52-9E13-CC4BD722904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73375" y="5732463"/>
              <a:ext cx="642938" cy="407988"/>
            </a:xfrm>
            <a:custGeom>
              <a:avLst/>
              <a:gdLst>
                <a:gd name="T0" fmla="*/ 5 w 139"/>
                <a:gd name="T1" fmla="*/ 77 h 88"/>
                <a:gd name="T2" fmla="*/ 1 w 139"/>
                <a:gd name="T3" fmla="*/ 83 h 88"/>
                <a:gd name="T4" fmla="*/ 9 w 139"/>
                <a:gd name="T5" fmla="*/ 75 h 88"/>
                <a:gd name="T6" fmla="*/ 138 w 139"/>
                <a:gd name="T7" fmla="*/ 39 h 88"/>
                <a:gd name="T8" fmla="*/ 139 w 139"/>
                <a:gd name="T9" fmla="*/ 35 h 88"/>
                <a:gd name="T10" fmla="*/ 5 w 139"/>
                <a:gd name="T11" fmla="*/ 7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88">
                  <a:moveTo>
                    <a:pt x="5" y="77"/>
                  </a:moveTo>
                  <a:cubicBezTo>
                    <a:pt x="2" y="78"/>
                    <a:pt x="0" y="80"/>
                    <a:pt x="1" y="83"/>
                  </a:cubicBezTo>
                  <a:cubicBezTo>
                    <a:pt x="3" y="88"/>
                    <a:pt x="13" y="80"/>
                    <a:pt x="9" y="75"/>
                  </a:cubicBezTo>
                  <a:cubicBezTo>
                    <a:pt x="44" y="2"/>
                    <a:pt x="137" y="39"/>
                    <a:pt x="138" y="39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38" y="35"/>
                    <a:pt x="39" y="0"/>
                    <a:pt x="5" y="7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" name="Freeform 954">
              <a:extLst>
                <a:ext uri="{FF2B5EF4-FFF2-40B4-BE49-F238E27FC236}">
                  <a16:creationId xmlns:a16="http://schemas.microsoft.com/office/drawing/2014/main" id="{9E27E0C2-FA11-43DB-99A5-4680B6FA27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17812" y="5983288"/>
              <a:ext cx="642938" cy="430213"/>
            </a:xfrm>
            <a:custGeom>
              <a:avLst/>
              <a:gdLst>
                <a:gd name="T0" fmla="*/ 9 w 139"/>
                <a:gd name="T1" fmla="*/ 56 h 93"/>
                <a:gd name="T2" fmla="*/ 2 w 139"/>
                <a:gd name="T3" fmla="*/ 53 h 93"/>
                <a:gd name="T4" fmla="*/ 13 w 139"/>
                <a:gd name="T5" fmla="*/ 55 h 93"/>
                <a:gd name="T6" fmla="*/ 135 w 139"/>
                <a:gd name="T7" fmla="*/ 0 h 93"/>
                <a:gd name="T8" fmla="*/ 139 w 139"/>
                <a:gd name="T9" fmla="*/ 2 h 93"/>
                <a:gd name="T10" fmla="*/ 9 w 139"/>
                <a:gd name="T11" fmla="*/ 5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93">
                  <a:moveTo>
                    <a:pt x="9" y="56"/>
                  </a:moveTo>
                  <a:cubicBezTo>
                    <a:pt x="6" y="56"/>
                    <a:pt x="3" y="56"/>
                    <a:pt x="2" y="53"/>
                  </a:cubicBezTo>
                  <a:cubicBezTo>
                    <a:pt x="0" y="48"/>
                    <a:pt x="13" y="48"/>
                    <a:pt x="13" y="55"/>
                  </a:cubicBezTo>
                  <a:cubicBezTo>
                    <a:pt x="86" y="89"/>
                    <a:pt x="134" y="1"/>
                    <a:pt x="135" y="0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8" y="3"/>
                    <a:pt x="83" y="93"/>
                    <a:pt x="9" y="5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6" name="Freeform 955">
              <a:extLst>
                <a:ext uri="{FF2B5EF4-FFF2-40B4-BE49-F238E27FC236}">
                  <a16:creationId xmlns:a16="http://schemas.microsoft.com/office/drawing/2014/main" id="{96F46870-E467-4F64-89D7-060AFE8D4F8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19412" y="6099176"/>
              <a:ext cx="420688" cy="304800"/>
            </a:xfrm>
            <a:custGeom>
              <a:avLst/>
              <a:gdLst>
                <a:gd name="T0" fmla="*/ 6 w 91"/>
                <a:gd name="T1" fmla="*/ 45 h 66"/>
                <a:gd name="T2" fmla="*/ 1 w 91"/>
                <a:gd name="T3" fmla="*/ 43 h 66"/>
                <a:gd name="T4" fmla="*/ 9 w 91"/>
                <a:gd name="T5" fmla="*/ 44 h 66"/>
                <a:gd name="T6" fmla="*/ 89 w 91"/>
                <a:gd name="T7" fmla="*/ 0 h 66"/>
                <a:gd name="T8" fmla="*/ 91 w 91"/>
                <a:gd name="T9" fmla="*/ 1 h 66"/>
                <a:gd name="T10" fmla="*/ 6 w 91"/>
                <a:gd name="T11" fmla="*/ 4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" h="66">
                  <a:moveTo>
                    <a:pt x="6" y="45"/>
                  </a:moveTo>
                  <a:cubicBezTo>
                    <a:pt x="4" y="45"/>
                    <a:pt x="2" y="45"/>
                    <a:pt x="1" y="43"/>
                  </a:cubicBezTo>
                  <a:cubicBezTo>
                    <a:pt x="0" y="40"/>
                    <a:pt x="9" y="39"/>
                    <a:pt x="9" y="44"/>
                  </a:cubicBezTo>
                  <a:cubicBezTo>
                    <a:pt x="61" y="63"/>
                    <a:pt x="88" y="0"/>
                    <a:pt x="89" y="0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91" y="2"/>
                    <a:pt x="59" y="66"/>
                    <a:pt x="6" y="4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7" name="Freeform 956">
              <a:extLst>
                <a:ext uri="{FF2B5EF4-FFF2-40B4-BE49-F238E27FC236}">
                  <a16:creationId xmlns:a16="http://schemas.microsoft.com/office/drawing/2014/main" id="{81FCC2D7-1F1D-471B-9BD4-1DBE965E0E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0537" y="5699126"/>
              <a:ext cx="447675" cy="269875"/>
            </a:xfrm>
            <a:custGeom>
              <a:avLst/>
              <a:gdLst>
                <a:gd name="T0" fmla="*/ 3 w 97"/>
                <a:gd name="T1" fmla="*/ 50 h 58"/>
                <a:gd name="T2" fmla="*/ 0 w 97"/>
                <a:gd name="T3" fmla="*/ 54 h 58"/>
                <a:gd name="T4" fmla="*/ 6 w 97"/>
                <a:gd name="T5" fmla="*/ 49 h 58"/>
                <a:gd name="T6" fmla="*/ 95 w 97"/>
                <a:gd name="T7" fmla="*/ 33 h 58"/>
                <a:gd name="T8" fmla="*/ 97 w 97"/>
                <a:gd name="T9" fmla="*/ 30 h 58"/>
                <a:gd name="T10" fmla="*/ 3 w 97"/>
                <a:gd name="T11" fmla="*/ 5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58">
                  <a:moveTo>
                    <a:pt x="3" y="50"/>
                  </a:moveTo>
                  <a:cubicBezTo>
                    <a:pt x="1" y="51"/>
                    <a:pt x="0" y="52"/>
                    <a:pt x="0" y="54"/>
                  </a:cubicBezTo>
                  <a:cubicBezTo>
                    <a:pt x="1" y="58"/>
                    <a:pt x="9" y="53"/>
                    <a:pt x="6" y="49"/>
                  </a:cubicBezTo>
                  <a:cubicBezTo>
                    <a:pt x="34" y="2"/>
                    <a:pt x="95" y="33"/>
                    <a:pt x="95" y="33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6" y="30"/>
                    <a:pt x="31" y="0"/>
                    <a:pt x="3" y="50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8" name="Freeform 957">
              <a:extLst>
                <a:ext uri="{FF2B5EF4-FFF2-40B4-BE49-F238E27FC236}">
                  <a16:creationId xmlns:a16="http://schemas.microsoft.com/office/drawing/2014/main" id="{2510B5C7-7354-4FD9-A61B-F7A8AF9EE4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38462" y="6038851"/>
              <a:ext cx="452438" cy="420688"/>
            </a:xfrm>
            <a:custGeom>
              <a:avLst/>
              <a:gdLst>
                <a:gd name="T0" fmla="*/ 9 w 98"/>
                <a:gd name="T1" fmla="*/ 84 h 91"/>
                <a:gd name="T2" fmla="*/ 3 w 98"/>
                <a:gd name="T3" fmla="*/ 84 h 91"/>
                <a:gd name="T4" fmla="*/ 12 w 98"/>
                <a:gd name="T5" fmla="*/ 82 h 91"/>
                <a:gd name="T6" fmla="*/ 94 w 98"/>
                <a:gd name="T7" fmla="*/ 0 h 91"/>
                <a:gd name="T8" fmla="*/ 98 w 98"/>
                <a:gd name="T9" fmla="*/ 1 h 91"/>
                <a:gd name="T10" fmla="*/ 9 w 98"/>
                <a:gd name="T11" fmla="*/ 84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91">
                  <a:moveTo>
                    <a:pt x="9" y="84"/>
                  </a:moveTo>
                  <a:cubicBezTo>
                    <a:pt x="7" y="85"/>
                    <a:pt x="4" y="86"/>
                    <a:pt x="3" y="84"/>
                  </a:cubicBezTo>
                  <a:cubicBezTo>
                    <a:pt x="0" y="80"/>
                    <a:pt x="10" y="76"/>
                    <a:pt x="12" y="82"/>
                  </a:cubicBezTo>
                  <a:cubicBezTo>
                    <a:pt x="82" y="87"/>
                    <a:pt x="94" y="1"/>
                    <a:pt x="94" y="0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98" y="2"/>
                    <a:pt x="81" y="91"/>
                    <a:pt x="9" y="8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9" name="Freeform 958">
              <a:extLst>
                <a:ext uri="{FF2B5EF4-FFF2-40B4-BE49-F238E27FC236}">
                  <a16:creationId xmlns:a16="http://schemas.microsoft.com/office/drawing/2014/main" id="{380FE546-396E-4902-9C9D-586402FE9E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52750" y="6051551"/>
              <a:ext cx="433388" cy="292100"/>
            </a:xfrm>
            <a:custGeom>
              <a:avLst/>
              <a:gdLst>
                <a:gd name="T0" fmla="*/ 5 w 94"/>
                <a:gd name="T1" fmla="*/ 37 h 63"/>
                <a:gd name="T2" fmla="*/ 1 w 94"/>
                <a:gd name="T3" fmla="*/ 36 h 63"/>
                <a:gd name="T4" fmla="*/ 8 w 94"/>
                <a:gd name="T5" fmla="*/ 36 h 63"/>
                <a:gd name="T6" fmla="*/ 92 w 94"/>
                <a:gd name="T7" fmla="*/ 0 h 63"/>
                <a:gd name="T8" fmla="*/ 94 w 94"/>
                <a:gd name="T9" fmla="*/ 1 h 63"/>
                <a:gd name="T10" fmla="*/ 5 w 94"/>
                <a:gd name="T11" fmla="*/ 3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63">
                  <a:moveTo>
                    <a:pt x="5" y="37"/>
                  </a:moveTo>
                  <a:cubicBezTo>
                    <a:pt x="4" y="38"/>
                    <a:pt x="2" y="38"/>
                    <a:pt x="1" y="36"/>
                  </a:cubicBezTo>
                  <a:cubicBezTo>
                    <a:pt x="0" y="32"/>
                    <a:pt x="9" y="32"/>
                    <a:pt x="8" y="36"/>
                  </a:cubicBezTo>
                  <a:cubicBezTo>
                    <a:pt x="58" y="60"/>
                    <a:pt x="91" y="0"/>
                    <a:pt x="92" y="0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4" y="2"/>
                    <a:pt x="56" y="63"/>
                    <a:pt x="5" y="3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0" name="Freeform 959">
              <a:extLst>
                <a:ext uri="{FF2B5EF4-FFF2-40B4-BE49-F238E27FC236}">
                  <a16:creationId xmlns:a16="http://schemas.microsoft.com/office/drawing/2014/main" id="{AD23A3E4-D0D6-4FFC-BCA6-DB160EAC11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0537" y="5838826"/>
              <a:ext cx="369888" cy="231775"/>
            </a:xfrm>
            <a:custGeom>
              <a:avLst/>
              <a:gdLst>
                <a:gd name="T0" fmla="*/ 6 w 80"/>
                <a:gd name="T1" fmla="*/ 43 h 50"/>
                <a:gd name="T2" fmla="*/ 40 w 80"/>
                <a:gd name="T3" fmla="*/ 15 h 50"/>
                <a:gd name="T4" fmla="*/ 80 w 80"/>
                <a:gd name="T5" fmla="*/ 11 h 50"/>
                <a:gd name="T6" fmla="*/ 78 w 80"/>
                <a:gd name="T7" fmla="*/ 8 h 50"/>
                <a:gd name="T8" fmla="*/ 5 w 80"/>
                <a:gd name="T9" fmla="*/ 43 h 50"/>
                <a:gd name="T10" fmla="*/ 5 w 80"/>
                <a:gd name="T11" fmla="*/ 43 h 50"/>
                <a:gd name="T12" fmla="*/ 1 w 80"/>
                <a:gd name="T13" fmla="*/ 46 h 50"/>
                <a:gd name="T14" fmla="*/ 6 w 80"/>
                <a:gd name="T15" fmla="*/ 47 h 50"/>
                <a:gd name="T16" fmla="*/ 6 w 80"/>
                <a:gd name="T17" fmla="*/ 4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50">
                  <a:moveTo>
                    <a:pt x="6" y="43"/>
                  </a:moveTo>
                  <a:cubicBezTo>
                    <a:pt x="10" y="37"/>
                    <a:pt x="21" y="21"/>
                    <a:pt x="40" y="15"/>
                  </a:cubicBezTo>
                  <a:cubicBezTo>
                    <a:pt x="65" y="7"/>
                    <a:pt x="80" y="11"/>
                    <a:pt x="80" y="11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8" y="8"/>
                    <a:pt x="30" y="0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4" y="44"/>
                    <a:pt x="2" y="45"/>
                    <a:pt x="1" y="46"/>
                  </a:cubicBezTo>
                  <a:cubicBezTo>
                    <a:pt x="0" y="48"/>
                    <a:pt x="3" y="50"/>
                    <a:pt x="6" y="47"/>
                  </a:cubicBezTo>
                  <a:cubicBezTo>
                    <a:pt x="8" y="45"/>
                    <a:pt x="7" y="44"/>
                    <a:pt x="6" y="4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1" name="Freeform 960">
              <a:extLst>
                <a:ext uri="{FF2B5EF4-FFF2-40B4-BE49-F238E27FC236}">
                  <a16:creationId xmlns:a16="http://schemas.microsoft.com/office/drawing/2014/main" id="{FF482BE7-73A9-4808-B5B8-06935A626D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43225" y="5867401"/>
              <a:ext cx="369888" cy="231775"/>
            </a:xfrm>
            <a:custGeom>
              <a:avLst/>
              <a:gdLst>
                <a:gd name="T0" fmla="*/ 6 w 80"/>
                <a:gd name="T1" fmla="*/ 43 h 50"/>
                <a:gd name="T2" fmla="*/ 40 w 80"/>
                <a:gd name="T3" fmla="*/ 15 h 50"/>
                <a:gd name="T4" fmla="*/ 80 w 80"/>
                <a:gd name="T5" fmla="*/ 11 h 50"/>
                <a:gd name="T6" fmla="*/ 78 w 80"/>
                <a:gd name="T7" fmla="*/ 8 h 50"/>
                <a:gd name="T8" fmla="*/ 5 w 80"/>
                <a:gd name="T9" fmla="*/ 43 h 50"/>
                <a:gd name="T10" fmla="*/ 5 w 80"/>
                <a:gd name="T11" fmla="*/ 43 h 50"/>
                <a:gd name="T12" fmla="*/ 1 w 80"/>
                <a:gd name="T13" fmla="*/ 46 h 50"/>
                <a:gd name="T14" fmla="*/ 6 w 80"/>
                <a:gd name="T15" fmla="*/ 47 h 50"/>
                <a:gd name="T16" fmla="*/ 6 w 80"/>
                <a:gd name="T17" fmla="*/ 4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50">
                  <a:moveTo>
                    <a:pt x="6" y="43"/>
                  </a:moveTo>
                  <a:cubicBezTo>
                    <a:pt x="10" y="37"/>
                    <a:pt x="22" y="21"/>
                    <a:pt x="40" y="15"/>
                  </a:cubicBezTo>
                  <a:cubicBezTo>
                    <a:pt x="65" y="8"/>
                    <a:pt x="80" y="11"/>
                    <a:pt x="80" y="11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8" y="8"/>
                    <a:pt x="30" y="0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4" y="44"/>
                    <a:pt x="2" y="45"/>
                    <a:pt x="1" y="46"/>
                  </a:cubicBezTo>
                  <a:cubicBezTo>
                    <a:pt x="0" y="48"/>
                    <a:pt x="3" y="50"/>
                    <a:pt x="6" y="47"/>
                  </a:cubicBezTo>
                  <a:cubicBezTo>
                    <a:pt x="8" y="45"/>
                    <a:pt x="7" y="44"/>
                    <a:pt x="6" y="4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2" name="Freeform 961">
              <a:extLst>
                <a:ext uri="{FF2B5EF4-FFF2-40B4-BE49-F238E27FC236}">
                  <a16:creationId xmlns:a16="http://schemas.microsoft.com/office/drawing/2014/main" id="{D3FCAAB3-95F6-4BC6-981B-C745C300471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98787" y="5853113"/>
              <a:ext cx="355600" cy="241300"/>
            </a:xfrm>
            <a:custGeom>
              <a:avLst/>
              <a:gdLst>
                <a:gd name="T0" fmla="*/ 6 w 77"/>
                <a:gd name="T1" fmla="*/ 45 h 52"/>
                <a:gd name="T2" fmla="*/ 38 w 77"/>
                <a:gd name="T3" fmla="*/ 14 h 52"/>
                <a:gd name="T4" fmla="*/ 77 w 77"/>
                <a:gd name="T5" fmla="*/ 7 h 52"/>
                <a:gd name="T6" fmla="*/ 75 w 77"/>
                <a:gd name="T7" fmla="*/ 4 h 52"/>
                <a:gd name="T8" fmla="*/ 5 w 77"/>
                <a:gd name="T9" fmla="*/ 45 h 52"/>
                <a:gd name="T10" fmla="*/ 4 w 77"/>
                <a:gd name="T11" fmla="*/ 45 h 52"/>
                <a:gd name="T12" fmla="*/ 1 w 77"/>
                <a:gd name="T13" fmla="*/ 48 h 52"/>
                <a:gd name="T14" fmla="*/ 6 w 77"/>
                <a:gd name="T15" fmla="*/ 49 h 52"/>
                <a:gd name="T16" fmla="*/ 6 w 77"/>
                <a:gd name="T17" fmla="*/ 4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52">
                  <a:moveTo>
                    <a:pt x="6" y="45"/>
                  </a:moveTo>
                  <a:cubicBezTo>
                    <a:pt x="9" y="38"/>
                    <a:pt x="20" y="22"/>
                    <a:pt x="38" y="14"/>
                  </a:cubicBezTo>
                  <a:cubicBezTo>
                    <a:pt x="61" y="4"/>
                    <a:pt x="77" y="7"/>
                    <a:pt x="77" y="7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5" y="4"/>
                    <a:pt x="26" y="0"/>
                    <a:pt x="5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2" y="47"/>
                    <a:pt x="1" y="48"/>
                  </a:cubicBezTo>
                  <a:cubicBezTo>
                    <a:pt x="0" y="50"/>
                    <a:pt x="3" y="52"/>
                    <a:pt x="6" y="49"/>
                  </a:cubicBezTo>
                  <a:cubicBezTo>
                    <a:pt x="8" y="46"/>
                    <a:pt x="6" y="45"/>
                    <a:pt x="6" y="4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3" name="Freeform 962">
              <a:extLst>
                <a:ext uri="{FF2B5EF4-FFF2-40B4-BE49-F238E27FC236}">
                  <a16:creationId xmlns:a16="http://schemas.microsoft.com/office/drawing/2014/main" id="{13E6BF22-0E2C-4726-937A-650F095751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55950" y="5811838"/>
              <a:ext cx="355600" cy="239713"/>
            </a:xfrm>
            <a:custGeom>
              <a:avLst/>
              <a:gdLst>
                <a:gd name="T0" fmla="*/ 5 w 77"/>
                <a:gd name="T1" fmla="*/ 45 h 52"/>
                <a:gd name="T2" fmla="*/ 37 w 77"/>
                <a:gd name="T3" fmla="*/ 14 h 52"/>
                <a:gd name="T4" fmla="*/ 77 w 77"/>
                <a:gd name="T5" fmla="*/ 6 h 52"/>
                <a:gd name="T6" fmla="*/ 74 w 77"/>
                <a:gd name="T7" fmla="*/ 3 h 52"/>
                <a:gd name="T8" fmla="*/ 4 w 77"/>
                <a:gd name="T9" fmla="*/ 44 h 52"/>
                <a:gd name="T10" fmla="*/ 4 w 77"/>
                <a:gd name="T11" fmla="*/ 45 h 52"/>
                <a:gd name="T12" fmla="*/ 1 w 77"/>
                <a:gd name="T13" fmla="*/ 48 h 52"/>
                <a:gd name="T14" fmla="*/ 6 w 77"/>
                <a:gd name="T15" fmla="*/ 48 h 52"/>
                <a:gd name="T16" fmla="*/ 5 w 77"/>
                <a:gd name="T17" fmla="*/ 4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52">
                  <a:moveTo>
                    <a:pt x="5" y="45"/>
                  </a:moveTo>
                  <a:cubicBezTo>
                    <a:pt x="9" y="38"/>
                    <a:pt x="19" y="21"/>
                    <a:pt x="37" y="14"/>
                  </a:cubicBezTo>
                  <a:cubicBezTo>
                    <a:pt x="61" y="4"/>
                    <a:pt x="77" y="6"/>
                    <a:pt x="77" y="6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26" y="0"/>
                    <a:pt x="4" y="4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5"/>
                    <a:pt x="1" y="47"/>
                    <a:pt x="1" y="48"/>
                  </a:cubicBezTo>
                  <a:cubicBezTo>
                    <a:pt x="0" y="50"/>
                    <a:pt x="3" y="52"/>
                    <a:pt x="6" y="48"/>
                  </a:cubicBezTo>
                  <a:cubicBezTo>
                    <a:pt x="7" y="46"/>
                    <a:pt x="6" y="45"/>
                    <a:pt x="5" y="4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4" name="Freeform 963">
              <a:extLst>
                <a:ext uri="{FF2B5EF4-FFF2-40B4-BE49-F238E27FC236}">
                  <a16:creationId xmlns:a16="http://schemas.microsoft.com/office/drawing/2014/main" id="{EB300CEB-2269-44E6-97E2-B0AF78C148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79737" y="5918201"/>
              <a:ext cx="341313" cy="277813"/>
            </a:xfrm>
            <a:custGeom>
              <a:avLst/>
              <a:gdLst>
                <a:gd name="T0" fmla="*/ 8 w 74"/>
                <a:gd name="T1" fmla="*/ 57 h 60"/>
                <a:gd name="T2" fmla="*/ 50 w 74"/>
                <a:gd name="T3" fmla="*/ 36 h 60"/>
                <a:gd name="T4" fmla="*/ 72 w 74"/>
                <a:gd name="T5" fmla="*/ 0 h 60"/>
                <a:gd name="T6" fmla="*/ 74 w 74"/>
                <a:gd name="T7" fmla="*/ 3 h 60"/>
                <a:gd name="T8" fmla="*/ 7 w 74"/>
                <a:gd name="T9" fmla="*/ 58 h 60"/>
                <a:gd name="T10" fmla="*/ 7 w 74"/>
                <a:gd name="T11" fmla="*/ 58 h 60"/>
                <a:gd name="T12" fmla="*/ 2 w 74"/>
                <a:gd name="T13" fmla="*/ 60 h 60"/>
                <a:gd name="T14" fmla="*/ 4 w 74"/>
                <a:gd name="T15" fmla="*/ 55 h 60"/>
                <a:gd name="T16" fmla="*/ 8 w 74"/>
                <a:gd name="T17" fmla="*/ 5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60">
                  <a:moveTo>
                    <a:pt x="8" y="57"/>
                  </a:moveTo>
                  <a:cubicBezTo>
                    <a:pt x="16" y="55"/>
                    <a:pt x="36" y="51"/>
                    <a:pt x="50" y="36"/>
                  </a:cubicBezTo>
                  <a:cubicBezTo>
                    <a:pt x="68" y="16"/>
                    <a:pt x="72" y="0"/>
                    <a:pt x="72" y="0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60" y="53"/>
                    <a:pt x="7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6" y="58"/>
                    <a:pt x="4" y="60"/>
                    <a:pt x="2" y="60"/>
                  </a:cubicBezTo>
                  <a:cubicBezTo>
                    <a:pt x="0" y="60"/>
                    <a:pt x="0" y="56"/>
                    <a:pt x="4" y="55"/>
                  </a:cubicBezTo>
                  <a:cubicBezTo>
                    <a:pt x="7" y="54"/>
                    <a:pt x="7" y="56"/>
                    <a:pt x="8" y="5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5" name="Freeform 964">
              <a:extLst>
                <a:ext uri="{FF2B5EF4-FFF2-40B4-BE49-F238E27FC236}">
                  <a16:creationId xmlns:a16="http://schemas.microsoft.com/office/drawing/2014/main" id="{8AA48A9F-5BE2-4A39-BCFA-F9A0FA5E1D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98762" y="6000751"/>
              <a:ext cx="263525" cy="542925"/>
            </a:xfrm>
            <a:custGeom>
              <a:avLst/>
              <a:gdLst>
                <a:gd name="T0" fmla="*/ 10 w 57"/>
                <a:gd name="T1" fmla="*/ 42 h 117"/>
                <a:gd name="T2" fmla="*/ 10 w 57"/>
                <a:gd name="T3" fmla="*/ 42 h 117"/>
                <a:gd name="T4" fmla="*/ 10 w 57"/>
                <a:gd name="T5" fmla="*/ 42 h 117"/>
                <a:gd name="T6" fmla="*/ 10 w 57"/>
                <a:gd name="T7" fmla="*/ 42 h 117"/>
                <a:gd name="T8" fmla="*/ 13 w 57"/>
                <a:gd name="T9" fmla="*/ 38 h 117"/>
                <a:gd name="T10" fmla="*/ 54 w 57"/>
                <a:gd name="T11" fmla="*/ 0 h 117"/>
                <a:gd name="T12" fmla="*/ 57 w 57"/>
                <a:gd name="T13" fmla="*/ 2 h 117"/>
                <a:gd name="T14" fmla="*/ 53 w 57"/>
                <a:gd name="T15" fmla="*/ 48 h 117"/>
                <a:gd name="T16" fmla="*/ 44 w 57"/>
                <a:gd name="T17" fmla="*/ 85 h 117"/>
                <a:gd name="T18" fmla="*/ 44 w 57"/>
                <a:gd name="T19" fmla="*/ 86 h 117"/>
                <a:gd name="T20" fmla="*/ 42 w 57"/>
                <a:gd name="T21" fmla="*/ 90 h 117"/>
                <a:gd name="T22" fmla="*/ 42 w 57"/>
                <a:gd name="T23" fmla="*/ 90 h 117"/>
                <a:gd name="T24" fmla="*/ 27 w 57"/>
                <a:gd name="T25" fmla="*/ 113 h 117"/>
                <a:gd name="T26" fmla="*/ 22 w 57"/>
                <a:gd name="T27" fmla="*/ 112 h 117"/>
                <a:gd name="T28" fmla="*/ 15 w 57"/>
                <a:gd name="T29" fmla="*/ 107 h 117"/>
                <a:gd name="T30" fmla="*/ 10 w 57"/>
                <a:gd name="T31" fmla="*/ 101 h 117"/>
                <a:gd name="T32" fmla="*/ 4 w 57"/>
                <a:gd name="T33" fmla="*/ 85 h 117"/>
                <a:gd name="T34" fmla="*/ 4 w 57"/>
                <a:gd name="T35" fmla="*/ 85 h 117"/>
                <a:gd name="T36" fmla="*/ 10 w 57"/>
                <a:gd name="T37" fmla="*/ 4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117">
                  <a:moveTo>
                    <a:pt x="10" y="42"/>
                  </a:move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0"/>
                    <a:pt x="12" y="39"/>
                    <a:pt x="13" y="38"/>
                  </a:cubicBezTo>
                  <a:cubicBezTo>
                    <a:pt x="35" y="8"/>
                    <a:pt x="46" y="13"/>
                    <a:pt x="54" y="0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4" y="24"/>
                    <a:pt x="53" y="48"/>
                  </a:cubicBezTo>
                  <a:cubicBezTo>
                    <a:pt x="52" y="60"/>
                    <a:pt x="49" y="73"/>
                    <a:pt x="44" y="85"/>
                  </a:cubicBezTo>
                  <a:cubicBezTo>
                    <a:pt x="44" y="86"/>
                    <a:pt x="44" y="86"/>
                    <a:pt x="44" y="86"/>
                  </a:cubicBezTo>
                  <a:cubicBezTo>
                    <a:pt x="43" y="87"/>
                    <a:pt x="43" y="88"/>
                    <a:pt x="42" y="90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37" y="100"/>
                    <a:pt x="32" y="109"/>
                    <a:pt x="27" y="113"/>
                  </a:cubicBezTo>
                  <a:cubicBezTo>
                    <a:pt x="27" y="113"/>
                    <a:pt x="23" y="117"/>
                    <a:pt x="22" y="112"/>
                  </a:cubicBezTo>
                  <a:cubicBezTo>
                    <a:pt x="20" y="106"/>
                    <a:pt x="17" y="106"/>
                    <a:pt x="15" y="107"/>
                  </a:cubicBezTo>
                  <a:cubicBezTo>
                    <a:pt x="14" y="107"/>
                    <a:pt x="13" y="107"/>
                    <a:pt x="10" y="101"/>
                  </a:cubicBezTo>
                  <a:cubicBezTo>
                    <a:pt x="9" y="98"/>
                    <a:pt x="6" y="93"/>
                    <a:pt x="4" y="85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1" y="74"/>
                    <a:pt x="0" y="58"/>
                    <a:pt x="10" y="42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6" name="Freeform 965">
              <a:extLst>
                <a:ext uri="{FF2B5EF4-FFF2-40B4-BE49-F238E27FC236}">
                  <a16:creationId xmlns:a16="http://schemas.microsoft.com/office/drawing/2014/main" id="{FC25FBB8-9A3C-4E3D-ABA0-DF572CEA790C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798762" y="6010276"/>
              <a:ext cx="217488" cy="385763"/>
            </a:xfrm>
            <a:custGeom>
              <a:avLst/>
              <a:gdLst>
                <a:gd name="T0" fmla="*/ 3 w 47"/>
                <a:gd name="T1" fmla="*/ 37 h 83"/>
                <a:gd name="T2" fmla="*/ 2 w 47"/>
                <a:gd name="T3" fmla="*/ 37 h 83"/>
                <a:gd name="T4" fmla="*/ 0 w 47"/>
                <a:gd name="T5" fmla="*/ 40 h 83"/>
                <a:gd name="T6" fmla="*/ 3 w 47"/>
                <a:gd name="T7" fmla="*/ 37 h 83"/>
                <a:gd name="T8" fmla="*/ 47 w 47"/>
                <a:gd name="T9" fmla="*/ 0 h 83"/>
                <a:gd name="T10" fmla="*/ 22 w 47"/>
                <a:gd name="T11" fmla="*/ 28 h 83"/>
                <a:gd name="T12" fmla="*/ 16 w 47"/>
                <a:gd name="T13" fmla="*/ 53 h 83"/>
                <a:gd name="T14" fmla="*/ 29 w 47"/>
                <a:gd name="T15" fmla="*/ 32 h 83"/>
                <a:gd name="T16" fmla="*/ 30 w 47"/>
                <a:gd name="T17" fmla="*/ 32 h 83"/>
                <a:gd name="T18" fmla="*/ 26 w 47"/>
                <a:gd name="T19" fmla="*/ 65 h 83"/>
                <a:gd name="T20" fmla="*/ 36 w 47"/>
                <a:gd name="T21" fmla="*/ 41 h 83"/>
                <a:gd name="T22" fmla="*/ 38 w 47"/>
                <a:gd name="T23" fmla="*/ 42 h 83"/>
                <a:gd name="T24" fmla="*/ 34 w 47"/>
                <a:gd name="T25" fmla="*/ 83 h 83"/>
                <a:gd name="T26" fmla="*/ 43 w 47"/>
                <a:gd name="T27" fmla="*/ 46 h 83"/>
                <a:gd name="T28" fmla="*/ 47 w 47"/>
                <a:gd name="T29" fmla="*/ 0 h 83"/>
                <a:gd name="T30" fmla="*/ 47 w 47"/>
                <a:gd name="T3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" h="83">
                  <a:moveTo>
                    <a:pt x="3" y="37"/>
                  </a:moveTo>
                  <a:cubicBezTo>
                    <a:pt x="3" y="37"/>
                    <a:pt x="2" y="37"/>
                    <a:pt x="2" y="37"/>
                  </a:cubicBezTo>
                  <a:cubicBezTo>
                    <a:pt x="2" y="38"/>
                    <a:pt x="1" y="39"/>
                    <a:pt x="0" y="40"/>
                  </a:cubicBezTo>
                  <a:cubicBezTo>
                    <a:pt x="1" y="39"/>
                    <a:pt x="2" y="38"/>
                    <a:pt x="3" y="37"/>
                  </a:cubicBezTo>
                  <a:moveTo>
                    <a:pt x="47" y="0"/>
                  </a:moveTo>
                  <a:cubicBezTo>
                    <a:pt x="47" y="0"/>
                    <a:pt x="36" y="17"/>
                    <a:pt x="22" y="28"/>
                  </a:cubicBezTo>
                  <a:cubicBezTo>
                    <a:pt x="21" y="38"/>
                    <a:pt x="16" y="53"/>
                    <a:pt x="16" y="53"/>
                  </a:cubicBezTo>
                  <a:cubicBezTo>
                    <a:pt x="16" y="53"/>
                    <a:pt x="25" y="32"/>
                    <a:pt x="29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5" y="35"/>
                    <a:pt x="26" y="65"/>
                    <a:pt x="26" y="65"/>
                  </a:cubicBezTo>
                  <a:cubicBezTo>
                    <a:pt x="34" y="53"/>
                    <a:pt x="34" y="41"/>
                    <a:pt x="36" y="41"/>
                  </a:cubicBezTo>
                  <a:cubicBezTo>
                    <a:pt x="37" y="41"/>
                    <a:pt x="37" y="41"/>
                    <a:pt x="38" y="42"/>
                  </a:cubicBezTo>
                  <a:cubicBezTo>
                    <a:pt x="43" y="47"/>
                    <a:pt x="34" y="81"/>
                    <a:pt x="34" y="83"/>
                  </a:cubicBezTo>
                  <a:cubicBezTo>
                    <a:pt x="39" y="71"/>
                    <a:pt x="42" y="58"/>
                    <a:pt x="43" y="46"/>
                  </a:cubicBezTo>
                  <a:cubicBezTo>
                    <a:pt x="44" y="22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7" name="Freeform 966">
              <a:extLst>
                <a:ext uri="{FF2B5EF4-FFF2-40B4-BE49-F238E27FC236}">
                  <a16:creationId xmlns:a16="http://schemas.microsoft.com/office/drawing/2014/main" id="{0FCF6342-2978-4E56-A4B7-CAB985AEF4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22575" y="5676901"/>
              <a:ext cx="517525" cy="287338"/>
            </a:xfrm>
            <a:custGeom>
              <a:avLst/>
              <a:gdLst>
                <a:gd name="T0" fmla="*/ 4 w 112"/>
                <a:gd name="T1" fmla="*/ 10 h 62"/>
                <a:gd name="T2" fmla="*/ 6 w 112"/>
                <a:gd name="T3" fmla="*/ 3 h 62"/>
                <a:gd name="T4" fmla="*/ 18 w 112"/>
                <a:gd name="T5" fmla="*/ 0 h 62"/>
                <a:gd name="T6" fmla="*/ 19 w 112"/>
                <a:gd name="T7" fmla="*/ 0 h 62"/>
                <a:gd name="T8" fmla="*/ 19 w 112"/>
                <a:gd name="T9" fmla="*/ 0 h 62"/>
                <a:gd name="T10" fmla="*/ 38 w 112"/>
                <a:gd name="T11" fmla="*/ 4 h 62"/>
                <a:gd name="T12" fmla="*/ 39 w 112"/>
                <a:gd name="T13" fmla="*/ 5 h 62"/>
                <a:gd name="T14" fmla="*/ 40 w 112"/>
                <a:gd name="T15" fmla="*/ 5 h 62"/>
                <a:gd name="T16" fmla="*/ 44 w 112"/>
                <a:gd name="T17" fmla="*/ 6 h 62"/>
                <a:gd name="T18" fmla="*/ 112 w 112"/>
                <a:gd name="T19" fmla="*/ 57 h 62"/>
                <a:gd name="T20" fmla="*/ 82 w 112"/>
                <a:gd name="T21" fmla="*/ 62 h 62"/>
                <a:gd name="T22" fmla="*/ 78 w 112"/>
                <a:gd name="T23" fmla="*/ 62 h 62"/>
                <a:gd name="T24" fmla="*/ 33 w 112"/>
                <a:gd name="T25" fmla="*/ 56 h 62"/>
                <a:gd name="T26" fmla="*/ 32 w 112"/>
                <a:gd name="T27" fmla="*/ 56 h 62"/>
                <a:gd name="T28" fmla="*/ 32 w 112"/>
                <a:gd name="T29" fmla="*/ 56 h 62"/>
                <a:gd name="T30" fmla="*/ 27 w 112"/>
                <a:gd name="T31" fmla="*/ 55 h 62"/>
                <a:gd name="T32" fmla="*/ 16 w 112"/>
                <a:gd name="T33" fmla="*/ 49 h 62"/>
                <a:gd name="T34" fmla="*/ 7 w 112"/>
                <a:gd name="T35" fmla="*/ 34 h 62"/>
                <a:gd name="T36" fmla="*/ 2 w 112"/>
                <a:gd name="T37" fmla="*/ 19 h 62"/>
                <a:gd name="T38" fmla="*/ 4 w 112"/>
                <a:gd name="T39" fmla="*/ 1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2" h="62">
                  <a:moveTo>
                    <a:pt x="4" y="10"/>
                  </a:moveTo>
                  <a:cubicBezTo>
                    <a:pt x="7" y="10"/>
                    <a:pt x="5" y="5"/>
                    <a:pt x="6" y="3"/>
                  </a:cubicBezTo>
                  <a:cubicBezTo>
                    <a:pt x="7" y="1"/>
                    <a:pt x="11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4" y="1"/>
                    <a:pt x="30" y="2"/>
                    <a:pt x="38" y="4"/>
                  </a:cubicBezTo>
                  <a:cubicBezTo>
                    <a:pt x="38" y="4"/>
                    <a:pt x="39" y="5"/>
                    <a:pt x="39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1" y="5"/>
                    <a:pt x="42" y="6"/>
                    <a:pt x="44" y="6"/>
                  </a:cubicBezTo>
                  <a:cubicBezTo>
                    <a:pt x="65" y="14"/>
                    <a:pt x="103" y="29"/>
                    <a:pt x="112" y="57"/>
                  </a:cubicBezTo>
                  <a:cubicBezTo>
                    <a:pt x="82" y="62"/>
                    <a:pt x="82" y="62"/>
                    <a:pt x="82" y="62"/>
                  </a:cubicBezTo>
                  <a:cubicBezTo>
                    <a:pt x="82" y="62"/>
                    <a:pt x="80" y="62"/>
                    <a:pt x="78" y="62"/>
                  </a:cubicBezTo>
                  <a:cubicBezTo>
                    <a:pt x="70" y="61"/>
                    <a:pt x="49" y="60"/>
                    <a:pt x="33" y="5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0" y="56"/>
                    <a:pt x="28" y="55"/>
                    <a:pt x="27" y="55"/>
                  </a:cubicBezTo>
                  <a:cubicBezTo>
                    <a:pt x="22" y="53"/>
                    <a:pt x="18" y="51"/>
                    <a:pt x="16" y="49"/>
                  </a:cubicBezTo>
                  <a:cubicBezTo>
                    <a:pt x="12" y="44"/>
                    <a:pt x="9" y="39"/>
                    <a:pt x="7" y="34"/>
                  </a:cubicBezTo>
                  <a:cubicBezTo>
                    <a:pt x="4" y="28"/>
                    <a:pt x="3" y="23"/>
                    <a:pt x="2" y="19"/>
                  </a:cubicBezTo>
                  <a:cubicBezTo>
                    <a:pt x="0" y="13"/>
                    <a:pt x="1" y="9"/>
                    <a:pt x="4" y="1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8" name="Freeform 967">
              <a:extLst>
                <a:ext uri="{FF2B5EF4-FFF2-40B4-BE49-F238E27FC236}">
                  <a16:creationId xmlns:a16="http://schemas.microsoft.com/office/drawing/2014/main" id="{3847FC01-DADF-42FF-BC44-DCB115A6AA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22575" y="5703888"/>
              <a:ext cx="338138" cy="236538"/>
            </a:xfrm>
            <a:custGeom>
              <a:avLst/>
              <a:gdLst>
                <a:gd name="T0" fmla="*/ 5 w 73"/>
                <a:gd name="T1" fmla="*/ 0 h 51"/>
                <a:gd name="T2" fmla="*/ 37 w 73"/>
                <a:gd name="T3" fmla="*/ 22 h 51"/>
                <a:gd name="T4" fmla="*/ 36 w 73"/>
                <a:gd name="T5" fmla="*/ 24 h 51"/>
                <a:gd name="T6" fmla="*/ 35 w 73"/>
                <a:gd name="T7" fmla="*/ 24 h 51"/>
                <a:gd name="T8" fmla="*/ 2 w 73"/>
                <a:gd name="T9" fmla="*/ 17 h 51"/>
                <a:gd name="T10" fmla="*/ 0 w 73"/>
                <a:gd name="T11" fmla="*/ 17 h 51"/>
                <a:gd name="T12" fmla="*/ 29 w 73"/>
                <a:gd name="T13" fmla="*/ 33 h 51"/>
                <a:gd name="T14" fmla="*/ 26 w 73"/>
                <a:gd name="T15" fmla="*/ 32 h 51"/>
                <a:gd name="T16" fmla="*/ 7 w 73"/>
                <a:gd name="T17" fmla="*/ 31 h 51"/>
                <a:gd name="T18" fmla="*/ 0 w 73"/>
                <a:gd name="T19" fmla="*/ 31 h 51"/>
                <a:gd name="T20" fmla="*/ 7 w 73"/>
                <a:gd name="T21" fmla="*/ 34 h 51"/>
                <a:gd name="T22" fmla="*/ 32 w 73"/>
                <a:gd name="T23" fmla="*/ 48 h 51"/>
                <a:gd name="T24" fmla="*/ 33 w 73"/>
                <a:gd name="T25" fmla="*/ 49 h 51"/>
                <a:gd name="T26" fmla="*/ 46 w 73"/>
                <a:gd name="T27" fmla="*/ 49 h 51"/>
                <a:gd name="T28" fmla="*/ 73 w 73"/>
                <a:gd name="T29" fmla="*/ 51 h 51"/>
                <a:gd name="T30" fmla="*/ 5 w 73"/>
                <a:gd name="T3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1">
                  <a:moveTo>
                    <a:pt x="5" y="0"/>
                  </a:moveTo>
                  <a:cubicBezTo>
                    <a:pt x="17" y="5"/>
                    <a:pt x="34" y="19"/>
                    <a:pt x="37" y="22"/>
                  </a:cubicBezTo>
                  <a:cubicBezTo>
                    <a:pt x="39" y="24"/>
                    <a:pt x="37" y="24"/>
                    <a:pt x="36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22" y="17"/>
                    <a:pt x="8" y="17"/>
                    <a:pt x="2" y="17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7" y="18"/>
                    <a:pt x="38" y="33"/>
                    <a:pt x="29" y="33"/>
                  </a:cubicBezTo>
                  <a:cubicBezTo>
                    <a:pt x="28" y="33"/>
                    <a:pt x="27" y="33"/>
                    <a:pt x="26" y="32"/>
                  </a:cubicBezTo>
                  <a:cubicBezTo>
                    <a:pt x="21" y="31"/>
                    <a:pt x="14" y="31"/>
                    <a:pt x="7" y="31"/>
                  </a:cubicBezTo>
                  <a:cubicBezTo>
                    <a:pt x="5" y="31"/>
                    <a:pt x="2" y="31"/>
                    <a:pt x="0" y="31"/>
                  </a:cubicBezTo>
                  <a:cubicBezTo>
                    <a:pt x="3" y="32"/>
                    <a:pt x="5" y="33"/>
                    <a:pt x="7" y="34"/>
                  </a:cubicBezTo>
                  <a:cubicBezTo>
                    <a:pt x="23" y="38"/>
                    <a:pt x="38" y="45"/>
                    <a:pt x="32" y="48"/>
                  </a:cubicBezTo>
                  <a:cubicBezTo>
                    <a:pt x="32" y="48"/>
                    <a:pt x="33" y="49"/>
                    <a:pt x="33" y="49"/>
                  </a:cubicBezTo>
                  <a:cubicBezTo>
                    <a:pt x="38" y="49"/>
                    <a:pt x="42" y="49"/>
                    <a:pt x="46" y="49"/>
                  </a:cubicBezTo>
                  <a:cubicBezTo>
                    <a:pt x="62" y="49"/>
                    <a:pt x="73" y="51"/>
                    <a:pt x="73" y="51"/>
                  </a:cubicBezTo>
                  <a:cubicBezTo>
                    <a:pt x="64" y="23"/>
                    <a:pt x="26" y="8"/>
                    <a:pt x="5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" name="Freeform 968">
              <a:extLst>
                <a:ext uri="{FF2B5EF4-FFF2-40B4-BE49-F238E27FC236}">
                  <a16:creationId xmlns:a16="http://schemas.microsoft.com/office/drawing/2014/main" id="{501C9883-AC77-4D58-A611-2D5DFD1400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98762" y="5918201"/>
              <a:ext cx="531813" cy="268288"/>
            </a:xfrm>
            <a:custGeom>
              <a:avLst/>
              <a:gdLst>
                <a:gd name="T0" fmla="*/ 1 w 115"/>
                <a:gd name="T1" fmla="*/ 41 h 58"/>
                <a:gd name="T2" fmla="*/ 18 w 115"/>
                <a:gd name="T3" fmla="*/ 17 h 58"/>
                <a:gd name="T4" fmla="*/ 19 w 115"/>
                <a:gd name="T5" fmla="*/ 15 h 58"/>
                <a:gd name="T6" fmla="*/ 20 w 115"/>
                <a:gd name="T7" fmla="*/ 15 h 58"/>
                <a:gd name="T8" fmla="*/ 21 w 115"/>
                <a:gd name="T9" fmla="*/ 14 h 58"/>
                <a:gd name="T10" fmla="*/ 21 w 115"/>
                <a:gd name="T11" fmla="*/ 14 h 58"/>
                <a:gd name="T12" fmla="*/ 33 w 115"/>
                <a:gd name="T13" fmla="*/ 9 h 58"/>
                <a:gd name="T14" fmla="*/ 54 w 115"/>
                <a:gd name="T15" fmla="*/ 5 h 58"/>
                <a:gd name="T16" fmla="*/ 54 w 115"/>
                <a:gd name="T17" fmla="*/ 5 h 58"/>
                <a:gd name="T18" fmla="*/ 55 w 115"/>
                <a:gd name="T19" fmla="*/ 4 h 58"/>
                <a:gd name="T20" fmla="*/ 110 w 115"/>
                <a:gd name="T21" fmla="*/ 5 h 58"/>
                <a:gd name="T22" fmla="*/ 115 w 115"/>
                <a:gd name="T23" fmla="*/ 20 h 58"/>
                <a:gd name="T24" fmla="*/ 81 w 115"/>
                <a:gd name="T25" fmla="*/ 54 h 58"/>
                <a:gd name="T26" fmla="*/ 49 w 115"/>
                <a:gd name="T27" fmla="*/ 58 h 58"/>
                <a:gd name="T28" fmla="*/ 49 w 115"/>
                <a:gd name="T29" fmla="*/ 58 h 58"/>
                <a:gd name="T30" fmla="*/ 37 w 115"/>
                <a:gd name="T31" fmla="*/ 57 h 58"/>
                <a:gd name="T32" fmla="*/ 24 w 115"/>
                <a:gd name="T33" fmla="*/ 55 h 58"/>
                <a:gd name="T34" fmla="*/ 9 w 115"/>
                <a:gd name="T35" fmla="*/ 51 h 58"/>
                <a:gd name="T36" fmla="*/ 9 w 115"/>
                <a:gd name="T37" fmla="*/ 44 h 58"/>
                <a:gd name="T38" fmla="*/ 1 w 115"/>
                <a:gd name="T39" fmla="*/ 4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5" h="58">
                  <a:moveTo>
                    <a:pt x="1" y="41"/>
                  </a:moveTo>
                  <a:cubicBezTo>
                    <a:pt x="0" y="39"/>
                    <a:pt x="6" y="26"/>
                    <a:pt x="18" y="17"/>
                  </a:cubicBezTo>
                  <a:cubicBezTo>
                    <a:pt x="18" y="16"/>
                    <a:pt x="18" y="16"/>
                    <a:pt x="19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5" y="11"/>
                    <a:pt x="29" y="10"/>
                    <a:pt x="33" y="9"/>
                  </a:cubicBezTo>
                  <a:cubicBezTo>
                    <a:pt x="40" y="7"/>
                    <a:pt x="47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4"/>
                    <a:pt x="55" y="4"/>
                    <a:pt x="55" y="4"/>
                  </a:cubicBezTo>
                  <a:cubicBezTo>
                    <a:pt x="87" y="0"/>
                    <a:pt x="110" y="5"/>
                    <a:pt x="110" y="5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0"/>
                    <a:pt x="99" y="46"/>
                    <a:pt x="81" y="54"/>
                  </a:cubicBezTo>
                  <a:cubicBezTo>
                    <a:pt x="71" y="58"/>
                    <a:pt x="60" y="58"/>
                    <a:pt x="49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5" y="58"/>
                    <a:pt x="41" y="57"/>
                    <a:pt x="37" y="57"/>
                  </a:cubicBezTo>
                  <a:cubicBezTo>
                    <a:pt x="32" y="56"/>
                    <a:pt x="27" y="56"/>
                    <a:pt x="24" y="55"/>
                  </a:cubicBezTo>
                  <a:cubicBezTo>
                    <a:pt x="11" y="55"/>
                    <a:pt x="10" y="54"/>
                    <a:pt x="9" y="51"/>
                  </a:cubicBezTo>
                  <a:cubicBezTo>
                    <a:pt x="9" y="47"/>
                    <a:pt x="9" y="46"/>
                    <a:pt x="9" y="44"/>
                  </a:cubicBezTo>
                  <a:cubicBezTo>
                    <a:pt x="9" y="43"/>
                    <a:pt x="2" y="44"/>
                    <a:pt x="1" y="4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0" name="Freeform 969">
              <a:extLst>
                <a:ext uri="{FF2B5EF4-FFF2-40B4-BE49-F238E27FC236}">
                  <a16:creationId xmlns:a16="http://schemas.microsoft.com/office/drawing/2014/main" id="{FAC9312D-E188-422B-B9FF-853817C955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98762" y="5930901"/>
              <a:ext cx="314325" cy="255588"/>
            </a:xfrm>
            <a:custGeom>
              <a:avLst/>
              <a:gdLst>
                <a:gd name="T0" fmla="*/ 36 w 68"/>
                <a:gd name="T1" fmla="*/ 0 h 55"/>
                <a:gd name="T2" fmla="*/ 8 w 68"/>
                <a:gd name="T3" fmla="*/ 1 h 55"/>
                <a:gd name="T4" fmla="*/ 18 w 68"/>
                <a:gd name="T5" fmla="*/ 1 h 55"/>
                <a:gd name="T6" fmla="*/ 35 w 68"/>
                <a:gd name="T7" fmla="*/ 2 h 55"/>
                <a:gd name="T8" fmla="*/ 34 w 68"/>
                <a:gd name="T9" fmla="*/ 4 h 55"/>
                <a:gd name="T10" fmla="*/ 31 w 68"/>
                <a:gd name="T11" fmla="*/ 4 h 55"/>
                <a:gd name="T12" fmla="*/ 6 w 68"/>
                <a:gd name="T13" fmla="*/ 13 h 55"/>
                <a:gd name="T14" fmla="*/ 18 w 68"/>
                <a:gd name="T15" fmla="*/ 10 h 55"/>
                <a:gd name="T16" fmla="*/ 27 w 68"/>
                <a:gd name="T17" fmla="*/ 15 h 55"/>
                <a:gd name="T18" fmla="*/ 0 w 68"/>
                <a:gd name="T19" fmla="*/ 28 h 55"/>
                <a:gd name="T20" fmla="*/ 30 w 68"/>
                <a:gd name="T21" fmla="*/ 23 h 55"/>
                <a:gd name="T22" fmla="*/ 38 w 68"/>
                <a:gd name="T23" fmla="*/ 25 h 55"/>
                <a:gd name="T24" fmla="*/ 11 w 68"/>
                <a:gd name="T25" fmla="*/ 39 h 55"/>
                <a:gd name="T26" fmla="*/ 14 w 68"/>
                <a:gd name="T27" fmla="*/ 39 h 55"/>
                <a:gd name="T28" fmla="*/ 40 w 68"/>
                <a:gd name="T29" fmla="*/ 33 h 55"/>
                <a:gd name="T30" fmla="*/ 40 w 68"/>
                <a:gd name="T31" fmla="*/ 33 h 55"/>
                <a:gd name="T32" fmla="*/ 42 w 68"/>
                <a:gd name="T33" fmla="*/ 36 h 55"/>
                <a:gd name="T34" fmla="*/ 2 w 68"/>
                <a:gd name="T35" fmla="*/ 55 h 55"/>
                <a:gd name="T36" fmla="*/ 9 w 68"/>
                <a:gd name="T37" fmla="*/ 55 h 55"/>
                <a:gd name="T38" fmla="*/ 34 w 68"/>
                <a:gd name="T39" fmla="*/ 51 h 55"/>
                <a:gd name="T40" fmla="*/ 68 w 68"/>
                <a:gd name="T41" fmla="*/ 17 h 55"/>
                <a:gd name="T42" fmla="*/ 63 w 68"/>
                <a:gd name="T43" fmla="*/ 2 h 55"/>
                <a:gd name="T44" fmla="*/ 36 w 68"/>
                <a:gd name="T4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55">
                  <a:moveTo>
                    <a:pt x="36" y="0"/>
                  </a:moveTo>
                  <a:cubicBezTo>
                    <a:pt x="28" y="0"/>
                    <a:pt x="18" y="0"/>
                    <a:pt x="8" y="1"/>
                  </a:cubicBezTo>
                  <a:cubicBezTo>
                    <a:pt x="11" y="1"/>
                    <a:pt x="14" y="1"/>
                    <a:pt x="18" y="1"/>
                  </a:cubicBezTo>
                  <a:cubicBezTo>
                    <a:pt x="26" y="1"/>
                    <a:pt x="34" y="2"/>
                    <a:pt x="35" y="2"/>
                  </a:cubicBezTo>
                  <a:cubicBezTo>
                    <a:pt x="37" y="3"/>
                    <a:pt x="34" y="4"/>
                    <a:pt x="34" y="4"/>
                  </a:cubicBezTo>
                  <a:cubicBezTo>
                    <a:pt x="33" y="4"/>
                    <a:pt x="32" y="4"/>
                    <a:pt x="31" y="4"/>
                  </a:cubicBezTo>
                  <a:cubicBezTo>
                    <a:pt x="18" y="4"/>
                    <a:pt x="6" y="13"/>
                    <a:pt x="6" y="13"/>
                  </a:cubicBezTo>
                  <a:cubicBezTo>
                    <a:pt x="9" y="11"/>
                    <a:pt x="14" y="10"/>
                    <a:pt x="18" y="10"/>
                  </a:cubicBezTo>
                  <a:cubicBezTo>
                    <a:pt x="27" y="10"/>
                    <a:pt x="34" y="13"/>
                    <a:pt x="27" y="15"/>
                  </a:cubicBezTo>
                  <a:cubicBezTo>
                    <a:pt x="16" y="17"/>
                    <a:pt x="2" y="27"/>
                    <a:pt x="0" y="28"/>
                  </a:cubicBezTo>
                  <a:cubicBezTo>
                    <a:pt x="5" y="26"/>
                    <a:pt x="20" y="23"/>
                    <a:pt x="30" y="23"/>
                  </a:cubicBezTo>
                  <a:cubicBezTo>
                    <a:pt x="34" y="23"/>
                    <a:pt x="38" y="23"/>
                    <a:pt x="38" y="25"/>
                  </a:cubicBezTo>
                  <a:cubicBezTo>
                    <a:pt x="40" y="31"/>
                    <a:pt x="11" y="39"/>
                    <a:pt x="11" y="39"/>
                  </a:cubicBezTo>
                  <a:cubicBezTo>
                    <a:pt x="12" y="39"/>
                    <a:pt x="13" y="39"/>
                    <a:pt x="14" y="39"/>
                  </a:cubicBezTo>
                  <a:cubicBezTo>
                    <a:pt x="25" y="39"/>
                    <a:pt x="37" y="33"/>
                    <a:pt x="40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4" y="33"/>
                    <a:pt x="42" y="36"/>
                    <a:pt x="42" y="36"/>
                  </a:cubicBezTo>
                  <a:cubicBezTo>
                    <a:pt x="33" y="51"/>
                    <a:pt x="8" y="54"/>
                    <a:pt x="2" y="55"/>
                  </a:cubicBezTo>
                  <a:cubicBezTo>
                    <a:pt x="4" y="55"/>
                    <a:pt x="7" y="55"/>
                    <a:pt x="9" y="55"/>
                  </a:cubicBezTo>
                  <a:cubicBezTo>
                    <a:pt x="18" y="55"/>
                    <a:pt x="26" y="54"/>
                    <a:pt x="34" y="51"/>
                  </a:cubicBezTo>
                  <a:cubicBezTo>
                    <a:pt x="52" y="43"/>
                    <a:pt x="68" y="17"/>
                    <a:pt x="68" y="17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3" y="2"/>
                    <a:pt x="52" y="0"/>
                    <a:pt x="36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1" name="Freeform 970">
              <a:extLst>
                <a:ext uri="{FF2B5EF4-FFF2-40B4-BE49-F238E27FC236}">
                  <a16:creationId xmlns:a16="http://schemas.microsoft.com/office/drawing/2014/main" id="{D05AB439-D908-4C46-A2E6-D0EE40DEB78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68612" y="6307138"/>
              <a:ext cx="176213" cy="222250"/>
            </a:xfrm>
            <a:custGeom>
              <a:avLst/>
              <a:gdLst>
                <a:gd name="T0" fmla="*/ 25 w 38"/>
                <a:gd name="T1" fmla="*/ 0 h 48"/>
                <a:gd name="T2" fmla="*/ 12 w 38"/>
                <a:gd name="T3" fmla="*/ 27 h 48"/>
                <a:gd name="T4" fmla="*/ 11 w 38"/>
                <a:gd name="T5" fmla="*/ 28 h 48"/>
                <a:gd name="T6" fmla="*/ 10 w 38"/>
                <a:gd name="T7" fmla="*/ 1 h 48"/>
                <a:gd name="T8" fmla="*/ 2 w 38"/>
                <a:gd name="T9" fmla="*/ 20 h 48"/>
                <a:gd name="T10" fmla="*/ 0 w 38"/>
                <a:gd name="T11" fmla="*/ 19 h 48"/>
                <a:gd name="T12" fmla="*/ 6 w 38"/>
                <a:gd name="T13" fmla="*/ 35 h 48"/>
                <a:gd name="T14" fmla="*/ 11 w 38"/>
                <a:gd name="T15" fmla="*/ 41 h 48"/>
                <a:gd name="T16" fmla="*/ 11 w 38"/>
                <a:gd name="T17" fmla="*/ 41 h 48"/>
                <a:gd name="T18" fmla="*/ 12 w 38"/>
                <a:gd name="T19" fmla="*/ 41 h 48"/>
                <a:gd name="T20" fmla="*/ 18 w 38"/>
                <a:gd name="T21" fmla="*/ 46 h 48"/>
                <a:gd name="T22" fmla="*/ 20 w 38"/>
                <a:gd name="T23" fmla="*/ 48 h 48"/>
                <a:gd name="T24" fmla="*/ 23 w 38"/>
                <a:gd name="T25" fmla="*/ 47 h 48"/>
                <a:gd name="T26" fmla="*/ 38 w 38"/>
                <a:gd name="T27" fmla="*/ 24 h 48"/>
                <a:gd name="T28" fmla="*/ 26 w 38"/>
                <a:gd name="T29" fmla="*/ 38 h 48"/>
                <a:gd name="T30" fmla="*/ 26 w 38"/>
                <a:gd name="T31" fmla="*/ 38 h 48"/>
                <a:gd name="T32" fmla="*/ 36 w 38"/>
                <a:gd name="T33" fmla="*/ 10 h 48"/>
                <a:gd name="T34" fmla="*/ 20 w 38"/>
                <a:gd name="T35" fmla="*/ 34 h 48"/>
                <a:gd name="T36" fmla="*/ 18 w 38"/>
                <a:gd name="T37" fmla="*/ 33 h 48"/>
                <a:gd name="T38" fmla="*/ 25 w 38"/>
                <a:gd name="T3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" h="48">
                  <a:moveTo>
                    <a:pt x="25" y="0"/>
                  </a:moveTo>
                  <a:cubicBezTo>
                    <a:pt x="25" y="0"/>
                    <a:pt x="19" y="24"/>
                    <a:pt x="12" y="27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5" y="28"/>
                    <a:pt x="9" y="4"/>
                    <a:pt x="10" y="1"/>
                  </a:cubicBezTo>
                  <a:cubicBezTo>
                    <a:pt x="9" y="3"/>
                    <a:pt x="6" y="20"/>
                    <a:pt x="2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2" y="27"/>
                    <a:pt x="5" y="32"/>
                    <a:pt x="6" y="35"/>
                  </a:cubicBezTo>
                  <a:cubicBezTo>
                    <a:pt x="9" y="40"/>
                    <a:pt x="9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4" y="41"/>
                    <a:pt x="16" y="41"/>
                    <a:pt x="18" y="46"/>
                  </a:cubicBezTo>
                  <a:cubicBezTo>
                    <a:pt x="18" y="48"/>
                    <a:pt x="19" y="48"/>
                    <a:pt x="20" y="48"/>
                  </a:cubicBezTo>
                  <a:cubicBezTo>
                    <a:pt x="22" y="48"/>
                    <a:pt x="23" y="47"/>
                    <a:pt x="23" y="47"/>
                  </a:cubicBezTo>
                  <a:cubicBezTo>
                    <a:pt x="28" y="43"/>
                    <a:pt x="33" y="34"/>
                    <a:pt x="38" y="24"/>
                  </a:cubicBezTo>
                  <a:cubicBezTo>
                    <a:pt x="37" y="25"/>
                    <a:pt x="30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36" y="21"/>
                    <a:pt x="36" y="10"/>
                  </a:cubicBezTo>
                  <a:cubicBezTo>
                    <a:pt x="36" y="10"/>
                    <a:pt x="26" y="34"/>
                    <a:pt x="20" y="34"/>
                  </a:cubicBezTo>
                  <a:cubicBezTo>
                    <a:pt x="19" y="34"/>
                    <a:pt x="18" y="34"/>
                    <a:pt x="18" y="33"/>
                  </a:cubicBezTo>
                  <a:cubicBezTo>
                    <a:pt x="22" y="21"/>
                    <a:pt x="26" y="16"/>
                    <a:pt x="25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2" name="Freeform 971">
              <a:extLst>
                <a:ext uri="{FF2B5EF4-FFF2-40B4-BE49-F238E27FC236}">
                  <a16:creationId xmlns:a16="http://schemas.microsoft.com/office/drawing/2014/main" id="{13B8FA41-9517-447F-8B9E-0719DCD9D0E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78175" y="6051551"/>
              <a:ext cx="14288" cy="0"/>
            </a:xfrm>
            <a:custGeom>
              <a:avLst/>
              <a:gdLst>
                <a:gd name="T0" fmla="*/ 3 w 3"/>
                <a:gd name="T1" fmla="*/ 0 w 3"/>
                <a:gd name="T2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0"/>
                    <a:pt x="3" y="0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3" name="Freeform 972">
              <a:extLst>
                <a:ext uri="{FF2B5EF4-FFF2-40B4-BE49-F238E27FC236}">
                  <a16:creationId xmlns:a16="http://schemas.microsoft.com/office/drawing/2014/main" id="{28C12F0F-D997-4500-B0CF-DB86187C84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228975" y="5983288"/>
              <a:ext cx="14288" cy="4763"/>
            </a:xfrm>
            <a:custGeom>
              <a:avLst/>
              <a:gdLst>
                <a:gd name="T0" fmla="*/ 1 w 3"/>
                <a:gd name="T1" fmla="*/ 1 h 1"/>
                <a:gd name="T2" fmla="*/ 0 w 3"/>
                <a:gd name="T3" fmla="*/ 1 h 1"/>
                <a:gd name="T4" fmla="*/ 2 w 3"/>
                <a:gd name="T5" fmla="*/ 0 h 1"/>
                <a:gd name="T6" fmla="*/ 2 w 3"/>
                <a:gd name="T7" fmla="*/ 0 h 1"/>
                <a:gd name="T8" fmla="*/ 3 w 3"/>
                <a:gd name="T9" fmla="*/ 0 h 1"/>
                <a:gd name="T10" fmla="*/ 1 w 3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1" y="1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4" name="Freeform 973">
              <a:extLst>
                <a:ext uri="{FF2B5EF4-FFF2-40B4-BE49-F238E27FC236}">
                  <a16:creationId xmlns:a16="http://schemas.microsoft.com/office/drawing/2014/main" id="{BB2EC7A4-4387-4EE1-A101-551DECA349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60712" y="5995988"/>
              <a:ext cx="165100" cy="185738"/>
            </a:xfrm>
            <a:custGeom>
              <a:avLst/>
              <a:gdLst>
                <a:gd name="T0" fmla="*/ 17 w 36"/>
                <a:gd name="T1" fmla="*/ 0 h 40"/>
                <a:gd name="T2" fmla="*/ 15 w 36"/>
                <a:gd name="T3" fmla="*/ 1 h 40"/>
                <a:gd name="T4" fmla="*/ 13 w 36"/>
                <a:gd name="T5" fmla="*/ 3 h 40"/>
                <a:gd name="T6" fmla="*/ 0 w 36"/>
                <a:gd name="T7" fmla="*/ 24 h 40"/>
                <a:gd name="T8" fmla="*/ 0 w 36"/>
                <a:gd name="T9" fmla="*/ 24 h 40"/>
                <a:gd name="T10" fmla="*/ 8 w 36"/>
                <a:gd name="T11" fmla="*/ 27 h 40"/>
                <a:gd name="T12" fmla="*/ 8 w 36"/>
                <a:gd name="T13" fmla="*/ 27 h 40"/>
                <a:gd name="T14" fmla="*/ 8 w 36"/>
                <a:gd name="T15" fmla="*/ 27 h 40"/>
                <a:gd name="T16" fmla="*/ 8 w 36"/>
                <a:gd name="T17" fmla="*/ 29 h 40"/>
                <a:gd name="T18" fmla="*/ 8 w 36"/>
                <a:gd name="T19" fmla="*/ 30 h 40"/>
                <a:gd name="T20" fmla="*/ 8 w 36"/>
                <a:gd name="T21" fmla="*/ 31 h 40"/>
                <a:gd name="T22" fmla="*/ 8 w 36"/>
                <a:gd name="T23" fmla="*/ 34 h 40"/>
                <a:gd name="T24" fmla="*/ 23 w 36"/>
                <a:gd name="T25" fmla="*/ 38 h 40"/>
                <a:gd name="T26" fmla="*/ 36 w 36"/>
                <a:gd name="T27" fmla="*/ 40 h 40"/>
                <a:gd name="T28" fmla="*/ 16 w 36"/>
                <a:gd name="T29" fmla="*/ 31 h 40"/>
                <a:gd name="T30" fmla="*/ 32 w 36"/>
                <a:gd name="T31" fmla="*/ 26 h 40"/>
                <a:gd name="T32" fmla="*/ 35 w 36"/>
                <a:gd name="T33" fmla="*/ 26 h 40"/>
                <a:gd name="T34" fmla="*/ 15 w 36"/>
                <a:gd name="T35" fmla="*/ 21 h 40"/>
                <a:gd name="T36" fmla="*/ 28 w 36"/>
                <a:gd name="T37" fmla="*/ 12 h 40"/>
                <a:gd name="T38" fmla="*/ 13 w 36"/>
                <a:gd name="T39" fmla="*/ 13 h 40"/>
                <a:gd name="T40" fmla="*/ 13 w 36"/>
                <a:gd name="T41" fmla="*/ 14 h 40"/>
                <a:gd name="T42" fmla="*/ 17 w 36"/>
                <a:gd name="T4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40">
                  <a:moveTo>
                    <a:pt x="17" y="0"/>
                  </a:moveTo>
                  <a:cubicBezTo>
                    <a:pt x="16" y="0"/>
                    <a:pt x="15" y="1"/>
                    <a:pt x="15" y="1"/>
                  </a:cubicBezTo>
                  <a:cubicBezTo>
                    <a:pt x="14" y="2"/>
                    <a:pt x="13" y="2"/>
                    <a:pt x="13" y="3"/>
                  </a:cubicBezTo>
                  <a:cubicBezTo>
                    <a:pt x="4" y="11"/>
                    <a:pt x="0" y="21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7"/>
                    <a:pt x="8" y="26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8"/>
                    <a:pt x="8" y="28"/>
                    <a:pt x="8" y="29"/>
                  </a:cubicBezTo>
                  <a:cubicBezTo>
                    <a:pt x="8" y="29"/>
                    <a:pt x="8" y="30"/>
                    <a:pt x="8" y="30"/>
                  </a:cubicBezTo>
                  <a:cubicBezTo>
                    <a:pt x="8" y="30"/>
                    <a:pt x="8" y="31"/>
                    <a:pt x="8" y="31"/>
                  </a:cubicBezTo>
                  <a:cubicBezTo>
                    <a:pt x="8" y="32"/>
                    <a:pt x="8" y="33"/>
                    <a:pt x="8" y="34"/>
                  </a:cubicBezTo>
                  <a:cubicBezTo>
                    <a:pt x="9" y="37"/>
                    <a:pt x="10" y="38"/>
                    <a:pt x="23" y="38"/>
                  </a:cubicBezTo>
                  <a:cubicBezTo>
                    <a:pt x="26" y="39"/>
                    <a:pt x="31" y="39"/>
                    <a:pt x="36" y="40"/>
                  </a:cubicBezTo>
                  <a:cubicBezTo>
                    <a:pt x="36" y="40"/>
                    <a:pt x="17" y="36"/>
                    <a:pt x="16" y="31"/>
                  </a:cubicBezTo>
                  <a:cubicBezTo>
                    <a:pt x="14" y="26"/>
                    <a:pt x="26" y="26"/>
                    <a:pt x="32" y="26"/>
                  </a:cubicBezTo>
                  <a:cubicBezTo>
                    <a:pt x="34" y="26"/>
                    <a:pt x="35" y="26"/>
                    <a:pt x="35" y="26"/>
                  </a:cubicBezTo>
                  <a:cubicBezTo>
                    <a:pt x="35" y="26"/>
                    <a:pt x="16" y="24"/>
                    <a:pt x="15" y="21"/>
                  </a:cubicBezTo>
                  <a:cubicBezTo>
                    <a:pt x="14" y="18"/>
                    <a:pt x="21" y="13"/>
                    <a:pt x="28" y="12"/>
                  </a:cubicBezTo>
                  <a:cubicBezTo>
                    <a:pt x="24" y="12"/>
                    <a:pt x="17" y="13"/>
                    <a:pt x="13" y="13"/>
                  </a:cubicBezTo>
                  <a:cubicBezTo>
                    <a:pt x="13" y="13"/>
                    <a:pt x="13" y="14"/>
                    <a:pt x="13" y="14"/>
                  </a:cubicBezTo>
                  <a:cubicBezTo>
                    <a:pt x="8" y="14"/>
                    <a:pt x="11" y="5"/>
                    <a:pt x="1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5" name="Freeform 974">
              <a:extLst>
                <a:ext uri="{FF2B5EF4-FFF2-40B4-BE49-F238E27FC236}">
                  <a16:creationId xmlns:a16="http://schemas.microsoft.com/office/drawing/2014/main" id="{C9EA92D1-0D9A-4037-A479-D5B5A40863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224212" y="58991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6" name="Freeform 975">
              <a:extLst>
                <a:ext uri="{FF2B5EF4-FFF2-40B4-BE49-F238E27FC236}">
                  <a16:creationId xmlns:a16="http://schemas.microsoft.com/office/drawing/2014/main" id="{0ACC2ADA-69C5-4447-8963-F9B3EFEED8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46425" y="5676901"/>
              <a:ext cx="188913" cy="254000"/>
            </a:xfrm>
            <a:custGeom>
              <a:avLst/>
              <a:gdLst>
                <a:gd name="T0" fmla="*/ 15 w 41"/>
                <a:gd name="T1" fmla="*/ 0 h 55"/>
                <a:gd name="T2" fmla="*/ 5 w 41"/>
                <a:gd name="T3" fmla="*/ 3 h 55"/>
                <a:gd name="T4" fmla="*/ 5 w 41"/>
                <a:gd name="T5" fmla="*/ 5 h 55"/>
                <a:gd name="T6" fmla="*/ 5 w 41"/>
                <a:gd name="T7" fmla="*/ 7 h 55"/>
                <a:gd name="T8" fmla="*/ 3 w 41"/>
                <a:gd name="T9" fmla="*/ 10 h 55"/>
                <a:gd name="T10" fmla="*/ 3 w 41"/>
                <a:gd name="T11" fmla="*/ 10 h 55"/>
                <a:gd name="T12" fmla="*/ 3 w 41"/>
                <a:gd name="T13" fmla="*/ 10 h 55"/>
                <a:gd name="T14" fmla="*/ 0 w 41"/>
                <a:gd name="T15" fmla="*/ 13 h 55"/>
                <a:gd name="T16" fmla="*/ 1 w 41"/>
                <a:gd name="T17" fmla="*/ 19 h 55"/>
                <a:gd name="T18" fmla="*/ 6 w 41"/>
                <a:gd name="T19" fmla="*/ 34 h 55"/>
                <a:gd name="T20" fmla="*/ 15 w 41"/>
                <a:gd name="T21" fmla="*/ 49 h 55"/>
                <a:gd name="T22" fmla="*/ 26 w 41"/>
                <a:gd name="T23" fmla="*/ 55 h 55"/>
                <a:gd name="T24" fmla="*/ 14 w 41"/>
                <a:gd name="T25" fmla="*/ 36 h 55"/>
                <a:gd name="T26" fmla="*/ 28 w 41"/>
                <a:gd name="T27" fmla="*/ 32 h 55"/>
                <a:gd name="T28" fmla="*/ 35 w 41"/>
                <a:gd name="T29" fmla="*/ 32 h 55"/>
                <a:gd name="T30" fmla="*/ 16 w 41"/>
                <a:gd name="T31" fmla="*/ 26 h 55"/>
                <a:gd name="T32" fmla="*/ 14 w 41"/>
                <a:gd name="T33" fmla="*/ 19 h 55"/>
                <a:gd name="T34" fmla="*/ 16 w 41"/>
                <a:gd name="T35" fmla="*/ 19 h 55"/>
                <a:gd name="T36" fmla="*/ 31 w 41"/>
                <a:gd name="T37" fmla="*/ 22 h 55"/>
                <a:gd name="T38" fmla="*/ 15 w 41"/>
                <a:gd name="T39" fmla="*/ 13 h 55"/>
                <a:gd name="T40" fmla="*/ 18 w 41"/>
                <a:gd name="T41" fmla="*/ 7 h 55"/>
                <a:gd name="T42" fmla="*/ 20 w 41"/>
                <a:gd name="T43" fmla="*/ 7 h 55"/>
                <a:gd name="T44" fmla="*/ 41 w 41"/>
                <a:gd name="T45" fmla="*/ 15 h 55"/>
                <a:gd name="T46" fmla="*/ 18 w 41"/>
                <a:gd name="T47" fmla="*/ 0 h 55"/>
                <a:gd name="T48" fmla="*/ 18 w 41"/>
                <a:gd name="T49" fmla="*/ 0 h 55"/>
                <a:gd name="T50" fmla="*/ 18 w 41"/>
                <a:gd name="T51" fmla="*/ 0 h 55"/>
                <a:gd name="T52" fmla="*/ 17 w 41"/>
                <a:gd name="T53" fmla="*/ 0 h 55"/>
                <a:gd name="T54" fmla="*/ 15 w 41"/>
                <a:gd name="T5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" h="55">
                  <a:moveTo>
                    <a:pt x="15" y="0"/>
                  </a:moveTo>
                  <a:cubicBezTo>
                    <a:pt x="9" y="0"/>
                    <a:pt x="6" y="1"/>
                    <a:pt x="5" y="3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5" y="7"/>
                    <a:pt x="5" y="7"/>
                  </a:cubicBezTo>
                  <a:cubicBezTo>
                    <a:pt x="5" y="9"/>
                    <a:pt x="5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1" y="10"/>
                    <a:pt x="0" y="11"/>
                    <a:pt x="0" y="13"/>
                  </a:cubicBezTo>
                  <a:cubicBezTo>
                    <a:pt x="0" y="15"/>
                    <a:pt x="0" y="17"/>
                    <a:pt x="1" y="19"/>
                  </a:cubicBezTo>
                  <a:cubicBezTo>
                    <a:pt x="2" y="23"/>
                    <a:pt x="3" y="28"/>
                    <a:pt x="6" y="34"/>
                  </a:cubicBezTo>
                  <a:cubicBezTo>
                    <a:pt x="8" y="39"/>
                    <a:pt x="11" y="44"/>
                    <a:pt x="15" y="49"/>
                  </a:cubicBezTo>
                  <a:cubicBezTo>
                    <a:pt x="17" y="51"/>
                    <a:pt x="21" y="53"/>
                    <a:pt x="26" y="55"/>
                  </a:cubicBezTo>
                  <a:cubicBezTo>
                    <a:pt x="26" y="55"/>
                    <a:pt x="11" y="43"/>
                    <a:pt x="14" y="36"/>
                  </a:cubicBezTo>
                  <a:cubicBezTo>
                    <a:pt x="16" y="32"/>
                    <a:pt x="22" y="32"/>
                    <a:pt x="28" y="32"/>
                  </a:cubicBezTo>
                  <a:cubicBezTo>
                    <a:pt x="32" y="32"/>
                    <a:pt x="35" y="32"/>
                    <a:pt x="35" y="32"/>
                  </a:cubicBezTo>
                  <a:cubicBezTo>
                    <a:pt x="35" y="32"/>
                    <a:pt x="22" y="27"/>
                    <a:pt x="16" y="26"/>
                  </a:cubicBezTo>
                  <a:cubicBezTo>
                    <a:pt x="9" y="26"/>
                    <a:pt x="9" y="20"/>
                    <a:pt x="14" y="19"/>
                  </a:cubicBezTo>
                  <a:cubicBezTo>
                    <a:pt x="15" y="19"/>
                    <a:pt x="16" y="19"/>
                    <a:pt x="16" y="19"/>
                  </a:cubicBezTo>
                  <a:cubicBezTo>
                    <a:pt x="22" y="19"/>
                    <a:pt x="30" y="22"/>
                    <a:pt x="31" y="22"/>
                  </a:cubicBezTo>
                  <a:cubicBezTo>
                    <a:pt x="30" y="21"/>
                    <a:pt x="22" y="15"/>
                    <a:pt x="15" y="13"/>
                  </a:cubicBezTo>
                  <a:cubicBezTo>
                    <a:pt x="8" y="11"/>
                    <a:pt x="11" y="7"/>
                    <a:pt x="18" y="7"/>
                  </a:cubicBezTo>
                  <a:cubicBezTo>
                    <a:pt x="18" y="7"/>
                    <a:pt x="19" y="7"/>
                    <a:pt x="20" y="7"/>
                  </a:cubicBezTo>
                  <a:cubicBezTo>
                    <a:pt x="28" y="8"/>
                    <a:pt x="41" y="15"/>
                    <a:pt x="41" y="15"/>
                  </a:cubicBezTo>
                  <a:cubicBezTo>
                    <a:pt x="41" y="15"/>
                    <a:pt x="32" y="2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7" name="Freeform 976">
              <a:extLst>
                <a:ext uri="{FF2B5EF4-FFF2-40B4-BE49-F238E27FC236}">
                  <a16:creationId xmlns:a16="http://schemas.microsoft.com/office/drawing/2014/main" id="{A38C0E6A-2EEB-4AA0-A971-434013FBE30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52725" y="5875338"/>
              <a:ext cx="176213" cy="219075"/>
            </a:xfrm>
            <a:custGeom>
              <a:avLst/>
              <a:gdLst>
                <a:gd name="T0" fmla="*/ 0 w 38"/>
                <a:gd name="T1" fmla="*/ 13 h 47"/>
                <a:gd name="T2" fmla="*/ 22 w 38"/>
                <a:gd name="T3" fmla="*/ 24 h 47"/>
                <a:gd name="T4" fmla="*/ 10 w 38"/>
                <a:gd name="T5" fmla="*/ 38 h 47"/>
                <a:gd name="T6" fmla="*/ 23 w 38"/>
                <a:gd name="T7" fmla="*/ 32 h 47"/>
                <a:gd name="T8" fmla="*/ 26 w 38"/>
                <a:gd name="T9" fmla="*/ 47 h 47"/>
                <a:gd name="T10" fmla="*/ 29 w 38"/>
                <a:gd name="T11" fmla="*/ 36 h 47"/>
                <a:gd name="T12" fmla="*/ 31 w 38"/>
                <a:gd name="T13" fmla="*/ 27 h 47"/>
                <a:gd name="T14" fmla="*/ 31 w 38"/>
                <a:gd name="T15" fmla="*/ 17 h 47"/>
                <a:gd name="T16" fmla="*/ 15 w 38"/>
                <a:gd name="T17" fmla="*/ 0 h 47"/>
                <a:gd name="T18" fmla="*/ 22 w 38"/>
                <a:gd name="T19" fmla="*/ 17 h 47"/>
                <a:gd name="T20" fmla="*/ 0 w 38"/>
                <a:gd name="T21" fmla="*/ 1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7">
                  <a:moveTo>
                    <a:pt x="0" y="13"/>
                  </a:moveTo>
                  <a:cubicBezTo>
                    <a:pt x="0" y="13"/>
                    <a:pt x="19" y="18"/>
                    <a:pt x="22" y="24"/>
                  </a:cubicBezTo>
                  <a:cubicBezTo>
                    <a:pt x="24" y="29"/>
                    <a:pt x="10" y="38"/>
                    <a:pt x="10" y="38"/>
                  </a:cubicBezTo>
                  <a:cubicBezTo>
                    <a:pt x="10" y="38"/>
                    <a:pt x="19" y="38"/>
                    <a:pt x="23" y="32"/>
                  </a:cubicBezTo>
                  <a:cubicBezTo>
                    <a:pt x="23" y="32"/>
                    <a:pt x="27" y="34"/>
                    <a:pt x="26" y="47"/>
                  </a:cubicBezTo>
                  <a:cubicBezTo>
                    <a:pt x="26" y="47"/>
                    <a:pt x="28" y="42"/>
                    <a:pt x="29" y="36"/>
                  </a:cubicBezTo>
                  <a:cubicBezTo>
                    <a:pt x="30" y="34"/>
                    <a:pt x="31" y="27"/>
                    <a:pt x="31" y="27"/>
                  </a:cubicBezTo>
                  <a:cubicBezTo>
                    <a:pt x="31" y="27"/>
                    <a:pt x="38" y="21"/>
                    <a:pt x="31" y="17"/>
                  </a:cubicBezTo>
                  <a:cubicBezTo>
                    <a:pt x="31" y="17"/>
                    <a:pt x="22" y="4"/>
                    <a:pt x="15" y="0"/>
                  </a:cubicBezTo>
                  <a:cubicBezTo>
                    <a:pt x="15" y="0"/>
                    <a:pt x="23" y="11"/>
                    <a:pt x="22" y="17"/>
                  </a:cubicBezTo>
                  <a:cubicBezTo>
                    <a:pt x="22" y="17"/>
                    <a:pt x="12" y="13"/>
                    <a:pt x="0" y="13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8" name="Freeform 977">
              <a:extLst>
                <a:ext uri="{FF2B5EF4-FFF2-40B4-BE49-F238E27FC236}">
                  <a16:creationId xmlns:a16="http://schemas.microsoft.com/office/drawing/2014/main" id="{06277253-1FB4-4118-BE71-CBF1256461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05050" y="5667376"/>
              <a:ext cx="471488" cy="323850"/>
            </a:xfrm>
            <a:custGeom>
              <a:avLst/>
              <a:gdLst>
                <a:gd name="T0" fmla="*/ 0 w 102"/>
                <a:gd name="T1" fmla="*/ 70 h 70"/>
                <a:gd name="T2" fmla="*/ 98 w 102"/>
                <a:gd name="T3" fmla="*/ 5 h 70"/>
                <a:gd name="T4" fmla="*/ 98 w 102"/>
                <a:gd name="T5" fmla="*/ 0 h 70"/>
                <a:gd name="T6" fmla="*/ 0 w 102"/>
                <a:gd name="T7" fmla="*/ 64 h 70"/>
                <a:gd name="T8" fmla="*/ 0 w 102"/>
                <a:gd name="T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70">
                  <a:moveTo>
                    <a:pt x="0" y="70"/>
                  </a:moveTo>
                  <a:cubicBezTo>
                    <a:pt x="0" y="70"/>
                    <a:pt x="57" y="55"/>
                    <a:pt x="98" y="5"/>
                  </a:cubicBezTo>
                  <a:cubicBezTo>
                    <a:pt x="98" y="5"/>
                    <a:pt x="102" y="0"/>
                    <a:pt x="98" y="0"/>
                  </a:cubicBezTo>
                  <a:cubicBezTo>
                    <a:pt x="89" y="0"/>
                    <a:pt x="75" y="41"/>
                    <a:pt x="0" y="64"/>
                  </a:cubicBezTo>
                  <a:cubicBezTo>
                    <a:pt x="0" y="70"/>
                    <a:pt x="0" y="70"/>
                    <a:pt x="0" y="7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" name="Freeform 978">
              <a:extLst>
                <a:ext uri="{FF2B5EF4-FFF2-40B4-BE49-F238E27FC236}">
                  <a16:creationId xmlns:a16="http://schemas.microsoft.com/office/drawing/2014/main" id="{1C407BB9-4D06-400F-B64F-8671DBDDC5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09812" y="4745038"/>
              <a:ext cx="314325" cy="277813"/>
            </a:xfrm>
            <a:custGeom>
              <a:avLst/>
              <a:gdLst>
                <a:gd name="T0" fmla="*/ 68 w 68"/>
                <a:gd name="T1" fmla="*/ 51 h 60"/>
                <a:gd name="T2" fmla="*/ 17 w 68"/>
                <a:gd name="T3" fmla="*/ 1 h 60"/>
                <a:gd name="T4" fmla="*/ 12 w 68"/>
                <a:gd name="T5" fmla="*/ 5 h 60"/>
                <a:gd name="T6" fmla="*/ 2 w 68"/>
                <a:gd name="T7" fmla="*/ 9 h 60"/>
                <a:gd name="T8" fmla="*/ 15 w 68"/>
                <a:gd name="T9" fmla="*/ 34 h 60"/>
                <a:gd name="T10" fmla="*/ 59 w 68"/>
                <a:gd name="T1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0">
                  <a:moveTo>
                    <a:pt x="68" y="51"/>
                  </a:moveTo>
                  <a:cubicBezTo>
                    <a:pt x="68" y="51"/>
                    <a:pt x="57" y="7"/>
                    <a:pt x="17" y="1"/>
                  </a:cubicBezTo>
                  <a:cubicBezTo>
                    <a:pt x="17" y="1"/>
                    <a:pt x="11" y="0"/>
                    <a:pt x="12" y="5"/>
                  </a:cubicBezTo>
                  <a:cubicBezTo>
                    <a:pt x="12" y="9"/>
                    <a:pt x="5" y="5"/>
                    <a:pt x="2" y="9"/>
                  </a:cubicBezTo>
                  <a:cubicBezTo>
                    <a:pt x="0" y="12"/>
                    <a:pt x="6" y="22"/>
                    <a:pt x="15" y="34"/>
                  </a:cubicBezTo>
                  <a:cubicBezTo>
                    <a:pt x="23" y="47"/>
                    <a:pt x="38" y="60"/>
                    <a:pt x="59" y="6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0" name="Freeform 979">
              <a:extLst>
                <a:ext uri="{FF2B5EF4-FFF2-40B4-BE49-F238E27FC236}">
                  <a16:creationId xmlns:a16="http://schemas.microsoft.com/office/drawing/2014/main" id="{2126FF92-5699-4787-9BAB-3FDA2477BA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36800" y="4822825"/>
              <a:ext cx="195263" cy="180975"/>
            </a:xfrm>
            <a:custGeom>
              <a:avLst/>
              <a:gdLst>
                <a:gd name="T0" fmla="*/ 15 w 42"/>
                <a:gd name="T1" fmla="*/ 0 h 39"/>
                <a:gd name="T2" fmla="*/ 26 w 42"/>
                <a:gd name="T3" fmla="*/ 20 h 39"/>
                <a:gd name="T4" fmla="*/ 8 w 42"/>
                <a:gd name="T5" fmla="*/ 9 h 39"/>
                <a:gd name="T6" fmla="*/ 35 w 42"/>
                <a:gd name="T7" fmla="*/ 39 h 39"/>
                <a:gd name="T8" fmla="*/ 41 w 42"/>
                <a:gd name="T9" fmla="*/ 38 h 39"/>
                <a:gd name="T10" fmla="*/ 39 w 42"/>
                <a:gd name="T11" fmla="*/ 24 h 39"/>
                <a:gd name="T12" fmla="*/ 15 w 42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39">
                  <a:moveTo>
                    <a:pt x="15" y="0"/>
                  </a:moveTo>
                  <a:cubicBezTo>
                    <a:pt x="15" y="0"/>
                    <a:pt x="25" y="15"/>
                    <a:pt x="26" y="20"/>
                  </a:cubicBezTo>
                  <a:cubicBezTo>
                    <a:pt x="26" y="20"/>
                    <a:pt x="17" y="12"/>
                    <a:pt x="8" y="9"/>
                  </a:cubicBezTo>
                  <a:cubicBezTo>
                    <a:pt x="0" y="7"/>
                    <a:pt x="35" y="39"/>
                    <a:pt x="35" y="39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8"/>
                    <a:pt x="42" y="27"/>
                    <a:pt x="39" y="24"/>
                  </a:cubicBezTo>
                  <a:cubicBezTo>
                    <a:pt x="37" y="21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1" name="Freeform 980">
              <a:extLst>
                <a:ext uri="{FF2B5EF4-FFF2-40B4-BE49-F238E27FC236}">
                  <a16:creationId xmlns:a16="http://schemas.microsoft.com/office/drawing/2014/main" id="{30260517-DE54-473D-A91C-84D23AA9A6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36800" y="4800600"/>
              <a:ext cx="296863" cy="277813"/>
            </a:xfrm>
            <a:custGeom>
              <a:avLst/>
              <a:gdLst>
                <a:gd name="T0" fmla="*/ 53 w 64"/>
                <a:gd name="T1" fmla="*/ 60 h 60"/>
                <a:gd name="T2" fmla="*/ 29 w 64"/>
                <a:gd name="T3" fmla="*/ 51 h 60"/>
                <a:gd name="T4" fmla="*/ 28 w 64"/>
                <a:gd name="T5" fmla="*/ 50 h 60"/>
                <a:gd name="T6" fmla="*/ 28 w 64"/>
                <a:gd name="T7" fmla="*/ 50 h 60"/>
                <a:gd name="T8" fmla="*/ 2 w 64"/>
                <a:gd name="T9" fmla="*/ 18 h 60"/>
                <a:gd name="T10" fmla="*/ 3 w 64"/>
                <a:gd name="T11" fmla="*/ 13 h 60"/>
                <a:gd name="T12" fmla="*/ 2 w 64"/>
                <a:gd name="T13" fmla="*/ 2 h 60"/>
                <a:gd name="T14" fmla="*/ 8 w 64"/>
                <a:gd name="T15" fmla="*/ 3 h 60"/>
                <a:gd name="T16" fmla="*/ 62 w 64"/>
                <a:gd name="T17" fmla="*/ 47 h 60"/>
                <a:gd name="T18" fmla="*/ 53 w 64"/>
                <a:gd name="T1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0">
                  <a:moveTo>
                    <a:pt x="53" y="60"/>
                  </a:moveTo>
                  <a:cubicBezTo>
                    <a:pt x="45" y="60"/>
                    <a:pt x="36" y="56"/>
                    <a:pt x="29" y="51"/>
                  </a:cubicBezTo>
                  <a:cubicBezTo>
                    <a:pt x="29" y="51"/>
                    <a:pt x="29" y="50"/>
                    <a:pt x="28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14" y="39"/>
                    <a:pt x="3" y="22"/>
                    <a:pt x="2" y="18"/>
                  </a:cubicBezTo>
                  <a:cubicBezTo>
                    <a:pt x="0" y="12"/>
                    <a:pt x="3" y="16"/>
                    <a:pt x="3" y="13"/>
                  </a:cubicBezTo>
                  <a:cubicBezTo>
                    <a:pt x="3" y="11"/>
                    <a:pt x="0" y="5"/>
                    <a:pt x="2" y="2"/>
                  </a:cubicBezTo>
                  <a:cubicBezTo>
                    <a:pt x="4" y="0"/>
                    <a:pt x="8" y="3"/>
                    <a:pt x="8" y="3"/>
                  </a:cubicBezTo>
                  <a:cubicBezTo>
                    <a:pt x="37" y="14"/>
                    <a:pt x="57" y="34"/>
                    <a:pt x="62" y="47"/>
                  </a:cubicBezTo>
                  <a:cubicBezTo>
                    <a:pt x="64" y="54"/>
                    <a:pt x="61" y="59"/>
                    <a:pt x="53" y="60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2" name="Freeform 981">
              <a:extLst>
                <a:ext uri="{FF2B5EF4-FFF2-40B4-BE49-F238E27FC236}">
                  <a16:creationId xmlns:a16="http://schemas.microsoft.com/office/drawing/2014/main" id="{562B55AB-67C3-4956-B4E9-60116232E7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36800" y="4967288"/>
              <a:ext cx="161925" cy="111125"/>
            </a:xfrm>
            <a:custGeom>
              <a:avLst/>
              <a:gdLst>
                <a:gd name="T0" fmla="*/ 24 w 35"/>
                <a:gd name="T1" fmla="*/ 24 h 24"/>
                <a:gd name="T2" fmla="*/ 0 w 35"/>
                <a:gd name="T3" fmla="*/ 15 h 24"/>
                <a:gd name="T4" fmla="*/ 18 w 35"/>
                <a:gd name="T5" fmla="*/ 22 h 24"/>
                <a:gd name="T6" fmla="*/ 3 w 35"/>
                <a:gd name="T7" fmla="*/ 6 h 24"/>
                <a:gd name="T8" fmla="*/ 20 w 35"/>
                <a:gd name="T9" fmla="*/ 14 h 24"/>
                <a:gd name="T10" fmla="*/ 5 w 35"/>
                <a:gd name="T11" fmla="*/ 0 h 24"/>
                <a:gd name="T12" fmla="*/ 21 w 35"/>
                <a:gd name="T13" fmla="*/ 11 h 24"/>
                <a:gd name="T14" fmla="*/ 30 w 35"/>
                <a:gd name="T15" fmla="*/ 9 h 24"/>
                <a:gd name="T16" fmla="*/ 33 w 35"/>
                <a:gd name="T17" fmla="*/ 11 h 24"/>
                <a:gd name="T18" fmla="*/ 24 w 35"/>
                <a:gd name="T1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4">
                  <a:moveTo>
                    <a:pt x="24" y="24"/>
                  </a:moveTo>
                  <a:cubicBezTo>
                    <a:pt x="16" y="24"/>
                    <a:pt x="7" y="20"/>
                    <a:pt x="0" y="15"/>
                  </a:cubicBezTo>
                  <a:cubicBezTo>
                    <a:pt x="6" y="19"/>
                    <a:pt x="16" y="22"/>
                    <a:pt x="18" y="22"/>
                  </a:cubicBezTo>
                  <a:cubicBezTo>
                    <a:pt x="9" y="18"/>
                    <a:pt x="3" y="6"/>
                    <a:pt x="3" y="6"/>
                  </a:cubicBezTo>
                  <a:cubicBezTo>
                    <a:pt x="10" y="13"/>
                    <a:pt x="20" y="14"/>
                    <a:pt x="20" y="14"/>
                  </a:cubicBezTo>
                  <a:cubicBezTo>
                    <a:pt x="14" y="11"/>
                    <a:pt x="5" y="0"/>
                    <a:pt x="5" y="0"/>
                  </a:cubicBezTo>
                  <a:cubicBezTo>
                    <a:pt x="5" y="0"/>
                    <a:pt x="14" y="9"/>
                    <a:pt x="21" y="11"/>
                  </a:cubicBezTo>
                  <a:cubicBezTo>
                    <a:pt x="27" y="13"/>
                    <a:pt x="30" y="9"/>
                    <a:pt x="30" y="9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5" y="18"/>
                    <a:pt x="32" y="23"/>
                    <a:pt x="24" y="24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3" name="Freeform 982">
              <a:extLst>
                <a:ext uri="{FF2B5EF4-FFF2-40B4-BE49-F238E27FC236}">
                  <a16:creationId xmlns:a16="http://schemas.microsoft.com/office/drawing/2014/main" id="{16C85996-C6C2-47A3-9F55-5A8080A57B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81237" y="4711700"/>
              <a:ext cx="217488" cy="315913"/>
            </a:xfrm>
            <a:custGeom>
              <a:avLst/>
              <a:gdLst>
                <a:gd name="T0" fmla="*/ 37 w 47"/>
                <a:gd name="T1" fmla="*/ 63 h 68"/>
                <a:gd name="T2" fmla="*/ 27 w 47"/>
                <a:gd name="T3" fmla="*/ 50 h 68"/>
                <a:gd name="T4" fmla="*/ 27 w 47"/>
                <a:gd name="T5" fmla="*/ 50 h 68"/>
                <a:gd name="T6" fmla="*/ 24 w 47"/>
                <a:gd name="T7" fmla="*/ 47 h 68"/>
                <a:gd name="T8" fmla="*/ 23 w 47"/>
                <a:gd name="T9" fmla="*/ 46 h 68"/>
                <a:gd name="T10" fmla="*/ 23 w 47"/>
                <a:gd name="T11" fmla="*/ 45 h 68"/>
                <a:gd name="T12" fmla="*/ 1 w 47"/>
                <a:gd name="T13" fmla="*/ 9 h 68"/>
                <a:gd name="T14" fmla="*/ 10 w 47"/>
                <a:gd name="T15" fmla="*/ 7 h 68"/>
                <a:gd name="T16" fmla="*/ 16 w 47"/>
                <a:gd name="T17" fmla="*/ 0 h 68"/>
                <a:gd name="T18" fmla="*/ 40 w 47"/>
                <a:gd name="T19" fmla="*/ 29 h 68"/>
                <a:gd name="T20" fmla="*/ 46 w 47"/>
                <a:gd name="T21" fmla="*/ 59 h 68"/>
                <a:gd name="T22" fmla="*/ 37 w 47"/>
                <a:gd name="T23" fmla="*/ 6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68">
                  <a:moveTo>
                    <a:pt x="37" y="63"/>
                  </a:moveTo>
                  <a:cubicBezTo>
                    <a:pt x="37" y="63"/>
                    <a:pt x="32" y="58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6" y="49"/>
                    <a:pt x="25" y="48"/>
                    <a:pt x="24" y="47"/>
                  </a:cubicBezTo>
                  <a:cubicBezTo>
                    <a:pt x="24" y="46"/>
                    <a:pt x="23" y="46"/>
                    <a:pt x="23" y="46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13" y="32"/>
                    <a:pt x="0" y="14"/>
                    <a:pt x="1" y="9"/>
                  </a:cubicBezTo>
                  <a:cubicBezTo>
                    <a:pt x="2" y="0"/>
                    <a:pt x="8" y="7"/>
                    <a:pt x="10" y="7"/>
                  </a:cubicBezTo>
                  <a:cubicBezTo>
                    <a:pt x="12" y="7"/>
                    <a:pt x="13" y="0"/>
                    <a:pt x="16" y="0"/>
                  </a:cubicBezTo>
                  <a:cubicBezTo>
                    <a:pt x="17" y="0"/>
                    <a:pt x="31" y="11"/>
                    <a:pt x="40" y="29"/>
                  </a:cubicBezTo>
                  <a:cubicBezTo>
                    <a:pt x="44" y="38"/>
                    <a:pt x="47" y="48"/>
                    <a:pt x="46" y="59"/>
                  </a:cubicBezTo>
                  <a:cubicBezTo>
                    <a:pt x="46" y="59"/>
                    <a:pt x="42" y="68"/>
                    <a:pt x="37" y="63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4" name="Freeform 983">
              <a:extLst>
                <a:ext uri="{FF2B5EF4-FFF2-40B4-BE49-F238E27FC236}">
                  <a16:creationId xmlns:a16="http://schemas.microsoft.com/office/drawing/2014/main" id="{90312068-A55F-4ABB-A241-4E595792F4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86000" y="4933950"/>
              <a:ext cx="157163" cy="153988"/>
            </a:xfrm>
            <a:custGeom>
              <a:avLst/>
              <a:gdLst>
                <a:gd name="T0" fmla="*/ 33 w 34"/>
                <a:gd name="T1" fmla="*/ 8 h 33"/>
                <a:gd name="T2" fmla="*/ 30 w 34"/>
                <a:gd name="T3" fmla="*/ 0 h 33"/>
                <a:gd name="T4" fmla="*/ 26 w 34"/>
                <a:gd name="T5" fmla="*/ 13 h 33"/>
                <a:gd name="T6" fmla="*/ 14 w 34"/>
                <a:gd name="T7" fmla="*/ 7 h 33"/>
                <a:gd name="T8" fmla="*/ 17 w 34"/>
                <a:gd name="T9" fmla="*/ 21 h 33"/>
                <a:gd name="T10" fmla="*/ 0 w 34"/>
                <a:gd name="T11" fmla="*/ 21 h 33"/>
                <a:gd name="T12" fmla="*/ 12 w 34"/>
                <a:gd name="T13" fmla="*/ 28 h 33"/>
                <a:gd name="T14" fmla="*/ 6 w 34"/>
                <a:gd name="T15" fmla="*/ 31 h 33"/>
                <a:gd name="T16" fmla="*/ 24 w 34"/>
                <a:gd name="T17" fmla="*/ 28 h 33"/>
                <a:gd name="T18" fmla="*/ 29 w 34"/>
                <a:gd name="T19" fmla="*/ 28 h 33"/>
                <a:gd name="T20" fmla="*/ 30 w 34"/>
                <a:gd name="T21" fmla="*/ 22 h 33"/>
                <a:gd name="T22" fmla="*/ 33 w 34"/>
                <a:gd name="T23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33">
                  <a:moveTo>
                    <a:pt x="33" y="8"/>
                  </a:moveTo>
                  <a:cubicBezTo>
                    <a:pt x="33" y="6"/>
                    <a:pt x="32" y="2"/>
                    <a:pt x="30" y="0"/>
                  </a:cubicBezTo>
                  <a:cubicBezTo>
                    <a:pt x="31" y="7"/>
                    <a:pt x="29" y="12"/>
                    <a:pt x="26" y="13"/>
                  </a:cubicBezTo>
                  <a:cubicBezTo>
                    <a:pt x="23" y="13"/>
                    <a:pt x="14" y="7"/>
                    <a:pt x="14" y="7"/>
                  </a:cubicBezTo>
                  <a:cubicBezTo>
                    <a:pt x="14" y="7"/>
                    <a:pt x="19" y="16"/>
                    <a:pt x="17" y="21"/>
                  </a:cubicBezTo>
                  <a:cubicBezTo>
                    <a:pt x="15" y="25"/>
                    <a:pt x="7" y="27"/>
                    <a:pt x="0" y="21"/>
                  </a:cubicBezTo>
                  <a:cubicBezTo>
                    <a:pt x="3" y="26"/>
                    <a:pt x="7" y="28"/>
                    <a:pt x="12" y="28"/>
                  </a:cubicBezTo>
                  <a:cubicBezTo>
                    <a:pt x="14" y="28"/>
                    <a:pt x="6" y="31"/>
                    <a:pt x="6" y="31"/>
                  </a:cubicBezTo>
                  <a:cubicBezTo>
                    <a:pt x="6" y="31"/>
                    <a:pt x="12" y="33"/>
                    <a:pt x="24" y="28"/>
                  </a:cubicBezTo>
                  <a:cubicBezTo>
                    <a:pt x="26" y="27"/>
                    <a:pt x="26" y="30"/>
                    <a:pt x="29" y="28"/>
                  </a:cubicBezTo>
                  <a:cubicBezTo>
                    <a:pt x="31" y="26"/>
                    <a:pt x="29" y="25"/>
                    <a:pt x="30" y="22"/>
                  </a:cubicBezTo>
                  <a:cubicBezTo>
                    <a:pt x="32" y="19"/>
                    <a:pt x="34" y="12"/>
                    <a:pt x="33" y="8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5" name="Freeform 984">
              <a:extLst>
                <a:ext uri="{FF2B5EF4-FFF2-40B4-BE49-F238E27FC236}">
                  <a16:creationId xmlns:a16="http://schemas.microsoft.com/office/drawing/2014/main" id="{E88EC8F4-F20E-4C46-A36C-CE9F7DCC9E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33562" y="5041900"/>
              <a:ext cx="498475" cy="374650"/>
            </a:xfrm>
            <a:custGeom>
              <a:avLst/>
              <a:gdLst>
                <a:gd name="T0" fmla="*/ 3 w 108"/>
                <a:gd name="T1" fmla="*/ 0 h 81"/>
                <a:gd name="T2" fmla="*/ 108 w 108"/>
                <a:gd name="T3" fmla="*/ 72 h 81"/>
                <a:gd name="T4" fmla="*/ 105 w 108"/>
                <a:gd name="T5" fmla="*/ 79 h 81"/>
                <a:gd name="T6" fmla="*/ 0 w 108"/>
                <a:gd name="T7" fmla="*/ 2 h 81"/>
                <a:gd name="T8" fmla="*/ 3 w 108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81">
                  <a:moveTo>
                    <a:pt x="3" y="0"/>
                  </a:moveTo>
                  <a:cubicBezTo>
                    <a:pt x="3" y="0"/>
                    <a:pt x="57" y="76"/>
                    <a:pt x="108" y="72"/>
                  </a:cubicBezTo>
                  <a:cubicBezTo>
                    <a:pt x="108" y="72"/>
                    <a:pt x="107" y="76"/>
                    <a:pt x="105" y="79"/>
                  </a:cubicBezTo>
                  <a:cubicBezTo>
                    <a:pt x="103" y="81"/>
                    <a:pt x="56" y="77"/>
                    <a:pt x="0" y="2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6" name="Freeform 985">
              <a:extLst>
                <a:ext uri="{FF2B5EF4-FFF2-40B4-BE49-F238E27FC236}">
                  <a16:creationId xmlns:a16="http://schemas.microsoft.com/office/drawing/2014/main" id="{A5787E60-FB25-4FBA-A781-29894C00BA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81237" y="4846638"/>
              <a:ext cx="98425" cy="180975"/>
            </a:xfrm>
            <a:custGeom>
              <a:avLst/>
              <a:gdLst>
                <a:gd name="T0" fmla="*/ 11 w 21"/>
                <a:gd name="T1" fmla="*/ 34 h 39"/>
                <a:gd name="T2" fmla="*/ 1 w 21"/>
                <a:gd name="T3" fmla="*/ 21 h 39"/>
                <a:gd name="T4" fmla="*/ 10 w 21"/>
                <a:gd name="T5" fmla="*/ 27 h 39"/>
                <a:gd name="T6" fmla="*/ 0 w 21"/>
                <a:gd name="T7" fmla="*/ 7 h 39"/>
                <a:gd name="T8" fmla="*/ 14 w 21"/>
                <a:gd name="T9" fmla="*/ 25 h 39"/>
                <a:gd name="T10" fmla="*/ 7 w 21"/>
                <a:gd name="T11" fmla="*/ 0 h 39"/>
                <a:gd name="T12" fmla="*/ 17 w 21"/>
                <a:gd name="T13" fmla="*/ 17 h 39"/>
                <a:gd name="T14" fmla="*/ 14 w 21"/>
                <a:gd name="T15" fmla="*/ 5 h 39"/>
                <a:gd name="T16" fmla="*/ 14 w 21"/>
                <a:gd name="T17" fmla="*/ 0 h 39"/>
                <a:gd name="T18" fmla="*/ 20 w 21"/>
                <a:gd name="T19" fmla="*/ 30 h 39"/>
                <a:gd name="T20" fmla="*/ 11 w 21"/>
                <a:gd name="T21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9">
                  <a:moveTo>
                    <a:pt x="11" y="34"/>
                  </a:moveTo>
                  <a:cubicBezTo>
                    <a:pt x="11" y="34"/>
                    <a:pt x="6" y="29"/>
                    <a:pt x="1" y="21"/>
                  </a:cubicBezTo>
                  <a:cubicBezTo>
                    <a:pt x="4" y="26"/>
                    <a:pt x="9" y="31"/>
                    <a:pt x="10" y="27"/>
                  </a:cubicBezTo>
                  <a:cubicBezTo>
                    <a:pt x="12" y="21"/>
                    <a:pt x="0" y="7"/>
                    <a:pt x="0" y="7"/>
                  </a:cubicBezTo>
                  <a:cubicBezTo>
                    <a:pt x="11" y="13"/>
                    <a:pt x="13" y="24"/>
                    <a:pt x="14" y="25"/>
                  </a:cubicBezTo>
                  <a:cubicBezTo>
                    <a:pt x="17" y="15"/>
                    <a:pt x="7" y="0"/>
                    <a:pt x="7" y="0"/>
                  </a:cubicBezTo>
                  <a:cubicBezTo>
                    <a:pt x="14" y="7"/>
                    <a:pt x="16" y="16"/>
                    <a:pt x="17" y="17"/>
                  </a:cubicBezTo>
                  <a:cubicBezTo>
                    <a:pt x="16" y="16"/>
                    <a:pt x="16" y="11"/>
                    <a:pt x="14" y="5"/>
                  </a:cubicBezTo>
                  <a:cubicBezTo>
                    <a:pt x="14" y="2"/>
                    <a:pt x="13" y="1"/>
                    <a:pt x="14" y="0"/>
                  </a:cubicBezTo>
                  <a:cubicBezTo>
                    <a:pt x="18" y="9"/>
                    <a:pt x="21" y="19"/>
                    <a:pt x="20" y="30"/>
                  </a:cubicBezTo>
                  <a:cubicBezTo>
                    <a:pt x="20" y="30"/>
                    <a:pt x="16" y="39"/>
                    <a:pt x="11" y="34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" name="Freeform 986">
              <a:extLst>
                <a:ext uri="{FF2B5EF4-FFF2-40B4-BE49-F238E27FC236}">
                  <a16:creationId xmlns:a16="http://schemas.microsoft.com/office/drawing/2014/main" id="{3D65E986-BDA0-4E84-A137-BDB6588825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88987" y="5514976"/>
              <a:ext cx="342900" cy="254000"/>
            </a:xfrm>
            <a:custGeom>
              <a:avLst/>
              <a:gdLst>
                <a:gd name="T0" fmla="*/ 69 w 74"/>
                <a:gd name="T1" fmla="*/ 9 h 55"/>
                <a:gd name="T2" fmla="*/ 3 w 74"/>
                <a:gd name="T3" fmla="*/ 35 h 55"/>
                <a:gd name="T4" fmla="*/ 4 w 74"/>
                <a:gd name="T5" fmla="*/ 41 h 55"/>
                <a:gd name="T6" fmla="*/ 4 w 74"/>
                <a:gd name="T7" fmla="*/ 52 h 55"/>
                <a:gd name="T8" fmla="*/ 33 w 74"/>
                <a:gd name="T9" fmla="*/ 51 h 55"/>
                <a:gd name="T10" fmla="*/ 74 w 74"/>
                <a:gd name="T11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55">
                  <a:moveTo>
                    <a:pt x="69" y="9"/>
                  </a:moveTo>
                  <a:cubicBezTo>
                    <a:pt x="69" y="9"/>
                    <a:pt x="25" y="0"/>
                    <a:pt x="3" y="35"/>
                  </a:cubicBezTo>
                  <a:cubicBezTo>
                    <a:pt x="3" y="35"/>
                    <a:pt x="0" y="41"/>
                    <a:pt x="4" y="41"/>
                  </a:cubicBezTo>
                  <a:cubicBezTo>
                    <a:pt x="8" y="42"/>
                    <a:pt x="2" y="48"/>
                    <a:pt x="4" y="52"/>
                  </a:cubicBezTo>
                  <a:cubicBezTo>
                    <a:pt x="6" y="55"/>
                    <a:pt x="18" y="53"/>
                    <a:pt x="33" y="51"/>
                  </a:cubicBezTo>
                  <a:cubicBezTo>
                    <a:pt x="47" y="48"/>
                    <a:pt x="66" y="39"/>
                    <a:pt x="74" y="2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8" name="Freeform 987">
              <a:extLst>
                <a:ext uri="{FF2B5EF4-FFF2-40B4-BE49-F238E27FC236}">
                  <a16:creationId xmlns:a16="http://schemas.microsoft.com/office/drawing/2014/main" id="{BABDA3B9-94A1-4B4A-8919-9CED51E57E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8037" y="5565776"/>
              <a:ext cx="207963" cy="138113"/>
            </a:xfrm>
            <a:custGeom>
              <a:avLst/>
              <a:gdLst>
                <a:gd name="T0" fmla="*/ 0 w 45"/>
                <a:gd name="T1" fmla="*/ 14 h 30"/>
                <a:gd name="T2" fmla="*/ 23 w 45"/>
                <a:gd name="T3" fmla="*/ 12 h 30"/>
                <a:gd name="T4" fmla="*/ 6 w 45"/>
                <a:gd name="T5" fmla="*/ 24 h 30"/>
                <a:gd name="T6" fmla="*/ 44 w 45"/>
                <a:gd name="T7" fmla="*/ 11 h 30"/>
                <a:gd name="T8" fmla="*/ 45 w 45"/>
                <a:gd name="T9" fmla="*/ 5 h 30"/>
                <a:gd name="T10" fmla="*/ 32 w 45"/>
                <a:gd name="T11" fmla="*/ 1 h 30"/>
                <a:gd name="T12" fmla="*/ 0 w 45"/>
                <a:gd name="T13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30">
                  <a:moveTo>
                    <a:pt x="0" y="14"/>
                  </a:moveTo>
                  <a:cubicBezTo>
                    <a:pt x="0" y="14"/>
                    <a:pt x="18" y="11"/>
                    <a:pt x="23" y="12"/>
                  </a:cubicBezTo>
                  <a:cubicBezTo>
                    <a:pt x="23" y="12"/>
                    <a:pt x="11" y="17"/>
                    <a:pt x="6" y="24"/>
                  </a:cubicBezTo>
                  <a:cubicBezTo>
                    <a:pt x="0" y="30"/>
                    <a:pt x="44" y="11"/>
                    <a:pt x="44" y="11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35" y="0"/>
                    <a:pt x="32" y="1"/>
                  </a:cubicBezTo>
                  <a:cubicBezTo>
                    <a:pt x="28" y="3"/>
                    <a:pt x="0" y="14"/>
                    <a:pt x="0" y="14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" name="Freeform 988">
              <a:extLst>
                <a:ext uri="{FF2B5EF4-FFF2-40B4-BE49-F238E27FC236}">
                  <a16:creationId xmlns:a16="http://schemas.microsoft.com/office/drawing/2014/main" id="{349851D5-A8B5-4A47-8AF1-B4603A065F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187" y="5597526"/>
              <a:ext cx="360363" cy="204788"/>
            </a:xfrm>
            <a:custGeom>
              <a:avLst/>
              <a:gdLst>
                <a:gd name="T0" fmla="*/ 75 w 78"/>
                <a:gd name="T1" fmla="*/ 14 h 44"/>
                <a:gd name="T2" fmla="*/ 57 w 78"/>
                <a:gd name="T3" fmla="*/ 32 h 44"/>
                <a:gd name="T4" fmla="*/ 56 w 78"/>
                <a:gd name="T5" fmla="*/ 33 h 44"/>
                <a:gd name="T6" fmla="*/ 55 w 78"/>
                <a:gd name="T7" fmla="*/ 33 h 44"/>
                <a:gd name="T8" fmla="*/ 16 w 78"/>
                <a:gd name="T9" fmla="*/ 44 h 44"/>
                <a:gd name="T10" fmla="*/ 12 w 78"/>
                <a:gd name="T11" fmla="*/ 41 h 44"/>
                <a:gd name="T12" fmla="*/ 1 w 78"/>
                <a:gd name="T13" fmla="*/ 38 h 44"/>
                <a:gd name="T14" fmla="*/ 5 w 78"/>
                <a:gd name="T15" fmla="*/ 32 h 44"/>
                <a:gd name="T16" fmla="*/ 66 w 78"/>
                <a:gd name="T17" fmla="*/ 1 h 44"/>
                <a:gd name="T18" fmla="*/ 75 w 78"/>
                <a:gd name="T19" fmla="*/ 1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44">
                  <a:moveTo>
                    <a:pt x="75" y="14"/>
                  </a:moveTo>
                  <a:cubicBezTo>
                    <a:pt x="72" y="22"/>
                    <a:pt x="65" y="28"/>
                    <a:pt x="57" y="32"/>
                  </a:cubicBezTo>
                  <a:cubicBezTo>
                    <a:pt x="57" y="33"/>
                    <a:pt x="56" y="33"/>
                    <a:pt x="56" y="33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39" y="42"/>
                    <a:pt x="20" y="44"/>
                    <a:pt x="16" y="44"/>
                  </a:cubicBezTo>
                  <a:cubicBezTo>
                    <a:pt x="10" y="43"/>
                    <a:pt x="14" y="42"/>
                    <a:pt x="12" y="41"/>
                  </a:cubicBezTo>
                  <a:cubicBezTo>
                    <a:pt x="10" y="40"/>
                    <a:pt x="3" y="41"/>
                    <a:pt x="1" y="38"/>
                  </a:cubicBezTo>
                  <a:cubicBezTo>
                    <a:pt x="0" y="35"/>
                    <a:pt x="5" y="32"/>
                    <a:pt x="5" y="32"/>
                  </a:cubicBezTo>
                  <a:cubicBezTo>
                    <a:pt x="26" y="11"/>
                    <a:pt x="53" y="0"/>
                    <a:pt x="66" y="1"/>
                  </a:cubicBezTo>
                  <a:cubicBezTo>
                    <a:pt x="74" y="2"/>
                    <a:pt x="78" y="6"/>
                    <a:pt x="75" y="14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0" name="Freeform 989">
              <a:extLst>
                <a:ext uri="{FF2B5EF4-FFF2-40B4-BE49-F238E27FC236}">
                  <a16:creationId xmlns:a16="http://schemas.microsoft.com/office/drawing/2014/main" id="{C11F637D-E9BF-40DC-9617-B26C8C3A6D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187" y="5602288"/>
              <a:ext cx="152400" cy="144463"/>
            </a:xfrm>
            <a:custGeom>
              <a:avLst/>
              <a:gdLst>
                <a:gd name="T0" fmla="*/ 30 w 33"/>
                <a:gd name="T1" fmla="*/ 13 h 31"/>
                <a:gd name="T2" fmla="*/ 12 w 33"/>
                <a:gd name="T3" fmla="*/ 31 h 31"/>
                <a:gd name="T4" fmla="*/ 25 w 33"/>
                <a:gd name="T5" fmla="*/ 18 h 31"/>
                <a:gd name="T6" fmla="*/ 5 w 33"/>
                <a:gd name="T7" fmla="*/ 25 h 31"/>
                <a:gd name="T8" fmla="*/ 18 w 33"/>
                <a:gd name="T9" fmla="*/ 13 h 31"/>
                <a:gd name="T10" fmla="*/ 0 w 33"/>
                <a:gd name="T11" fmla="*/ 21 h 31"/>
                <a:gd name="T12" fmla="*/ 16 w 33"/>
                <a:gd name="T13" fmla="*/ 11 h 31"/>
                <a:gd name="T14" fmla="*/ 18 w 33"/>
                <a:gd name="T15" fmla="*/ 1 h 31"/>
                <a:gd name="T16" fmla="*/ 21 w 33"/>
                <a:gd name="T17" fmla="*/ 0 h 31"/>
                <a:gd name="T18" fmla="*/ 30 w 33"/>
                <a:gd name="T1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1">
                  <a:moveTo>
                    <a:pt x="30" y="13"/>
                  </a:moveTo>
                  <a:cubicBezTo>
                    <a:pt x="27" y="21"/>
                    <a:pt x="20" y="27"/>
                    <a:pt x="12" y="31"/>
                  </a:cubicBezTo>
                  <a:cubicBezTo>
                    <a:pt x="18" y="28"/>
                    <a:pt x="24" y="19"/>
                    <a:pt x="25" y="18"/>
                  </a:cubicBezTo>
                  <a:cubicBezTo>
                    <a:pt x="18" y="25"/>
                    <a:pt x="5" y="25"/>
                    <a:pt x="5" y="25"/>
                  </a:cubicBezTo>
                  <a:cubicBezTo>
                    <a:pt x="15" y="22"/>
                    <a:pt x="18" y="13"/>
                    <a:pt x="18" y="13"/>
                  </a:cubicBezTo>
                  <a:cubicBezTo>
                    <a:pt x="14" y="18"/>
                    <a:pt x="0" y="21"/>
                    <a:pt x="0" y="21"/>
                  </a:cubicBezTo>
                  <a:cubicBezTo>
                    <a:pt x="0" y="21"/>
                    <a:pt x="12" y="16"/>
                    <a:pt x="16" y="11"/>
                  </a:cubicBezTo>
                  <a:cubicBezTo>
                    <a:pt x="21" y="6"/>
                    <a:pt x="18" y="1"/>
                    <a:pt x="18" y="1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9" y="1"/>
                    <a:pt x="33" y="5"/>
                    <a:pt x="30" y="13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" name="Freeform 990">
              <a:extLst>
                <a:ext uri="{FF2B5EF4-FFF2-40B4-BE49-F238E27FC236}">
                  <a16:creationId xmlns:a16="http://schemas.microsoft.com/office/drawing/2014/main" id="{773D4842-1338-420F-81F8-0E6781B6788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6762" y="5500688"/>
              <a:ext cx="360363" cy="142875"/>
            </a:xfrm>
            <a:custGeom>
              <a:avLst/>
              <a:gdLst>
                <a:gd name="T0" fmla="*/ 71 w 78"/>
                <a:gd name="T1" fmla="*/ 17 h 31"/>
                <a:gd name="T2" fmla="*/ 55 w 78"/>
                <a:gd name="T3" fmla="*/ 21 h 31"/>
                <a:gd name="T4" fmla="*/ 55 w 78"/>
                <a:gd name="T5" fmla="*/ 21 h 31"/>
                <a:gd name="T6" fmla="*/ 52 w 78"/>
                <a:gd name="T7" fmla="*/ 22 h 31"/>
                <a:gd name="T8" fmla="*/ 50 w 78"/>
                <a:gd name="T9" fmla="*/ 23 h 31"/>
                <a:gd name="T10" fmla="*/ 50 w 78"/>
                <a:gd name="T11" fmla="*/ 23 h 31"/>
                <a:gd name="T12" fmla="*/ 7 w 78"/>
                <a:gd name="T13" fmla="*/ 28 h 31"/>
                <a:gd name="T14" fmla="*/ 9 w 78"/>
                <a:gd name="T15" fmla="*/ 19 h 31"/>
                <a:gd name="T16" fmla="*/ 5 w 78"/>
                <a:gd name="T17" fmla="*/ 11 h 31"/>
                <a:gd name="T18" fmla="*/ 41 w 78"/>
                <a:gd name="T19" fmla="*/ 1 h 31"/>
                <a:gd name="T20" fmla="*/ 71 w 78"/>
                <a:gd name="T21" fmla="*/ 7 h 31"/>
                <a:gd name="T22" fmla="*/ 71 w 78"/>
                <a:gd name="T23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31">
                  <a:moveTo>
                    <a:pt x="71" y="17"/>
                  </a:moveTo>
                  <a:cubicBezTo>
                    <a:pt x="71" y="17"/>
                    <a:pt x="64" y="19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4" y="22"/>
                    <a:pt x="53" y="22"/>
                    <a:pt x="52" y="22"/>
                  </a:cubicBezTo>
                  <a:cubicBezTo>
                    <a:pt x="51" y="23"/>
                    <a:pt x="50" y="23"/>
                    <a:pt x="50" y="23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33" y="27"/>
                    <a:pt x="12" y="31"/>
                    <a:pt x="7" y="28"/>
                  </a:cubicBezTo>
                  <a:cubicBezTo>
                    <a:pt x="0" y="24"/>
                    <a:pt x="8" y="21"/>
                    <a:pt x="9" y="19"/>
                  </a:cubicBezTo>
                  <a:cubicBezTo>
                    <a:pt x="10" y="18"/>
                    <a:pt x="4" y="13"/>
                    <a:pt x="5" y="11"/>
                  </a:cubicBezTo>
                  <a:cubicBezTo>
                    <a:pt x="5" y="10"/>
                    <a:pt x="22" y="2"/>
                    <a:pt x="41" y="1"/>
                  </a:cubicBezTo>
                  <a:cubicBezTo>
                    <a:pt x="51" y="0"/>
                    <a:pt x="61" y="2"/>
                    <a:pt x="71" y="7"/>
                  </a:cubicBezTo>
                  <a:cubicBezTo>
                    <a:pt x="71" y="7"/>
                    <a:pt x="78" y="14"/>
                    <a:pt x="71" y="17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" name="Freeform 991">
              <a:extLst>
                <a:ext uri="{FF2B5EF4-FFF2-40B4-BE49-F238E27FC236}">
                  <a16:creationId xmlns:a16="http://schemas.microsoft.com/office/drawing/2014/main" id="{81F10E01-E6EB-451A-982B-BA3C513318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3425" y="5527676"/>
              <a:ext cx="120650" cy="166688"/>
            </a:xfrm>
            <a:custGeom>
              <a:avLst/>
              <a:gdLst>
                <a:gd name="T0" fmla="*/ 9 w 26"/>
                <a:gd name="T1" fmla="*/ 1 h 36"/>
                <a:gd name="T2" fmla="*/ 0 w 26"/>
                <a:gd name="T3" fmla="*/ 1 h 36"/>
                <a:gd name="T4" fmla="*/ 11 w 26"/>
                <a:gd name="T5" fmla="*/ 9 h 36"/>
                <a:gd name="T6" fmla="*/ 0 w 26"/>
                <a:gd name="T7" fmla="*/ 17 h 36"/>
                <a:gd name="T8" fmla="*/ 14 w 26"/>
                <a:gd name="T9" fmla="*/ 20 h 36"/>
                <a:gd name="T10" fmla="*/ 8 w 26"/>
                <a:gd name="T11" fmla="*/ 36 h 36"/>
                <a:gd name="T12" fmla="*/ 19 w 26"/>
                <a:gd name="T13" fmla="*/ 28 h 36"/>
                <a:gd name="T14" fmla="*/ 19 w 26"/>
                <a:gd name="T15" fmla="*/ 34 h 36"/>
                <a:gd name="T16" fmla="*/ 24 w 26"/>
                <a:gd name="T17" fmla="*/ 17 h 36"/>
                <a:gd name="T18" fmla="*/ 25 w 26"/>
                <a:gd name="T19" fmla="*/ 13 h 36"/>
                <a:gd name="T20" fmla="*/ 21 w 26"/>
                <a:gd name="T21" fmla="*/ 9 h 36"/>
                <a:gd name="T22" fmla="*/ 9 w 26"/>
                <a:gd name="T23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36">
                  <a:moveTo>
                    <a:pt x="9" y="1"/>
                  </a:moveTo>
                  <a:cubicBezTo>
                    <a:pt x="7" y="0"/>
                    <a:pt x="3" y="0"/>
                    <a:pt x="0" y="1"/>
                  </a:cubicBezTo>
                  <a:cubicBezTo>
                    <a:pt x="8" y="2"/>
                    <a:pt x="11" y="6"/>
                    <a:pt x="11" y="9"/>
                  </a:cubicBezTo>
                  <a:cubicBezTo>
                    <a:pt x="10" y="12"/>
                    <a:pt x="0" y="17"/>
                    <a:pt x="0" y="17"/>
                  </a:cubicBezTo>
                  <a:cubicBezTo>
                    <a:pt x="0" y="17"/>
                    <a:pt x="11" y="17"/>
                    <a:pt x="14" y="20"/>
                  </a:cubicBezTo>
                  <a:cubicBezTo>
                    <a:pt x="18" y="24"/>
                    <a:pt x="16" y="32"/>
                    <a:pt x="8" y="36"/>
                  </a:cubicBezTo>
                  <a:cubicBezTo>
                    <a:pt x="14" y="36"/>
                    <a:pt x="17" y="33"/>
                    <a:pt x="19" y="28"/>
                  </a:cubicBezTo>
                  <a:cubicBezTo>
                    <a:pt x="20" y="26"/>
                    <a:pt x="19" y="34"/>
                    <a:pt x="19" y="34"/>
                  </a:cubicBezTo>
                  <a:cubicBezTo>
                    <a:pt x="19" y="34"/>
                    <a:pt x="24" y="30"/>
                    <a:pt x="24" y="17"/>
                  </a:cubicBezTo>
                  <a:cubicBezTo>
                    <a:pt x="24" y="15"/>
                    <a:pt x="26" y="15"/>
                    <a:pt x="25" y="13"/>
                  </a:cubicBezTo>
                  <a:cubicBezTo>
                    <a:pt x="25" y="10"/>
                    <a:pt x="22" y="11"/>
                    <a:pt x="21" y="9"/>
                  </a:cubicBezTo>
                  <a:cubicBezTo>
                    <a:pt x="18" y="6"/>
                    <a:pt x="13" y="2"/>
                    <a:pt x="9" y="1"/>
                  </a:cubicBezTo>
                  <a:close/>
                </a:path>
              </a:pathLst>
            </a:custGeom>
            <a:solidFill>
              <a:srgbClr val="A25C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3" name="Freeform 992">
              <a:extLst>
                <a:ext uri="{FF2B5EF4-FFF2-40B4-BE49-F238E27FC236}">
                  <a16:creationId xmlns:a16="http://schemas.microsoft.com/office/drawing/2014/main" id="{2F290829-623D-454D-9056-EFFBD6FBBA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0187" y="5273675"/>
              <a:ext cx="527050" cy="323850"/>
            </a:xfrm>
            <a:custGeom>
              <a:avLst/>
              <a:gdLst>
                <a:gd name="T0" fmla="*/ 0 w 114"/>
                <a:gd name="T1" fmla="*/ 67 h 70"/>
                <a:gd name="T2" fmla="*/ 107 w 114"/>
                <a:gd name="T3" fmla="*/ 0 h 70"/>
                <a:gd name="T4" fmla="*/ 112 w 114"/>
                <a:gd name="T5" fmla="*/ 5 h 70"/>
                <a:gd name="T6" fmla="*/ 0 w 114"/>
                <a:gd name="T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" h="70">
                  <a:moveTo>
                    <a:pt x="0" y="67"/>
                  </a:moveTo>
                  <a:cubicBezTo>
                    <a:pt x="0" y="67"/>
                    <a:pt x="90" y="48"/>
                    <a:pt x="107" y="0"/>
                  </a:cubicBezTo>
                  <a:cubicBezTo>
                    <a:pt x="107" y="0"/>
                    <a:pt x="110" y="2"/>
                    <a:pt x="112" y="5"/>
                  </a:cubicBezTo>
                  <a:cubicBezTo>
                    <a:pt x="114" y="8"/>
                    <a:pt x="91" y="49"/>
                    <a:pt x="0" y="70"/>
                  </a:cubicBezTo>
                </a:path>
              </a:pathLst>
            </a:custGeom>
            <a:solidFill>
              <a:srgbClr val="A25C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4" name="Freeform 993">
              <a:extLst>
                <a:ext uri="{FF2B5EF4-FFF2-40B4-BE49-F238E27FC236}">
                  <a16:creationId xmlns:a16="http://schemas.microsoft.com/office/drawing/2014/main" id="{BAC86AC8-458B-49B8-946C-3DF6808704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6762" y="5500688"/>
              <a:ext cx="179388" cy="96838"/>
            </a:xfrm>
            <a:custGeom>
              <a:avLst/>
              <a:gdLst>
                <a:gd name="T0" fmla="*/ 32 w 39"/>
                <a:gd name="T1" fmla="*/ 17 h 21"/>
                <a:gd name="T2" fmla="*/ 16 w 39"/>
                <a:gd name="T3" fmla="*/ 21 h 21"/>
                <a:gd name="T4" fmla="*/ 25 w 39"/>
                <a:gd name="T5" fmla="*/ 15 h 21"/>
                <a:gd name="T6" fmla="*/ 3 w 39"/>
                <a:gd name="T7" fmla="*/ 16 h 21"/>
                <a:gd name="T8" fmla="*/ 25 w 39"/>
                <a:gd name="T9" fmla="*/ 11 h 21"/>
                <a:gd name="T10" fmla="*/ 0 w 39"/>
                <a:gd name="T11" fmla="*/ 7 h 21"/>
                <a:gd name="T12" fmla="*/ 18 w 39"/>
                <a:gd name="T13" fmla="*/ 5 h 21"/>
                <a:gd name="T14" fmla="*/ 7 w 39"/>
                <a:gd name="T15" fmla="*/ 2 h 21"/>
                <a:gd name="T16" fmla="*/ 2 w 39"/>
                <a:gd name="T17" fmla="*/ 1 h 21"/>
                <a:gd name="T18" fmla="*/ 32 w 39"/>
                <a:gd name="T19" fmla="*/ 7 h 21"/>
                <a:gd name="T20" fmla="*/ 32 w 39"/>
                <a:gd name="T21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21">
                  <a:moveTo>
                    <a:pt x="32" y="17"/>
                  </a:moveTo>
                  <a:cubicBezTo>
                    <a:pt x="32" y="17"/>
                    <a:pt x="25" y="19"/>
                    <a:pt x="16" y="21"/>
                  </a:cubicBezTo>
                  <a:cubicBezTo>
                    <a:pt x="22" y="20"/>
                    <a:pt x="28" y="17"/>
                    <a:pt x="25" y="15"/>
                  </a:cubicBezTo>
                  <a:cubicBezTo>
                    <a:pt x="21" y="10"/>
                    <a:pt x="3" y="16"/>
                    <a:pt x="3" y="16"/>
                  </a:cubicBezTo>
                  <a:cubicBezTo>
                    <a:pt x="13" y="8"/>
                    <a:pt x="24" y="11"/>
                    <a:pt x="25" y="11"/>
                  </a:cubicBezTo>
                  <a:cubicBezTo>
                    <a:pt x="18" y="4"/>
                    <a:pt x="0" y="7"/>
                    <a:pt x="0" y="7"/>
                  </a:cubicBezTo>
                  <a:cubicBezTo>
                    <a:pt x="9" y="4"/>
                    <a:pt x="18" y="5"/>
                    <a:pt x="18" y="5"/>
                  </a:cubicBezTo>
                  <a:cubicBezTo>
                    <a:pt x="18" y="5"/>
                    <a:pt x="13" y="3"/>
                    <a:pt x="7" y="2"/>
                  </a:cubicBezTo>
                  <a:cubicBezTo>
                    <a:pt x="4" y="2"/>
                    <a:pt x="3" y="1"/>
                    <a:pt x="2" y="1"/>
                  </a:cubicBezTo>
                  <a:cubicBezTo>
                    <a:pt x="12" y="0"/>
                    <a:pt x="22" y="2"/>
                    <a:pt x="32" y="7"/>
                  </a:cubicBezTo>
                  <a:cubicBezTo>
                    <a:pt x="32" y="7"/>
                    <a:pt x="39" y="14"/>
                    <a:pt x="32" y="17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5" name="Freeform 994">
              <a:extLst>
                <a:ext uri="{FF2B5EF4-FFF2-40B4-BE49-F238E27FC236}">
                  <a16:creationId xmlns:a16="http://schemas.microsoft.com/office/drawing/2014/main" id="{5C4B20DF-C713-425A-BE34-AE3CBEB954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91000" y="5621338"/>
              <a:ext cx="355600" cy="241300"/>
            </a:xfrm>
            <a:custGeom>
              <a:avLst/>
              <a:gdLst>
                <a:gd name="T0" fmla="*/ 75 w 77"/>
                <a:gd name="T1" fmla="*/ 19 h 52"/>
                <a:gd name="T2" fmla="*/ 4 w 77"/>
                <a:gd name="T3" fmla="*/ 28 h 52"/>
                <a:gd name="T4" fmla="*/ 4 w 77"/>
                <a:gd name="T5" fmla="*/ 35 h 52"/>
                <a:gd name="T6" fmla="*/ 1 w 77"/>
                <a:gd name="T7" fmla="*/ 45 h 52"/>
                <a:gd name="T8" fmla="*/ 29 w 77"/>
                <a:gd name="T9" fmla="*/ 51 h 52"/>
                <a:gd name="T10" fmla="*/ 77 w 77"/>
                <a:gd name="T11" fmla="*/ 3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52">
                  <a:moveTo>
                    <a:pt x="75" y="19"/>
                  </a:moveTo>
                  <a:cubicBezTo>
                    <a:pt x="75" y="19"/>
                    <a:pt x="33" y="0"/>
                    <a:pt x="4" y="28"/>
                  </a:cubicBezTo>
                  <a:cubicBezTo>
                    <a:pt x="4" y="28"/>
                    <a:pt x="0" y="33"/>
                    <a:pt x="4" y="35"/>
                  </a:cubicBezTo>
                  <a:cubicBezTo>
                    <a:pt x="7" y="37"/>
                    <a:pt x="0" y="41"/>
                    <a:pt x="1" y="45"/>
                  </a:cubicBezTo>
                  <a:cubicBezTo>
                    <a:pt x="2" y="49"/>
                    <a:pt x="14" y="50"/>
                    <a:pt x="29" y="51"/>
                  </a:cubicBezTo>
                  <a:cubicBezTo>
                    <a:pt x="44" y="52"/>
                    <a:pt x="64" y="48"/>
                    <a:pt x="77" y="3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6" name="Freeform 995">
              <a:extLst>
                <a:ext uri="{FF2B5EF4-FFF2-40B4-BE49-F238E27FC236}">
                  <a16:creationId xmlns:a16="http://schemas.microsoft.com/office/drawing/2014/main" id="{3395C79F-5A1D-47A1-8380-51E90673B38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05287" y="5708651"/>
              <a:ext cx="230188" cy="98425"/>
            </a:xfrm>
            <a:custGeom>
              <a:avLst/>
              <a:gdLst>
                <a:gd name="T0" fmla="*/ 4 w 50"/>
                <a:gd name="T1" fmla="*/ 5 h 21"/>
                <a:gd name="T2" fmla="*/ 26 w 50"/>
                <a:gd name="T3" fmla="*/ 8 h 21"/>
                <a:gd name="T4" fmla="*/ 7 w 50"/>
                <a:gd name="T5" fmla="*/ 16 h 21"/>
                <a:gd name="T6" fmla="*/ 47 w 50"/>
                <a:gd name="T7" fmla="*/ 13 h 21"/>
                <a:gd name="T8" fmla="*/ 50 w 50"/>
                <a:gd name="T9" fmla="*/ 7 h 21"/>
                <a:gd name="T10" fmla="*/ 38 w 50"/>
                <a:gd name="T11" fmla="*/ 1 h 21"/>
                <a:gd name="T12" fmla="*/ 4 w 50"/>
                <a:gd name="T13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21">
                  <a:moveTo>
                    <a:pt x="4" y="5"/>
                  </a:moveTo>
                  <a:cubicBezTo>
                    <a:pt x="4" y="5"/>
                    <a:pt x="22" y="7"/>
                    <a:pt x="26" y="8"/>
                  </a:cubicBezTo>
                  <a:cubicBezTo>
                    <a:pt x="26" y="8"/>
                    <a:pt x="14" y="11"/>
                    <a:pt x="7" y="16"/>
                  </a:cubicBezTo>
                  <a:cubicBezTo>
                    <a:pt x="0" y="21"/>
                    <a:pt x="47" y="13"/>
                    <a:pt x="47" y="13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41" y="0"/>
                    <a:pt x="38" y="1"/>
                  </a:cubicBezTo>
                  <a:cubicBezTo>
                    <a:pt x="34" y="1"/>
                    <a:pt x="4" y="5"/>
                    <a:pt x="4" y="5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7" name="Freeform 996">
              <a:extLst>
                <a:ext uri="{FF2B5EF4-FFF2-40B4-BE49-F238E27FC236}">
                  <a16:creationId xmlns:a16="http://schemas.microsoft.com/office/drawing/2014/main" id="{28FB4F97-9146-464F-9B7B-AD17BBC65FB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49725" y="5741988"/>
              <a:ext cx="382588" cy="171450"/>
            </a:xfrm>
            <a:custGeom>
              <a:avLst/>
              <a:gdLst>
                <a:gd name="T0" fmla="*/ 78 w 83"/>
                <a:gd name="T1" fmla="*/ 19 h 37"/>
                <a:gd name="T2" fmla="*/ 57 w 83"/>
                <a:gd name="T3" fmla="*/ 32 h 37"/>
                <a:gd name="T4" fmla="*/ 55 w 83"/>
                <a:gd name="T5" fmla="*/ 33 h 37"/>
                <a:gd name="T6" fmla="*/ 55 w 83"/>
                <a:gd name="T7" fmla="*/ 33 h 37"/>
                <a:gd name="T8" fmla="*/ 14 w 83"/>
                <a:gd name="T9" fmla="*/ 34 h 37"/>
                <a:gd name="T10" fmla="*/ 11 w 83"/>
                <a:gd name="T11" fmla="*/ 30 h 37"/>
                <a:gd name="T12" fmla="*/ 1 w 83"/>
                <a:gd name="T13" fmla="*/ 25 h 37"/>
                <a:gd name="T14" fmla="*/ 6 w 83"/>
                <a:gd name="T15" fmla="*/ 20 h 37"/>
                <a:gd name="T16" fmla="*/ 73 w 83"/>
                <a:gd name="T17" fmla="*/ 4 h 37"/>
                <a:gd name="T18" fmla="*/ 78 w 83"/>
                <a:gd name="T19" fmla="*/ 1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37">
                  <a:moveTo>
                    <a:pt x="78" y="19"/>
                  </a:moveTo>
                  <a:cubicBezTo>
                    <a:pt x="73" y="26"/>
                    <a:pt x="65" y="30"/>
                    <a:pt x="57" y="32"/>
                  </a:cubicBezTo>
                  <a:cubicBezTo>
                    <a:pt x="56" y="32"/>
                    <a:pt x="56" y="32"/>
                    <a:pt x="55" y="33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37" y="37"/>
                    <a:pt x="18" y="35"/>
                    <a:pt x="14" y="34"/>
                  </a:cubicBezTo>
                  <a:cubicBezTo>
                    <a:pt x="8" y="32"/>
                    <a:pt x="13" y="32"/>
                    <a:pt x="11" y="30"/>
                  </a:cubicBezTo>
                  <a:cubicBezTo>
                    <a:pt x="9" y="29"/>
                    <a:pt x="2" y="28"/>
                    <a:pt x="1" y="25"/>
                  </a:cubicBezTo>
                  <a:cubicBezTo>
                    <a:pt x="0" y="21"/>
                    <a:pt x="6" y="20"/>
                    <a:pt x="6" y="20"/>
                  </a:cubicBezTo>
                  <a:cubicBezTo>
                    <a:pt x="32" y="4"/>
                    <a:pt x="60" y="0"/>
                    <a:pt x="73" y="4"/>
                  </a:cubicBezTo>
                  <a:cubicBezTo>
                    <a:pt x="80" y="7"/>
                    <a:pt x="83" y="12"/>
                    <a:pt x="78" y="19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8" name="Freeform 997">
              <a:extLst>
                <a:ext uri="{FF2B5EF4-FFF2-40B4-BE49-F238E27FC236}">
                  <a16:creationId xmlns:a16="http://schemas.microsoft.com/office/drawing/2014/main" id="{39D3349D-43B1-40F2-90A9-3015D90CC0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49725" y="5759451"/>
              <a:ext cx="165100" cy="130175"/>
            </a:xfrm>
            <a:custGeom>
              <a:avLst/>
              <a:gdLst>
                <a:gd name="T0" fmla="*/ 31 w 36"/>
                <a:gd name="T1" fmla="*/ 15 h 28"/>
                <a:gd name="T2" fmla="*/ 10 w 36"/>
                <a:gd name="T3" fmla="*/ 28 h 28"/>
                <a:gd name="T4" fmla="*/ 26 w 36"/>
                <a:gd name="T5" fmla="*/ 19 h 28"/>
                <a:gd name="T6" fmla="*/ 5 w 36"/>
                <a:gd name="T7" fmla="*/ 20 h 28"/>
                <a:gd name="T8" fmla="*/ 20 w 36"/>
                <a:gd name="T9" fmla="*/ 12 h 28"/>
                <a:gd name="T10" fmla="*/ 0 w 36"/>
                <a:gd name="T11" fmla="*/ 15 h 28"/>
                <a:gd name="T12" fmla="*/ 19 w 36"/>
                <a:gd name="T13" fmla="*/ 9 h 28"/>
                <a:gd name="T14" fmla="*/ 23 w 36"/>
                <a:gd name="T15" fmla="*/ 1 h 28"/>
                <a:gd name="T16" fmla="*/ 26 w 36"/>
                <a:gd name="T17" fmla="*/ 0 h 28"/>
                <a:gd name="T18" fmla="*/ 31 w 36"/>
                <a:gd name="T19" fmla="*/ 1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8">
                  <a:moveTo>
                    <a:pt x="31" y="15"/>
                  </a:moveTo>
                  <a:cubicBezTo>
                    <a:pt x="26" y="22"/>
                    <a:pt x="18" y="26"/>
                    <a:pt x="10" y="28"/>
                  </a:cubicBezTo>
                  <a:cubicBezTo>
                    <a:pt x="16" y="26"/>
                    <a:pt x="25" y="19"/>
                    <a:pt x="26" y="19"/>
                  </a:cubicBezTo>
                  <a:cubicBezTo>
                    <a:pt x="17" y="23"/>
                    <a:pt x="5" y="20"/>
                    <a:pt x="5" y="20"/>
                  </a:cubicBezTo>
                  <a:cubicBezTo>
                    <a:pt x="14" y="19"/>
                    <a:pt x="20" y="12"/>
                    <a:pt x="20" y="12"/>
                  </a:cubicBezTo>
                  <a:cubicBezTo>
                    <a:pt x="15" y="15"/>
                    <a:pt x="0" y="15"/>
                    <a:pt x="0" y="15"/>
                  </a:cubicBezTo>
                  <a:cubicBezTo>
                    <a:pt x="0" y="15"/>
                    <a:pt x="13" y="13"/>
                    <a:pt x="19" y="9"/>
                  </a:cubicBezTo>
                  <a:cubicBezTo>
                    <a:pt x="24" y="6"/>
                    <a:pt x="23" y="1"/>
                    <a:pt x="23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3" y="3"/>
                    <a:pt x="36" y="8"/>
                    <a:pt x="31" y="15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" name="Freeform 998">
              <a:extLst>
                <a:ext uri="{FF2B5EF4-FFF2-40B4-BE49-F238E27FC236}">
                  <a16:creationId xmlns:a16="http://schemas.microsoft.com/office/drawing/2014/main" id="{1F02EB43-3A21-4D00-ABC3-D495EF80B8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57662" y="5611813"/>
              <a:ext cx="365125" cy="125413"/>
            </a:xfrm>
            <a:custGeom>
              <a:avLst/>
              <a:gdLst>
                <a:gd name="T0" fmla="*/ 71 w 79"/>
                <a:gd name="T1" fmla="*/ 27 h 27"/>
                <a:gd name="T2" fmla="*/ 55 w 79"/>
                <a:gd name="T3" fmla="*/ 27 h 27"/>
                <a:gd name="T4" fmla="*/ 55 w 79"/>
                <a:gd name="T5" fmla="*/ 27 h 27"/>
                <a:gd name="T6" fmla="*/ 51 w 79"/>
                <a:gd name="T7" fmla="*/ 27 h 27"/>
                <a:gd name="T8" fmla="*/ 49 w 79"/>
                <a:gd name="T9" fmla="*/ 27 h 27"/>
                <a:gd name="T10" fmla="*/ 49 w 79"/>
                <a:gd name="T11" fmla="*/ 27 h 27"/>
                <a:gd name="T12" fmla="*/ 7 w 79"/>
                <a:gd name="T13" fmla="*/ 23 h 27"/>
                <a:gd name="T14" fmla="*/ 10 w 79"/>
                <a:gd name="T15" fmla="*/ 14 h 27"/>
                <a:gd name="T16" fmla="*/ 8 w 79"/>
                <a:gd name="T17" fmla="*/ 5 h 27"/>
                <a:gd name="T18" fmla="*/ 46 w 79"/>
                <a:gd name="T19" fmla="*/ 4 h 27"/>
                <a:gd name="T20" fmla="*/ 73 w 79"/>
                <a:gd name="T21" fmla="*/ 17 h 27"/>
                <a:gd name="T22" fmla="*/ 71 w 79"/>
                <a:gd name="T2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27">
                  <a:moveTo>
                    <a:pt x="71" y="27"/>
                  </a:moveTo>
                  <a:cubicBezTo>
                    <a:pt x="71" y="27"/>
                    <a:pt x="64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4" y="27"/>
                    <a:pt x="52" y="27"/>
                    <a:pt x="51" y="27"/>
                  </a:cubicBezTo>
                  <a:cubicBezTo>
                    <a:pt x="50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32" y="27"/>
                    <a:pt x="10" y="26"/>
                    <a:pt x="7" y="23"/>
                  </a:cubicBezTo>
                  <a:cubicBezTo>
                    <a:pt x="0" y="16"/>
                    <a:pt x="9" y="16"/>
                    <a:pt x="10" y="14"/>
                  </a:cubicBezTo>
                  <a:cubicBezTo>
                    <a:pt x="12" y="13"/>
                    <a:pt x="7" y="7"/>
                    <a:pt x="8" y="5"/>
                  </a:cubicBezTo>
                  <a:cubicBezTo>
                    <a:pt x="9" y="4"/>
                    <a:pt x="27" y="0"/>
                    <a:pt x="46" y="4"/>
                  </a:cubicBezTo>
                  <a:cubicBezTo>
                    <a:pt x="55" y="6"/>
                    <a:pt x="65" y="10"/>
                    <a:pt x="73" y="17"/>
                  </a:cubicBezTo>
                  <a:cubicBezTo>
                    <a:pt x="73" y="17"/>
                    <a:pt x="79" y="26"/>
                    <a:pt x="71" y="27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" name="Freeform 999">
              <a:extLst>
                <a:ext uri="{FF2B5EF4-FFF2-40B4-BE49-F238E27FC236}">
                  <a16:creationId xmlns:a16="http://schemas.microsoft.com/office/drawing/2014/main" id="{267F2F8B-2D74-4DFD-ACC2-00AFEBD4DE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35437" y="5676901"/>
              <a:ext cx="120650" cy="171450"/>
            </a:xfrm>
            <a:custGeom>
              <a:avLst/>
              <a:gdLst>
                <a:gd name="T0" fmla="*/ 13 w 26"/>
                <a:gd name="T1" fmla="*/ 2 h 37"/>
                <a:gd name="T2" fmla="*/ 4 w 26"/>
                <a:gd name="T3" fmla="*/ 0 h 37"/>
                <a:gd name="T4" fmla="*/ 12 w 26"/>
                <a:gd name="T5" fmla="*/ 10 h 37"/>
                <a:gd name="T6" fmla="*/ 0 w 26"/>
                <a:gd name="T7" fmla="*/ 16 h 37"/>
                <a:gd name="T8" fmla="*/ 13 w 26"/>
                <a:gd name="T9" fmla="*/ 23 h 37"/>
                <a:gd name="T10" fmla="*/ 3 w 26"/>
                <a:gd name="T11" fmla="*/ 37 h 37"/>
                <a:gd name="T12" fmla="*/ 16 w 26"/>
                <a:gd name="T13" fmla="*/ 31 h 37"/>
                <a:gd name="T14" fmla="*/ 14 w 26"/>
                <a:gd name="T15" fmla="*/ 37 h 37"/>
                <a:gd name="T16" fmla="*/ 23 w 26"/>
                <a:gd name="T17" fmla="*/ 22 h 37"/>
                <a:gd name="T18" fmla="*/ 26 w 26"/>
                <a:gd name="T19" fmla="*/ 18 h 37"/>
                <a:gd name="T20" fmla="*/ 22 w 26"/>
                <a:gd name="T21" fmla="*/ 13 h 37"/>
                <a:gd name="T22" fmla="*/ 13 w 26"/>
                <a:gd name="T23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37">
                  <a:moveTo>
                    <a:pt x="13" y="2"/>
                  </a:moveTo>
                  <a:cubicBezTo>
                    <a:pt x="11" y="1"/>
                    <a:pt x="7" y="0"/>
                    <a:pt x="4" y="0"/>
                  </a:cubicBezTo>
                  <a:cubicBezTo>
                    <a:pt x="11" y="3"/>
                    <a:pt x="14" y="7"/>
                    <a:pt x="12" y="10"/>
                  </a:cubicBezTo>
                  <a:cubicBezTo>
                    <a:pt x="11" y="13"/>
                    <a:pt x="0" y="16"/>
                    <a:pt x="0" y="16"/>
                  </a:cubicBezTo>
                  <a:cubicBezTo>
                    <a:pt x="0" y="16"/>
                    <a:pt x="11" y="18"/>
                    <a:pt x="13" y="23"/>
                  </a:cubicBezTo>
                  <a:cubicBezTo>
                    <a:pt x="15" y="27"/>
                    <a:pt x="12" y="34"/>
                    <a:pt x="3" y="37"/>
                  </a:cubicBezTo>
                  <a:cubicBezTo>
                    <a:pt x="9" y="37"/>
                    <a:pt x="13" y="35"/>
                    <a:pt x="16" y="31"/>
                  </a:cubicBezTo>
                  <a:cubicBezTo>
                    <a:pt x="18" y="29"/>
                    <a:pt x="14" y="37"/>
                    <a:pt x="14" y="37"/>
                  </a:cubicBezTo>
                  <a:cubicBezTo>
                    <a:pt x="14" y="37"/>
                    <a:pt x="20" y="34"/>
                    <a:pt x="23" y="22"/>
                  </a:cubicBezTo>
                  <a:cubicBezTo>
                    <a:pt x="24" y="19"/>
                    <a:pt x="26" y="20"/>
                    <a:pt x="26" y="18"/>
                  </a:cubicBezTo>
                  <a:cubicBezTo>
                    <a:pt x="26" y="15"/>
                    <a:pt x="23" y="16"/>
                    <a:pt x="22" y="13"/>
                  </a:cubicBezTo>
                  <a:cubicBezTo>
                    <a:pt x="21" y="10"/>
                    <a:pt x="17" y="4"/>
                    <a:pt x="13" y="2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1" name="Freeform 1000">
              <a:extLst>
                <a:ext uri="{FF2B5EF4-FFF2-40B4-BE49-F238E27FC236}">
                  <a16:creationId xmlns:a16="http://schemas.microsoft.com/office/drawing/2014/main" id="{65D9AA93-CABD-4736-AB64-FF2A01A5B9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81400" y="5565776"/>
              <a:ext cx="576263" cy="203200"/>
            </a:xfrm>
            <a:custGeom>
              <a:avLst/>
              <a:gdLst>
                <a:gd name="T0" fmla="*/ 0 w 125"/>
                <a:gd name="T1" fmla="*/ 40 h 44"/>
                <a:gd name="T2" fmla="*/ 120 w 125"/>
                <a:gd name="T3" fmla="*/ 0 h 44"/>
                <a:gd name="T4" fmla="*/ 124 w 125"/>
                <a:gd name="T5" fmla="*/ 7 h 44"/>
                <a:gd name="T6" fmla="*/ 0 w 125"/>
                <a:gd name="T7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44">
                  <a:moveTo>
                    <a:pt x="0" y="40"/>
                  </a:moveTo>
                  <a:cubicBezTo>
                    <a:pt x="0" y="40"/>
                    <a:pt x="93" y="43"/>
                    <a:pt x="120" y="0"/>
                  </a:cubicBezTo>
                  <a:cubicBezTo>
                    <a:pt x="120" y="0"/>
                    <a:pt x="123" y="4"/>
                    <a:pt x="124" y="7"/>
                  </a:cubicBezTo>
                  <a:cubicBezTo>
                    <a:pt x="125" y="10"/>
                    <a:pt x="94" y="44"/>
                    <a:pt x="0" y="43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" name="Freeform 1001">
              <a:extLst>
                <a:ext uri="{FF2B5EF4-FFF2-40B4-BE49-F238E27FC236}">
                  <a16:creationId xmlns:a16="http://schemas.microsoft.com/office/drawing/2014/main" id="{50234462-CA8F-4861-AD22-733B0AE228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57662" y="5630863"/>
              <a:ext cx="171450" cy="106363"/>
            </a:xfrm>
            <a:custGeom>
              <a:avLst/>
              <a:gdLst>
                <a:gd name="T0" fmla="*/ 29 w 37"/>
                <a:gd name="T1" fmla="*/ 23 h 23"/>
                <a:gd name="T2" fmla="*/ 13 w 37"/>
                <a:gd name="T3" fmla="*/ 23 h 23"/>
                <a:gd name="T4" fmla="*/ 23 w 37"/>
                <a:gd name="T5" fmla="*/ 19 h 23"/>
                <a:gd name="T6" fmla="*/ 1 w 37"/>
                <a:gd name="T7" fmla="*/ 15 h 23"/>
                <a:gd name="T8" fmla="*/ 24 w 37"/>
                <a:gd name="T9" fmla="*/ 15 h 23"/>
                <a:gd name="T10" fmla="*/ 0 w 37"/>
                <a:gd name="T11" fmla="*/ 5 h 23"/>
                <a:gd name="T12" fmla="*/ 19 w 37"/>
                <a:gd name="T13" fmla="*/ 8 h 23"/>
                <a:gd name="T14" fmla="*/ 8 w 37"/>
                <a:gd name="T15" fmla="*/ 3 h 23"/>
                <a:gd name="T16" fmla="*/ 4 w 37"/>
                <a:gd name="T17" fmla="*/ 0 h 23"/>
                <a:gd name="T18" fmla="*/ 31 w 37"/>
                <a:gd name="T19" fmla="*/ 13 h 23"/>
                <a:gd name="T20" fmla="*/ 29 w 37"/>
                <a:gd name="T21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23">
                  <a:moveTo>
                    <a:pt x="29" y="23"/>
                  </a:moveTo>
                  <a:cubicBezTo>
                    <a:pt x="29" y="23"/>
                    <a:pt x="22" y="23"/>
                    <a:pt x="13" y="23"/>
                  </a:cubicBezTo>
                  <a:cubicBezTo>
                    <a:pt x="19" y="23"/>
                    <a:pt x="26" y="22"/>
                    <a:pt x="23" y="19"/>
                  </a:cubicBezTo>
                  <a:cubicBezTo>
                    <a:pt x="20" y="14"/>
                    <a:pt x="1" y="15"/>
                    <a:pt x="1" y="15"/>
                  </a:cubicBezTo>
                  <a:cubicBezTo>
                    <a:pt x="13" y="10"/>
                    <a:pt x="23" y="15"/>
                    <a:pt x="24" y="15"/>
                  </a:cubicBezTo>
                  <a:cubicBezTo>
                    <a:pt x="18" y="7"/>
                    <a:pt x="0" y="5"/>
                    <a:pt x="0" y="5"/>
                  </a:cubicBezTo>
                  <a:cubicBezTo>
                    <a:pt x="10" y="5"/>
                    <a:pt x="18" y="8"/>
                    <a:pt x="19" y="8"/>
                  </a:cubicBezTo>
                  <a:cubicBezTo>
                    <a:pt x="18" y="8"/>
                    <a:pt x="14" y="5"/>
                    <a:pt x="8" y="3"/>
                  </a:cubicBezTo>
                  <a:cubicBezTo>
                    <a:pt x="6" y="2"/>
                    <a:pt x="5" y="1"/>
                    <a:pt x="4" y="0"/>
                  </a:cubicBezTo>
                  <a:cubicBezTo>
                    <a:pt x="13" y="2"/>
                    <a:pt x="23" y="6"/>
                    <a:pt x="31" y="13"/>
                  </a:cubicBezTo>
                  <a:cubicBezTo>
                    <a:pt x="31" y="13"/>
                    <a:pt x="37" y="22"/>
                    <a:pt x="29" y="23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3" name="Freeform 1002">
              <a:extLst>
                <a:ext uri="{FF2B5EF4-FFF2-40B4-BE49-F238E27FC236}">
                  <a16:creationId xmlns:a16="http://schemas.microsoft.com/office/drawing/2014/main" id="{16C75577-B3C7-4FCE-A5C7-37929515E7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03762" y="5291138"/>
              <a:ext cx="258763" cy="180975"/>
            </a:xfrm>
            <a:custGeom>
              <a:avLst/>
              <a:gdLst>
                <a:gd name="T0" fmla="*/ 56 w 56"/>
                <a:gd name="T1" fmla="*/ 22 h 39"/>
                <a:gd name="T2" fmla="*/ 6 w 56"/>
                <a:gd name="T3" fmla="*/ 13 h 39"/>
                <a:gd name="T4" fmla="*/ 4 w 56"/>
                <a:gd name="T5" fmla="*/ 18 h 39"/>
                <a:gd name="T6" fmla="*/ 0 w 56"/>
                <a:gd name="T7" fmla="*/ 24 h 39"/>
                <a:gd name="T8" fmla="*/ 18 w 56"/>
                <a:gd name="T9" fmla="*/ 34 h 39"/>
                <a:gd name="T10" fmla="*/ 55 w 56"/>
                <a:gd name="T11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39">
                  <a:moveTo>
                    <a:pt x="56" y="22"/>
                  </a:moveTo>
                  <a:cubicBezTo>
                    <a:pt x="56" y="22"/>
                    <a:pt x="32" y="0"/>
                    <a:pt x="6" y="13"/>
                  </a:cubicBezTo>
                  <a:cubicBezTo>
                    <a:pt x="6" y="13"/>
                    <a:pt x="2" y="16"/>
                    <a:pt x="4" y="18"/>
                  </a:cubicBezTo>
                  <a:cubicBezTo>
                    <a:pt x="6" y="20"/>
                    <a:pt x="0" y="21"/>
                    <a:pt x="0" y="24"/>
                  </a:cubicBezTo>
                  <a:cubicBezTo>
                    <a:pt x="0" y="27"/>
                    <a:pt x="8" y="30"/>
                    <a:pt x="18" y="34"/>
                  </a:cubicBezTo>
                  <a:cubicBezTo>
                    <a:pt x="28" y="38"/>
                    <a:pt x="43" y="39"/>
                    <a:pt x="55" y="3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4" name="Freeform 1003">
              <a:extLst>
                <a:ext uri="{FF2B5EF4-FFF2-40B4-BE49-F238E27FC236}">
                  <a16:creationId xmlns:a16="http://schemas.microsoft.com/office/drawing/2014/main" id="{6E35811C-F6D7-4F8B-867E-CC1C540BC3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13287" y="5365750"/>
              <a:ext cx="171450" cy="65088"/>
            </a:xfrm>
            <a:custGeom>
              <a:avLst/>
              <a:gdLst>
                <a:gd name="T0" fmla="*/ 6 w 37"/>
                <a:gd name="T1" fmla="*/ 0 h 14"/>
                <a:gd name="T2" fmla="*/ 21 w 37"/>
                <a:gd name="T3" fmla="*/ 6 h 14"/>
                <a:gd name="T4" fmla="*/ 6 w 37"/>
                <a:gd name="T5" fmla="*/ 7 h 14"/>
                <a:gd name="T6" fmla="*/ 34 w 37"/>
                <a:gd name="T7" fmla="*/ 14 h 14"/>
                <a:gd name="T8" fmla="*/ 37 w 37"/>
                <a:gd name="T9" fmla="*/ 11 h 14"/>
                <a:gd name="T10" fmla="*/ 30 w 37"/>
                <a:gd name="T11" fmla="*/ 4 h 14"/>
                <a:gd name="T12" fmla="*/ 6 w 37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14">
                  <a:moveTo>
                    <a:pt x="6" y="0"/>
                  </a:moveTo>
                  <a:cubicBezTo>
                    <a:pt x="6" y="0"/>
                    <a:pt x="18" y="4"/>
                    <a:pt x="21" y="6"/>
                  </a:cubicBezTo>
                  <a:cubicBezTo>
                    <a:pt x="21" y="6"/>
                    <a:pt x="12" y="5"/>
                    <a:pt x="6" y="7"/>
                  </a:cubicBezTo>
                  <a:cubicBezTo>
                    <a:pt x="0" y="9"/>
                    <a:pt x="34" y="14"/>
                    <a:pt x="34" y="14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3" y="4"/>
                    <a:pt x="30" y="4"/>
                  </a:cubicBezTo>
                  <a:cubicBezTo>
                    <a:pt x="28" y="3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5" name="Freeform 1004">
              <a:extLst>
                <a:ext uri="{FF2B5EF4-FFF2-40B4-BE49-F238E27FC236}">
                  <a16:creationId xmlns:a16="http://schemas.microsoft.com/office/drawing/2014/main" id="{ABBA8701-5AA7-4E90-AC7A-FCBD025E35B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84712" y="5389563"/>
              <a:ext cx="273050" cy="115888"/>
            </a:xfrm>
            <a:custGeom>
              <a:avLst/>
              <a:gdLst>
                <a:gd name="T0" fmla="*/ 54 w 59"/>
                <a:gd name="T1" fmla="*/ 20 h 25"/>
                <a:gd name="T2" fmla="*/ 37 w 59"/>
                <a:gd name="T3" fmla="*/ 24 h 25"/>
                <a:gd name="T4" fmla="*/ 36 w 59"/>
                <a:gd name="T5" fmla="*/ 24 h 25"/>
                <a:gd name="T6" fmla="*/ 35 w 59"/>
                <a:gd name="T7" fmla="*/ 24 h 25"/>
                <a:gd name="T8" fmla="*/ 7 w 59"/>
                <a:gd name="T9" fmla="*/ 16 h 25"/>
                <a:gd name="T10" fmla="*/ 6 w 59"/>
                <a:gd name="T11" fmla="*/ 13 h 25"/>
                <a:gd name="T12" fmla="*/ 0 w 59"/>
                <a:gd name="T13" fmla="*/ 7 h 25"/>
                <a:gd name="T14" fmla="*/ 4 w 59"/>
                <a:gd name="T15" fmla="*/ 5 h 25"/>
                <a:gd name="T16" fmla="*/ 54 w 59"/>
                <a:gd name="T17" fmla="*/ 9 h 25"/>
                <a:gd name="T18" fmla="*/ 54 w 59"/>
                <a:gd name="T19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25">
                  <a:moveTo>
                    <a:pt x="54" y="20"/>
                  </a:moveTo>
                  <a:cubicBezTo>
                    <a:pt x="49" y="23"/>
                    <a:pt x="43" y="25"/>
                    <a:pt x="37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22" y="24"/>
                    <a:pt x="9" y="18"/>
                    <a:pt x="7" y="16"/>
                  </a:cubicBezTo>
                  <a:cubicBezTo>
                    <a:pt x="4" y="14"/>
                    <a:pt x="7" y="15"/>
                    <a:pt x="6" y="13"/>
                  </a:cubicBezTo>
                  <a:cubicBezTo>
                    <a:pt x="5" y="12"/>
                    <a:pt x="0" y="10"/>
                    <a:pt x="0" y="7"/>
                  </a:cubicBezTo>
                  <a:cubicBezTo>
                    <a:pt x="0" y="5"/>
                    <a:pt x="4" y="5"/>
                    <a:pt x="4" y="5"/>
                  </a:cubicBezTo>
                  <a:cubicBezTo>
                    <a:pt x="26" y="0"/>
                    <a:pt x="46" y="3"/>
                    <a:pt x="54" y="9"/>
                  </a:cubicBezTo>
                  <a:cubicBezTo>
                    <a:pt x="58" y="12"/>
                    <a:pt x="59" y="16"/>
                    <a:pt x="54" y="20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6" name="Freeform 1005">
              <a:extLst>
                <a:ext uri="{FF2B5EF4-FFF2-40B4-BE49-F238E27FC236}">
                  <a16:creationId xmlns:a16="http://schemas.microsoft.com/office/drawing/2014/main" id="{0CD93C6D-8F4A-4473-9080-41952FD013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84712" y="5426075"/>
              <a:ext cx="120650" cy="79375"/>
            </a:xfrm>
            <a:custGeom>
              <a:avLst/>
              <a:gdLst>
                <a:gd name="T0" fmla="*/ 21 w 26"/>
                <a:gd name="T1" fmla="*/ 12 h 17"/>
                <a:gd name="T2" fmla="*/ 4 w 26"/>
                <a:gd name="T3" fmla="*/ 16 h 17"/>
                <a:gd name="T4" fmla="*/ 17 w 26"/>
                <a:gd name="T5" fmla="*/ 13 h 17"/>
                <a:gd name="T6" fmla="*/ 2 w 26"/>
                <a:gd name="T7" fmla="*/ 10 h 17"/>
                <a:gd name="T8" fmla="*/ 14 w 26"/>
                <a:gd name="T9" fmla="*/ 8 h 17"/>
                <a:gd name="T10" fmla="*/ 0 w 26"/>
                <a:gd name="T11" fmla="*/ 5 h 17"/>
                <a:gd name="T12" fmla="*/ 14 w 26"/>
                <a:gd name="T13" fmla="*/ 5 h 17"/>
                <a:gd name="T14" fmla="*/ 18 w 26"/>
                <a:gd name="T15" fmla="*/ 0 h 17"/>
                <a:gd name="T16" fmla="*/ 21 w 26"/>
                <a:gd name="T17" fmla="*/ 1 h 17"/>
                <a:gd name="T18" fmla="*/ 21 w 26"/>
                <a:gd name="T19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7">
                  <a:moveTo>
                    <a:pt x="21" y="12"/>
                  </a:moveTo>
                  <a:cubicBezTo>
                    <a:pt x="16" y="15"/>
                    <a:pt x="10" y="17"/>
                    <a:pt x="4" y="16"/>
                  </a:cubicBezTo>
                  <a:cubicBezTo>
                    <a:pt x="8" y="16"/>
                    <a:pt x="16" y="14"/>
                    <a:pt x="17" y="13"/>
                  </a:cubicBezTo>
                  <a:cubicBezTo>
                    <a:pt x="10" y="15"/>
                    <a:pt x="2" y="10"/>
                    <a:pt x="2" y="10"/>
                  </a:cubicBezTo>
                  <a:cubicBezTo>
                    <a:pt x="9" y="11"/>
                    <a:pt x="14" y="8"/>
                    <a:pt x="14" y="8"/>
                  </a:cubicBezTo>
                  <a:cubicBezTo>
                    <a:pt x="10" y="9"/>
                    <a:pt x="0" y="5"/>
                    <a:pt x="0" y="5"/>
                  </a:cubicBezTo>
                  <a:cubicBezTo>
                    <a:pt x="0" y="5"/>
                    <a:pt x="9" y="7"/>
                    <a:pt x="14" y="5"/>
                  </a:cubicBezTo>
                  <a:cubicBezTo>
                    <a:pt x="18" y="4"/>
                    <a:pt x="18" y="0"/>
                    <a:pt x="18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5" y="4"/>
                    <a:pt x="26" y="8"/>
                    <a:pt x="21" y="12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7" name="Freeform 1006">
              <a:extLst>
                <a:ext uri="{FF2B5EF4-FFF2-40B4-BE49-F238E27FC236}">
                  <a16:creationId xmlns:a16="http://schemas.microsoft.com/office/drawing/2014/main" id="{0DE5A38A-DF19-4198-BE91-A16B513977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79950" y="5278438"/>
              <a:ext cx="236538" cy="138113"/>
            </a:xfrm>
            <a:custGeom>
              <a:avLst/>
              <a:gdLst>
                <a:gd name="T0" fmla="*/ 46 w 51"/>
                <a:gd name="T1" fmla="*/ 29 h 30"/>
                <a:gd name="T2" fmla="*/ 35 w 51"/>
                <a:gd name="T3" fmla="*/ 26 h 30"/>
                <a:gd name="T4" fmla="*/ 35 w 51"/>
                <a:gd name="T5" fmla="*/ 26 h 30"/>
                <a:gd name="T6" fmla="*/ 32 w 51"/>
                <a:gd name="T7" fmla="*/ 25 h 30"/>
                <a:gd name="T8" fmla="*/ 31 w 51"/>
                <a:gd name="T9" fmla="*/ 25 h 30"/>
                <a:gd name="T10" fmla="*/ 31 w 51"/>
                <a:gd name="T11" fmla="*/ 25 h 30"/>
                <a:gd name="T12" fmla="*/ 3 w 51"/>
                <a:gd name="T13" fmla="*/ 12 h 30"/>
                <a:gd name="T14" fmla="*/ 7 w 51"/>
                <a:gd name="T15" fmla="*/ 8 h 30"/>
                <a:gd name="T16" fmla="*/ 8 w 51"/>
                <a:gd name="T17" fmla="*/ 1 h 30"/>
                <a:gd name="T18" fmla="*/ 33 w 51"/>
                <a:gd name="T19" fmla="*/ 8 h 30"/>
                <a:gd name="T20" fmla="*/ 49 w 51"/>
                <a:gd name="T21" fmla="*/ 23 h 30"/>
                <a:gd name="T22" fmla="*/ 46 w 51"/>
                <a:gd name="T23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30">
                  <a:moveTo>
                    <a:pt x="46" y="29"/>
                  </a:moveTo>
                  <a:cubicBezTo>
                    <a:pt x="46" y="29"/>
                    <a:pt x="41" y="28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4" y="26"/>
                    <a:pt x="33" y="25"/>
                    <a:pt x="32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19" y="21"/>
                    <a:pt x="4" y="16"/>
                    <a:pt x="3" y="12"/>
                  </a:cubicBezTo>
                  <a:cubicBezTo>
                    <a:pt x="0" y="7"/>
                    <a:pt x="6" y="8"/>
                    <a:pt x="7" y="8"/>
                  </a:cubicBezTo>
                  <a:cubicBezTo>
                    <a:pt x="8" y="7"/>
                    <a:pt x="6" y="2"/>
                    <a:pt x="8" y="1"/>
                  </a:cubicBezTo>
                  <a:cubicBezTo>
                    <a:pt x="8" y="0"/>
                    <a:pt x="21" y="1"/>
                    <a:pt x="33" y="8"/>
                  </a:cubicBezTo>
                  <a:cubicBezTo>
                    <a:pt x="40" y="11"/>
                    <a:pt x="45" y="16"/>
                    <a:pt x="49" y="23"/>
                  </a:cubicBezTo>
                  <a:cubicBezTo>
                    <a:pt x="49" y="23"/>
                    <a:pt x="51" y="30"/>
                    <a:pt x="46" y="29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8" name="Freeform 1007">
              <a:extLst>
                <a:ext uri="{FF2B5EF4-FFF2-40B4-BE49-F238E27FC236}">
                  <a16:creationId xmlns:a16="http://schemas.microsoft.com/office/drawing/2014/main" id="{93C7F23F-CBFB-4803-9434-6040B194A0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250" y="5360988"/>
              <a:ext cx="92075" cy="130175"/>
            </a:xfrm>
            <a:custGeom>
              <a:avLst/>
              <a:gdLst>
                <a:gd name="T0" fmla="*/ 14 w 20"/>
                <a:gd name="T1" fmla="*/ 4 h 28"/>
                <a:gd name="T2" fmla="*/ 9 w 20"/>
                <a:gd name="T3" fmla="*/ 0 h 28"/>
                <a:gd name="T4" fmla="*/ 12 w 20"/>
                <a:gd name="T5" fmla="*/ 9 h 28"/>
                <a:gd name="T6" fmla="*/ 2 w 20"/>
                <a:gd name="T7" fmla="*/ 11 h 28"/>
                <a:gd name="T8" fmla="*/ 10 w 20"/>
                <a:gd name="T9" fmla="*/ 18 h 28"/>
                <a:gd name="T10" fmla="*/ 0 w 20"/>
                <a:gd name="T11" fmla="*/ 25 h 28"/>
                <a:gd name="T12" fmla="*/ 10 w 20"/>
                <a:gd name="T13" fmla="*/ 24 h 28"/>
                <a:gd name="T14" fmla="*/ 8 w 20"/>
                <a:gd name="T15" fmla="*/ 28 h 28"/>
                <a:gd name="T16" fmla="*/ 17 w 20"/>
                <a:gd name="T17" fmla="*/ 19 h 28"/>
                <a:gd name="T18" fmla="*/ 20 w 20"/>
                <a:gd name="T19" fmla="*/ 17 h 28"/>
                <a:gd name="T20" fmla="*/ 18 w 20"/>
                <a:gd name="T21" fmla="*/ 13 h 28"/>
                <a:gd name="T22" fmla="*/ 14 w 20"/>
                <a:gd name="T2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28">
                  <a:moveTo>
                    <a:pt x="14" y="4"/>
                  </a:moveTo>
                  <a:cubicBezTo>
                    <a:pt x="13" y="3"/>
                    <a:pt x="11" y="1"/>
                    <a:pt x="9" y="0"/>
                  </a:cubicBezTo>
                  <a:cubicBezTo>
                    <a:pt x="12" y="4"/>
                    <a:pt x="13" y="8"/>
                    <a:pt x="12" y="9"/>
                  </a:cubicBezTo>
                  <a:cubicBezTo>
                    <a:pt x="10" y="11"/>
                    <a:pt x="2" y="11"/>
                    <a:pt x="2" y="11"/>
                  </a:cubicBezTo>
                  <a:cubicBezTo>
                    <a:pt x="2" y="11"/>
                    <a:pt x="9" y="14"/>
                    <a:pt x="10" y="18"/>
                  </a:cubicBezTo>
                  <a:cubicBezTo>
                    <a:pt x="11" y="21"/>
                    <a:pt x="7" y="26"/>
                    <a:pt x="0" y="25"/>
                  </a:cubicBezTo>
                  <a:cubicBezTo>
                    <a:pt x="4" y="27"/>
                    <a:pt x="7" y="26"/>
                    <a:pt x="10" y="24"/>
                  </a:cubicBezTo>
                  <a:cubicBezTo>
                    <a:pt x="11" y="23"/>
                    <a:pt x="8" y="28"/>
                    <a:pt x="8" y="28"/>
                  </a:cubicBezTo>
                  <a:cubicBezTo>
                    <a:pt x="8" y="28"/>
                    <a:pt x="12" y="27"/>
                    <a:pt x="17" y="19"/>
                  </a:cubicBezTo>
                  <a:cubicBezTo>
                    <a:pt x="18" y="18"/>
                    <a:pt x="19" y="19"/>
                    <a:pt x="20" y="17"/>
                  </a:cubicBezTo>
                  <a:cubicBezTo>
                    <a:pt x="20" y="15"/>
                    <a:pt x="18" y="15"/>
                    <a:pt x="18" y="13"/>
                  </a:cubicBezTo>
                  <a:cubicBezTo>
                    <a:pt x="18" y="11"/>
                    <a:pt x="16" y="6"/>
                    <a:pt x="14" y="4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9" name="Freeform 1008">
              <a:extLst>
                <a:ext uri="{FF2B5EF4-FFF2-40B4-BE49-F238E27FC236}">
                  <a16:creationId xmlns:a16="http://schemas.microsoft.com/office/drawing/2014/main" id="{69FEC66A-BFF9-46C0-A4AD-885C8A412A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56087" y="5421313"/>
              <a:ext cx="428625" cy="115888"/>
            </a:xfrm>
            <a:custGeom>
              <a:avLst/>
              <a:gdLst>
                <a:gd name="T0" fmla="*/ 1 w 93"/>
                <a:gd name="T1" fmla="*/ 2 h 25"/>
                <a:gd name="T2" fmla="*/ 92 w 93"/>
                <a:gd name="T3" fmla="*/ 0 h 25"/>
                <a:gd name="T4" fmla="*/ 93 w 93"/>
                <a:gd name="T5" fmla="*/ 6 h 25"/>
                <a:gd name="T6" fmla="*/ 0 w 93"/>
                <a:gd name="T7" fmla="*/ 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25">
                  <a:moveTo>
                    <a:pt x="1" y="2"/>
                  </a:moveTo>
                  <a:cubicBezTo>
                    <a:pt x="1" y="2"/>
                    <a:pt x="63" y="24"/>
                    <a:pt x="92" y="0"/>
                  </a:cubicBezTo>
                  <a:cubicBezTo>
                    <a:pt x="92" y="0"/>
                    <a:pt x="93" y="3"/>
                    <a:pt x="93" y="6"/>
                  </a:cubicBezTo>
                  <a:cubicBezTo>
                    <a:pt x="92" y="8"/>
                    <a:pt x="64" y="25"/>
                    <a:pt x="0" y="4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" name="Freeform 1009">
              <a:extLst>
                <a:ext uri="{FF2B5EF4-FFF2-40B4-BE49-F238E27FC236}">
                  <a16:creationId xmlns:a16="http://schemas.microsoft.com/office/drawing/2014/main" id="{9D613464-E2B5-458D-81BD-4162ED65D4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79950" y="5314950"/>
              <a:ext cx="101600" cy="101600"/>
            </a:xfrm>
            <a:custGeom>
              <a:avLst/>
              <a:gdLst>
                <a:gd name="T0" fmla="*/ 17 w 22"/>
                <a:gd name="T1" fmla="*/ 21 h 22"/>
                <a:gd name="T2" fmla="*/ 6 w 22"/>
                <a:gd name="T3" fmla="*/ 18 h 22"/>
                <a:gd name="T4" fmla="*/ 14 w 22"/>
                <a:gd name="T5" fmla="*/ 17 h 22"/>
                <a:gd name="T6" fmla="*/ 0 w 22"/>
                <a:gd name="T7" fmla="*/ 10 h 22"/>
                <a:gd name="T8" fmla="*/ 15 w 22"/>
                <a:gd name="T9" fmla="*/ 15 h 22"/>
                <a:gd name="T10" fmla="*/ 1 w 22"/>
                <a:gd name="T11" fmla="*/ 3 h 22"/>
                <a:gd name="T12" fmla="*/ 13 w 22"/>
                <a:gd name="T13" fmla="*/ 9 h 22"/>
                <a:gd name="T14" fmla="*/ 7 w 22"/>
                <a:gd name="T15" fmla="*/ 3 h 22"/>
                <a:gd name="T16" fmla="*/ 4 w 22"/>
                <a:gd name="T17" fmla="*/ 0 h 22"/>
                <a:gd name="T18" fmla="*/ 20 w 22"/>
                <a:gd name="T19" fmla="*/ 15 h 22"/>
                <a:gd name="T20" fmla="*/ 17 w 22"/>
                <a:gd name="T2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2">
                  <a:moveTo>
                    <a:pt x="17" y="21"/>
                  </a:moveTo>
                  <a:cubicBezTo>
                    <a:pt x="17" y="21"/>
                    <a:pt x="12" y="20"/>
                    <a:pt x="6" y="18"/>
                  </a:cubicBezTo>
                  <a:cubicBezTo>
                    <a:pt x="10" y="19"/>
                    <a:pt x="15" y="20"/>
                    <a:pt x="14" y="17"/>
                  </a:cubicBezTo>
                  <a:cubicBezTo>
                    <a:pt x="12" y="13"/>
                    <a:pt x="0" y="10"/>
                    <a:pt x="0" y="10"/>
                  </a:cubicBezTo>
                  <a:cubicBezTo>
                    <a:pt x="9" y="9"/>
                    <a:pt x="14" y="14"/>
                    <a:pt x="15" y="15"/>
                  </a:cubicBezTo>
                  <a:cubicBezTo>
                    <a:pt x="13" y="8"/>
                    <a:pt x="1" y="3"/>
                    <a:pt x="1" y="3"/>
                  </a:cubicBezTo>
                  <a:cubicBezTo>
                    <a:pt x="8" y="5"/>
                    <a:pt x="13" y="8"/>
                    <a:pt x="13" y="9"/>
                  </a:cubicBezTo>
                  <a:cubicBezTo>
                    <a:pt x="13" y="8"/>
                    <a:pt x="10" y="6"/>
                    <a:pt x="7" y="3"/>
                  </a:cubicBezTo>
                  <a:cubicBezTo>
                    <a:pt x="6" y="2"/>
                    <a:pt x="5" y="1"/>
                    <a:pt x="4" y="0"/>
                  </a:cubicBezTo>
                  <a:cubicBezTo>
                    <a:pt x="11" y="3"/>
                    <a:pt x="16" y="8"/>
                    <a:pt x="20" y="15"/>
                  </a:cubicBezTo>
                  <a:cubicBezTo>
                    <a:pt x="20" y="15"/>
                    <a:pt x="22" y="22"/>
                    <a:pt x="17" y="21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1" name="Freeform 1010">
              <a:extLst>
                <a:ext uri="{FF2B5EF4-FFF2-40B4-BE49-F238E27FC236}">
                  <a16:creationId xmlns:a16="http://schemas.microsoft.com/office/drawing/2014/main" id="{7076333D-AC49-4D06-B279-5D29BC5785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2437" y="4581525"/>
              <a:ext cx="166688" cy="311150"/>
            </a:xfrm>
            <a:custGeom>
              <a:avLst/>
              <a:gdLst>
                <a:gd name="T0" fmla="*/ 16 w 36"/>
                <a:gd name="T1" fmla="*/ 1 h 67"/>
                <a:gd name="T2" fmla="*/ 19 w 36"/>
                <a:gd name="T3" fmla="*/ 1 h 67"/>
                <a:gd name="T4" fmla="*/ 28 w 36"/>
                <a:gd name="T5" fmla="*/ 3 h 67"/>
                <a:gd name="T6" fmla="*/ 33 w 36"/>
                <a:gd name="T7" fmla="*/ 6 h 67"/>
                <a:gd name="T8" fmla="*/ 36 w 36"/>
                <a:gd name="T9" fmla="*/ 17 h 67"/>
                <a:gd name="T10" fmla="*/ 35 w 36"/>
                <a:gd name="T11" fmla="*/ 29 h 67"/>
                <a:gd name="T12" fmla="*/ 31 w 36"/>
                <a:gd name="T13" fmla="*/ 19 h 67"/>
                <a:gd name="T14" fmla="*/ 35 w 36"/>
                <a:gd name="T15" fmla="*/ 36 h 67"/>
                <a:gd name="T16" fmla="*/ 31 w 36"/>
                <a:gd name="T17" fmla="*/ 59 h 67"/>
                <a:gd name="T18" fmla="*/ 30 w 36"/>
                <a:gd name="T19" fmla="*/ 58 h 67"/>
                <a:gd name="T20" fmla="*/ 20 w 36"/>
                <a:gd name="T21" fmla="*/ 61 h 67"/>
                <a:gd name="T22" fmla="*/ 17 w 36"/>
                <a:gd name="T23" fmla="*/ 66 h 67"/>
                <a:gd name="T24" fmla="*/ 10 w 36"/>
                <a:gd name="T25" fmla="*/ 53 h 67"/>
                <a:gd name="T26" fmla="*/ 3 w 36"/>
                <a:gd name="T27" fmla="*/ 42 h 67"/>
                <a:gd name="T28" fmla="*/ 1 w 36"/>
                <a:gd name="T29" fmla="*/ 30 h 67"/>
                <a:gd name="T30" fmla="*/ 1 w 36"/>
                <a:gd name="T31" fmla="*/ 30 h 67"/>
                <a:gd name="T32" fmla="*/ 1 w 36"/>
                <a:gd name="T33" fmla="*/ 14 h 67"/>
                <a:gd name="T34" fmla="*/ 11 w 36"/>
                <a:gd name="T35" fmla="*/ 3 h 67"/>
                <a:gd name="T36" fmla="*/ 16 w 36"/>
                <a:gd name="T37" fmla="*/ 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67">
                  <a:moveTo>
                    <a:pt x="16" y="1"/>
                  </a:moveTo>
                  <a:cubicBezTo>
                    <a:pt x="17" y="1"/>
                    <a:pt x="18" y="1"/>
                    <a:pt x="19" y="1"/>
                  </a:cubicBezTo>
                  <a:cubicBezTo>
                    <a:pt x="21" y="1"/>
                    <a:pt x="24" y="1"/>
                    <a:pt x="28" y="3"/>
                  </a:cubicBezTo>
                  <a:cubicBezTo>
                    <a:pt x="29" y="3"/>
                    <a:pt x="31" y="4"/>
                    <a:pt x="33" y="6"/>
                  </a:cubicBezTo>
                  <a:cubicBezTo>
                    <a:pt x="35" y="7"/>
                    <a:pt x="36" y="11"/>
                    <a:pt x="36" y="17"/>
                  </a:cubicBezTo>
                  <a:cubicBezTo>
                    <a:pt x="36" y="20"/>
                    <a:pt x="36" y="25"/>
                    <a:pt x="35" y="29"/>
                  </a:cubicBezTo>
                  <a:cubicBezTo>
                    <a:pt x="33" y="24"/>
                    <a:pt x="32" y="20"/>
                    <a:pt x="31" y="19"/>
                  </a:cubicBezTo>
                  <a:cubicBezTo>
                    <a:pt x="33" y="23"/>
                    <a:pt x="34" y="29"/>
                    <a:pt x="35" y="36"/>
                  </a:cubicBezTo>
                  <a:cubicBezTo>
                    <a:pt x="34" y="44"/>
                    <a:pt x="32" y="53"/>
                    <a:pt x="31" y="59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26" y="53"/>
                    <a:pt x="23" y="57"/>
                    <a:pt x="20" y="61"/>
                  </a:cubicBezTo>
                  <a:cubicBezTo>
                    <a:pt x="19" y="64"/>
                    <a:pt x="18" y="67"/>
                    <a:pt x="17" y="66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42"/>
                    <a:pt x="2" y="36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24"/>
                    <a:pt x="0" y="18"/>
                    <a:pt x="1" y="14"/>
                  </a:cubicBezTo>
                  <a:cubicBezTo>
                    <a:pt x="4" y="7"/>
                    <a:pt x="10" y="3"/>
                    <a:pt x="11" y="3"/>
                  </a:cubicBezTo>
                  <a:cubicBezTo>
                    <a:pt x="12" y="2"/>
                    <a:pt x="13" y="0"/>
                    <a:pt x="16" y="1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2" name="Freeform 1011">
              <a:extLst>
                <a:ext uri="{FF2B5EF4-FFF2-40B4-BE49-F238E27FC236}">
                  <a16:creationId xmlns:a16="http://schemas.microsoft.com/office/drawing/2014/main" id="{5553D3FD-D0AC-4DCB-BBEE-D58AC5EE6370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758950" y="4586288"/>
              <a:ext cx="125413" cy="120650"/>
            </a:xfrm>
            <a:custGeom>
              <a:avLst/>
              <a:gdLst>
                <a:gd name="T0" fmla="*/ 12 w 27"/>
                <a:gd name="T1" fmla="*/ 22 h 26"/>
                <a:gd name="T2" fmla="*/ 13 w 27"/>
                <a:gd name="T3" fmla="*/ 26 h 26"/>
                <a:gd name="T4" fmla="*/ 13 w 27"/>
                <a:gd name="T5" fmla="*/ 22 h 26"/>
                <a:gd name="T6" fmla="*/ 12 w 27"/>
                <a:gd name="T7" fmla="*/ 22 h 26"/>
                <a:gd name="T8" fmla="*/ 0 w 27"/>
                <a:gd name="T9" fmla="*/ 15 h 26"/>
                <a:gd name="T10" fmla="*/ 0 w 27"/>
                <a:gd name="T11" fmla="*/ 20 h 26"/>
                <a:gd name="T12" fmla="*/ 1 w 27"/>
                <a:gd name="T13" fmla="*/ 21 h 26"/>
                <a:gd name="T14" fmla="*/ 3 w 27"/>
                <a:gd name="T15" fmla="*/ 16 h 26"/>
                <a:gd name="T16" fmla="*/ 0 w 27"/>
                <a:gd name="T17" fmla="*/ 15 h 26"/>
                <a:gd name="T18" fmla="*/ 3 w 27"/>
                <a:gd name="T19" fmla="*/ 8 h 26"/>
                <a:gd name="T20" fmla="*/ 0 w 27"/>
                <a:gd name="T21" fmla="*/ 13 h 26"/>
                <a:gd name="T22" fmla="*/ 0 w 27"/>
                <a:gd name="T23" fmla="*/ 14 h 26"/>
                <a:gd name="T24" fmla="*/ 3 w 27"/>
                <a:gd name="T25" fmla="*/ 15 h 26"/>
                <a:gd name="T26" fmla="*/ 6 w 27"/>
                <a:gd name="T27" fmla="*/ 12 h 26"/>
                <a:gd name="T28" fmla="*/ 7 w 27"/>
                <a:gd name="T29" fmla="*/ 12 h 26"/>
                <a:gd name="T30" fmla="*/ 12 w 27"/>
                <a:gd name="T31" fmla="*/ 19 h 26"/>
                <a:gd name="T32" fmla="*/ 13 w 27"/>
                <a:gd name="T33" fmla="*/ 20 h 26"/>
                <a:gd name="T34" fmla="*/ 14 w 27"/>
                <a:gd name="T35" fmla="*/ 15 h 26"/>
                <a:gd name="T36" fmla="*/ 3 w 27"/>
                <a:gd name="T37" fmla="*/ 8 h 26"/>
                <a:gd name="T38" fmla="*/ 10 w 27"/>
                <a:gd name="T39" fmla="*/ 2 h 26"/>
                <a:gd name="T40" fmla="*/ 4 w 27"/>
                <a:gd name="T41" fmla="*/ 7 h 26"/>
                <a:gd name="T42" fmla="*/ 14 w 27"/>
                <a:gd name="T43" fmla="*/ 13 h 26"/>
                <a:gd name="T44" fmla="*/ 16 w 27"/>
                <a:gd name="T45" fmla="*/ 9 h 26"/>
                <a:gd name="T46" fmla="*/ 17 w 27"/>
                <a:gd name="T47" fmla="*/ 9 h 26"/>
                <a:gd name="T48" fmla="*/ 19 w 27"/>
                <a:gd name="T49" fmla="*/ 11 h 26"/>
                <a:gd name="T50" fmla="*/ 19 w 27"/>
                <a:gd name="T51" fmla="*/ 11 h 26"/>
                <a:gd name="T52" fmla="*/ 10 w 27"/>
                <a:gd name="T53" fmla="*/ 2 h 26"/>
                <a:gd name="T54" fmla="*/ 23 w 27"/>
                <a:gd name="T55" fmla="*/ 0 h 26"/>
                <a:gd name="T56" fmla="*/ 25 w 27"/>
                <a:gd name="T57" fmla="*/ 3 h 26"/>
                <a:gd name="T58" fmla="*/ 27 w 27"/>
                <a:gd name="T59" fmla="*/ 2 h 26"/>
                <a:gd name="T60" fmla="*/ 23 w 27"/>
                <a:gd name="T61" fmla="*/ 0 h 26"/>
                <a:gd name="T62" fmla="*/ 13 w 27"/>
                <a:gd name="T63" fmla="*/ 0 h 26"/>
                <a:gd name="T64" fmla="*/ 11 w 27"/>
                <a:gd name="T65" fmla="*/ 0 h 26"/>
                <a:gd name="T66" fmla="*/ 20 w 27"/>
                <a:gd name="T67" fmla="*/ 9 h 26"/>
                <a:gd name="T68" fmla="*/ 21 w 27"/>
                <a:gd name="T69" fmla="*/ 9 h 26"/>
                <a:gd name="T70" fmla="*/ 22 w 27"/>
                <a:gd name="T71" fmla="*/ 5 h 26"/>
                <a:gd name="T72" fmla="*/ 23 w 27"/>
                <a:gd name="T73" fmla="*/ 4 h 26"/>
                <a:gd name="T74" fmla="*/ 23 w 27"/>
                <a:gd name="T75" fmla="*/ 4 h 26"/>
                <a:gd name="T76" fmla="*/ 19 w 27"/>
                <a:gd name="T77" fmla="*/ 0 h 26"/>
                <a:gd name="T78" fmla="*/ 18 w 27"/>
                <a:gd name="T79" fmla="*/ 0 h 26"/>
                <a:gd name="T80" fmla="*/ 17 w 27"/>
                <a:gd name="T81" fmla="*/ 0 h 26"/>
                <a:gd name="T82" fmla="*/ 15 w 27"/>
                <a:gd name="T83" fmla="*/ 0 h 26"/>
                <a:gd name="T84" fmla="*/ 13 w 27"/>
                <a:gd name="T8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" h="26">
                  <a:moveTo>
                    <a:pt x="12" y="22"/>
                  </a:moveTo>
                  <a:cubicBezTo>
                    <a:pt x="13" y="24"/>
                    <a:pt x="13" y="26"/>
                    <a:pt x="13" y="26"/>
                  </a:cubicBezTo>
                  <a:cubicBezTo>
                    <a:pt x="13" y="26"/>
                    <a:pt x="13" y="24"/>
                    <a:pt x="13" y="22"/>
                  </a:cubicBezTo>
                  <a:cubicBezTo>
                    <a:pt x="13" y="22"/>
                    <a:pt x="13" y="22"/>
                    <a:pt x="12" y="22"/>
                  </a:cubicBezTo>
                  <a:moveTo>
                    <a:pt x="0" y="15"/>
                  </a:moveTo>
                  <a:cubicBezTo>
                    <a:pt x="0" y="17"/>
                    <a:pt x="0" y="18"/>
                    <a:pt x="0" y="20"/>
                  </a:cubicBezTo>
                  <a:cubicBezTo>
                    <a:pt x="0" y="20"/>
                    <a:pt x="1" y="20"/>
                    <a:pt x="1" y="21"/>
                  </a:cubicBezTo>
                  <a:cubicBezTo>
                    <a:pt x="2" y="19"/>
                    <a:pt x="2" y="18"/>
                    <a:pt x="3" y="16"/>
                  </a:cubicBezTo>
                  <a:cubicBezTo>
                    <a:pt x="2" y="16"/>
                    <a:pt x="1" y="16"/>
                    <a:pt x="0" y="15"/>
                  </a:cubicBezTo>
                  <a:moveTo>
                    <a:pt x="3" y="8"/>
                  </a:moveTo>
                  <a:cubicBezTo>
                    <a:pt x="2" y="10"/>
                    <a:pt x="1" y="11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2" y="15"/>
                    <a:pt x="3" y="15"/>
                  </a:cubicBezTo>
                  <a:cubicBezTo>
                    <a:pt x="4" y="14"/>
                    <a:pt x="5" y="12"/>
                    <a:pt x="6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10" y="12"/>
                    <a:pt x="11" y="16"/>
                    <a:pt x="12" y="19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3" y="19"/>
                    <a:pt x="13" y="17"/>
                    <a:pt x="14" y="15"/>
                  </a:cubicBezTo>
                  <a:cubicBezTo>
                    <a:pt x="10" y="12"/>
                    <a:pt x="6" y="10"/>
                    <a:pt x="3" y="8"/>
                  </a:cubicBezTo>
                  <a:moveTo>
                    <a:pt x="10" y="2"/>
                  </a:moveTo>
                  <a:cubicBezTo>
                    <a:pt x="9" y="2"/>
                    <a:pt x="6" y="4"/>
                    <a:pt x="4" y="7"/>
                  </a:cubicBezTo>
                  <a:cubicBezTo>
                    <a:pt x="7" y="9"/>
                    <a:pt x="11" y="11"/>
                    <a:pt x="14" y="13"/>
                  </a:cubicBezTo>
                  <a:cubicBezTo>
                    <a:pt x="14" y="12"/>
                    <a:pt x="15" y="10"/>
                    <a:pt x="16" y="9"/>
                  </a:cubicBezTo>
                  <a:cubicBezTo>
                    <a:pt x="16" y="9"/>
                    <a:pt x="16" y="9"/>
                    <a:pt x="17" y="9"/>
                  </a:cubicBezTo>
                  <a:cubicBezTo>
                    <a:pt x="17" y="9"/>
                    <a:pt x="18" y="10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6" y="7"/>
                    <a:pt x="13" y="4"/>
                    <a:pt x="10" y="2"/>
                  </a:cubicBezTo>
                  <a:moveTo>
                    <a:pt x="23" y="0"/>
                  </a:moveTo>
                  <a:cubicBezTo>
                    <a:pt x="24" y="1"/>
                    <a:pt x="24" y="2"/>
                    <a:pt x="25" y="3"/>
                  </a:cubicBezTo>
                  <a:cubicBezTo>
                    <a:pt x="26" y="3"/>
                    <a:pt x="26" y="2"/>
                    <a:pt x="27" y="2"/>
                  </a:cubicBezTo>
                  <a:cubicBezTo>
                    <a:pt x="25" y="1"/>
                    <a:pt x="24" y="0"/>
                    <a:pt x="23" y="0"/>
                  </a:cubicBezTo>
                  <a:moveTo>
                    <a:pt x="13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15" y="3"/>
                    <a:pt x="18" y="6"/>
                    <a:pt x="20" y="9"/>
                  </a:cubicBezTo>
                  <a:cubicBezTo>
                    <a:pt x="20" y="9"/>
                    <a:pt x="20" y="9"/>
                    <a:pt x="21" y="9"/>
                  </a:cubicBezTo>
                  <a:cubicBezTo>
                    <a:pt x="21" y="7"/>
                    <a:pt x="21" y="5"/>
                    <a:pt x="22" y="5"/>
                  </a:cubicBezTo>
                  <a:cubicBezTo>
                    <a:pt x="22" y="4"/>
                    <a:pt x="22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2" y="3"/>
                    <a:pt x="21" y="1"/>
                    <a:pt x="19" y="0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4" y="0"/>
                    <a:pt x="14" y="0"/>
                    <a:pt x="13" y="0"/>
                  </a:cubicBezTo>
                </a:path>
              </a:pathLst>
            </a:custGeom>
            <a:solidFill>
              <a:srgbClr val="FBEC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3" name="Freeform 1012">
              <a:extLst>
                <a:ext uri="{FF2B5EF4-FFF2-40B4-BE49-F238E27FC236}">
                  <a16:creationId xmlns:a16="http://schemas.microsoft.com/office/drawing/2014/main" id="{5F1BD641-87D8-4127-BA56-6DDAEAFB065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98650" y="4757738"/>
              <a:ext cx="268288" cy="241300"/>
            </a:xfrm>
            <a:custGeom>
              <a:avLst/>
              <a:gdLst>
                <a:gd name="T0" fmla="*/ 27 w 58"/>
                <a:gd name="T1" fmla="*/ 1 h 52"/>
                <a:gd name="T2" fmla="*/ 27 w 58"/>
                <a:gd name="T3" fmla="*/ 1 h 52"/>
                <a:gd name="T4" fmla="*/ 28 w 58"/>
                <a:gd name="T5" fmla="*/ 1 h 52"/>
                <a:gd name="T6" fmla="*/ 54 w 58"/>
                <a:gd name="T7" fmla="*/ 11 h 52"/>
                <a:gd name="T8" fmla="*/ 58 w 58"/>
                <a:gd name="T9" fmla="*/ 50 h 52"/>
                <a:gd name="T10" fmla="*/ 15 w 58"/>
                <a:gd name="T11" fmla="*/ 38 h 52"/>
                <a:gd name="T12" fmla="*/ 15 w 58"/>
                <a:gd name="T13" fmla="*/ 38 h 52"/>
                <a:gd name="T14" fmla="*/ 3 w 58"/>
                <a:gd name="T15" fmla="*/ 26 h 52"/>
                <a:gd name="T16" fmla="*/ 2 w 58"/>
                <a:gd name="T17" fmla="*/ 22 h 52"/>
                <a:gd name="T18" fmla="*/ 8 w 58"/>
                <a:gd name="T19" fmla="*/ 15 h 52"/>
                <a:gd name="T20" fmla="*/ 9 w 58"/>
                <a:gd name="T21" fmla="*/ 7 h 52"/>
                <a:gd name="T22" fmla="*/ 27 w 58"/>
                <a:gd name="T23" fmla="*/ 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52">
                  <a:moveTo>
                    <a:pt x="27" y="1"/>
                  </a:moveTo>
                  <a:cubicBezTo>
                    <a:pt x="27" y="1"/>
                    <a:pt x="27" y="1"/>
                    <a:pt x="27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0"/>
                    <a:pt x="44" y="3"/>
                    <a:pt x="54" y="11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8" y="50"/>
                    <a:pt x="35" y="52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1" y="35"/>
                    <a:pt x="7" y="31"/>
                    <a:pt x="3" y="26"/>
                  </a:cubicBezTo>
                  <a:cubicBezTo>
                    <a:pt x="3" y="26"/>
                    <a:pt x="0" y="25"/>
                    <a:pt x="2" y="22"/>
                  </a:cubicBezTo>
                  <a:cubicBezTo>
                    <a:pt x="4" y="18"/>
                    <a:pt x="8" y="18"/>
                    <a:pt x="8" y="15"/>
                  </a:cubicBezTo>
                  <a:cubicBezTo>
                    <a:pt x="8" y="12"/>
                    <a:pt x="6" y="10"/>
                    <a:pt x="9" y="7"/>
                  </a:cubicBezTo>
                  <a:cubicBezTo>
                    <a:pt x="11" y="6"/>
                    <a:pt x="17" y="1"/>
                    <a:pt x="27" y="1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4" name="Freeform 1013">
              <a:extLst>
                <a:ext uri="{FF2B5EF4-FFF2-40B4-BE49-F238E27FC236}">
                  <a16:creationId xmlns:a16="http://schemas.microsoft.com/office/drawing/2014/main" id="{ACB926D5-CD4B-4C6F-A38F-1C6B317A3B9F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041525" y="4762500"/>
              <a:ext cx="120650" cy="171450"/>
            </a:xfrm>
            <a:custGeom>
              <a:avLst/>
              <a:gdLst>
                <a:gd name="T0" fmla="*/ 25 w 26"/>
                <a:gd name="T1" fmla="*/ 17 h 37"/>
                <a:gd name="T2" fmla="*/ 25 w 26"/>
                <a:gd name="T3" fmla="*/ 18 h 37"/>
                <a:gd name="T4" fmla="*/ 25 w 26"/>
                <a:gd name="T5" fmla="*/ 18 h 37"/>
                <a:gd name="T6" fmla="*/ 25 w 26"/>
                <a:gd name="T7" fmla="*/ 17 h 37"/>
                <a:gd name="T8" fmla="*/ 17 w 26"/>
                <a:gd name="T9" fmla="*/ 5 h 37"/>
                <a:gd name="T10" fmla="*/ 19 w 26"/>
                <a:gd name="T11" fmla="*/ 8 h 37"/>
                <a:gd name="T12" fmla="*/ 26 w 26"/>
                <a:gd name="T13" fmla="*/ 6 h 37"/>
                <a:gd name="T14" fmla="*/ 25 w 26"/>
                <a:gd name="T15" fmla="*/ 6 h 37"/>
                <a:gd name="T16" fmla="*/ 17 w 26"/>
                <a:gd name="T17" fmla="*/ 5 h 37"/>
                <a:gd name="T18" fmla="*/ 14 w 26"/>
                <a:gd name="T19" fmla="*/ 2 h 37"/>
                <a:gd name="T20" fmla="*/ 8 w 26"/>
                <a:gd name="T21" fmla="*/ 6 h 37"/>
                <a:gd name="T22" fmla="*/ 6 w 26"/>
                <a:gd name="T23" fmla="*/ 9 h 37"/>
                <a:gd name="T24" fmla="*/ 7 w 26"/>
                <a:gd name="T25" fmla="*/ 14 h 37"/>
                <a:gd name="T26" fmla="*/ 7 w 26"/>
                <a:gd name="T27" fmla="*/ 14 h 37"/>
                <a:gd name="T28" fmla="*/ 1 w 26"/>
                <a:gd name="T29" fmla="*/ 21 h 37"/>
                <a:gd name="T30" fmla="*/ 0 w 26"/>
                <a:gd name="T31" fmla="*/ 22 h 37"/>
                <a:gd name="T32" fmla="*/ 2 w 26"/>
                <a:gd name="T33" fmla="*/ 25 h 37"/>
                <a:gd name="T34" fmla="*/ 14 w 26"/>
                <a:gd name="T35" fmla="*/ 37 h 37"/>
                <a:gd name="T36" fmla="*/ 7 w 26"/>
                <a:gd name="T37" fmla="*/ 24 h 37"/>
                <a:gd name="T38" fmla="*/ 9 w 26"/>
                <a:gd name="T39" fmla="*/ 23 h 37"/>
                <a:gd name="T40" fmla="*/ 20 w 26"/>
                <a:gd name="T41" fmla="*/ 28 h 37"/>
                <a:gd name="T42" fmla="*/ 12 w 26"/>
                <a:gd name="T43" fmla="*/ 16 h 37"/>
                <a:gd name="T44" fmla="*/ 15 w 26"/>
                <a:gd name="T45" fmla="*/ 15 h 37"/>
                <a:gd name="T46" fmla="*/ 22 w 26"/>
                <a:gd name="T47" fmla="*/ 16 h 37"/>
                <a:gd name="T48" fmla="*/ 21 w 26"/>
                <a:gd name="T49" fmla="*/ 15 h 37"/>
                <a:gd name="T50" fmla="*/ 15 w 26"/>
                <a:gd name="T51" fmla="*/ 10 h 37"/>
                <a:gd name="T52" fmla="*/ 17 w 26"/>
                <a:gd name="T53" fmla="*/ 9 h 37"/>
                <a:gd name="T54" fmla="*/ 14 w 26"/>
                <a:gd name="T55" fmla="*/ 2 h 37"/>
                <a:gd name="T56" fmla="*/ 26 w 26"/>
                <a:gd name="T57" fmla="*/ 0 h 37"/>
                <a:gd name="T58" fmla="*/ 16 w 26"/>
                <a:gd name="T59" fmla="*/ 2 h 37"/>
                <a:gd name="T60" fmla="*/ 17 w 26"/>
                <a:gd name="T61" fmla="*/ 4 h 37"/>
                <a:gd name="T62" fmla="*/ 17 w 26"/>
                <a:gd name="T63" fmla="*/ 4 h 37"/>
                <a:gd name="T64" fmla="*/ 26 w 26"/>
                <a:gd name="T6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" h="37">
                  <a:moveTo>
                    <a:pt x="25" y="17"/>
                  </a:moveTo>
                  <a:cubicBezTo>
                    <a:pt x="25" y="17"/>
                    <a:pt x="25" y="17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7"/>
                  </a:cubicBezTo>
                  <a:moveTo>
                    <a:pt x="17" y="5"/>
                  </a:moveTo>
                  <a:cubicBezTo>
                    <a:pt x="18" y="6"/>
                    <a:pt x="18" y="7"/>
                    <a:pt x="19" y="8"/>
                  </a:cubicBezTo>
                  <a:cubicBezTo>
                    <a:pt x="22" y="7"/>
                    <a:pt x="26" y="6"/>
                    <a:pt x="26" y="6"/>
                  </a:cubicBezTo>
                  <a:cubicBezTo>
                    <a:pt x="26" y="6"/>
                    <a:pt x="26" y="6"/>
                    <a:pt x="25" y="6"/>
                  </a:cubicBezTo>
                  <a:cubicBezTo>
                    <a:pt x="23" y="6"/>
                    <a:pt x="19" y="6"/>
                    <a:pt x="17" y="5"/>
                  </a:cubicBezTo>
                  <a:moveTo>
                    <a:pt x="14" y="2"/>
                  </a:moveTo>
                  <a:cubicBezTo>
                    <a:pt x="11" y="4"/>
                    <a:pt x="9" y="5"/>
                    <a:pt x="8" y="6"/>
                  </a:cubicBezTo>
                  <a:cubicBezTo>
                    <a:pt x="7" y="8"/>
                    <a:pt x="6" y="8"/>
                    <a:pt x="6" y="9"/>
                  </a:cubicBezTo>
                  <a:cubicBezTo>
                    <a:pt x="6" y="11"/>
                    <a:pt x="7" y="12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7"/>
                    <a:pt x="3" y="17"/>
                    <a:pt x="1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0" y="25"/>
                    <a:pt x="2" y="25"/>
                    <a:pt x="2" y="25"/>
                  </a:cubicBezTo>
                  <a:cubicBezTo>
                    <a:pt x="6" y="30"/>
                    <a:pt x="10" y="34"/>
                    <a:pt x="14" y="37"/>
                  </a:cubicBezTo>
                  <a:cubicBezTo>
                    <a:pt x="13" y="36"/>
                    <a:pt x="6" y="28"/>
                    <a:pt x="7" y="24"/>
                  </a:cubicBezTo>
                  <a:cubicBezTo>
                    <a:pt x="8" y="23"/>
                    <a:pt x="8" y="23"/>
                    <a:pt x="9" y="23"/>
                  </a:cubicBezTo>
                  <a:cubicBezTo>
                    <a:pt x="13" y="23"/>
                    <a:pt x="19" y="28"/>
                    <a:pt x="20" y="28"/>
                  </a:cubicBezTo>
                  <a:cubicBezTo>
                    <a:pt x="19" y="27"/>
                    <a:pt x="11" y="19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7" y="15"/>
                    <a:pt x="19" y="16"/>
                    <a:pt x="22" y="16"/>
                  </a:cubicBezTo>
                  <a:cubicBezTo>
                    <a:pt x="21" y="16"/>
                    <a:pt x="21" y="16"/>
                    <a:pt x="21" y="15"/>
                  </a:cubicBezTo>
                  <a:cubicBezTo>
                    <a:pt x="18" y="14"/>
                    <a:pt x="15" y="11"/>
                    <a:pt x="15" y="10"/>
                  </a:cubicBezTo>
                  <a:cubicBezTo>
                    <a:pt x="15" y="10"/>
                    <a:pt x="16" y="9"/>
                    <a:pt x="17" y="9"/>
                  </a:cubicBezTo>
                  <a:cubicBezTo>
                    <a:pt x="16" y="7"/>
                    <a:pt x="15" y="5"/>
                    <a:pt x="14" y="2"/>
                  </a:cubicBezTo>
                  <a:moveTo>
                    <a:pt x="26" y="0"/>
                  </a:moveTo>
                  <a:cubicBezTo>
                    <a:pt x="22" y="0"/>
                    <a:pt x="19" y="1"/>
                    <a:pt x="16" y="2"/>
                  </a:cubicBezTo>
                  <a:cubicBezTo>
                    <a:pt x="16" y="2"/>
                    <a:pt x="17" y="3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1"/>
                    <a:pt x="24" y="0"/>
                    <a:pt x="26" y="0"/>
                  </a:cubicBezTo>
                </a:path>
              </a:pathLst>
            </a:custGeom>
            <a:solidFill>
              <a:srgbClr val="FBEC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5" name="Freeform 1014">
              <a:extLst>
                <a:ext uri="{FF2B5EF4-FFF2-40B4-BE49-F238E27FC236}">
                  <a16:creationId xmlns:a16="http://schemas.microsoft.com/office/drawing/2014/main" id="{B1434229-29BC-42E5-BA75-E95EBF0CDF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63712" y="4660900"/>
              <a:ext cx="241300" cy="265113"/>
            </a:xfrm>
            <a:custGeom>
              <a:avLst/>
              <a:gdLst>
                <a:gd name="T0" fmla="*/ 3 w 52"/>
                <a:gd name="T1" fmla="*/ 6 h 57"/>
                <a:gd name="T2" fmla="*/ 22 w 52"/>
                <a:gd name="T3" fmla="*/ 39 h 57"/>
                <a:gd name="T4" fmla="*/ 52 w 52"/>
                <a:gd name="T5" fmla="*/ 55 h 57"/>
                <a:gd name="T6" fmla="*/ 49 w 52"/>
                <a:gd name="T7" fmla="*/ 57 h 57"/>
                <a:gd name="T8" fmla="*/ 3 w 52"/>
                <a:gd name="T9" fmla="*/ 6 h 57"/>
                <a:gd name="T10" fmla="*/ 3 w 52"/>
                <a:gd name="T11" fmla="*/ 6 h 57"/>
                <a:gd name="T12" fmla="*/ 1 w 52"/>
                <a:gd name="T13" fmla="*/ 2 h 57"/>
                <a:gd name="T14" fmla="*/ 5 w 52"/>
                <a:gd name="T15" fmla="*/ 3 h 57"/>
                <a:gd name="T16" fmla="*/ 3 w 52"/>
                <a:gd name="T17" fmla="*/ 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7">
                  <a:moveTo>
                    <a:pt x="3" y="6"/>
                  </a:moveTo>
                  <a:cubicBezTo>
                    <a:pt x="5" y="13"/>
                    <a:pt x="9" y="29"/>
                    <a:pt x="22" y="39"/>
                  </a:cubicBezTo>
                  <a:cubicBezTo>
                    <a:pt x="38" y="53"/>
                    <a:pt x="52" y="55"/>
                    <a:pt x="52" y="55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9" y="57"/>
                    <a:pt x="9" y="48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5"/>
                    <a:pt x="1" y="4"/>
                    <a:pt x="1" y="2"/>
                  </a:cubicBezTo>
                  <a:cubicBezTo>
                    <a:pt x="0" y="0"/>
                    <a:pt x="3" y="0"/>
                    <a:pt x="5" y="3"/>
                  </a:cubicBezTo>
                  <a:cubicBezTo>
                    <a:pt x="6" y="6"/>
                    <a:pt x="4" y="6"/>
                    <a:pt x="3" y="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6" name="Freeform 1015">
              <a:extLst>
                <a:ext uri="{FF2B5EF4-FFF2-40B4-BE49-F238E27FC236}">
                  <a16:creationId xmlns:a16="http://schemas.microsoft.com/office/drawing/2014/main" id="{224C10BD-58A1-4259-9430-CF98EC8424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17675" y="4605338"/>
              <a:ext cx="292100" cy="287338"/>
            </a:xfrm>
            <a:custGeom>
              <a:avLst/>
              <a:gdLst>
                <a:gd name="T0" fmla="*/ 59 w 63"/>
                <a:gd name="T1" fmla="*/ 62 h 62"/>
                <a:gd name="T2" fmla="*/ 63 w 63"/>
                <a:gd name="T3" fmla="*/ 61 h 62"/>
                <a:gd name="T4" fmla="*/ 5 w 63"/>
                <a:gd name="T5" fmla="*/ 7 h 62"/>
                <a:gd name="T6" fmla="*/ 3 w 63"/>
                <a:gd name="T7" fmla="*/ 2 h 62"/>
                <a:gd name="T8" fmla="*/ 4 w 63"/>
                <a:gd name="T9" fmla="*/ 7 h 62"/>
                <a:gd name="T10" fmla="*/ 4 w 63"/>
                <a:gd name="T11" fmla="*/ 7 h 62"/>
                <a:gd name="T12" fmla="*/ 18 w 63"/>
                <a:gd name="T13" fmla="*/ 30 h 62"/>
                <a:gd name="T14" fmla="*/ 59 w 63"/>
                <a:gd name="T1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2">
                  <a:moveTo>
                    <a:pt x="59" y="62"/>
                  </a:moveTo>
                  <a:cubicBezTo>
                    <a:pt x="63" y="61"/>
                    <a:pt x="63" y="61"/>
                    <a:pt x="63" y="61"/>
                  </a:cubicBezTo>
                  <a:cubicBezTo>
                    <a:pt x="63" y="61"/>
                    <a:pt x="18" y="41"/>
                    <a:pt x="5" y="7"/>
                  </a:cubicBezTo>
                  <a:cubicBezTo>
                    <a:pt x="5" y="7"/>
                    <a:pt x="6" y="3"/>
                    <a:pt x="3" y="2"/>
                  </a:cubicBezTo>
                  <a:cubicBezTo>
                    <a:pt x="1" y="0"/>
                    <a:pt x="0" y="5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6" y="12"/>
                    <a:pt x="11" y="21"/>
                    <a:pt x="18" y="30"/>
                  </a:cubicBezTo>
                  <a:cubicBezTo>
                    <a:pt x="29" y="43"/>
                    <a:pt x="52" y="58"/>
                    <a:pt x="59" y="6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7" name="Freeform 1016">
              <a:extLst>
                <a:ext uri="{FF2B5EF4-FFF2-40B4-BE49-F238E27FC236}">
                  <a16:creationId xmlns:a16="http://schemas.microsoft.com/office/drawing/2014/main" id="{19531417-75D2-48CF-A380-DC8DCA77E4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44650" y="4359275"/>
              <a:ext cx="360363" cy="519113"/>
            </a:xfrm>
            <a:custGeom>
              <a:avLst/>
              <a:gdLst>
                <a:gd name="T0" fmla="*/ 10 w 78"/>
                <a:gd name="T1" fmla="*/ 3 h 112"/>
                <a:gd name="T2" fmla="*/ 4 w 78"/>
                <a:gd name="T3" fmla="*/ 1 h 112"/>
                <a:gd name="T4" fmla="*/ 12 w 78"/>
                <a:gd name="T5" fmla="*/ 7 h 112"/>
                <a:gd name="T6" fmla="*/ 56 w 78"/>
                <a:gd name="T7" fmla="*/ 111 h 112"/>
                <a:gd name="T8" fmla="*/ 59 w 78"/>
                <a:gd name="T9" fmla="*/ 112 h 112"/>
                <a:gd name="T10" fmla="*/ 10 w 78"/>
                <a:gd name="T11" fmla="*/ 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112">
                  <a:moveTo>
                    <a:pt x="10" y="3"/>
                  </a:moveTo>
                  <a:cubicBezTo>
                    <a:pt x="8" y="2"/>
                    <a:pt x="6" y="0"/>
                    <a:pt x="4" y="1"/>
                  </a:cubicBezTo>
                  <a:cubicBezTo>
                    <a:pt x="0" y="3"/>
                    <a:pt x="8" y="11"/>
                    <a:pt x="12" y="7"/>
                  </a:cubicBezTo>
                  <a:cubicBezTo>
                    <a:pt x="77" y="28"/>
                    <a:pt x="56" y="110"/>
                    <a:pt x="56" y="111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1"/>
                    <a:pt x="78" y="24"/>
                    <a:pt x="10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8" name="Freeform 1017">
              <a:extLst>
                <a:ext uri="{FF2B5EF4-FFF2-40B4-BE49-F238E27FC236}">
                  <a16:creationId xmlns:a16="http://schemas.microsoft.com/office/drawing/2014/main" id="{9ACB7173-A04B-45AC-99B5-B6A848E978E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81162" y="4508500"/>
              <a:ext cx="379413" cy="449263"/>
            </a:xfrm>
            <a:custGeom>
              <a:avLst/>
              <a:gdLst>
                <a:gd name="T0" fmla="*/ 10 w 82"/>
                <a:gd name="T1" fmla="*/ 2 h 97"/>
                <a:gd name="T2" fmla="*/ 4 w 82"/>
                <a:gd name="T3" fmla="*/ 1 h 97"/>
                <a:gd name="T4" fmla="*/ 12 w 82"/>
                <a:gd name="T5" fmla="*/ 5 h 97"/>
                <a:gd name="T6" fmla="*/ 79 w 82"/>
                <a:gd name="T7" fmla="*/ 97 h 97"/>
                <a:gd name="T8" fmla="*/ 82 w 82"/>
                <a:gd name="T9" fmla="*/ 97 h 97"/>
                <a:gd name="T10" fmla="*/ 10 w 82"/>
                <a:gd name="T11" fmla="*/ 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97">
                  <a:moveTo>
                    <a:pt x="10" y="2"/>
                  </a:moveTo>
                  <a:cubicBezTo>
                    <a:pt x="8" y="1"/>
                    <a:pt x="6" y="0"/>
                    <a:pt x="4" y="1"/>
                  </a:cubicBezTo>
                  <a:cubicBezTo>
                    <a:pt x="0" y="4"/>
                    <a:pt x="10" y="10"/>
                    <a:pt x="12" y="5"/>
                  </a:cubicBezTo>
                  <a:cubicBezTo>
                    <a:pt x="81" y="11"/>
                    <a:pt x="79" y="96"/>
                    <a:pt x="79" y="97"/>
                  </a:cubicBezTo>
                  <a:cubicBezTo>
                    <a:pt x="82" y="97"/>
                    <a:pt x="82" y="97"/>
                    <a:pt x="82" y="97"/>
                  </a:cubicBezTo>
                  <a:cubicBezTo>
                    <a:pt x="82" y="96"/>
                    <a:pt x="81" y="7"/>
                    <a:pt x="10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9" name="Freeform 1018">
              <a:extLst>
                <a:ext uri="{FF2B5EF4-FFF2-40B4-BE49-F238E27FC236}">
                  <a16:creationId xmlns:a16="http://schemas.microsoft.com/office/drawing/2014/main" id="{54ABE186-FE5E-470B-B422-4F0345BA7D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6725" y="4578350"/>
              <a:ext cx="415925" cy="449263"/>
            </a:xfrm>
            <a:custGeom>
              <a:avLst/>
              <a:gdLst>
                <a:gd name="T0" fmla="*/ 8 w 90"/>
                <a:gd name="T1" fmla="*/ 10 h 97"/>
                <a:gd name="T2" fmla="*/ 8 w 90"/>
                <a:gd name="T3" fmla="*/ 3 h 97"/>
                <a:gd name="T4" fmla="*/ 10 w 90"/>
                <a:gd name="T5" fmla="*/ 12 h 97"/>
                <a:gd name="T6" fmla="*/ 90 w 90"/>
                <a:gd name="T7" fmla="*/ 94 h 97"/>
                <a:gd name="T8" fmla="*/ 89 w 90"/>
                <a:gd name="T9" fmla="*/ 97 h 97"/>
                <a:gd name="T10" fmla="*/ 8 w 90"/>
                <a:gd name="T11" fmla="*/ 1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97">
                  <a:moveTo>
                    <a:pt x="8" y="10"/>
                  </a:moveTo>
                  <a:cubicBezTo>
                    <a:pt x="7" y="8"/>
                    <a:pt x="6" y="5"/>
                    <a:pt x="8" y="3"/>
                  </a:cubicBezTo>
                  <a:cubicBezTo>
                    <a:pt x="12" y="0"/>
                    <a:pt x="16" y="11"/>
                    <a:pt x="10" y="12"/>
                  </a:cubicBezTo>
                  <a:cubicBezTo>
                    <a:pt x="5" y="81"/>
                    <a:pt x="89" y="94"/>
                    <a:pt x="90" y="94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88" y="97"/>
                    <a:pt x="0" y="80"/>
                    <a:pt x="8" y="10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0" name="Freeform 1019">
              <a:extLst>
                <a:ext uri="{FF2B5EF4-FFF2-40B4-BE49-F238E27FC236}">
                  <a16:creationId xmlns:a16="http://schemas.microsoft.com/office/drawing/2014/main" id="{ABA88849-25CC-4A86-8184-EBB8DAAEA9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7375" y="4697413"/>
              <a:ext cx="285750" cy="284163"/>
            </a:xfrm>
            <a:custGeom>
              <a:avLst/>
              <a:gdLst>
                <a:gd name="T0" fmla="*/ 2 w 62"/>
                <a:gd name="T1" fmla="*/ 6 h 61"/>
                <a:gd name="T2" fmla="*/ 2 w 62"/>
                <a:gd name="T3" fmla="*/ 2 h 61"/>
                <a:gd name="T4" fmla="*/ 4 w 62"/>
                <a:gd name="T5" fmla="*/ 8 h 61"/>
                <a:gd name="T6" fmla="*/ 62 w 62"/>
                <a:gd name="T7" fmla="*/ 59 h 61"/>
                <a:gd name="T8" fmla="*/ 62 w 62"/>
                <a:gd name="T9" fmla="*/ 61 h 61"/>
                <a:gd name="T10" fmla="*/ 2 w 62"/>
                <a:gd name="T11" fmla="*/ 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61">
                  <a:moveTo>
                    <a:pt x="2" y="6"/>
                  </a:moveTo>
                  <a:cubicBezTo>
                    <a:pt x="1" y="5"/>
                    <a:pt x="0" y="3"/>
                    <a:pt x="2" y="2"/>
                  </a:cubicBezTo>
                  <a:cubicBezTo>
                    <a:pt x="4" y="0"/>
                    <a:pt x="7" y="7"/>
                    <a:pt x="4" y="8"/>
                  </a:cubicBezTo>
                  <a:cubicBezTo>
                    <a:pt x="4" y="55"/>
                    <a:pt x="61" y="59"/>
                    <a:pt x="62" y="59"/>
                  </a:cubicBezTo>
                  <a:cubicBezTo>
                    <a:pt x="62" y="61"/>
                    <a:pt x="62" y="61"/>
                    <a:pt x="62" y="61"/>
                  </a:cubicBezTo>
                  <a:cubicBezTo>
                    <a:pt x="61" y="61"/>
                    <a:pt x="1" y="55"/>
                    <a:pt x="2" y="6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1" name="Freeform 1020">
              <a:extLst>
                <a:ext uri="{FF2B5EF4-FFF2-40B4-BE49-F238E27FC236}">
                  <a16:creationId xmlns:a16="http://schemas.microsoft.com/office/drawing/2014/main" id="{57ECC3F0-67AC-4D08-BABD-9C0E153D10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62112" y="4484688"/>
              <a:ext cx="250825" cy="330200"/>
            </a:xfrm>
            <a:custGeom>
              <a:avLst/>
              <a:gdLst>
                <a:gd name="T0" fmla="*/ 7 w 54"/>
                <a:gd name="T1" fmla="*/ 2 h 71"/>
                <a:gd name="T2" fmla="*/ 3 w 54"/>
                <a:gd name="T3" fmla="*/ 1 h 71"/>
                <a:gd name="T4" fmla="*/ 8 w 54"/>
                <a:gd name="T5" fmla="*/ 4 h 71"/>
                <a:gd name="T6" fmla="*/ 47 w 54"/>
                <a:gd name="T7" fmla="*/ 71 h 71"/>
                <a:gd name="T8" fmla="*/ 50 w 54"/>
                <a:gd name="T9" fmla="*/ 71 h 71"/>
                <a:gd name="T10" fmla="*/ 7 w 54"/>
                <a:gd name="T11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71">
                  <a:moveTo>
                    <a:pt x="7" y="2"/>
                  </a:moveTo>
                  <a:cubicBezTo>
                    <a:pt x="6" y="1"/>
                    <a:pt x="4" y="0"/>
                    <a:pt x="3" y="1"/>
                  </a:cubicBezTo>
                  <a:cubicBezTo>
                    <a:pt x="0" y="3"/>
                    <a:pt x="6" y="8"/>
                    <a:pt x="8" y="4"/>
                  </a:cubicBezTo>
                  <a:cubicBezTo>
                    <a:pt x="54" y="13"/>
                    <a:pt x="47" y="71"/>
                    <a:pt x="47" y="71"/>
                  </a:cubicBezTo>
                  <a:cubicBezTo>
                    <a:pt x="50" y="71"/>
                    <a:pt x="50" y="71"/>
                    <a:pt x="50" y="71"/>
                  </a:cubicBezTo>
                  <a:cubicBezTo>
                    <a:pt x="50" y="71"/>
                    <a:pt x="54" y="10"/>
                    <a:pt x="7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2" name="Freeform 1021">
              <a:extLst>
                <a:ext uri="{FF2B5EF4-FFF2-40B4-BE49-F238E27FC236}">
                  <a16:creationId xmlns:a16="http://schemas.microsoft.com/office/drawing/2014/main" id="{FE6130F6-DAC2-462A-8F9C-232C6EACD1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14512" y="4694238"/>
              <a:ext cx="439738" cy="314325"/>
            </a:xfrm>
            <a:custGeom>
              <a:avLst/>
              <a:gdLst>
                <a:gd name="T0" fmla="*/ 3 w 95"/>
                <a:gd name="T1" fmla="*/ 8 h 68"/>
                <a:gd name="T2" fmla="*/ 1 w 95"/>
                <a:gd name="T3" fmla="*/ 3 h 68"/>
                <a:gd name="T4" fmla="*/ 5 w 95"/>
                <a:gd name="T5" fmla="*/ 10 h 68"/>
                <a:gd name="T6" fmla="*/ 94 w 95"/>
                <a:gd name="T7" fmla="*/ 52 h 68"/>
                <a:gd name="T8" fmla="*/ 95 w 95"/>
                <a:gd name="T9" fmla="*/ 55 h 68"/>
                <a:gd name="T10" fmla="*/ 3 w 95"/>
                <a:gd name="T11" fmla="*/ 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68">
                  <a:moveTo>
                    <a:pt x="3" y="8"/>
                  </a:moveTo>
                  <a:cubicBezTo>
                    <a:pt x="1" y="7"/>
                    <a:pt x="0" y="5"/>
                    <a:pt x="1" y="3"/>
                  </a:cubicBezTo>
                  <a:cubicBezTo>
                    <a:pt x="3" y="0"/>
                    <a:pt x="9" y="7"/>
                    <a:pt x="5" y="10"/>
                  </a:cubicBezTo>
                  <a:cubicBezTo>
                    <a:pt x="22" y="67"/>
                    <a:pt x="93" y="52"/>
                    <a:pt x="94" y="52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4" y="55"/>
                    <a:pt x="18" y="68"/>
                    <a:pt x="3" y="8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3" name="Freeform 1022">
              <a:extLst>
                <a:ext uri="{FF2B5EF4-FFF2-40B4-BE49-F238E27FC236}">
                  <a16:creationId xmlns:a16="http://schemas.microsoft.com/office/drawing/2014/main" id="{2A3E234B-A94A-4C7D-B3A7-1D9A9D33B30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800" y="4638675"/>
              <a:ext cx="282575" cy="304800"/>
            </a:xfrm>
            <a:custGeom>
              <a:avLst/>
              <a:gdLst>
                <a:gd name="T0" fmla="*/ 6 w 61"/>
                <a:gd name="T1" fmla="*/ 6 h 66"/>
                <a:gd name="T2" fmla="*/ 6 w 61"/>
                <a:gd name="T3" fmla="*/ 2 h 66"/>
                <a:gd name="T4" fmla="*/ 7 w 61"/>
                <a:gd name="T5" fmla="*/ 8 h 66"/>
                <a:gd name="T6" fmla="*/ 61 w 61"/>
                <a:gd name="T7" fmla="*/ 64 h 66"/>
                <a:gd name="T8" fmla="*/ 60 w 61"/>
                <a:gd name="T9" fmla="*/ 66 h 66"/>
                <a:gd name="T10" fmla="*/ 6 w 61"/>
                <a:gd name="T11" fmla="*/ 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66">
                  <a:moveTo>
                    <a:pt x="6" y="6"/>
                  </a:moveTo>
                  <a:cubicBezTo>
                    <a:pt x="5" y="4"/>
                    <a:pt x="5" y="3"/>
                    <a:pt x="6" y="2"/>
                  </a:cubicBezTo>
                  <a:cubicBezTo>
                    <a:pt x="8" y="0"/>
                    <a:pt x="11" y="7"/>
                    <a:pt x="7" y="8"/>
                  </a:cubicBezTo>
                  <a:cubicBezTo>
                    <a:pt x="3" y="54"/>
                    <a:pt x="60" y="63"/>
                    <a:pt x="61" y="64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60" y="66"/>
                    <a:pt x="0" y="54"/>
                    <a:pt x="6" y="6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4" name="Freeform 1023">
              <a:extLst>
                <a:ext uri="{FF2B5EF4-FFF2-40B4-BE49-F238E27FC236}">
                  <a16:creationId xmlns:a16="http://schemas.microsoft.com/office/drawing/2014/main" id="{FF6C73FC-6F1D-42BB-95C7-18AC9E51F5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12912" y="4586288"/>
              <a:ext cx="254000" cy="246063"/>
            </a:xfrm>
            <a:custGeom>
              <a:avLst/>
              <a:gdLst>
                <a:gd name="T0" fmla="*/ 6 w 55"/>
                <a:gd name="T1" fmla="*/ 3 h 53"/>
                <a:gd name="T2" fmla="*/ 38 w 55"/>
                <a:gd name="T3" fmla="*/ 22 h 53"/>
                <a:gd name="T4" fmla="*/ 53 w 55"/>
                <a:gd name="T5" fmla="*/ 53 h 53"/>
                <a:gd name="T6" fmla="*/ 55 w 55"/>
                <a:gd name="T7" fmla="*/ 50 h 53"/>
                <a:gd name="T8" fmla="*/ 6 w 55"/>
                <a:gd name="T9" fmla="*/ 2 h 53"/>
                <a:gd name="T10" fmla="*/ 6 w 55"/>
                <a:gd name="T11" fmla="*/ 2 h 53"/>
                <a:gd name="T12" fmla="*/ 2 w 55"/>
                <a:gd name="T13" fmla="*/ 0 h 53"/>
                <a:gd name="T14" fmla="*/ 3 w 55"/>
                <a:gd name="T15" fmla="*/ 4 h 53"/>
                <a:gd name="T16" fmla="*/ 6 w 55"/>
                <a:gd name="T17" fmla="*/ 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53">
                  <a:moveTo>
                    <a:pt x="6" y="3"/>
                  </a:moveTo>
                  <a:cubicBezTo>
                    <a:pt x="12" y="5"/>
                    <a:pt x="28" y="9"/>
                    <a:pt x="38" y="22"/>
                  </a:cubicBezTo>
                  <a:cubicBezTo>
                    <a:pt x="52" y="39"/>
                    <a:pt x="53" y="53"/>
                    <a:pt x="53" y="53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0"/>
                    <a:pt x="47" y="10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0" y="0"/>
                    <a:pt x="0" y="3"/>
                    <a:pt x="3" y="4"/>
                  </a:cubicBezTo>
                  <a:cubicBezTo>
                    <a:pt x="5" y="5"/>
                    <a:pt x="6" y="4"/>
                    <a:pt x="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5" name="Freeform 1024">
              <a:extLst>
                <a:ext uri="{FF2B5EF4-FFF2-40B4-BE49-F238E27FC236}">
                  <a16:creationId xmlns:a16="http://schemas.microsoft.com/office/drawing/2014/main" id="{332202FD-AB85-4080-81DB-700A1EF2FB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8150" y="4665663"/>
              <a:ext cx="255588" cy="246063"/>
            </a:xfrm>
            <a:custGeom>
              <a:avLst/>
              <a:gdLst>
                <a:gd name="T0" fmla="*/ 6 w 55"/>
                <a:gd name="T1" fmla="*/ 3 h 53"/>
                <a:gd name="T2" fmla="*/ 38 w 55"/>
                <a:gd name="T3" fmla="*/ 22 h 53"/>
                <a:gd name="T4" fmla="*/ 53 w 55"/>
                <a:gd name="T5" fmla="*/ 53 h 53"/>
                <a:gd name="T6" fmla="*/ 55 w 55"/>
                <a:gd name="T7" fmla="*/ 50 h 53"/>
                <a:gd name="T8" fmla="*/ 6 w 55"/>
                <a:gd name="T9" fmla="*/ 2 h 53"/>
                <a:gd name="T10" fmla="*/ 5 w 55"/>
                <a:gd name="T11" fmla="*/ 2 h 53"/>
                <a:gd name="T12" fmla="*/ 2 w 55"/>
                <a:gd name="T13" fmla="*/ 0 h 53"/>
                <a:gd name="T14" fmla="*/ 3 w 55"/>
                <a:gd name="T15" fmla="*/ 4 h 53"/>
                <a:gd name="T16" fmla="*/ 6 w 55"/>
                <a:gd name="T17" fmla="*/ 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53">
                  <a:moveTo>
                    <a:pt x="6" y="3"/>
                  </a:moveTo>
                  <a:cubicBezTo>
                    <a:pt x="12" y="5"/>
                    <a:pt x="28" y="9"/>
                    <a:pt x="38" y="22"/>
                  </a:cubicBezTo>
                  <a:cubicBezTo>
                    <a:pt x="51" y="39"/>
                    <a:pt x="53" y="53"/>
                    <a:pt x="53" y="53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0"/>
                    <a:pt x="47" y="10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3" y="0"/>
                    <a:pt x="2" y="0"/>
                  </a:cubicBezTo>
                  <a:cubicBezTo>
                    <a:pt x="0" y="0"/>
                    <a:pt x="0" y="3"/>
                    <a:pt x="3" y="4"/>
                  </a:cubicBezTo>
                  <a:cubicBezTo>
                    <a:pt x="5" y="5"/>
                    <a:pt x="6" y="4"/>
                    <a:pt x="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6" name="Freeform 1025">
              <a:extLst>
                <a:ext uri="{FF2B5EF4-FFF2-40B4-BE49-F238E27FC236}">
                  <a16:creationId xmlns:a16="http://schemas.microsoft.com/office/drawing/2014/main" id="{162D0236-C6A4-43DD-AFF7-A009C4ABCB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0212" y="4629150"/>
              <a:ext cx="271463" cy="227013"/>
            </a:xfrm>
            <a:custGeom>
              <a:avLst/>
              <a:gdLst>
                <a:gd name="T0" fmla="*/ 6 w 59"/>
                <a:gd name="T1" fmla="*/ 3 h 49"/>
                <a:gd name="T2" fmla="*/ 40 w 59"/>
                <a:gd name="T3" fmla="*/ 20 h 49"/>
                <a:gd name="T4" fmla="*/ 57 w 59"/>
                <a:gd name="T5" fmla="*/ 49 h 49"/>
                <a:gd name="T6" fmla="*/ 59 w 59"/>
                <a:gd name="T7" fmla="*/ 46 h 49"/>
                <a:gd name="T8" fmla="*/ 6 w 59"/>
                <a:gd name="T9" fmla="*/ 2 h 49"/>
                <a:gd name="T10" fmla="*/ 6 w 59"/>
                <a:gd name="T11" fmla="*/ 2 h 49"/>
                <a:gd name="T12" fmla="*/ 2 w 59"/>
                <a:gd name="T13" fmla="*/ 1 h 49"/>
                <a:gd name="T14" fmla="*/ 3 w 59"/>
                <a:gd name="T15" fmla="*/ 5 h 49"/>
                <a:gd name="T16" fmla="*/ 6 w 59"/>
                <a:gd name="T17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49">
                  <a:moveTo>
                    <a:pt x="6" y="3"/>
                  </a:moveTo>
                  <a:cubicBezTo>
                    <a:pt x="13" y="4"/>
                    <a:pt x="29" y="7"/>
                    <a:pt x="40" y="20"/>
                  </a:cubicBezTo>
                  <a:cubicBezTo>
                    <a:pt x="55" y="36"/>
                    <a:pt x="57" y="49"/>
                    <a:pt x="57" y="49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9" y="46"/>
                    <a:pt x="48" y="7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4" y="1"/>
                    <a:pt x="2" y="1"/>
                  </a:cubicBezTo>
                  <a:cubicBezTo>
                    <a:pt x="0" y="0"/>
                    <a:pt x="0" y="3"/>
                    <a:pt x="3" y="5"/>
                  </a:cubicBezTo>
                  <a:cubicBezTo>
                    <a:pt x="6" y="5"/>
                    <a:pt x="6" y="4"/>
                    <a:pt x="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7" name="Freeform 1026">
              <a:extLst>
                <a:ext uri="{FF2B5EF4-FFF2-40B4-BE49-F238E27FC236}">
                  <a16:creationId xmlns:a16="http://schemas.microsoft.com/office/drawing/2014/main" id="{F3B85CD4-61EA-4839-AE2D-C7E4001920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12912" y="4489450"/>
              <a:ext cx="273050" cy="227013"/>
            </a:xfrm>
            <a:custGeom>
              <a:avLst/>
              <a:gdLst>
                <a:gd name="T0" fmla="*/ 6 w 59"/>
                <a:gd name="T1" fmla="*/ 3 h 49"/>
                <a:gd name="T2" fmla="*/ 40 w 59"/>
                <a:gd name="T3" fmla="*/ 20 h 49"/>
                <a:gd name="T4" fmla="*/ 58 w 59"/>
                <a:gd name="T5" fmla="*/ 49 h 49"/>
                <a:gd name="T6" fmla="*/ 59 w 59"/>
                <a:gd name="T7" fmla="*/ 46 h 49"/>
                <a:gd name="T8" fmla="*/ 6 w 59"/>
                <a:gd name="T9" fmla="*/ 2 h 49"/>
                <a:gd name="T10" fmla="*/ 6 w 59"/>
                <a:gd name="T11" fmla="*/ 2 h 49"/>
                <a:gd name="T12" fmla="*/ 2 w 59"/>
                <a:gd name="T13" fmla="*/ 0 h 49"/>
                <a:gd name="T14" fmla="*/ 4 w 59"/>
                <a:gd name="T15" fmla="*/ 5 h 49"/>
                <a:gd name="T16" fmla="*/ 6 w 59"/>
                <a:gd name="T17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49">
                  <a:moveTo>
                    <a:pt x="6" y="3"/>
                  </a:moveTo>
                  <a:cubicBezTo>
                    <a:pt x="13" y="4"/>
                    <a:pt x="29" y="7"/>
                    <a:pt x="40" y="20"/>
                  </a:cubicBezTo>
                  <a:cubicBezTo>
                    <a:pt x="55" y="36"/>
                    <a:pt x="58" y="49"/>
                    <a:pt x="58" y="49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9" y="46"/>
                    <a:pt x="48" y="7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4" y="1"/>
                    <a:pt x="2" y="0"/>
                  </a:cubicBezTo>
                  <a:cubicBezTo>
                    <a:pt x="1" y="0"/>
                    <a:pt x="0" y="3"/>
                    <a:pt x="4" y="5"/>
                  </a:cubicBezTo>
                  <a:cubicBezTo>
                    <a:pt x="6" y="5"/>
                    <a:pt x="6" y="4"/>
                    <a:pt x="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8" name="Freeform 1027">
              <a:extLst>
                <a:ext uri="{FF2B5EF4-FFF2-40B4-BE49-F238E27FC236}">
                  <a16:creationId xmlns:a16="http://schemas.microsoft.com/office/drawing/2014/main" id="{1D582878-4E09-4E5A-B578-8E13A809CC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1962" y="4679950"/>
              <a:ext cx="319088" cy="217488"/>
            </a:xfrm>
            <a:custGeom>
              <a:avLst/>
              <a:gdLst>
                <a:gd name="T0" fmla="*/ 5 w 69"/>
                <a:gd name="T1" fmla="*/ 7 h 47"/>
                <a:gd name="T2" fmla="*/ 34 w 69"/>
                <a:gd name="T3" fmla="*/ 35 h 47"/>
                <a:gd name="T4" fmla="*/ 69 w 69"/>
                <a:gd name="T5" fmla="*/ 42 h 47"/>
                <a:gd name="T6" fmla="*/ 67 w 69"/>
                <a:gd name="T7" fmla="*/ 44 h 47"/>
                <a:gd name="T8" fmla="*/ 4 w 69"/>
                <a:gd name="T9" fmla="*/ 7 h 47"/>
                <a:gd name="T10" fmla="*/ 4 w 69"/>
                <a:gd name="T11" fmla="*/ 7 h 47"/>
                <a:gd name="T12" fmla="*/ 1 w 69"/>
                <a:gd name="T13" fmla="*/ 4 h 47"/>
                <a:gd name="T14" fmla="*/ 6 w 69"/>
                <a:gd name="T15" fmla="*/ 3 h 47"/>
                <a:gd name="T16" fmla="*/ 5 w 69"/>
                <a:gd name="T17" fmla="*/ 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47">
                  <a:moveTo>
                    <a:pt x="5" y="7"/>
                  </a:moveTo>
                  <a:cubicBezTo>
                    <a:pt x="9" y="13"/>
                    <a:pt x="18" y="28"/>
                    <a:pt x="34" y="35"/>
                  </a:cubicBezTo>
                  <a:cubicBezTo>
                    <a:pt x="55" y="44"/>
                    <a:pt x="69" y="42"/>
                    <a:pt x="69" y="42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24" y="4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6"/>
                    <a:pt x="2" y="5"/>
                    <a:pt x="1" y="4"/>
                  </a:cubicBezTo>
                  <a:cubicBezTo>
                    <a:pt x="0" y="2"/>
                    <a:pt x="3" y="0"/>
                    <a:pt x="6" y="3"/>
                  </a:cubicBezTo>
                  <a:cubicBezTo>
                    <a:pt x="7" y="5"/>
                    <a:pt x="6" y="6"/>
                    <a:pt x="5" y="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9" name="Freeform 1028">
              <a:extLst>
                <a:ext uri="{FF2B5EF4-FFF2-40B4-BE49-F238E27FC236}">
                  <a16:creationId xmlns:a16="http://schemas.microsoft.com/office/drawing/2014/main" id="{0216222A-02A7-4E19-A759-E67CD2F6EB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51012" y="4916488"/>
              <a:ext cx="466725" cy="198438"/>
            </a:xfrm>
            <a:custGeom>
              <a:avLst/>
              <a:gdLst>
                <a:gd name="T0" fmla="*/ 55 w 101"/>
                <a:gd name="T1" fmla="*/ 4 h 43"/>
                <a:gd name="T2" fmla="*/ 56 w 101"/>
                <a:gd name="T3" fmla="*/ 4 h 43"/>
                <a:gd name="T4" fmla="*/ 56 w 101"/>
                <a:gd name="T5" fmla="*/ 4 h 43"/>
                <a:gd name="T6" fmla="*/ 56 w 101"/>
                <a:gd name="T7" fmla="*/ 4 h 43"/>
                <a:gd name="T8" fmla="*/ 60 w 101"/>
                <a:gd name="T9" fmla="*/ 5 h 43"/>
                <a:gd name="T10" fmla="*/ 101 w 101"/>
                <a:gd name="T11" fmla="*/ 26 h 43"/>
                <a:gd name="T12" fmla="*/ 101 w 101"/>
                <a:gd name="T13" fmla="*/ 29 h 43"/>
                <a:gd name="T14" fmla="*/ 63 w 101"/>
                <a:gd name="T15" fmla="*/ 39 h 43"/>
                <a:gd name="T16" fmla="*/ 31 w 101"/>
                <a:gd name="T17" fmla="*/ 43 h 43"/>
                <a:gd name="T18" fmla="*/ 31 w 101"/>
                <a:gd name="T19" fmla="*/ 43 h 43"/>
                <a:gd name="T20" fmla="*/ 27 w 101"/>
                <a:gd name="T21" fmla="*/ 43 h 43"/>
                <a:gd name="T22" fmla="*/ 27 w 101"/>
                <a:gd name="T23" fmla="*/ 43 h 43"/>
                <a:gd name="T24" fmla="*/ 3 w 101"/>
                <a:gd name="T25" fmla="*/ 37 h 43"/>
                <a:gd name="T26" fmla="*/ 3 w 101"/>
                <a:gd name="T27" fmla="*/ 33 h 43"/>
                <a:gd name="T28" fmla="*/ 6 w 101"/>
                <a:gd name="T29" fmla="*/ 27 h 43"/>
                <a:gd name="T30" fmla="*/ 9 w 101"/>
                <a:gd name="T31" fmla="*/ 21 h 43"/>
                <a:gd name="T32" fmla="*/ 20 w 101"/>
                <a:gd name="T33" fmla="*/ 11 h 43"/>
                <a:gd name="T34" fmla="*/ 20 w 101"/>
                <a:gd name="T35" fmla="*/ 11 h 43"/>
                <a:gd name="T36" fmla="*/ 55 w 101"/>
                <a:gd name="T37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1" h="43">
                  <a:moveTo>
                    <a:pt x="55" y="4"/>
                  </a:moveTo>
                  <a:cubicBezTo>
                    <a:pt x="56" y="4"/>
                    <a:pt x="56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7" y="4"/>
                    <a:pt x="59" y="4"/>
                    <a:pt x="60" y="5"/>
                  </a:cubicBezTo>
                  <a:cubicBezTo>
                    <a:pt x="90" y="14"/>
                    <a:pt x="89" y="24"/>
                    <a:pt x="101" y="26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9"/>
                    <a:pt x="82" y="33"/>
                    <a:pt x="63" y="39"/>
                  </a:cubicBezTo>
                  <a:cubicBezTo>
                    <a:pt x="54" y="42"/>
                    <a:pt x="42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29" y="43"/>
                    <a:pt x="28" y="43"/>
                    <a:pt x="27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17" y="42"/>
                    <a:pt x="9" y="40"/>
                    <a:pt x="3" y="37"/>
                  </a:cubicBezTo>
                  <a:cubicBezTo>
                    <a:pt x="3" y="37"/>
                    <a:pt x="0" y="36"/>
                    <a:pt x="3" y="33"/>
                  </a:cubicBezTo>
                  <a:cubicBezTo>
                    <a:pt x="7" y="30"/>
                    <a:pt x="6" y="28"/>
                    <a:pt x="6" y="27"/>
                  </a:cubicBezTo>
                  <a:cubicBezTo>
                    <a:pt x="5" y="25"/>
                    <a:pt x="5" y="25"/>
                    <a:pt x="9" y="21"/>
                  </a:cubicBezTo>
                  <a:cubicBezTo>
                    <a:pt x="10" y="19"/>
                    <a:pt x="14" y="15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8" y="5"/>
                    <a:pt x="40" y="0"/>
                    <a:pt x="55" y="4"/>
                  </a:cubicBezTo>
                </a:path>
              </a:pathLst>
            </a:custGeom>
            <a:solidFill>
              <a:srgbClr val="FFD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0" name="Freeform 1029">
              <a:extLst>
                <a:ext uri="{FF2B5EF4-FFF2-40B4-BE49-F238E27FC236}">
                  <a16:creationId xmlns:a16="http://schemas.microsoft.com/office/drawing/2014/main" id="{6C3173C1-4763-45E8-A3F6-FBFA1CFE26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51012" y="4933950"/>
              <a:ext cx="322263" cy="180975"/>
            </a:xfrm>
            <a:custGeom>
              <a:avLst/>
              <a:gdLst>
                <a:gd name="T0" fmla="*/ 25 w 70"/>
                <a:gd name="T1" fmla="*/ 0 h 39"/>
                <a:gd name="T2" fmla="*/ 29 w 70"/>
                <a:gd name="T3" fmla="*/ 1 h 39"/>
                <a:gd name="T4" fmla="*/ 70 w 70"/>
                <a:gd name="T5" fmla="*/ 22 h 39"/>
                <a:gd name="T6" fmla="*/ 70 w 70"/>
                <a:gd name="T7" fmla="*/ 25 h 39"/>
                <a:gd name="T8" fmla="*/ 32 w 70"/>
                <a:gd name="T9" fmla="*/ 35 h 39"/>
                <a:gd name="T10" fmla="*/ 0 w 70"/>
                <a:gd name="T11" fmla="*/ 39 h 39"/>
                <a:gd name="T12" fmla="*/ 34 w 70"/>
                <a:gd name="T13" fmla="*/ 30 h 39"/>
                <a:gd name="T14" fmla="*/ 29 w 70"/>
                <a:gd name="T15" fmla="*/ 28 h 39"/>
                <a:gd name="T16" fmla="*/ 12 w 70"/>
                <a:gd name="T17" fmla="*/ 27 h 39"/>
                <a:gd name="T18" fmla="*/ 40 w 70"/>
                <a:gd name="T19" fmla="*/ 21 h 39"/>
                <a:gd name="T20" fmla="*/ 19 w 70"/>
                <a:gd name="T21" fmla="*/ 16 h 39"/>
                <a:gd name="T22" fmla="*/ 46 w 70"/>
                <a:gd name="T23" fmla="*/ 11 h 39"/>
                <a:gd name="T24" fmla="*/ 25 w 70"/>
                <a:gd name="T2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" h="39">
                  <a:moveTo>
                    <a:pt x="25" y="0"/>
                  </a:moveTo>
                  <a:cubicBezTo>
                    <a:pt x="26" y="0"/>
                    <a:pt x="28" y="0"/>
                    <a:pt x="29" y="1"/>
                  </a:cubicBezTo>
                  <a:cubicBezTo>
                    <a:pt x="59" y="10"/>
                    <a:pt x="58" y="20"/>
                    <a:pt x="70" y="22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70" y="25"/>
                    <a:pt x="51" y="29"/>
                    <a:pt x="32" y="35"/>
                  </a:cubicBezTo>
                  <a:cubicBezTo>
                    <a:pt x="23" y="38"/>
                    <a:pt x="11" y="39"/>
                    <a:pt x="0" y="39"/>
                  </a:cubicBezTo>
                  <a:cubicBezTo>
                    <a:pt x="2" y="39"/>
                    <a:pt x="31" y="36"/>
                    <a:pt x="34" y="30"/>
                  </a:cubicBezTo>
                  <a:cubicBezTo>
                    <a:pt x="36" y="27"/>
                    <a:pt x="33" y="28"/>
                    <a:pt x="29" y="28"/>
                  </a:cubicBezTo>
                  <a:cubicBezTo>
                    <a:pt x="24" y="29"/>
                    <a:pt x="19" y="29"/>
                    <a:pt x="12" y="27"/>
                  </a:cubicBezTo>
                  <a:cubicBezTo>
                    <a:pt x="12" y="27"/>
                    <a:pt x="39" y="26"/>
                    <a:pt x="40" y="21"/>
                  </a:cubicBezTo>
                  <a:cubicBezTo>
                    <a:pt x="41" y="17"/>
                    <a:pt x="19" y="16"/>
                    <a:pt x="19" y="16"/>
                  </a:cubicBezTo>
                  <a:cubicBezTo>
                    <a:pt x="19" y="16"/>
                    <a:pt x="47" y="15"/>
                    <a:pt x="46" y="11"/>
                  </a:cubicBezTo>
                  <a:cubicBezTo>
                    <a:pt x="45" y="7"/>
                    <a:pt x="27" y="1"/>
                    <a:pt x="25" y="0"/>
                  </a:cubicBezTo>
                </a:path>
              </a:pathLst>
            </a:custGeom>
            <a:solidFill>
              <a:srgbClr val="F9C7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1" name="Freeform 1030">
              <a:extLst>
                <a:ext uri="{FF2B5EF4-FFF2-40B4-BE49-F238E27FC236}">
                  <a16:creationId xmlns:a16="http://schemas.microsoft.com/office/drawing/2014/main" id="{D4B8AE1B-4653-4532-8442-681E740C3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06550" y="4535488"/>
              <a:ext cx="203200" cy="473075"/>
            </a:xfrm>
            <a:custGeom>
              <a:avLst/>
              <a:gdLst>
                <a:gd name="T0" fmla="*/ 30 w 44"/>
                <a:gd name="T1" fmla="*/ 3 h 102"/>
                <a:gd name="T2" fmla="*/ 33 w 44"/>
                <a:gd name="T3" fmla="*/ 3 h 102"/>
                <a:gd name="T4" fmla="*/ 36 w 44"/>
                <a:gd name="T5" fmla="*/ 3 h 102"/>
                <a:gd name="T6" fmla="*/ 42 w 44"/>
                <a:gd name="T7" fmla="*/ 12 h 102"/>
                <a:gd name="T8" fmla="*/ 42 w 44"/>
                <a:gd name="T9" fmla="*/ 12 h 102"/>
                <a:gd name="T10" fmla="*/ 42 w 44"/>
                <a:gd name="T11" fmla="*/ 12 h 102"/>
                <a:gd name="T12" fmla="*/ 44 w 44"/>
                <a:gd name="T13" fmla="*/ 28 h 102"/>
                <a:gd name="T14" fmla="*/ 44 w 44"/>
                <a:gd name="T15" fmla="*/ 30 h 102"/>
                <a:gd name="T16" fmla="*/ 44 w 44"/>
                <a:gd name="T17" fmla="*/ 31 h 102"/>
                <a:gd name="T18" fmla="*/ 44 w 44"/>
                <a:gd name="T19" fmla="*/ 34 h 102"/>
                <a:gd name="T20" fmla="*/ 24 w 44"/>
                <a:gd name="T21" fmla="*/ 102 h 102"/>
                <a:gd name="T22" fmla="*/ 11 w 44"/>
                <a:gd name="T23" fmla="*/ 80 h 102"/>
                <a:gd name="T24" fmla="*/ 10 w 44"/>
                <a:gd name="T25" fmla="*/ 77 h 102"/>
                <a:gd name="T26" fmla="*/ 1 w 44"/>
                <a:gd name="T27" fmla="*/ 40 h 102"/>
                <a:gd name="T28" fmla="*/ 1 w 44"/>
                <a:gd name="T29" fmla="*/ 39 h 102"/>
                <a:gd name="T30" fmla="*/ 1 w 44"/>
                <a:gd name="T31" fmla="*/ 39 h 102"/>
                <a:gd name="T32" fmla="*/ 0 w 44"/>
                <a:gd name="T33" fmla="*/ 34 h 102"/>
                <a:gd name="T34" fmla="*/ 2 w 44"/>
                <a:gd name="T35" fmla="*/ 24 h 102"/>
                <a:gd name="T36" fmla="*/ 11 w 44"/>
                <a:gd name="T37" fmla="*/ 13 h 102"/>
                <a:gd name="T38" fmla="*/ 22 w 44"/>
                <a:gd name="T39" fmla="*/ 4 h 102"/>
                <a:gd name="T40" fmla="*/ 30 w 44"/>
                <a:gd name="T41" fmla="*/ 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" h="102">
                  <a:moveTo>
                    <a:pt x="30" y="3"/>
                  </a:moveTo>
                  <a:cubicBezTo>
                    <a:pt x="30" y="5"/>
                    <a:pt x="32" y="4"/>
                    <a:pt x="33" y="3"/>
                  </a:cubicBezTo>
                  <a:cubicBezTo>
                    <a:pt x="34" y="3"/>
                    <a:pt x="35" y="3"/>
                    <a:pt x="36" y="3"/>
                  </a:cubicBezTo>
                  <a:cubicBezTo>
                    <a:pt x="38" y="3"/>
                    <a:pt x="40" y="6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3" y="16"/>
                    <a:pt x="44" y="21"/>
                    <a:pt x="44" y="28"/>
                  </a:cubicBezTo>
                  <a:cubicBezTo>
                    <a:pt x="44" y="29"/>
                    <a:pt x="44" y="29"/>
                    <a:pt x="44" y="30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4" y="32"/>
                    <a:pt x="44" y="33"/>
                    <a:pt x="44" y="34"/>
                  </a:cubicBezTo>
                  <a:cubicBezTo>
                    <a:pt x="44" y="53"/>
                    <a:pt x="43" y="88"/>
                    <a:pt x="24" y="102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11" y="80"/>
                    <a:pt x="11" y="79"/>
                    <a:pt x="10" y="77"/>
                  </a:cubicBezTo>
                  <a:cubicBezTo>
                    <a:pt x="8" y="71"/>
                    <a:pt x="3" y="53"/>
                    <a:pt x="1" y="40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7"/>
                    <a:pt x="1" y="36"/>
                    <a:pt x="0" y="34"/>
                  </a:cubicBezTo>
                  <a:cubicBezTo>
                    <a:pt x="0" y="30"/>
                    <a:pt x="1" y="26"/>
                    <a:pt x="2" y="24"/>
                  </a:cubicBezTo>
                  <a:cubicBezTo>
                    <a:pt x="5" y="19"/>
                    <a:pt x="8" y="15"/>
                    <a:pt x="11" y="13"/>
                  </a:cubicBezTo>
                  <a:cubicBezTo>
                    <a:pt x="15" y="9"/>
                    <a:pt x="19" y="6"/>
                    <a:pt x="22" y="4"/>
                  </a:cubicBezTo>
                  <a:cubicBezTo>
                    <a:pt x="26" y="0"/>
                    <a:pt x="29" y="0"/>
                    <a:pt x="30" y="3"/>
                  </a:cubicBezTo>
                </a:path>
              </a:pathLst>
            </a:custGeom>
            <a:solidFill>
              <a:srgbClr val="FFD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2" name="Freeform 1031">
              <a:extLst>
                <a:ext uri="{FF2B5EF4-FFF2-40B4-BE49-F238E27FC236}">
                  <a16:creationId xmlns:a16="http://schemas.microsoft.com/office/drawing/2014/main" id="{24F4BD07-CB0E-4C8B-95A1-2EDC261ADB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06550" y="4694238"/>
              <a:ext cx="157163" cy="314325"/>
            </a:xfrm>
            <a:custGeom>
              <a:avLst/>
              <a:gdLst>
                <a:gd name="T0" fmla="*/ 8 w 34"/>
                <a:gd name="T1" fmla="*/ 12 h 68"/>
                <a:gd name="T2" fmla="*/ 8 w 34"/>
                <a:gd name="T3" fmla="*/ 5 h 68"/>
                <a:gd name="T4" fmla="*/ 15 w 34"/>
                <a:gd name="T5" fmla="*/ 26 h 68"/>
                <a:gd name="T6" fmla="*/ 20 w 34"/>
                <a:gd name="T7" fmla="*/ 1 h 68"/>
                <a:gd name="T8" fmla="*/ 24 w 34"/>
                <a:gd name="T9" fmla="*/ 31 h 68"/>
                <a:gd name="T10" fmla="*/ 26 w 34"/>
                <a:gd name="T11" fmla="*/ 32 h 68"/>
                <a:gd name="T12" fmla="*/ 34 w 34"/>
                <a:gd name="T13" fmla="*/ 0 h 68"/>
                <a:gd name="T14" fmla="*/ 14 w 34"/>
                <a:gd name="T15" fmla="*/ 68 h 68"/>
                <a:gd name="T16" fmla="*/ 1 w 34"/>
                <a:gd name="T17" fmla="*/ 46 h 68"/>
                <a:gd name="T18" fmla="*/ 0 w 34"/>
                <a:gd name="T19" fmla="*/ 43 h 68"/>
                <a:gd name="T20" fmla="*/ 2 w 34"/>
                <a:gd name="T21" fmla="*/ 42 h 68"/>
                <a:gd name="T22" fmla="*/ 4 w 34"/>
                <a:gd name="T23" fmla="*/ 28 h 68"/>
                <a:gd name="T24" fmla="*/ 8 w 34"/>
                <a:gd name="T25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68">
                  <a:moveTo>
                    <a:pt x="8" y="12"/>
                  </a:moveTo>
                  <a:cubicBezTo>
                    <a:pt x="8" y="9"/>
                    <a:pt x="8" y="7"/>
                    <a:pt x="8" y="5"/>
                  </a:cubicBezTo>
                  <a:cubicBezTo>
                    <a:pt x="11" y="12"/>
                    <a:pt x="14" y="20"/>
                    <a:pt x="15" y="26"/>
                  </a:cubicBezTo>
                  <a:cubicBezTo>
                    <a:pt x="17" y="39"/>
                    <a:pt x="24" y="16"/>
                    <a:pt x="20" y="1"/>
                  </a:cubicBezTo>
                  <a:cubicBezTo>
                    <a:pt x="20" y="1"/>
                    <a:pt x="26" y="15"/>
                    <a:pt x="24" y="31"/>
                  </a:cubicBezTo>
                  <a:cubicBezTo>
                    <a:pt x="24" y="31"/>
                    <a:pt x="25" y="35"/>
                    <a:pt x="26" y="32"/>
                  </a:cubicBezTo>
                  <a:cubicBezTo>
                    <a:pt x="28" y="29"/>
                    <a:pt x="34" y="11"/>
                    <a:pt x="34" y="0"/>
                  </a:cubicBezTo>
                  <a:cubicBezTo>
                    <a:pt x="34" y="19"/>
                    <a:pt x="33" y="54"/>
                    <a:pt x="14" y="68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6"/>
                    <a:pt x="1" y="45"/>
                    <a:pt x="0" y="43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42"/>
                    <a:pt x="5" y="38"/>
                    <a:pt x="4" y="28"/>
                  </a:cubicBezTo>
                  <a:cubicBezTo>
                    <a:pt x="10" y="41"/>
                    <a:pt x="9" y="25"/>
                    <a:pt x="8" y="12"/>
                  </a:cubicBezTo>
                </a:path>
              </a:pathLst>
            </a:custGeom>
            <a:solidFill>
              <a:srgbClr val="F9C7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3" name="Freeform 1032">
              <a:extLst>
                <a:ext uri="{FF2B5EF4-FFF2-40B4-BE49-F238E27FC236}">
                  <a16:creationId xmlns:a16="http://schemas.microsoft.com/office/drawing/2014/main" id="{E6A6946D-109C-48BF-9067-56BC9E7ED69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0212" y="4651375"/>
              <a:ext cx="317500" cy="398463"/>
            </a:xfrm>
            <a:custGeom>
              <a:avLst/>
              <a:gdLst>
                <a:gd name="T0" fmla="*/ 8 w 69"/>
                <a:gd name="T1" fmla="*/ 1 h 86"/>
                <a:gd name="T2" fmla="*/ 32 w 69"/>
                <a:gd name="T3" fmla="*/ 8 h 86"/>
                <a:gd name="T4" fmla="*/ 34 w 69"/>
                <a:gd name="T5" fmla="*/ 8 h 86"/>
                <a:gd name="T6" fmla="*/ 34 w 69"/>
                <a:gd name="T7" fmla="*/ 9 h 86"/>
                <a:gd name="T8" fmla="*/ 36 w 69"/>
                <a:gd name="T9" fmla="*/ 10 h 86"/>
                <a:gd name="T10" fmla="*/ 36 w 69"/>
                <a:gd name="T11" fmla="*/ 10 h 86"/>
                <a:gd name="T12" fmla="*/ 43 w 69"/>
                <a:gd name="T13" fmla="*/ 18 h 86"/>
                <a:gd name="T14" fmla="*/ 53 w 69"/>
                <a:gd name="T15" fmla="*/ 33 h 86"/>
                <a:gd name="T16" fmla="*/ 53 w 69"/>
                <a:gd name="T17" fmla="*/ 33 h 86"/>
                <a:gd name="T18" fmla="*/ 53 w 69"/>
                <a:gd name="T19" fmla="*/ 34 h 86"/>
                <a:gd name="T20" fmla="*/ 69 w 69"/>
                <a:gd name="T21" fmla="*/ 77 h 86"/>
                <a:gd name="T22" fmla="*/ 58 w 69"/>
                <a:gd name="T23" fmla="*/ 86 h 86"/>
                <a:gd name="T24" fmla="*/ 21 w 69"/>
                <a:gd name="T25" fmla="*/ 69 h 86"/>
                <a:gd name="T26" fmla="*/ 9 w 69"/>
                <a:gd name="T27" fmla="*/ 45 h 86"/>
                <a:gd name="T28" fmla="*/ 9 w 69"/>
                <a:gd name="T29" fmla="*/ 45 h 86"/>
                <a:gd name="T30" fmla="*/ 6 w 69"/>
                <a:gd name="T31" fmla="*/ 35 h 86"/>
                <a:gd name="T32" fmla="*/ 3 w 69"/>
                <a:gd name="T33" fmla="*/ 24 h 86"/>
                <a:gd name="T34" fmla="*/ 3 w 69"/>
                <a:gd name="T35" fmla="*/ 11 h 86"/>
                <a:gd name="T36" fmla="*/ 8 w 69"/>
                <a:gd name="T37" fmla="*/ 9 h 86"/>
                <a:gd name="T38" fmla="*/ 8 w 69"/>
                <a:gd name="T39" fmla="*/ 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9" h="86">
                  <a:moveTo>
                    <a:pt x="8" y="1"/>
                  </a:moveTo>
                  <a:cubicBezTo>
                    <a:pt x="9" y="0"/>
                    <a:pt x="22" y="1"/>
                    <a:pt x="32" y="8"/>
                  </a:cubicBezTo>
                  <a:cubicBezTo>
                    <a:pt x="33" y="8"/>
                    <a:pt x="33" y="8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5" y="9"/>
                    <a:pt x="35" y="9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9" y="12"/>
                    <a:pt x="41" y="15"/>
                    <a:pt x="43" y="18"/>
                  </a:cubicBezTo>
                  <a:cubicBezTo>
                    <a:pt x="47" y="23"/>
                    <a:pt x="50" y="28"/>
                    <a:pt x="53" y="33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3" y="33"/>
                    <a:pt x="53" y="34"/>
                    <a:pt x="53" y="34"/>
                  </a:cubicBezTo>
                  <a:cubicBezTo>
                    <a:pt x="66" y="58"/>
                    <a:pt x="69" y="77"/>
                    <a:pt x="69" y="77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8" y="86"/>
                    <a:pt x="33" y="81"/>
                    <a:pt x="21" y="69"/>
                  </a:cubicBezTo>
                  <a:cubicBezTo>
                    <a:pt x="15" y="62"/>
                    <a:pt x="11" y="53"/>
                    <a:pt x="9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1"/>
                    <a:pt x="7" y="38"/>
                    <a:pt x="6" y="35"/>
                  </a:cubicBezTo>
                  <a:cubicBezTo>
                    <a:pt x="5" y="30"/>
                    <a:pt x="4" y="26"/>
                    <a:pt x="3" y="24"/>
                  </a:cubicBezTo>
                  <a:cubicBezTo>
                    <a:pt x="0" y="14"/>
                    <a:pt x="1" y="12"/>
                    <a:pt x="3" y="11"/>
                  </a:cubicBezTo>
                  <a:cubicBezTo>
                    <a:pt x="5" y="9"/>
                    <a:pt x="7" y="9"/>
                    <a:pt x="8" y="9"/>
                  </a:cubicBezTo>
                  <a:cubicBezTo>
                    <a:pt x="9" y="9"/>
                    <a:pt x="6" y="3"/>
                    <a:pt x="8" y="1"/>
                  </a:cubicBezTo>
                </a:path>
              </a:pathLst>
            </a:custGeom>
            <a:solidFill>
              <a:srgbClr val="FFD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4" name="Freeform 1033">
              <a:extLst>
                <a:ext uri="{FF2B5EF4-FFF2-40B4-BE49-F238E27FC236}">
                  <a16:creationId xmlns:a16="http://schemas.microsoft.com/office/drawing/2014/main" id="{68D9D276-FD6C-498C-9CE0-D0F147A263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0212" y="4810125"/>
              <a:ext cx="276225" cy="239713"/>
            </a:xfrm>
            <a:custGeom>
              <a:avLst/>
              <a:gdLst>
                <a:gd name="T0" fmla="*/ 52 w 60"/>
                <a:gd name="T1" fmla="*/ 22 h 52"/>
                <a:gd name="T2" fmla="*/ 44 w 60"/>
                <a:gd name="T3" fmla="*/ 0 h 52"/>
                <a:gd name="T4" fmla="*/ 60 w 60"/>
                <a:gd name="T5" fmla="*/ 43 h 52"/>
                <a:gd name="T6" fmla="*/ 49 w 60"/>
                <a:gd name="T7" fmla="*/ 52 h 52"/>
                <a:gd name="T8" fmla="*/ 12 w 60"/>
                <a:gd name="T9" fmla="*/ 35 h 52"/>
                <a:gd name="T10" fmla="*/ 0 w 60"/>
                <a:gd name="T11" fmla="*/ 11 h 52"/>
                <a:gd name="T12" fmla="*/ 26 w 60"/>
                <a:gd name="T13" fmla="*/ 37 h 52"/>
                <a:gd name="T14" fmla="*/ 29 w 60"/>
                <a:gd name="T15" fmla="*/ 34 h 52"/>
                <a:gd name="T16" fmla="*/ 15 w 60"/>
                <a:gd name="T17" fmla="*/ 13 h 52"/>
                <a:gd name="T18" fmla="*/ 34 w 60"/>
                <a:gd name="T19" fmla="*/ 31 h 52"/>
                <a:gd name="T20" fmla="*/ 20 w 60"/>
                <a:gd name="T21" fmla="*/ 1 h 52"/>
                <a:gd name="T22" fmla="*/ 39 w 60"/>
                <a:gd name="T23" fmla="*/ 19 h 52"/>
                <a:gd name="T24" fmla="*/ 35 w 60"/>
                <a:gd name="T25" fmla="*/ 1 h 52"/>
                <a:gd name="T26" fmla="*/ 50 w 60"/>
                <a:gd name="T27" fmla="*/ 21 h 52"/>
                <a:gd name="T28" fmla="*/ 52 w 60"/>
                <a:gd name="T29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" h="52">
                  <a:moveTo>
                    <a:pt x="52" y="22"/>
                  </a:moveTo>
                  <a:cubicBezTo>
                    <a:pt x="52" y="20"/>
                    <a:pt x="47" y="6"/>
                    <a:pt x="44" y="0"/>
                  </a:cubicBezTo>
                  <a:cubicBezTo>
                    <a:pt x="57" y="24"/>
                    <a:pt x="60" y="43"/>
                    <a:pt x="60" y="43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24" y="47"/>
                    <a:pt x="12" y="35"/>
                  </a:cubicBezTo>
                  <a:cubicBezTo>
                    <a:pt x="6" y="28"/>
                    <a:pt x="2" y="19"/>
                    <a:pt x="0" y="11"/>
                  </a:cubicBezTo>
                  <a:cubicBezTo>
                    <a:pt x="2" y="15"/>
                    <a:pt x="11" y="34"/>
                    <a:pt x="26" y="37"/>
                  </a:cubicBezTo>
                  <a:cubicBezTo>
                    <a:pt x="26" y="37"/>
                    <a:pt x="30" y="37"/>
                    <a:pt x="29" y="34"/>
                  </a:cubicBezTo>
                  <a:cubicBezTo>
                    <a:pt x="27" y="32"/>
                    <a:pt x="17" y="23"/>
                    <a:pt x="15" y="13"/>
                  </a:cubicBezTo>
                  <a:cubicBezTo>
                    <a:pt x="15" y="13"/>
                    <a:pt x="30" y="34"/>
                    <a:pt x="34" y="31"/>
                  </a:cubicBezTo>
                  <a:cubicBezTo>
                    <a:pt x="38" y="27"/>
                    <a:pt x="25" y="6"/>
                    <a:pt x="20" y="1"/>
                  </a:cubicBezTo>
                  <a:cubicBezTo>
                    <a:pt x="22" y="3"/>
                    <a:pt x="34" y="11"/>
                    <a:pt x="39" y="19"/>
                  </a:cubicBezTo>
                  <a:cubicBezTo>
                    <a:pt x="45" y="27"/>
                    <a:pt x="42" y="8"/>
                    <a:pt x="35" y="1"/>
                  </a:cubicBezTo>
                  <a:cubicBezTo>
                    <a:pt x="35" y="1"/>
                    <a:pt x="47" y="10"/>
                    <a:pt x="50" y="21"/>
                  </a:cubicBezTo>
                  <a:cubicBezTo>
                    <a:pt x="50" y="21"/>
                    <a:pt x="51" y="23"/>
                    <a:pt x="52" y="22"/>
                  </a:cubicBezTo>
                </a:path>
              </a:pathLst>
            </a:custGeom>
            <a:solidFill>
              <a:srgbClr val="F9C7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5" name="Rectangle 1034">
              <a:extLst>
                <a:ext uri="{FF2B5EF4-FFF2-40B4-BE49-F238E27FC236}">
                  <a16:creationId xmlns:a16="http://schemas.microsoft.com/office/drawing/2014/main" id="{82B36B5E-0ADC-4819-B3A3-C87A3537518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022475" y="4967288"/>
              <a:ext cx="171450" cy="120650"/>
            </a:xfrm>
            <a:prstGeom prst="rect">
              <a:avLst/>
            </a:prstGeom>
            <a:solidFill>
              <a:srgbClr val="F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6" name="Freeform 1035">
              <a:extLst>
                <a:ext uri="{FF2B5EF4-FFF2-40B4-BE49-F238E27FC236}">
                  <a16:creationId xmlns:a16="http://schemas.microsoft.com/office/drawing/2014/main" id="{8E7721F1-4197-45ED-AB4C-8760E2CB61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93887" y="4749800"/>
              <a:ext cx="4763" cy="7938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1"/>
                    <a:pt x="0" y="1"/>
                    <a:pt x="0" y="0"/>
                  </a:cubicBezTo>
                  <a:cubicBezTo>
                    <a:pt x="1" y="1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7" name="Freeform 1036">
              <a:extLst>
                <a:ext uri="{FF2B5EF4-FFF2-40B4-BE49-F238E27FC236}">
                  <a16:creationId xmlns:a16="http://schemas.microsoft.com/office/drawing/2014/main" id="{0A73BE59-EC3A-4C45-BA87-A3C16F43FD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2612" y="4689475"/>
              <a:ext cx="9525" cy="7938"/>
            </a:xfrm>
            <a:custGeom>
              <a:avLst/>
              <a:gdLst>
                <a:gd name="T0" fmla="*/ 0 w 2"/>
                <a:gd name="T1" fmla="*/ 1 h 2"/>
                <a:gd name="T2" fmla="*/ 0 w 2"/>
                <a:gd name="T3" fmla="*/ 0 h 2"/>
                <a:gd name="T4" fmla="*/ 2 w 2"/>
                <a:gd name="T5" fmla="*/ 2 h 2"/>
                <a:gd name="T6" fmla="*/ 2 w 2"/>
                <a:gd name="T7" fmla="*/ 2 h 2"/>
                <a:gd name="T8" fmla="*/ 2 w 2"/>
                <a:gd name="T9" fmla="*/ 2 h 2"/>
                <a:gd name="T10" fmla="*/ 0 w 2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1" y="1"/>
                    <a:pt x="1" y="1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1"/>
                    <a:pt x="0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8" name="Freeform 1037">
              <a:extLst>
                <a:ext uri="{FF2B5EF4-FFF2-40B4-BE49-F238E27FC236}">
                  <a16:creationId xmlns:a16="http://schemas.microsoft.com/office/drawing/2014/main" id="{F6031A50-FF70-4C6D-86B4-393EB8D1BF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70075" y="4656138"/>
              <a:ext cx="144463" cy="158750"/>
            </a:xfrm>
            <a:custGeom>
              <a:avLst/>
              <a:gdLst>
                <a:gd name="T0" fmla="*/ 9 w 31"/>
                <a:gd name="T1" fmla="*/ 0 h 34"/>
                <a:gd name="T2" fmla="*/ 7 w 31"/>
                <a:gd name="T3" fmla="*/ 0 h 34"/>
                <a:gd name="T4" fmla="*/ 7 w 31"/>
                <a:gd name="T5" fmla="*/ 0 h 34"/>
                <a:gd name="T6" fmla="*/ 7 w 31"/>
                <a:gd name="T7" fmla="*/ 1 h 34"/>
                <a:gd name="T8" fmla="*/ 6 w 31"/>
                <a:gd name="T9" fmla="*/ 2 h 34"/>
                <a:gd name="T10" fmla="*/ 7 w 31"/>
                <a:gd name="T11" fmla="*/ 7 h 34"/>
                <a:gd name="T12" fmla="*/ 7 w 31"/>
                <a:gd name="T13" fmla="*/ 8 h 34"/>
                <a:gd name="T14" fmla="*/ 6 w 31"/>
                <a:gd name="T15" fmla="*/ 8 h 34"/>
                <a:gd name="T16" fmla="*/ 5 w 31"/>
                <a:gd name="T17" fmla="*/ 9 h 34"/>
                <a:gd name="T18" fmla="*/ 2 w 31"/>
                <a:gd name="T19" fmla="*/ 10 h 34"/>
                <a:gd name="T20" fmla="*/ 0 w 31"/>
                <a:gd name="T21" fmla="*/ 13 h 34"/>
                <a:gd name="T22" fmla="*/ 2 w 31"/>
                <a:gd name="T23" fmla="*/ 23 h 34"/>
                <a:gd name="T24" fmla="*/ 5 w 31"/>
                <a:gd name="T25" fmla="*/ 34 h 34"/>
                <a:gd name="T26" fmla="*/ 7 w 31"/>
                <a:gd name="T27" fmla="*/ 15 h 34"/>
                <a:gd name="T28" fmla="*/ 7 w 31"/>
                <a:gd name="T29" fmla="*/ 15 h 34"/>
                <a:gd name="T30" fmla="*/ 16 w 31"/>
                <a:gd name="T31" fmla="*/ 29 h 34"/>
                <a:gd name="T32" fmla="*/ 14 w 31"/>
                <a:gd name="T33" fmla="*/ 11 h 34"/>
                <a:gd name="T34" fmla="*/ 15 w 31"/>
                <a:gd name="T35" fmla="*/ 11 h 34"/>
                <a:gd name="T36" fmla="*/ 25 w 31"/>
                <a:gd name="T37" fmla="*/ 19 h 34"/>
                <a:gd name="T38" fmla="*/ 19 w 31"/>
                <a:gd name="T39" fmla="*/ 8 h 34"/>
                <a:gd name="T40" fmla="*/ 23 w 31"/>
                <a:gd name="T41" fmla="*/ 5 h 34"/>
                <a:gd name="T42" fmla="*/ 31 w 31"/>
                <a:gd name="T43" fmla="*/ 7 h 34"/>
                <a:gd name="T44" fmla="*/ 29 w 31"/>
                <a:gd name="T45" fmla="*/ 6 h 34"/>
                <a:gd name="T46" fmla="*/ 28 w 31"/>
                <a:gd name="T47" fmla="*/ 5 h 34"/>
                <a:gd name="T48" fmla="*/ 9 w 31"/>
                <a:gd name="T4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1" h="34">
                  <a:moveTo>
                    <a:pt x="9" y="0"/>
                  </a:move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4"/>
                    <a:pt x="7" y="6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5" y="8"/>
                    <a:pt x="5" y="8"/>
                    <a:pt x="5" y="9"/>
                  </a:cubicBezTo>
                  <a:cubicBezTo>
                    <a:pt x="4" y="9"/>
                    <a:pt x="3" y="9"/>
                    <a:pt x="2" y="10"/>
                  </a:cubicBezTo>
                  <a:cubicBezTo>
                    <a:pt x="1" y="11"/>
                    <a:pt x="0" y="11"/>
                    <a:pt x="0" y="13"/>
                  </a:cubicBezTo>
                  <a:cubicBezTo>
                    <a:pt x="0" y="15"/>
                    <a:pt x="1" y="18"/>
                    <a:pt x="2" y="23"/>
                  </a:cubicBezTo>
                  <a:cubicBezTo>
                    <a:pt x="3" y="25"/>
                    <a:pt x="4" y="29"/>
                    <a:pt x="5" y="34"/>
                  </a:cubicBezTo>
                  <a:cubicBezTo>
                    <a:pt x="5" y="34"/>
                    <a:pt x="3" y="18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1" y="15"/>
                    <a:pt x="16" y="29"/>
                    <a:pt x="16" y="29"/>
                  </a:cubicBezTo>
                  <a:cubicBezTo>
                    <a:pt x="16" y="29"/>
                    <a:pt x="12" y="13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ubicBezTo>
                    <a:pt x="17" y="11"/>
                    <a:pt x="22" y="15"/>
                    <a:pt x="25" y="19"/>
                  </a:cubicBezTo>
                  <a:cubicBezTo>
                    <a:pt x="23" y="16"/>
                    <a:pt x="21" y="11"/>
                    <a:pt x="19" y="8"/>
                  </a:cubicBezTo>
                  <a:cubicBezTo>
                    <a:pt x="18" y="6"/>
                    <a:pt x="20" y="5"/>
                    <a:pt x="23" y="5"/>
                  </a:cubicBezTo>
                  <a:cubicBezTo>
                    <a:pt x="26" y="5"/>
                    <a:pt x="29" y="5"/>
                    <a:pt x="31" y="7"/>
                  </a:cubicBezTo>
                  <a:cubicBezTo>
                    <a:pt x="31" y="6"/>
                    <a:pt x="30" y="6"/>
                    <a:pt x="29" y="6"/>
                  </a:cubicBezTo>
                  <a:cubicBezTo>
                    <a:pt x="29" y="5"/>
                    <a:pt x="28" y="5"/>
                    <a:pt x="28" y="5"/>
                  </a:cubicBezTo>
                  <a:cubicBezTo>
                    <a:pt x="20" y="1"/>
                    <a:pt x="13" y="0"/>
                    <a:pt x="9" y="0"/>
                  </a:cubicBezTo>
                </a:path>
              </a:pathLst>
            </a:custGeom>
            <a:solidFill>
              <a:srgbClr val="F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9" name="Freeform 1038">
              <a:extLst>
                <a:ext uri="{FF2B5EF4-FFF2-40B4-BE49-F238E27FC236}">
                  <a16:creationId xmlns:a16="http://schemas.microsoft.com/office/drawing/2014/main" id="{B1F123AE-699C-4C08-849D-7542467D6C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82762" y="46799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0" name="Freeform 1039">
              <a:extLst>
                <a:ext uri="{FF2B5EF4-FFF2-40B4-BE49-F238E27FC236}">
                  <a16:creationId xmlns:a16="http://schemas.microsoft.com/office/drawing/2014/main" id="{D3E056D1-AFF6-4BE5-8CEE-6F4E7BBD25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06550" y="4540250"/>
              <a:ext cx="203200" cy="157163"/>
            </a:xfrm>
            <a:custGeom>
              <a:avLst/>
              <a:gdLst>
                <a:gd name="T0" fmla="*/ 28 w 44"/>
                <a:gd name="T1" fmla="*/ 0 h 34"/>
                <a:gd name="T2" fmla="*/ 22 w 44"/>
                <a:gd name="T3" fmla="*/ 3 h 34"/>
                <a:gd name="T4" fmla="*/ 15 w 44"/>
                <a:gd name="T5" fmla="*/ 8 h 34"/>
                <a:gd name="T6" fmla="*/ 14 w 44"/>
                <a:gd name="T7" fmla="*/ 9 h 34"/>
                <a:gd name="T8" fmla="*/ 14 w 44"/>
                <a:gd name="T9" fmla="*/ 9 h 34"/>
                <a:gd name="T10" fmla="*/ 12 w 44"/>
                <a:gd name="T11" fmla="*/ 10 h 34"/>
                <a:gd name="T12" fmla="*/ 11 w 44"/>
                <a:gd name="T13" fmla="*/ 12 h 34"/>
                <a:gd name="T14" fmla="*/ 9 w 44"/>
                <a:gd name="T15" fmla="*/ 13 h 34"/>
                <a:gd name="T16" fmla="*/ 8 w 44"/>
                <a:gd name="T17" fmla="*/ 15 h 34"/>
                <a:gd name="T18" fmla="*/ 4 w 44"/>
                <a:gd name="T19" fmla="*/ 19 h 34"/>
                <a:gd name="T20" fmla="*/ 3 w 44"/>
                <a:gd name="T21" fmla="*/ 21 h 34"/>
                <a:gd name="T22" fmla="*/ 2 w 44"/>
                <a:gd name="T23" fmla="*/ 23 h 34"/>
                <a:gd name="T24" fmla="*/ 1 w 44"/>
                <a:gd name="T25" fmla="*/ 26 h 34"/>
                <a:gd name="T26" fmla="*/ 1 w 44"/>
                <a:gd name="T27" fmla="*/ 28 h 34"/>
                <a:gd name="T28" fmla="*/ 0 w 44"/>
                <a:gd name="T29" fmla="*/ 31 h 34"/>
                <a:gd name="T30" fmla="*/ 0 w 44"/>
                <a:gd name="T31" fmla="*/ 33 h 34"/>
                <a:gd name="T32" fmla="*/ 12 w 44"/>
                <a:gd name="T33" fmla="*/ 19 h 34"/>
                <a:gd name="T34" fmla="*/ 12 w 44"/>
                <a:gd name="T35" fmla="*/ 19 h 34"/>
                <a:gd name="T36" fmla="*/ 21 w 44"/>
                <a:gd name="T37" fmla="*/ 34 h 34"/>
                <a:gd name="T38" fmla="*/ 20 w 44"/>
                <a:gd name="T39" fmla="*/ 17 h 34"/>
                <a:gd name="T40" fmla="*/ 22 w 44"/>
                <a:gd name="T41" fmla="*/ 12 h 34"/>
                <a:gd name="T42" fmla="*/ 25 w 44"/>
                <a:gd name="T43" fmla="*/ 14 h 34"/>
                <a:gd name="T44" fmla="*/ 28 w 44"/>
                <a:gd name="T45" fmla="*/ 28 h 34"/>
                <a:gd name="T46" fmla="*/ 31 w 44"/>
                <a:gd name="T47" fmla="*/ 12 h 34"/>
                <a:gd name="T48" fmla="*/ 32 w 44"/>
                <a:gd name="T49" fmla="*/ 8 h 34"/>
                <a:gd name="T50" fmla="*/ 37 w 44"/>
                <a:gd name="T51" fmla="*/ 15 h 34"/>
                <a:gd name="T52" fmla="*/ 37 w 44"/>
                <a:gd name="T53" fmla="*/ 34 h 34"/>
                <a:gd name="T54" fmla="*/ 42 w 44"/>
                <a:gd name="T55" fmla="*/ 11 h 34"/>
                <a:gd name="T56" fmla="*/ 42 w 44"/>
                <a:gd name="T57" fmla="*/ 11 h 34"/>
                <a:gd name="T58" fmla="*/ 42 w 44"/>
                <a:gd name="T59" fmla="*/ 11 h 34"/>
                <a:gd name="T60" fmla="*/ 42 w 44"/>
                <a:gd name="T61" fmla="*/ 11 h 34"/>
                <a:gd name="T62" fmla="*/ 36 w 44"/>
                <a:gd name="T63" fmla="*/ 2 h 34"/>
                <a:gd name="T64" fmla="*/ 36 w 44"/>
                <a:gd name="T65" fmla="*/ 2 h 34"/>
                <a:gd name="T66" fmla="*/ 33 w 44"/>
                <a:gd name="T67" fmla="*/ 2 h 34"/>
                <a:gd name="T68" fmla="*/ 31 w 44"/>
                <a:gd name="T69" fmla="*/ 3 h 34"/>
                <a:gd name="T70" fmla="*/ 30 w 44"/>
                <a:gd name="T71" fmla="*/ 2 h 34"/>
                <a:gd name="T72" fmla="*/ 28 w 4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4" h="34">
                  <a:moveTo>
                    <a:pt x="28" y="0"/>
                  </a:moveTo>
                  <a:cubicBezTo>
                    <a:pt x="26" y="0"/>
                    <a:pt x="24" y="1"/>
                    <a:pt x="22" y="3"/>
                  </a:cubicBezTo>
                  <a:cubicBezTo>
                    <a:pt x="20" y="4"/>
                    <a:pt x="18" y="6"/>
                    <a:pt x="15" y="8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3" y="9"/>
                    <a:pt x="13" y="10"/>
                    <a:pt x="12" y="10"/>
                  </a:cubicBezTo>
                  <a:cubicBezTo>
                    <a:pt x="12" y="11"/>
                    <a:pt x="11" y="11"/>
                    <a:pt x="11" y="12"/>
                  </a:cubicBezTo>
                  <a:cubicBezTo>
                    <a:pt x="10" y="12"/>
                    <a:pt x="10" y="13"/>
                    <a:pt x="9" y="13"/>
                  </a:cubicBezTo>
                  <a:cubicBezTo>
                    <a:pt x="9" y="14"/>
                    <a:pt x="8" y="14"/>
                    <a:pt x="8" y="15"/>
                  </a:cubicBezTo>
                  <a:cubicBezTo>
                    <a:pt x="6" y="16"/>
                    <a:pt x="5" y="18"/>
                    <a:pt x="4" y="19"/>
                  </a:cubicBezTo>
                  <a:cubicBezTo>
                    <a:pt x="4" y="20"/>
                    <a:pt x="4" y="20"/>
                    <a:pt x="3" y="21"/>
                  </a:cubicBezTo>
                  <a:cubicBezTo>
                    <a:pt x="3" y="21"/>
                    <a:pt x="2" y="22"/>
                    <a:pt x="2" y="23"/>
                  </a:cubicBezTo>
                  <a:cubicBezTo>
                    <a:pt x="2" y="24"/>
                    <a:pt x="1" y="25"/>
                    <a:pt x="1" y="26"/>
                  </a:cubicBezTo>
                  <a:cubicBezTo>
                    <a:pt x="1" y="27"/>
                    <a:pt x="1" y="27"/>
                    <a:pt x="1" y="28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6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8" y="19"/>
                    <a:pt x="21" y="34"/>
                    <a:pt x="21" y="34"/>
                  </a:cubicBezTo>
                  <a:cubicBezTo>
                    <a:pt x="21" y="34"/>
                    <a:pt x="22" y="22"/>
                    <a:pt x="20" y="17"/>
                  </a:cubicBezTo>
                  <a:cubicBezTo>
                    <a:pt x="19" y="13"/>
                    <a:pt x="21" y="12"/>
                    <a:pt x="22" y="12"/>
                  </a:cubicBezTo>
                  <a:cubicBezTo>
                    <a:pt x="23" y="12"/>
                    <a:pt x="25" y="12"/>
                    <a:pt x="25" y="14"/>
                  </a:cubicBezTo>
                  <a:cubicBezTo>
                    <a:pt x="28" y="17"/>
                    <a:pt x="28" y="27"/>
                    <a:pt x="28" y="28"/>
                  </a:cubicBezTo>
                  <a:cubicBezTo>
                    <a:pt x="29" y="27"/>
                    <a:pt x="31" y="19"/>
                    <a:pt x="31" y="12"/>
                  </a:cubicBezTo>
                  <a:cubicBezTo>
                    <a:pt x="30" y="10"/>
                    <a:pt x="31" y="8"/>
                    <a:pt x="32" y="8"/>
                  </a:cubicBezTo>
                  <a:cubicBezTo>
                    <a:pt x="34" y="8"/>
                    <a:pt x="36" y="11"/>
                    <a:pt x="37" y="15"/>
                  </a:cubicBezTo>
                  <a:cubicBezTo>
                    <a:pt x="39" y="21"/>
                    <a:pt x="37" y="34"/>
                    <a:pt x="37" y="34"/>
                  </a:cubicBezTo>
                  <a:cubicBezTo>
                    <a:pt x="37" y="34"/>
                    <a:pt x="44" y="23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0" y="5"/>
                    <a:pt x="38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5" y="2"/>
                    <a:pt x="34" y="2"/>
                    <a:pt x="33" y="2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1" y="3"/>
                    <a:pt x="30" y="3"/>
                    <a:pt x="30" y="2"/>
                  </a:cubicBezTo>
                  <a:cubicBezTo>
                    <a:pt x="30" y="1"/>
                    <a:pt x="29" y="0"/>
                    <a:pt x="28" y="0"/>
                  </a:cubicBezTo>
                </a:path>
              </a:pathLst>
            </a:custGeom>
            <a:solidFill>
              <a:srgbClr val="F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1" name="Freeform 1040">
              <a:extLst>
                <a:ext uri="{FF2B5EF4-FFF2-40B4-BE49-F238E27FC236}">
                  <a16:creationId xmlns:a16="http://schemas.microsoft.com/office/drawing/2014/main" id="{85FB625C-CE18-45FC-B4FF-1CC624EF2B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57350" y="4926013"/>
              <a:ext cx="161925" cy="147638"/>
            </a:xfrm>
            <a:custGeom>
              <a:avLst/>
              <a:gdLst>
                <a:gd name="T0" fmla="*/ 20 w 35"/>
                <a:gd name="T1" fmla="*/ 0 h 32"/>
                <a:gd name="T2" fmla="*/ 18 w 35"/>
                <a:gd name="T3" fmla="*/ 21 h 32"/>
                <a:gd name="T4" fmla="*/ 3 w 35"/>
                <a:gd name="T5" fmla="*/ 15 h 32"/>
                <a:gd name="T6" fmla="*/ 11 w 35"/>
                <a:gd name="T7" fmla="*/ 24 h 32"/>
                <a:gd name="T8" fmla="*/ 0 w 35"/>
                <a:gd name="T9" fmla="*/ 31 h 32"/>
                <a:gd name="T10" fmla="*/ 10 w 35"/>
                <a:gd name="T11" fmla="*/ 30 h 32"/>
                <a:gd name="T12" fmla="*/ 17 w 35"/>
                <a:gd name="T13" fmla="*/ 29 h 32"/>
                <a:gd name="T14" fmla="*/ 25 w 35"/>
                <a:gd name="T15" fmla="*/ 26 h 32"/>
                <a:gd name="T16" fmla="*/ 35 w 35"/>
                <a:gd name="T17" fmla="*/ 9 h 32"/>
                <a:gd name="T18" fmla="*/ 23 w 35"/>
                <a:gd name="T19" fmla="*/ 19 h 32"/>
                <a:gd name="T20" fmla="*/ 20 w 35"/>
                <a:gd name="T2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32">
                  <a:moveTo>
                    <a:pt x="20" y="0"/>
                  </a:moveTo>
                  <a:cubicBezTo>
                    <a:pt x="20" y="0"/>
                    <a:pt x="21" y="17"/>
                    <a:pt x="18" y="21"/>
                  </a:cubicBezTo>
                  <a:cubicBezTo>
                    <a:pt x="14" y="24"/>
                    <a:pt x="3" y="15"/>
                    <a:pt x="3" y="15"/>
                  </a:cubicBezTo>
                  <a:cubicBezTo>
                    <a:pt x="3" y="15"/>
                    <a:pt x="5" y="23"/>
                    <a:pt x="11" y="24"/>
                  </a:cubicBezTo>
                  <a:cubicBezTo>
                    <a:pt x="11" y="24"/>
                    <a:pt x="11" y="27"/>
                    <a:pt x="0" y="31"/>
                  </a:cubicBezTo>
                  <a:cubicBezTo>
                    <a:pt x="0" y="31"/>
                    <a:pt x="5" y="31"/>
                    <a:pt x="10" y="30"/>
                  </a:cubicBezTo>
                  <a:cubicBezTo>
                    <a:pt x="12" y="30"/>
                    <a:pt x="17" y="29"/>
                    <a:pt x="17" y="29"/>
                  </a:cubicBezTo>
                  <a:cubicBezTo>
                    <a:pt x="17" y="29"/>
                    <a:pt x="25" y="32"/>
                    <a:pt x="25" y="26"/>
                  </a:cubicBezTo>
                  <a:cubicBezTo>
                    <a:pt x="25" y="26"/>
                    <a:pt x="33" y="15"/>
                    <a:pt x="35" y="9"/>
                  </a:cubicBezTo>
                  <a:cubicBezTo>
                    <a:pt x="35" y="9"/>
                    <a:pt x="28" y="18"/>
                    <a:pt x="23" y="19"/>
                  </a:cubicBezTo>
                  <a:cubicBezTo>
                    <a:pt x="23" y="19"/>
                    <a:pt x="23" y="10"/>
                    <a:pt x="20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2" name="Freeform 1041">
              <a:extLst>
                <a:ext uri="{FF2B5EF4-FFF2-40B4-BE49-F238E27FC236}">
                  <a16:creationId xmlns:a16="http://schemas.microsoft.com/office/drawing/2014/main" id="{1FFB1638-710C-4887-A3D0-8C06A40DE8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35087" y="5054600"/>
              <a:ext cx="392113" cy="292100"/>
            </a:xfrm>
            <a:custGeom>
              <a:avLst/>
              <a:gdLst>
                <a:gd name="T0" fmla="*/ 0 w 85"/>
                <a:gd name="T1" fmla="*/ 2 h 63"/>
                <a:gd name="T2" fmla="*/ 80 w 85"/>
                <a:gd name="T3" fmla="*/ 61 h 63"/>
                <a:gd name="T4" fmla="*/ 84 w 85"/>
                <a:gd name="T5" fmla="*/ 60 h 63"/>
                <a:gd name="T6" fmla="*/ 5 w 85"/>
                <a:gd name="T7" fmla="*/ 0 h 63"/>
                <a:gd name="T8" fmla="*/ 0 w 85"/>
                <a:gd name="T9" fmla="*/ 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63">
                  <a:moveTo>
                    <a:pt x="0" y="2"/>
                  </a:moveTo>
                  <a:cubicBezTo>
                    <a:pt x="0" y="2"/>
                    <a:pt x="29" y="43"/>
                    <a:pt x="80" y="61"/>
                  </a:cubicBezTo>
                  <a:cubicBezTo>
                    <a:pt x="80" y="61"/>
                    <a:pt x="85" y="63"/>
                    <a:pt x="84" y="60"/>
                  </a:cubicBezTo>
                  <a:cubicBezTo>
                    <a:pt x="82" y="53"/>
                    <a:pt x="45" y="54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3" name="Freeform 1042">
              <a:extLst>
                <a:ext uri="{FF2B5EF4-FFF2-40B4-BE49-F238E27FC236}">
                  <a16:creationId xmlns:a16="http://schemas.microsoft.com/office/drawing/2014/main" id="{1587C4DA-8D0A-438A-9C9C-12E104A45C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20975" y="5338763"/>
              <a:ext cx="512763" cy="203200"/>
            </a:xfrm>
            <a:custGeom>
              <a:avLst/>
              <a:gdLst>
                <a:gd name="T0" fmla="*/ 24 w 111"/>
                <a:gd name="T1" fmla="*/ 36 h 44"/>
                <a:gd name="T2" fmla="*/ 23 w 111"/>
                <a:gd name="T3" fmla="*/ 35 h 44"/>
                <a:gd name="T4" fmla="*/ 21 w 111"/>
                <a:gd name="T5" fmla="*/ 34 h 44"/>
                <a:gd name="T6" fmla="*/ 1 w 111"/>
                <a:gd name="T7" fmla="*/ 13 h 44"/>
                <a:gd name="T8" fmla="*/ 2 w 111"/>
                <a:gd name="T9" fmla="*/ 8 h 44"/>
                <a:gd name="T10" fmla="*/ 16 w 111"/>
                <a:gd name="T11" fmla="*/ 8 h 44"/>
                <a:gd name="T12" fmla="*/ 18 w 111"/>
                <a:gd name="T13" fmla="*/ 8 h 44"/>
                <a:gd name="T14" fmla="*/ 18 w 111"/>
                <a:gd name="T15" fmla="*/ 8 h 44"/>
                <a:gd name="T16" fmla="*/ 18 w 111"/>
                <a:gd name="T17" fmla="*/ 8 h 44"/>
                <a:gd name="T18" fmla="*/ 19 w 111"/>
                <a:gd name="T19" fmla="*/ 8 h 44"/>
                <a:gd name="T20" fmla="*/ 31 w 111"/>
                <a:gd name="T21" fmla="*/ 9 h 44"/>
                <a:gd name="T22" fmla="*/ 64 w 111"/>
                <a:gd name="T23" fmla="*/ 7 h 44"/>
                <a:gd name="T24" fmla="*/ 96 w 111"/>
                <a:gd name="T25" fmla="*/ 1 h 44"/>
                <a:gd name="T26" fmla="*/ 102 w 111"/>
                <a:gd name="T27" fmla="*/ 0 h 44"/>
                <a:gd name="T28" fmla="*/ 111 w 111"/>
                <a:gd name="T29" fmla="*/ 7 h 44"/>
                <a:gd name="T30" fmla="*/ 102 w 111"/>
                <a:gd name="T31" fmla="*/ 18 h 44"/>
                <a:gd name="T32" fmla="*/ 50 w 111"/>
                <a:gd name="T33" fmla="*/ 43 h 44"/>
                <a:gd name="T34" fmla="*/ 24 w 111"/>
                <a:gd name="T35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1" h="44">
                  <a:moveTo>
                    <a:pt x="24" y="36"/>
                  </a:moveTo>
                  <a:cubicBezTo>
                    <a:pt x="23" y="35"/>
                    <a:pt x="23" y="35"/>
                    <a:pt x="23" y="35"/>
                  </a:cubicBezTo>
                  <a:cubicBezTo>
                    <a:pt x="22" y="35"/>
                    <a:pt x="21" y="35"/>
                    <a:pt x="21" y="34"/>
                  </a:cubicBezTo>
                  <a:cubicBezTo>
                    <a:pt x="8" y="28"/>
                    <a:pt x="0" y="15"/>
                    <a:pt x="1" y="13"/>
                  </a:cubicBezTo>
                  <a:cubicBezTo>
                    <a:pt x="0" y="9"/>
                    <a:pt x="2" y="11"/>
                    <a:pt x="2" y="8"/>
                  </a:cubicBezTo>
                  <a:cubicBezTo>
                    <a:pt x="2" y="6"/>
                    <a:pt x="4" y="5"/>
                    <a:pt x="16" y="8"/>
                  </a:cubicBezTo>
                  <a:cubicBezTo>
                    <a:pt x="17" y="8"/>
                    <a:pt x="17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9" y="8"/>
                    <a:pt x="19" y="8"/>
                  </a:cubicBezTo>
                  <a:cubicBezTo>
                    <a:pt x="22" y="9"/>
                    <a:pt x="26" y="9"/>
                    <a:pt x="31" y="9"/>
                  </a:cubicBezTo>
                  <a:cubicBezTo>
                    <a:pt x="42" y="10"/>
                    <a:pt x="56" y="9"/>
                    <a:pt x="64" y="7"/>
                  </a:cubicBezTo>
                  <a:cubicBezTo>
                    <a:pt x="71" y="6"/>
                    <a:pt x="87" y="3"/>
                    <a:pt x="96" y="1"/>
                  </a:cubicBezTo>
                  <a:cubicBezTo>
                    <a:pt x="99" y="1"/>
                    <a:pt x="102" y="0"/>
                    <a:pt x="102" y="0"/>
                  </a:cubicBezTo>
                  <a:cubicBezTo>
                    <a:pt x="111" y="7"/>
                    <a:pt x="111" y="7"/>
                    <a:pt x="111" y="7"/>
                  </a:cubicBezTo>
                  <a:cubicBezTo>
                    <a:pt x="108" y="11"/>
                    <a:pt x="105" y="15"/>
                    <a:pt x="102" y="18"/>
                  </a:cubicBezTo>
                  <a:cubicBezTo>
                    <a:pt x="84" y="39"/>
                    <a:pt x="66" y="44"/>
                    <a:pt x="50" y="43"/>
                  </a:cubicBezTo>
                  <a:cubicBezTo>
                    <a:pt x="40" y="42"/>
                    <a:pt x="30" y="39"/>
                    <a:pt x="24" y="36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4" name="Freeform 1043">
              <a:extLst>
                <a:ext uri="{FF2B5EF4-FFF2-40B4-BE49-F238E27FC236}">
                  <a16:creationId xmlns:a16="http://schemas.microsoft.com/office/drawing/2014/main" id="{2330CA34-1FE5-4702-8320-547AB54C6F72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781300" y="5380038"/>
              <a:ext cx="309563" cy="157163"/>
            </a:xfrm>
            <a:custGeom>
              <a:avLst/>
              <a:gdLst>
                <a:gd name="T0" fmla="*/ 36 w 67"/>
                <a:gd name="T1" fmla="*/ 31 h 34"/>
                <a:gd name="T2" fmla="*/ 19 w 67"/>
                <a:gd name="T3" fmla="*/ 34 h 34"/>
                <a:gd name="T4" fmla="*/ 23 w 67"/>
                <a:gd name="T5" fmla="*/ 34 h 34"/>
                <a:gd name="T6" fmla="*/ 33 w 67"/>
                <a:gd name="T7" fmla="*/ 33 h 34"/>
                <a:gd name="T8" fmla="*/ 36 w 67"/>
                <a:gd name="T9" fmla="*/ 31 h 34"/>
                <a:gd name="T10" fmla="*/ 67 w 67"/>
                <a:gd name="T11" fmla="*/ 3 h 34"/>
                <a:gd name="T12" fmla="*/ 64 w 67"/>
                <a:gd name="T13" fmla="*/ 3 h 34"/>
                <a:gd name="T14" fmla="*/ 47 w 67"/>
                <a:gd name="T15" fmla="*/ 6 h 34"/>
                <a:gd name="T16" fmla="*/ 44 w 67"/>
                <a:gd name="T17" fmla="*/ 5 h 34"/>
                <a:gd name="T18" fmla="*/ 40 w 67"/>
                <a:gd name="T19" fmla="*/ 10 h 34"/>
                <a:gd name="T20" fmla="*/ 25 w 67"/>
                <a:gd name="T21" fmla="*/ 12 h 34"/>
                <a:gd name="T22" fmla="*/ 7 w 67"/>
                <a:gd name="T23" fmla="*/ 11 h 34"/>
                <a:gd name="T24" fmla="*/ 32 w 67"/>
                <a:gd name="T25" fmla="*/ 16 h 34"/>
                <a:gd name="T26" fmla="*/ 35 w 67"/>
                <a:gd name="T27" fmla="*/ 15 h 34"/>
                <a:gd name="T28" fmla="*/ 47 w 67"/>
                <a:gd name="T29" fmla="*/ 15 h 34"/>
                <a:gd name="T30" fmla="*/ 49 w 67"/>
                <a:gd name="T31" fmla="*/ 19 h 34"/>
                <a:gd name="T32" fmla="*/ 28 w 67"/>
                <a:gd name="T33" fmla="*/ 24 h 34"/>
                <a:gd name="T34" fmla="*/ 18 w 67"/>
                <a:gd name="T35" fmla="*/ 24 h 34"/>
                <a:gd name="T36" fmla="*/ 31 w 67"/>
                <a:gd name="T37" fmla="*/ 27 h 34"/>
                <a:gd name="T38" fmla="*/ 38 w 67"/>
                <a:gd name="T39" fmla="*/ 27 h 34"/>
                <a:gd name="T40" fmla="*/ 42 w 67"/>
                <a:gd name="T41" fmla="*/ 26 h 34"/>
                <a:gd name="T42" fmla="*/ 45 w 67"/>
                <a:gd name="T43" fmla="*/ 23 h 34"/>
                <a:gd name="T44" fmla="*/ 46 w 67"/>
                <a:gd name="T45" fmla="*/ 23 h 34"/>
                <a:gd name="T46" fmla="*/ 67 w 67"/>
                <a:gd name="T47" fmla="*/ 3 h 34"/>
                <a:gd name="T48" fmla="*/ 16 w 67"/>
                <a:gd name="T49" fmla="*/ 0 h 34"/>
                <a:gd name="T50" fmla="*/ 4 w 67"/>
                <a:gd name="T51" fmla="*/ 0 h 34"/>
                <a:gd name="T52" fmla="*/ 0 w 67"/>
                <a:gd name="T53" fmla="*/ 0 h 34"/>
                <a:gd name="T54" fmla="*/ 9 w 67"/>
                <a:gd name="T55" fmla="*/ 2 h 34"/>
                <a:gd name="T56" fmla="*/ 19 w 67"/>
                <a:gd name="T57" fmla="*/ 2 h 34"/>
                <a:gd name="T58" fmla="*/ 21 w 67"/>
                <a:gd name="T59" fmla="*/ 2 h 34"/>
                <a:gd name="T60" fmla="*/ 16 w 67"/>
                <a:gd name="T6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7" h="34">
                  <a:moveTo>
                    <a:pt x="36" y="31"/>
                  </a:moveTo>
                  <a:cubicBezTo>
                    <a:pt x="30" y="32"/>
                    <a:pt x="23" y="34"/>
                    <a:pt x="19" y="34"/>
                  </a:cubicBezTo>
                  <a:cubicBezTo>
                    <a:pt x="20" y="34"/>
                    <a:pt x="22" y="34"/>
                    <a:pt x="23" y="34"/>
                  </a:cubicBezTo>
                  <a:cubicBezTo>
                    <a:pt x="26" y="34"/>
                    <a:pt x="29" y="34"/>
                    <a:pt x="33" y="33"/>
                  </a:cubicBezTo>
                  <a:cubicBezTo>
                    <a:pt x="34" y="33"/>
                    <a:pt x="35" y="32"/>
                    <a:pt x="36" y="31"/>
                  </a:cubicBezTo>
                  <a:moveTo>
                    <a:pt x="67" y="3"/>
                  </a:moveTo>
                  <a:cubicBezTo>
                    <a:pt x="67" y="3"/>
                    <a:pt x="66" y="3"/>
                    <a:pt x="64" y="3"/>
                  </a:cubicBezTo>
                  <a:cubicBezTo>
                    <a:pt x="59" y="5"/>
                    <a:pt x="53" y="6"/>
                    <a:pt x="47" y="6"/>
                  </a:cubicBezTo>
                  <a:cubicBezTo>
                    <a:pt x="46" y="6"/>
                    <a:pt x="45" y="5"/>
                    <a:pt x="44" y="5"/>
                  </a:cubicBezTo>
                  <a:cubicBezTo>
                    <a:pt x="44" y="7"/>
                    <a:pt x="43" y="9"/>
                    <a:pt x="40" y="10"/>
                  </a:cubicBezTo>
                  <a:cubicBezTo>
                    <a:pt x="37" y="12"/>
                    <a:pt x="31" y="12"/>
                    <a:pt x="25" y="12"/>
                  </a:cubicBezTo>
                  <a:cubicBezTo>
                    <a:pt x="16" y="12"/>
                    <a:pt x="7" y="11"/>
                    <a:pt x="7" y="11"/>
                  </a:cubicBezTo>
                  <a:cubicBezTo>
                    <a:pt x="7" y="11"/>
                    <a:pt x="20" y="16"/>
                    <a:pt x="32" y="16"/>
                  </a:cubicBezTo>
                  <a:cubicBezTo>
                    <a:pt x="33" y="16"/>
                    <a:pt x="34" y="16"/>
                    <a:pt x="35" y="15"/>
                  </a:cubicBezTo>
                  <a:cubicBezTo>
                    <a:pt x="40" y="15"/>
                    <a:pt x="44" y="15"/>
                    <a:pt x="47" y="15"/>
                  </a:cubicBezTo>
                  <a:cubicBezTo>
                    <a:pt x="51" y="15"/>
                    <a:pt x="52" y="16"/>
                    <a:pt x="49" y="19"/>
                  </a:cubicBezTo>
                  <a:cubicBezTo>
                    <a:pt x="46" y="22"/>
                    <a:pt x="38" y="24"/>
                    <a:pt x="28" y="24"/>
                  </a:cubicBezTo>
                  <a:cubicBezTo>
                    <a:pt x="25" y="24"/>
                    <a:pt x="22" y="24"/>
                    <a:pt x="18" y="24"/>
                  </a:cubicBezTo>
                  <a:cubicBezTo>
                    <a:pt x="21" y="26"/>
                    <a:pt x="26" y="27"/>
                    <a:pt x="31" y="27"/>
                  </a:cubicBezTo>
                  <a:cubicBezTo>
                    <a:pt x="33" y="27"/>
                    <a:pt x="36" y="27"/>
                    <a:pt x="38" y="27"/>
                  </a:cubicBezTo>
                  <a:cubicBezTo>
                    <a:pt x="39" y="26"/>
                    <a:pt x="41" y="26"/>
                    <a:pt x="42" y="26"/>
                  </a:cubicBezTo>
                  <a:cubicBezTo>
                    <a:pt x="43" y="25"/>
                    <a:pt x="44" y="24"/>
                    <a:pt x="45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54" y="17"/>
                    <a:pt x="62" y="12"/>
                    <a:pt x="67" y="3"/>
                  </a:cubicBezTo>
                  <a:moveTo>
                    <a:pt x="16" y="0"/>
                  </a:moveTo>
                  <a:cubicBezTo>
                    <a:pt x="12" y="0"/>
                    <a:pt x="8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2" y="2"/>
                    <a:pt x="5" y="2"/>
                    <a:pt x="9" y="2"/>
                  </a:cubicBezTo>
                  <a:cubicBezTo>
                    <a:pt x="12" y="2"/>
                    <a:pt x="15" y="2"/>
                    <a:pt x="19" y="2"/>
                  </a:cubicBezTo>
                  <a:cubicBezTo>
                    <a:pt x="20" y="2"/>
                    <a:pt x="20" y="2"/>
                    <a:pt x="21" y="2"/>
                  </a:cubicBezTo>
                  <a:cubicBezTo>
                    <a:pt x="19" y="1"/>
                    <a:pt x="18" y="1"/>
                    <a:pt x="16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5" name="Freeform 1044">
              <a:extLst>
                <a:ext uri="{FF2B5EF4-FFF2-40B4-BE49-F238E27FC236}">
                  <a16:creationId xmlns:a16="http://schemas.microsoft.com/office/drawing/2014/main" id="{A1FC289B-2C42-41EB-A5ED-3158AC9D98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25737" y="5102225"/>
              <a:ext cx="457200" cy="338138"/>
            </a:xfrm>
            <a:custGeom>
              <a:avLst/>
              <a:gdLst>
                <a:gd name="T0" fmla="*/ 20 w 99"/>
                <a:gd name="T1" fmla="*/ 53 h 73"/>
                <a:gd name="T2" fmla="*/ 11 w 99"/>
                <a:gd name="T3" fmla="*/ 46 h 73"/>
                <a:gd name="T4" fmla="*/ 2 w 99"/>
                <a:gd name="T5" fmla="*/ 30 h 73"/>
                <a:gd name="T6" fmla="*/ 2 w 99"/>
                <a:gd name="T7" fmla="*/ 30 h 73"/>
                <a:gd name="T8" fmla="*/ 0 w 99"/>
                <a:gd name="T9" fmla="*/ 17 h 73"/>
                <a:gd name="T10" fmla="*/ 4 w 99"/>
                <a:gd name="T11" fmla="*/ 13 h 73"/>
                <a:gd name="T12" fmla="*/ 7 w 99"/>
                <a:gd name="T13" fmla="*/ 12 h 73"/>
                <a:gd name="T14" fmla="*/ 8 w 99"/>
                <a:gd name="T15" fmla="*/ 8 h 73"/>
                <a:gd name="T16" fmla="*/ 10 w 99"/>
                <a:gd name="T17" fmla="*/ 4 h 73"/>
                <a:gd name="T18" fmla="*/ 27 w 99"/>
                <a:gd name="T19" fmla="*/ 0 h 73"/>
                <a:gd name="T20" fmla="*/ 27 w 99"/>
                <a:gd name="T21" fmla="*/ 0 h 73"/>
                <a:gd name="T22" fmla="*/ 33 w 99"/>
                <a:gd name="T23" fmla="*/ 0 h 73"/>
                <a:gd name="T24" fmla="*/ 50 w 99"/>
                <a:gd name="T25" fmla="*/ 3 h 73"/>
                <a:gd name="T26" fmla="*/ 50 w 99"/>
                <a:gd name="T27" fmla="*/ 3 h 73"/>
                <a:gd name="T28" fmla="*/ 53 w 99"/>
                <a:gd name="T29" fmla="*/ 4 h 73"/>
                <a:gd name="T30" fmla="*/ 53 w 99"/>
                <a:gd name="T31" fmla="*/ 4 h 73"/>
                <a:gd name="T32" fmla="*/ 80 w 99"/>
                <a:gd name="T33" fmla="*/ 21 h 73"/>
                <a:gd name="T34" fmla="*/ 99 w 99"/>
                <a:gd name="T35" fmla="*/ 55 h 73"/>
                <a:gd name="T36" fmla="*/ 20 w 99"/>
                <a:gd name="T37" fmla="*/ 5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73">
                  <a:moveTo>
                    <a:pt x="20" y="53"/>
                  </a:moveTo>
                  <a:cubicBezTo>
                    <a:pt x="16" y="50"/>
                    <a:pt x="13" y="48"/>
                    <a:pt x="11" y="46"/>
                  </a:cubicBezTo>
                  <a:cubicBezTo>
                    <a:pt x="6" y="40"/>
                    <a:pt x="3" y="35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5"/>
                    <a:pt x="0" y="20"/>
                    <a:pt x="0" y="17"/>
                  </a:cubicBezTo>
                  <a:cubicBezTo>
                    <a:pt x="0" y="15"/>
                    <a:pt x="1" y="14"/>
                    <a:pt x="4" y="13"/>
                  </a:cubicBezTo>
                  <a:cubicBezTo>
                    <a:pt x="5" y="13"/>
                    <a:pt x="6" y="13"/>
                    <a:pt x="7" y="12"/>
                  </a:cubicBezTo>
                  <a:cubicBezTo>
                    <a:pt x="8" y="11"/>
                    <a:pt x="8" y="10"/>
                    <a:pt x="8" y="8"/>
                  </a:cubicBezTo>
                  <a:cubicBezTo>
                    <a:pt x="8" y="6"/>
                    <a:pt x="8" y="4"/>
                    <a:pt x="10" y="4"/>
                  </a:cubicBezTo>
                  <a:cubicBezTo>
                    <a:pt x="14" y="2"/>
                    <a:pt x="19" y="1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9" y="0"/>
                    <a:pt x="31" y="0"/>
                    <a:pt x="33" y="0"/>
                  </a:cubicBezTo>
                  <a:cubicBezTo>
                    <a:pt x="38" y="0"/>
                    <a:pt x="44" y="1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1" y="3"/>
                    <a:pt x="52" y="3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63" y="7"/>
                    <a:pt x="72" y="13"/>
                    <a:pt x="80" y="21"/>
                  </a:cubicBezTo>
                  <a:cubicBezTo>
                    <a:pt x="93" y="36"/>
                    <a:pt x="99" y="55"/>
                    <a:pt x="99" y="55"/>
                  </a:cubicBezTo>
                  <a:cubicBezTo>
                    <a:pt x="79" y="73"/>
                    <a:pt x="40" y="65"/>
                    <a:pt x="20" y="53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6" name="Freeform 1045">
              <a:extLst>
                <a:ext uri="{FF2B5EF4-FFF2-40B4-BE49-F238E27FC236}">
                  <a16:creationId xmlns:a16="http://schemas.microsoft.com/office/drawing/2014/main" id="{66646B2C-58E9-41C1-A401-1A5CD059F5E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78137" y="5114925"/>
              <a:ext cx="74613" cy="33338"/>
            </a:xfrm>
            <a:custGeom>
              <a:avLst/>
              <a:gdLst>
                <a:gd name="T0" fmla="*/ 0 w 16"/>
                <a:gd name="T1" fmla="*/ 0 h 7"/>
                <a:gd name="T2" fmla="*/ 0 w 16"/>
                <a:gd name="T3" fmla="*/ 0 h 7"/>
                <a:gd name="T4" fmla="*/ 0 w 16"/>
                <a:gd name="T5" fmla="*/ 0 h 7"/>
                <a:gd name="T6" fmla="*/ 3 w 16"/>
                <a:gd name="T7" fmla="*/ 1 h 7"/>
                <a:gd name="T8" fmla="*/ 3 w 16"/>
                <a:gd name="T9" fmla="*/ 1 h 7"/>
                <a:gd name="T10" fmla="*/ 16 w 16"/>
                <a:gd name="T11" fmla="*/ 7 h 7"/>
                <a:gd name="T12" fmla="*/ 16 w 16"/>
                <a:gd name="T13" fmla="*/ 7 h 7"/>
                <a:gd name="T14" fmla="*/ 3 w 16"/>
                <a:gd name="T15" fmla="*/ 1 h 7"/>
                <a:gd name="T16" fmla="*/ 3 w 16"/>
                <a:gd name="T17" fmla="*/ 1 h 7"/>
                <a:gd name="T18" fmla="*/ 0 w 16"/>
                <a:gd name="T19" fmla="*/ 0 h 7"/>
                <a:gd name="T20" fmla="*/ 0 w 16"/>
                <a:gd name="T21" fmla="*/ 0 h 7"/>
                <a:gd name="T22" fmla="*/ 0 w 16"/>
                <a:gd name="T2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7" y="2"/>
                    <a:pt x="12" y="4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2" y="4"/>
                    <a:pt x="7" y="2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7" name="Freeform 1046">
              <a:extLst>
                <a:ext uri="{FF2B5EF4-FFF2-40B4-BE49-F238E27FC236}">
                  <a16:creationId xmlns:a16="http://schemas.microsoft.com/office/drawing/2014/main" id="{5B4F3CEE-1A0C-40C9-815B-44CEA24359DF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740025" y="5106988"/>
              <a:ext cx="350838" cy="300038"/>
            </a:xfrm>
            <a:custGeom>
              <a:avLst/>
              <a:gdLst>
                <a:gd name="T0" fmla="*/ 47 w 76"/>
                <a:gd name="T1" fmla="*/ 65 h 65"/>
                <a:gd name="T2" fmla="*/ 59 w 76"/>
                <a:gd name="T3" fmla="*/ 62 h 65"/>
                <a:gd name="T4" fmla="*/ 40 w 76"/>
                <a:gd name="T5" fmla="*/ 60 h 65"/>
                <a:gd name="T6" fmla="*/ 0 w 76"/>
                <a:gd name="T7" fmla="*/ 52 h 65"/>
                <a:gd name="T8" fmla="*/ 72 w 76"/>
                <a:gd name="T9" fmla="*/ 53 h 65"/>
                <a:gd name="T10" fmla="*/ 66 w 76"/>
                <a:gd name="T11" fmla="*/ 50 h 65"/>
                <a:gd name="T12" fmla="*/ 50 w 76"/>
                <a:gd name="T13" fmla="*/ 51 h 65"/>
                <a:gd name="T14" fmla="*/ 71 w 76"/>
                <a:gd name="T15" fmla="*/ 54 h 65"/>
                <a:gd name="T16" fmla="*/ 58 w 76"/>
                <a:gd name="T17" fmla="*/ 47 h 65"/>
                <a:gd name="T18" fmla="*/ 23 w 76"/>
                <a:gd name="T19" fmla="*/ 45 h 65"/>
                <a:gd name="T20" fmla="*/ 44 w 76"/>
                <a:gd name="T21" fmla="*/ 60 h 65"/>
                <a:gd name="T22" fmla="*/ 68 w 76"/>
                <a:gd name="T23" fmla="*/ 60 h 65"/>
                <a:gd name="T24" fmla="*/ 49 w 76"/>
                <a:gd name="T25" fmla="*/ 51 h 65"/>
                <a:gd name="T26" fmla="*/ 39 w 76"/>
                <a:gd name="T27" fmla="*/ 50 h 65"/>
                <a:gd name="T28" fmla="*/ 16 w 76"/>
                <a:gd name="T29" fmla="*/ 39 h 65"/>
                <a:gd name="T30" fmla="*/ 19 w 76"/>
                <a:gd name="T31" fmla="*/ 41 h 65"/>
                <a:gd name="T32" fmla="*/ 49 w 76"/>
                <a:gd name="T33" fmla="*/ 38 h 65"/>
                <a:gd name="T34" fmla="*/ 55 w 76"/>
                <a:gd name="T35" fmla="*/ 40 h 65"/>
                <a:gd name="T36" fmla="*/ 38 w 76"/>
                <a:gd name="T37" fmla="*/ 34 h 65"/>
                <a:gd name="T38" fmla="*/ 52 w 76"/>
                <a:gd name="T39" fmla="*/ 43 h 65"/>
                <a:gd name="T40" fmla="*/ 38 w 76"/>
                <a:gd name="T41" fmla="*/ 34 h 65"/>
                <a:gd name="T42" fmla="*/ 38 w 76"/>
                <a:gd name="T43" fmla="*/ 36 h 65"/>
                <a:gd name="T44" fmla="*/ 34 w 76"/>
                <a:gd name="T45" fmla="*/ 33 h 65"/>
                <a:gd name="T46" fmla="*/ 51 w 76"/>
                <a:gd name="T47" fmla="*/ 31 h 65"/>
                <a:gd name="T48" fmla="*/ 59 w 76"/>
                <a:gd name="T49" fmla="*/ 41 h 65"/>
                <a:gd name="T50" fmla="*/ 56 w 76"/>
                <a:gd name="T51" fmla="*/ 41 h 65"/>
                <a:gd name="T52" fmla="*/ 74 w 76"/>
                <a:gd name="T53" fmla="*/ 50 h 65"/>
                <a:gd name="T54" fmla="*/ 71 w 76"/>
                <a:gd name="T55" fmla="*/ 44 h 65"/>
                <a:gd name="T56" fmla="*/ 58 w 76"/>
                <a:gd name="T57" fmla="*/ 33 h 65"/>
                <a:gd name="T58" fmla="*/ 38 w 76"/>
                <a:gd name="T59" fmla="*/ 24 h 65"/>
                <a:gd name="T60" fmla="*/ 52 w 76"/>
                <a:gd name="T61" fmla="*/ 34 h 65"/>
                <a:gd name="T62" fmla="*/ 50 w 76"/>
                <a:gd name="T63" fmla="*/ 30 h 65"/>
                <a:gd name="T64" fmla="*/ 28 w 76"/>
                <a:gd name="T65" fmla="*/ 20 h 65"/>
                <a:gd name="T66" fmla="*/ 37 w 76"/>
                <a:gd name="T67" fmla="*/ 24 h 65"/>
                <a:gd name="T68" fmla="*/ 28 w 76"/>
                <a:gd name="T69" fmla="*/ 20 h 65"/>
                <a:gd name="T70" fmla="*/ 21 w 76"/>
                <a:gd name="T71" fmla="*/ 1 h 65"/>
                <a:gd name="T72" fmla="*/ 46 w 76"/>
                <a:gd name="T73" fmla="*/ 9 h 65"/>
                <a:gd name="T74" fmla="*/ 33 w 76"/>
                <a:gd name="T75" fmla="*/ 3 h 65"/>
                <a:gd name="T76" fmla="*/ 30 w 76"/>
                <a:gd name="T77" fmla="*/ 2 h 65"/>
                <a:gd name="T78" fmla="*/ 22 w 76"/>
                <a:gd name="T7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6" h="65">
                  <a:moveTo>
                    <a:pt x="0" y="52"/>
                  </a:moveTo>
                  <a:cubicBezTo>
                    <a:pt x="12" y="59"/>
                    <a:pt x="30" y="65"/>
                    <a:pt x="47" y="65"/>
                  </a:cubicBezTo>
                  <a:cubicBezTo>
                    <a:pt x="53" y="65"/>
                    <a:pt x="59" y="64"/>
                    <a:pt x="64" y="62"/>
                  </a:cubicBezTo>
                  <a:cubicBezTo>
                    <a:pt x="63" y="62"/>
                    <a:pt x="61" y="62"/>
                    <a:pt x="59" y="62"/>
                  </a:cubicBezTo>
                  <a:cubicBezTo>
                    <a:pt x="54" y="62"/>
                    <a:pt x="48" y="62"/>
                    <a:pt x="41" y="60"/>
                  </a:cubicBezTo>
                  <a:cubicBezTo>
                    <a:pt x="41" y="60"/>
                    <a:pt x="41" y="60"/>
                    <a:pt x="40" y="60"/>
                  </a:cubicBezTo>
                  <a:cubicBezTo>
                    <a:pt x="35" y="60"/>
                    <a:pt x="28" y="59"/>
                    <a:pt x="24" y="58"/>
                  </a:cubicBezTo>
                  <a:cubicBezTo>
                    <a:pt x="8" y="54"/>
                    <a:pt x="8" y="54"/>
                    <a:pt x="0" y="52"/>
                  </a:cubicBezTo>
                  <a:moveTo>
                    <a:pt x="66" y="50"/>
                  </a:moveTo>
                  <a:cubicBezTo>
                    <a:pt x="68" y="51"/>
                    <a:pt x="70" y="52"/>
                    <a:pt x="72" y="53"/>
                  </a:cubicBezTo>
                  <a:cubicBezTo>
                    <a:pt x="72" y="52"/>
                    <a:pt x="73" y="52"/>
                    <a:pt x="73" y="51"/>
                  </a:cubicBezTo>
                  <a:cubicBezTo>
                    <a:pt x="71" y="51"/>
                    <a:pt x="69" y="51"/>
                    <a:pt x="66" y="50"/>
                  </a:cubicBezTo>
                  <a:moveTo>
                    <a:pt x="58" y="47"/>
                  </a:moveTo>
                  <a:cubicBezTo>
                    <a:pt x="60" y="49"/>
                    <a:pt x="56" y="51"/>
                    <a:pt x="50" y="51"/>
                  </a:cubicBezTo>
                  <a:cubicBezTo>
                    <a:pt x="57" y="56"/>
                    <a:pt x="65" y="58"/>
                    <a:pt x="69" y="59"/>
                  </a:cubicBezTo>
                  <a:cubicBezTo>
                    <a:pt x="70" y="57"/>
                    <a:pt x="70" y="56"/>
                    <a:pt x="71" y="54"/>
                  </a:cubicBezTo>
                  <a:cubicBezTo>
                    <a:pt x="68" y="53"/>
                    <a:pt x="65" y="51"/>
                    <a:pt x="62" y="48"/>
                  </a:cubicBezTo>
                  <a:cubicBezTo>
                    <a:pt x="61" y="48"/>
                    <a:pt x="60" y="47"/>
                    <a:pt x="58" y="47"/>
                  </a:cubicBezTo>
                  <a:moveTo>
                    <a:pt x="21" y="42"/>
                  </a:moveTo>
                  <a:cubicBezTo>
                    <a:pt x="21" y="43"/>
                    <a:pt x="22" y="44"/>
                    <a:pt x="23" y="45"/>
                  </a:cubicBezTo>
                  <a:cubicBezTo>
                    <a:pt x="29" y="50"/>
                    <a:pt x="38" y="56"/>
                    <a:pt x="45" y="58"/>
                  </a:cubicBezTo>
                  <a:cubicBezTo>
                    <a:pt x="50" y="59"/>
                    <a:pt x="49" y="59"/>
                    <a:pt x="44" y="60"/>
                  </a:cubicBezTo>
                  <a:cubicBezTo>
                    <a:pt x="49" y="61"/>
                    <a:pt x="53" y="61"/>
                    <a:pt x="57" y="61"/>
                  </a:cubicBezTo>
                  <a:cubicBezTo>
                    <a:pt x="62" y="61"/>
                    <a:pt x="66" y="61"/>
                    <a:pt x="68" y="60"/>
                  </a:cubicBezTo>
                  <a:cubicBezTo>
                    <a:pt x="68" y="60"/>
                    <a:pt x="69" y="60"/>
                    <a:pt x="69" y="60"/>
                  </a:cubicBezTo>
                  <a:cubicBezTo>
                    <a:pt x="64" y="59"/>
                    <a:pt x="56" y="56"/>
                    <a:pt x="49" y="51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46" y="51"/>
                    <a:pt x="42" y="51"/>
                    <a:pt x="39" y="50"/>
                  </a:cubicBezTo>
                  <a:cubicBezTo>
                    <a:pt x="33" y="48"/>
                    <a:pt x="26" y="44"/>
                    <a:pt x="21" y="42"/>
                  </a:cubicBezTo>
                  <a:moveTo>
                    <a:pt x="16" y="39"/>
                  </a:moveTo>
                  <a:cubicBezTo>
                    <a:pt x="16" y="39"/>
                    <a:pt x="17" y="41"/>
                    <a:pt x="20" y="43"/>
                  </a:cubicBezTo>
                  <a:cubicBezTo>
                    <a:pt x="20" y="42"/>
                    <a:pt x="19" y="42"/>
                    <a:pt x="19" y="41"/>
                  </a:cubicBezTo>
                  <a:cubicBezTo>
                    <a:pt x="17" y="40"/>
                    <a:pt x="16" y="39"/>
                    <a:pt x="16" y="39"/>
                  </a:cubicBezTo>
                  <a:moveTo>
                    <a:pt x="49" y="38"/>
                  </a:moveTo>
                  <a:cubicBezTo>
                    <a:pt x="51" y="41"/>
                    <a:pt x="55" y="44"/>
                    <a:pt x="59" y="46"/>
                  </a:cubicBezTo>
                  <a:cubicBezTo>
                    <a:pt x="58" y="44"/>
                    <a:pt x="56" y="43"/>
                    <a:pt x="55" y="40"/>
                  </a:cubicBezTo>
                  <a:cubicBezTo>
                    <a:pt x="53" y="40"/>
                    <a:pt x="51" y="39"/>
                    <a:pt x="49" y="38"/>
                  </a:cubicBezTo>
                  <a:moveTo>
                    <a:pt x="38" y="34"/>
                  </a:moveTo>
                  <a:cubicBezTo>
                    <a:pt x="39" y="35"/>
                    <a:pt x="39" y="36"/>
                    <a:pt x="39" y="37"/>
                  </a:cubicBezTo>
                  <a:cubicBezTo>
                    <a:pt x="43" y="39"/>
                    <a:pt x="48" y="41"/>
                    <a:pt x="52" y="43"/>
                  </a:cubicBezTo>
                  <a:cubicBezTo>
                    <a:pt x="50" y="41"/>
                    <a:pt x="49" y="39"/>
                    <a:pt x="47" y="37"/>
                  </a:cubicBezTo>
                  <a:cubicBezTo>
                    <a:pt x="44" y="36"/>
                    <a:pt x="41" y="35"/>
                    <a:pt x="38" y="34"/>
                  </a:cubicBezTo>
                  <a:moveTo>
                    <a:pt x="33" y="33"/>
                  </a:moveTo>
                  <a:cubicBezTo>
                    <a:pt x="30" y="33"/>
                    <a:pt x="33" y="34"/>
                    <a:pt x="38" y="36"/>
                  </a:cubicBezTo>
                  <a:cubicBezTo>
                    <a:pt x="38" y="35"/>
                    <a:pt x="38" y="34"/>
                    <a:pt x="37" y="33"/>
                  </a:cubicBezTo>
                  <a:cubicBezTo>
                    <a:pt x="36" y="33"/>
                    <a:pt x="35" y="33"/>
                    <a:pt x="34" y="33"/>
                  </a:cubicBezTo>
                  <a:cubicBezTo>
                    <a:pt x="33" y="33"/>
                    <a:pt x="33" y="33"/>
                    <a:pt x="33" y="33"/>
                  </a:cubicBezTo>
                  <a:moveTo>
                    <a:pt x="51" y="31"/>
                  </a:moveTo>
                  <a:cubicBezTo>
                    <a:pt x="52" y="32"/>
                    <a:pt x="52" y="34"/>
                    <a:pt x="53" y="35"/>
                  </a:cubicBezTo>
                  <a:cubicBezTo>
                    <a:pt x="56" y="37"/>
                    <a:pt x="59" y="39"/>
                    <a:pt x="59" y="41"/>
                  </a:cubicBezTo>
                  <a:cubicBezTo>
                    <a:pt x="59" y="41"/>
                    <a:pt x="59" y="42"/>
                    <a:pt x="58" y="42"/>
                  </a:cubicBezTo>
                  <a:cubicBezTo>
                    <a:pt x="58" y="42"/>
                    <a:pt x="57" y="41"/>
                    <a:pt x="56" y="41"/>
                  </a:cubicBezTo>
                  <a:cubicBezTo>
                    <a:pt x="58" y="43"/>
                    <a:pt x="60" y="45"/>
                    <a:pt x="62" y="47"/>
                  </a:cubicBezTo>
                  <a:cubicBezTo>
                    <a:pt x="67" y="49"/>
                    <a:pt x="71" y="49"/>
                    <a:pt x="74" y="50"/>
                  </a:cubicBezTo>
                  <a:cubicBezTo>
                    <a:pt x="75" y="49"/>
                    <a:pt x="75" y="48"/>
                    <a:pt x="76" y="47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1"/>
                    <a:pt x="63" y="37"/>
                    <a:pt x="59" y="33"/>
                  </a:cubicBezTo>
                  <a:cubicBezTo>
                    <a:pt x="59" y="33"/>
                    <a:pt x="59" y="33"/>
                    <a:pt x="58" y="33"/>
                  </a:cubicBezTo>
                  <a:cubicBezTo>
                    <a:pt x="57" y="33"/>
                    <a:pt x="54" y="33"/>
                    <a:pt x="51" y="31"/>
                  </a:cubicBezTo>
                  <a:moveTo>
                    <a:pt x="38" y="24"/>
                  </a:moveTo>
                  <a:cubicBezTo>
                    <a:pt x="39" y="25"/>
                    <a:pt x="39" y="26"/>
                    <a:pt x="39" y="26"/>
                  </a:cubicBezTo>
                  <a:cubicBezTo>
                    <a:pt x="43" y="29"/>
                    <a:pt x="48" y="32"/>
                    <a:pt x="52" y="34"/>
                  </a:cubicBezTo>
                  <a:cubicBezTo>
                    <a:pt x="51" y="33"/>
                    <a:pt x="51" y="32"/>
                    <a:pt x="51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8"/>
                    <a:pt x="42" y="26"/>
                    <a:pt x="38" y="24"/>
                  </a:cubicBezTo>
                  <a:moveTo>
                    <a:pt x="28" y="20"/>
                  </a:moveTo>
                  <a:cubicBezTo>
                    <a:pt x="28" y="20"/>
                    <a:pt x="32" y="22"/>
                    <a:pt x="36" y="25"/>
                  </a:cubicBezTo>
                  <a:cubicBezTo>
                    <a:pt x="36" y="25"/>
                    <a:pt x="37" y="24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2" y="21"/>
                    <a:pt x="28" y="20"/>
                    <a:pt x="28" y="20"/>
                  </a:cubicBezTo>
                  <a:moveTo>
                    <a:pt x="22" y="0"/>
                  </a:moveTo>
                  <a:cubicBezTo>
                    <a:pt x="22" y="0"/>
                    <a:pt x="21" y="1"/>
                    <a:pt x="21" y="1"/>
                  </a:cubicBezTo>
                  <a:cubicBezTo>
                    <a:pt x="25" y="2"/>
                    <a:pt x="38" y="7"/>
                    <a:pt x="48" y="14"/>
                  </a:cubicBezTo>
                  <a:cubicBezTo>
                    <a:pt x="47" y="12"/>
                    <a:pt x="46" y="10"/>
                    <a:pt x="46" y="9"/>
                  </a:cubicBezTo>
                  <a:cubicBezTo>
                    <a:pt x="42" y="6"/>
                    <a:pt x="37" y="4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2" y="2"/>
                    <a:pt x="31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9" y="1"/>
                    <a:pt x="24" y="0"/>
                    <a:pt x="22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8" name="Freeform 1047">
              <a:extLst>
                <a:ext uri="{FF2B5EF4-FFF2-40B4-BE49-F238E27FC236}">
                  <a16:creationId xmlns:a16="http://schemas.microsoft.com/office/drawing/2014/main" id="{F92A2A73-14E6-4A1A-9005-C16C455E651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00325" y="4870450"/>
              <a:ext cx="292100" cy="468313"/>
            </a:xfrm>
            <a:custGeom>
              <a:avLst/>
              <a:gdLst>
                <a:gd name="T0" fmla="*/ 37 w 63"/>
                <a:gd name="T1" fmla="*/ 101 h 101"/>
                <a:gd name="T2" fmla="*/ 28 w 63"/>
                <a:gd name="T3" fmla="*/ 95 h 101"/>
                <a:gd name="T4" fmla="*/ 1 w 63"/>
                <a:gd name="T5" fmla="*/ 51 h 101"/>
                <a:gd name="T6" fmla="*/ 1 w 63"/>
                <a:gd name="T7" fmla="*/ 51 h 101"/>
                <a:gd name="T8" fmla="*/ 0 w 63"/>
                <a:gd name="T9" fmla="*/ 46 h 101"/>
                <a:gd name="T10" fmla="*/ 1 w 63"/>
                <a:gd name="T11" fmla="*/ 33 h 101"/>
                <a:gd name="T12" fmla="*/ 7 w 63"/>
                <a:gd name="T13" fmla="*/ 12 h 101"/>
                <a:gd name="T14" fmla="*/ 8 w 63"/>
                <a:gd name="T15" fmla="*/ 12 h 101"/>
                <a:gd name="T16" fmla="*/ 9 w 63"/>
                <a:gd name="T17" fmla="*/ 10 h 101"/>
                <a:gd name="T18" fmla="*/ 9 w 63"/>
                <a:gd name="T19" fmla="*/ 9 h 101"/>
                <a:gd name="T20" fmla="*/ 19 w 63"/>
                <a:gd name="T21" fmla="*/ 2 h 101"/>
                <a:gd name="T22" fmla="*/ 20 w 63"/>
                <a:gd name="T23" fmla="*/ 3 h 101"/>
                <a:gd name="T24" fmla="*/ 25 w 63"/>
                <a:gd name="T25" fmla="*/ 2 h 101"/>
                <a:gd name="T26" fmla="*/ 31 w 63"/>
                <a:gd name="T27" fmla="*/ 1 h 101"/>
                <a:gd name="T28" fmla="*/ 31 w 63"/>
                <a:gd name="T29" fmla="*/ 1 h 101"/>
                <a:gd name="T30" fmla="*/ 36 w 63"/>
                <a:gd name="T31" fmla="*/ 4 h 101"/>
                <a:gd name="T32" fmla="*/ 43 w 63"/>
                <a:gd name="T33" fmla="*/ 9 h 101"/>
                <a:gd name="T34" fmla="*/ 60 w 63"/>
                <a:gd name="T35" fmla="*/ 34 h 101"/>
                <a:gd name="T36" fmla="*/ 60 w 63"/>
                <a:gd name="T37" fmla="*/ 34 h 101"/>
                <a:gd name="T38" fmla="*/ 62 w 63"/>
                <a:gd name="T39" fmla="*/ 52 h 101"/>
                <a:gd name="T40" fmla="*/ 49 w 63"/>
                <a:gd name="T41" fmla="*/ 87 h 101"/>
                <a:gd name="T42" fmla="*/ 37 w 63"/>
                <a:gd name="T43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3" h="101">
                  <a:moveTo>
                    <a:pt x="37" y="101"/>
                  </a:moveTo>
                  <a:cubicBezTo>
                    <a:pt x="28" y="95"/>
                    <a:pt x="28" y="95"/>
                    <a:pt x="28" y="95"/>
                  </a:cubicBezTo>
                  <a:cubicBezTo>
                    <a:pt x="14" y="84"/>
                    <a:pt x="4" y="68"/>
                    <a:pt x="1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49"/>
                    <a:pt x="1" y="48"/>
                    <a:pt x="0" y="46"/>
                  </a:cubicBezTo>
                  <a:cubicBezTo>
                    <a:pt x="0" y="42"/>
                    <a:pt x="0" y="38"/>
                    <a:pt x="1" y="33"/>
                  </a:cubicBezTo>
                  <a:cubicBezTo>
                    <a:pt x="2" y="24"/>
                    <a:pt x="5" y="17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1"/>
                    <a:pt x="8" y="11"/>
                    <a:pt x="9" y="10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3" y="3"/>
                    <a:pt x="17" y="0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2" y="4"/>
                    <a:pt x="24" y="3"/>
                    <a:pt x="25" y="2"/>
                  </a:cubicBezTo>
                  <a:cubicBezTo>
                    <a:pt x="27" y="2"/>
                    <a:pt x="29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3" y="2"/>
                    <a:pt x="35" y="3"/>
                    <a:pt x="36" y="4"/>
                  </a:cubicBezTo>
                  <a:cubicBezTo>
                    <a:pt x="39" y="6"/>
                    <a:pt x="41" y="7"/>
                    <a:pt x="43" y="9"/>
                  </a:cubicBezTo>
                  <a:cubicBezTo>
                    <a:pt x="52" y="17"/>
                    <a:pt x="58" y="25"/>
                    <a:pt x="60" y="34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62" y="40"/>
                    <a:pt x="63" y="47"/>
                    <a:pt x="62" y="52"/>
                  </a:cubicBezTo>
                  <a:cubicBezTo>
                    <a:pt x="62" y="65"/>
                    <a:pt x="57" y="77"/>
                    <a:pt x="49" y="87"/>
                  </a:cubicBezTo>
                  <a:cubicBezTo>
                    <a:pt x="37" y="101"/>
                    <a:pt x="37" y="101"/>
                    <a:pt x="37" y="10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9" name="Freeform 1048">
              <a:extLst>
                <a:ext uri="{FF2B5EF4-FFF2-40B4-BE49-F238E27FC236}">
                  <a16:creationId xmlns:a16="http://schemas.microsoft.com/office/drawing/2014/main" id="{35CCBB83-7D0C-4A4E-B110-004DE8DBA114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600325" y="5018088"/>
              <a:ext cx="292100" cy="306388"/>
            </a:xfrm>
            <a:custGeom>
              <a:avLst/>
              <a:gdLst>
                <a:gd name="T0" fmla="*/ 13 w 63"/>
                <a:gd name="T1" fmla="*/ 47 h 66"/>
                <a:gd name="T2" fmla="*/ 28 w 63"/>
                <a:gd name="T3" fmla="*/ 63 h 66"/>
                <a:gd name="T4" fmla="*/ 33 w 63"/>
                <a:gd name="T5" fmla="*/ 66 h 66"/>
                <a:gd name="T6" fmla="*/ 36 w 63"/>
                <a:gd name="T7" fmla="*/ 63 h 66"/>
                <a:gd name="T8" fmla="*/ 32 w 63"/>
                <a:gd name="T9" fmla="*/ 58 h 66"/>
                <a:gd name="T10" fmla="*/ 27 w 63"/>
                <a:gd name="T11" fmla="*/ 53 h 66"/>
                <a:gd name="T12" fmla="*/ 27 w 63"/>
                <a:gd name="T13" fmla="*/ 55 h 66"/>
                <a:gd name="T14" fmla="*/ 26 w 63"/>
                <a:gd name="T15" fmla="*/ 55 h 66"/>
                <a:gd name="T16" fmla="*/ 19 w 63"/>
                <a:gd name="T17" fmla="*/ 49 h 66"/>
                <a:gd name="T18" fmla="*/ 13 w 63"/>
                <a:gd name="T19" fmla="*/ 47 h 66"/>
                <a:gd name="T20" fmla="*/ 24 w 63"/>
                <a:gd name="T21" fmla="*/ 40 h 66"/>
                <a:gd name="T22" fmla="*/ 27 w 63"/>
                <a:gd name="T23" fmla="*/ 52 h 66"/>
                <a:gd name="T24" fmla="*/ 37 w 63"/>
                <a:gd name="T25" fmla="*/ 62 h 66"/>
                <a:gd name="T26" fmla="*/ 40 w 63"/>
                <a:gd name="T27" fmla="*/ 59 h 66"/>
                <a:gd name="T28" fmla="*/ 34 w 63"/>
                <a:gd name="T29" fmla="*/ 49 h 66"/>
                <a:gd name="T30" fmla="*/ 33 w 63"/>
                <a:gd name="T31" fmla="*/ 49 h 66"/>
                <a:gd name="T32" fmla="*/ 33 w 63"/>
                <a:gd name="T33" fmla="*/ 49 h 66"/>
                <a:gd name="T34" fmla="*/ 28 w 63"/>
                <a:gd name="T35" fmla="*/ 43 h 66"/>
                <a:gd name="T36" fmla="*/ 24 w 63"/>
                <a:gd name="T37" fmla="*/ 40 h 66"/>
                <a:gd name="T38" fmla="*/ 19 w 63"/>
                <a:gd name="T39" fmla="*/ 28 h 66"/>
                <a:gd name="T40" fmla="*/ 23 w 63"/>
                <a:gd name="T41" fmla="*/ 39 h 66"/>
                <a:gd name="T42" fmla="*/ 27 w 63"/>
                <a:gd name="T43" fmla="*/ 41 h 66"/>
                <a:gd name="T44" fmla="*/ 19 w 63"/>
                <a:gd name="T45" fmla="*/ 28 h 66"/>
                <a:gd name="T46" fmla="*/ 33 w 63"/>
                <a:gd name="T47" fmla="*/ 27 h 66"/>
                <a:gd name="T48" fmla="*/ 34 w 63"/>
                <a:gd name="T49" fmla="*/ 47 h 66"/>
                <a:gd name="T50" fmla="*/ 40 w 63"/>
                <a:gd name="T51" fmla="*/ 55 h 66"/>
                <a:gd name="T52" fmla="*/ 39 w 63"/>
                <a:gd name="T53" fmla="*/ 46 h 66"/>
                <a:gd name="T54" fmla="*/ 38 w 63"/>
                <a:gd name="T55" fmla="*/ 48 h 66"/>
                <a:gd name="T56" fmla="*/ 36 w 63"/>
                <a:gd name="T57" fmla="*/ 35 h 66"/>
                <a:gd name="T58" fmla="*/ 33 w 63"/>
                <a:gd name="T59" fmla="*/ 27 h 66"/>
                <a:gd name="T60" fmla="*/ 30 w 63"/>
                <a:gd name="T61" fmla="*/ 16 h 66"/>
                <a:gd name="T62" fmla="*/ 32 w 63"/>
                <a:gd name="T63" fmla="*/ 24 h 66"/>
                <a:gd name="T64" fmla="*/ 35 w 63"/>
                <a:gd name="T65" fmla="*/ 28 h 66"/>
                <a:gd name="T66" fmla="*/ 30 w 63"/>
                <a:gd name="T67" fmla="*/ 16 h 66"/>
                <a:gd name="T68" fmla="*/ 2 w 63"/>
                <a:gd name="T69" fmla="*/ 10 h 66"/>
                <a:gd name="T70" fmla="*/ 1 w 63"/>
                <a:gd name="T71" fmla="*/ 19 h 66"/>
                <a:gd name="T72" fmla="*/ 1 w 63"/>
                <a:gd name="T73" fmla="*/ 19 h 66"/>
                <a:gd name="T74" fmla="*/ 1 w 63"/>
                <a:gd name="T75" fmla="*/ 19 h 66"/>
                <a:gd name="T76" fmla="*/ 1 w 63"/>
                <a:gd name="T77" fmla="*/ 19 h 66"/>
                <a:gd name="T78" fmla="*/ 12 w 63"/>
                <a:gd name="T79" fmla="*/ 47 h 66"/>
                <a:gd name="T80" fmla="*/ 18 w 63"/>
                <a:gd name="T81" fmla="*/ 48 h 66"/>
                <a:gd name="T82" fmla="*/ 11 w 63"/>
                <a:gd name="T83" fmla="*/ 37 h 66"/>
                <a:gd name="T84" fmla="*/ 10 w 63"/>
                <a:gd name="T85" fmla="*/ 37 h 66"/>
                <a:gd name="T86" fmla="*/ 9 w 63"/>
                <a:gd name="T87" fmla="*/ 34 h 66"/>
                <a:gd name="T88" fmla="*/ 2 w 63"/>
                <a:gd name="T89" fmla="*/ 10 h 66"/>
                <a:gd name="T90" fmla="*/ 2 w 63"/>
                <a:gd name="T91" fmla="*/ 10 h 66"/>
                <a:gd name="T92" fmla="*/ 45 w 63"/>
                <a:gd name="T93" fmla="*/ 6 h 66"/>
                <a:gd name="T94" fmla="*/ 40 w 63"/>
                <a:gd name="T95" fmla="*/ 44 h 66"/>
                <a:gd name="T96" fmla="*/ 41 w 63"/>
                <a:gd name="T97" fmla="*/ 57 h 66"/>
                <a:gd name="T98" fmla="*/ 45 w 63"/>
                <a:gd name="T99" fmla="*/ 53 h 66"/>
                <a:gd name="T100" fmla="*/ 44 w 63"/>
                <a:gd name="T101" fmla="*/ 52 h 66"/>
                <a:gd name="T102" fmla="*/ 45 w 63"/>
                <a:gd name="T103" fmla="*/ 6 h 66"/>
                <a:gd name="T104" fmla="*/ 58 w 63"/>
                <a:gd name="T105" fmla="*/ 0 h 66"/>
                <a:gd name="T106" fmla="*/ 58 w 63"/>
                <a:gd name="T107" fmla="*/ 0 h 66"/>
                <a:gd name="T108" fmla="*/ 55 w 63"/>
                <a:gd name="T109" fmla="*/ 42 h 66"/>
                <a:gd name="T110" fmla="*/ 59 w 63"/>
                <a:gd name="T111" fmla="*/ 36 h 66"/>
                <a:gd name="T112" fmla="*/ 62 w 63"/>
                <a:gd name="T113" fmla="*/ 20 h 66"/>
                <a:gd name="T114" fmla="*/ 63 w 63"/>
                <a:gd name="T115" fmla="*/ 17 h 66"/>
                <a:gd name="T116" fmla="*/ 60 w 63"/>
                <a:gd name="T117" fmla="*/ 2 h 66"/>
                <a:gd name="T118" fmla="*/ 60 w 63"/>
                <a:gd name="T119" fmla="*/ 2 h 66"/>
                <a:gd name="T120" fmla="*/ 60 w 63"/>
                <a:gd name="T121" fmla="*/ 2 h 66"/>
                <a:gd name="T122" fmla="*/ 58 w 63"/>
                <a:gd name="T12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" h="66">
                  <a:moveTo>
                    <a:pt x="13" y="47"/>
                  </a:moveTo>
                  <a:cubicBezTo>
                    <a:pt x="17" y="53"/>
                    <a:pt x="22" y="58"/>
                    <a:pt x="28" y="63"/>
                  </a:cubicBezTo>
                  <a:cubicBezTo>
                    <a:pt x="33" y="66"/>
                    <a:pt x="33" y="66"/>
                    <a:pt x="33" y="66"/>
                  </a:cubicBezTo>
                  <a:cubicBezTo>
                    <a:pt x="34" y="65"/>
                    <a:pt x="35" y="64"/>
                    <a:pt x="36" y="63"/>
                  </a:cubicBezTo>
                  <a:cubicBezTo>
                    <a:pt x="35" y="61"/>
                    <a:pt x="33" y="59"/>
                    <a:pt x="32" y="58"/>
                  </a:cubicBezTo>
                  <a:cubicBezTo>
                    <a:pt x="30" y="56"/>
                    <a:pt x="29" y="55"/>
                    <a:pt x="27" y="53"/>
                  </a:cubicBezTo>
                  <a:cubicBezTo>
                    <a:pt x="27" y="54"/>
                    <a:pt x="27" y="54"/>
                    <a:pt x="27" y="55"/>
                  </a:cubicBezTo>
                  <a:cubicBezTo>
                    <a:pt x="27" y="55"/>
                    <a:pt x="27" y="55"/>
                    <a:pt x="26" y="55"/>
                  </a:cubicBezTo>
                  <a:cubicBezTo>
                    <a:pt x="25" y="55"/>
                    <a:pt x="22" y="53"/>
                    <a:pt x="19" y="49"/>
                  </a:cubicBezTo>
                  <a:cubicBezTo>
                    <a:pt x="16" y="48"/>
                    <a:pt x="14" y="48"/>
                    <a:pt x="13" y="47"/>
                  </a:cubicBezTo>
                  <a:moveTo>
                    <a:pt x="24" y="40"/>
                  </a:moveTo>
                  <a:cubicBezTo>
                    <a:pt x="25" y="45"/>
                    <a:pt x="27" y="49"/>
                    <a:pt x="27" y="52"/>
                  </a:cubicBezTo>
                  <a:cubicBezTo>
                    <a:pt x="31" y="55"/>
                    <a:pt x="34" y="58"/>
                    <a:pt x="37" y="62"/>
                  </a:cubicBezTo>
                  <a:cubicBezTo>
                    <a:pt x="38" y="61"/>
                    <a:pt x="39" y="60"/>
                    <a:pt x="40" y="59"/>
                  </a:cubicBezTo>
                  <a:cubicBezTo>
                    <a:pt x="38" y="56"/>
                    <a:pt x="37" y="53"/>
                    <a:pt x="34" y="49"/>
                  </a:cubicBezTo>
                  <a:cubicBezTo>
                    <a:pt x="34" y="49"/>
                    <a:pt x="34" y="49"/>
                    <a:pt x="33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9"/>
                    <a:pt x="30" y="46"/>
                    <a:pt x="28" y="43"/>
                  </a:cubicBezTo>
                  <a:cubicBezTo>
                    <a:pt x="27" y="42"/>
                    <a:pt x="25" y="41"/>
                    <a:pt x="24" y="40"/>
                  </a:cubicBezTo>
                  <a:moveTo>
                    <a:pt x="19" y="28"/>
                  </a:moveTo>
                  <a:cubicBezTo>
                    <a:pt x="19" y="28"/>
                    <a:pt x="21" y="33"/>
                    <a:pt x="23" y="39"/>
                  </a:cubicBezTo>
                  <a:cubicBezTo>
                    <a:pt x="25" y="40"/>
                    <a:pt x="26" y="40"/>
                    <a:pt x="27" y="41"/>
                  </a:cubicBezTo>
                  <a:cubicBezTo>
                    <a:pt x="23" y="35"/>
                    <a:pt x="19" y="28"/>
                    <a:pt x="19" y="28"/>
                  </a:cubicBezTo>
                  <a:moveTo>
                    <a:pt x="33" y="27"/>
                  </a:moveTo>
                  <a:cubicBezTo>
                    <a:pt x="34" y="33"/>
                    <a:pt x="35" y="42"/>
                    <a:pt x="34" y="47"/>
                  </a:cubicBezTo>
                  <a:cubicBezTo>
                    <a:pt x="37" y="50"/>
                    <a:pt x="38" y="53"/>
                    <a:pt x="40" y="55"/>
                  </a:cubicBezTo>
                  <a:cubicBezTo>
                    <a:pt x="40" y="53"/>
                    <a:pt x="40" y="50"/>
                    <a:pt x="39" y="46"/>
                  </a:cubicBezTo>
                  <a:cubicBezTo>
                    <a:pt x="39" y="47"/>
                    <a:pt x="39" y="47"/>
                    <a:pt x="38" y="48"/>
                  </a:cubicBezTo>
                  <a:cubicBezTo>
                    <a:pt x="38" y="43"/>
                    <a:pt x="37" y="39"/>
                    <a:pt x="36" y="35"/>
                  </a:cubicBezTo>
                  <a:cubicBezTo>
                    <a:pt x="36" y="32"/>
                    <a:pt x="34" y="29"/>
                    <a:pt x="33" y="27"/>
                  </a:cubicBezTo>
                  <a:moveTo>
                    <a:pt x="30" y="16"/>
                  </a:moveTo>
                  <a:cubicBezTo>
                    <a:pt x="30" y="16"/>
                    <a:pt x="31" y="19"/>
                    <a:pt x="32" y="24"/>
                  </a:cubicBezTo>
                  <a:cubicBezTo>
                    <a:pt x="33" y="25"/>
                    <a:pt x="34" y="27"/>
                    <a:pt x="35" y="28"/>
                  </a:cubicBezTo>
                  <a:cubicBezTo>
                    <a:pt x="33" y="21"/>
                    <a:pt x="30" y="16"/>
                    <a:pt x="30" y="16"/>
                  </a:cubicBezTo>
                  <a:moveTo>
                    <a:pt x="2" y="10"/>
                  </a:moveTo>
                  <a:cubicBezTo>
                    <a:pt x="0" y="10"/>
                    <a:pt x="1" y="18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29"/>
                    <a:pt x="6" y="38"/>
                    <a:pt x="12" y="47"/>
                  </a:cubicBezTo>
                  <a:cubicBezTo>
                    <a:pt x="14" y="47"/>
                    <a:pt x="16" y="47"/>
                    <a:pt x="18" y="48"/>
                  </a:cubicBezTo>
                  <a:cubicBezTo>
                    <a:pt x="16" y="45"/>
                    <a:pt x="13" y="41"/>
                    <a:pt x="11" y="37"/>
                  </a:cubicBezTo>
                  <a:cubicBezTo>
                    <a:pt x="11" y="37"/>
                    <a:pt x="11" y="37"/>
                    <a:pt x="10" y="37"/>
                  </a:cubicBezTo>
                  <a:cubicBezTo>
                    <a:pt x="9" y="36"/>
                    <a:pt x="9" y="35"/>
                    <a:pt x="9" y="34"/>
                  </a:cubicBezTo>
                  <a:cubicBezTo>
                    <a:pt x="6" y="27"/>
                    <a:pt x="3" y="19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45" y="6"/>
                  </a:moveTo>
                  <a:cubicBezTo>
                    <a:pt x="45" y="6"/>
                    <a:pt x="46" y="31"/>
                    <a:pt x="40" y="44"/>
                  </a:cubicBezTo>
                  <a:cubicBezTo>
                    <a:pt x="41" y="49"/>
                    <a:pt x="41" y="53"/>
                    <a:pt x="41" y="57"/>
                  </a:cubicBezTo>
                  <a:cubicBezTo>
                    <a:pt x="43" y="56"/>
                    <a:pt x="44" y="55"/>
                    <a:pt x="45" y="53"/>
                  </a:cubicBezTo>
                  <a:cubicBezTo>
                    <a:pt x="45" y="53"/>
                    <a:pt x="44" y="53"/>
                    <a:pt x="44" y="52"/>
                  </a:cubicBezTo>
                  <a:cubicBezTo>
                    <a:pt x="51" y="28"/>
                    <a:pt x="45" y="6"/>
                    <a:pt x="45" y="6"/>
                  </a:cubicBezTo>
                  <a:moveTo>
                    <a:pt x="58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63" y="20"/>
                    <a:pt x="55" y="42"/>
                  </a:cubicBezTo>
                  <a:cubicBezTo>
                    <a:pt x="57" y="40"/>
                    <a:pt x="58" y="38"/>
                    <a:pt x="59" y="36"/>
                  </a:cubicBezTo>
                  <a:cubicBezTo>
                    <a:pt x="61" y="31"/>
                    <a:pt x="62" y="26"/>
                    <a:pt x="62" y="20"/>
                  </a:cubicBezTo>
                  <a:cubicBezTo>
                    <a:pt x="62" y="19"/>
                    <a:pt x="63" y="18"/>
                    <a:pt x="63" y="17"/>
                  </a:cubicBezTo>
                  <a:cubicBezTo>
                    <a:pt x="63" y="12"/>
                    <a:pt x="62" y="7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0"/>
                    <a:pt x="59" y="0"/>
                    <a:pt x="58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0" name="Freeform 1049">
              <a:extLst>
                <a:ext uri="{FF2B5EF4-FFF2-40B4-BE49-F238E27FC236}">
                  <a16:creationId xmlns:a16="http://schemas.microsoft.com/office/drawing/2014/main" id="{4DF219A8-64C6-482C-A580-2D559D4F7C3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16212" y="5222875"/>
              <a:ext cx="147638" cy="147638"/>
            </a:xfrm>
            <a:custGeom>
              <a:avLst/>
              <a:gdLst>
                <a:gd name="T0" fmla="*/ 2 w 32"/>
                <a:gd name="T1" fmla="*/ 3 h 32"/>
                <a:gd name="T2" fmla="*/ 13 w 32"/>
                <a:gd name="T3" fmla="*/ 22 h 32"/>
                <a:gd name="T4" fmla="*/ 32 w 32"/>
                <a:gd name="T5" fmla="*/ 31 h 32"/>
                <a:gd name="T6" fmla="*/ 30 w 32"/>
                <a:gd name="T7" fmla="*/ 32 h 32"/>
                <a:gd name="T8" fmla="*/ 1 w 32"/>
                <a:gd name="T9" fmla="*/ 3 h 32"/>
                <a:gd name="T10" fmla="*/ 1 w 32"/>
                <a:gd name="T11" fmla="*/ 3 h 32"/>
                <a:gd name="T12" fmla="*/ 0 w 32"/>
                <a:gd name="T13" fmla="*/ 1 h 32"/>
                <a:gd name="T14" fmla="*/ 2 w 32"/>
                <a:gd name="T15" fmla="*/ 1 h 32"/>
                <a:gd name="T16" fmla="*/ 2 w 32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2">
                  <a:moveTo>
                    <a:pt x="2" y="3"/>
                  </a:moveTo>
                  <a:cubicBezTo>
                    <a:pt x="3" y="7"/>
                    <a:pt x="5" y="16"/>
                    <a:pt x="13" y="22"/>
                  </a:cubicBezTo>
                  <a:cubicBezTo>
                    <a:pt x="24" y="30"/>
                    <a:pt x="32" y="31"/>
                    <a:pt x="32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6" y="28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2" y="1"/>
                  </a:cubicBezTo>
                  <a:cubicBezTo>
                    <a:pt x="3" y="3"/>
                    <a:pt x="2" y="3"/>
                    <a:pt x="2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1" name="Freeform 1050">
              <a:extLst>
                <a:ext uri="{FF2B5EF4-FFF2-40B4-BE49-F238E27FC236}">
                  <a16:creationId xmlns:a16="http://schemas.microsoft.com/office/drawing/2014/main" id="{1FA5DA61-B28E-4C51-9561-9E347D9ECA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11450" y="5194300"/>
              <a:ext cx="166688" cy="144463"/>
            </a:xfrm>
            <a:custGeom>
              <a:avLst/>
              <a:gdLst>
                <a:gd name="T0" fmla="*/ 34 w 36"/>
                <a:gd name="T1" fmla="*/ 31 h 31"/>
                <a:gd name="T2" fmla="*/ 36 w 36"/>
                <a:gd name="T3" fmla="*/ 31 h 31"/>
                <a:gd name="T4" fmla="*/ 3 w 36"/>
                <a:gd name="T5" fmla="*/ 3 h 31"/>
                <a:gd name="T6" fmla="*/ 2 w 36"/>
                <a:gd name="T7" fmla="*/ 0 h 31"/>
                <a:gd name="T8" fmla="*/ 2 w 36"/>
                <a:gd name="T9" fmla="*/ 3 h 31"/>
                <a:gd name="T10" fmla="*/ 2 w 36"/>
                <a:gd name="T11" fmla="*/ 3 h 31"/>
                <a:gd name="T12" fmla="*/ 10 w 36"/>
                <a:gd name="T13" fmla="*/ 15 h 31"/>
                <a:gd name="T14" fmla="*/ 34 w 36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1">
                  <a:moveTo>
                    <a:pt x="34" y="31"/>
                  </a:moveTo>
                  <a:cubicBezTo>
                    <a:pt x="36" y="31"/>
                    <a:pt x="36" y="31"/>
                    <a:pt x="36" y="31"/>
                  </a:cubicBezTo>
                  <a:cubicBezTo>
                    <a:pt x="36" y="31"/>
                    <a:pt x="11" y="21"/>
                    <a:pt x="3" y="3"/>
                  </a:cubicBezTo>
                  <a:cubicBezTo>
                    <a:pt x="3" y="3"/>
                    <a:pt x="3" y="1"/>
                    <a:pt x="2" y="0"/>
                  </a:cubicBezTo>
                  <a:cubicBezTo>
                    <a:pt x="1" y="0"/>
                    <a:pt x="0" y="2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6"/>
                    <a:pt x="7" y="11"/>
                    <a:pt x="10" y="15"/>
                  </a:cubicBezTo>
                  <a:cubicBezTo>
                    <a:pt x="17" y="22"/>
                    <a:pt x="30" y="29"/>
                    <a:pt x="34" y="31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2" name="Freeform 1051">
              <a:extLst>
                <a:ext uri="{FF2B5EF4-FFF2-40B4-BE49-F238E27FC236}">
                  <a16:creationId xmlns:a16="http://schemas.microsoft.com/office/drawing/2014/main" id="{CC2FAD12-D352-4831-93B7-8581D8EB252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65412" y="5041900"/>
              <a:ext cx="217488" cy="304800"/>
            </a:xfrm>
            <a:custGeom>
              <a:avLst/>
              <a:gdLst>
                <a:gd name="T0" fmla="*/ 6 w 47"/>
                <a:gd name="T1" fmla="*/ 2 h 66"/>
                <a:gd name="T2" fmla="*/ 3 w 47"/>
                <a:gd name="T3" fmla="*/ 1 h 66"/>
                <a:gd name="T4" fmla="*/ 7 w 47"/>
                <a:gd name="T5" fmla="*/ 4 h 66"/>
                <a:gd name="T6" fmla="*/ 37 w 47"/>
                <a:gd name="T7" fmla="*/ 65 h 66"/>
                <a:gd name="T8" fmla="*/ 39 w 47"/>
                <a:gd name="T9" fmla="*/ 66 h 66"/>
                <a:gd name="T10" fmla="*/ 6 w 47"/>
                <a:gd name="T11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66">
                  <a:moveTo>
                    <a:pt x="6" y="2"/>
                  </a:moveTo>
                  <a:cubicBezTo>
                    <a:pt x="5" y="1"/>
                    <a:pt x="4" y="0"/>
                    <a:pt x="3" y="1"/>
                  </a:cubicBezTo>
                  <a:cubicBezTo>
                    <a:pt x="0" y="3"/>
                    <a:pt x="5" y="7"/>
                    <a:pt x="7" y="4"/>
                  </a:cubicBezTo>
                  <a:cubicBezTo>
                    <a:pt x="47" y="15"/>
                    <a:pt x="37" y="65"/>
                    <a:pt x="37" y="65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5"/>
                    <a:pt x="47" y="13"/>
                    <a:pt x="6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3" name="Freeform 1052">
              <a:extLst>
                <a:ext uri="{FF2B5EF4-FFF2-40B4-BE49-F238E27FC236}">
                  <a16:creationId xmlns:a16="http://schemas.microsoft.com/office/drawing/2014/main" id="{0DD8D60F-E5D5-4D67-BD9C-3990E74449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76537" y="5249863"/>
              <a:ext cx="176213" cy="161925"/>
            </a:xfrm>
            <a:custGeom>
              <a:avLst/>
              <a:gdLst>
                <a:gd name="T0" fmla="*/ 1 w 38"/>
                <a:gd name="T1" fmla="*/ 4 h 35"/>
                <a:gd name="T2" fmla="*/ 1 w 38"/>
                <a:gd name="T3" fmla="*/ 1 h 35"/>
                <a:gd name="T4" fmla="*/ 2 w 38"/>
                <a:gd name="T5" fmla="*/ 5 h 35"/>
                <a:gd name="T6" fmla="*/ 38 w 38"/>
                <a:gd name="T7" fmla="*/ 33 h 35"/>
                <a:gd name="T8" fmla="*/ 38 w 38"/>
                <a:gd name="T9" fmla="*/ 35 h 35"/>
                <a:gd name="T10" fmla="*/ 1 w 38"/>
                <a:gd name="T11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5">
                  <a:moveTo>
                    <a:pt x="1" y="4"/>
                  </a:move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4" y="4"/>
                    <a:pt x="2" y="5"/>
                  </a:cubicBezTo>
                  <a:cubicBezTo>
                    <a:pt x="3" y="32"/>
                    <a:pt x="38" y="33"/>
                    <a:pt x="38" y="33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2" y="32"/>
                    <a:pt x="1" y="4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4" name="Freeform 1053">
              <a:extLst>
                <a:ext uri="{FF2B5EF4-FFF2-40B4-BE49-F238E27FC236}">
                  <a16:creationId xmlns:a16="http://schemas.microsoft.com/office/drawing/2014/main" id="{5BFF97AD-E580-467D-B75F-A8A74D29A9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70175" y="5114925"/>
              <a:ext cx="152400" cy="190500"/>
            </a:xfrm>
            <a:custGeom>
              <a:avLst/>
              <a:gdLst>
                <a:gd name="T0" fmla="*/ 4 w 33"/>
                <a:gd name="T1" fmla="*/ 1 h 41"/>
                <a:gd name="T2" fmla="*/ 2 w 33"/>
                <a:gd name="T3" fmla="*/ 1 h 41"/>
                <a:gd name="T4" fmla="*/ 5 w 33"/>
                <a:gd name="T5" fmla="*/ 3 h 41"/>
                <a:gd name="T6" fmla="*/ 30 w 33"/>
                <a:gd name="T7" fmla="*/ 41 h 41"/>
                <a:gd name="T8" fmla="*/ 32 w 33"/>
                <a:gd name="T9" fmla="*/ 41 h 41"/>
                <a:gd name="T10" fmla="*/ 4 w 33"/>
                <a:gd name="T11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41">
                  <a:moveTo>
                    <a:pt x="4" y="1"/>
                  </a:moveTo>
                  <a:cubicBezTo>
                    <a:pt x="3" y="1"/>
                    <a:pt x="2" y="0"/>
                    <a:pt x="2" y="1"/>
                  </a:cubicBezTo>
                  <a:cubicBezTo>
                    <a:pt x="0" y="2"/>
                    <a:pt x="4" y="5"/>
                    <a:pt x="5" y="3"/>
                  </a:cubicBezTo>
                  <a:cubicBezTo>
                    <a:pt x="33" y="6"/>
                    <a:pt x="30" y="41"/>
                    <a:pt x="30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2" y="5"/>
                    <a:pt x="4" y="1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5" name="Freeform 1054">
              <a:extLst>
                <a:ext uri="{FF2B5EF4-FFF2-40B4-BE49-F238E27FC236}">
                  <a16:creationId xmlns:a16="http://schemas.microsoft.com/office/drawing/2014/main" id="{2FC0DD00-CAF8-4349-913C-C99115C8F09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52725" y="5249863"/>
              <a:ext cx="268288" cy="185738"/>
            </a:xfrm>
            <a:custGeom>
              <a:avLst/>
              <a:gdLst>
                <a:gd name="T0" fmla="*/ 2 w 58"/>
                <a:gd name="T1" fmla="*/ 5 h 40"/>
                <a:gd name="T2" fmla="*/ 1 w 58"/>
                <a:gd name="T3" fmla="*/ 2 h 40"/>
                <a:gd name="T4" fmla="*/ 4 w 58"/>
                <a:gd name="T5" fmla="*/ 6 h 40"/>
                <a:gd name="T6" fmla="*/ 58 w 58"/>
                <a:gd name="T7" fmla="*/ 28 h 40"/>
                <a:gd name="T8" fmla="*/ 58 w 58"/>
                <a:gd name="T9" fmla="*/ 30 h 40"/>
                <a:gd name="T10" fmla="*/ 2 w 58"/>
                <a:gd name="T11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40">
                  <a:moveTo>
                    <a:pt x="2" y="5"/>
                  </a:moveTo>
                  <a:cubicBezTo>
                    <a:pt x="1" y="4"/>
                    <a:pt x="0" y="3"/>
                    <a:pt x="1" y="2"/>
                  </a:cubicBezTo>
                  <a:cubicBezTo>
                    <a:pt x="2" y="0"/>
                    <a:pt x="6" y="4"/>
                    <a:pt x="4" y="6"/>
                  </a:cubicBezTo>
                  <a:cubicBezTo>
                    <a:pt x="15" y="39"/>
                    <a:pt x="57" y="28"/>
                    <a:pt x="58" y="28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30"/>
                    <a:pt x="13" y="40"/>
                    <a:pt x="2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6" name="Freeform 1055">
              <a:extLst>
                <a:ext uri="{FF2B5EF4-FFF2-40B4-BE49-F238E27FC236}">
                  <a16:creationId xmlns:a16="http://schemas.microsoft.com/office/drawing/2014/main" id="{4FBD74CD-6DD0-48B0-9CD5-B07FFA0A99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62250" y="5213350"/>
              <a:ext cx="166688" cy="171450"/>
            </a:xfrm>
            <a:custGeom>
              <a:avLst/>
              <a:gdLst>
                <a:gd name="T0" fmla="*/ 2 w 36"/>
                <a:gd name="T1" fmla="*/ 3 h 37"/>
                <a:gd name="T2" fmla="*/ 2 w 36"/>
                <a:gd name="T3" fmla="*/ 1 h 37"/>
                <a:gd name="T4" fmla="*/ 3 w 36"/>
                <a:gd name="T5" fmla="*/ 4 h 37"/>
                <a:gd name="T6" fmla="*/ 36 w 36"/>
                <a:gd name="T7" fmla="*/ 36 h 37"/>
                <a:gd name="T8" fmla="*/ 36 w 36"/>
                <a:gd name="T9" fmla="*/ 37 h 37"/>
                <a:gd name="T10" fmla="*/ 2 w 36"/>
                <a:gd name="T11" fmla="*/ 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7">
                  <a:moveTo>
                    <a:pt x="2" y="3"/>
                  </a:moveTo>
                  <a:cubicBezTo>
                    <a:pt x="2" y="3"/>
                    <a:pt x="1" y="1"/>
                    <a:pt x="2" y="1"/>
                  </a:cubicBezTo>
                  <a:cubicBezTo>
                    <a:pt x="3" y="0"/>
                    <a:pt x="5" y="4"/>
                    <a:pt x="3" y="4"/>
                  </a:cubicBezTo>
                  <a:cubicBezTo>
                    <a:pt x="2" y="32"/>
                    <a:pt x="36" y="36"/>
                    <a:pt x="36" y="36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0" y="32"/>
                    <a:pt x="2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7" name="Freeform 1056">
              <a:extLst>
                <a:ext uri="{FF2B5EF4-FFF2-40B4-BE49-F238E27FC236}">
                  <a16:creationId xmlns:a16="http://schemas.microsoft.com/office/drawing/2014/main" id="{A005538C-D961-40EC-B0AE-E98D2690718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93987" y="5175250"/>
              <a:ext cx="160338" cy="139700"/>
            </a:xfrm>
            <a:custGeom>
              <a:avLst/>
              <a:gdLst>
                <a:gd name="T0" fmla="*/ 4 w 35"/>
                <a:gd name="T1" fmla="*/ 2 h 30"/>
                <a:gd name="T2" fmla="*/ 24 w 35"/>
                <a:gd name="T3" fmla="*/ 13 h 30"/>
                <a:gd name="T4" fmla="*/ 34 w 35"/>
                <a:gd name="T5" fmla="*/ 30 h 30"/>
                <a:gd name="T6" fmla="*/ 35 w 35"/>
                <a:gd name="T7" fmla="*/ 29 h 30"/>
                <a:gd name="T8" fmla="*/ 4 w 35"/>
                <a:gd name="T9" fmla="*/ 2 h 30"/>
                <a:gd name="T10" fmla="*/ 4 w 35"/>
                <a:gd name="T11" fmla="*/ 2 h 30"/>
                <a:gd name="T12" fmla="*/ 2 w 35"/>
                <a:gd name="T13" fmla="*/ 0 h 30"/>
                <a:gd name="T14" fmla="*/ 2 w 35"/>
                <a:gd name="T15" fmla="*/ 3 h 30"/>
                <a:gd name="T16" fmla="*/ 4 w 35"/>
                <a:gd name="T1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0">
                  <a:moveTo>
                    <a:pt x="4" y="2"/>
                  </a:moveTo>
                  <a:cubicBezTo>
                    <a:pt x="8" y="3"/>
                    <a:pt x="17" y="5"/>
                    <a:pt x="24" y="13"/>
                  </a:cubicBezTo>
                  <a:cubicBezTo>
                    <a:pt x="32" y="22"/>
                    <a:pt x="34" y="30"/>
                    <a:pt x="34" y="30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29" y="5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1"/>
                    <a:pt x="2" y="0"/>
                  </a:cubicBezTo>
                  <a:cubicBezTo>
                    <a:pt x="1" y="0"/>
                    <a:pt x="0" y="2"/>
                    <a:pt x="2" y="3"/>
                  </a:cubicBezTo>
                  <a:cubicBezTo>
                    <a:pt x="4" y="3"/>
                    <a:pt x="4" y="3"/>
                    <a:pt x="4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8" name="Freeform 1057">
              <a:extLst>
                <a:ext uri="{FF2B5EF4-FFF2-40B4-BE49-F238E27FC236}">
                  <a16:creationId xmlns:a16="http://schemas.microsoft.com/office/drawing/2014/main" id="{E922EF11-DDDF-4ADE-BDAF-3F4DF719F70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93987" y="5226050"/>
              <a:ext cx="160338" cy="139700"/>
            </a:xfrm>
            <a:custGeom>
              <a:avLst/>
              <a:gdLst>
                <a:gd name="T0" fmla="*/ 4 w 35"/>
                <a:gd name="T1" fmla="*/ 2 h 30"/>
                <a:gd name="T2" fmla="*/ 24 w 35"/>
                <a:gd name="T3" fmla="*/ 13 h 30"/>
                <a:gd name="T4" fmla="*/ 33 w 35"/>
                <a:gd name="T5" fmla="*/ 30 h 30"/>
                <a:gd name="T6" fmla="*/ 35 w 35"/>
                <a:gd name="T7" fmla="*/ 29 h 30"/>
                <a:gd name="T8" fmla="*/ 4 w 35"/>
                <a:gd name="T9" fmla="*/ 2 h 30"/>
                <a:gd name="T10" fmla="*/ 4 w 35"/>
                <a:gd name="T11" fmla="*/ 2 h 30"/>
                <a:gd name="T12" fmla="*/ 2 w 35"/>
                <a:gd name="T13" fmla="*/ 0 h 30"/>
                <a:gd name="T14" fmla="*/ 2 w 35"/>
                <a:gd name="T15" fmla="*/ 3 h 30"/>
                <a:gd name="T16" fmla="*/ 4 w 35"/>
                <a:gd name="T1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0">
                  <a:moveTo>
                    <a:pt x="4" y="2"/>
                  </a:moveTo>
                  <a:cubicBezTo>
                    <a:pt x="8" y="3"/>
                    <a:pt x="17" y="5"/>
                    <a:pt x="24" y="13"/>
                  </a:cubicBezTo>
                  <a:cubicBezTo>
                    <a:pt x="32" y="22"/>
                    <a:pt x="33" y="30"/>
                    <a:pt x="33" y="30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29" y="5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1"/>
                    <a:pt x="2" y="1"/>
                    <a:pt x="2" y="0"/>
                  </a:cubicBezTo>
                  <a:cubicBezTo>
                    <a:pt x="0" y="0"/>
                    <a:pt x="0" y="2"/>
                    <a:pt x="2" y="3"/>
                  </a:cubicBezTo>
                  <a:cubicBezTo>
                    <a:pt x="4" y="3"/>
                    <a:pt x="4" y="3"/>
                    <a:pt x="4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9" name="Freeform 1058">
              <a:extLst>
                <a:ext uri="{FF2B5EF4-FFF2-40B4-BE49-F238E27FC236}">
                  <a16:creationId xmlns:a16="http://schemas.microsoft.com/office/drawing/2014/main" id="{6C10C800-5F53-49A3-B2BE-C6779EE4E2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16212" y="5235575"/>
              <a:ext cx="185738" cy="120650"/>
            </a:xfrm>
            <a:custGeom>
              <a:avLst/>
              <a:gdLst>
                <a:gd name="T0" fmla="*/ 3 w 40"/>
                <a:gd name="T1" fmla="*/ 4 h 26"/>
                <a:gd name="T2" fmla="*/ 20 w 40"/>
                <a:gd name="T3" fmla="*/ 19 h 26"/>
                <a:gd name="T4" fmla="*/ 40 w 40"/>
                <a:gd name="T5" fmla="*/ 22 h 26"/>
                <a:gd name="T6" fmla="*/ 39 w 40"/>
                <a:gd name="T7" fmla="*/ 23 h 26"/>
                <a:gd name="T8" fmla="*/ 3 w 40"/>
                <a:gd name="T9" fmla="*/ 4 h 26"/>
                <a:gd name="T10" fmla="*/ 3 w 40"/>
                <a:gd name="T11" fmla="*/ 4 h 26"/>
                <a:gd name="T12" fmla="*/ 1 w 40"/>
                <a:gd name="T13" fmla="*/ 2 h 26"/>
                <a:gd name="T14" fmla="*/ 3 w 40"/>
                <a:gd name="T15" fmla="*/ 2 h 26"/>
                <a:gd name="T16" fmla="*/ 3 w 40"/>
                <a:gd name="T17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6">
                  <a:moveTo>
                    <a:pt x="3" y="4"/>
                  </a:moveTo>
                  <a:cubicBezTo>
                    <a:pt x="5" y="7"/>
                    <a:pt x="11" y="15"/>
                    <a:pt x="20" y="19"/>
                  </a:cubicBezTo>
                  <a:cubicBezTo>
                    <a:pt x="32" y="23"/>
                    <a:pt x="40" y="22"/>
                    <a:pt x="40" y="22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23"/>
                    <a:pt x="15" y="26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1" y="3"/>
                    <a:pt x="1" y="2"/>
                  </a:cubicBezTo>
                  <a:cubicBezTo>
                    <a:pt x="0" y="1"/>
                    <a:pt x="2" y="0"/>
                    <a:pt x="3" y="2"/>
                  </a:cubicBezTo>
                  <a:cubicBezTo>
                    <a:pt x="4" y="3"/>
                    <a:pt x="4" y="4"/>
                    <a:pt x="3" y="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0" name="Freeform 1059">
              <a:extLst>
                <a:ext uri="{FF2B5EF4-FFF2-40B4-BE49-F238E27FC236}">
                  <a16:creationId xmlns:a16="http://schemas.microsoft.com/office/drawing/2014/main" id="{E3D2E385-520A-4B97-87A9-F4A4112733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32062" y="4994275"/>
              <a:ext cx="503238" cy="593725"/>
            </a:xfrm>
            <a:custGeom>
              <a:avLst/>
              <a:gdLst>
                <a:gd name="T0" fmla="*/ 29 w 109"/>
                <a:gd name="T1" fmla="*/ 110 h 128"/>
                <a:gd name="T2" fmla="*/ 33 w 109"/>
                <a:gd name="T3" fmla="*/ 106 h 128"/>
                <a:gd name="T4" fmla="*/ 34 w 109"/>
                <a:gd name="T5" fmla="*/ 106 h 128"/>
                <a:gd name="T6" fmla="*/ 59 w 109"/>
                <a:gd name="T7" fmla="*/ 78 h 128"/>
                <a:gd name="T8" fmla="*/ 67 w 109"/>
                <a:gd name="T9" fmla="*/ 67 h 128"/>
                <a:gd name="T10" fmla="*/ 67 w 109"/>
                <a:gd name="T11" fmla="*/ 67 h 128"/>
                <a:gd name="T12" fmla="*/ 72 w 109"/>
                <a:gd name="T13" fmla="*/ 63 h 128"/>
                <a:gd name="T14" fmla="*/ 95 w 109"/>
                <a:gd name="T15" fmla="*/ 33 h 128"/>
                <a:gd name="T16" fmla="*/ 96 w 109"/>
                <a:gd name="T17" fmla="*/ 31 h 128"/>
                <a:gd name="T18" fmla="*/ 107 w 109"/>
                <a:gd name="T19" fmla="*/ 19 h 128"/>
                <a:gd name="T20" fmla="*/ 104 w 109"/>
                <a:gd name="T21" fmla="*/ 42 h 128"/>
                <a:gd name="T22" fmla="*/ 97 w 109"/>
                <a:gd name="T23" fmla="*/ 61 h 128"/>
                <a:gd name="T24" fmla="*/ 97 w 109"/>
                <a:gd name="T25" fmla="*/ 61 h 128"/>
                <a:gd name="T26" fmla="*/ 97 w 109"/>
                <a:gd name="T27" fmla="*/ 62 h 128"/>
                <a:gd name="T28" fmla="*/ 96 w 109"/>
                <a:gd name="T29" fmla="*/ 62 h 128"/>
                <a:gd name="T30" fmla="*/ 96 w 109"/>
                <a:gd name="T31" fmla="*/ 63 h 128"/>
                <a:gd name="T32" fmla="*/ 90 w 109"/>
                <a:gd name="T33" fmla="*/ 71 h 128"/>
                <a:gd name="T34" fmla="*/ 73 w 109"/>
                <a:gd name="T35" fmla="*/ 81 h 128"/>
                <a:gd name="T36" fmla="*/ 68 w 109"/>
                <a:gd name="T37" fmla="*/ 85 h 128"/>
                <a:gd name="T38" fmla="*/ 61 w 109"/>
                <a:gd name="T39" fmla="*/ 99 h 128"/>
                <a:gd name="T40" fmla="*/ 49 w 109"/>
                <a:gd name="T41" fmla="*/ 112 h 128"/>
                <a:gd name="T42" fmla="*/ 49 w 109"/>
                <a:gd name="T43" fmla="*/ 112 h 128"/>
                <a:gd name="T44" fmla="*/ 36 w 109"/>
                <a:gd name="T45" fmla="*/ 121 h 128"/>
                <a:gd name="T46" fmla="*/ 24 w 109"/>
                <a:gd name="T47" fmla="*/ 125 h 128"/>
                <a:gd name="T48" fmla="*/ 29 w 109"/>
                <a:gd name="T49" fmla="*/ 11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9" h="128">
                  <a:moveTo>
                    <a:pt x="29" y="110"/>
                  </a:moveTo>
                  <a:cubicBezTo>
                    <a:pt x="31" y="109"/>
                    <a:pt x="32" y="108"/>
                    <a:pt x="33" y="106"/>
                  </a:cubicBezTo>
                  <a:cubicBezTo>
                    <a:pt x="34" y="106"/>
                    <a:pt x="34" y="106"/>
                    <a:pt x="34" y="106"/>
                  </a:cubicBezTo>
                  <a:cubicBezTo>
                    <a:pt x="44" y="98"/>
                    <a:pt x="54" y="93"/>
                    <a:pt x="59" y="78"/>
                  </a:cubicBezTo>
                  <a:cubicBezTo>
                    <a:pt x="59" y="78"/>
                    <a:pt x="62" y="73"/>
                    <a:pt x="67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8" y="66"/>
                    <a:pt x="70" y="64"/>
                    <a:pt x="72" y="63"/>
                  </a:cubicBezTo>
                  <a:cubicBezTo>
                    <a:pt x="78" y="57"/>
                    <a:pt x="91" y="42"/>
                    <a:pt x="95" y="33"/>
                  </a:cubicBezTo>
                  <a:cubicBezTo>
                    <a:pt x="95" y="32"/>
                    <a:pt x="96" y="32"/>
                    <a:pt x="96" y="31"/>
                  </a:cubicBezTo>
                  <a:cubicBezTo>
                    <a:pt x="107" y="0"/>
                    <a:pt x="109" y="14"/>
                    <a:pt x="107" y="19"/>
                  </a:cubicBezTo>
                  <a:cubicBezTo>
                    <a:pt x="106" y="25"/>
                    <a:pt x="106" y="33"/>
                    <a:pt x="104" y="42"/>
                  </a:cubicBezTo>
                  <a:cubicBezTo>
                    <a:pt x="103" y="48"/>
                    <a:pt x="101" y="55"/>
                    <a:pt x="97" y="61"/>
                  </a:cubicBezTo>
                  <a:cubicBezTo>
                    <a:pt x="97" y="61"/>
                    <a:pt x="97" y="61"/>
                    <a:pt x="97" y="61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6" y="63"/>
                    <a:pt x="96" y="63"/>
                    <a:pt x="96" y="63"/>
                  </a:cubicBezTo>
                  <a:cubicBezTo>
                    <a:pt x="94" y="66"/>
                    <a:pt x="92" y="68"/>
                    <a:pt x="90" y="71"/>
                  </a:cubicBezTo>
                  <a:cubicBezTo>
                    <a:pt x="83" y="78"/>
                    <a:pt x="78" y="81"/>
                    <a:pt x="73" y="81"/>
                  </a:cubicBezTo>
                  <a:cubicBezTo>
                    <a:pt x="71" y="81"/>
                    <a:pt x="69" y="83"/>
                    <a:pt x="68" y="85"/>
                  </a:cubicBezTo>
                  <a:cubicBezTo>
                    <a:pt x="67" y="89"/>
                    <a:pt x="65" y="94"/>
                    <a:pt x="61" y="99"/>
                  </a:cubicBezTo>
                  <a:cubicBezTo>
                    <a:pt x="57" y="105"/>
                    <a:pt x="53" y="109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5" y="116"/>
                    <a:pt x="40" y="119"/>
                    <a:pt x="36" y="121"/>
                  </a:cubicBezTo>
                  <a:cubicBezTo>
                    <a:pt x="31" y="123"/>
                    <a:pt x="27" y="125"/>
                    <a:pt x="24" y="125"/>
                  </a:cubicBezTo>
                  <a:cubicBezTo>
                    <a:pt x="0" y="128"/>
                    <a:pt x="16" y="121"/>
                    <a:pt x="29" y="11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1" name="Freeform 1060">
              <a:extLst>
                <a:ext uri="{FF2B5EF4-FFF2-40B4-BE49-F238E27FC236}">
                  <a16:creationId xmlns:a16="http://schemas.microsoft.com/office/drawing/2014/main" id="{D3AF0E32-37DE-483C-8215-5E82F69106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82862" y="5259388"/>
              <a:ext cx="234950" cy="258763"/>
            </a:xfrm>
            <a:custGeom>
              <a:avLst/>
              <a:gdLst>
                <a:gd name="T0" fmla="*/ 38 w 51"/>
                <a:gd name="T1" fmla="*/ 0 h 56"/>
                <a:gd name="T2" fmla="*/ 35 w 51"/>
                <a:gd name="T3" fmla="*/ 10 h 56"/>
                <a:gd name="T4" fmla="*/ 27 w 51"/>
                <a:gd name="T5" fmla="*/ 20 h 56"/>
                <a:gd name="T6" fmla="*/ 27 w 51"/>
                <a:gd name="T7" fmla="*/ 20 h 56"/>
                <a:gd name="T8" fmla="*/ 26 w 51"/>
                <a:gd name="T9" fmla="*/ 10 h 56"/>
                <a:gd name="T10" fmla="*/ 25 w 51"/>
                <a:gd name="T11" fmla="*/ 18 h 56"/>
                <a:gd name="T12" fmla="*/ 23 w 51"/>
                <a:gd name="T13" fmla="*/ 22 h 56"/>
                <a:gd name="T14" fmla="*/ 12 w 51"/>
                <a:gd name="T15" fmla="*/ 27 h 56"/>
                <a:gd name="T16" fmla="*/ 14 w 51"/>
                <a:gd name="T17" fmla="*/ 28 h 56"/>
                <a:gd name="T18" fmla="*/ 18 w 51"/>
                <a:gd name="T19" fmla="*/ 26 h 56"/>
                <a:gd name="T20" fmla="*/ 20 w 51"/>
                <a:gd name="T21" fmla="*/ 25 h 56"/>
                <a:gd name="T22" fmla="*/ 20 w 51"/>
                <a:gd name="T23" fmla="*/ 25 h 56"/>
                <a:gd name="T24" fmla="*/ 14 w 51"/>
                <a:gd name="T25" fmla="*/ 33 h 56"/>
                <a:gd name="T26" fmla="*/ 1 w 51"/>
                <a:gd name="T27" fmla="*/ 42 h 56"/>
                <a:gd name="T28" fmla="*/ 15 w 51"/>
                <a:gd name="T29" fmla="*/ 34 h 56"/>
                <a:gd name="T30" fmla="*/ 15 w 51"/>
                <a:gd name="T31" fmla="*/ 34 h 56"/>
                <a:gd name="T32" fmla="*/ 12 w 51"/>
                <a:gd name="T33" fmla="*/ 43 h 56"/>
                <a:gd name="T34" fmla="*/ 1 w 51"/>
                <a:gd name="T35" fmla="*/ 56 h 56"/>
                <a:gd name="T36" fmla="*/ 2 w 51"/>
                <a:gd name="T37" fmla="*/ 55 h 56"/>
                <a:gd name="T38" fmla="*/ 2 w 51"/>
                <a:gd name="T39" fmla="*/ 55 h 56"/>
                <a:gd name="T40" fmla="*/ 14 w 51"/>
                <a:gd name="T41" fmla="*/ 42 h 56"/>
                <a:gd name="T42" fmla="*/ 21 w 51"/>
                <a:gd name="T43" fmla="*/ 28 h 56"/>
                <a:gd name="T44" fmla="*/ 26 w 51"/>
                <a:gd name="T45" fmla="*/ 24 h 56"/>
                <a:gd name="T46" fmla="*/ 43 w 51"/>
                <a:gd name="T47" fmla="*/ 14 h 56"/>
                <a:gd name="T48" fmla="*/ 49 w 51"/>
                <a:gd name="T49" fmla="*/ 6 h 56"/>
                <a:gd name="T50" fmla="*/ 49 w 51"/>
                <a:gd name="T51" fmla="*/ 5 h 56"/>
                <a:gd name="T52" fmla="*/ 50 w 51"/>
                <a:gd name="T53" fmla="*/ 5 h 56"/>
                <a:gd name="T54" fmla="*/ 50 w 51"/>
                <a:gd name="T55" fmla="*/ 4 h 56"/>
                <a:gd name="T56" fmla="*/ 50 w 51"/>
                <a:gd name="T57" fmla="*/ 4 h 56"/>
                <a:gd name="T58" fmla="*/ 51 w 51"/>
                <a:gd name="T59" fmla="*/ 0 h 56"/>
                <a:gd name="T60" fmla="*/ 51 w 51"/>
                <a:gd name="T61" fmla="*/ 0 h 56"/>
                <a:gd name="T62" fmla="*/ 34 w 51"/>
                <a:gd name="T63" fmla="*/ 19 h 56"/>
                <a:gd name="T64" fmla="*/ 31 w 51"/>
                <a:gd name="T65" fmla="*/ 19 h 56"/>
                <a:gd name="T66" fmla="*/ 38 w 51"/>
                <a:gd name="T67" fmla="*/ 3 h 56"/>
                <a:gd name="T68" fmla="*/ 38 w 51"/>
                <a:gd name="T6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" h="56">
                  <a:moveTo>
                    <a:pt x="38" y="0"/>
                  </a:moveTo>
                  <a:cubicBezTo>
                    <a:pt x="38" y="0"/>
                    <a:pt x="37" y="3"/>
                    <a:pt x="35" y="10"/>
                  </a:cubicBezTo>
                  <a:cubicBezTo>
                    <a:pt x="33" y="16"/>
                    <a:pt x="29" y="18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6" y="20"/>
                    <a:pt x="29" y="14"/>
                    <a:pt x="26" y="10"/>
                  </a:cubicBezTo>
                  <a:cubicBezTo>
                    <a:pt x="26" y="13"/>
                    <a:pt x="27" y="15"/>
                    <a:pt x="25" y="18"/>
                  </a:cubicBezTo>
                  <a:cubicBezTo>
                    <a:pt x="23" y="20"/>
                    <a:pt x="24" y="21"/>
                    <a:pt x="23" y="22"/>
                  </a:cubicBezTo>
                  <a:cubicBezTo>
                    <a:pt x="21" y="23"/>
                    <a:pt x="16" y="26"/>
                    <a:pt x="12" y="27"/>
                  </a:cubicBezTo>
                  <a:cubicBezTo>
                    <a:pt x="12" y="27"/>
                    <a:pt x="13" y="28"/>
                    <a:pt x="14" y="28"/>
                  </a:cubicBezTo>
                  <a:cubicBezTo>
                    <a:pt x="15" y="28"/>
                    <a:pt x="17" y="27"/>
                    <a:pt x="18" y="26"/>
                  </a:cubicBezTo>
                  <a:cubicBezTo>
                    <a:pt x="19" y="26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1" y="26"/>
                    <a:pt x="20" y="27"/>
                    <a:pt x="14" y="33"/>
                  </a:cubicBezTo>
                  <a:cubicBezTo>
                    <a:pt x="9" y="37"/>
                    <a:pt x="7" y="38"/>
                    <a:pt x="1" y="42"/>
                  </a:cubicBezTo>
                  <a:cubicBezTo>
                    <a:pt x="11" y="40"/>
                    <a:pt x="13" y="35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7" y="34"/>
                    <a:pt x="15" y="38"/>
                    <a:pt x="12" y="43"/>
                  </a:cubicBezTo>
                  <a:cubicBezTo>
                    <a:pt x="8" y="49"/>
                    <a:pt x="0" y="56"/>
                    <a:pt x="1" y="56"/>
                  </a:cubicBezTo>
                  <a:cubicBezTo>
                    <a:pt x="1" y="56"/>
                    <a:pt x="2" y="56"/>
                    <a:pt x="2" y="55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6" y="52"/>
                    <a:pt x="10" y="48"/>
                    <a:pt x="14" y="42"/>
                  </a:cubicBezTo>
                  <a:cubicBezTo>
                    <a:pt x="18" y="37"/>
                    <a:pt x="20" y="32"/>
                    <a:pt x="21" y="28"/>
                  </a:cubicBezTo>
                  <a:cubicBezTo>
                    <a:pt x="22" y="26"/>
                    <a:pt x="24" y="24"/>
                    <a:pt x="26" y="24"/>
                  </a:cubicBezTo>
                  <a:cubicBezTo>
                    <a:pt x="31" y="24"/>
                    <a:pt x="36" y="21"/>
                    <a:pt x="43" y="14"/>
                  </a:cubicBezTo>
                  <a:cubicBezTo>
                    <a:pt x="45" y="11"/>
                    <a:pt x="47" y="9"/>
                    <a:pt x="49" y="6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1" y="3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7" y="6"/>
                    <a:pt x="40" y="18"/>
                    <a:pt x="34" y="19"/>
                  </a:cubicBezTo>
                  <a:cubicBezTo>
                    <a:pt x="32" y="19"/>
                    <a:pt x="32" y="19"/>
                    <a:pt x="31" y="19"/>
                  </a:cubicBezTo>
                  <a:cubicBezTo>
                    <a:pt x="30" y="19"/>
                    <a:pt x="37" y="16"/>
                    <a:pt x="38" y="3"/>
                  </a:cubicBezTo>
                  <a:cubicBezTo>
                    <a:pt x="38" y="1"/>
                    <a:pt x="38" y="0"/>
                    <a:pt x="38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2" name="Freeform 1061">
              <a:extLst>
                <a:ext uri="{FF2B5EF4-FFF2-40B4-BE49-F238E27FC236}">
                  <a16:creationId xmlns:a16="http://schemas.microsoft.com/office/drawing/2014/main" id="{12F4E34B-D8A5-4C0D-9EA0-0D9EB521591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25737" y="4873625"/>
              <a:ext cx="133350" cy="52388"/>
            </a:xfrm>
            <a:custGeom>
              <a:avLst/>
              <a:gdLst>
                <a:gd name="T0" fmla="*/ 22 w 29"/>
                <a:gd name="T1" fmla="*/ 0 h 11"/>
                <a:gd name="T2" fmla="*/ 18 w 29"/>
                <a:gd name="T3" fmla="*/ 1 h 11"/>
                <a:gd name="T4" fmla="*/ 15 w 29"/>
                <a:gd name="T5" fmla="*/ 3 h 11"/>
                <a:gd name="T6" fmla="*/ 13 w 29"/>
                <a:gd name="T7" fmla="*/ 2 h 11"/>
                <a:gd name="T8" fmla="*/ 12 w 29"/>
                <a:gd name="T9" fmla="*/ 1 h 11"/>
                <a:gd name="T10" fmla="*/ 10 w 29"/>
                <a:gd name="T11" fmla="*/ 1 h 11"/>
                <a:gd name="T12" fmla="*/ 2 w 29"/>
                <a:gd name="T13" fmla="*/ 8 h 11"/>
                <a:gd name="T14" fmla="*/ 2 w 29"/>
                <a:gd name="T15" fmla="*/ 9 h 11"/>
                <a:gd name="T16" fmla="*/ 1 w 29"/>
                <a:gd name="T17" fmla="*/ 10 h 11"/>
                <a:gd name="T18" fmla="*/ 1 w 29"/>
                <a:gd name="T19" fmla="*/ 11 h 11"/>
                <a:gd name="T20" fmla="*/ 0 w 29"/>
                <a:gd name="T21" fmla="*/ 11 h 11"/>
                <a:gd name="T22" fmla="*/ 0 w 29"/>
                <a:gd name="T23" fmla="*/ 11 h 11"/>
                <a:gd name="T24" fmla="*/ 0 w 29"/>
                <a:gd name="T25" fmla="*/ 11 h 11"/>
                <a:gd name="T26" fmla="*/ 1 w 29"/>
                <a:gd name="T27" fmla="*/ 11 h 11"/>
                <a:gd name="T28" fmla="*/ 2 w 29"/>
                <a:gd name="T29" fmla="*/ 9 h 11"/>
                <a:gd name="T30" fmla="*/ 2 w 29"/>
                <a:gd name="T31" fmla="*/ 8 h 11"/>
                <a:gd name="T32" fmla="*/ 10 w 29"/>
                <a:gd name="T33" fmla="*/ 1 h 11"/>
                <a:gd name="T34" fmla="*/ 12 w 29"/>
                <a:gd name="T35" fmla="*/ 1 h 11"/>
                <a:gd name="T36" fmla="*/ 13 w 29"/>
                <a:gd name="T37" fmla="*/ 2 h 11"/>
                <a:gd name="T38" fmla="*/ 15 w 29"/>
                <a:gd name="T39" fmla="*/ 3 h 11"/>
                <a:gd name="T40" fmla="*/ 18 w 29"/>
                <a:gd name="T41" fmla="*/ 1 h 11"/>
                <a:gd name="T42" fmla="*/ 22 w 29"/>
                <a:gd name="T43" fmla="*/ 0 h 11"/>
                <a:gd name="T44" fmla="*/ 24 w 29"/>
                <a:gd name="T45" fmla="*/ 0 h 11"/>
                <a:gd name="T46" fmla="*/ 24 w 29"/>
                <a:gd name="T47" fmla="*/ 0 h 11"/>
                <a:gd name="T48" fmla="*/ 29 w 29"/>
                <a:gd name="T49" fmla="*/ 3 h 11"/>
                <a:gd name="T50" fmla="*/ 29 w 29"/>
                <a:gd name="T51" fmla="*/ 3 h 11"/>
                <a:gd name="T52" fmla="*/ 29 w 29"/>
                <a:gd name="T53" fmla="*/ 3 h 11"/>
                <a:gd name="T54" fmla="*/ 24 w 29"/>
                <a:gd name="T55" fmla="*/ 0 h 11"/>
                <a:gd name="T56" fmla="*/ 24 w 29"/>
                <a:gd name="T57" fmla="*/ 0 h 11"/>
                <a:gd name="T58" fmla="*/ 22 w 29"/>
                <a:gd name="T5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" h="11">
                  <a:moveTo>
                    <a:pt x="22" y="0"/>
                  </a:moveTo>
                  <a:cubicBezTo>
                    <a:pt x="21" y="0"/>
                    <a:pt x="20" y="1"/>
                    <a:pt x="18" y="1"/>
                  </a:cubicBezTo>
                  <a:cubicBezTo>
                    <a:pt x="17" y="2"/>
                    <a:pt x="16" y="3"/>
                    <a:pt x="15" y="3"/>
                  </a:cubicBezTo>
                  <a:cubicBezTo>
                    <a:pt x="15" y="3"/>
                    <a:pt x="14" y="3"/>
                    <a:pt x="13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1" y="1"/>
                    <a:pt x="10" y="1"/>
                  </a:cubicBezTo>
                  <a:cubicBezTo>
                    <a:pt x="8" y="1"/>
                    <a:pt x="5" y="3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1" y="10"/>
                    <a:pt x="2" y="9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5" y="3"/>
                    <a:pt x="8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3"/>
                    <a:pt x="15" y="3"/>
                    <a:pt x="15" y="3"/>
                  </a:cubicBezTo>
                  <a:cubicBezTo>
                    <a:pt x="16" y="3"/>
                    <a:pt x="17" y="2"/>
                    <a:pt x="18" y="1"/>
                  </a:cubicBezTo>
                  <a:cubicBezTo>
                    <a:pt x="20" y="1"/>
                    <a:pt x="21" y="0"/>
                    <a:pt x="22" y="0"/>
                  </a:cubicBezTo>
                  <a:cubicBezTo>
                    <a:pt x="23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"/>
                    <a:pt x="28" y="2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2"/>
                    <a:pt x="26" y="1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3" y="0"/>
                    <a:pt x="2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3" name="Freeform 1062">
              <a:extLst>
                <a:ext uri="{FF2B5EF4-FFF2-40B4-BE49-F238E27FC236}">
                  <a16:creationId xmlns:a16="http://schemas.microsoft.com/office/drawing/2014/main" id="{5629702C-6FDA-43F0-BB1F-619E888C3E4E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679700" y="4873625"/>
              <a:ext cx="184150" cy="120650"/>
            </a:xfrm>
            <a:custGeom>
              <a:avLst/>
              <a:gdLst>
                <a:gd name="T0" fmla="*/ 24 w 40"/>
                <a:gd name="T1" fmla="*/ 23 h 26"/>
                <a:gd name="T2" fmla="*/ 23 w 40"/>
                <a:gd name="T3" fmla="*/ 26 h 26"/>
                <a:gd name="T4" fmla="*/ 23 w 40"/>
                <a:gd name="T5" fmla="*/ 26 h 26"/>
                <a:gd name="T6" fmla="*/ 24 w 40"/>
                <a:gd name="T7" fmla="*/ 23 h 26"/>
                <a:gd name="T8" fmla="*/ 5 w 40"/>
                <a:gd name="T9" fmla="*/ 20 h 26"/>
                <a:gd name="T10" fmla="*/ 6 w 40"/>
                <a:gd name="T11" fmla="*/ 26 h 26"/>
                <a:gd name="T12" fmla="*/ 6 w 40"/>
                <a:gd name="T13" fmla="*/ 26 h 26"/>
                <a:gd name="T14" fmla="*/ 6 w 40"/>
                <a:gd name="T15" fmla="*/ 26 h 26"/>
                <a:gd name="T16" fmla="*/ 5 w 40"/>
                <a:gd name="T17" fmla="*/ 20 h 26"/>
                <a:gd name="T18" fmla="*/ 5 w 40"/>
                <a:gd name="T19" fmla="*/ 11 h 26"/>
                <a:gd name="T20" fmla="*/ 5 w 40"/>
                <a:gd name="T21" fmla="*/ 13 h 26"/>
                <a:gd name="T22" fmla="*/ 5 w 40"/>
                <a:gd name="T23" fmla="*/ 11 h 26"/>
                <a:gd name="T24" fmla="*/ 25 w 40"/>
                <a:gd name="T25" fmla="*/ 5 h 26"/>
                <a:gd name="T26" fmla="*/ 25 w 40"/>
                <a:gd name="T27" fmla="*/ 5 h 26"/>
                <a:gd name="T28" fmla="*/ 24 w 40"/>
                <a:gd name="T29" fmla="*/ 6 h 26"/>
                <a:gd name="T30" fmla="*/ 25 w 40"/>
                <a:gd name="T31" fmla="*/ 5 h 26"/>
                <a:gd name="T32" fmla="*/ 23 w 40"/>
                <a:gd name="T33" fmla="*/ 0 h 26"/>
                <a:gd name="T34" fmla="*/ 19 w 40"/>
                <a:gd name="T35" fmla="*/ 1 h 26"/>
                <a:gd name="T36" fmla="*/ 16 w 40"/>
                <a:gd name="T37" fmla="*/ 3 h 26"/>
                <a:gd name="T38" fmla="*/ 14 w 40"/>
                <a:gd name="T39" fmla="*/ 2 h 26"/>
                <a:gd name="T40" fmla="*/ 13 w 40"/>
                <a:gd name="T41" fmla="*/ 1 h 26"/>
                <a:gd name="T42" fmla="*/ 11 w 40"/>
                <a:gd name="T43" fmla="*/ 1 h 26"/>
                <a:gd name="T44" fmla="*/ 3 w 40"/>
                <a:gd name="T45" fmla="*/ 8 h 26"/>
                <a:gd name="T46" fmla="*/ 3 w 40"/>
                <a:gd name="T47" fmla="*/ 9 h 26"/>
                <a:gd name="T48" fmla="*/ 2 w 40"/>
                <a:gd name="T49" fmla="*/ 11 h 26"/>
                <a:gd name="T50" fmla="*/ 1 w 40"/>
                <a:gd name="T51" fmla="*/ 11 h 26"/>
                <a:gd name="T52" fmla="*/ 1 w 40"/>
                <a:gd name="T53" fmla="*/ 11 h 26"/>
                <a:gd name="T54" fmla="*/ 1 w 40"/>
                <a:gd name="T55" fmla="*/ 23 h 26"/>
                <a:gd name="T56" fmla="*/ 5 w 40"/>
                <a:gd name="T57" fmla="*/ 11 h 26"/>
                <a:gd name="T58" fmla="*/ 5 w 40"/>
                <a:gd name="T59" fmla="*/ 11 h 26"/>
                <a:gd name="T60" fmla="*/ 5 w 40"/>
                <a:gd name="T61" fmla="*/ 11 h 26"/>
                <a:gd name="T62" fmla="*/ 5 w 40"/>
                <a:gd name="T63" fmla="*/ 11 h 26"/>
                <a:gd name="T64" fmla="*/ 8 w 40"/>
                <a:gd name="T65" fmla="*/ 9 h 26"/>
                <a:gd name="T66" fmla="*/ 6 w 40"/>
                <a:gd name="T67" fmla="*/ 25 h 26"/>
                <a:gd name="T68" fmla="*/ 8 w 40"/>
                <a:gd name="T69" fmla="*/ 9 h 26"/>
                <a:gd name="T70" fmla="*/ 12 w 40"/>
                <a:gd name="T71" fmla="*/ 4 h 26"/>
                <a:gd name="T72" fmla="*/ 16 w 40"/>
                <a:gd name="T73" fmla="*/ 5 h 26"/>
                <a:gd name="T74" fmla="*/ 17 w 40"/>
                <a:gd name="T75" fmla="*/ 17 h 26"/>
                <a:gd name="T76" fmla="*/ 21 w 40"/>
                <a:gd name="T77" fmla="*/ 6 h 26"/>
                <a:gd name="T78" fmla="*/ 21 w 40"/>
                <a:gd name="T79" fmla="*/ 6 h 26"/>
                <a:gd name="T80" fmla="*/ 23 w 40"/>
                <a:gd name="T81" fmla="*/ 18 h 26"/>
                <a:gd name="T82" fmla="*/ 21 w 40"/>
                <a:gd name="T83" fmla="*/ 6 h 26"/>
                <a:gd name="T84" fmla="*/ 25 w 40"/>
                <a:gd name="T85" fmla="*/ 5 h 26"/>
                <a:gd name="T86" fmla="*/ 25 w 40"/>
                <a:gd name="T87" fmla="*/ 5 h 26"/>
                <a:gd name="T88" fmla="*/ 25 w 40"/>
                <a:gd name="T89" fmla="*/ 5 h 26"/>
                <a:gd name="T90" fmla="*/ 25 w 40"/>
                <a:gd name="T91" fmla="*/ 5 h 26"/>
                <a:gd name="T92" fmla="*/ 25 w 40"/>
                <a:gd name="T93" fmla="*/ 5 h 26"/>
                <a:gd name="T94" fmla="*/ 31 w 40"/>
                <a:gd name="T95" fmla="*/ 18 h 26"/>
                <a:gd name="T96" fmla="*/ 31 w 40"/>
                <a:gd name="T97" fmla="*/ 18 h 26"/>
                <a:gd name="T98" fmla="*/ 31 w 40"/>
                <a:gd name="T99" fmla="*/ 18 h 26"/>
                <a:gd name="T100" fmla="*/ 25 w 40"/>
                <a:gd name="T101" fmla="*/ 5 h 26"/>
                <a:gd name="T102" fmla="*/ 28 w 40"/>
                <a:gd name="T103" fmla="*/ 5 h 26"/>
                <a:gd name="T104" fmla="*/ 28 w 40"/>
                <a:gd name="T105" fmla="*/ 5 h 26"/>
                <a:gd name="T106" fmla="*/ 29 w 40"/>
                <a:gd name="T107" fmla="*/ 4 h 26"/>
                <a:gd name="T108" fmla="*/ 30 w 40"/>
                <a:gd name="T109" fmla="*/ 5 h 26"/>
                <a:gd name="T110" fmla="*/ 30 w 40"/>
                <a:gd name="T111" fmla="*/ 5 h 26"/>
                <a:gd name="T112" fmla="*/ 30 w 40"/>
                <a:gd name="T113" fmla="*/ 5 h 26"/>
                <a:gd name="T114" fmla="*/ 40 w 40"/>
                <a:gd name="T115" fmla="*/ 15 h 26"/>
                <a:gd name="T116" fmla="*/ 30 w 40"/>
                <a:gd name="T117" fmla="*/ 3 h 26"/>
                <a:gd name="T118" fmla="*/ 30 w 40"/>
                <a:gd name="T119" fmla="*/ 3 h 26"/>
                <a:gd name="T120" fmla="*/ 25 w 40"/>
                <a:gd name="T121" fmla="*/ 0 h 26"/>
                <a:gd name="T122" fmla="*/ 25 w 40"/>
                <a:gd name="T123" fmla="*/ 0 h 26"/>
                <a:gd name="T124" fmla="*/ 23 w 40"/>
                <a:gd name="T12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0" h="26">
                  <a:moveTo>
                    <a:pt x="24" y="23"/>
                  </a:moveTo>
                  <a:cubicBezTo>
                    <a:pt x="24" y="24"/>
                    <a:pt x="23" y="25"/>
                    <a:pt x="23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5"/>
                    <a:pt x="24" y="24"/>
                    <a:pt x="24" y="23"/>
                  </a:cubicBezTo>
                  <a:moveTo>
                    <a:pt x="5" y="20"/>
                  </a:moveTo>
                  <a:cubicBezTo>
                    <a:pt x="4" y="23"/>
                    <a:pt x="4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4"/>
                    <a:pt x="4" y="22"/>
                    <a:pt x="5" y="20"/>
                  </a:cubicBezTo>
                  <a:moveTo>
                    <a:pt x="5" y="11"/>
                  </a:moveTo>
                  <a:cubicBezTo>
                    <a:pt x="6" y="11"/>
                    <a:pt x="6" y="12"/>
                    <a:pt x="5" y="13"/>
                  </a:cubicBezTo>
                  <a:cubicBezTo>
                    <a:pt x="6" y="12"/>
                    <a:pt x="6" y="11"/>
                    <a:pt x="5" y="11"/>
                  </a:cubicBezTo>
                  <a:moveTo>
                    <a:pt x="25" y="5"/>
                  </a:moveTo>
                  <a:cubicBezTo>
                    <a:pt x="25" y="5"/>
                    <a:pt x="25" y="5"/>
                    <a:pt x="25" y="5"/>
                  </a:cubicBezTo>
                  <a:cubicBezTo>
                    <a:pt x="25" y="6"/>
                    <a:pt x="25" y="6"/>
                    <a:pt x="24" y="6"/>
                  </a:cubicBezTo>
                  <a:cubicBezTo>
                    <a:pt x="25" y="6"/>
                    <a:pt x="25" y="6"/>
                    <a:pt x="25" y="5"/>
                  </a:cubicBezTo>
                  <a:moveTo>
                    <a:pt x="23" y="0"/>
                  </a:moveTo>
                  <a:cubicBezTo>
                    <a:pt x="22" y="0"/>
                    <a:pt x="21" y="1"/>
                    <a:pt x="19" y="1"/>
                  </a:cubicBezTo>
                  <a:cubicBezTo>
                    <a:pt x="18" y="2"/>
                    <a:pt x="17" y="3"/>
                    <a:pt x="16" y="3"/>
                  </a:cubicBezTo>
                  <a:cubicBezTo>
                    <a:pt x="16" y="3"/>
                    <a:pt x="15" y="3"/>
                    <a:pt x="14" y="2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9" y="1"/>
                    <a:pt x="6" y="3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6"/>
                    <a:pt x="0" y="21"/>
                    <a:pt x="1" y="23"/>
                  </a:cubicBezTo>
                  <a:cubicBezTo>
                    <a:pt x="0" y="20"/>
                    <a:pt x="4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16"/>
                    <a:pt x="6" y="21"/>
                    <a:pt x="6" y="25"/>
                  </a:cubicBezTo>
                  <a:cubicBezTo>
                    <a:pt x="6" y="21"/>
                    <a:pt x="6" y="16"/>
                    <a:pt x="8" y="9"/>
                  </a:cubicBezTo>
                  <a:cubicBezTo>
                    <a:pt x="9" y="5"/>
                    <a:pt x="11" y="4"/>
                    <a:pt x="12" y="4"/>
                  </a:cubicBezTo>
                  <a:cubicBezTo>
                    <a:pt x="13" y="4"/>
                    <a:pt x="14" y="5"/>
                    <a:pt x="16" y="5"/>
                  </a:cubicBezTo>
                  <a:cubicBezTo>
                    <a:pt x="19" y="7"/>
                    <a:pt x="17" y="13"/>
                    <a:pt x="17" y="17"/>
                  </a:cubicBezTo>
                  <a:cubicBezTo>
                    <a:pt x="19" y="15"/>
                    <a:pt x="19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7"/>
                    <a:pt x="23" y="12"/>
                    <a:pt x="23" y="18"/>
                  </a:cubicBezTo>
                  <a:cubicBezTo>
                    <a:pt x="23" y="12"/>
                    <a:pt x="22" y="7"/>
                    <a:pt x="21" y="6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8" y="6"/>
                    <a:pt x="29" y="12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9" y="12"/>
                    <a:pt x="28" y="6"/>
                    <a:pt x="25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9" y="4"/>
                    <a:pt x="29" y="4"/>
                  </a:cubicBezTo>
                  <a:cubicBezTo>
                    <a:pt x="29" y="4"/>
                    <a:pt x="29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4" y="7"/>
                    <a:pt x="38" y="12"/>
                    <a:pt x="40" y="15"/>
                  </a:cubicBezTo>
                  <a:cubicBezTo>
                    <a:pt x="39" y="8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9" y="2"/>
                    <a:pt x="27" y="1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4" y="0"/>
                    <a:pt x="23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4" name="Freeform 1063">
              <a:extLst>
                <a:ext uri="{FF2B5EF4-FFF2-40B4-BE49-F238E27FC236}">
                  <a16:creationId xmlns:a16="http://schemas.microsoft.com/office/drawing/2014/main" id="{547CF155-6C69-4291-8160-3D53DA82AAE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84500" y="5102225"/>
              <a:ext cx="198438" cy="188913"/>
            </a:xfrm>
            <a:custGeom>
              <a:avLst/>
              <a:gdLst>
                <a:gd name="T0" fmla="*/ 27 w 43"/>
                <a:gd name="T1" fmla="*/ 0 h 41"/>
                <a:gd name="T2" fmla="*/ 27 w 43"/>
                <a:gd name="T3" fmla="*/ 0 h 41"/>
                <a:gd name="T4" fmla="*/ 27 w 43"/>
                <a:gd name="T5" fmla="*/ 0 h 41"/>
                <a:gd name="T6" fmla="*/ 10 w 43"/>
                <a:gd name="T7" fmla="*/ 4 h 41"/>
                <a:gd name="T8" fmla="*/ 8 w 43"/>
                <a:gd name="T9" fmla="*/ 7 h 41"/>
                <a:gd name="T10" fmla="*/ 8 w 43"/>
                <a:gd name="T11" fmla="*/ 8 h 41"/>
                <a:gd name="T12" fmla="*/ 8 w 43"/>
                <a:gd name="T13" fmla="*/ 10 h 41"/>
                <a:gd name="T14" fmla="*/ 7 w 43"/>
                <a:gd name="T15" fmla="*/ 12 h 41"/>
                <a:gd name="T16" fmla="*/ 4 w 43"/>
                <a:gd name="T17" fmla="*/ 13 h 41"/>
                <a:gd name="T18" fmla="*/ 0 w 43"/>
                <a:gd name="T19" fmla="*/ 17 h 41"/>
                <a:gd name="T20" fmla="*/ 0 w 43"/>
                <a:gd name="T21" fmla="*/ 18 h 41"/>
                <a:gd name="T22" fmla="*/ 2 w 43"/>
                <a:gd name="T23" fmla="*/ 30 h 41"/>
                <a:gd name="T24" fmla="*/ 2 w 43"/>
                <a:gd name="T25" fmla="*/ 30 h 41"/>
                <a:gd name="T26" fmla="*/ 14 w 43"/>
                <a:gd name="T27" fmla="*/ 41 h 41"/>
                <a:gd name="T28" fmla="*/ 6 w 43"/>
                <a:gd name="T29" fmla="*/ 19 h 41"/>
                <a:gd name="T30" fmla="*/ 24 w 43"/>
                <a:gd name="T31" fmla="*/ 37 h 41"/>
                <a:gd name="T32" fmla="*/ 8 w 43"/>
                <a:gd name="T33" fmla="*/ 17 h 41"/>
                <a:gd name="T34" fmla="*/ 9 w 43"/>
                <a:gd name="T35" fmla="*/ 17 h 41"/>
                <a:gd name="T36" fmla="*/ 23 w 43"/>
                <a:gd name="T37" fmla="*/ 24 h 41"/>
                <a:gd name="T38" fmla="*/ 11 w 43"/>
                <a:gd name="T39" fmla="*/ 15 h 41"/>
                <a:gd name="T40" fmla="*/ 12 w 43"/>
                <a:gd name="T41" fmla="*/ 14 h 41"/>
                <a:gd name="T42" fmla="*/ 25 w 43"/>
                <a:gd name="T43" fmla="*/ 21 h 41"/>
                <a:gd name="T44" fmla="*/ 14 w 43"/>
                <a:gd name="T45" fmla="*/ 11 h 41"/>
                <a:gd name="T46" fmla="*/ 15 w 43"/>
                <a:gd name="T47" fmla="*/ 11 h 41"/>
                <a:gd name="T48" fmla="*/ 33 w 43"/>
                <a:gd name="T49" fmla="*/ 21 h 41"/>
                <a:gd name="T50" fmla="*/ 16 w 43"/>
                <a:gd name="T51" fmla="*/ 7 h 41"/>
                <a:gd name="T52" fmla="*/ 19 w 43"/>
                <a:gd name="T53" fmla="*/ 7 h 41"/>
                <a:gd name="T54" fmla="*/ 38 w 43"/>
                <a:gd name="T55" fmla="*/ 14 h 41"/>
                <a:gd name="T56" fmla="*/ 18 w 43"/>
                <a:gd name="T57" fmla="*/ 3 h 41"/>
                <a:gd name="T58" fmla="*/ 27 w 43"/>
                <a:gd name="T59" fmla="*/ 2 h 41"/>
                <a:gd name="T60" fmla="*/ 43 w 43"/>
                <a:gd name="T61" fmla="*/ 4 h 41"/>
                <a:gd name="T62" fmla="*/ 27 w 43"/>
                <a:gd name="T6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" h="41"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9" y="1"/>
                    <a:pt x="14" y="2"/>
                    <a:pt x="10" y="4"/>
                  </a:cubicBezTo>
                  <a:cubicBezTo>
                    <a:pt x="9" y="4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9"/>
                    <a:pt x="8" y="9"/>
                    <a:pt x="8" y="10"/>
                  </a:cubicBezTo>
                  <a:cubicBezTo>
                    <a:pt x="8" y="11"/>
                    <a:pt x="8" y="11"/>
                    <a:pt x="7" y="12"/>
                  </a:cubicBezTo>
                  <a:cubicBezTo>
                    <a:pt x="6" y="13"/>
                    <a:pt x="5" y="13"/>
                    <a:pt x="4" y="13"/>
                  </a:cubicBezTo>
                  <a:cubicBezTo>
                    <a:pt x="1" y="14"/>
                    <a:pt x="0" y="15"/>
                    <a:pt x="0" y="17"/>
                  </a:cubicBezTo>
                  <a:cubicBezTo>
                    <a:pt x="0" y="17"/>
                    <a:pt x="0" y="18"/>
                    <a:pt x="0" y="18"/>
                  </a:cubicBezTo>
                  <a:cubicBezTo>
                    <a:pt x="0" y="21"/>
                    <a:pt x="0" y="25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7" y="39"/>
                    <a:pt x="10" y="40"/>
                    <a:pt x="14" y="41"/>
                  </a:cubicBezTo>
                  <a:cubicBezTo>
                    <a:pt x="1" y="32"/>
                    <a:pt x="3" y="20"/>
                    <a:pt x="6" y="19"/>
                  </a:cubicBezTo>
                  <a:cubicBezTo>
                    <a:pt x="6" y="25"/>
                    <a:pt x="13" y="36"/>
                    <a:pt x="24" y="37"/>
                  </a:cubicBezTo>
                  <a:cubicBezTo>
                    <a:pt x="17" y="36"/>
                    <a:pt x="5" y="19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3" y="17"/>
                    <a:pt x="18" y="22"/>
                    <a:pt x="23" y="24"/>
                  </a:cubicBezTo>
                  <a:cubicBezTo>
                    <a:pt x="20" y="20"/>
                    <a:pt x="12" y="17"/>
                    <a:pt x="11" y="15"/>
                  </a:cubicBezTo>
                  <a:cubicBezTo>
                    <a:pt x="11" y="15"/>
                    <a:pt x="12" y="14"/>
                    <a:pt x="12" y="14"/>
                  </a:cubicBezTo>
                  <a:cubicBezTo>
                    <a:pt x="16" y="14"/>
                    <a:pt x="23" y="20"/>
                    <a:pt x="25" y="21"/>
                  </a:cubicBezTo>
                  <a:cubicBezTo>
                    <a:pt x="21" y="15"/>
                    <a:pt x="12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ubicBezTo>
                    <a:pt x="19" y="11"/>
                    <a:pt x="30" y="17"/>
                    <a:pt x="33" y="21"/>
                  </a:cubicBezTo>
                  <a:cubicBezTo>
                    <a:pt x="33" y="13"/>
                    <a:pt x="13" y="9"/>
                    <a:pt x="16" y="7"/>
                  </a:cubicBezTo>
                  <a:cubicBezTo>
                    <a:pt x="16" y="7"/>
                    <a:pt x="17" y="7"/>
                    <a:pt x="19" y="7"/>
                  </a:cubicBezTo>
                  <a:cubicBezTo>
                    <a:pt x="24" y="7"/>
                    <a:pt x="34" y="9"/>
                    <a:pt x="38" y="14"/>
                  </a:cubicBezTo>
                  <a:cubicBezTo>
                    <a:pt x="33" y="1"/>
                    <a:pt x="7" y="6"/>
                    <a:pt x="18" y="3"/>
                  </a:cubicBezTo>
                  <a:cubicBezTo>
                    <a:pt x="22" y="2"/>
                    <a:pt x="24" y="2"/>
                    <a:pt x="27" y="2"/>
                  </a:cubicBezTo>
                  <a:cubicBezTo>
                    <a:pt x="33" y="2"/>
                    <a:pt x="37" y="4"/>
                    <a:pt x="43" y="4"/>
                  </a:cubicBezTo>
                  <a:cubicBezTo>
                    <a:pt x="38" y="1"/>
                    <a:pt x="28" y="0"/>
                    <a:pt x="2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5" name="Freeform 1064">
              <a:extLst>
                <a:ext uri="{FF2B5EF4-FFF2-40B4-BE49-F238E27FC236}">
                  <a16:creationId xmlns:a16="http://schemas.microsoft.com/office/drawing/2014/main" id="{ED93773A-5E02-47D2-AF2E-6A847674A1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00387" y="5365750"/>
              <a:ext cx="128588" cy="134938"/>
            </a:xfrm>
            <a:custGeom>
              <a:avLst/>
              <a:gdLst>
                <a:gd name="T0" fmla="*/ 4 w 28"/>
                <a:gd name="T1" fmla="*/ 0 h 29"/>
                <a:gd name="T2" fmla="*/ 1 w 28"/>
                <a:gd name="T3" fmla="*/ 2 h 29"/>
                <a:gd name="T4" fmla="*/ 1 w 28"/>
                <a:gd name="T5" fmla="*/ 2 h 29"/>
                <a:gd name="T6" fmla="*/ 1 w 28"/>
                <a:gd name="T7" fmla="*/ 2 h 29"/>
                <a:gd name="T8" fmla="*/ 0 w 28"/>
                <a:gd name="T9" fmla="*/ 5 h 29"/>
                <a:gd name="T10" fmla="*/ 0 w 28"/>
                <a:gd name="T11" fmla="*/ 7 h 29"/>
                <a:gd name="T12" fmla="*/ 0 w 28"/>
                <a:gd name="T13" fmla="*/ 7 h 29"/>
                <a:gd name="T14" fmla="*/ 0 w 28"/>
                <a:gd name="T15" fmla="*/ 7 h 29"/>
                <a:gd name="T16" fmla="*/ 0 w 28"/>
                <a:gd name="T17" fmla="*/ 8 h 29"/>
                <a:gd name="T18" fmla="*/ 20 w 28"/>
                <a:gd name="T19" fmla="*/ 28 h 29"/>
                <a:gd name="T20" fmla="*/ 22 w 28"/>
                <a:gd name="T21" fmla="*/ 29 h 29"/>
                <a:gd name="T22" fmla="*/ 5 w 28"/>
                <a:gd name="T23" fmla="*/ 14 h 29"/>
                <a:gd name="T24" fmla="*/ 8 w 28"/>
                <a:gd name="T25" fmla="*/ 15 h 29"/>
                <a:gd name="T26" fmla="*/ 26 w 28"/>
                <a:gd name="T27" fmla="*/ 23 h 29"/>
                <a:gd name="T28" fmla="*/ 24 w 28"/>
                <a:gd name="T29" fmla="*/ 22 h 29"/>
                <a:gd name="T30" fmla="*/ 3 w 28"/>
                <a:gd name="T31" fmla="*/ 7 h 29"/>
                <a:gd name="T32" fmla="*/ 3 w 28"/>
                <a:gd name="T33" fmla="*/ 7 h 29"/>
                <a:gd name="T34" fmla="*/ 10 w 28"/>
                <a:gd name="T35" fmla="*/ 11 h 29"/>
                <a:gd name="T36" fmla="*/ 18 w 28"/>
                <a:gd name="T37" fmla="*/ 14 h 29"/>
                <a:gd name="T38" fmla="*/ 18 w 28"/>
                <a:gd name="T39" fmla="*/ 13 h 29"/>
                <a:gd name="T40" fmla="*/ 4 w 28"/>
                <a:gd name="T41" fmla="*/ 5 h 29"/>
                <a:gd name="T42" fmla="*/ 4 w 28"/>
                <a:gd name="T43" fmla="*/ 5 h 29"/>
                <a:gd name="T44" fmla="*/ 16 w 28"/>
                <a:gd name="T45" fmla="*/ 9 h 29"/>
                <a:gd name="T46" fmla="*/ 27 w 28"/>
                <a:gd name="T47" fmla="*/ 13 h 29"/>
                <a:gd name="T48" fmla="*/ 28 w 28"/>
                <a:gd name="T49" fmla="*/ 12 h 29"/>
                <a:gd name="T50" fmla="*/ 6 w 28"/>
                <a:gd name="T51" fmla="*/ 2 h 29"/>
                <a:gd name="T52" fmla="*/ 7 w 28"/>
                <a:gd name="T53" fmla="*/ 2 h 29"/>
                <a:gd name="T54" fmla="*/ 16 w 28"/>
                <a:gd name="T55" fmla="*/ 4 h 29"/>
                <a:gd name="T56" fmla="*/ 25 w 28"/>
                <a:gd name="T57" fmla="*/ 6 h 29"/>
                <a:gd name="T58" fmla="*/ 25 w 28"/>
                <a:gd name="T59" fmla="*/ 6 h 29"/>
                <a:gd name="T60" fmla="*/ 18 w 28"/>
                <a:gd name="T61" fmla="*/ 2 h 29"/>
                <a:gd name="T62" fmla="*/ 18 w 28"/>
                <a:gd name="T63" fmla="*/ 2 h 29"/>
                <a:gd name="T64" fmla="*/ 17 w 28"/>
                <a:gd name="T65" fmla="*/ 2 h 29"/>
                <a:gd name="T66" fmla="*/ 17 w 28"/>
                <a:gd name="T67" fmla="*/ 2 h 29"/>
                <a:gd name="T68" fmla="*/ 17 w 28"/>
                <a:gd name="T69" fmla="*/ 2 h 29"/>
                <a:gd name="T70" fmla="*/ 15 w 28"/>
                <a:gd name="T71" fmla="*/ 2 h 29"/>
                <a:gd name="T72" fmla="*/ 4 w 28"/>
                <a:gd name="T7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" h="29">
                  <a:moveTo>
                    <a:pt x="4" y="0"/>
                  </a:moveTo>
                  <a:cubicBezTo>
                    <a:pt x="1" y="0"/>
                    <a:pt x="1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4"/>
                    <a:pt x="0" y="4"/>
                    <a:pt x="0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11"/>
                    <a:pt x="8" y="23"/>
                    <a:pt x="20" y="28"/>
                  </a:cubicBezTo>
                  <a:cubicBezTo>
                    <a:pt x="20" y="29"/>
                    <a:pt x="21" y="29"/>
                    <a:pt x="22" y="29"/>
                  </a:cubicBezTo>
                  <a:cubicBezTo>
                    <a:pt x="16" y="26"/>
                    <a:pt x="3" y="14"/>
                    <a:pt x="5" y="14"/>
                  </a:cubicBezTo>
                  <a:cubicBezTo>
                    <a:pt x="6" y="14"/>
                    <a:pt x="7" y="14"/>
                    <a:pt x="8" y="15"/>
                  </a:cubicBezTo>
                  <a:cubicBezTo>
                    <a:pt x="16" y="21"/>
                    <a:pt x="24" y="23"/>
                    <a:pt x="26" y="23"/>
                  </a:cubicBezTo>
                  <a:cubicBezTo>
                    <a:pt x="26" y="23"/>
                    <a:pt x="26" y="22"/>
                    <a:pt x="24" y="22"/>
                  </a:cubicBezTo>
                  <a:cubicBezTo>
                    <a:pt x="18" y="20"/>
                    <a:pt x="2" y="8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7" y="9"/>
                    <a:pt x="10" y="11"/>
                  </a:cubicBezTo>
                  <a:cubicBezTo>
                    <a:pt x="13" y="12"/>
                    <a:pt x="17" y="14"/>
                    <a:pt x="18" y="14"/>
                  </a:cubicBezTo>
                  <a:cubicBezTo>
                    <a:pt x="18" y="14"/>
                    <a:pt x="18" y="14"/>
                    <a:pt x="18" y="13"/>
                  </a:cubicBezTo>
                  <a:cubicBezTo>
                    <a:pt x="16" y="10"/>
                    <a:pt x="1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6" y="5"/>
                    <a:pt x="11" y="7"/>
                    <a:pt x="16" y="9"/>
                  </a:cubicBezTo>
                  <a:cubicBezTo>
                    <a:pt x="21" y="11"/>
                    <a:pt x="26" y="13"/>
                    <a:pt x="27" y="13"/>
                  </a:cubicBezTo>
                  <a:cubicBezTo>
                    <a:pt x="28" y="13"/>
                    <a:pt x="28" y="12"/>
                    <a:pt x="28" y="12"/>
                  </a:cubicBezTo>
                  <a:cubicBezTo>
                    <a:pt x="26" y="10"/>
                    <a:pt x="2" y="3"/>
                    <a:pt x="6" y="2"/>
                  </a:cubicBezTo>
                  <a:cubicBezTo>
                    <a:pt x="6" y="2"/>
                    <a:pt x="6" y="2"/>
                    <a:pt x="7" y="2"/>
                  </a:cubicBezTo>
                  <a:cubicBezTo>
                    <a:pt x="9" y="2"/>
                    <a:pt x="12" y="3"/>
                    <a:pt x="16" y="4"/>
                  </a:cubicBezTo>
                  <a:cubicBezTo>
                    <a:pt x="19" y="5"/>
                    <a:pt x="23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4"/>
                    <a:pt x="20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2"/>
                    <a:pt x="16" y="2"/>
                    <a:pt x="15" y="2"/>
                  </a:cubicBezTo>
                  <a:cubicBezTo>
                    <a:pt x="10" y="1"/>
                    <a:pt x="6" y="0"/>
                    <a:pt x="4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6" name="Freeform 1065">
              <a:extLst>
                <a:ext uri="{FF2B5EF4-FFF2-40B4-BE49-F238E27FC236}">
                  <a16:creationId xmlns:a16="http://schemas.microsoft.com/office/drawing/2014/main" id="{694960D4-7A29-4B7D-80C2-641E30CE2C5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32100" y="5476876"/>
              <a:ext cx="147638" cy="101600"/>
            </a:xfrm>
            <a:custGeom>
              <a:avLst/>
              <a:gdLst>
                <a:gd name="T0" fmla="*/ 26 w 32"/>
                <a:gd name="T1" fmla="*/ 0 h 22"/>
                <a:gd name="T2" fmla="*/ 22 w 32"/>
                <a:gd name="T3" fmla="*/ 2 h 22"/>
                <a:gd name="T4" fmla="*/ 22 w 32"/>
                <a:gd name="T5" fmla="*/ 2 h 22"/>
                <a:gd name="T6" fmla="*/ 22 w 32"/>
                <a:gd name="T7" fmla="*/ 2 h 22"/>
                <a:gd name="T8" fmla="*/ 21 w 32"/>
                <a:gd name="T9" fmla="*/ 2 h 22"/>
                <a:gd name="T10" fmla="*/ 17 w 32"/>
                <a:gd name="T11" fmla="*/ 6 h 22"/>
                <a:gd name="T12" fmla="*/ 0 w 32"/>
                <a:gd name="T13" fmla="*/ 20 h 22"/>
                <a:gd name="T14" fmla="*/ 4 w 32"/>
                <a:gd name="T15" fmla="*/ 22 h 22"/>
                <a:gd name="T16" fmla="*/ 12 w 32"/>
                <a:gd name="T17" fmla="*/ 21 h 22"/>
                <a:gd name="T18" fmla="*/ 24 w 32"/>
                <a:gd name="T19" fmla="*/ 17 h 22"/>
                <a:gd name="T20" fmla="*/ 32 w 32"/>
                <a:gd name="T21" fmla="*/ 7 h 22"/>
                <a:gd name="T22" fmla="*/ 32 w 32"/>
                <a:gd name="T23" fmla="*/ 6 h 22"/>
                <a:gd name="T24" fmla="*/ 30 w 32"/>
                <a:gd name="T25" fmla="*/ 9 h 22"/>
                <a:gd name="T26" fmla="*/ 13 w 32"/>
                <a:gd name="T27" fmla="*/ 19 h 22"/>
                <a:gd name="T28" fmla="*/ 11 w 32"/>
                <a:gd name="T29" fmla="*/ 19 h 22"/>
                <a:gd name="T30" fmla="*/ 24 w 32"/>
                <a:gd name="T31" fmla="*/ 10 h 22"/>
                <a:gd name="T32" fmla="*/ 26 w 32"/>
                <a:gd name="T33" fmla="*/ 8 h 22"/>
                <a:gd name="T34" fmla="*/ 20 w 32"/>
                <a:gd name="T35" fmla="*/ 11 h 22"/>
                <a:gd name="T36" fmla="*/ 8 w 32"/>
                <a:gd name="T37" fmla="*/ 17 h 22"/>
                <a:gd name="T38" fmla="*/ 8 w 32"/>
                <a:gd name="T39" fmla="*/ 17 h 22"/>
                <a:gd name="T40" fmla="*/ 24 w 32"/>
                <a:gd name="T41" fmla="*/ 4 h 22"/>
                <a:gd name="T42" fmla="*/ 26 w 32"/>
                <a:gd name="T4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2" h="22">
                  <a:moveTo>
                    <a:pt x="26" y="0"/>
                  </a:moveTo>
                  <a:cubicBezTo>
                    <a:pt x="25" y="0"/>
                    <a:pt x="24" y="1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4"/>
                    <a:pt x="19" y="5"/>
                    <a:pt x="17" y="6"/>
                  </a:cubicBezTo>
                  <a:cubicBezTo>
                    <a:pt x="9" y="13"/>
                    <a:pt x="0" y="18"/>
                    <a:pt x="0" y="20"/>
                  </a:cubicBezTo>
                  <a:cubicBezTo>
                    <a:pt x="0" y="21"/>
                    <a:pt x="1" y="22"/>
                    <a:pt x="4" y="22"/>
                  </a:cubicBezTo>
                  <a:cubicBezTo>
                    <a:pt x="6" y="22"/>
                    <a:pt x="9" y="21"/>
                    <a:pt x="12" y="21"/>
                  </a:cubicBezTo>
                  <a:cubicBezTo>
                    <a:pt x="15" y="21"/>
                    <a:pt x="19" y="19"/>
                    <a:pt x="24" y="17"/>
                  </a:cubicBezTo>
                  <a:cubicBezTo>
                    <a:pt x="24" y="17"/>
                    <a:pt x="31" y="12"/>
                    <a:pt x="32" y="7"/>
                  </a:cubicBezTo>
                  <a:cubicBezTo>
                    <a:pt x="32" y="7"/>
                    <a:pt x="32" y="6"/>
                    <a:pt x="32" y="6"/>
                  </a:cubicBezTo>
                  <a:cubicBezTo>
                    <a:pt x="32" y="6"/>
                    <a:pt x="31" y="7"/>
                    <a:pt x="30" y="9"/>
                  </a:cubicBezTo>
                  <a:cubicBezTo>
                    <a:pt x="27" y="13"/>
                    <a:pt x="21" y="18"/>
                    <a:pt x="13" y="19"/>
                  </a:cubicBezTo>
                  <a:cubicBezTo>
                    <a:pt x="12" y="19"/>
                    <a:pt x="11" y="19"/>
                    <a:pt x="11" y="19"/>
                  </a:cubicBezTo>
                  <a:cubicBezTo>
                    <a:pt x="7" y="19"/>
                    <a:pt x="19" y="14"/>
                    <a:pt x="24" y="1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2" y="9"/>
                    <a:pt x="20" y="11"/>
                  </a:cubicBezTo>
                  <a:cubicBezTo>
                    <a:pt x="16" y="14"/>
                    <a:pt x="10" y="16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6" y="17"/>
                    <a:pt x="20" y="8"/>
                    <a:pt x="24" y="4"/>
                  </a:cubicBezTo>
                  <a:cubicBezTo>
                    <a:pt x="26" y="1"/>
                    <a:pt x="26" y="0"/>
                    <a:pt x="2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7" name="Freeform 1066">
              <a:extLst>
                <a:ext uri="{FF2B5EF4-FFF2-40B4-BE49-F238E27FC236}">
                  <a16:creationId xmlns:a16="http://schemas.microsoft.com/office/drawing/2014/main" id="{0C682598-0915-4949-9115-F023AE2B85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36825" y="5046663"/>
              <a:ext cx="58738" cy="152400"/>
            </a:xfrm>
            <a:custGeom>
              <a:avLst/>
              <a:gdLst>
                <a:gd name="T0" fmla="*/ 11 w 13"/>
                <a:gd name="T1" fmla="*/ 0 h 33"/>
                <a:gd name="T2" fmla="*/ 1 w 13"/>
                <a:gd name="T3" fmla="*/ 20 h 33"/>
                <a:gd name="T4" fmla="*/ 0 w 13"/>
                <a:gd name="T5" fmla="*/ 22 h 33"/>
                <a:gd name="T6" fmla="*/ 8 w 13"/>
                <a:gd name="T7" fmla="*/ 8 h 33"/>
                <a:gd name="T8" fmla="*/ 9 w 13"/>
                <a:gd name="T9" fmla="*/ 8 h 33"/>
                <a:gd name="T10" fmla="*/ 5 w 13"/>
                <a:gd name="T11" fmla="*/ 24 h 33"/>
                <a:gd name="T12" fmla="*/ 5 w 13"/>
                <a:gd name="T13" fmla="*/ 24 h 33"/>
                <a:gd name="T14" fmla="*/ 10 w 13"/>
                <a:gd name="T15" fmla="*/ 9 h 33"/>
                <a:gd name="T16" fmla="*/ 10 w 13"/>
                <a:gd name="T17" fmla="*/ 12 h 33"/>
                <a:gd name="T18" fmla="*/ 7 w 13"/>
                <a:gd name="T19" fmla="*/ 33 h 33"/>
                <a:gd name="T20" fmla="*/ 7 w 13"/>
                <a:gd name="T21" fmla="*/ 33 h 33"/>
                <a:gd name="T22" fmla="*/ 9 w 13"/>
                <a:gd name="T23" fmla="*/ 31 h 33"/>
                <a:gd name="T24" fmla="*/ 12 w 13"/>
                <a:gd name="T25" fmla="*/ 8 h 33"/>
                <a:gd name="T26" fmla="*/ 13 w 13"/>
                <a:gd name="T27" fmla="*/ 5 h 33"/>
                <a:gd name="T28" fmla="*/ 11 w 13"/>
                <a:gd name="T2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" h="33">
                  <a:moveTo>
                    <a:pt x="11" y="0"/>
                  </a:moveTo>
                  <a:cubicBezTo>
                    <a:pt x="9" y="0"/>
                    <a:pt x="6" y="5"/>
                    <a:pt x="1" y="20"/>
                  </a:cubicBezTo>
                  <a:cubicBezTo>
                    <a:pt x="1" y="21"/>
                    <a:pt x="0" y="21"/>
                    <a:pt x="0" y="22"/>
                  </a:cubicBezTo>
                  <a:cubicBezTo>
                    <a:pt x="3" y="18"/>
                    <a:pt x="7" y="8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9" y="11"/>
                    <a:pt x="4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7" y="22"/>
                    <a:pt x="10" y="9"/>
                    <a:pt x="10" y="9"/>
                  </a:cubicBezTo>
                  <a:cubicBezTo>
                    <a:pt x="11" y="9"/>
                    <a:pt x="10" y="10"/>
                    <a:pt x="10" y="12"/>
                  </a:cubicBezTo>
                  <a:cubicBezTo>
                    <a:pt x="9" y="20"/>
                    <a:pt x="5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8" y="33"/>
                    <a:pt x="9" y="32"/>
                    <a:pt x="9" y="31"/>
                  </a:cubicBezTo>
                  <a:cubicBezTo>
                    <a:pt x="11" y="22"/>
                    <a:pt x="11" y="14"/>
                    <a:pt x="12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3" y="2"/>
                    <a:pt x="12" y="0"/>
                    <a:pt x="1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8" name="Freeform 1067">
              <a:extLst>
                <a:ext uri="{FF2B5EF4-FFF2-40B4-BE49-F238E27FC236}">
                  <a16:creationId xmlns:a16="http://schemas.microsoft.com/office/drawing/2014/main" id="{2BE950BE-4AD8-4E6C-84A4-D425A43FD7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47962" y="48974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9" name="Freeform 1068">
              <a:extLst>
                <a:ext uri="{FF2B5EF4-FFF2-40B4-BE49-F238E27FC236}">
                  <a16:creationId xmlns:a16="http://schemas.microsoft.com/office/drawing/2014/main" id="{4AC060A6-E4EB-4A98-B16F-D418751255F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47962" y="48974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0" name="Freeform 1069">
              <a:extLst>
                <a:ext uri="{FF2B5EF4-FFF2-40B4-BE49-F238E27FC236}">
                  <a16:creationId xmlns:a16="http://schemas.microsoft.com/office/drawing/2014/main" id="{53C5B5E7-3F3D-4858-B3AE-6522CD7586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44787" y="4902200"/>
              <a:ext cx="7938" cy="79375"/>
            </a:xfrm>
            <a:custGeom>
              <a:avLst/>
              <a:gdLst>
                <a:gd name="T0" fmla="*/ 0 w 2"/>
                <a:gd name="T1" fmla="*/ 0 h 17"/>
                <a:gd name="T2" fmla="*/ 0 w 2"/>
                <a:gd name="T3" fmla="*/ 17 h 17"/>
                <a:gd name="T4" fmla="*/ 0 w 2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7">
                  <a:moveTo>
                    <a:pt x="0" y="0"/>
                  </a:moveTo>
                  <a:cubicBezTo>
                    <a:pt x="0" y="3"/>
                    <a:pt x="1" y="12"/>
                    <a:pt x="0" y="17"/>
                  </a:cubicBezTo>
                  <a:cubicBezTo>
                    <a:pt x="2" y="10"/>
                    <a:pt x="0" y="3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1" name="Freeform 1070">
              <a:extLst>
                <a:ext uri="{FF2B5EF4-FFF2-40B4-BE49-F238E27FC236}">
                  <a16:creationId xmlns:a16="http://schemas.microsoft.com/office/drawing/2014/main" id="{20EC12C6-0A8A-40EC-AD7F-1E7CA758AD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47962" y="4897438"/>
              <a:ext cx="19050" cy="96838"/>
            </a:xfrm>
            <a:custGeom>
              <a:avLst/>
              <a:gdLst>
                <a:gd name="T0" fmla="*/ 4 w 4"/>
                <a:gd name="T1" fmla="*/ 0 h 21"/>
                <a:gd name="T2" fmla="*/ 0 w 4"/>
                <a:gd name="T3" fmla="*/ 1 h 21"/>
                <a:gd name="T4" fmla="*/ 2 w 4"/>
                <a:gd name="T5" fmla="*/ 13 h 21"/>
                <a:gd name="T6" fmla="*/ 2 w 4"/>
                <a:gd name="T7" fmla="*/ 21 h 21"/>
                <a:gd name="T8" fmla="*/ 3 w 4"/>
                <a:gd name="T9" fmla="*/ 18 h 21"/>
                <a:gd name="T10" fmla="*/ 3 w 4"/>
                <a:gd name="T11" fmla="*/ 1 h 21"/>
                <a:gd name="T12" fmla="*/ 4 w 4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1">
                  <a:moveTo>
                    <a:pt x="4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2" y="7"/>
                    <a:pt x="2" y="13"/>
                  </a:cubicBezTo>
                  <a:cubicBezTo>
                    <a:pt x="2" y="16"/>
                    <a:pt x="2" y="19"/>
                    <a:pt x="2" y="21"/>
                  </a:cubicBezTo>
                  <a:cubicBezTo>
                    <a:pt x="2" y="20"/>
                    <a:pt x="3" y="19"/>
                    <a:pt x="3" y="18"/>
                  </a:cubicBezTo>
                  <a:cubicBezTo>
                    <a:pt x="4" y="13"/>
                    <a:pt x="3" y="4"/>
                    <a:pt x="3" y="1"/>
                  </a:cubicBezTo>
                  <a:cubicBezTo>
                    <a:pt x="4" y="1"/>
                    <a:pt x="4" y="1"/>
                    <a:pt x="4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2" name="Freeform 1071">
              <a:extLst>
                <a:ext uri="{FF2B5EF4-FFF2-40B4-BE49-F238E27FC236}">
                  <a16:creationId xmlns:a16="http://schemas.microsoft.com/office/drawing/2014/main" id="{6AC1288C-A17C-4881-9DFE-9DBF250A86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25737" y="4892675"/>
              <a:ext cx="9525" cy="4763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0 w 2"/>
                <a:gd name="T5" fmla="*/ 1 h 1"/>
                <a:gd name="T6" fmla="*/ 2 w 2"/>
                <a:gd name="T7" fmla="*/ 1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3" name="Freeform 1072">
              <a:extLst>
                <a:ext uri="{FF2B5EF4-FFF2-40B4-BE49-F238E27FC236}">
                  <a16:creationId xmlns:a16="http://schemas.microsoft.com/office/drawing/2014/main" id="{12F4A6B4-8E4D-45DE-BDC0-369E36603B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25737" y="4892675"/>
              <a:ext cx="9525" cy="4763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1 w 2"/>
                <a:gd name="T5" fmla="*/ 0 h 1"/>
                <a:gd name="T6" fmla="*/ 2 w 2"/>
                <a:gd name="T7" fmla="*/ 1 h 1"/>
                <a:gd name="T8" fmla="*/ 2 w 2"/>
                <a:gd name="T9" fmla="*/ 1 h 1"/>
                <a:gd name="T10" fmla="*/ 1 w 2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4" name="Freeform 1073">
              <a:extLst>
                <a:ext uri="{FF2B5EF4-FFF2-40B4-BE49-F238E27FC236}">
                  <a16:creationId xmlns:a16="http://schemas.microsoft.com/office/drawing/2014/main" id="{E7AF6A71-5E85-43BF-84B3-0EFFB5F9E5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11450" y="4897438"/>
              <a:ext cx="23813" cy="60325"/>
            </a:xfrm>
            <a:custGeom>
              <a:avLst/>
              <a:gdLst>
                <a:gd name="T0" fmla="*/ 0 w 5"/>
                <a:gd name="T1" fmla="*/ 0 h 13"/>
                <a:gd name="T2" fmla="*/ 0 w 5"/>
                <a:gd name="T3" fmla="*/ 0 h 13"/>
                <a:gd name="T4" fmla="*/ 3 w 5"/>
                <a:gd name="T5" fmla="*/ 13 h 13"/>
                <a:gd name="T6" fmla="*/ 0 w 5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4" y="10"/>
                    <a:pt x="3" y="13"/>
                  </a:cubicBezTo>
                  <a:cubicBezTo>
                    <a:pt x="5" y="9"/>
                    <a:pt x="0" y="2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5" name="Freeform 1074">
              <a:extLst>
                <a:ext uri="{FF2B5EF4-FFF2-40B4-BE49-F238E27FC236}">
                  <a16:creationId xmlns:a16="http://schemas.microsoft.com/office/drawing/2014/main" id="{02A3E06A-FD1E-44AA-9A7A-B29B309657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16212" y="4897438"/>
              <a:ext cx="31750" cy="60325"/>
            </a:xfrm>
            <a:custGeom>
              <a:avLst/>
              <a:gdLst>
                <a:gd name="T0" fmla="*/ 3 w 7"/>
                <a:gd name="T1" fmla="*/ 0 h 13"/>
                <a:gd name="T2" fmla="*/ 0 w 7"/>
                <a:gd name="T3" fmla="*/ 0 h 13"/>
                <a:gd name="T4" fmla="*/ 6 w 7"/>
                <a:gd name="T5" fmla="*/ 13 h 13"/>
                <a:gd name="T6" fmla="*/ 6 w 7"/>
                <a:gd name="T7" fmla="*/ 13 h 13"/>
                <a:gd name="T8" fmla="*/ 3 w 7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3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1"/>
                    <a:pt x="4" y="7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0"/>
                    <a:pt x="3" y="2"/>
                    <a:pt x="3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6" name="Freeform 1075">
              <a:extLst>
                <a:ext uri="{FF2B5EF4-FFF2-40B4-BE49-F238E27FC236}">
                  <a16:creationId xmlns:a16="http://schemas.microsoft.com/office/drawing/2014/main" id="{A88660BC-7D11-4D12-AD24-676BABB67078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841625" y="4926013"/>
              <a:ext cx="0" cy="41275"/>
            </a:xfrm>
            <a:custGeom>
              <a:avLst/>
              <a:gdLst>
                <a:gd name="T0" fmla="*/ 2 h 9"/>
                <a:gd name="T1" fmla="*/ 9 h 9"/>
                <a:gd name="T2" fmla="*/ 2 h 9"/>
                <a:gd name="T3" fmla="*/ 0 h 9"/>
                <a:gd name="T4" fmla="*/ 0 h 9"/>
                <a:gd name="T5" fmla="*/ 0 h 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9">
                  <a:moveTo>
                    <a:pt x="0" y="2"/>
                  </a:moveTo>
                  <a:cubicBezTo>
                    <a:pt x="0" y="3"/>
                    <a:pt x="0" y="6"/>
                    <a:pt x="0" y="9"/>
                  </a:cubicBezTo>
                  <a:cubicBezTo>
                    <a:pt x="0" y="6"/>
                    <a:pt x="0" y="3"/>
                    <a:pt x="0" y="2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7" name="Freeform 1076">
              <a:extLst>
                <a:ext uri="{FF2B5EF4-FFF2-40B4-BE49-F238E27FC236}">
                  <a16:creationId xmlns:a16="http://schemas.microsoft.com/office/drawing/2014/main" id="{6526BFAB-AF17-4710-93BE-54ACF06FAD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27337" y="4916488"/>
              <a:ext cx="19050" cy="77788"/>
            </a:xfrm>
            <a:custGeom>
              <a:avLst/>
              <a:gdLst>
                <a:gd name="T0" fmla="*/ 4 w 4"/>
                <a:gd name="T1" fmla="*/ 0 h 17"/>
                <a:gd name="T2" fmla="*/ 1 w 4"/>
                <a:gd name="T3" fmla="*/ 2 h 17"/>
                <a:gd name="T4" fmla="*/ 1 w 4"/>
                <a:gd name="T5" fmla="*/ 2 h 17"/>
                <a:gd name="T6" fmla="*/ 1 w 4"/>
                <a:gd name="T7" fmla="*/ 2 h 17"/>
                <a:gd name="T8" fmla="*/ 1 w 4"/>
                <a:gd name="T9" fmla="*/ 4 h 17"/>
                <a:gd name="T10" fmla="*/ 1 w 4"/>
                <a:gd name="T11" fmla="*/ 11 h 17"/>
                <a:gd name="T12" fmla="*/ 2 w 4"/>
                <a:gd name="T13" fmla="*/ 17 h 17"/>
                <a:gd name="T14" fmla="*/ 2 w 4"/>
                <a:gd name="T15" fmla="*/ 16 h 17"/>
                <a:gd name="T16" fmla="*/ 4 w 4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7">
                  <a:moveTo>
                    <a:pt x="4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3"/>
                    <a:pt x="1" y="4"/>
                  </a:cubicBezTo>
                  <a:cubicBezTo>
                    <a:pt x="1" y="5"/>
                    <a:pt x="1" y="8"/>
                    <a:pt x="1" y="11"/>
                  </a:cubicBezTo>
                  <a:cubicBezTo>
                    <a:pt x="0" y="13"/>
                    <a:pt x="1" y="15"/>
                    <a:pt x="2" y="17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2"/>
                    <a:pt x="2" y="7"/>
                    <a:pt x="4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8" name="Freeform 1077">
              <a:extLst>
                <a:ext uri="{FF2B5EF4-FFF2-40B4-BE49-F238E27FC236}">
                  <a16:creationId xmlns:a16="http://schemas.microsoft.com/office/drawing/2014/main" id="{6C4C6956-99EE-4F75-8D3E-71A32DCC07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51125" y="5341938"/>
              <a:ext cx="111125" cy="88900"/>
            </a:xfrm>
            <a:custGeom>
              <a:avLst/>
              <a:gdLst>
                <a:gd name="T0" fmla="*/ 24 w 24"/>
                <a:gd name="T1" fmla="*/ 2 h 19"/>
                <a:gd name="T2" fmla="*/ 14 w 24"/>
                <a:gd name="T3" fmla="*/ 5 h 19"/>
                <a:gd name="T4" fmla="*/ 8 w 24"/>
                <a:gd name="T5" fmla="*/ 0 h 19"/>
                <a:gd name="T6" fmla="*/ 9 w 24"/>
                <a:gd name="T7" fmla="*/ 7 h 19"/>
                <a:gd name="T8" fmla="*/ 0 w 24"/>
                <a:gd name="T9" fmla="*/ 12 h 19"/>
                <a:gd name="T10" fmla="*/ 8 w 24"/>
                <a:gd name="T11" fmla="*/ 12 h 19"/>
                <a:gd name="T12" fmla="*/ 6 w 24"/>
                <a:gd name="T13" fmla="*/ 19 h 19"/>
                <a:gd name="T14" fmla="*/ 11 w 24"/>
                <a:gd name="T15" fmla="*/ 13 h 19"/>
                <a:gd name="T16" fmla="*/ 24 w 24"/>
                <a:gd name="T17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9">
                  <a:moveTo>
                    <a:pt x="24" y="2"/>
                  </a:moveTo>
                  <a:cubicBezTo>
                    <a:pt x="24" y="2"/>
                    <a:pt x="17" y="5"/>
                    <a:pt x="14" y="5"/>
                  </a:cubicBezTo>
                  <a:cubicBezTo>
                    <a:pt x="12" y="4"/>
                    <a:pt x="8" y="0"/>
                    <a:pt x="8" y="0"/>
                  </a:cubicBezTo>
                  <a:cubicBezTo>
                    <a:pt x="8" y="0"/>
                    <a:pt x="10" y="6"/>
                    <a:pt x="9" y="7"/>
                  </a:cubicBezTo>
                  <a:cubicBezTo>
                    <a:pt x="9" y="10"/>
                    <a:pt x="3" y="10"/>
                    <a:pt x="0" y="12"/>
                  </a:cubicBezTo>
                  <a:cubicBezTo>
                    <a:pt x="0" y="12"/>
                    <a:pt x="8" y="11"/>
                    <a:pt x="8" y="12"/>
                  </a:cubicBezTo>
                  <a:cubicBezTo>
                    <a:pt x="7" y="13"/>
                    <a:pt x="6" y="19"/>
                    <a:pt x="6" y="19"/>
                  </a:cubicBezTo>
                  <a:cubicBezTo>
                    <a:pt x="6" y="19"/>
                    <a:pt x="10" y="16"/>
                    <a:pt x="11" y="13"/>
                  </a:cubicBezTo>
                  <a:cubicBezTo>
                    <a:pt x="13" y="10"/>
                    <a:pt x="21" y="6"/>
                    <a:pt x="24" y="2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9" name="Freeform 1078">
              <a:extLst>
                <a:ext uri="{FF2B5EF4-FFF2-40B4-BE49-F238E27FC236}">
                  <a16:creationId xmlns:a16="http://schemas.microsoft.com/office/drawing/2014/main" id="{391C6A51-E48A-44A5-8698-95903DF10A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79700" y="5375275"/>
              <a:ext cx="31750" cy="31750"/>
            </a:xfrm>
            <a:custGeom>
              <a:avLst/>
              <a:gdLst>
                <a:gd name="T0" fmla="*/ 7 w 7"/>
                <a:gd name="T1" fmla="*/ 0 h 7"/>
                <a:gd name="T2" fmla="*/ 6 w 7"/>
                <a:gd name="T3" fmla="*/ 5 h 7"/>
                <a:gd name="T4" fmla="*/ 0 w 7"/>
                <a:gd name="T5" fmla="*/ 7 h 7"/>
                <a:gd name="T6" fmla="*/ 3 w 7"/>
                <a:gd name="T7" fmla="*/ 1 h 7"/>
                <a:gd name="T8" fmla="*/ 7 w 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0"/>
                  </a:moveTo>
                  <a:cubicBezTo>
                    <a:pt x="7" y="0"/>
                    <a:pt x="7" y="2"/>
                    <a:pt x="6" y="5"/>
                  </a:cubicBezTo>
                  <a:cubicBezTo>
                    <a:pt x="4" y="7"/>
                    <a:pt x="0" y="7"/>
                    <a:pt x="0" y="7"/>
                  </a:cubicBezTo>
                  <a:cubicBezTo>
                    <a:pt x="3" y="1"/>
                    <a:pt x="3" y="1"/>
                    <a:pt x="3" y="1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0" name="Freeform 1079">
              <a:extLst>
                <a:ext uri="{FF2B5EF4-FFF2-40B4-BE49-F238E27FC236}">
                  <a16:creationId xmlns:a16="http://schemas.microsoft.com/office/drawing/2014/main" id="{11E85591-E341-4650-A089-145DAB2CC1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24100" y="5384800"/>
              <a:ext cx="369888" cy="268288"/>
            </a:xfrm>
            <a:custGeom>
              <a:avLst/>
              <a:gdLst>
                <a:gd name="T0" fmla="*/ 2 w 80"/>
                <a:gd name="T1" fmla="*/ 0 h 58"/>
                <a:gd name="T2" fmla="*/ 74 w 80"/>
                <a:gd name="T3" fmla="*/ 52 h 58"/>
                <a:gd name="T4" fmla="*/ 80 w 80"/>
                <a:gd name="T5" fmla="*/ 56 h 58"/>
                <a:gd name="T6" fmla="*/ 0 w 80"/>
                <a:gd name="T7" fmla="*/ 3 h 58"/>
                <a:gd name="T8" fmla="*/ 2 w 80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58">
                  <a:moveTo>
                    <a:pt x="2" y="0"/>
                  </a:moveTo>
                  <a:cubicBezTo>
                    <a:pt x="2" y="0"/>
                    <a:pt x="29" y="38"/>
                    <a:pt x="74" y="52"/>
                  </a:cubicBezTo>
                  <a:cubicBezTo>
                    <a:pt x="74" y="52"/>
                    <a:pt x="80" y="53"/>
                    <a:pt x="80" y="56"/>
                  </a:cubicBezTo>
                  <a:cubicBezTo>
                    <a:pt x="79" y="58"/>
                    <a:pt x="31" y="44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1" name="Freeform 1080">
              <a:extLst>
                <a:ext uri="{FF2B5EF4-FFF2-40B4-BE49-F238E27FC236}">
                  <a16:creationId xmlns:a16="http://schemas.microsoft.com/office/drawing/2014/main" id="{B3019691-F76E-44E8-82DC-89484572E44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7862" y="4953000"/>
              <a:ext cx="873125" cy="458788"/>
            </a:xfrm>
            <a:custGeom>
              <a:avLst/>
              <a:gdLst>
                <a:gd name="T0" fmla="*/ 29 w 189"/>
                <a:gd name="T1" fmla="*/ 61 h 99"/>
                <a:gd name="T2" fmla="*/ 29 w 189"/>
                <a:gd name="T3" fmla="*/ 61 h 99"/>
                <a:gd name="T4" fmla="*/ 25 w 189"/>
                <a:gd name="T5" fmla="*/ 57 h 99"/>
                <a:gd name="T6" fmla="*/ 4 w 189"/>
                <a:gd name="T7" fmla="*/ 12 h 99"/>
                <a:gd name="T8" fmla="*/ 8 w 189"/>
                <a:gd name="T9" fmla="*/ 4 h 99"/>
                <a:gd name="T10" fmla="*/ 32 w 189"/>
                <a:gd name="T11" fmla="*/ 12 h 99"/>
                <a:gd name="T12" fmla="*/ 34 w 189"/>
                <a:gd name="T13" fmla="*/ 13 h 99"/>
                <a:gd name="T14" fmla="*/ 34 w 189"/>
                <a:gd name="T15" fmla="*/ 13 h 99"/>
                <a:gd name="T16" fmla="*/ 34 w 189"/>
                <a:gd name="T17" fmla="*/ 13 h 99"/>
                <a:gd name="T18" fmla="*/ 36 w 189"/>
                <a:gd name="T19" fmla="*/ 14 h 99"/>
                <a:gd name="T20" fmla="*/ 55 w 189"/>
                <a:gd name="T21" fmla="*/ 22 h 99"/>
                <a:gd name="T22" fmla="*/ 111 w 189"/>
                <a:gd name="T23" fmla="*/ 36 h 99"/>
                <a:gd name="T24" fmla="*/ 166 w 189"/>
                <a:gd name="T25" fmla="*/ 43 h 99"/>
                <a:gd name="T26" fmla="*/ 177 w 189"/>
                <a:gd name="T27" fmla="*/ 44 h 99"/>
                <a:gd name="T28" fmla="*/ 189 w 189"/>
                <a:gd name="T29" fmla="*/ 61 h 99"/>
                <a:gd name="T30" fmla="*/ 168 w 189"/>
                <a:gd name="T31" fmla="*/ 75 h 99"/>
                <a:gd name="T32" fmla="*/ 69 w 189"/>
                <a:gd name="T33" fmla="*/ 88 h 99"/>
                <a:gd name="T34" fmla="*/ 29 w 189"/>
                <a:gd name="T35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9" h="99">
                  <a:moveTo>
                    <a:pt x="29" y="61"/>
                  </a:moveTo>
                  <a:cubicBezTo>
                    <a:pt x="29" y="61"/>
                    <a:pt x="29" y="61"/>
                    <a:pt x="29" y="61"/>
                  </a:cubicBezTo>
                  <a:cubicBezTo>
                    <a:pt x="27" y="60"/>
                    <a:pt x="26" y="58"/>
                    <a:pt x="25" y="57"/>
                  </a:cubicBezTo>
                  <a:cubicBezTo>
                    <a:pt x="8" y="41"/>
                    <a:pt x="0" y="15"/>
                    <a:pt x="4" y="12"/>
                  </a:cubicBezTo>
                  <a:cubicBezTo>
                    <a:pt x="4" y="5"/>
                    <a:pt x="7" y="8"/>
                    <a:pt x="8" y="4"/>
                  </a:cubicBezTo>
                  <a:cubicBezTo>
                    <a:pt x="9" y="0"/>
                    <a:pt x="12" y="0"/>
                    <a:pt x="32" y="12"/>
                  </a:cubicBezTo>
                  <a:cubicBezTo>
                    <a:pt x="33" y="12"/>
                    <a:pt x="33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5" y="13"/>
                    <a:pt x="35" y="14"/>
                    <a:pt x="36" y="14"/>
                  </a:cubicBezTo>
                  <a:cubicBezTo>
                    <a:pt x="41" y="17"/>
                    <a:pt x="48" y="19"/>
                    <a:pt x="55" y="22"/>
                  </a:cubicBezTo>
                  <a:cubicBezTo>
                    <a:pt x="74" y="28"/>
                    <a:pt x="97" y="34"/>
                    <a:pt x="111" y="36"/>
                  </a:cubicBezTo>
                  <a:cubicBezTo>
                    <a:pt x="122" y="38"/>
                    <a:pt x="151" y="41"/>
                    <a:pt x="166" y="43"/>
                  </a:cubicBezTo>
                  <a:cubicBezTo>
                    <a:pt x="173" y="43"/>
                    <a:pt x="177" y="44"/>
                    <a:pt x="177" y="44"/>
                  </a:cubicBezTo>
                  <a:cubicBezTo>
                    <a:pt x="189" y="61"/>
                    <a:pt x="189" y="61"/>
                    <a:pt x="189" y="61"/>
                  </a:cubicBezTo>
                  <a:cubicBezTo>
                    <a:pt x="182" y="66"/>
                    <a:pt x="175" y="71"/>
                    <a:pt x="168" y="75"/>
                  </a:cubicBezTo>
                  <a:cubicBezTo>
                    <a:pt x="127" y="99"/>
                    <a:pt x="94" y="98"/>
                    <a:pt x="69" y="88"/>
                  </a:cubicBezTo>
                  <a:cubicBezTo>
                    <a:pt x="52" y="81"/>
                    <a:pt x="39" y="70"/>
                    <a:pt x="29" y="6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2" name="Freeform 1081">
              <a:extLst>
                <a:ext uri="{FF2B5EF4-FFF2-40B4-BE49-F238E27FC236}">
                  <a16:creationId xmlns:a16="http://schemas.microsoft.com/office/drawing/2014/main" id="{2BAD1031-A793-4277-A4AB-DC49EC491B8D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788987" y="5054600"/>
              <a:ext cx="508000" cy="334963"/>
            </a:xfrm>
            <a:custGeom>
              <a:avLst/>
              <a:gdLst>
                <a:gd name="T0" fmla="*/ 14 w 110"/>
                <a:gd name="T1" fmla="*/ 66 h 72"/>
                <a:gd name="T2" fmla="*/ 37 w 110"/>
                <a:gd name="T3" fmla="*/ 72 h 72"/>
                <a:gd name="T4" fmla="*/ 43 w 110"/>
                <a:gd name="T5" fmla="*/ 69 h 72"/>
                <a:gd name="T6" fmla="*/ 14 w 110"/>
                <a:gd name="T7" fmla="*/ 66 h 72"/>
                <a:gd name="T8" fmla="*/ 6 w 110"/>
                <a:gd name="T9" fmla="*/ 21 h 72"/>
                <a:gd name="T10" fmla="*/ 51 w 110"/>
                <a:gd name="T11" fmla="*/ 43 h 72"/>
                <a:gd name="T12" fmla="*/ 72 w 110"/>
                <a:gd name="T13" fmla="*/ 56 h 72"/>
                <a:gd name="T14" fmla="*/ 59 w 110"/>
                <a:gd name="T15" fmla="*/ 59 h 72"/>
                <a:gd name="T16" fmla="*/ 18 w 110"/>
                <a:gd name="T17" fmla="*/ 48 h 72"/>
                <a:gd name="T18" fmla="*/ 56 w 110"/>
                <a:gd name="T19" fmla="*/ 65 h 72"/>
                <a:gd name="T20" fmla="*/ 63 w 110"/>
                <a:gd name="T21" fmla="*/ 62 h 72"/>
                <a:gd name="T22" fmla="*/ 63 w 110"/>
                <a:gd name="T23" fmla="*/ 62 h 72"/>
                <a:gd name="T24" fmla="*/ 110 w 110"/>
                <a:gd name="T25" fmla="*/ 40 h 72"/>
                <a:gd name="T26" fmla="*/ 105 w 110"/>
                <a:gd name="T27" fmla="*/ 39 h 72"/>
                <a:gd name="T28" fmla="*/ 71 w 110"/>
                <a:gd name="T29" fmla="*/ 32 h 72"/>
                <a:gd name="T30" fmla="*/ 61 w 110"/>
                <a:gd name="T31" fmla="*/ 37 h 72"/>
                <a:gd name="T32" fmla="*/ 59 w 110"/>
                <a:gd name="T33" fmla="*/ 37 h 72"/>
                <a:gd name="T34" fmla="*/ 6 w 110"/>
                <a:gd name="T35" fmla="*/ 21 h 72"/>
                <a:gd name="T36" fmla="*/ 0 w 110"/>
                <a:gd name="T37" fmla="*/ 0 h 72"/>
                <a:gd name="T38" fmla="*/ 34 w 110"/>
                <a:gd name="T39" fmla="*/ 13 h 72"/>
                <a:gd name="T40" fmla="*/ 27 w 110"/>
                <a:gd name="T41" fmla="*/ 8 h 72"/>
                <a:gd name="T42" fmla="*/ 0 w 110"/>
                <a:gd name="T4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0" h="72">
                  <a:moveTo>
                    <a:pt x="14" y="66"/>
                  </a:moveTo>
                  <a:cubicBezTo>
                    <a:pt x="21" y="68"/>
                    <a:pt x="29" y="71"/>
                    <a:pt x="37" y="72"/>
                  </a:cubicBezTo>
                  <a:cubicBezTo>
                    <a:pt x="39" y="71"/>
                    <a:pt x="41" y="70"/>
                    <a:pt x="43" y="69"/>
                  </a:cubicBezTo>
                  <a:cubicBezTo>
                    <a:pt x="33" y="69"/>
                    <a:pt x="21" y="67"/>
                    <a:pt x="14" y="66"/>
                  </a:cubicBezTo>
                  <a:moveTo>
                    <a:pt x="6" y="21"/>
                  </a:moveTo>
                  <a:cubicBezTo>
                    <a:pt x="6" y="21"/>
                    <a:pt x="28" y="38"/>
                    <a:pt x="51" y="43"/>
                  </a:cubicBezTo>
                  <a:cubicBezTo>
                    <a:pt x="73" y="49"/>
                    <a:pt x="81" y="50"/>
                    <a:pt x="72" y="56"/>
                  </a:cubicBezTo>
                  <a:cubicBezTo>
                    <a:pt x="69" y="58"/>
                    <a:pt x="64" y="59"/>
                    <a:pt x="59" y="59"/>
                  </a:cubicBezTo>
                  <a:cubicBezTo>
                    <a:pt x="48" y="59"/>
                    <a:pt x="32" y="55"/>
                    <a:pt x="18" y="48"/>
                  </a:cubicBezTo>
                  <a:cubicBezTo>
                    <a:pt x="24" y="58"/>
                    <a:pt x="45" y="62"/>
                    <a:pt x="56" y="65"/>
                  </a:cubicBezTo>
                  <a:cubicBezTo>
                    <a:pt x="58" y="64"/>
                    <a:pt x="61" y="63"/>
                    <a:pt x="63" y="62"/>
                  </a:cubicBezTo>
                  <a:cubicBezTo>
                    <a:pt x="63" y="62"/>
                    <a:pt x="63" y="62"/>
                    <a:pt x="63" y="62"/>
                  </a:cubicBezTo>
                  <a:cubicBezTo>
                    <a:pt x="81" y="56"/>
                    <a:pt x="96" y="52"/>
                    <a:pt x="110" y="40"/>
                  </a:cubicBezTo>
                  <a:cubicBezTo>
                    <a:pt x="109" y="39"/>
                    <a:pt x="107" y="39"/>
                    <a:pt x="105" y="39"/>
                  </a:cubicBezTo>
                  <a:cubicBezTo>
                    <a:pt x="94" y="38"/>
                    <a:pt x="82" y="36"/>
                    <a:pt x="71" y="32"/>
                  </a:cubicBezTo>
                  <a:cubicBezTo>
                    <a:pt x="70" y="34"/>
                    <a:pt x="67" y="36"/>
                    <a:pt x="61" y="37"/>
                  </a:cubicBezTo>
                  <a:cubicBezTo>
                    <a:pt x="60" y="37"/>
                    <a:pt x="59" y="37"/>
                    <a:pt x="59" y="37"/>
                  </a:cubicBezTo>
                  <a:cubicBezTo>
                    <a:pt x="43" y="37"/>
                    <a:pt x="6" y="21"/>
                    <a:pt x="6" y="21"/>
                  </a:cubicBezTo>
                  <a:moveTo>
                    <a:pt x="0" y="0"/>
                  </a:moveTo>
                  <a:cubicBezTo>
                    <a:pt x="6" y="7"/>
                    <a:pt x="19" y="9"/>
                    <a:pt x="34" y="13"/>
                  </a:cubicBezTo>
                  <a:cubicBezTo>
                    <a:pt x="32" y="11"/>
                    <a:pt x="30" y="10"/>
                    <a:pt x="27" y="8"/>
                  </a:cubicBezTo>
                  <a:cubicBezTo>
                    <a:pt x="18" y="6"/>
                    <a:pt x="8" y="3"/>
                    <a:pt x="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3" name="Freeform 1082">
              <a:extLst>
                <a:ext uri="{FF2B5EF4-FFF2-40B4-BE49-F238E27FC236}">
                  <a16:creationId xmlns:a16="http://schemas.microsoft.com/office/drawing/2014/main" id="{9378FA56-5B38-45A7-BDEC-37ABE03C5A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7862" y="4591050"/>
              <a:ext cx="684213" cy="704850"/>
            </a:xfrm>
            <a:custGeom>
              <a:avLst/>
              <a:gdLst>
                <a:gd name="T0" fmla="*/ 19 w 148"/>
                <a:gd name="T1" fmla="*/ 87 h 152"/>
                <a:gd name="T2" fmla="*/ 7 w 148"/>
                <a:gd name="T3" fmla="*/ 71 h 152"/>
                <a:gd name="T4" fmla="*/ 0 w 148"/>
                <a:gd name="T5" fmla="*/ 39 h 152"/>
                <a:gd name="T6" fmla="*/ 0 w 148"/>
                <a:gd name="T7" fmla="*/ 39 h 152"/>
                <a:gd name="T8" fmla="*/ 4 w 148"/>
                <a:gd name="T9" fmla="*/ 18 h 152"/>
                <a:gd name="T10" fmla="*/ 12 w 148"/>
                <a:gd name="T11" fmla="*/ 14 h 152"/>
                <a:gd name="T12" fmla="*/ 19 w 148"/>
                <a:gd name="T13" fmla="*/ 13 h 152"/>
                <a:gd name="T14" fmla="*/ 22 w 148"/>
                <a:gd name="T15" fmla="*/ 7 h 152"/>
                <a:gd name="T16" fmla="*/ 28 w 148"/>
                <a:gd name="T17" fmla="*/ 1 h 152"/>
                <a:gd name="T18" fmla="*/ 57 w 148"/>
                <a:gd name="T19" fmla="*/ 4 h 152"/>
                <a:gd name="T20" fmla="*/ 57 w 148"/>
                <a:gd name="T21" fmla="*/ 4 h 152"/>
                <a:gd name="T22" fmla="*/ 68 w 148"/>
                <a:gd name="T23" fmla="*/ 7 h 152"/>
                <a:gd name="T24" fmla="*/ 94 w 148"/>
                <a:gd name="T25" fmla="*/ 20 h 152"/>
                <a:gd name="T26" fmla="*/ 94 w 148"/>
                <a:gd name="T27" fmla="*/ 21 h 152"/>
                <a:gd name="T28" fmla="*/ 98 w 148"/>
                <a:gd name="T29" fmla="*/ 23 h 152"/>
                <a:gd name="T30" fmla="*/ 99 w 148"/>
                <a:gd name="T31" fmla="*/ 24 h 152"/>
                <a:gd name="T32" fmla="*/ 134 w 148"/>
                <a:gd name="T33" fmla="*/ 67 h 152"/>
                <a:gd name="T34" fmla="*/ 148 w 148"/>
                <a:gd name="T35" fmla="*/ 133 h 152"/>
                <a:gd name="T36" fmla="*/ 19 w 148"/>
                <a:gd name="T37" fmla="*/ 8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8" h="152">
                  <a:moveTo>
                    <a:pt x="19" y="87"/>
                  </a:moveTo>
                  <a:cubicBezTo>
                    <a:pt x="13" y="81"/>
                    <a:pt x="10" y="76"/>
                    <a:pt x="7" y="71"/>
                  </a:cubicBezTo>
                  <a:cubicBezTo>
                    <a:pt x="2" y="59"/>
                    <a:pt x="0" y="48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0"/>
                    <a:pt x="2" y="23"/>
                    <a:pt x="4" y="18"/>
                  </a:cubicBezTo>
                  <a:cubicBezTo>
                    <a:pt x="5" y="15"/>
                    <a:pt x="9" y="13"/>
                    <a:pt x="12" y="14"/>
                  </a:cubicBezTo>
                  <a:cubicBezTo>
                    <a:pt x="14" y="14"/>
                    <a:pt x="17" y="14"/>
                    <a:pt x="19" y="13"/>
                  </a:cubicBezTo>
                  <a:cubicBezTo>
                    <a:pt x="21" y="12"/>
                    <a:pt x="22" y="10"/>
                    <a:pt x="22" y="7"/>
                  </a:cubicBezTo>
                  <a:cubicBezTo>
                    <a:pt x="22" y="4"/>
                    <a:pt x="25" y="1"/>
                    <a:pt x="28" y="1"/>
                  </a:cubicBezTo>
                  <a:cubicBezTo>
                    <a:pt x="34" y="0"/>
                    <a:pt x="45" y="0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61" y="5"/>
                    <a:pt x="64" y="6"/>
                    <a:pt x="68" y="7"/>
                  </a:cubicBezTo>
                  <a:cubicBezTo>
                    <a:pt x="77" y="10"/>
                    <a:pt x="86" y="15"/>
                    <a:pt x="94" y="20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96" y="21"/>
                    <a:pt x="97" y="22"/>
                    <a:pt x="98" y="23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113" y="34"/>
                    <a:pt x="126" y="49"/>
                    <a:pt x="134" y="67"/>
                  </a:cubicBezTo>
                  <a:cubicBezTo>
                    <a:pt x="148" y="98"/>
                    <a:pt x="148" y="133"/>
                    <a:pt x="148" y="133"/>
                  </a:cubicBezTo>
                  <a:cubicBezTo>
                    <a:pt x="105" y="152"/>
                    <a:pt x="45" y="118"/>
                    <a:pt x="19" y="87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4" name="Freeform 1083">
              <a:extLst>
                <a:ext uri="{FF2B5EF4-FFF2-40B4-BE49-F238E27FC236}">
                  <a16:creationId xmlns:a16="http://schemas.microsoft.com/office/drawing/2014/main" id="{88EFC825-8A18-4F46-858E-3E67B58E2F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0737" y="4684713"/>
              <a:ext cx="106363" cy="92075"/>
            </a:xfrm>
            <a:custGeom>
              <a:avLst/>
              <a:gdLst>
                <a:gd name="T0" fmla="*/ 0 w 23"/>
                <a:gd name="T1" fmla="*/ 0 h 20"/>
                <a:gd name="T2" fmla="*/ 0 w 23"/>
                <a:gd name="T3" fmla="*/ 0 h 20"/>
                <a:gd name="T4" fmla="*/ 0 w 23"/>
                <a:gd name="T5" fmla="*/ 1 h 20"/>
                <a:gd name="T6" fmla="*/ 4 w 23"/>
                <a:gd name="T7" fmla="*/ 3 h 20"/>
                <a:gd name="T8" fmla="*/ 5 w 23"/>
                <a:gd name="T9" fmla="*/ 4 h 20"/>
                <a:gd name="T10" fmla="*/ 23 w 23"/>
                <a:gd name="T11" fmla="*/ 20 h 20"/>
                <a:gd name="T12" fmla="*/ 23 w 23"/>
                <a:gd name="T13" fmla="*/ 20 h 20"/>
                <a:gd name="T14" fmla="*/ 5 w 23"/>
                <a:gd name="T15" fmla="*/ 4 h 20"/>
                <a:gd name="T16" fmla="*/ 4 w 23"/>
                <a:gd name="T17" fmla="*/ 3 h 20"/>
                <a:gd name="T18" fmla="*/ 0 w 23"/>
                <a:gd name="T19" fmla="*/ 1 h 20"/>
                <a:gd name="T20" fmla="*/ 0 w 23"/>
                <a:gd name="T21" fmla="*/ 0 h 20"/>
                <a:gd name="T22" fmla="*/ 0 w 23"/>
                <a:gd name="T2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2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3" y="2"/>
                    <a:pt x="4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1" y="8"/>
                    <a:pt x="18" y="14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18" y="14"/>
                    <a:pt x="11" y="8"/>
                    <a:pt x="5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2" y="2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5" name="Freeform 1084">
              <a:extLst>
                <a:ext uri="{FF2B5EF4-FFF2-40B4-BE49-F238E27FC236}">
                  <a16:creationId xmlns:a16="http://schemas.microsoft.com/office/drawing/2014/main" id="{7195E678-4812-484D-B44D-10BBAF3B02D6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687387" y="4656138"/>
              <a:ext cx="587375" cy="579438"/>
            </a:xfrm>
            <a:custGeom>
              <a:avLst/>
              <a:gdLst>
                <a:gd name="T0" fmla="*/ 100 w 127"/>
                <a:gd name="T1" fmla="*/ 125 h 125"/>
                <a:gd name="T2" fmla="*/ 35 w 127"/>
                <a:gd name="T3" fmla="*/ 97 h 125"/>
                <a:gd name="T4" fmla="*/ 39 w 127"/>
                <a:gd name="T5" fmla="*/ 68 h 125"/>
                <a:gd name="T6" fmla="*/ 71 w 127"/>
                <a:gd name="T7" fmla="*/ 107 h 125"/>
                <a:gd name="T8" fmla="*/ 69 w 127"/>
                <a:gd name="T9" fmla="*/ 110 h 125"/>
                <a:gd name="T10" fmla="*/ 108 w 127"/>
                <a:gd name="T11" fmla="*/ 123 h 125"/>
                <a:gd name="T12" fmla="*/ 65 w 127"/>
                <a:gd name="T13" fmla="*/ 90 h 125"/>
                <a:gd name="T14" fmla="*/ 95 w 127"/>
                <a:gd name="T15" fmla="*/ 66 h 125"/>
                <a:gd name="T16" fmla="*/ 103 w 127"/>
                <a:gd name="T17" fmla="*/ 86 h 125"/>
                <a:gd name="T18" fmla="*/ 98 w 127"/>
                <a:gd name="T19" fmla="*/ 85 h 125"/>
                <a:gd name="T20" fmla="*/ 117 w 127"/>
                <a:gd name="T21" fmla="*/ 113 h 125"/>
                <a:gd name="T22" fmla="*/ 121 w 127"/>
                <a:gd name="T23" fmla="*/ 98 h 125"/>
                <a:gd name="T24" fmla="*/ 95 w 127"/>
                <a:gd name="T25" fmla="*/ 66 h 125"/>
                <a:gd name="T26" fmla="*/ 72 w 127"/>
                <a:gd name="T27" fmla="*/ 69 h 125"/>
                <a:gd name="T28" fmla="*/ 92 w 127"/>
                <a:gd name="T29" fmla="*/ 100 h 125"/>
                <a:gd name="T30" fmla="*/ 110 w 127"/>
                <a:gd name="T31" fmla="*/ 121 h 125"/>
                <a:gd name="T32" fmla="*/ 96 w 127"/>
                <a:gd name="T33" fmla="*/ 84 h 125"/>
                <a:gd name="T34" fmla="*/ 32 w 127"/>
                <a:gd name="T35" fmla="*/ 61 h 125"/>
                <a:gd name="T36" fmla="*/ 37 w 127"/>
                <a:gd name="T37" fmla="*/ 65 h 125"/>
                <a:gd name="T38" fmla="*/ 62 w 127"/>
                <a:gd name="T39" fmla="*/ 59 h 125"/>
                <a:gd name="T40" fmla="*/ 71 w 127"/>
                <a:gd name="T41" fmla="*/ 63 h 125"/>
                <a:gd name="T42" fmla="*/ 62 w 127"/>
                <a:gd name="T43" fmla="*/ 59 h 125"/>
                <a:gd name="T44" fmla="*/ 77 w 127"/>
                <a:gd name="T45" fmla="*/ 52 h 125"/>
                <a:gd name="T46" fmla="*/ 94 w 127"/>
                <a:gd name="T47" fmla="*/ 65 h 125"/>
                <a:gd name="T48" fmla="*/ 78 w 127"/>
                <a:gd name="T49" fmla="*/ 48 h 125"/>
                <a:gd name="T50" fmla="*/ 74 w 127"/>
                <a:gd name="T51" fmla="*/ 48 h 125"/>
                <a:gd name="T52" fmla="*/ 76 w 127"/>
                <a:gd name="T53" fmla="*/ 46 h 125"/>
                <a:gd name="T54" fmla="*/ 62 w 127"/>
                <a:gd name="T55" fmla="*/ 0 h 125"/>
                <a:gd name="T56" fmla="*/ 98 w 127"/>
                <a:gd name="T57" fmla="*/ 37 h 125"/>
                <a:gd name="T58" fmla="*/ 98 w 127"/>
                <a:gd name="T59" fmla="*/ 26 h 125"/>
                <a:gd name="T60" fmla="*/ 79 w 127"/>
                <a:gd name="T61" fmla="*/ 9 h 125"/>
                <a:gd name="T62" fmla="*/ 75 w 127"/>
                <a:gd name="T63" fmla="*/ 6 h 125"/>
                <a:gd name="T64" fmla="*/ 62 w 127"/>
                <a:gd name="T6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7" h="125">
                  <a:moveTo>
                    <a:pt x="0" y="73"/>
                  </a:moveTo>
                  <a:cubicBezTo>
                    <a:pt x="21" y="97"/>
                    <a:pt x="62" y="124"/>
                    <a:pt x="100" y="125"/>
                  </a:cubicBezTo>
                  <a:cubicBezTo>
                    <a:pt x="90" y="122"/>
                    <a:pt x="76" y="117"/>
                    <a:pt x="63" y="109"/>
                  </a:cubicBezTo>
                  <a:cubicBezTo>
                    <a:pt x="54" y="106"/>
                    <a:pt x="42" y="101"/>
                    <a:pt x="35" y="97"/>
                  </a:cubicBezTo>
                  <a:cubicBezTo>
                    <a:pt x="12" y="82"/>
                    <a:pt x="11" y="81"/>
                    <a:pt x="0" y="73"/>
                  </a:cubicBezTo>
                  <a:moveTo>
                    <a:pt x="39" y="68"/>
                  </a:moveTo>
                  <a:cubicBezTo>
                    <a:pt x="39" y="70"/>
                    <a:pt x="40" y="72"/>
                    <a:pt x="40" y="74"/>
                  </a:cubicBezTo>
                  <a:cubicBezTo>
                    <a:pt x="48" y="85"/>
                    <a:pt x="60" y="101"/>
                    <a:pt x="71" y="107"/>
                  </a:cubicBezTo>
                  <a:cubicBezTo>
                    <a:pt x="76" y="110"/>
                    <a:pt x="77" y="111"/>
                    <a:pt x="74" y="111"/>
                  </a:cubicBezTo>
                  <a:cubicBezTo>
                    <a:pt x="73" y="111"/>
                    <a:pt x="71" y="111"/>
                    <a:pt x="69" y="110"/>
                  </a:cubicBezTo>
                  <a:cubicBezTo>
                    <a:pt x="83" y="119"/>
                    <a:pt x="99" y="122"/>
                    <a:pt x="108" y="123"/>
                  </a:cubicBezTo>
                  <a:cubicBezTo>
                    <a:pt x="108" y="123"/>
                    <a:pt x="108" y="123"/>
                    <a:pt x="108" y="123"/>
                  </a:cubicBezTo>
                  <a:cubicBezTo>
                    <a:pt x="102" y="119"/>
                    <a:pt x="90" y="111"/>
                    <a:pt x="81" y="98"/>
                  </a:cubicBezTo>
                  <a:cubicBezTo>
                    <a:pt x="75" y="97"/>
                    <a:pt x="70" y="94"/>
                    <a:pt x="65" y="90"/>
                  </a:cubicBezTo>
                  <a:cubicBezTo>
                    <a:pt x="55" y="84"/>
                    <a:pt x="46" y="74"/>
                    <a:pt x="39" y="68"/>
                  </a:cubicBezTo>
                  <a:moveTo>
                    <a:pt x="95" y="66"/>
                  </a:moveTo>
                  <a:cubicBezTo>
                    <a:pt x="95" y="68"/>
                    <a:pt x="95" y="71"/>
                    <a:pt x="96" y="74"/>
                  </a:cubicBezTo>
                  <a:cubicBezTo>
                    <a:pt x="100" y="80"/>
                    <a:pt x="103" y="84"/>
                    <a:pt x="103" y="86"/>
                  </a:cubicBezTo>
                  <a:cubicBezTo>
                    <a:pt x="103" y="87"/>
                    <a:pt x="102" y="87"/>
                    <a:pt x="102" y="87"/>
                  </a:cubicBezTo>
                  <a:cubicBezTo>
                    <a:pt x="101" y="87"/>
                    <a:pt x="100" y="87"/>
                    <a:pt x="98" y="85"/>
                  </a:cubicBezTo>
                  <a:cubicBezTo>
                    <a:pt x="100" y="90"/>
                    <a:pt x="102" y="95"/>
                    <a:pt x="105" y="99"/>
                  </a:cubicBezTo>
                  <a:cubicBezTo>
                    <a:pt x="109" y="105"/>
                    <a:pt x="113" y="110"/>
                    <a:pt x="117" y="113"/>
                  </a:cubicBezTo>
                  <a:cubicBezTo>
                    <a:pt x="119" y="112"/>
                    <a:pt x="123" y="109"/>
                    <a:pt x="127" y="106"/>
                  </a:cubicBezTo>
                  <a:cubicBezTo>
                    <a:pt x="121" y="98"/>
                    <a:pt x="121" y="98"/>
                    <a:pt x="121" y="98"/>
                  </a:cubicBezTo>
                  <a:cubicBezTo>
                    <a:pt x="116" y="90"/>
                    <a:pt x="111" y="82"/>
                    <a:pt x="107" y="74"/>
                  </a:cubicBezTo>
                  <a:cubicBezTo>
                    <a:pt x="105" y="74"/>
                    <a:pt x="101" y="72"/>
                    <a:pt x="95" y="66"/>
                  </a:cubicBezTo>
                  <a:moveTo>
                    <a:pt x="72" y="64"/>
                  </a:moveTo>
                  <a:cubicBezTo>
                    <a:pt x="72" y="66"/>
                    <a:pt x="72" y="68"/>
                    <a:pt x="72" y="69"/>
                  </a:cubicBezTo>
                  <a:cubicBezTo>
                    <a:pt x="82" y="78"/>
                    <a:pt x="97" y="90"/>
                    <a:pt x="98" y="95"/>
                  </a:cubicBezTo>
                  <a:cubicBezTo>
                    <a:pt x="99" y="99"/>
                    <a:pt x="97" y="100"/>
                    <a:pt x="92" y="100"/>
                  </a:cubicBezTo>
                  <a:cubicBezTo>
                    <a:pt x="89" y="100"/>
                    <a:pt x="86" y="100"/>
                    <a:pt x="83" y="99"/>
                  </a:cubicBezTo>
                  <a:cubicBezTo>
                    <a:pt x="92" y="111"/>
                    <a:pt x="104" y="118"/>
                    <a:pt x="110" y="121"/>
                  </a:cubicBezTo>
                  <a:cubicBezTo>
                    <a:pt x="112" y="119"/>
                    <a:pt x="114" y="117"/>
                    <a:pt x="115" y="115"/>
                  </a:cubicBezTo>
                  <a:cubicBezTo>
                    <a:pt x="108" y="108"/>
                    <a:pt x="100" y="98"/>
                    <a:pt x="96" y="84"/>
                  </a:cubicBezTo>
                  <a:cubicBezTo>
                    <a:pt x="90" y="79"/>
                    <a:pt x="81" y="70"/>
                    <a:pt x="72" y="64"/>
                  </a:cubicBezTo>
                  <a:moveTo>
                    <a:pt x="32" y="61"/>
                  </a:moveTo>
                  <a:cubicBezTo>
                    <a:pt x="32" y="61"/>
                    <a:pt x="34" y="64"/>
                    <a:pt x="37" y="69"/>
                  </a:cubicBezTo>
                  <a:cubicBezTo>
                    <a:pt x="37" y="68"/>
                    <a:pt x="37" y="67"/>
                    <a:pt x="37" y="65"/>
                  </a:cubicBezTo>
                  <a:cubicBezTo>
                    <a:pt x="34" y="62"/>
                    <a:pt x="32" y="61"/>
                    <a:pt x="32" y="61"/>
                  </a:cubicBezTo>
                  <a:moveTo>
                    <a:pt x="62" y="59"/>
                  </a:moveTo>
                  <a:cubicBezTo>
                    <a:pt x="60" y="59"/>
                    <a:pt x="64" y="63"/>
                    <a:pt x="70" y="68"/>
                  </a:cubicBezTo>
                  <a:cubicBezTo>
                    <a:pt x="70" y="66"/>
                    <a:pt x="71" y="65"/>
                    <a:pt x="71" y="63"/>
                  </a:cubicBezTo>
                  <a:cubicBezTo>
                    <a:pt x="69" y="62"/>
                    <a:pt x="67" y="60"/>
                    <a:pt x="65" y="60"/>
                  </a:cubicBezTo>
                  <a:cubicBezTo>
                    <a:pt x="64" y="59"/>
                    <a:pt x="63" y="59"/>
                    <a:pt x="62" y="59"/>
                  </a:cubicBezTo>
                  <a:moveTo>
                    <a:pt x="78" y="48"/>
                  </a:moveTo>
                  <a:cubicBezTo>
                    <a:pt x="78" y="49"/>
                    <a:pt x="78" y="51"/>
                    <a:pt x="77" y="52"/>
                  </a:cubicBezTo>
                  <a:cubicBezTo>
                    <a:pt x="83" y="58"/>
                    <a:pt x="89" y="66"/>
                    <a:pt x="94" y="72"/>
                  </a:cubicBezTo>
                  <a:cubicBezTo>
                    <a:pt x="94" y="70"/>
                    <a:pt x="94" y="67"/>
                    <a:pt x="94" y="65"/>
                  </a:cubicBezTo>
                  <a:cubicBezTo>
                    <a:pt x="94" y="64"/>
                    <a:pt x="94" y="64"/>
                    <a:pt x="93" y="64"/>
                  </a:cubicBezTo>
                  <a:cubicBezTo>
                    <a:pt x="88" y="58"/>
                    <a:pt x="82" y="52"/>
                    <a:pt x="78" y="48"/>
                  </a:cubicBezTo>
                  <a:moveTo>
                    <a:pt x="62" y="36"/>
                  </a:moveTo>
                  <a:cubicBezTo>
                    <a:pt x="62" y="36"/>
                    <a:pt x="67" y="41"/>
                    <a:pt x="74" y="48"/>
                  </a:cubicBezTo>
                  <a:cubicBezTo>
                    <a:pt x="74" y="48"/>
                    <a:pt x="74" y="47"/>
                    <a:pt x="75" y="47"/>
                  </a:cubicBezTo>
                  <a:cubicBezTo>
                    <a:pt x="75" y="47"/>
                    <a:pt x="76" y="46"/>
                    <a:pt x="76" y="46"/>
                  </a:cubicBezTo>
                  <a:cubicBezTo>
                    <a:pt x="68" y="40"/>
                    <a:pt x="62" y="36"/>
                    <a:pt x="62" y="36"/>
                  </a:cubicBezTo>
                  <a:moveTo>
                    <a:pt x="62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68" y="5"/>
                    <a:pt x="85" y="18"/>
                    <a:pt x="98" y="37"/>
                  </a:cubicBezTo>
                  <a:cubicBezTo>
                    <a:pt x="98" y="34"/>
                    <a:pt x="98" y="31"/>
                    <a:pt x="98" y="29"/>
                  </a:cubicBezTo>
                  <a:cubicBezTo>
                    <a:pt x="98" y="28"/>
                    <a:pt x="98" y="27"/>
                    <a:pt x="98" y="26"/>
                  </a:cubicBezTo>
                  <a:cubicBezTo>
                    <a:pt x="93" y="20"/>
                    <a:pt x="86" y="14"/>
                    <a:pt x="80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8" y="8"/>
                    <a:pt x="77" y="7"/>
                    <a:pt x="75" y="7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3" y="5"/>
                    <a:pt x="64" y="0"/>
                    <a:pt x="62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6" name="Freeform 1085">
              <a:extLst>
                <a:ext uri="{FF2B5EF4-FFF2-40B4-BE49-F238E27FC236}">
                  <a16:creationId xmlns:a16="http://schemas.microsoft.com/office/drawing/2014/main" id="{1C7D9EC0-82E8-4A50-A3F0-4026CFF84C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7500" y="4359275"/>
              <a:ext cx="522288" cy="825500"/>
            </a:xfrm>
            <a:custGeom>
              <a:avLst/>
              <a:gdLst>
                <a:gd name="T0" fmla="*/ 39 w 113"/>
                <a:gd name="T1" fmla="*/ 178 h 178"/>
                <a:gd name="T2" fmla="*/ 27 w 113"/>
                <a:gd name="T3" fmla="*/ 162 h 178"/>
                <a:gd name="T4" fmla="*/ 6 w 113"/>
                <a:gd name="T5" fmla="*/ 75 h 178"/>
                <a:gd name="T6" fmla="*/ 6 w 113"/>
                <a:gd name="T7" fmla="*/ 75 h 178"/>
                <a:gd name="T8" fmla="*/ 7 w 113"/>
                <a:gd name="T9" fmla="*/ 67 h 178"/>
                <a:gd name="T10" fmla="*/ 15 w 113"/>
                <a:gd name="T11" fmla="*/ 46 h 178"/>
                <a:gd name="T12" fmla="*/ 37 w 113"/>
                <a:gd name="T13" fmla="*/ 14 h 178"/>
                <a:gd name="T14" fmla="*/ 37 w 113"/>
                <a:gd name="T15" fmla="*/ 14 h 178"/>
                <a:gd name="T16" fmla="*/ 40 w 113"/>
                <a:gd name="T17" fmla="*/ 11 h 178"/>
                <a:gd name="T18" fmla="*/ 41 w 113"/>
                <a:gd name="T19" fmla="*/ 10 h 178"/>
                <a:gd name="T20" fmla="*/ 61 w 113"/>
                <a:gd name="T21" fmla="*/ 4 h 178"/>
                <a:gd name="T22" fmla="*/ 63 w 113"/>
                <a:gd name="T23" fmla="*/ 7 h 178"/>
                <a:gd name="T24" fmla="*/ 71 w 113"/>
                <a:gd name="T25" fmla="*/ 8 h 178"/>
                <a:gd name="T26" fmla="*/ 82 w 113"/>
                <a:gd name="T27" fmla="*/ 9 h 178"/>
                <a:gd name="T28" fmla="*/ 82 w 113"/>
                <a:gd name="T29" fmla="*/ 9 h 178"/>
                <a:gd name="T30" fmla="*/ 89 w 113"/>
                <a:gd name="T31" fmla="*/ 16 h 178"/>
                <a:gd name="T32" fmla="*/ 98 w 113"/>
                <a:gd name="T33" fmla="*/ 28 h 178"/>
                <a:gd name="T34" fmla="*/ 112 w 113"/>
                <a:gd name="T35" fmla="*/ 78 h 178"/>
                <a:gd name="T36" fmla="*/ 112 w 113"/>
                <a:gd name="T37" fmla="*/ 78 h 178"/>
                <a:gd name="T38" fmla="*/ 106 w 113"/>
                <a:gd name="T39" fmla="*/ 110 h 178"/>
                <a:gd name="T40" fmla="*/ 66 w 113"/>
                <a:gd name="T41" fmla="*/ 159 h 178"/>
                <a:gd name="T42" fmla="*/ 39 w 113"/>
                <a:gd name="T43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3" h="178">
                  <a:moveTo>
                    <a:pt x="39" y="178"/>
                  </a:moveTo>
                  <a:cubicBezTo>
                    <a:pt x="27" y="162"/>
                    <a:pt x="27" y="162"/>
                    <a:pt x="27" y="162"/>
                  </a:cubicBezTo>
                  <a:cubicBezTo>
                    <a:pt x="9" y="137"/>
                    <a:pt x="0" y="10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2"/>
                    <a:pt x="7" y="69"/>
                    <a:pt x="7" y="67"/>
                  </a:cubicBezTo>
                  <a:cubicBezTo>
                    <a:pt x="9" y="60"/>
                    <a:pt x="11" y="53"/>
                    <a:pt x="15" y="46"/>
                  </a:cubicBezTo>
                  <a:cubicBezTo>
                    <a:pt x="22" y="32"/>
                    <a:pt x="30" y="22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8" y="13"/>
                    <a:pt x="39" y="12"/>
                    <a:pt x="40" y="11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51" y="2"/>
                    <a:pt x="59" y="0"/>
                    <a:pt x="61" y="4"/>
                  </a:cubicBezTo>
                  <a:cubicBezTo>
                    <a:pt x="61" y="5"/>
                    <a:pt x="63" y="7"/>
                    <a:pt x="63" y="7"/>
                  </a:cubicBezTo>
                  <a:cubicBezTo>
                    <a:pt x="65" y="9"/>
                    <a:pt x="68" y="9"/>
                    <a:pt x="71" y="8"/>
                  </a:cubicBezTo>
                  <a:cubicBezTo>
                    <a:pt x="75" y="7"/>
                    <a:pt x="78" y="7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4" y="11"/>
                    <a:pt x="87" y="14"/>
                    <a:pt x="89" y="16"/>
                  </a:cubicBezTo>
                  <a:cubicBezTo>
                    <a:pt x="92" y="20"/>
                    <a:pt x="95" y="24"/>
                    <a:pt x="98" y="28"/>
                  </a:cubicBezTo>
                  <a:cubicBezTo>
                    <a:pt x="109" y="46"/>
                    <a:pt x="113" y="63"/>
                    <a:pt x="112" y="78"/>
                  </a:cubicBezTo>
                  <a:cubicBezTo>
                    <a:pt x="112" y="78"/>
                    <a:pt x="112" y="78"/>
                    <a:pt x="112" y="78"/>
                  </a:cubicBezTo>
                  <a:cubicBezTo>
                    <a:pt x="112" y="90"/>
                    <a:pt x="110" y="101"/>
                    <a:pt x="106" y="110"/>
                  </a:cubicBezTo>
                  <a:cubicBezTo>
                    <a:pt x="99" y="130"/>
                    <a:pt x="84" y="147"/>
                    <a:pt x="66" y="159"/>
                  </a:cubicBezTo>
                  <a:cubicBezTo>
                    <a:pt x="39" y="178"/>
                    <a:pt x="39" y="178"/>
                    <a:pt x="39" y="178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7" name="Freeform 1086">
              <a:extLst>
                <a:ext uri="{FF2B5EF4-FFF2-40B4-BE49-F238E27FC236}">
                  <a16:creationId xmlns:a16="http://schemas.microsoft.com/office/drawing/2014/main" id="{726B64CB-AB36-4FA7-B47E-FBB2A56ED33B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322262" y="4641850"/>
              <a:ext cx="498475" cy="506413"/>
            </a:xfrm>
            <a:custGeom>
              <a:avLst/>
              <a:gdLst>
                <a:gd name="T0" fmla="*/ 6 w 108"/>
                <a:gd name="T1" fmla="*/ 67 h 109"/>
                <a:gd name="T2" fmla="*/ 23 w 108"/>
                <a:gd name="T3" fmla="*/ 101 h 109"/>
                <a:gd name="T4" fmla="*/ 29 w 108"/>
                <a:gd name="T5" fmla="*/ 109 h 109"/>
                <a:gd name="T6" fmla="*/ 35 w 108"/>
                <a:gd name="T7" fmla="*/ 105 h 109"/>
                <a:gd name="T8" fmla="*/ 32 w 108"/>
                <a:gd name="T9" fmla="*/ 94 h 109"/>
                <a:gd name="T10" fmla="*/ 26 w 108"/>
                <a:gd name="T11" fmla="*/ 85 h 109"/>
                <a:gd name="T12" fmla="*/ 25 w 108"/>
                <a:gd name="T13" fmla="*/ 87 h 109"/>
                <a:gd name="T14" fmla="*/ 24 w 108"/>
                <a:gd name="T15" fmla="*/ 87 h 109"/>
                <a:gd name="T16" fmla="*/ 15 w 108"/>
                <a:gd name="T17" fmla="*/ 73 h 109"/>
                <a:gd name="T18" fmla="*/ 6 w 108"/>
                <a:gd name="T19" fmla="*/ 67 h 109"/>
                <a:gd name="T20" fmla="*/ 28 w 108"/>
                <a:gd name="T21" fmla="*/ 61 h 109"/>
                <a:gd name="T22" fmla="*/ 27 w 108"/>
                <a:gd name="T23" fmla="*/ 83 h 109"/>
                <a:gd name="T24" fmla="*/ 38 w 108"/>
                <a:gd name="T25" fmla="*/ 104 h 109"/>
                <a:gd name="T26" fmla="*/ 44 w 108"/>
                <a:gd name="T27" fmla="*/ 100 h 109"/>
                <a:gd name="T28" fmla="*/ 40 w 108"/>
                <a:gd name="T29" fmla="*/ 80 h 109"/>
                <a:gd name="T30" fmla="*/ 39 w 108"/>
                <a:gd name="T31" fmla="*/ 81 h 109"/>
                <a:gd name="T32" fmla="*/ 39 w 108"/>
                <a:gd name="T33" fmla="*/ 81 h 109"/>
                <a:gd name="T34" fmla="*/ 33 w 108"/>
                <a:gd name="T35" fmla="*/ 68 h 109"/>
                <a:gd name="T36" fmla="*/ 28 w 108"/>
                <a:gd name="T37" fmla="*/ 61 h 109"/>
                <a:gd name="T38" fmla="*/ 50 w 108"/>
                <a:gd name="T39" fmla="*/ 43 h 109"/>
                <a:gd name="T40" fmla="*/ 41 w 108"/>
                <a:gd name="T41" fmla="*/ 78 h 109"/>
                <a:gd name="T42" fmla="*/ 46 w 108"/>
                <a:gd name="T43" fmla="*/ 95 h 109"/>
                <a:gd name="T44" fmla="*/ 50 w 108"/>
                <a:gd name="T45" fmla="*/ 80 h 109"/>
                <a:gd name="T46" fmla="*/ 48 w 108"/>
                <a:gd name="T47" fmla="*/ 82 h 109"/>
                <a:gd name="T48" fmla="*/ 52 w 108"/>
                <a:gd name="T49" fmla="*/ 59 h 109"/>
                <a:gd name="T50" fmla="*/ 50 w 108"/>
                <a:gd name="T51" fmla="*/ 43 h 109"/>
                <a:gd name="T52" fmla="*/ 27 w 108"/>
                <a:gd name="T53" fmla="*/ 39 h 109"/>
                <a:gd name="T54" fmla="*/ 28 w 108"/>
                <a:gd name="T55" fmla="*/ 59 h 109"/>
                <a:gd name="T56" fmla="*/ 32 w 108"/>
                <a:gd name="T57" fmla="*/ 64 h 109"/>
                <a:gd name="T58" fmla="*/ 27 w 108"/>
                <a:gd name="T59" fmla="*/ 39 h 109"/>
                <a:gd name="T60" fmla="*/ 51 w 108"/>
                <a:gd name="T61" fmla="*/ 25 h 109"/>
                <a:gd name="T62" fmla="*/ 50 w 108"/>
                <a:gd name="T63" fmla="*/ 38 h 109"/>
                <a:gd name="T64" fmla="*/ 52 w 108"/>
                <a:gd name="T65" fmla="*/ 47 h 109"/>
                <a:gd name="T66" fmla="*/ 51 w 108"/>
                <a:gd name="T67" fmla="*/ 25 h 109"/>
                <a:gd name="T68" fmla="*/ 81 w 108"/>
                <a:gd name="T69" fmla="*/ 16 h 109"/>
                <a:gd name="T70" fmla="*/ 53 w 108"/>
                <a:gd name="T71" fmla="*/ 77 h 109"/>
                <a:gd name="T72" fmla="*/ 48 w 108"/>
                <a:gd name="T73" fmla="*/ 98 h 109"/>
                <a:gd name="T74" fmla="*/ 56 w 108"/>
                <a:gd name="T75" fmla="*/ 94 h 109"/>
                <a:gd name="T76" fmla="*/ 54 w 108"/>
                <a:gd name="T77" fmla="*/ 92 h 109"/>
                <a:gd name="T78" fmla="*/ 81 w 108"/>
                <a:gd name="T79" fmla="*/ 16 h 109"/>
                <a:gd name="T80" fmla="*/ 106 w 108"/>
                <a:gd name="T81" fmla="*/ 12 h 109"/>
                <a:gd name="T82" fmla="*/ 105 w 108"/>
                <a:gd name="T83" fmla="*/ 13 h 109"/>
                <a:gd name="T84" fmla="*/ 79 w 108"/>
                <a:gd name="T85" fmla="*/ 81 h 109"/>
                <a:gd name="T86" fmla="*/ 89 w 108"/>
                <a:gd name="T87" fmla="*/ 73 h 109"/>
                <a:gd name="T88" fmla="*/ 102 w 108"/>
                <a:gd name="T89" fmla="*/ 49 h 109"/>
                <a:gd name="T90" fmla="*/ 108 w 108"/>
                <a:gd name="T91" fmla="*/ 17 h 109"/>
                <a:gd name="T92" fmla="*/ 108 w 108"/>
                <a:gd name="T93" fmla="*/ 17 h 109"/>
                <a:gd name="T94" fmla="*/ 108 w 108"/>
                <a:gd name="T95" fmla="*/ 17 h 109"/>
                <a:gd name="T96" fmla="*/ 106 w 108"/>
                <a:gd name="T97" fmla="*/ 12 h 109"/>
                <a:gd name="T98" fmla="*/ 7 w 108"/>
                <a:gd name="T99" fmla="*/ 0 h 109"/>
                <a:gd name="T100" fmla="*/ 2 w 108"/>
                <a:gd name="T101" fmla="*/ 14 h 109"/>
                <a:gd name="T102" fmla="*/ 2 w 108"/>
                <a:gd name="T103" fmla="*/ 14 h 109"/>
                <a:gd name="T104" fmla="*/ 2 w 108"/>
                <a:gd name="T105" fmla="*/ 14 h 109"/>
                <a:gd name="T106" fmla="*/ 0 w 108"/>
                <a:gd name="T107" fmla="*/ 29 h 109"/>
                <a:gd name="T108" fmla="*/ 0 w 108"/>
                <a:gd name="T109" fmla="*/ 32 h 109"/>
                <a:gd name="T110" fmla="*/ 5 w 108"/>
                <a:gd name="T111" fmla="*/ 66 h 109"/>
                <a:gd name="T112" fmla="*/ 14 w 108"/>
                <a:gd name="T113" fmla="*/ 71 h 109"/>
                <a:gd name="T114" fmla="*/ 8 w 108"/>
                <a:gd name="T115" fmla="*/ 49 h 109"/>
                <a:gd name="T116" fmla="*/ 8 w 108"/>
                <a:gd name="T117" fmla="*/ 49 h 109"/>
                <a:gd name="T118" fmla="*/ 7 w 108"/>
                <a:gd name="T119" fmla="*/ 44 h 109"/>
                <a:gd name="T120" fmla="*/ 8 w 108"/>
                <a:gd name="T121" fmla="*/ 0 h 109"/>
                <a:gd name="T122" fmla="*/ 7 w 108"/>
                <a:gd name="T123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8" h="109">
                  <a:moveTo>
                    <a:pt x="6" y="67"/>
                  </a:moveTo>
                  <a:cubicBezTo>
                    <a:pt x="10" y="79"/>
                    <a:pt x="16" y="91"/>
                    <a:pt x="23" y="101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31" y="108"/>
                    <a:pt x="33" y="106"/>
                    <a:pt x="35" y="105"/>
                  </a:cubicBezTo>
                  <a:cubicBezTo>
                    <a:pt x="35" y="102"/>
                    <a:pt x="33" y="98"/>
                    <a:pt x="32" y="94"/>
                  </a:cubicBezTo>
                  <a:cubicBezTo>
                    <a:pt x="30" y="91"/>
                    <a:pt x="28" y="88"/>
                    <a:pt x="26" y="85"/>
                  </a:cubicBezTo>
                  <a:cubicBezTo>
                    <a:pt x="26" y="86"/>
                    <a:pt x="26" y="86"/>
                    <a:pt x="25" y="87"/>
                  </a:cubicBezTo>
                  <a:cubicBezTo>
                    <a:pt x="25" y="87"/>
                    <a:pt x="25" y="87"/>
                    <a:pt x="24" y="87"/>
                  </a:cubicBezTo>
                  <a:cubicBezTo>
                    <a:pt x="22" y="87"/>
                    <a:pt x="19" y="82"/>
                    <a:pt x="15" y="73"/>
                  </a:cubicBezTo>
                  <a:cubicBezTo>
                    <a:pt x="12" y="70"/>
                    <a:pt x="8" y="68"/>
                    <a:pt x="6" y="67"/>
                  </a:cubicBezTo>
                  <a:moveTo>
                    <a:pt x="28" y="61"/>
                  </a:moveTo>
                  <a:cubicBezTo>
                    <a:pt x="28" y="69"/>
                    <a:pt x="28" y="78"/>
                    <a:pt x="27" y="83"/>
                  </a:cubicBezTo>
                  <a:cubicBezTo>
                    <a:pt x="32" y="90"/>
                    <a:pt x="36" y="97"/>
                    <a:pt x="38" y="104"/>
                  </a:cubicBezTo>
                  <a:cubicBezTo>
                    <a:pt x="40" y="102"/>
                    <a:pt x="42" y="101"/>
                    <a:pt x="44" y="100"/>
                  </a:cubicBezTo>
                  <a:cubicBezTo>
                    <a:pt x="44" y="95"/>
                    <a:pt x="42" y="88"/>
                    <a:pt x="40" y="80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37" y="81"/>
                    <a:pt x="35" y="75"/>
                    <a:pt x="33" y="68"/>
                  </a:cubicBezTo>
                  <a:cubicBezTo>
                    <a:pt x="32" y="65"/>
                    <a:pt x="30" y="63"/>
                    <a:pt x="28" y="61"/>
                  </a:cubicBezTo>
                  <a:moveTo>
                    <a:pt x="50" y="43"/>
                  </a:moveTo>
                  <a:cubicBezTo>
                    <a:pt x="49" y="55"/>
                    <a:pt x="46" y="69"/>
                    <a:pt x="41" y="78"/>
                  </a:cubicBezTo>
                  <a:cubicBezTo>
                    <a:pt x="44" y="84"/>
                    <a:pt x="45" y="90"/>
                    <a:pt x="46" y="95"/>
                  </a:cubicBezTo>
                  <a:cubicBezTo>
                    <a:pt x="48" y="90"/>
                    <a:pt x="49" y="85"/>
                    <a:pt x="50" y="80"/>
                  </a:cubicBezTo>
                  <a:cubicBezTo>
                    <a:pt x="49" y="80"/>
                    <a:pt x="49" y="81"/>
                    <a:pt x="48" y="82"/>
                  </a:cubicBezTo>
                  <a:cubicBezTo>
                    <a:pt x="50" y="74"/>
                    <a:pt x="51" y="66"/>
                    <a:pt x="52" y="59"/>
                  </a:cubicBezTo>
                  <a:cubicBezTo>
                    <a:pt x="52" y="54"/>
                    <a:pt x="51" y="49"/>
                    <a:pt x="50" y="43"/>
                  </a:cubicBezTo>
                  <a:moveTo>
                    <a:pt x="27" y="39"/>
                  </a:moveTo>
                  <a:cubicBezTo>
                    <a:pt x="27" y="39"/>
                    <a:pt x="28" y="48"/>
                    <a:pt x="28" y="59"/>
                  </a:cubicBezTo>
                  <a:cubicBezTo>
                    <a:pt x="30" y="61"/>
                    <a:pt x="31" y="62"/>
                    <a:pt x="32" y="64"/>
                  </a:cubicBezTo>
                  <a:cubicBezTo>
                    <a:pt x="29" y="52"/>
                    <a:pt x="27" y="39"/>
                    <a:pt x="27" y="39"/>
                  </a:cubicBezTo>
                  <a:moveTo>
                    <a:pt x="51" y="25"/>
                  </a:moveTo>
                  <a:cubicBezTo>
                    <a:pt x="51" y="25"/>
                    <a:pt x="51" y="30"/>
                    <a:pt x="50" y="38"/>
                  </a:cubicBezTo>
                  <a:cubicBezTo>
                    <a:pt x="51" y="41"/>
                    <a:pt x="52" y="44"/>
                    <a:pt x="52" y="47"/>
                  </a:cubicBezTo>
                  <a:cubicBezTo>
                    <a:pt x="53" y="34"/>
                    <a:pt x="51" y="25"/>
                    <a:pt x="51" y="25"/>
                  </a:cubicBezTo>
                  <a:moveTo>
                    <a:pt x="81" y="16"/>
                  </a:moveTo>
                  <a:cubicBezTo>
                    <a:pt x="81" y="16"/>
                    <a:pt x="70" y="58"/>
                    <a:pt x="53" y="77"/>
                  </a:cubicBezTo>
                  <a:cubicBezTo>
                    <a:pt x="52" y="85"/>
                    <a:pt x="50" y="92"/>
                    <a:pt x="48" y="98"/>
                  </a:cubicBezTo>
                  <a:cubicBezTo>
                    <a:pt x="50" y="97"/>
                    <a:pt x="53" y="96"/>
                    <a:pt x="56" y="94"/>
                  </a:cubicBezTo>
                  <a:cubicBezTo>
                    <a:pt x="55" y="94"/>
                    <a:pt x="55" y="93"/>
                    <a:pt x="54" y="92"/>
                  </a:cubicBezTo>
                  <a:cubicBezTo>
                    <a:pt x="80" y="55"/>
                    <a:pt x="81" y="16"/>
                    <a:pt x="81" y="16"/>
                  </a:cubicBezTo>
                  <a:moveTo>
                    <a:pt x="106" y="12"/>
                  </a:moveTo>
                  <a:cubicBezTo>
                    <a:pt x="106" y="12"/>
                    <a:pt x="106" y="13"/>
                    <a:pt x="105" y="13"/>
                  </a:cubicBezTo>
                  <a:cubicBezTo>
                    <a:pt x="105" y="13"/>
                    <a:pt x="103" y="49"/>
                    <a:pt x="79" y="81"/>
                  </a:cubicBezTo>
                  <a:cubicBezTo>
                    <a:pt x="82" y="78"/>
                    <a:pt x="86" y="76"/>
                    <a:pt x="89" y="73"/>
                  </a:cubicBezTo>
                  <a:cubicBezTo>
                    <a:pt x="94" y="66"/>
                    <a:pt x="99" y="58"/>
                    <a:pt x="102" y="49"/>
                  </a:cubicBezTo>
                  <a:cubicBezTo>
                    <a:pt x="106" y="40"/>
                    <a:pt x="108" y="29"/>
                    <a:pt x="108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4"/>
                    <a:pt x="107" y="12"/>
                    <a:pt x="106" y="12"/>
                  </a:cubicBezTo>
                  <a:moveTo>
                    <a:pt x="7" y="0"/>
                  </a:moveTo>
                  <a:cubicBezTo>
                    <a:pt x="5" y="0"/>
                    <a:pt x="2" y="12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9"/>
                    <a:pt x="0" y="24"/>
                    <a:pt x="0" y="29"/>
                  </a:cubicBezTo>
                  <a:cubicBezTo>
                    <a:pt x="0" y="30"/>
                    <a:pt x="0" y="31"/>
                    <a:pt x="0" y="32"/>
                  </a:cubicBezTo>
                  <a:cubicBezTo>
                    <a:pt x="0" y="43"/>
                    <a:pt x="2" y="55"/>
                    <a:pt x="5" y="66"/>
                  </a:cubicBezTo>
                  <a:cubicBezTo>
                    <a:pt x="9" y="67"/>
                    <a:pt x="12" y="69"/>
                    <a:pt x="14" y="71"/>
                  </a:cubicBezTo>
                  <a:cubicBezTo>
                    <a:pt x="12" y="65"/>
                    <a:pt x="10" y="57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5" y="47"/>
                    <a:pt x="6" y="44"/>
                    <a:pt x="7" y="44"/>
                  </a:cubicBezTo>
                  <a:cubicBezTo>
                    <a:pt x="5" y="30"/>
                    <a:pt x="4" y="15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8" name="Freeform 1087">
              <a:extLst>
                <a:ext uri="{FF2B5EF4-FFF2-40B4-BE49-F238E27FC236}">
                  <a16:creationId xmlns:a16="http://schemas.microsoft.com/office/drawing/2014/main" id="{1BBF6133-CB25-48E2-A9B1-E680B2E1321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3100" y="4911725"/>
              <a:ext cx="185738" cy="319088"/>
            </a:xfrm>
            <a:custGeom>
              <a:avLst/>
              <a:gdLst>
                <a:gd name="T0" fmla="*/ 5 w 40"/>
                <a:gd name="T1" fmla="*/ 6 h 69"/>
                <a:gd name="T2" fmla="*/ 15 w 40"/>
                <a:gd name="T3" fmla="*/ 44 h 69"/>
                <a:gd name="T4" fmla="*/ 40 w 40"/>
                <a:gd name="T5" fmla="*/ 68 h 69"/>
                <a:gd name="T6" fmla="*/ 37 w 40"/>
                <a:gd name="T7" fmla="*/ 69 h 69"/>
                <a:gd name="T8" fmla="*/ 5 w 40"/>
                <a:gd name="T9" fmla="*/ 6 h 69"/>
                <a:gd name="T10" fmla="*/ 5 w 40"/>
                <a:gd name="T11" fmla="*/ 6 h 69"/>
                <a:gd name="T12" fmla="*/ 4 w 40"/>
                <a:gd name="T13" fmla="*/ 2 h 69"/>
                <a:gd name="T14" fmla="*/ 7 w 40"/>
                <a:gd name="T15" fmla="*/ 4 h 69"/>
                <a:gd name="T16" fmla="*/ 5 w 40"/>
                <a:gd name="T17" fmla="*/ 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69">
                  <a:moveTo>
                    <a:pt x="5" y="6"/>
                  </a:moveTo>
                  <a:cubicBezTo>
                    <a:pt x="5" y="13"/>
                    <a:pt x="5" y="30"/>
                    <a:pt x="15" y="44"/>
                  </a:cubicBezTo>
                  <a:cubicBezTo>
                    <a:pt x="28" y="62"/>
                    <a:pt x="40" y="68"/>
                    <a:pt x="40" y="6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0" y="49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5"/>
                    <a:pt x="3" y="3"/>
                    <a:pt x="4" y="2"/>
                  </a:cubicBezTo>
                  <a:cubicBezTo>
                    <a:pt x="4" y="0"/>
                    <a:pt x="7" y="0"/>
                    <a:pt x="7" y="4"/>
                  </a:cubicBezTo>
                  <a:cubicBezTo>
                    <a:pt x="8" y="6"/>
                    <a:pt x="6" y="6"/>
                    <a:pt x="5" y="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9" name="Freeform 1088">
              <a:extLst>
                <a:ext uri="{FF2B5EF4-FFF2-40B4-BE49-F238E27FC236}">
                  <a16:creationId xmlns:a16="http://schemas.microsoft.com/office/drawing/2014/main" id="{AB428E55-DD87-4993-AEE8-C0065E767E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6112" y="4856163"/>
              <a:ext cx="203200" cy="323850"/>
            </a:xfrm>
            <a:custGeom>
              <a:avLst/>
              <a:gdLst>
                <a:gd name="T0" fmla="*/ 40 w 44"/>
                <a:gd name="T1" fmla="*/ 70 h 70"/>
                <a:gd name="T2" fmla="*/ 44 w 44"/>
                <a:gd name="T3" fmla="*/ 70 h 70"/>
                <a:gd name="T4" fmla="*/ 4 w 44"/>
                <a:gd name="T5" fmla="*/ 7 h 70"/>
                <a:gd name="T6" fmla="*/ 4 w 44"/>
                <a:gd name="T7" fmla="*/ 2 h 70"/>
                <a:gd name="T8" fmla="*/ 3 w 44"/>
                <a:gd name="T9" fmla="*/ 7 h 70"/>
                <a:gd name="T10" fmla="*/ 3 w 44"/>
                <a:gd name="T11" fmla="*/ 7 h 70"/>
                <a:gd name="T12" fmla="*/ 10 w 44"/>
                <a:gd name="T13" fmla="*/ 31 h 70"/>
                <a:gd name="T14" fmla="*/ 40 w 44"/>
                <a:gd name="T15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70">
                  <a:moveTo>
                    <a:pt x="40" y="70"/>
                  </a:move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8" y="41"/>
                    <a:pt x="4" y="7"/>
                  </a:cubicBezTo>
                  <a:cubicBezTo>
                    <a:pt x="4" y="7"/>
                    <a:pt x="6" y="4"/>
                    <a:pt x="4" y="2"/>
                  </a:cubicBezTo>
                  <a:cubicBezTo>
                    <a:pt x="2" y="0"/>
                    <a:pt x="0" y="4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12"/>
                    <a:pt x="6" y="22"/>
                    <a:pt x="10" y="31"/>
                  </a:cubicBezTo>
                  <a:cubicBezTo>
                    <a:pt x="17" y="46"/>
                    <a:pt x="34" y="65"/>
                    <a:pt x="40" y="70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0" name="Freeform 1089">
              <a:extLst>
                <a:ext uri="{FF2B5EF4-FFF2-40B4-BE49-F238E27FC236}">
                  <a16:creationId xmlns:a16="http://schemas.microsoft.com/office/drawing/2014/main" id="{24C44E40-5CDC-4FD3-AB44-2AE43C8159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2912" y="4614863"/>
              <a:ext cx="331788" cy="584200"/>
            </a:xfrm>
            <a:custGeom>
              <a:avLst/>
              <a:gdLst>
                <a:gd name="T0" fmla="*/ 10 w 72"/>
                <a:gd name="T1" fmla="*/ 5 h 126"/>
                <a:gd name="T2" fmla="*/ 4 w 72"/>
                <a:gd name="T3" fmla="*/ 1 h 126"/>
                <a:gd name="T4" fmla="*/ 10 w 72"/>
                <a:gd name="T5" fmla="*/ 8 h 126"/>
                <a:gd name="T6" fmla="*/ 26 w 72"/>
                <a:gd name="T7" fmla="*/ 124 h 126"/>
                <a:gd name="T8" fmla="*/ 30 w 72"/>
                <a:gd name="T9" fmla="*/ 126 h 126"/>
                <a:gd name="T10" fmla="*/ 10 w 72"/>
                <a:gd name="T11" fmla="*/ 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126">
                  <a:moveTo>
                    <a:pt x="10" y="5"/>
                  </a:moveTo>
                  <a:cubicBezTo>
                    <a:pt x="9" y="3"/>
                    <a:pt x="7" y="0"/>
                    <a:pt x="4" y="1"/>
                  </a:cubicBezTo>
                  <a:cubicBezTo>
                    <a:pt x="0" y="2"/>
                    <a:pt x="6" y="12"/>
                    <a:pt x="10" y="8"/>
                  </a:cubicBezTo>
                  <a:cubicBezTo>
                    <a:pt x="70" y="47"/>
                    <a:pt x="27" y="124"/>
                    <a:pt x="26" y="124"/>
                  </a:cubicBezTo>
                  <a:cubicBezTo>
                    <a:pt x="30" y="126"/>
                    <a:pt x="30" y="126"/>
                    <a:pt x="30" y="126"/>
                  </a:cubicBezTo>
                  <a:cubicBezTo>
                    <a:pt x="30" y="125"/>
                    <a:pt x="72" y="43"/>
                    <a:pt x="10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1" name="Freeform 1090">
              <a:extLst>
                <a:ext uri="{FF2B5EF4-FFF2-40B4-BE49-F238E27FC236}">
                  <a16:creationId xmlns:a16="http://schemas.microsoft.com/office/drawing/2014/main" id="{A0E3E69A-5475-4C89-A97C-3DA7279E85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88987" y="4916488"/>
              <a:ext cx="277813" cy="352425"/>
            </a:xfrm>
            <a:custGeom>
              <a:avLst/>
              <a:gdLst>
                <a:gd name="T0" fmla="*/ 15 w 60"/>
                <a:gd name="T1" fmla="*/ 5 h 76"/>
                <a:gd name="T2" fmla="*/ 15 w 60"/>
                <a:gd name="T3" fmla="*/ 1 h 76"/>
                <a:gd name="T4" fmla="*/ 16 w 60"/>
                <a:gd name="T5" fmla="*/ 8 h 76"/>
                <a:gd name="T6" fmla="*/ 60 w 60"/>
                <a:gd name="T7" fmla="*/ 74 h 76"/>
                <a:gd name="T8" fmla="*/ 59 w 60"/>
                <a:gd name="T9" fmla="*/ 76 h 76"/>
                <a:gd name="T10" fmla="*/ 15 w 60"/>
                <a:gd name="T11" fmla="*/ 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76">
                  <a:moveTo>
                    <a:pt x="15" y="5"/>
                  </a:moveTo>
                  <a:cubicBezTo>
                    <a:pt x="14" y="4"/>
                    <a:pt x="14" y="2"/>
                    <a:pt x="15" y="1"/>
                  </a:cubicBezTo>
                  <a:cubicBezTo>
                    <a:pt x="18" y="0"/>
                    <a:pt x="20" y="7"/>
                    <a:pt x="16" y="8"/>
                  </a:cubicBezTo>
                  <a:cubicBezTo>
                    <a:pt x="3" y="54"/>
                    <a:pt x="60" y="73"/>
                    <a:pt x="60" y="74"/>
                  </a:cubicBezTo>
                  <a:cubicBezTo>
                    <a:pt x="59" y="76"/>
                    <a:pt x="59" y="76"/>
                    <a:pt x="59" y="76"/>
                  </a:cubicBezTo>
                  <a:cubicBezTo>
                    <a:pt x="59" y="76"/>
                    <a:pt x="0" y="53"/>
                    <a:pt x="15" y="5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2" name="Freeform 1091">
              <a:extLst>
                <a:ext uri="{FF2B5EF4-FFF2-40B4-BE49-F238E27FC236}">
                  <a16:creationId xmlns:a16="http://schemas.microsoft.com/office/drawing/2014/main" id="{A2A39ED7-8D9D-4AC6-BD75-53D9B23F52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4662" y="4767263"/>
              <a:ext cx="239713" cy="381000"/>
            </a:xfrm>
            <a:custGeom>
              <a:avLst/>
              <a:gdLst>
                <a:gd name="T0" fmla="*/ 6 w 52"/>
                <a:gd name="T1" fmla="*/ 2 h 82"/>
                <a:gd name="T2" fmla="*/ 3 w 52"/>
                <a:gd name="T3" fmla="*/ 0 h 82"/>
                <a:gd name="T4" fmla="*/ 7 w 52"/>
                <a:gd name="T5" fmla="*/ 5 h 82"/>
                <a:gd name="T6" fmla="*/ 29 w 52"/>
                <a:gd name="T7" fmla="*/ 81 h 82"/>
                <a:gd name="T8" fmla="*/ 31 w 52"/>
                <a:gd name="T9" fmla="*/ 82 h 82"/>
                <a:gd name="T10" fmla="*/ 6 w 52"/>
                <a:gd name="T11" fmla="*/ 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82">
                  <a:moveTo>
                    <a:pt x="6" y="2"/>
                  </a:moveTo>
                  <a:cubicBezTo>
                    <a:pt x="6" y="1"/>
                    <a:pt x="4" y="0"/>
                    <a:pt x="3" y="0"/>
                  </a:cubicBezTo>
                  <a:cubicBezTo>
                    <a:pt x="0" y="1"/>
                    <a:pt x="4" y="7"/>
                    <a:pt x="7" y="5"/>
                  </a:cubicBezTo>
                  <a:cubicBezTo>
                    <a:pt x="51" y="26"/>
                    <a:pt x="29" y="81"/>
                    <a:pt x="29" y="81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31" y="82"/>
                    <a:pt x="52" y="23"/>
                    <a:pt x="6" y="2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3" name="Freeform 1092">
              <a:extLst>
                <a:ext uri="{FF2B5EF4-FFF2-40B4-BE49-F238E27FC236}">
                  <a16:creationId xmlns:a16="http://schemas.microsoft.com/office/drawing/2014/main" id="{9DD77514-2E59-4DB0-A924-345A283D43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187" y="4878388"/>
              <a:ext cx="379413" cy="366713"/>
            </a:xfrm>
            <a:custGeom>
              <a:avLst/>
              <a:gdLst>
                <a:gd name="T0" fmla="*/ 2 w 82"/>
                <a:gd name="T1" fmla="*/ 8 h 79"/>
                <a:gd name="T2" fmla="*/ 2 w 82"/>
                <a:gd name="T3" fmla="*/ 3 h 79"/>
                <a:gd name="T4" fmla="*/ 4 w 82"/>
                <a:gd name="T5" fmla="*/ 11 h 79"/>
                <a:gd name="T6" fmla="*/ 82 w 82"/>
                <a:gd name="T7" fmla="*/ 76 h 79"/>
                <a:gd name="T8" fmla="*/ 81 w 82"/>
                <a:gd name="T9" fmla="*/ 79 h 79"/>
                <a:gd name="T10" fmla="*/ 2 w 82"/>
                <a:gd name="T11" fmla="*/ 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79">
                  <a:moveTo>
                    <a:pt x="2" y="8"/>
                  </a:moveTo>
                  <a:cubicBezTo>
                    <a:pt x="1" y="7"/>
                    <a:pt x="0" y="4"/>
                    <a:pt x="2" y="3"/>
                  </a:cubicBezTo>
                  <a:cubicBezTo>
                    <a:pt x="5" y="0"/>
                    <a:pt x="9" y="9"/>
                    <a:pt x="4" y="11"/>
                  </a:cubicBezTo>
                  <a:cubicBezTo>
                    <a:pt x="5" y="72"/>
                    <a:pt x="81" y="76"/>
                    <a:pt x="82" y="76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9"/>
                    <a:pt x="1" y="71"/>
                    <a:pt x="2" y="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4" name="Freeform 1093">
              <a:extLst>
                <a:ext uri="{FF2B5EF4-FFF2-40B4-BE49-F238E27FC236}">
                  <a16:creationId xmlns:a16="http://schemas.microsoft.com/office/drawing/2014/main" id="{DDAAFC58-4274-4FB1-A164-04E5B6ECEA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52475" y="4865688"/>
              <a:ext cx="263525" cy="369888"/>
            </a:xfrm>
            <a:custGeom>
              <a:avLst/>
              <a:gdLst>
                <a:gd name="T0" fmla="*/ 18 w 57"/>
                <a:gd name="T1" fmla="*/ 6 h 80"/>
                <a:gd name="T2" fmla="*/ 19 w 57"/>
                <a:gd name="T3" fmla="*/ 2 h 80"/>
                <a:gd name="T4" fmla="*/ 19 w 57"/>
                <a:gd name="T5" fmla="*/ 8 h 80"/>
                <a:gd name="T6" fmla="*/ 57 w 57"/>
                <a:gd name="T7" fmla="*/ 78 h 80"/>
                <a:gd name="T8" fmla="*/ 56 w 57"/>
                <a:gd name="T9" fmla="*/ 80 h 80"/>
                <a:gd name="T10" fmla="*/ 18 w 57"/>
                <a:gd name="T11" fmla="*/ 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80">
                  <a:moveTo>
                    <a:pt x="18" y="6"/>
                  </a:moveTo>
                  <a:cubicBezTo>
                    <a:pt x="18" y="4"/>
                    <a:pt x="18" y="2"/>
                    <a:pt x="19" y="2"/>
                  </a:cubicBezTo>
                  <a:cubicBezTo>
                    <a:pt x="22" y="0"/>
                    <a:pt x="23" y="8"/>
                    <a:pt x="19" y="8"/>
                  </a:cubicBezTo>
                  <a:cubicBezTo>
                    <a:pt x="2" y="53"/>
                    <a:pt x="57" y="78"/>
                    <a:pt x="57" y="78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0" y="52"/>
                    <a:pt x="18" y="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5" name="Freeform 1094">
              <a:extLst>
                <a:ext uri="{FF2B5EF4-FFF2-40B4-BE49-F238E27FC236}">
                  <a16:creationId xmlns:a16="http://schemas.microsoft.com/office/drawing/2014/main" id="{7E15C18F-35FF-4B75-B8D8-D8EAE3ED43B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0550" y="4841875"/>
              <a:ext cx="207963" cy="311150"/>
            </a:xfrm>
            <a:custGeom>
              <a:avLst/>
              <a:gdLst>
                <a:gd name="T0" fmla="*/ 6 w 45"/>
                <a:gd name="T1" fmla="*/ 5 h 67"/>
                <a:gd name="T2" fmla="*/ 33 w 45"/>
                <a:gd name="T3" fmla="*/ 33 h 67"/>
                <a:gd name="T4" fmla="*/ 40 w 45"/>
                <a:gd name="T5" fmla="*/ 67 h 67"/>
                <a:gd name="T6" fmla="*/ 42 w 45"/>
                <a:gd name="T7" fmla="*/ 65 h 67"/>
                <a:gd name="T8" fmla="*/ 6 w 45"/>
                <a:gd name="T9" fmla="*/ 4 h 67"/>
                <a:gd name="T10" fmla="*/ 6 w 45"/>
                <a:gd name="T11" fmla="*/ 4 h 67"/>
                <a:gd name="T12" fmla="*/ 3 w 45"/>
                <a:gd name="T13" fmla="*/ 1 h 67"/>
                <a:gd name="T14" fmla="*/ 3 w 45"/>
                <a:gd name="T15" fmla="*/ 6 h 67"/>
                <a:gd name="T16" fmla="*/ 6 w 45"/>
                <a:gd name="T17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7">
                  <a:moveTo>
                    <a:pt x="6" y="5"/>
                  </a:moveTo>
                  <a:cubicBezTo>
                    <a:pt x="12" y="9"/>
                    <a:pt x="26" y="17"/>
                    <a:pt x="33" y="33"/>
                  </a:cubicBezTo>
                  <a:cubicBezTo>
                    <a:pt x="42" y="54"/>
                    <a:pt x="40" y="67"/>
                    <a:pt x="40" y="67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5" y="23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3"/>
                    <a:pt x="4" y="2"/>
                    <a:pt x="3" y="1"/>
                  </a:cubicBezTo>
                  <a:cubicBezTo>
                    <a:pt x="1" y="0"/>
                    <a:pt x="0" y="3"/>
                    <a:pt x="3" y="6"/>
                  </a:cubicBezTo>
                  <a:cubicBezTo>
                    <a:pt x="5" y="7"/>
                    <a:pt x="6" y="6"/>
                    <a:pt x="6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6" name="Freeform 1096">
              <a:extLst>
                <a:ext uri="{FF2B5EF4-FFF2-40B4-BE49-F238E27FC236}">
                  <a16:creationId xmlns:a16="http://schemas.microsoft.com/office/drawing/2014/main" id="{56C92082-26E1-4D81-BEC2-C232A24805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17537" y="4926013"/>
              <a:ext cx="207963" cy="309563"/>
            </a:xfrm>
            <a:custGeom>
              <a:avLst/>
              <a:gdLst>
                <a:gd name="T0" fmla="*/ 6 w 45"/>
                <a:gd name="T1" fmla="*/ 5 h 67"/>
                <a:gd name="T2" fmla="*/ 33 w 45"/>
                <a:gd name="T3" fmla="*/ 33 h 67"/>
                <a:gd name="T4" fmla="*/ 39 w 45"/>
                <a:gd name="T5" fmla="*/ 67 h 67"/>
                <a:gd name="T6" fmla="*/ 42 w 45"/>
                <a:gd name="T7" fmla="*/ 65 h 67"/>
                <a:gd name="T8" fmla="*/ 6 w 45"/>
                <a:gd name="T9" fmla="*/ 4 h 67"/>
                <a:gd name="T10" fmla="*/ 6 w 45"/>
                <a:gd name="T11" fmla="*/ 4 h 67"/>
                <a:gd name="T12" fmla="*/ 3 w 45"/>
                <a:gd name="T13" fmla="*/ 1 h 67"/>
                <a:gd name="T14" fmla="*/ 2 w 45"/>
                <a:gd name="T15" fmla="*/ 6 h 67"/>
                <a:gd name="T16" fmla="*/ 6 w 45"/>
                <a:gd name="T17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7">
                  <a:moveTo>
                    <a:pt x="6" y="5"/>
                  </a:moveTo>
                  <a:cubicBezTo>
                    <a:pt x="12" y="9"/>
                    <a:pt x="26" y="17"/>
                    <a:pt x="33" y="33"/>
                  </a:cubicBezTo>
                  <a:cubicBezTo>
                    <a:pt x="41" y="54"/>
                    <a:pt x="39" y="67"/>
                    <a:pt x="39" y="67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5" y="23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4" y="2"/>
                    <a:pt x="3" y="1"/>
                  </a:cubicBezTo>
                  <a:cubicBezTo>
                    <a:pt x="1" y="0"/>
                    <a:pt x="0" y="3"/>
                    <a:pt x="2" y="6"/>
                  </a:cubicBezTo>
                  <a:cubicBezTo>
                    <a:pt x="4" y="7"/>
                    <a:pt x="5" y="6"/>
                    <a:pt x="6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7" name="Freeform 1097">
              <a:extLst>
                <a:ext uri="{FF2B5EF4-FFF2-40B4-BE49-F238E27FC236}">
                  <a16:creationId xmlns:a16="http://schemas.microsoft.com/office/drawing/2014/main" id="{8268A8ED-D5DB-4E4D-855B-90323BAD78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55637" y="4926013"/>
              <a:ext cx="249238" cy="263525"/>
            </a:xfrm>
            <a:custGeom>
              <a:avLst/>
              <a:gdLst>
                <a:gd name="T0" fmla="*/ 3 w 54"/>
                <a:gd name="T1" fmla="*/ 6 h 57"/>
                <a:gd name="T2" fmla="*/ 23 w 54"/>
                <a:gd name="T3" fmla="*/ 39 h 57"/>
                <a:gd name="T4" fmla="*/ 54 w 54"/>
                <a:gd name="T5" fmla="*/ 55 h 57"/>
                <a:gd name="T6" fmla="*/ 52 w 54"/>
                <a:gd name="T7" fmla="*/ 57 h 57"/>
                <a:gd name="T8" fmla="*/ 2 w 54"/>
                <a:gd name="T9" fmla="*/ 6 h 57"/>
                <a:gd name="T10" fmla="*/ 2 w 54"/>
                <a:gd name="T11" fmla="*/ 6 h 57"/>
                <a:gd name="T12" fmla="*/ 0 w 54"/>
                <a:gd name="T13" fmla="*/ 2 h 57"/>
                <a:gd name="T14" fmla="*/ 4 w 54"/>
                <a:gd name="T15" fmla="*/ 3 h 57"/>
                <a:gd name="T16" fmla="*/ 3 w 54"/>
                <a:gd name="T17" fmla="*/ 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7">
                  <a:moveTo>
                    <a:pt x="3" y="6"/>
                  </a:moveTo>
                  <a:cubicBezTo>
                    <a:pt x="5" y="13"/>
                    <a:pt x="10" y="29"/>
                    <a:pt x="23" y="39"/>
                  </a:cubicBezTo>
                  <a:cubicBezTo>
                    <a:pt x="41" y="53"/>
                    <a:pt x="54" y="55"/>
                    <a:pt x="54" y="55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10" y="49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0" y="3"/>
                    <a:pt x="0" y="2"/>
                  </a:cubicBezTo>
                  <a:cubicBezTo>
                    <a:pt x="0" y="0"/>
                    <a:pt x="3" y="0"/>
                    <a:pt x="4" y="3"/>
                  </a:cubicBezTo>
                  <a:cubicBezTo>
                    <a:pt x="5" y="5"/>
                    <a:pt x="4" y="6"/>
                    <a:pt x="3" y="6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8" name="Freeform 1098">
              <a:extLst>
                <a:ext uri="{FF2B5EF4-FFF2-40B4-BE49-F238E27FC236}">
                  <a16:creationId xmlns:a16="http://schemas.microsoft.com/office/drawing/2014/main" id="{EEABB8A4-B36E-4307-8227-A086E53C45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4150" y="4706938"/>
              <a:ext cx="1127125" cy="760413"/>
            </a:xfrm>
            <a:custGeom>
              <a:avLst/>
              <a:gdLst>
                <a:gd name="T0" fmla="*/ 57 w 244"/>
                <a:gd name="T1" fmla="*/ 140 h 164"/>
                <a:gd name="T2" fmla="*/ 66 w 244"/>
                <a:gd name="T3" fmla="*/ 137 h 164"/>
                <a:gd name="T4" fmla="*/ 66 w 244"/>
                <a:gd name="T5" fmla="*/ 137 h 164"/>
                <a:gd name="T6" fmla="*/ 123 w 244"/>
                <a:gd name="T7" fmla="*/ 104 h 164"/>
                <a:gd name="T8" fmla="*/ 142 w 244"/>
                <a:gd name="T9" fmla="*/ 90 h 164"/>
                <a:gd name="T10" fmla="*/ 142 w 244"/>
                <a:gd name="T11" fmla="*/ 90 h 164"/>
                <a:gd name="T12" fmla="*/ 152 w 244"/>
                <a:gd name="T13" fmla="*/ 85 h 164"/>
                <a:gd name="T14" fmla="*/ 207 w 244"/>
                <a:gd name="T15" fmla="*/ 48 h 164"/>
                <a:gd name="T16" fmla="*/ 209 w 244"/>
                <a:gd name="T17" fmla="*/ 46 h 164"/>
                <a:gd name="T18" fmla="*/ 235 w 244"/>
                <a:gd name="T19" fmla="*/ 31 h 164"/>
                <a:gd name="T20" fmla="*/ 217 w 244"/>
                <a:gd name="T21" fmla="*/ 68 h 164"/>
                <a:gd name="T22" fmla="*/ 195 w 244"/>
                <a:gd name="T23" fmla="*/ 96 h 164"/>
                <a:gd name="T24" fmla="*/ 195 w 244"/>
                <a:gd name="T25" fmla="*/ 96 h 164"/>
                <a:gd name="T26" fmla="*/ 194 w 244"/>
                <a:gd name="T27" fmla="*/ 97 h 164"/>
                <a:gd name="T28" fmla="*/ 193 w 244"/>
                <a:gd name="T29" fmla="*/ 98 h 164"/>
                <a:gd name="T30" fmla="*/ 192 w 244"/>
                <a:gd name="T31" fmla="*/ 98 h 164"/>
                <a:gd name="T32" fmla="*/ 178 w 244"/>
                <a:gd name="T33" fmla="*/ 108 h 164"/>
                <a:gd name="T34" fmla="*/ 144 w 244"/>
                <a:gd name="T35" fmla="*/ 116 h 164"/>
                <a:gd name="T36" fmla="*/ 135 w 244"/>
                <a:gd name="T37" fmla="*/ 120 h 164"/>
                <a:gd name="T38" fmla="*/ 115 w 244"/>
                <a:gd name="T39" fmla="*/ 140 h 164"/>
                <a:gd name="T40" fmla="*/ 89 w 244"/>
                <a:gd name="T41" fmla="*/ 155 h 164"/>
                <a:gd name="T42" fmla="*/ 89 w 244"/>
                <a:gd name="T43" fmla="*/ 155 h 164"/>
                <a:gd name="T44" fmla="*/ 62 w 244"/>
                <a:gd name="T45" fmla="*/ 163 h 164"/>
                <a:gd name="T46" fmla="*/ 41 w 244"/>
                <a:gd name="T47" fmla="*/ 163 h 164"/>
                <a:gd name="T48" fmla="*/ 57 w 244"/>
                <a:gd name="T49" fmla="*/ 14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4" h="164">
                  <a:moveTo>
                    <a:pt x="57" y="140"/>
                  </a:moveTo>
                  <a:cubicBezTo>
                    <a:pt x="60" y="139"/>
                    <a:pt x="63" y="138"/>
                    <a:pt x="66" y="137"/>
                  </a:cubicBezTo>
                  <a:cubicBezTo>
                    <a:pt x="66" y="137"/>
                    <a:pt x="66" y="137"/>
                    <a:pt x="66" y="137"/>
                  </a:cubicBezTo>
                  <a:cubicBezTo>
                    <a:pt x="89" y="129"/>
                    <a:pt x="106" y="126"/>
                    <a:pt x="123" y="104"/>
                  </a:cubicBezTo>
                  <a:cubicBezTo>
                    <a:pt x="123" y="104"/>
                    <a:pt x="132" y="97"/>
                    <a:pt x="142" y="90"/>
                  </a:cubicBezTo>
                  <a:cubicBezTo>
                    <a:pt x="142" y="90"/>
                    <a:pt x="142" y="90"/>
                    <a:pt x="142" y="90"/>
                  </a:cubicBezTo>
                  <a:cubicBezTo>
                    <a:pt x="146" y="88"/>
                    <a:pt x="149" y="87"/>
                    <a:pt x="152" y="85"/>
                  </a:cubicBezTo>
                  <a:cubicBezTo>
                    <a:pt x="167" y="79"/>
                    <a:pt x="195" y="61"/>
                    <a:pt x="207" y="48"/>
                  </a:cubicBezTo>
                  <a:cubicBezTo>
                    <a:pt x="208" y="47"/>
                    <a:pt x="209" y="46"/>
                    <a:pt x="209" y="46"/>
                  </a:cubicBezTo>
                  <a:cubicBezTo>
                    <a:pt x="244" y="0"/>
                    <a:pt x="240" y="24"/>
                    <a:pt x="235" y="31"/>
                  </a:cubicBezTo>
                  <a:cubicBezTo>
                    <a:pt x="229" y="41"/>
                    <a:pt x="224" y="54"/>
                    <a:pt x="217" y="68"/>
                  </a:cubicBezTo>
                  <a:cubicBezTo>
                    <a:pt x="211" y="77"/>
                    <a:pt x="205" y="87"/>
                    <a:pt x="195" y="96"/>
                  </a:cubicBezTo>
                  <a:cubicBezTo>
                    <a:pt x="195" y="96"/>
                    <a:pt x="195" y="96"/>
                    <a:pt x="195" y="96"/>
                  </a:cubicBezTo>
                  <a:cubicBezTo>
                    <a:pt x="194" y="97"/>
                    <a:pt x="194" y="97"/>
                    <a:pt x="194" y="97"/>
                  </a:cubicBezTo>
                  <a:cubicBezTo>
                    <a:pt x="194" y="97"/>
                    <a:pt x="193" y="97"/>
                    <a:pt x="193" y="98"/>
                  </a:cubicBezTo>
                  <a:cubicBezTo>
                    <a:pt x="192" y="98"/>
                    <a:pt x="192" y="98"/>
                    <a:pt x="192" y="98"/>
                  </a:cubicBezTo>
                  <a:cubicBezTo>
                    <a:pt x="188" y="102"/>
                    <a:pt x="183" y="105"/>
                    <a:pt x="178" y="108"/>
                  </a:cubicBezTo>
                  <a:cubicBezTo>
                    <a:pt x="164" y="116"/>
                    <a:pt x="153" y="118"/>
                    <a:pt x="144" y="116"/>
                  </a:cubicBezTo>
                  <a:cubicBezTo>
                    <a:pt x="141" y="115"/>
                    <a:pt x="137" y="117"/>
                    <a:pt x="135" y="120"/>
                  </a:cubicBezTo>
                  <a:cubicBezTo>
                    <a:pt x="131" y="126"/>
                    <a:pt x="125" y="133"/>
                    <a:pt x="115" y="140"/>
                  </a:cubicBezTo>
                  <a:cubicBezTo>
                    <a:pt x="107" y="147"/>
                    <a:pt x="98" y="152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0" y="159"/>
                    <a:pt x="70" y="162"/>
                    <a:pt x="62" y="163"/>
                  </a:cubicBezTo>
                  <a:cubicBezTo>
                    <a:pt x="54" y="164"/>
                    <a:pt x="47" y="164"/>
                    <a:pt x="41" y="163"/>
                  </a:cubicBezTo>
                  <a:cubicBezTo>
                    <a:pt x="0" y="155"/>
                    <a:pt x="30" y="151"/>
                    <a:pt x="57" y="14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9" name="Freeform 1099">
              <a:extLst>
                <a:ext uri="{FF2B5EF4-FFF2-40B4-BE49-F238E27FC236}">
                  <a16:creationId xmlns:a16="http://schemas.microsoft.com/office/drawing/2014/main" id="{90A15B97-A7AD-4DF0-B763-5A6D67DDA1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92112" y="5092700"/>
              <a:ext cx="531813" cy="338138"/>
            </a:xfrm>
            <a:custGeom>
              <a:avLst/>
              <a:gdLst>
                <a:gd name="T0" fmla="*/ 93 w 115"/>
                <a:gd name="T1" fmla="*/ 0 h 73"/>
                <a:gd name="T2" fmla="*/ 82 w 115"/>
                <a:gd name="T3" fmla="*/ 15 h 73"/>
                <a:gd name="T4" fmla="*/ 65 w 115"/>
                <a:gd name="T5" fmla="*/ 27 h 73"/>
                <a:gd name="T6" fmla="*/ 64 w 115"/>
                <a:gd name="T7" fmla="*/ 27 h 73"/>
                <a:gd name="T8" fmla="*/ 69 w 115"/>
                <a:gd name="T9" fmla="*/ 10 h 73"/>
                <a:gd name="T10" fmla="*/ 62 w 115"/>
                <a:gd name="T11" fmla="*/ 22 h 73"/>
                <a:gd name="T12" fmla="*/ 57 w 115"/>
                <a:gd name="T13" fmla="*/ 28 h 73"/>
                <a:gd name="T14" fmla="*/ 36 w 115"/>
                <a:gd name="T15" fmla="*/ 31 h 73"/>
                <a:gd name="T16" fmla="*/ 36 w 115"/>
                <a:gd name="T17" fmla="*/ 31 h 73"/>
                <a:gd name="T18" fmla="*/ 43 w 115"/>
                <a:gd name="T19" fmla="*/ 33 h 73"/>
                <a:gd name="T20" fmla="*/ 48 w 115"/>
                <a:gd name="T21" fmla="*/ 32 h 73"/>
                <a:gd name="T22" fmla="*/ 51 w 115"/>
                <a:gd name="T23" fmla="*/ 31 h 73"/>
                <a:gd name="T24" fmla="*/ 51 w 115"/>
                <a:gd name="T25" fmla="*/ 32 h 73"/>
                <a:gd name="T26" fmla="*/ 36 w 115"/>
                <a:gd name="T27" fmla="*/ 41 h 73"/>
                <a:gd name="T28" fmla="*/ 10 w 115"/>
                <a:gd name="T29" fmla="*/ 49 h 73"/>
                <a:gd name="T30" fmla="*/ 15 w 115"/>
                <a:gd name="T31" fmla="*/ 49 h 73"/>
                <a:gd name="T32" fmla="*/ 30 w 115"/>
                <a:gd name="T33" fmla="*/ 47 h 73"/>
                <a:gd name="T34" fmla="*/ 37 w 115"/>
                <a:gd name="T35" fmla="*/ 44 h 73"/>
                <a:gd name="T36" fmla="*/ 37 w 115"/>
                <a:gd name="T37" fmla="*/ 44 h 73"/>
                <a:gd name="T38" fmla="*/ 27 w 115"/>
                <a:gd name="T39" fmla="*/ 57 h 73"/>
                <a:gd name="T40" fmla="*/ 3 w 115"/>
                <a:gd name="T41" fmla="*/ 73 h 73"/>
                <a:gd name="T42" fmla="*/ 5 w 115"/>
                <a:gd name="T43" fmla="*/ 72 h 73"/>
                <a:gd name="T44" fmla="*/ 5 w 115"/>
                <a:gd name="T45" fmla="*/ 72 h 73"/>
                <a:gd name="T46" fmla="*/ 31 w 115"/>
                <a:gd name="T47" fmla="*/ 57 h 73"/>
                <a:gd name="T48" fmla="*/ 51 w 115"/>
                <a:gd name="T49" fmla="*/ 37 h 73"/>
                <a:gd name="T50" fmla="*/ 59 w 115"/>
                <a:gd name="T51" fmla="*/ 33 h 73"/>
                <a:gd name="T52" fmla="*/ 60 w 115"/>
                <a:gd name="T53" fmla="*/ 33 h 73"/>
                <a:gd name="T54" fmla="*/ 67 w 115"/>
                <a:gd name="T55" fmla="*/ 34 h 73"/>
                <a:gd name="T56" fmla="*/ 94 w 115"/>
                <a:gd name="T57" fmla="*/ 25 h 73"/>
                <a:gd name="T58" fmla="*/ 108 w 115"/>
                <a:gd name="T59" fmla="*/ 15 h 73"/>
                <a:gd name="T60" fmla="*/ 109 w 115"/>
                <a:gd name="T61" fmla="*/ 15 h 73"/>
                <a:gd name="T62" fmla="*/ 110 w 115"/>
                <a:gd name="T63" fmla="*/ 14 h 73"/>
                <a:gd name="T64" fmla="*/ 111 w 115"/>
                <a:gd name="T65" fmla="*/ 13 h 73"/>
                <a:gd name="T66" fmla="*/ 111 w 115"/>
                <a:gd name="T67" fmla="*/ 13 h 73"/>
                <a:gd name="T68" fmla="*/ 115 w 115"/>
                <a:gd name="T69" fmla="*/ 7 h 73"/>
                <a:gd name="T70" fmla="*/ 114 w 115"/>
                <a:gd name="T71" fmla="*/ 7 h 73"/>
                <a:gd name="T72" fmla="*/ 78 w 115"/>
                <a:gd name="T73" fmla="*/ 29 h 73"/>
                <a:gd name="T74" fmla="*/ 76 w 115"/>
                <a:gd name="T75" fmla="*/ 29 h 73"/>
                <a:gd name="T76" fmla="*/ 91 w 115"/>
                <a:gd name="T77" fmla="*/ 4 h 73"/>
                <a:gd name="T78" fmla="*/ 93 w 115"/>
                <a:gd name="T7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5" h="73">
                  <a:moveTo>
                    <a:pt x="93" y="0"/>
                  </a:moveTo>
                  <a:cubicBezTo>
                    <a:pt x="93" y="0"/>
                    <a:pt x="89" y="5"/>
                    <a:pt x="82" y="15"/>
                  </a:cubicBezTo>
                  <a:cubicBezTo>
                    <a:pt x="76" y="24"/>
                    <a:pt x="70" y="25"/>
                    <a:pt x="65" y="27"/>
                  </a:cubicBezTo>
                  <a:cubicBezTo>
                    <a:pt x="65" y="27"/>
                    <a:pt x="64" y="27"/>
                    <a:pt x="64" y="27"/>
                  </a:cubicBezTo>
                  <a:cubicBezTo>
                    <a:pt x="62" y="27"/>
                    <a:pt x="71" y="19"/>
                    <a:pt x="69" y="10"/>
                  </a:cubicBezTo>
                  <a:cubicBezTo>
                    <a:pt x="67" y="15"/>
                    <a:pt x="67" y="18"/>
                    <a:pt x="62" y="22"/>
                  </a:cubicBezTo>
                  <a:cubicBezTo>
                    <a:pt x="58" y="25"/>
                    <a:pt x="59" y="27"/>
                    <a:pt x="57" y="28"/>
                  </a:cubicBezTo>
                  <a:cubicBezTo>
                    <a:pt x="53" y="29"/>
                    <a:pt x="44" y="31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8" y="32"/>
                    <a:pt x="40" y="33"/>
                    <a:pt x="43" y="33"/>
                  </a:cubicBezTo>
                  <a:cubicBezTo>
                    <a:pt x="45" y="33"/>
                    <a:pt x="46" y="32"/>
                    <a:pt x="48" y="32"/>
                  </a:cubicBezTo>
                  <a:cubicBezTo>
                    <a:pt x="49" y="32"/>
                    <a:pt x="50" y="31"/>
                    <a:pt x="51" y="31"/>
                  </a:cubicBezTo>
                  <a:cubicBezTo>
                    <a:pt x="51" y="31"/>
                    <a:pt x="51" y="32"/>
                    <a:pt x="51" y="32"/>
                  </a:cubicBezTo>
                  <a:cubicBezTo>
                    <a:pt x="51" y="34"/>
                    <a:pt x="50" y="35"/>
                    <a:pt x="36" y="41"/>
                  </a:cubicBezTo>
                  <a:cubicBezTo>
                    <a:pt x="27" y="45"/>
                    <a:pt x="23" y="46"/>
                    <a:pt x="10" y="49"/>
                  </a:cubicBezTo>
                  <a:cubicBezTo>
                    <a:pt x="12" y="49"/>
                    <a:pt x="14" y="49"/>
                    <a:pt x="15" y="49"/>
                  </a:cubicBezTo>
                  <a:cubicBezTo>
                    <a:pt x="22" y="49"/>
                    <a:pt x="26" y="48"/>
                    <a:pt x="30" y="47"/>
                  </a:cubicBezTo>
                  <a:cubicBezTo>
                    <a:pt x="33" y="45"/>
                    <a:pt x="35" y="44"/>
                    <a:pt x="37" y="44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41" y="45"/>
                    <a:pt x="35" y="50"/>
                    <a:pt x="27" y="57"/>
                  </a:cubicBezTo>
                  <a:cubicBezTo>
                    <a:pt x="18" y="65"/>
                    <a:pt x="0" y="73"/>
                    <a:pt x="3" y="73"/>
                  </a:cubicBezTo>
                  <a:cubicBezTo>
                    <a:pt x="3" y="73"/>
                    <a:pt x="4" y="73"/>
                    <a:pt x="5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14" y="69"/>
                    <a:pt x="23" y="64"/>
                    <a:pt x="31" y="57"/>
                  </a:cubicBezTo>
                  <a:cubicBezTo>
                    <a:pt x="41" y="50"/>
                    <a:pt x="47" y="43"/>
                    <a:pt x="51" y="37"/>
                  </a:cubicBezTo>
                  <a:cubicBezTo>
                    <a:pt x="53" y="34"/>
                    <a:pt x="56" y="33"/>
                    <a:pt x="59" y="33"/>
                  </a:cubicBezTo>
                  <a:cubicBezTo>
                    <a:pt x="59" y="33"/>
                    <a:pt x="60" y="33"/>
                    <a:pt x="60" y="33"/>
                  </a:cubicBezTo>
                  <a:cubicBezTo>
                    <a:pt x="62" y="33"/>
                    <a:pt x="64" y="34"/>
                    <a:pt x="67" y="34"/>
                  </a:cubicBezTo>
                  <a:cubicBezTo>
                    <a:pt x="74" y="34"/>
                    <a:pt x="83" y="31"/>
                    <a:pt x="94" y="25"/>
                  </a:cubicBezTo>
                  <a:cubicBezTo>
                    <a:pt x="99" y="22"/>
                    <a:pt x="104" y="19"/>
                    <a:pt x="108" y="15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9" y="14"/>
                    <a:pt x="110" y="14"/>
                    <a:pt x="110" y="14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3" y="11"/>
                    <a:pt x="115" y="7"/>
                    <a:pt x="115" y="7"/>
                  </a:cubicBezTo>
                  <a:cubicBezTo>
                    <a:pt x="115" y="7"/>
                    <a:pt x="114" y="7"/>
                    <a:pt x="114" y="7"/>
                  </a:cubicBezTo>
                  <a:cubicBezTo>
                    <a:pt x="106" y="14"/>
                    <a:pt x="90" y="29"/>
                    <a:pt x="78" y="29"/>
                  </a:cubicBezTo>
                  <a:cubicBezTo>
                    <a:pt x="77" y="29"/>
                    <a:pt x="77" y="29"/>
                    <a:pt x="76" y="29"/>
                  </a:cubicBezTo>
                  <a:cubicBezTo>
                    <a:pt x="64" y="27"/>
                    <a:pt x="81" y="29"/>
                    <a:pt x="91" y="4"/>
                  </a:cubicBezTo>
                  <a:cubicBezTo>
                    <a:pt x="93" y="1"/>
                    <a:pt x="93" y="0"/>
                    <a:pt x="93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0" name="Freeform 1100">
              <a:extLst>
                <a:ext uri="{FF2B5EF4-FFF2-40B4-BE49-F238E27FC236}">
                  <a16:creationId xmlns:a16="http://schemas.microsoft.com/office/drawing/2014/main" id="{F029D5BE-5E10-46EE-A362-98CD24A15E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8624" y="4368800"/>
              <a:ext cx="239713" cy="65088"/>
            </a:xfrm>
            <a:custGeom>
              <a:avLst/>
              <a:gdLst>
                <a:gd name="T0" fmla="*/ 20 w 52"/>
                <a:gd name="T1" fmla="*/ 0 h 14"/>
                <a:gd name="T2" fmla="*/ 4 w 52"/>
                <a:gd name="T3" fmla="*/ 8 h 14"/>
                <a:gd name="T4" fmla="*/ 3 w 52"/>
                <a:gd name="T5" fmla="*/ 9 h 14"/>
                <a:gd name="T6" fmla="*/ 2 w 52"/>
                <a:gd name="T7" fmla="*/ 10 h 14"/>
                <a:gd name="T8" fmla="*/ 0 w 52"/>
                <a:gd name="T9" fmla="*/ 12 h 14"/>
                <a:gd name="T10" fmla="*/ 0 w 52"/>
                <a:gd name="T11" fmla="*/ 12 h 14"/>
                <a:gd name="T12" fmla="*/ 0 w 52"/>
                <a:gd name="T13" fmla="*/ 12 h 14"/>
                <a:gd name="T14" fmla="*/ 0 w 52"/>
                <a:gd name="T15" fmla="*/ 12 h 14"/>
                <a:gd name="T16" fmla="*/ 0 w 52"/>
                <a:gd name="T17" fmla="*/ 12 h 14"/>
                <a:gd name="T18" fmla="*/ 3 w 52"/>
                <a:gd name="T19" fmla="*/ 9 h 14"/>
                <a:gd name="T20" fmla="*/ 4 w 52"/>
                <a:gd name="T21" fmla="*/ 8 h 14"/>
                <a:gd name="T22" fmla="*/ 20 w 52"/>
                <a:gd name="T23" fmla="*/ 0 h 14"/>
                <a:gd name="T24" fmla="*/ 24 w 52"/>
                <a:gd name="T25" fmla="*/ 2 h 14"/>
                <a:gd name="T26" fmla="*/ 26 w 52"/>
                <a:gd name="T27" fmla="*/ 5 h 14"/>
                <a:gd name="T28" fmla="*/ 30 w 52"/>
                <a:gd name="T29" fmla="*/ 7 h 14"/>
                <a:gd name="T30" fmla="*/ 34 w 52"/>
                <a:gd name="T31" fmla="*/ 6 h 14"/>
                <a:gd name="T32" fmla="*/ 39 w 52"/>
                <a:gd name="T33" fmla="*/ 5 h 14"/>
                <a:gd name="T34" fmla="*/ 45 w 52"/>
                <a:gd name="T35" fmla="*/ 7 h 14"/>
                <a:gd name="T36" fmla="*/ 45 w 52"/>
                <a:gd name="T37" fmla="*/ 7 h 14"/>
                <a:gd name="T38" fmla="*/ 52 w 52"/>
                <a:gd name="T39" fmla="*/ 14 h 14"/>
                <a:gd name="T40" fmla="*/ 52 w 52"/>
                <a:gd name="T41" fmla="*/ 14 h 14"/>
                <a:gd name="T42" fmla="*/ 52 w 52"/>
                <a:gd name="T43" fmla="*/ 14 h 14"/>
                <a:gd name="T44" fmla="*/ 45 w 52"/>
                <a:gd name="T45" fmla="*/ 7 h 14"/>
                <a:gd name="T46" fmla="*/ 45 w 52"/>
                <a:gd name="T47" fmla="*/ 7 h 14"/>
                <a:gd name="T48" fmla="*/ 39 w 52"/>
                <a:gd name="T49" fmla="*/ 5 h 14"/>
                <a:gd name="T50" fmla="*/ 34 w 52"/>
                <a:gd name="T51" fmla="*/ 6 h 14"/>
                <a:gd name="T52" fmla="*/ 30 w 52"/>
                <a:gd name="T53" fmla="*/ 7 h 14"/>
                <a:gd name="T54" fmla="*/ 26 w 52"/>
                <a:gd name="T55" fmla="*/ 5 h 14"/>
                <a:gd name="T56" fmla="*/ 24 w 52"/>
                <a:gd name="T57" fmla="*/ 2 h 14"/>
                <a:gd name="T58" fmla="*/ 20 w 52"/>
                <a:gd name="T5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14">
                  <a:moveTo>
                    <a:pt x="20" y="0"/>
                  </a:moveTo>
                  <a:cubicBezTo>
                    <a:pt x="16" y="0"/>
                    <a:pt x="11" y="3"/>
                    <a:pt x="4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1"/>
                    <a:pt x="2" y="10"/>
                    <a:pt x="3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1" y="3"/>
                    <a:pt x="16" y="0"/>
                    <a:pt x="20" y="0"/>
                  </a:cubicBezTo>
                  <a:cubicBezTo>
                    <a:pt x="22" y="0"/>
                    <a:pt x="23" y="1"/>
                    <a:pt x="24" y="2"/>
                  </a:cubicBezTo>
                  <a:cubicBezTo>
                    <a:pt x="24" y="3"/>
                    <a:pt x="26" y="5"/>
                    <a:pt x="26" y="5"/>
                  </a:cubicBezTo>
                  <a:cubicBezTo>
                    <a:pt x="27" y="6"/>
                    <a:pt x="29" y="7"/>
                    <a:pt x="30" y="7"/>
                  </a:cubicBezTo>
                  <a:cubicBezTo>
                    <a:pt x="32" y="7"/>
                    <a:pt x="33" y="6"/>
                    <a:pt x="34" y="6"/>
                  </a:cubicBezTo>
                  <a:cubicBezTo>
                    <a:pt x="36" y="6"/>
                    <a:pt x="37" y="5"/>
                    <a:pt x="39" y="5"/>
                  </a:cubicBezTo>
                  <a:cubicBezTo>
                    <a:pt x="41" y="5"/>
                    <a:pt x="43" y="6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7" y="9"/>
                    <a:pt x="50" y="12"/>
                    <a:pt x="52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0" y="12"/>
                    <a:pt x="47" y="9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3" y="6"/>
                    <a:pt x="41" y="5"/>
                    <a:pt x="39" y="5"/>
                  </a:cubicBezTo>
                  <a:cubicBezTo>
                    <a:pt x="37" y="5"/>
                    <a:pt x="36" y="6"/>
                    <a:pt x="34" y="6"/>
                  </a:cubicBezTo>
                  <a:cubicBezTo>
                    <a:pt x="33" y="6"/>
                    <a:pt x="32" y="7"/>
                    <a:pt x="30" y="7"/>
                  </a:cubicBezTo>
                  <a:cubicBezTo>
                    <a:pt x="29" y="7"/>
                    <a:pt x="27" y="6"/>
                    <a:pt x="26" y="5"/>
                  </a:cubicBezTo>
                  <a:cubicBezTo>
                    <a:pt x="26" y="5"/>
                    <a:pt x="24" y="3"/>
                    <a:pt x="24" y="2"/>
                  </a:cubicBezTo>
                  <a:cubicBezTo>
                    <a:pt x="23" y="1"/>
                    <a:pt x="22" y="0"/>
                    <a:pt x="2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1" name="Freeform 1101">
              <a:extLst>
                <a:ext uri="{FF2B5EF4-FFF2-40B4-BE49-F238E27FC236}">
                  <a16:creationId xmlns:a16="http://schemas.microsoft.com/office/drawing/2014/main" id="{413A4382-BA53-4C6C-B852-E4F7019E2E99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373062" y="4368800"/>
              <a:ext cx="333375" cy="222250"/>
            </a:xfrm>
            <a:custGeom>
              <a:avLst/>
              <a:gdLst>
                <a:gd name="T0" fmla="*/ 39 w 72"/>
                <a:gd name="T1" fmla="*/ 43 h 48"/>
                <a:gd name="T2" fmla="*/ 35 w 72"/>
                <a:gd name="T3" fmla="*/ 48 h 48"/>
                <a:gd name="T4" fmla="*/ 35 w 72"/>
                <a:gd name="T5" fmla="*/ 48 h 48"/>
                <a:gd name="T6" fmla="*/ 39 w 72"/>
                <a:gd name="T7" fmla="*/ 43 h 48"/>
                <a:gd name="T8" fmla="*/ 50 w 72"/>
                <a:gd name="T9" fmla="*/ 15 h 48"/>
                <a:gd name="T10" fmla="*/ 48 w 72"/>
                <a:gd name="T11" fmla="*/ 17 h 48"/>
                <a:gd name="T12" fmla="*/ 50 w 72"/>
                <a:gd name="T13" fmla="*/ 15 h 48"/>
                <a:gd name="T14" fmla="*/ 50 w 72"/>
                <a:gd name="T15" fmla="*/ 15 h 48"/>
                <a:gd name="T16" fmla="*/ 28 w 72"/>
                <a:gd name="T17" fmla="*/ 0 h 48"/>
                <a:gd name="T18" fmla="*/ 12 w 72"/>
                <a:gd name="T19" fmla="*/ 8 h 48"/>
                <a:gd name="T20" fmla="*/ 11 w 72"/>
                <a:gd name="T21" fmla="*/ 9 h 48"/>
                <a:gd name="T22" fmla="*/ 8 w 72"/>
                <a:gd name="T23" fmla="*/ 12 h 48"/>
                <a:gd name="T24" fmla="*/ 8 w 72"/>
                <a:gd name="T25" fmla="*/ 12 h 48"/>
                <a:gd name="T26" fmla="*/ 8 w 72"/>
                <a:gd name="T27" fmla="*/ 12 h 48"/>
                <a:gd name="T28" fmla="*/ 1 w 72"/>
                <a:gd name="T29" fmla="*/ 32 h 48"/>
                <a:gd name="T30" fmla="*/ 14 w 72"/>
                <a:gd name="T31" fmla="*/ 14 h 48"/>
                <a:gd name="T32" fmla="*/ 14 w 72"/>
                <a:gd name="T33" fmla="*/ 14 h 48"/>
                <a:gd name="T34" fmla="*/ 14 w 72"/>
                <a:gd name="T35" fmla="*/ 17 h 48"/>
                <a:gd name="T36" fmla="*/ 14 w 72"/>
                <a:gd name="T37" fmla="*/ 14 h 48"/>
                <a:gd name="T38" fmla="*/ 20 w 72"/>
                <a:gd name="T39" fmla="*/ 12 h 48"/>
                <a:gd name="T40" fmla="*/ 7 w 72"/>
                <a:gd name="T41" fmla="*/ 38 h 48"/>
                <a:gd name="T42" fmla="*/ 8 w 72"/>
                <a:gd name="T43" fmla="*/ 28 h 48"/>
                <a:gd name="T44" fmla="*/ 7 w 72"/>
                <a:gd name="T45" fmla="*/ 38 h 48"/>
                <a:gd name="T46" fmla="*/ 20 w 72"/>
                <a:gd name="T47" fmla="*/ 12 h 48"/>
                <a:gd name="T48" fmla="*/ 28 w 72"/>
                <a:gd name="T49" fmla="*/ 6 h 48"/>
                <a:gd name="T50" fmla="*/ 34 w 72"/>
                <a:gd name="T51" fmla="*/ 10 h 48"/>
                <a:gd name="T52" fmla="*/ 30 w 72"/>
                <a:gd name="T53" fmla="*/ 30 h 48"/>
                <a:gd name="T54" fmla="*/ 42 w 72"/>
                <a:gd name="T55" fmla="*/ 13 h 48"/>
                <a:gd name="T56" fmla="*/ 43 w 72"/>
                <a:gd name="T57" fmla="*/ 14 h 48"/>
                <a:gd name="T58" fmla="*/ 44 w 72"/>
                <a:gd name="T59" fmla="*/ 17 h 48"/>
                <a:gd name="T60" fmla="*/ 43 w 72"/>
                <a:gd name="T61" fmla="*/ 14 h 48"/>
                <a:gd name="T62" fmla="*/ 50 w 72"/>
                <a:gd name="T63" fmla="*/ 15 h 48"/>
                <a:gd name="T64" fmla="*/ 50 w 72"/>
                <a:gd name="T65" fmla="*/ 15 h 48"/>
                <a:gd name="T66" fmla="*/ 50 w 72"/>
                <a:gd name="T67" fmla="*/ 15 h 48"/>
                <a:gd name="T68" fmla="*/ 50 w 72"/>
                <a:gd name="T69" fmla="*/ 15 h 48"/>
                <a:gd name="T70" fmla="*/ 50 w 72"/>
                <a:gd name="T71" fmla="*/ 15 h 48"/>
                <a:gd name="T72" fmla="*/ 53 w 72"/>
                <a:gd name="T73" fmla="*/ 28 h 48"/>
                <a:gd name="T74" fmla="*/ 50 w 72"/>
                <a:gd name="T75" fmla="*/ 15 h 48"/>
                <a:gd name="T76" fmla="*/ 56 w 72"/>
                <a:gd name="T77" fmla="*/ 16 h 48"/>
                <a:gd name="T78" fmla="*/ 56 w 72"/>
                <a:gd name="T79" fmla="*/ 16 h 48"/>
                <a:gd name="T80" fmla="*/ 56 w 72"/>
                <a:gd name="T81" fmla="*/ 16 h 48"/>
                <a:gd name="T82" fmla="*/ 58 w 72"/>
                <a:gd name="T83" fmla="*/ 17 h 48"/>
                <a:gd name="T84" fmla="*/ 58 w 72"/>
                <a:gd name="T85" fmla="*/ 17 h 48"/>
                <a:gd name="T86" fmla="*/ 58 w 72"/>
                <a:gd name="T87" fmla="*/ 17 h 48"/>
                <a:gd name="T88" fmla="*/ 70 w 72"/>
                <a:gd name="T89" fmla="*/ 40 h 48"/>
                <a:gd name="T90" fmla="*/ 60 w 72"/>
                <a:gd name="T91" fmla="*/ 14 h 48"/>
                <a:gd name="T92" fmla="*/ 60 w 72"/>
                <a:gd name="T93" fmla="*/ 14 h 48"/>
                <a:gd name="T94" fmla="*/ 53 w 72"/>
                <a:gd name="T95" fmla="*/ 7 h 48"/>
                <a:gd name="T96" fmla="*/ 53 w 72"/>
                <a:gd name="T97" fmla="*/ 7 h 48"/>
                <a:gd name="T98" fmla="*/ 47 w 72"/>
                <a:gd name="T99" fmla="*/ 5 h 48"/>
                <a:gd name="T100" fmla="*/ 42 w 72"/>
                <a:gd name="T101" fmla="*/ 6 h 48"/>
                <a:gd name="T102" fmla="*/ 38 w 72"/>
                <a:gd name="T103" fmla="*/ 7 h 48"/>
                <a:gd name="T104" fmla="*/ 34 w 72"/>
                <a:gd name="T105" fmla="*/ 5 h 48"/>
                <a:gd name="T106" fmla="*/ 32 w 72"/>
                <a:gd name="T107" fmla="*/ 2 h 48"/>
                <a:gd name="T108" fmla="*/ 28 w 72"/>
                <a:gd name="T10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" h="48">
                  <a:moveTo>
                    <a:pt x="39" y="43"/>
                  </a:moveTo>
                  <a:cubicBezTo>
                    <a:pt x="38" y="45"/>
                    <a:pt x="36" y="47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7"/>
                    <a:pt x="38" y="46"/>
                    <a:pt x="39" y="43"/>
                  </a:cubicBezTo>
                  <a:moveTo>
                    <a:pt x="50" y="15"/>
                  </a:moveTo>
                  <a:cubicBezTo>
                    <a:pt x="49" y="15"/>
                    <a:pt x="49" y="16"/>
                    <a:pt x="48" y="17"/>
                  </a:cubicBezTo>
                  <a:cubicBezTo>
                    <a:pt x="49" y="16"/>
                    <a:pt x="49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moveTo>
                    <a:pt x="28" y="0"/>
                  </a:moveTo>
                  <a:cubicBezTo>
                    <a:pt x="24" y="0"/>
                    <a:pt x="19" y="3"/>
                    <a:pt x="12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10"/>
                    <a:pt x="9" y="11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2" y="19"/>
                    <a:pt x="0" y="28"/>
                    <a:pt x="1" y="32"/>
                  </a:cubicBezTo>
                  <a:cubicBezTo>
                    <a:pt x="1" y="26"/>
                    <a:pt x="11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4"/>
                    <a:pt x="14" y="15"/>
                    <a:pt x="14" y="17"/>
                  </a:cubicBezTo>
                  <a:cubicBezTo>
                    <a:pt x="14" y="15"/>
                    <a:pt x="15" y="14"/>
                    <a:pt x="14" y="14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2" y="23"/>
                    <a:pt x="9" y="32"/>
                    <a:pt x="7" y="38"/>
                  </a:cubicBezTo>
                  <a:cubicBezTo>
                    <a:pt x="6" y="36"/>
                    <a:pt x="7" y="32"/>
                    <a:pt x="8" y="28"/>
                  </a:cubicBezTo>
                  <a:cubicBezTo>
                    <a:pt x="6" y="33"/>
                    <a:pt x="5" y="38"/>
                    <a:pt x="7" y="38"/>
                  </a:cubicBezTo>
                  <a:cubicBezTo>
                    <a:pt x="9" y="32"/>
                    <a:pt x="12" y="23"/>
                    <a:pt x="20" y="12"/>
                  </a:cubicBezTo>
                  <a:cubicBezTo>
                    <a:pt x="23" y="7"/>
                    <a:pt x="26" y="6"/>
                    <a:pt x="28" y="6"/>
                  </a:cubicBezTo>
                  <a:cubicBezTo>
                    <a:pt x="30" y="6"/>
                    <a:pt x="32" y="8"/>
                    <a:pt x="34" y="10"/>
                  </a:cubicBezTo>
                  <a:cubicBezTo>
                    <a:pt x="38" y="15"/>
                    <a:pt x="33" y="24"/>
                    <a:pt x="30" y="30"/>
                  </a:cubicBezTo>
                  <a:cubicBezTo>
                    <a:pt x="35" y="28"/>
                    <a:pt x="39" y="13"/>
                    <a:pt x="42" y="13"/>
                  </a:cubicBezTo>
                  <a:cubicBezTo>
                    <a:pt x="42" y="13"/>
                    <a:pt x="43" y="13"/>
                    <a:pt x="43" y="14"/>
                  </a:cubicBezTo>
                  <a:cubicBezTo>
                    <a:pt x="43" y="14"/>
                    <a:pt x="44" y="15"/>
                    <a:pt x="44" y="17"/>
                  </a:cubicBezTo>
                  <a:cubicBezTo>
                    <a:pt x="44" y="15"/>
                    <a:pt x="43" y="14"/>
                    <a:pt x="43" y="14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3" y="17"/>
                    <a:pt x="53" y="22"/>
                    <a:pt x="53" y="28"/>
                  </a:cubicBezTo>
                  <a:cubicBezTo>
                    <a:pt x="53" y="22"/>
                    <a:pt x="53" y="17"/>
                    <a:pt x="50" y="15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6"/>
                    <a:pt x="58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64" y="22"/>
                    <a:pt x="68" y="33"/>
                    <a:pt x="70" y="40"/>
                  </a:cubicBezTo>
                  <a:cubicBezTo>
                    <a:pt x="72" y="28"/>
                    <a:pt x="60" y="14"/>
                    <a:pt x="60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58" y="12"/>
                    <a:pt x="55" y="9"/>
                    <a:pt x="53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1" y="6"/>
                    <a:pt x="49" y="5"/>
                    <a:pt x="47" y="5"/>
                  </a:cubicBezTo>
                  <a:cubicBezTo>
                    <a:pt x="45" y="5"/>
                    <a:pt x="44" y="6"/>
                    <a:pt x="42" y="6"/>
                  </a:cubicBezTo>
                  <a:cubicBezTo>
                    <a:pt x="41" y="6"/>
                    <a:pt x="40" y="7"/>
                    <a:pt x="38" y="7"/>
                  </a:cubicBezTo>
                  <a:cubicBezTo>
                    <a:pt x="37" y="7"/>
                    <a:pt x="35" y="6"/>
                    <a:pt x="34" y="5"/>
                  </a:cubicBezTo>
                  <a:cubicBezTo>
                    <a:pt x="34" y="5"/>
                    <a:pt x="32" y="3"/>
                    <a:pt x="32" y="2"/>
                  </a:cubicBezTo>
                  <a:cubicBezTo>
                    <a:pt x="31" y="1"/>
                    <a:pt x="30" y="0"/>
                    <a:pt x="2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2" name="Freeform 1102">
              <a:extLst>
                <a:ext uri="{FF2B5EF4-FFF2-40B4-BE49-F238E27FC236}">
                  <a16:creationId xmlns:a16="http://schemas.microsoft.com/office/drawing/2014/main" id="{7C6A1275-E200-4EEB-9E60-D518D194EB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2662" y="4595813"/>
              <a:ext cx="384175" cy="296863"/>
            </a:xfrm>
            <a:custGeom>
              <a:avLst/>
              <a:gdLst>
                <a:gd name="T0" fmla="*/ 36 w 83"/>
                <a:gd name="T1" fmla="*/ 0 h 64"/>
                <a:gd name="T2" fmla="*/ 29 w 83"/>
                <a:gd name="T3" fmla="*/ 0 h 64"/>
                <a:gd name="T4" fmla="*/ 23 w 83"/>
                <a:gd name="T5" fmla="*/ 6 h 64"/>
                <a:gd name="T6" fmla="*/ 20 w 83"/>
                <a:gd name="T7" fmla="*/ 12 h 64"/>
                <a:gd name="T8" fmla="*/ 16 w 83"/>
                <a:gd name="T9" fmla="*/ 13 h 64"/>
                <a:gd name="T10" fmla="*/ 13 w 83"/>
                <a:gd name="T11" fmla="*/ 13 h 64"/>
                <a:gd name="T12" fmla="*/ 11 w 83"/>
                <a:gd name="T13" fmla="*/ 12 h 64"/>
                <a:gd name="T14" fmla="*/ 5 w 83"/>
                <a:gd name="T15" fmla="*/ 17 h 64"/>
                <a:gd name="T16" fmla="*/ 1 w 83"/>
                <a:gd name="T17" fmla="*/ 38 h 64"/>
                <a:gd name="T18" fmla="*/ 1 w 83"/>
                <a:gd name="T19" fmla="*/ 38 h 64"/>
                <a:gd name="T20" fmla="*/ 15 w 83"/>
                <a:gd name="T21" fmla="*/ 64 h 64"/>
                <a:gd name="T22" fmla="*/ 14 w 83"/>
                <a:gd name="T23" fmla="*/ 23 h 64"/>
                <a:gd name="T24" fmla="*/ 35 w 83"/>
                <a:gd name="T25" fmla="*/ 62 h 64"/>
                <a:gd name="T26" fmla="*/ 19 w 83"/>
                <a:gd name="T27" fmla="*/ 21 h 64"/>
                <a:gd name="T28" fmla="*/ 19 w 83"/>
                <a:gd name="T29" fmla="*/ 21 h 64"/>
                <a:gd name="T30" fmla="*/ 40 w 83"/>
                <a:gd name="T31" fmla="*/ 40 h 64"/>
                <a:gd name="T32" fmla="*/ 25 w 83"/>
                <a:gd name="T33" fmla="*/ 19 h 64"/>
                <a:gd name="T34" fmla="*/ 25 w 83"/>
                <a:gd name="T35" fmla="*/ 19 h 64"/>
                <a:gd name="T36" fmla="*/ 45 w 83"/>
                <a:gd name="T37" fmla="*/ 37 h 64"/>
                <a:gd name="T38" fmla="*/ 32 w 83"/>
                <a:gd name="T39" fmla="*/ 14 h 64"/>
                <a:gd name="T40" fmla="*/ 32 w 83"/>
                <a:gd name="T41" fmla="*/ 14 h 64"/>
                <a:gd name="T42" fmla="*/ 58 w 83"/>
                <a:gd name="T43" fmla="*/ 40 h 64"/>
                <a:gd name="T44" fmla="*/ 36 w 83"/>
                <a:gd name="T45" fmla="*/ 9 h 64"/>
                <a:gd name="T46" fmla="*/ 37 w 83"/>
                <a:gd name="T47" fmla="*/ 9 h 64"/>
                <a:gd name="T48" fmla="*/ 71 w 83"/>
                <a:gd name="T49" fmla="*/ 32 h 64"/>
                <a:gd name="T50" fmla="*/ 39 w 83"/>
                <a:gd name="T51" fmla="*/ 3 h 64"/>
                <a:gd name="T52" fmla="*/ 43 w 83"/>
                <a:gd name="T53" fmla="*/ 3 h 64"/>
                <a:gd name="T54" fmla="*/ 83 w 83"/>
                <a:gd name="T55" fmla="*/ 19 h 64"/>
                <a:gd name="T56" fmla="*/ 58 w 83"/>
                <a:gd name="T57" fmla="*/ 3 h 64"/>
                <a:gd name="T58" fmla="*/ 58 w 83"/>
                <a:gd name="T59" fmla="*/ 3 h 64"/>
                <a:gd name="T60" fmla="*/ 58 w 83"/>
                <a:gd name="T61" fmla="*/ 3 h 64"/>
                <a:gd name="T62" fmla="*/ 36 w 83"/>
                <a:gd name="T6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" h="64">
                  <a:moveTo>
                    <a:pt x="36" y="0"/>
                  </a:moveTo>
                  <a:cubicBezTo>
                    <a:pt x="33" y="0"/>
                    <a:pt x="31" y="0"/>
                    <a:pt x="29" y="0"/>
                  </a:cubicBezTo>
                  <a:cubicBezTo>
                    <a:pt x="26" y="0"/>
                    <a:pt x="23" y="3"/>
                    <a:pt x="23" y="6"/>
                  </a:cubicBezTo>
                  <a:cubicBezTo>
                    <a:pt x="23" y="9"/>
                    <a:pt x="22" y="11"/>
                    <a:pt x="20" y="12"/>
                  </a:cubicBezTo>
                  <a:cubicBezTo>
                    <a:pt x="19" y="13"/>
                    <a:pt x="18" y="13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ubicBezTo>
                    <a:pt x="12" y="12"/>
                    <a:pt x="12" y="12"/>
                    <a:pt x="11" y="12"/>
                  </a:cubicBezTo>
                  <a:cubicBezTo>
                    <a:pt x="8" y="12"/>
                    <a:pt x="6" y="14"/>
                    <a:pt x="5" y="17"/>
                  </a:cubicBezTo>
                  <a:cubicBezTo>
                    <a:pt x="3" y="22"/>
                    <a:pt x="1" y="29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5" y="57"/>
                    <a:pt x="9" y="59"/>
                    <a:pt x="15" y="64"/>
                  </a:cubicBezTo>
                  <a:cubicBezTo>
                    <a:pt x="0" y="42"/>
                    <a:pt x="9" y="24"/>
                    <a:pt x="14" y="23"/>
                  </a:cubicBezTo>
                  <a:cubicBezTo>
                    <a:pt x="12" y="32"/>
                    <a:pt x="17" y="55"/>
                    <a:pt x="35" y="62"/>
                  </a:cubicBezTo>
                  <a:cubicBezTo>
                    <a:pt x="24" y="56"/>
                    <a:pt x="13" y="22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5" y="21"/>
                    <a:pt x="31" y="33"/>
                    <a:pt x="40" y="40"/>
                  </a:cubicBezTo>
                  <a:cubicBezTo>
                    <a:pt x="37" y="33"/>
                    <a:pt x="26" y="23"/>
                    <a:pt x="25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31" y="19"/>
                    <a:pt x="41" y="33"/>
                    <a:pt x="45" y="37"/>
                  </a:cubicBezTo>
                  <a:cubicBezTo>
                    <a:pt x="42" y="24"/>
                    <a:pt x="27" y="15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7" y="14"/>
                    <a:pt x="55" y="32"/>
                    <a:pt x="58" y="40"/>
                  </a:cubicBezTo>
                  <a:cubicBezTo>
                    <a:pt x="61" y="28"/>
                    <a:pt x="30" y="10"/>
                    <a:pt x="36" y="9"/>
                  </a:cubicBezTo>
                  <a:cubicBezTo>
                    <a:pt x="36" y="9"/>
                    <a:pt x="36" y="9"/>
                    <a:pt x="37" y="9"/>
                  </a:cubicBezTo>
                  <a:cubicBezTo>
                    <a:pt x="43" y="9"/>
                    <a:pt x="65" y="19"/>
                    <a:pt x="71" y="32"/>
                  </a:cubicBezTo>
                  <a:cubicBezTo>
                    <a:pt x="68" y="9"/>
                    <a:pt x="30" y="3"/>
                    <a:pt x="39" y="3"/>
                  </a:cubicBezTo>
                  <a:cubicBezTo>
                    <a:pt x="40" y="3"/>
                    <a:pt x="41" y="3"/>
                    <a:pt x="43" y="3"/>
                  </a:cubicBezTo>
                  <a:cubicBezTo>
                    <a:pt x="63" y="4"/>
                    <a:pt x="70" y="12"/>
                    <a:pt x="83" y="19"/>
                  </a:cubicBezTo>
                  <a:cubicBezTo>
                    <a:pt x="77" y="10"/>
                    <a:pt x="61" y="4"/>
                    <a:pt x="58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9" y="0"/>
                    <a:pt x="41" y="0"/>
                    <a:pt x="3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3" name="Freeform 1103">
              <a:extLst>
                <a:ext uri="{FF2B5EF4-FFF2-40B4-BE49-F238E27FC236}">
                  <a16:creationId xmlns:a16="http://schemas.microsoft.com/office/drawing/2014/main" id="{1F096F72-0D5A-4F13-A866-C401D50F85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30324" y="4962525"/>
              <a:ext cx="207963" cy="273050"/>
            </a:xfrm>
            <a:custGeom>
              <a:avLst/>
              <a:gdLst>
                <a:gd name="T0" fmla="*/ 8 w 45"/>
                <a:gd name="T1" fmla="*/ 0 h 59"/>
                <a:gd name="T2" fmla="*/ 5 w 45"/>
                <a:gd name="T3" fmla="*/ 2 h 59"/>
                <a:gd name="T4" fmla="*/ 1 w 45"/>
                <a:gd name="T5" fmla="*/ 10 h 59"/>
                <a:gd name="T6" fmla="*/ 0 w 45"/>
                <a:gd name="T7" fmla="*/ 13 h 59"/>
                <a:gd name="T8" fmla="*/ 22 w 45"/>
                <a:gd name="T9" fmla="*/ 55 h 59"/>
                <a:gd name="T10" fmla="*/ 26 w 45"/>
                <a:gd name="T11" fmla="*/ 59 h 59"/>
                <a:gd name="T12" fmla="*/ 6 w 45"/>
                <a:gd name="T13" fmla="*/ 23 h 59"/>
                <a:gd name="T14" fmla="*/ 10 w 45"/>
                <a:gd name="T15" fmla="*/ 28 h 59"/>
                <a:gd name="T16" fmla="*/ 35 w 45"/>
                <a:gd name="T17" fmla="*/ 50 h 59"/>
                <a:gd name="T18" fmla="*/ 33 w 45"/>
                <a:gd name="T19" fmla="*/ 47 h 59"/>
                <a:gd name="T20" fmla="*/ 6 w 45"/>
                <a:gd name="T21" fmla="*/ 12 h 59"/>
                <a:gd name="T22" fmla="*/ 6 w 45"/>
                <a:gd name="T23" fmla="*/ 12 h 59"/>
                <a:gd name="T24" fmla="*/ 16 w 45"/>
                <a:gd name="T25" fmla="*/ 22 h 59"/>
                <a:gd name="T26" fmla="*/ 27 w 45"/>
                <a:gd name="T27" fmla="*/ 31 h 59"/>
                <a:gd name="T28" fmla="*/ 27 w 45"/>
                <a:gd name="T29" fmla="*/ 30 h 59"/>
                <a:gd name="T30" fmla="*/ 8 w 45"/>
                <a:gd name="T31" fmla="*/ 8 h 59"/>
                <a:gd name="T32" fmla="*/ 9 w 45"/>
                <a:gd name="T33" fmla="*/ 8 h 59"/>
                <a:gd name="T34" fmla="*/ 43 w 45"/>
                <a:gd name="T35" fmla="*/ 34 h 59"/>
                <a:gd name="T36" fmla="*/ 44 w 45"/>
                <a:gd name="T37" fmla="*/ 33 h 59"/>
                <a:gd name="T38" fmla="*/ 13 w 45"/>
                <a:gd name="T39" fmla="*/ 5 h 59"/>
                <a:gd name="T40" fmla="*/ 13 w 45"/>
                <a:gd name="T41" fmla="*/ 5 h 59"/>
                <a:gd name="T42" fmla="*/ 43 w 45"/>
                <a:gd name="T43" fmla="*/ 21 h 59"/>
                <a:gd name="T44" fmla="*/ 44 w 45"/>
                <a:gd name="T45" fmla="*/ 21 h 59"/>
                <a:gd name="T46" fmla="*/ 33 w 45"/>
                <a:gd name="T47" fmla="*/ 12 h 59"/>
                <a:gd name="T48" fmla="*/ 33 w 45"/>
                <a:gd name="T49" fmla="*/ 12 h 59"/>
                <a:gd name="T50" fmla="*/ 31 w 45"/>
                <a:gd name="T51" fmla="*/ 11 h 59"/>
                <a:gd name="T52" fmla="*/ 31 w 45"/>
                <a:gd name="T53" fmla="*/ 11 h 59"/>
                <a:gd name="T54" fmla="*/ 31 w 45"/>
                <a:gd name="T55" fmla="*/ 11 h 59"/>
                <a:gd name="T56" fmla="*/ 29 w 45"/>
                <a:gd name="T57" fmla="*/ 10 h 59"/>
                <a:gd name="T58" fmla="*/ 8 w 45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5" h="59">
                  <a:moveTo>
                    <a:pt x="8" y="0"/>
                  </a:moveTo>
                  <a:cubicBezTo>
                    <a:pt x="6" y="0"/>
                    <a:pt x="5" y="1"/>
                    <a:pt x="5" y="2"/>
                  </a:cubicBezTo>
                  <a:cubicBezTo>
                    <a:pt x="4" y="6"/>
                    <a:pt x="1" y="3"/>
                    <a:pt x="1" y="10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21"/>
                    <a:pt x="7" y="42"/>
                    <a:pt x="22" y="55"/>
                  </a:cubicBezTo>
                  <a:cubicBezTo>
                    <a:pt x="23" y="56"/>
                    <a:pt x="24" y="58"/>
                    <a:pt x="26" y="59"/>
                  </a:cubicBezTo>
                  <a:cubicBezTo>
                    <a:pt x="17" y="50"/>
                    <a:pt x="3" y="23"/>
                    <a:pt x="6" y="23"/>
                  </a:cubicBezTo>
                  <a:cubicBezTo>
                    <a:pt x="6" y="23"/>
                    <a:pt x="8" y="25"/>
                    <a:pt x="10" y="28"/>
                  </a:cubicBezTo>
                  <a:cubicBezTo>
                    <a:pt x="21" y="42"/>
                    <a:pt x="33" y="50"/>
                    <a:pt x="35" y="50"/>
                  </a:cubicBezTo>
                  <a:cubicBezTo>
                    <a:pt x="36" y="50"/>
                    <a:pt x="35" y="49"/>
                    <a:pt x="33" y="47"/>
                  </a:cubicBezTo>
                  <a:cubicBezTo>
                    <a:pt x="24" y="40"/>
                    <a:pt x="4" y="13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7" y="12"/>
                    <a:pt x="11" y="17"/>
                    <a:pt x="16" y="22"/>
                  </a:cubicBezTo>
                  <a:cubicBezTo>
                    <a:pt x="20" y="26"/>
                    <a:pt x="25" y="31"/>
                    <a:pt x="27" y="31"/>
                  </a:cubicBezTo>
                  <a:cubicBezTo>
                    <a:pt x="27" y="31"/>
                    <a:pt x="27" y="31"/>
                    <a:pt x="27" y="30"/>
                  </a:cubicBezTo>
                  <a:cubicBezTo>
                    <a:pt x="26" y="24"/>
                    <a:pt x="5" y="8"/>
                    <a:pt x="8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10"/>
                    <a:pt x="41" y="34"/>
                    <a:pt x="43" y="34"/>
                  </a:cubicBezTo>
                  <a:cubicBezTo>
                    <a:pt x="44" y="34"/>
                    <a:pt x="44" y="33"/>
                    <a:pt x="44" y="33"/>
                  </a:cubicBezTo>
                  <a:cubicBezTo>
                    <a:pt x="42" y="28"/>
                    <a:pt x="7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9" y="5"/>
                    <a:pt x="39" y="21"/>
                    <a:pt x="43" y="21"/>
                  </a:cubicBezTo>
                  <a:cubicBezTo>
                    <a:pt x="43" y="21"/>
                    <a:pt x="43" y="21"/>
                    <a:pt x="44" y="21"/>
                  </a:cubicBezTo>
                  <a:cubicBezTo>
                    <a:pt x="45" y="19"/>
                    <a:pt x="37" y="14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2" y="12"/>
                    <a:pt x="32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0" y="10"/>
                    <a:pt x="30" y="10"/>
                    <a:pt x="29" y="10"/>
                  </a:cubicBezTo>
                  <a:cubicBezTo>
                    <a:pt x="17" y="2"/>
                    <a:pt x="11" y="0"/>
                    <a:pt x="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4" name="Freeform 1104">
              <a:extLst>
                <a:ext uri="{FF2B5EF4-FFF2-40B4-BE49-F238E27FC236}">
                  <a16:creationId xmlns:a16="http://schemas.microsoft.com/office/drawing/2014/main" id="{AEBCC0F5-45B4-4371-8B0D-F4F1EC599B5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7099" y="5338763"/>
              <a:ext cx="287338" cy="128588"/>
            </a:xfrm>
            <a:custGeom>
              <a:avLst/>
              <a:gdLst>
                <a:gd name="T0" fmla="*/ 53 w 62"/>
                <a:gd name="T1" fmla="*/ 0 h 28"/>
                <a:gd name="T2" fmla="*/ 45 w 62"/>
                <a:gd name="T3" fmla="*/ 1 h 28"/>
                <a:gd name="T4" fmla="*/ 45 w 62"/>
                <a:gd name="T5" fmla="*/ 1 h 28"/>
                <a:gd name="T6" fmla="*/ 45 w 62"/>
                <a:gd name="T7" fmla="*/ 1 h 28"/>
                <a:gd name="T8" fmla="*/ 45 w 62"/>
                <a:gd name="T9" fmla="*/ 1 h 28"/>
                <a:gd name="T10" fmla="*/ 36 w 62"/>
                <a:gd name="T11" fmla="*/ 4 h 28"/>
                <a:gd name="T12" fmla="*/ 25 w 62"/>
                <a:gd name="T13" fmla="*/ 8 h 28"/>
                <a:gd name="T14" fmla="*/ 19 w 62"/>
                <a:gd name="T15" fmla="*/ 11 h 28"/>
                <a:gd name="T16" fmla="*/ 0 w 62"/>
                <a:gd name="T17" fmla="*/ 20 h 28"/>
                <a:gd name="T18" fmla="*/ 20 w 62"/>
                <a:gd name="T19" fmla="*/ 27 h 28"/>
                <a:gd name="T20" fmla="*/ 30 w 62"/>
                <a:gd name="T21" fmla="*/ 28 h 28"/>
                <a:gd name="T22" fmla="*/ 41 w 62"/>
                <a:gd name="T23" fmla="*/ 27 h 28"/>
                <a:gd name="T24" fmla="*/ 61 w 62"/>
                <a:gd name="T25" fmla="*/ 14 h 28"/>
                <a:gd name="T26" fmla="*/ 61 w 62"/>
                <a:gd name="T27" fmla="*/ 12 h 28"/>
                <a:gd name="T28" fmla="*/ 56 w 62"/>
                <a:gd name="T29" fmla="*/ 16 h 28"/>
                <a:gd name="T30" fmla="*/ 28 w 62"/>
                <a:gd name="T31" fmla="*/ 25 h 28"/>
                <a:gd name="T32" fmla="*/ 21 w 62"/>
                <a:gd name="T33" fmla="*/ 24 h 28"/>
                <a:gd name="T34" fmla="*/ 45 w 62"/>
                <a:gd name="T35" fmla="*/ 15 h 28"/>
                <a:gd name="T36" fmla="*/ 48 w 62"/>
                <a:gd name="T37" fmla="*/ 12 h 28"/>
                <a:gd name="T38" fmla="*/ 38 w 62"/>
                <a:gd name="T39" fmla="*/ 14 h 28"/>
                <a:gd name="T40" fmla="*/ 17 w 62"/>
                <a:gd name="T41" fmla="*/ 18 h 28"/>
                <a:gd name="T42" fmla="*/ 15 w 62"/>
                <a:gd name="T43" fmla="*/ 18 h 28"/>
                <a:gd name="T44" fmla="*/ 49 w 62"/>
                <a:gd name="T45" fmla="*/ 4 h 28"/>
                <a:gd name="T46" fmla="*/ 53 w 62"/>
                <a:gd name="T4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2" h="28">
                  <a:moveTo>
                    <a:pt x="53" y="0"/>
                  </a:moveTo>
                  <a:cubicBezTo>
                    <a:pt x="51" y="0"/>
                    <a:pt x="49" y="0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2" y="2"/>
                    <a:pt x="39" y="3"/>
                    <a:pt x="36" y="4"/>
                  </a:cubicBezTo>
                  <a:cubicBezTo>
                    <a:pt x="33" y="6"/>
                    <a:pt x="29" y="7"/>
                    <a:pt x="25" y="8"/>
                  </a:cubicBezTo>
                  <a:cubicBezTo>
                    <a:pt x="23" y="9"/>
                    <a:pt x="21" y="10"/>
                    <a:pt x="19" y="11"/>
                  </a:cubicBezTo>
                  <a:cubicBezTo>
                    <a:pt x="8" y="14"/>
                    <a:pt x="0" y="17"/>
                    <a:pt x="0" y="20"/>
                  </a:cubicBezTo>
                  <a:cubicBezTo>
                    <a:pt x="0" y="22"/>
                    <a:pt x="6" y="24"/>
                    <a:pt x="20" y="27"/>
                  </a:cubicBezTo>
                  <a:cubicBezTo>
                    <a:pt x="23" y="27"/>
                    <a:pt x="26" y="28"/>
                    <a:pt x="30" y="28"/>
                  </a:cubicBezTo>
                  <a:cubicBezTo>
                    <a:pt x="34" y="28"/>
                    <a:pt x="37" y="27"/>
                    <a:pt x="41" y="27"/>
                  </a:cubicBezTo>
                  <a:cubicBezTo>
                    <a:pt x="41" y="27"/>
                    <a:pt x="56" y="22"/>
                    <a:pt x="61" y="14"/>
                  </a:cubicBezTo>
                  <a:cubicBezTo>
                    <a:pt x="61" y="14"/>
                    <a:pt x="62" y="12"/>
                    <a:pt x="61" y="12"/>
                  </a:cubicBezTo>
                  <a:cubicBezTo>
                    <a:pt x="60" y="12"/>
                    <a:pt x="59" y="13"/>
                    <a:pt x="56" y="16"/>
                  </a:cubicBezTo>
                  <a:cubicBezTo>
                    <a:pt x="50" y="20"/>
                    <a:pt x="40" y="25"/>
                    <a:pt x="28" y="25"/>
                  </a:cubicBezTo>
                  <a:cubicBezTo>
                    <a:pt x="26" y="25"/>
                    <a:pt x="24" y="25"/>
                    <a:pt x="21" y="24"/>
                  </a:cubicBezTo>
                  <a:cubicBezTo>
                    <a:pt x="7" y="21"/>
                    <a:pt x="33" y="20"/>
                    <a:pt x="45" y="15"/>
                  </a:cubicBezTo>
                  <a:cubicBezTo>
                    <a:pt x="51" y="13"/>
                    <a:pt x="51" y="12"/>
                    <a:pt x="48" y="12"/>
                  </a:cubicBezTo>
                  <a:cubicBezTo>
                    <a:pt x="46" y="12"/>
                    <a:pt x="42" y="13"/>
                    <a:pt x="38" y="14"/>
                  </a:cubicBezTo>
                  <a:cubicBezTo>
                    <a:pt x="31" y="16"/>
                    <a:pt x="21" y="18"/>
                    <a:pt x="17" y="18"/>
                  </a:cubicBezTo>
                  <a:cubicBezTo>
                    <a:pt x="16" y="18"/>
                    <a:pt x="16" y="18"/>
                    <a:pt x="15" y="18"/>
                  </a:cubicBezTo>
                  <a:cubicBezTo>
                    <a:pt x="11" y="17"/>
                    <a:pt x="40" y="10"/>
                    <a:pt x="49" y="4"/>
                  </a:cubicBezTo>
                  <a:cubicBezTo>
                    <a:pt x="54" y="1"/>
                    <a:pt x="55" y="0"/>
                    <a:pt x="53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5" name="Freeform 1105">
              <a:extLst>
                <a:ext uri="{FF2B5EF4-FFF2-40B4-BE49-F238E27FC236}">
                  <a16:creationId xmlns:a16="http://schemas.microsoft.com/office/drawing/2014/main" id="{EB56BB9D-9930-4CF2-BD2C-CDFA189B7B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1137" y="4791075"/>
              <a:ext cx="142875" cy="241300"/>
            </a:xfrm>
            <a:custGeom>
              <a:avLst/>
              <a:gdLst>
                <a:gd name="T0" fmla="*/ 29 w 31"/>
                <a:gd name="T1" fmla="*/ 0 h 52"/>
                <a:gd name="T2" fmla="*/ 2 w 31"/>
                <a:gd name="T3" fmla="*/ 28 h 52"/>
                <a:gd name="T4" fmla="*/ 0 w 31"/>
                <a:gd name="T5" fmla="*/ 30 h 52"/>
                <a:gd name="T6" fmla="*/ 21 w 31"/>
                <a:gd name="T7" fmla="*/ 12 h 52"/>
                <a:gd name="T8" fmla="*/ 21 w 31"/>
                <a:gd name="T9" fmla="*/ 12 h 52"/>
                <a:gd name="T10" fmla="*/ 7 w 31"/>
                <a:gd name="T11" fmla="*/ 37 h 52"/>
                <a:gd name="T12" fmla="*/ 7 w 31"/>
                <a:gd name="T13" fmla="*/ 36 h 52"/>
                <a:gd name="T14" fmla="*/ 24 w 31"/>
                <a:gd name="T15" fmla="*/ 15 h 52"/>
                <a:gd name="T16" fmla="*/ 22 w 31"/>
                <a:gd name="T17" fmla="*/ 19 h 52"/>
                <a:gd name="T18" fmla="*/ 6 w 31"/>
                <a:gd name="T19" fmla="*/ 52 h 52"/>
                <a:gd name="T20" fmla="*/ 6 w 31"/>
                <a:gd name="T21" fmla="*/ 52 h 52"/>
                <a:gd name="T22" fmla="*/ 10 w 31"/>
                <a:gd name="T23" fmla="*/ 50 h 52"/>
                <a:gd name="T24" fmla="*/ 28 w 31"/>
                <a:gd name="T25" fmla="*/ 13 h 52"/>
                <a:gd name="T26" fmla="*/ 31 w 31"/>
                <a:gd name="T27" fmla="*/ 3 h 52"/>
                <a:gd name="T28" fmla="*/ 29 w 31"/>
                <a:gd name="T2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52">
                  <a:moveTo>
                    <a:pt x="29" y="0"/>
                  </a:moveTo>
                  <a:cubicBezTo>
                    <a:pt x="26" y="0"/>
                    <a:pt x="18" y="7"/>
                    <a:pt x="2" y="28"/>
                  </a:cubicBezTo>
                  <a:cubicBezTo>
                    <a:pt x="2" y="28"/>
                    <a:pt x="1" y="29"/>
                    <a:pt x="0" y="30"/>
                  </a:cubicBezTo>
                  <a:cubicBezTo>
                    <a:pt x="7" y="26"/>
                    <a:pt x="18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7"/>
                    <a:pt x="4" y="37"/>
                    <a:pt x="7" y="37"/>
                  </a:cubicBezTo>
                  <a:cubicBezTo>
                    <a:pt x="7" y="37"/>
                    <a:pt x="7" y="37"/>
                    <a:pt x="7" y="36"/>
                  </a:cubicBezTo>
                  <a:cubicBezTo>
                    <a:pt x="12" y="34"/>
                    <a:pt x="23" y="15"/>
                    <a:pt x="24" y="15"/>
                  </a:cubicBezTo>
                  <a:cubicBezTo>
                    <a:pt x="24" y="15"/>
                    <a:pt x="24" y="16"/>
                    <a:pt x="22" y="19"/>
                  </a:cubicBezTo>
                  <a:cubicBezTo>
                    <a:pt x="16" y="32"/>
                    <a:pt x="2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8" y="52"/>
                    <a:pt x="9" y="51"/>
                    <a:pt x="10" y="50"/>
                  </a:cubicBezTo>
                  <a:cubicBezTo>
                    <a:pt x="17" y="36"/>
                    <a:pt x="22" y="23"/>
                    <a:pt x="28" y="13"/>
                  </a:cubicBezTo>
                  <a:cubicBezTo>
                    <a:pt x="30" y="11"/>
                    <a:pt x="31" y="6"/>
                    <a:pt x="31" y="3"/>
                  </a:cubicBezTo>
                  <a:cubicBezTo>
                    <a:pt x="31" y="2"/>
                    <a:pt x="30" y="0"/>
                    <a:pt x="29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6" name="Freeform 1106">
              <a:extLst>
                <a:ext uri="{FF2B5EF4-FFF2-40B4-BE49-F238E27FC236}">
                  <a16:creationId xmlns:a16="http://schemas.microsoft.com/office/drawing/2014/main" id="{7FA019DC-84FC-470E-A54F-72968DDD3A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84187" y="4448175"/>
              <a:ext cx="41275" cy="120650"/>
            </a:xfrm>
            <a:custGeom>
              <a:avLst/>
              <a:gdLst>
                <a:gd name="T0" fmla="*/ 9 w 9"/>
                <a:gd name="T1" fmla="*/ 0 h 26"/>
                <a:gd name="T2" fmla="*/ 0 w 9"/>
                <a:gd name="T3" fmla="*/ 26 h 26"/>
                <a:gd name="T4" fmla="*/ 9 w 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26">
                  <a:moveTo>
                    <a:pt x="9" y="0"/>
                  </a:moveTo>
                  <a:cubicBezTo>
                    <a:pt x="7" y="4"/>
                    <a:pt x="4" y="18"/>
                    <a:pt x="0" y="26"/>
                  </a:cubicBezTo>
                  <a:cubicBezTo>
                    <a:pt x="6" y="17"/>
                    <a:pt x="7" y="4"/>
                    <a:pt x="9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7" name="Freeform 1107">
              <a:extLst>
                <a:ext uri="{FF2B5EF4-FFF2-40B4-BE49-F238E27FC236}">
                  <a16:creationId xmlns:a16="http://schemas.microsoft.com/office/drawing/2014/main" id="{87488F4A-4323-4007-A9A7-7B9FD4296A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4662" y="4433888"/>
              <a:ext cx="69850" cy="157163"/>
            </a:xfrm>
            <a:custGeom>
              <a:avLst/>
              <a:gdLst>
                <a:gd name="T0" fmla="*/ 8 w 15"/>
                <a:gd name="T1" fmla="*/ 0 h 34"/>
                <a:gd name="T2" fmla="*/ 9 w 15"/>
                <a:gd name="T3" fmla="*/ 3 h 34"/>
                <a:gd name="T4" fmla="*/ 0 w 15"/>
                <a:gd name="T5" fmla="*/ 34 h 34"/>
                <a:gd name="T6" fmla="*/ 4 w 15"/>
                <a:gd name="T7" fmla="*/ 29 h 34"/>
                <a:gd name="T8" fmla="*/ 13 w 15"/>
                <a:gd name="T9" fmla="*/ 3 h 34"/>
                <a:gd name="T10" fmla="*/ 15 w 15"/>
                <a:gd name="T11" fmla="*/ 1 h 34"/>
                <a:gd name="T12" fmla="*/ 8 w 15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34">
                  <a:moveTo>
                    <a:pt x="8" y="0"/>
                  </a:moveTo>
                  <a:cubicBezTo>
                    <a:pt x="8" y="0"/>
                    <a:pt x="9" y="1"/>
                    <a:pt x="9" y="3"/>
                  </a:cubicBezTo>
                  <a:cubicBezTo>
                    <a:pt x="9" y="9"/>
                    <a:pt x="3" y="25"/>
                    <a:pt x="0" y="34"/>
                  </a:cubicBezTo>
                  <a:cubicBezTo>
                    <a:pt x="1" y="33"/>
                    <a:pt x="3" y="31"/>
                    <a:pt x="4" y="29"/>
                  </a:cubicBezTo>
                  <a:cubicBezTo>
                    <a:pt x="8" y="21"/>
                    <a:pt x="11" y="7"/>
                    <a:pt x="13" y="3"/>
                  </a:cubicBezTo>
                  <a:cubicBezTo>
                    <a:pt x="14" y="2"/>
                    <a:pt x="14" y="1"/>
                    <a:pt x="15" y="1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8" name="Freeform 1108">
              <a:extLst>
                <a:ext uri="{FF2B5EF4-FFF2-40B4-BE49-F238E27FC236}">
                  <a16:creationId xmlns:a16="http://schemas.microsoft.com/office/drawing/2014/main" id="{78932A94-6692-43FC-B393-D3FA9A95978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4662" y="44386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9" name="Freeform 1109">
              <a:extLst>
                <a:ext uri="{FF2B5EF4-FFF2-40B4-BE49-F238E27FC236}">
                  <a16:creationId xmlns:a16="http://schemas.microsoft.com/office/drawing/2014/main" id="{8430F475-ED51-455E-B906-5C4627BA82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4662" y="44386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0" name="Freeform 1110">
              <a:extLst>
                <a:ext uri="{FF2B5EF4-FFF2-40B4-BE49-F238E27FC236}">
                  <a16:creationId xmlns:a16="http://schemas.microsoft.com/office/drawing/2014/main" id="{30D6B400-B998-4AA8-B91B-E6CC318D29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8149" y="4443413"/>
              <a:ext cx="17463" cy="111125"/>
            </a:xfrm>
            <a:custGeom>
              <a:avLst/>
              <a:gdLst>
                <a:gd name="T0" fmla="*/ 2 w 4"/>
                <a:gd name="T1" fmla="*/ 0 h 24"/>
                <a:gd name="T2" fmla="*/ 0 w 4"/>
                <a:gd name="T3" fmla="*/ 24 h 24"/>
                <a:gd name="T4" fmla="*/ 2 w 4"/>
                <a:gd name="T5" fmla="*/ 0 h 24"/>
                <a:gd name="T6" fmla="*/ 2 w 4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4">
                  <a:moveTo>
                    <a:pt x="2" y="0"/>
                  </a:moveTo>
                  <a:cubicBezTo>
                    <a:pt x="0" y="3"/>
                    <a:pt x="3" y="18"/>
                    <a:pt x="0" y="24"/>
                  </a:cubicBezTo>
                  <a:cubicBezTo>
                    <a:pt x="4" y="17"/>
                    <a:pt x="0" y="3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1" name="Freeform 1111">
              <a:extLst>
                <a:ext uri="{FF2B5EF4-FFF2-40B4-BE49-F238E27FC236}">
                  <a16:creationId xmlns:a16="http://schemas.microsoft.com/office/drawing/2014/main" id="{D87C2E78-4690-437F-8816-B3CCD0D963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2912" y="4438650"/>
              <a:ext cx="31750" cy="115888"/>
            </a:xfrm>
            <a:custGeom>
              <a:avLst/>
              <a:gdLst>
                <a:gd name="T0" fmla="*/ 0 w 7"/>
                <a:gd name="T1" fmla="*/ 0 h 25"/>
                <a:gd name="T2" fmla="*/ 3 w 7"/>
                <a:gd name="T3" fmla="*/ 13 h 25"/>
                <a:gd name="T4" fmla="*/ 3 w 7"/>
                <a:gd name="T5" fmla="*/ 20 h 25"/>
                <a:gd name="T6" fmla="*/ 4 w 7"/>
                <a:gd name="T7" fmla="*/ 25 h 25"/>
                <a:gd name="T8" fmla="*/ 4 w 7"/>
                <a:gd name="T9" fmla="*/ 25 h 25"/>
                <a:gd name="T10" fmla="*/ 6 w 7"/>
                <a:gd name="T11" fmla="*/ 1 h 25"/>
                <a:gd name="T12" fmla="*/ 0 w 7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5">
                  <a:moveTo>
                    <a:pt x="0" y="0"/>
                  </a:moveTo>
                  <a:cubicBezTo>
                    <a:pt x="3" y="2"/>
                    <a:pt x="3" y="7"/>
                    <a:pt x="3" y="13"/>
                  </a:cubicBezTo>
                  <a:cubicBezTo>
                    <a:pt x="3" y="15"/>
                    <a:pt x="3" y="18"/>
                    <a:pt x="3" y="20"/>
                  </a:cubicBezTo>
                  <a:cubicBezTo>
                    <a:pt x="3" y="22"/>
                    <a:pt x="3" y="24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7" y="19"/>
                    <a:pt x="4" y="4"/>
                    <a:pt x="6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" name="Freeform 1112">
              <a:extLst>
                <a:ext uri="{FF2B5EF4-FFF2-40B4-BE49-F238E27FC236}">
                  <a16:creationId xmlns:a16="http://schemas.microsoft.com/office/drawing/2014/main" id="{94E2D71F-CCE1-4F5D-AB39-5C94A02C711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8150" y="4443413"/>
              <a:ext cx="9525" cy="4763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0 w 2"/>
                <a:gd name="T5" fmla="*/ 0 h 1"/>
                <a:gd name="T6" fmla="*/ 2 w 2"/>
                <a:gd name="T7" fmla="*/ 1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3" name="Freeform 1113">
              <a:extLst>
                <a:ext uri="{FF2B5EF4-FFF2-40B4-BE49-F238E27FC236}">
                  <a16:creationId xmlns:a16="http://schemas.microsoft.com/office/drawing/2014/main" id="{A18891E9-3A77-41BA-A88A-29DFEAF0A5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8150" y="4443413"/>
              <a:ext cx="9525" cy="4763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0 w 2"/>
                <a:gd name="T5" fmla="*/ 0 h 1"/>
                <a:gd name="T6" fmla="*/ 2 w 2"/>
                <a:gd name="T7" fmla="*/ 1 h 1"/>
                <a:gd name="T8" fmla="*/ 2 w 2"/>
                <a:gd name="T9" fmla="*/ 1 h 1"/>
                <a:gd name="T10" fmla="*/ 0 w 2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4" name="Freeform 1114">
              <a:extLst>
                <a:ext uri="{FF2B5EF4-FFF2-40B4-BE49-F238E27FC236}">
                  <a16:creationId xmlns:a16="http://schemas.microsoft.com/office/drawing/2014/main" id="{504D3E0A-D068-4D64-A6BE-A978831438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349" y="4448175"/>
              <a:ext cx="26988" cy="50800"/>
            </a:xfrm>
            <a:custGeom>
              <a:avLst/>
              <a:gdLst>
                <a:gd name="T0" fmla="*/ 6 w 6"/>
                <a:gd name="T1" fmla="*/ 0 h 11"/>
                <a:gd name="T2" fmla="*/ 0 w 6"/>
                <a:gd name="T3" fmla="*/ 11 h 11"/>
                <a:gd name="T4" fmla="*/ 6 w 6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1">
                  <a:moveTo>
                    <a:pt x="6" y="0"/>
                  </a:moveTo>
                  <a:cubicBezTo>
                    <a:pt x="4" y="3"/>
                    <a:pt x="2" y="7"/>
                    <a:pt x="0" y="11"/>
                  </a:cubicBezTo>
                  <a:cubicBezTo>
                    <a:pt x="2" y="7"/>
                    <a:pt x="4" y="3"/>
                    <a:pt x="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5" name="Freeform 1115">
              <a:extLst>
                <a:ext uri="{FF2B5EF4-FFF2-40B4-BE49-F238E27FC236}">
                  <a16:creationId xmlns:a16="http://schemas.microsoft.com/office/drawing/2014/main" id="{11DCBC99-A85E-487A-AFA4-1352C60761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12774" y="4424363"/>
              <a:ext cx="65088" cy="120650"/>
            </a:xfrm>
            <a:custGeom>
              <a:avLst/>
              <a:gdLst>
                <a:gd name="T0" fmla="*/ 14 w 14"/>
                <a:gd name="T1" fmla="*/ 0 h 26"/>
                <a:gd name="T2" fmla="*/ 8 w 14"/>
                <a:gd name="T3" fmla="*/ 2 h 26"/>
                <a:gd name="T4" fmla="*/ 8 w 14"/>
                <a:gd name="T5" fmla="*/ 5 h 26"/>
                <a:gd name="T6" fmla="*/ 2 w 14"/>
                <a:gd name="T7" fmla="*/ 16 h 26"/>
                <a:gd name="T8" fmla="*/ 1 w 14"/>
                <a:gd name="T9" fmla="*/ 26 h 26"/>
                <a:gd name="T10" fmla="*/ 14 w 14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6">
                  <a:moveTo>
                    <a:pt x="14" y="0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8" y="3"/>
                    <a:pt x="8" y="5"/>
                  </a:cubicBezTo>
                  <a:cubicBezTo>
                    <a:pt x="6" y="8"/>
                    <a:pt x="4" y="12"/>
                    <a:pt x="2" y="16"/>
                  </a:cubicBezTo>
                  <a:cubicBezTo>
                    <a:pt x="1" y="20"/>
                    <a:pt x="0" y="24"/>
                    <a:pt x="1" y="26"/>
                  </a:cubicBezTo>
                  <a:cubicBezTo>
                    <a:pt x="3" y="20"/>
                    <a:pt x="6" y="11"/>
                    <a:pt x="14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6" name="Freeform 1116">
              <a:extLst>
                <a:ext uri="{FF2B5EF4-FFF2-40B4-BE49-F238E27FC236}">
                  <a16:creationId xmlns:a16="http://schemas.microsoft.com/office/drawing/2014/main" id="{176D6D2D-C222-41CA-8232-35A8B029B2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76362" y="4953000"/>
              <a:ext cx="1066800" cy="1057275"/>
            </a:xfrm>
            <a:custGeom>
              <a:avLst/>
              <a:gdLst>
                <a:gd name="T0" fmla="*/ 202 w 231"/>
                <a:gd name="T1" fmla="*/ 160 h 228"/>
                <a:gd name="T2" fmla="*/ 186 w 231"/>
                <a:gd name="T3" fmla="*/ 160 h 228"/>
                <a:gd name="T4" fmla="*/ 121 w 231"/>
                <a:gd name="T5" fmla="*/ 118 h 228"/>
                <a:gd name="T6" fmla="*/ 167 w 231"/>
                <a:gd name="T7" fmla="*/ 166 h 228"/>
                <a:gd name="T8" fmla="*/ 166 w 231"/>
                <a:gd name="T9" fmla="*/ 196 h 228"/>
                <a:gd name="T10" fmla="*/ 147 w 231"/>
                <a:gd name="T11" fmla="*/ 222 h 228"/>
                <a:gd name="T12" fmla="*/ 113 w 231"/>
                <a:gd name="T13" fmla="*/ 212 h 228"/>
                <a:gd name="T14" fmla="*/ 112 w 231"/>
                <a:gd name="T15" fmla="*/ 211 h 228"/>
                <a:gd name="T16" fmla="*/ 112 w 231"/>
                <a:gd name="T17" fmla="*/ 211 h 228"/>
                <a:gd name="T18" fmla="*/ 100 w 231"/>
                <a:gd name="T19" fmla="*/ 146 h 228"/>
                <a:gd name="T20" fmla="*/ 92 w 231"/>
                <a:gd name="T21" fmla="*/ 142 h 228"/>
                <a:gd name="T22" fmla="*/ 63 w 231"/>
                <a:gd name="T23" fmla="*/ 171 h 228"/>
                <a:gd name="T24" fmla="*/ 43 w 231"/>
                <a:gd name="T25" fmla="*/ 176 h 228"/>
                <a:gd name="T26" fmla="*/ 6 w 231"/>
                <a:gd name="T27" fmla="*/ 153 h 228"/>
                <a:gd name="T28" fmla="*/ 19 w 231"/>
                <a:gd name="T29" fmla="*/ 115 h 228"/>
                <a:gd name="T30" fmla="*/ 25 w 231"/>
                <a:gd name="T31" fmla="*/ 109 h 228"/>
                <a:gd name="T32" fmla="*/ 100 w 231"/>
                <a:gd name="T33" fmla="*/ 106 h 228"/>
                <a:gd name="T34" fmla="*/ 67 w 231"/>
                <a:gd name="T35" fmla="*/ 93 h 228"/>
                <a:gd name="T36" fmla="*/ 40 w 231"/>
                <a:gd name="T37" fmla="*/ 80 h 228"/>
                <a:gd name="T38" fmla="*/ 37 w 231"/>
                <a:gd name="T39" fmla="*/ 78 h 228"/>
                <a:gd name="T40" fmla="*/ 26 w 231"/>
                <a:gd name="T41" fmla="*/ 63 h 228"/>
                <a:gd name="T42" fmla="*/ 25 w 231"/>
                <a:gd name="T43" fmla="*/ 32 h 228"/>
                <a:gd name="T44" fmla="*/ 55 w 231"/>
                <a:gd name="T45" fmla="*/ 19 h 228"/>
                <a:gd name="T46" fmla="*/ 64 w 231"/>
                <a:gd name="T47" fmla="*/ 21 h 228"/>
                <a:gd name="T48" fmla="*/ 102 w 231"/>
                <a:gd name="T49" fmla="*/ 49 h 228"/>
                <a:gd name="T50" fmla="*/ 112 w 231"/>
                <a:gd name="T51" fmla="*/ 90 h 228"/>
                <a:gd name="T52" fmla="*/ 123 w 231"/>
                <a:gd name="T53" fmla="*/ 32 h 228"/>
                <a:gd name="T54" fmla="*/ 140 w 231"/>
                <a:gd name="T55" fmla="*/ 10 h 228"/>
                <a:gd name="T56" fmla="*/ 169 w 231"/>
                <a:gd name="T57" fmla="*/ 3 h 228"/>
                <a:gd name="T58" fmla="*/ 188 w 231"/>
                <a:gd name="T59" fmla="*/ 30 h 228"/>
                <a:gd name="T60" fmla="*/ 188 w 231"/>
                <a:gd name="T61" fmla="*/ 40 h 228"/>
                <a:gd name="T62" fmla="*/ 184 w 231"/>
                <a:gd name="T63" fmla="*/ 62 h 228"/>
                <a:gd name="T64" fmla="*/ 182 w 231"/>
                <a:gd name="T65" fmla="*/ 67 h 228"/>
                <a:gd name="T66" fmla="*/ 166 w 231"/>
                <a:gd name="T67" fmla="*/ 83 h 228"/>
                <a:gd name="T68" fmla="*/ 127 w 231"/>
                <a:gd name="T69" fmla="*/ 102 h 228"/>
                <a:gd name="T70" fmla="*/ 126 w 231"/>
                <a:gd name="T71" fmla="*/ 102 h 228"/>
                <a:gd name="T72" fmla="*/ 178 w 231"/>
                <a:gd name="T73" fmla="*/ 88 h 228"/>
                <a:gd name="T74" fmla="*/ 185 w 231"/>
                <a:gd name="T75" fmla="*/ 89 h 228"/>
                <a:gd name="T76" fmla="*/ 187 w 231"/>
                <a:gd name="T77" fmla="*/ 89 h 228"/>
                <a:gd name="T78" fmla="*/ 203 w 231"/>
                <a:gd name="T79" fmla="*/ 96 h 228"/>
                <a:gd name="T80" fmla="*/ 207 w 231"/>
                <a:gd name="T81" fmla="*/ 99 h 228"/>
                <a:gd name="T82" fmla="*/ 221 w 231"/>
                <a:gd name="T83" fmla="*/ 114 h 228"/>
                <a:gd name="T84" fmla="*/ 225 w 231"/>
                <a:gd name="T85" fmla="*/ 14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1" h="228">
                  <a:moveTo>
                    <a:pt x="225" y="146"/>
                  </a:moveTo>
                  <a:cubicBezTo>
                    <a:pt x="225" y="150"/>
                    <a:pt x="215" y="157"/>
                    <a:pt x="202" y="160"/>
                  </a:cubicBezTo>
                  <a:cubicBezTo>
                    <a:pt x="201" y="160"/>
                    <a:pt x="200" y="160"/>
                    <a:pt x="198" y="160"/>
                  </a:cubicBezTo>
                  <a:cubicBezTo>
                    <a:pt x="195" y="161"/>
                    <a:pt x="191" y="161"/>
                    <a:pt x="186" y="160"/>
                  </a:cubicBezTo>
                  <a:cubicBezTo>
                    <a:pt x="165" y="158"/>
                    <a:pt x="152" y="141"/>
                    <a:pt x="142" y="132"/>
                  </a:cubicBezTo>
                  <a:cubicBezTo>
                    <a:pt x="135" y="125"/>
                    <a:pt x="125" y="120"/>
                    <a:pt x="121" y="118"/>
                  </a:cubicBezTo>
                  <a:cubicBezTo>
                    <a:pt x="126" y="125"/>
                    <a:pt x="140" y="131"/>
                    <a:pt x="156" y="148"/>
                  </a:cubicBezTo>
                  <a:cubicBezTo>
                    <a:pt x="162" y="154"/>
                    <a:pt x="165" y="160"/>
                    <a:pt x="167" y="166"/>
                  </a:cubicBezTo>
                  <a:cubicBezTo>
                    <a:pt x="170" y="176"/>
                    <a:pt x="169" y="186"/>
                    <a:pt x="167" y="194"/>
                  </a:cubicBezTo>
                  <a:cubicBezTo>
                    <a:pt x="167" y="195"/>
                    <a:pt x="167" y="195"/>
                    <a:pt x="166" y="196"/>
                  </a:cubicBezTo>
                  <a:cubicBezTo>
                    <a:pt x="166" y="199"/>
                    <a:pt x="165" y="202"/>
                    <a:pt x="164" y="204"/>
                  </a:cubicBezTo>
                  <a:cubicBezTo>
                    <a:pt x="159" y="220"/>
                    <a:pt x="151" y="223"/>
                    <a:pt x="147" y="222"/>
                  </a:cubicBezTo>
                  <a:cubicBezTo>
                    <a:pt x="143" y="221"/>
                    <a:pt x="143" y="224"/>
                    <a:pt x="139" y="226"/>
                  </a:cubicBezTo>
                  <a:cubicBezTo>
                    <a:pt x="136" y="228"/>
                    <a:pt x="123" y="223"/>
                    <a:pt x="113" y="212"/>
                  </a:cubicBezTo>
                  <a:cubicBezTo>
                    <a:pt x="113" y="212"/>
                    <a:pt x="113" y="212"/>
                    <a:pt x="113" y="212"/>
                  </a:cubicBezTo>
                  <a:cubicBezTo>
                    <a:pt x="113" y="212"/>
                    <a:pt x="112" y="211"/>
                    <a:pt x="112" y="211"/>
                  </a:cubicBezTo>
                  <a:cubicBezTo>
                    <a:pt x="112" y="211"/>
                    <a:pt x="112" y="211"/>
                    <a:pt x="112" y="211"/>
                  </a:cubicBezTo>
                  <a:cubicBezTo>
                    <a:pt x="112" y="211"/>
                    <a:pt x="112" y="211"/>
                    <a:pt x="112" y="211"/>
                  </a:cubicBezTo>
                  <a:cubicBezTo>
                    <a:pt x="110" y="208"/>
                    <a:pt x="108" y="205"/>
                    <a:pt x="106" y="202"/>
                  </a:cubicBezTo>
                  <a:cubicBezTo>
                    <a:pt x="97" y="183"/>
                    <a:pt x="93" y="158"/>
                    <a:pt x="100" y="146"/>
                  </a:cubicBezTo>
                  <a:cubicBezTo>
                    <a:pt x="104" y="137"/>
                    <a:pt x="102" y="133"/>
                    <a:pt x="105" y="127"/>
                  </a:cubicBezTo>
                  <a:cubicBezTo>
                    <a:pt x="102" y="131"/>
                    <a:pt x="97" y="137"/>
                    <a:pt x="92" y="142"/>
                  </a:cubicBezTo>
                  <a:cubicBezTo>
                    <a:pt x="85" y="150"/>
                    <a:pt x="77" y="163"/>
                    <a:pt x="63" y="171"/>
                  </a:cubicBezTo>
                  <a:cubicBezTo>
                    <a:pt x="63" y="171"/>
                    <a:pt x="63" y="171"/>
                    <a:pt x="63" y="171"/>
                  </a:cubicBezTo>
                  <a:cubicBezTo>
                    <a:pt x="60" y="172"/>
                    <a:pt x="57" y="174"/>
                    <a:pt x="53" y="175"/>
                  </a:cubicBezTo>
                  <a:cubicBezTo>
                    <a:pt x="50" y="176"/>
                    <a:pt x="46" y="176"/>
                    <a:pt x="43" y="176"/>
                  </a:cubicBezTo>
                  <a:cubicBezTo>
                    <a:pt x="26" y="176"/>
                    <a:pt x="9" y="166"/>
                    <a:pt x="8" y="162"/>
                  </a:cubicBezTo>
                  <a:cubicBezTo>
                    <a:pt x="7" y="158"/>
                    <a:pt x="9" y="155"/>
                    <a:pt x="6" y="153"/>
                  </a:cubicBezTo>
                  <a:cubicBezTo>
                    <a:pt x="3" y="151"/>
                    <a:pt x="0" y="144"/>
                    <a:pt x="8" y="129"/>
                  </a:cubicBezTo>
                  <a:cubicBezTo>
                    <a:pt x="11" y="125"/>
                    <a:pt x="15" y="119"/>
                    <a:pt x="19" y="115"/>
                  </a:cubicBezTo>
                  <a:cubicBezTo>
                    <a:pt x="19" y="114"/>
                    <a:pt x="19" y="114"/>
                    <a:pt x="19" y="114"/>
                  </a:cubicBezTo>
                  <a:cubicBezTo>
                    <a:pt x="21" y="112"/>
                    <a:pt x="23" y="111"/>
                    <a:pt x="25" y="109"/>
                  </a:cubicBezTo>
                  <a:cubicBezTo>
                    <a:pt x="33" y="102"/>
                    <a:pt x="43" y="98"/>
                    <a:pt x="57" y="99"/>
                  </a:cubicBezTo>
                  <a:cubicBezTo>
                    <a:pt x="79" y="100"/>
                    <a:pt x="91" y="106"/>
                    <a:pt x="100" y="106"/>
                  </a:cubicBezTo>
                  <a:cubicBezTo>
                    <a:pt x="96" y="103"/>
                    <a:pt x="88" y="98"/>
                    <a:pt x="80" y="96"/>
                  </a:cubicBezTo>
                  <a:cubicBezTo>
                    <a:pt x="76" y="95"/>
                    <a:pt x="72" y="94"/>
                    <a:pt x="67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58" y="90"/>
                    <a:pt x="48" y="87"/>
                    <a:pt x="40" y="80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9" y="79"/>
                    <a:pt x="38" y="78"/>
                    <a:pt x="37" y="78"/>
                  </a:cubicBezTo>
                  <a:cubicBezTo>
                    <a:pt x="35" y="76"/>
                    <a:pt x="34" y="74"/>
                    <a:pt x="32" y="72"/>
                  </a:cubicBezTo>
                  <a:cubicBezTo>
                    <a:pt x="30" y="69"/>
                    <a:pt x="28" y="66"/>
                    <a:pt x="26" y="63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0" y="48"/>
                    <a:pt x="21" y="34"/>
                    <a:pt x="25" y="32"/>
                  </a:cubicBezTo>
                  <a:cubicBezTo>
                    <a:pt x="28" y="29"/>
                    <a:pt x="31" y="30"/>
                    <a:pt x="32" y="26"/>
                  </a:cubicBezTo>
                  <a:cubicBezTo>
                    <a:pt x="33" y="22"/>
                    <a:pt x="38" y="17"/>
                    <a:pt x="55" y="19"/>
                  </a:cubicBezTo>
                  <a:cubicBezTo>
                    <a:pt x="58" y="19"/>
                    <a:pt x="60" y="20"/>
                    <a:pt x="63" y="20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78" y="23"/>
                    <a:pt x="94" y="30"/>
                    <a:pt x="102" y="49"/>
                  </a:cubicBezTo>
                  <a:cubicBezTo>
                    <a:pt x="102" y="49"/>
                    <a:pt x="102" y="49"/>
                    <a:pt x="102" y="49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109" y="69"/>
                    <a:pt x="110" y="82"/>
                    <a:pt x="112" y="90"/>
                  </a:cubicBezTo>
                  <a:cubicBezTo>
                    <a:pt x="114" y="85"/>
                    <a:pt x="117" y="77"/>
                    <a:pt x="117" y="69"/>
                  </a:cubicBezTo>
                  <a:cubicBezTo>
                    <a:pt x="118" y="60"/>
                    <a:pt x="118" y="45"/>
                    <a:pt x="123" y="32"/>
                  </a:cubicBezTo>
                  <a:cubicBezTo>
                    <a:pt x="125" y="27"/>
                    <a:pt x="127" y="22"/>
                    <a:pt x="131" y="18"/>
                  </a:cubicBezTo>
                  <a:cubicBezTo>
                    <a:pt x="134" y="15"/>
                    <a:pt x="137" y="12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52" y="1"/>
                    <a:pt x="166" y="0"/>
                    <a:pt x="169" y="3"/>
                  </a:cubicBezTo>
                  <a:cubicBezTo>
                    <a:pt x="172" y="6"/>
                    <a:pt x="172" y="9"/>
                    <a:pt x="176" y="9"/>
                  </a:cubicBezTo>
                  <a:cubicBezTo>
                    <a:pt x="180" y="9"/>
                    <a:pt x="186" y="13"/>
                    <a:pt x="188" y="30"/>
                  </a:cubicBezTo>
                  <a:cubicBezTo>
                    <a:pt x="188" y="33"/>
                    <a:pt x="188" y="36"/>
                    <a:pt x="188" y="40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8" y="47"/>
                    <a:pt x="187" y="55"/>
                    <a:pt x="184" y="62"/>
                  </a:cubicBezTo>
                  <a:cubicBezTo>
                    <a:pt x="184" y="62"/>
                    <a:pt x="184" y="62"/>
                    <a:pt x="184" y="62"/>
                  </a:cubicBezTo>
                  <a:cubicBezTo>
                    <a:pt x="184" y="62"/>
                    <a:pt x="184" y="62"/>
                    <a:pt x="184" y="62"/>
                  </a:cubicBezTo>
                  <a:cubicBezTo>
                    <a:pt x="183" y="64"/>
                    <a:pt x="183" y="65"/>
                    <a:pt x="182" y="67"/>
                  </a:cubicBezTo>
                  <a:cubicBezTo>
                    <a:pt x="182" y="67"/>
                    <a:pt x="182" y="67"/>
                    <a:pt x="182" y="67"/>
                  </a:cubicBezTo>
                  <a:cubicBezTo>
                    <a:pt x="178" y="73"/>
                    <a:pt x="173" y="78"/>
                    <a:pt x="166" y="83"/>
                  </a:cubicBezTo>
                  <a:cubicBezTo>
                    <a:pt x="149" y="93"/>
                    <a:pt x="136" y="96"/>
                    <a:pt x="128" y="101"/>
                  </a:cubicBezTo>
                  <a:cubicBezTo>
                    <a:pt x="128" y="101"/>
                    <a:pt x="127" y="101"/>
                    <a:pt x="127" y="102"/>
                  </a:cubicBezTo>
                  <a:cubicBezTo>
                    <a:pt x="126" y="102"/>
                    <a:pt x="126" y="102"/>
                    <a:pt x="126" y="102"/>
                  </a:cubicBezTo>
                  <a:cubicBezTo>
                    <a:pt x="126" y="102"/>
                    <a:pt x="126" y="102"/>
                    <a:pt x="126" y="102"/>
                  </a:cubicBezTo>
                  <a:cubicBezTo>
                    <a:pt x="135" y="101"/>
                    <a:pt x="147" y="93"/>
                    <a:pt x="169" y="89"/>
                  </a:cubicBezTo>
                  <a:cubicBezTo>
                    <a:pt x="172" y="88"/>
                    <a:pt x="175" y="88"/>
                    <a:pt x="178" y="88"/>
                  </a:cubicBezTo>
                  <a:cubicBezTo>
                    <a:pt x="178" y="88"/>
                    <a:pt x="179" y="88"/>
                    <a:pt x="179" y="88"/>
                  </a:cubicBezTo>
                  <a:cubicBezTo>
                    <a:pt x="181" y="88"/>
                    <a:pt x="183" y="88"/>
                    <a:pt x="185" y="89"/>
                  </a:cubicBezTo>
                  <a:cubicBezTo>
                    <a:pt x="186" y="89"/>
                    <a:pt x="186" y="89"/>
                    <a:pt x="187" y="89"/>
                  </a:cubicBezTo>
                  <a:cubicBezTo>
                    <a:pt x="187" y="89"/>
                    <a:pt x="187" y="89"/>
                    <a:pt x="187" y="89"/>
                  </a:cubicBezTo>
                  <a:cubicBezTo>
                    <a:pt x="188" y="89"/>
                    <a:pt x="189" y="90"/>
                    <a:pt x="189" y="90"/>
                  </a:cubicBezTo>
                  <a:cubicBezTo>
                    <a:pt x="194" y="91"/>
                    <a:pt x="199" y="93"/>
                    <a:pt x="203" y="96"/>
                  </a:cubicBezTo>
                  <a:cubicBezTo>
                    <a:pt x="203" y="96"/>
                    <a:pt x="203" y="96"/>
                    <a:pt x="203" y="96"/>
                  </a:cubicBezTo>
                  <a:cubicBezTo>
                    <a:pt x="204" y="97"/>
                    <a:pt x="206" y="98"/>
                    <a:pt x="207" y="99"/>
                  </a:cubicBezTo>
                  <a:cubicBezTo>
                    <a:pt x="207" y="99"/>
                    <a:pt x="207" y="99"/>
                    <a:pt x="207" y="99"/>
                  </a:cubicBezTo>
                  <a:cubicBezTo>
                    <a:pt x="213" y="104"/>
                    <a:pt x="217" y="109"/>
                    <a:pt x="221" y="114"/>
                  </a:cubicBezTo>
                  <a:cubicBezTo>
                    <a:pt x="231" y="127"/>
                    <a:pt x="229" y="134"/>
                    <a:pt x="226" y="137"/>
                  </a:cubicBezTo>
                  <a:cubicBezTo>
                    <a:pt x="223" y="140"/>
                    <a:pt x="225" y="142"/>
                    <a:pt x="225" y="146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7" name="Rectangle 1117">
              <a:extLst>
                <a:ext uri="{FF2B5EF4-FFF2-40B4-BE49-F238E27FC236}">
                  <a16:creationId xmlns:a16="http://schemas.microsoft.com/office/drawing/2014/main" id="{03055D84-F935-4B55-A2A2-E6C8BA129C5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592262" y="5240338"/>
              <a:ext cx="1588" cy="1588"/>
            </a:xfrm>
            <a:prstGeom prst="rect">
              <a:avLst/>
            </a:pr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8" name="Rectangle 1118">
              <a:extLst>
                <a:ext uri="{FF2B5EF4-FFF2-40B4-BE49-F238E27FC236}">
                  <a16:creationId xmlns:a16="http://schemas.microsoft.com/office/drawing/2014/main" id="{C8995DB5-523C-4970-87DA-46D0E38D36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592262" y="5240338"/>
              <a:ext cx="1588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9" name="Freeform 1119">
              <a:extLst>
                <a:ext uri="{FF2B5EF4-FFF2-40B4-BE49-F238E27FC236}">
                  <a16:creationId xmlns:a16="http://schemas.microsoft.com/office/drawing/2014/main" id="{251EF922-E63E-4C45-8515-D7BB00E873AE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504950" y="5314950"/>
              <a:ext cx="768350" cy="84138"/>
            </a:xfrm>
            <a:custGeom>
              <a:avLst/>
              <a:gdLst>
                <a:gd name="T0" fmla="*/ 148 w 166"/>
                <a:gd name="T1" fmla="*/ 11 h 18"/>
                <a:gd name="T2" fmla="*/ 148 w 166"/>
                <a:gd name="T3" fmla="*/ 11 h 18"/>
                <a:gd name="T4" fmla="*/ 150 w 166"/>
                <a:gd name="T5" fmla="*/ 11 h 18"/>
                <a:gd name="T6" fmla="*/ 150 w 166"/>
                <a:gd name="T7" fmla="*/ 11 h 18"/>
                <a:gd name="T8" fmla="*/ 152 w 166"/>
                <a:gd name="T9" fmla="*/ 12 h 18"/>
                <a:gd name="T10" fmla="*/ 166 w 166"/>
                <a:gd name="T11" fmla="*/ 18 h 18"/>
                <a:gd name="T12" fmla="*/ 166 w 166"/>
                <a:gd name="T13" fmla="*/ 18 h 18"/>
                <a:gd name="T14" fmla="*/ 166 w 166"/>
                <a:gd name="T15" fmla="*/ 18 h 18"/>
                <a:gd name="T16" fmla="*/ 166 w 166"/>
                <a:gd name="T17" fmla="*/ 18 h 18"/>
                <a:gd name="T18" fmla="*/ 152 w 166"/>
                <a:gd name="T19" fmla="*/ 12 h 18"/>
                <a:gd name="T20" fmla="*/ 150 w 166"/>
                <a:gd name="T21" fmla="*/ 11 h 18"/>
                <a:gd name="T22" fmla="*/ 150 w 166"/>
                <a:gd name="T23" fmla="*/ 11 h 18"/>
                <a:gd name="T24" fmla="*/ 148 w 166"/>
                <a:gd name="T25" fmla="*/ 11 h 18"/>
                <a:gd name="T26" fmla="*/ 148 w 166"/>
                <a:gd name="T27" fmla="*/ 11 h 18"/>
                <a:gd name="T28" fmla="*/ 0 w 166"/>
                <a:gd name="T29" fmla="*/ 0 h 18"/>
                <a:gd name="T30" fmla="*/ 3 w 166"/>
                <a:gd name="T31" fmla="*/ 2 h 18"/>
                <a:gd name="T32" fmla="*/ 0 w 166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18">
                  <a:moveTo>
                    <a:pt x="148" y="11"/>
                  </a:moveTo>
                  <a:cubicBezTo>
                    <a:pt x="148" y="11"/>
                    <a:pt x="148" y="11"/>
                    <a:pt x="148" y="11"/>
                  </a:cubicBezTo>
                  <a:cubicBezTo>
                    <a:pt x="149" y="11"/>
                    <a:pt x="149" y="11"/>
                    <a:pt x="150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1" y="11"/>
                    <a:pt x="152" y="12"/>
                    <a:pt x="152" y="12"/>
                  </a:cubicBezTo>
                  <a:cubicBezTo>
                    <a:pt x="157" y="13"/>
                    <a:pt x="162" y="15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2" y="15"/>
                    <a:pt x="157" y="13"/>
                    <a:pt x="152" y="12"/>
                  </a:cubicBezTo>
                  <a:cubicBezTo>
                    <a:pt x="152" y="12"/>
                    <a:pt x="151" y="11"/>
                    <a:pt x="150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49" y="11"/>
                    <a:pt x="149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moveTo>
                    <a:pt x="0" y="0"/>
                  </a:moveTo>
                  <a:cubicBezTo>
                    <a:pt x="1" y="0"/>
                    <a:pt x="2" y="1"/>
                    <a:pt x="3" y="2"/>
                  </a:cubicBezTo>
                  <a:cubicBezTo>
                    <a:pt x="2" y="1"/>
                    <a:pt x="1" y="0"/>
                    <a:pt x="0" y="0"/>
                  </a:cubicBezTo>
                </a:path>
              </a:pathLst>
            </a:custGeom>
            <a:solidFill>
              <a:srgbClr val="B78B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0" name="Freeform 1120">
              <a:extLst>
                <a:ext uri="{FF2B5EF4-FFF2-40B4-BE49-F238E27FC236}">
                  <a16:creationId xmlns:a16="http://schemas.microsoft.com/office/drawing/2014/main" id="{A17E116A-988E-4537-8CFD-BB204E76951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4949" y="5041900"/>
              <a:ext cx="823913" cy="889000"/>
            </a:xfrm>
            <a:custGeom>
              <a:avLst/>
              <a:gdLst>
                <a:gd name="T0" fmla="*/ 98 w 178"/>
                <a:gd name="T1" fmla="*/ 13 h 192"/>
                <a:gd name="T2" fmla="*/ 87 w 178"/>
                <a:gd name="T3" fmla="*/ 71 h 192"/>
                <a:gd name="T4" fmla="*/ 77 w 178"/>
                <a:gd name="T5" fmla="*/ 32 h 192"/>
                <a:gd name="T6" fmla="*/ 77 w 178"/>
                <a:gd name="T7" fmla="*/ 30 h 192"/>
                <a:gd name="T8" fmla="*/ 67 w 178"/>
                <a:gd name="T9" fmla="*/ 22 h 192"/>
                <a:gd name="T10" fmla="*/ 61 w 178"/>
                <a:gd name="T11" fmla="*/ 29 h 192"/>
                <a:gd name="T12" fmla="*/ 75 w 178"/>
                <a:gd name="T13" fmla="*/ 66 h 192"/>
                <a:gd name="T14" fmla="*/ 71 w 178"/>
                <a:gd name="T15" fmla="*/ 68 h 192"/>
                <a:gd name="T16" fmla="*/ 65 w 178"/>
                <a:gd name="T17" fmla="*/ 69 h 192"/>
                <a:gd name="T18" fmla="*/ 20 w 178"/>
                <a:gd name="T19" fmla="*/ 43 h 192"/>
                <a:gd name="T20" fmla="*/ 18 w 178"/>
                <a:gd name="T21" fmla="*/ 61 h 192"/>
                <a:gd name="T22" fmla="*/ 12 w 178"/>
                <a:gd name="T23" fmla="*/ 59 h 192"/>
                <a:gd name="T24" fmla="*/ 15 w 178"/>
                <a:gd name="T25" fmla="*/ 61 h 192"/>
                <a:gd name="T26" fmla="*/ 55 w 178"/>
                <a:gd name="T27" fmla="*/ 77 h 192"/>
                <a:gd name="T28" fmla="*/ 75 w 178"/>
                <a:gd name="T29" fmla="*/ 87 h 192"/>
                <a:gd name="T30" fmla="*/ 32 w 178"/>
                <a:gd name="T31" fmla="*/ 80 h 192"/>
                <a:gd name="T32" fmla="*/ 34 w 178"/>
                <a:gd name="T33" fmla="*/ 85 h 192"/>
                <a:gd name="T34" fmla="*/ 14 w 178"/>
                <a:gd name="T35" fmla="*/ 107 h 192"/>
                <a:gd name="T36" fmla="*/ 42 w 178"/>
                <a:gd name="T37" fmla="*/ 111 h 192"/>
                <a:gd name="T38" fmla="*/ 43 w 178"/>
                <a:gd name="T39" fmla="*/ 122 h 192"/>
                <a:gd name="T40" fmla="*/ 72 w 178"/>
                <a:gd name="T41" fmla="*/ 110 h 192"/>
                <a:gd name="T42" fmla="*/ 80 w 178"/>
                <a:gd name="T43" fmla="*/ 108 h 192"/>
                <a:gd name="T44" fmla="*/ 75 w 178"/>
                <a:gd name="T45" fmla="*/ 127 h 192"/>
                <a:gd name="T46" fmla="*/ 87 w 178"/>
                <a:gd name="T47" fmla="*/ 192 h 192"/>
                <a:gd name="T48" fmla="*/ 85 w 178"/>
                <a:gd name="T49" fmla="*/ 124 h 192"/>
                <a:gd name="T50" fmla="*/ 94 w 178"/>
                <a:gd name="T51" fmla="*/ 125 h 192"/>
                <a:gd name="T52" fmla="*/ 100 w 178"/>
                <a:gd name="T53" fmla="*/ 114 h 192"/>
                <a:gd name="T54" fmla="*/ 117 w 178"/>
                <a:gd name="T55" fmla="*/ 122 h 192"/>
                <a:gd name="T56" fmla="*/ 96 w 178"/>
                <a:gd name="T57" fmla="*/ 99 h 192"/>
                <a:gd name="T58" fmla="*/ 117 w 178"/>
                <a:gd name="T59" fmla="*/ 113 h 192"/>
                <a:gd name="T60" fmla="*/ 173 w 178"/>
                <a:gd name="T61" fmla="*/ 141 h 192"/>
                <a:gd name="T62" fmla="*/ 137 w 178"/>
                <a:gd name="T63" fmla="*/ 117 h 192"/>
                <a:gd name="T64" fmla="*/ 119 w 178"/>
                <a:gd name="T65" fmla="*/ 105 h 192"/>
                <a:gd name="T66" fmla="*/ 143 w 178"/>
                <a:gd name="T67" fmla="*/ 105 h 192"/>
                <a:gd name="T68" fmla="*/ 163 w 178"/>
                <a:gd name="T69" fmla="*/ 92 h 192"/>
                <a:gd name="T70" fmla="*/ 117 w 178"/>
                <a:gd name="T71" fmla="*/ 88 h 192"/>
                <a:gd name="T72" fmla="*/ 178 w 178"/>
                <a:gd name="T73" fmla="*/ 77 h 192"/>
                <a:gd name="T74" fmla="*/ 162 w 178"/>
                <a:gd name="T75" fmla="*/ 70 h 192"/>
                <a:gd name="T76" fmla="*/ 154 w 178"/>
                <a:gd name="T77" fmla="*/ 69 h 192"/>
                <a:gd name="T78" fmla="*/ 153 w 178"/>
                <a:gd name="T79" fmla="*/ 69 h 192"/>
                <a:gd name="T80" fmla="*/ 101 w 178"/>
                <a:gd name="T81" fmla="*/ 83 h 192"/>
                <a:gd name="T82" fmla="*/ 101 w 178"/>
                <a:gd name="T83" fmla="*/ 83 h 192"/>
                <a:gd name="T84" fmla="*/ 157 w 178"/>
                <a:gd name="T85" fmla="*/ 48 h 192"/>
                <a:gd name="T86" fmla="*/ 159 w 178"/>
                <a:gd name="T87" fmla="*/ 43 h 192"/>
                <a:gd name="T88" fmla="*/ 122 w 178"/>
                <a:gd name="T89" fmla="*/ 69 h 192"/>
                <a:gd name="T90" fmla="*/ 145 w 178"/>
                <a:gd name="T91" fmla="*/ 34 h 192"/>
                <a:gd name="T92" fmla="*/ 112 w 178"/>
                <a:gd name="T93" fmla="*/ 59 h 192"/>
                <a:gd name="T94" fmla="*/ 100 w 178"/>
                <a:gd name="T95" fmla="*/ 50 h 192"/>
                <a:gd name="T96" fmla="*/ 97 w 178"/>
                <a:gd name="T97" fmla="*/ 40 h 192"/>
                <a:gd name="T98" fmla="*/ 114 w 178"/>
                <a:gd name="T99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8" h="192">
                  <a:moveTo>
                    <a:pt x="114" y="0"/>
                  </a:moveTo>
                  <a:cubicBezTo>
                    <a:pt x="111" y="0"/>
                    <a:pt x="104" y="4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3" y="26"/>
                    <a:pt x="93" y="41"/>
                    <a:pt x="92" y="50"/>
                  </a:cubicBezTo>
                  <a:cubicBezTo>
                    <a:pt x="92" y="58"/>
                    <a:pt x="90" y="65"/>
                    <a:pt x="88" y="70"/>
                  </a:cubicBezTo>
                  <a:cubicBezTo>
                    <a:pt x="87" y="70"/>
                    <a:pt x="87" y="71"/>
                    <a:pt x="87" y="71"/>
                  </a:cubicBezTo>
                  <a:cubicBezTo>
                    <a:pt x="87" y="71"/>
                    <a:pt x="87" y="70"/>
                    <a:pt x="87" y="69"/>
                  </a:cubicBezTo>
                  <a:cubicBezTo>
                    <a:pt x="86" y="68"/>
                    <a:pt x="86" y="66"/>
                    <a:pt x="86" y="65"/>
                  </a:cubicBezTo>
                  <a:cubicBezTo>
                    <a:pt x="84" y="57"/>
                    <a:pt x="83" y="46"/>
                    <a:pt x="77" y="32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6" y="29"/>
                    <a:pt x="71" y="20"/>
                    <a:pt x="64" y="17"/>
                  </a:cubicBezTo>
                  <a:cubicBezTo>
                    <a:pt x="62" y="16"/>
                    <a:pt x="61" y="16"/>
                    <a:pt x="60" y="16"/>
                  </a:cubicBezTo>
                  <a:cubicBezTo>
                    <a:pt x="60" y="16"/>
                    <a:pt x="64" y="19"/>
                    <a:pt x="67" y="22"/>
                  </a:cubicBezTo>
                  <a:cubicBezTo>
                    <a:pt x="71" y="26"/>
                    <a:pt x="80" y="45"/>
                    <a:pt x="80" y="56"/>
                  </a:cubicBezTo>
                  <a:cubicBezTo>
                    <a:pt x="80" y="57"/>
                    <a:pt x="80" y="58"/>
                    <a:pt x="80" y="58"/>
                  </a:cubicBezTo>
                  <a:cubicBezTo>
                    <a:pt x="78" y="58"/>
                    <a:pt x="70" y="32"/>
                    <a:pt x="61" y="29"/>
                  </a:cubicBezTo>
                  <a:cubicBezTo>
                    <a:pt x="66" y="36"/>
                    <a:pt x="68" y="37"/>
                    <a:pt x="71" y="49"/>
                  </a:cubicBezTo>
                  <a:cubicBezTo>
                    <a:pt x="75" y="60"/>
                    <a:pt x="76" y="64"/>
                    <a:pt x="75" y="66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4" y="66"/>
                    <a:pt x="66" y="36"/>
                    <a:pt x="50" y="33"/>
                  </a:cubicBezTo>
                  <a:cubicBezTo>
                    <a:pt x="63" y="44"/>
                    <a:pt x="69" y="57"/>
                    <a:pt x="72" y="66"/>
                  </a:cubicBezTo>
                  <a:cubicBezTo>
                    <a:pt x="72" y="68"/>
                    <a:pt x="72" y="68"/>
                    <a:pt x="71" y="68"/>
                  </a:cubicBezTo>
                  <a:cubicBezTo>
                    <a:pt x="67" y="68"/>
                    <a:pt x="52" y="56"/>
                    <a:pt x="46" y="49"/>
                  </a:cubicBezTo>
                  <a:cubicBezTo>
                    <a:pt x="45" y="47"/>
                    <a:pt x="45" y="47"/>
                    <a:pt x="44" y="47"/>
                  </a:cubicBezTo>
                  <a:cubicBezTo>
                    <a:pt x="43" y="47"/>
                    <a:pt x="51" y="62"/>
                    <a:pt x="65" y="69"/>
                  </a:cubicBezTo>
                  <a:cubicBezTo>
                    <a:pt x="71" y="72"/>
                    <a:pt x="71" y="74"/>
                    <a:pt x="68" y="74"/>
                  </a:cubicBezTo>
                  <a:cubicBezTo>
                    <a:pt x="62" y="74"/>
                    <a:pt x="49" y="70"/>
                    <a:pt x="42" y="65"/>
                  </a:cubicBezTo>
                  <a:cubicBezTo>
                    <a:pt x="32" y="56"/>
                    <a:pt x="27" y="53"/>
                    <a:pt x="20" y="43"/>
                  </a:cubicBezTo>
                  <a:cubicBezTo>
                    <a:pt x="20" y="48"/>
                    <a:pt x="32" y="63"/>
                    <a:pt x="45" y="69"/>
                  </a:cubicBezTo>
                  <a:cubicBezTo>
                    <a:pt x="47" y="71"/>
                    <a:pt x="48" y="71"/>
                    <a:pt x="47" y="71"/>
                  </a:cubicBezTo>
                  <a:cubicBezTo>
                    <a:pt x="43" y="71"/>
                    <a:pt x="23" y="65"/>
                    <a:pt x="18" y="61"/>
                  </a:cubicBezTo>
                  <a:cubicBezTo>
                    <a:pt x="12" y="55"/>
                    <a:pt x="11" y="55"/>
                    <a:pt x="6" y="46"/>
                  </a:cubicBezTo>
                  <a:cubicBezTo>
                    <a:pt x="6" y="47"/>
                    <a:pt x="10" y="56"/>
                    <a:pt x="12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3" y="59"/>
                    <a:pt x="14" y="60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23" y="68"/>
                    <a:pt x="33" y="71"/>
                    <a:pt x="42" y="74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47" y="75"/>
                    <a:pt x="51" y="76"/>
                    <a:pt x="55" y="77"/>
                  </a:cubicBezTo>
                  <a:cubicBezTo>
                    <a:pt x="63" y="79"/>
                    <a:pt x="71" y="84"/>
                    <a:pt x="75" y="87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73" y="87"/>
                    <a:pt x="71" y="87"/>
                    <a:pt x="69" y="86"/>
                  </a:cubicBezTo>
                  <a:cubicBezTo>
                    <a:pt x="61" y="85"/>
                    <a:pt x="51" y="81"/>
                    <a:pt x="35" y="80"/>
                  </a:cubicBezTo>
                  <a:cubicBezTo>
                    <a:pt x="34" y="80"/>
                    <a:pt x="33" y="80"/>
                    <a:pt x="32" y="80"/>
                  </a:cubicBezTo>
                  <a:cubicBezTo>
                    <a:pt x="31" y="80"/>
                    <a:pt x="30" y="80"/>
                    <a:pt x="29" y="80"/>
                  </a:cubicBezTo>
                  <a:cubicBezTo>
                    <a:pt x="16" y="80"/>
                    <a:pt x="7" y="84"/>
                    <a:pt x="0" y="90"/>
                  </a:cubicBezTo>
                  <a:cubicBezTo>
                    <a:pt x="0" y="90"/>
                    <a:pt x="17" y="85"/>
                    <a:pt x="34" y="85"/>
                  </a:cubicBezTo>
                  <a:cubicBezTo>
                    <a:pt x="40" y="85"/>
                    <a:pt x="47" y="85"/>
                    <a:pt x="52" y="87"/>
                  </a:cubicBezTo>
                  <a:cubicBezTo>
                    <a:pt x="52" y="87"/>
                    <a:pt x="56" y="89"/>
                    <a:pt x="54" y="93"/>
                  </a:cubicBezTo>
                  <a:cubicBezTo>
                    <a:pt x="52" y="96"/>
                    <a:pt x="32" y="93"/>
                    <a:pt x="14" y="107"/>
                  </a:cubicBezTo>
                  <a:cubicBezTo>
                    <a:pt x="14" y="107"/>
                    <a:pt x="44" y="98"/>
                    <a:pt x="56" y="98"/>
                  </a:cubicBezTo>
                  <a:cubicBezTo>
                    <a:pt x="57" y="98"/>
                    <a:pt x="59" y="98"/>
                    <a:pt x="59" y="99"/>
                  </a:cubicBezTo>
                  <a:cubicBezTo>
                    <a:pt x="67" y="101"/>
                    <a:pt x="45" y="110"/>
                    <a:pt x="42" y="111"/>
                  </a:cubicBezTo>
                  <a:cubicBezTo>
                    <a:pt x="44" y="111"/>
                    <a:pt x="59" y="108"/>
                    <a:pt x="64" y="105"/>
                  </a:cubicBezTo>
                  <a:cubicBezTo>
                    <a:pt x="65" y="105"/>
                    <a:pt x="65" y="105"/>
                    <a:pt x="66" y="105"/>
                  </a:cubicBezTo>
                  <a:cubicBezTo>
                    <a:pt x="69" y="105"/>
                    <a:pt x="66" y="114"/>
                    <a:pt x="43" y="122"/>
                  </a:cubicBezTo>
                  <a:cubicBezTo>
                    <a:pt x="44" y="122"/>
                    <a:pt x="62" y="120"/>
                    <a:pt x="70" y="109"/>
                  </a:cubicBezTo>
                  <a:cubicBezTo>
                    <a:pt x="70" y="109"/>
                    <a:pt x="71" y="108"/>
                    <a:pt x="71" y="108"/>
                  </a:cubicBezTo>
                  <a:cubicBezTo>
                    <a:pt x="72" y="108"/>
                    <a:pt x="72" y="109"/>
                    <a:pt x="72" y="110"/>
                  </a:cubicBezTo>
                  <a:cubicBezTo>
                    <a:pt x="72" y="114"/>
                    <a:pt x="49" y="143"/>
                    <a:pt x="38" y="152"/>
                  </a:cubicBezTo>
                  <a:cubicBezTo>
                    <a:pt x="52" y="144"/>
                    <a:pt x="60" y="131"/>
                    <a:pt x="67" y="123"/>
                  </a:cubicBezTo>
                  <a:cubicBezTo>
                    <a:pt x="72" y="118"/>
                    <a:pt x="77" y="112"/>
                    <a:pt x="80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77" y="114"/>
                    <a:pt x="79" y="118"/>
                    <a:pt x="75" y="127"/>
                  </a:cubicBezTo>
                  <a:cubicBezTo>
                    <a:pt x="72" y="131"/>
                    <a:pt x="71" y="137"/>
                    <a:pt x="71" y="143"/>
                  </a:cubicBezTo>
                  <a:cubicBezTo>
                    <a:pt x="71" y="155"/>
                    <a:pt x="75" y="170"/>
                    <a:pt x="81" y="183"/>
                  </a:cubicBezTo>
                  <a:cubicBezTo>
                    <a:pt x="83" y="186"/>
                    <a:pt x="85" y="189"/>
                    <a:pt x="87" y="192"/>
                  </a:cubicBezTo>
                  <a:cubicBezTo>
                    <a:pt x="85" y="189"/>
                    <a:pt x="67" y="155"/>
                    <a:pt x="79" y="127"/>
                  </a:cubicBezTo>
                  <a:cubicBezTo>
                    <a:pt x="79" y="127"/>
                    <a:pt x="81" y="124"/>
                    <a:pt x="83" y="124"/>
                  </a:cubicBezTo>
                  <a:cubicBezTo>
                    <a:pt x="84" y="124"/>
                    <a:pt x="84" y="124"/>
                    <a:pt x="85" y="124"/>
                  </a:cubicBezTo>
                  <a:cubicBezTo>
                    <a:pt x="89" y="127"/>
                    <a:pt x="81" y="147"/>
                    <a:pt x="90" y="161"/>
                  </a:cubicBezTo>
                  <a:cubicBezTo>
                    <a:pt x="90" y="159"/>
                    <a:pt x="87" y="127"/>
                    <a:pt x="93" y="125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101" y="125"/>
                    <a:pt x="106" y="150"/>
                    <a:pt x="106" y="150"/>
                  </a:cubicBezTo>
                  <a:cubicBezTo>
                    <a:pt x="106" y="150"/>
                    <a:pt x="108" y="132"/>
                    <a:pt x="101" y="119"/>
                  </a:cubicBezTo>
                  <a:cubicBezTo>
                    <a:pt x="99" y="115"/>
                    <a:pt x="99" y="114"/>
                    <a:pt x="100" y="114"/>
                  </a:cubicBezTo>
                  <a:cubicBezTo>
                    <a:pt x="103" y="114"/>
                    <a:pt x="113" y="123"/>
                    <a:pt x="116" y="130"/>
                  </a:cubicBezTo>
                  <a:cubicBezTo>
                    <a:pt x="123" y="146"/>
                    <a:pt x="123" y="153"/>
                    <a:pt x="123" y="166"/>
                  </a:cubicBezTo>
                  <a:cubicBezTo>
                    <a:pt x="123" y="166"/>
                    <a:pt x="132" y="143"/>
                    <a:pt x="117" y="122"/>
                  </a:cubicBezTo>
                  <a:cubicBezTo>
                    <a:pt x="117" y="122"/>
                    <a:pt x="132" y="128"/>
                    <a:pt x="142" y="147"/>
                  </a:cubicBezTo>
                  <a:cubicBezTo>
                    <a:pt x="140" y="141"/>
                    <a:pt x="137" y="135"/>
                    <a:pt x="131" y="129"/>
                  </a:cubicBezTo>
                  <a:cubicBezTo>
                    <a:pt x="115" y="112"/>
                    <a:pt x="101" y="106"/>
                    <a:pt x="96" y="99"/>
                  </a:cubicBezTo>
                  <a:cubicBezTo>
                    <a:pt x="96" y="99"/>
                    <a:pt x="96" y="99"/>
                    <a:pt x="96" y="99"/>
                  </a:cubicBezTo>
                  <a:cubicBezTo>
                    <a:pt x="96" y="99"/>
                    <a:pt x="96" y="99"/>
                    <a:pt x="96" y="99"/>
                  </a:cubicBezTo>
                  <a:cubicBezTo>
                    <a:pt x="100" y="101"/>
                    <a:pt x="110" y="106"/>
                    <a:pt x="117" y="113"/>
                  </a:cubicBezTo>
                  <a:cubicBezTo>
                    <a:pt x="127" y="122"/>
                    <a:pt x="140" y="139"/>
                    <a:pt x="161" y="141"/>
                  </a:cubicBezTo>
                  <a:cubicBezTo>
                    <a:pt x="163" y="142"/>
                    <a:pt x="165" y="142"/>
                    <a:pt x="167" y="142"/>
                  </a:cubicBezTo>
                  <a:cubicBezTo>
                    <a:pt x="170" y="142"/>
                    <a:pt x="172" y="142"/>
                    <a:pt x="173" y="141"/>
                  </a:cubicBezTo>
                  <a:cubicBezTo>
                    <a:pt x="163" y="141"/>
                    <a:pt x="152" y="136"/>
                    <a:pt x="152" y="136"/>
                  </a:cubicBezTo>
                  <a:cubicBezTo>
                    <a:pt x="122" y="119"/>
                    <a:pt x="127" y="115"/>
                    <a:pt x="127" y="115"/>
                  </a:cubicBezTo>
                  <a:cubicBezTo>
                    <a:pt x="130" y="116"/>
                    <a:pt x="133" y="117"/>
                    <a:pt x="137" y="117"/>
                  </a:cubicBezTo>
                  <a:cubicBezTo>
                    <a:pt x="146" y="117"/>
                    <a:pt x="155" y="114"/>
                    <a:pt x="155" y="114"/>
                  </a:cubicBezTo>
                  <a:cubicBezTo>
                    <a:pt x="126" y="113"/>
                    <a:pt x="110" y="104"/>
                    <a:pt x="114" y="104"/>
                  </a:cubicBezTo>
                  <a:cubicBezTo>
                    <a:pt x="115" y="104"/>
                    <a:pt x="117" y="104"/>
                    <a:pt x="119" y="105"/>
                  </a:cubicBezTo>
                  <a:cubicBezTo>
                    <a:pt x="125" y="106"/>
                    <a:pt x="129" y="107"/>
                    <a:pt x="133" y="107"/>
                  </a:cubicBezTo>
                  <a:cubicBezTo>
                    <a:pt x="142" y="107"/>
                    <a:pt x="147" y="105"/>
                    <a:pt x="147" y="105"/>
                  </a:cubicBezTo>
                  <a:cubicBezTo>
                    <a:pt x="146" y="105"/>
                    <a:pt x="145" y="105"/>
                    <a:pt x="143" y="105"/>
                  </a:cubicBezTo>
                  <a:cubicBezTo>
                    <a:pt x="131" y="105"/>
                    <a:pt x="111" y="99"/>
                    <a:pt x="117" y="94"/>
                  </a:cubicBezTo>
                  <a:cubicBezTo>
                    <a:pt x="121" y="92"/>
                    <a:pt x="133" y="91"/>
                    <a:pt x="143" y="91"/>
                  </a:cubicBezTo>
                  <a:cubicBezTo>
                    <a:pt x="154" y="91"/>
                    <a:pt x="163" y="92"/>
                    <a:pt x="163" y="92"/>
                  </a:cubicBezTo>
                  <a:cubicBezTo>
                    <a:pt x="156" y="88"/>
                    <a:pt x="148" y="87"/>
                    <a:pt x="140" y="87"/>
                  </a:cubicBezTo>
                  <a:cubicBezTo>
                    <a:pt x="135" y="87"/>
                    <a:pt x="130" y="87"/>
                    <a:pt x="126" y="88"/>
                  </a:cubicBezTo>
                  <a:cubicBezTo>
                    <a:pt x="122" y="88"/>
                    <a:pt x="119" y="88"/>
                    <a:pt x="117" y="88"/>
                  </a:cubicBezTo>
                  <a:cubicBezTo>
                    <a:pt x="113" y="88"/>
                    <a:pt x="114" y="87"/>
                    <a:pt x="123" y="82"/>
                  </a:cubicBezTo>
                  <a:cubicBezTo>
                    <a:pt x="133" y="75"/>
                    <a:pt x="145" y="73"/>
                    <a:pt x="154" y="73"/>
                  </a:cubicBezTo>
                  <a:cubicBezTo>
                    <a:pt x="167" y="73"/>
                    <a:pt x="177" y="77"/>
                    <a:pt x="178" y="77"/>
                  </a:cubicBezTo>
                  <a:cubicBezTo>
                    <a:pt x="174" y="74"/>
                    <a:pt x="169" y="72"/>
                    <a:pt x="164" y="71"/>
                  </a:cubicBezTo>
                  <a:cubicBezTo>
                    <a:pt x="164" y="71"/>
                    <a:pt x="163" y="70"/>
                    <a:pt x="162" y="70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61" y="70"/>
                    <a:pt x="161" y="70"/>
                    <a:pt x="160" y="70"/>
                  </a:cubicBezTo>
                  <a:cubicBezTo>
                    <a:pt x="160" y="70"/>
                    <a:pt x="160" y="70"/>
                    <a:pt x="160" y="70"/>
                  </a:cubicBezTo>
                  <a:cubicBezTo>
                    <a:pt x="158" y="70"/>
                    <a:pt x="156" y="69"/>
                    <a:pt x="154" y="69"/>
                  </a:cubicBezTo>
                  <a:cubicBezTo>
                    <a:pt x="154" y="69"/>
                    <a:pt x="154" y="69"/>
                    <a:pt x="154" y="69"/>
                  </a:cubicBezTo>
                  <a:cubicBezTo>
                    <a:pt x="154" y="69"/>
                    <a:pt x="154" y="69"/>
                    <a:pt x="153" y="69"/>
                  </a:cubicBezTo>
                  <a:cubicBezTo>
                    <a:pt x="153" y="69"/>
                    <a:pt x="153" y="69"/>
                    <a:pt x="153" y="69"/>
                  </a:cubicBezTo>
                  <a:cubicBezTo>
                    <a:pt x="153" y="69"/>
                    <a:pt x="153" y="69"/>
                    <a:pt x="153" y="69"/>
                  </a:cubicBezTo>
                  <a:cubicBezTo>
                    <a:pt x="150" y="69"/>
                    <a:pt x="147" y="69"/>
                    <a:pt x="144" y="70"/>
                  </a:cubicBezTo>
                  <a:cubicBezTo>
                    <a:pt x="122" y="74"/>
                    <a:pt x="110" y="82"/>
                    <a:pt x="101" y="83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2" y="82"/>
                    <a:pt x="102" y="82"/>
                    <a:pt x="103" y="82"/>
                  </a:cubicBezTo>
                  <a:cubicBezTo>
                    <a:pt x="111" y="77"/>
                    <a:pt x="124" y="74"/>
                    <a:pt x="141" y="64"/>
                  </a:cubicBezTo>
                  <a:cubicBezTo>
                    <a:pt x="148" y="59"/>
                    <a:pt x="153" y="54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3" y="54"/>
                    <a:pt x="127" y="69"/>
                    <a:pt x="122" y="69"/>
                  </a:cubicBezTo>
                  <a:cubicBezTo>
                    <a:pt x="121" y="69"/>
                    <a:pt x="121" y="69"/>
                    <a:pt x="121" y="69"/>
                  </a:cubicBezTo>
                  <a:cubicBezTo>
                    <a:pt x="118" y="69"/>
                    <a:pt x="119" y="68"/>
                    <a:pt x="119" y="68"/>
                  </a:cubicBezTo>
                  <a:cubicBezTo>
                    <a:pt x="137" y="60"/>
                    <a:pt x="143" y="40"/>
                    <a:pt x="145" y="34"/>
                  </a:cubicBezTo>
                  <a:cubicBezTo>
                    <a:pt x="140" y="49"/>
                    <a:pt x="115" y="66"/>
                    <a:pt x="110" y="66"/>
                  </a:cubicBezTo>
                  <a:cubicBezTo>
                    <a:pt x="109" y="66"/>
                    <a:pt x="109" y="66"/>
                    <a:pt x="109" y="66"/>
                  </a:cubicBezTo>
                  <a:cubicBezTo>
                    <a:pt x="108" y="63"/>
                    <a:pt x="112" y="59"/>
                    <a:pt x="112" y="59"/>
                  </a:cubicBezTo>
                  <a:cubicBezTo>
                    <a:pt x="123" y="45"/>
                    <a:pt x="126" y="32"/>
                    <a:pt x="126" y="31"/>
                  </a:cubicBezTo>
                  <a:cubicBezTo>
                    <a:pt x="123" y="38"/>
                    <a:pt x="108" y="57"/>
                    <a:pt x="103" y="57"/>
                  </a:cubicBezTo>
                  <a:cubicBezTo>
                    <a:pt x="101" y="57"/>
                    <a:pt x="100" y="55"/>
                    <a:pt x="100" y="50"/>
                  </a:cubicBezTo>
                  <a:cubicBezTo>
                    <a:pt x="103" y="28"/>
                    <a:pt x="122" y="10"/>
                    <a:pt x="122" y="10"/>
                  </a:cubicBezTo>
                  <a:cubicBezTo>
                    <a:pt x="115" y="11"/>
                    <a:pt x="110" y="18"/>
                    <a:pt x="105" y="25"/>
                  </a:cubicBezTo>
                  <a:cubicBezTo>
                    <a:pt x="103" y="29"/>
                    <a:pt x="98" y="40"/>
                    <a:pt x="97" y="40"/>
                  </a:cubicBezTo>
                  <a:cubicBezTo>
                    <a:pt x="96" y="40"/>
                    <a:pt x="96" y="38"/>
                    <a:pt x="96" y="30"/>
                  </a:cubicBezTo>
                  <a:cubicBezTo>
                    <a:pt x="99" y="8"/>
                    <a:pt x="114" y="0"/>
                    <a:pt x="114" y="0"/>
                  </a:cubicBezTo>
                  <a:cubicBezTo>
                    <a:pt x="114" y="0"/>
                    <a:pt x="114" y="0"/>
                    <a:pt x="114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1" name="Freeform 1121">
              <a:extLst>
                <a:ext uri="{FF2B5EF4-FFF2-40B4-BE49-F238E27FC236}">
                  <a16:creationId xmlns:a16="http://schemas.microsoft.com/office/drawing/2014/main" id="{64F7CDF8-C35A-4B66-B3D6-8E9E2655A0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0212" y="5189538"/>
              <a:ext cx="474663" cy="514350"/>
            </a:xfrm>
            <a:custGeom>
              <a:avLst/>
              <a:gdLst>
                <a:gd name="T0" fmla="*/ 61 w 103"/>
                <a:gd name="T1" fmla="*/ 53 h 111"/>
                <a:gd name="T2" fmla="*/ 94 w 103"/>
                <a:gd name="T3" fmla="*/ 52 h 111"/>
                <a:gd name="T4" fmla="*/ 94 w 103"/>
                <a:gd name="T5" fmla="*/ 51 h 111"/>
                <a:gd name="T6" fmla="*/ 58 w 103"/>
                <a:gd name="T7" fmla="*/ 53 h 111"/>
                <a:gd name="T8" fmla="*/ 91 w 103"/>
                <a:gd name="T9" fmla="*/ 25 h 111"/>
                <a:gd name="T10" fmla="*/ 58 w 103"/>
                <a:gd name="T11" fmla="*/ 50 h 111"/>
                <a:gd name="T12" fmla="*/ 57 w 103"/>
                <a:gd name="T13" fmla="*/ 3 h 111"/>
                <a:gd name="T14" fmla="*/ 55 w 103"/>
                <a:gd name="T15" fmla="*/ 3 h 111"/>
                <a:gd name="T16" fmla="*/ 56 w 103"/>
                <a:gd name="T17" fmla="*/ 5 h 111"/>
                <a:gd name="T18" fmla="*/ 54 w 103"/>
                <a:gd name="T19" fmla="*/ 30 h 111"/>
                <a:gd name="T20" fmla="*/ 52 w 103"/>
                <a:gd name="T21" fmla="*/ 30 h 111"/>
                <a:gd name="T22" fmla="*/ 54 w 103"/>
                <a:gd name="T23" fmla="*/ 32 h 111"/>
                <a:gd name="T24" fmla="*/ 55 w 103"/>
                <a:gd name="T25" fmla="*/ 51 h 111"/>
                <a:gd name="T26" fmla="*/ 34 w 103"/>
                <a:gd name="T27" fmla="*/ 16 h 111"/>
                <a:gd name="T28" fmla="*/ 32 w 103"/>
                <a:gd name="T29" fmla="*/ 16 h 111"/>
                <a:gd name="T30" fmla="*/ 34 w 103"/>
                <a:gd name="T31" fmla="*/ 17 h 111"/>
                <a:gd name="T32" fmla="*/ 54 w 103"/>
                <a:gd name="T33" fmla="*/ 51 h 111"/>
                <a:gd name="T34" fmla="*/ 36 w 103"/>
                <a:gd name="T35" fmla="*/ 28 h 111"/>
                <a:gd name="T36" fmla="*/ 33 w 103"/>
                <a:gd name="T37" fmla="*/ 27 h 111"/>
                <a:gd name="T38" fmla="*/ 36 w 103"/>
                <a:gd name="T39" fmla="*/ 29 h 111"/>
                <a:gd name="T40" fmla="*/ 53 w 103"/>
                <a:gd name="T41" fmla="*/ 52 h 111"/>
                <a:gd name="T42" fmla="*/ 7 w 103"/>
                <a:gd name="T43" fmla="*/ 36 h 111"/>
                <a:gd name="T44" fmla="*/ 7 w 103"/>
                <a:gd name="T45" fmla="*/ 37 h 111"/>
                <a:gd name="T46" fmla="*/ 22 w 103"/>
                <a:gd name="T47" fmla="*/ 48 h 111"/>
                <a:gd name="T48" fmla="*/ 19 w 103"/>
                <a:gd name="T49" fmla="*/ 49 h 111"/>
                <a:gd name="T50" fmla="*/ 51 w 103"/>
                <a:gd name="T51" fmla="*/ 54 h 111"/>
                <a:gd name="T52" fmla="*/ 9 w 103"/>
                <a:gd name="T53" fmla="*/ 72 h 111"/>
                <a:gd name="T54" fmla="*/ 10 w 103"/>
                <a:gd name="T55" fmla="*/ 73 h 111"/>
                <a:gd name="T56" fmla="*/ 20 w 103"/>
                <a:gd name="T57" fmla="*/ 79 h 111"/>
                <a:gd name="T58" fmla="*/ 19 w 103"/>
                <a:gd name="T59" fmla="*/ 84 h 111"/>
                <a:gd name="T60" fmla="*/ 53 w 103"/>
                <a:gd name="T61" fmla="*/ 57 h 111"/>
                <a:gd name="T62" fmla="*/ 32 w 103"/>
                <a:gd name="T63" fmla="*/ 78 h 111"/>
                <a:gd name="T64" fmla="*/ 35 w 103"/>
                <a:gd name="T65" fmla="*/ 76 h 111"/>
                <a:gd name="T66" fmla="*/ 33 w 103"/>
                <a:gd name="T67" fmla="*/ 85 h 111"/>
                <a:gd name="T68" fmla="*/ 33 w 103"/>
                <a:gd name="T69" fmla="*/ 87 h 111"/>
                <a:gd name="T70" fmla="*/ 55 w 103"/>
                <a:gd name="T71" fmla="*/ 61 h 111"/>
                <a:gd name="T72" fmla="*/ 45 w 103"/>
                <a:gd name="T73" fmla="*/ 92 h 111"/>
                <a:gd name="T74" fmla="*/ 43 w 103"/>
                <a:gd name="T75" fmla="*/ 97 h 111"/>
                <a:gd name="T76" fmla="*/ 46 w 103"/>
                <a:gd name="T77" fmla="*/ 93 h 111"/>
                <a:gd name="T78" fmla="*/ 56 w 103"/>
                <a:gd name="T79" fmla="*/ 62 h 111"/>
                <a:gd name="T80" fmla="*/ 50 w 103"/>
                <a:gd name="T81" fmla="*/ 104 h 111"/>
                <a:gd name="T82" fmla="*/ 51 w 103"/>
                <a:gd name="T83" fmla="*/ 105 h 111"/>
                <a:gd name="T84" fmla="*/ 58 w 103"/>
                <a:gd name="T85" fmla="*/ 64 h 111"/>
                <a:gd name="T86" fmla="*/ 63 w 103"/>
                <a:gd name="T87" fmla="*/ 97 h 111"/>
                <a:gd name="T88" fmla="*/ 63 w 103"/>
                <a:gd name="T89" fmla="*/ 103 h 111"/>
                <a:gd name="T90" fmla="*/ 65 w 103"/>
                <a:gd name="T91" fmla="*/ 98 h 111"/>
                <a:gd name="T92" fmla="*/ 86 w 103"/>
                <a:gd name="T93" fmla="*/ 84 h 111"/>
                <a:gd name="T94" fmla="*/ 91 w 103"/>
                <a:gd name="T95" fmla="*/ 85 h 111"/>
                <a:gd name="T96" fmla="*/ 67 w 103"/>
                <a:gd name="T97" fmla="*/ 70 h 111"/>
                <a:gd name="T98" fmla="*/ 85 w 103"/>
                <a:gd name="T99" fmla="*/ 76 h 111"/>
                <a:gd name="T100" fmla="*/ 88 w 103"/>
                <a:gd name="T101" fmla="*/ 77 h 111"/>
                <a:gd name="T102" fmla="*/ 89 w 103"/>
                <a:gd name="T103" fmla="*/ 76 h 111"/>
                <a:gd name="T104" fmla="*/ 61 w 103"/>
                <a:gd name="T105" fmla="*/ 59 h 111"/>
                <a:gd name="T106" fmla="*/ 90 w 103"/>
                <a:gd name="T107" fmla="*/ 70 h 111"/>
                <a:gd name="T108" fmla="*/ 94 w 103"/>
                <a:gd name="T109" fmla="*/ 69 h 111"/>
                <a:gd name="T110" fmla="*/ 60 w 103"/>
                <a:gd name="T111" fmla="*/ 56 h 111"/>
                <a:gd name="T112" fmla="*/ 80 w 103"/>
                <a:gd name="T113" fmla="*/ 63 h 111"/>
                <a:gd name="T114" fmla="*/ 78 w 103"/>
                <a:gd name="T115" fmla="*/ 60 h 111"/>
                <a:gd name="T116" fmla="*/ 91 w 103"/>
                <a:gd name="T117" fmla="*/ 57 h 111"/>
                <a:gd name="T118" fmla="*/ 101 w 103"/>
                <a:gd name="T119" fmla="*/ 6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3" h="111">
                  <a:moveTo>
                    <a:pt x="96" y="58"/>
                  </a:moveTo>
                  <a:cubicBezTo>
                    <a:pt x="85" y="51"/>
                    <a:pt x="69" y="52"/>
                    <a:pt x="61" y="53"/>
                  </a:cubicBezTo>
                  <a:cubicBezTo>
                    <a:pt x="63" y="52"/>
                    <a:pt x="67" y="50"/>
                    <a:pt x="73" y="49"/>
                  </a:cubicBezTo>
                  <a:cubicBezTo>
                    <a:pt x="81" y="48"/>
                    <a:pt x="90" y="51"/>
                    <a:pt x="94" y="52"/>
                  </a:cubicBezTo>
                  <a:cubicBezTo>
                    <a:pt x="94" y="53"/>
                    <a:pt x="97" y="56"/>
                    <a:pt x="98" y="53"/>
                  </a:cubicBezTo>
                  <a:cubicBezTo>
                    <a:pt x="100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76" y="45"/>
                    <a:pt x="64" y="50"/>
                    <a:pt x="58" y="53"/>
                  </a:cubicBezTo>
                  <a:cubicBezTo>
                    <a:pt x="68" y="36"/>
                    <a:pt x="79" y="30"/>
                    <a:pt x="84" y="28"/>
                  </a:cubicBezTo>
                  <a:cubicBezTo>
                    <a:pt x="84" y="28"/>
                    <a:pt x="93" y="29"/>
                    <a:pt x="91" y="25"/>
                  </a:cubicBezTo>
                  <a:cubicBezTo>
                    <a:pt x="89" y="21"/>
                    <a:pt x="86" y="25"/>
                    <a:pt x="86" y="25"/>
                  </a:cubicBezTo>
                  <a:cubicBezTo>
                    <a:pt x="72" y="29"/>
                    <a:pt x="62" y="44"/>
                    <a:pt x="58" y="50"/>
                  </a:cubicBezTo>
                  <a:cubicBezTo>
                    <a:pt x="64" y="29"/>
                    <a:pt x="59" y="9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8" y="2"/>
                    <a:pt x="57" y="1"/>
                    <a:pt x="56" y="0"/>
                  </a:cubicBezTo>
                  <a:cubicBezTo>
                    <a:pt x="56" y="0"/>
                    <a:pt x="55" y="1"/>
                    <a:pt x="55" y="3"/>
                  </a:cubicBezTo>
                  <a:cubicBezTo>
                    <a:pt x="55" y="4"/>
                    <a:pt x="55" y="5"/>
                    <a:pt x="56" y="5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62" y="22"/>
                    <a:pt x="59" y="42"/>
                    <a:pt x="57" y="50"/>
                  </a:cubicBezTo>
                  <a:cubicBezTo>
                    <a:pt x="57" y="40"/>
                    <a:pt x="55" y="32"/>
                    <a:pt x="54" y="30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2" y="30"/>
                  </a:cubicBezTo>
                  <a:cubicBezTo>
                    <a:pt x="52" y="31"/>
                    <a:pt x="52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6" y="39"/>
                    <a:pt x="56" y="47"/>
                    <a:pt x="55" y="51"/>
                  </a:cubicBezTo>
                  <a:cubicBezTo>
                    <a:pt x="52" y="41"/>
                    <a:pt x="46" y="29"/>
                    <a:pt x="42" y="23"/>
                  </a:cubicBezTo>
                  <a:cubicBezTo>
                    <a:pt x="38" y="19"/>
                    <a:pt x="36" y="17"/>
                    <a:pt x="34" y="16"/>
                  </a:cubicBezTo>
                  <a:cubicBezTo>
                    <a:pt x="34" y="15"/>
                    <a:pt x="34" y="15"/>
                    <a:pt x="34" y="14"/>
                  </a:cubicBezTo>
                  <a:cubicBezTo>
                    <a:pt x="33" y="14"/>
                    <a:pt x="32" y="15"/>
                    <a:pt x="32" y="16"/>
                  </a:cubicBezTo>
                  <a:cubicBezTo>
                    <a:pt x="32" y="17"/>
                    <a:pt x="32" y="18"/>
                    <a:pt x="33" y="18"/>
                  </a:cubicBezTo>
                  <a:cubicBezTo>
                    <a:pt x="33" y="18"/>
                    <a:pt x="34" y="18"/>
                    <a:pt x="34" y="17"/>
                  </a:cubicBezTo>
                  <a:cubicBezTo>
                    <a:pt x="35" y="18"/>
                    <a:pt x="37" y="20"/>
                    <a:pt x="37" y="20"/>
                  </a:cubicBezTo>
                  <a:cubicBezTo>
                    <a:pt x="47" y="30"/>
                    <a:pt x="52" y="45"/>
                    <a:pt x="54" y="51"/>
                  </a:cubicBezTo>
                  <a:cubicBezTo>
                    <a:pt x="51" y="46"/>
                    <a:pt x="43" y="32"/>
                    <a:pt x="36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28"/>
                    <a:pt x="35" y="27"/>
                    <a:pt x="35" y="27"/>
                  </a:cubicBezTo>
                  <a:cubicBezTo>
                    <a:pt x="34" y="26"/>
                    <a:pt x="33" y="26"/>
                    <a:pt x="33" y="27"/>
                  </a:cubicBezTo>
                  <a:cubicBezTo>
                    <a:pt x="33" y="27"/>
                    <a:pt x="33" y="28"/>
                    <a:pt x="34" y="29"/>
                  </a:cubicBezTo>
                  <a:cubicBezTo>
                    <a:pt x="35" y="29"/>
                    <a:pt x="35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9" y="32"/>
                    <a:pt x="47" y="39"/>
                    <a:pt x="53" y="52"/>
                  </a:cubicBezTo>
                  <a:cubicBezTo>
                    <a:pt x="35" y="39"/>
                    <a:pt x="13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4" y="34"/>
                    <a:pt x="2" y="36"/>
                  </a:cubicBezTo>
                  <a:cubicBezTo>
                    <a:pt x="0" y="38"/>
                    <a:pt x="4" y="39"/>
                    <a:pt x="7" y="37"/>
                  </a:cubicBezTo>
                  <a:cubicBezTo>
                    <a:pt x="25" y="37"/>
                    <a:pt x="42" y="47"/>
                    <a:pt x="50" y="52"/>
                  </a:cubicBezTo>
                  <a:cubicBezTo>
                    <a:pt x="43" y="49"/>
                    <a:pt x="32" y="45"/>
                    <a:pt x="22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8"/>
                    <a:pt x="19" y="47"/>
                    <a:pt x="19" y="49"/>
                  </a:cubicBezTo>
                  <a:cubicBezTo>
                    <a:pt x="20" y="51"/>
                    <a:pt x="23" y="49"/>
                    <a:pt x="23" y="49"/>
                  </a:cubicBezTo>
                  <a:cubicBezTo>
                    <a:pt x="27" y="49"/>
                    <a:pt x="37" y="47"/>
                    <a:pt x="51" y="54"/>
                  </a:cubicBezTo>
                  <a:cubicBezTo>
                    <a:pt x="43" y="54"/>
                    <a:pt x="24" y="56"/>
                    <a:pt x="9" y="72"/>
                  </a:cubicBezTo>
                  <a:cubicBezTo>
                    <a:pt x="9" y="72"/>
                    <a:pt x="9" y="72"/>
                    <a:pt x="9" y="72"/>
                  </a:cubicBezTo>
                  <a:cubicBezTo>
                    <a:pt x="9" y="72"/>
                    <a:pt x="5" y="74"/>
                    <a:pt x="6" y="76"/>
                  </a:cubicBezTo>
                  <a:cubicBezTo>
                    <a:pt x="8" y="78"/>
                    <a:pt x="10" y="73"/>
                    <a:pt x="10" y="73"/>
                  </a:cubicBezTo>
                  <a:cubicBezTo>
                    <a:pt x="15" y="69"/>
                    <a:pt x="29" y="55"/>
                    <a:pt x="52" y="55"/>
                  </a:cubicBezTo>
                  <a:cubicBezTo>
                    <a:pt x="45" y="57"/>
                    <a:pt x="28" y="62"/>
                    <a:pt x="20" y="79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20" y="79"/>
                    <a:pt x="16" y="82"/>
                    <a:pt x="19" y="84"/>
                  </a:cubicBezTo>
                  <a:cubicBezTo>
                    <a:pt x="22" y="85"/>
                    <a:pt x="22" y="80"/>
                    <a:pt x="22" y="80"/>
                  </a:cubicBezTo>
                  <a:cubicBezTo>
                    <a:pt x="25" y="74"/>
                    <a:pt x="30" y="61"/>
                    <a:pt x="53" y="57"/>
                  </a:cubicBezTo>
                  <a:cubicBezTo>
                    <a:pt x="51" y="60"/>
                    <a:pt x="44" y="68"/>
                    <a:pt x="35" y="75"/>
                  </a:cubicBezTo>
                  <a:cubicBezTo>
                    <a:pt x="35" y="75"/>
                    <a:pt x="30" y="75"/>
                    <a:pt x="32" y="78"/>
                  </a:cubicBezTo>
                  <a:cubicBezTo>
                    <a:pt x="33" y="80"/>
                    <a:pt x="35" y="76"/>
                    <a:pt x="35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40" y="72"/>
                    <a:pt x="50" y="63"/>
                    <a:pt x="54" y="57"/>
                  </a:cubicBezTo>
                  <a:cubicBezTo>
                    <a:pt x="54" y="62"/>
                    <a:pt x="49" y="79"/>
                    <a:pt x="33" y="85"/>
                  </a:cubicBezTo>
                  <a:cubicBezTo>
                    <a:pt x="32" y="85"/>
                    <a:pt x="28" y="84"/>
                    <a:pt x="28" y="88"/>
                  </a:cubicBezTo>
                  <a:cubicBezTo>
                    <a:pt x="28" y="92"/>
                    <a:pt x="33" y="87"/>
                    <a:pt x="33" y="87"/>
                  </a:cubicBezTo>
                  <a:cubicBezTo>
                    <a:pt x="37" y="85"/>
                    <a:pt x="44" y="81"/>
                    <a:pt x="48" y="75"/>
                  </a:cubicBezTo>
                  <a:cubicBezTo>
                    <a:pt x="51" y="70"/>
                    <a:pt x="53" y="65"/>
                    <a:pt x="55" y="61"/>
                  </a:cubicBezTo>
                  <a:cubicBezTo>
                    <a:pt x="54" y="67"/>
                    <a:pt x="52" y="79"/>
                    <a:pt x="45" y="91"/>
                  </a:cubicBezTo>
                  <a:cubicBezTo>
                    <a:pt x="45" y="91"/>
                    <a:pt x="45" y="91"/>
                    <a:pt x="45" y="92"/>
                  </a:cubicBezTo>
                  <a:cubicBezTo>
                    <a:pt x="45" y="92"/>
                    <a:pt x="45" y="92"/>
                    <a:pt x="45" y="92"/>
                  </a:cubicBezTo>
                  <a:cubicBezTo>
                    <a:pt x="45" y="92"/>
                    <a:pt x="40" y="95"/>
                    <a:pt x="43" y="97"/>
                  </a:cubicBezTo>
                  <a:cubicBezTo>
                    <a:pt x="45" y="99"/>
                    <a:pt x="46" y="93"/>
                    <a:pt x="46" y="93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48" y="90"/>
                    <a:pt x="50" y="85"/>
                    <a:pt x="52" y="81"/>
                  </a:cubicBezTo>
                  <a:cubicBezTo>
                    <a:pt x="54" y="75"/>
                    <a:pt x="56" y="67"/>
                    <a:pt x="56" y="62"/>
                  </a:cubicBezTo>
                  <a:cubicBezTo>
                    <a:pt x="58" y="72"/>
                    <a:pt x="59" y="91"/>
                    <a:pt x="50" y="104"/>
                  </a:cubicBezTo>
                  <a:cubicBezTo>
                    <a:pt x="50" y="104"/>
                    <a:pt x="50" y="104"/>
                    <a:pt x="50" y="104"/>
                  </a:cubicBezTo>
                  <a:cubicBezTo>
                    <a:pt x="50" y="104"/>
                    <a:pt x="45" y="106"/>
                    <a:pt x="46" y="108"/>
                  </a:cubicBezTo>
                  <a:cubicBezTo>
                    <a:pt x="48" y="111"/>
                    <a:pt x="51" y="105"/>
                    <a:pt x="51" y="105"/>
                  </a:cubicBezTo>
                  <a:cubicBezTo>
                    <a:pt x="51" y="105"/>
                    <a:pt x="51" y="105"/>
                    <a:pt x="51" y="105"/>
                  </a:cubicBezTo>
                  <a:cubicBezTo>
                    <a:pt x="55" y="101"/>
                    <a:pt x="61" y="88"/>
                    <a:pt x="58" y="64"/>
                  </a:cubicBezTo>
                  <a:cubicBezTo>
                    <a:pt x="61" y="70"/>
                    <a:pt x="65" y="83"/>
                    <a:pt x="63" y="96"/>
                  </a:cubicBezTo>
                  <a:cubicBezTo>
                    <a:pt x="63" y="96"/>
                    <a:pt x="63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cubicBezTo>
                    <a:pt x="63" y="97"/>
                    <a:pt x="60" y="102"/>
                    <a:pt x="63" y="103"/>
                  </a:cubicBezTo>
                  <a:cubicBezTo>
                    <a:pt x="67" y="104"/>
                    <a:pt x="65" y="98"/>
                    <a:pt x="65" y="98"/>
                  </a:cubicBezTo>
                  <a:cubicBezTo>
                    <a:pt x="65" y="98"/>
                    <a:pt x="65" y="98"/>
                    <a:pt x="65" y="98"/>
                  </a:cubicBezTo>
                  <a:cubicBezTo>
                    <a:pt x="66" y="92"/>
                    <a:pt x="65" y="77"/>
                    <a:pt x="60" y="65"/>
                  </a:cubicBezTo>
                  <a:cubicBezTo>
                    <a:pt x="64" y="71"/>
                    <a:pt x="72" y="80"/>
                    <a:pt x="86" y="84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86" y="84"/>
                    <a:pt x="92" y="87"/>
                    <a:pt x="91" y="85"/>
                  </a:cubicBezTo>
                  <a:cubicBezTo>
                    <a:pt x="91" y="83"/>
                    <a:pt x="86" y="83"/>
                    <a:pt x="86" y="83"/>
                  </a:cubicBezTo>
                  <a:cubicBezTo>
                    <a:pt x="82" y="82"/>
                    <a:pt x="73" y="78"/>
                    <a:pt x="67" y="70"/>
                  </a:cubicBezTo>
                  <a:cubicBezTo>
                    <a:pt x="60" y="64"/>
                    <a:pt x="58" y="59"/>
                    <a:pt x="58" y="57"/>
                  </a:cubicBezTo>
                  <a:cubicBezTo>
                    <a:pt x="60" y="60"/>
                    <a:pt x="70" y="71"/>
                    <a:pt x="85" y="76"/>
                  </a:cubicBezTo>
                  <a:cubicBezTo>
                    <a:pt x="85" y="76"/>
                    <a:pt x="86" y="77"/>
                    <a:pt x="88" y="77"/>
                  </a:cubicBezTo>
                  <a:cubicBezTo>
                    <a:pt x="88" y="77"/>
                    <a:pt x="88" y="77"/>
                    <a:pt x="88" y="77"/>
                  </a:cubicBezTo>
                  <a:cubicBezTo>
                    <a:pt x="88" y="77"/>
                    <a:pt x="93" y="79"/>
                    <a:pt x="92" y="77"/>
                  </a:cubicBezTo>
                  <a:cubicBezTo>
                    <a:pt x="92" y="76"/>
                    <a:pt x="89" y="76"/>
                    <a:pt x="89" y="76"/>
                  </a:cubicBezTo>
                  <a:cubicBezTo>
                    <a:pt x="86" y="76"/>
                    <a:pt x="81" y="74"/>
                    <a:pt x="77" y="71"/>
                  </a:cubicBezTo>
                  <a:cubicBezTo>
                    <a:pt x="69" y="66"/>
                    <a:pt x="64" y="62"/>
                    <a:pt x="61" y="59"/>
                  </a:cubicBezTo>
                  <a:cubicBezTo>
                    <a:pt x="71" y="66"/>
                    <a:pt x="85" y="70"/>
                    <a:pt x="88" y="70"/>
                  </a:cubicBezTo>
                  <a:cubicBezTo>
                    <a:pt x="89" y="70"/>
                    <a:pt x="89" y="70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90" y="70"/>
                    <a:pt x="95" y="71"/>
                    <a:pt x="94" y="69"/>
                  </a:cubicBezTo>
                  <a:cubicBezTo>
                    <a:pt x="93" y="67"/>
                    <a:pt x="90" y="69"/>
                    <a:pt x="90" y="69"/>
                  </a:cubicBezTo>
                  <a:cubicBezTo>
                    <a:pt x="80" y="69"/>
                    <a:pt x="64" y="59"/>
                    <a:pt x="60" y="56"/>
                  </a:cubicBezTo>
                  <a:cubicBezTo>
                    <a:pt x="68" y="56"/>
                    <a:pt x="75" y="59"/>
                    <a:pt x="77" y="61"/>
                  </a:cubicBezTo>
                  <a:cubicBezTo>
                    <a:pt x="77" y="61"/>
                    <a:pt x="78" y="64"/>
                    <a:pt x="80" y="63"/>
                  </a:cubicBezTo>
                  <a:cubicBezTo>
                    <a:pt x="83" y="62"/>
                    <a:pt x="78" y="60"/>
                    <a:pt x="78" y="60"/>
                  </a:cubicBezTo>
                  <a:cubicBezTo>
                    <a:pt x="78" y="60"/>
                    <a:pt x="78" y="60"/>
                    <a:pt x="78" y="60"/>
                  </a:cubicBezTo>
                  <a:cubicBezTo>
                    <a:pt x="73" y="56"/>
                    <a:pt x="66" y="55"/>
                    <a:pt x="61" y="55"/>
                  </a:cubicBezTo>
                  <a:cubicBezTo>
                    <a:pt x="68" y="54"/>
                    <a:pt x="82" y="53"/>
                    <a:pt x="91" y="57"/>
                  </a:cubicBezTo>
                  <a:cubicBezTo>
                    <a:pt x="93" y="58"/>
                    <a:pt x="94" y="58"/>
                    <a:pt x="95" y="59"/>
                  </a:cubicBezTo>
                  <a:cubicBezTo>
                    <a:pt x="95" y="59"/>
                    <a:pt x="99" y="65"/>
                    <a:pt x="101" y="62"/>
                  </a:cubicBezTo>
                  <a:cubicBezTo>
                    <a:pt x="103" y="59"/>
                    <a:pt x="96" y="58"/>
                    <a:pt x="96" y="58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2" name="Freeform 1122">
              <a:extLst>
                <a:ext uri="{FF2B5EF4-FFF2-40B4-BE49-F238E27FC236}">
                  <a16:creationId xmlns:a16="http://schemas.microsoft.com/office/drawing/2014/main" id="{69FAAEB8-1FFB-4471-A168-A3C48B691E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84399" y="5092700"/>
              <a:ext cx="4763" cy="4763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3" name="Freeform 1123">
              <a:extLst>
                <a:ext uri="{FF2B5EF4-FFF2-40B4-BE49-F238E27FC236}">
                  <a16:creationId xmlns:a16="http://schemas.microsoft.com/office/drawing/2014/main" id="{B21D2D3F-83EA-4C9D-92B2-FE6E1210B2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2649" y="5041900"/>
              <a:ext cx="188913" cy="203200"/>
            </a:xfrm>
            <a:custGeom>
              <a:avLst/>
              <a:gdLst>
                <a:gd name="T0" fmla="*/ 26 w 41"/>
                <a:gd name="T1" fmla="*/ 0 h 44"/>
                <a:gd name="T2" fmla="*/ 10 w 41"/>
                <a:gd name="T3" fmla="*/ 7 h 44"/>
                <a:gd name="T4" fmla="*/ 10 w 41"/>
                <a:gd name="T5" fmla="*/ 7 h 44"/>
                <a:gd name="T6" fmla="*/ 8 w 41"/>
                <a:gd name="T7" fmla="*/ 10 h 44"/>
                <a:gd name="T8" fmla="*/ 3 w 41"/>
                <a:gd name="T9" fmla="*/ 13 h 44"/>
                <a:gd name="T10" fmla="*/ 0 w 41"/>
                <a:gd name="T11" fmla="*/ 24 h 44"/>
                <a:gd name="T12" fmla="*/ 4 w 41"/>
                <a:gd name="T13" fmla="*/ 43 h 44"/>
                <a:gd name="T14" fmla="*/ 6 w 41"/>
                <a:gd name="T15" fmla="*/ 19 h 44"/>
                <a:gd name="T16" fmla="*/ 7 w 41"/>
                <a:gd name="T17" fmla="*/ 19 h 44"/>
                <a:gd name="T18" fmla="*/ 17 w 41"/>
                <a:gd name="T19" fmla="*/ 44 h 44"/>
                <a:gd name="T20" fmla="*/ 14 w 41"/>
                <a:gd name="T21" fmla="*/ 16 h 44"/>
                <a:gd name="T22" fmla="*/ 16 w 41"/>
                <a:gd name="T23" fmla="*/ 15 h 44"/>
                <a:gd name="T24" fmla="*/ 31 w 41"/>
                <a:gd name="T25" fmla="*/ 26 h 44"/>
                <a:gd name="T26" fmla="*/ 19 w 41"/>
                <a:gd name="T27" fmla="*/ 11 h 44"/>
                <a:gd name="T28" fmla="*/ 19 w 41"/>
                <a:gd name="T29" fmla="*/ 7 h 44"/>
                <a:gd name="T30" fmla="*/ 33 w 41"/>
                <a:gd name="T31" fmla="*/ 11 h 44"/>
                <a:gd name="T32" fmla="*/ 23 w 41"/>
                <a:gd name="T33" fmla="*/ 4 h 44"/>
                <a:gd name="T34" fmla="*/ 37 w 41"/>
                <a:gd name="T35" fmla="*/ 1 h 44"/>
                <a:gd name="T36" fmla="*/ 41 w 41"/>
                <a:gd name="T37" fmla="*/ 1 h 44"/>
                <a:gd name="T38" fmla="*/ 33 w 41"/>
                <a:gd name="T39" fmla="*/ 0 h 44"/>
                <a:gd name="T40" fmla="*/ 33 w 41"/>
                <a:gd name="T41" fmla="*/ 0 h 44"/>
                <a:gd name="T42" fmla="*/ 26 w 41"/>
                <a:gd name="T4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44">
                  <a:moveTo>
                    <a:pt x="26" y="0"/>
                  </a:moveTo>
                  <a:cubicBezTo>
                    <a:pt x="15" y="0"/>
                    <a:pt x="11" y="4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9"/>
                    <a:pt x="9" y="10"/>
                    <a:pt x="8" y="10"/>
                  </a:cubicBezTo>
                  <a:cubicBezTo>
                    <a:pt x="7" y="11"/>
                    <a:pt x="5" y="11"/>
                    <a:pt x="3" y="13"/>
                  </a:cubicBezTo>
                  <a:cubicBezTo>
                    <a:pt x="1" y="14"/>
                    <a:pt x="0" y="18"/>
                    <a:pt x="0" y="24"/>
                  </a:cubicBezTo>
                  <a:cubicBezTo>
                    <a:pt x="0" y="29"/>
                    <a:pt x="1" y="36"/>
                    <a:pt x="4" y="43"/>
                  </a:cubicBezTo>
                  <a:cubicBezTo>
                    <a:pt x="4" y="42"/>
                    <a:pt x="1" y="24"/>
                    <a:pt x="6" y="19"/>
                  </a:cubicBezTo>
                  <a:cubicBezTo>
                    <a:pt x="6" y="19"/>
                    <a:pt x="7" y="19"/>
                    <a:pt x="7" y="19"/>
                  </a:cubicBezTo>
                  <a:cubicBezTo>
                    <a:pt x="11" y="19"/>
                    <a:pt x="10" y="36"/>
                    <a:pt x="17" y="44"/>
                  </a:cubicBezTo>
                  <a:cubicBezTo>
                    <a:pt x="17" y="44"/>
                    <a:pt x="11" y="19"/>
                    <a:pt x="14" y="16"/>
                  </a:cubicBezTo>
                  <a:cubicBezTo>
                    <a:pt x="14" y="16"/>
                    <a:pt x="15" y="15"/>
                    <a:pt x="16" y="15"/>
                  </a:cubicBezTo>
                  <a:cubicBezTo>
                    <a:pt x="20" y="15"/>
                    <a:pt x="29" y="22"/>
                    <a:pt x="31" y="26"/>
                  </a:cubicBezTo>
                  <a:cubicBezTo>
                    <a:pt x="31" y="26"/>
                    <a:pt x="28" y="18"/>
                    <a:pt x="19" y="11"/>
                  </a:cubicBezTo>
                  <a:cubicBezTo>
                    <a:pt x="16" y="8"/>
                    <a:pt x="17" y="7"/>
                    <a:pt x="19" y="7"/>
                  </a:cubicBezTo>
                  <a:cubicBezTo>
                    <a:pt x="23" y="7"/>
                    <a:pt x="30" y="9"/>
                    <a:pt x="33" y="11"/>
                  </a:cubicBezTo>
                  <a:cubicBezTo>
                    <a:pt x="30" y="9"/>
                    <a:pt x="23" y="5"/>
                    <a:pt x="23" y="4"/>
                  </a:cubicBezTo>
                  <a:cubicBezTo>
                    <a:pt x="22" y="3"/>
                    <a:pt x="30" y="1"/>
                    <a:pt x="37" y="1"/>
                  </a:cubicBezTo>
                  <a:cubicBezTo>
                    <a:pt x="39" y="1"/>
                    <a:pt x="40" y="1"/>
                    <a:pt x="41" y="1"/>
                  </a:cubicBezTo>
                  <a:cubicBezTo>
                    <a:pt x="38" y="1"/>
                    <a:pt x="36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8" y="0"/>
                    <a:pt x="2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4" name="Freeform 1124">
              <a:extLst>
                <a:ext uri="{FF2B5EF4-FFF2-40B4-BE49-F238E27FC236}">
                  <a16:creationId xmlns:a16="http://schemas.microsoft.com/office/drawing/2014/main" id="{14CEA499-388A-4813-BED9-9575206DE0F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74800" y="4957763"/>
              <a:ext cx="222250" cy="180975"/>
            </a:xfrm>
            <a:custGeom>
              <a:avLst/>
              <a:gdLst>
                <a:gd name="T0" fmla="*/ 24 w 48"/>
                <a:gd name="T1" fmla="*/ 0 h 39"/>
                <a:gd name="T2" fmla="*/ 17 w 48"/>
                <a:gd name="T3" fmla="*/ 1 h 39"/>
                <a:gd name="T4" fmla="*/ 15 w 48"/>
                <a:gd name="T5" fmla="*/ 2 h 39"/>
                <a:gd name="T6" fmla="*/ 0 w 48"/>
                <a:gd name="T7" fmla="*/ 9 h 39"/>
                <a:gd name="T8" fmla="*/ 17 w 48"/>
                <a:gd name="T9" fmla="*/ 5 h 39"/>
                <a:gd name="T10" fmla="*/ 24 w 48"/>
                <a:gd name="T11" fmla="*/ 6 h 39"/>
                <a:gd name="T12" fmla="*/ 3 w 48"/>
                <a:gd name="T13" fmla="*/ 23 h 39"/>
                <a:gd name="T14" fmla="*/ 26 w 48"/>
                <a:gd name="T15" fmla="*/ 11 h 39"/>
                <a:gd name="T16" fmla="*/ 27 w 48"/>
                <a:gd name="T17" fmla="*/ 12 h 39"/>
                <a:gd name="T18" fmla="*/ 26 w 48"/>
                <a:gd name="T19" fmla="*/ 29 h 39"/>
                <a:gd name="T20" fmla="*/ 35 w 48"/>
                <a:gd name="T21" fmla="*/ 15 h 39"/>
                <a:gd name="T22" fmla="*/ 36 w 48"/>
                <a:gd name="T23" fmla="*/ 14 h 39"/>
                <a:gd name="T24" fmla="*/ 37 w 48"/>
                <a:gd name="T25" fmla="*/ 31 h 39"/>
                <a:gd name="T26" fmla="*/ 42 w 48"/>
                <a:gd name="T27" fmla="*/ 18 h 39"/>
                <a:gd name="T28" fmla="*/ 48 w 48"/>
                <a:gd name="T29" fmla="*/ 39 h 39"/>
                <a:gd name="T30" fmla="*/ 48 w 48"/>
                <a:gd name="T31" fmla="*/ 38 h 39"/>
                <a:gd name="T32" fmla="*/ 48 w 48"/>
                <a:gd name="T33" fmla="*/ 29 h 39"/>
                <a:gd name="T34" fmla="*/ 36 w 48"/>
                <a:gd name="T35" fmla="*/ 8 h 39"/>
                <a:gd name="T36" fmla="*/ 36 w 48"/>
                <a:gd name="T37" fmla="*/ 8 h 39"/>
                <a:gd name="T38" fmla="*/ 36 w 48"/>
                <a:gd name="T39" fmla="*/ 8 h 39"/>
                <a:gd name="T40" fmla="*/ 29 w 48"/>
                <a:gd name="T41" fmla="*/ 2 h 39"/>
                <a:gd name="T42" fmla="*/ 29 w 48"/>
                <a:gd name="T43" fmla="*/ 2 h 39"/>
                <a:gd name="T44" fmla="*/ 29 w 48"/>
                <a:gd name="T45" fmla="*/ 2 h 39"/>
                <a:gd name="T46" fmla="*/ 24 w 48"/>
                <a:gd name="T4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" h="39">
                  <a:moveTo>
                    <a:pt x="24" y="0"/>
                  </a:moveTo>
                  <a:cubicBezTo>
                    <a:pt x="22" y="0"/>
                    <a:pt x="19" y="1"/>
                    <a:pt x="17" y="1"/>
                  </a:cubicBezTo>
                  <a:cubicBezTo>
                    <a:pt x="16" y="1"/>
                    <a:pt x="16" y="2"/>
                    <a:pt x="15" y="2"/>
                  </a:cubicBezTo>
                  <a:cubicBezTo>
                    <a:pt x="10" y="3"/>
                    <a:pt x="5" y="5"/>
                    <a:pt x="0" y="9"/>
                  </a:cubicBezTo>
                  <a:cubicBezTo>
                    <a:pt x="1" y="8"/>
                    <a:pt x="10" y="5"/>
                    <a:pt x="17" y="5"/>
                  </a:cubicBezTo>
                  <a:cubicBezTo>
                    <a:pt x="20" y="5"/>
                    <a:pt x="22" y="5"/>
                    <a:pt x="24" y="6"/>
                  </a:cubicBezTo>
                  <a:cubicBezTo>
                    <a:pt x="24" y="6"/>
                    <a:pt x="14" y="10"/>
                    <a:pt x="3" y="23"/>
                  </a:cubicBezTo>
                  <a:cubicBezTo>
                    <a:pt x="4" y="22"/>
                    <a:pt x="19" y="11"/>
                    <a:pt x="26" y="11"/>
                  </a:cubicBezTo>
                  <a:cubicBezTo>
                    <a:pt x="26" y="11"/>
                    <a:pt x="27" y="12"/>
                    <a:pt x="27" y="12"/>
                  </a:cubicBezTo>
                  <a:cubicBezTo>
                    <a:pt x="32" y="14"/>
                    <a:pt x="26" y="29"/>
                    <a:pt x="26" y="29"/>
                  </a:cubicBezTo>
                  <a:cubicBezTo>
                    <a:pt x="26" y="29"/>
                    <a:pt x="34" y="21"/>
                    <a:pt x="35" y="15"/>
                  </a:cubicBezTo>
                  <a:cubicBezTo>
                    <a:pt x="35" y="14"/>
                    <a:pt x="35" y="14"/>
                    <a:pt x="36" y="14"/>
                  </a:cubicBezTo>
                  <a:cubicBezTo>
                    <a:pt x="37" y="14"/>
                    <a:pt x="39" y="23"/>
                    <a:pt x="37" y="31"/>
                  </a:cubicBezTo>
                  <a:cubicBezTo>
                    <a:pt x="37" y="31"/>
                    <a:pt x="42" y="23"/>
                    <a:pt x="42" y="18"/>
                  </a:cubicBezTo>
                  <a:cubicBezTo>
                    <a:pt x="42" y="18"/>
                    <a:pt x="48" y="29"/>
                    <a:pt x="48" y="39"/>
                  </a:cubicBezTo>
                  <a:cubicBezTo>
                    <a:pt x="48" y="39"/>
                    <a:pt x="48" y="38"/>
                    <a:pt x="48" y="38"/>
                  </a:cubicBezTo>
                  <a:cubicBezTo>
                    <a:pt x="48" y="35"/>
                    <a:pt x="48" y="32"/>
                    <a:pt x="48" y="29"/>
                  </a:cubicBezTo>
                  <a:cubicBezTo>
                    <a:pt x="46" y="12"/>
                    <a:pt x="40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2" y="8"/>
                    <a:pt x="32" y="5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1"/>
                    <a:pt x="26" y="0"/>
                    <a:pt x="24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5" name="Freeform 1125">
              <a:extLst>
                <a:ext uri="{FF2B5EF4-FFF2-40B4-BE49-F238E27FC236}">
                  <a16:creationId xmlns:a16="http://schemas.microsoft.com/office/drawing/2014/main" id="{16F765A4-CBCC-4F9D-8451-F378F8C5C9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0649" y="5411788"/>
              <a:ext cx="157163" cy="282575"/>
            </a:xfrm>
            <a:custGeom>
              <a:avLst/>
              <a:gdLst>
                <a:gd name="T0" fmla="*/ 13 w 34"/>
                <a:gd name="T1" fmla="*/ 0 h 61"/>
                <a:gd name="T2" fmla="*/ 26 w 34"/>
                <a:gd name="T3" fmla="*/ 22 h 61"/>
                <a:gd name="T4" fmla="*/ 25 w 34"/>
                <a:gd name="T5" fmla="*/ 23 h 61"/>
                <a:gd name="T6" fmla="*/ 24 w 34"/>
                <a:gd name="T7" fmla="*/ 23 h 61"/>
                <a:gd name="T8" fmla="*/ 1 w 34"/>
                <a:gd name="T9" fmla="*/ 8 h 61"/>
                <a:gd name="T10" fmla="*/ 22 w 34"/>
                <a:gd name="T11" fmla="*/ 31 h 61"/>
                <a:gd name="T12" fmla="*/ 16 w 34"/>
                <a:gd name="T13" fmla="*/ 34 h 61"/>
                <a:gd name="T14" fmla="*/ 4 w 34"/>
                <a:gd name="T15" fmla="*/ 32 h 61"/>
                <a:gd name="T16" fmla="*/ 20 w 34"/>
                <a:gd name="T17" fmla="*/ 39 h 61"/>
                <a:gd name="T18" fmla="*/ 21 w 34"/>
                <a:gd name="T19" fmla="*/ 39 h 61"/>
                <a:gd name="T20" fmla="*/ 25 w 34"/>
                <a:gd name="T21" fmla="*/ 41 h 61"/>
                <a:gd name="T22" fmla="*/ 9 w 34"/>
                <a:gd name="T23" fmla="*/ 45 h 61"/>
                <a:gd name="T24" fmla="*/ 0 w 34"/>
                <a:gd name="T25" fmla="*/ 43 h 61"/>
                <a:gd name="T26" fmla="*/ 17 w 34"/>
                <a:gd name="T27" fmla="*/ 49 h 61"/>
                <a:gd name="T28" fmla="*/ 20 w 34"/>
                <a:gd name="T29" fmla="*/ 48 h 61"/>
                <a:gd name="T30" fmla="*/ 21 w 34"/>
                <a:gd name="T31" fmla="*/ 48 h 61"/>
                <a:gd name="T32" fmla="*/ 24 w 34"/>
                <a:gd name="T33" fmla="*/ 50 h 61"/>
                <a:gd name="T34" fmla="*/ 8 w 34"/>
                <a:gd name="T35" fmla="*/ 61 h 61"/>
                <a:gd name="T36" fmla="*/ 31 w 34"/>
                <a:gd name="T37" fmla="*/ 47 h 61"/>
                <a:gd name="T38" fmla="*/ 31 w 34"/>
                <a:gd name="T39" fmla="*/ 46 h 61"/>
                <a:gd name="T40" fmla="*/ 30 w 34"/>
                <a:gd name="T41" fmla="*/ 41 h 61"/>
                <a:gd name="T42" fmla="*/ 32 w 34"/>
                <a:gd name="T43" fmla="*/ 38 h 61"/>
                <a:gd name="T44" fmla="*/ 34 w 34"/>
                <a:gd name="T45" fmla="*/ 32 h 61"/>
                <a:gd name="T46" fmla="*/ 27 w 34"/>
                <a:gd name="T47" fmla="*/ 15 h 61"/>
                <a:gd name="T48" fmla="*/ 13 w 34"/>
                <a:gd name="T4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61">
                  <a:moveTo>
                    <a:pt x="13" y="0"/>
                  </a:moveTo>
                  <a:cubicBezTo>
                    <a:pt x="14" y="1"/>
                    <a:pt x="24" y="13"/>
                    <a:pt x="26" y="22"/>
                  </a:cubicBezTo>
                  <a:cubicBezTo>
                    <a:pt x="26" y="22"/>
                    <a:pt x="26" y="23"/>
                    <a:pt x="25" y="23"/>
                  </a:cubicBezTo>
                  <a:cubicBezTo>
                    <a:pt x="25" y="23"/>
                    <a:pt x="24" y="23"/>
                    <a:pt x="24" y="23"/>
                  </a:cubicBezTo>
                  <a:cubicBezTo>
                    <a:pt x="20" y="19"/>
                    <a:pt x="12" y="11"/>
                    <a:pt x="1" y="8"/>
                  </a:cubicBezTo>
                  <a:cubicBezTo>
                    <a:pt x="1" y="8"/>
                    <a:pt x="23" y="25"/>
                    <a:pt x="22" y="31"/>
                  </a:cubicBezTo>
                  <a:cubicBezTo>
                    <a:pt x="22" y="33"/>
                    <a:pt x="19" y="34"/>
                    <a:pt x="16" y="34"/>
                  </a:cubicBezTo>
                  <a:cubicBezTo>
                    <a:pt x="11" y="34"/>
                    <a:pt x="4" y="32"/>
                    <a:pt x="4" y="32"/>
                  </a:cubicBezTo>
                  <a:cubicBezTo>
                    <a:pt x="4" y="32"/>
                    <a:pt x="14" y="39"/>
                    <a:pt x="20" y="39"/>
                  </a:cubicBezTo>
                  <a:cubicBezTo>
                    <a:pt x="20" y="39"/>
                    <a:pt x="21" y="39"/>
                    <a:pt x="21" y="39"/>
                  </a:cubicBezTo>
                  <a:cubicBezTo>
                    <a:pt x="21" y="39"/>
                    <a:pt x="26" y="39"/>
                    <a:pt x="25" y="41"/>
                  </a:cubicBezTo>
                  <a:cubicBezTo>
                    <a:pt x="24" y="43"/>
                    <a:pt x="16" y="45"/>
                    <a:pt x="9" y="45"/>
                  </a:cubicBezTo>
                  <a:cubicBezTo>
                    <a:pt x="6" y="45"/>
                    <a:pt x="3" y="44"/>
                    <a:pt x="0" y="43"/>
                  </a:cubicBezTo>
                  <a:cubicBezTo>
                    <a:pt x="1" y="44"/>
                    <a:pt x="10" y="49"/>
                    <a:pt x="17" y="49"/>
                  </a:cubicBezTo>
                  <a:cubicBezTo>
                    <a:pt x="18" y="49"/>
                    <a:pt x="19" y="49"/>
                    <a:pt x="20" y="48"/>
                  </a:cubicBezTo>
                  <a:cubicBezTo>
                    <a:pt x="20" y="48"/>
                    <a:pt x="21" y="48"/>
                    <a:pt x="21" y="48"/>
                  </a:cubicBezTo>
                  <a:cubicBezTo>
                    <a:pt x="22" y="48"/>
                    <a:pt x="24" y="49"/>
                    <a:pt x="24" y="50"/>
                  </a:cubicBezTo>
                  <a:cubicBezTo>
                    <a:pt x="25" y="51"/>
                    <a:pt x="14" y="59"/>
                    <a:pt x="8" y="61"/>
                  </a:cubicBezTo>
                  <a:cubicBezTo>
                    <a:pt x="21" y="58"/>
                    <a:pt x="31" y="51"/>
                    <a:pt x="31" y="47"/>
                  </a:cubicBezTo>
                  <a:cubicBezTo>
                    <a:pt x="31" y="47"/>
                    <a:pt x="31" y="47"/>
                    <a:pt x="31" y="46"/>
                  </a:cubicBezTo>
                  <a:cubicBezTo>
                    <a:pt x="31" y="44"/>
                    <a:pt x="30" y="42"/>
                    <a:pt x="30" y="41"/>
                  </a:cubicBezTo>
                  <a:cubicBezTo>
                    <a:pt x="30" y="40"/>
                    <a:pt x="31" y="39"/>
                    <a:pt x="32" y="38"/>
                  </a:cubicBezTo>
                  <a:cubicBezTo>
                    <a:pt x="33" y="37"/>
                    <a:pt x="34" y="35"/>
                    <a:pt x="34" y="32"/>
                  </a:cubicBezTo>
                  <a:cubicBezTo>
                    <a:pt x="34" y="28"/>
                    <a:pt x="32" y="22"/>
                    <a:pt x="27" y="15"/>
                  </a:cubicBezTo>
                  <a:cubicBezTo>
                    <a:pt x="23" y="10"/>
                    <a:pt x="19" y="5"/>
                    <a:pt x="13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6" name="Freeform 1126">
              <a:extLst>
                <a:ext uri="{FF2B5EF4-FFF2-40B4-BE49-F238E27FC236}">
                  <a16:creationId xmlns:a16="http://schemas.microsoft.com/office/drawing/2014/main" id="{DFA2D14A-A31A-4941-AAD1-DC2142323C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76400" y="5838825"/>
              <a:ext cx="244475" cy="161925"/>
            </a:xfrm>
            <a:custGeom>
              <a:avLst/>
              <a:gdLst>
                <a:gd name="T0" fmla="*/ 18 w 53"/>
                <a:gd name="T1" fmla="*/ 0 h 35"/>
                <a:gd name="T2" fmla="*/ 23 w 53"/>
                <a:gd name="T3" fmla="*/ 20 h 35"/>
                <a:gd name="T4" fmla="*/ 21 w 53"/>
                <a:gd name="T5" fmla="*/ 28 h 35"/>
                <a:gd name="T6" fmla="*/ 0 w 53"/>
                <a:gd name="T7" fmla="*/ 6 h 35"/>
                <a:gd name="T8" fmla="*/ 16 w 53"/>
                <a:gd name="T9" fmla="*/ 30 h 35"/>
                <a:gd name="T10" fmla="*/ 0 w 53"/>
                <a:gd name="T11" fmla="*/ 21 h 35"/>
                <a:gd name="T12" fmla="*/ 24 w 53"/>
                <a:gd name="T13" fmla="*/ 35 h 35"/>
                <a:gd name="T14" fmla="*/ 26 w 53"/>
                <a:gd name="T15" fmla="*/ 35 h 35"/>
                <a:gd name="T16" fmla="*/ 33 w 53"/>
                <a:gd name="T17" fmla="*/ 30 h 35"/>
                <a:gd name="T18" fmla="*/ 34 w 53"/>
                <a:gd name="T19" fmla="*/ 31 h 35"/>
                <a:gd name="T20" fmla="*/ 36 w 53"/>
                <a:gd name="T21" fmla="*/ 31 h 35"/>
                <a:gd name="T22" fmla="*/ 51 w 53"/>
                <a:gd name="T23" fmla="*/ 13 h 35"/>
                <a:gd name="T24" fmla="*/ 53 w 53"/>
                <a:gd name="T25" fmla="*/ 5 h 35"/>
                <a:gd name="T26" fmla="*/ 43 w 53"/>
                <a:gd name="T27" fmla="*/ 22 h 35"/>
                <a:gd name="T28" fmla="*/ 45 w 53"/>
                <a:gd name="T29" fmla="*/ 2 h 35"/>
                <a:gd name="T30" fmla="*/ 36 w 53"/>
                <a:gd name="T31" fmla="*/ 23 h 35"/>
                <a:gd name="T32" fmla="*/ 35 w 53"/>
                <a:gd name="T33" fmla="*/ 23 h 35"/>
                <a:gd name="T34" fmla="*/ 31 w 53"/>
                <a:gd name="T35" fmla="*/ 3 h 35"/>
                <a:gd name="T36" fmla="*/ 29 w 53"/>
                <a:gd name="T37" fmla="*/ 23 h 35"/>
                <a:gd name="T38" fmla="*/ 29 w 53"/>
                <a:gd name="T39" fmla="*/ 23 h 35"/>
                <a:gd name="T40" fmla="*/ 18 w 53"/>
                <a:gd name="T4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3" h="35">
                  <a:moveTo>
                    <a:pt x="18" y="0"/>
                  </a:moveTo>
                  <a:cubicBezTo>
                    <a:pt x="19" y="3"/>
                    <a:pt x="22" y="15"/>
                    <a:pt x="23" y="20"/>
                  </a:cubicBezTo>
                  <a:cubicBezTo>
                    <a:pt x="24" y="26"/>
                    <a:pt x="21" y="28"/>
                    <a:pt x="21" y="28"/>
                  </a:cubicBezTo>
                  <a:cubicBezTo>
                    <a:pt x="13" y="26"/>
                    <a:pt x="0" y="6"/>
                    <a:pt x="0" y="6"/>
                  </a:cubicBezTo>
                  <a:cubicBezTo>
                    <a:pt x="4" y="20"/>
                    <a:pt x="16" y="30"/>
                    <a:pt x="16" y="30"/>
                  </a:cubicBezTo>
                  <a:cubicBezTo>
                    <a:pt x="9" y="28"/>
                    <a:pt x="1" y="22"/>
                    <a:pt x="0" y="21"/>
                  </a:cubicBezTo>
                  <a:cubicBezTo>
                    <a:pt x="9" y="31"/>
                    <a:pt x="19" y="35"/>
                    <a:pt x="24" y="35"/>
                  </a:cubicBezTo>
                  <a:cubicBezTo>
                    <a:pt x="25" y="35"/>
                    <a:pt x="26" y="35"/>
                    <a:pt x="26" y="35"/>
                  </a:cubicBezTo>
                  <a:cubicBezTo>
                    <a:pt x="30" y="33"/>
                    <a:pt x="30" y="30"/>
                    <a:pt x="33" y="30"/>
                  </a:cubicBezTo>
                  <a:cubicBezTo>
                    <a:pt x="33" y="30"/>
                    <a:pt x="34" y="31"/>
                    <a:pt x="34" y="31"/>
                  </a:cubicBezTo>
                  <a:cubicBezTo>
                    <a:pt x="35" y="31"/>
                    <a:pt x="35" y="31"/>
                    <a:pt x="36" y="31"/>
                  </a:cubicBezTo>
                  <a:cubicBezTo>
                    <a:pt x="40" y="31"/>
                    <a:pt x="46" y="27"/>
                    <a:pt x="51" y="13"/>
                  </a:cubicBezTo>
                  <a:cubicBezTo>
                    <a:pt x="52" y="11"/>
                    <a:pt x="53" y="8"/>
                    <a:pt x="53" y="5"/>
                  </a:cubicBezTo>
                  <a:cubicBezTo>
                    <a:pt x="51" y="11"/>
                    <a:pt x="43" y="22"/>
                    <a:pt x="43" y="22"/>
                  </a:cubicBezTo>
                  <a:cubicBezTo>
                    <a:pt x="44" y="18"/>
                    <a:pt x="45" y="6"/>
                    <a:pt x="45" y="2"/>
                  </a:cubicBezTo>
                  <a:cubicBezTo>
                    <a:pt x="44" y="9"/>
                    <a:pt x="38" y="23"/>
                    <a:pt x="36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6"/>
                    <a:pt x="31" y="3"/>
                  </a:cubicBezTo>
                  <a:cubicBezTo>
                    <a:pt x="31" y="6"/>
                    <a:pt x="32" y="23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6" y="22"/>
                    <a:pt x="20" y="4"/>
                    <a:pt x="1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7" name="Freeform 1127">
              <a:extLst>
                <a:ext uri="{FF2B5EF4-FFF2-40B4-BE49-F238E27FC236}">
                  <a16:creationId xmlns:a16="http://schemas.microsoft.com/office/drawing/2014/main" id="{54160E2E-B438-48FB-93E2-DCD2FE7EE6F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49487" y="5672138"/>
              <a:ext cx="14288" cy="4763"/>
            </a:xfrm>
            <a:custGeom>
              <a:avLst/>
              <a:gdLst>
                <a:gd name="T0" fmla="*/ 3 w 3"/>
                <a:gd name="T1" fmla="*/ 0 h 1"/>
                <a:gd name="T2" fmla="*/ 0 w 3"/>
                <a:gd name="T3" fmla="*/ 1 h 1"/>
                <a:gd name="T4" fmla="*/ 3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3" y="1"/>
                    <a:pt x="2" y="1"/>
                    <a:pt x="0" y="1"/>
                  </a:cubicBezTo>
                  <a:cubicBezTo>
                    <a:pt x="2" y="1"/>
                    <a:pt x="3" y="1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8" name="Freeform 1128">
              <a:extLst>
                <a:ext uri="{FF2B5EF4-FFF2-40B4-BE49-F238E27FC236}">
                  <a16:creationId xmlns:a16="http://schemas.microsoft.com/office/drawing/2014/main" id="{027D5C16-7851-429A-AF87-FCD00DFABB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44724" y="5486400"/>
              <a:ext cx="185738" cy="282575"/>
            </a:xfrm>
            <a:custGeom>
              <a:avLst/>
              <a:gdLst>
                <a:gd name="T0" fmla="*/ 16 w 40"/>
                <a:gd name="T1" fmla="*/ 0 h 61"/>
                <a:gd name="T2" fmla="*/ 5 w 40"/>
                <a:gd name="T3" fmla="*/ 14 h 61"/>
                <a:gd name="T4" fmla="*/ 1 w 40"/>
                <a:gd name="T5" fmla="*/ 23 h 61"/>
                <a:gd name="T6" fmla="*/ 0 w 40"/>
                <a:gd name="T7" fmla="*/ 27 h 61"/>
                <a:gd name="T8" fmla="*/ 0 w 40"/>
                <a:gd name="T9" fmla="*/ 31 h 61"/>
                <a:gd name="T10" fmla="*/ 3 w 40"/>
                <a:gd name="T11" fmla="*/ 38 h 61"/>
                <a:gd name="T12" fmla="*/ 5 w 40"/>
                <a:gd name="T13" fmla="*/ 42 h 61"/>
                <a:gd name="T14" fmla="*/ 5 w 40"/>
                <a:gd name="T15" fmla="*/ 45 h 61"/>
                <a:gd name="T16" fmla="*/ 5 w 40"/>
                <a:gd name="T17" fmla="*/ 47 h 61"/>
                <a:gd name="T18" fmla="*/ 40 w 40"/>
                <a:gd name="T19" fmla="*/ 61 h 61"/>
                <a:gd name="T20" fmla="*/ 40 w 40"/>
                <a:gd name="T21" fmla="*/ 61 h 61"/>
                <a:gd name="T22" fmla="*/ 19 w 40"/>
                <a:gd name="T23" fmla="*/ 51 h 61"/>
                <a:gd name="T24" fmla="*/ 35 w 40"/>
                <a:gd name="T25" fmla="*/ 42 h 61"/>
                <a:gd name="T26" fmla="*/ 20 w 40"/>
                <a:gd name="T27" fmla="*/ 44 h 61"/>
                <a:gd name="T28" fmla="*/ 17 w 40"/>
                <a:gd name="T29" fmla="*/ 43 h 61"/>
                <a:gd name="T30" fmla="*/ 36 w 40"/>
                <a:gd name="T31" fmla="*/ 29 h 61"/>
                <a:gd name="T32" fmla="*/ 15 w 40"/>
                <a:gd name="T33" fmla="*/ 36 h 61"/>
                <a:gd name="T34" fmla="*/ 14 w 40"/>
                <a:gd name="T35" fmla="*/ 36 h 61"/>
                <a:gd name="T36" fmla="*/ 28 w 40"/>
                <a:gd name="T37" fmla="*/ 14 h 61"/>
                <a:gd name="T38" fmla="*/ 10 w 40"/>
                <a:gd name="T39" fmla="*/ 27 h 61"/>
                <a:gd name="T40" fmla="*/ 7 w 40"/>
                <a:gd name="T41" fmla="*/ 26 h 61"/>
                <a:gd name="T42" fmla="*/ 16 w 40"/>
                <a:gd name="T4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61">
                  <a:moveTo>
                    <a:pt x="16" y="0"/>
                  </a:moveTo>
                  <a:cubicBezTo>
                    <a:pt x="12" y="4"/>
                    <a:pt x="8" y="10"/>
                    <a:pt x="5" y="14"/>
                  </a:cubicBezTo>
                  <a:cubicBezTo>
                    <a:pt x="3" y="18"/>
                    <a:pt x="2" y="21"/>
                    <a:pt x="1" y="23"/>
                  </a:cubicBezTo>
                  <a:cubicBezTo>
                    <a:pt x="1" y="25"/>
                    <a:pt x="0" y="26"/>
                    <a:pt x="0" y="27"/>
                  </a:cubicBezTo>
                  <a:cubicBezTo>
                    <a:pt x="0" y="28"/>
                    <a:pt x="0" y="29"/>
                    <a:pt x="0" y="31"/>
                  </a:cubicBezTo>
                  <a:cubicBezTo>
                    <a:pt x="0" y="35"/>
                    <a:pt x="1" y="37"/>
                    <a:pt x="3" y="38"/>
                  </a:cubicBezTo>
                  <a:cubicBezTo>
                    <a:pt x="5" y="39"/>
                    <a:pt x="5" y="40"/>
                    <a:pt x="5" y="42"/>
                  </a:cubicBezTo>
                  <a:cubicBezTo>
                    <a:pt x="5" y="43"/>
                    <a:pt x="5" y="44"/>
                    <a:pt x="5" y="45"/>
                  </a:cubicBezTo>
                  <a:cubicBezTo>
                    <a:pt x="5" y="45"/>
                    <a:pt x="5" y="46"/>
                    <a:pt x="5" y="47"/>
                  </a:cubicBezTo>
                  <a:cubicBezTo>
                    <a:pt x="6" y="51"/>
                    <a:pt x="22" y="61"/>
                    <a:pt x="40" y="61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33" y="60"/>
                    <a:pt x="24" y="56"/>
                    <a:pt x="19" y="51"/>
                  </a:cubicBezTo>
                  <a:cubicBezTo>
                    <a:pt x="16" y="48"/>
                    <a:pt x="28" y="44"/>
                    <a:pt x="35" y="42"/>
                  </a:cubicBezTo>
                  <a:cubicBezTo>
                    <a:pt x="31" y="43"/>
                    <a:pt x="24" y="44"/>
                    <a:pt x="20" y="44"/>
                  </a:cubicBezTo>
                  <a:cubicBezTo>
                    <a:pt x="18" y="44"/>
                    <a:pt x="17" y="44"/>
                    <a:pt x="17" y="43"/>
                  </a:cubicBezTo>
                  <a:cubicBezTo>
                    <a:pt x="16" y="40"/>
                    <a:pt x="35" y="30"/>
                    <a:pt x="36" y="29"/>
                  </a:cubicBezTo>
                  <a:cubicBezTo>
                    <a:pt x="35" y="30"/>
                    <a:pt x="20" y="36"/>
                    <a:pt x="15" y="36"/>
                  </a:cubicBezTo>
                  <a:cubicBezTo>
                    <a:pt x="15" y="36"/>
                    <a:pt x="14" y="36"/>
                    <a:pt x="14" y="36"/>
                  </a:cubicBezTo>
                  <a:cubicBezTo>
                    <a:pt x="11" y="34"/>
                    <a:pt x="25" y="18"/>
                    <a:pt x="28" y="14"/>
                  </a:cubicBezTo>
                  <a:cubicBezTo>
                    <a:pt x="26" y="17"/>
                    <a:pt x="16" y="27"/>
                    <a:pt x="10" y="27"/>
                  </a:cubicBezTo>
                  <a:cubicBezTo>
                    <a:pt x="9" y="27"/>
                    <a:pt x="8" y="27"/>
                    <a:pt x="7" y="26"/>
                  </a:cubicBezTo>
                  <a:cubicBezTo>
                    <a:pt x="3" y="20"/>
                    <a:pt x="15" y="1"/>
                    <a:pt x="1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9" name="Freeform 1129">
              <a:extLst>
                <a:ext uri="{FF2B5EF4-FFF2-40B4-BE49-F238E27FC236}">
                  <a16:creationId xmlns:a16="http://schemas.microsoft.com/office/drawing/2014/main" id="{4DD2DF63-841E-42BD-A63D-A93A33B08DB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87699" y="5360988"/>
              <a:ext cx="319088" cy="301625"/>
            </a:xfrm>
            <a:custGeom>
              <a:avLst/>
              <a:gdLst>
                <a:gd name="T0" fmla="*/ 66 w 69"/>
                <a:gd name="T1" fmla="*/ 51 h 65"/>
                <a:gd name="T2" fmla="*/ 49 w 69"/>
                <a:gd name="T3" fmla="*/ 64 h 65"/>
                <a:gd name="T4" fmla="*/ 6 w 69"/>
                <a:gd name="T5" fmla="*/ 40 h 65"/>
                <a:gd name="T6" fmla="*/ 6 w 69"/>
                <a:gd name="T7" fmla="*/ 40 h 65"/>
                <a:gd name="T8" fmla="*/ 1 w 69"/>
                <a:gd name="T9" fmla="*/ 14 h 65"/>
                <a:gd name="T10" fmla="*/ 2 w 69"/>
                <a:gd name="T11" fmla="*/ 4 h 65"/>
                <a:gd name="T12" fmla="*/ 6 w 69"/>
                <a:gd name="T13" fmla="*/ 7 h 65"/>
                <a:gd name="T14" fmla="*/ 10 w 69"/>
                <a:gd name="T15" fmla="*/ 9 h 65"/>
                <a:gd name="T16" fmla="*/ 9 w 69"/>
                <a:gd name="T17" fmla="*/ 3 h 65"/>
                <a:gd name="T18" fmla="*/ 17 w 69"/>
                <a:gd name="T19" fmla="*/ 2 h 65"/>
                <a:gd name="T20" fmla="*/ 39 w 69"/>
                <a:gd name="T21" fmla="*/ 9 h 65"/>
                <a:gd name="T22" fmla="*/ 39 w 69"/>
                <a:gd name="T23" fmla="*/ 9 h 65"/>
                <a:gd name="T24" fmla="*/ 66 w 69"/>
                <a:gd name="T25" fmla="*/ 5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65">
                  <a:moveTo>
                    <a:pt x="66" y="51"/>
                  </a:moveTo>
                  <a:cubicBezTo>
                    <a:pt x="63" y="65"/>
                    <a:pt x="49" y="64"/>
                    <a:pt x="49" y="64"/>
                  </a:cubicBezTo>
                  <a:cubicBezTo>
                    <a:pt x="24" y="65"/>
                    <a:pt x="12" y="53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0" y="27"/>
                    <a:pt x="1" y="14"/>
                    <a:pt x="1" y="14"/>
                  </a:cubicBezTo>
                  <a:cubicBezTo>
                    <a:pt x="1" y="14"/>
                    <a:pt x="0" y="5"/>
                    <a:pt x="2" y="4"/>
                  </a:cubicBezTo>
                  <a:cubicBezTo>
                    <a:pt x="3" y="4"/>
                    <a:pt x="5" y="6"/>
                    <a:pt x="6" y="7"/>
                  </a:cubicBezTo>
                  <a:cubicBezTo>
                    <a:pt x="8" y="8"/>
                    <a:pt x="9" y="9"/>
                    <a:pt x="10" y="9"/>
                  </a:cubicBezTo>
                  <a:cubicBezTo>
                    <a:pt x="11" y="9"/>
                    <a:pt x="9" y="7"/>
                    <a:pt x="9" y="3"/>
                  </a:cubicBezTo>
                  <a:cubicBezTo>
                    <a:pt x="8" y="0"/>
                    <a:pt x="17" y="2"/>
                    <a:pt x="17" y="2"/>
                  </a:cubicBezTo>
                  <a:cubicBezTo>
                    <a:pt x="25" y="4"/>
                    <a:pt x="33" y="6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65" y="20"/>
                    <a:pt x="69" y="40"/>
                    <a:pt x="66" y="5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0" name="Freeform 1130">
              <a:extLst>
                <a:ext uri="{FF2B5EF4-FFF2-40B4-BE49-F238E27FC236}">
                  <a16:creationId xmlns:a16="http://schemas.microsoft.com/office/drawing/2014/main" id="{A21CE401-4F8F-4891-9EB8-E0F10E6AF7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97224" y="5402263"/>
              <a:ext cx="280988" cy="255588"/>
            </a:xfrm>
            <a:custGeom>
              <a:avLst/>
              <a:gdLst>
                <a:gd name="T0" fmla="*/ 33 w 61"/>
                <a:gd name="T1" fmla="*/ 0 h 55"/>
                <a:gd name="T2" fmla="*/ 53 w 61"/>
                <a:gd name="T3" fmla="*/ 24 h 55"/>
                <a:gd name="T4" fmla="*/ 35 w 61"/>
                <a:gd name="T5" fmla="*/ 13 h 55"/>
                <a:gd name="T6" fmla="*/ 35 w 61"/>
                <a:gd name="T7" fmla="*/ 13 h 55"/>
                <a:gd name="T8" fmla="*/ 51 w 61"/>
                <a:gd name="T9" fmla="*/ 37 h 55"/>
                <a:gd name="T10" fmla="*/ 48 w 61"/>
                <a:gd name="T11" fmla="*/ 36 h 55"/>
                <a:gd name="T12" fmla="*/ 32 w 61"/>
                <a:gd name="T13" fmla="*/ 28 h 55"/>
                <a:gd name="T14" fmla="*/ 40 w 61"/>
                <a:gd name="T15" fmla="*/ 42 h 55"/>
                <a:gd name="T16" fmla="*/ 39 w 61"/>
                <a:gd name="T17" fmla="*/ 42 h 55"/>
                <a:gd name="T18" fmla="*/ 17 w 61"/>
                <a:gd name="T19" fmla="*/ 31 h 55"/>
                <a:gd name="T20" fmla="*/ 31 w 61"/>
                <a:gd name="T21" fmla="*/ 50 h 55"/>
                <a:gd name="T22" fmla="*/ 30 w 61"/>
                <a:gd name="T23" fmla="*/ 50 h 55"/>
                <a:gd name="T24" fmla="*/ 0 w 61"/>
                <a:gd name="T25" fmla="*/ 31 h 55"/>
                <a:gd name="T26" fmla="*/ 40 w 61"/>
                <a:gd name="T27" fmla="*/ 55 h 55"/>
                <a:gd name="T28" fmla="*/ 43 w 61"/>
                <a:gd name="T29" fmla="*/ 55 h 55"/>
                <a:gd name="T30" fmla="*/ 43 w 61"/>
                <a:gd name="T31" fmla="*/ 55 h 55"/>
                <a:gd name="T32" fmla="*/ 60 w 61"/>
                <a:gd name="T33" fmla="*/ 42 h 55"/>
                <a:gd name="T34" fmla="*/ 61 w 61"/>
                <a:gd name="T35" fmla="*/ 36 h 55"/>
                <a:gd name="T36" fmla="*/ 33 w 61"/>
                <a:gd name="T3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" h="55">
                  <a:moveTo>
                    <a:pt x="33" y="0"/>
                  </a:moveTo>
                  <a:cubicBezTo>
                    <a:pt x="46" y="9"/>
                    <a:pt x="53" y="23"/>
                    <a:pt x="53" y="24"/>
                  </a:cubicBezTo>
                  <a:cubicBezTo>
                    <a:pt x="45" y="14"/>
                    <a:pt x="37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48" y="19"/>
                    <a:pt x="54" y="37"/>
                    <a:pt x="51" y="37"/>
                  </a:cubicBezTo>
                  <a:cubicBezTo>
                    <a:pt x="50" y="37"/>
                    <a:pt x="49" y="37"/>
                    <a:pt x="48" y="36"/>
                  </a:cubicBezTo>
                  <a:cubicBezTo>
                    <a:pt x="41" y="29"/>
                    <a:pt x="32" y="28"/>
                    <a:pt x="32" y="28"/>
                  </a:cubicBezTo>
                  <a:cubicBezTo>
                    <a:pt x="36" y="29"/>
                    <a:pt x="46" y="39"/>
                    <a:pt x="40" y="42"/>
                  </a:cubicBezTo>
                  <a:cubicBezTo>
                    <a:pt x="40" y="42"/>
                    <a:pt x="39" y="42"/>
                    <a:pt x="39" y="42"/>
                  </a:cubicBezTo>
                  <a:cubicBezTo>
                    <a:pt x="32" y="42"/>
                    <a:pt x="18" y="32"/>
                    <a:pt x="17" y="31"/>
                  </a:cubicBezTo>
                  <a:cubicBezTo>
                    <a:pt x="24" y="43"/>
                    <a:pt x="46" y="49"/>
                    <a:pt x="31" y="50"/>
                  </a:cubicBezTo>
                  <a:cubicBezTo>
                    <a:pt x="31" y="50"/>
                    <a:pt x="30" y="50"/>
                    <a:pt x="30" y="50"/>
                  </a:cubicBezTo>
                  <a:cubicBezTo>
                    <a:pt x="16" y="50"/>
                    <a:pt x="2" y="32"/>
                    <a:pt x="0" y="31"/>
                  </a:cubicBezTo>
                  <a:cubicBezTo>
                    <a:pt x="6" y="43"/>
                    <a:pt x="17" y="55"/>
                    <a:pt x="40" y="55"/>
                  </a:cubicBezTo>
                  <a:cubicBezTo>
                    <a:pt x="41" y="55"/>
                    <a:pt x="42" y="55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6" y="55"/>
                    <a:pt x="58" y="54"/>
                    <a:pt x="60" y="42"/>
                  </a:cubicBezTo>
                  <a:cubicBezTo>
                    <a:pt x="61" y="40"/>
                    <a:pt x="61" y="38"/>
                    <a:pt x="61" y="36"/>
                  </a:cubicBezTo>
                  <a:cubicBezTo>
                    <a:pt x="61" y="25"/>
                    <a:pt x="55" y="9"/>
                    <a:pt x="33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1" name="Freeform 1131">
              <a:extLst>
                <a:ext uri="{FF2B5EF4-FFF2-40B4-BE49-F238E27FC236}">
                  <a16:creationId xmlns:a16="http://schemas.microsoft.com/office/drawing/2014/main" id="{53FE6570-AF9B-4AC6-9001-B838B00BC96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87699" y="5565775"/>
              <a:ext cx="106363" cy="101600"/>
            </a:xfrm>
            <a:custGeom>
              <a:avLst/>
              <a:gdLst>
                <a:gd name="T0" fmla="*/ 0 w 23"/>
                <a:gd name="T1" fmla="*/ 20 h 22"/>
                <a:gd name="T2" fmla="*/ 15 w 23"/>
                <a:gd name="T3" fmla="*/ 19 h 22"/>
                <a:gd name="T4" fmla="*/ 19 w 23"/>
                <a:gd name="T5" fmla="*/ 19 h 22"/>
                <a:gd name="T6" fmla="*/ 20 w 23"/>
                <a:gd name="T7" fmla="*/ 15 h 22"/>
                <a:gd name="T8" fmla="*/ 21 w 23"/>
                <a:gd name="T9" fmla="*/ 0 h 22"/>
                <a:gd name="T10" fmla="*/ 18 w 23"/>
                <a:gd name="T11" fmla="*/ 10 h 22"/>
                <a:gd name="T12" fmla="*/ 16 w 23"/>
                <a:gd name="T13" fmla="*/ 3 h 22"/>
                <a:gd name="T14" fmla="*/ 16 w 23"/>
                <a:gd name="T15" fmla="*/ 13 h 22"/>
                <a:gd name="T16" fmla="*/ 7 w 23"/>
                <a:gd name="T17" fmla="*/ 12 h 22"/>
                <a:gd name="T18" fmla="*/ 12 w 23"/>
                <a:gd name="T19" fmla="*/ 17 h 22"/>
                <a:gd name="T20" fmla="*/ 0 w 23"/>
                <a:gd name="T2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2">
                  <a:moveTo>
                    <a:pt x="0" y="20"/>
                  </a:moveTo>
                  <a:cubicBezTo>
                    <a:pt x="0" y="20"/>
                    <a:pt x="7" y="22"/>
                    <a:pt x="15" y="19"/>
                  </a:cubicBezTo>
                  <a:cubicBezTo>
                    <a:pt x="15" y="19"/>
                    <a:pt x="16" y="20"/>
                    <a:pt x="19" y="19"/>
                  </a:cubicBezTo>
                  <a:cubicBezTo>
                    <a:pt x="21" y="18"/>
                    <a:pt x="20" y="17"/>
                    <a:pt x="20" y="15"/>
                  </a:cubicBezTo>
                  <a:cubicBezTo>
                    <a:pt x="21" y="13"/>
                    <a:pt x="23" y="7"/>
                    <a:pt x="21" y="0"/>
                  </a:cubicBezTo>
                  <a:cubicBezTo>
                    <a:pt x="21" y="0"/>
                    <a:pt x="20" y="7"/>
                    <a:pt x="18" y="10"/>
                  </a:cubicBezTo>
                  <a:cubicBezTo>
                    <a:pt x="18" y="10"/>
                    <a:pt x="17" y="6"/>
                    <a:pt x="16" y="3"/>
                  </a:cubicBezTo>
                  <a:cubicBezTo>
                    <a:pt x="16" y="3"/>
                    <a:pt x="17" y="11"/>
                    <a:pt x="16" y="13"/>
                  </a:cubicBezTo>
                  <a:cubicBezTo>
                    <a:pt x="14" y="16"/>
                    <a:pt x="7" y="12"/>
                    <a:pt x="7" y="12"/>
                  </a:cubicBezTo>
                  <a:cubicBezTo>
                    <a:pt x="7" y="12"/>
                    <a:pt x="10" y="17"/>
                    <a:pt x="12" y="17"/>
                  </a:cubicBezTo>
                  <a:cubicBezTo>
                    <a:pt x="12" y="17"/>
                    <a:pt x="8" y="20"/>
                    <a:pt x="0" y="20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2" name="Freeform 1132">
              <a:extLst>
                <a:ext uri="{FF2B5EF4-FFF2-40B4-BE49-F238E27FC236}">
                  <a16:creationId xmlns:a16="http://schemas.microsoft.com/office/drawing/2014/main" id="{228B58B9-6600-4E82-A724-9582726A95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55950" y="5638800"/>
              <a:ext cx="60325" cy="38100"/>
            </a:xfrm>
            <a:custGeom>
              <a:avLst/>
              <a:gdLst>
                <a:gd name="T0" fmla="*/ 0 w 13"/>
                <a:gd name="T1" fmla="*/ 4 h 8"/>
                <a:gd name="T2" fmla="*/ 7 w 13"/>
                <a:gd name="T3" fmla="*/ 8 h 8"/>
                <a:gd name="T4" fmla="*/ 13 w 13"/>
                <a:gd name="T5" fmla="*/ 7 h 8"/>
                <a:gd name="T6" fmla="*/ 3 w 1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8">
                  <a:moveTo>
                    <a:pt x="0" y="4"/>
                  </a:moveTo>
                  <a:cubicBezTo>
                    <a:pt x="0" y="4"/>
                    <a:pt x="2" y="3"/>
                    <a:pt x="7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6" y="4"/>
                    <a:pt x="3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3" name="Freeform 1133">
              <a:extLst>
                <a:ext uri="{FF2B5EF4-FFF2-40B4-BE49-F238E27FC236}">
                  <a16:creationId xmlns:a16="http://schemas.microsoft.com/office/drawing/2014/main" id="{DE605171-BB24-49DE-B2BA-852A1DD2EA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24312" y="5148263"/>
              <a:ext cx="319088" cy="306388"/>
            </a:xfrm>
            <a:custGeom>
              <a:avLst/>
              <a:gdLst>
                <a:gd name="T0" fmla="*/ 66 w 69"/>
                <a:gd name="T1" fmla="*/ 52 h 66"/>
                <a:gd name="T2" fmla="*/ 49 w 69"/>
                <a:gd name="T3" fmla="*/ 65 h 66"/>
                <a:gd name="T4" fmla="*/ 6 w 69"/>
                <a:gd name="T5" fmla="*/ 41 h 66"/>
                <a:gd name="T6" fmla="*/ 6 w 69"/>
                <a:gd name="T7" fmla="*/ 41 h 66"/>
                <a:gd name="T8" fmla="*/ 1 w 69"/>
                <a:gd name="T9" fmla="*/ 14 h 66"/>
                <a:gd name="T10" fmla="*/ 2 w 69"/>
                <a:gd name="T11" fmla="*/ 5 h 66"/>
                <a:gd name="T12" fmla="*/ 6 w 69"/>
                <a:gd name="T13" fmla="*/ 8 h 66"/>
                <a:gd name="T14" fmla="*/ 10 w 69"/>
                <a:gd name="T15" fmla="*/ 10 h 66"/>
                <a:gd name="T16" fmla="*/ 9 w 69"/>
                <a:gd name="T17" fmla="*/ 4 h 66"/>
                <a:gd name="T18" fmla="*/ 17 w 69"/>
                <a:gd name="T19" fmla="*/ 3 h 66"/>
                <a:gd name="T20" fmla="*/ 39 w 69"/>
                <a:gd name="T21" fmla="*/ 9 h 66"/>
                <a:gd name="T22" fmla="*/ 39 w 69"/>
                <a:gd name="T23" fmla="*/ 9 h 66"/>
                <a:gd name="T24" fmla="*/ 66 w 69"/>
                <a:gd name="T25" fmla="*/ 5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66">
                  <a:moveTo>
                    <a:pt x="66" y="52"/>
                  </a:moveTo>
                  <a:cubicBezTo>
                    <a:pt x="63" y="66"/>
                    <a:pt x="49" y="65"/>
                    <a:pt x="49" y="65"/>
                  </a:cubicBezTo>
                  <a:cubicBezTo>
                    <a:pt x="24" y="66"/>
                    <a:pt x="12" y="53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0" y="28"/>
                    <a:pt x="1" y="14"/>
                    <a:pt x="1" y="14"/>
                  </a:cubicBezTo>
                  <a:cubicBezTo>
                    <a:pt x="1" y="14"/>
                    <a:pt x="0" y="5"/>
                    <a:pt x="2" y="5"/>
                  </a:cubicBezTo>
                  <a:cubicBezTo>
                    <a:pt x="3" y="5"/>
                    <a:pt x="5" y="6"/>
                    <a:pt x="6" y="8"/>
                  </a:cubicBezTo>
                  <a:cubicBezTo>
                    <a:pt x="8" y="9"/>
                    <a:pt x="9" y="10"/>
                    <a:pt x="10" y="10"/>
                  </a:cubicBezTo>
                  <a:cubicBezTo>
                    <a:pt x="11" y="10"/>
                    <a:pt x="10" y="8"/>
                    <a:pt x="9" y="4"/>
                  </a:cubicBezTo>
                  <a:cubicBezTo>
                    <a:pt x="8" y="0"/>
                    <a:pt x="17" y="3"/>
                    <a:pt x="17" y="3"/>
                  </a:cubicBezTo>
                  <a:cubicBezTo>
                    <a:pt x="25" y="4"/>
                    <a:pt x="33" y="7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65" y="21"/>
                    <a:pt x="69" y="40"/>
                    <a:pt x="66" y="52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4" name="Freeform 1134">
              <a:extLst>
                <a:ext uri="{FF2B5EF4-FFF2-40B4-BE49-F238E27FC236}">
                  <a16:creationId xmlns:a16="http://schemas.microsoft.com/office/drawing/2014/main" id="{5C1556CE-9EBD-46FB-A053-9C3418ADA3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33837" y="5189538"/>
              <a:ext cx="280988" cy="260350"/>
            </a:xfrm>
            <a:custGeom>
              <a:avLst/>
              <a:gdLst>
                <a:gd name="T0" fmla="*/ 33 w 61"/>
                <a:gd name="T1" fmla="*/ 0 h 56"/>
                <a:gd name="T2" fmla="*/ 53 w 61"/>
                <a:gd name="T3" fmla="*/ 25 h 56"/>
                <a:gd name="T4" fmla="*/ 35 w 61"/>
                <a:gd name="T5" fmla="*/ 14 h 56"/>
                <a:gd name="T6" fmla="*/ 35 w 61"/>
                <a:gd name="T7" fmla="*/ 14 h 56"/>
                <a:gd name="T8" fmla="*/ 51 w 61"/>
                <a:gd name="T9" fmla="*/ 38 h 56"/>
                <a:gd name="T10" fmla="*/ 48 w 61"/>
                <a:gd name="T11" fmla="*/ 37 h 56"/>
                <a:gd name="T12" fmla="*/ 32 w 61"/>
                <a:gd name="T13" fmla="*/ 28 h 56"/>
                <a:gd name="T14" fmla="*/ 40 w 61"/>
                <a:gd name="T15" fmla="*/ 43 h 56"/>
                <a:gd name="T16" fmla="*/ 39 w 61"/>
                <a:gd name="T17" fmla="*/ 43 h 56"/>
                <a:gd name="T18" fmla="*/ 17 w 61"/>
                <a:gd name="T19" fmla="*/ 32 h 56"/>
                <a:gd name="T20" fmla="*/ 31 w 61"/>
                <a:gd name="T21" fmla="*/ 50 h 56"/>
                <a:gd name="T22" fmla="*/ 30 w 61"/>
                <a:gd name="T23" fmla="*/ 50 h 56"/>
                <a:gd name="T24" fmla="*/ 0 w 61"/>
                <a:gd name="T25" fmla="*/ 32 h 56"/>
                <a:gd name="T26" fmla="*/ 40 w 61"/>
                <a:gd name="T27" fmla="*/ 56 h 56"/>
                <a:gd name="T28" fmla="*/ 43 w 61"/>
                <a:gd name="T29" fmla="*/ 56 h 56"/>
                <a:gd name="T30" fmla="*/ 43 w 61"/>
                <a:gd name="T31" fmla="*/ 56 h 56"/>
                <a:gd name="T32" fmla="*/ 60 w 61"/>
                <a:gd name="T33" fmla="*/ 43 h 56"/>
                <a:gd name="T34" fmla="*/ 61 w 61"/>
                <a:gd name="T35" fmla="*/ 37 h 56"/>
                <a:gd name="T36" fmla="*/ 33 w 61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" h="56">
                  <a:moveTo>
                    <a:pt x="33" y="0"/>
                  </a:moveTo>
                  <a:cubicBezTo>
                    <a:pt x="46" y="10"/>
                    <a:pt x="53" y="24"/>
                    <a:pt x="53" y="25"/>
                  </a:cubicBezTo>
                  <a:cubicBezTo>
                    <a:pt x="45" y="14"/>
                    <a:pt x="37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48" y="19"/>
                    <a:pt x="54" y="38"/>
                    <a:pt x="51" y="38"/>
                  </a:cubicBezTo>
                  <a:cubicBezTo>
                    <a:pt x="50" y="38"/>
                    <a:pt x="49" y="38"/>
                    <a:pt x="48" y="37"/>
                  </a:cubicBezTo>
                  <a:cubicBezTo>
                    <a:pt x="41" y="30"/>
                    <a:pt x="32" y="28"/>
                    <a:pt x="32" y="28"/>
                  </a:cubicBezTo>
                  <a:cubicBezTo>
                    <a:pt x="36" y="30"/>
                    <a:pt x="46" y="40"/>
                    <a:pt x="40" y="43"/>
                  </a:cubicBezTo>
                  <a:cubicBezTo>
                    <a:pt x="40" y="43"/>
                    <a:pt x="39" y="43"/>
                    <a:pt x="39" y="43"/>
                  </a:cubicBezTo>
                  <a:cubicBezTo>
                    <a:pt x="32" y="43"/>
                    <a:pt x="18" y="33"/>
                    <a:pt x="17" y="32"/>
                  </a:cubicBezTo>
                  <a:cubicBezTo>
                    <a:pt x="24" y="44"/>
                    <a:pt x="46" y="50"/>
                    <a:pt x="31" y="50"/>
                  </a:cubicBezTo>
                  <a:cubicBezTo>
                    <a:pt x="31" y="50"/>
                    <a:pt x="30" y="50"/>
                    <a:pt x="30" y="50"/>
                  </a:cubicBezTo>
                  <a:cubicBezTo>
                    <a:pt x="16" y="50"/>
                    <a:pt x="2" y="33"/>
                    <a:pt x="0" y="32"/>
                  </a:cubicBezTo>
                  <a:cubicBezTo>
                    <a:pt x="6" y="44"/>
                    <a:pt x="17" y="56"/>
                    <a:pt x="40" y="56"/>
                  </a:cubicBezTo>
                  <a:cubicBezTo>
                    <a:pt x="41" y="56"/>
                    <a:pt x="42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6" y="56"/>
                    <a:pt x="58" y="55"/>
                    <a:pt x="60" y="43"/>
                  </a:cubicBezTo>
                  <a:cubicBezTo>
                    <a:pt x="61" y="41"/>
                    <a:pt x="61" y="39"/>
                    <a:pt x="61" y="37"/>
                  </a:cubicBezTo>
                  <a:cubicBezTo>
                    <a:pt x="61" y="25"/>
                    <a:pt x="55" y="10"/>
                    <a:pt x="33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5" name="Freeform 1135">
              <a:extLst>
                <a:ext uri="{FF2B5EF4-FFF2-40B4-BE49-F238E27FC236}">
                  <a16:creationId xmlns:a16="http://schemas.microsoft.com/office/drawing/2014/main" id="{1139735C-EE3B-4FD7-A1E8-B6FEE1B538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24312" y="5351463"/>
              <a:ext cx="106363" cy="107950"/>
            </a:xfrm>
            <a:custGeom>
              <a:avLst/>
              <a:gdLst>
                <a:gd name="T0" fmla="*/ 0 w 23"/>
                <a:gd name="T1" fmla="*/ 21 h 23"/>
                <a:gd name="T2" fmla="*/ 15 w 23"/>
                <a:gd name="T3" fmla="*/ 20 h 23"/>
                <a:gd name="T4" fmla="*/ 19 w 23"/>
                <a:gd name="T5" fmla="*/ 20 h 23"/>
                <a:gd name="T6" fmla="*/ 20 w 23"/>
                <a:gd name="T7" fmla="*/ 15 h 23"/>
                <a:gd name="T8" fmla="*/ 21 w 23"/>
                <a:gd name="T9" fmla="*/ 0 h 23"/>
                <a:gd name="T10" fmla="*/ 18 w 23"/>
                <a:gd name="T11" fmla="*/ 11 h 23"/>
                <a:gd name="T12" fmla="*/ 16 w 23"/>
                <a:gd name="T13" fmla="*/ 4 h 23"/>
                <a:gd name="T14" fmla="*/ 16 w 23"/>
                <a:gd name="T15" fmla="*/ 14 h 23"/>
                <a:gd name="T16" fmla="*/ 7 w 23"/>
                <a:gd name="T17" fmla="*/ 13 h 23"/>
                <a:gd name="T18" fmla="*/ 12 w 23"/>
                <a:gd name="T19" fmla="*/ 18 h 23"/>
                <a:gd name="T20" fmla="*/ 0 w 23"/>
                <a:gd name="T21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3">
                  <a:moveTo>
                    <a:pt x="0" y="21"/>
                  </a:moveTo>
                  <a:cubicBezTo>
                    <a:pt x="0" y="21"/>
                    <a:pt x="7" y="23"/>
                    <a:pt x="15" y="20"/>
                  </a:cubicBezTo>
                  <a:cubicBezTo>
                    <a:pt x="15" y="20"/>
                    <a:pt x="17" y="21"/>
                    <a:pt x="19" y="20"/>
                  </a:cubicBezTo>
                  <a:cubicBezTo>
                    <a:pt x="21" y="19"/>
                    <a:pt x="20" y="17"/>
                    <a:pt x="20" y="15"/>
                  </a:cubicBezTo>
                  <a:cubicBezTo>
                    <a:pt x="21" y="13"/>
                    <a:pt x="23" y="8"/>
                    <a:pt x="21" y="0"/>
                  </a:cubicBezTo>
                  <a:cubicBezTo>
                    <a:pt x="21" y="0"/>
                    <a:pt x="20" y="8"/>
                    <a:pt x="18" y="11"/>
                  </a:cubicBezTo>
                  <a:cubicBezTo>
                    <a:pt x="18" y="11"/>
                    <a:pt x="17" y="7"/>
                    <a:pt x="16" y="4"/>
                  </a:cubicBezTo>
                  <a:cubicBezTo>
                    <a:pt x="16" y="4"/>
                    <a:pt x="17" y="12"/>
                    <a:pt x="16" y="14"/>
                  </a:cubicBezTo>
                  <a:cubicBezTo>
                    <a:pt x="14" y="17"/>
                    <a:pt x="7" y="13"/>
                    <a:pt x="7" y="13"/>
                  </a:cubicBezTo>
                  <a:cubicBezTo>
                    <a:pt x="7" y="13"/>
                    <a:pt x="10" y="17"/>
                    <a:pt x="12" y="18"/>
                  </a:cubicBezTo>
                  <a:cubicBezTo>
                    <a:pt x="12" y="18"/>
                    <a:pt x="8" y="21"/>
                    <a:pt x="0" y="21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6" name="Freeform 1136">
              <a:extLst>
                <a:ext uri="{FF2B5EF4-FFF2-40B4-BE49-F238E27FC236}">
                  <a16:creationId xmlns:a16="http://schemas.microsoft.com/office/drawing/2014/main" id="{1B5AF635-0314-46B5-86A9-A1F20374F6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992562" y="5430838"/>
              <a:ext cx="58738" cy="31750"/>
            </a:xfrm>
            <a:custGeom>
              <a:avLst/>
              <a:gdLst>
                <a:gd name="T0" fmla="*/ 0 w 13"/>
                <a:gd name="T1" fmla="*/ 3 h 7"/>
                <a:gd name="T2" fmla="*/ 7 w 13"/>
                <a:gd name="T3" fmla="*/ 7 h 7"/>
                <a:gd name="T4" fmla="*/ 13 w 13"/>
                <a:gd name="T5" fmla="*/ 7 h 7"/>
                <a:gd name="T6" fmla="*/ 3 w 13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7">
                  <a:moveTo>
                    <a:pt x="0" y="3"/>
                  </a:moveTo>
                  <a:cubicBezTo>
                    <a:pt x="0" y="3"/>
                    <a:pt x="2" y="3"/>
                    <a:pt x="7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6" y="4"/>
                    <a:pt x="3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7" name="Freeform 1137">
              <a:extLst>
                <a:ext uri="{FF2B5EF4-FFF2-40B4-BE49-F238E27FC236}">
                  <a16:creationId xmlns:a16="http://schemas.microsoft.com/office/drawing/2014/main" id="{FF7FDC4E-2D88-4A92-8643-91F19EE09C4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00463" y="5235575"/>
              <a:ext cx="304800" cy="246063"/>
            </a:xfrm>
            <a:custGeom>
              <a:avLst/>
              <a:gdLst>
                <a:gd name="T0" fmla="*/ 1 w 66"/>
                <a:gd name="T1" fmla="*/ 34 h 53"/>
                <a:gd name="T2" fmla="*/ 13 w 66"/>
                <a:gd name="T3" fmla="*/ 48 h 53"/>
                <a:gd name="T4" fmla="*/ 54 w 66"/>
                <a:gd name="T5" fmla="*/ 35 h 53"/>
                <a:gd name="T6" fmla="*/ 54 w 66"/>
                <a:gd name="T7" fmla="*/ 35 h 53"/>
                <a:gd name="T8" fmla="*/ 63 w 66"/>
                <a:gd name="T9" fmla="*/ 14 h 53"/>
                <a:gd name="T10" fmla="*/ 64 w 66"/>
                <a:gd name="T11" fmla="*/ 6 h 53"/>
                <a:gd name="T12" fmla="*/ 60 w 66"/>
                <a:gd name="T13" fmla="*/ 7 h 53"/>
                <a:gd name="T14" fmla="*/ 57 w 66"/>
                <a:gd name="T15" fmla="*/ 8 h 53"/>
                <a:gd name="T16" fmla="*/ 58 w 66"/>
                <a:gd name="T17" fmla="*/ 3 h 53"/>
                <a:gd name="T18" fmla="*/ 52 w 66"/>
                <a:gd name="T19" fmla="*/ 1 h 53"/>
                <a:gd name="T20" fmla="*/ 32 w 66"/>
                <a:gd name="T21" fmla="*/ 2 h 53"/>
                <a:gd name="T22" fmla="*/ 32 w 66"/>
                <a:gd name="T23" fmla="*/ 2 h 53"/>
                <a:gd name="T24" fmla="*/ 1 w 66"/>
                <a:gd name="T25" fmla="*/ 3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53">
                  <a:moveTo>
                    <a:pt x="1" y="34"/>
                  </a:moveTo>
                  <a:cubicBezTo>
                    <a:pt x="0" y="46"/>
                    <a:pt x="13" y="48"/>
                    <a:pt x="13" y="48"/>
                  </a:cubicBezTo>
                  <a:cubicBezTo>
                    <a:pt x="34" y="53"/>
                    <a:pt x="46" y="45"/>
                    <a:pt x="54" y="35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61" y="25"/>
                    <a:pt x="63" y="14"/>
                    <a:pt x="63" y="14"/>
                  </a:cubicBezTo>
                  <a:cubicBezTo>
                    <a:pt x="63" y="14"/>
                    <a:pt x="66" y="6"/>
                    <a:pt x="64" y="6"/>
                  </a:cubicBezTo>
                  <a:cubicBezTo>
                    <a:pt x="63" y="5"/>
                    <a:pt x="61" y="6"/>
                    <a:pt x="60" y="7"/>
                  </a:cubicBezTo>
                  <a:cubicBezTo>
                    <a:pt x="58" y="8"/>
                    <a:pt x="57" y="8"/>
                    <a:pt x="57" y="8"/>
                  </a:cubicBezTo>
                  <a:cubicBezTo>
                    <a:pt x="55" y="8"/>
                    <a:pt x="57" y="6"/>
                    <a:pt x="58" y="3"/>
                  </a:cubicBezTo>
                  <a:cubicBezTo>
                    <a:pt x="59" y="0"/>
                    <a:pt x="52" y="1"/>
                    <a:pt x="52" y="1"/>
                  </a:cubicBezTo>
                  <a:cubicBezTo>
                    <a:pt x="44" y="1"/>
                    <a:pt x="37" y="1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7" y="8"/>
                    <a:pt x="1" y="23"/>
                    <a:pt x="1" y="34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8" name="Freeform 1138">
              <a:extLst>
                <a:ext uri="{FF2B5EF4-FFF2-40B4-BE49-F238E27FC236}">
                  <a16:creationId xmlns:a16="http://schemas.microsoft.com/office/drawing/2014/main" id="{5FEC33AD-2718-4C04-848E-A9A81E3EDE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56025" y="5245100"/>
              <a:ext cx="244475" cy="222250"/>
            </a:xfrm>
            <a:custGeom>
              <a:avLst/>
              <a:gdLst>
                <a:gd name="T0" fmla="*/ 31 w 53"/>
                <a:gd name="T1" fmla="*/ 0 h 48"/>
                <a:gd name="T2" fmla="*/ 0 w 53"/>
                <a:gd name="T3" fmla="*/ 32 h 48"/>
                <a:gd name="T4" fmla="*/ 0 w 53"/>
                <a:gd name="T5" fmla="*/ 32 h 48"/>
                <a:gd name="T6" fmla="*/ 12 w 53"/>
                <a:gd name="T7" fmla="*/ 46 h 48"/>
                <a:gd name="T8" fmla="*/ 25 w 53"/>
                <a:gd name="T9" fmla="*/ 48 h 48"/>
                <a:gd name="T10" fmla="*/ 53 w 53"/>
                <a:gd name="T11" fmla="*/ 33 h 48"/>
                <a:gd name="T12" fmla="*/ 27 w 53"/>
                <a:gd name="T13" fmla="*/ 44 h 48"/>
                <a:gd name="T14" fmla="*/ 23 w 53"/>
                <a:gd name="T15" fmla="*/ 44 h 48"/>
                <a:gd name="T16" fmla="*/ 38 w 53"/>
                <a:gd name="T17" fmla="*/ 30 h 48"/>
                <a:gd name="T18" fmla="*/ 20 w 53"/>
                <a:gd name="T19" fmla="*/ 36 h 48"/>
                <a:gd name="T20" fmla="*/ 17 w 53"/>
                <a:gd name="T21" fmla="*/ 35 h 48"/>
                <a:gd name="T22" fmla="*/ 26 w 53"/>
                <a:gd name="T23" fmla="*/ 25 h 48"/>
                <a:gd name="T24" fmla="*/ 26 w 53"/>
                <a:gd name="T25" fmla="*/ 25 h 48"/>
                <a:gd name="T26" fmla="*/ 11 w 53"/>
                <a:gd name="T27" fmla="*/ 29 h 48"/>
                <a:gd name="T28" fmla="*/ 9 w 53"/>
                <a:gd name="T29" fmla="*/ 29 h 48"/>
                <a:gd name="T30" fmla="*/ 26 w 53"/>
                <a:gd name="T31" fmla="*/ 12 h 48"/>
                <a:gd name="T32" fmla="*/ 24 w 53"/>
                <a:gd name="T33" fmla="*/ 11 h 48"/>
                <a:gd name="T34" fmla="*/ 9 w 53"/>
                <a:gd name="T35" fmla="*/ 17 h 48"/>
                <a:gd name="T36" fmla="*/ 31 w 53"/>
                <a:gd name="T3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48">
                  <a:moveTo>
                    <a:pt x="31" y="0"/>
                  </a:moveTo>
                  <a:cubicBezTo>
                    <a:pt x="6" y="6"/>
                    <a:pt x="0" y="21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4"/>
                    <a:pt x="12" y="46"/>
                    <a:pt x="12" y="46"/>
                  </a:cubicBezTo>
                  <a:cubicBezTo>
                    <a:pt x="17" y="47"/>
                    <a:pt x="21" y="48"/>
                    <a:pt x="25" y="48"/>
                  </a:cubicBezTo>
                  <a:cubicBezTo>
                    <a:pt x="38" y="48"/>
                    <a:pt x="47" y="41"/>
                    <a:pt x="53" y="33"/>
                  </a:cubicBezTo>
                  <a:cubicBezTo>
                    <a:pt x="52" y="34"/>
                    <a:pt x="39" y="44"/>
                    <a:pt x="27" y="44"/>
                  </a:cubicBezTo>
                  <a:cubicBezTo>
                    <a:pt x="26" y="44"/>
                    <a:pt x="25" y="44"/>
                    <a:pt x="23" y="44"/>
                  </a:cubicBezTo>
                  <a:cubicBezTo>
                    <a:pt x="11" y="40"/>
                    <a:pt x="30" y="39"/>
                    <a:pt x="38" y="30"/>
                  </a:cubicBezTo>
                  <a:cubicBezTo>
                    <a:pt x="38" y="31"/>
                    <a:pt x="26" y="36"/>
                    <a:pt x="20" y="36"/>
                  </a:cubicBezTo>
                  <a:cubicBezTo>
                    <a:pt x="18" y="36"/>
                    <a:pt x="17" y="36"/>
                    <a:pt x="17" y="35"/>
                  </a:cubicBezTo>
                  <a:cubicBezTo>
                    <a:pt x="13" y="32"/>
                    <a:pt x="23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3" y="25"/>
                    <a:pt x="17" y="25"/>
                    <a:pt x="11" y="29"/>
                  </a:cubicBezTo>
                  <a:cubicBezTo>
                    <a:pt x="10" y="29"/>
                    <a:pt x="9" y="29"/>
                    <a:pt x="9" y="29"/>
                  </a:cubicBezTo>
                  <a:cubicBezTo>
                    <a:pt x="5" y="29"/>
                    <a:pt x="14" y="14"/>
                    <a:pt x="26" y="12"/>
                  </a:cubicBezTo>
                  <a:cubicBezTo>
                    <a:pt x="26" y="12"/>
                    <a:pt x="25" y="11"/>
                    <a:pt x="24" y="11"/>
                  </a:cubicBezTo>
                  <a:cubicBezTo>
                    <a:pt x="21" y="11"/>
                    <a:pt x="15" y="12"/>
                    <a:pt x="9" y="17"/>
                  </a:cubicBezTo>
                  <a:cubicBezTo>
                    <a:pt x="9" y="17"/>
                    <a:pt x="18" y="6"/>
                    <a:pt x="31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9" name="Freeform 1139">
              <a:extLst>
                <a:ext uri="{FF2B5EF4-FFF2-40B4-BE49-F238E27FC236}">
                  <a16:creationId xmlns:a16="http://schemas.microsoft.com/office/drawing/2014/main" id="{24DCCE5E-6A6D-426A-A63D-8DB373A17C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937000" y="5360988"/>
              <a:ext cx="77788" cy="101600"/>
            </a:xfrm>
            <a:custGeom>
              <a:avLst/>
              <a:gdLst>
                <a:gd name="T0" fmla="*/ 17 w 17"/>
                <a:gd name="T1" fmla="*/ 21 h 22"/>
                <a:gd name="T2" fmla="*/ 5 w 17"/>
                <a:gd name="T3" fmla="*/ 18 h 22"/>
                <a:gd name="T4" fmla="*/ 2 w 17"/>
                <a:gd name="T5" fmla="*/ 17 h 22"/>
                <a:gd name="T6" fmla="*/ 1 w 17"/>
                <a:gd name="T7" fmla="*/ 13 h 22"/>
                <a:gd name="T8" fmla="*/ 3 w 17"/>
                <a:gd name="T9" fmla="*/ 0 h 22"/>
                <a:gd name="T10" fmla="*/ 4 w 17"/>
                <a:gd name="T11" fmla="*/ 10 h 22"/>
                <a:gd name="T12" fmla="*/ 7 w 17"/>
                <a:gd name="T13" fmla="*/ 4 h 22"/>
                <a:gd name="T14" fmla="*/ 5 w 17"/>
                <a:gd name="T15" fmla="*/ 13 h 22"/>
                <a:gd name="T16" fmla="*/ 13 w 17"/>
                <a:gd name="T17" fmla="*/ 14 h 22"/>
                <a:gd name="T18" fmla="*/ 8 w 17"/>
                <a:gd name="T19" fmla="*/ 17 h 22"/>
                <a:gd name="T20" fmla="*/ 17 w 17"/>
                <a:gd name="T2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2">
                  <a:moveTo>
                    <a:pt x="17" y="21"/>
                  </a:moveTo>
                  <a:cubicBezTo>
                    <a:pt x="17" y="21"/>
                    <a:pt x="11" y="22"/>
                    <a:pt x="5" y="18"/>
                  </a:cubicBezTo>
                  <a:cubicBezTo>
                    <a:pt x="5" y="18"/>
                    <a:pt x="3" y="19"/>
                    <a:pt x="2" y="17"/>
                  </a:cubicBezTo>
                  <a:cubicBezTo>
                    <a:pt x="0" y="16"/>
                    <a:pt x="1" y="15"/>
                    <a:pt x="1" y="13"/>
                  </a:cubicBezTo>
                  <a:cubicBezTo>
                    <a:pt x="1" y="11"/>
                    <a:pt x="0" y="6"/>
                    <a:pt x="3" y="0"/>
                  </a:cubicBezTo>
                  <a:cubicBezTo>
                    <a:pt x="3" y="0"/>
                    <a:pt x="3" y="7"/>
                    <a:pt x="4" y="10"/>
                  </a:cubicBezTo>
                  <a:cubicBezTo>
                    <a:pt x="4" y="10"/>
                    <a:pt x="5" y="6"/>
                    <a:pt x="7" y="4"/>
                  </a:cubicBezTo>
                  <a:cubicBezTo>
                    <a:pt x="7" y="4"/>
                    <a:pt x="5" y="11"/>
                    <a:pt x="5" y="13"/>
                  </a:cubicBezTo>
                  <a:cubicBezTo>
                    <a:pt x="7" y="16"/>
                    <a:pt x="13" y="14"/>
                    <a:pt x="13" y="14"/>
                  </a:cubicBezTo>
                  <a:cubicBezTo>
                    <a:pt x="13" y="14"/>
                    <a:pt x="10" y="17"/>
                    <a:pt x="8" y="17"/>
                  </a:cubicBezTo>
                  <a:cubicBezTo>
                    <a:pt x="8" y="17"/>
                    <a:pt x="10" y="20"/>
                    <a:pt x="17" y="21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0" name="Freeform 1140">
              <a:extLst>
                <a:ext uri="{FF2B5EF4-FFF2-40B4-BE49-F238E27FC236}">
                  <a16:creationId xmlns:a16="http://schemas.microsoft.com/office/drawing/2014/main" id="{20097C93-DBF8-4501-AC03-63C5F07F5F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00500" y="5426075"/>
              <a:ext cx="50800" cy="28575"/>
            </a:xfrm>
            <a:custGeom>
              <a:avLst/>
              <a:gdLst>
                <a:gd name="T0" fmla="*/ 11 w 11"/>
                <a:gd name="T1" fmla="*/ 4 h 6"/>
                <a:gd name="T2" fmla="*/ 4 w 11"/>
                <a:gd name="T3" fmla="*/ 6 h 6"/>
                <a:gd name="T4" fmla="*/ 0 w 11"/>
                <a:gd name="T5" fmla="*/ 4 h 6"/>
                <a:gd name="T6" fmla="*/ 9 w 11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6">
                  <a:moveTo>
                    <a:pt x="11" y="4"/>
                  </a:moveTo>
                  <a:cubicBezTo>
                    <a:pt x="11" y="4"/>
                    <a:pt x="10" y="4"/>
                    <a:pt x="4" y="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6" y="4"/>
                    <a:pt x="9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85" name="TextBox 984">
            <a:extLst>
              <a:ext uri="{FF2B5EF4-FFF2-40B4-BE49-F238E27FC236}">
                <a16:creationId xmlns:a16="http://schemas.microsoft.com/office/drawing/2014/main" id="{191042F8-6DF0-44CE-92DE-0F87C2A9C6A1}"/>
              </a:ext>
            </a:extLst>
          </p:cNvPr>
          <p:cNvSpPr txBox="1"/>
          <p:nvPr/>
        </p:nvSpPr>
        <p:spPr>
          <a:xfrm>
            <a:off x="1000026" y="1594994"/>
            <a:ext cx="47370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Welcome </a:t>
            </a:r>
            <a:br>
              <a:rPr lang="en-US" sz="4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4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Japan</a:t>
            </a:r>
          </a:p>
        </p:txBody>
      </p:sp>
      <p:grpSp>
        <p:nvGrpSpPr>
          <p:cNvPr id="986" name="Group 985">
            <a:extLst>
              <a:ext uri="{FF2B5EF4-FFF2-40B4-BE49-F238E27FC236}">
                <a16:creationId xmlns:a16="http://schemas.microsoft.com/office/drawing/2014/main" id="{81E586FF-B342-45F0-97C4-97B6C1438D7A}"/>
              </a:ext>
            </a:extLst>
          </p:cNvPr>
          <p:cNvGrpSpPr/>
          <p:nvPr/>
        </p:nvGrpSpPr>
        <p:grpSpPr>
          <a:xfrm>
            <a:off x="1066702" y="1345617"/>
            <a:ext cx="663302" cy="122470"/>
            <a:chOff x="881109" y="865483"/>
            <a:chExt cx="852780" cy="157455"/>
          </a:xfrm>
          <a:solidFill>
            <a:schemeClr val="accent4">
              <a:lumMod val="50000"/>
            </a:schemeClr>
          </a:solidFill>
        </p:grpSpPr>
        <p:sp>
          <p:nvSpPr>
            <p:cNvPr id="987" name="Oval 986">
              <a:extLst>
                <a:ext uri="{FF2B5EF4-FFF2-40B4-BE49-F238E27FC236}">
                  <a16:creationId xmlns:a16="http://schemas.microsoft.com/office/drawing/2014/main" id="{78495D55-2ED3-4044-BE9F-90577B94BDE6}"/>
                </a:ext>
              </a:extLst>
            </p:cNvPr>
            <p:cNvSpPr/>
            <p:nvPr/>
          </p:nvSpPr>
          <p:spPr>
            <a:xfrm>
              <a:off x="881109" y="865483"/>
              <a:ext cx="157455" cy="1574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8" name="Oval 987">
              <a:extLst>
                <a:ext uri="{FF2B5EF4-FFF2-40B4-BE49-F238E27FC236}">
                  <a16:creationId xmlns:a16="http://schemas.microsoft.com/office/drawing/2014/main" id="{6084E89B-4A87-4B4E-97C1-BD8EAD819B92}"/>
                </a:ext>
              </a:extLst>
            </p:cNvPr>
            <p:cNvSpPr/>
            <p:nvPr/>
          </p:nvSpPr>
          <p:spPr>
            <a:xfrm>
              <a:off x="1247822" y="865483"/>
              <a:ext cx="157455" cy="1574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9" name="Oval 988">
              <a:extLst>
                <a:ext uri="{FF2B5EF4-FFF2-40B4-BE49-F238E27FC236}">
                  <a16:creationId xmlns:a16="http://schemas.microsoft.com/office/drawing/2014/main" id="{DDFA2FE8-52F2-466A-B8C4-8F7509823389}"/>
                </a:ext>
              </a:extLst>
            </p:cNvPr>
            <p:cNvSpPr/>
            <p:nvPr/>
          </p:nvSpPr>
          <p:spPr>
            <a:xfrm>
              <a:off x="1576434" y="865483"/>
              <a:ext cx="157455" cy="1574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0" name="Rectangle 989">
            <a:extLst>
              <a:ext uri="{FF2B5EF4-FFF2-40B4-BE49-F238E27FC236}">
                <a16:creationId xmlns:a16="http://schemas.microsoft.com/office/drawing/2014/main" id="{C1E846D7-C680-41BA-8785-1E7D496DA67D}"/>
              </a:ext>
            </a:extLst>
          </p:cNvPr>
          <p:cNvSpPr/>
          <p:nvPr/>
        </p:nvSpPr>
        <p:spPr>
          <a:xfrm>
            <a:off x="1086090" y="3301048"/>
            <a:ext cx="4523599" cy="926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labore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dolore magna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5DFC3F4-1F79-4C45-BEE9-3536E602EE6E}"/>
              </a:ext>
            </a:extLst>
          </p:cNvPr>
          <p:cNvGrpSpPr/>
          <p:nvPr/>
        </p:nvGrpSpPr>
        <p:grpSpPr>
          <a:xfrm>
            <a:off x="1066702" y="4487281"/>
            <a:ext cx="1943198" cy="396100"/>
            <a:chOff x="1066702" y="4158513"/>
            <a:chExt cx="1943198" cy="396100"/>
          </a:xfrm>
        </p:grpSpPr>
        <p:sp>
          <p:nvSpPr>
            <p:cNvPr id="991" name="Rectangle: Rounded Corners 990">
              <a:extLst>
                <a:ext uri="{FF2B5EF4-FFF2-40B4-BE49-F238E27FC236}">
                  <a16:creationId xmlns:a16="http://schemas.microsoft.com/office/drawing/2014/main" id="{F7751602-B4EF-4665-9434-5F4D0A332690}"/>
                </a:ext>
              </a:extLst>
            </p:cNvPr>
            <p:cNvSpPr/>
            <p:nvPr/>
          </p:nvSpPr>
          <p:spPr>
            <a:xfrm>
              <a:off x="1066702" y="4158513"/>
              <a:ext cx="1943198" cy="396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r>
                <a:rPr lang="en-US" sz="14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Visit Us</a:t>
              </a:r>
            </a:p>
          </p:txBody>
        </p:sp>
        <p:sp>
          <p:nvSpPr>
            <p:cNvPr id="992" name="Freeform 35">
              <a:extLst>
                <a:ext uri="{FF2B5EF4-FFF2-40B4-BE49-F238E27FC236}">
                  <a16:creationId xmlns:a16="http://schemas.microsoft.com/office/drawing/2014/main" id="{9BC2016D-0D3D-48E7-8DB8-01F38DD1F2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469" y="4216242"/>
              <a:ext cx="279412" cy="280642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48 w 96"/>
                <a:gd name="T5" fmla="*/ 96 h 96"/>
                <a:gd name="T6" fmla="*/ 96 w 96"/>
                <a:gd name="T7" fmla="*/ 48 h 96"/>
                <a:gd name="T8" fmla="*/ 48 w 96"/>
                <a:gd name="T9" fmla="*/ 0 h 96"/>
                <a:gd name="T10" fmla="*/ 75 w 96"/>
                <a:gd name="T11" fmla="*/ 52 h 96"/>
                <a:gd name="T12" fmla="*/ 53 w 96"/>
                <a:gd name="T13" fmla="*/ 76 h 96"/>
                <a:gd name="T14" fmla="*/ 48 w 96"/>
                <a:gd name="T15" fmla="*/ 77 h 96"/>
                <a:gd name="T16" fmla="*/ 44 w 96"/>
                <a:gd name="T17" fmla="*/ 76 h 96"/>
                <a:gd name="T18" fmla="*/ 43 w 96"/>
                <a:gd name="T19" fmla="*/ 75 h 96"/>
                <a:gd name="T20" fmla="*/ 43 w 96"/>
                <a:gd name="T21" fmla="*/ 66 h 96"/>
                <a:gd name="T22" fmla="*/ 52 w 96"/>
                <a:gd name="T23" fmla="*/ 56 h 96"/>
                <a:gd name="T24" fmla="*/ 22 w 96"/>
                <a:gd name="T25" fmla="*/ 56 h 96"/>
                <a:gd name="T26" fmla="*/ 16 w 96"/>
                <a:gd name="T27" fmla="*/ 50 h 96"/>
                <a:gd name="T28" fmla="*/ 16 w 96"/>
                <a:gd name="T29" fmla="*/ 46 h 96"/>
                <a:gd name="T30" fmla="*/ 22 w 96"/>
                <a:gd name="T31" fmla="*/ 40 h 96"/>
                <a:gd name="T32" fmla="*/ 52 w 96"/>
                <a:gd name="T33" fmla="*/ 40 h 96"/>
                <a:gd name="T34" fmla="*/ 42 w 96"/>
                <a:gd name="T35" fmla="*/ 30 h 96"/>
                <a:gd name="T36" fmla="*/ 43 w 96"/>
                <a:gd name="T37" fmla="*/ 22 h 96"/>
                <a:gd name="T38" fmla="*/ 44 w 96"/>
                <a:gd name="T39" fmla="*/ 20 h 96"/>
                <a:gd name="T40" fmla="*/ 52 w 96"/>
                <a:gd name="T41" fmla="*/ 20 h 96"/>
                <a:gd name="T42" fmla="*/ 75 w 96"/>
                <a:gd name="T43" fmla="*/ 44 h 96"/>
                <a:gd name="T44" fmla="*/ 75 w 96"/>
                <a:gd name="T45" fmla="*/ 5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4"/>
                    <a:pt x="22" y="96"/>
                    <a:pt x="48" y="96"/>
                  </a:cubicBezTo>
                  <a:cubicBezTo>
                    <a:pt x="75" y="96"/>
                    <a:pt x="96" y="74"/>
                    <a:pt x="96" y="48"/>
                  </a:cubicBezTo>
                  <a:cubicBezTo>
                    <a:pt x="96" y="22"/>
                    <a:pt x="75" y="0"/>
                    <a:pt x="48" y="0"/>
                  </a:cubicBezTo>
                  <a:close/>
                  <a:moveTo>
                    <a:pt x="75" y="52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52" y="77"/>
                    <a:pt x="50" y="77"/>
                    <a:pt x="48" y="77"/>
                  </a:cubicBezTo>
                  <a:cubicBezTo>
                    <a:pt x="47" y="77"/>
                    <a:pt x="45" y="77"/>
                    <a:pt x="44" y="76"/>
                  </a:cubicBezTo>
                  <a:cubicBezTo>
                    <a:pt x="43" y="75"/>
                    <a:pt x="43" y="75"/>
                    <a:pt x="43" y="75"/>
                  </a:cubicBezTo>
                  <a:cubicBezTo>
                    <a:pt x="41" y="72"/>
                    <a:pt x="41" y="68"/>
                    <a:pt x="43" y="66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19" y="56"/>
                    <a:pt x="16" y="53"/>
                    <a:pt x="16" y="50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6" y="43"/>
                    <a:pt x="19" y="40"/>
                    <a:pt x="2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0" y="28"/>
                    <a:pt x="40" y="24"/>
                    <a:pt x="43" y="22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6" y="18"/>
                    <a:pt x="50" y="18"/>
                    <a:pt x="52" y="20"/>
                  </a:cubicBezTo>
                  <a:cubicBezTo>
                    <a:pt x="75" y="44"/>
                    <a:pt x="75" y="44"/>
                    <a:pt x="75" y="44"/>
                  </a:cubicBezTo>
                  <a:cubicBezTo>
                    <a:pt x="77" y="46"/>
                    <a:pt x="77" y="50"/>
                    <a:pt x="75" y="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996" name="Freeform: Shape 995">
            <a:extLst>
              <a:ext uri="{FF2B5EF4-FFF2-40B4-BE49-F238E27FC236}">
                <a16:creationId xmlns:a16="http://schemas.microsoft.com/office/drawing/2014/main" id="{7D5B8311-B2C1-4228-943C-623145F486F5}"/>
              </a:ext>
            </a:extLst>
          </p:cNvPr>
          <p:cNvSpPr>
            <a:spLocks/>
          </p:cNvSpPr>
          <p:nvPr/>
        </p:nvSpPr>
        <p:spPr bwMode="auto">
          <a:xfrm>
            <a:off x="1" y="6015294"/>
            <a:ext cx="12192001" cy="842706"/>
          </a:xfrm>
          <a:custGeom>
            <a:avLst/>
            <a:gdLst>
              <a:gd name="connsiteX0" fmla="*/ 281874 w 12192001"/>
              <a:gd name="connsiteY0" fmla="*/ 272 h 842706"/>
              <a:gd name="connsiteX1" fmla="*/ 578419 w 12192001"/>
              <a:gd name="connsiteY1" fmla="*/ 44986 h 842706"/>
              <a:gd name="connsiteX2" fmla="*/ 1323048 w 12192001"/>
              <a:gd name="connsiteY2" fmla="*/ 370586 h 842706"/>
              <a:gd name="connsiteX3" fmla="*/ 2079884 w 12192001"/>
              <a:gd name="connsiteY3" fmla="*/ 69406 h 842706"/>
              <a:gd name="connsiteX4" fmla="*/ 3011688 w 12192001"/>
              <a:gd name="connsiteY4" fmla="*/ 219996 h 842706"/>
              <a:gd name="connsiteX5" fmla="*/ 4089976 w 12192001"/>
              <a:gd name="connsiteY5" fmla="*/ 289186 h 842706"/>
              <a:gd name="connsiteX6" fmla="*/ 5233368 w 12192001"/>
              <a:gd name="connsiteY6" fmla="*/ 57196 h 842706"/>
              <a:gd name="connsiteX7" fmla="*/ 5896617 w 12192001"/>
              <a:gd name="connsiteY7" fmla="*/ 285116 h 842706"/>
              <a:gd name="connsiteX8" fmla="*/ 6580211 w 12192001"/>
              <a:gd name="connsiteY8" fmla="*/ 350236 h 842706"/>
              <a:gd name="connsiteX9" fmla="*/ 7064424 w 12192001"/>
              <a:gd name="connsiteY9" fmla="*/ 81616 h 842706"/>
              <a:gd name="connsiteX10" fmla="*/ 7878226 w 12192001"/>
              <a:gd name="connsiteY10" fmla="*/ 134526 h 842706"/>
              <a:gd name="connsiteX11" fmla="*/ 8643200 w 12192001"/>
              <a:gd name="connsiteY11" fmla="*/ 460126 h 842706"/>
              <a:gd name="connsiteX12" fmla="*/ 9355277 w 12192001"/>
              <a:gd name="connsiteY12" fmla="*/ 431636 h 842706"/>
              <a:gd name="connsiteX13" fmla="*/ 10063285 w 12192001"/>
              <a:gd name="connsiteY13" fmla="*/ 163016 h 842706"/>
              <a:gd name="connsiteX14" fmla="*/ 11418266 w 12192001"/>
              <a:gd name="connsiteY14" fmla="*/ 533386 h 842706"/>
              <a:gd name="connsiteX15" fmla="*/ 12158047 w 12192001"/>
              <a:gd name="connsiteY15" fmla="*/ 251825 h 842706"/>
              <a:gd name="connsiteX16" fmla="*/ 12192001 w 12192001"/>
              <a:gd name="connsiteY16" fmla="*/ 245804 h 842706"/>
              <a:gd name="connsiteX17" fmla="*/ 12192001 w 12192001"/>
              <a:gd name="connsiteY17" fmla="*/ 842706 h 842706"/>
              <a:gd name="connsiteX18" fmla="*/ 0 w 12192001"/>
              <a:gd name="connsiteY18" fmla="*/ 842706 h 842706"/>
              <a:gd name="connsiteX19" fmla="*/ 0 w 12192001"/>
              <a:gd name="connsiteY19" fmla="*/ 47133 h 842706"/>
              <a:gd name="connsiteX20" fmla="*/ 82270 w 12192001"/>
              <a:gd name="connsiteY20" fmla="*/ 25153 h 842706"/>
              <a:gd name="connsiteX21" fmla="*/ 281874 w 12192001"/>
              <a:gd name="connsiteY21" fmla="*/ 272 h 84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2001" h="842706">
                <a:moveTo>
                  <a:pt x="281874" y="272"/>
                </a:moveTo>
                <a:cubicBezTo>
                  <a:pt x="382153" y="-2137"/>
                  <a:pt x="482288" y="11409"/>
                  <a:pt x="578419" y="44986"/>
                </a:cubicBezTo>
                <a:cubicBezTo>
                  <a:pt x="834767" y="134526"/>
                  <a:pt x="1050424" y="366516"/>
                  <a:pt x="1323048" y="370586"/>
                </a:cubicBezTo>
                <a:cubicBezTo>
                  <a:pt x="1595672" y="370586"/>
                  <a:pt x="1815399" y="146736"/>
                  <a:pt x="2079884" y="69406"/>
                </a:cubicBezTo>
                <a:cubicBezTo>
                  <a:pt x="2385060" y="-20134"/>
                  <a:pt x="2710581" y="106036"/>
                  <a:pt x="3011688" y="219996"/>
                </a:cubicBezTo>
                <a:cubicBezTo>
                  <a:pt x="3390106" y="362446"/>
                  <a:pt x="3699351" y="407216"/>
                  <a:pt x="4089976" y="289186"/>
                </a:cubicBezTo>
                <a:cubicBezTo>
                  <a:pt x="4460256" y="175226"/>
                  <a:pt x="4834606" y="216"/>
                  <a:pt x="5233368" y="57196"/>
                </a:cubicBezTo>
                <a:cubicBezTo>
                  <a:pt x="5465302" y="89756"/>
                  <a:pt x="5676891" y="203716"/>
                  <a:pt x="5896617" y="285116"/>
                </a:cubicBezTo>
                <a:cubicBezTo>
                  <a:pt x="6112275" y="370586"/>
                  <a:pt x="6356415" y="427566"/>
                  <a:pt x="6580211" y="350236"/>
                </a:cubicBezTo>
                <a:cubicBezTo>
                  <a:pt x="6755179" y="289186"/>
                  <a:pt x="6893525" y="154876"/>
                  <a:pt x="7064424" y="81616"/>
                </a:cubicBezTo>
                <a:cubicBezTo>
                  <a:pt x="7324840" y="-24204"/>
                  <a:pt x="7617809" y="32776"/>
                  <a:pt x="7878226" y="134526"/>
                </a:cubicBezTo>
                <a:cubicBezTo>
                  <a:pt x="8134573" y="236276"/>
                  <a:pt x="8378714" y="382796"/>
                  <a:pt x="8643200" y="460126"/>
                </a:cubicBezTo>
                <a:cubicBezTo>
                  <a:pt x="8887341" y="533386"/>
                  <a:pt x="9123343" y="529316"/>
                  <a:pt x="9355277" y="431636"/>
                </a:cubicBezTo>
                <a:cubicBezTo>
                  <a:pt x="9587211" y="329886"/>
                  <a:pt x="9802868" y="179296"/>
                  <a:pt x="10063285" y="163016"/>
                </a:cubicBezTo>
                <a:cubicBezTo>
                  <a:pt x="10539359" y="130456"/>
                  <a:pt x="10946260" y="586296"/>
                  <a:pt x="11418266" y="533386"/>
                </a:cubicBezTo>
                <a:cubicBezTo>
                  <a:pt x="11681735" y="501335"/>
                  <a:pt x="11904703" y="316595"/>
                  <a:pt x="12158047" y="251825"/>
                </a:cubicBezTo>
                <a:lnTo>
                  <a:pt x="12192001" y="245804"/>
                </a:lnTo>
                <a:lnTo>
                  <a:pt x="12192001" y="842706"/>
                </a:lnTo>
                <a:lnTo>
                  <a:pt x="0" y="842706"/>
                </a:lnTo>
                <a:lnTo>
                  <a:pt x="0" y="47133"/>
                </a:lnTo>
                <a:lnTo>
                  <a:pt x="82270" y="25153"/>
                </a:lnTo>
                <a:cubicBezTo>
                  <a:pt x="148105" y="10574"/>
                  <a:pt x="215021" y="1878"/>
                  <a:pt x="281874" y="272"/>
                </a:cubicBezTo>
                <a:close/>
              </a:path>
            </a:pathLst>
          </a:custGeom>
          <a:solidFill>
            <a:srgbClr val="7A821C">
              <a:alpha val="84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97" name="Freeform: Shape 996">
            <a:extLst>
              <a:ext uri="{FF2B5EF4-FFF2-40B4-BE49-F238E27FC236}">
                <a16:creationId xmlns:a16="http://schemas.microsoft.com/office/drawing/2014/main" id="{F2E9D519-8B61-45D2-95A4-B9A868AAB260}"/>
              </a:ext>
            </a:extLst>
          </p:cNvPr>
          <p:cNvSpPr>
            <a:spLocks/>
          </p:cNvSpPr>
          <p:nvPr/>
        </p:nvSpPr>
        <p:spPr bwMode="auto">
          <a:xfrm>
            <a:off x="0" y="6426721"/>
            <a:ext cx="12192001" cy="431278"/>
          </a:xfrm>
          <a:custGeom>
            <a:avLst/>
            <a:gdLst>
              <a:gd name="connsiteX0" fmla="*/ 8249265 w 12192001"/>
              <a:gd name="connsiteY0" fmla="*/ 2578 h 431278"/>
              <a:gd name="connsiteX1" fmla="*/ 8887665 w 12192001"/>
              <a:gd name="connsiteY1" fmla="*/ 59738 h 431278"/>
              <a:gd name="connsiteX2" fmla="*/ 10088163 w 12192001"/>
              <a:gd name="connsiteY2" fmla="*/ 231219 h 431278"/>
              <a:gd name="connsiteX3" fmla="*/ 11203201 w 12192001"/>
              <a:gd name="connsiteY3" fmla="*/ 214887 h 431278"/>
              <a:gd name="connsiteX4" fmla="*/ 12016398 w 12192001"/>
              <a:gd name="connsiteY4" fmla="*/ 90296 h 431278"/>
              <a:gd name="connsiteX5" fmla="*/ 12192001 w 12192001"/>
              <a:gd name="connsiteY5" fmla="*/ 79349 h 431278"/>
              <a:gd name="connsiteX6" fmla="*/ 12192001 w 12192001"/>
              <a:gd name="connsiteY6" fmla="*/ 431278 h 431278"/>
              <a:gd name="connsiteX7" fmla="*/ 0 w 12192001"/>
              <a:gd name="connsiteY7" fmla="*/ 431278 h 431278"/>
              <a:gd name="connsiteX8" fmla="*/ 0 w 12192001"/>
              <a:gd name="connsiteY8" fmla="*/ 10858 h 431278"/>
              <a:gd name="connsiteX9" fmla="*/ 168988 w 12192001"/>
              <a:gd name="connsiteY9" fmla="*/ 8128 h 431278"/>
              <a:gd name="connsiteX10" fmla="*/ 1261454 w 12192001"/>
              <a:gd name="connsiteY10" fmla="*/ 100567 h 431278"/>
              <a:gd name="connsiteX11" fmla="*/ 2954359 w 12192001"/>
              <a:gd name="connsiteY11" fmla="*/ 141396 h 431278"/>
              <a:gd name="connsiteX12" fmla="*/ 4744931 w 12192001"/>
              <a:gd name="connsiteY12" fmla="*/ 18910 h 431278"/>
              <a:gd name="connsiteX13" fmla="*/ 5782650 w 12192001"/>
              <a:gd name="connsiteY13" fmla="*/ 137313 h 431278"/>
              <a:gd name="connsiteX14" fmla="*/ 6852923 w 12192001"/>
              <a:gd name="connsiteY14" fmla="*/ 169976 h 431278"/>
              <a:gd name="connsiteX15" fmla="*/ 7613917 w 12192001"/>
              <a:gd name="connsiteY15" fmla="*/ 31158 h 431278"/>
              <a:gd name="connsiteX16" fmla="*/ 8249265 w 12192001"/>
              <a:gd name="connsiteY16" fmla="*/ 2578 h 43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1" h="431278">
                <a:moveTo>
                  <a:pt x="8249265" y="2578"/>
                </a:moveTo>
                <a:cubicBezTo>
                  <a:pt x="8466474" y="9723"/>
                  <a:pt x="8684191" y="31158"/>
                  <a:pt x="8887665" y="59738"/>
                </a:cubicBezTo>
                <a:cubicBezTo>
                  <a:pt x="9290544" y="112816"/>
                  <a:pt x="9669006" y="186307"/>
                  <a:pt x="10088163" y="231219"/>
                </a:cubicBezTo>
                <a:cubicBezTo>
                  <a:pt x="10466625" y="267964"/>
                  <a:pt x="10836947" y="263882"/>
                  <a:pt x="11203201" y="214887"/>
                </a:cubicBezTo>
                <a:cubicBezTo>
                  <a:pt x="11474839" y="175079"/>
                  <a:pt x="11732742" y="119195"/>
                  <a:pt x="12016398" y="90296"/>
                </a:cubicBezTo>
                <a:lnTo>
                  <a:pt x="12192001" y="79349"/>
                </a:lnTo>
                <a:lnTo>
                  <a:pt x="12192001" y="431278"/>
                </a:lnTo>
                <a:lnTo>
                  <a:pt x="0" y="431278"/>
                </a:lnTo>
                <a:lnTo>
                  <a:pt x="0" y="10858"/>
                </a:lnTo>
                <a:lnTo>
                  <a:pt x="168988" y="8128"/>
                </a:lnTo>
                <a:cubicBezTo>
                  <a:pt x="536577" y="10233"/>
                  <a:pt x="910461" y="57697"/>
                  <a:pt x="1261454" y="100567"/>
                </a:cubicBezTo>
                <a:cubicBezTo>
                  <a:pt x="1855598" y="178141"/>
                  <a:pt x="2343936" y="202639"/>
                  <a:pt x="2954359" y="141396"/>
                </a:cubicBezTo>
                <a:cubicBezTo>
                  <a:pt x="3536296" y="80153"/>
                  <a:pt x="4122300" y="-13753"/>
                  <a:pt x="4744931" y="18910"/>
                </a:cubicBezTo>
                <a:cubicBezTo>
                  <a:pt x="5107116" y="35241"/>
                  <a:pt x="5436744" y="92401"/>
                  <a:pt x="5782650" y="137313"/>
                </a:cubicBezTo>
                <a:cubicBezTo>
                  <a:pt x="6124486" y="182224"/>
                  <a:pt x="6507017" y="210804"/>
                  <a:pt x="6852923" y="169976"/>
                </a:cubicBezTo>
                <a:cubicBezTo>
                  <a:pt x="7125579" y="141396"/>
                  <a:pt x="7345331" y="67904"/>
                  <a:pt x="7613917" y="31158"/>
                </a:cubicBezTo>
                <a:cubicBezTo>
                  <a:pt x="7815357" y="2578"/>
                  <a:pt x="8032057" y="-4567"/>
                  <a:pt x="8249265" y="2578"/>
                </a:cubicBezTo>
                <a:close/>
              </a:path>
            </a:pathLst>
          </a:custGeom>
          <a:solidFill>
            <a:srgbClr val="CFDA51">
              <a:alpha val="64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704" name="Picture 703">
            <a:extLst>
              <a:ext uri="{FF2B5EF4-FFF2-40B4-BE49-F238E27FC236}">
                <a16:creationId xmlns:a16="http://schemas.microsoft.com/office/drawing/2014/main" id="{DF2A3719-FB08-4E30-844B-DF1B4757E9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06" b="24491"/>
          <a:stretch/>
        </p:blipFill>
        <p:spPr>
          <a:xfrm>
            <a:off x="-1" y="4493789"/>
            <a:ext cx="3830672" cy="2364212"/>
          </a:xfrm>
          <a:prstGeom prst="rect">
            <a:avLst/>
          </a:prstGeom>
        </p:spPr>
      </p:pic>
      <p:pic>
        <p:nvPicPr>
          <p:cNvPr id="705" name="Picture 704">
            <a:extLst>
              <a:ext uri="{FF2B5EF4-FFF2-40B4-BE49-F238E27FC236}">
                <a16:creationId xmlns:a16="http://schemas.microsoft.com/office/drawing/2014/main" id="{77989E19-EA2A-47A2-A4F2-72928E0B3D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610" b="14587"/>
          <a:stretch/>
        </p:blipFill>
        <p:spPr>
          <a:xfrm>
            <a:off x="8979668" y="4182504"/>
            <a:ext cx="3220612" cy="267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052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roup 370">
            <a:extLst>
              <a:ext uri="{FF2B5EF4-FFF2-40B4-BE49-F238E27FC236}">
                <a16:creationId xmlns:a16="http://schemas.microsoft.com/office/drawing/2014/main" id="{C461E930-9598-446E-80B6-652B4A2921A5}"/>
              </a:ext>
            </a:extLst>
          </p:cNvPr>
          <p:cNvGrpSpPr/>
          <p:nvPr/>
        </p:nvGrpSpPr>
        <p:grpSpPr>
          <a:xfrm>
            <a:off x="417565" y="654791"/>
            <a:ext cx="11277756" cy="5201721"/>
            <a:chOff x="417565" y="654791"/>
            <a:chExt cx="11277756" cy="5201721"/>
          </a:xfrm>
          <a:solidFill>
            <a:schemeClr val="accent4">
              <a:lumMod val="20000"/>
              <a:lumOff val="80000"/>
              <a:alpha val="65000"/>
            </a:schemeClr>
          </a:solidFill>
        </p:grpSpPr>
        <p:sp>
          <p:nvSpPr>
            <p:cNvPr id="185" name="Freeform 16">
              <a:extLst>
                <a:ext uri="{FF2B5EF4-FFF2-40B4-BE49-F238E27FC236}">
                  <a16:creationId xmlns:a16="http://schemas.microsoft.com/office/drawing/2014/main" id="{463CA57B-3E3F-4B76-9ED2-0592C2CB8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284" y="1164406"/>
              <a:ext cx="2573065" cy="250676"/>
            </a:xfrm>
            <a:custGeom>
              <a:avLst/>
              <a:gdLst>
                <a:gd name="T0" fmla="*/ 111 w 298"/>
                <a:gd name="T1" fmla="*/ 0 h 29"/>
                <a:gd name="T2" fmla="*/ 67 w 298"/>
                <a:gd name="T3" fmla="*/ 26 h 29"/>
                <a:gd name="T4" fmla="*/ 53 w 298"/>
                <a:gd name="T5" fmla="*/ 15 h 29"/>
                <a:gd name="T6" fmla="*/ 40 w 298"/>
                <a:gd name="T7" fmla="*/ 27 h 29"/>
                <a:gd name="T8" fmla="*/ 22 w 298"/>
                <a:gd name="T9" fmla="*/ 17 h 29"/>
                <a:gd name="T10" fmla="*/ 0 w 298"/>
                <a:gd name="T11" fmla="*/ 29 h 29"/>
                <a:gd name="T12" fmla="*/ 149 w 298"/>
                <a:gd name="T13" fmla="*/ 29 h 29"/>
                <a:gd name="T14" fmla="*/ 298 w 298"/>
                <a:gd name="T15" fmla="*/ 29 h 29"/>
                <a:gd name="T16" fmla="*/ 202 w 298"/>
                <a:gd name="T17" fmla="*/ 1 h 29"/>
                <a:gd name="T18" fmla="*/ 149 w 298"/>
                <a:gd name="T19" fmla="*/ 17 h 29"/>
                <a:gd name="T20" fmla="*/ 111 w 298"/>
                <a:gd name="T2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8" h="29">
                  <a:moveTo>
                    <a:pt x="111" y="0"/>
                  </a:moveTo>
                  <a:cubicBezTo>
                    <a:pt x="90" y="0"/>
                    <a:pt x="70" y="11"/>
                    <a:pt x="67" y="26"/>
                  </a:cubicBezTo>
                  <a:cubicBezTo>
                    <a:pt x="64" y="18"/>
                    <a:pt x="58" y="15"/>
                    <a:pt x="53" y="15"/>
                  </a:cubicBezTo>
                  <a:cubicBezTo>
                    <a:pt x="47" y="15"/>
                    <a:pt x="41" y="19"/>
                    <a:pt x="40" y="27"/>
                  </a:cubicBezTo>
                  <a:cubicBezTo>
                    <a:pt x="37" y="20"/>
                    <a:pt x="29" y="17"/>
                    <a:pt x="22" y="17"/>
                  </a:cubicBezTo>
                  <a:cubicBezTo>
                    <a:pt x="13" y="17"/>
                    <a:pt x="3" y="21"/>
                    <a:pt x="0" y="29"/>
                  </a:cubicBezTo>
                  <a:cubicBezTo>
                    <a:pt x="149" y="29"/>
                    <a:pt x="149" y="29"/>
                    <a:pt x="149" y="29"/>
                  </a:cubicBezTo>
                  <a:cubicBezTo>
                    <a:pt x="298" y="29"/>
                    <a:pt x="298" y="29"/>
                    <a:pt x="298" y="29"/>
                  </a:cubicBezTo>
                  <a:cubicBezTo>
                    <a:pt x="298" y="22"/>
                    <a:pt x="247" y="1"/>
                    <a:pt x="202" y="1"/>
                  </a:cubicBezTo>
                  <a:cubicBezTo>
                    <a:pt x="181" y="1"/>
                    <a:pt x="162" y="5"/>
                    <a:pt x="149" y="17"/>
                  </a:cubicBezTo>
                  <a:cubicBezTo>
                    <a:pt x="139" y="5"/>
                    <a:pt x="125" y="0"/>
                    <a:pt x="11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7">
              <a:extLst>
                <a:ext uri="{FF2B5EF4-FFF2-40B4-BE49-F238E27FC236}">
                  <a16:creationId xmlns:a16="http://schemas.microsoft.com/office/drawing/2014/main" id="{90A9861C-6083-4646-A740-5601A07F6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0985" y="696872"/>
              <a:ext cx="2348265" cy="121295"/>
            </a:xfrm>
            <a:custGeom>
              <a:avLst/>
              <a:gdLst>
                <a:gd name="T0" fmla="*/ 49 w 272"/>
                <a:gd name="T1" fmla="*/ 0 h 14"/>
                <a:gd name="T2" fmla="*/ 4 w 272"/>
                <a:gd name="T3" fmla="*/ 14 h 14"/>
                <a:gd name="T4" fmla="*/ 272 w 272"/>
                <a:gd name="T5" fmla="*/ 14 h 14"/>
                <a:gd name="T6" fmla="*/ 204 w 272"/>
                <a:gd name="T7" fmla="*/ 8 h 14"/>
                <a:gd name="T8" fmla="*/ 172 w 272"/>
                <a:gd name="T9" fmla="*/ 12 h 14"/>
                <a:gd name="T10" fmla="*/ 143 w 272"/>
                <a:gd name="T11" fmla="*/ 5 h 14"/>
                <a:gd name="T12" fmla="*/ 131 w 272"/>
                <a:gd name="T13" fmla="*/ 11 h 14"/>
                <a:gd name="T14" fmla="*/ 49 w 272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2" h="14">
                  <a:moveTo>
                    <a:pt x="49" y="0"/>
                  </a:moveTo>
                  <a:cubicBezTo>
                    <a:pt x="21" y="0"/>
                    <a:pt x="0" y="4"/>
                    <a:pt x="4" y="14"/>
                  </a:cubicBezTo>
                  <a:cubicBezTo>
                    <a:pt x="272" y="14"/>
                    <a:pt x="272" y="14"/>
                    <a:pt x="272" y="14"/>
                  </a:cubicBezTo>
                  <a:cubicBezTo>
                    <a:pt x="268" y="12"/>
                    <a:pt x="232" y="8"/>
                    <a:pt x="204" y="8"/>
                  </a:cubicBezTo>
                  <a:cubicBezTo>
                    <a:pt x="190" y="8"/>
                    <a:pt x="178" y="9"/>
                    <a:pt x="172" y="12"/>
                  </a:cubicBezTo>
                  <a:cubicBezTo>
                    <a:pt x="172" y="9"/>
                    <a:pt x="155" y="5"/>
                    <a:pt x="143" y="5"/>
                  </a:cubicBezTo>
                  <a:cubicBezTo>
                    <a:pt x="136" y="5"/>
                    <a:pt x="130" y="7"/>
                    <a:pt x="131" y="11"/>
                  </a:cubicBezTo>
                  <a:cubicBezTo>
                    <a:pt x="105" y="3"/>
                    <a:pt x="74" y="0"/>
                    <a:pt x="4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8">
              <a:extLst>
                <a:ext uri="{FF2B5EF4-FFF2-40B4-BE49-F238E27FC236}">
                  <a16:creationId xmlns:a16="http://schemas.microsoft.com/office/drawing/2014/main" id="{37B34148-4FB3-43FB-A4FD-19537405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1476" y="1996105"/>
              <a:ext cx="2383845" cy="266849"/>
            </a:xfrm>
            <a:custGeom>
              <a:avLst/>
              <a:gdLst>
                <a:gd name="T0" fmla="*/ 166 w 276"/>
                <a:gd name="T1" fmla="*/ 0 h 31"/>
                <a:gd name="T2" fmla="*/ 99 w 276"/>
                <a:gd name="T3" fmla="*/ 27 h 31"/>
                <a:gd name="T4" fmla="*/ 50 w 276"/>
                <a:gd name="T5" fmla="*/ 9 h 31"/>
                <a:gd name="T6" fmla="*/ 0 w 276"/>
                <a:gd name="T7" fmla="*/ 31 h 31"/>
                <a:gd name="T8" fmla="*/ 276 w 276"/>
                <a:gd name="T9" fmla="*/ 31 h 31"/>
                <a:gd name="T10" fmla="*/ 166 w 276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6" h="31">
                  <a:moveTo>
                    <a:pt x="166" y="0"/>
                  </a:moveTo>
                  <a:cubicBezTo>
                    <a:pt x="134" y="0"/>
                    <a:pt x="106" y="7"/>
                    <a:pt x="99" y="27"/>
                  </a:cubicBezTo>
                  <a:cubicBezTo>
                    <a:pt x="89" y="15"/>
                    <a:pt x="69" y="9"/>
                    <a:pt x="50" y="9"/>
                  </a:cubicBezTo>
                  <a:cubicBezTo>
                    <a:pt x="27" y="9"/>
                    <a:pt x="5" y="17"/>
                    <a:pt x="0" y="31"/>
                  </a:cubicBezTo>
                  <a:cubicBezTo>
                    <a:pt x="276" y="31"/>
                    <a:pt x="276" y="31"/>
                    <a:pt x="276" y="31"/>
                  </a:cubicBezTo>
                  <a:cubicBezTo>
                    <a:pt x="265" y="15"/>
                    <a:pt x="212" y="0"/>
                    <a:pt x="16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9">
              <a:extLst>
                <a:ext uri="{FF2B5EF4-FFF2-40B4-BE49-F238E27FC236}">
                  <a16:creationId xmlns:a16="http://schemas.microsoft.com/office/drawing/2014/main" id="{301E1F7D-FEE0-4E3C-BED5-2C3C2A48AB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565" y="654791"/>
              <a:ext cx="1450685" cy="224800"/>
            </a:xfrm>
            <a:custGeom>
              <a:avLst/>
              <a:gdLst>
                <a:gd name="T0" fmla="*/ 74 w 168"/>
                <a:gd name="T1" fmla="*/ 0 h 26"/>
                <a:gd name="T2" fmla="*/ 0 w 168"/>
                <a:gd name="T3" fmla="*/ 26 h 26"/>
                <a:gd name="T4" fmla="*/ 168 w 168"/>
                <a:gd name="T5" fmla="*/ 26 h 26"/>
                <a:gd name="T6" fmla="*/ 155 w 168"/>
                <a:gd name="T7" fmla="*/ 15 h 26"/>
                <a:gd name="T8" fmla="*/ 141 w 168"/>
                <a:gd name="T9" fmla="*/ 25 h 26"/>
                <a:gd name="T10" fmla="*/ 74 w 168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26">
                  <a:moveTo>
                    <a:pt x="74" y="0"/>
                  </a:moveTo>
                  <a:cubicBezTo>
                    <a:pt x="42" y="0"/>
                    <a:pt x="9" y="9"/>
                    <a:pt x="0" y="26"/>
                  </a:cubicBezTo>
                  <a:cubicBezTo>
                    <a:pt x="168" y="26"/>
                    <a:pt x="168" y="26"/>
                    <a:pt x="168" y="26"/>
                  </a:cubicBezTo>
                  <a:cubicBezTo>
                    <a:pt x="166" y="18"/>
                    <a:pt x="160" y="15"/>
                    <a:pt x="155" y="15"/>
                  </a:cubicBezTo>
                  <a:cubicBezTo>
                    <a:pt x="149" y="15"/>
                    <a:pt x="143" y="19"/>
                    <a:pt x="141" y="25"/>
                  </a:cubicBezTo>
                  <a:cubicBezTo>
                    <a:pt x="133" y="8"/>
                    <a:pt x="104" y="0"/>
                    <a:pt x="7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20">
              <a:extLst>
                <a:ext uri="{FF2B5EF4-FFF2-40B4-BE49-F238E27FC236}">
                  <a16:creationId xmlns:a16="http://schemas.microsoft.com/office/drawing/2014/main" id="{FB5B05FE-839F-4576-8AD1-88CA89D99C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1714" y="2012278"/>
              <a:ext cx="5809208" cy="3844234"/>
            </a:xfrm>
            <a:custGeom>
              <a:avLst/>
              <a:gdLst>
                <a:gd name="T0" fmla="*/ 277 w 673"/>
                <a:gd name="T1" fmla="*/ 232 h 445"/>
                <a:gd name="T2" fmla="*/ 336 w 673"/>
                <a:gd name="T3" fmla="*/ 232 h 445"/>
                <a:gd name="T4" fmla="*/ 368 w 673"/>
                <a:gd name="T5" fmla="*/ 232 h 445"/>
                <a:gd name="T6" fmla="*/ 396 w 673"/>
                <a:gd name="T7" fmla="*/ 269 h 445"/>
                <a:gd name="T8" fmla="*/ 336 w 673"/>
                <a:gd name="T9" fmla="*/ 269 h 445"/>
                <a:gd name="T10" fmla="*/ 289 w 673"/>
                <a:gd name="T11" fmla="*/ 120 h 445"/>
                <a:gd name="T12" fmla="*/ 311 w 673"/>
                <a:gd name="T13" fmla="*/ 98 h 445"/>
                <a:gd name="T14" fmla="*/ 336 w 673"/>
                <a:gd name="T15" fmla="*/ 98 h 445"/>
                <a:gd name="T16" fmla="*/ 384 w 673"/>
                <a:gd name="T17" fmla="*/ 98 h 445"/>
                <a:gd name="T18" fmla="*/ 368 w 673"/>
                <a:gd name="T19" fmla="*/ 120 h 445"/>
                <a:gd name="T20" fmla="*/ 336 w 673"/>
                <a:gd name="T21" fmla="*/ 120 h 445"/>
                <a:gd name="T22" fmla="*/ 289 w 673"/>
                <a:gd name="T23" fmla="*/ 120 h 445"/>
                <a:gd name="T24" fmla="*/ 399 w 673"/>
                <a:gd name="T25" fmla="*/ 11 h 445"/>
                <a:gd name="T26" fmla="*/ 336 w 673"/>
                <a:gd name="T27" fmla="*/ 11 h 445"/>
                <a:gd name="T28" fmla="*/ 311 w 673"/>
                <a:gd name="T29" fmla="*/ 11 h 445"/>
                <a:gd name="T30" fmla="*/ 265 w 673"/>
                <a:gd name="T31" fmla="*/ 0 h 445"/>
                <a:gd name="T32" fmla="*/ 261 w 673"/>
                <a:gd name="T33" fmla="*/ 20 h 445"/>
                <a:gd name="T34" fmla="*/ 136 w 673"/>
                <a:gd name="T35" fmla="*/ 58 h 445"/>
                <a:gd name="T36" fmla="*/ 270 w 673"/>
                <a:gd name="T37" fmla="*/ 98 h 445"/>
                <a:gd name="T38" fmla="*/ 256 w 673"/>
                <a:gd name="T39" fmla="*/ 120 h 445"/>
                <a:gd name="T40" fmla="*/ 229 w 673"/>
                <a:gd name="T41" fmla="*/ 120 h 445"/>
                <a:gd name="T42" fmla="*/ 123 w 673"/>
                <a:gd name="T43" fmla="*/ 187 h 445"/>
                <a:gd name="T44" fmla="*/ 225 w 673"/>
                <a:gd name="T45" fmla="*/ 232 h 445"/>
                <a:gd name="T46" fmla="*/ 252 w 673"/>
                <a:gd name="T47" fmla="*/ 269 h 445"/>
                <a:gd name="T48" fmla="*/ 220 w 673"/>
                <a:gd name="T49" fmla="*/ 252 h 445"/>
                <a:gd name="T50" fmla="*/ 214 w 673"/>
                <a:gd name="T51" fmla="*/ 284 h 445"/>
                <a:gd name="T52" fmla="*/ 11 w 673"/>
                <a:gd name="T53" fmla="*/ 347 h 445"/>
                <a:gd name="T54" fmla="*/ 211 w 673"/>
                <a:gd name="T55" fmla="*/ 411 h 445"/>
                <a:gd name="T56" fmla="*/ 243 w 673"/>
                <a:gd name="T57" fmla="*/ 445 h 445"/>
                <a:gd name="T58" fmla="*/ 296 w 673"/>
                <a:gd name="T59" fmla="*/ 411 h 445"/>
                <a:gd name="T60" fmla="*/ 336 w 673"/>
                <a:gd name="T61" fmla="*/ 411 h 445"/>
                <a:gd name="T62" fmla="*/ 430 w 673"/>
                <a:gd name="T63" fmla="*/ 411 h 445"/>
                <a:gd name="T64" fmla="*/ 461 w 673"/>
                <a:gd name="T65" fmla="*/ 445 h 445"/>
                <a:gd name="T66" fmla="*/ 479 w 673"/>
                <a:gd name="T67" fmla="*/ 411 h 445"/>
                <a:gd name="T68" fmla="*/ 608 w 673"/>
                <a:gd name="T69" fmla="*/ 355 h 445"/>
                <a:gd name="T70" fmla="*/ 473 w 673"/>
                <a:gd name="T71" fmla="*/ 269 h 445"/>
                <a:gd name="T72" fmla="*/ 439 w 673"/>
                <a:gd name="T73" fmla="*/ 269 h 445"/>
                <a:gd name="T74" fmla="*/ 420 w 673"/>
                <a:gd name="T75" fmla="*/ 232 h 445"/>
                <a:gd name="T76" fmla="*/ 591 w 673"/>
                <a:gd name="T77" fmla="*/ 181 h 445"/>
                <a:gd name="T78" fmla="*/ 432 w 673"/>
                <a:gd name="T79" fmla="*/ 132 h 445"/>
                <a:gd name="T80" fmla="*/ 428 w 673"/>
                <a:gd name="T81" fmla="*/ 107 h 445"/>
                <a:gd name="T82" fmla="*/ 403 w 673"/>
                <a:gd name="T83" fmla="*/ 120 h 445"/>
                <a:gd name="T84" fmla="*/ 424 w 673"/>
                <a:gd name="T85" fmla="*/ 98 h 445"/>
                <a:gd name="T86" fmla="*/ 504 w 673"/>
                <a:gd name="T87" fmla="*/ 63 h 445"/>
                <a:gd name="T88" fmla="*/ 420 w 673"/>
                <a:gd name="T89" fmla="*/ 11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73" h="445">
                  <a:moveTo>
                    <a:pt x="277" y="269"/>
                  </a:moveTo>
                  <a:cubicBezTo>
                    <a:pt x="277" y="232"/>
                    <a:pt x="277" y="232"/>
                    <a:pt x="277" y="232"/>
                  </a:cubicBezTo>
                  <a:cubicBezTo>
                    <a:pt x="291" y="232"/>
                    <a:pt x="292" y="232"/>
                    <a:pt x="305" y="232"/>
                  </a:cubicBezTo>
                  <a:cubicBezTo>
                    <a:pt x="316" y="232"/>
                    <a:pt x="327" y="232"/>
                    <a:pt x="336" y="232"/>
                  </a:cubicBezTo>
                  <a:cubicBezTo>
                    <a:pt x="336" y="232"/>
                    <a:pt x="336" y="232"/>
                    <a:pt x="336" y="232"/>
                  </a:cubicBezTo>
                  <a:cubicBezTo>
                    <a:pt x="346" y="232"/>
                    <a:pt x="356" y="232"/>
                    <a:pt x="368" y="232"/>
                  </a:cubicBezTo>
                  <a:cubicBezTo>
                    <a:pt x="381" y="232"/>
                    <a:pt x="381" y="232"/>
                    <a:pt x="396" y="232"/>
                  </a:cubicBezTo>
                  <a:cubicBezTo>
                    <a:pt x="396" y="269"/>
                    <a:pt x="396" y="269"/>
                    <a:pt x="396" y="269"/>
                  </a:cubicBezTo>
                  <a:cubicBezTo>
                    <a:pt x="336" y="269"/>
                    <a:pt x="336" y="269"/>
                    <a:pt x="336" y="269"/>
                  </a:cubicBezTo>
                  <a:cubicBezTo>
                    <a:pt x="336" y="269"/>
                    <a:pt x="336" y="269"/>
                    <a:pt x="336" y="269"/>
                  </a:cubicBezTo>
                  <a:cubicBezTo>
                    <a:pt x="277" y="269"/>
                    <a:pt x="277" y="269"/>
                    <a:pt x="277" y="269"/>
                  </a:cubicBezTo>
                  <a:moveTo>
                    <a:pt x="289" y="120"/>
                  </a:moveTo>
                  <a:cubicBezTo>
                    <a:pt x="289" y="98"/>
                    <a:pt x="289" y="98"/>
                    <a:pt x="289" y="98"/>
                  </a:cubicBezTo>
                  <a:cubicBezTo>
                    <a:pt x="301" y="98"/>
                    <a:pt x="301" y="98"/>
                    <a:pt x="311" y="98"/>
                  </a:cubicBezTo>
                  <a:cubicBezTo>
                    <a:pt x="321" y="98"/>
                    <a:pt x="329" y="98"/>
                    <a:pt x="336" y="98"/>
                  </a:cubicBezTo>
                  <a:cubicBezTo>
                    <a:pt x="336" y="98"/>
                    <a:pt x="336" y="98"/>
                    <a:pt x="336" y="98"/>
                  </a:cubicBezTo>
                  <a:cubicBezTo>
                    <a:pt x="344" y="98"/>
                    <a:pt x="352" y="98"/>
                    <a:pt x="361" y="98"/>
                  </a:cubicBezTo>
                  <a:cubicBezTo>
                    <a:pt x="371" y="98"/>
                    <a:pt x="372" y="98"/>
                    <a:pt x="384" y="98"/>
                  </a:cubicBezTo>
                  <a:cubicBezTo>
                    <a:pt x="384" y="120"/>
                    <a:pt x="384" y="120"/>
                    <a:pt x="384" y="120"/>
                  </a:cubicBezTo>
                  <a:cubicBezTo>
                    <a:pt x="368" y="120"/>
                    <a:pt x="368" y="120"/>
                    <a:pt x="368" y="120"/>
                  </a:cubicBezTo>
                  <a:cubicBezTo>
                    <a:pt x="336" y="120"/>
                    <a:pt x="336" y="120"/>
                    <a:pt x="336" y="120"/>
                  </a:cubicBezTo>
                  <a:cubicBezTo>
                    <a:pt x="336" y="120"/>
                    <a:pt x="336" y="120"/>
                    <a:pt x="336" y="120"/>
                  </a:cubicBezTo>
                  <a:cubicBezTo>
                    <a:pt x="305" y="120"/>
                    <a:pt x="305" y="120"/>
                    <a:pt x="305" y="120"/>
                  </a:cubicBezTo>
                  <a:cubicBezTo>
                    <a:pt x="289" y="120"/>
                    <a:pt x="289" y="120"/>
                    <a:pt x="289" y="120"/>
                  </a:cubicBezTo>
                  <a:moveTo>
                    <a:pt x="408" y="0"/>
                  </a:moveTo>
                  <a:cubicBezTo>
                    <a:pt x="399" y="11"/>
                    <a:pt x="399" y="11"/>
                    <a:pt x="399" y="11"/>
                  </a:cubicBezTo>
                  <a:cubicBezTo>
                    <a:pt x="361" y="11"/>
                    <a:pt x="361" y="11"/>
                    <a:pt x="361" y="11"/>
                  </a:cubicBezTo>
                  <a:cubicBezTo>
                    <a:pt x="336" y="11"/>
                    <a:pt x="336" y="11"/>
                    <a:pt x="336" y="11"/>
                  </a:cubicBezTo>
                  <a:cubicBezTo>
                    <a:pt x="336" y="11"/>
                    <a:pt x="336" y="11"/>
                    <a:pt x="336" y="11"/>
                  </a:cubicBezTo>
                  <a:cubicBezTo>
                    <a:pt x="311" y="11"/>
                    <a:pt x="311" y="11"/>
                    <a:pt x="311" y="11"/>
                  </a:cubicBezTo>
                  <a:cubicBezTo>
                    <a:pt x="273" y="11"/>
                    <a:pt x="273" y="11"/>
                    <a:pt x="273" y="11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52" y="11"/>
                    <a:pt x="252" y="11"/>
                    <a:pt x="252" y="11"/>
                  </a:cubicBezTo>
                  <a:cubicBezTo>
                    <a:pt x="261" y="20"/>
                    <a:pt x="261" y="20"/>
                    <a:pt x="261" y="20"/>
                  </a:cubicBezTo>
                  <a:cubicBezTo>
                    <a:pt x="261" y="20"/>
                    <a:pt x="224" y="63"/>
                    <a:pt x="169" y="63"/>
                  </a:cubicBezTo>
                  <a:cubicBezTo>
                    <a:pt x="159" y="63"/>
                    <a:pt x="148" y="62"/>
                    <a:pt x="136" y="58"/>
                  </a:cubicBezTo>
                  <a:cubicBezTo>
                    <a:pt x="129" y="64"/>
                    <a:pt x="196" y="98"/>
                    <a:pt x="249" y="98"/>
                  </a:cubicBezTo>
                  <a:cubicBezTo>
                    <a:pt x="252" y="98"/>
                    <a:pt x="266" y="98"/>
                    <a:pt x="270" y="98"/>
                  </a:cubicBezTo>
                  <a:cubicBezTo>
                    <a:pt x="270" y="120"/>
                    <a:pt x="270" y="120"/>
                    <a:pt x="270" y="120"/>
                  </a:cubicBezTo>
                  <a:cubicBezTo>
                    <a:pt x="256" y="120"/>
                    <a:pt x="256" y="120"/>
                    <a:pt x="256" y="120"/>
                  </a:cubicBezTo>
                  <a:cubicBezTo>
                    <a:pt x="245" y="107"/>
                    <a:pt x="245" y="107"/>
                    <a:pt x="245" y="107"/>
                  </a:cubicBezTo>
                  <a:cubicBezTo>
                    <a:pt x="229" y="120"/>
                    <a:pt x="229" y="120"/>
                    <a:pt x="229" y="120"/>
                  </a:cubicBezTo>
                  <a:cubicBezTo>
                    <a:pt x="240" y="132"/>
                    <a:pt x="240" y="132"/>
                    <a:pt x="240" y="132"/>
                  </a:cubicBezTo>
                  <a:cubicBezTo>
                    <a:pt x="240" y="132"/>
                    <a:pt x="193" y="187"/>
                    <a:pt x="123" y="187"/>
                  </a:cubicBezTo>
                  <a:cubicBezTo>
                    <a:pt x="110" y="187"/>
                    <a:pt x="96" y="185"/>
                    <a:pt x="81" y="181"/>
                  </a:cubicBezTo>
                  <a:cubicBezTo>
                    <a:pt x="72" y="189"/>
                    <a:pt x="158" y="232"/>
                    <a:pt x="225" y="232"/>
                  </a:cubicBezTo>
                  <a:cubicBezTo>
                    <a:pt x="229" y="232"/>
                    <a:pt x="248" y="232"/>
                    <a:pt x="252" y="232"/>
                  </a:cubicBezTo>
                  <a:cubicBezTo>
                    <a:pt x="252" y="269"/>
                    <a:pt x="252" y="269"/>
                    <a:pt x="252" y="269"/>
                  </a:cubicBezTo>
                  <a:cubicBezTo>
                    <a:pt x="234" y="269"/>
                    <a:pt x="234" y="269"/>
                    <a:pt x="234" y="269"/>
                  </a:cubicBezTo>
                  <a:cubicBezTo>
                    <a:pt x="220" y="252"/>
                    <a:pt x="220" y="252"/>
                    <a:pt x="220" y="252"/>
                  </a:cubicBezTo>
                  <a:cubicBezTo>
                    <a:pt x="200" y="269"/>
                    <a:pt x="200" y="269"/>
                    <a:pt x="200" y="269"/>
                  </a:cubicBezTo>
                  <a:cubicBezTo>
                    <a:pt x="214" y="284"/>
                    <a:pt x="214" y="284"/>
                    <a:pt x="214" y="284"/>
                  </a:cubicBezTo>
                  <a:cubicBezTo>
                    <a:pt x="214" y="284"/>
                    <a:pt x="153" y="355"/>
                    <a:pt x="64" y="355"/>
                  </a:cubicBezTo>
                  <a:cubicBezTo>
                    <a:pt x="48" y="355"/>
                    <a:pt x="30" y="353"/>
                    <a:pt x="11" y="347"/>
                  </a:cubicBezTo>
                  <a:cubicBezTo>
                    <a:pt x="0" y="357"/>
                    <a:pt x="108" y="411"/>
                    <a:pt x="194" y="411"/>
                  </a:cubicBezTo>
                  <a:cubicBezTo>
                    <a:pt x="211" y="411"/>
                    <a:pt x="211" y="411"/>
                    <a:pt x="211" y="411"/>
                  </a:cubicBezTo>
                  <a:cubicBezTo>
                    <a:pt x="211" y="445"/>
                    <a:pt x="211" y="445"/>
                    <a:pt x="211" y="445"/>
                  </a:cubicBezTo>
                  <a:cubicBezTo>
                    <a:pt x="243" y="445"/>
                    <a:pt x="243" y="445"/>
                    <a:pt x="243" y="445"/>
                  </a:cubicBezTo>
                  <a:cubicBezTo>
                    <a:pt x="243" y="411"/>
                    <a:pt x="243" y="411"/>
                    <a:pt x="243" y="411"/>
                  </a:cubicBezTo>
                  <a:cubicBezTo>
                    <a:pt x="296" y="411"/>
                    <a:pt x="296" y="411"/>
                    <a:pt x="296" y="411"/>
                  </a:cubicBezTo>
                  <a:cubicBezTo>
                    <a:pt x="311" y="411"/>
                    <a:pt x="325" y="411"/>
                    <a:pt x="336" y="411"/>
                  </a:cubicBezTo>
                  <a:cubicBezTo>
                    <a:pt x="336" y="411"/>
                    <a:pt x="336" y="411"/>
                    <a:pt x="336" y="411"/>
                  </a:cubicBezTo>
                  <a:cubicBezTo>
                    <a:pt x="348" y="411"/>
                    <a:pt x="362" y="411"/>
                    <a:pt x="377" y="411"/>
                  </a:cubicBezTo>
                  <a:cubicBezTo>
                    <a:pt x="430" y="411"/>
                    <a:pt x="430" y="411"/>
                    <a:pt x="430" y="411"/>
                  </a:cubicBezTo>
                  <a:cubicBezTo>
                    <a:pt x="430" y="445"/>
                    <a:pt x="430" y="445"/>
                    <a:pt x="430" y="445"/>
                  </a:cubicBezTo>
                  <a:cubicBezTo>
                    <a:pt x="461" y="445"/>
                    <a:pt x="461" y="445"/>
                    <a:pt x="461" y="445"/>
                  </a:cubicBezTo>
                  <a:cubicBezTo>
                    <a:pt x="461" y="411"/>
                    <a:pt x="461" y="411"/>
                    <a:pt x="461" y="411"/>
                  </a:cubicBezTo>
                  <a:cubicBezTo>
                    <a:pt x="479" y="411"/>
                    <a:pt x="479" y="411"/>
                    <a:pt x="479" y="411"/>
                  </a:cubicBezTo>
                  <a:cubicBezTo>
                    <a:pt x="564" y="411"/>
                    <a:pt x="673" y="357"/>
                    <a:pt x="661" y="347"/>
                  </a:cubicBezTo>
                  <a:cubicBezTo>
                    <a:pt x="643" y="353"/>
                    <a:pt x="625" y="355"/>
                    <a:pt x="608" y="355"/>
                  </a:cubicBezTo>
                  <a:cubicBezTo>
                    <a:pt x="519" y="355"/>
                    <a:pt x="459" y="284"/>
                    <a:pt x="459" y="284"/>
                  </a:cubicBezTo>
                  <a:cubicBezTo>
                    <a:pt x="473" y="269"/>
                    <a:pt x="473" y="269"/>
                    <a:pt x="473" y="269"/>
                  </a:cubicBezTo>
                  <a:cubicBezTo>
                    <a:pt x="453" y="252"/>
                    <a:pt x="453" y="252"/>
                    <a:pt x="453" y="252"/>
                  </a:cubicBezTo>
                  <a:cubicBezTo>
                    <a:pt x="439" y="269"/>
                    <a:pt x="439" y="269"/>
                    <a:pt x="439" y="269"/>
                  </a:cubicBezTo>
                  <a:cubicBezTo>
                    <a:pt x="420" y="269"/>
                    <a:pt x="420" y="269"/>
                    <a:pt x="420" y="269"/>
                  </a:cubicBezTo>
                  <a:cubicBezTo>
                    <a:pt x="420" y="232"/>
                    <a:pt x="420" y="232"/>
                    <a:pt x="420" y="232"/>
                  </a:cubicBezTo>
                  <a:cubicBezTo>
                    <a:pt x="425" y="232"/>
                    <a:pt x="444" y="232"/>
                    <a:pt x="448" y="232"/>
                  </a:cubicBezTo>
                  <a:cubicBezTo>
                    <a:pt x="515" y="232"/>
                    <a:pt x="600" y="189"/>
                    <a:pt x="591" y="181"/>
                  </a:cubicBezTo>
                  <a:cubicBezTo>
                    <a:pt x="577" y="185"/>
                    <a:pt x="563" y="187"/>
                    <a:pt x="550" y="187"/>
                  </a:cubicBezTo>
                  <a:cubicBezTo>
                    <a:pt x="480" y="187"/>
                    <a:pt x="432" y="132"/>
                    <a:pt x="432" y="132"/>
                  </a:cubicBezTo>
                  <a:cubicBezTo>
                    <a:pt x="443" y="120"/>
                    <a:pt x="443" y="120"/>
                    <a:pt x="443" y="120"/>
                  </a:cubicBezTo>
                  <a:cubicBezTo>
                    <a:pt x="428" y="107"/>
                    <a:pt x="428" y="107"/>
                    <a:pt x="428" y="107"/>
                  </a:cubicBezTo>
                  <a:cubicBezTo>
                    <a:pt x="417" y="120"/>
                    <a:pt x="417" y="120"/>
                    <a:pt x="417" y="120"/>
                  </a:cubicBezTo>
                  <a:cubicBezTo>
                    <a:pt x="403" y="120"/>
                    <a:pt x="403" y="120"/>
                    <a:pt x="403" y="120"/>
                  </a:cubicBezTo>
                  <a:cubicBezTo>
                    <a:pt x="403" y="98"/>
                    <a:pt x="403" y="98"/>
                    <a:pt x="403" y="98"/>
                  </a:cubicBezTo>
                  <a:cubicBezTo>
                    <a:pt x="406" y="98"/>
                    <a:pt x="420" y="98"/>
                    <a:pt x="424" y="98"/>
                  </a:cubicBezTo>
                  <a:cubicBezTo>
                    <a:pt x="477" y="98"/>
                    <a:pt x="543" y="64"/>
                    <a:pt x="536" y="58"/>
                  </a:cubicBezTo>
                  <a:cubicBezTo>
                    <a:pt x="525" y="62"/>
                    <a:pt x="514" y="63"/>
                    <a:pt x="504" y="63"/>
                  </a:cubicBezTo>
                  <a:cubicBezTo>
                    <a:pt x="449" y="63"/>
                    <a:pt x="412" y="20"/>
                    <a:pt x="412" y="20"/>
                  </a:cubicBezTo>
                  <a:cubicBezTo>
                    <a:pt x="420" y="11"/>
                    <a:pt x="420" y="11"/>
                    <a:pt x="420" y="11"/>
                  </a:cubicBezTo>
                  <a:cubicBezTo>
                    <a:pt x="408" y="0"/>
                    <a:pt x="408" y="0"/>
                    <a:pt x="40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70" name="Freeform: Shape 369">
            <a:extLst>
              <a:ext uri="{FF2B5EF4-FFF2-40B4-BE49-F238E27FC236}">
                <a16:creationId xmlns:a16="http://schemas.microsoft.com/office/drawing/2014/main" id="{0E6A44CC-8179-4059-BE61-5D38814CAE6A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6230" y="5305985"/>
            <a:ext cx="12198230" cy="1552009"/>
          </a:xfrm>
          <a:custGeom>
            <a:avLst/>
            <a:gdLst>
              <a:gd name="connsiteX0" fmla="*/ 10470206 w 10470206"/>
              <a:gd name="connsiteY0" fmla="*/ 0 h 4476118"/>
              <a:gd name="connsiteX1" fmla="*/ 0 w 10470206"/>
              <a:gd name="connsiteY1" fmla="*/ 0 h 4476118"/>
              <a:gd name="connsiteX2" fmla="*/ 0 w 10470206"/>
              <a:gd name="connsiteY2" fmla="*/ 2796349 h 4476118"/>
              <a:gd name="connsiteX3" fmla="*/ 17817 w 10470206"/>
              <a:gd name="connsiteY3" fmla="*/ 2798877 h 4476118"/>
              <a:gd name="connsiteX4" fmla="*/ 1285324 w 10470206"/>
              <a:gd name="connsiteY4" fmla="*/ 3163294 h 4476118"/>
              <a:gd name="connsiteX5" fmla="*/ 2884982 w 10470206"/>
              <a:gd name="connsiteY5" fmla="*/ 3791548 h 4476118"/>
              <a:gd name="connsiteX6" fmla="*/ 4863819 w 10470206"/>
              <a:gd name="connsiteY6" fmla="*/ 4368307 h 4476118"/>
              <a:gd name="connsiteX7" fmla="*/ 6937450 w 10470206"/>
              <a:gd name="connsiteY7" fmla="*/ 4388905 h 4476118"/>
              <a:gd name="connsiteX8" fmla="*/ 9105876 w 10470206"/>
              <a:gd name="connsiteY8" fmla="*/ 3358979 h 4476118"/>
              <a:gd name="connsiteX9" fmla="*/ 10160466 w 10470206"/>
              <a:gd name="connsiteY9" fmla="*/ 1711098 h 4476118"/>
              <a:gd name="connsiteX10" fmla="*/ 10467065 w 10470206"/>
              <a:gd name="connsiteY10" fmla="*/ 57101 h 4476118"/>
              <a:gd name="connsiteX0" fmla="*/ 10475556 w 10475556"/>
              <a:gd name="connsiteY0" fmla="*/ 0 h 4476118"/>
              <a:gd name="connsiteX1" fmla="*/ 5350 w 10475556"/>
              <a:gd name="connsiteY1" fmla="*/ 0 h 4476118"/>
              <a:gd name="connsiteX2" fmla="*/ 5350 w 10475556"/>
              <a:gd name="connsiteY2" fmla="*/ 2796349 h 4476118"/>
              <a:gd name="connsiteX3" fmla="*/ 1354 w 10475556"/>
              <a:gd name="connsiteY3" fmla="*/ 4287530 h 4476118"/>
              <a:gd name="connsiteX4" fmla="*/ 1290674 w 10475556"/>
              <a:gd name="connsiteY4" fmla="*/ 3163294 h 4476118"/>
              <a:gd name="connsiteX5" fmla="*/ 2890332 w 10475556"/>
              <a:gd name="connsiteY5" fmla="*/ 3791548 h 4476118"/>
              <a:gd name="connsiteX6" fmla="*/ 4869169 w 10475556"/>
              <a:gd name="connsiteY6" fmla="*/ 4368307 h 4476118"/>
              <a:gd name="connsiteX7" fmla="*/ 6942800 w 10475556"/>
              <a:gd name="connsiteY7" fmla="*/ 4388905 h 4476118"/>
              <a:gd name="connsiteX8" fmla="*/ 9111226 w 10475556"/>
              <a:gd name="connsiteY8" fmla="*/ 3358979 h 4476118"/>
              <a:gd name="connsiteX9" fmla="*/ 10165816 w 10475556"/>
              <a:gd name="connsiteY9" fmla="*/ 1711098 h 4476118"/>
              <a:gd name="connsiteX10" fmla="*/ 10472415 w 10475556"/>
              <a:gd name="connsiteY10" fmla="*/ 57101 h 4476118"/>
              <a:gd name="connsiteX11" fmla="*/ 10475556 w 10475556"/>
              <a:gd name="connsiteY11" fmla="*/ 0 h 4476118"/>
              <a:gd name="connsiteX0" fmla="*/ 10475556 w 10475556"/>
              <a:gd name="connsiteY0" fmla="*/ 0 h 4476118"/>
              <a:gd name="connsiteX1" fmla="*/ 5350 w 10475556"/>
              <a:gd name="connsiteY1" fmla="*/ 0 h 4476118"/>
              <a:gd name="connsiteX2" fmla="*/ 5350 w 10475556"/>
              <a:gd name="connsiteY2" fmla="*/ 2796349 h 4476118"/>
              <a:gd name="connsiteX3" fmla="*/ 1354 w 10475556"/>
              <a:gd name="connsiteY3" fmla="*/ 4287530 h 4476118"/>
              <a:gd name="connsiteX4" fmla="*/ 1377926 w 10475556"/>
              <a:gd name="connsiteY4" fmla="*/ 2621964 h 4476118"/>
              <a:gd name="connsiteX5" fmla="*/ 2890332 w 10475556"/>
              <a:gd name="connsiteY5" fmla="*/ 3791548 h 4476118"/>
              <a:gd name="connsiteX6" fmla="*/ 4869169 w 10475556"/>
              <a:gd name="connsiteY6" fmla="*/ 4368307 h 4476118"/>
              <a:gd name="connsiteX7" fmla="*/ 6942800 w 10475556"/>
              <a:gd name="connsiteY7" fmla="*/ 4388905 h 4476118"/>
              <a:gd name="connsiteX8" fmla="*/ 9111226 w 10475556"/>
              <a:gd name="connsiteY8" fmla="*/ 3358979 h 4476118"/>
              <a:gd name="connsiteX9" fmla="*/ 10165816 w 10475556"/>
              <a:gd name="connsiteY9" fmla="*/ 1711098 h 4476118"/>
              <a:gd name="connsiteX10" fmla="*/ 10472415 w 10475556"/>
              <a:gd name="connsiteY10" fmla="*/ 57101 h 4476118"/>
              <a:gd name="connsiteX11" fmla="*/ 10475556 w 10475556"/>
              <a:gd name="connsiteY11" fmla="*/ 0 h 4476118"/>
              <a:gd name="connsiteX0" fmla="*/ 10475556 w 10475556"/>
              <a:gd name="connsiteY0" fmla="*/ 0 h 4491544"/>
              <a:gd name="connsiteX1" fmla="*/ 5350 w 10475556"/>
              <a:gd name="connsiteY1" fmla="*/ 0 h 4491544"/>
              <a:gd name="connsiteX2" fmla="*/ 5350 w 10475556"/>
              <a:gd name="connsiteY2" fmla="*/ 2796349 h 4491544"/>
              <a:gd name="connsiteX3" fmla="*/ 1354 w 10475556"/>
              <a:gd name="connsiteY3" fmla="*/ 4287530 h 4491544"/>
              <a:gd name="connsiteX4" fmla="*/ 1377926 w 10475556"/>
              <a:gd name="connsiteY4" fmla="*/ 2621964 h 4491544"/>
              <a:gd name="connsiteX5" fmla="*/ 3326591 w 10475556"/>
              <a:gd name="connsiteY5" fmla="*/ 3385550 h 4491544"/>
              <a:gd name="connsiteX6" fmla="*/ 4869169 w 10475556"/>
              <a:gd name="connsiteY6" fmla="*/ 4368307 h 4491544"/>
              <a:gd name="connsiteX7" fmla="*/ 6942800 w 10475556"/>
              <a:gd name="connsiteY7" fmla="*/ 4388905 h 4491544"/>
              <a:gd name="connsiteX8" fmla="*/ 9111226 w 10475556"/>
              <a:gd name="connsiteY8" fmla="*/ 3358979 h 4491544"/>
              <a:gd name="connsiteX9" fmla="*/ 10165816 w 10475556"/>
              <a:gd name="connsiteY9" fmla="*/ 1711098 h 4491544"/>
              <a:gd name="connsiteX10" fmla="*/ 10472415 w 10475556"/>
              <a:gd name="connsiteY10" fmla="*/ 57101 h 4491544"/>
              <a:gd name="connsiteX11" fmla="*/ 10475556 w 10475556"/>
              <a:gd name="connsiteY11" fmla="*/ 0 h 4491544"/>
              <a:gd name="connsiteX0" fmla="*/ 10475556 w 10475556"/>
              <a:gd name="connsiteY0" fmla="*/ 0 h 5512776"/>
              <a:gd name="connsiteX1" fmla="*/ 5350 w 10475556"/>
              <a:gd name="connsiteY1" fmla="*/ 0 h 5512776"/>
              <a:gd name="connsiteX2" fmla="*/ 5350 w 10475556"/>
              <a:gd name="connsiteY2" fmla="*/ 2796349 h 5512776"/>
              <a:gd name="connsiteX3" fmla="*/ 1354 w 10475556"/>
              <a:gd name="connsiteY3" fmla="*/ 4287530 h 5512776"/>
              <a:gd name="connsiteX4" fmla="*/ 1377926 w 10475556"/>
              <a:gd name="connsiteY4" fmla="*/ 2621964 h 5512776"/>
              <a:gd name="connsiteX5" fmla="*/ 3326591 w 10475556"/>
              <a:gd name="connsiteY5" fmla="*/ 3385550 h 5512776"/>
              <a:gd name="connsiteX6" fmla="*/ 5098205 w 10475556"/>
              <a:gd name="connsiteY6" fmla="*/ 5496075 h 5512776"/>
              <a:gd name="connsiteX7" fmla="*/ 6942800 w 10475556"/>
              <a:gd name="connsiteY7" fmla="*/ 4388905 h 5512776"/>
              <a:gd name="connsiteX8" fmla="*/ 9111226 w 10475556"/>
              <a:gd name="connsiteY8" fmla="*/ 3358979 h 5512776"/>
              <a:gd name="connsiteX9" fmla="*/ 10165816 w 10475556"/>
              <a:gd name="connsiteY9" fmla="*/ 1711098 h 5512776"/>
              <a:gd name="connsiteX10" fmla="*/ 10472415 w 10475556"/>
              <a:gd name="connsiteY10" fmla="*/ 57101 h 5512776"/>
              <a:gd name="connsiteX11" fmla="*/ 10475556 w 10475556"/>
              <a:gd name="connsiteY11" fmla="*/ 0 h 5512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475556" h="5512776">
                <a:moveTo>
                  <a:pt x="10475556" y="0"/>
                </a:moveTo>
                <a:lnTo>
                  <a:pt x="5350" y="0"/>
                </a:lnTo>
                <a:lnTo>
                  <a:pt x="5350" y="2796349"/>
                </a:lnTo>
                <a:cubicBezTo>
                  <a:pt x="11289" y="2797192"/>
                  <a:pt x="-4585" y="4286687"/>
                  <a:pt x="1354" y="4287530"/>
                </a:cubicBezTo>
                <a:cubicBezTo>
                  <a:pt x="442000" y="4359061"/>
                  <a:pt x="823720" y="2772294"/>
                  <a:pt x="1377926" y="2621964"/>
                </a:cubicBezTo>
                <a:cubicBezTo>
                  <a:pt x="1932132" y="2471634"/>
                  <a:pt x="2706545" y="2906532"/>
                  <a:pt x="3326591" y="3385550"/>
                </a:cubicBezTo>
                <a:cubicBezTo>
                  <a:pt x="3946637" y="3864568"/>
                  <a:pt x="4495504" y="5328849"/>
                  <a:pt x="5098205" y="5496075"/>
                </a:cubicBezTo>
                <a:cubicBezTo>
                  <a:pt x="5700906" y="5663301"/>
                  <a:pt x="6255539" y="4522796"/>
                  <a:pt x="6942800" y="4388905"/>
                </a:cubicBezTo>
                <a:cubicBezTo>
                  <a:pt x="7784102" y="4244716"/>
                  <a:pt x="8518760" y="3915139"/>
                  <a:pt x="9111226" y="3358979"/>
                </a:cubicBezTo>
                <a:cubicBezTo>
                  <a:pt x="9620746" y="2885214"/>
                  <a:pt x="9952528" y="2329054"/>
                  <a:pt x="10165816" y="1711098"/>
                </a:cubicBezTo>
                <a:cubicBezTo>
                  <a:pt x="10334668" y="1185835"/>
                  <a:pt x="10430202" y="654780"/>
                  <a:pt x="10472415" y="57101"/>
                </a:cubicBezTo>
                <a:lnTo>
                  <a:pt x="10475556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32" name="Freeform: Shape 231">
            <a:extLst>
              <a:ext uri="{FF2B5EF4-FFF2-40B4-BE49-F238E27FC236}">
                <a16:creationId xmlns:a16="http://schemas.microsoft.com/office/drawing/2014/main" id="{F49E43B9-CC0D-41DE-9376-D4B9169A645E}"/>
              </a:ext>
            </a:extLst>
          </p:cNvPr>
          <p:cNvSpPr>
            <a:spLocks/>
          </p:cNvSpPr>
          <p:nvPr/>
        </p:nvSpPr>
        <p:spPr bwMode="auto">
          <a:xfrm flipV="1">
            <a:off x="0" y="4481868"/>
            <a:ext cx="12192000" cy="2376132"/>
          </a:xfrm>
          <a:custGeom>
            <a:avLst/>
            <a:gdLst>
              <a:gd name="connsiteX0" fmla="*/ 9632993 w 12192000"/>
              <a:gd name="connsiteY0" fmla="*/ 2375176 h 2376132"/>
              <a:gd name="connsiteX1" fmla="*/ 10767785 w 12192000"/>
              <a:gd name="connsiteY1" fmla="*/ 2288919 h 2376132"/>
              <a:gd name="connsiteX2" fmla="*/ 12056584 w 12192000"/>
              <a:gd name="connsiteY2" fmla="*/ 1928445 h 2376132"/>
              <a:gd name="connsiteX3" fmla="*/ 12192000 w 12192000"/>
              <a:gd name="connsiteY3" fmla="*/ 1864697 h 2376132"/>
              <a:gd name="connsiteX4" fmla="*/ 12192000 w 12192000"/>
              <a:gd name="connsiteY4" fmla="*/ 0 h 2376132"/>
              <a:gd name="connsiteX5" fmla="*/ 0 w 12192000"/>
              <a:gd name="connsiteY5" fmla="*/ 0 h 2376132"/>
              <a:gd name="connsiteX6" fmla="*/ 0 w 12192000"/>
              <a:gd name="connsiteY6" fmla="*/ 1119330 h 2376132"/>
              <a:gd name="connsiteX7" fmla="*/ 29412 w 12192000"/>
              <a:gd name="connsiteY7" fmla="*/ 1104505 h 2376132"/>
              <a:gd name="connsiteX8" fmla="*/ 2986355 w 12192000"/>
              <a:gd name="connsiteY8" fmla="*/ 671936 h 2376132"/>
              <a:gd name="connsiteX9" fmla="*/ 4581548 w 12192000"/>
              <a:gd name="connsiteY9" fmla="*/ 1063308 h 2376132"/>
              <a:gd name="connsiteX10" fmla="*/ 6332370 w 12192000"/>
              <a:gd name="connsiteY10" fmla="*/ 1691562 h 2376132"/>
              <a:gd name="connsiteX11" fmla="*/ 8498201 w 12192000"/>
              <a:gd name="connsiteY11" fmla="*/ 2268321 h 2376132"/>
              <a:gd name="connsiteX12" fmla="*/ 9632993 w 12192000"/>
              <a:gd name="connsiteY12" fmla="*/ 2375176 h 2376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2376132">
                <a:moveTo>
                  <a:pt x="9632993" y="2375176"/>
                </a:moveTo>
                <a:cubicBezTo>
                  <a:pt x="10012338" y="2381613"/>
                  <a:pt x="10391683" y="2355864"/>
                  <a:pt x="10767785" y="2288919"/>
                </a:cubicBezTo>
                <a:cubicBezTo>
                  <a:pt x="11228186" y="2216825"/>
                  <a:pt x="11659407" y="2098383"/>
                  <a:pt x="12056584" y="1928445"/>
                </a:cubicBezTo>
                <a:lnTo>
                  <a:pt x="12192000" y="1864697"/>
                </a:lnTo>
                <a:lnTo>
                  <a:pt x="12192000" y="0"/>
                </a:lnTo>
                <a:lnTo>
                  <a:pt x="0" y="0"/>
                </a:lnTo>
                <a:lnTo>
                  <a:pt x="0" y="1119330"/>
                </a:lnTo>
                <a:lnTo>
                  <a:pt x="29412" y="1104505"/>
                </a:lnTo>
                <a:cubicBezTo>
                  <a:pt x="937246" y="671936"/>
                  <a:pt x="1935862" y="538045"/>
                  <a:pt x="2986355" y="671936"/>
                </a:cubicBezTo>
                <a:cubicBezTo>
                  <a:pt x="3544024" y="733731"/>
                  <a:pt x="4075755" y="877921"/>
                  <a:pt x="4581548" y="1063308"/>
                </a:cubicBezTo>
                <a:cubicBezTo>
                  <a:pt x="5165156" y="1269293"/>
                  <a:pt x="5748763" y="1485577"/>
                  <a:pt x="6332370" y="1691562"/>
                </a:cubicBezTo>
                <a:cubicBezTo>
                  <a:pt x="7032699" y="1938745"/>
                  <a:pt x="7745997" y="2144730"/>
                  <a:pt x="8498201" y="2268321"/>
                </a:cubicBezTo>
                <a:cubicBezTo>
                  <a:pt x="8874303" y="2330117"/>
                  <a:pt x="9253648" y="2368739"/>
                  <a:pt x="9632993" y="237517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70000">
                <a:schemeClr val="accent4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9E7BCF02-FF0A-487A-A8B2-534445AE0EDE}"/>
              </a:ext>
            </a:extLst>
          </p:cNvPr>
          <p:cNvGrpSpPr/>
          <p:nvPr/>
        </p:nvGrpSpPr>
        <p:grpSpPr>
          <a:xfrm>
            <a:off x="6172954" y="513052"/>
            <a:ext cx="5410198" cy="5831895"/>
            <a:chOff x="5938488" y="513052"/>
            <a:chExt cx="5410198" cy="583189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9368AAC-91D4-4A1B-B74C-6FDEAC3CAB3F}"/>
                </a:ext>
              </a:extLst>
            </p:cNvPr>
            <p:cNvGrpSpPr/>
            <p:nvPr/>
          </p:nvGrpSpPr>
          <p:grpSpPr>
            <a:xfrm>
              <a:off x="5938488" y="513052"/>
              <a:ext cx="5367518" cy="5831895"/>
              <a:chOff x="5275263" y="1812926"/>
              <a:chExt cx="3449637" cy="3748087"/>
            </a:xfrm>
            <a:solidFill>
              <a:schemeClr val="accent4"/>
            </a:solidFill>
          </p:grpSpPr>
          <p:sp>
            <p:nvSpPr>
              <p:cNvPr id="5" name="Rectangle 5">
                <a:extLst>
                  <a:ext uri="{FF2B5EF4-FFF2-40B4-BE49-F238E27FC236}">
                    <a16:creationId xmlns:a16="http://schemas.microsoft.com/office/drawing/2014/main" id="{E4DE2D36-83E2-43DE-8416-4C04BAFF89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550" y="4941888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" name="Rectangle 6">
                <a:extLst>
                  <a:ext uri="{FF2B5EF4-FFF2-40B4-BE49-F238E27FC236}">
                    <a16:creationId xmlns:a16="http://schemas.microsoft.com/office/drawing/2014/main" id="{2D365F82-3971-44F4-AF87-C7971FDB9E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550" y="4941888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Rectangle 7">
                <a:extLst>
                  <a:ext uri="{FF2B5EF4-FFF2-40B4-BE49-F238E27FC236}">
                    <a16:creationId xmlns:a16="http://schemas.microsoft.com/office/drawing/2014/main" id="{D3592D89-F20C-4001-AEB2-8C77AB5234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9650" y="4762501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C5DE9A3C-6B03-4DFA-BE4D-42849931BF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9650" y="47625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Rectangle 9">
                <a:extLst>
                  <a:ext uri="{FF2B5EF4-FFF2-40B4-BE49-F238E27FC236}">
                    <a16:creationId xmlns:a16="http://schemas.microsoft.com/office/drawing/2014/main" id="{E6C30E7C-D6F3-4A5E-993F-3C18E3EA55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89625" y="4848226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0CCC7131-082E-4115-A149-48A33FE771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9625" y="48482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45F783CA-BCD1-45C1-90CC-D149336478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75263" y="2859088"/>
                <a:ext cx="2782888" cy="2701925"/>
              </a:xfrm>
              <a:custGeom>
                <a:avLst/>
                <a:gdLst>
                  <a:gd name="T0" fmla="*/ 17 w 584"/>
                  <a:gd name="T1" fmla="*/ 459 h 568"/>
                  <a:gd name="T2" fmla="*/ 313 w 584"/>
                  <a:gd name="T3" fmla="*/ 343 h 568"/>
                  <a:gd name="T4" fmla="*/ 523 w 584"/>
                  <a:gd name="T5" fmla="*/ 295 h 568"/>
                  <a:gd name="T6" fmla="*/ 519 w 584"/>
                  <a:gd name="T7" fmla="*/ 303 h 568"/>
                  <a:gd name="T8" fmla="*/ 522 w 584"/>
                  <a:gd name="T9" fmla="*/ 23 h 568"/>
                  <a:gd name="T10" fmla="*/ 522 w 584"/>
                  <a:gd name="T11" fmla="*/ 37 h 568"/>
                  <a:gd name="T12" fmla="*/ 498 w 584"/>
                  <a:gd name="T13" fmla="*/ 21 h 568"/>
                  <a:gd name="T14" fmla="*/ 479 w 584"/>
                  <a:gd name="T15" fmla="*/ 86 h 568"/>
                  <a:gd name="T16" fmla="*/ 489 w 584"/>
                  <a:gd name="T17" fmla="*/ 95 h 568"/>
                  <a:gd name="T18" fmla="*/ 439 w 584"/>
                  <a:gd name="T19" fmla="*/ 207 h 568"/>
                  <a:gd name="T20" fmla="*/ 381 w 584"/>
                  <a:gd name="T21" fmla="*/ 252 h 568"/>
                  <a:gd name="T22" fmla="*/ 376 w 584"/>
                  <a:gd name="T23" fmla="*/ 223 h 568"/>
                  <a:gd name="T24" fmla="*/ 343 w 584"/>
                  <a:gd name="T25" fmla="*/ 261 h 568"/>
                  <a:gd name="T26" fmla="*/ 312 w 584"/>
                  <a:gd name="T27" fmla="*/ 317 h 568"/>
                  <a:gd name="T28" fmla="*/ 281 w 584"/>
                  <a:gd name="T29" fmla="*/ 329 h 568"/>
                  <a:gd name="T30" fmla="*/ 261 w 584"/>
                  <a:gd name="T31" fmla="*/ 321 h 568"/>
                  <a:gd name="T32" fmla="*/ 215 w 584"/>
                  <a:gd name="T33" fmla="*/ 328 h 568"/>
                  <a:gd name="T34" fmla="*/ 176 w 584"/>
                  <a:gd name="T35" fmla="*/ 322 h 568"/>
                  <a:gd name="T36" fmla="*/ 110 w 584"/>
                  <a:gd name="T37" fmla="*/ 371 h 568"/>
                  <a:gd name="T38" fmla="*/ 75 w 584"/>
                  <a:gd name="T39" fmla="*/ 381 h 568"/>
                  <a:gd name="T40" fmla="*/ 55 w 584"/>
                  <a:gd name="T41" fmla="*/ 409 h 568"/>
                  <a:gd name="T42" fmla="*/ 30 w 584"/>
                  <a:gd name="T43" fmla="*/ 424 h 568"/>
                  <a:gd name="T44" fmla="*/ 14 w 584"/>
                  <a:gd name="T45" fmla="*/ 432 h 568"/>
                  <a:gd name="T46" fmla="*/ 3 w 584"/>
                  <a:gd name="T47" fmla="*/ 453 h 568"/>
                  <a:gd name="T48" fmla="*/ 29 w 584"/>
                  <a:gd name="T49" fmla="*/ 470 h 568"/>
                  <a:gd name="T50" fmla="*/ 42 w 584"/>
                  <a:gd name="T51" fmla="*/ 454 h 568"/>
                  <a:gd name="T52" fmla="*/ 46 w 584"/>
                  <a:gd name="T53" fmla="*/ 490 h 568"/>
                  <a:gd name="T54" fmla="*/ 27 w 584"/>
                  <a:gd name="T55" fmla="*/ 521 h 568"/>
                  <a:gd name="T56" fmla="*/ 39 w 584"/>
                  <a:gd name="T57" fmla="*/ 559 h 568"/>
                  <a:gd name="T58" fmla="*/ 49 w 584"/>
                  <a:gd name="T59" fmla="*/ 563 h 568"/>
                  <a:gd name="T60" fmla="*/ 85 w 584"/>
                  <a:gd name="T61" fmla="*/ 549 h 568"/>
                  <a:gd name="T62" fmla="*/ 120 w 584"/>
                  <a:gd name="T63" fmla="*/ 471 h 568"/>
                  <a:gd name="T64" fmla="*/ 111 w 584"/>
                  <a:gd name="T65" fmla="*/ 447 h 568"/>
                  <a:gd name="T66" fmla="*/ 103 w 584"/>
                  <a:gd name="T67" fmla="*/ 421 h 568"/>
                  <a:gd name="T68" fmla="*/ 75 w 584"/>
                  <a:gd name="T69" fmla="*/ 406 h 568"/>
                  <a:gd name="T70" fmla="*/ 100 w 584"/>
                  <a:gd name="T71" fmla="*/ 409 h 568"/>
                  <a:gd name="T72" fmla="*/ 117 w 584"/>
                  <a:gd name="T73" fmla="*/ 409 h 568"/>
                  <a:gd name="T74" fmla="*/ 144 w 584"/>
                  <a:gd name="T75" fmla="*/ 410 h 568"/>
                  <a:gd name="T76" fmla="*/ 150 w 584"/>
                  <a:gd name="T77" fmla="*/ 400 h 568"/>
                  <a:gd name="T78" fmla="*/ 168 w 584"/>
                  <a:gd name="T79" fmla="*/ 396 h 568"/>
                  <a:gd name="T80" fmla="*/ 172 w 584"/>
                  <a:gd name="T81" fmla="*/ 393 h 568"/>
                  <a:gd name="T82" fmla="*/ 204 w 584"/>
                  <a:gd name="T83" fmla="*/ 382 h 568"/>
                  <a:gd name="T84" fmla="*/ 225 w 584"/>
                  <a:gd name="T85" fmla="*/ 383 h 568"/>
                  <a:gd name="T86" fmla="*/ 227 w 584"/>
                  <a:gd name="T87" fmla="*/ 379 h 568"/>
                  <a:gd name="T88" fmla="*/ 263 w 584"/>
                  <a:gd name="T89" fmla="*/ 376 h 568"/>
                  <a:gd name="T90" fmla="*/ 270 w 584"/>
                  <a:gd name="T91" fmla="*/ 404 h 568"/>
                  <a:gd name="T92" fmla="*/ 313 w 584"/>
                  <a:gd name="T93" fmla="*/ 428 h 568"/>
                  <a:gd name="T94" fmla="*/ 346 w 584"/>
                  <a:gd name="T95" fmla="*/ 395 h 568"/>
                  <a:gd name="T96" fmla="*/ 349 w 584"/>
                  <a:gd name="T97" fmla="*/ 382 h 568"/>
                  <a:gd name="T98" fmla="*/ 355 w 584"/>
                  <a:gd name="T99" fmla="*/ 354 h 568"/>
                  <a:gd name="T100" fmla="*/ 372 w 584"/>
                  <a:gd name="T101" fmla="*/ 369 h 568"/>
                  <a:gd name="T102" fmla="*/ 379 w 584"/>
                  <a:gd name="T103" fmla="*/ 376 h 568"/>
                  <a:gd name="T104" fmla="*/ 416 w 584"/>
                  <a:gd name="T105" fmla="*/ 374 h 568"/>
                  <a:gd name="T106" fmla="*/ 453 w 584"/>
                  <a:gd name="T107" fmla="*/ 376 h 568"/>
                  <a:gd name="T108" fmla="*/ 488 w 584"/>
                  <a:gd name="T109" fmla="*/ 329 h 568"/>
                  <a:gd name="T110" fmla="*/ 494 w 584"/>
                  <a:gd name="T111" fmla="*/ 336 h 568"/>
                  <a:gd name="T112" fmla="*/ 519 w 584"/>
                  <a:gd name="T113" fmla="*/ 345 h 568"/>
                  <a:gd name="T114" fmla="*/ 528 w 584"/>
                  <a:gd name="T115" fmla="*/ 274 h 568"/>
                  <a:gd name="T116" fmla="*/ 543 w 584"/>
                  <a:gd name="T117" fmla="*/ 175 h 568"/>
                  <a:gd name="T118" fmla="*/ 561 w 584"/>
                  <a:gd name="T119" fmla="*/ 160 h 568"/>
                  <a:gd name="T120" fmla="*/ 578 w 584"/>
                  <a:gd name="T121" fmla="*/ 100 h 568"/>
                  <a:gd name="T122" fmla="*/ 549 w 584"/>
                  <a:gd name="T123" fmla="*/ 27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84" h="568">
                    <a:moveTo>
                      <a:pt x="48" y="535"/>
                    </a:moveTo>
                    <a:cubicBezTo>
                      <a:pt x="48" y="535"/>
                      <a:pt x="47" y="534"/>
                      <a:pt x="47" y="534"/>
                    </a:cubicBezTo>
                    <a:cubicBezTo>
                      <a:pt x="47" y="532"/>
                      <a:pt x="49" y="531"/>
                      <a:pt x="52" y="531"/>
                    </a:cubicBezTo>
                    <a:cubicBezTo>
                      <a:pt x="52" y="531"/>
                      <a:pt x="52" y="531"/>
                      <a:pt x="52" y="531"/>
                    </a:cubicBezTo>
                    <a:cubicBezTo>
                      <a:pt x="54" y="531"/>
                      <a:pt x="55" y="532"/>
                      <a:pt x="55" y="534"/>
                    </a:cubicBezTo>
                    <a:cubicBezTo>
                      <a:pt x="55" y="535"/>
                      <a:pt x="54" y="535"/>
                      <a:pt x="54" y="535"/>
                    </a:cubicBezTo>
                    <a:cubicBezTo>
                      <a:pt x="54" y="535"/>
                      <a:pt x="53" y="535"/>
                      <a:pt x="53" y="535"/>
                    </a:cubicBezTo>
                    <a:cubicBezTo>
                      <a:pt x="52" y="534"/>
                      <a:pt x="51" y="533"/>
                      <a:pt x="51" y="533"/>
                    </a:cubicBezTo>
                    <a:cubicBezTo>
                      <a:pt x="50" y="533"/>
                      <a:pt x="49" y="534"/>
                      <a:pt x="49" y="534"/>
                    </a:cubicBezTo>
                    <a:cubicBezTo>
                      <a:pt x="48" y="535"/>
                      <a:pt x="48" y="535"/>
                      <a:pt x="48" y="535"/>
                    </a:cubicBezTo>
                    <a:moveTo>
                      <a:pt x="17" y="459"/>
                    </a:moveTo>
                    <a:cubicBezTo>
                      <a:pt x="17" y="459"/>
                      <a:pt x="17" y="459"/>
                      <a:pt x="17" y="459"/>
                    </a:cubicBezTo>
                    <a:cubicBezTo>
                      <a:pt x="15" y="455"/>
                      <a:pt x="11" y="455"/>
                      <a:pt x="9" y="451"/>
                    </a:cubicBezTo>
                    <a:cubicBezTo>
                      <a:pt x="9" y="451"/>
                      <a:pt x="8" y="450"/>
                      <a:pt x="9" y="449"/>
                    </a:cubicBezTo>
                    <a:cubicBezTo>
                      <a:pt x="9" y="449"/>
                      <a:pt x="9" y="449"/>
                      <a:pt x="9" y="449"/>
                    </a:cubicBezTo>
                    <a:cubicBezTo>
                      <a:pt x="10" y="449"/>
                      <a:pt x="10" y="449"/>
                      <a:pt x="11" y="450"/>
                    </a:cubicBezTo>
                    <a:cubicBezTo>
                      <a:pt x="11" y="450"/>
                      <a:pt x="12" y="450"/>
                      <a:pt x="12" y="451"/>
                    </a:cubicBezTo>
                    <a:cubicBezTo>
                      <a:pt x="13" y="454"/>
                      <a:pt x="15" y="455"/>
                      <a:pt x="17" y="457"/>
                    </a:cubicBezTo>
                    <a:cubicBezTo>
                      <a:pt x="17" y="457"/>
                      <a:pt x="18" y="458"/>
                      <a:pt x="18" y="458"/>
                    </a:cubicBezTo>
                    <a:cubicBezTo>
                      <a:pt x="18" y="459"/>
                      <a:pt x="18" y="459"/>
                      <a:pt x="17" y="459"/>
                    </a:cubicBezTo>
                    <a:moveTo>
                      <a:pt x="313" y="349"/>
                    </a:moveTo>
                    <a:cubicBezTo>
                      <a:pt x="313" y="349"/>
                      <a:pt x="313" y="349"/>
                      <a:pt x="312" y="349"/>
                    </a:cubicBezTo>
                    <a:cubicBezTo>
                      <a:pt x="310" y="347"/>
                      <a:pt x="311" y="345"/>
                      <a:pt x="312" y="343"/>
                    </a:cubicBezTo>
                    <a:cubicBezTo>
                      <a:pt x="313" y="343"/>
                      <a:pt x="313" y="343"/>
                      <a:pt x="313" y="343"/>
                    </a:cubicBezTo>
                    <a:cubicBezTo>
                      <a:pt x="315" y="342"/>
                      <a:pt x="315" y="340"/>
                      <a:pt x="314" y="338"/>
                    </a:cubicBezTo>
                    <a:cubicBezTo>
                      <a:pt x="313" y="336"/>
                      <a:pt x="316" y="332"/>
                      <a:pt x="319" y="332"/>
                    </a:cubicBezTo>
                    <a:cubicBezTo>
                      <a:pt x="319" y="332"/>
                      <a:pt x="319" y="332"/>
                      <a:pt x="319" y="332"/>
                    </a:cubicBezTo>
                    <a:cubicBezTo>
                      <a:pt x="321" y="333"/>
                      <a:pt x="322" y="335"/>
                      <a:pt x="323" y="338"/>
                    </a:cubicBezTo>
                    <a:cubicBezTo>
                      <a:pt x="323" y="338"/>
                      <a:pt x="323" y="339"/>
                      <a:pt x="323" y="339"/>
                    </a:cubicBezTo>
                    <a:cubicBezTo>
                      <a:pt x="323" y="342"/>
                      <a:pt x="323" y="343"/>
                      <a:pt x="320" y="344"/>
                    </a:cubicBezTo>
                    <a:cubicBezTo>
                      <a:pt x="318" y="344"/>
                      <a:pt x="318" y="346"/>
                      <a:pt x="316" y="347"/>
                    </a:cubicBezTo>
                    <a:cubicBezTo>
                      <a:pt x="316" y="348"/>
                      <a:pt x="315" y="349"/>
                      <a:pt x="313" y="349"/>
                    </a:cubicBezTo>
                    <a:moveTo>
                      <a:pt x="527" y="302"/>
                    </a:moveTo>
                    <a:cubicBezTo>
                      <a:pt x="526" y="302"/>
                      <a:pt x="526" y="302"/>
                      <a:pt x="526" y="302"/>
                    </a:cubicBezTo>
                    <a:cubicBezTo>
                      <a:pt x="525" y="300"/>
                      <a:pt x="522" y="298"/>
                      <a:pt x="522" y="295"/>
                    </a:cubicBezTo>
                    <a:cubicBezTo>
                      <a:pt x="523" y="295"/>
                      <a:pt x="523" y="295"/>
                      <a:pt x="523" y="295"/>
                    </a:cubicBezTo>
                    <a:cubicBezTo>
                      <a:pt x="524" y="295"/>
                      <a:pt x="524" y="295"/>
                      <a:pt x="524" y="295"/>
                    </a:cubicBezTo>
                    <a:cubicBezTo>
                      <a:pt x="524" y="296"/>
                      <a:pt x="524" y="297"/>
                      <a:pt x="524" y="297"/>
                    </a:cubicBezTo>
                    <a:cubicBezTo>
                      <a:pt x="525" y="299"/>
                      <a:pt x="527" y="300"/>
                      <a:pt x="527" y="302"/>
                    </a:cubicBezTo>
                    <a:moveTo>
                      <a:pt x="519" y="303"/>
                    </a:moveTo>
                    <a:cubicBezTo>
                      <a:pt x="519" y="303"/>
                      <a:pt x="518" y="303"/>
                      <a:pt x="518" y="303"/>
                    </a:cubicBezTo>
                    <a:cubicBezTo>
                      <a:pt x="516" y="302"/>
                      <a:pt x="514" y="302"/>
                      <a:pt x="512" y="300"/>
                    </a:cubicBezTo>
                    <a:cubicBezTo>
                      <a:pt x="512" y="299"/>
                      <a:pt x="507" y="299"/>
                      <a:pt x="512" y="298"/>
                    </a:cubicBezTo>
                    <a:cubicBezTo>
                      <a:pt x="513" y="297"/>
                      <a:pt x="513" y="297"/>
                      <a:pt x="513" y="297"/>
                    </a:cubicBezTo>
                    <a:cubicBezTo>
                      <a:pt x="514" y="297"/>
                      <a:pt x="514" y="295"/>
                      <a:pt x="515" y="295"/>
                    </a:cubicBezTo>
                    <a:cubicBezTo>
                      <a:pt x="515" y="295"/>
                      <a:pt x="516" y="295"/>
                      <a:pt x="516" y="295"/>
                    </a:cubicBezTo>
                    <a:cubicBezTo>
                      <a:pt x="517" y="295"/>
                      <a:pt x="520" y="300"/>
                      <a:pt x="520" y="302"/>
                    </a:cubicBezTo>
                    <a:cubicBezTo>
                      <a:pt x="520" y="302"/>
                      <a:pt x="519" y="303"/>
                      <a:pt x="519" y="303"/>
                    </a:cubicBezTo>
                    <a:moveTo>
                      <a:pt x="356" y="246"/>
                    </a:moveTo>
                    <a:cubicBezTo>
                      <a:pt x="355" y="246"/>
                      <a:pt x="353" y="246"/>
                      <a:pt x="353" y="245"/>
                    </a:cubicBezTo>
                    <a:cubicBezTo>
                      <a:pt x="352" y="243"/>
                      <a:pt x="353" y="241"/>
                      <a:pt x="354" y="240"/>
                    </a:cubicBezTo>
                    <a:cubicBezTo>
                      <a:pt x="354" y="239"/>
                      <a:pt x="354" y="239"/>
                      <a:pt x="355" y="239"/>
                    </a:cubicBezTo>
                    <a:cubicBezTo>
                      <a:pt x="355" y="239"/>
                      <a:pt x="356" y="239"/>
                      <a:pt x="356" y="240"/>
                    </a:cubicBezTo>
                    <a:cubicBezTo>
                      <a:pt x="357" y="240"/>
                      <a:pt x="357" y="240"/>
                      <a:pt x="356" y="242"/>
                    </a:cubicBezTo>
                    <a:cubicBezTo>
                      <a:pt x="356" y="243"/>
                      <a:pt x="356" y="243"/>
                      <a:pt x="357" y="244"/>
                    </a:cubicBezTo>
                    <a:cubicBezTo>
                      <a:pt x="358" y="246"/>
                      <a:pt x="357" y="246"/>
                      <a:pt x="356" y="246"/>
                    </a:cubicBezTo>
                    <a:moveTo>
                      <a:pt x="525" y="0"/>
                    </a:moveTo>
                    <a:cubicBezTo>
                      <a:pt x="524" y="0"/>
                      <a:pt x="523" y="0"/>
                      <a:pt x="523" y="1"/>
                    </a:cubicBezTo>
                    <a:cubicBezTo>
                      <a:pt x="521" y="7"/>
                      <a:pt x="520" y="14"/>
                      <a:pt x="520" y="20"/>
                    </a:cubicBezTo>
                    <a:cubicBezTo>
                      <a:pt x="520" y="22"/>
                      <a:pt x="521" y="23"/>
                      <a:pt x="522" y="23"/>
                    </a:cubicBezTo>
                    <a:cubicBezTo>
                      <a:pt x="522" y="23"/>
                      <a:pt x="523" y="23"/>
                      <a:pt x="523" y="22"/>
                    </a:cubicBezTo>
                    <a:cubicBezTo>
                      <a:pt x="528" y="20"/>
                      <a:pt x="533" y="21"/>
                      <a:pt x="537" y="19"/>
                    </a:cubicBezTo>
                    <a:cubicBezTo>
                      <a:pt x="538" y="19"/>
                      <a:pt x="538" y="19"/>
                      <a:pt x="538" y="19"/>
                    </a:cubicBezTo>
                    <a:cubicBezTo>
                      <a:pt x="539" y="19"/>
                      <a:pt x="539" y="19"/>
                      <a:pt x="540" y="20"/>
                    </a:cubicBezTo>
                    <a:cubicBezTo>
                      <a:pt x="540" y="24"/>
                      <a:pt x="540" y="27"/>
                      <a:pt x="539" y="31"/>
                    </a:cubicBezTo>
                    <a:cubicBezTo>
                      <a:pt x="539" y="33"/>
                      <a:pt x="537" y="34"/>
                      <a:pt x="536" y="34"/>
                    </a:cubicBezTo>
                    <a:cubicBezTo>
                      <a:pt x="534" y="34"/>
                      <a:pt x="533" y="34"/>
                      <a:pt x="532" y="33"/>
                    </a:cubicBezTo>
                    <a:cubicBezTo>
                      <a:pt x="531" y="32"/>
                      <a:pt x="531" y="32"/>
                      <a:pt x="530" y="31"/>
                    </a:cubicBezTo>
                    <a:cubicBezTo>
                      <a:pt x="529" y="30"/>
                      <a:pt x="529" y="28"/>
                      <a:pt x="527" y="28"/>
                    </a:cubicBezTo>
                    <a:cubicBezTo>
                      <a:pt x="527" y="28"/>
                      <a:pt x="527" y="28"/>
                      <a:pt x="526" y="29"/>
                    </a:cubicBezTo>
                    <a:cubicBezTo>
                      <a:pt x="524" y="29"/>
                      <a:pt x="524" y="31"/>
                      <a:pt x="523" y="33"/>
                    </a:cubicBezTo>
                    <a:cubicBezTo>
                      <a:pt x="523" y="34"/>
                      <a:pt x="523" y="36"/>
                      <a:pt x="522" y="37"/>
                    </a:cubicBezTo>
                    <a:cubicBezTo>
                      <a:pt x="522" y="38"/>
                      <a:pt x="521" y="39"/>
                      <a:pt x="520" y="39"/>
                    </a:cubicBezTo>
                    <a:cubicBezTo>
                      <a:pt x="520" y="39"/>
                      <a:pt x="520" y="39"/>
                      <a:pt x="520" y="39"/>
                    </a:cubicBezTo>
                    <a:cubicBezTo>
                      <a:pt x="519" y="38"/>
                      <a:pt x="519" y="38"/>
                      <a:pt x="518" y="37"/>
                    </a:cubicBezTo>
                    <a:cubicBezTo>
                      <a:pt x="518" y="35"/>
                      <a:pt x="518" y="32"/>
                      <a:pt x="517" y="30"/>
                    </a:cubicBezTo>
                    <a:cubicBezTo>
                      <a:pt x="516" y="27"/>
                      <a:pt x="516" y="24"/>
                      <a:pt x="515" y="22"/>
                    </a:cubicBezTo>
                    <a:cubicBezTo>
                      <a:pt x="514" y="19"/>
                      <a:pt x="513" y="18"/>
                      <a:pt x="511" y="18"/>
                    </a:cubicBezTo>
                    <a:cubicBezTo>
                      <a:pt x="510" y="18"/>
                      <a:pt x="509" y="18"/>
                      <a:pt x="508" y="19"/>
                    </a:cubicBezTo>
                    <a:cubicBezTo>
                      <a:pt x="508" y="19"/>
                      <a:pt x="507" y="19"/>
                      <a:pt x="507" y="19"/>
                    </a:cubicBezTo>
                    <a:cubicBezTo>
                      <a:pt x="507" y="19"/>
                      <a:pt x="507" y="19"/>
                      <a:pt x="506" y="19"/>
                    </a:cubicBezTo>
                    <a:cubicBezTo>
                      <a:pt x="505" y="18"/>
                      <a:pt x="504" y="17"/>
                      <a:pt x="503" y="17"/>
                    </a:cubicBezTo>
                    <a:cubicBezTo>
                      <a:pt x="501" y="17"/>
                      <a:pt x="500" y="18"/>
                      <a:pt x="499" y="20"/>
                    </a:cubicBezTo>
                    <a:cubicBezTo>
                      <a:pt x="499" y="21"/>
                      <a:pt x="499" y="21"/>
                      <a:pt x="498" y="21"/>
                    </a:cubicBezTo>
                    <a:cubicBezTo>
                      <a:pt x="496" y="23"/>
                      <a:pt x="496" y="25"/>
                      <a:pt x="499" y="26"/>
                    </a:cubicBezTo>
                    <a:cubicBezTo>
                      <a:pt x="499" y="27"/>
                      <a:pt x="500" y="27"/>
                      <a:pt x="501" y="28"/>
                    </a:cubicBezTo>
                    <a:cubicBezTo>
                      <a:pt x="502" y="28"/>
                      <a:pt x="502" y="29"/>
                      <a:pt x="502" y="29"/>
                    </a:cubicBezTo>
                    <a:cubicBezTo>
                      <a:pt x="499" y="32"/>
                      <a:pt x="499" y="34"/>
                      <a:pt x="499" y="37"/>
                    </a:cubicBezTo>
                    <a:cubicBezTo>
                      <a:pt x="499" y="40"/>
                      <a:pt x="498" y="42"/>
                      <a:pt x="495" y="42"/>
                    </a:cubicBezTo>
                    <a:cubicBezTo>
                      <a:pt x="493" y="42"/>
                      <a:pt x="490" y="43"/>
                      <a:pt x="487" y="44"/>
                    </a:cubicBezTo>
                    <a:cubicBezTo>
                      <a:pt x="483" y="47"/>
                      <a:pt x="481" y="51"/>
                      <a:pt x="483" y="56"/>
                    </a:cubicBezTo>
                    <a:cubicBezTo>
                      <a:pt x="484" y="59"/>
                      <a:pt x="485" y="63"/>
                      <a:pt x="486" y="66"/>
                    </a:cubicBezTo>
                    <a:cubicBezTo>
                      <a:pt x="487" y="68"/>
                      <a:pt x="487" y="71"/>
                      <a:pt x="486" y="74"/>
                    </a:cubicBezTo>
                    <a:cubicBezTo>
                      <a:pt x="485" y="76"/>
                      <a:pt x="484" y="79"/>
                      <a:pt x="484" y="82"/>
                    </a:cubicBezTo>
                    <a:cubicBezTo>
                      <a:pt x="483" y="85"/>
                      <a:pt x="483" y="86"/>
                      <a:pt x="480" y="86"/>
                    </a:cubicBezTo>
                    <a:cubicBezTo>
                      <a:pt x="480" y="86"/>
                      <a:pt x="480" y="86"/>
                      <a:pt x="479" y="86"/>
                    </a:cubicBezTo>
                    <a:cubicBezTo>
                      <a:pt x="479" y="86"/>
                      <a:pt x="479" y="86"/>
                      <a:pt x="479" y="86"/>
                    </a:cubicBezTo>
                    <a:cubicBezTo>
                      <a:pt x="477" y="86"/>
                      <a:pt x="476" y="87"/>
                      <a:pt x="477" y="89"/>
                    </a:cubicBezTo>
                    <a:cubicBezTo>
                      <a:pt x="477" y="90"/>
                      <a:pt x="478" y="91"/>
                      <a:pt x="478" y="92"/>
                    </a:cubicBezTo>
                    <a:cubicBezTo>
                      <a:pt x="479" y="93"/>
                      <a:pt x="480" y="94"/>
                      <a:pt x="482" y="94"/>
                    </a:cubicBezTo>
                    <a:cubicBezTo>
                      <a:pt x="482" y="94"/>
                      <a:pt x="482" y="94"/>
                      <a:pt x="482" y="94"/>
                    </a:cubicBezTo>
                    <a:cubicBezTo>
                      <a:pt x="484" y="94"/>
                      <a:pt x="485" y="93"/>
                      <a:pt x="486" y="91"/>
                    </a:cubicBezTo>
                    <a:cubicBezTo>
                      <a:pt x="487" y="90"/>
                      <a:pt x="487" y="88"/>
                      <a:pt x="487" y="86"/>
                    </a:cubicBezTo>
                    <a:cubicBezTo>
                      <a:pt x="487" y="85"/>
                      <a:pt x="487" y="83"/>
                      <a:pt x="488" y="82"/>
                    </a:cubicBezTo>
                    <a:cubicBezTo>
                      <a:pt x="490" y="83"/>
                      <a:pt x="490" y="83"/>
                      <a:pt x="490" y="83"/>
                    </a:cubicBezTo>
                    <a:cubicBezTo>
                      <a:pt x="491" y="84"/>
                      <a:pt x="491" y="86"/>
                      <a:pt x="491" y="88"/>
                    </a:cubicBezTo>
                    <a:cubicBezTo>
                      <a:pt x="490" y="88"/>
                      <a:pt x="490" y="89"/>
                      <a:pt x="490" y="89"/>
                    </a:cubicBezTo>
                    <a:cubicBezTo>
                      <a:pt x="487" y="91"/>
                      <a:pt x="488" y="93"/>
                      <a:pt x="489" y="95"/>
                    </a:cubicBezTo>
                    <a:cubicBezTo>
                      <a:pt x="490" y="96"/>
                      <a:pt x="491" y="98"/>
                      <a:pt x="491" y="100"/>
                    </a:cubicBezTo>
                    <a:cubicBezTo>
                      <a:pt x="491" y="104"/>
                      <a:pt x="492" y="109"/>
                      <a:pt x="492" y="114"/>
                    </a:cubicBezTo>
                    <a:cubicBezTo>
                      <a:pt x="492" y="116"/>
                      <a:pt x="492" y="118"/>
                      <a:pt x="490" y="119"/>
                    </a:cubicBezTo>
                    <a:cubicBezTo>
                      <a:pt x="485" y="122"/>
                      <a:pt x="484" y="126"/>
                      <a:pt x="485" y="131"/>
                    </a:cubicBezTo>
                    <a:cubicBezTo>
                      <a:pt x="485" y="136"/>
                      <a:pt x="485" y="140"/>
                      <a:pt x="481" y="144"/>
                    </a:cubicBezTo>
                    <a:cubicBezTo>
                      <a:pt x="481" y="145"/>
                      <a:pt x="481" y="146"/>
                      <a:pt x="480" y="147"/>
                    </a:cubicBezTo>
                    <a:cubicBezTo>
                      <a:pt x="479" y="151"/>
                      <a:pt x="478" y="154"/>
                      <a:pt x="475" y="156"/>
                    </a:cubicBezTo>
                    <a:cubicBezTo>
                      <a:pt x="472" y="159"/>
                      <a:pt x="470" y="162"/>
                      <a:pt x="469" y="165"/>
                    </a:cubicBezTo>
                    <a:cubicBezTo>
                      <a:pt x="467" y="170"/>
                      <a:pt x="466" y="175"/>
                      <a:pt x="466" y="180"/>
                    </a:cubicBezTo>
                    <a:cubicBezTo>
                      <a:pt x="466" y="185"/>
                      <a:pt x="464" y="189"/>
                      <a:pt x="459" y="192"/>
                    </a:cubicBezTo>
                    <a:cubicBezTo>
                      <a:pt x="457" y="193"/>
                      <a:pt x="455" y="194"/>
                      <a:pt x="453" y="195"/>
                    </a:cubicBezTo>
                    <a:cubicBezTo>
                      <a:pt x="447" y="198"/>
                      <a:pt x="442" y="201"/>
                      <a:pt x="439" y="207"/>
                    </a:cubicBezTo>
                    <a:cubicBezTo>
                      <a:pt x="436" y="213"/>
                      <a:pt x="434" y="220"/>
                      <a:pt x="430" y="226"/>
                    </a:cubicBezTo>
                    <a:cubicBezTo>
                      <a:pt x="430" y="227"/>
                      <a:pt x="430" y="227"/>
                      <a:pt x="429" y="227"/>
                    </a:cubicBezTo>
                    <a:cubicBezTo>
                      <a:pt x="429" y="227"/>
                      <a:pt x="429" y="227"/>
                      <a:pt x="428" y="227"/>
                    </a:cubicBezTo>
                    <a:cubicBezTo>
                      <a:pt x="428" y="227"/>
                      <a:pt x="428" y="227"/>
                      <a:pt x="428" y="227"/>
                    </a:cubicBezTo>
                    <a:cubicBezTo>
                      <a:pt x="427" y="227"/>
                      <a:pt x="427" y="227"/>
                      <a:pt x="427" y="228"/>
                    </a:cubicBezTo>
                    <a:cubicBezTo>
                      <a:pt x="427" y="230"/>
                      <a:pt x="425" y="231"/>
                      <a:pt x="423" y="231"/>
                    </a:cubicBezTo>
                    <a:cubicBezTo>
                      <a:pt x="421" y="232"/>
                      <a:pt x="419" y="234"/>
                      <a:pt x="417" y="236"/>
                    </a:cubicBezTo>
                    <a:cubicBezTo>
                      <a:pt x="416" y="238"/>
                      <a:pt x="414" y="239"/>
                      <a:pt x="412" y="240"/>
                    </a:cubicBezTo>
                    <a:cubicBezTo>
                      <a:pt x="406" y="240"/>
                      <a:pt x="402" y="243"/>
                      <a:pt x="397" y="246"/>
                    </a:cubicBezTo>
                    <a:cubicBezTo>
                      <a:pt x="393" y="249"/>
                      <a:pt x="388" y="252"/>
                      <a:pt x="382" y="252"/>
                    </a:cubicBezTo>
                    <a:cubicBezTo>
                      <a:pt x="382" y="252"/>
                      <a:pt x="381" y="252"/>
                      <a:pt x="381" y="252"/>
                    </a:cubicBezTo>
                    <a:cubicBezTo>
                      <a:pt x="381" y="252"/>
                      <a:pt x="381" y="252"/>
                      <a:pt x="381" y="252"/>
                    </a:cubicBezTo>
                    <a:cubicBezTo>
                      <a:pt x="379" y="252"/>
                      <a:pt x="378" y="253"/>
                      <a:pt x="377" y="254"/>
                    </a:cubicBezTo>
                    <a:cubicBezTo>
                      <a:pt x="377" y="255"/>
                      <a:pt x="375" y="257"/>
                      <a:pt x="375" y="258"/>
                    </a:cubicBezTo>
                    <a:cubicBezTo>
                      <a:pt x="374" y="261"/>
                      <a:pt x="371" y="262"/>
                      <a:pt x="368" y="263"/>
                    </a:cubicBezTo>
                    <a:cubicBezTo>
                      <a:pt x="367" y="263"/>
                      <a:pt x="367" y="263"/>
                      <a:pt x="366" y="263"/>
                    </a:cubicBezTo>
                    <a:cubicBezTo>
                      <a:pt x="363" y="263"/>
                      <a:pt x="361" y="261"/>
                      <a:pt x="361" y="257"/>
                    </a:cubicBezTo>
                    <a:cubicBezTo>
                      <a:pt x="361" y="253"/>
                      <a:pt x="361" y="250"/>
                      <a:pt x="360" y="246"/>
                    </a:cubicBezTo>
                    <a:cubicBezTo>
                      <a:pt x="360" y="245"/>
                      <a:pt x="360" y="245"/>
                      <a:pt x="361" y="244"/>
                    </a:cubicBezTo>
                    <a:cubicBezTo>
                      <a:pt x="363" y="244"/>
                      <a:pt x="362" y="243"/>
                      <a:pt x="362" y="242"/>
                    </a:cubicBezTo>
                    <a:cubicBezTo>
                      <a:pt x="361" y="238"/>
                      <a:pt x="362" y="236"/>
                      <a:pt x="366" y="235"/>
                    </a:cubicBezTo>
                    <a:cubicBezTo>
                      <a:pt x="368" y="234"/>
                      <a:pt x="371" y="233"/>
                      <a:pt x="371" y="230"/>
                    </a:cubicBezTo>
                    <a:cubicBezTo>
                      <a:pt x="371" y="228"/>
                      <a:pt x="372" y="228"/>
                      <a:pt x="374" y="227"/>
                    </a:cubicBezTo>
                    <a:cubicBezTo>
                      <a:pt x="375" y="226"/>
                      <a:pt x="376" y="225"/>
                      <a:pt x="376" y="223"/>
                    </a:cubicBezTo>
                    <a:cubicBezTo>
                      <a:pt x="375" y="221"/>
                      <a:pt x="373" y="220"/>
                      <a:pt x="371" y="220"/>
                    </a:cubicBezTo>
                    <a:cubicBezTo>
                      <a:pt x="371" y="220"/>
                      <a:pt x="371" y="220"/>
                      <a:pt x="371" y="220"/>
                    </a:cubicBezTo>
                    <a:cubicBezTo>
                      <a:pt x="369" y="220"/>
                      <a:pt x="366" y="221"/>
                      <a:pt x="364" y="222"/>
                    </a:cubicBezTo>
                    <a:cubicBezTo>
                      <a:pt x="361" y="225"/>
                      <a:pt x="357" y="228"/>
                      <a:pt x="352" y="228"/>
                    </a:cubicBezTo>
                    <a:cubicBezTo>
                      <a:pt x="352" y="228"/>
                      <a:pt x="351" y="227"/>
                      <a:pt x="350" y="227"/>
                    </a:cubicBezTo>
                    <a:cubicBezTo>
                      <a:pt x="350" y="227"/>
                      <a:pt x="350" y="227"/>
                      <a:pt x="350" y="227"/>
                    </a:cubicBezTo>
                    <a:cubicBezTo>
                      <a:pt x="347" y="227"/>
                      <a:pt x="345" y="229"/>
                      <a:pt x="344" y="232"/>
                    </a:cubicBezTo>
                    <a:cubicBezTo>
                      <a:pt x="344" y="234"/>
                      <a:pt x="343" y="237"/>
                      <a:pt x="342" y="239"/>
                    </a:cubicBezTo>
                    <a:cubicBezTo>
                      <a:pt x="341" y="241"/>
                      <a:pt x="342" y="243"/>
                      <a:pt x="343" y="245"/>
                    </a:cubicBezTo>
                    <a:cubicBezTo>
                      <a:pt x="345" y="249"/>
                      <a:pt x="346" y="253"/>
                      <a:pt x="346" y="257"/>
                    </a:cubicBezTo>
                    <a:cubicBezTo>
                      <a:pt x="346" y="259"/>
                      <a:pt x="346" y="261"/>
                      <a:pt x="343" y="261"/>
                    </a:cubicBezTo>
                    <a:cubicBezTo>
                      <a:pt x="343" y="261"/>
                      <a:pt x="343" y="261"/>
                      <a:pt x="343" y="261"/>
                    </a:cubicBezTo>
                    <a:cubicBezTo>
                      <a:pt x="343" y="261"/>
                      <a:pt x="343" y="261"/>
                      <a:pt x="343" y="261"/>
                    </a:cubicBezTo>
                    <a:cubicBezTo>
                      <a:pt x="342" y="261"/>
                      <a:pt x="341" y="262"/>
                      <a:pt x="341" y="263"/>
                    </a:cubicBezTo>
                    <a:cubicBezTo>
                      <a:pt x="339" y="266"/>
                      <a:pt x="336" y="269"/>
                      <a:pt x="336" y="273"/>
                    </a:cubicBezTo>
                    <a:cubicBezTo>
                      <a:pt x="334" y="280"/>
                      <a:pt x="325" y="281"/>
                      <a:pt x="322" y="287"/>
                    </a:cubicBezTo>
                    <a:cubicBezTo>
                      <a:pt x="322" y="288"/>
                      <a:pt x="322" y="288"/>
                      <a:pt x="322" y="288"/>
                    </a:cubicBezTo>
                    <a:cubicBezTo>
                      <a:pt x="319" y="288"/>
                      <a:pt x="318" y="290"/>
                      <a:pt x="317" y="293"/>
                    </a:cubicBezTo>
                    <a:cubicBezTo>
                      <a:pt x="316" y="295"/>
                      <a:pt x="314" y="297"/>
                      <a:pt x="313" y="300"/>
                    </a:cubicBezTo>
                    <a:cubicBezTo>
                      <a:pt x="311" y="303"/>
                      <a:pt x="311" y="306"/>
                      <a:pt x="313" y="309"/>
                    </a:cubicBezTo>
                    <a:cubicBezTo>
                      <a:pt x="314" y="312"/>
                      <a:pt x="315" y="315"/>
                      <a:pt x="317" y="318"/>
                    </a:cubicBezTo>
                    <a:cubicBezTo>
                      <a:pt x="317" y="318"/>
                      <a:pt x="316" y="319"/>
                      <a:pt x="316" y="319"/>
                    </a:cubicBezTo>
                    <a:cubicBezTo>
                      <a:pt x="315" y="319"/>
                      <a:pt x="315" y="319"/>
                      <a:pt x="315" y="319"/>
                    </a:cubicBezTo>
                    <a:cubicBezTo>
                      <a:pt x="314" y="318"/>
                      <a:pt x="313" y="317"/>
                      <a:pt x="312" y="317"/>
                    </a:cubicBezTo>
                    <a:cubicBezTo>
                      <a:pt x="311" y="317"/>
                      <a:pt x="310" y="318"/>
                      <a:pt x="310" y="321"/>
                    </a:cubicBezTo>
                    <a:cubicBezTo>
                      <a:pt x="310" y="322"/>
                      <a:pt x="310" y="322"/>
                      <a:pt x="309" y="322"/>
                    </a:cubicBezTo>
                    <a:cubicBezTo>
                      <a:pt x="309" y="322"/>
                      <a:pt x="309" y="322"/>
                      <a:pt x="308" y="322"/>
                    </a:cubicBezTo>
                    <a:cubicBezTo>
                      <a:pt x="308" y="322"/>
                      <a:pt x="307" y="322"/>
                      <a:pt x="306" y="322"/>
                    </a:cubicBezTo>
                    <a:cubicBezTo>
                      <a:pt x="305" y="322"/>
                      <a:pt x="304" y="323"/>
                      <a:pt x="304" y="325"/>
                    </a:cubicBezTo>
                    <a:cubicBezTo>
                      <a:pt x="304" y="327"/>
                      <a:pt x="303" y="328"/>
                      <a:pt x="301" y="328"/>
                    </a:cubicBezTo>
                    <a:cubicBezTo>
                      <a:pt x="299" y="328"/>
                      <a:pt x="298" y="328"/>
                      <a:pt x="296" y="328"/>
                    </a:cubicBezTo>
                    <a:cubicBezTo>
                      <a:pt x="295" y="328"/>
                      <a:pt x="293" y="328"/>
                      <a:pt x="292" y="327"/>
                    </a:cubicBezTo>
                    <a:cubicBezTo>
                      <a:pt x="290" y="326"/>
                      <a:pt x="289" y="326"/>
                      <a:pt x="288" y="326"/>
                    </a:cubicBezTo>
                    <a:cubicBezTo>
                      <a:pt x="286" y="326"/>
                      <a:pt x="285" y="326"/>
                      <a:pt x="284" y="327"/>
                    </a:cubicBezTo>
                    <a:cubicBezTo>
                      <a:pt x="283" y="327"/>
                      <a:pt x="283" y="330"/>
                      <a:pt x="282" y="330"/>
                    </a:cubicBezTo>
                    <a:cubicBezTo>
                      <a:pt x="281" y="330"/>
                      <a:pt x="281" y="329"/>
                      <a:pt x="281" y="329"/>
                    </a:cubicBezTo>
                    <a:cubicBezTo>
                      <a:pt x="280" y="329"/>
                      <a:pt x="280" y="327"/>
                      <a:pt x="279" y="326"/>
                    </a:cubicBezTo>
                    <a:cubicBezTo>
                      <a:pt x="279" y="325"/>
                      <a:pt x="279" y="325"/>
                      <a:pt x="279" y="325"/>
                    </a:cubicBezTo>
                    <a:cubicBezTo>
                      <a:pt x="278" y="325"/>
                      <a:pt x="277" y="325"/>
                      <a:pt x="278" y="323"/>
                    </a:cubicBezTo>
                    <a:cubicBezTo>
                      <a:pt x="282" y="320"/>
                      <a:pt x="282" y="320"/>
                      <a:pt x="278" y="316"/>
                    </a:cubicBezTo>
                    <a:cubicBezTo>
                      <a:pt x="277" y="316"/>
                      <a:pt x="277" y="316"/>
                      <a:pt x="277" y="316"/>
                    </a:cubicBezTo>
                    <a:cubicBezTo>
                      <a:pt x="276" y="315"/>
                      <a:pt x="276" y="314"/>
                      <a:pt x="275" y="314"/>
                    </a:cubicBezTo>
                    <a:cubicBezTo>
                      <a:pt x="274" y="314"/>
                      <a:pt x="273" y="315"/>
                      <a:pt x="273" y="316"/>
                    </a:cubicBezTo>
                    <a:cubicBezTo>
                      <a:pt x="271" y="317"/>
                      <a:pt x="270" y="319"/>
                      <a:pt x="267" y="319"/>
                    </a:cubicBezTo>
                    <a:cubicBezTo>
                      <a:pt x="267" y="319"/>
                      <a:pt x="267" y="319"/>
                      <a:pt x="266" y="319"/>
                    </a:cubicBezTo>
                    <a:cubicBezTo>
                      <a:pt x="266" y="319"/>
                      <a:pt x="266" y="319"/>
                      <a:pt x="266" y="319"/>
                    </a:cubicBezTo>
                    <a:cubicBezTo>
                      <a:pt x="264" y="319"/>
                      <a:pt x="263" y="321"/>
                      <a:pt x="262" y="321"/>
                    </a:cubicBezTo>
                    <a:cubicBezTo>
                      <a:pt x="261" y="321"/>
                      <a:pt x="261" y="321"/>
                      <a:pt x="261" y="321"/>
                    </a:cubicBezTo>
                    <a:cubicBezTo>
                      <a:pt x="260" y="321"/>
                      <a:pt x="260" y="321"/>
                      <a:pt x="259" y="320"/>
                    </a:cubicBezTo>
                    <a:cubicBezTo>
                      <a:pt x="258" y="319"/>
                      <a:pt x="258" y="319"/>
                      <a:pt x="257" y="319"/>
                    </a:cubicBezTo>
                    <a:cubicBezTo>
                      <a:pt x="257" y="319"/>
                      <a:pt x="257" y="319"/>
                      <a:pt x="256" y="319"/>
                    </a:cubicBezTo>
                    <a:cubicBezTo>
                      <a:pt x="255" y="319"/>
                      <a:pt x="253" y="319"/>
                      <a:pt x="252" y="319"/>
                    </a:cubicBezTo>
                    <a:cubicBezTo>
                      <a:pt x="250" y="319"/>
                      <a:pt x="249" y="320"/>
                      <a:pt x="248" y="320"/>
                    </a:cubicBezTo>
                    <a:cubicBezTo>
                      <a:pt x="248" y="320"/>
                      <a:pt x="247" y="320"/>
                      <a:pt x="247" y="320"/>
                    </a:cubicBezTo>
                    <a:cubicBezTo>
                      <a:pt x="246" y="320"/>
                      <a:pt x="246" y="320"/>
                      <a:pt x="245" y="320"/>
                    </a:cubicBezTo>
                    <a:cubicBezTo>
                      <a:pt x="241" y="320"/>
                      <a:pt x="237" y="322"/>
                      <a:pt x="233" y="324"/>
                    </a:cubicBezTo>
                    <a:cubicBezTo>
                      <a:pt x="230" y="327"/>
                      <a:pt x="227" y="328"/>
                      <a:pt x="224" y="328"/>
                    </a:cubicBezTo>
                    <a:cubicBezTo>
                      <a:pt x="223" y="328"/>
                      <a:pt x="222" y="327"/>
                      <a:pt x="220" y="327"/>
                    </a:cubicBezTo>
                    <a:cubicBezTo>
                      <a:pt x="220" y="327"/>
                      <a:pt x="219" y="327"/>
                      <a:pt x="218" y="327"/>
                    </a:cubicBezTo>
                    <a:cubicBezTo>
                      <a:pt x="217" y="327"/>
                      <a:pt x="216" y="327"/>
                      <a:pt x="215" y="328"/>
                    </a:cubicBezTo>
                    <a:cubicBezTo>
                      <a:pt x="214" y="329"/>
                      <a:pt x="212" y="330"/>
                      <a:pt x="211" y="330"/>
                    </a:cubicBezTo>
                    <a:cubicBezTo>
                      <a:pt x="209" y="330"/>
                      <a:pt x="208" y="329"/>
                      <a:pt x="206" y="328"/>
                    </a:cubicBezTo>
                    <a:cubicBezTo>
                      <a:pt x="204" y="327"/>
                      <a:pt x="202" y="327"/>
                      <a:pt x="200" y="327"/>
                    </a:cubicBezTo>
                    <a:cubicBezTo>
                      <a:pt x="198" y="327"/>
                      <a:pt x="196" y="327"/>
                      <a:pt x="194" y="329"/>
                    </a:cubicBezTo>
                    <a:cubicBezTo>
                      <a:pt x="193" y="331"/>
                      <a:pt x="192" y="331"/>
                      <a:pt x="190" y="331"/>
                    </a:cubicBezTo>
                    <a:cubicBezTo>
                      <a:pt x="190" y="331"/>
                      <a:pt x="190" y="331"/>
                      <a:pt x="190" y="331"/>
                    </a:cubicBezTo>
                    <a:cubicBezTo>
                      <a:pt x="187" y="331"/>
                      <a:pt x="185" y="330"/>
                      <a:pt x="186" y="327"/>
                    </a:cubicBezTo>
                    <a:cubicBezTo>
                      <a:pt x="187" y="324"/>
                      <a:pt x="185" y="323"/>
                      <a:pt x="183" y="323"/>
                    </a:cubicBezTo>
                    <a:cubicBezTo>
                      <a:pt x="183" y="323"/>
                      <a:pt x="183" y="323"/>
                      <a:pt x="183" y="323"/>
                    </a:cubicBezTo>
                    <a:cubicBezTo>
                      <a:pt x="183" y="323"/>
                      <a:pt x="183" y="323"/>
                      <a:pt x="183" y="323"/>
                    </a:cubicBezTo>
                    <a:cubicBezTo>
                      <a:pt x="182" y="323"/>
                      <a:pt x="180" y="323"/>
                      <a:pt x="179" y="323"/>
                    </a:cubicBezTo>
                    <a:cubicBezTo>
                      <a:pt x="178" y="322"/>
                      <a:pt x="177" y="322"/>
                      <a:pt x="176" y="322"/>
                    </a:cubicBezTo>
                    <a:cubicBezTo>
                      <a:pt x="174" y="322"/>
                      <a:pt x="172" y="323"/>
                      <a:pt x="170" y="325"/>
                    </a:cubicBezTo>
                    <a:cubicBezTo>
                      <a:pt x="169" y="326"/>
                      <a:pt x="169" y="326"/>
                      <a:pt x="169" y="326"/>
                    </a:cubicBezTo>
                    <a:cubicBezTo>
                      <a:pt x="169" y="326"/>
                      <a:pt x="169" y="326"/>
                      <a:pt x="168" y="326"/>
                    </a:cubicBezTo>
                    <a:cubicBezTo>
                      <a:pt x="164" y="326"/>
                      <a:pt x="161" y="329"/>
                      <a:pt x="156" y="329"/>
                    </a:cubicBezTo>
                    <a:cubicBezTo>
                      <a:pt x="155" y="329"/>
                      <a:pt x="154" y="330"/>
                      <a:pt x="155" y="332"/>
                    </a:cubicBezTo>
                    <a:cubicBezTo>
                      <a:pt x="156" y="333"/>
                      <a:pt x="156" y="335"/>
                      <a:pt x="155" y="337"/>
                    </a:cubicBezTo>
                    <a:cubicBezTo>
                      <a:pt x="154" y="339"/>
                      <a:pt x="152" y="340"/>
                      <a:pt x="150" y="340"/>
                    </a:cubicBezTo>
                    <a:cubicBezTo>
                      <a:pt x="147" y="341"/>
                      <a:pt x="145" y="343"/>
                      <a:pt x="143" y="345"/>
                    </a:cubicBezTo>
                    <a:cubicBezTo>
                      <a:pt x="142" y="347"/>
                      <a:pt x="140" y="349"/>
                      <a:pt x="138" y="350"/>
                    </a:cubicBezTo>
                    <a:cubicBezTo>
                      <a:pt x="132" y="353"/>
                      <a:pt x="127" y="359"/>
                      <a:pt x="121" y="363"/>
                    </a:cubicBezTo>
                    <a:cubicBezTo>
                      <a:pt x="119" y="364"/>
                      <a:pt x="118" y="365"/>
                      <a:pt x="117" y="367"/>
                    </a:cubicBezTo>
                    <a:cubicBezTo>
                      <a:pt x="115" y="369"/>
                      <a:pt x="113" y="371"/>
                      <a:pt x="110" y="371"/>
                    </a:cubicBezTo>
                    <a:cubicBezTo>
                      <a:pt x="110" y="371"/>
                      <a:pt x="109" y="371"/>
                      <a:pt x="109" y="370"/>
                    </a:cubicBezTo>
                    <a:cubicBezTo>
                      <a:pt x="108" y="370"/>
                      <a:pt x="108" y="370"/>
                      <a:pt x="108" y="370"/>
                    </a:cubicBezTo>
                    <a:cubicBezTo>
                      <a:pt x="106" y="370"/>
                      <a:pt x="104" y="372"/>
                      <a:pt x="103" y="374"/>
                    </a:cubicBezTo>
                    <a:cubicBezTo>
                      <a:pt x="102" y="375"/>
                      <a:pt x="102" y="377"/>
                      <a:pt x="101" y="377"/>
                    </a:cubicBezTo>
                    <a:cubicBezTo>
                      <a:pt x="98" y="378"/>
                      <a:pt x="96" y="380"/>
                      <a:pt x="95" y="383"/>
                    </a:cubicBezTo>
                    <a:cubicBezTo>
                      <a:pt x="94" y="384"/>
                      <a:pt x="93" y="385"/>
                      <a:pt x="91" y="385"/>
                    </a:cubicBezTo>
                    <a:cubicBezTo>
                      <a:pt x="90" y="385"/>
                      <a:pt x="89" y="385"/>
                      <a:pt x="87" y="383"/>
                    </a:cubicBezTo>
                    <a:cubicBezTo>
                      <a:pt x="87" y="383"/>
                      <a:pt x="86" y="382"/>
                      <a:pt x="85" y="382"/>
                    </a:cubicBezTo>
                    <a:cubicBezTo>
                      <a:pt x="85" y="382"/>
                      <a:pt x="85" y="382"/>
                      <a:pt x="84" y="382"/>
                    </a:cubicBezTo>
                    <a:cubicBezTo>
                      <a:pt x="84" y="383"/>
                      <a:pt x="83" y="383"/>
                      <a:pt x="83" y="383"/>
                    </a:cubicBezTo>
                    <a:cubicBezTo>
                      <a:pt x="82" y="383"/>
                      <a:pt x="82" y="383"/>
                      <a:pt x="81" y="382"/>
                    </a:cubicBezTo>
                    <a:cubicBezTo>
                      <a:pt x="79" y="382"/>
                      <a:pt x="77" y="382"/>
                      <a:pt x="75" y="381"/>
                    </a:cubicBezTo>
                    <a:cubicBezTo>
                      <a:pt x="75" y="381"/>
                      <a:pt x="75" y="381"/>
                      <a:pt x="75" y="381"/>
                    </a:cubicBezTo>
                    <a:cubicBezTo>
                      <a:pt x="74" y="381"/>
                      <a:pt x="72" y="382"/>
                      <a:pt x="73" y="383"/>
                    </a:cubicBezTo>
                    <a:cubicBezTo>
                      <a:pt x="74" y="385"/>
                      <a:pt x="72" y="386"/>
                      <a:pt x="71" y="386"/>
                    </a:cubicBezTo>
                    <a:cubicBezTo>
                      <a:pt x="69" y="387"/>
                      <a:pt x="69" y="389"/>
                      <a:pt x="69" y="391"/>
                    </a:cubicBezTo>
                    <a:cubicBezTo>
                      <a:pt x="69" y="394"/>
                      <a:pt x="69" y="397"/>
                      <a:pt x="67" y="400"/>
                    </a:cubicBezTo>
                    <a:cubicBezTo>
                      <a:pt x="67" y="402"/>
                      <a:pt x="67" y="404"/>
                      <a:pt x="68" y="405"/>
                    </a:cubicBezTo>
                    <a:cubicBezTo>
                      <a:pt x="70" y="408"/>
                      <a:pt x="70" y="408"/>
                      <a:pt x="68" y="410"/>
                    </a:cubicBezTo>
                    <a:cubicBezTo>
                      <a:pt x="67" y="410"/>
                      <a:pt x="65" y="411"/>
                      <a:pt x="64" y="412"/>
                    </a:cubicBezTo>
                    <a:cubicBezTo>
                      <a:pt x="64" y="412"/>
                      <a:pt x="64" y="412"/>
                      <a:pt x="63" y="412"/>
                    </a:cubicBezTo>
                    <a:cubicBezTo>
                      <a:pt x="63" y="412"/>
                      <a:pt x="62" y="412"/>
                      <a:pt x="62" y="411"/>
                    </a:cubicBezTo>
                    <a:cubicBezTo>
                      <a:pt x="61" y="409"/>
                      <a:pt x="60" y="408"/>
                      <a:pt x="59" y="408"/>
                    </a:cubicBezTo>
                    <a:cubicBezTo>
                      <a:pt x="57" y="408"/>
                      <a:pt x="56" y="409"/>
                      <a:pt x="55" y="409"/>
                    </a:cubicBezTo>
                    <a:cubicBezTo>
                      <a:pt x="54" y="410"/>
                      <a:pt x="53" y="410"/>
                      <a:pt x="51" y="410"/>
                    </a:cubicBezTo>
                    <a:cubicBezTo>
                      <a:pt x="51" y="410"/>
                      <a:pt x="51" y="410"/>
                      <a:pt x="51" y="410"/>
                    </a:cubicBezTo>
                    <a:cubicBezTo>
                      <a:pt x="51" y="410"/>
                      <a:pt x="51" y="410"/>
                      <a:pt x="51" y="410"/>
                    </a:cubicBezTo>
                    <a:cubicBezTo>
                      <a:pt x="49" y="410"/>
                      <a:pt x="48" y="411"/>
                      <a:pt x="47" y="412"/>
                    </a:cubicBezTo>
                    <a:cubicBezTo>
                      <a:pt x="46" y="413"/>
                      <a:pt x="46" y="415"/>
                      <a:pt x="46" y="416"/>
                    </a:cubicBezTo>
                    <a:cubicBezTo>
                      <a:pt x="47" y="417"/>
                      <a:pt x="46" y="417"/>
                      <a:pt x="46" y="418"/>
                    </a:cubicBezTo>
                    <a:cubicBezTo>
                      <a:pt x="43" y="419"/>
                      <a:pt x="41" y="420"/>
                      <a:pt x="41" y="422"/>
                    </a:cubicBezTo>
                    <a:cubicBezTo>
                      <a:pt x="41" y="423"/>
                      <a:pt x="40" y="423"/>
                      <a:pt x="40" y="423"/>
                    </a:cubicBezTo>
                    <a:cubicBezTo>
                      <a:pt x="39" y="423"/>
                      <a:pt x="39" y="423"/>
                      <a:pt x="39" y="423"/>
                    </a:cubicBezTo>
                    <a:cubicBezTo>
                      <a:pt x="38" y="423"/>
                      <a:pt x="37" y="422"/>
                      <a:pt x="36" y="422"/>
                    </a:cubicBezTo>
                    <a:cubicBezTo>
                      <a:pt x="36" y="422"/>
                      <a:pt x="35" y="422"/>
                      <a:pt x="34" y="422"/>
                    </a:cubicBezTo>
                    <a:cubicBezTo>
                      <a:pt x="33" y="422"/>
                      <a:pt x="31" y="423"/>
                      <a:pt x="30" y="424"/>
                    </a:cubicBezTo>
                    <a:cubicBezTo>
                      <a:pt x="28" y="425"/>
                      <a:pt x="28" y="426"/>
                      <a:pt x="29" y="428"/>
                    </a:cubicBezTo>
                    <a:cubicBezTo>
                      <a:pt x="30" y="430"/>
                      <a:pt x="28" y="430"/>
                      <a:pt x="27" y="430"/>
                    </a:cubicBezTo>
                    <a:cubicBezTo>
                      <a:pt x="27" y="430"/>
                      <a:pt x="27" y="430"/>
                      <a:pt x="26" y="430"/>
                    </a:cubicBezTo>
                    <a:cubicBezTo>
                      <a:pt x="22" y="430"/>
                      <a:pt x="20" y="428"/>
                      <a:pt x="18" y="424"/>
                    </a:cubicBezTo>
                    <a:cubicBezTo>
                      <a:pt x="18" y="424"/>
                      <a:pt x="18" y="423"/>
                      <a:pt x="17" y="423"/>
                    </a:cubicBezTo>
                    <a:cubicBezTo>
                      <a:pt x="17" y="423"/>
                      <a:pt x="16" y="423"/>
                      <a:pt x="16" y="423"/>
                    </a:cubicBezTo>
                    <a:cubicBezTo>
                      <a:pt x="15" y="423"/>
                      <a:pt x="15" y="425"/>
                      <a:pt x="15" y="426"/>
                    </a:cubicBezTo>
                    <a:cubicBezTo>
                      <a:pt x="18" y="429"/>
                      <a:pt x="15" y="432"/>
                      <a:pt x="15" y="436"/>
                    </a:cubicBezTo>
                    <a:cubicBezTo>
                      <a:pt x="15" y="436"/>
                      <a:pt x="14" y="437"/>
                      <a:pt x="13" y="437"/>
                    </a:cubicBezTo>
                    <a:cubicBezTo>
                      <a:pt x="13" y="437"/>
                      <a:pt x="13" y="437"/>
                      <a:pt x="12" y="437"/>
                    </a:cubicBezTo>
                    <a:cubicBezTo>
                      <a:pt x="11" y="436"/>
                      <a:pt x="13" y="436"/>
                      <a:pt x="13" y="435"/>
                    </a:cubicBezTo>
                    <a:cubicBezTo>
                      <a:pt x="13" y="434"/>
                      <a:pt x="14" y="433"/>
                      <a:pt x="14" y="432"/>
                    </a:cubicBezTo>
                    <a:cubicBezTo>
                      <a:pt x="14" y="432"/>
                      <a:pt x="13" y="431"/>
                      <a:pt x="13" y="431"/>
                    </a:cubicBezTo>
                    <a:cubicBezTo>
                      <a:pt x="13" y="431"/>
                      <a:pt x="13" y="431"/>
                      <a:pt x="12" y="431"/>
                    </a:cubicBezTo>
                    <a:cubicBezTo>
                      <a:pt x="12" y="431"/>
                      <a:pt x="12" y="431"/>
                      <a:pt x="11" y="431"/>
                    </a:cubicBezTo>
                    <a:cubicBezTo>
                      <a:pt x="10" y="432"/>
                      <a:pt x="10" y="433"/>
                      <a:pt x="10" y="434"/>
                    </a:cubicBezTo>
                    <a:cubicBezTo>
                      <a:pt x="10" y="435"/>
                      <a:pt x="10" y="435"/>
                      <a:pt x="9" y="435"/>
                    </a:cubicBezTo>
                    <a:cubicBezTo>
                      <a:pt x="9" y="435"/>
                      <a:pt x="8" y="435"/>
                      <a:pt x="8" y="435"/>
                    </a:cubicBezTo>
                    <a:cubicBezTo>
                      <a:pt x="8" y="435"/>
                      <a:pt x="7" y="435"/>
                      <a:pt x="7" y="435"/>
                    </a:cubicBezTo>
                    <a:cubicBezTo>
                      <a:pt x="5" y="435"/>
                      <a:pt x="4" y="436"/>
                      <a:pt x="3" y="438"/>
                    </a:cubicBezTo>
                    <a:cubicBezTo>
                      <a:pt x="3" y="438"/>
                      <a:pt x="3" y="438"/>
                      <a:pt x="3" y="438"/>
                    </a:cubicBezTo>
                    <a:cubicBezTo>
                      <a:pt x="3" y="438"/>
                      <a:pt x="3" y="438"/>
                      <a:pt x="3" y="438"/>
                    </a:cubicBezTo>
                    <a:cubicBezTo>
                      <a:pt x="1" y="442"/>
                      <a:pt x="3" y="446"/>
                      <a:pt x="5" y="449"/>
                    </a:cubicBezTo>
                    <a:cubicBezTo>
                      <a:pt x="6" y="451"/>
                      <a:pt x="6" y="452"/>
                      <a:pt x="3" y="453"/>
                    </a:cubicBezTo>
                    <a:cubicBezTo>
                      <a:pt x="1" y="453"/>
                      <a:pt x="0" y="455"/>
                      <a:pt x="1" y="456"/>
                    </a:cubicBezTo>
                    <a:cubicBezTo>
                      <a:pt x="4" y="457"/>
                      <a:pt x="4" y="460"/>
                      <a:pt x="6" y="462"/>
                    </a:cubicBezTo>
                    <a:cubicBezTo>
                      <a:pt x="6" y="463"/>
                      <a:pt x="7" y="465"/>
                      <a:pt x="8" y="466"/>
                    </a:cubicBezTo>
                    <a:cubicBezTo>
                      <a:pt x="11" y="469"/>
                      <a:pt x="13" y="472"/>
                      <a:pt x="10" y="476"/>
                    </a:cubicBezTo>
                    <a:cubicBezTo>
                      <a:pt x="10" y="477"/>
                      <a:pt x="10" y="478"/>
                      <a:pt x="10" y="479"/>
                    </a:cubicBezTo>
                    <a:cubicBezTo>
                      <a:pt x="11" y="479"/>
                      <a:pt x="11" y="479"/>
                      <a:pt x="12" y="479"/>
                    </a:cubicBezTo>
                    <a:cubicBezTo>
                      <a:pt x="12" y="479"/>
                      <a:pt x="13" y="479"/>
                      <a:pt x="14" y="478"/>
                    </a:cubicBezTo>
                    <a:cubicBezTo>
                      <a:pt x="14" y="478"/>
                      <a:pt x="15" y="477"/>
                      <a:pt x="15" y="477"/>
                    </a:cubicBezTo>
                    <a:cubicBezTo>
                      <a:pt x="17" y="473"/>
                      <a:pt x="20" y="472"/>
                      <a:pt x="23" y="471"/>
                    </a:cubicBezTo>
                    <a:cubicBezTo>
                      <a:pt x="25" y="471"/>
                      <a:pt x="26" y="471"/>
                      <a:pt x="27" y="470"/>
                    </a:cubicBezTo>
                    <a:cubicBezTo>
                      <a:pt x="27" y="470"/>
                      <a:pt x="28" y="470"/>
                      <a:pt x="28" y="470"/>
                    </a:cubicBezTo>
                    <a:cubicBezTo>
                      <a:pt x="28" y="470"/>
                      <a:pt x="29" y="470"/>
                      <a:pt x="29" y="470"/>
                    </a:cubicBezTo>
                    <a:cubicBezTo>
                      <a:pt x="29" y="471"/>
                      <a:pt x="30" y="472"/>
                      <a:pt x="29" y="472"/>
                    </a:cubicBezTo>
                    <a:cubicBezTo>
                      <a:pt x="29" y="473"/>
                      <a:pt x="28" y="474"/>
                      <a:pt x="28" y="474"/>
                    </a:cubicBezTo>
                    <a:cubicBezTo>
                      <a:pt x="26" y="478"/>
                      <a:pt x="27" y="480"/>
                      <a:pt x="31" y="481"/>
                    </a:cubicBezTo>
                    <a:cubicBezTo>
                      <a:pt x="31" y="481"/>
                      <a:pt x="31" y="481"/>
                      <a:pt x="31" y="481"/>
                    </a:cubicBezTo>
                    <a:cubicBezTo>
                      <a:pt x="36" y="481"/>
                      <a:pt x="41" y="477"/>
                      <a:pt x="41" y="473"/>
                    </a:cubicBezTo>
                    <a:cubicBezTo>
                      <a:pt x="42" y="468"/>
                      <a:pt x="40" y="466"/>
                      <a:pt x="35" y="464"/>
                    </a:cubicBezTo>
                    <a:cubicBezTo>
                      <a:pt x="34" y="464"/>
                      <a:pt x="33" y="463"/>
                      <a:pt x="34" y="463"/>
                    </a:cubicBezTo>
                    <a:cubicBezTo>
                      <a:pt x="35" y="459"/>
                      <a:pt x="33" y="457"/>
                      <a:pt x="32" y="455"/>
                    </a:cubicBezTo>
                    <a:cubicBezTo>
                      <a:pt x="30" y="452"/>
                      <a:pt x="31" y="451"/>
                      <a:pt x="33" y="450"/>
                    </a:cubicBezTo>
                    <a:cubicBezTo>
                      <a:pt x="34" y="450"/>
                      <a:pt x="34" y="449"/>
                      <a:pt x="35" y="449"/>
                    </a:cubicBezTo>
                    <a:cubicBezTo>
                      <a:pt x="36" y="449"/>
                      <a:pt x="37" y="450"/>
                      <a:pt x="38" y="451"/>
                    </a:cubicBezTo>
                    <a:cubicBezTo>
                      <a:pt x="39" y="452"/>
                      <a:pt x="40" y="453"/>
                      <a:pt x="42" y="454"/>
                    </a:cubicBezTo>
                    <a:cubicBezTo>
                      <a:pt x="43" y="454"/>
                      <a:pt x="44" y="456"/>
                      <a:pt x="44" y="458"/>
                    </a:cubicBezTo>
                    <a:cubicBezTo>
                      <a:pt x="43" y="462"/>
                      <a:pt x="45" y="465"/>
                      <a:pt x="48" y="468"/>
                    </a:cubicBezTo>
                    <a:cubicBezTo>
                      <a:pt x="49" y="468"/>
                      <a:pt x="49" y="469"/>
                      <a:pt x="50" y="470"/>
                    </a:cubicBezTo>
                    <a:cubicBezTo>
                      <a:pt x="51" y="471"/>
                      <a:pt x="51" y="471"/>
                      <a:pt x="50" y="473"/>
                    </a:cubicBezTo>
                    <a:cubicBezTo>
                      <a:pt x="48" y="474"/>
                      <a:pt x="47" y="476"/>
                      <a:pt x="45" y="478"/>
                    </a:cubicBezTo>
                    <a:cubicBezTo>
                      <a:pt x="44" y="479"/>
                      <a:pt x="45" y="481"/>
                      <a:pt x="47" y="481"/>
                    </a:cubicBezTo>
                    <a:cubicBezTo>
                      <a:pt x="47" y="481"/>
                      <a:pt x="47" y="481"/>
                      <a:pt x="47" y="481"/>
                    </a:cubicBezTo>
                    <a:cubicBezTo>
                      <a:pt x="48" y="481"/>
                      <a:pt x="48" y="481"/>
                      <a:pt x="48" y="481"/>
                    </a:cubicBezTo>
                    <a:cubicBezTo>
                      <a:pt x="49" y="480"/>
                      <a:pt x="49" y="480"/>
                      <a:pt x="49" y="480"/>
                    </a:cubicBezTo>
                    <a:cubicBezTo>
                      <a:pt x="49" y="480"/>
                      <a:pt x="50" y="480"/>
                      <a:pt x="50" y="480"/>
                    </a:cubicBezTo>
                    <a:cubicBezTo>
                      <a:pt x="51" y="480"/>
                      <a:pt x="51" y="481"/>
                      <a:pt x="50" y="482"/>
                    </a:cubicBezTo>
                    <a:cubicBezTo>
                      <a:pt x="48" y="484"/>
                      <a:pt x="47" y="487"/>
                      <a:pt x="46" y="490"/>
                    </a:cubicBezTo>
                    <a:cubicBezTo>
                      <a:pt x="46" y="492"/>
                      <a:pt x="44" y="493"/>
                      <a:pt x="43" y="494"/>
                    </a:cubicBezTo>
                    <a:cubicBezTo>
                      <a:pt x="40" y="496"/>
                      <a:pt x="38" y="498"/>
                      <a:pt x="37" y="501"/>
                    </a:cubicBezTo>
                    <a:cubicBezTo>
                      <a:pt x="37" y="503"/>
                      <a:pt x="35" y="504"/>
                      <a:pt x="33" y="504"/>
                    </a:cubicBezTo>
                    <a:cubicBezTo>
                      <a:pt x="32" y="504"/>
                      <a:pt x="31" y="504"/>
                      <a:pt x="30" y="503"/>
                    </a:cubicBezTo>
                    <a:cubicBezTo>
                      <a:pt x="29" y="503"/>
                      <a:pt x="29" y="501"/>
                      <a:pt x="29" y="501"/>
                    </a:cubicBezTo>
                    <a:cubicBezTo>
                      <a:pt x="28" y="500"/>
                      <a:pt x="27" y="499"/>
                      <a:pt x="26" y="499"/>
                    </a:cubicBezTo>
                    <a:cubicBezTo>
                      <a:pt x="26" y="499"/>
                      <a:pt x="25" y="500"/>
                      <a:pt x="25" y="500"/>
                    </a:cubicBezTo>
                    <a:cubicBezTo>
                      <a:pt x="24" y="501"/>
                      <a:pt x="23" y="502"/>
                      <a:pt x="24" y="504"/>
                    </a:cubicBezTo>
                    <a:cubicBezTo>
                      <a:pt x="24" y="505"/>
                      <a:pt x="25" y="506"/>
                      <a:pt x="26" y="506"/>
                    </a:cubicBezTo>
                    <a:cubicBezTo>
                      <a:pt x="28" y="506"/>
                      <a:pt x="27" y="507"/>
                      <a:pt x="27" y="509"/>
                    </a:cubicBezTo>
                    <a:cubicBezTo>
                      <a:pt x="27" y="510"/>
                      <a:pt x="27" y="511"/>
                      <a:pt x="28" y="513"/>
                    </a:cubicBezTo>
                    <a:cubicBezTo>
                      <a:pt x="29" y="515"/>
                      <a:pt x="28" y="518"/>
                      <a:pt x="27" y="521"/>
                    </a:cubicBezTo>
                    <a:cubicBezTo>
                      <a:pt x="25" y="524"/>
                      <a:pt x="25" y="525"/>
                      <a:pt x="28" y="528"/>
                    </a:cubicBezTo>
                    <a:cubicBezTo>
                      <a:pt x="29" y="529"/>
                      <a:pt x="30" y="530"/>
                      <a:pt x="31" y="531"/>
                    </a:cubicBezTo>
                    <a:cubicBezTo>
                      <a:pt x="33" y="534"/>
                      <a:pt x="33" y="539"/>
                      <a:pt x="31" y="541"/>
                    </a:cubicBezTo>
                    <a:cubicBezTo>
                      <a:pt x="30" y="542"/>
                      <a:pt x="29" y="543"/>
                      <a:pt x="28" y="543"/>
                    </a:cubicBezTo>
                    <a:cubicBezTo>
                      <a:pt x="27" y="543"/>
                      <a:pt x="26" y="543"/>
                      <a:pt x="25" y="542"/>
                    </a:cubicBezTo>
                    <a:cubicBezTo>
                      <a:pt x="25" y="542"/>
                      <a:pt x="25" y="542"/>
                      <a:pt x="24" y="542"/>
                    </a:cubicBezTo>
                    <a:cubicBezTo>
                      <a:pt x="23" y="542"/>
                      <a:pt x="22" y="543"/>
                      <a:pt x="23" y="545"/>
                    </a:cubicBezTo>
                    <a:cubicBezTo>
                      <a:pt x="23" y="547"/>
                      <a:pt x="24" y="548"/>
                      <a:pt x="24" y="550"/>
                    </a:cubicBezTo>
                    <a:cubicBezTo>
                      <a:pt x="25" y="554"/>
                      <a:pt x="26" y="554"/>
                      <a:pt x="28" y="554"/>
                    </a:cubicBezTo>
                    <a:cubicBezTo>
                      <a:pt x="28" y="554"/>
                      <a:pt x="29" y="554"/>
                      <a:pt x="30" y="554"/>
                    </a:cubicBezTo>
                    <a:cubicBezTo>
                      <a:pt x="31" y="554"/>
                      <a:pt x="31" y="554"/>
                      <a:pt x="32" y="554"/>
                    </a:cubicBezTo>
                    <a:cubicBezTo>
                      <a:pt x="35" y="554"/>
                      <a:pt x="38" y="555"/>
                      <a:pt x="39" y="559"/>
                    </a:cubicBezTo>
                    <a:cubicBezTo>
                      <a:pt x="40" y="560"/>
                      <a:pt x="41" y="560"/>
                      <a:pt x="42" y="561"/>
                    </a:cubicBezTo>
                    <a:cubicBezTo>
                      <a:pt x="42" y="561"/>
                      <a:pt x="43" y="561"/>
                      <a:pt x="43" y="561"/>
                    </a:cubicBezTo>
                    <a:cubicBezTo>
                      <a:pt x="45" y="561"/>
                      <a:pt x="46" y="560"/>
                      <a:pt x="48" y="558"/>
                    </a:cubicBezTo>
                    <a:cubicBezTo>
                      <a:pt x="49" y="557"/>
                      <a:pt x="49" y="555"/>
                      <a:pt x="48" y="553"/>
                    </a:cubicBezTo>
                    <a:cubicBezTo>
                      <a:pt x="47" y="551"/>
                      <a:pt x="46" y="549"/>
                      <a:pt x="45" y="548"/>
                    </a:cubicBezTo>
                    <a:cubicBezTo>
                      <a:pt x="44" y="546"/>
                      <a:pt x="44" y="545"/>
                      <a:pt x="44" y="543"/>
                    </a:cubicBezTo>
                    <a:cubicBezTo>
                      <a:pt x="43" y="542"/>
                      <a:pt x="46" y="537"/>
                      <a:pt x="47" y="537"/>
                    </a:cubicBezTo>
                    <a:cubicBezTo>
                      <a:pt x="47" y="537"/>
                      <a:pt x="47" y="537"/>
                      <a:pt x="47" y="537"/>
                    </a:cubicBezTo>
                    <a:cubicBezTo>
                      <a:pt x="48" y="539"/>
                      <a:pt x="51" y="540"/>
                      <a:pt x="50" y="542"/>
                    </a:cubicBezTo>
                    <a:cubicBezTo>
                      <a:pt x="50" y="544"/>
                      <a:pt x="50" y="544"/>
                      <a:pt x="51" y="545"/>
                    </a:cubicBezTo>
                    <a:cubicBezTo>
                      <a:pt x="53" y="546"/>
                      <a:pt x="53" y="547"/>
                      <a:pt x="53" y="549"/>
                    </a:cubicBezTo>
                    <a:cubicBezTo>
                      <a:pt x="54" y="554"/>
                      <a:pt x="52" y="559"/>
                      <a:pt x="49" y="563"/>
                    </a:cubicBezTo>
                    <a:cubicBezTo>
                      <a:pt x="48" y="564"/>
                      <a:pt x="47" y="565"/>
                      <a:pt x="48" y="567"/>
                    </a:cubicBezTo>
                    <a:cubicBezTo>
                      <a:pt x="49" y="568"/>
                      <a:pt x="50" y="568"/>
                      <a:pt x="50" y="568"/>
                    </a:cubicBezTo>
                    <a:cubicBezTo>
                      <a:pt x="51" y="568"/>
                      <a:pt x="52" y="568"/>
                      <a:pt x="53" y="567"/>
                    </a:cubicBezTo>
                    <a:cubicBezTo>
                      <a:pt x="56" y="565"/>
                      <a:pt x="59" y="565"/>
                      <a:pt x="62" y="564"/>
                    </a:cubicBezTo>
                    <a:cubicBezTo>
                      <a:pt x="65" y="563"/>
                      <a:pt x="66" y="559"/>
                      <a:pt x="69" y="557"/>
                    </a:cubicBezTo>
                    <a:cubicBezTo>
                      <a:pt x="72" y="555"/>
                      <a:pt x="72" y="554"/>
                      <a:pt x="69" y="550"/>
                    </a:cubicBezTo>
                    <a:cubicBezTo>
                      <a:pt x="68" y="549"/>
                      <a:pt x="68" y="547"/>
                      <a:pt x="70" y="546"/>
                    </a:cubicBezTo>
                    <a:cubicBezTo>
                      <a:pt x="70" y="546"/>
                      <a:pt x="71" y="545"/>
                      <a:pt x="72" y="545"/>
                    </a:cubicBezTo>
                    <a:cubicBezTo>
                      <a:pt x="73" y="545"/>
                      <a:pt x="73" y="545"/>
                      <a:pt x="74" y="546"/>
                    </a:cubicBezTo>
                    <a:cubicBezTo>
                      <a:pt x="75" y="551"/>
                      <a:pt x="80" y="550"/>
                      <a:pt x="83" y="551"/>
                    </a:cubicBezTo>
                    <a:cubicBezTo>
                      <a:pt x="84" y="551"/>
                      <a:pt x="84" y="551"/>
                      <a:pt x="84" y="551"/>
                    </a:cubicBezTo>
                    <a:cubicBezTo>
                      <a:pt x="85" y="551"/>
                      <a:pt x="86" y="550"/>
                      <a:pt x="85" y="549"/>
                    </a:cubicBezTo>
                    <a:cubicBezTo>
                      <a:pt x="85" y="545"/>
                      <a:pt x="87" y="542"/>
                      <a:pt x="88" y="539"/>
                    </a:cubicBezTo>
                    <a:cubicBezTo>
                      <a:pt x="89" y="535"/>
                      <a:pt x="92" y="531"/>
                      <a:pt x="90" y="527"/>
                    </a:cubicBezTo>
                    <a:cubicBezTo>
                      <a:pt x="89" y="522"/>
                      <a:pt x="90" y="518"/>
                      <a:pt x="93" y="515"/>
                    </a:cubicBezTo>
                    <a:cubicBezTo>
                      <a:pt x="94" y="513"/>
                      <a:pt x="95" y="512"/>
                      <a:pt x="95" y="510"/>
                    </a:cubicBezTo>
                    <a:cubicBezTo>
                      <a:pt x="96" y="506"/>
                      <a:pt x="96" y="501"/>
                      <a:pt x="100" y="497"/>
                    </a:cubicBezTo>
                    <a:cubicBezTo>
                      <a:pt x="100" y="497"/>
                      <a:pt x="100" y="495"/>
                      <a:pt x="100" y="494"/>
                    </a:cubicBezTo>
                    <a:cubicBezTo>
                      <a:pt x="101" y="492"/>
                      <a:pt x="102" y="489"/>
                      <a:pt x="105" y="488"/>
                    </a:cubicBezTo>
                    <a:cubicBezTo>
                      <a:pt x="106" y="488"/>
                      <a:pt x="107" y="486"/>
                      <a:pt x="107" y="485"/>
                    </a:cubicBezTo>
                    <a:cubicBezTo>
                      <a:pt x="107" y="483"/>
                      <a:pt x="108" y="481"/>
                      <a:pt x="110" y="480"/>
                    </a:cubicBezTo>
                    <a:cubicBezTo>
                      <a:pt x="111" y="480"/>
                      <a:pt x="111" y="479"/>
                      <a:pt x="112" y="478"/>
                    </a:cubicBezTo>
                    <a:cubicBezTo>
                      <a:pt x="112" y="476"/>
                      <a:pt x="114" y="475"/>
                      <a:pt x="116" y="475"/>
                    </a:cubicBezTo>
                    <a:cubicBezTo>
                      <a:pt x="120" y="475"/>
                      <a:pt x="120" y="475"/>
                      <a:pt x="120" y="471"/>
                    </a:cubicBezTo>
                    <a:cubicBezTo>
                      <a:pt x="120" y="470"/>
                      <a:pt x="120" y="470"/>
                      <a:pt x="120" y="469"/>
                    </a:cubicBezTo>
                    <a:cubicBezTo>
                      <a:pt x="121" y="466"/>
                      <a:pt x="121" y="466"/>
                      <a:pt x="118" y="465"/>
                    </a:cubicBezTo>
                    <a:cubicBezTo>
                      <a:pt x="117" y="464"/>
                      <a:pt x="116" y="464"/>
                      <a:pt x="116" y="464"/>
                    </a:cubicBezTo>
                    <a:cubicBezTo>
                      <a:pt x="115" y="463"/>
                      <a:pt x="115" y="462"/>
                      <a:pt x="115" y="462"/>
                    </a:cubicBezTo>
                    <a:cubicBezTo>
                      <a:pt x="116" y="461"/>
                      <a:pt x="117" y="461"/>
                      <a:pt x="117" y="460"/>
                    </a:cubicBezTo>
                    <a:cubicBezTo>
                      <a:pt x="119" y="459"/>
                      <a:pt x="119" y="458"/>
                      <a:pt x="117" y="457"/>
                    </a:cubicBezTo>
                    <a:cubicBezTo>
                      <a:pt x="116" y="457"/>
                      <a:pt x="116" y="457"/>
                      <a:pt x="115" y="456"/>
                    </a:cubicBezTo>
                    <a:cubicBezTo>
                      <a:pt x="113" y="456"/>
                      <a:pt x="113" y="454"/>
                      <a:pt x="112" y="453"/>
                    </a:cubicBezTo>
                    <a:cubicBezTo>
                      <a:pt x="111" y="451"/>
                      <a:pt x="113" y="451"/>
                      <a:pt x="113" y="450"/>
                    </a:cubicBezTo>
                    <a:cubicBezTo>
                      <a:pt x="114" y="449"/>
                      <a:pt x="115" y="448"/>
                      <a:pt x="114" y="447"/>
                    </a:cubicBezTo>
                    <a:cubicBezTo>
                      <a:pt x="114" y="446"/>
                      <a:pt x="113" y="446"/>
                      <a:pt x="112" y="446"/>
                    </a:cubicBezTo>
                    <a:cubicBezTo>
                      <a:pt x="112" y="446"/>
                      <a:pt x="111" y="446"/>
                      <a:pt x="111" y="447"/>
                    </a:cubicBezTo>
                    <a:cubicBezTo>
                      <a:pt x="109" y="447"/>
                      <a:pt x="108" y="448"/>
                      <a:pt x="107" y="448"/>
                    </a:cubicBezTo>
                    <a:cubicBezTo>
                      <a:pt x="106" y="448"/>
                      <a:pt x="106" y="448"/>
                      <a:pt x="106" y="448"/>
                    </a:cubicBezTo>
                    <a:cubicBezTo>
                      <a:pt x="103" y="447"/>
                      <a:pt x="100" y="446"/>
                      <a:pt x="97" y="446"/>
                    </a:cubicBezTo>
                    <a:cubicBezTo>
                      <a:pt x="97" y="446"/>
                      <a:pt x="97" y="445"/>
                      <a:pt x="96" y="445"/>
                    </a:cubicBezTo>
                    <a:cubicBezTo>
                      <a:pt x="96" y="444"/>
                      <a:pt x="97" y="444"/>
                      <a:pt x="98" y="444"/>
                    </a:cubicBezTo>
                    <a:cubicBezTo>
                      <a:pt x="101" y="443"/>
                      <a:pt x="102" y="439"/>
                      <a:pt x="106" y="439"/>
                    </a:cubicBezTo>
                    <a:cubicBezTo>
                      <a:pt x="106" y="439"/>
                      <a:pt x="107" y="438"/>
                      <a:pt x="107" y="438"/>
                    </a:cubicBezTo>
                    <a:cubicBezTo>
                      <a:pt x="108" y="434"/>
                      <a:pt x="109" y="430"/>
                      <a:pt x="106" y="426"/>
                    </a:cubicBezTo>
                    <a:cubicBezTo>
                      <a:pt x="106" y="425"/>
                      <a:pt x="104" y="424"/>
                      <a:pt x="106" y="423"/>
                    </a:cubicBezTo>
                    <a:cubicBezTo>
                      <a:pt x="107" y="423"/>
                      <a:pt x="106" y="422"/>
                      <a:pt x="106" y="421"/>
                    </a:cubicBezTo>
                    <a:cubicBezTo>
                      <a:pt x="105" y="421"/>
                      <a:pt x="105" y="420"/>
                      <a:pt x="104" y="420"/>
                    </a:cubicBezTo>
                    <a:cubicBezTo>
                      <a:pt x="104" y="420"/>
                      <a:pt x="104" y="420"/>
                      <a:pt x="103" y="421"/>
                    </a:cubicBezTo>
                    <a:cubicBezTo>
                      <a:pt x="101" y="423"/>
                      <a:pt x="96" y="422"/>
                      <a:pt x="94" y="426"/>
                    </a:cubicBezTo>
                    <a:cubicBezTo>
                      <a:pt x="94" y="426"/>
                      <a:pt x="93" y="427"/>
                      <a:pt x="93" y="427"/>
                    </a:cubicBezTo>
                    <a:cubicBezTo>
                      <a:pt x="92" y="427"/>
                      <a:pt x="92" y="426"/>
                      <a:pt x="91" y="426"/>
                    </a:cubicBezTo>
                    <a:cubicBezTo>
                      <a:pt x="90" y="425"/>
                      <a:pt x="89" y="425"/>
                      <a:pt x="87" y="425"/>
                    </a:cubicBezTo>
                    <a:cubicBezTo>
                      <a:pt x="86" y="425"/>
                      <a:pt x="85" y="425"/>
                      <a:pt x="83" y="425"/>
                    </a:cubicBezTo>
                    <a:cubicBezTo>
                      <a:pt x="83" y="425"/>
                      <a:pt x="83" y="425"/>
                      <a:pt x="83" y="425"/>
                    </a:cubicBezTo>
                    <a:cubicBezTo>
                      <a:pt x="79" y="425"/>
                      <a:pt x="75" y="422"/>
                      <a:pt x="74" y="419"/>
                    </a:cubicBezTo>
                    <a:cubicBezTo>
                      <a:pt x="73" y="418"/>
                      <a:pt x="73" y="418"/>
                      <a:pt x="74" y="417"/>
                    </a:cubicBezTo>
                    <a:cubicBezTo>
                      <a:pt x="77" y="416"/>
                      <a:pt x="76" y="413"/>
                      <a:pt x="77" y="411"/>
                    </a:cubicBezTo>
                    <a:cubicBezTo>
                      <a:pt x="77" y="410"/>
                      <a:pt x="77" y="408"/>
                      <a:pt x="75" y="407"/>
                    </a:cubicBezTo>
                    <a:cubicBezTo>
                      <a:pt x="75" y="407"/>
                      <a:pt x="75" y="407"/>
                      <a:pt x="74" y="406"/>
                    </a:cubicBezTo>
                    <a:cubicBezTo>
                      <a:pt x="75" y="406"/>
                      <a:pt x="75" y="406"/>
                      <a:pt x="75" y="406"/>
                    </a:cubicBezTo>
                    <a:cubicBezTo>
                      <a:pt x="76" y="406"/>
                      <a:pt x="76" y="406"/>
                      <a:pt x="77" y="406"/>
                    </a:cubicBezTo>
                    <a:cubicBezTo>
                      <a:pt x="78" y="406"/>
                      <a:pt x="78" y="406"/>
                      <a:pt x="78" y="407"/>
                    </a:cubicBezTo>
                    <a:cubicBezTo>
                      <a:pt x="79" y="410"/>
                      <a:pt x="80" y="411"/>
                      <a:pt x="82" y="411"/>
                    </a:cubicBezTo>
                    <a:cubicBezTo>
                      <a:pt x="82" y="411"/>
                      <a:pt x="84" y="410"/>
                      <a:pt x="85" y="410"/>
                    </a:cubicBezTo>
                    <a:cubicBezTo>
                      <a:pt x="86" y="409"/>
                      <a:pt x="88" y="407"/>
                      <a:pt x="90" y="406"/>
                    </a:cubicBezTo>
                    <a:cubicBezTo>
                      <a:pt x="90" y="406"/>
                      <a:pt x="91" y="406"/>
                      <a:pt x="91" y="406"/>
                    </a:cubicBezTo>
                    <a:cubicBezTo>
                      <a:pt x="92" y="406"/>
                      <a:pt x="92" y="407"/>
                      <a:pt x="93" y="408"/>
                    </a:cubicBezTo>
                    <a:cubicBezTo>
                      <a:pt x="93" y="410"/>
                      <a:pt x="94" y="411"/>
                      <a:pt x="94" y="411"/>
                    </a:cubicBezTo>
                    <a:cubicBezTo>
                      <a:pt x="95" y="411"/>
                      <a:pt x="96" y="410"/>
                      <a:pt x="97" y="409"/>
                    </a:cubicBezTo>
                    <a:cubicBezTo>
                      <a:pt x="98" y="409"/>
                      <a:pt x="98" y="408"/>
                      <a:pt x="99" y="408"/>
                    </a:cubicBezTo>
                    <a:cubicBezTo>
                      <a:pt x="99" y="408"/>
                      <a:pt x="100" y="407"/>
                      <a:pt x="100" y="407"/>
                    </a:cubicBezTo>
                    <a:cubicBezTo>
                      <a:pt x="100" y="407"/>
                      <a:pt x="101" y="408"/>
                      <a:pt x="100" y="409"/>
                    </a:cubicBezTo>
                    <a:cubicBezTo>
                      <a:pt x="100" y="410"/>
                      <a:pt x="101" y="410"/>
                      <a:pt x="102" y="410"/>
                    </a:cubicBezTo>
                    <a:cubicBezTo>
                      <a:pt x="102" y="410"/>
                      <a:pt x="102" y="410"/>
                      <a:pt x="102" y="410"/>
                    </a:cubicBezTo>
                    <a:cubicBezTo>
                      <a:pt x="103" y="410"/>
                      <a:pt x="104" y="409"/>
                      <a:pt x="104" y="408"/>
                    </a:cubicBezTo>
                    <a:cubicBezTo>
                      <a:pt x="105" y="406"/>
                      <a:pt x="105" y="406"/>
                      <a:pt x="106" y="406"/>
                    </a:cubicBezTo>
                    <a:cubicBezTo>
                      <a:pt x="107" y="406"/>
                      <a:pt x="107" y="406"/>
                      <a:pt x="108" y="406"/>
                    </a:cubicBezTo>
                    <a:cubicBezTo>
                      <a:pt x="110" y="407"/>
                      <a:pt x="111" y="410"/>
                      <a:pt x="112" y="411"/>
                    </a:cubicBezTo>
                    <a:cubicBezTo>
                      <a:pt x="113" y="412"/>
                      <a:pt x="113" y="413"/>
                      <a:pt x="114" y="413"/>
                    </a:cubicBezTo>
                    <a:cubicBezTo>
                      <a:pt x="114" y="413"/>
                      <a:pt x="114" y="413"/>
                      <a:pt x="115" y="413"/>
                    </a:cubicBezTo>
                    <a:cubicBezTo>
                      <a:pt x="116" y="412"/>
                      <a:pt x="116" y="411"/>
                      <a:pt x="115" y="410"/>
                    </a:cubicBezTo>
                    <a:cubicBezTo>
                      <a:pt x="115" y="409"/>
                      <a:pt x="115" y="409"/>
                      <a:pt x="116" y="409"/>
                    </a:cubicBezTo>
                    <a:cubicBezTo>
                      <a:pt x="116" y="409"/>
                      <a:pt x="116" y="408"/>
                      <a:pt x="116" y="408"/>
                    </a:cubicBezTo>
                    <a:cubicBezTo>
                      <a:pt x="116" y="408"/>
                      <a:pt x="116" y="409"/>
                      <a:pt x="117" y="409"/>
                    </a:cubicBezTo>
                    <a:cubicBezTo>
                      <a:pt x="117" y="412"/>
                      <a:pt x="119" y="413"/>
                      <a:pt x="121" y="413"/>
                    </a:cubicBezTo>
                    <a:cubicBezTo>
                      <a:pt x="124" y="413"/>
                      <a:pt x="125" y="414"/>
                      <a:pt x="126" y="416"/>
                    </a:cubicBezTo>
                    <a:cubicBezTo>
                      <a:pt x="126" y="418"/>
                      <a:pt x="127" y="418"/>
                      <a:pt x="128" y="418"/>
                    </a:cubicBezTo>
                    <a:cubicBezTo>
                      <a:pt x="129" y="418"/>
                      <a:pt x="129" y="418"/>
                      <a:pt x="129" y="418"/>
                    </a:cubicBezTo>
                    <a:cubicBezTo>
                      <a:pt x="129" y="418"/>
                      <a:pt x="129" y="417"/>
                      <a:pt x="129" y="417"/>
                    </a:cubicBezTo>
                    <a:cubicBezTo>
                      <a:pt x="130" y="416"/>
                      <a:pt x="129" y="415"/>
                      <a:pt x="130" y="415"/>
                    </a:cubicBezTo>
                    <a:cubicBezTo>
                      <a:pt x="130" y="415"/>
                      <a:pt x="131" y="415"/>
                      <a:pt x="132" y="416"/>
                    </a:cubicBezTo>
                    <a:cubicBezTo>
                      <a:pt x="134" y="417"/>
                      <a:pt x="137" y="417"/>
                      <a:pt x="139" y="418"/>
                    </a:cubicBezTo>
                    <a:cubicBezTo>
                      <a:pt x="139" y="418"/>
                      <a:pt x="139" y="418"/>
                      <a:pt x="139" y="418"/>
                    </a:cubicBezTo>
                    <a:cubicBezTo>
                      <a:pt x="140" y="418"/>
                      <a:pt x="140" y="418"/>
                      <a:pt x="140" y="418"/>
                    </a:cubicBezTo>
                    <a:cubicBezTo>
                      <a:pt x="141" y="415"/>
                      <a:pt x="143" y="414"/>
                      <a:pt x="145" y="413"/>
                    </a:cubicBezTo>
                    <a:cubicBezTo>
                      <a:pt x="146" y="412"/>
                      <a:pt x="145" y="411"/>
                      <a:pt x="144" y="410"/>
                    </a:cubicBezTo>
                    <a:cubicBezTo>
                      <a:pt x="143" y="410"/>
                      <a:pt x="143" y="410"/>
                      <a:pt x="142" y="410"/>
                    </a:cubicBezTo>
                    <a:cubicBezTo>
                      <a:pt x="141" y="410"/>
                      <a:pt x="140" y="411"/>
                      <a:pt x="139" y="411"/>
                    </a:cubicBezTo>
                    <a:cubicBezTo>
                      <a:pt x="137" y="412"/>
                      <a:pt x="136" y="412"/>
                      <a:pt x="135" y="412"/>
                    </a:cubicBezTo>
                    <a:cubicBezTo>
                      <a:pt x="134" y="412"/>
                      <a:pt x="134" y="412"/>
                      <a:pt x="133" y="412"/>
                    </a:cubicBezTo>
                    <a:cubicBezTo>
                      <a:pt x="132" y="412"/>
                      <a:pt x="131" y="411"/>
                      <a:pt x="132" y="410"/>
                    </a:cubicBezTo>
                    <a:cubicBezTo>
                      <a:pt x="135" y="406"/>
                      <a:pt x="136" y="400"/>
                      <a:pt x="136" y="395"/>
                    </a:cubicBezTo>
                    <a:cubicBezTo>
                      <a:pt x="136" y="393"/>
                      <a:pt x="141" y="390"/>
                      <a:pt x="143" y="390"/>
                    </a:cubicBezTo>
                    <a:cubicBezTo>
                      <a:pt x="143" y="390"/>
                      <a:pt x="143" y="390"/>
                      <a:pt x="143" y="390"/>
                    </a:cubicBezTo>
                    <a:cubicBezTo>
                      <a:pt x="144" y="390"/>
                      <a:pt x="144" y="390"/>
                      <a:pt x="145" y="391"/>
                    </a:cubicBezTo>
                    <a:cubicBezTo>
                      <a:pt x="146" y="394"/>
                      <a:pt x="148" y="396"/>
                      <a:pt x="148" y="399"/>
                    </a:cubicBezTo>
                    <a:cubicBezTo>
                      <a:pt x="148" y="400"/>
                      <a:pt x="149" y="401"/>
                      <a:pt x="149" y="401"/>
                    </a:cubicBezTo>
                    <a:cubicBezTo>
                      <a:pt x="150" y="401"/>
                      <a:pt x="150" y="401"/>
                      <a:pt x="150" y="400"/>
                    </a:cubicBezTo>
                    <a:cubicBezTo>
                      <a:pt x="151" y="400"/>
                      <a:pt x="151" y="398"/>
                      <a:pt x="152" y="398"/>
                    </a:cubicBezTo>
                    <a:cubicBezTo>
                      <a:pt x="152" y="397"/>
                      <a:pt x="153" y="397"/>
                      <a:pt x="153" y="397"/>
                    </a:cubicBezTo>
                    <a:cubicBezTo>
                      <a:pt x="153" y="397"/>
                      <a:pt x="153" y="398"/>
                      <a:pt x="154" y="398"/>
                    </a:cubicBezTo>
                    <a:cubicBezTo>
                      <a:pt x="154" y="399"/>
                      <a:pt x="154" y="400"/>
                      <a:pt x="155" y="400"/>
                    </a:cubicBezTo>
                    <a:cubicBezTo>
                      <a:pt x="155" y="400"/>
                      <a:pt x="155" y="400"/>
                      <a:pt x="155" y="399"/>
                    </a:cubicBezTo>
                    <a:cubicBezTo>
                      <a:pt x="156" y="399"/>
                      <a:pt x="157" y="399"/>
                      <a:pt x="157" y="399"/>
                    </a:cubicBezTo>
                    <a:cubicBezTo>
                      <a:pt x="159" y="397"/>
                      <a:pt x="161" y="396"/>
                      <a:pt x="163" y="393"/>
                    </a:cubicBezTo>
                    <a:cubicBezTo>
                      <a:pt x="163" y="393"/>
                      <a:pt x="164" y="392"/>
                      <a:pt x="164" y="392"/>
                    </a:cubicBezTo>
                    <a:cubicBezTo>
                      <a:pt x="164" y="392"/>
                      <a:pt x="165" y="392"/>
                      <a:pt x="165" y="393"/>
                    </a:cubicBezTo>
                    <a:cubicBezTo>
                      <a:pt x="166" y="393"/>
                      <a:pt x="168" y="394"/>
                      <a:pt x="169" y="395"/>
                    </a:cubicBezTo>
                    <a:cubicBezTo>
                      <a:pt x="169" y="396"/>
                      <a:pt x="168" y="396"/>
                      <a:pt x="168" y="396"/>
                    </a:cubicBezTo>
                    <a:cubicBezTo>
                      <a:pt x="168" y="396"/>
                      <a:pt x="168" y="396"/>
                      <a:pt x="168" y="396"/>
                    </a:cubicBezTo>
                    <a:cubicBezTo>
                      <a:pt x="167" y="396"/>
                      <a:pt x="166" y="395"/>
                      <a:pt x="166" y="395"/>
                    </a:cubicBezTo>
                    <a:cubicBezTo>
                      <a:pt x="166" y="395"/>
                      <a:pt x="165" y="395"/>
                      <a:pt x="165" y="395"/>
                    </a:cubicBezTo>
                    <a:cubicBezTo>
                      <a:pt x="164" y="395"/>
                      <a:pt x="164" y="396"/>
                      <a:pt x="163" y="396"/>
                    </a:cubicBezTo>
                    <a:cubicBezTo>
                      <a:pt x="163" y="397"/>
                      <a:pt x="162" y="398"/>
                      <a:pt x="163" y="399"/>
                    </a:cubicBezTo>
                    <a:cubicBezTo>
                      <a:pt x="163" y="400"/>
                      <a:pt x="164" y="400"/>
                      <a:pt x="164" y="400"/>
                    </a:cubicBezTo>
                    <a:cubicBezTo>
                      <a:pt x="165" y="400"/>
                      <a:pt x="165" y="400"/>
                      <a:pt x="165" y="400"/>
                    </a:cubicBezTo>
                    <a:cubicBezTo>
                      <a:pt x="166" y="400"/>
                      <a:pt x="166" y="399"/>
                      <a:pt x="167" y="399"/>
                    </a:cubicBezTo>
                    <a:cubicBezTo>
                      <a:pt x="167" y="399"/>
                      <a:pt x="168" y="400"/>
                      <a:pt x="168" y="400"/>
                    </a:cubicBezTo>
                    <a:cubicBezTo>
                      <a:pt x="169" y="400"/>
                      <a:pt x="169" y="400"/>
                      <a:pt x="170" y="400"/>
                    </a:cubicBezTo>
                    <a:cubicBezTo>
                      <a:pt x="170" y="400"/>
                      <a:pt x="170" y="400"/>
                      <a:pt x="171" y="400"/>
                    </a:cubicBezTo>
                    <a:cubicBezTo>
                      <a:pt x="172" y="398"/>
                      <a:pt x="174" y="397"/>
                      <a:pt x="172" y="394"/>
                    </a:cubicBezTo>
                    <a:cubicBezTo>
                      <a:pt x="172" y="394"/>
                      <a:pt x="172" y="393"/>
                      <a:pt x="172" y="393"/>
                    </a:cubicBezTo>
                    <a:cubicBezTo>
                      <a:pt x="173" y="390"/>
                      <a:pt x="179" y="388"/>
                      <a:pt x="182" y="388"/>
                    </a:cubicBezTo>
                    <a:cubicBezTo>
                      <a:pt x="182" y="388"/>
                      <a:pt x="183" y="388"/>
                      <a:pt x="183" y="388"/>
                    </a:cubicBezTo>
                    <a:cubicBezTo>
                      <a:pt x="185" y="388"/>
                      <a:pt x="186" y="389"/>
                      <a:pt x="187" y="390"/>
                    </a:cubicBezTo>
                    <a:cubicBezTo>
                      <a:pt x="187" y="390"/>
                      <a:pt x="188" y="390"/>
                      <a:pt x="188" y="390"/>
                    </a:cubicBezTo>
                    <a:cubicBezTo>
                      <a:pt x="189" y="390"/>
                      <a:pt x="189" y="389"/>
                      <a:pt x="190" y="388"/>
                    </a:cubicBezTo>
                    <a:cubicBezTo>
                      <a:pt x="191" y="388"/>
                      <a:pt x="191" y="388"/>
                      <a:pt x="191" y="388"/>
                    </a:cubicBezTo>
                    <a:cubicBezTo>
                      <a:pt x="191" y="388"/>
                      <a:pt x="191" y="388"/>
                      <a:pt x="192" y="389"/>
                    </a:cubicBezTo>
                    <a:cubicBezTo>
                      <a:pt x="192" y="389"/>
                      <a:pt x="192" y="390"/>
                      <a:pt x="192" y="390"/>
                    </a:cubicBezTo>
                    <a:cubicBezTo>
                      <a:pt x="193" y="390"/>
                      <a:pt x="193" y="390"/>
                      <a:pt x="193" y="389"/>
                    </a:cubicBezTo>
                    <a:cubicBezTo>
                      <a:pt x="194" y="389"/>
                      <a:pt x="194" y="389"/>
                      <a:pt x="194" y="389"/>
                    </a:cubicBezTo>
                    <a:cubicBezTo>
                      <a:pt x="197" y="387"/>
                      <a:pt x="200" y="386"/>
                      <a:pt x="202" y="383"/>
                    </a:cubicBezTo>
                    <a:cubicBezTo>
                      <a:pt x="203" y="382"/>
                      <a:pt x="203" y="382"/>
                      <a:pt x="204" y="382"/>
                    </a:cubicBezTo>
                    <a:cubicBezTo>
                      <a:pt x="205" y="382"/>
                      <a:pt x="205" y="383"/>
                      <a:pt x="206" y="384"/>
                    </a:cubicBezTo>
                    <a:cubicBezTo>
                      <a:pt x="207" y="386"/>
                      <a:pt x="207" y="387"/>
                      <a:pt x="209" y="387"/>
                    </a:cubicBezTo>
                    <a:cubicBezTo>
                      <a:pt x="209" y="387"/>
                      <a:pt x="209" y="387"/>
                      <a:pt x="209" y="387"/>
                    </a:cubicBezTo>
                    <a:cubicBezTo>
                      <a:pt x="212" y="387"/>
                      <a:pt x="214" y="387"/>
                      <a:pt x="216" y="385"/>
                    </a:cubicBezTo>
                    <a:cubicBezTo>
                      <a:pt x="218" y="384"/>
                      <a:pt x="219" y="382"/>
                      <a:pt x="217" y="380"/>
                    </a:cubicBezTo>
                    <a:cubicBezTo>
                      <a:pt x="217" y="380"/>
                      <a:pt x="217" y="380"/>
                      <a:pt x="217" y="380"/>
                    </a:cubicBezTo>
                    <a:cubicBezTo>
                      <a:pt x="217" y="379"/>
                      <a:pt x="217" y="379"/>
                      <a:pt x="218" y="379"/>
                    </a:cubicBezTo>
                    <a:cubicBezTo>
                      <a:pt x="218" y="379"/>
                      <a:pt x="218" y="379"/>
                      <a:pt x="218" y="380"/>
                    </a:cubicBezTo>
                    <a:cubicBezTo>
                      <a:pt x="220" y="381"/>
                      <a:pt x="221" y="382"/>
                      <a:pt x="223" y="382"/>
                    </a:cubicBezTo>
                    <a:cubicBezTo>
                      <a:pt x="224" y="382"/>
                      <a:pt x="224" y="382"/>
                      <a:pt x="224" y="382"/>
                    </a:cubicBezTo>
                    <a:cubicBezTo>
                      <a:pt x="225" y="382"/>
                      <a:pt x="225" y="382"/>
                      <a:pt x="225" y="382"/>
                    </a:cubicBezTo>
                    <a:cubicBezTo>
                      <a:pt x="225" y="382"/>
                      <a:pt x="225" y="383"/>
                      <a:pt x="225" y="383"/>
                    </a:cubicBezTo>
                    <a:cubicBezTo>
                      <a:pt x="226" y="387"/>
                      <a:pt x="228" y="388"/>
                      <a:pt x="231" y="388"/>
                    </a:cubicBezTo>
                    <a:cubicBezTo>
                      <a:pt x="231" y="388"/>
                      <a:pt x="232" y="388"/>
                      <a:pt x="233" y="388"/>
                    </a:cubicBezTo>
                    <a:cubicBezTo>
                      <a:pt x="236" y="388"/>
                      <a:pt x="236" y="387"/>
                      <a:pt x="236" y="384"/>
                    </a:cubicBezTo>
                    <a:cubicBezTo>
                      <a:pt x="236" y="381"/>
                      <a:pt x="235" y="380"/>
                      <a:pt x="232" y="380"/>
                    </a:cubicBezTo>
                    <a:cubicBezTo>
                      <a:pt x="232" y="380"/>
                      <a:pt x="232" y="380"/>
                      <a:pt x="232" y="380"/>
                    </a:cubicBezTo>
                    <a:cubicBezTo>
                      <a:pt x="232" y="380"/>
                      <a:pt x="231" y="380"/>
                      <a:pt x="231" y="380"/>
                    </a:cubicBezTo>
                    <a:cubicBezTo>
                      <a:pt x="231" y="380"/>
                      <a:pt x="231" y="380"/>
                      <a:pt x="231" y="380"/>
                    </a:cubicBezTo>
                    <a:cubicBezTo>
                      <a:pt x="230" y="380"/>
                      <a:pt x="230" y="380"/>
                      <a:pt x="230" y="380"/>
                    </a:cubicBezTo>
                    <a:cubicBezTo>
                      <a:pt x="230" y="380"/>
                      <a:pt x="230" y="380"/>
                      <a:pt x="230" y="380"/>
                    </a:cubicBezTo>
                    <a:cubicBezTo>
                      <a:pt x="229" y="380"/>
                      <a:pt x="229" y="380"/>
                      <a:pt x="229" y="380"/>
                    </a:cubicBezTo>
                    <a:cubicBezTo>
                      <a:pt x="228" y="380"/>
                      <a:pt x="228" y="380"/>
                      <a:pt x="228" y="380"/>
                    </a:cubicBezTo>
                    <a:cubicBezTo>
                      <a:pt x="227" y="380"/>
                      <a:pt x="227" y="380"/>
                      <a:pt x="227" y="379"/>
                    </a:cubicBezTo>
                    <a:cubicBezTo>
                      <a:pt x="226" y="378"/>
                      <a:pt x="227" y="376"/>
                      <a:pt x="227" y="375"/>
                    </a:cubicBezTo>
                    <a:cubicBezTo>
                      <a:pt x="228" y="374"/>
                      <a:pt x="230" y="373"/>
                      <a:pt x="231" y="373"/>
                    </a:cubicBezTo>
                    <a:cubicBezTo>
                      <a:pt x="231" y="373"/>
                      <a:pt x="231" y="373"/>
                      <a:pt x="231" y="373"/>
                    </a:cubicBezTo>
                    <a:cubicBezTo>
                      <a:pt x="231" y="373"/>
                      <a:pt x="232" y="373"/>
                      <a:pt x="232" y="373"/>
                    </a:cubicBezTo>
                    <a:cubicBezTo>
                      <a:pt x="235" y="373"/>
                      <a:pt x="237" y="373"/>
                      <a:pt x="239" y="370"/>
                    </a:cubicBezTo>
                    <a:cubicBezTo>
                      <a:pt x="240" y="370"/>
                      <a:pt x="240" y="370"/>
                      <a:pt x="241" y="370"/>
                    </a:cubicBezTo>
                    <a:cubicBezTo>
                      <a:pt x="241" y="370"/>
                      <a:pt x="241" y="370"/>
                      <a:pt x="242" y="370"/>
                    </a:cubicBezTo>
                    <a:cubicBezTo>
                      <a:pt x="242" y="370"/>
                      <a:pt x="243" y="370"/>
                      <a:pt x="244" y="370"/>
                    </a:cubicBezTo>
                    <a:cubicBezTo>
                      <a:pt x="245" y="370"/>
                      <a:pt x="246" y="370"/>
                      <a:pt x="247" y="370"/>
                    </a:cubicBezTo>
                    <a:cubicBezTo>
                      <a:pt x="247" y="370"/>
                      <a:pt x="248" y="370"/>
                      <a:pt x="248" y="370"/>
                    </a:cubicBezTo>
                    <a:cubicBezTo>
                      <a:pt x="250" y="370"/>
                      <a:pt x="251" y="370"/>
                      <a:pt x="253" y="371"/>
                    </a:cubicBezTo>
                    <a:cubicBezTo>
                      <a:pt x="256" y="372"/>
                      <a:pt x="260" y="374"/>
                      <a:pt x="263" y="376"/>
                    </a:cubicBezTo>
                    <a:cubicBezTo>
                      <a:pt x="264" y="377"/>
                      <a:pt x="266" y="377"/>
                      <a:pt x="268" y="378"/>
                    </a:cubicBezTo>
                    <a:cubicBezTo>
                      <a:pt x="269" y="378"/>
                      <a:pt x="269" y="378"/>
                      <a:pt x="270" y="378"/>
                    </a:cubicBezTo>
                    <a:cubicBezTo>
                      <a:pt x="271" y="378"/>
                      <a:pt x="272" y="378"/>
                      <a:pt x="273" y="377"/>
                    </a:cubicBezTo>
                    <a:cubicBezTo>
                      <a:pt x="275" y="374"/>
                      <a:pt x="277" y="374"/>
                      <a:pt x="280" y="374"/>
                    </a:cubicBezTo>
                    <a:cubicBezTo>
                      <a:pt x="282" y="374"/>
                      <a:pt x="284" y="374"/>
                      <a:pt x="286" y="375"/>
                    </a:cubicBezTo>
                    <a:cubicBezTo>
                      <a:pt x="289" y="375"/>
                      <a:pt x="289" y="377"/>
                      <a:pt x="287" y="378"/>
                    </a:cubicBezTo>
                    <a:cubicBezTo>
                      <a:pt x="285" y="381"/>
                      <a:pt x="283" y="382"/>
                      <a:pt x="281" y="385"/>
                    </a:cubicBezTo>
                    <a:cubicBezTo>
                      <a:pt x="279" y="388"/>
                      <a:pt x="278" y="391"/>
                      <a:pt x="274" y="391"/>
                    </a:cubicBezTo>
                    <a:cubicBezTo>
                      <a:pt x="274" y="391"/>
                      <a:pt x="273" y="391"/>
                      <a:pt x="273" y="391"/>
                    </a:cubicBezTo>
                    <a:cubicBezTo>
                      <a:pt x="273" y="391"/>
                      <a:pt x="273" y="391"/>
                      <a:pt x="273" y="391"/>
                    </a:cubicBezTo>
                    <a:cubicBezTo>
                      <a:pt x="270" y="391"/>
                      <a:pt x="268" y="394"/>
                      <a:pt x="269" y="396"/>
                    </a:cubicBezTo>
                    <a:cubicBezTo>
                      <a:pt x="271" y="398"/>
                      <a:pt x="272" y="401"/>
                      <a:pt x="270" y="404"/>
                    </a:cubicBezTo>
                    <a:cubicBezTo>
                      <a:pt x="270" y="404"/>
                      <a:pt x="270" y="405"/>
                      <a:pt x="270" y="405"/>
                    </a:cubicBezTo>
                    <a:cubicBezTo>
                      <a:pt x="271" y="409"/>
                      <a:pt x="270" y="411"/>
                      <a:pt x="267" y="413"/>
                    </a:cubicBezTo>
                    <a:cubicBezTo>
                      <a:pt x="265" y="414"/>
                      <a:pt x="264" y="416"/>
                      <a:pt x="267" y="418"/>
                    </a:cubicBezTo>
                    <a:cubicBezTo>
                      <a:pt x="270" y="420"/>
                      <a:pt x="272" y="424"/>
                      <a:pt x="277" y="425"/>
                    </a:cubicBezTo>
                    <a:cubicBezTo>
                      <a:pt x="279" y="425"/>
                      <a:pt x="280" y="427"/>
                      <a:pt x="280" y="429"/>
                    </a:cubicBezTo>
                    <a:cubicBezTo>
                      <a:pt x="281" y="435"/>
                      <a:pt x="287" y="440"/>
                      <a:pt x="293" y="440"/>
                    </a:cubicBezTo>
                    <a:cubicBezTo>
                      <a:pt x="294" y="441"/>
                      <a:pt x="296" y="441"/>
                      <a:pt x="297" y="441"/>
                    </a:cubicBezTo>
                    <a:cubicBezTo>
                      <a:pt x="298" y="442"/>
                      <a:pt x="299" y="443"/>
                      <a:pt x="300" y="443"/>
                    </a:cubicBezTo>
                    <a:cubicBezTo>
                      <a:pt x="301" y="443"/>
                      <a:pt x="302" y="442"/>
                      <a:pt x="303" y="440"/>
                    </a:cubicBezTo>
                    <a:cubicBezTo>
                      <a:pt x="304" y="438"/>
                      <a:pt x="307" y="437"/>
                      <a:pt x="309" y="436"/>
                    </a:cubicBezTo>
                    <a:cubicBezTo>
                      <a:pt x="311" y="435"/>
                      <a:pt x="312" y="434"/>
                      <a:pt x="312" y="432"/>
                    </a:cubicBezTo>
                    <a:cubicBezTo>
                      <a:pt x="312" y="431"/>
                      <a:pt x="311" y="429"/>
                      <a:pt x="313" y="428"/>
                    </a:cubicBezTo>
                    <a:cubicBezTo>
                      <a:pt x="315" y="426"/>
                      <a:pt x="315" y="424"/>
                      <a:pt x="316" y="422"/>
                    </a:cubicBezTo>
                    <a:cubicBezTo>
                      <a:pt x="319" y="420"/>
                      <a:pt x="322" y="417"/>
                      <a:pt x="324" y="414"/>
                    </a:cubicBezTo>
                    <a:cubicBezTo>
                      <a:pt x="324" y="414"/>
                      <a:pt x="324" y="414"/>
                      <a:pt x="324" y="414"/>
                    </a:cubicBezTo>
                    <a:cubicBezTo>
                      <a:pt x="325" y="414"/>
                      <a:pt x="325" y="414"/>
                      <a:pt x="325" y="414"/>
                    </a:cubicBezTo>
                    <a:cubicBezTo>
                      <a:pt x="328" y="414"/>
                      <a:pt x="328" y="412"/>
                      <a:pt x="327" y="410"/>
                    </a:cubicBezTo>
                    <a:cubicBezTo>
                      <a:pt x="327" y="408"/>
                      <a:pt x="328" y="406"/>
                      <a:pt x="328" y="403"/>
                    </a:cubicBezTo>
                    <a:cubicBezTo>
                      <a:pt x="329" y="402"/>
                      <a:pt x="329" y="401"/>
                      <a:pt x="331" y="401"/>
                    </a:cubicBezTo>
                    <a:cubicBezTo>
                      <a:pt x="331" y="401"/>
                      <a:pt x="331" y="401"/>
                      <a:pt x="331" y="401"/>
                    </a:cubicBezTo>
                    <a:cubicBezTo>
                      <a:pt x="332" y="401"/>
                      <a:pt x="333" y="401"/>
                      <a:pt x="333" y="401"/>
                    </a:cubicBezTo>
                    <a:cubicBezTo>
                      <a:pt x="335" y="401"/>
                      <a:pt x="337" y="401"/>
                      <a:pt x="338" y="399"/>
                    </a:cubicBezTo>
                    <a:cubicBezTo>
                      <a:pt x="340" y="397"/>
                      <a:pt x="344" y="399"/>
                      <a:pt x="345" y="396"/>
                    </a:cubicBezTo>
                    <a:cubicBezTo>
                      <a:pt x="345" y="395"/>
                      <a:pt x="346" y="395"/>
                      <a:pt x="346" y="395"/>
                    </a:cubicBezTo>
                    <a:cubicBezTo>
                      <a:pt x="347" y="395"/>
                      <a:pt x="347" y="396"/>
                      <a:pt x="347" y="396"/>
                    </a:cubicBezTo>
                    <a:cubicBezTo>
                      <a:pt x="348" y="398"/>
                      <a:pt x="349" y="399"/>
                      <a:pt x="351" y="399"/>
                    </a:cubicBezTo>
                    <a:cubicBezTo>
                      <a:pt x="351" y="399"/>
                      <a:pt x="352" y="399"/>
                      <a:pt x="353" y="399"/>
                    </a:cubicBezTo>
                    <a:cubicBezTo>
                      <a:pt x="355" y="398"/>
                      <a:pt x="355" y="397"/>
                      <a:pt x="355" y="395"/>
                    </a:cubicBezTo>
                    <a:cubicBezTo>
                      <a:pt x="356" y="393"/>
                      <a:pt x="356" y="392"/>
                      <a:pt x="357" y="390"/>
                    </a:cubicBezTo>
                    <a:cubicBezTo>
                      <a:pt x="358" y="388"/>
                      <a:pt x="358" y="386"/>
                      <a:pt x="355" y="385"/>
                    </a:cubicBezTo>
                    <a:cubicBezTo>
                      <a:pt x="353" y="385"/>
                      <a:pt x="352" y="385"/>
                      <a:pt x="354" y="383"/>
                    </a:cubicBezTo>
                    <a:cubicBezTo>
                      <a:pt x="355" y="383"/>
                      <a:pt x="355" y="382"/>
                      <a:pt x="354" y="381"/>
                    </a:cubicBezTo>
                    <a:cubicBezTo>
                      <a:pt x="353" y="381"/>
                      <a:pt x="353" y="381"/>
                      <a:pt x="353" y="381"/>
                    </a:cubicBezTo>
                    <a:cubicBezTo>
                      <a:pt x="352" y="381"/>
                      <a:pt x="352" y="381"/>
                      <a:pt x="352" y="381"/>
                    </a:cubicBezTo>
                    <a:cubicBezTo>
                      <a:pt x="351" y="382"/>
                      <a:pt x="351" y="382"/>
                      <a:pt x="350" y="382"/>
                    </a:cubicBezTo>
                    <a:cubicBezTo>
                      <a:pt x="350" y="382"/>
                      <a:pt x="350" y="382"/>
                      <a:pt x="349" y="382"/>
                    </a:cubicBezTo>
                    <a:cubicBezTo>
                      <a:pt x="347" y="380"/>
                      <a:pt x="344" y="380"/>
                      <a:pt x="341" y="379"/>
                    </a:cubicBezTo>
                    <a:cubicBezTo>
                      <a:pt x="340" y="378"/>
                      <a:pt x="339" y="378"/>
                      <a:pt x="339" y="377"/>
                    </a:cubicBezTo>
                    <a:cubicBezTo>
                      <a:pt x="340" y="374"/>
                      <a:pt x="339" y="372"/>
                      <a:pt x="341" y="369"/>
                    </a:cubicBezTo>
                    <a:cubicBezTo>
                      <a:pt x="342" y="368"/>
                      <a:pt x="343" y="366"/>
                      <a:pt x="343" y="364"/>
                    </a:cubicBezTo>
                    <a:cubicBezTo>
                      <a:pt x="343" y="364"/>
                      <a:pt x="343" y="363"/>
                      <a:pt x="344" y="362"/>
                    </a:cubicBezTo>
                    <a:cubicBezTo>
                      <a:pt x="346" y="361"/>
                      <a:pt x="346" y="359"/>
                      <a:pt x="345" y="356"/>
                    </a:cubicBezTo>
                    <a:cubicBezTo>
                      <a:pt x="345" y="354"/>
                      <a:pt x="345" y="353"/>
                      <a:pt x="347" y="353"/>
                    </a:cubicBezTo>
                    <a:cubicBezTo>
                      <a:pt x="347" y="353"/>
                      <a:pt x="347" y="353"/>
                      <a:pt x="348" y="353"/>
                    </a:cubicBezTo>
                    <a:cubicBezTo>
                      <a:pt x="349" y="353"/>
                      <a:pt x="350" y="354"/>
                      <a:pt x="351" y="354"/>
                    </a:cubicBezTo>
                    <a:cubicBezTo>
                      <a:pt x="352" y="354"/>
                      <a:pt x="353" y="354"/>
                      <a:pt x="354" y="353"/>
                    </a:cubicBezTo>
                    <a:cubicBezTo>
                      <a:pt x="354" y="353"/>
                      <a:pt x="354" y="352"/>
                      <a:pt x="354" y="352"/>
                    </a:cubicBezTo>
                    <a:cubicBezTo>
                      <a:pt x="355" y="352"/>
                      <a:pt x="355" y="353"/>
                      <a:pt x="355" y="354"/>
                    </a:cubicBezTo>
                    <a:cubicBezTo>
                      <a:pt x="355" y="355"/>
                      <a:pt x="355" y="356"/>
                      <a:pt x="354" y="357"/>
                    </a:cubicBezTo>
                    <a:cubicBezTo>
                      <a:pt x="350" y="359"/>
                      <a:pt x="351" y="362"/>
                      <a:pt x="353" y="366"/>
                    </a:cubicBezTo>
                    <a:cubicBezTo>
                      <a:pt x="354" y="368"/>
                      <a:pt x="354" y="371"/>
                      <a:pt x="355" y="373"/>
                    </a:cubicBezTo>
                    <a:cubicBezTo>
                      <a:pt x="356" y="373"/>
                      <a:pt x="356" y="374"/>
                      <a:pt x="357" y="374"/>
                    </a:cubicBezTo>
                    <a:cubicBezTo>
                      <a:pt x="357" y="374"/>
                      <a:pt x="357" y="374"/>
                      <a:pt x="358" y="373"/>
                    </a:cubicBezTo>
                    <a:cubicBezTo>
                      <a:pt x="358" y="373"/>
                      <a:pt x="359" y="372"/>
                      <a:pt x="358" y="372"/>
                    </a:cubicBezTo>
                    <a:cubicBezTo>
                      <a:pt x="357" y="370"/>
                      <a:pt x="358" y="368"/>
                      <a:pt x="359" y="366"/>
                    </a:cubicBezTo>
                    <a:cubicBezTo>
                      <a:pt x="359" y="365"/>
                      <a:pt x="360" y="365"/>
                      <a:pt x="360" y="364"/>
                    </a:cubicBezTo>
                    <a:cubicBezTo>
                      <a:pt x="360" y="365"/>
                      <a:pt x="360" y="365"/>
                      <a:pt x="360" y="366"/>
                    </a:cubicBezTo>
                    <a:cubicBezTo>
                      <a:pt x="362" y="369"/>
                      <a:pt x="364" y="370"/>
                      <a:pt x="366" y="370"/>
                    </a:cubicBezTo>
                    <a:cubicBezTo>
                      <a:pt x="367" y="370"/>
                      <a:pt x="368" y="370"/>
                      <a:pt x="370" y="369"/>
                    </a:cubicBezTo>
                    <a:cubicBezTo>
                      <a:pt x="370" y="369"/>
                      <a:pt x="371" y="369"/>
                      <a:pt x="372" y="369"/>
                    </a:cubicBezTo>
                    <a:cubicBezTo>
                      <a:pt x="372" y="369"/>
                      <a:pt x="372" y="369"/>
                      <a:pt x="372" y="369"/>
                    </a:cubicBezTo>
                    <a:cubicBezTo>
                      <a:pt x="373" y="369"/>
                      <a:pt x="373" y="369"/>
                      <a:pt x="374" y="370"/>
                    </a:cubicBezTo>
                    <a:cubicBezTo>
                      <a:pt x="374" y="371"/>
                      <a:pt x="373" y="371"/>
                      <a:pt x="372" y="372"/>
                    </a:cubicBezTo>
                    <a:cubicBezTo>
                      <a:pt x="370" y="372"/>
                      <a:pt x="369" y="373"/>
                      <a:pt x="368" y="375"/>
                    </a:cubicBezTo>
                    <a:cubicBezTo>
                      <a:pt x="367" y="376"/>
                      <a:pt x="365" y="377"/>
                      <a:pt x="364" y="377"/>
                    </a:cubicBezTo>
                    <a:cubicBezTo>
                      <a:pt x="362" y="377"/>
                      <a:pt x="361" y="377"/>
                      <a:pt x="361" y="379"/>
                    </a:cubicBezTo>
                    <a:cubicBezTo>
                      <a:pt x="362" y="380"/>
                      <a:pt x="363" y="381"/>
                      <a:pt x="364" y="381"/>
                    </a:cubicBezTo>
                    <a:cubicBezTo>
                      <a:pt x="365" y="381"/>
                      <a:pt x="366" y="381"/>
                      <a:pt x="366" y="381"/>
                    </a:cubicBezTo>
                    <a:cubicBezTo>
                      <a:pt x="369" y="381"/>
                      <a:pt x="371" y="380"/>
                      <a:pt x="373" y="378"/>
                    </a:cubicBezTo>
                    <a:cubicBezTo>
                      <a:pt x="374" y="377"/>
                      <a:pt x="375" y="376"/>
                      <a:pt x="376" y="376"/>
                    </a:cubicBezTo>
                    <a:cubicBezTo>
                      <a:pt x="376" y="376"/>
                      <a:pt x="376" y="376"/>
                      <a:pt x="376" y="376"/>
                    </a:cubicBezTo>
                    <a:cubicBezTo>
                      <a:pt x="377" y="376"/>
                      <a:pt x="378" y="376"/>
                      <a:pt x="379" y="376"/>
                    </a:cubicBezTo>
                    <a:cubicBezTo>
                      <a:pt x="379" y="376"/>
                      <a:pt x="380" y="376"/>
                      <a:pt x="380" y="376"/>
                    </a:cubicBezTo>
                    <a:cubicBezTo>
                      <a:pt x="380" y="376"/>
                      <a:pt x="381" y="376"/>
                      <a:pt x="381" y="376"/>
                    </a:cubicBezTo>
                    <a:cubicBezTo>
                      <a:pt x="383" y="376"/>
                      <a:pt x="384" y="376"/>
                      <a:pt x="386" y="377"/>
                    </a:cubicBezTo>
                    <a:cubicBezTo>
                      <a:pt x="387" y="377"/>
                      <a:pt x="389" y="377"/>
                      <a:pt x="391" y="377"/>
                    </a:cubicBezTo>
                    <a:cubicBezTo>
                      <a:pt x="393" y="377"/>
                      <a:pt x="394" y="377"/>
                      <a:pt x="396" y="377"/>
                    </a:cubicBezTo>
                    <a:cubicBezTo>
                      <a:pt x="398" y="376"/>
                      <a:pt x="400" y="376"/>
                      <a:pt x="402" y="376"/>
                    </a:cubicBezTo>
                    <a:cubicBezTo>
                      <a:pt x="405" y="376"/>
                      <a:pt x="409" y="377"/>
                      <a:pt x="411" y="379"/>
                    </a:cubicBezTo>
                    <a:cubicBezTo>
                      <a:pt x="412" y="380"/>
                      <a:pt x="413" y="380"/>
                      <a:pt x="413" y="381"/>
                    </a:cubicBezTo>
                    <a:cubicBezTo>
                      <a:pt x="414" y="381"/>
                      <a:pt x="414" y="381"/>
                      <a:pt x="415" y="381"/>
                    </a:cubicBezTo>
                    <a:cubicBezTo>
                      <a:pt x="415" y="381"/>
                      <a:pt x="416" y="381"/>
                      <a:pt x="416" y="380"/>
                    </a:cubicBezTo>
                    <a:cubicBezTo>
                      <a:pt x="417" y="380"/>
                      <a:pt x="417" y="379"/>
                      <a:pt x="416" y="378"/>
                    </a:cubicBezTo>
                    <a:cubicBezTo>
                      <a:pt x="416" y="377"/>
                      <a:pt x="414" y="376"/>
                      <a:pt x="416" y="374"/>
                    </a:cubicBezTo>
                    <a:cubicBezTo>
                      <a:pt x="420" y="370"/>
                      <a:pt x="423" y="364"/>
                      <a:pt x="428" y="362"/>
                    </a:cubicBezTo>
                    <a:cubicBezTo>
                      <a:pt x="431" y="361"/>
                      <a:pt x="432" y="359"/>
                      <a:pt x="433" y="357"/>
                    </a:cubicBezTo>
                    <a:cubicBezTo>
                      <a:pt x="433" y="354"/>
                      <a:pt x="434" y="353"/>
                      <a:pt x="436" y="353"/>
                    </a:cubicBezTo>
                    <a:cubicBezTo>
                      <a:pt x="437" y="353"/>
                      <a:pt x="438" y="353"/>
                      <a:pt x="439" y="354"/>
                    </a:cubicBezTo>
                    <a:cubicBezTo>
                      <a:pt x="442" y="354"/>
                      <a:pt x="443" y="356"/>
                      <a:pt x="441" y="359"/>
                    </a:cubicBezTo>
                    <a:cubicBezTo>
                      <a:pt x="441" y="361"/>
                      <a:pt x="441" y="362"/>
                      <a:pt x="441" y="365"/>
                    </a:cubicBezTo>
                    <a:cubicBezTo>
                      <a:pt x="441" y="368"/>
                      <a:pt x="441" y="371"/>
                      <a:pt x="441" y="374"/>
                    </a:cubicBezTo>
                    <a:cubicBezTo>
                      <a:pt x="441" y="375"/>
                      <a:pt x="441" y="376"/>
                      <a:pt x="442" y="377"/>
                    </a:cubicBezTo>
                    <a:cubicBezTo>
                      <a:pt x="442" y="379"/>
                      <a:pt x="443" y="380"/>
                      <a:pt x="444" y="380"/>
                    </a:cubicBezTo>
                    <a:cubicBezTo>
                      <a:pt x="445" y="380"/>
                      <a:pt x="446" y="379"/>
                      <a:pt x="447" y="379"/>
                    </a:cubicBezTo>
                    <a:cubicBezTo>
                      <a:pt x="448" y="378"/>
                      <a:pt x="449" y="377"/>
                      <a:pt x="451" y="377"/>
                    </a:cubicBezTo>
                    <a:cubicBezTo>
                      <a:pt x="452" y="377"/>
                      <a:pt x="453" y="376"/>
                      <a:pt x="453" y="376"/>
                    </a:cubicBezTo>
                    <a:cubicBezTo>
                      <a:pt x="456" y="371"/>
                      <a:pt x="458" y="367"/>
                      <a:pt x="461" y="363"/>
                    </a:cubicBezTo>
                    <a:cubicBezTo>
                      <a:pt x="461" y="362"/>
                      <a:pt x="461" y="361"/>
                      <a:pt x="461" y="361"/>
                    </a:cubicBezTo>
                    <a:cubicBezTo>
                      <a:pt x="460" y="359"/>
                      <a:pt x="460" y="358"/>
                      <a:pt x="459" y="356"/>
                    </a:cubicBezTo>
                    <a:cubicBezTo>
                      <a:pt x="457" y="352"/>
                      <a:pt x="459" y="344"/>
                      <a:pt x="464" y="343"/>
                    </a:cubicBezTo>
                    <a:cubicBezTo>
                      <a:pt x="468" y="342"/>
                      <a:pt x="471" y="342"/>
                      <a:pt x="474" y="341"/>
                    </a:cubicBezTo>
                    <a:cubicBezTo>
                      <a:pt x="475" y="341"/>
                      <a:pt x="476" y="340"/>
                      <a:pt x="477" y="340"/>
                    </a:cubicBezTo>
                    <a:cubicBezTo>
                      <a:pt x="479" y="340"/>
                      <a:pt x="480" y="341"/>
                      <a:pt x="481" y="344"/>
                    </a:cubicBezTo>
                    <a:cubicBezTo>
                      <a:pt x="481" y="345"/>
                      <a:pt x="481" y="346"/>
                      <a:pt x="482" y="347"/>
                    </a:cubicBezTo>
                    <a:cubicBezTo>
                      <a:pt x="482" y="348"/>
                      <a:pt x="483" y="348"/>
                      <a:pt x="483" y="348"/>
                    </a:cubicBezTo>
                    <a:cubicBezTo>
                      <a:pt x="483" y="348"/>
                      <a:pt x="484" y="348"/>
                      <a:pt x="484" y="348"/>
                    </a:cubicBezTo>
                    <a:cubicBezTo>
                      <a:pt x="488" y="347"/>
                      <a:pt x="490" y="342"/>
                      <a:pt x="488" y="339"/>
                    </a:cubicBezTo>
                    <a:cubicBezTo>
                      <a:pt x="486" y="336"/>
                      <a:pt x="486" y="333"/>
                      <a:pt x="488" y="329"/>
                    </a:cubicBezTo>
                    <a:cubicBezTo>
                      <a:pt x="489" y="328"/>
                      <a:pt x="489" y="327"/>
                      <a:pt x="490" y="326"/>
                    </a:cubicBezTo>
                    <a:cubicBezTo>
                      <a:pt x="490" y="323"/>
                      <a:pt x="491" y="320"/>
                      <a:pt x="494" y="320"/>
                    </a:cubicBezTo>
                    <a:cubicBezTo>
                      <a:pt x="494" y="320"/>
                      <a:pt x="495" y="320"/>
                      <a:pt x="496" y="320"/>
                    </a:cubicBezTo>
                    <a:cubicBezTo>
                      <a:pt x="497" y="320"/>
                      <a:pt x="497" y="320"/>
                      <a:pt x="497" y="320"/>
                    </a:cubicBezTo>
                    <a:cubicBezTo>
                      <a:pt x="498" y="320"/>
                      <a:pt x="500" y="319"/>
                      <a:pt x="501" y="319"/>
                    </a:cubicBezTo>
                    <a:cubicBezTo>
                      <a:pt x="501" y="319"/>
                      <a:pt x="502" y="319"/>
                      <a:pt x="502" y="319"/>
                    </a:cubicBezTo>
                    <a:cubicBezTo>
                      <a:pt x="504" y="320"/>
                      <a:pt x="502" y="323"/>
                      <a:pt x="503" y="325"/>
                    </a:cubicBezTo>
                    <a:cubicBezTo>
                      <a:pt x="503" y="328"/>
                      <a:pt x="502" y="329"/>
                      <a:pt x="499" y="329"/>
                    </a:cubicBezTo>
                    <a:cubicBezTo>
                      <a:pt x="499" y="329"/>
                      <a:pt x="499" y="329"/>
                      <a:pt x="499" y="329"/>
                    </a:cubicBezTo>
                    <a:cubicBezTo>
                      <a:pt x="499" y="329"/>
                      <a:pt x="499" y="329"/>
                      <a:pt x="498" y="329"/>
                    </a:cubicBezTo>
                    <a:cubicBezTo>
                      <a:pt x="496" y="329"/>
                      <a:pt x="495" y="331"/>
                      <a:pt x="495" y="333"/>
                    </a:cubicBezTo>
                    <a:cubicBezTo>
                      <a:pt x="495" y="334"/>
                      <a:pt x="495" y="336"/>
                      <a:pt x="494" y="336"/>
                    </a:cubicBezTo>
                    <a:cubicBezTo>
                      <a:pt x="490" y="337"/>
                      <a:pt x="489" y="339"/>
                      <a:pt x="490" y="343"/>
                    </a:cubicBezTo>
                    <a:cubicBezTo>
                      <a:pt x="491" y="343"/>
                      <a:pt x="490" y="344"/>
                      <a:pt x="490" y="344"/>
                    </a:cubicBezTo>
                    <a:cubicBezTo>
                      <a:pt x="489" y="348"/>
                      <a:pt x="489" y="353"/>
                      <a:pt x="489" y="357"/>
                    </a:cubicBezTo>
                    <a:cubicBezTo>
                      <a:pt x="489" y="359"/>
                      <a:pt x="488" y="360"/>
                      <a:pt x="490" y="361"/>
                    </a:cubicBezTo>
                    <a:cubicBezTo>
                      <a:pt x="491" y="361"/>
                      <a:pt x="493" y="362"/>
                      <a:pt x="494" y="362"/>
                    </a:cubicBezTo>
                    <a:cubicBezTo>
                      <a:pt x="495" y="362"/>
                      <a:pt x="496" y="362"/>
                      <a:pt x="496" y="361"/>
                    </a:cubicBezTo>
                    <a:cubicBezTo>
                      <a:pt x="500" y="358"/>
                      <a:pt x="505" y="355"/>
                      <a:pt x="506" y="350"/>
                    </a:cubicBezTo>
                    <a:cubicBezTo>
                      <a:pt x="506" y="349"/>
                      <a:pt x="507" y="348"/>
                      <a:pt x="508" y="348"/>
                    </a:cubicBezTo>
                    <a:cubicBezTo>
                      <a:pt x="509" y="348"/>
                      <a:pt x="509" y="348"/>
                      <a:pt x="509" y="348"/>
                    </a:cubicBezTo>
                    <a:cubicBezTo>
                      <a:pt x="510" y="348"/>
                      <a:pt x="511" y="349"/>
                      <a:pt x="512" y="349"/>
                    </a:cubicBezTo>
                    <a:cubicBezTo>
                      <a:pt x="512" y="349"/>
                      <a:pt x="513" y="349"/>
                      <a:pt x="513" y="349"/>
                    </a:cubicBezTo>
                    <a:cubicBezTo>
                      <a:pt x="516" y="349"/>
                      <a:pt x="518" y="347"/>
                      <a:pt x="519" y="345"/>
                    </a:cubicBezTo>
                    <a:cubicBezTo>
                      <a:pt x="521" y="342"/>
                      <a:pt x="523" y="339"/>
                      <a:pt x="520" y="336"/>
                    </a:cubicBezTo>
                    <a:cubicBezTo>
                      <a:pt x="518" y="335"/>
                      <a:pt x="518" y="332"/>
                      <a:pt x="519" y="330"/>
                    </a:cubicBezTo>
                    <a:cubicBezTo>
                      <a:pt x="521" y="325"/>
                      <a:pt x="526" y="323"/>
                      <a:pt x="530" y="319"/>
                    </a:cubicBezTo>
                    <a:cubicBezTo>
                      <a:pt x="530" y="319"/>
                      <a:pt x="534" y="318"/>
                      <a:pt x="537" y="318"/>
                    </a:cubicBezTo>
                    <a:cubicBezTo>
                      <a:pt x="538" y="318"/>
                      <a:pt x="539" y="318"/>
                      <a:pt x="539" y="319"/>
                    </a:cubicBezTo>
                    <a:cubicBezTo>
                      <a:pt x="540" y="319"/>
                      <a:pt x="540" y="319"/>
                      <a:pt x="540" y="319"/>
                    </a:cubicBezTo>
                    <a:cubicBezTo>
                      <a:pt x="541" y="319"/>
                      <a:pt x="542" y="318"/>
                      <a:pt x="543" y="317"/>
                    </a:cubicBezTo>
                    <a:cubicBezTo>
                      <a:pt x="543" y="316"/>
                      <a:pt x="542" y="315"/>
                      <a:pt x="541" y="315"/>
                    </a:cubicBezTo>
                    <a:cubicBezTo>
                      <a:pt x="537" y="312"/>
                      <a:pt x="534" y="308"/>
                      <a:pt x="532" y="304"/>
                    </a:cubicBezTo>
                    <a:cubicBezTo>
                      <a:pt x="531" y="300"/>
                      <a:pt x="529" y="295"/>
                      <a:pt x="526" y="292"/>
                    </a:cubicBezTo>
                    <a:cubicBezTo>
                      <a:pt x="524" y="289"/>
                      <a:pt x="524" y="286"/>
                      <a:pt x="526" y="283"/>
                    </a:cubicBezTo>
                    <a:cubicBezTo>
                      <a:pt x="527" y="280"/>
                      <a:pt x="528" y="277"/>
                      <a:pt x="528" y="274"/>
                    </a:cubicBezTo>
                    <a:cubicBezTo>
                      <a:pt x="528" y="272"/>
                      <a:pt x="528" y="270"/>
                      <a:pt x="529" y="269"/>
                    </a:cubicBezTo>
                    <a:cubicBezTo>
                      <a:pt x="531" y="266"/>
                      <a:pt x="531" y="263"/>
                      <a:pt x="532" y="260"/>
                    </a:cubicBezTo>
                    <a:cubicBezTo>
                      <a:pt x="533" y="256"/>
                      <a:pt x="537" y="253"/>
                      <a:pt x="539" y="250"/>
                    </a:cubicBezTo>
                    <a:cubicBezTo>
                      <a:pt x="543" y="249"/>
                      <a:pt x="543" y="246"/>
                      <a:pt x="543" y="243"/>
                    </a:cubicBezTo>
                    <a:cubicBezTo>
                      <a:pt x="544" y="233"/>
                      <a:pt x="544" y="224"/>
                      <a:pt x="543" y="214"/>
                    </a:cubicBezTo>
                    <a:cubicBezTo>
                      <a:pt x="542" y="209"/>
                      <a:pt x="542" y="203"/>
                      <a:pt x="537" y="199"/>
                    </a:cubicBezTo>
                    <a:cubicBezTo>
                      <a:pt x="537" y="199"/>
                      <a:pt x="537" y="198"/>
                      <a:pt x="537" y="198"/>
                    </a:cubicBezTo>
                    <a:cubicBezTo>
                      <a:pt x="537" y="193"/>
                      <a:pt x="535" y="187"/>
                      <a:pt x="539" y="182"/>
                    </a:cubicBezTo>
                    <a:cubicBezTo>
                      <a:pt x="542" y="179"/>
                      <a:pt x="543" y="176"/>
                      <a:pt x="541" y="172"/>
                    </a:cubicBezTo>
                    <a:cubicBezTo>
                      <a:pt x="541" y="172"/>
                      <a:pt x="542" y="171"/>
                      <a:pt x="542" y="171"/>
                    </a:cubicBezTo>
                    <a:cubicBezTo>
                      <a:pt x="543" y="172"/>
                      <a:pt x="543" y="172"/>
                      <a:pt x="543" y="172"/>
                    </a:cubicBezTo>
                    <a:cubicBezTo>
                      <a:pt x="543" y="173"/>
                      <a:pt x="543" y="174"/>
                      <a:pt x="543" y="175"/>
                    </a:cubicBezTo>
                    <a:cubicBezTo>
                      <a:pt x="543" y="175"/>
                      <a:pt x="544" y="176"/>
                      <a:pt x="545" y="176"/>
                    </a:cubicBezTo>
                    <a:cubicBezTo>
                      <a:pt x="545" y="176"/>
                      <a:pt x="545" y="176"/>
                      <a:pt x="545" y="176"/>
                    </a:cubicBezTo>
                    <a:cubicBezTo>
                      <a:pt x="546" y="176"/>
                      <a:pt x="546" y="175"/>
                      <a:pt x="546" y="174"/>
                    </a:cubicBezTo>
                    <a:cubicBezTo>
                      <a:pt x="545" y="171"/>
                      <a:pt x="548" y="171"/>
                      <a:pt x="550" y="170"/>
                    </a:cubicBezTo>
                    <a:cubicBezTo>
                      <a:pt x="550" y="169"/>
                      <a:pt x="551" y="169"/>
                      <a:pt x="552" y="169"/>
                    </a:cubicBezTo>
                    <a:cubicBezTo>
                      <a:pt x="552" y="169"/>
                      <a:pt x="552" y="169"/>
                      <a:pt x="552" y="169"/>
                    </a:cubicBezTo>
                    <a:cubicBezTo>
                      <a:pt x="553" y="170"/>
                      <a:pt x="554" y="171"/>
                      <a:pt x="554" y="172"/>
                    </a:cubicBezTo>
                    <a:cubicBezTo>
                      <a:pt x="553" y="176"/>
                      <a:pt x="553" y="176"/>
                      <a:pt x="556" y="176"/>
                    </a:cubicBezTo>
                    <a:cubicBezTo>
                      <a:pt x="557" y="176"/>
                      <a:pt x="557" y="177"/>
                      <a:pt x="558" y="177"/>
                    </a:cubicBezTo>
                    <a:cubicBezTo>
                      <a:pt x="558" y="178"/>
                      <a:pt x="559" y="178"/>
                      <a:pt x="559" y="178"/>
                    </a:cubicBezTo>
                    <a:cubicBezTo>
                      <a:pt x="560" y="178"/>
                      <a:pt x="560" y="178"/>
                      <a:pt x="561" y="177"/>
                    </a:cubicBezTo>
                    <a:cubicBezTo>
                      <a:pt x="563" y="171"/>
                      <a:pt x="563" y="166"/>
                      <a:pt x="561" y="160"/>
                    </a:cubicBezTo>
                    <a:cubicBezTo>
                      <a:pt x="560" y="157"/>
                      <a:pt x="561" y="155"/>
                      <a:pt x="563" y="153"/>
                    </a:cubicBezTo>
                    <a:cubicBezTo>
                      <a:pt x="564" y="153"/>
                      <a:pt x="564" y="152"/>
                      <a:pt x="564" y="151"/>
                    </a:cubicBezTo>
                    <a:cubicBezTo>
                      <a:pt x="565" y="146"/>
                      <a:pt x="565" y="146"/>
                      <a:pt x="568" y="142"/>
                    </a:cubicBezTo>
                    <a:cubicBezTo>
                      <a:pt x="570" y="139"/>
                      <a:pt x="572" y="136"/>
                      <a:pt x="576" y="135"/>
                    </a:cubicBezTo>
                    <a:cubicBezTo>
                      <a:pt x="575" y="132"/>
                      <a:pt x="580" y="131"/>
                      <a:pt x="578" y="128"/>
                    </a:cubicBezTo>
                    <a:cubicBezTo>
                      <a:pt x="578" y="127"/>
                      <a:pt x="579" y="126"/>
                      <a:pt x="579" y="126"/>
                    </a:cubicBezTo>
                    <a:cubicBezTo>
                      <a:pt x="580" y="126"/>
                      <a:pt x="580" y="125"/>
                      <a:pt x="580" y="124"/>
                    </a:cubicBezTo>
                    <a:cubicBezTo>
                      <a:pt x="578" y="122"/>
                      <a:pt x="580" y="121"/>
                      <a:pt x="581" y="119"/>
                    </a:cubicBezTo>
                    <a:cubicBezTo>
                      <a:pt x="582" y="118"/>
                      <a:pt x="580" y="116"/>
                      <a:pt x="582" y="115"/>
                    </a:cubicBezTo>
                    <a:cubicBezTo>
                      <a:pt x="584" y="113"/>
                      <a:pt x="583" y="111"/>
                      <a:pt x="582" y="110"/>
                    </a:cubicBezTo>
                    <a:cubicBezTo>
                      <a:pt x="581" y="108"/>
                      <a:pt x="581" y="107"/>
                      <a:pt x="581" y="106"/>
                    </a:cubicBezTo>
                    <a:cubicBezTo>
                      <a:pt x="581" y="103"/>
                      <a:pt x="582" y="100"/>
                      <a:pt x="578" y="100"/>
                    </a:cubicBezTo>
                    <a:cubicBezTo>
                      <a:pt x="578" y="100"/>
                      <a:pt x="578" y="100"/>
                      <a:pt x="578" y="100"/>
                    </a:cubicBezTo>
                    <a:cubicBezTo>
                      <a:pt x="578" y="100"/>
                      <a:pt x="578" y="100"/>
                      <a:pt x="578" y="100"/>
                    </a:cubicBezTo>
                    <a:cubicBezTo>
                      <a:pt x="577" y="100"/>
                      <a:pt x="577" y="99"/>
                      <a:pt x="578" y="99"/>
                    </a:cubicBezTo>
                    <a:cubicBezTo>
                      <a:pt x="579" y="94"/>
                      <a:pt x="578" y="90"/>
                      <a:pt x="577" y="85"/>
                    </a:cubicBezTo>
                    <a:cubicBezTo>
                      <a:pt x="577" y="82"/>
                      <a:pt x="575" y="80"/>
                      <a:pt x="573" y="79"/>
                    </a:cubicBezTo>
                    <a:cubicBezTo>
                      <a:pt x="571" y="78"/>
                      <a:pt x="571" y="78"/>
                      <a:pt x="573" y="76"/>
                    </a:cubicBezTo>
                    <a:cubicBezTo>
                      <a:pt x="574" y="76"/>
                      <a:pt x="574" y="74"/>
                      <a:pt x="573" y="73"/>
                    </a:cubicBezTo>
                    <a:cubicBezTo>
                      <a:pt x="572" y="72"/>
                      <a:pt x="571" y="71"/>
                      <a:pt x="571" y="70"/>
                    </a:cubicBezTo>
                    <a:cubicBezTo>
                      <a:pt x="569" y="62"/>
                      <a:pt x="563" y="56"/>
                      <a:pt x="556" y="52"/>
                    </a:cubicBezTo>
                    <a:cubicBezTo>
                      <a:pt x="555" y="51"/>
                      <a:pt x="553" y="50"/>
                      <a:pt x="553" y="47"/>
                    </a:cubicBezTo>
                    <a:cubicBezTo>
                      <a:pt x="553" y="45"/>
                      <a:pt x="552" y="44"/>
                      <a:pt x="551" y="42"/>
                    </a:cubicBezTo>
                    <a:cubicBezTo>
                      <a:pt x="550" y="37"/>
                      <a:pt x="549" y="32"/>
                      <a:pt x="549" y="27"/>
                    </a:cubicBezTo>
                    <a:cubicBezTo>
                      <a:pt x="550" y="24"/>
                      <a:pt x="549" y="21"/>
                      <a:pt x="549" y="18"/>
                    </a:cubicBezTo>
                    <a:cubicBezTo>
                      <a:pt x="548" y="16"/>
                      <a:pt x="548" y="13"/>
                      <a:pt x="549" y="11"/>
                    </a:cubicBezTo>
                    <a:cubicBezTo>
                      <a:pt x="550" y="10"/>
                      <a:pt x="550" y="8"/>
                      <a:pt x="550" y="6"/>
                    </a:cubicBezTo>
                    <a:cubicBezTo>
                      <a:pt x="551" y="6"/>
                      <a:pt x="550" y="5"/>
                      <a:pt x="550" y="5"/>
                    </a:cubicBezTo>
                    <a:cubicBezTo>
                      <a:pt x="549" y="4"/>
                      <a:pt x="549" y="4"/>
                      <a:pt x="549" y="4"/>
                    </a:cubicBezTo>
                    <a:cubicBezTo>
                      <a:pt x="548" y="4"/>
                      <a:pt x="548" y="4"/>
                      <a:pt x="547" y="5"/>
                    </a:cubicBezTo>
                    <a:cubicBezTo>
                      <a:pt x="547" y="5"/>
                      <a:pt x="547" y="5"/>
                      <a:pt x="546" y="6"/>
                    </a:cubicBezTo>
                    <a:cubicBezTo>
                      <a:pt x="545" y="7"/>
                      <a:pt x="544" y="7"/>
                      <a:pt x="544" y="7"/>
                    </a:cubicBezTo>
                    <a:cubicBezTo>
                      <a:pt x="543" y="7"/>
                      <a:pt x="542" y="7"/>
                      <a:pt x="541" y="6"/>
                    </a:cubicBezTo>
                    <a:cubicBezTo>
                      <a:pt x="536" y="2"/>
                      <a:pt x="531" y="2"/>
                      <a:pt x="526" y="0"/>
                    </a:cubicBezTo>
                    <a:cubicBezTo>
                      <a:pt x="525" y="0"/>
                      <a:pt x="525" y="0"/>
                      <a:pt x="525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47C59373-A03E-4A85-9576-6723E4B013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24750" y="1812926"/>
                <a:ext cx="1200150" cy="1098550"/>
              </a:xfrm>
              <a:custGeom>
                <a:avLst/>
                <a:gdLst>
                  <a:gd name="T0" fmla="*/ 76 w 252"/>
                  <a:gd name="T1" fmla="*/ 6 h 231"/>
                  <a:gd name="T2" fmla="*/ 71 w 252"/>
                  <a:gd name="T3" fmla="*/ 4 h 231"/>
                  <a:gd name="T4" fmla="*/ 68 w 252"/>
                  <a:gd name="T5" fmla="*/ 20 h 231"/>
                  <a:gd name="T6" fmla="*/ 75 w 252"/>
                  <a:gd name="T7" fmla="*/ 42 h 231"/>
                  <a:gd name="T8" fmla="*/ 74 w 252"/>
                  <a:gd name="T9" fmla="*/ 80 h 231"/>
                  <a:gd name="T10" fmla="*/ 67 w 252"/>
                  <a:gd name="T11" fmla="*/ 117 h 231"/>
                  <a:gd name="T12" fmla="*/ 52 w 252"/>
                  <a:gd name="T13" fmla="*/ 130 h 231"/>
                  <a:gd name="T14" fmla="*/ 32 w 252"/>
                  <a:gd name="T15" fmla="*/ 121 h 231"/>
                  <a:gd name="T16" fmla="*/ 24 w 252"/>
                  <a:gd name="T17" fmla="*/ 130 h 231"/>
                  <a:gd name="T18" fmla="*/ 24 w 252"/>
                  <a:gd name="T19" fmla="*/ 149 h 231"/>
                  <a:gd name="T20" fmla="*/ 19 w 252"/>
                  <a:gd name="T21" fmla="*/ 150 h 231"/>
                  <a:gd name="T22" fmla="*/ 3 w 252"/>
                  <a:gd name="T23" fmla="*/ 167 h 231"/>
                  <a:gd name="T24" fmla="*/ 13 w 252"/>
                  <a:gd name="T25" fmla="*/ 194 h 231"/>
                  <a:gd name="T26" fmla="*/ 13 w 252"/>
                  <a:gd name="T27" fmla="*/ 223 h 231"/>
                  <a:gd name="T28" fmla="*/ 25 w 252"/>
                  <a:gd name="T29" fmla="*/ 229 h 231"/>
                  <a:gd name="T30" fmla="*/ 38 w 252"/>
                  <a:gd name="T31" fmla="*/ 213 h 231"/>
                  <a:gd name="T32" fmla="*/ 50 w 252"/>
                  <a:gd name="T33" fmla="*/ 209 h 231"/>
                  <a:gd name="T34" fmla="*/ 64 w 252"/>
                  <a:gd name="T35" fmla="*/ 201 h 231"/>
                  <a:gd name="T36" fmla="*/ 56 w 252"/>
                  <a:gd name="T37" fmla="*/ 199 h 231"/>
                  <a:gd name="T38" fmla="*/ 47 w 252"/>
                  <a:gd name="T39" fmla="*/ 190 h 231"/>
                  <a:gd name="T40" fmla="*/ 38 w 252"/>
                  <a:gd name="T41" fmla="*/ 188 h 231"/>
                  <a:gd name="T42" fmla="*/ 25 w 252"/>
                  <a:gd name="T43" fmla="*/ 180 h 231"/>
                  <a:gd name="T44" fmla="*/ 33 w 252"/>
                  <a:gd name="T45" fmla="*/ 166 h 231"/>
                  <a:gd name="T46" fmla="*/ 38 w 252"/>
                  <a:gd name="T47" fmla="*/ 167 h 231"/>
                  <a:gd name="T48" fmla="*/ 43 w 252"/>
                  <a:gd name="T49" fmla="*/ 167 h 231"/>
                  <a:gd name="T50" fmla="*/ 59 w 252"/>
                  <a:gd name="T51" fmla="*/ 178 h 231"/>
                  <a:gd name="T52" fmla="*/ 83 w 252"/>
                  <a:gd name="T53" fmla="*/ 160 h 231"/>
                  <a:gd name="T54" fmla="*/ 102 w 252"/>
                  <a:gd name="T55" fmla="*/ 169 h 231"/>
                  <a:gd name="T56" fmla="*/ 113 w 252"/>
                  <a:gd name="T57" fmla="*/ 176 h 231"/>
                  <a:gd name="T58" fmla="*/ 127 w 252"/>
                  <a:gd name="T59" fmla="*/ 181 h 231"/>
                  <a:gd name="T60" fmla="*/ 140 w 252"/>
                  <a:gd name="T61" fmla="*/ 186 h 231"/>
                  <a:gd name="T62" fmla="*/ 149 w 252"/>
                  <a:gd name="T63" fmla="*/ 193 h 231"/>
                  <a:gd name="T64" fmla="*/ 157 w 252"/>
                  <a:gd name="T65" fmla="*/ 166 h 231"/>
                  <a:gd name="T66" fmla="*/ 186 w 252"/>
                  <a:gd name="T67" fmla="*/ 135 h 231"/>
                  <a:gd name="T68" fmla="*/ 199 w 252"/>
                  <a:gd name="T69" fmla="*/ 136 h 231"/>
                  <a:gd name="T70" fmla="*/ 207 w 252"/>
                  <a:gd name="T71" fmla="*/ 136 h 231"/>
                  <a:gd name="T72" fmla="*/ 211 w 252"/>
                  <a:gd name="T73" fmla="*/ 129 h 231"/>
                  <a:gd name="T74" fmla="*/ 215 w 252"/>
                  <a:gd name="T75" fmla="*/ 132 h 231"/>
                  <a:gd name="T76" fmla="*/ 229 w 252"/>
                  <a:gd name="T77" fmla="*/ 122 h 231"/>
                  <a:gd name="T78" fmla="*/ 239 w 252"/>
                  <a:gd name="T79" fmla="*/ 119 h 231"/>
                  <a:gd name="T80" fmla="*/ 250 w 252"/>
                  <a:gd name="T81" fmla="*/ 110 h 231"/>
                  <a:gd name="T82" fmla="*/ 245 w 252"/>
                  <a:gd name="T83" fmla="*/ 105 h 231"/>
                  <a:gd name="T84" fmla="*/ 231 w 252"/>
                  <a:gd name="T85" fmla="*/ 113 h 231"/>
                  <a:gd name="T86" fmla="*/ 231 w 252"/>
                  <a:gd name="T87" fmla="*/ 112 h 231"/>
                  <a:gd name="T88" fmla="*/ 232 w 252"/>
                  <a:gd name="T89" fmla="*/ 109 h 231"/>
                  <a:gd name="T90" fmla="*/ 228 w 252"/>
                  <a:gd name="T91" fmla="*/ 100 h 231"/>
                  <a:gd name="T92" fmla="*/ 231 w 252"/>
                  <a:gd name="T93" fmla="*/ 100 h 231"/>
                  <a:gd name="T94" fmla="*/ 222 w 252"/>
                  <a:gd name="T95" fmla="*/ 91 h 231"/>
                  <a:gd name="T96" fmla="*/ 227 w 252"/>
                  <a:gd name="T97" fmla="*/ 57 h 231"/>
                  <a:gd name="T98" fmla="*/ 223 w 252"/>
                  <a:gd name="T99" fmla="*/ 61 h 231"/>
                  <a:gd name="T100" fmla="*/ 187 w 252"/>
                  <a:gd name="T101" fmla="*/ 76 h 231"/>
                  <a:gd name="T102" fmla="*/ 181 w 252"/>
                  <a:gd name="T103" fmla="*/ 74 h 231"/>
                  <a:gd name="T104" fmla="*/ 174 w 252"/>
                  <a:gd name="T105" fmla="*/ 71 h 231"/>
                  <a:gd name="T106" fmla="*/ 162 w 252"/>
                  <a:gd name="T107" fmla="*/ 68 h 231"/>
                  <a:gd name="T108" fmla="*/ 127 w 252"/>
                  <a:gd name="T109" fmla="*/ 47 h 231"/>
                  <a:gd name="T110" fmla="*/ 104 w 252"/>
                  <a:gd name="T111" fmla="*/ 21 h 231"/>
                  <a:gd name="T112" fmla="*/ 86 w 252"/>
                  <a:gd name="T113" fmla="*/ 4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52" h="231">
                    <a:moveTo>
                      <a:pt x="82" y="0"/>
                    </a:moveTo>
                    <a:cubicBezTo>
                      <a:pt x="81" y="0"/>
                      <a:pt x="80" y="1"/>
                      <a:pt x="79" y="2"/>
                    </a:cubicBezTo>
                    <a:cubicBezTo>
                      <a:pt x="78" y="3"/>
                      <a:pt x="77" y="5"/>
                      <a:pt x="76" y="6"/>
                    </a:cubicBezTo>
                    <a:cubicBezTo>
                      <a:pt x="76" y="7"/>
                      <a:pt x="75" y="7"/>
                      <a:pt x="74" y="7"/>
                    </a:cubicBezTo>
                    <a:cubicBezTo>
                      <a:pt x="74" y="7"/>
                      <a:pt x="74" y="7"/>
                      <a:pt x="73" y="6"/>
                    </a:cubicBezTo>
                    <a:cubicBezTo>
                      <a:pt x="73" y="5"/>
                      <a:pt x="72" y="4"/>
                      <a:pt x="71" y="4"/>
                    </a:cubicBezTo>
                    <a:cubicBezTo>
                      <a:pt x="71" y="4"/>
                      <a:pt x="71" y="5"/>
                      <a:pt x="71" y="5"/>
                    </a:cubicBezTo>
                    <a:cubicBezTo>
                      <a:pt x="70" y="5"/>
                      <a:pt x="69" y="6"/>
                      <a:pt x="69" y="7"/>
                    </a:cubicBezTo>
                    <a:cubicBezTo>
                      <a:pt x="69" y="12"/>
                      <a:pt x="68" y="16"/>
                      <a:pt x="68" y="20"/>
                    </a:cubicBezTo>
                    <a:cubicBezTo>
                      <a:pt x="68" y="21"/>
                      <a:pt x="68" y="23"/>
                      <a:pt x="69" y="24"/>
                    </a:cubicBezTo>
                    <a:cubicBezTo>
                      <a:pt x="72" y="28"/>
                      <a:pt x="73" y="34"/>
                      <a:pt x="74" y="39"/>
                    </a:cubicBezTo>
                    <a:cubicBezTo>
                      <a:pt x="74" y="40"/>
                      <a:pt x="75" y="41"/>
                      <a:pt x="75" y="42"/>
                    </a:cubicBezTo>
                    <a:cubicBezTo>
                      <a:pt x="78" y="46"/>
                      <a:pt x="78" y="51"/>
                      <a:pt x="76" y="55"/>
                    </a:cubicBezTo>
                    <a:cubicBezTo>
                      <a:pt x="76" y="58"/>
                      <a:pt x="75" y="60"/>
                      <a:pt x="75" y="63"/>
                    </a:cubicBezTo>
                    <a:cubicBezTo>
                      <a:pt x="74" y="69"/>
                      <a:pt x="74" y="74"/>
                      <a:pt x="74" y="80"/>
                    </a:cubicBezTo>
                    <a:cubicBezTo>
                      <a:pt x="74" y="86"/>
                      <a:pt x="73" y="92"/>
                      <a:pt x="67" y="95"/>
                    </a:cubicBezTo>
                    <a:cubicBezTo>
                      <a:pt x="65" y="96"/>
                      <a:pt x="63" y="98"/>
                      <a:pt x="64" y="101"/>
                    </a:cubicBezTo>
                    <a:cubicBezTo>
                      <a:pt x="66" y="106"/>
                      <a:pt x="64" y="112"/>
                      <a:pt x="67" y="117"/>
                    </a:cubicBezTo>
                    <a:cubicBezTo>
                      <a:pt x="69" y="121"/>
                      <a:pt x="67" y="127"/>
                      <a:pt x="64" y="129"/>
                    </a:cubicBezTo>
                    <a:cubicBezTo>
                      <a:pt x="61" y="130"/>
                      <a:pt x="59" y="131"/>
                      <a:pt x="56" y="131"/>
                    </a:cubicBezTo>
                    <a:cubicBezTo>
                      <a:pt x="54" y="131"/>
                      <a:pt x="53" y="131"/>
                      <a:pt x="52" y="130"/>
                    </a:cubicBezTo>
                    <a:cubicBezTo>
                      <a:pt x="50" y="130"/>
                      <a:pt x="48" y="129"/>
                      <a:pt x="46" y="129"/>
                    </a:cubicBezTo>
                    <a:cubicBezTo>
                      <a:pt x="42" y="128"/>
                      <a:pt x="38" y="126"/>
                      <a:pt x="35" y="123"/>
                    </a:cubicBezTo>
                    <a:cubicBezTo>
                      <a:pt x="34" y="122"/>
                      <a:pt x="33" y="122"/>
                      <a:pt x="32" y="121"/>
                    </a:cubicBezTo>
                    <a:cubicBezTo>
                      <a:pt x="31" y="121"/>
                      <a:pt x="31" y="120"/>
                      <a:pt x="30" y="120"/>
                    </a:cubicBezTo>
                    <a:cubicBezTo>
                      <a:pt x="30" y="120"/>
                      <a:pt x="29" y="120"/>
                      <a:pt x="29" y="120"/>
                    </a:cubicBezTo>
                    <a:cubicBezTo>
                      <a:pt x="23" y="122"/>
                      <a:pt x="22" y="124"/>
                      <a:pt x="24" y="130"/>
                    </a:cubicBezTo>
                    <a:cubicBezTo>
                      <a:pt x="24" y="133"/>
                      <a:pt x="25" y="135"/>
                      <a:pt x="27" y="137"/>
                    </a:cubicBezTo>
                    <a:cubicBezTo>
                      <a:pt x="30" y="140"/>
                      <a:pt x="30" y="142"/>
                      <a:pt x="28" y="145"/>
                    </a:cubicBezTo>
                    <a:cubicBezTo>
                      <a:pt x="26" y="146"/>
                      <a:pt x="25" y="147"/>
                      <a:pt x="24" y="149"/>
                    </a:cubicBezTo>
                    <a:cubicBezTo>
                      <a:pt x="23" y="150"/>
                      <a:pt x="23" y="151"/>
                      <a:pt x="22" y="151"/>
                    </a:cubicBezTo>
                    <a:cubicBezTo>
                      <a:pt x="21" y="151"/>
                      <a:pt x="21" y="151"/>
                      <a:pt x="20" y="151"/>
                    </a:cubicBezTo>
                    <a:cubicBezTo>
                      <a:pt x="20" y="150"/>
                      <a:pt x="19" y="150"/>
                      <a:pt x="19" y="150"/>
                    </a:cubicBezTo>
                    <a:cubicBezTo>
                      <a:pt x="18" y="150"/>
                      <a:pt x="17" y="152"/>
                      <a:pt x="17" y="152"/>
                    </a:cubicBezTo>
                    <a:cubicBezTo>
                      <a:pt x="16" y="156"/>
                      <a:pt x="13" y="156"/>
                      <a:pt x="10" y="157"/>
                    </a:cubicBezTo>
                    <a:cubicBezTo>
                      <a:pt x="5" y="159"/>
                      <a:pt x="3" y="162"/>
                      <a:pt x="3" y="167"/>
                    </a:cubicBezTo>
                    <a:cubicBezTo>
                      <a:pt x="3" y="170"/>
                      <a:pt x="3" y="172"/>
                      <a:pt x="2" y="175"/>
                    </a:cubicBezTo>
                    <a:cubicBezTo>
                      <a:pt x="0" y="180"/>
                      <a:pt x="2" y="184"/>
                      <a:pt x="5" y="188"/>
                    </a:cubicBezTo>
                    <a:cubicBezTo>
                      <a:pt x="8" y="190"/>
                      <a:pt x="10" y="192"/>
                      <a:pt x="13" y="194"/>
                    </a:cubicBezTo>
                    <a:cubicBezTo>
                      <a:pt x="15" y="194"/>
                      <a:pt x="16" y="195"/>
                      <a:pt x="16" y="197"/>
                    </a:cubicBezTo>
                    <a:cubicBezTo>
                      <a:pt x="16" y="201"/>
                      <a:pt x="16" y="205"/>
                      <a:pt x="14" y="209"/>
                    </a:cubicBezTo>
                    <a:cubicBezTo>
                      <a:pt x="11" y="214"/>
                      <a:pt x="12" y="218"/>
                      <a:pt x="13" y="223"/>
                    </a:cubicBezTo>
                    <a:cubicBezTo>
                      <a:pt x="14" y="229"/>
                      <a:pt x="17" y="230"/>
                      <a:pt x="21" y="231"/>
                    </a:cubicBezTo>
                    <a:cubicBezTo>
                      <a:pt x="22" y="231"/>
                      <a:pt x="22" y="231"/>
                      <a:pt x="22" y="231"/>
                    </a:cubicBezTo>
                    <a:cubicBezTo>
                      <a:pt x="24" y="231"/>
                      <a:pt x="25" y="230"/>
                      <a:pt x="25" y="229"/>
                    </a:cubicBezTo>
                    <a:cubicBezTo>
                      <a:pt x="27" y="227"/>
                      <a:pt x="28" y="224"/>
                      <a:pt x="31" y="224"/>
                    </a:cubicBezTo>
                    <a:cubicBezTo>
                      <a:pt x="34" y="223"/>
                      <a:pt x="34" y="222"/>
                      <a:pt x="34" y="220"/>
                    </a:cubicBezTo>
                    <a:cubicBezTo>
                      <a:pt x="33" y="216"/>
                      <a:pt x="34" y="214"/>
                      <a:pt x="38" y="213"/>
                    </a:cubicBezTo>
                    <a:cubicBezTo>
                      <a:pt x="39" y="212"/>
                      <a:pt x="39" y="212"/>
                      <a:pt x="40" y="211"/>
                    </a:cubicBezTo>
                    <a:cubicBezTo>
                      <a:pt x="43" y="209"/>
                      <a:pt x="44" y="207"/>
                      <a:pt x="45" y="207"/>
                    </a:cubicBezTo>
                    <a:cubicBezTo>
                      <a:pt x="46" y="207"/>
                      <a:pt x="48" y="208"/>
                      <a:pt x="50" y="209"/>
                    </a:cubicBezTo>
                    <a:cubicBezTo>
                      <a:pt x="52" y="210"/>
                      <a:pt x="53" y="211"/>
                      <a:pt x="55" y="211"/>
                    </a:cubicBezTo>
                    <a:cubicBezTo>
                      <a:pt x="57" y="211"/>
                      <a:pt x="59" y="210"/>
                      <a:pt x="61" y="208"/>
                    </a:cubicBezTo>
                    <a:cubicBezTo>
                      <a:pt x="63" y="206"/>
                      <a:pt x="65" y="203"/>
                      <a:pt x="64" y="201"/>
                    </a:cubicBezTo>
                    <a:cubicBezTo>
                      <a:pt x="63" y="199"/>
                      <a:pt x="60" y="199"/>
                      <a:pt x="58" y="199"/>
                    </a:cubicBezTo>
                    <a:cubicBezTo>
                      <a:pt x="58" y="199"/>
                      <a:pt x="58" y="199"/>
                      <a:pt x="57" y="199"/>
                    </a:cubicBezTo>
                    <a:cubicBezTo>
                      <a:pt x="57" y="199"/>
                      <a:pt x="57" y="199"/>
                      <a:pt x="56" y="199"/>
                    </a:cubicBezTo>
                    <a:cubicBezTo>
                      <a:pt x="56" y="199"/>
                      <a:pt x="56" y="199"/>
                      <a:pt x="55" y="199"/>
                    </a:cubicBezTo>
                    <a:cubicBezTo>
                      <a:pt x="55" y="199"/>
                      <a:pt x="54" y="199"/>
                      <a:pt x="54" y="198"/>
                    </a:cubicBezTo>
                    <a:cubicBezTo>
                      <a:pt x="52" y="195"/>
                      <a:pt x="48" y="194"/>
                      <a:pt x="47" y="190"/>
                    </a:cubicBezTo>
                    <a:cubicBezTo>
                      <a:pt x="46" y="187"/>
                      <a:pt x="45" y="186"/>
                      <a:pt x="44" y="186"/>
                    </a:cubicBezTo>
                    <a:cubicBezTo>
                      <a:pt x="43" y="186"/>
                      <a:pt x="42" y="187"/>
                      <a:pt x="40" y="188"/>
                    </a:cubicBezTo>
                    <a:cubicBezTo>
                      <a:pt x="39" y="188"/>
                      <a:pt x="39" y="188"/>
                      <a:pt x="38" y="188"/>
                    </a:cubicBezTo>
                    <a:cubicBezTo>
                      <a:pt x="37" y="188"/>
                      <a:pt x="36" y="188"/>
                      <a:pt x="35" y="187"/>
                    </a:cubicBezTo>
                    <a:cubicBezTo>
                      <a:pt x="32" y="185"/>
                      <a:pt x="30" y="182"/>
                      <a:pt x="26" y="181"/>
                    </a:cubicBezTo>
                    <a:cubicBezTo>
                      <a:pt x="26" y="181"/>
                      <a:pt x="25" y="181"/>
                      <a:pt x="25" y="180"/>
                    </a:cubicBezTo>
                    <a:cubicBezTo>
                      <a:pt x="25" y="178"/>
                      <a:pt x="25" y="176"/>
                      <a:pt x="26" y="174"/>
                    </a:cubicBezTo>
                    <a:cubicBezTo>
                      <a:pt x="28" y="172"/>
                      <a:pt x="28" y="168"/>
                      <a:pt x="30" y="167"/>
                    </a:cubicBezTo>
                    <a:cubicBezTo>
                      <a:pt x="31" y="166"/>
                      <a:pt x="32" y="166"/>
                      <a:pt x="33" y="166"/>
                    </a:cubicBezTo>
                    <a:cubicBezTo>
                      <a:pt x="34" y="166"/>
                      <a:pt x="35" y="166"/>
                      <a:pt x="36" y="166"/>
                    </a:cubicBezTo>
                    <a:cubicBezTo>
                      <a:pt x="36" y="166"/>
                      <a:pt x="37" y="167"/>
                      <a:pt x="38" y="167"/>
                    </a:cubicBezTo>
                    <a:cubicBezTo>
                      <a:pt x="38" y="167"/>
                      <a:pt x="38" y="167"/>
                      <a:pt x="38" y="167"/>
                    </a:cubicBezTo>
                    <a:cubicBezTo>
                      <a:pt x="39" y="167"/>
                      <a:pt x="40" y="167"/>
                      <a:pt x="40" y="166"/>
                    </a:cubicBezTo>
                    <a:cubicBezTo>
                      <a:pt x="41" y="166"/>
                      <a:pt x="41" y="166"/>
                      <a:pt x="41" y="166"/>
                    </a:cubicBezTo>
                    <a:cubicBezTo>
                      <a:pt x="42" y="166"/>
                      <a:pt x="42" y="167"/>
                      <a:pt x="43" y="167"/>
                    </a:cubicBezTo>
                    <a:cubicBezTo>
                      <a:pt x="45" y="170"/>
                      <a:pt x="48" y="173"/>
                      <a:pt x="50" y="176"/>
                    </a:cubicBezTo>
                    <a:cubicBezTo>
                      <a:pt x="52" y="179"/>
                      <a:pt x="53" y="180"/>
                      <a:pt x="55" y="180"/>
                    </a:cubicBezTo>
                    <a:cubicBezTo>
                      <a:pt x="56" y="180"/>
                      <a:pt x="57" y="179"/>
                      <a:pt x="59" y="178"/>
                    </a:cubicBezTo>
                    <a:cubicBezTo>
                      <a:pt x="60" y="177"/>
                      <a:pt x="61" y="176"/>
                      <a:pt x="62" y="175"/>
                    </a:cubicBezTo>
                    <a:cubicBezTo>
                      <a:pt x="64" y="170"/>
                      <a:pt x="68" y="167"/>
                      <a:pt x="72" y="164"/>
                    </a:cubicBezTo>
                    <a:cubicBezTo>
                      <a:pt x="75" y="162"/>
                      <a:pt x="79" y="160"/>
                      <a:pt x="83" y="160"/>
                    </a:cubicBezTo>
                    <a:cubicBezTo>
                      <a:pt x="88" y="160"/>
                      <a:pt x="93" y="162"/>
                      <a:pt x="97" y="166"/>
                    </a:cubicBezTo>
                    <a:cubicBezTo>
                      <a:pt x="98" y="168"/>
                      <a:pt x="100" y="169"/>
                      <a:pt x="102" y="169"/>
                    </a:cubicBezTo>
                    <a:cubicBezTo>
                      <a:pt x="102" y="169"/>
                      <a:pt x="102" y="169"/>
                      <a:pt x="102" y="169"/>
                    </a:cubicBezTo>
                    <a:cubicBezTo>
                      <a:pt x="102" y="169"/>
                      <a:pt x="103" y="169"/>
                      <a:pt x="103" y="169"/>
                    </a:cubicBezTo>
                    <a:cubicBezTo>
                      <a:pt x="105" y="169"/>
                      <a:pt x="108" y="169"/>
                      <a:pt x="109" y="172"/>
                    </a:cubicBezTo>
                    <a:cubicBezTo>
                      <a:pt x="110" y="174"/>
                      <a:pt x="111" y="175"/>
                      <a:pt x="113" y="176"/>
                    </a:cubicBezTo>
                    <a:cubicBezTo>
                      <a:pt x="116" y="177"/>
                      <a:pt x="118" y="179"/>
                      <a:pt x="121" y="179"/>
                    </a:cubicBezTo>
                    <a:cubicBezTo>
                      <a:pt x="122" y="181"/>
                      <a:pt x="123" y="181"/>
                      <a:pt x="124" y="181"/>
                    </a:cubicBezTo>
                    <a:cubicBezTo>
                      <a:pt x="125" y="181"/>
                      <a:pt x="126" y="181"/>
                      <a:pt x="127" y="181"/>
                    </a:cubicBezTo>
                    <a:cubicBezTo>
                      <a:pt x="127" y="181"/>
                      <a:pt x="127" y="181"/>
                      <a:pt x="127" y="181"/>
                    </a:cubicBezTo>
                    <a:cubicBezTo>
                      <a:pt x="129" y="181"/>
                      <a:pt x="130" y="181"/>
                      <a:pt x="131" y="182"/>
                    </a:cubicBezTo>
                    <a:cubicBezTo>
                      <a:pt x="133" y="184"/>
                      <a:pt x="137" y="185"/>
                      <a:pt x="140" y="186"/>
                    </a:cubicBezTo>
                    <a:cubicBezTo>
                      <a:pt x="143" y="187"/>
                      <a:pt x="146" y="187"/>
                      <a:pt x="147" y="191"/>
                    </a:cubicBezTo>
                    <a:cubicBezTo>
                      <a:pt x="147" y="192"/>
                      <a:pt x="148" y="193"/>
                      <a:pt x="149" y="193"/>
                    </a:cubicBezTo>
                    <a:cubicBezTo>
                      <a:pt x="149" y="193"/>
                      <a:pt x="149" y="193"/>
                      <a:pt x="149" y="193"/>
                    </a:cubicBezTo>
                    <a:cubicBezTo>
                      <a:pt x="151" y="193"/>
                      <a:pt x="152" y="191"/>
                      <a:pt x="152" y="190"/>
                    </a:cubicBezTo>
                    <a:cubicBezTo>
                      <a:pt x="154" y="185"/>
                      <a:pt x="155" y="181"/>
                      <a:pt x="154" y="175"/>
                    </a:cubicBezTo>
                    <a:cubicBezTo>
                      <a:pt x="154" y="172"/>
                      <a:pt x="154" y="169"/>
                      <a:pt x="157" y="166"/>
                    </a:cubicBezTo>
                    <a:cubicBezTo>
                      <a:pt x="158" y="166"/>
                      <a:pt x="158" y="165"/>
                      <a:pt x="158" y="164"/>
                    </a:cubicBezTo>
                    <a:cubicBezTo>
                      <a:pt x="160" y="158"/>
                      <a:pt x="165" y="153"/>
                      <a:pt x="169" y="149"/>
                    </a:cubicBezTo>
                    <a:cubicBezTo>
                      <a:pt x="174" y="143"/>
                      <a:pt x="181" y="139"/>
                      <a:pt x="186" y="135"/>
                    </a:cubicBezTo>
                    <a:cubicBezTo>
                      <a:pt x="188" y="134"/>
                      <a:pt x="189" y="133"/>
                      <a:pt x="191" y="133"/>
                    </a:cubicBezTo>
                    <a:cubicBezTo>
                      <a:pt x="192" y="133"/>
                      <a:pt x="193" y="133"/>
                      <a:pt x="194" y="134"/>
                    </a:cubicBezTo>
                    <a:cubicBezTo>
                      <a:pt x="196" y="135"/>
                      <a:pt x="197" y="136"/>
                      <a:pt x="199" y="136"/>
                    </a:cubicBezTo>
                    <a:cubicBezTo>
                      <a:pt x="200" y="136"/>
                      <a:pt x="200" y="136"/>
                      <a:pt x="200" y="136"/>
                    </a:cubicBezTo>
                    <a:cubicBezTo>
                      <a:pt x="201" y="135"/>
                      <a:pt x="202" y="135"/>
                      <a:pt x="203" y="135"/>
                    </a:cubicBezTo>
                    <a:cubicBezTo>
                      <a:pt x="204" y="135"/>
                      <a:pt x="206" y="136"/>
                      <a:pt x="207" y="136"/>
                    </a:cubicBezTo>
                    <a:cubicBezTo>
                      <a:pt x="208" y="136"/>
                      <a:pt x="209" y="136"/>
                      <a:pt x="209" y="136"/>
                    </a:cubicBezTo>
                    <a:cubicBezTo>
                      <a:pt x="211" y="136"/>
                      <a:pt x="211" y="135"/>
                      <a:pt x="210" y="132"/>
                    </a:cubicBezTo>
                    <a:cubicBezTo>
                      <a:pt x="209" y="130"/>
                      <a:pt x="209" y="129"/>
                      <a:pt x="211" y="129"/>
                    </a:cubicBezTo>
                    <a:cubicBezTo>
                      <a:pt x="212" y="129"/>
                      <a:pt x="213" y="128"/>
                      <a:pt x="213" y="128"/>
                    </a:cubicBezTo>
                    <a:cubicBezTo>
                      <a:pt x="214" y="128"/>
                      <a:pt x="214" y="129"/>
                      <a:pt x="213" y="131"/>
                    </a:cubicBezTo>
                    <a:cubicBezTo>
                      <a:pt x="213" y="131"/>
                      <a:pt x="214" y="131"/>
                      <a:pt x="215" y="132"/>
                    </a:cubicBezTo>
                    <a:cubicBezTo>
                      <a:pt x="215" y="132"/>
                      <a:pt x="216" y="132"/>
                      <a:pt x="216" y="132"/>
                    </a:cubicBezTo>
                    <a:cubicBezTo>
                      <a:pt x="220" y="132"/>
                      <a:pt x="224" y="130"/>
                      <a:pt x="225" y="126"/>
                    </a:cubicBezTo>
                    <a:cubicBezTo>
                      <a:pt x="226" y="124"/>
                      <a:pt x="227" y="123"/>
                      <a:pt x="229" y="122"/>
                    </a:cubicBezTo>
                    <a:cubicBezTo>
                      <a:pt x="230" y="122"/>
                      <a:pt x="231" y="121"/>
                      <a:pt x="232" y="121"/>
                    </a:cubicBezTo>
                    <a:cubicBezTo>
                      <a:pt x="233" y="119"/>
                      <a:pt x="234" y="118"/>
                      <a:pt x="236" y="118"/>
                    </a:cubicBezTo>
                    <a:cubicBezTo>
                      <a:pt x="237" y="118"/>
                      <a:pt x="238" y="119"/>
                      <a:pt x="239" y="119"/>
                    </a:cubicBezTo>
                    <a:cubicBezTo>
                      <a:pt x="240" y="120"/>
                      <a:pt x="240" y="120"/>
                      <a:pt x="241" y="120"/>
                    </a:cubicBezTo>
                    <a:cubicBezTo>
                      <a:pt x="242" y="120"/>
                      <a:pt x="242" y="120"/>
                      <a:pt x="243" y="118"/>
                    </a:cubicBezTo>
                    <a:cubicBezTo>
                      <a:pt x="244" y="114"/>
                      <a:pt x="246" y="112"/>
                      <a:pt x="250" y="110"/>
                    </a:cubicBezTo>
                    <a:cubicBezTo>
                      <a:pt x="252" y="109"/>
                      <a:pt x="251" y="108"/>
                      <a:pt x="250" y="107"/>
                    </a:cubicBezTo>
                    <a:cubicBezTo>
                      <a:pt x="249" y="106"/>
                      <a:pt x="248" y="106"/>
                      <a:pt x="246" y="105"/>
                    </a:cubicBezTo>
                    <a:cubicBezTo>
                      <a:pt x="246" y="105"/>
                      <a:pt x="245" y="105"/>
                      <a:pt x="245" y="105"/>
                    </a:cubicBezTo>
                    <a:cubicBezTo>
                      <a:pt x="242" y="105"/>
                      <a:pt x="239" y="107"/>
                      <a:pt x="239" y="108"/>
                    </a:cubicBezTo>
                    <a:cubicBezTo>
                      <a:pt x="238" y="113"/>
                      <a:pt x="234" y="112"/>
                      <a:pt x="231" y="113"/>
                    </a:cubicBezTo>
                    <a:cubicBezTo>
                      <a:pt x="231" y="113"/>
                      <a:pt x="231" y="113"/>
                      <a:pt x="231" y="113"/>
                    </a:cubicBezTo>
                    <a:cubicBezTo>
                      <a:pt x="230" y="113"/>
                      <a:pt x="230" y="113"/>
                      <a:pt x="230" y="113"/>
                    </a:cubicBezTo>
                    <a:cubicBezTo>
                      <a:pt x="229" y="112"/>
                      <a:pt x="230" y="112"/>
                      <a:pt x="230" y="112"/>
                    </a:cubicBezTo>
                    <a:cubicBezTo>
                      <a:pt x="230" y="112"/>
                      <a:pt x="230" y="112"/>
                      <a:pt x="231" y="112"/>
                    </a:cubicBezTo>
                    <a:cubicBezTo>
                      <a:pt x="231" y="112"/>
                      <a:pt x="231" y="112"/>
                      <a:pt x="231" y="112"/>
                    </a:cubicBezTo>
                    <a:cubicBezTo>
                      <a:pt x="231" y="112"/>
                      <a:pt x="231" y="112"/>
                      <a:pt x="231" y="112"/>
                    </a:cubicBezTo>
                    <a:cubicBezTo>
                      <a:pt x="233" y="111"/>
                      <a:pt x="233" y="110"/>
                      <a:pt x="232" y="109"/>
                    </a:cubicBezTo>
                    <a:cubicBezTo>
                      <a:pt x="230" y="107"/>
                      <a:pt x="230" y="104"/>
                      <a:pt x="228" y="101"/>
                    </a:cubicBezTo>
                    <a:cubicBezTo>
                      <a:pt x="228" y="100"/>
                      <a:pt x="228" y="100"/>
                      <a:pt x="228" y="100"/>
                    </a:cubicBezTo>
                    <a:cubicBezTo>
                      <a:pt x="228" y="100"/>
                      <a:pt x="228" y="100"/>
                      <a:pt x="228" y="100"/>
                    </a:cubicBezTo>
                    <a:cubicBezTo>
                      <a:pt x="229" y="100"/>
                      <a:pt x="229" y="100"/>
                      <a:pt x="229" y="100"/>
                    </a:cubicBezTo>
                    <a:cubicBezTo>
                      <a:pt x="230" y="101"/>
                      <a:pt x="230" y="101"/>
                      <a:pt x="231" y="101"/>
                    </a:cubicBezTo>
                    <a:cubicBezTo>
                      <a:pt x="231" y="101"/>
                      <a:pt x="231" y="101"/>
                      <a:pt x="231" y="100"/>
                    </a:cubicBezTo>
                    <a:cubicBezTo>
                      <a:pt x="232" y="100"/>
                      <a:pt x="232" y="99"/>
                      <a:pt x="231" y="98"/>
                    </a:cubicBezTo>
                    <a:cubicBezTo>
                      <a:pt x="230" y="96"/>
                      <a:pt x="227" y="95"/>
                      <a:pt x="225" y="94"/>
                    </a:cubicBezTo>
                    <a:cubicBezTo>
                      <a:pt x="224" y="93"/>
                      <a:pt x="222" y="92"/>
                      <a:pt x="222" y="91"/>
                    </a:cubicBezTo>
                    <a:cubicBezTo>
                      <a:pt x="221" y="86"/>
                      <a:pt x="220" y="81"/>
                      <a:pt x="223" y="77"/>
                    </a:cubicBezTo>
                    <a:cubicBezTo>
                      <a:pt x="227" y="72"/>
                      <a:pt x="228" y="66"/>
                      <a:pt x="229" y="60"/>
                    </a:cubicBezTo>
                    <a:cubicBezTo>
                      <a:pt x="229" y="59"/>
                      <a:pt x="228" y="57"/>
                      <a:pt x="227" y="57"/>
                    </a:cubicBezTo>
                    <a:cubicBezTo>
                      <a:pt x="227" y="57"/>
                      <a:pt x="226" y="57"/>
                      <a:pt x="226" y="57"/>
                    </a:cubicBezTo>
                    <a:cubicBezTo>
                      <a:pt x="225" y="57"/>
                      <a:pt x="225" y="58"/>
                      <a:pt x="224" y="59"/>
                    </a:cubicBezTo>
                    <a:cubicBezTo>
                      <a:pt x="223" y="59"/>
                      <a:pt x="223" y="60"/>
                      <a:pt x="223" y="61"/>
                    </a:cubicBezTo>
                    <a:cubicBezTo>
                      <a:pt x="217" y="70"/>
                      <a:pt x="209" y="77"/>
                      <a:pt x="198" y="80"/>
                    </a:cubicBezTo>
                    <a:cubicBezTo>
                      <a:pt x="196" y="80"/>
                      <a:pt x="195" y="81"/>
                      <a:pt x="194" y="81"/>
                    </a:cubicBezTo>
                    <a:cubicBezTo>
                      <a:pt x="191" y="81"/>
                      <a:pt x="189" y="79"/>
                      <a:pt x="187" y="76"/>
                    </a:cubicBezTo>
                    <a:cubicBezTo>
                      <a:pt x="186" y="74"/>
                      <a:pt x="186" y="73"/>
                      <a:pt x="185" y="73"/>
                    </a:cubicBezTo>
                    <a:cubicBezTo>
                      <a:pt x="184" y="73"/>
                      <a:pt x="184" y="73"/>
                      <a:pt x="182" y="74"/>
                    </a:cubicBezTo>
                    <a:cubicBezTo>
                      <a:pt x="182" y="74"/>
                      <a:pt x="181" y="74"/>
                      <a:pt x="181" y="74"/>
                    </a:cubicBezTo>
                    <a:cubicBezTo>
                      <a:pt x="180" y="74"/>
                      <a:pt x="180" y="74"/>
                      <a:pt x="180" y="74"/>
                    </a:cubicBezTo>
                    <a:cubicBezTo>
                      <a:pt x="179" y="71"/>
                      <a:pt x="178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3" y="71"/>
                    </a:cubicBezTo>
                    <a:cubicBezTo>
                      <a:pt x="172" y="71"/>
                      <a:pt x="171" y="70"/>
                      <a:pt x="170" y="70"/>
                    </a:cubicBezTo>
                    <a:cubicBezTo>
                      <a:pt x="167" y="69"/>
                      <a:pt x="165" y="68"/>
                      <a:pt x="162" y="68"/>
                    </a:cubicBezTo>
                    <a:cubicBezTo>
                      <a:pt x="156" y="67"/>
                      <a:pt x="151" y="64"/>
                      <a:pt x="146" y="60"/>
                    </a:cubicBezTo>
                    <a:cubicBezTo>
                      <a:pt x="143" y="58"/>
                      <a:pt x="141" y="57"/>
                      <a:pt x="139" y="56"/>
                    </a:cubicBezTo>
                    <a:cubicBezTo>
                      <a:pt x="134" y="54"/>
                      <a:pt x="130" y="51"/>
                      <a:pt x="127" y="47"/>
                    </a:cubicBezTo>
                    <a:cubicBezTo>
                      <a:pt x="125" y="45"/>
                      <a:pt x="123" y="42"/>
                      <a:pt x="121" y="41"/>
                    </a:cubicBezTo>
                    <a:cubicBezTo>
                      <a:pt x="115" y="38"/>
                      <a:pt x="112" y="34"/>
                      <a:pt x="110" y="28"/>
                    </a:cubicBezTo>
                    <a:cubicBezTo>
                      <a:pt x="108" y="25"/>
                      <a:pt x="107" y="23"/>
                      <a:pt x="104" y="21"/>
                    </a:cubicBezTo>
                    <a:cubicBezTo>
                      <a:pt x="102" y="20"/>
                      <a:pt x="101" y="18"/>
                      <a:pt x="100" y="16"/>
                    </a:cubicBezTo>
                    <a:cubicBezTo>
                      <a:pt x="99" y="13"/>
                      <a:pt x="97" y="11"/>
                      <a:pt x="94" y="10"/>
                    </a:cubicBezTo>
                    <a:cubicBezTo>
                      <a:pt x="90" y="9"/>
                      <a:pt x="88" y="8"/>
                      <a:pt x="86" y="4"/>
                    </a:cubicBezTo>
                    <a:cubicBezTo>
                      <a:pt x="86" y="4"/>
                      <a:pt x="85" y="3"/>
                      <a:pt x="85" y="2"/>
                    </a:cubicBezTo>
                    <a:cubicBezTo>
                      <a:pt x="84" y="1"/>
                      <a:pt x="83" y="0"/>
                      <a:pt x="82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8E7AA5D1-47DF-4432-B0A8-EFB50ADA18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7238" y="4710113"/>
                <a:ext cx="642938" cy="436563"/>
              </a:xfrm>
              <a:custGeom>
                <a:avLst/>
                <a:gdLst>
                  <a:gd name="T0" fmla="*/ 102 w 135"/>
                  <a:gd name="T1" fmla="*/ 1 h 92"/>
                  <a:gd name="T2" fmla="*/ 99 w 135"/>
                  <a:gd name="T3" fmla="*/ 1 h 92"/>
                  <a:gd name="T4" fmla="*/ 88 w 135"/>
                  <a:gd name="T5" fmla="*/ 5 h 92"/>
                  <a:gd name="T6" fmla="*/ 79 w 135"/>
                  <a:gd name="T7" fmla="*/ 7 h 92"/>
                  <a:gd name="T8" fmla="*/ 78 w 135"/>
                  <a:gd name="T9" fmla="*/ 9 h 92"/>
                  <a:gd name="T10" fmla="*/ 81 w 135"/>
                  <a:gd name="T11" fmla="*/ 16 h 92"/>
                  <a:gd name="T12" fmla="*/ 77 w 135"/>
                  <a:gd name="T13" fmla="*/ 22 h 92"/>
                  <a:gd name="T14" fmla="*/ 70 w 135"/>
                  <a:gd name="T15" fmla="*/ 21 h 92"/>
                  <a:gd name="T16" fmla="*/ 59 w 135"/>
                  <a:gd name="T17" fmla="*/ 23 h 92"/>
                  <a:gd name="T18" fmla="*/ 50 w 135"/>
                  <a:gd name="T19" fmla="*/ 14 h 92"/>
                  <a:gd name="T20" fmla="*/ 46 w 135"/>
                  <a:gd name="T21" fmla="*/ 17 h 92"/>
                  <a:gd name="T22" fmla="*/ 40 w 135"/>
                  <a:gd name="T23" fmla="*/ 23 h 92"/>
                  <a:gd name="T24" fmla="*/ 36 w 135"/>
                  <a:gd name="T25" fmla="*/ 22 h 92"/>
                  <a:gd name="T26" fmla="*/ 34 w 135"/>
                  <a:gd name="T27" fmla="*/ 19 h 92"/>
                  <a:gd name="T28" fmla="*/ 32 w 135"/>
                  <a:gd name="T29" fmla="*/ 22 h 92"/>
                  <a:gd name="T30" fmla="*/ 31 w 135"/>
                  <a:gd name="T31" fmla="*/ 37 h 92"/>
                  <a:gd name="T32" fmla="*/ 13 w 135"/>
                  <a:gd name="T33" fmla="*/ 46 h 92"/>
                  <a:gd name="T34" fmla="*/ 1 w 135"/>
                  <a:gd name="T35" fmla="*/ 55 h 92"/>
                  <a:gd name="T36" fmla="*/ 5 w 135"/>
                  <a:gd name="T37" fmla="*/ 55 h 92"/>
                  <a:gd name="T38" fmla="*/ 8 w 135"/>
                  <a:gd name="T39" fmla="*/ 53 h 92"/>
                  <a:gd name="T40" fmla="*/ 18 w 135"/>
                  <a:gd name="T41" fmla="*/ 50 h 92"/>
                  <a:gd name="T42" fmla="*/ 22 w 135"/>
                  <a:gd name="T43" fmla="*/ 50 h 92"/>
                  <a:gd name="T44" fmla="*/ 24 w 135"/>
                  <a:gd name="T45" fmla="*/ 58 h 92"/>
                  <a:gd name="T46" fmla="*/ 25 w 135"/>
                  <a:gd name="T47" fmla="*/ 63 h 92"/>
                  <a:gd name="T48" fmla="*/ 23 w 135"/>
                  <a:gd name="T49" fmla="*/ 63 h 92"/>
                  <a:gd name="T50" fmla="*/ 20 w 135"/>
                  <a:gd name="T51" fmla="*/ 72 h 92"/>
                  <a:gd name="T52" fmla="*/ 21 w 135"/>
                  <a:gd name="T53" fmla="*/ 78 h 92"/>
                  <a:gd name="T54" fmla="*/ 24 w 135"/>
                  <a:gd name="T55" fmla="*/ 81 h 92"/>
                  <a:gd name="T56" fmla="*/ 26 w 135"/>
                  <a:gd name="T57" fmla="*/ 78 h 92"/>
                  <a:gd name="T58" fmla="*/ 30 w 135"/>
                  <a:gd name="T59" fmla="*/ 80 h 92"/>
                  <a:gd name="T60" fmla="*/ 32 w 135"/>
                  <a:gd name="T61" fmla="*/ 79 h 92"/>
                  <a:gd name="T62" fmla="*/ 33 w 135"/>
                  <a:gd name="T63" fmla="*/ 82 h 92"/>
                  <a:gd name="T64" fmla="*/ 30 w 135"/>
                  <a:gd name="T65" fmla="*/ 89 h 92"/>
                  <a:gd name="T66" fmla="*/ 34 w 135"/>
                  <a:gd name="T67" fmla="*/ 88 h 92"/>
                  <a:gd name="T68" fmla="*/ 38 w 135"/>
                  <a:gd name="T69" fmla="*/ 89 h 92"/>
                  <a:gd name="T70" fmla="*/ 45 w 135"/>
                  <a:gd name="T71" fmla="*/ 90 h 92"/>
                  <a:gd name="T72" fmla="*/ 48 w 135"/>
                  <a:gd name="T73" fmla="*/ 92 h 92"/>
                  <a:gd name="T74" fmla="*/ 50 w 135"/>
                  <a:gd name="T75" fmla="*/ 81 h 92"/>
                  <a:gd name="T76" fmla="*/ 53 w 135"/>
                  <a:gd name="T77" fmla="*/ 74 h 92"/>
                  <a:gd name="T78" fmla="*/ 68 w 135"/>
                  <a:gd name="T79" fmla="*/ 56 h 92"/>
                  <a:gd name="T80" fmla="*/ 70 w 135"/>
                  <a:gd name="T81" fmla="*/ 56 h 92"/>
                  <a:gd name="T82" fmla="*/ 72 w 135"/>
                  <a:gd name="T83" fmla="*/ 52 h 92"/>
                  <a:gd name="T84" fmla="*/ 76 w 135"/>
                  <a:gd name="T85" fmla="*/ 53 h 92"/>
                  <a:gd name="T86" fmla="*/ 81 w 135"/>
                  <a:gd name="T87" fmla="*/ 49 h 92"/>
                  <a:gd name="T88" fmla="*/ 92 w 135"/>
                  <a:gd name="T89" fmla="*/ 51 h 92"/>
                  <a:gd name="T90" fmla="*/ 96 w 135"/>
                  <a:gd name="T91" fmla="*/ 52 h 92"/>
                  <a:gd name="T92" fmla="*/ 104 w 135"/>
                  <a:gd name="T93" fmla="*/ 63 h 92"/>
                  <a:gd name="T94" fmla="*/ 109 w 135"/>
                  <a:gd name="T95" fmla="*/ 62 h 92"/>
                  <a:gd name="T96" fmla="*/ 111 w 135"/>
                  <a:gd name="T97" fmla="*/ 55 h 92"/>
                  <a:gd name="T98" fmla="*/ 122 w 135"/>
                  <a:gd name="T99" fmla="*/ 42 h 92"/>
                  <a:gd name="T100" fmla="*/ 132 w 135"/>
                  <a:gd name="T101" fmla="*/ 35 h 92"/>
                  <a:gd name="T102" fmla="*/ 132 w 135"/>
                  <a:gd name="T103" fmla="*/ 28 h 92"/>
                  <a:gd name="T104" fmla="*/ 129 w 135"/>
                  <a:gd name="T105" fmla="*/ 17 h 92"/>
                  <a:gd name="T106" fmla="*/ 125 w 135"/>
                  <a:gd name="T107" fmla="*/ 9 h 92"/>
                  <a:gd name="T108" fmla="*/ 123 w 135"/>
                  <a:gd name="T109" fmla="*/ 9 h 92"/>
                  <a:gd name="T110" fmla="*/ 113 w 135"/>
                  <a:gd name="T111" fmla="*/ 4 h 92"/>
                  <a:gd name="T112" fmla="*/ 111 w 135"/>
                  <a:gd name="T113" fmla="*/ 2 h 92"/>
                  <a:gd name="T114" fmla="*/ 108 w 135"/>
                  <a:gd name="T115" fmla="*/ 1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5" h="92">
                    <a:moveTo>
                      <a:pt x="105" y="0"/>
                    </a:moveTo>
                    <a:cubicBezTo>
                      <a:pt x="104" y="0"/>
                      <a:pt x="103" y="0"/>
                      <a:pt x="102" y="1"/>
                    </a:cubicBezTo>
                    <a:cubicBezTo>
                      <a:pt x="102" y="1"/>
                      <a:pt x="101" y="1"/>
                      <a:pt x="101" y="1"/>
                    </a:cubicBezTo>
                    <a:cubicBezTo>
                      <a:pt x="100" y="1"/>
                      <a:pt x="99" y="1"/>
                      <a:pt x="99" y="1"/>
                    </a:cubicBezTo>
                    <a:cubicBezTo>
                      <a:pt x="98" y="1"/>
                      <a:pt x="97" y="1"/>
                      <a:pt x="97" y="1"/>
                    </a:cubicBezTo>
                    <a:cubicBezTo>
                      <a:pt x="93" y="1"/>
                      <a:pt x="90" y="3"/>
                      <a:pt x="88" y="5"/>
                    </a:cubicBezTo>
                    <a:cubicBezTo>
                      <a:pt x="86" y="6"/>
                      <a:pt x="84" y="8"/>
                      <a:pt x="82" y="8"/>
                    </a:cubicBezTo>
                    <a:cubicBezTo>
                      <a:pt x="81" y="8"/>
                      <a:pt x="80" y="8"/>
                      <a:pt x="79" y="7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7" y="8"/>
                      <a:pt x="77" y="9"/>
                      <a:pt x="78" y="9"/>
                    </a:cubicBezTo>
                    <a:cubicBezTo>
                      <a:pt x="79" y="10"/>
                      <a:pt x="79" y="10"/>
                      <a:pt x="80" y="11"/>
                    </a:cubicBezTo>
                    <a:cubicBezTo>
                      <a:pt x="82" y="12"/>
                      <a:pt x="83" y="14"/>
                      <a:pt x="81" y="16"/>
                    </a:cubicBezTo>
                    <a:cubicBezTo>
                      <a:pt x="80" y="18"/>
                      <a:pt x="79" y="19"/>
                      <a:pt x="78" y="21"/>
                    </a:cubicBezTo>
                    <a:cubicBezTo>
                      <a:pt x="78" y="22"/>
                      <a:pt x="77" y="22"/>
                      <a:pt x="77" y="22"/>
                    </a:cubicBezTo>
                    <a:cubicBezTo>
                      <a:pt x="76" y="22"/>
                      <a:pt x="76" y="22"/>
                      <a:pt x="75" y="22"/>
                    </a:cubicBezTo>
                    <a:cubicBezTo>
                      <a:pt x="73" y="21"/>
                      <a:pt x="72" y="21"/>
                      <a:pt x="70" y="21"/>
                    </a:cubicBezTo>
                    <a:cubicBezTo>
                      <a:pt x="68" y="21"/>
                      <a:pt x="66" y="21"/>
                      <a:pt x="64" y="22"/>
                    </a:cubicBezTo>
                    <a:cubicBezTo>
                      <a:pt x="62" y="23"/>
                      <a:pt x="60" y="23"/>
                      <a:pt x="59" y="23"/>
                    </a:cubicBezTo>
                    <a:cubicBezTo>
                      <a:pt x="56" y="23"/>
                      <a:pt x="54" y="22"/>
                      <a:pt x="52" y="18"/>
                    </a:cubicBezTo>
                    <a:cubicBezTo>
                      <a:pt x="51" y="16"/>
                      <a:pt x="51" y="14"/>
                      <a:pt x="50" y="14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8" y="14"/>
                      <a:pt x="48" y="16"/>
                      <a:pt x="46" y="17"/>
                    </a:cubicBezTo>
                    <a:cubicBezTo>
                      <a:pt x="46" y="18"/>
                      <a:pt x="45" y="19"/>
                      <a:pt x="44" y="19"/>
                    </a:cubicBezTo>
                    <a:cubicBezTo>
                      <a:pt x="42" y="19"/>
                      <a:pt x="41" y="21"/>
                      <a:pt x="40" y="23"/>
                    </a:cubicBezTo>
                    <a:cubicBezTo>
                      <a:pt x="39" y="24"/>
                      <a:pt x="38" y="24"/>
                      <a:pt x="38" y="24"/>
                    </a:cubicBezTo>
                    <a:cubicBezTo>
                      <a:pt x="37" y="24"/>
                      <a:pt x="37" y="24"/>
                      <a:pt x="36" y="22"/>
                    </a:cubicBezTo>
                    <a:cubicBezTo>
                      <a:pt x="36" y="22"/>
                      <a:pt x="36" y="21"/>
                      <a:pt x="35" y="21"/>
                    </a:cubicBezTo>
                    <a:cubicBezTo>
                      <a:pt x="35" y="20"/>
                      <a:pt x="34" y="19"/>
                      <a:pt x="34" y="19"/>
                    </a:cubicBezTo>
                    <a:cubicBezTo>
                      <a:pt x="34" y="19"/>
                      <a:pt x="33" y="19"/>
                      <a:pt x="33" y="19"/>
                    </a:cubicBezTo>
                    <a:cubicBezTo>
                      <a:pt x="32" y="20"/>
                      <a:pt x="32" y="21"/>
                      <a:pt x="32" y="22"/>
                    </a:cubicBezTo>
                    <a:cubicBezTo>
                      <a:pt x="32" y="23"/>
                      <a:pt x="33" y="24"/>
                      <a:pt x="34" y="25"/>
                    </a:cubicBezTo>
                    <a:cubicBezTo>
                      <a:pt x="38" y="30"/>
                      <a:pt x="36" y="35"/>
                      <a:pt x="31" y="37"/>
                    </a:cubicBezTo>
                    <a:cubicBezTo>
                      <a:pt x="28" y="38"/>
                      <a:pt x="26" y="40"/>
                      <a:pt x="23" y="42"/>
                    </a:cubicBezTo>
                    <a:cubicBezTo>
                      <a:pt x="20" y="44"/>
                      <a:pt x="17" y="46"/>
                      <a:pt x="13" y="46"/>
                    </a:cubicBezTo>
                    <a:cubicBezTo>
                      <a:pt x="9" y="46"/>
                      <a:pt x="5" y="49"/>
                      <a:pt x="2" y="52"/>
                    </a:cubicBezTo>
                    <a:cubicBezTo>
                      <a:pt x="1" y="53"/>
                      <a:pt x="0" y="54"/>
                      <a:pt x="1" y="55"/>
                    </a:cubicBezTo>
                    <a:cubicBezTo>
                      <a:pt x="2" y="56"/>
                      <a:pt x="2" y="56"/>
                      <a:pt x="3" y="56"/>
                    </a:cubicBezTo>
                    <a:cubicBezTo>
                      <a:pt x="3" y="56"/>
                      <a:pt x="4" y="55"/>
                      <a:pt x="5" y="55"/>
                    </a:cubicBezTo>
                    <a:cubicBezTo>
                      <a:pt x="6" y="54"/>
                      <a:pt x="7" y="53"/>
                      <a:pt x="8" y="53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12" y="53"/>
                      <a:pt x="15" y="51"/>
                      <a:pt x="18" y="50"/>
                    </a:cubicBezTo>
                    <a:cubicBezTo>
                      <a:pt x="18" y="50"/>
                      <a:pt x="19" y="49"/>
                      <a:pt x="20" y="49"/>
                    </a:cubicBezTo>
                    <a:cubicBezTo>
                      <a:pt x="21" y="49"/>
                      <a:pt x="21" y="49"/>
                      <a:pt x="22" y="50"/>
                    </a:cubicBezTo>
                    <a:cubicBezTo>
                      <a:pt x="23" y="51"/>
                      <a:pt x="21" y="52"/>
                      <a:pt x="21" y="53"/>
                    </a:cubicBezTo>
                    <a:cubicBezTo>
                      <a:pt x="20" y="57"/>
                      <a:pt x="20" y="57"/>
                      <a:pt x="24" y="58"/>
                    </a:cubicBezTo>
                    <a:cubicBezTo>
                      <a:pt x="26" y="59"/>
                      <a:pt x="27" y="60"/>
                      <a:pt x="27" y="62"/>
                    </a:cubicBezTo>
                    <a:cubicBezTo>
                      <a:pt x="27" y="63"/>
                      <a:pt x="26" y="63"/>
                      <a:pt x="25" y="63"/>
                    </a:cubicBezTo>
                    <a:cubicBezTo>
                      <a:pt x="25" y="63"/>
                      <a:pt x="24" y="63"/>
                      <a:pt x="24" y="63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2" y="66"/>
                      <a:pt x="22" y="69"/>
                      <a:pt x="19" y="70"/>
                    </a:cubicBezTo>
                    <a:cubicBezTo>
                      <a:pt x="18" y="70"/>
                      <a:pt x="19" y="71"/>
                      <a:pt x="20" y="72"/>
                    </a:cubicBezTo>
                    <a:cubicBezTo>
                      <a:pt x="22" y="72"/>
                      <a:pt x="22" y="74"/>
                      <a:pt x="22" y="76"/>
                    </a:cubicBezTo>
                    <a:cubicBezTo>
                      <a:pt x="21" y="77"/>
                      <a:pt x="21" y="77"/>
                      <a:pt x="21" y="78"/>
                    </a:cubicBezTo>
                    <a:cubicBezTo>
                      <a:pt x="21" y="79"/>
                      <a:pt x="21" y="81"/>
                      <a:pt x="23" y="81"/>
                    </a:cubicBezTo>
                    <a:cubicBezTo>
                      <a:pt x="23" y="81"/>
                      <a:pt x="23" y="81"/>
                      <a:pt x="24" y="81"/>
                    </a:cubicBezTo>
                    <a:cubicBezTo>
                      <a:pt x="25" y="81"/>
                      <a:pt x="25" y="80"/>
                      <a:pt x="25" y="79"/>
                    </a:cubicBezTo>
                    <a:cubicBezTo>
                      <a:pt x="26" y="79"/>
                      <a:pt x="26" y="78"/>
                      <a:pt x="26" y="78"/>
                    </a:cubicBezTo>
                    <a:cubicBezTo>
                      <a:pt x="27" y="78"/>
                      <a:pt x="27" y="78"/>
                      <a:pt x="27" y="78"/>
                    </a:cubicBezTo>
                    <a:cubicBezTo>
                      <a:pt x="28" y="80"/>
                      <a:pt x="29" y="80"/>
                      <a:pt x="30" y="80"/>
                    </a:cubicBezTo>
                    <a:cubicBezTo>
                      <a:pt x="30" y="80"/>
                      <a:pt x="31" y="80"/>
                      <a:pt x="32" y="80"/>
                    </a:cubicBezTo>
                    <a:cubicBezTo>
                      <a:pt x="32" y="80"/>
                      <a:pt x="32" y="79"/>
                      <a:pt x="32" y="79"/>
                    </a:cubicBezTo>
                    <a:cubicBezTo>
                      <a:pt x="32" y="79"/>
                      <a:pt x="33" y="80"/>
                      <a:pt x="33" y="80"/>
                    </a:cubicBezTo>
                    <a:cubicBezTo>
                      <a:pt x="33" y="80"/>
                      <a:pt x="33" y="81"/>
                      <a:pt x="33" y="82"/>
                    </a:cubicBezTo>
                    <a:cubicBezTo>
                      <a:pt x="31" y="83"/>
                      <a:pt x="30" y="84"/>
                      <a:pt x="29" y="86"/>
                    </a:cubicBezTo>
                    <a:cubicBezTo>
                      <a:pt x="28" y="87"/>
                      <a:pt x="29" y="89"/>
                      <a:pt x="30" y="89"/>
                    </a:cubicBezTo>
                    <a:cubicBezTo>
                      <a:pt x="30" y="89"/>
                      <a:pt x="31" y="89"/>
                      <a:pt x="31" y="89"/>
                    </a:cubicBezTo>
                    <a:cubicBezTo>
                      <a:pt x="32" y="89"/>
                      <a:pt x="33" y="88"/>
                      <a:pt x="34" y="88"/>
                    </a:cubicBezTo>
                    <a:cubicBezTo>
                      <a:pt x="35" y="88"/>
                      <a:pt x="36" y="88"/>
                      <a:pt x="37" y="89"/>
                    </a:cubicBezTo>
                    <a:cubicBezTo>
                      <a:pt x="38" y="89"/>
                      <a:pt x="38" y="89"/>
                      <a:pt x="38" y="89"/>
                    </a:cubicBezTo>
                    <a:cubicBezTo>
                      <a:pt x="39" y="88"/>
                      <a:pt x="40" y="88"/>
                      <a:pt x="41" y="88"/>
                    </a:cubicBezTo>
                    <a:cubicBezTo>
                      <a:pt x="43" y="88"/>
                      <a:pt x="44" y="89"/>
                      <a:pt x="45" y="90"/>
                    </a:cubicBezTo>
                    <a:cubicBezTo>
                      <a:pt x="46" y="91"/>
                      <a:pt x="47" y="91"/>
                      <a:pt x="47" y="91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9" y="92"/>
                      <a:pt x="50" y="91"/>
                      <a:pt x="50" y="89"/>
                    </a:cubicBezTo>
                    <a:cubicBezTo>
                      <a:pt x="49" y="86"/>
                      <a:pt x="47" y="84"/>
                      <a:pt x="50" y="81"/>
                    </a:cubicBezTo>
                    <a:cubicBezTo>
                      <a:pt x="51" y="81"/>
                      <a:pt x="51" y="80"/>
                      <a:pt x="50" y="79"/>
                    </a:cubicBezTo>
                    <a:cubicBezTo>
                      <a:pt x="49" y="76"/>
                      <a:pt x="51" y="75"/>
                      <a:pt x="53" y="74"/>
                    </a:cubicBezTo>
                    <a:cubicBezTo>
                      <a:pt x="58" y="73"/>
                      <a:pt x="61" y="68"/>
                      <a:pt x="62" y="64"/>
                    </a:cubicBezTo>
                    <a:cubicBezTo>
                      <a:pt x="63" y="59"/>
                      <a:pt x="64" y="56"/>
                      <a:pt x="68" y="56"/>
                    </a:cubicBezTo>
                    <a:cubicBezTo>
                      <a:pt x="69" y="56"/>
                      <a:pt x="69" y="56"/>
                      <a:pt x="70" y="56"/>
                    </a:cubicBezTo>
                    <a:cubicBezTo>
                      <a:pt x="70" y="56"/>
                      <a:pt x="70" y="56"/>
                      <a:pt x="70" y="56"/>
                    </a:cubicBezTo>
                    <a:cubicBezTo>
                      <a:pt x="72" y="56"/>
                      <a:pt x="71" y="53"/>
                      <a:pt x="72" y="52"/>
                    </a:cubicBezTo>
                    <a:cubicBezTo>
                      <a:pt x="72" y="52"/>
                      <a:pt x="72" y="52"/>
                      <a:pt x="72" y="52"/>
                    </a:cubicBezTo>
                    <a:cubicBezTo>
                      <a:pt x="73" y="52"/>
                      <a:pt x="73" y="52"/>
                      <a:pt x="74" y="52"/>
                    </a:cubicBezTo>
                    <a:cubicBezTo>
                      <a:pt x="75" y="53"/>
                      <a:pt x="75" y="53"/>
                      <a:pt x="76" y="53"/>
                    </a:cubicBezTo>
                    <a:cubicBezTo>
                      <a:pt x="76" y="53"/>
                      <a:pt x="77" y="53"/>
                      <a:pt x="77" y="52"/>
                    </a:cubicBezTo>
                    <a:cubicBezTo>
                      <a:pt x="78" y="50"/>
                      <a:pt x="80" y="50"/>
                      <a:pt x="81" y="49"/>
                    </a:cubicBezTo>
                    <a:cubicBezTo>
                      <a:pt x="83" y="48"/>
                      <a:pt x="84" y="48"/>
                      <a:pt x="86" y="48"/>
                    </a:cubicBezTo>
                    <a:cubicBezTo>
                      <a:pt x="88" y="48"/>
                      <a:pt x="90" y="49"/>
                      <a:pt x="92" y="51"/>
                    </a:cubicBezTo>
                    <a:cubicBezTo>
                      <a:pt x="92" y="51"/>
                      <a:pt x="94" y="51"/>
                      <a:pt x="95" y="51"/>
                    </a:cubicBezTo>
                    <a:cubicBezTo>
                      <a:pt x="95" y="52"/>
                      <a:pt x="96" y="52"/>
                      <a:pt x="96" y="52"/>
                    </a:cubicBezTo>
                    <a:cubicBezTo>
                      <a:pt x="98" y="55"/>
                      <a:pt x="101" y="56"/>
                      <a:pt x="102" y="60"/>
                    </a:cubicBezTo>
                    <a:cubicBezTo>
                      <a:pt x="102" y="61"/>
                      <a:pt x="103" y="62"/>
                      <a:pt x="104" y="63"/>
                    </a:cubicBezTo>
                    <a:cubicBezTo>
                      <a:pt x="105" y="64"/>
                      <a:pt x="106" y="64"/>
                      <a:pt x="107" y="64"/>
                    </a:cubicBezTo>
                    <a:cubicBezTo>
                      <a:pt x="108" y="64"/>
                      <a:pt x="109" y="63"/>
                      <a:pt x="109" y="62"/>
                    </a:cubicBezTo>
                    <a:cubicBezTo>
                      <a:pt x="110" y="61"/>
                      <a:pt x="110" y="59"/>
                      <a:pt x="110" y="58"/>
                    </a:cubicBezTo>
                    <a:cubicBezTo>
                      <a:pt x="110" y="57"/>
                      <a:pt x="110" y="55"/>
                      <a:pt x="111" y="55"/>
                    </a:cubicBezTo>
                    <a:cubicBezTo>
                      <a:pt x="113" y="54"/>
                      <a:pt x="113" y="51"/>
                      <a:pt x="114" y="49"/>
                    </a:cubicBezTo>
                    <a:cubicBezTo>
                      <a:pt x="116" y="46"/>
                      <a:pt x="118" y="43"/>
                      <a:pt x="122" y="42"/>
                    </a:cubicBezTo>
                    <a:cubicBezTo>
                      <a:pt x="124" y="41"/>
                      <a:pt x="125" y="40"/>
                      <a:pt x="126" y="39"/>
                    </a:cubicBezTo>
                    <a:cubicBezTo>
                      <a:pt x="128" y="36"/>
                      <a:pt x="129" y="35"/>
                      <a:pt x="132" y="35"/>
                    </a:cubicBezTo>
                    <a:cubicBezTo>
                      <a:pt x="135" y="34"/>
                      <a:pt x="135" y="33"/>
                      <a:pt x="134" y="31"/>
                    </a:cubicBezTo>
                    <a:cubicBezTo>
                      <a:pt x="133" y="30"/>
                      <a:pt x="131" y="29"/>
                      <a:pt x="132" y="28"/>
                    </a:cubicBezTo>
                    <a:cubicBezTo>
                      <a:pt x="135" y="24"/>
                      <a:pt x="133" y="22"/>
                      <a:pt x="130" y="20"/>
                    </a:cubicBezTo>
                    <a:cubicBezTo>
                      <a:pt x="129" y="19"/>
                      <a:pt x="129" y="18"/>
                      <a:pt x="129" y="17"/>
                    </a:cubicBezTo>
                    <a:cubicBezTo>
                      <a:pt x="130" y="16"/>
                      <a:pt x="130" y="15"/>
                      <a:pt x="130" y="14"/>
                    </a:cubicBezTo>
                    <a:cubicBezTo>
                      <a:pt x="130" y="10"/>
                      <a:pt x="129" y="10"/>
                      <a:pt x="125" y="9"/>
                    </a:cubicBezTo>
                    <a:cubicBezTo>
                      <a:pt x="125" y="9"/>
                      <a:pt x="125" y="9"/>
                      <a:pt x="124" y="9"/>
                    </a:cubicBezTo>
                    <a:cubicBezTo>
                      <a:pt x="124" y="9"/>
                      <a:pt x="124" y="9"/>
                      <a:pt x="123" y="9"/>
                    </a:cubicBezTo>
                    <a:cubicBezTo>
                      <a:pt x="123" y="9"/>
                      <a:pt x="123" y="9"/>
                      <a:pt x="122" y="9"/>
                    </a:cubicBezTo>
                    <a:cubicBezTo>
                      <a:pt x="118" y="9"/>
                      <a:pt x="115" y="7"/>
                      <a:pt x="113" y="4"/>
                    </a:cubicBezTo>
                    <a:cubicBezTo>
                      <a:pt x="112" y="3"/>
                      <a:pt x="112" y="2"/>
                      <a:pt x="111" y="2"/>
                    </a:cubicBezTo>
                    <a:cubicBezTo>
                      <a:pt x="111" y="2"/>
                      <a:pt x="111" y="2"/>
                      <a:pt x="111" y="2"/>
                    </a:cubicBezTo>
                    <a:cubicBezTo>
                      <a:pt x="111" y="2"/>
                      <a:pt x="111" y="2"/>
                      <a:pt x="111" y="2"/>
                    </a:cubicBezTo>
                    <a:cubicBezTo>
                      <a:pt x="110" y="2"/>
                      <a:pt x="109" y="2"/>
                      <a:pt x="108" y="1"/>
                    </a:cubicBezTo>
                    <a:cubicBezTo>
                      <a:pt x="107" y="1"/>
                      <a:pt x="106" y="0"/>
                      <a:pt x="105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80FA44CC-F2C9-4313-8FB9-1FF586818E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1125" y="4662488"/>
                <a:ext cx="95250" cy="109538"/>
              </a:xfrm>
              <a:custGeom>
                <a:avLst/>
                <a:gdLst>
                  <a:gd name="T0" fmla="*/ 16 w 20"/>
                  <a:gd name="T1" fmla="*/ 0 h 23"/>
                  <a:gd name="T2" fmla="*/ 13 w 20"/>
                  <a:gd name="T3" fmla="*/ 1 h 23"/>
                  <a:gd name="T4" fmla="*/ 12 w 20"/>
                  <a:gd name="T5" fmla="*/ 2 h 23"/>
                  <a:gd name="T6" fmla="*/ 2 w 20"/>
                  <a:gd name="T7" fmla="*/ 11 h 23"/>
                  <a:gd name="T8" fmla="*/ 0 w 20"/>
                  <a:gd name="T9" fmla="*/ 18 h 23"/>
                  <a:gd name="T10" fmla="*/ 4 w 20"/>
                  <a:gd name="T11" fmla="*/ 23 h 23"/>
                  <a:gd name="T12" fmla="*/ 6 w 20"/>
                  <a:gd name="T13" fmla="*/ 22 h 23"/>
                  <a:gd name="T14" fmla="*/ 12 w 20"/>
                  <a:gd name="T15" fmla="*/ 20 h 23"/>
                  <a:gd name="T16" fmla="*/ 14 w 20"/>
                  <a:gd name="T17" fmla="*/ 16 h 23"/>
                  <a:gd name="T18" fmla="*/ 18 w 20"/>
                  <a:gd name="T19" fmla="*/ 6 h 23"/>
                  <a:gd name="T20" fmla="*/ 18 w 20"/>
                  <a:gd name="T21" fmla="*/ 0 h 23"/>
                  <a:gd name="T22" fmla="*/ 16 w 20"/>
                  <a:gd name="T2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23">
                    <a:moveTo>
                      <a:pt x="16" y="0"/>
                    </a:moveTo>
                    <a:cubicBezTo>
                      <a:pt x="15" y="0"/>
                      <a:pt x="14" y="0"/>
                      <a:pt x="13" y="1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8" y="4"/>
                      <a:pt x="5" y="8"/>
                      <a:pt x="2" y="11"/>
                    </a:cubicBezTo>
                    <a:cubicBezTo>
                      <a:pt x="1" y="13"/>
                      <a:pt x="0" y="15"/>
                      <a:pt x="0" y="18"/>
                    </a:cubicBezTo>
                    <a:cubicBezTo>
                      <a:pt x="0" y="21"/>
                      <a:pt x="1" y="23"/>
                      <a:pt x="4" y="23"/>
                    </a:cubicBezTo>
                    <a:cubicBezTo>
                      <a:pt x="4" y="23"/>
                      <a:pt x="5" y="23"/>
                      <a:pt x="6" y="22"/>
                    </a:cubicBezTo>
                    <a:cubicBezTo>
                      <a:pt x="8" y="22"/>
                      <a:pt x="10" y="21"/>
                      <a:pt x="12" y="20"/>
                    </a:cubicBezTo>
                    <a:cubicBezTo>
                      <a:pt x="13" y="19"/>
                      <a:pt x="14" y="18"/>
                      <a:pt x="14" y="16"/>
                    </a:cubicBezTo>
                    <a:cubicBezTo>
                      <a:pt x="14" y="12"/>
                      <a:pt x="15" y="9"/>
                      <a:pt x="18" y="6"/>
                    </a:cubicBezTo>
                    <a:cubicBezTo>
                      <a:pt x="20" y="5"/>
                      <a:pt x="20" y="1"/>
                      <a:pt x="18" y="0"/>
                    </a:cubicBezTo>
                    <a:cubicBezTo>
                      <a:pt x="18" y="0"/>
                      <a:pt x="17" y="0"/>
                      <a:pt x="16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659B92B4-E816-4D61-8A52-6C4881F9AF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0988" y="5141913"/>
                <a:ext cx="76200" cy="114300"/>
              </a:xfrm>
              <a:custGeom>
                <a:avLst/>
                <a:gdLst>
                  <a:gd name="T0" fmla="*/ 6 w 16"/>
                  <a:gd name="T1" fmla="*/ 0 h 24"/>
                  <a:gd name="T2" fmla="*/ 5 w 16"/>
                  <a:gd name="T3" fmla="*/ 1 h 24"/>
                  <a:gd name="T4" fmla="*/ 0 w 16"/>
                  <a:gd name="T5" fmla="*/ 11 h 24"/>
                  <a:gd name="T6" fmla="*/ 0 w 16"/>
                  <a:gd name="T7" fmla="*/ 12 h 24"/>
                  <a:gd name="T8" fmla="*/ 0 w 16"/>
                  <a:gd name="T9" fmla="*/ 18 h 24"/>
                  <a:gd name="T10" fmla="*/ 0 w 16"/>
                  <a:gd name="T11" fmla="*/ 21 h 24"/>
                  <a:gd name="T12" fmla="*/ 3 w 16"/>
                  <a:gd name="T13" fmla="*/ 24 h 24"/>
                  <a:gd name="T14" fmla="*/ 3 w 16"/>
                  <a:gd name="T15" fmla="*/ 24 h 24"/>
                  <a:gd name="T16" fmla="*/ 5 w 16"/>
                  <a:gd name="T17" fmla="*/ 21 h 24"/>
                  <a:gd name="T18" fmla="*/ 10 w 16"/>
                  <a:gd name="T19" fmla="*/ 17 h 24"/>
                  <a:gd name="T20" fmla="*/ 13 w 16"/>
                  <a:gd name="T21" fmla="*/ 18 h 24"/>
                  <a:gd name="T22" fmla="*/ 14 w 16"/>
                  <a:gd name="T23" fmla="*/ 18 h 24"/>
                  <a:gd name="T24" fmla="*/ 15 w 16"/>
                  <a:gd name="T25" fmla="*/ 18 h 24"/>
                  <a:gd name="T26" fmla="*/ 15 w 16"/>
                  <a:gd name="T27" fmla="*/ 15 h 24"/>
                  <a:gd name="T28" fmla="*/ 14 w 16"/>
                  <a:gd name="T29" fmla="*/ 11 h 24"/>
                  <a:gd name="T30" fmla="*/ 14 w 16"/>
                  <a:gd name="T31" fmla="*/ 11 h 24"/>
                  <a:gd name="T32" fmla="*/ 14 w 16"/>
                  <a:gd name="T33" fmla="*/ 11 h 24"/>
                  <a:gd name="T34" fmla="*/ 14 w 16"/>
                  <a:gd name="T35" fmla="*/ 11 h 24"/>
                  <a:gd name="T36" fmla="*/ 13 w 16"/>
                  <a:gd name="T37" fmla="*/ 5 h 24"/>
                  <a:gd name="T38" fmla="*/ 10 w 16"/>
                  <a:gd name="T39" fmla="*/ 2 h 24"/>
                  <a:gd name="T40" fmla="*/ 10 w 16"/>
                  <a:gd name="T41" fmla="*/ 2 h 24"/>
                  <a:gd name="T42" fmla="*/ 10 w 16"/>
                  <a:gd name="T43" fmla="*/ 2 h 24"/>
                  <a:gd name="T44" fmla="*/ 8 w 16"/>
                  <a:gd name="T45" fmla="*/ 1 h 24"/>
                  <a:gd name="T46" fmla="*/ 6 w 16"/>
                  <a:gd name="T4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" h="24">
                    <a:moveTo>
                      <a:pt x="6" y="0"/>
                    </a:moveTo>
                    <a:cubicBezTo>
                      <a:pt x="6" y="0"/>
                      <a:pt x="5" y="1"/>
                      <a:pt x="5" y="1"/>
                    </a:cubicBezTo>
                    <a:cubicBezTo>
                      <a:pt x="2" y="4"/>
                      <a:pt x="1" y="8"/>
                      <a:pt x="0" y="1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" y="14"/>
                      <a:pt x="1" y="16"/>
                      <a:pt x="0" y="18"/>
                    </a:cubicBezTo>
                    <a:cubicBezTo>
                      <a:pt x="0" y="19"/>
                      <a:pt x="0" y="20"/>
                      <a:pt x="0" y="21"/>
                    </a:cubicBezTo>
                    <a:cubicBezTo>
                      <a:pt x="0" y="22"/>
                      <a:pt x="1" y="24"/>
                      <a:pt x="3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4" y="24"/>
                      <a:pt x="4" y="22"/>
                      <a:pt x="5" y="21"/>
                    </a:cubicBezTo>
                    <a:cubicBezTo>
                      <a:pt x="5" y="19"/>
                      <a:pt x="8" y="17"/>
                      <a:pt x="10" y="17"/>
                    </a:cubicBezTo>
                    <a:cubicBezTo>
                      <a:pt x="11" y="17"/>
                      <a:pt x="12" y="17"/>
                      <a:pt x="13" y="18"/>
                    </a:cubicBezTo>
                    <a:cubicBezTo>
                      <a:pt x="13" y="18"/>
                      <a:pt x="14" y="18"/>
                      <a:pt x="14" y="18"/>
                    </a:cubicBezTo>
                    <a:cubicBezTo>
                      <a:pt x="14" y="18"/>
                      <a:pt x="14" y="18"/>
                      <a:pt x="15" y="18"/>
                    </a:cubicBezTo>
                    <a:cubicBezTo>
                      <a:pt x="15" y="17"/>
                      <a:pt x="16" y="16"/>
                      <a:pt x="15" y="15"/>
                    </a:cubicBezTo>
                    <a:cubicBezTo>
                      <a:pt x="12" y="14"/>
                      <a:pt x="14" y="12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2" y="9"/>
                      <a:pt x="13" y="7"/>
                      <a:pt x="13" y="5"/>
                    </a:cubicBezTo>
                    <a:cubicBezTo>
                      <a:pt x="13" y="3"/>
                      <a:pt x="12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9" y="1"/>
                      <a:pt x="8" y="1"/>
                    </a:cubicBezTo>
                    <a:cubicBezTo>
                      <a:pt x="8" y="1"/>
                      <a:pt x="7" y="0"/>
                      <a:pt x="6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4C3466E7-924B-44AC-955E-70223DD262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7663" y="5160963"/>
                <a:ext cx="57150" cy="42863"/>
              </a:xfrm>
              <a:custGeom>
                <a:avLst/>
                <a:gdLst>
                  <a:gd name="T0" fmla="*/ 7 w 12"/>
                  <a:gd name="T1" fmla="*/ 0 h 9"/>
                  <a:gd name="T2" fmla="*/ 0 w 12"/>
                  <a:gd name="T3" fmla="*/ 7 h 9"/>
                  <a:gd name="T4" fmla="*/ 2 w 12"/>
                  <a:gd name="T5" fmla="*/ 8 h 9"/>
                  <a:gd name="T6" fmla="*/ 3 w 12"/>
                  <a:gd name="T7" fmla="*/ 8 h 9"/>
                  <a:gd name="T8" fmla="*/ 4 w 12"/>
                  <a:gd name="T9" fmla="*/ 8 h 9"/>
                  <a:gd name="T10" fmla="*/ 5 w 12"/>
                  <a:gd name="T11" fmla="*/ 8 h 9"/>
                  <a:gd name="T12" fmla="*/ 7 w 12"/>
                  <a:gd name="T13" fmla="*/ 9 h 9"/>
                  <a:gd name="T14" fmla="*/ 9 w 12"/>
                  <a:gd name="T15" fmla="*/ 7 h 9"/>
                  <a:gd name="T16" fmla="*/ 11 w 12"/>
                  <a:gd name="T17" fmla="*/ 4 h 9"/>
                  <a:gd name="T18" fmla="*/ 9 w 12"/>
                  <a:gd name="T19" fmla="*/ 0 h 9"/>
                  <a:gd name="T20" fmla="*/ 7 w 12"/>
                  <a:gd name="T2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9">
                    <a:moveTo>
                      <a:pt x="7" y="0"/>
                    </a:moveTo>
                    <a:cubicBezTo>
                      <a:pt x="3" y="0"/>
                      <a:pt x="0" y="3"/>
                      <a:pt x="0" y="7"/>
                    </a:cubicBezTo>
                    <a:cubicBezTo>
                      <a:pt x="0" y="8"/>
                      <a:pt x="1" y="8"/>
                      <a:pt x="2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3" y="8"/>
                      <a:pt x="3" y="8"/>
                      <a:pt x="4" y="8"/>
                    </a:cubicBezTo>
                    <a:cubicBezTo>
                      <a:pt x="4" y="8"/>
                      <a:pt x="5" y="8"/>
                      <a:pt x="5" y="8"/>
                    </a:cubicBezTo>
                    <a:cubicBezTo>
                      <a:pt x="6" y="9"/>
                      <a:pt x="7" y="9"/>
                      <a:pt x="7" y="9"/>
                    </a:cubicBezTo>
                    <a:cubicBezTo>
                      <a:pt x="8" y="9"/>
                      <a:pt x="8" y="8"/>
                      <a:pt x="9" y="7"/>
                    </a:cubicBezTo>
                    <a:cubicBezTo>
                      <a:pt x="9" y="6"/>
                      <a:pt x="10" y="5"/>
                      <a:pt x="11" y="4"/>
                    </a:cubicBezTo>
                    <a:cubicBezTo>
                      <a:pt x="12" y="2"/>
                      <a:pt x="11" y="0"/>
                      <a:pt x="9" y="0"/>
                    </a:cubicBezTo>
                    <a:cubicBezTo>
                      <a:pt x="8" y="0"/>
                      <a:pt x="8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D193B38C-EB7C-4E16-BBFF-D22E572B69BB}"/>
                </a:ext>
              </a:extLst>
            </p:cNvPr>
            <p:cNvGrpSpPr/>
            <p:nvPr/>
          </p:nvGrpSpPr>
          <p:grpSpPr>
            <a:xfrm>
              <a:off x="8769004" y="4178210"/>
              <a:ext cx="404232" cy="519883"/>
              <a:chOff x="1265238" y="639763"/>
              <a:chExt cx="582613" cy="749300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5A3D47BD-9D86-4FAB-B7AD-7E04C2DF27FB}"/>
                  </a:ext>
                </a:extLst>
              </p:cNvPr>
              <p:cNvGrpSpPr/>
              <p:nvPr/>
            </p:nvGrpSpPr>
            <p:grpSpPr>
              <a:xfrm>
                <a:off x="1265238" y="639763"/>
                <a:ext cx="582613" cy="749300"/>
                <a:chOff x="1265238" y="639763"/>
                <a:chExt cx="582613" cy="749300"/>
              </a:xfrm>
            </p:grpSpPr>
            <p:sp>
              <p:nvSpPr>
                <p:cNvPr id="122" name="Freeform 6">
                  <a:extLst>
                    <a:ext uri="{FF2B5EF4-FFF2-40B4-BE49-F238E27FC236}">
                      <a16:creationId xmlns:a16="http://schemas.microsoft.com/office/drawing/2014/main" id="{C1A9D015-6BB4-4731-B97E-B2B9AD63FE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65238" y="639763"/>
                  <a:ext cx="582613" cy="749300"/>
                </a:xfrm>
                <a:custGeom>
                  <a:avLst/>
                  <a:gdLst>
                    <a:gd name="T0" fmla="*/ 77 w 154"/>
                    <a:gd name="T1" fmla="*/ 0 h 198"/>
                    <a:gd name="T2" fmla="*/ 0 w 154"/>
                    <a:gd name="T3" fmla="*/ 74 h 198"/>
                    <a:gd name="T4" fmla="*/ 72 w 154"/>
                    <a:gd name="T5" fmla="*/ 196 h 198"/>
                    <a:gd name="T6" fmla="*/ 77 w 154"/>
                    <a:gd name="T7" fmla="*/ 198 h 198"/>
                    <a:gd name="T8" fmla="*/ 82 w 154"/>
                    <a:gd name="T9" fmla="*/ 196 h 198"/>
                    <a:gd name="T10" fmla="*/ 154 w 154"/>
                    <a:gd name="T11" fmla="*/ 74 h 198"/>
                    <a:gd name="T12" fmla="*/ 77 w 154"/>
                    <a:gd name="T13" fmla="*/ 0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4" h="198">
                      <a:moveTo>
                        <a:pt x="77" y="0"/>
                      </a:moveTo>
                      <a:cubicBezTo>
                        <a:pt x="35" y="0"/>
                        <a:pt x="0" y="33"/>
                        <a:pt x="0" y="74"/>
                      </a:cubicBezTo>
                      <a:cubicBezTo>
                        <a:pt x="0" y="109"/>
                        <a:pt x="55" y="176"/>
                        <a:pt x="72" y="196"/>
                      </a:cubicBezTo>
                      <a:cubicBezTo>
                        <a:pt x="73" y="197"/>
                        <a:pt x="75" y="198"/>
                        <a:pt x="77" y="198"/>
                      </a:cubicBezTo>
                      <a:cubicBezTo>
                        <a:pt x="79" y="198"/>
                        <a:pt x="81" y="197"/>
                        <a:pt x="82" y="196"/>
                      </a:cubicBezTo>
                      <a:cubicBezTo>
                        <a:pt x="99" y="176"/>
                        <a:pt x="154" y="109"/>
                        <a:pt x="154" y="74"/>
                      </a:cubicBezTo>
                      <a:cubicBezTo>
                        <a:pt x="154" y="33"/>
                        <a:pt x="119" y="0"/>
                        <a:pt x="77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23" name="Freeform 7">
                  <a:extLst>
                    <a:ext uri="{FF2B5EF4-FFF2-40B4-BE49-F238E27FC236}">
                      <a16:creationId xmlns:a16="http://schemas.microsoft.com/office/drawing/2014/main" id="{322C172A-4CAC-4C76-9808-110C45ADE6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65238" y="639763"/>
                  <a:ext cx="290513" cy="749300"/>
                </a:xfrm>
                <a:custGeom>
                  <a:avLst/>
                  <a:gdLst>
                    <a:gd name="T0" fmla="*/ 0 w 77"/>
                    <a:gd name="T1" fmla="*/ 74 h 198"/>
                    <a:gd name="T2" fmla="*/ 72 w 77"/>
                    <a:gd name="T3" fmla="*/ 196 h 198"/>
                    <a:gd name="T4" fmla="*/ 77 w 77"/>
                    <a:gd name="T5" fmla="*/ 198 h 198"/>
                    <a:gd name="T6" fmla="*/ 77 w 77"/>
                    <a:gd name="T7" fmla="*/ 0 h 198"/>
                    <a:gd name="T8" fmla="*/ 0 w 77"/>
                    <a:gd name="T9" fmla="*/ 74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98">
                      <a:moveTo>
                        <a:pt x="0" y="74"/>
                      </a:moveTo>
                      <a:cubicBezTo>
                        <a:pt x="0" y="109"/>
                        <a:pt x="55" y="176"/>
                        <a:pt x="72" y="196"/>
                      </a:cubicBezTo>
                      <a:cubicBezTo>
                        <a:pt x="73" y="197"/>
                        <a:pt x="75" y="198"/>
                        <a:pt x="77" y="198"/>
                      </a:cubicBezTo>
                      <a:cubicBezTo>
                        <a:pt x="77" y="0"/>
                        <a:pt x="77" y="0"/>
                        <a:pt x="77" y="0"/>
                      </a:cubicBezTo>
                      <a:cubicBezTo>
                        <a:pt x="35" y="0"/>
                        <a:pt x="0" y="33"/>
                        <a:pt x="0" y="74"/>
                      </a:cubicBezTo>
                      <a:close/>
                    </a:path>
                  </a:pathLst>
                </a:custGeom>
                <a:solidFill>
                  <a:srgbClr val="FA565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F23FE240-0EFB-4A09-94D1-B69AD768FC99}"/>
                  </a:ext>
                </a:extLst>
              </p:cNvPr>
              <p:cNvSpPr/>
              <p:nvPr/>
            </p:nvSpPr>
            <p:spPr>
              <a:xfrm>
                <a:off x="1414850" y="770008"/>
                <a:ext cx="283388" cy="2833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809CC570-8B0A-4399-88EB-AE5E5622AD14}"/>
                </a:ext>
              </a:extLst>
            </p:cNvPr>
            <p:cNvGrpSpPr/>
            <p:nvPr/>
          </p:nvGrpSpPr>
          <p:grpSpPr>
            <a:xfrm>
              <a:off x="9724843" y="2501996"/>
              <a:ext cx="404232" cy="519883"/>
              <a:chOff x="1265238" y="639763"/>
              <a:chExt cx="582613" cy="749300"/>
            </a:xfrm>
          </p:grpSpPr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24FBD8B1-F634-4A7A-A3A1-E67266EC1A32}"/>
                  </a:ext>
                </a:extLst>
              </p:cNvPr>
              <p:cNvGrpSpPr/>
              <p:nvPr/>
            </p:nvGrpSpPr>
            <p:grpSpPr>
              <a:xfrm>
                <a:off x="1265238" y="639763"/>
                <a:ext cx="582613" cy="749300"/>
                <a:chOff x="1265238" y="639763"/>
                <a:chExt cx="582613" cy="749300"/>
              </a:xfrm>
            </p:grpSpPr>
            <p:sp>
              <p:nvSpPr>
                <p:cNvPr id="130" name="Freeform 6">
                  <a:extLst>
                    <a:ext uri="{FF2B5EF4-FFF2-40B4-BE49-F238E27FC236}">
                      <a16:creationId xmlns:a16="http://schemas.microsoft.com/office/drawing/2014/main" id="{E014CCEB-863D-4974-9952-8F0FBA590B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65238" y="639763"/>
                  <a:ext cx="582613" cy="749300"/>
                </a:xfrm>
                <a:custGeom>
                  <a:avLst/>
                  <a:gdLst>
                    <a:gd name="T0" fmla="*/ 77 w 154"/>
                    <a:gd name="T1" fmla="*/ 0 h 198"/>
                    <a:gd name="T2" fmla="*/ 0 w 154"/>
                    <a:gd name="T3" fmla="*/ 74 h 198"/>
                    <a:gd name="T4" fmla="*/ 72 w 154"/>
                    <a:gd name="T5" fmla="*/ 196 h 198"/>
                    <a:gd name="T6" fmla="*/ 77 w 154"/>
                    <a:gd name="T7" fmla="*/ 198 h 198"/>
                    <a:gd name="T8" fmla="*/ 82 w 154"/>
                    <a:gd name="T9" fmla="*/ 196 h 198"/>
                    <a:gd name="T10" fmla="*/ 154 w 154"/>
                    <a:gd name="T11" fmla="*/ 74 h 198"/>
                    <a:gd name="T12" fmla="*/ 77 w 154"/>
                    <a:gd name="T13" fmla="*/ 0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4" h="198">
                      <a:moveTo>
                        <a:pt x="77" y="0"/>
                      </a:moveTo>
                      <a:cubicBezTo>
                        <a:pt x="35" y="0"/>
                        <a:pt x="0" y="33"/>
                        <a:pt x="0" y="74"/>
                      </a:cubicBezTo>
                      <a:cubicBezTo>
                        <a:pt x="0" y="109"/>
                        <a:pt x="55" y="176"/>
                        <a:pt x="72" y="196"/>
                      </a:cubicBezTo>
                      <a:cubicBezTo>
                        <a:pt x="73" y="197"/>
                        <a:pt x="75" y="198"/>
                        <a:pt x="77" y="198"/>
                      </a:cubicBezTo>
                      <a:cubicBezTo>
                        <a:pt x="79" y="198"/>
                        <a:pt x="81" y="197"/>
                        <a:pt x="82" y="196"/>
                      </a:cubicBezTo>
                      <a:cubicBezTo>
                        <a:pt x="99" y="176"/>
                        <a:pt x="154" y="109"/>
                        <a:pt x="154" y="74"/>
                      </a:cubicBezTo>
                      <a:cubicBezTo>
                        <a:pt x="154" y="33"/>
                        <a:pt x="119" y="0"/>
                        <a:pt x="77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31" name="Freeform 7">
                  <a:extLst>
                    <a:ext uri="{FF2B5EF4-FFF2-40B4-BE49-F238E27FC236}">
                      <a16:creationId xmlns:a16="http://schemas.microsoft.com/office/drawing/2014/main" id="{6B0A18B7-127C-4BB6-A758-9B957AA829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65238" y="639763"/>
                  <a:ext cx="290513" cy="749300"/>
                </a:xfrm>
                <a:custGeom>
                  <a:avLst/>
                  <a:gdLst>
                    <a:gd name="T0" fmla="*/ 0 w 77"/>
                    <a:gd name="T1" fmla="*/ 74 h 198"/>
                    <a:gd name="T2" fmla="*/ 72 w 77"/>
                    <a:gd name="T3" fmla="*/ 196 h 198"/>
                    <a:gd name="T4" fmla="*/ 77 w 77"/>
                    <a:gd name="T5" fmla="*/ 198 h 198"/>
                    <a:gd name="T6" fmla="*/ 77 w 77"/>
                    <a:gd name="T7" fmla="*/ 0 h 198"/>
                    <a:gd name="T8" fmla="*/ 0 w 77"/>
                    <a:gd name="T9" fmla="*/ 74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98">
                      <a:moveTo>
                        <a:pt x="0" y="74"/>
                      </a:moveTo>
                      <a:cubicBezTo>
                        <a:pt x="0" y="109"/>
                        <a:pt x="55" y="176"/>
                        <a:pt x="72" y="196"/>
                      </a:cubicBezTo>
                      <a:cubicBezTo>
                        <a:pt x="73" y="197"/>
                        <a:pt x="75" y="198"/>
                        <a:pt x="77" y="198"/>
                      </a:cubicBezTo>
                      <a:cubicBezTo>
                        <a:pt x="77" y="0"/>
                        <a:pt x="77" y="0"/>
                        <a:pt x="77" y="0"/>
                      </a:cubicBezTo>
                      <a:cubicBezTo>
                        <a:pt x="35" y="0"/>
                        <a:pt x="0" y="33"/>
                        <a:pt x="0" y="74"/>
                      </a:cubicBezTo>
                      <a:close/>
                    </a:path>
                  </a:pathLst>
                </a:custGeom>
                <a:solidFill>
                  <a:srgbClr val="FA565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C9CC3A78-FB13-4120-AAD4-C32C7EF9D684}"/>
                  </a:ext>
                </a:extLst>
              </p:cNvPr>
              <p:cNvSpPr/>
              <p:nvPr/>
            </p:nvSpPr>
            <p:spPr>
              <a:xfrm>
                <a:off x="1414850" y="770008"/>
                <a:ext cx="283388" cy="2833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6D8A6434-B878-407D-B9E8-EFCC45C2ED9A}"/>
                </a:ext>
              </a:extLst>
            </p:cNvPr>
            <p:cNvGrpSpPr/>
            <p:nvPr/>
          </p:nvGrpSpPr>
          <p:grpSpPr>
            <a:xfrm>
              <a:off x="6971027" y="4383693"/>
              <a:ext cx="404232" cy="519883"/>
              <a:chOff x="1265238" y="639763"/>
              <a:chExt cx="582613" cy="749300"/>
            </a:xfrm>
          </p:grpSpPr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27B7BE95-203B-484B-A916-4D463579FB8D}"/>
                  </a:ext>
                </a:extLst>
              </p:cNvPr>
              <p:cNvGrpSpPr/>
              <p:nvPr/>
            </p:nvGrpSpPr>
            <p:grpSpPr>
              <a:xfrm>
                <a:off x="1265238" y="639763"/>
                <a:ext cx="582613" cy="749300"/>
                <a:chOff x="1265238" y="639763"/>
                <a:chExt cx="582613" cy="749300"/>
              </a:xfrm>
            </p:grpSpPr>
            <p:sp>
              <p:nvSpPr>
                <p:cNvPr id="135" name="Freeform 6">
                  <a:extLst>
                    <a:ext uri="{FF2B5EF4-FFF2-40B4-BE49-F238E27FC236}">
                      <a16:creationId xmlns:a16="http://schemas.microsoft.com/office/drawing/2014/main" id="{3760E819-2F12-4EFF-9B9E-57425E9E39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65238" y="639763"/>
                  <a:ext cx="582613" cy="749300"/>
                </a:xfrm>
                <a:custGeom>
                  <a:avLst/>
                  <a:gdLst>
                    <a:gd name="T0" fmla="*/ 77 w 154"/>
                    <a:gd name="T1" fmla="*/ 0 h 198"/>
                    <a:gd name="T2" fmla="*/ 0 w 154"/>
                    <a:gd name="T3" fmla="*/ 74 h 198"/>
                    <a:gd name="T4" fmla="*/ 72 w 154"/>
                    <a:gd name="T5" fmla="*/ 196 h 198"/>
                    <a:gd name="T6" fmla="*/ 77 w 154"/>
                    <a:gd name="T7" fmla="*/ 198 h 198"/>
                    <a:gd name="T8" fmla="*/ 82 w 154"/>
                    <a:gd name="T9" fmla="*/ 196 h 198"/>
                    <a:gd name="T10" fmla="*/ 154 w 154"/>
                    <a:gd name="T11" fmla="*/ 74 h 198"/>
                    <a:gd name="T12" fmla="*/ 77 w 154"/>
                    <a:gd name="T13" fmla="*/ 0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4" h="198">
                      <a:moveTo>
                        <a:pt x="77" y="0"/>
                      </a:moveTo>
                      <a:cubicBezTo>
                        <a:pt x="35" y="0"/>
                        <a:pt x="0" y="33"/>
                        <a:pt x="0" y="74"/>
                      </a:cubicBezTo>
                      <a:cubicBezTo>
                        <a:pt x="0" y="109"/>
                        <a:pt x="55" y="176"/>
                        <a:pt x="72" y="196"/>
                      </a:cubicBezTo>
                      <a:cubicBezTo>
                        <a:pt x="73" y="197"/>
                        <a:pt x="75" y="198"/>
                        <a:pt x="77" y="198"/>
                      </a:cubicBezTo>
                      <a:cubicBezTo>
                        <a:pt x="79" y="198"/>
                        <a:pt x="81" y="197"/>
                        <a:pt x="82" y="196"/>
                      </a:cubicBezTo>
                      <a:cubicBezTo>
                        <a:pt x="99" y="176"/>
                        <a:pt x="154" y="109"/>
                        <a:pt x="154" y="74"/>
                      </a:cubicBezTo>
                      <a:cubicBezTo>
                        <a:pt x="154" y="33"/>
                        <a:pt x="119" y="0"/>
                        <a:pt x="77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36" name="Freeform 7">
                  <a:extLst>
                    <a:ext uri="{FF2B5EF4-FFF2-40B4-BE49-F238E27FC236}">
                      <a16:creationId xmlns:a16="http://schemas.microsoft.com/office/drawing/2014/main" id="{9097A011-65A7-4090-85CA-03A0158ED2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65238" y="639763"/>
                  <a:ext cx="290513" cy="749300"/>
                </a:xfrm>
                <a:custGeom>
                  <a:avLst/>
                  <a:gdLst>
                    <a:gd name="T0" fmla="*/ 0 w 77"/>
                    <a:gd name="T1" fmla="*/ 74 h 198"/>
                    <a:gd name="T2" fmla="*/ 72 w 77"/>
                    <a:gd name="T3" fmla="*/ 196 h 198"/>
                    <a:gd name="T4" fmla="*/ 77 w 77"/>
                    <a:gd name="T5" fmla="*/ 198 h 198"/>
                    <a:gd name="T6" fmla="*/ 77 w 77"/>
                    <a:gd name="T7" fmla="*/ 0 h 198"/>
                    <a:gd name="T8" fmla="*/ 0 w 77"/>
                    <a:gd name="T9" fmla="*/ 74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98">
                      <a:moveTo>
                        <a:pt x="0" y="74"/>
                      </a:moveTo>
                      <a:cubicBezTo>
                        <a:pt x="0" y="109"/>
                        <a:pt x="55" y="176"/>
                        <a:pt x="72" y="196"/>
                      </a:cubicBezTo>
                      <a:cubicBezTo>
                        <a:pt x="73" y="197"/>
                        <a:pt x="75" y="198"/>
                        <a:pt x="77" y="198"/>
                      </a:cubicBezTo>
                      <a:cubicBezTo>
                        <a:pt x="77" y="0"/>
                        <a:pt x="77" y="0"/>
                        <a:pt x="77" y="0"/>
                      </a:cubicBezTo>
                      <a:cubicBezTo>
                        <a:pt x="35" y="0"/>
                        <a:pt x="0" y="33"/>
                        <a:pt x="0" y="74"/>
                      </a:cubicBezTo>
                      <a:close/>
                    </a:path>
                  </a:pathLst>
                </a:custGeom>
                <a:solidFill>
                  <a:srgbClr val="FA565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8F65C312-8518-4675-9E26-9B3B20280D7A}"/>
                  </a:ext>
                </a:extLst>
              </p:cNvPr>
              <p:cNvSpPr/>
              <p:nvPr/>
            </p:nvSpPr>
            <p:spPr>
              <a:xfrm>
                <a:off x="1414850" y="770008"/>
                <a:ext cx="283388" cy="2833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9A94111B-0E32-4CC3-B18C-41D3346A5A57}"/>
                </a:ext>
              </a:extLst>
            </p:cNvPr>
            <p:cNvGrpSpPr/>
            <p:nvPr/>
          </p:nvGrpSpPr>
          <p:grpSpPr>
            <a:xfrm>
              <a:off x="10299854" y="767190"/>
              <a:ext cx="404232" cy="519883"/>
              <a:chOff x="1265238" y="639763"/>
              <a:chExt cx="582613" cy="749300"/>
            </a:xfrm>
          </p:grpSpPr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38CDE84E-4F2B-45C6-873B-9B94D91DE958}"/>
                  </a:ext>
                </a:extLst>
              </p:cNvPr>
              <p:cNvGrpSpPr/>
              <p:nvPr/>
            </p:nvGrpSpPr>
            <p:grpSpPr>
              <a:xfrm>
                <a:off x="1265238" y="639763"/>
                <a:ext cx="582613" cy="749300"/>
                <a:chOff x="1265238" y="639763"/>
                <a:chExt cx="582613" cy="749300"/>
              </a:xfrm>
            </p:grpSpPr>
            <p:sp>
              <p:nvSpPr>
                <p:cNvPr id="140" name="Freeform 6">
                  <a:extLst>
                    <a:ext uri="{FF2B5EF4-FFF2-40B4-BE49-F238E27FC236}">
                      <a16:creationId xmlns:a16="http://schemas.microsoft.com/office/drawing/2014/main" id="{092DDC86-2197-40A9-A1EB-CF6D0B014C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65238" y="639763"/>
                  <a:ext cx="582613" cy="749300"/>
                </a:xfrm>
                <a:custGeom>
                  <a:avLst/>
                  <a:gdLst>
                    <a:gd name="T0" fmla="*/ 77 w 154"/>
                    <a:gd name="T1" fmla="*/ 0 h 198"/>
                    <a:gd name="T2" fmla="*/ 0 w 154"/>
                    <a:gd name="T3" fmla="*/ 74 h 198"/>
                    <a:gd name="T4" fmla="*/ 72 w 154"/>
                    <a:gd name="T5" fmla="*/ 196 h 198"/>
                    <a:gd name="T6" fmla="*/ 77 w 154"/>
                    <a:gd name="T7" fmla="*/ 198 h 198"/>
                    <a:gd name="T8" fmla="*/ 82 w 154"/>
                    <a:gd name="T9" fmla="*/ 196 h 198"/>
                    <a:gd name="T10" fmla="*/ 154 w 154"/>
                    <a:gd name="T11" fmla="*/ 74 h 198"/>
                    <a:gd name="T12" fmla="*/ 77 w 154"/>
                    <a:gd name="T13" fmla="*/ 0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4" h="198">
                      <a:moveTo>
                        <a:pt x="77" y="0"/>
                      </a:moveTo>
                      <a:cubicBezTo>
                        <a:pt x="35" y="0"/>
                        <a:pt x="0" y="33"/>
                        <a:pt x="0" y="74"/>
                      </a:cubicBezTo>
                      <a:cubicBezTo>
                        <a:pt x="0" y="109"/>
                        <a:pt x="55" y="176"/>
                        <a:pt x="72" y="196"/>
                      </a:cubicBezTo>
                      <a:cubicBezTo>
                        <a:pt x="73" y="197"/>
                        <a:pt x="75" y="198"/>
                        <a:pt x="77" y="198"/>
                      </a:cubicBezTo>
                      <a:cubicBezTo>
                        <a:pt x="79" y="198"/>
                        <a:pt x="81" y="197"/>
                        <a:pt x="82" y="196"/>
                      </a:cubicBezTo>
                      <a:cubicBezTo>
                        <a:pt x="99" y="176"/>
                        <a:pt x="154" y="109"/>
                        <a:pt x="154" y="74"/>
                      </a:cubicBezTo>
                      <a:cubicBezTo>
                        <a:pt x="154" y="33"/>
                        <a:pt x="119" y="0"/>
                        <a:pt x="77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41" name="Freeform 7">
                  <a:extLst>
                    <a:ext uri="{FF2B5EF4-FFF2-40B4-BE49-F238E27FC236}">
                      <a16:creationId xmlns:a16="http://schemas.microsoft.com/office/drawing/2014/main" id="{CA716B80-CCB4-477E-865C-5E8E06CBFB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65238" y="639763"/>
                  <a:ext cx="290513" cy="749300"/>
                </a:xfrm>
                <a:custGeom>
                  <a:avLst/>
                  <a:gdLst>
                    <a:gd name="T0" fmla="*/ 0 w 77"/>
                    <a:gd name="T1" fmla="*/ 74 h 198"/>
                    <a:gd name="T2" fmla="*/ 72 w 77"/>
                    <a:gd name="T3" fmla="*/ 196 h 198"/>
                    <a:gd name="T4" fmla="*/ 77 w 77"/>
                    <a:gd name="T5" fmla="*/ 198 h 198"/>
                    <a:gd name="T6" fmla="*/ 77 w 77"/>
                    <a:gd name="T7" fmla="*/ 0 h 198"/>
                    <a:gd name="T8" fmla="*/ 0 w 77"/>
                    <a:gd name="T9" fmla="*/ 74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98">
                      <a:moveTo>
                        <a:pt x="0" y="74"/>
                      </a:moveTo>
                      <a:cubicBezTo>
                        <a:pt x="0" y="109"/>
                        <a:pt x="55" y="176"/>
                        <a:pt x="72" y="196"/>
                      </a:cubicBezTo>
                      <a:cubicBezTo>
                        <a:pt x="73" y="197"/>
                        <a:pt x="75" y="198"/>
                        <a:pt x="77" y="198"/>
                      </a:cubicBezTo>
                      <a:cubicBezTo>
                        <a:pt x="77" y="0"/>
                        <a:pt x="77" y="0"/>
                        <a:pt x="77" y="0"/>
                      </a:cubicBezTo>
                      <a:cubicBezTo>
                        <a:pt x="35" y="0"/>
                        <a:pt x="0" y="33"/>
                        <a:pt x="0" y="74"/>
                      </a:cubicBezTo>
                      <a:close/>
                    </a:path>
                  </a:pathLst>
                </a:custGeom>
                <a:solidFill>
                  <a:srgbClr val="FA565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D05B22FF-D779-4E07-AA4E-344AC86FF0E0}"/>
                  </a:ext>
                </a:extLst>
              </p:cNvPr>
              <p:cNvSpPr/>
              <p:nvPr/>
            </p:nvSpPr>
            <p:spPr>
              <a:xfrm>
                <a:off x="1414850" y="770008"/>
                <a:ext cx="283388" cy="2833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3" name="Arc 2050">
              <a:extLst>
                <a:ext uri="{FF2B5EF4-FFF2-40B4-BE49-F238E27FC236}">
                  <a16:creationId xmlns:a16="http://schemas.microsoft.com/office/drawing/2014/main" id="{62494DEB-AEFB-4C56-8DE5-6C06F57C6061}"/>
                </a:ext>
              </a:extLst>
            </p:cNvPr>
            <p:cNvSpPr/>
            <p:nvPr/>
          </p:nvSpPr>
          <p:spPr>
            <a:xfrm rot="326701">
              <a:off x="7174366" y="3779004"/>
              <a:ext cx="1796075" cy="1664301"/>
            </a:xfrm>
            <a:custGeom>
              <a:avLst/>
              <a:gdLst>
                <a:gd name="connsiteX0" fmla="*/ 482240 w 2265534"/>
                <a:gd name="connsiteY0" fmla="*/ 205419 h 2265534"/>
                <a:gd name="connsiteX1" fmla="*/ 1946202 w 2265534"/>
                <a:gd name="connsiteY1" fmla="*/ 344424 h 2265534"/>
                <a:gd name="connsiteX2" fmla="*/ 1132767 w 2265534"/>
                <a:gd name="connsiteY2" fmla="*/ 1132767 h 2265534"/>
                <a:gd name="connsiteX3" fmla="*/ 482240 w 2265534"/>
                <a:gd name="connsiteY3" fmla="*/ 205419 h 2265534"/>
                <a:gd name="connsiteX0" fmla="*/ 482240 w 2265534"/>
                <a:gd name="connsiteY0" fmla="*/ 205419 h 2265534"/>
                <a:gd name="connsiteX1" fmla="*/ 1946202 w 2265534"/>
                <a:gd name="connsiteY1" fmla="*/ 344424 h 2265534"/>
                <a:gd name="connsiteX0" fmla="*/ 0 w 1749712"/>
                <a:gd name="connsiteY0" fmla="*/ 225535 h 1152883"/>
                <a:gd name="connsiteX1" fmla="*/ 1463962 w 1749712"/>
                <a:gd name="connsiteY1" fmla="*/ 364540 h 1152883"/>
                <a:gd name="connsiteX2" fmla="*/ 650527 w 1749712"/>
                <a:gd name="connsiteY2" fmla="*/ 1152883 h 1152883"/>
                <a:gd name="connsiteX3" fmla="*/ 0 w 1749712"/>
                <a:gd name="connsiteY3" fmla="*/ 225535 h 1152883"/>
                <a:gd name="connsiteX0" fmla="*/ 0 w 1749712"/>
                <a:gd name="connsiteY0" fmla="*/ 225535 h 1152883"/>
                <a:gd name="connsiteX1" fmla="*/ 1749712 w 1749712"/>
                <a:gd name="connsiteY1" fmla="*/ 316915 h 1152883"/>
                <a:gd name="connsiteX0" fmla="*/ 0 w 1916400"/>
                <a:gd name="connsiteY0" fmla="*/ 271486 h 1198834"/>
                <a:gd name="connsiteX1" fmla="*/ 1463962 w 1916400"/>
                <a:gd name="connsiteY1" fmla="*/ 410491 h 1198834"/>
                <a:gd name="connsiteX2" fmla="*/ 650527 w 1916400"/>
                <a:gd name="connsiteY2" fmla="*/ 1198834 h 1198834"/>
                <a:gd name="connsiteX3" fmla="*/ 0 w 1916400"/>
                <a:gd name="connsiteY3" fmla="*/ 271486 h 1198834"/>
                <a:gd name="connsiteX0" fmla="*/ 0 w 1916400"/>
                <a:gd name="connsiteY0" fmla="*/ 271486 h 1198834"/>
                <a:gd name="connsiteX1" fmla="*/ 1916400 w 1916400"/>
                <a:gd name="connsiteY1" fmla="*/ 269997 h 1198834"/>
                <a:gd name="connsiteX0" fmla="*/ 35719 w 1952119"/>
                <a:gd name="connsiteY0" fmla="*/ 205439 h 1132787"/>
                <a:gd name="connsiteX1" fmla="*/ 1499681 w 1952119"/>
                <a:gd name="connsiteY1" fmla="*/ 344444 h 1132787"/>
                <a:gd name="connsiteX2" fmla="*/ 686246 w 1952119"/>
                <a:gd name="connsiteY2" fmla="*/ 1132787 h 1132787"/>
                <a:gd name="connsiteX3" fmla="*/ 35719 w 1952119"/>
                <a:gd name="connsiteY3" fmla="*/ 205439 h 1132787"/>
                <a:gd name="connsiteX0" fmla="*/ 0 w 1952119"/>
                <a:gd name="connsiteY0" fmla="*/ 419752 h 1132787"/>
                <a:gd name="connsiteX1" fmla="*/ 1952119 w 1952119"/>
                <a:gd name="connsiteY1" fmla="*/ 203950 h 1132787"/>
                <a:gd name="connsiteX0" fmla="*/ 35719 w 1952119"/>
                <a:gd name="connsiteY0" fmla="*/ 241883 h 1169231"/>
                <a:gd name="connsiteX1" fmla="*/ 1499681 w 1952119"/>
                <a:gd name="connsiteY1" fmla="*/ 380888 h 1169231"/>
                <a:gd name="connsiteX2" fmla="*/ 686246 w 1952119"/>
                <a:gd name="connsiteY2" fmla="*/ 1169231 h 1169231"/>
                <a:gd name="connsiteX3" fmla="*/ 35719 w 1952119"/>
                <a:gd name="connsiteY3" fmla="*/ 241883 h 1169231"/>
                <a:gd name="connsiteX0" fmla="*/ 0 w 1952119"/>
                <a:gd name="connsiteY0" fmla="*/ 456196 h 1169231"/>
                <a:gd name="connsiteX1" fmla="*/ 1952119 w 1952119"/>
                <a:gd name="connsiteY1" fmla="*/ 240394 h 116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52119" h="1169231" stroke="0" extrusionOk="0">
                  <a:moveTo>
                    <a:pt x="35719" y="241883"/>
                  </a:moveTo>
                  <a:cubicBezTo>
                    <a:pt x="491549" y="-77878"/>
                    <a:pt x="1112178" y="-18948"/>
                    <a:pt x="1499681" y="380888"/>
                  </a:cubicBezTo>
                  <a:lnTo>
                    <a:pt x="686246" y="1169231"/>
                  </a:lnTo>
                  <a:lnTo>
                    <a:pt x="35719" y="241883"/>
                  </a:lnTo>
                  <a:close/>
                </a:path>
                <a:path w="1952119" h="1169231" fill="none">
                  <a:moveTo>
                    <a:pt x="0" y="456196"/>
                  </a:moveTo>
                  <a:cubicBezTo>
                    <a:pt x="334386" y="-42159"/>
                    <a:pt x="1564616" y="-159442"/>
                    <a:pt x="1952119" y="240394"/>
                  </a:cubicBezTo>
                </a:path>
              </a:pathLst>
            </a:cu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8" name="Arc 2050">
              <a:extLst>
                <a:ext uri="{FF2B5EF4-FFF2-40B4-BE49-F238E27FC236}">
                  <a16:creationId xmlns:a16="http://schemas.microsoft.com/office/drawing/2014/main" id="{8B12E179-B20B-4AA8-94BE-0EEC209592D3}"/>
                </a:ext>
              </a:extLst>
            </p:cNvPr>
            <p:cNvSpPr/>
            <p:nvPr/>
          </p:nvSpPr>
          <p:spPr>
            <a:xfrm rot="19877360">
              <a:off x="7061186" y="2891046"/>
              <a:ext cx="3203637" cy="1639850"/>
            </a:xfrm>
            <a:custGeom>
              <a:avLst/>
              <a:gdLst>
                <a:gd name="connsiteX0" fmla="*/ 482240 w 2265534"/>
                <a:gd name="connsiteY0" fmla="*/ 205419 h 2265534"/>
                <a:gd name="connsiteX1" fmla="*/ 1946202 w 2265534"/>
                <a:gd name="connsiteY1" fmla="*/ 344424 h 2265534"/>
                <a:gd name="connsiteX2" fmla="*/ 1132767 w 2265534"/>
                <a:gd name="connsiteY2" fmla="*/ 1132767 h 2265534"/>
                <a:gd name="connsiteX3" fmla="*/ 482240 w 2265534"/>
                <a:gd name="connsiteY3" fmla="*/ 205419 h 2265534"/>
                <a:gd name="connsiteX0" fmla="*/ 482240 w 2265534"/>
                <a:gd name="connsiteY0" fmla="*/ 205419 h 2265534"/>
                <a:gd name="connsiteX1" fmla="*/ 1946202 w 2265534"/>
                <a:gd name="connsiteY1" fmla="*/ 344424 h 2265534"/>
                <a:gd name="connsiteX0" fmla="*/ 0 w 1749712"/>
                <a:gd name="connsiteY0" fmla="*/ 225535 h 1152883"/>
                <a:gd name="connsiteX1" fmla="*/ 1463962 w 1749712"/>
                <a:gd name="connsiteY1" fmla="*/ 364540 h 1152883"/>
                <a:gd name="connsiteX2" fmla="*/ 650527 w 1749712"/>
                <a:gd name="connsiteY2" fmla="*/ 1152883 h 1152883"/>
                <a:gd name="connsiteX3" fmla="*/ 0 w 1749712"/>
                <a:gd name="connsiteY3" fmla="*/ 225535 h 1152883"/>
                <a:gd name="connsiteX0" fmla="*/ 0 w 1749712"/>
                <a:gd name="connsiteY0" fmla="*/ 225535 h 1152883"/>
                <a:gd name="connsiteX1" fmla="*/ 1749712 w 1749712"/>
                <a:gd name="connsiteY1" fmla="*/ 316915 h 1152883"/>
                <a:gd name="connsiteX0" fmla="*/ 0 w 1916400"/>
                <a:gd name="connsiteY0" fmla="*/ 271486 h 1198834"/>
                <a:gd name="connsiteX1" fmla="*/ 1463962 w 1916400"/>
                <a:gd name="connsiteY1" fmla="*/ 410491 h 1198834"/>
                <a:gd name="connsiteX2" fmla="*/ 650527 w 1916400"/>
                <a:gd name="connsiteY2" fmla="*/ 1198834 h 1198834"/>
                <a:gd name="connsiteX3" fmla="*/ 0 w 1916400"/>
                <a:gd name="connsiteY3" fmla="*/ 271486 h 1198834"/>
                <a:gd name="connsiteX0" fmla="*/ 0 w 1916400"/>
                <a:gd name="connsiteY0" fmla="*/ 271486 h 1198834"/>
                <a:gd name="connsiteX1" fmla="*/ 1916400 w 1916400"/>
                <a:gd name="connsiteY1" fmla="*/ 269997 h 1198834"/>
                <a:gd name="connsiteX0" fmla="*/ 35719 w 1952119"/>
                <a:gd name="connsiteY0" fmla="*/ 205439 h 1132787"/>
                <a:gd name="connsiteX1" fmla="*/ 1499681 w 1952119"/>
                <a:gd name="connsiteY1" fmla="*/ 344444 h 1132787"/>
                <a:gd name="connsiteX2" fmla="*/ 686246 w 1952119"/>
                <a:gd name="connsiteY2" fmla="*/ 1132787 h 1132787"/>
                <a:gd name="connsiteX3" fmla="*/ 35719 w 1952119"/>
                <a:gd name="connsiteY3" fmla="*/ 205439 h 1132787"/>
                <a:gd name="connsiteX0" fmla="*/ 0 w 1952119"/>
                <a:gd name="connsiteY0" fmla="*/ 419752 h 1132787"/>
                <a:gd name="connsiteX1" fmla="*/ 1952119 w 1952119"/>
                <a:gd name="connsiteY1" fmla="*/ 203950 h 1132787"/>
                <a:gd name="connsiteX0" fmla="*/ 35719 w 1952119"/>
                <a:gd name="connsiteY0" fmla="*/ 241883 h 1169231"/>
                <a:gd name="connsiteX1" fmla="*/ 1499681 w 1952119"/>
                <a:gd name="connsiteY1" fmla="*/ 380888 h 1169231"/>
                <a:gd name="connsiteX2" fmla="*/ 686246 w 1952119"/>
                <a:gd name="connsiteY2" fmla="*/ 1169231 h 1169231"/>
                <a:gd name="connsiteX3" fmla="*/ 35719 w 1952119"/>
                <a:gd name="connsiteY3" fmla="*/ 241883 h 1169231"/>
                <a:gd name="connsiteX0" fmla="*/ 0 w 1952119"/>
                <a:gd name="connsiteY0" fmla="*/ 456196 h 1169231"/>
                <a:gd name="connsiteX1" fmla="*/ 1952119 w 1952119"/>
                <a:gd name="connsiteY1" fmla="*/ 240394 h 116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52119" h="1169231" stroke="0" extrusionOk="0">
                  <a:moveTo>
                    <a:pt x="35719" y="241883"/>
                  </a:moveTo>
                  <a:cubicBezTo>
                    <a:pt x="491549" y="-77878"/>
                    <a:pt x="1112178" y="-18948"/>
                    <a:pt x="1499681" y="380888"/>
                  </a:cubicBezTo>
                  <a:lnTo>
                    <a:pt x="686246" y="1169231"/>
                  </a:lnTo>
                  <a:lnTo>
                    <a:pt x="35719" y="241883"/>
                  </a:lnTo>
                  <a:close/>
                </a:path>
                <a:path w="1952119" h="1169231" fill="none">
                  <a:moveTo>
                    <a:pt x="0" y="456196"/>
                  </a:moveTo>
                  <a:cubicBezTo>
                    <a:pt x="334386" y="-42159"/>
                    <a:pt x="1564616" y="-159442"/>
                    <a:pt x="1952119" y="240394"/>
                  </a:cubicBezTo>
                </a:path>
              </a:pathLst>
            </a:cu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9" name="Arc 2050">
              <a:extLst>
                <a:ext uri="{FF2B5EF4-FFF2-40B4-BE49-F238E27FC236}">
                  <a16:creationId xmlns:a16="http://schemas.microsoft.com/office/drawing/2014/main" id="{4198AA38-90E0-4130-B810-5967D5780242}"/>
                </a:ext>
              </a:extLst>
            </p:cNvPr>
            <p:cNvSpPr/>
            <p:nvPr/>
          </p:nvSpPr>
          <p:spPr>
            <a:xfrm rot="18000000">
              <a:off x="9571838" y="931409"/>
              <a:ext cx="1844512" cy="1709184"/>
            </a:xfrm>
            <a:custGeom>
              <a:avLst/>
              <a:gdLst>
                <a:gd name="connsiteX0" fmla="*/ 482240 w 2265534"/>
                <a:gd name="connsiteY0" fmla="*/ 205419 h 2265534"/>
                <a:gd name="connsiteX1" fmla="*/ 1946202 w 2265534"/>
                <a:gd name="connsiteY1" fmla="*/ 344424 h 2265534"/>
                <a:gd name="connsiteX2" fmla="*/ 1132767 w 2265534"/>
                <a:gd name="connsiteY2" fmla="*/ 1132767 h 2265534"/>
                <a:gd name="connsiteX3" fmla="*/ 482240 w 2265534"/>
                <a:gd name="connsiteY3" fmla="*/ 205419 h 2265534"/>
                <a:gd name="connsiteX0" fmla="*/ 482240 w 2265534"/>
                <a:gd name="connsiteY0" fmla="*/ 205419 h 2265534"/>
                <a:gd name="connsiteX1" fmla="*/ 1946202 w 2265534"/>
                <a:gd name="connsiteY1" fmla="*/ 344424 h 2265534"/>
                <a:gd name="connsiteX0" fmla="*/ 0 w 1749712"/>
                <a:gd name="connsiteY0" fmla="*/ 225535 h 1152883"/>
                <a:gd name="connsiteX1" fmla="*/ 1463962 w 1749712"/>
                <a:gd name="connsiteY1" fmla="*/ 364540 h 1152883"/>
                <a:gd name="connsiteX2" fmla="*/ 650527 w 1749712"/>
                <a:gd name="connsiteY2" fmla="*/ 1152883 h 1152883"/>
                <a:gd name="connsiteX3" fmla="*/ 0 w 1749712"/>
                <a:gd name="connsiteY3" fmla="*/ 225535 h 1152883"/>
                <a:gd name="connsiteX0" fmla="*/ 0 w 1749712"/>
                <a:gd name="connsiteY0" fmla="*/ 225535 h 1152883"/>
                <a:gd name="connsiteX1" fmla="*/ 1749712 w 1749712"/>
                <a:gd name="connsiteY1" fmla="*/ 316915 h 1152883"/>
                <a:gd name="connsiteX0" fmla="*/ 0 w 1916400"/>
                <a:gd name="connsiteY0" fmla="*/ 271486 h 1198834"/>
                <a:gd name="connsiteX1" fmla="*/ 1463962 w 1916400"/>
                <a:gd name="connsiteY1" fmla="*/ 410491 h 1198834"/>
                <a:gd name="connsiteX2" fmla="*/ 650527 w 1916400"/>
                <a:gd name="connsiteY2" fmla="*/ 1198834 h 1198834"/>
                <a:gd name="connsiteX3" fmla="*/ 0 w 1916400"/>
                <a:gd name="connsiteY3" fmla="*/ 271486 h 1198834"/>
                <a:gd name="connsiteX0" fmla="*/ 0 w 1916400"/>
                <a:gd name="connsiteY0" fmla="*/ 271486 h 1198834"/>
                <a:gd name="connsiteX1" fmla="*/ 1916400 w 1916400"/>
                <a:gd name="connsiteY1" fmla="*/ 269997 h 1198834"/>
                <a:gd name="connsiteX0" fmla="*/ 35719 w 1952119"/>
                <a:gd name="connsiteY0" fmla="*/ 205439 h 1132787"/>
                <a:gd name="connsiteX1" fmla="*/ 1499681 w 1952119"/>
                <a:gd name="connsiteY1" fmla="*/ 344444 h 1132787"/>
                <a:gd name="connsiteX2" fmla="*/ 686246 w 1952119"/>
                <a:gd name="connsiteY2" fmla="*/ 1132787 h 1132787"/>
                <a:gd name="connsiteX3" fmla="*/ 35719 w 1952119"/>
                <a:gd name="connsiteY3" fmla="*/ 205439 h 1132787"/>
                <a:gd name="connsiteX0" fmla="*/ 0 w 1952119"/>
                <a:gd name="connsiteY0" fmla="*/ 419752 h 1132787"/>
                <a:gd name="connsiteX1" fmla="*/ 1952119 w 1952119"/>
                <a:gd name="connsiteY1" fmla="*/ 203950 h 1132787"/>
                <a:gd name="connsiteX0" fmla="*/ 35719 w 1952119"/>
                <a:gd name="connsiteY0" fmla="*/ 241883 h 1169231"/>
                <a:gd name="connsiteX1" fmla="*/ 1499681 w 1952119"/>
                <a:gd name="connsiteY1" fmla="*/ 380888 h 1169231"/>
                <a:gd name="connsiteX2" fmla="*/ 686246 w 1952119"/>
                <a:gd name="connsiteY2" fmla="*/ 1169231 h 1169231"/>
                <a:gd name="connsiteX3" fmla="*/ 35719 w 1952119"/>
                <a:gd name="connsiteY3" fmla="*/ 241883 h 1169231"/>
                <a:gd name="connsiteX0" fmla="*/ 0 w 1952119"/>
                <a:gd name="connsiteY0" fmla="*/ 456196 h 1169231"/>
                <a:gd name="connsiteX1" fmla="*/ 1952119 w 1952119"/>
                <a:gd name="connsiteY1" fmla="*/ 240394 h 116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52119" h="1169231" stroke="0" extrusionOk="0">
                  <a:moveTo>
                    <a:pt x="35719" y="241883"/>
                  </a:moveTo>
                  <a:cubicBezTo>
                    <a:pt x="491549" y="-77878"/>
                    <a:pt x="1112178" y="-18948"/>
                    <a:pt x="1499681" y="380888"/>
                  </a:cubicBezTo>
                  <a:lnTo>
                    <a:pt x="686246" y="1169231"/>
                  </a:lnTo>
                  <a:lnTo>
                    <a:pt x="35719" y="241883"/>
                  </a:lnTo>
                  <a:close/>
                </a:path>
                <a:path w="1952119" h="1169231" fill="none">
                  <a:moveTo>
                    <a:pt x="0" y="456196"/>
                  </a:moveTo>
                  <a:cubicBezTo>
                    <a:pt x="334386" y="-42159"/>
                    <a:pt x="1564616" y="-159442"/>
                    <a:pt x="1952119" y="240394"/>
                  </a:cubicBezTo>
                </a:path>
              </a:pathLst>
            </a:cu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972CDA8-EF43-46A4-B9DB-1DFCD518CE20}"/>
              </a:ext>
            </a:extLst>
          </p:cNvPr>
          <p:cNvGrpSpPr/>
          <p:nvPr/>
        </p:nvGrpSpPr>
        <p:grpSpPr>
          <a:xfrm>
            <a:off x="1201439" y="1364030"/>
            <a:ext cx="4737049" cy="895708"/>
            <a:chOff x="881108" y="1338618"/>
            <a:chExt cx="4737049" cy="89570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ED5D42-8038-41C9-9B4A-6CED82311BD3}"/>
                </a:ext>
              </a:extLst>
            </p:cNvPr>
            <p:cNvSpPr txBox="1"/>
            <p:nvPr/>
          </p:nvSpPr>
          <p:spPr>
            <a:xfrm>
              <a:off x="881108" y="1587995"/>
              <a:ext cx="47370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Your Title Here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18E9DE9-EB16-432E-8BE2-CCC1F591FEDB}"/>
                </a:ext>
              </a:extLst>
            </p:cNvPr>
            <p:cNvGrpSpPr/>
            <p:nvPr/>
          </p:nvGrpSpPr>
          <p:grpSpPr>
            <a:xfrm>
              <a:off x="947784" y="1338618"/>
              <a:ext cx="663302" cy="122470"/>
              <a:chOff x="881109" y="865483"/>
              <a:chExt cx="852780" cy="157455"/>
            </a:xfrm>
            <a:solidFill>
              <a:schemeClr val="accent2"/>
            </a:solidFill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7C27415-B5DB-4B53-B0A5-4D813BAFF419}"/>
                  </a:ext>
                </a:extLst>
              </p:cNvPr>
              <p:cNvSpPr/>
              <p:nvPr/>
            </p:nvSpPr>
            <p:spPr>
              <a:xfrm>
                <a:off x="881109" y="865483"/>
                <a:ext cx="157455" cy="15745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CDCC7D4-FA2C-476F-BE38-0BE6642B1707}"/>
                  </a:ext>
                </a:extLst>
              </p:cNvPr>
              <p:cNvSpPr/>
              <p:nvPr/>
            </p:nvSpPr>
            <p:spPr>
              <a:xfrm>
                <a:off x="1247822" y="865483"/>
                <a:ext cx="157455" cy="15745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4C05162-A9D0-4994-9EE4-ECC01AFA04CE}"/>
                  </a:ext>
                </a:extLst>
              </p:cNvPr>
              <p:cNvSpPr/>
              <p:nvPr/>
            </p:nvSpPr>
            <p:spPr>
              <a:xfrm>
                <a:off x="1576434" y="865483"/>
                <a:ext cx="157455" cy="15745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AD465BD8-839F-43D8-8D1A-3B48817097B5}"/>
              </a:ext>
            </a:extLst>
          </p:cNvPr>
          <p:cNvGrpSpPr/>
          <p:nvPr/>
        </p:nvGrpSpPr>
        <p:grpSpPr>
          <a:xfrm>
            <a:off x="1150312" y="4474059"/>
            <a:ext cx="2010988" cy="1874465"/>
            <a:chOff x="1272523" y="4221753"/>
            <a:chExt cx="2399019" cy="2236154"/>
          </a:xfrm>
        </p:grpSpPr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5A45953D-5820-4421-A07A-306C9CEF43EE}"/>
                </a:ext>
              </a:extLst>
            </p:cNvPr>
            <p:cNvSpPr/>
            <p:nvPr/>
          </p:nvSpPr>
          <p:spPr>
            <a:xfrm>
              <a:off x="1557414" y="6280060"/>
              <a:ext cx="2114128" cy="17784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36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0" name="Graphic 179">
              <a:extLst>
                <a:ext uri="{FF2B5EF4-FFF2-40B4-BE49-F238E27FC236}">
                  <a16:creationId xmlns:a16="http://schemas.microsoft.com/office/drawing/2014/main" id="{F4D68B9D-DADB-41D8-B96D-08B2E8876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2523" y="4221753"/>
              <a:ext cx="2147909" cy="2141824"/>
            </a:xfrm>
            <a:prstGeom prst="rect">
              <a:avLst/>
            </a:prstGeom>
          </p:spPr>
        </p:pic>
      </p:grpSp>
      <p:sp>
        <p:nvSpPr>
          <p:cNvPr id="192" name="Oval 191">
            <a:extLst>
              <a:ext uri="{FF2B5EF4-FFF2-40B4-BE49-F238E27FC236}">
                <a16:creationId xmlns:a16="http://schemas.microsoft.com/office/drawing/2014/main" id="{F3C55FF9-11B7-4249-AB9B-175EEBE021B0}"/>
              </a:ext>
            </a:extLst>
          </p:cNvPr>
          <p:cNvSpPr/>
          <p:nvPr/>
        </p:nvSpPr>
        <p:spPr>
          <a:xfrm>
            <a:off x="1323670" y="2628995"/>
            <a:ext cx="839009" cy="83900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09" name="Freeform 2512">
            <a:extLst>
              <a:ext uri="{FF2B5EF4-FFF2-40B4-BE49-F238E27FC236}">
                <a16:creationId xmlns:a16="http://schemas.microsoft.com/office/drawing/2014/main" id="{2EBFE7D6-8A7F-4CFD-A2D7-50CAA0C0817A}"/>
              </a:ext>
            </a:extLst>
          </p:cNvPr>
          <p:cNvSpPr>
            <a:spLocks noEditPoints="1"/>
          </p:cNvSpPr>
          <p:nvPr/>
        </p:nvSpPr>
        <p:spPr bwMode="auto">
          <a:xfrm>
            <a:off x="1610634" y="2875620"/>
            <a:ext cx="265081" cy="345758"/>
          </a:xfrm>
          <a:custGeom>
            <a:avLst/>
            <a:gdLst>
              <a:gd name="T0" fmla="*/ 480 w 692"/>
              <a:gd name="T1" fmla="*/ 536 h 900"/>
              <a:gd name="T2" fmla="*/ 478 w 692"/>
              <a:gd name="T3" fmla="*/ 549 h 900"/>
              <a:gd name="T4" fmla="*/ 466 w 692"/>
              <a:gd name="T5" fmla="*/ 555 h 900"/>
              <a:gd name="T6" fmla="*/ 346 w 692"/>
              <a:gd name="T7" fmla="*/ 454 h 900"/>
              <a:gd name="T8" fmla="*/ 227 w 692"/>
              <a:gd name="T9" fmla="*/ 555 h 900"/>
              <a:gd name="T10" fmla="*/ 214 w 692"/>
              <a:gd name="T11" fmla="*/ 549 h 900"/>
              <a:gd name="T12" fmla="*/ 212 w 692"/>
              <a:gd name="T13" fmla="*/ 536 h 900"/>
              <a:gd name="T14" fmla="*/ 139 w 692"/>
              <a:gd name="T15" fmla="*/ 294 h 900"/>
              <a:gd name="T16" fmla="*/ 137 w 692"/>
              <a:gd name="T17" fmla="*/ 280 h 900"/>
              <a:gd name="T18" fmla="*/ 147 w 692"/>
              <a:gd name="T19" fmla="*/ 270 h 900"/>
              <a:gd name="T20" fmla="*/ 332 w 692"/>
              <a:gd name="T21" fmla="*/ 145 h 900"/>
              <a:gd name="T22" fmla="*/ 342 w 692"/>
              <a:gd name="T23" fmla="*/ 135 h 900"/>
              <a:gd name="T24" fmla="*/ 355 w 692"/>
              <a:gd name="T25" fmla="*/ 137 h 900"/>
              <a:gd name="T26" fmla="*/ 402 w 692"/>
              <a:gd name="T27" fmla="*/ 269 h 900"/>
              <a:gd name="T28" fmla="*/ 550 w 692"/>
              <a:gd name="T29" fmla="*/ 273 h 900"/>
              <a:gd name="T30" fmla="*/ 556 w 692"/>
              <a:gd name="T31" fmla="*/ 285 h 900"/>
              <a:gd name="T32" fmla="*/ 551 w 692"/>
              <a:gd name="T33" fmla="*/ 297 h 900"/>
              <a:gd name="T34" fmla="*/ 312 w 692"/>
              <a:gd name="T35" fmla="*/ 1 h 900"/>
              <a:gd name="T36" fmla="*/ 261 w 692"/>
              <a:gd name="T37" fmla="*/ 11 h 900"/>
              <a:gd name="T38" fmla="*/ 213 w 692"/>
              <a:gd name="T39" fmla="*/ 27 h 900"/>
              <a:gd name="T40" fmla="*/ 169 w 692"/>
              <a:gd name="T41" fmla="*/ 50 h 900"/>
              <a:gd name="T42" fmla="*/ 128 w 692"/>
              <a:gd name="T43" fmla="*/ 79 h 900"/>
              <a:gd name="T44" fmla="*/ 92 w 692"/>
              <a:gd name="T45" fmla="*/ 114 h 900"/>
              <a:gd name="T46" fmla="*/ 61 w 692"/>
              <a:gd name="T47" fmla="*/ 153 h 900"/>
              <a:gd name="T48" fmla="*/ 35 w 692"/>
              <a:gd name="T49" fmla="*/ 197 h 900"/>
              <a:gd name="T50" fmla="*/ 17 w 692"/>
              <a:gd name="T51" fmla="*/ 243 h 900"/>
              <a:gd name="T52" fmla="*/ 5 w 692"/>
              <a:gd name="T53" fmla="*/ 293 h 900"/>
              <a:gd name="T54" fmla="*/ 0 w 692"/>
              <a:gd name="T55" fmla="*/ 344 h 900"/>
              <a:gd name="T56" fmla="*/ 7 w 692"/>
              <a:gd name="T57" fmla="*/ 417 h 900"/>
              <a:gd name="T58" fmla="*/ 26 w 692"/>
              <a:gd name="T59" fmla="*/ 491 h 900"/>
              <a:gd name="T60" fmla="*/ 55 w 692"/>
              <a:gd name="T61" fmla="*/ 564 h 900"/>
              <a:gd name="T62" fmla="*/ 96 w 692"/>
              <a:gd name="T63" fmla="*/ 638 h 900"/>
              <a:gd name="T64" fmla="*/ 149 w 692"/>
              <a:gd name="T65" fmla="*/ 713 h 900"/>
              <a:gd name="T66" fmla="*/ 230 w 692"/>
              <a:gd name="T67" fmla="*/ 803 h 900"/>
              <a:gd name="T68" fmla="*/ 304 w 692"/>
              <a:gd name="T69" fmla="*/ 872 h 900"/>
              <a:gd name="T70" fmla="*/ 337 w 692"/>
              <a:gd name="T71" fmla="*/ 898 h 900"/>
              <a:gd name="T72" fmla="*/ 350 w 692"/>
              <a:gd name="T73" fmla="*/ 899 h 900"/>
              <a:gd name="T74" fmla="*/ 371 w 692"/>
              <a:gd name="T75" fmla="*/ 885 h 900"/>
              <a:gd name="T76" fmla="*/ 434 w 692"/>
              <a:gd name="T77" fmla="*/ 830 h 900"/>
              <a:gd name="T78" fmla="*/ 522 w 692"/>
              <a:gd name="T79" fmla="*/ 737 h 900"/>
              <a:gd name="T80" fmla="*/ 579 w 692"/>
              <a:gd name="T81" fmla="*/ 664 h 900"/>
              <a:gd name="T82" fmla="*/ 624 w 692"/>
              <a:gd name="T83" fmla="*/ 589 h 900"/>
              <a:gd name="T84" fmla="*/ 659 w 692"/>
              <a:gd name="T85" fmla="*/ 515 h 900"/>
              <a:gd name="T86" fmla="*/ 681 w 692"/>
              <a:gd name="T87" fmla="*/ 441 h 900"/>
              <a:gd name="T88" fmla="*/ 691 w 692"/>
              <a:gd name="T89" fmla="*/ 368 h 900"/>
              <a:gd name="T90" fmla="*/ 689 w 692"/>
              <a:gd name="T91" fmla="*/ 310 h 900"/>
              <a:gd name="T92" fmla="*/ 681 w 692"/>
              <a:gd name="T93" fmla="*/ 259 h 900"/>
              <a:gd name="T94" fmla="*/ 664 w 692"/>
              <a:gd name="T95" fmla="*/ 212 h 900"/>
              <a:gd name="T96" fmla="*/ 641 w 692"/>
              <a:gd name="T97" fmla="*/ 167 h 900"/>
              <a:gd name="T98" fmla="*/ 611 w 692"/>
              <a:gd name="T99" fmla="*/ 126 h 900"/>
              <a:gd name="T100" fmla="*/ 577 w 692"/>
              <a:gd name="T101" fmla="*/ 90 h 900"/>
              <a:gd name="T102" fmla="*/ 538 w 692"/>
              <a:gd name="T103" fmla="*/ 59 h 900"/>
              <a:gd name="T104" fmla="*/ 495 w 692"/>
              <a:gd name="T105" fmla="*/ 34 h 900"/>
              <a:gd name="T106" fmla="*/ 447 w 692"/>
              <a:gd name="T107" fmla="*/ 15 h 900"/>
              <a:gd name="T108" fmla="*/ 398 w 692"/>
              <a:gd name="T109" fmla="*/ 3 h 900"/>
              <a:gd name="T110" fmla="*/ 346 w 692"/>
              <a:gd name="T111" fmla="*/ 0 h 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92" h="900">
                <a:moveTo>
                  <a:pt x="551" y="297"/>
                </a:moveTo>
                <a:lnTo>
                  <a:pt x="438" y="381"/>
                </a:lnTo>
                <a:lnTo>
                  <a:pt x="480" y="536"/>
                </a:lnTo>
                <a:lnTo>
                  <a:pt x="481" y="540"/>
                </a:lnTo>
                <a:lnTo>
                  <a:pt x="480" y="546"/>
                </a:lnTo>
                <a:lnTo>
                  <a:pt x="478" y="549"/>
                </a:lnTo>
                <a:lnTo>
                  <a:pt x="474" y="552"/>
                </a:lnTo>
                <a:lnTo>
                  <a:pt x="470" y="555"/>
                </a:lnTo>
                <a:lnTo>
                  <a:pt x="466" y="555"/>
                </a:lnTo>
                <a:lnTo>
                  <a:pt x="460" y="555"/>
                </a:lnTo>
                <a:lnTo>
                  <a:pt x="456" y="551"/>
                </a:lnTo>
                <a:lnTo>
                  <a:pt x="346" y="454"/>
                </a:lnTo>
                <a:lnTo>
                  <a:pt x="236" y="551"/>
                </a:lnTo>
                <a:lnTo>
                  <a:pt x="231" y="553"/>
                </a:lnTo>
                <a:lnTo>
                  <a:pt x="227" y="555"/>
                </a:lnTo>
                <a:lnTo>
                  <a:pt x="223" y="555"/>
                </a:lnTo>
                <a:lnTo>
                  <a:pt x="218" y="552"/>
                </a:lnTo>
                <a:lnTo>
                  <a:pt x="214" y="549"/>
                </a:lnTo>
                <a:lnTo>
                  <a:pt x="212" y="546"/>
                </a:lnTo>
                <a:lnTo>
                  <a:pt x="210" y="541"/>
                </a:lnTo>
                <a:lnTo>
                  <a:pt x="212" y="536"/>
                </a:lnTo>
                <a:lnTo>
                  <a:pt x="253" y="381"/>
                </a:lnTo>
                <a:lnTo>
                  <a:pt x="142" y="297"/>
                </a:lnTo>
                <a:lnTo>
                  <a:pt x="139" y="294"/>
                </a:lnTo>
                <a:lnTo>
                  <a:pt x="137" y="289"/>
                </a:lnTo>
                <a:lnTo>
                  <a:pt x="136" y="285"/>
                </a:lnTo>
                <a:lnTo>
                  <a:pt x="137" y="280"/>
                </a:lnTo>
                <a:lnTo>
                  <a:pt x="139" y="276"/>
                </a:lnTo>
                <a:lnTo>
                  <a:pt x="142" y="273"/>
                </a:lnTo>
                <a:lnTo>
                  <a:pt x="147" y="270"/>
                </a:lnTo>
                <a:lnTo>
                  <a:pt x="151" y="269"/>
                </a:lnTo>
                <a:lnTo>
                  <a:pt x="290" y="269"/>
                </a:lnTo>
                <a:lnTo>
                  <a:pt x="332" y="145"/>
                </a:lnTo>
                <a:lnTo>
                  <a:pt x="334" y="141"/>
                </a:lnTo>
                <a:lnTo>
                  <a:pt x="337" y="137"/>
                </a:lnTo>
                <a:lnTo>
                  <a:pt x="342" y="135"/>
                </a:lnTo>
                <a:lnTo>
                  <a:pt x="346" y="135"/>
                </a:lnTo>
                <a:lnTo>
                  <a:pt x="350" y="135"/>
                </a:lnTo>
                <a:lnTo>
                  <a:pt x="355" y="137"/>
                </a:lnTo>
                <a:lnTo>
                  <a:pt x="358" y="141"/>
                </a:lnTo>
                <a:lnTo>
                  <a:pt x="360" y="145"/>
                </a:lnTo>
                <a:lnTo>
                  <a:pt x="402" y="269"/>
                </a:lnTo>
                <a:lnTo>
                  <a:pt x="541" y="269"/>
                </a:lnTo>
                <a:lnTo>
                  <a:pt x="546" y="270"/>
                </a:lnTo>
                <a:lnTo>
                  <a:pt x="550" y="273"/>
                </a:lnTo>
                <a:lnTo>
                  <a:pt x="553" y="276"/>
                </a:lnTo>
                <a:lnTo>
                  <a:pt x="555" y="280"/>
                </a:lnTo>
                <a:lnTo>
                  <a:pt x="556" y="285"/>
                </a:lnTo>
                <a:lnTo>
                  <a:pt x="555" y="289"/>
                </a:lnTo>
                <a:lnTo>
                  <a:pt x="554" y="294"/>
                </a:lnTo>
                <a:lnTo>
                  <a:pt x="551" y="297"/>
                </a:lnTo>
                <a:close/>
                <a:moveTo>
                  <a:pt x="346" y="0"/>
                </a:moveTo>
                <a:lnTo>
                  <a:pt x="328" y="0"/>
                </a:lnTo>
                <a:lnTo>
                  <a:pt x="312" y="1"/>
                </a:lnTo>
                <a:lnTo>
                  <a:pt x="294" y="3"/>
                </a:lnTo>
                <a:lnTo>
                  <a:pt x="278" y="6"/>
                </a:lnTo>
                <a:lnTo>
                  <a:pt x="261" y="11"/>
                </a:lnTo>
                <a:lnTo>
                  <a:pt x="245" y="15"/>
                </a:lnTo>
                <a:lnTo>
                  <a:pt x="229" y="21"/>
                </a:lnTo>
                <a:lnTo>
                  <a:pt x="213" y="27"/>
                </a:lnTo>
                <a:lnTo>
                  <a:pt x="197" y="34"/>
                </a:lnTo>
                <a:lnTo>
                  <a:pt x="183" y="41"/>
                </a:lnTo>
                <a:lnTo>
                  <a:pt x="169" y="50"/>
                </a:lnTo>
                <a:lnTo>
                  <a:pt x="154" y="59"/>
                </a:lnTo>
                <a:lnTo>
                  <a:pt x="141" y="69"/>
                </a:lnTo>
                <a:lnTo>
                  <a:pt x="128" y="79"/>
                </a:lnTo>
                <a:lnTo>
                  <a:pt x="115" y="90"/>
                </a:lnTo>
                <a:lnTo>
                  <a:pt x="103" y="102"/>
                </a:lnTo>
                <a:lnTo>
                  <a:pt x="92" y="114"/>
                </a:lnTo>
                <a:lnTo>
                  <a:pt x="81" y="126"/>
                </a:lnTo>
                <a:lnTo>
                  <a:pt x="71" y="139"/>
                </a:lnTo>
                <a:lnTo>
                  <a:pt x="61" y="153"/>
                </a:lnTo>
                <a:lnTo>
                  <a:pt x="52" y="167"/>
                </a:lnTo>
                <a:lnTo>
                  <a:pt x="43" y="181"/>
                </a:lnTo>
                <a:lnTo>
                  <a:pt x="35" y="197"/>
                </a:lnTo>
                <a:lnTo>
                  <a:pt x="29" y="212"/>
                </a:lnTo>
                <a:lnTo>
                  <a:pt x="22" y="228"/>
                </a:lnTo>
                <a:lnTo>
                  <a:pt x="17" y="243"/>
                </a:lnTo>
                <a:lnTo>
                  <a:pt x="11" y="259"/>
                </a:lnTo>
                <a:lnTo>
                  <a:pt x="8" y="276"/>
                </a:lnTo>
                <a:lnTo>
                  <a:pt x="5" y="293"/>
                </a:lnTo>
                <a:lnTo>
                  <a:pt x="2" y="310"/>
                </a:lnTo>
                <a:lnTo>
                  <a:pt x="1" y="328"/>
                </a:lnTo>
                <a:lnTo>
                  <a:pt x="0" y="344"/>
                </a:lnTo>
                <a:lnTo>
                  <a:pt x="1" y="368"/>
                </a:lnTo>
                <a:lnTo>
                  <a:pt x="3" y="393"/>
                </a:lnTo>
                <a:lnTo>
                  <a:pt x="7" y="417"/>
                </a:lnTo>
                <a:lnTo>
                  <a:pt x="11" y="441"/>
                </a:lnTo>
                <a:lnTo>
                  <a:pt x="18" y="465"/>
                </a:lnTo>
                <a:lnTo>
                  <a:pt x="26" y="491"/>
                </a:lnTo>
                <a:lnTo>
                  <a:pt x="33" y="515"/>
                </a:lnTo>
                <a:lnTo>
                  <a:pt x="43" y="539"/>
                </a:lnTo>
                <a:lnTo>
                  <a:pt x="55" y="564"/>
                </a:lnTo>
                <a:lnTo>
                  <a:pt x="67" y="589"/>
                </a:lnTo>
                <a:lnTo>
                  <a:pt x="82" y="614"/>
                </a:lnTo>
                <a:lnTo>
                  <a:pt x="96" y="638"/>
                </a:lnTo>
                <a:lnTo>
                  <a:pt x="112" y="664"/>
                </a:lnTo>
                <a:lnTo>
                  <a:pt x="130" y="688"/>
                </a:lnTo>
                <a:lnTo>
                  <a:pt x="149" y="713"/>
                </a:lnTo>
                <a:lnTo>
                  <a:pt x="170" y="737"/>
                </a:lnTo>
                <a:lnTo>
                  <a:pt x="201" y="773"/>
                </a:lnTo>
                <a:lnTo>
                  <a:pt x="230" y="803"/>
                </a:lnTo>
                <a:lnTo>
                  <a:pt x="258" y="830"/>
                </a:lnTo>
                <a:lnTo>
                  <a:pt x="283" y="853"/>
                </a:lnTo>
                <a:lnTo>
                  <a:pt x="304" y="872"/>
                </a:lnTo>
                <a:lnTo>
                  <a:pt x="321" y="885"/>
                </a:lnTo>
                <a:lnTo>
                  <a:pt x="333" y="894"/>
                </a:lnTo>
                <a:lnTo>
                  <a:pt x="337" y="898"/>
                </a:lnTo>
                <a:lnTo>
                  <a:pt x="342" y="899"/>
                </a:lnTo>
                <a:lnTo>
                  <a:pt x="346" y="900"/>
                </a:lnTo>
                <a:lnTo>
                  <a:pt x="350" y="899"/>
                </a:lnTo>
                <a:lnTo>
                  <a:pt x="355" y="898"/>
                </a:lnTo>
                <a:lnTo>
                  <a:pt x="360" y="894"/>
                </a:lnTo>
                <a:lnTo>
                  <a:pt x="371" y="885"/>
                </a:lnTo>
                <a:lnTo>
                  <a:pt x="388" y="872"/>
                </a:lnTo>
                <a:lnTo>
                  <a:pt x="409" y="853"/>
                </a:lnTo>
                <a:lnTo>
                  <a:pt x="434" y="830"/>
                </a:lnTo>
                <a:lnTo>
                  <a:pt x="462" y="803"/>
                </a:lnTo>
                <a:lnTo>
                  <a:pt x="491" y="773"/>
                </a:lnTo>
                <a:lnTo>
                  <a:pt x="522" y="737"/>
                </a:lnTo>
                <a:lnTo>
                  <a:pt x="543" y="713"/>
                </a:lnTo>
                <a:lnTo>
                  <a:pt x="562" y="688"/>
                </a:lnTo>
                <a:lnTo>
                  <a:pt x="579" y="664"/>
                </a:lnTo>
                <a:lnTo>
                  <a:pt x="596" y="638"/>
                </a:lnTo>
                <a:lnTo>
                  <a:pt x="610" y="614"/>
                </a:lnTo>
                <a:lnTo>
                  <a:pt x="624" y="589"/>
                </a:lnTo>
                <a:lnTo>
                  <a:pt x="637" y="564"/>
                </a:lnTo>
                <a:lnTo>
                  <a:pt x="649" y="539"/>
                </a:lnTo>
                <a:lnTo>
                  <a:pt x="659" y="515"/>
                </a:lnTo>
                <a:lnTo>
                  <a:pt x="667" y="491"/>
                </a:lnTo>
                <a:lnTo>
                  <a:pt x="674" y="465"/>
                </a:lnTo>
                <a:lnTo>
                  <a:pt x="681" y="441"/>
                </a:lnTo>
                <a:lnTo>
                  <a:pt x="685" y="417"/>
                </a:lnTo>
                <a:lnTo>
                  <a:pt x="688" y="393"/>
                </a:lnTo>
                <a:lnTo>
                  <a:pt x="691" y="368"/>
                </a:lnTo>
                <a:lnTo>
                  <a:pt x="692" y="344"/>
                </a:lnTo>
                <a:lnTo>
                  <a:pt x="691" y="328"/>
                </a:lnTo>
                <a:lnTo>
                  <a:pt x="689" y="310"/>
                </a:lnTo>
                <a:lnTo>
                  <a:pt x="687" y="293"/>
                </a:lnTo>
                <a:lnTo>
                  <a:pt x="684" y="276"/>
                </a:lnTo>
                <a:lnTo>
                  <a:pt x="681" y="259"/>
                </a:lnTo>
                <a:lnTo>
                  <a:pt x="675" y="243"/>
                </a:lnTo>
                <a:lnTo>
                  <a:pt x="670" y="228"/>
                </a:lnTo>
                <a:lnTo>
                  <a:pt x="664" y="212"/>
                </a:lnTo>
                <a:lnTo>
                  <a:pt x="656" y="197"/>
                </a:lnTo>
                <a:lnTo>
                  <a:pt x="649" y="181"/>
                </a:lnTo>
                <a:lnTo>
                  <a:pt x="641" y="167"/>
                </a:lnTo>
                <a:lnTo>
                  <a:pt x="631" y="153"/>
                </a:lnTo>
                <a:lnTo>
                  <a:pt x="622" y="139"/>
                </a:lnTo>
                <a:lnTo>
                  <a:pt x="611" y="126"/>
                </a:lnTo>
                <a:lnTo>
                  <a:pt x="600" y="114"/>
                </a:lnTo>
                <a:lnTo>
                  <a:pt x="589" y="102"/>
                </a:lnTo>
                <a:lnTo>
                  <a:pt x="577" y="90"/>
                </a:lnTo>
                <a:lnTo>
                  <a:pt x="564" y="79"/>
                </a:lnTo>
                <a:lnTo>
                  <a:pt x="551" y="69"/>
                </a:lnTo>
                <a:lnTo>
                  <a:pt x="538" y="59"/>
                </a:lnTo>
                <a:lnTo>
                  <a:pt x="523" y="50"/>
                </a:lnTo>
                <a:lnTo>
                  <a:pt x="509" y="41"/>
                </a:lnTo>
                <a:lnTo>
                  <a:pt x="495" y="34"/>
                </a:lnTo>
                <a:lnTo>
                  <a:pt x="479" y="27"/>
                </a:lnTo>
                <a:lnTo>
                  <a:pt x="464" y="21"/>
                </a:lnTo>
                <a:lnTo>
                  <a:pt x="447" y="15"/>
                </a:lnTo>
                <a:lnTo>
                  <a:pt x="431" y="11"/>
                </a:lnTo>
                <a:lnTo>
                  <a:pt x="414" y="6"/>
                </a:lnTo>
                <a:lnTo>
                  <a:pt x="398" y="3"/>
                </a:lnTo>
                <a:lnTo>
                  <a:pt x="381" y="1"/>
                </a:lnTo>
                <a:lnTo>
                  <a:pt x="364" y="0"/>
                </a:lnTo>
                <a:lnTo>
                  <a:pt x="34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BC6A27E6-2330-4A63-8038-F96F24EA04C0}"/>
              </a:ext>
            </a:extLst>
          </p:cNvPr>
          <p:cNvSpPr/>
          <p:nvPr/>
        </p:nvSpPr>
        <p:spPr>
          <a:xfrm>
            <a:off x="4882948" y="2628995"/>
            <a:ext cx="839009" cy="83900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10" name="Freeform 2521">
            <a:extLst>
              <a:ext uri="{FF2B5EF4-FFF2-40B4-BE49-F238E27FC236}">
                <a16:creationId xmlns:a16="http://schemas.microsoft.com/office/drawing/2014/main" id="{64A1A4E6-7DB7-4CBB-ADB9-519459089573}"/>
              </a:ext>
            </a:extLst>
          </p:cNvPr>
          <p:cNvSpPr>
            <a:spLocks/>
          </p:cNvSpPr>
          <p:nvPr/>
        </p:nvSpPr>
        <p:spPr bwMode="auto">
          <a:xfrm>
            <a:off x="5129573" y="2875620"/>
            <a:ext cx="345758" cy="345758"/>
          </a:xfrm>
          <a:custGeom>
            <a:avLst/>
            <a:gdLst>
              <a:gd name="T0" fmla="*/ 896 w 901"/>
              <a:gd name="T1" fmla="*/ 4 h 901"/>
              <a:gd name="T2" fmla="*/ 893 w 901"/>
              <a:gd name="T3" fmla="*/ 1 h 901"/>
              <a:gd name="T4" fmla="*/ 889 w 901"/>
              <a:gd name="T5" fmla="*/ 0 h 901"/>
              <a:gd name="T6" fmla="*/ 884 w 901"/>
              <a:gd name="T7" fmla="*/ 0 h 901"/>
              <a:gd name="T8" fmla="*/ 879 w 901"/>
              <a:gd name="T9" fmla="*/ 1 h 901"/>
              <a:gd name="T10" fmla="*/ 8 w 901"/>
              <a:gd name="T11" fmla="*/ 452 h 901"/>
              <a:gd name="T12" fmla="*/ 5 w 901"/>
              <a:gd name="T13" fmla="*/ 455 h 901"/>
              <a:gd name="T14" fmla="*/ 1 w 901"/>
              <a:gd name="T15" fmla="*/ 459 h 901"/>
              <a:gd name="T16" fmla="*/ 0 w 901"/>
              <a:gd name="T17" fmla="*/ 464 h 901"/>
              <a:gd name="T18" fmla="*/ 0 w 901"/>
              <a:gd name="T19" fmla="*/ 469 h 901"/>
              <a:gd name="T20" fmla="*/ 2 w 901"/>
              <a:gd name="T21" fmla="*/ 474 h 901"/>
              <a:gd name="T22" fmla="*/ 6 w 901"/>
              <a:gd name="T23" fmla="*/ 477 h 901"/>
              <a:gd name="T24" fmla="*/ 10 w 901"/>
              <a:gd name="T25" fmla="*/ 479 h 901"/>
              <a:gd name="T26" fmla="*/ 16 w 901"/>
              <a:gd name="T27" fmla="*/ 480 h 901"/>
              <a:gd name="T28" fmla="*/ 421 w 901"/>
              <a:gd name="T29" fmla="*/ 480 h 901"/>
              <a:gd name="T30" fmla="*/ 421 w 901"/>
              <a:gd name="T31" fmla="*/ 885 h 901"/>
              <a:gd name="T32" fmla="*/ 422 w 901"/>
              <a:gd name="T33" fmla="*/ 891 h 901"/>
              <a:gd name="T34" fmla="*/ 424 w 901"/>
              <a:gd name="T35" fmla="*/ 895 h 901"/>
              <a:gd name="T36" fmla="*/ 427 w 901"/>
              <a:gd name="T37" fmla="*/ 899 h 901"/>
              <a:gd name="T38" fmla="*/ 432 w 901"/>
              <a:gd name="T39" fmla="*/ 900 h 901"/>
              <a:gd name="T40" fmla="*/ 434 w 901"/>
              <a:gd name="T41" fmla="*/ 901 h 901"/>
              <a:gd name="T42" fmla="*/ 436 w 901"/>
              <a:gd name="T43" fmla="*/ 901 h 901"/>
              <a:gd name="T44" fmla="*/ 439 w 901"/>
              <a:gd name="T45" fmla="*/ 900 h 901"/>
              <a:gd name="T46" fmla="*/ 444 w 901"/>
              <a:gd name="T47" fmla="*/ 899 h 901"/>
              <a:gd name="T48" fmla="*/ 446 w 901"/>
              <a:gd name="T49" fmla="*/ 896 h 901"/>
              <a:gd name="T50" fmla="*/ 449 w 901"/>
              <a:gd name="T51" fmla="*/ 893 h 901"/>
              <a:gd name="T52" fmla="*/ 900 w 901"/>
              <a:gd name="T53" fmla="*/ 21 h 901"/>
              <a:gd name="T54" fmla="*/ 901 w 901"/>
              <a:gd name="T55" fmla="*/ 17 h 901"/>
              <a:gd name="T56" fmla="*/ 901 w 901"/>
              <a:gd name="T57" fmla="*/ 12 h 901"/>
              <a:gd name="T58" fmla="*/ 900 w 901"/>
              <a:gd name="T59" fmla="*/ 8 h 901"/>
              <a:gd name="T60" fmla="*/ 896 w 901"/>
              <a:gd name="T61" fmla="*/ 5 h 901"/>
              <a:gd name="T62" fmla="*/ 896 w 901"/>
              <a:gd name="T63" fmla="*/ 4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01" h="901">
                <a:moveTo>
                  <a:pt x="896" y="4"/>
                </a:moveTo>
                <a:lnTo>
                  <a:pt x="893" y="1"/>
                </a:lnTo>
                <a:lnTo>
                  <a:pt x="889" y="0"/>
                </a:lnTo>
                <a:lnTo>
                  <a:pt x="884" y="0"/>
                </a:lnTo>
                <a:lnTo>
                  <a:pt x="879" y="1"/>
                </a:lnTo>
                <a:lnTo>
                  <a:pt x="8" y="452"/>
                </a:lnTo>
                <a:lnTo>
                  <a:pt x="5" y="455"/>
                </a:lnTo>
                <a:lnTo>
                  <a:pt x="1" y="459"/>
                </a:lnTo>
                <a:lnTo>
                  <a:pt x="0" y="464"/>
                </a:lnTo>
                <a:lnTo>
                  <a:pt x="0" y="469"/>
                </a:lnTo>
                <a:lnTo>
                  <a:pt x="2" y="474"/>
                </a:lnTo>
                <a:lnTo>
                  <a:pt x="6" y="477"/>
                </a:lnTo>
                <a:lnTo>
                  <a:pt x="10" y="479"/>
                </a:lnTo>
                <a:lnTo>
                  <a:pt x="16" y="480"/>
                </a:lnTo>
                <a:lnTo>
                  <a:pt x="421" y="480"/>
                </a:lnTo>
                <a:lnTo>
                  <a:pt x="421" y="885"/>
                </a:lnTo>
                <a:lnTo>
                  <a:pt x="422" y="891"/>
                </a:lnTo>
                <a:lnTo>
                  <a:pt x="424" y="895"/>
                </a:lnTo>
                <a:lnTo>
                  <a:pt x="427" y="899"/>
                </a:lnTo>
                <a:lnTo>
                  <a:pt x="432" y="900"/>
                </a:lnTo>
                <a:lnTo>
                  <a:pt x="434" y="901"/>
                </a:lnTo>
                <a:lnTo>
                  <a:pt x="436" y="901"/>
                </a:lnTo>
                <a:lnTo>
                  <a:pt x="439" y="900"/>
                </a:lnTo>
                <a:lnTo>
                  <a:pt x="444" y="899"/>
                </a:lnTo>
                <a:lnTo>
                  <a:pt x="446" y="896"/>
                </a:lnTo>
                <a:lnTo>
                  <a:pt x="449" y="893"/>
                </a:lnTo>
                <a:lnTo>
                  <a:pt x="900" y="21"/>
                </a:lnTo>
                <a:lnTo>
                  <a:pt x="901" y="17"/>
                </a:lnTo>
                <a:lnTo>
                  <a:pt x="901" y="12"/>
                </a:lnTo>
                <a:lnTo>
                  <a:pt x="900" y="8"/>
                </a:lnTo>
                <a:lnTo>
                  <a:pt x="896" y="5"/>
                </a:lnTo>
                <a:lnTo>
                  <a:pt x="896" y="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C6EC7A9B-1DD8-409D-B44D-BB8AA5F1C7AB}"/>
              </a:ext>
            </a:extLst>
          </p:cNvPr>
          <p:cNvSpPr/>
          <p:nvPr/>
        </p:nvSpPr>
        <p:spPr>
          <a:xfrm>
            <a:off x="3103309" y="2628995"/>
            <a:ext cx="839009" cy="83900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367D8621-5C1F-4263-8CF2-F4E1C27D5C7D}"/>
              </a:ext>
            </a:extLst>
          </p:cNvPr>
          <p:cNvGrpSpPr/>
          <p:nvPr/>
        </p:nvGrpSpPr>
        <p:grpSpPr>
          <a:xfrm>
            <a:off x="3378747" y="2875620"/>
            <a:ext cx="288132" cy="345758"/>
            <a:chOff x="8193088" y="787400"/>
            <a:chExt cx="238125" cy="285750"/>
          </a:xfrm>
          <a:solidFill>
            <a:schemeClr val="bg1"/>
          </a:solidFill>
        </p:grpSpPr>
        <p:sp>
          <p:nvSpPr>
            <p:cNvPr id="213" name="Freeform 2530">
              <a:extLst>
                <a:ext uri="{FF2B5EF4-FFF2-40B4-BE49-F238E27FC236}">
                  <a16:creationId xmlns:a16="http://schemas.microsoft.com/office/drawing/2014/main" id="{CFC04CA2-5D22-4F58-94B2-66E04BB9E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2613" y="796925"/>
              <a:ext cx="190500" cy="190500"/>
            </a:xfrm>
            <a:custGeom>
              <a:avLst/>
              <a:gdLst>
                <a:gd name="T0" fmla="*/ 331 w 600"/>
                <a:gd name="T1" fmla="*/ 599 h 600"/>
                <a:gd name="T2" fmla="*/ 375 w 600"/>
                <a:gd name="T3" fmla="*/ 591 h 600"/>
                <a:gd name="T4" fmla="*/ 417 w 600"/>
                <a:gd name="T5" fmla="*/ 577 h 600"/>
                <a:gd name="T6" fmla="*/ 455 w 600"/>
                <a:gd name="T7" fmla="*/ 557 h 600"/>
                <a:gd name="T8" fmla="*/ 491 w 600"/>
                <a:gd name="T9" fmla="*/ 532 h 600"/>
                <a:gd name="T10" fmla="*/ 522 w 600"/>
                <a:gd name="T11" fmla="*/ 502 h 600"/>
                <a:gd name="T12" fmla="*/ 549 w 600"/>
                <a:gd name="T13" fmla="*/ 468 h 600"/>
                <a:gd name="T14" fmla="*/ 570 w 600"/>
                <a:gd name="T15" fmla="*/ 430 h 600"/>
                <a:gd name="T16" fmla="*/ 587 w 600"/>
                <a:gd name="T17" fmla="*/ 390 h 600"/>
                <a:gd name="T18" fmla="*/ 596 w 600"/>
                <a:gd name="T19" fmla="*/ 346 h 600"/>
                <a:gd name="T20" fmla="*/ 600 w 600"/>
                <a:gd name="T21" fmla="*/ 301 h 600"/>
                <a:gd name="T22" fmla="*/ 596 w 600"/>
                <a:gd name="T23" fmla="*/ 254 h 600"/>
                <a:gd name="T24" fmla="*/ 587 w 600"/>
                <a:gd name="T25" fmla="*/ 211 h 600"/>
                <a:gd name="T26" fmla="*/ 570 w 600"/>
                <a:gd name="T27" fmla="*/ 170 h 600"/>
                <a:gd name="T28" fmla="*/ 549 w 600"/>
                <a:gd name="T29" fmla="*/ 132 h 600"/>
                <a:gd name="T30" fmla="*/ 522 w 600"/>
                <a:gd name="T31" fmla="*/ 98 h 600"/>
                <a:gd name="T32" fmla="*/ 491 w 600"/>
                <a:gd name="T33" fmla="*/ 68 h 600"/>
                <a:gd name="T34" fmla="*/ 455 w 600"/>
                <a:gd name="T35" fmla="*/ 43 h 600"/>
                <a:gd name="T36" fmla="*/ 417 w 600"/>
                <a:gd name="T37" fmla="*/ 23 h 600"/>
                <a:gd name="T38" fmla="*/ 375 w 600"/>
                <a:gd name="T39" fmla="*/ 9 h 600"/>
                <a:gd name="T40" fmla="*/ 331 w 600"/>
                <a:gd name="T41" fmla="*/ 1 h 600"/>
                <a:gd name="T42" fmla="*/ 285 w 600"/>
                <a:gd name="T43" fmla="*/ 0 h 600"/>
                <a:gd name="T44" fmla="*/ 240 w 600"/>
                <a:gd name="T45" fmla="*/ 6 h 600"/>
                <a:gd name="T46" fmla="*/ 197 w 600"/>
                <a:gd name="T47" fmla="*/ 18 h 600"/>
                <a:gd name="T48" fmla="*/ 157 w 600"/>
                <a:gd name="T49" fmla="*/ 36 h 600"/>
                <a:gd name="T50" fmla="*/ 121 w 600"/>
                <a:gd name="T51" fmla="*/ 59 h 600"/>
                <a:gd name="T52" fmla="*/ 88 w 600"/>
                <a:gd name="T53" fmla="*/ 88 h 600"/>
                <a:gd name="T54" fmla="*/ 59 w 600"/>
                <a:gd name="T55" fmla="*/ 121 h 600"/>
                <a:gd name="T56" fmla="*/ 36 w 600"/>
                <a:gd name="T57" fmla="*/ 157 h 600"/>
                <a:gd name="T58" fmla="*/ 17 w 600"/>
                <a:gd name="T59" fmla="*/ 197 h 600"/>
                <a:gd name="T60" fmla="*/ 5 w 600"/>
                <a:gd name="T61" fmla="*/ 240 h 600"/>
                <a:gd name="T62" fmla="*/ 0 w 600"/>
                <a:gd name="T63" fmla="*/ 285 h 600"/>
                <a:gd name="T64" fmla="*/ 1 w 600"/>
                <a:gd name="T65" fmla="*/ 330 h 600"/>
                <a:gd name="T66" fmla="*/ 8 w 600"/>
                <a:gd name="T67" fmla="*/ 375 h 600"/>
                <a:gd name="T68" fmla="*/ 23 w 600"/>
                <a:gd name="T69" fmla="*/ 417 h 600"/>
                <a:gd name="T70" fmla="*/ 43 w 600"/>
                <a:gd name="T71" fmla="*/ 456 h 600"/>
                <a:gd name="T72" fmla="*/ 68 w 600"/>
                <a:gd name="T73" fmla="*/ 491 h 600"/>
                <a:gd name="T74" fmla="*/ 98 w 600"/>
                <a:gd name="T75" fmla="*/ 522 h 600"/>
                <a:gd name="T76" fmla="*/ 132 w 600"/>
                <a:gd name="T77" fmla="*/ 549 h 600"/>
                <a:gd name="T78" fmla="*/ 169 w 600"/>
                <a:gd name="T79" fmla="*/ 570 h 600"/>
                <a:gd name="T80" fmla="*/ 211 w 600"/>
                <a:gd name="T81" fmla="*/ 587 h 600"/>
                <a:gd name="T82" fmla="*/ 254 w 600"/>
                <a:gd name="T83" fmla="*/ 597 h 600"/>
                <a:gd name="T84" fmla="*/ 300 w 600"/>
                <a:gd name="T85" fmla="*/ 600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0" h="600">
                  <a:moveTo>
                    <a:pt x="300" y="600"/>
                  </a:moveTo>
                  <a:lnTo>
                    <a:pt x="316" y="600"/>
                  </a:lnTo>
                  <a:lnTo>
                    <a:pt x="331" y="599"/>
                  </a:lnTo>
                  <a:lnTo>
                    <a:pt x="345" y="597"/>
                  </a:lnTo>
                  <a:lnTo>
                    <a:pt x="361" y="595"/>
                  </a:lnTo>
                  <a:lnTo>
                    <a:pt x="375" y="591"/>
                  </a:lnTo>
                  <a:lnTo>
                    <a:pt x="389" y="587"/>
                  </a:lnTo>
                  <a:lnTo>
                    <a:pt x="403" y="582"/>
                  </a:lnTo>
                  <a:lnTo>
                    <a:pt x="417" y="577"/>
                  </a:lnTo>
                  <a:lnTo>
                    <a:pt x="430" y="570"/>
                  </a:lnTo>
                  <a:lnTo>
                    <a:pt x="443" y="564"/>
                  </a:lnTo>
                  <a:lnTo>
                    <a:pt x="455" y="557"/>
                  </a:lnTo>
                  <a:lnTo>
                    <a:pt x="468" y="549"/>
                  </a:lnTo>
                  <a:lnTo>
                    <a:pt x="480" y="541"/>
                  </a:lnTo>
                  <a:lnTo>
                    <a:pt x="491" y="532"/>
                  </a:lnTo>
                  <a:lnTo>
                    <a:pt x="502" y="522"/>
                  </a:lnTo>
                  <a:lnTo>
                    <a:pt x="512" y="512"/>
                  </a:lnTo>
                  <a:lnTo>
                    <a:pt x="522" y="502"/>
                  </a:lnTo>
                  <a:lnTo>
                    <a:pt x="531" y="491"/>
                  </a:lnTo>
                  <a:lnTo>
                    <a:pt x="540" y="480"/>
                  </a:lnTo>
                  <a:lnTo>
                    <a:pt x="549" y="468"/>
                  </a:lnTo>
                  <a:lnTo>
                    <a:pt x="557" y="456"/>
                  </a:lnTo>
                  <a:lnTo>
                    <a:pt x="563" y="444"/>
                  </a:lnTo>
                  <a:lnTo>
                    <a:pt x="570" y="430"/>
                  </a:lnTo>
                  <a:lnTo>
                    <a:pt x="577" y="417"/>
                  </a:lnTo>
                  <a:lnTo>
                    <a:pt x="582" y="403"/>
                  </a:lnTo>
                  <a:lnTo>
                    <a:pt x="587" y="390"/>
                  </a:lnTo>
                  <a:lnTo>
                    <a:pt x="591" y="375"/>
                  </a:lnTo>
                  <a:lnTo>
                    <a:pt x="594" y="361"/>
                  </a:lnTo>
                  <a:lnTo>
                    <a:pt x="596" y="346"/>
                  </a:lnTo>
                  <a:lnTo>
                    <a:pt x="599" y="330"/>
                  </a:lnTo>
                  <a:lnTo>
                    <a:pt x="600" y="316"/>
                  </a:lnTo>
                  <a:lnTo>
                    <a:pt x="600" y="301"/>
                  </a:lnTo>
                  <a:lnTo>
                    <a:pt x="600" y="285"/>
                  </a:lnTo>
                  <a:lnTo>
                    <a:pt x="599" y="270"/>
                  </a:lnTo>
                  <a:lnTo>
                    <a:pt x="596" y="254"/>
                  </a:lnTo>
                  <a:lnTo>
                    <a:pt x="594" y="240"/>
                  </a:lnTo>
                  <a:lnTo>
                    <a:pt x="591" y="226"/>
                  </a:lnTo>
                  <a:lnTo>
                    <a:pt x="587" y="211"/>
                  </a:lnTo>
                  <a:lnTo>
                    <a:pt x="582" y="197"/>
                  </a:lnTo>
                  <a:lnTo>
                    <a:pt x="577" y="184"/>
                  </a:lnTo>
                  <a:lnTo>
                    <a:pt x="570" y="170"/>
                  </a:lnTo>
                  <a:lnTo>
                    <a:pt x="563" y="157"/>
                  </a:lnTo>
                  <a:lnTo>
                    <a:pt x="557" y="144"/>
                  </a:lnTo>
                  <a:lnTo>
                    <a:pt x="549" y="132"/>
                  </a:lnTo>
                  <a:lnTo>
                    <a:pt x="540" y="121"/>
                  </a:lnTo>
                  <a:lnTo>
                    <a:pt x="531" y="109"/>
                  </a:lnTo>
                  <a:lnTo>
                    <a:pt x="522" y="98"/>
                  </a:lnTo>
                  <a:lnTo>
                    <a:pt x="512" y="88"/>
                  </a:lnTo>
                  <a:lnTo>
                    <a:pt x="502" y="78"/>
                  </a:lnTo>
                  <a:lnTo>
                    <a:pt x="491" y="68"/>
                  </a:lnTo>
                  <a:lnTo>
                    <a:pt x="480" y="59"/>
                  </a:lnTo>
                  <a:lnTo>
                    <a:pt x="468" y="52"/>
                  </a:lnTo>
                  <a:lnTo>
                    <a:pt x="455" y="43"/>
                  </a:lnTo>
                  <a:lnTo>
                    <a:pt x="443" y="36"/>
                  </a:lnTo>
                  <a:lnTo>
                    <a:pt x="430" y="30"/>
                  </a:lnTo>
                  <a:lnTo>
                    <a:pt x="417" y="23"/>
                  </a:lnTo>
                  <a:lnTo>
                    <a:pt x="403" y="18"/>
                  </a:lnTo>
                  <a:lnTo>
                    <a:pt x="389" y="13"/>
                  </a:lnTo>
                  <a:lnTo>
                    <a:pt x="375" y="9"/>
                  </a:lnTo>
                  <a:lnTo>
                    <a:pt x="361" y="6"/>
                  </a:lnTo>
                  <a:lnTo>
                    <a:pt x="345" y="3"/>
                  </a:lnTo>
                  <a:lnTo>
                    <a:pt x="331" y="1"/>
                  </a:lnTo>
                  <a:lnTo>
                    <a:pt x="316" y="0"/>
                  </a:lnTo>
                  <a:lnTo>
                    <a:pt x="300" y="0"/>
                  </a:lnTo>
                  <a:lnTo>
                    <a:pt x="285" y="0"/>
                  </a:lnTo>
                  <a:lnTo>
                    <a:pt x="269" y="1"/>
                  </a:lnTo>
                  <a:lnTo>
                    <a:pt x="254" y="3"/>
                  </a:lnTo>
                  <a:lnTo>
                    <a:pt x="240" y="6"/>
                  </a:lnTo>
                  <a:lnTo>
                    <a:pt x="225" y="9"/>
                  </a:lnTo>
                  <a:lnTo>
                    <a:pt x="211" y="13"/>
                  </a:lnTo>
                  <a:lnTo>
                    <a:pt x="197" y="18"/>
                  </a:lnTo>
                  <a:lnTo>
                    <a:pt x="184" y="23"/>
                  </a:lnTo>
                  <a:lnTo>
                    <a:pt x="169" y="30"/>
                  </a:lnTo>
                  <a:lnTo>
                    <a:pt x="157" y="36"/>
                  </a:lnTo>
                  <a:lnTo>
                    <a:pt x="144" y="43"/>
                  </a:lnTo>
                  <a:lnTo>
                    <a:pt x="132" y="51"/>
                  </a:lnTo>
                  <a:lnTo>
                    <a:pt x="121" y="59"/>
                  </a:lnTo>
                  <a:lnTo>
                    <a:pt x="109" y="68"/>
                  </a:lnTo>
                  <a:lnTo>
                    <a:pt x="98" y="78"/>
                  </a:lnTo>
                  <a:lnTo>
                    <a:pt x="88" y="88"/>
                  </a:lnTo>
                  <a:lnTo>
                    <a:pt x="78" y="98"/>
                  </a:lnTo>
                  <a:lnTo>
                    <a:pt x="68" y="109"/>
                  </a:lnTo>
                  <a:lnTo>
                    <a:pt x="59" y="121"/>
                  </a:lnTo>
                  <a:lnTo>
                    <a:pt x="51" y="132"/>
                  </a:lnTo>
                  <a:lnTo>
                    <a:pt x="43" y="144"/>
                  </a:lnTo>
                  <a:lnTo>
                    <a:pt x="36" y="157"/>
                  </a:lnTo>
                  <a:lnTo>
                    <a:pt x="29" y="170"/>
                  </a:lnTo>
                  <a:lnTo>
                    <a:pt x="23" y="184"/>
                  </a:lnTo>
                  <a:lnTo>
                    <a:pt x="17" y="197"/>
                  </a:lnTo>
                  <a:lnTo>
                    <a:pt x="13" y="211"/>
                  </a:lnTo>
                  <a:lnTo>
                    <a:pt x="8" y="226"/>
                  </a:lnTo>
                  <a:lnTo>
                    <a:pt x="5" y="240"/>
                  </a:lnTo>
                  <a:lnTo>
                    <a:pt x="3" y="254"/>
                  </a:lnTo>
                  <a:lnTo>
                    <a:pt x="1" y="270"/>
                  </a:lnTo>
                  <a:lnTo>
                    <a:pt x="0" y="285"/>
                  </a:lnTo>
                  <a:lnTo>
                    <a:pt x="0" y="301"/>
                  </a:lnTo>
                  <a:lnTo>
                    <a:pt x="0" y="316"/>
                  </a:lnTo>
                  <a:lnTo>
                    <a:pt x="1" y="330"/>
                  </a:lnTo>
                  <a:lnTo>
                    <a:pt x="3" y="346"/>
                  </a:lnTo>
                  <a:lnTo>
                    <a:pt x="5" y="361"/>
                  </a:lnTo>
                  <a:lnTo>
                    <a:pt x="8" y="375"/>
                  </a:lnTo>
                  <a:lnTo>
                    <a:pt x="13" y="390"/>
                  </a:lnTo>
                  <a:lnTo>
                    <a:pt x="17" y="403"/>
                  </a:lnTo>
                  <a:lnTo>
                    <a:pt x="23" y="417"/>
                  </a:lnTo>
                  <a:lnTo>
                    <a:pt x="29" y="430"/>
                  </a:lnTo>
                  <a:lnTo>
                    <a:pt x="36" y="444"/>
                  </a:lnTo>
                  <a:lnTo>
                    <a:pt x="43" y="456"/>
                  </a:lnTo>
                  <a:lnTo>
                    <a:pt x="51" y="468"/>
                  </a:lnTo>
                  <a:lnTo>
                    <a:pt x="59" y="480"/>
                  </a:lnTo>
                  <a:lnTo>
                    <a:pt x="68" y="491"/>
                  </a:lnTo>
                  <a:lnTo>
                    <a:pt x="78" y="502"/>
                  </a:lnTo>
                  <a:lnTo>
                    <a:pt x="88" y="512"/>
                  </a:lnTo>
                  <a:lnTo>
                    <a:pt x="98" y="522"/>
                  </a:lnTo>
                  <a:lnTo>
                    <a:pt x="109" y="532"/>
                  </a:lnTo>
                  <a:lnTo>
                    <a:pt x="121" y="541"/>
                  </a:lnTo>
                  <a:lnTo>
                    <a:pt x="132" y="549"/>
                  </a:lnTo>
                  <a:lnTo>
                    <a:pt x="144" y="557"/>
                  </a:lnTo>
                  <a:lnTo>
                    <a:pt x="157" y="564"/>
                  </a:lnTo>
                  <a:lnTo>
                    <a:pt x="169" y="570"/>
                  </a:lnTo>
                  <a:lnTo>
                    <a:pt x="184" y="577"/>
                  </a:lnTo>
                  <a:lnTo>
                    <a:pt x="197" y="582"/>
                  </a:lnTo>
                  <a:lnTo>
                    <a:pt x="211" y="587"/>
                  </a:lnTo>
                  <a:lnTo>
                    <a:pt x="225" y="591"/>
                  </a:lnTo>
                  <a:lnTo>
                    <a:pt x="240" y="595"/>
                  </a:lnTo>
                  <a:lnTo>
                    <a:pt x="254" y="597"/>
                  </a:lnTo>
                  <a:lnTo>
                    <a:pt x="269" y="599"/>
                  </a:lnTo>
                  <a:lnTo>
                    <a:pt x="285" y="600"/>
                  </a:lnTo>
                  <a:lnTo>
                    <a:pt x="300" y="6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2531">
              <a:extLst>
                <a:ext uri="{FF2B5EF4-FFF2-40B4-BE49-F238E27FC236}">
                  <a16:creationId xmlns:a16="http://schemas.microsoft.com/office/drawing/2014/main" id="{652D8FC6-6417-4817-8848-1E57131C1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3088" y="787400"/>
              <a:ext cx="238125" cy="285750"/>
            </a:xfrm>
            <a:custGeom>
              <a:avLst/>
              <a:gdLst>
                <a:gd name="T0" fmla="*/ 668 w 750"/>
                <a:gd name="T1" fmla="*/ 580 h 901"/>
                <a:gd name="T2" fmla="*/ 710 w 750"/>
                <a:gd name="T3" fmla="*/ 510 h 901"/>
                <a:gd name="T4" fmla="*/ 737 w 750"/>
                <a:gd name="T5" fmla="*/ 435 h 901"/>
                <a:gd name="T6" fmla="*/ 750 w 750"/>
                <a:gd name="T7" fmla="*/ 357 h 901"/>
                <a:gd name="T8" fmla="*/ 746 w 750"/>
                <a:gd name="T9" fmla="*/ 278 h 901"/>
                <a:gd name="T10" fmla="*/ 730 w 750"/>
                <a:gd name="T11" fmla="*/ 201 h 901"/>
                <a:gd name="T12" fmla="*/ 698 w 750"/>
                <a:gd name="T13" fmla="*/ 127 h 901"/>
                <a:gd name="T14" fmla="*/ 652 w 750"/>
                <a:gd name="T15" fmla="*/ 60 h 901"/>
                <a:gd name="T16" fmla="*/ 659 w 750"/>
                <a:gd name="T17" fmla="*/ 20 h 901"/>
                <a:gd name="T18" fmla="*/ 659 w 750"/>
                <a:gd name="T19" fmla="*/ 9 h 901"/>
                <a:gd name="T20" fmla="*/ 651 w 750"/>
                <a:gd name="T21" fmla="*/ 1 h 901"/>
                <a:gd name="T22" fmla="*/ 640 w 750"/>
                <a:gd name="T23" fmla="*/ 1 h 901"/>
                <a:gd name="T24" fmla="*/ 572 w 750"/>
                <a:gd name="T25" fmla="*/ 66 h 901"/>
                <a:gd name="T26" fmla="*/ 570 w 750"/>
                <a:gd name="T27" fmla="*/ 77 h 901"/>
                <a:gd name="T28" fmla="*/ 577 w 750"/>
                <a:gd name="T29" fmla="*/ 87 h 901"/>
                <a:gd name="T30" fmla="*/ 588 w 750"/>
                <a:gd name="T31" fmla="*/ 89 h 901"/>
                <a:gd name="T32" fmla="*/ 617 w 750"/>
                <a:gd name="T33" fmla="*/ 65 h 901"/>
                <a:gd name="T34" fmla="*/ 663 w 750"/>
                <a:gd name="T35" fmla="*/ 126 h 901"/>
                <a:gd name="T36" fmla="*/ 696 w 750"/>
                <a:gd name="T37" fmla="*/ 193 h 901"/>
                <a:gd name="T38" fmla="*/ 714 w 750"/>
                <a:gd name="T39" fmla="*/ 265 h 901"/>
                <a:gd name="T40" fmla="*/ 720 w 750"/>
                <a:gd name="T41" fmla="*/ 337 h 901"/>
                <a:gd name="T42" fmla="*/ 712 w 750"/>
                <a:gd name="T43" fmla="*/ 410 h 901"/>
                <a:gd name="T44" fmla="*/ 690 w 750"/>
                <a:gd name="T45" fmla="*/ 480 h 901"/>
                <a:gd name="T46" fmla="*/ 655 w 750"/>
                <a:gd name="T47" fmla="*/ 546 h 901"/>
                <a:gd name="T48" fmla="*/ 605 w 750"/>
                <a:gd name="T49" fmla="*/ 606 h 901"/>
                <a:gd name="T50" fmla="*/ 550 w 750"/>
                <a:gd name="T51" fmla="*/ 652 h 901"/>
                <a:gd name="T52" fmla="*/ 490 w 750"/>
                <a:gd name="T53" fmla="*/ 686 h 901"/>
                <a:gd name="T54" fmla="*/ 425 w 750"/>
                <a:gd name="T55" fmla="*/ 708 h 901"/>
                <a:gd name="T56" fmla="*/ 358 w 750"/>
                <a:gd name="T57" fmla="*/ 719 h 901"/>
                <a:gd name="T58" fmla="*/ 258 w 750"/>
                <a:gd name="T59" fmla="*/ 714 h 901"/>
                <a:gd name="T60" fmla="*/ 194 w 750"/>
                <a:gd name="T61" fmla="*/ 696 h 901"/>
                <a:gd name="T62" fmla="*/ 133 w 750"/>
                <a:gd name="T63" fmla="*/ 667 h 901"/>
                <a:gd name="T64" fmla="*/ 78 w 750"/>
                <a:gd name="T65" fmla="*/ 628 h 901"/>
                <a:gd name="T66" fmla="*/ 88 w 750"/>
                <a:gd name="T67" fmla="*/ 591 h 901"/>
                <a:gd name="T68" fmla="*/ 88 w 750"/>
                <a:gd name="T69" fmla="*/ 579 h 901"/>
                <a:gd name="T70" fmla="*/ 80 w 750"/>
                <a:gd name="T71" fmla="*/ 572 h 901"/>
                <a:gd name="T72" fmla="*/ 69 w 750"/>
                <a:gd name="T73" fmla="*/ 572 h 901"/>
                <a:gd name="T74" fmla="*/ 2 w 750"/>
                <a:gd name="T75" fmla="*/ 637 h 901"/>
                <a:gd name="T76" fmla="*/ 0 w 750"/>
                <a:gd name="T77" fmla="*/ 649 h 901"/>
                <a:gd name="T78" fmla="*/ 9 w 750"/>
                <a:gd name="T79" fmla="*/ 660 h 901"/>
                <a:gd name="T80" fmla="*/ 43 w 750"/>
                <a:gd name="T81" fmla="*/ 638 h 901"/>
                <a:gd name="T82" fmla="*/ 98 w 750"/>
                <a:gd name="T83" fmla="*/ 681 h 901"/>
                <a:gd name="T84" fmla="*/ 157 w 750"/>
                <a:gd name="T85" fmla="*/ 714 h 901"/>
                <a:gd name="T86" fmla="*/ 220 w 750"/>
                <a:gd name="T87" fmla="*/ 736 h 901"/>
                <a:gd name="T88" fmla="*/ 285 w 750"/>
                <a:gd name="T89" fmla="*/ 748 h 901"/>
                <a:gd name="T90" fmla="*/ 209 w 750"/>
                <a:gd name="T91" fmla="*/ 815 h 901"/>
                <a:gd name="T92" fmla="*/ 117 w 750"/>
                <a:gd name="T93" fmla="*/ 859 h 901"/>
                <a:gd name="T94" fmla="*/ 89 w 750"/>
                <a:gd name="T95" fmla="*/ 885 h 901"/>
                <a:gd name="T96" fmla="*/ 100 w 750"/>
                <a:gd name="T97" fmla="*/ 900 h 901"/>
                <a:gd name="T98" fmla="*/ 564 w 750"/>
                <a:gd name="T99" fmla="*/ 898 h 901"/>
                <a:gd name="T100" fmla="*/ 569 w 750"/>
                <a:gd name="T101" fmla="*/ 881 h 901"/>
                <a:gd name="T102" fmla="*/ 521 w 750"/>
                <a:gd name="T103" fmla="*/ 846 h 901"/>
                <a:gd name="T104" fmla="*/ 426 w 750"/>
                <a:gd name="T105" fmla="*/ 807 h 901"/>
                <a:gd name="T106" fmla="*/ 392 w 750"/>
                <a:gd name="T107" fmla="*/ 746 h 901"/>
                <a:gd name="T108" fmla="*/ 460 w 750"/>
                <a:gd name="T109" fmla="*/ 730 h 901"/>
                <a:gd name="T110" fmla="*/ 525 w 750"/>
                <a:gd name="T111" fmla="*/ 703 h 901"/>
                <a:gd name="T112" fmla="*/ 586 w 750"/>
                <a:gd name="T113" fmla="*/ 664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50" h="901">
                  <a:moveTo>
                    <a:pt x="628" y="628"/>
                  </a:moveTo>
                  <a:lnTo>
                    <a:pt x="642" y="612"/>
                  </a:lnTo>
                  <a:lnTo>
                    <a:pt x="655" y="596"/>
                  </a:lnTo>
                  <a:lnTo>
                    <a:pt x="668" y="580"/>
                  </a:lnTo>
                  <a:lnTo>
                    <a:pt x="680" y="563"/>
                  </a:lnTo>
                  <a:lnTo>
                    <a:pt x="691" y="546"/>
                  </a:lnTo>
                  <a:lnTo>
                    <a:pt x="701" y="528"/>
                  </a:lnTo>
                  <a:lnTo>
                    <a:pt x="710" y="510"/>
                  </a:lnTo>
                  <a:lnTo>
                    <a:pt x="718" y="491"/>
                  </a:lnTo>
                  <a:lnTo>
                    <a:pt x="726" y="473"/>
                  </a:lnTo>
                  <a:lnTo>
                    <a:pt x="731" y="454"/>
                  </a:lnTo>
                  <a:lnTo>
                    <a:pt x="737" y="435"/>
                  </a:lnTo>
                  <a:lnTo>
                    <a:pt x="741" y="415"/>
                  </a:lnTo>
                  <a:lnTo>
                    <a:pt x="745" y="397"/>
                  </a:lnTo>
                  <a:lnTo>
                    <a:pt x="748" y="377"/>
                  </a:lnTo>
                  <a:lnTo>
                    <a:pt x="750" y="357"/>
                  </a:lnTo>
                  <a:lnTo>
                    <a:pt x="750" y="337"/>
                  </a:lnTo>
                  <a:lnTo>
                    <a:pt x="750" y="317"/>
                  </a:lnTo>
                  <a:lnTo>
                    <a:pt x="749" y="298"/>
                  </a:lnTo>
                  <a:lnTo>
                    <a:pt x="746" y="278"/>
                  </a:lnTo>
                  <a:lnTo>
                    <a:pt x="744" y="259"/>
                  </a:lnTo>
                  <a:lnTo>
                    <a:pt x="740" y="239"/>
                  </a:lnTo>
                  <a:lnTo>
                    <a:pt x="735" y="219"/>
                  </a:lnTo>
                  <a:lnTo>
                    <a:pt x="730" y="201"/>
                  </a:lnTo>
                  <a:lnTo>
                    <a:pt x="723" y="182"/>
                  </a:lnTo>
                  <a:lnTo>
                    <a:pt x="716" y="163"/>
                  </a:lnTo>
                  <a:lnTo>
                    <a:pt x="707" y="145"/>
                  </a:lnTo>
                  <a:lnTo>
                    <a:pt x="698" y="127"/>
                  </a:lnTo>
                  <a:lnTo>
                    <a:pt x="688" y="109"/>
                  </a:lnTo>
                  <a:lnTo>
                    <a:pt x="676" y="93"/>
                  </a:lnTo>
                  <a:lnTo>
                    <a:pt x="665" y="75"/>
                  </a:lnTo>
                  <a:lnTo>
                    <a:pt x="652" y="60"/>
                  </a:lnTo>
                  <a:lnTo>
                    <a:pt x="637" y="43"/>
                  </a:lnTo>
                  <a:lnTo>
                    <a:pt x="656" y="26"/>
                  </a:lnTo>
                  <a:lnTo>
                    <a:pt x="657" y="23"/>
                  </a:lnTo>
                  <a:lnTo>
                    <a:pt x="659" y="20"/>
                  </a:lnTo>
                  <a:lnTo>
                    <a:pt x="659" y="18"/>
                  </a:lnTo>
                  <a:lnTo>
                    <a:pt x="661" y="15"/>
                  </a:lnTo>
                  <a:lnTo>
                    <a:pt x="659" y="12"/>
                  </a:lnTo>
                  <a:lnTo>
                    <a:pt x="659" y="9"/>
                  </a:lnTo>
                  <a:lnTo>
                    <a:pt x="657" y="7"/>
                  </a:lnTo>
                  <a:lnTo>
                    <a:pt x="656" y="5"/>
                  </a:lnTo>
                  <a:lnTo>
                    <a:pt x="654" y="2"/>
                  </a:lnTo>
                  <a:lnTo>
                    <a:pt x="651" y="1"/>
                  </a:lnTo>
                  <a:lnTo>
                    <a:pt x="648" y="0"/>
                  </a:lnTo>
                  <a:lnTo>
                    <a:pt x="645" y="0"/>
                  </a:lnTo>
                  <a:lnTo>
                    <a:pt x="642" y="0"/>
                  </a:lnTo>
                  <a:lnTo>
                    <a:pt x="640" y="1"/>
                  </a:lnTo>
                  <a:lnTo>
                    <a:pt x="637" y="2"/>
                  </a:lnTo>
                  <a:lnTo>
                    <a:pt x="634" y="5"/>
                  </a:lnTo>
                  <a:lnTo>
                    <a:pt x="575" y="64"/>
                  </a:lnTo>
                  <a:lnTo>
                    <a:pt x="572" y="66"/>
                  </a:lnTo>
                  <a:lnTo>
                    <a:pt x="571" y="70"/>
                  </a:lnTo>
                  <a:lnTo>
                    <a:pt x="570" y="72"/>
                  </a:lnTo>
                  <a:lnTo>
                    <a:pt x="570" y="75"/>
                  </a:lnTo>
                  <a:lnTo>
                    <a:pt x="570" y="77"/>
                  </a:lnTo>
                  <a:lnTo>
                    <a:pt x="571" y="81"/>
                  </a:lnTo>
                  <a:lnTo>
                    <a:pt x="572" y="83"/>
                  </a:lnTo>
                  <a:lnTo>
                    <a:pt x="575" y="85"/>
                  </a:lnTo>
                  <a:lnTo>
                    <a:pt x="577" y="87"/>
                  </a:lnTo>
                  <a:lnTo>
                    <a:pt x="579" y="88"/>
                  </a:lnTo>
                  <a:lnTo>
                    <a:pt x="582" y="89"/>
                  </a:lnTo>
                  <a:lnTo>
                    <a:pt x="585" y="89"/>
                  </a:lnTo>
                  <a:lnTo>
                    <a:pt x="588" y="89"/>
                  </a:lnTo>
                  <a:lnTo>
                    <a:pt x="591" y="88"/>
                  </a:lnTo>
                  <a:lnTo>
                    <a:pt x="593" y="87"/>
                  </a:lnTo>
                  <a:lnTo>
                    <a:pt x="596" y="85"/>
                  </a:lnTo>
                  <a:lnTo>
                    <a:pt x="617" y="65"/>
                  </a:lnTo>
                  <a:lnTo>
                    <a:pt x="629" y="80"/>
                  </a:lnTo>
                  <a:lnTo>
                    <a:pt x="641" y="95"/>
                  </a:lnTo>
                  <a:lnTo>
                    <a:pt x="652" y="110"/>
                  </a:lnTo>
                  <a:lnTo>
                    <a:pt x="663" y="126"/>
                  </a:lnTo>
                  <a:lnTo>
                    <a:pt x="672" y="142"/>
                  </a:lnTo>
                  <a:lnTo>
                    <a:pt x="680" y="159"/>
                  </a:lnTo>
                  <a:lnTo>
                    <a:pt x="688" y="175"/>
                  </a:lnTo>
                  <a:lnTo>
                    <a:pt x="696" y="193"/>
                  </a:lnTo>
                  <a:lnTo>
                    <a:pt x="701" y="211"/>
                  </a:lnTo>
                  <a:lnTo>
                    <a:pt x="707" y="228"/>
                  </a:lnTo>
                  <a:lnTo>
                    <a:pt x="711" y="246"/>
                  </a:lnTo>
                  <a:lnTo>
                    <a:pt x="714" y="265"/>
                  </a:lnTo>
                  <a:lnTo>
                    <a:pt x="717" y="282"/>
                  </a:lnTo>
                  <a:lnTo>
                    <a:pt x="719" y="301"/>
                  </a:lnTo>
                  <a:lnTo>
                    <a:pt x="720" y="318"/>
                  </a:lnTo>
                  <a:lnTo>
                    <a:pt x="720" y="337"/>
                  </a:lnTo>
                  <a:lnTo>
                    <a:pt x="719" y="356"/>
                  </a:lnTo>
                  <a:lnTo>
                    <a:pt x="718" y="374"/>
                  </a:lnTo>
                  <a:lnTo>
                    <a:pt x="716" y="392"/>
                  </a:lnTo>
                  <a:lnTo>
                    <a:pt x="712" y="410"/>
                  </a:lnTo>
                  <a:lnTo>
                    <a:pt x="708" y="427"/>
                  </a:lnTo>
                  <a:lnTo>
                    <a:pt x="702" y="445"/>
                  </a:lnTo>
                  <a:lnTo>
                    <a:pt x="697" y="463"/>
                  </a:lnTo>
                  <a:lnTo>
                    <a:pt x="690" y="480"/>
                  </a:lnTo>
                  <a:lnTo>
                    <a:pt x="683" y="498"/>
                  </a:lnTo>
                  <a:lnTo>
                    <a:pt x="674" y="514"/>
                  </a:lnTo>
                  <a:lnTo>
                    <a:pt x="665" y="531"/>
                  </a:lnTo>
                  <a:lnTo>
                    <a:pt x="655" y="546"/>
                  </a:lnTo>
                  <a:lnTo>
                    <a:pt x="644" y="562"/>
                  </a:lnTo>
                  <a:lnTo>
                    <a:pt x="632" y="577"/>
                  </a:lnTo>
                  <a:lnTo>
                    <a:pt x="620" y="591"/>
                  </a:lnTo>
                  <a:lnTo>
                    <a:pt x="605" y="606"/>
                  </a:lnTo>
                  <a:lnTo>
                    <a:pt x="592" y="619"/>
                  </a:lnTo>
                  <a:lnTo>
                    <a:pt x="579" y="630"/>
                  </a:lnTo>
                  <a:lnTo>
                    <a:pt x="565" y="642"/>
                  </a:lnTo>
                  <a:lnTo>
                    <a:pt x="550" y="652"/>
                  </a:lnTo>
                  <a:lnTo>
                    <a:pt x="536" y="662"/>
                  </a:lnTo>
                  <a:lnTo>
                    <a:pt x="521" y="671"/>
                  </a:lnTo>
                  <a:lnTo>
                    <a:pt x="505" y="678"/>
                  </a:lnTo>
                  <a:lnTo>
                    <a:pt x="490" y="686"/>
                  </a:lnTo>
                  <a:lnTo>
                    <a:pt x="474" y="693"/>
                  </a:lnTo>
                  <a:lnTo>
                    <a:pt x="458" y="698"/>
                  </a:lnTo>
                  <a:lnTo>
                    <a:pt x="441" y="704"/>
                  </a:lnTo>
                  <a:lnTo>
                    <a:pt x="425" y="708"/>
                  </a:lnTo>
                  <a:lnTo>
                    <a:pt x="408" y="713"/>
                  </a:lnTo>
                  <a:lnTo>
                    <a:pt x="392" y="715"/>
                  </a:lnTo>
                  <a:lnTo>
                    <a:pt x="375" y="718"/>
                  </a:lnTo>
                  <a:lnTo>
                    <a:pt x="358" y="719"/>
                  </a:lnTo>
                  <a:lnTo>
                    <a:pt x="306" y="719"/>
                  </a:lnTo>
                  <a:lnTo>
                    <a:pt x="289" y="718"/>
                  </a:lnTo>
                  <a:lnTo>
                    <a:pt x="274" y="716"/>
                  </a:lnTo>
                  <a:lnTo>
                    <a:pt x="258" y="714"/>
                  </a:lnTo>
                  <a:lnTo>
                    <a:pt x="241" y="710"/>
                  </a:lnTo>
                  <a:lnTo>
                    <a:pt x="226" y="706"/>
                  </a:lnTo>
                  <a:lnTo>
                    <a:pt x="209" y="702"/>
                  </a:lnTo>
                  <a:lnTo>
                    <a:pt x="194" y="696"/>
                  </a:lnTo>
                  <a:lnTo>
                    <a:pt x="178" y="689"/>
                  </a:lnTo>
                  <a:lnTo>
                    <a:pt x="163" y="683"/>
                  </a:lnTo>
                  <a:lnTo>
                    <a:pt x="149" y="675"/>
                  </a:lnTo>
                  <a:lnTo>
                    <a:pt x="133" y="667"/>
                  </a:lnTo>
                  <a:lnTo>
                    <a:pt x="119" y="659"/>
                  </a:lnTo>
                  <a:lnTo>
                    <a:pt x="105" y="649"/>
                  </a:lnTo>
                  <a:lnTo>
                    <a:pt x="91" y="639"/>
                  </a:lnTo>
                  <a:lnTo>
                    <a:pt x="78" y="628"/>
                  </a:lnTo>
                  <a:lnTo>
                    <a:pt x="65" y="617"/>
                  </a:lnTo>
                  <a:lnTo>
                    <a:pt x="85" y="596"/>
                  </a:lnTo>
                  <a:lnTo>
                    <a:pt x="87" y="594"/>
                  </a:lnTo>
                  <a:lnTo>
                    <a:pt x="88" y="591"/>
                  </a:lnTo>
                  <a:lnTo>
                    <a:pt x="89" y="588"/>
                  </a:lnTo>
                  <a:lnTo>
                    <a:pt x="89" y="585"/>
                  </a:lnTo>
                  <a:lnTo>
                    <a:pt x="89" y="583"/>
                  </a:lnTo>
                  <a:lnTo>
                    <a:pt x="88" y="579"/>
                  </a:lnTo>
                  <a:lnTo>
                    <a:pt x="87" y="577"/>
                  </a:lnTo>
                  <a:lnTo>
                    <a:pt x="85" y="575"/>
                  </a:lnTo>
                  <a:lnTo>
                    <a:pt x="82" y="573"/>
                  </a:lnTo>
                  <a:lnTo>
                    <a:pt x="80" y="572"/>
                  </a:lnTo>
                  <a:lnTo>
                    <a:pt x="77" y="571"/>
                  </a:lnTo>
                  <a:lnTo>
                    <a:pt x="75" y="571"/>
                  </a:lnTo>
                  <a:lnTo>
                    <a:pt x="71" y="571"/>
                  </a:lnTo>
                  <a:lnTo>
                    <a:pt x="69" y="572"/>
                  </a:lnTo>
                  <a:lnTo>
                    <a:pt x="66" y="573"/>
                  </a:lnTo>
                  <a:lnTo>
                    <a:pt x="64" y="575"/>
                  </a:lnTo>
                  <a:lnTo>
                    <a:pt x="4" y="634"/>
                  </a:lnTo>
                  <a:lnTo>
                    <a:pt x="2" y="637"/>
                  </a:lnTo>
                  <a:lnTo>
                    <a:pt x="1" y="640"/>
                  </a:lnTo>
                  <a:lnTo>
                    <a:pt x="0" y="642"/>
                  </a:lnTo>
                  <a:lnTo>
                    <a:pt x="0" y="645"/>
                  </a:lnTo>
                  <a:lnTo>
                    <a:pt x="0" y="649"/>
                  </a:lnTo>
                  <a:lnTo>
                    <a:pt x="1" y="651"/>
                  </a:lnTo>
                  <a:lnTo>
                    <a:pt x="2" y="654"/>
                  </a:lnTo>
                  <a:lnTo>
                    <a:pt x="4" y="656"/>
                  </a:lnTo>
                  <a:lnTo>
                    <a:pt x="9" y="660"/>
                  </a:lnTo>
                  <a:lnTo>
                    <a:pt x="14" y="661"/>
                  </a:lnTo>
                  <a:lnTo>
                    <a:pt x="20" y="660"/>
                  </a:lnTo>
                  <a:lnTo>
                    <a:pt x="25" y="656"/>
                  </a:lnTo>
                  <a:lnTo>
                    <a:pt x="43" y="638"/>
                  </a:lnTo>
                  <a:lnTo>
                    <a:pt x="56" y="650"/>
                  </a:lnTo>
                  <a:lnTo>
                    <a:pt x="70" y="661"/>
                  </a:lnTo>
                  <a:lnTo>
                    <a:pt x="84" y="671"/>
                  </a:lnTo>
                  <a:lnTo>
                    <a:pt x="98" y="681"/>
                  </a:lnTo>
                  <a:lnTo>
                    <a:pt x="112" y="689"/>
                  </a:lnTo>
                  <a:lnTo>
                    <a:pt x="127" y="698"/>
                  </a:lnTo>
                  <a:lnTo>
                    <a:pt x="142" y="706"/>
                  </a:lnTo>
                  <a:lnTo>
                    <a:pt x="157" y="714"/>
                  </a:lnTo>
                  <a:lnTo>
                    <a:pt x="173" y="720"/>
                  </a:lnTo>
                  <a:lnTo>
                    <a:pt x="188" y="726"/>
                  </a:lnTo>
                  <a:lnTo>
                    <a:pt x="204" y="731"/>
                  </a:lnTo>
                  <a:lnTo>
                    <a:pt x="220" y="736"/>
                  </a:lnTo>
                  <a:lnTo>
                    <a:pt x="236" y="740"/>
                  </a:lnTo>
                  <a:lnTo>
                    <a:pt x="252" y="743"/>
                  </a:lnTo>
                  <a:lnTo>
                    <a:pt x="269" y="746"/>
                  </a:lnTo>
                  <a:lnTo>
                    <a:pt x="285" y="748"/>
                  </a:lnTo>
                  <a:lnTo>
                    <a:pt x="285" y="798"/>
                  </a:lnTo>
                  <a:lnTo>
                    <a:pt x="260" y="802"/>
                  </a:lnTo>
                  <a:lnTo>
                    <a:pt x="234" y="807"/>
                  </a:lnTo>
                  <a:lnTo>
                    <a:pt x="209" y="815"/>
                  </a:lnTo>
                  <a:lnTo>
                    <a:pt x="185" y="824"/>
                  </a:lnTo>
                  <a:lnTo>
                    <a:pt x="162" y="834"/>
                  </a:lnTo>
                  <a:lnTo>
                    <a:pt x="139" y="846"/>
                  </a:lnTo>
                  <a:lnTo>
                    <a:pt x="117" y="859"/>
                  </a:lnTo>
                  <a:lnTo>
                    <a:pt x="96" y="873"/>
                  </a:lnTo>
                  <a:lnTo>
                    <a:pt x="92" y="877"/>
                  </a:lnTo>
                  <a:lnTo>
                    <a:pt x="90" y="881"/>
                  </a:lnTo>
                  <a:lnTo>
                    <a:pt x="89" y="885"/>
                  </a:lnTo>
                  <a:lnTo>
                    <a:pt x="90" y="890"/>
                  </a:lnTo>
                  <a:lnTo>
                    <a:pt x="92" y="894"/>
                  </a:lnTo>
                  <a:lnTo>
                    <a:pt x="96" y="898"/>
                  </a:lnTo>
                  <a:lnTo>
                    <a:pt x="100" y="900"/>
                  </a:lnTo>
                  <a:lnTo>
                    <a:pt x="105" y="901"/>
                  </a:lnTo>
                  <a:lnTo>
                    <a:pt x="555" y="901"/>
                  </a:lnTo>
                  <a:lnTo>
                    <a:pt x="559" y="900"/>
                  </a:lnTo>
                  <a:lnTo>
                    <a:pt x="564" y="898"/>
                  </a:lnTo>
                  <a:lnTo>
                    <a:pt x="567" y="894"/>
                  </a:lnTo>
                  <a:lnTo>
                    <a:pt x="569" y="890"/>
                  </a:lnTo>
                  <a:lnTo>
                    <a:pt x="570" y="885"/>
                  </a:lnTo>
                  <a:lnTo>
                    <a:pt x="569" y="881"/>
                  </a:lnTo>
                  <a:lnTo>
                    <a:pt x="567" y="877"/>
                  </a:lnTo>
                  <a:lnTo>
                    <a:pt x="564" y="873"/>
                  </a:lnTo>
                  <a:lnTo>
                    <a:pt x="543" y="859"/>
                  </a:lnTo>
                  <a:lnTo>
                    <a:pt x="521" y="846"/>
                  </a:lnTo>
                  <a:lnTo>
                    <a:pt x="498" y="834"/>
                  </a:lnTo>
                  <a:lnTo>
                    <a:pt x="474" y="824"/>
                  </a:lnTo>
                  <a:lnTo>
                    <a:pt x="450" y="815"/>
                  </a:lnTo>
                  <a:lnTo>
                    <a:pt x="426" y="807"/>
                  </a:lnTo>
                  <a:lnTo>
                    <a:pt x="401" y="802"/>
                  </a:lnTo>
                  <a:lnTo>
                    <a:pt x="375" y="798"/>
                  </a:lnTo>
                  <a:lnTo>
                    <a:pt x="375" y="748"/>
                  </a:lnTo>
                  <a:lnTo>
                    <a:pt x="392" y="746"/>
                  </a:lnTo>
                  <a:lnTo>
                    <a:pt x="410" y="742"/>
                  </a:lnTo>
                  <a:lnTo>
                    <a:pt x="426" y="739"/>
                  </a:lnTo>
                  <a:lnTo>
                    <a:pt x="444" y="735"/>
                  </a:lnTo>
                  <a:lnTo>
                    <a:pt x="460" y="730"/>
                  </a:lnTo>
                  <a:lnTo>
                    <a:pt x="477" y="724"/>
                  </a:lnTo>
                  <a:lnTo>
                    <a:pt x="493" y="717"/>
                  </a:lnTo>
                  <a:lnTo>
                    <a:pt x="509" y="710"/>
                  </a:lnTo>
                  <a:lnTo>
                    <a:pt x="525" y="703"/>
                  </a:lnTo>
                  <a:lnTo>
                    <a:pt x="541" y="694"/>
                  </a:lnTo>
                  <a:lnTo>
                    <a:pt x="556" y="685"/>
                  </a:lnTo>
                  <a:lnTo>
                    <a:pt x="571" y="674"/>
                  </a:lnTo>
                  <a:lnTo>
                    <a:pt x="586" y="664"/>
                  </a:lnTo>
                  <a:lnTo>
                    <a:pt x="600" y="652"/>
                  </a:lnTo>
                  <a:lnTo>
                    <a:pt x="613" y="640"/>
                  </a:lnTo>
                  <a:lnTo>
                    <a:pt x="628" y="6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5" name="Rectangle 214">
            <a:extLst>
              <a:ext uri="{FF2B5EF4-FFF2-40B4-BE49-F238E27FC236}">
                <a16:creationId xmlns:a16="http://schemas.microsoft.com/office/drawing/2014/main" id="{EF4AA2F8-6BAF-4414-8B05-5F2A7319CB7F}"/>
              </a:ext>
            </a:extLst>
          </p:cNvPr>
          <p:cNvSpPr/>
          <p:nvPr/>
        </p:nvSpPr>
        <p:spPr>
          <a:xfrm>
            <a:off x="1116469" y="3560305"/>
            <a:ext cx="12534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endParaRPr lang="en-US" sz="1400" dirty="0"/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240241C9-0E8C-444E-93D3-B9DB44E12AE7}"/>
              </a:ext>
            </a:extLst>
          </p:cNvPr>
          <p:cNvCxnSpPr>
            <a:cxnSpLocks/>
          </p:cNvCxnSpPr>
          <p:nvPr/>
        </p:nvCxnSpPr>
        <p:spPr>
          <a:xfrm>
            <a:off x="2332341" y="3047280"/>
            <a:ext cx="6013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11A554F4-89ED-450D-BFBA-517A8479406D}"/>
              </a:ext>
            </a:extLst>
          </p:cNvPr>
          <p:cNvCxnSpPr>
            <a:cxnSpLocks/>
          </p:cNvCxnSpPr>
          <p:nvPr/>
        </p:nvCxnSpPr>
        <p:spPr>
          <a:xfrm>
            <a:off x="4111980" y="3048499"/>
            <a:ext cx="6013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Rectangle 223">
            <a:extLst>
              <a:ext uri="{FF2B5EF4-FFF2-40B4-BE49-F238E27FC236}">
                <a16:creationId xmlns:a16="http://schemas.microsoft.com/office/drawing/2014/main" id="{6562D296-A1BD-41F5-B877-F0B28EC7A6EE}"/>
              </a:ext>
            </a:extLst>
          </p:cNvPr>
          <p:cNvSpPr/>
          <p:nvPr/>
        </p:nvSpPr>
        <p:spPr>
          <a:xfrm>
            <a:off x="2895477" y="3560305"/>
            <a:ext cx="12534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endParaRPr lang="en-US" sz="1400" dirty="0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7403F613-DA82-4671-871F-6E3A84E3430D}"/>
              </a:ext>
            </a:extLst>
          </p:cNvPr>
          <p:cNvSpPr/>
          <p:nvPr/>
        </p:nvSpPr>
        <p:spPr>
          <a:xfrm>
            <a:off x="4674485" y="3560305"/>
            <a:ext cx="12534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endParaRPr lang="en-US" sz="1400" dirty="0"/>
          </a:p>
        </p:txBody>
      </p:sp>
      <p:grpSp>
        <p:nvGrpSpPr>
          <p:cNvPr id="605" name="Group 604">
            <a:extLst>
              <a:ext uri="{FF2B5EF4-FFF2-40B4-BE49-F238E27FC236}">
                <a16:creationId xmlns:a16="http://schemas.microsoft.com/office/drawing/2014/main" id="{4DF93325-1DDA-46F7-9396-C195AEFEE50C}"/>
              </a:ext>
            </a:extLst>
          </p:cNvPr>
          <p:cNvGrpSpPr/>
          <p:nvPr/>
        </p:nvGrpSpPr>
        <p:grpSpPr>
          <a:xfrm>
            <a:off x="8294688" y="4994276"/>
            <a:ext cx="3897312" cy="1652588"/>
            <a:chOff x="8294688" y="4994276"/>
            <a:chExt cx="3897312" cy="1652588"/>
          </a:xfrm>
        </p:grpSpPr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99685BFF-8BB9-4B85-AAEA-A0E2CC17C00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20504" y="5348611"/>
              <a:ext cx="3671496" cy="760904"/>
            </a:xfrm>
            <a:custGeom>
              <a:avLst/>
              <a:gdLst>
                <a:gd name="connsiteX0" fmla="*/ 0 w 3671496"/>
                <a:gd name="connsiteY0" fmla="*/ 0 h 760904"/>
                <a:gd name="connsiteX1" fmla="*/ 0 w 3671496"/>
                <a:gd name="connsiteY1" fmla="*/ 162090 h 760904"/>
                <a:gd name="connsiteX2" fmla="*/ 115083 w 3671496"/>
                <a:gd name="connsiteY2" fmla="*/ 211559 h 760904"/>
                <a:gd name="connsiteX3" fmla="*/ 361366 w 3671496"/>
                <a:gd name="connsiteY3" fmla="*/ 327982 h 760904"/>
                <a:gd name="connsiteX4" fmla="*/ 550450 w 3671496"/>
                <a:gd name="connsiteY4" fmla="*/ 343126 h 760904"/>
                <a:gd name="connsiteX5" fmla="*/ 1212247 w 3671496"/>
                <a:gd name="connsiteY5" fmla="*/ 468068 h 760904"/>
                <a:gd name="connsiteX6" fmla="*/ 1571508 w 3671496"/>
                <a:gd name="connsiteY6" fmla="*/ 456710 h 760904"/>
                <a:gd name="connsiteX7" fmla="*/ 1764375 w 3671496"/>
                <a:gd name="connsiteY7" fmla="*/ 502143 h 760904"/>
                <a:gd name="connsiteX8" fmla="*/ 1953460 w 3671496"/>
                <a:gd name="connsiteY8" fmla="*/ 687663 h 760904"/>
                <a:gd name="connsiteX9" fmla="*/ 2184143 w 3671496"/>
                <a:gd name="connsiteY9" fmla="*/ 755813 h 760904"/>
                <a:gd name="connsiteX10" fmla="*/ 2622820 w 3671496"/>
                <a:gd name="connsiteY10" fmla="*/ 706594 h 760904"/>
                <a:gd name="connsiteX11" fmla="*/ 2679546 w 3671496"/>
                <a:gd name="connsiteY11" fmla="*/ 683877 h 760904"/>
                <a:gd name="connsiteX12" fmla="*/ 3367814 w 3671496"/>
                <a:gd name="connsiteY12" fmla="*/ 524860 h 760904"/>
                <a:gd name="connsiteX13" fmla="*/ 3662786 w 3671496"/>
                <a:gd name="connsiteY13" fmla="*/ 464282 h 760904"/>
                <a:gd name="connsiteX14" fmla="*/ 3239236 w 3671496"/>
                <a:gd name="connsiteY14" fmla="*/ 505929 h 760904"/>
                <a:gd name="connsiteX15" fmla="*/ 3193856 w 3671496"/>
                <a:gd name="connsiteY15" fmla="*/ 509716 h 760904"/>
                <a:gd name="connsiteX16" fmla="*/ 2543404 w 3671496"/>
                <a:gd name="connsiteY16" fmla="*/ 657374 h 760904"/>
                <a:gd name="connsiteX17" fmla="*/ 2097164 w 3671496"/>
                <a:gd name="connsiteY17" fmla="*/ 680091 h 760904"/>
                <a:gd name="connsiteX18" fmla="*/ 1821100 w 3671496"/>
                <a:gd name="connsiteY18" fmla="*/ 437779 h 760904"/>
                <a:gd name="connsiteX19" fmla="*/ 2248432 w 3671496"/>
                <a:gd name="connsiteY19" fmla="*/ 309051 h 760904"/>
                <a:gd name="connsiteX20" fmla="*/ 2017749 w 3671496"/>
                <a:gd name="connsiteY20" fmla="*/ 331768 h 760904"/>
                <a:gd name="connsiteX21" fmla="*/ 1352170 w 3671496"/>
                <a:gd name="connsiteY21" fmla="*/ 369629 h 760904"/>
                <a:gd name="connsiteX22" fmla="*/ 758444 w 3671496"/>
                <a:gd name="connsiteY22" fmla="*/ 256046 h 760904"/>
                <a:gd name="connsiteX23" fmla="*/ 266823 w 3671496"/>
                <a:gd name="connsiteY23" fmla="*/ 97029 h 760904"/>
                <a:gd name="connsiteX24" fmla="*/ 78625 w 3671496"/>
                <a:gd name="connsiteY24" fmla="*/ 24087 h 76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71496" h="760904">
                  <a:moveTo>
                    <a:pt x="0" y="0"/>
                  </a:moveTo>
                  <a:lnTo>
                    <a:pt x="0" y="162090"/>
                  </a:lnTo>
                  <a:lnTo>
                    <a:pt x="115083" y="211559"/>
                  </a:lnTo>
                  <a:cubicBezTo>
                    <a:pt x="224279" y="259832"/>
                    <a:pt x="325440" y="307158"/>
                    <a:pt x="361366" y="327982"/>
                  </a:cubicBezTo>
                  <a:cubicBezTo>
                    <a:pt x="437000" y="365843"/>
                    <a:pt x="455908" y="343126"/>
                    <a:pt x="550450" y="343126"/>
                  </a:cubicBezTo>
                  <a:cubicBezTo>
                    <a:pt x="644993" y="339340"/>
                    <a:pt x="1091233" y="460496"/>
                    <a:pt x="1212247" y="468068"/>
                  </a:cubicBezTo>
                  <a:cubicBezTo>
                    <a:pt x="1291663" y="471854"/>
                    <a:pt x="1461839" y="460496"/>
                    <a:pt x="1571508" y="456710"/>
                  </a:cubicBezTo>
                  <a:cubicBezTo>
                    <a:pt x="1635797" y="452924"/>
                    <a:pt x="1718994" y="452924"/>
                    <a:pt x="1764375" y="502143"/>
                  </a:cubicBezTo>
                  <a:cubicBezTo>
                    <a:pt x="1817319" y="570294"/>
                    <a:pt x="1874044" y="630871"/>
                    <a:pt x="1953460" y="687663"/>
                  </a:cubicBezTo>
                  <a:cubicBezTo>
                    <a:pt x="2082038" y="782316"/>
                    <a:pt x="2063129" y="759600"/>
                    <a:pt x="2184143" y="755813"/>
                  </a:cubicBezTo>
                  <a:cubicBezTo>
                    <a:pt x="2305158" y="755813"/>
                    <a:pt x="2622820" y="706594"/>
                    <a:pt x="2622820" y="706594"/>
                  </a:cubicBezTo>
                  <a:cubicBezTo>
                    <a:pt x="2622820" y="706594"/>
                    <a:pt x="2622820" y="706594"/>
                    <a:pt x="2679546" y="683877"/>
                  </a:cubicBezTo>
                  <a:cubicBezTo>
                    <a:pt x="2838377" y="630871"/>
                    <a:pt x="3250582" y="543791"/>
                    <a:pt x="3367814" y="524860"/>
                  </a:cubicBezTo>
                  <a:cubicBezTo>
                    <a:pt x="3485047" y="505929"/>
                    <a:pt x="3719512" y="479427"/>
                    <a:pt x="3662786" y="464282"/>
                  </a:cubicBezTo>
                  <a:cubicBezTo>
                    <a:pt x="3602280" y="449138"/>
                    <a:pt x="3239236" y="505929"/>
                    <a:pt x="3239236" y="505929"/>
                  </a:cubicBezTo>
                  <a:cubicBezTo>
                    <a:pt x="3239236" y="505929"/>
                    <a:pt x="3212765" y="498357"/>
                    <a:pt x="3193856" y="509716"/>
                  </a:cubicBezTo>
                  <a:cubicBezTo>
                    <a:pt x="3174948" y="517288"/>
                    <a:pt x="2690890" y="623299"/>
                    <a:pt x="2543404" y="657374"/>
                  </a:cubicBezTo>
                  <a:cubicBezTo>
                    <a:pt x="2369446" y="699022"/>
                    <a:pt x="2233305" y="710380"/>
                    <a:pt x="2097164" y="680091"/>
                  </a:cubicBezTo>
                  <a:cubicBezTo>
                    <a:pt x="1961023" y="649802"/>
                    <a:pt x="1821100" y="437779"/>
                    <a:pt x="1821100" y="437779"/>
                  </a:cubicBezTo>
                  <a:cubicBezTo>
                    <a:pt x="1821100" y="437779"/>
                    <a:pt x="2150108" y="350699"/>
                    <a:pt x="2248432" y="309051"/>
                  </a:cubicBezTo>
                  <a:cubicBezTo>
                    <a:pt x="2346756" y="271190"/>
                    <a:pt x="2134981" y="290121"/>
                    <a:pt x="2017749" y="331768"/>
                  </a:cubicBezTo>
                  <a:cubicBezTo>
                    <a:pt x="1703868" y="441565"/>
                    <a:pt x="1597980" y="377201"/>
                    <a:pt x="1352170" y="369629"/>
                  </a:cubicBezTo>
                  <a:cubicBezTo>
                    <a:pt x="1110142" y="362057"/>
                    <a:pt x="1045853" y="309051"/>
                    <a:pt x="758444" y="256046"/>
                  </a:cubicBezTo>
                  <a:cubicBezTo>
                    <a:pt x="471035" y="206826"/>
                    <a:pt x="508852" y="203040"/>
                    <a:pt x="266823" y="97029"/>
                  </a:cubicBezTo>
                  <a:cubicBezTo>
                    <a:pt x="205371" y="69579"/>
                    <a:pt x="140845" y="45206"/>
                    <a:pt x="78625" y="24087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04" name="Freeform 25">
              <a:extLst>
                <a:ext uri="{FF2B5EF4-FFF2-40B4-BE49-F238E27FC236}">
                  <a16:creationId xmlns:a16="http://schemas.microsoft.com/office/drawing/2014/main" id="{F0410C22-AA3E-4983-BF8A-C9EC7FB5DA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493250" y="6111876"/>
              <a:ext cx="265112" cy="163513"/>
            </a:xfrm>
            <a:custGeom>
              <a:avLst/>
              <a:gdLst>
                <a:gd name="T0" fmla="*/ 68 w 70"/>
                <a:gd name="T1" fmla="*/ 16 h 43"/>
                <a:gd name="T2" fmla="*/ 62 w 70"/>
                <a:gd name="T3" fmla="*/ 5 h 43"/>
                <a:gd name="T4" fmla="*/ 57 w 70"/>
                <a:gd name="T5" fmla="*/ 1 h 43"/>
                <a:gd name="T6" fmla="*/ 45 w 70"/>
                <a:gd name="T7" fmla="*/ 2 h 43"/>
                <a:gd name="T8" fmla="*/ 33 w 70"/>
                <a:gd name="T9" fmla="*/ 7 h 43"/>
                <a:gd name="T10" fmla="*/ 45 w 70"/>
                <a:gd name="T11" fmla="*/ 8 h 43"/>
                <a:gd name="T12" fmla="*/ 26 w 70"/>
                <a:gd name="T13" fmla="*/ 10 h 43"/>
                <a:gd name="T14" fmla="*/ 4 w 70"/>
                <a:gd name="T15" fmla="*/ 21 h 43"/>
                <a:gd name="T16" fmla="*/ 5 w 70"/>
                <a:gd name="T17" fmla="*/ 22 h 43"/>
                <a:gd name="T18" fmla="*/ 1 w 70"/>
                <a:gd name="T19" fmla="*/ 37 h 43"/>
                <a:gd name="T20" fmla="*/ 17 w 70"/>
                <a:gd name="T21" fmla="*/ 40 h 43"/>
                <a:gd name="T22" fmla="*/ 31 w 70"/>
                <a:gd name="T23" fmla="*/ 43 h 43"/>
                <a:gd name="T24" fmla="*/ 43 w 70"/>
                <a:gd name="T25" fmla="*/ 41 h 43"/>
                <a:gd name="T26" fmla="*/ 44 w 70"/>
                <a:gd name="T27" fmla="*/ 41 h 43"/>
                <a:gd name="T28" fmla="*/ 59 w 70"/>
                <a:gd name="T29" fmla="*/ 36 h 43"/>
                <a:gd name="T30" fmla="*/ 68 w 70"/>
                <a:gd name="T31" fmla="*/ 22 h 43"/>
                <a:gd name="T32" fmla="*/ 68 w 70"/>
                <a:gd name="T33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0" h="43">
                  <a:moveTo>
                    <a:pt x="68" y="16"/>
                  </a:moveTo>
                  <a:cubicBezTo>
                    <a:pt x="66" y="14"/>
                    <a:pt x="67" y="10"/>
                    <a:pt x="62" y="5"/>
                  </a:cubicBezTo>
                  <a:cubicBezTo>
                    <a:pt x="61" y="4"/>
                    <a:pt x="59" y="2"/>
                    <a:pt x="57" y="1"/>
                  </a:cubicBezTo>
                  <a:cubicBezTo>
                    <a:pt x="55" y="0"/>
                    <a:pt x="51" y="0"/>
                    <a:pt x="45" y="2"/>
                  </a:cubicBezTo>
                  <a:cubicBezTo>
                    <a:pt x="41" y="3"/>
                    <a:pt x="37" y="5"/>
                    <a:pt x="33" y="7"/>
                  </a:cubicBezTo>
                  <a:cubicBezTo>
                    <a:pt x="38" y="7"/>
                    <a:pt x="43" y="7"/>
                    <a:pt x="45" y="8"/>
                  </a:cubicBezTo>
                  <a:cubicBezTo>
                    <a:pt x="40" y="7"/>
                    <a:pt x="33" y="8"/>
                    <a:pt x="26" y="10"/>
                  </a:cubicBezTo>
                  <a:cubicBezTo>
                    <a:pt x="18" y="14"/>
                    <a:pt x="10" y="18"/>
                    <a:pt x="4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16" y="26"/>
                    <a:pt x="0" y="37"/>
                    <a:pt x="1" y="37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7" y="43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9" y="40"/>
                    <a:pt x="56" y="38"/>
                    <a:pt x="59" y="36"/>
                  </a:cubicBezTo>
                  <a:cubicBezTo>
                    <a:pt x="66" y="31"/>
                    <a:pt x="67" y="24"/>
                    <a:pt x="68" y="22"/>
                  </a:cubicBezTo>
                  <a:cubicBezTo>
                    <a:pt x="68" y="21"/>
                    <a:pt x="70" y="20"/>
                    <a:pt x="68" y="16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Freeform 26">
              <a:extLst>
                <a:ext uri="{FF2B5EF4-FFF2-40B4-BE49-F238E27FC236}">
                  <a16:creationId xmlns:a16="http://schemas.microsoft.com/office/drawing/2014/main" id="{2EF9F55C-7E30-45B0-BB7F-5FD4FB09158B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9496425" y="6130926"/>
              <a:ext cx="103187" cy="130175"/>
            </a:xfrm>
            <a:custGeom>
              <a:avLst/>
              <a:gdLst>
                <a:gd name="T0" fmla="*/ 13 w 27"/>
                <a:gd name="T1" fmla="*/ 30 h 34"/>
                <a:gd name="T2" fmla="*/ 10 w 27"/>
                <a:gd name="T3" fmla="*/ 32 h 34"/>
                <a:gd name="T4" fmla="*/ 11 w 27"/>
                <a:gd name="T5" fmla="*/ 34 h 34"/>
                <a:gd name="T6" fmla="*/ 15 w 27"/>
                <a:gd name="T7" fmla="*/ 32 h 34"/>
                <a:gd name="T8" fmla="*/ 13 w 27"/>
                <a:gd name="T9" fmla="*/ 30 h 34"/>
                <a:gd name="T10" fmla="*/ 4 w 27"/>
                <a:gd name="T11" fmla="*/ 21 h 34"/>
                <a:gd name="T12" fmla="*/ 0 w 27"/>
                <a:gd name="T13" fmla="*/ 23 h 34"/>
                <a:gd name="T14" fmla="*/ 5 w 27"/>
                <a:gd name="T15" fmla="*/ 22 h 34"/>
                <a:gd name="T16" fmla="*/ 4 w 27"/>
                <a:gd name="T17" fmla="*/ 21 h 34"/>
                <a:gd name="T18" fmla="*/ 11 w 27"/>
                <a:gd name="T19" fmla="*/ 18 h 34"/>
                <a:gd name="T20" fmla="*/ 6 w 27"/>
                <a:gd name="T21" fmla="*/ 20 h 34"/>
                <a:gd name="T22" fmla="*/ 7 w 27"/>
                <a:gd name="T23" fmla="*/ 21 h 34"/>
                <a:gd name="T24" fmla="*/ 10 w 27"/>
                <a:gd name="T25" fmla="*/ 21 h 34"/>
                <a:gd name="T26" fmla="*/ 17 w 27"/>
                <a:gd name="T27" fmla="*/ 24 h 34"/>
                <a:gd name="T28" fmla="*/ 14 w 27"/>
                <a:gd name="T29" fmla="*/ 29 h 34"/>
                <a:gd name="T30" fmla="*/ 16 w 27"/>
                <a:gd name="T31" fmla="*/ 31 h 34"/>
                <a:gd name="T32" fmla="*/ 17 w 27"/>
                <a:gd name="T33" fmla="*/ 31 h 34"/>
                <a:gd name="T34" fmla="*/ 21 w 27"/>
                <a:gd name="T35" fmla="*/ 27 h 34"/>
                <a:gd name="T36" fmla="*/ 11 w 27"/>
                <a:gd name="T37" fmla="*/ 18 h 34"/>
                <a:gd name="T38" fmla="*/ 13 w 27"/>
                <a:gd name="T39" fmla="*/ 11 h 34"/>
                <a:gd name="T40" fmla="*/ 13 w 27"/>
                <a:gd name="T41" fmla="*/ 11 h 34"/>
                <a:gd name="T42" fmla="*/ 16 w 27"/>
                <a:gd name="T43" fmla="*/ 14 h 34"/>
                <a:gd name="T44" fmla="*/ 12 w 27"/>
                <a:gd name="T45" fmla="*/ 17 h 34"/>
                <a:gd name="T46" fmla="*/ 22 w 27"/>
                <a:gd name="T47" fmla="*/ 25 h 34"/>
                <a:gd name="T48" fmla="*/ 26 w 27"/>
                <a:gd name="T49" fmla="*/ 17 h 34"/>
                <a:gd name="T50" fmla="*/ 13 w 27"/>
                <a:gd name="T51" fmla="*/ 11 h 34"/>
                <a:gd name="T52" fmla="*/ 18 w 27"/>
                <a:gd name="T53" fmla="*/ 5 h 34"/>
                <a:gd name="T54" fmla="*/ 18 w 27"/>
                <a:gd name="T55" fmla="*/ 6 h 34"/>
                <a:gd name="T56" fmla="*/ 15 w 27"/>
                <a:gd name="T57" fmla="*/ 9 h 34"/>
                <a:gd name="T58" fmla="*/ 14 w 27"/>
                <a:gd name="T59" fmla="*/ 9 h 34"/>
                <a:gd name="T60" fmla="*/ 27 w 27"/>
                <a:gd name="T61" fmla="*/ 15 h 34"/>
                <a:gd name="T62" fmla="*/ 27 w 27"/>
                <a:gd name="T63" fmla="*/ 14 h 34"/>
                <a:gd name="T64" fmla="*/ 26 w 27"/>
                <a:gd name="T65" fmla="*/ 11 h 34"/>
                <a:gd name="T66" fmla="*/ 24 w 27"/>
                <a:gd name="T67" fmla="*/ 7 h 34"/>
                <a:gd name="T68" fmla="*/ 18 w 27"/>
                <a:gd name="T69" fmla="*/ 5 h 34"/>
                <a:gd name="T70" fmla="*/ 20 w 27"/>
                <a:gd name="T71" fmla="*/ 0 h 34"/>
                <a:gd name="T72" fmla="*/ 19 w 27"/>
                <a:gd name="T73" fmla="*/ 2 h 34"/>
                <a:gd name="T74" fmla="*/ 23 w 27"/>
                <a:gd name="T75" fmla="*/ 4 h 34"/>
                <a:gd name="T76" fmla="*/ 20 w 27"/>
                <a:gd name="T77" fmla="*/ 0 h 34"/>
                <a:gd name="T78" fmla="*/ 20 w 27"/>
                <a:gd name="T7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" h="34">
                  <a:moveTo>
                    <a:pt x="13" y="30"/>
                  </a:moveTo>
                  <a:cubicBezTo>
                    <a:pt x="12" y="31"/>
                    <a:pt x="11" y="31"/>
                    <a:pt x="10" y="32"/>
                  </a:cubicBezTo>
                  <a:cubicBezTo>
                    <a:pt x="10" y="33"/>
                    <a:pt x="11" y="33"/>
                    <a:pt x="11" y="34"/>
                  </a:cubicBezTo>
                  <a:cubicBezTo>
                    <a:pt x="13" y="33"/>
                    <a:pt x="14" y="33"/>
                    <a:pt x="15" y="32"/>
                  </a:cubicBezTo>
                  <a:cubicBezTo>
                    <a:pt x="15" y="31"/>
                    <a:pt x="14" y="30"/>
                    <a:pt x="13" y="30"/>
                  </a:cubicBezTo>
                  <a:moveTo>
                    <a:pt x="4" y="21"/>
                  </a:moveTo>
                  <a:cubicBezTo>
                    <a:pt x="2" y="22"/>
                    <a:pt x="0" y="22"/>
                    <a:pt x="0" y="23"/>
                  </a:cubicBezTo>
                  <a:cubicBezTo>
                    <a:pt x="0" y="22"/>
                    <a:pt x="2" y="22"/>
                    <a:pt x="5" y="22"/>
                  </a:cubicBezTo>
                  <a:cubicBezTo>
                    <a:pt x="5" y="21"/>
                    <a:pt x="4" y="21"/>
                    <a:pt x="4" y="21"/>
                  </a:cubicBezTo>
                  <a:moveTo>
                    <a:pt x="11" y="18"/>
                  </a:moveTo>
                  <a:cubicBezTo>
                    <a:pt x="9" y="19"/>
                    <a:pt x="8" y="20"/>
                    <a:pt x="6" y="20"/>
                  </a:cubicBezTo>
                  <a:cubicBezTo>
                    <a:pt x="6" y="21"/>
                    <a:pt x="7" y="21"/>
                    <a:pt x="7" y="21"/>
                  </a:cubicBezTo>
                  <a:cubicBezTo>
                    <a:pt x="8" y="21"/>
                    <a:pt x="9" y="21"/>
                    <a:pt x="10" y="21"/>
                  </a:cubicBezTo>
                  <a:cubicBezTo>
                    <a:pt x="14" y="21"/>
                    <a:pt x="17" y="22"/>
                    <a:pt x="17" y="24"/>
                  </a:cubicBezTo>
                  <a:cubicBezTo>
                    <a:pt x="17" y="26"/>
                    <a:pt x="16" y="27"/>
                    <a:pt x="14" y="29"/>
                  </a:cubicBezTo>
                  <a:cubicBezTo>
                    <a:pt x="15" y="29"/>
                    <a:pt x="16" y="30"/>
                    <a:pt x="16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9" y="29"/>
                    <a:pt x="20" y="28"/>
                    <a:pt x="21" y="27"/>
                  </a:cubicBezTo>
                  <a:cubicBezTo>
                    <a:pt x="18" y="24"/>
                    <a:pt x="15" y="21"/>
                    <a:pt x="11" y="18"/>
                  </a:cubicBezTo>
                  <a:moveTo>
                    <a:pt x="13" y="11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5" y="12"/>
                    <a:pt x="16" y="12"/>
                    <a:pt x="16" y="14"/>
                  </a:cubicBezTo>
                  <a:cubicBezTo>
                    <a:pt x="16" y="15"/>
                    <a:pt x="14" y="16"/>
                    <a:pt x="12" y="17"/>
                  </a:cubicBezTo>
                  <a:cubicBezTo>
                    <a:pt x="16" y="19"/>
                    <a:pt x="19" y="22"/>
                    <a:pt x="22" y="25"/>
                  </a:cubicBezTo>
                  <a:cubicBezTo>
                    <a:pt x="25" y="22"/>
                    <a:pt x="25" y="18"/>
                    <a:pt x="26" y="17"/>
                  </a:cubicBezTo>
                  <a:cubicBezTo>
                    <a:pt x="22" y="15"/>
                    <a:pt x="18" y="13"/>
                    <a:pt x="13" y="11"/>
                  </a:cubicBezTo>
                  <a:moveTo>
                    <a:pt x="18" y="5"/>
                  </a:moveTo>
                  <a:cubicBezTo>
                    <a:pt x="19" y="5"/>
                    <a:pt x="19" y="6"/>
                    <a:pt x="18" y="6"/>
                  </a:cubicBezTo>
                  <a:cubicBezTo>
                    <a:pt x="18" y="7"/>
                    <a:pt x="17" y="8"/>
                    <a:pt x="15" y="9"/>
                  </a:cubicBezTo>
                  <a:cubicBezTo>
                    <a:pt x="15" y="9"/>
                    <a:pt x="15" y="9"/>
                    <a:pt x="14" y="9"/>
                  </a:cubicBezTo>
                  <a:cubicBezTo>
                    <a:pt x="19" y="11"/>
                    <a:pt x="23" y="13"/>
                    <a:pt x="27" y="15"/>
                  </a:cubicBezTo>
                  <a:cubicBezTo>
                    <a:pt x="27" y="15"/>
                    <a:pt x="27" y="15"/>
                    <a:pt x="27" y="14"/>
                  </a:cubicBezTo>
                  <a:cubicBezTo>
                    <a:pt x="27" y="13"/>
                    <a:pt x="27" y="13"/>
                    <a:pt x="26" y="11"/>
                  </a:cubicBezTo>
                  <a:cubicBezTo>
                    <a:pt x="25" y="10"/>
                    <a:pt x="25" y="9"/>
                    <a:pt x="24" y="7"/>
                  </a:cubicBezTo>
                  <a:cubicBezTo>
                    <a:pt x="22" y="6"/>
                    <a:pt x="20" y="5"/>
                    <a:pt x="18" y="5"/>
                  </a:cubicBezTo>
                  <a:moveTo>
                    <a:pt x="20" y="0"/>
                  </a:moveTo>
                  <a:cubicBezTo>
                    <a:pt x="20" y="1"/>
                    <a:pt x="19" y="1"/>
                    <a:pt x="19" y="2"/>
                  </a:cubicBezTo>
                  <a:cubicBezTo>
                    <a:pt x="20" y="3"/>
                    <a:pt x="22" y="3"/>
                    <a:pt x="23" y="4"/>
                  </a:cubicBezTo>
                  <a:cubicBezTo>
                    <a:pt x="22" y="3"/>
                    <a:pt x="21" y="1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FC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Freeform 27">
              <a:extLst>
                <a:ext uri="{FF2B5EF4-FFF2-40B4-BE49-F238E27FC236}">
                  <a16:creationId xmlns:a16="http://schemas.microsoft.com/office/drawing/2014/main" id="{469769F6-09B1-406A-9856-6B7623BF14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72625" y="6321426"/>
              <a:ext cx="238125" cy="227013"/>
            </a:xfrm>
            <a:custGeom>
              <a:avLst/>
              <a:gdLst>
                <a:gd name="T0" fmla="*/ 60 w 63"/>
                <a:gd name="T1" fmla="*/ 24 h 60"/>
                <a:gd name="T2" fmla="*/ 60 w 63"/>
                <a:gd name="T3" fmla="*/ 24 h 60"/>
                <a:gd name="T4" fmla="*/ 60 w 63"/>
                <a:gd name="T5" fmla="*/ 23 h 60"/>
                <a:gd name="T6" fmla="*/ 41 w 63"/>
                <a:gd name="T7" fmla="*/ 0 h 60"/>
                <a:gd name="T8" fmla="*/ 0 w 63"/>
                <a:gd name="T9" fmla="*/ 9 h 60"/>
                <a:gd name="T10" fmla="*/ 27 w 63"/>
                <a:gd name="T11" fmla="*/ 49 h 60"/>
                <a:gd name="T12" fmla="*/ 27 w 63"/>
                <a:gd name="T13" fmla="*/ 49 h 60"/>
                <a:gd name="T14" fmla="*/ 42 w 63"/>
                <a:gd name="T15" fmla="*/ 57 h 60"/>
                <a:gd name="T16" fmla="*/ 48 w 63"/>
                <a:gd name="T17" fmla="*/ 57 h 60"/>
                <a:gd name="T18" fmla="*/ 53 w 63"/>
                <a:gd name="T19" fmla="*/ 48 h 60"/>
                <a:gd name="T20" fmla="*/ 55 w 63"/>
                <a:gd name="T21" fmla="*/ 47 h 60"/>
                <a:gd name="T22" fmla="*/ 60 w 63"/>
                <a:gd name="T23" fmla="*/ 45 h 60"/>
                <a:gd name="T24" fmla="*/ 60 w 63"/>
                <a:gd name="T25" fmla="*/ 2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60">
                  <a:moveTo>
                    <a:pt x="60" y="24"/>
                  </a:moveTo>
                  <a:cubicBezTo>
                    <a:pt x="60" y="24"/>
                    <a:pt x="60" y="24"/>
                    <a:pt x="60" y="24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58" y="16"/>
                    <a:pt x="52" y="7"/>
                    <a:pt x="41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6" y="34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31" y="52"/>
                    <a:pt x="36" y="55"/>
                    <a:pt x="42" y="57"/>
                  </a:cubicBezTo>
                  <a:cubicBezTo>
                    <a:pt x="42" y="57"/>
                    <a:pt x="45" y="60"/>
                    <a:pt x="48" y="57"/>
                  </a:cubicBezTo>
                  <a:cubicBezTo>
                    <a:pt x="51" y="54"/>
                    <a:pt x="49" y="49"/>
                    <a:pt x="53" y="48"/>
                  </a:cubicBezTo>
                  <a:cubicBezTo>
                    <a:pt x="54" y="47"/>
                    <a:pt x="54" y="47"/>
                    <a:pt x="55" y="47"/>
                  </a:cubicBezTo>
                  <a:cubicBezTo>
                    <a:pt x="57" y="47"/>
                    <a:pt x="58" y="47"/>
                    <a:pt x="60" y="45"/>
                  </a:cubicBezTo>
                  <a:cubicBezTo>
                    <a:pt x="61" y="42"/>
                    <a:pt x="63" y="34"/>
                    <a:pt x="60" y="24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Freeform 28">
              <a:extLst>
                <a:ext uri="{FF2B5EF4-FFF2-40B4-BE49-F238E27FC236}">
                  <a16:creationId xmlns:a16="http://schemas.microsoft.com/office/drawing/2014/main" id="{355F9449-D745-44FA-B380-F6D9F6793E91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9575800" y="6411914"/>
              <a:ext cx="133350" cy="128588"/>
            </a:xfrm>
            <a:custGeom>
              <a:avLst/>
              <a:gdLst>
                <a:gd name="T0" fmla="*/ 0 w 35"/>
                <a:gd name="T1" fmla="*/ 25 h 34"/>
                <a:gd name="T2" fmla="*/ 15 w 35"/>
                <a:gd name="T3" fmla="*/ 33 h 34"/>
                <a:gd name="T4" fmla="*/ 18 w 35"/>
                <a:gd name="T5" fmla="*/ 34 h 34"/>
                <a:gd name="T6" fmla="*/ 9 w 35"/>
                <a:gd name="T7" fmla="*/ 28 h 34"/>
                <a:gd name="T8" fmla="*/ 0 w 35"/>
                <a:gd name="T9" fmla="*/ 25 h 34"/>
                <a:gd name="T10" fmla="*/ 6 w 35"/>
                <a:gd name="T11" fmla="*/ 15 h 34"/>
                <a:gd name="T12" fmla="*/ 15 w 35"/>
                <a:gd name="T13" fmla="*/ 27 h 34"/>
                <a:gd name="T14" fmla="*/ 12 w 35"/>
                <a:gd name="T15" fmla="*/ 28 h 34"/>
                <a:gd name="T16" fmla="*/ 20 w 35"/>
                <a:gd name="T17" fmla="*/ 33 h 34"/>
                <a:gd name="T18" fmla="*/ 21 w 35"/>
                <a:gd name="T19" fmla="*/ 33 h 34"/>
                <a:gd name="T20" fmla="*/ 26 w 35"/>
                <a:gd name="T21" fmla="*/ 24 h 34"/>
                <a:gd name="T22" fmla="*/ 28 w 35"/>
                <a:gd name="T23" fmla="*/ 23 h 34"/>
                <a:gd name="T24" fmla="*/ 28 w 35"/>
                <a:gd name="T25" fmla="*/ 23 h 34"/>
                <a:gd name="T26" fmla="*/ 29 w 35"/>
                <a:gd name="T27" fmla="*/ 23 h 34"/>
                <a:gd name="T28" fmla="*/ 33 w 35"/>
                <a:gd name="T29" fmla="*/ 21 h 34"/>
                <a:gd name="T30" fmla="*/ 30 w 35"/>
                <a:gd name="T31" fmla="*/ 21 h 34"/>
                <a:gd name="T32" fmla="*/ 20 w 35"/>
                <a:gd name="T33" fmla="*/ 20 h 34"/>
                <a:gd name="T34" fmla="*/ 19 w 35"/>
                <a:gd name="T35" fmla="*/ 20 h 34"/>
                <a:gd name="T36" fmla="*/ 6 w 35"/>
                <a:gd name="T37" fmla="*/ 15 h 34"/>
                <a:gd name="T38" fmla="*/ 18 w 35"/>
                <a:gd name="T39" fmla="*/ 10 h 34"/>
                <a:gd name="T40" fmla="*/ 22 w 35"/>
                <a:gd name="T41" fmla="*/ 19 h 34"/>
                <a:gd name="T42" fmla="*/ 29 w 35"/>
                <a:gd name="T43" fmla="*/ 19 h 34"/>
                <a:gd name="T44" fmla="*/ 33 w 35"/>
                <a:gd name="T45" fmla="*/ 19 h 34"/>
                <a:gd name="T46" fmla="*/ 35 w 35"/>
                <a:gd name="T47" fmla="*/ 13 h 34"/>
                <a:gd name="T48" fmla="*/ 27 w 35"/>
                <a:gd name="T49" fmla="*/ 12 h 34"/>
                <a:gd name="T50" fmla="*/ 27 w 35"/>
                <a:gd name="T51" fmla="*/ 15 h 34"/>
                <a:gd name="T52" fmla="*/ 26 w 35"/>
                <a:gd name="T53" fmla="*/ 15 h 34"/>
                <a:gd name="T54" fmla="*/ 19 w 35"/>
                <a:gd name="T55" fmla="*/ 10 h 34"/>
                <a:gd name="T56" fmla="*/ 18 w 35"/>
                <a:gd name="T57" fmla="*/ 10 h 34"/>
                <a:gd name="T58" fmla="*/ 34 w 35"/>
                <a:gd name="T59" fmla="*/ 7 h 34"/>
                <a:gd name="T60" fmla="*/ 32 w 35"/>
                <a:gd name="T61" fmla="*/ 10 h 34"/>
                <a:gd name="T62" fmla="*/ 32 w 35"/>
                <a:gd name="T63" fmla="*/ 11 h 34"/>
                <a:gd name="T64" fmla="*/ 35 w 35"/>
                <a:gd name="T65" fmla="*/ 11 h 34"/>
                <a:gd name="T66" fmla="*/ 35 w 35"/>
                <a:gd name="T67" fmla="*/ 10 h 34"/>
                <a:gd name="T68" fmla="*/ 35 w 35"/>
                <a:gd name="T69" fmla="*/ 7 h 34"/>
                <a:gd name="T70" fmla="*/ 34 w 35"/>
                <a:gd name="T71" fmla="*/ 7 h 34"/>
                <a:gd name="T72" fmla="*/ 15 w 35"/>
                <a:gd name="T73" fmla="*/ 7 h 34"/>
                <a:gd name="T74" fmla="*/ 16 w 35"/>
                <a:gd name="T75" fmla="*/ 7 h 34"/>
                <a:gd name="T76" fmla="*/ 16 w 35"/>
                <a:gd name="T77" fmla="*/ 7 h 34"/>
                <a:gd name="T78" fmla="*/ 15 w 35"/>
                <a:gd name="T79" fmla="*/ 7 h 34"/>
                <a:gd name="T80" fmla="*/ 27 w 35"/>
                <a:gd name="T81" fmla="*/ 6 h 34"/>
                <a:gd name="T82" fmla="*/ 27 w 35"/>
                <a:gd name="T83" fmla="*/ 10 h 34"/>
                <a:gd name="T84" fmla="*/ 31 w 35"/>
                <a:gd name="T85" fmla="*/ 10 h 34"/>
                <a:gd name="T86" fmla="*/ 28 w 35"/>
                <a:gd name="T87" fmla="*/ 7 h 34"/>
                <a:gd name="T88" fmla="*/ 27 w 35"/>
                <a:gd name="T89" fmla="*/ 6 h 34"/>
                <a:gd name="T90" fmla="*/ 27 w 35"/>
                <a:gd name="T91" fmla="*/ 2 h 34"/>
                <a:gd name="T92" fmla="*/ 27 w 35"/>
                <a:gd name="T93" fmla="*/ 5 h 34"/>
                <a:gd name="T94" fmla="*/ 28 w 35"/>
                <a:gd name="T95" fmla="*/ 5 h 34"/>
                <a:gd name="T96" fmla="*/ 27 w 35"/>
                <a:gd name="T97" fmla="*/ 2 h 34"/>
                <a:gd name="T98" fmla="*/ 33 w 35"/>
                <a:gd name="T99" fmla="*/ 0 h 34"/>
                <a:gd name="T100" fmla="*/ 34 w 35"/>
                <a:gd name="T101" fmla="*/ 6 h 34"/>
                <a:gd name="T102" fmla="*/ 35 w 35"/>
                <a:gd name="T103" fmla="*/ 6 h 34"/>
                <a:gd name="T104" fmla="*/ 33 w 35"/>
                <a:gd name="T10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5" h="34">
                  <a:moveTo>
                    <a:pt x="0" y="25"/>
                  </a:moveTo>
                  <a:cubicBezTo>
                    <a:pt x="4" y="28"/>
                    <a:pt x="9" y="31"/>
                    <a:pt x="15" y="33"/>
                  </a:cubicBezTo>
                  <a:cubicBezTo>
                    <a:pt x="15" y="33"/>
                    <a:pt x="17" y="34"/>
                    <a:pt x="18" y="34"/>
                  </a:cubicBezTo>
                  <a:cubicBezTo>
                    <a:pt x="15" y="32"/>
                    <a:pt x="12" y="30"/>
                    <a:pt x="9" y="28"/>
                  </a:cubicBezTo>
                  <a:cubicBezTo>
                    <a:pt x="5" y="27"/>
                    <a:pt x="0" y="25"/>
                    <a:pt x="0" y="25"/>
                  </a:cubicBezTo>
                  <a:moveTo>
                    <a:pt x="6" y="15"/>
                  </a:moveTo>
                  <a:cubicBezTo>
                    <a:pt x="8" y="16"/>
                    <a:pt x="18" y="24"/>
                    <a:pt x="15" y="27"/>
                  </a:cubicBezTo>
                  <a:cubicBezTo>
                    <a:pt x="15" y="28"/>
                    <a:pt x="14" y="28"/>
                    <a:pt x="12" y="28"/>
                  </a:cubicBezTo>
                  <a:cubicBezTo>
                    <a:pt x="15" y="30"/>
                    <a:pt x="18" y="32"/>
                    <a:pt x="20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4" y="30"/>
                    <a:pt x="22" y="25"/>
                    <a:pt x="26" y="24"/>
                  </a:cubicBezTo>
                  <a:cubicBezTo>
                    <a:pt x="26" y="23"/>
                    <a:pt x="27" y="23"/>
                    <a:pt x="28" y="2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3"/>
                    <a:pt x="29" y="23"/>
                    <a:pt x="29" y="23"/>
                  </a:cubicBezTo>
                  <a:cubicBezTo>
                    <a:pt x="30" y="23"/>
                    <a:pt x="31" y="23"/>
                    <a:pt x="33" y="21"/>
                  </a:cubicBezTo>
                  <a:cubicBezTo>
                    <a:pt x="32" y="21"/>
                    <a:pt x="31" y="21"/>
                    <a:pt x="30" y="21"/>
                  </a:cubicBezTo>
                  <a:cubicBezTo>
                    <a:pt x="26" y="21"/>
                    <a:pt x="23" y="21"/>
                    <a:pt x="20" y="20"/>
                  </a:cubicBezTo>
                  <a:cubicBezTo>
                    <a:pt x="20" y="20"/>
                    <a:pt x="20" y="20"/>
                    <a:pt x="19" y="20"/>
                  </a:cubicBezTo>
                  <a:cubicBezTo>
                    <a:pt x="15" y="20"/>
                    <a:pt x="7" y="16"/>
                    <a:pt x="6" y="15"/>
                  </a:cubicBezTo>
                  <a:moveTo>
                    <a:pt x="18" y="10"/>
                  </a:moveTo>
                  <a:cubicBezTo>
                    <a:pt x="20" y="13"/>
                    <a:pt x="23" y="17"/>
                    <a:pt x="22" y="19"/>
                  </a:cubicBezTo>
                  <a:cubicBezTo>
                    <a:pt x="24" y="19"/>
                    <a:pt x="26" y="19"/>
                    <a:pt x="29" y="19"/>
                  </a:cubicBezTo>
                  <a:cubicBezTo>
                    <a:pt x="30" y="19"/>
                    <a:pt x="32" y="19"/>
                    <a:pt x="33" y="19"/>
                  </a:cubicBezTo>
                  <a:cubicBezTo>
                    <a:pt x="34" y="18"/>
                    <a:pt x="34" y="16"/>
                    <a:pt x="35" y="13"/>
                  </a:cubicBezTo>
                  <a:cubicBezTo>
                    <a:pt x="32" y="13"/>
                    <a:pt x="30" y="12"/>
                    <a:pt x="27" y="12"/>
                  </a:cubicBezTo>
                  <a:cubicBezTo>
                    <a:pt x="27" y="13"/>
                    <a:pt x="27" y="14"/>
                    <a:pt x="27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5" y="15"/>
                    <a:pt x="22" y="13"/>
                    <a:pt x="19" y="10"/>
                  </a:cubicBezTo>
                  <a:cubicBezTo>
                    <a:pt x="19" y="10"/>
                    <a:pt x="18" y="10"/>
                    <a:pt x="18" y="10"/>
                  </a:cubicBezTo>
                  <a:moveTo>
                    <a:pt x="34" y="7"/>
                  </a:moveTo>
                  <a:cubicBezTo>
                    <a:pt x="33" y="9"/>
                    <a:pt x="33" y="10"/>
                    <a:pt x="32" y="10"/>
                  </a:cubicBezTo>
                  <a:cubicBezTo>
                    <a:pt x="32" y="10"/>
                    <a:pt x="32" y="10"/>
                    <a:pt x="32" y="11"/>
                  </a:cubicBezTo>
                  <a:cubicBezTo>
                    <a:pt x="33" y="11"/>
                    <a:pt x="34" y="11"/>
                    <a:pt x="35" y="11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9"/>
                    <a:pt x="35" y="8"/>
                    <a:pt x="35" y="7"/>
                  </a:cubicBezTo>
                  <a:cubicBezTo>
                    <a:pt x="34" y="7"/>
                    <a:pt x="34" y="7"/>
                    <a:pt x="34" y="7"/>
                  </a:cubicBezTo>
                  <a:moveTo>
                    <a:pt x="15" y="7"/>
                  </a:moveTo>
                  <a:cubicBezTo>
                    <a:pt x="15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5" y="7"/>
                    <a:pt x="15" y="7"/>
                  </a:cubicBezTo>
                  <a:moveTo>
                    <a:pt x="27" y="6"/>
                  </a:moveTo>
                  <a:cubicBezTo>
                    <a:pt x="27" y="8"/>
                    <a:pt x="27" y="9"/>
                    <a:pt x="27" y="10"/>
                  </a:cubicBezTo>
                  <a:cubicBezTo>
                    <a:pt x="29" y="10"/>
                    <a:pt x="30" y="10"/>
                    <a:pt x="31" y="10"/>
                  </a:cubicBezTo>
                  <a:cubicBezTo>
                    <a:pt x="30" y="10"/>
                    <a:pt x="29" y="8"/>
                    <a:pt x="28" y="7"/>
                  </a:cubicBezTo>
                  <a:cubicBezTo>
                    <a:pt x="28" y="7"/>
                    <a:pt x="28" y="6"/>
                    <a:pt x="27" y="6"/>
                  </a:cubicBezTo>
                  <a:moveTo>
                    <a:pt x="27" y="2"/>
                  </a:moveTo>
                  <a:cubicBezTo>
                    <a:pt x="27" y="2"/>
                    <a:pt x="27" y="3"/>
                    <a:pt x="27" y="5"/>
                  </a:cubicBezTo>
                  <a:cubicBezTo>
                    <a:pt x="27" y="5"/>
                    <a:pt x="27" y="5"/>
                    <a:pt x="28" y="5"/>
                  </a:cubicBezTo>
                  <a:cubicBezTo>
                    <a:pt x="27" y="3"/>
                    <a:pt x="27" y="2"/>
                    <a:pt x="27" y="2"/>
                  </a:cubicBezTo>
                  <a:moveTo>
                    <a:pt x="33" y="0"/>
                  </a:moveTo>
                  <a:cubicBezTo>
                    <a:pt x="33" y="1"/>
                    <a:pt x="34" y="3"/>
                    <a:pt x="34" y="6"/>
                  </a:cubicBezTo>
                  <a:cubicBezTo>
                    <a:pt x="34" y="6"/>
                    <a:pt x="34" y="6"/>
                    <a:pt x="35" y="6"/>
                  </a:cubicBezTo>
                  <a:cubicBezTo>
                    <a:pt x="34" y="4"/>
                    <a:pt x="34" y="2"/>
                    <a:pt x="33" y="0"/>
                  </a:cubicBezTo>
                </a:path>
              </a:pathLst>
            </a:custGeom>
            <a:solidFill>
              <a:srgbClr val="FC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Freeform 29">
              <a:extLst>
                <a:ext uri="{FF2B5EF4-FFF2-40B4-BE49-F238E27FC236}">
                  <a16:creationId xmlns:a16="http://schemas.microsoft.com/office/drawing/2014/main" id="{3F930C6D-C946-4F0C-9421-758B3C12C0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12300" y="6226176"/>
              <a:ext cx="279400" cy="155575"/>
            </a:xfrm>
            <a:custGeom>
              <a:avLst/>
              <a:gdLst>
                <a:gd name="T0" fmla="*/ 67 w 74"/>
                <a:gd name="T1" fmla="*/ 32 h 41"/>
                <a:gd name="T2" fmla="*/ 27 w 74"/>
                <a:gd name="T3" fmla="*/ 25 h 41"/>
                <a:gd name="T4" fmla="*/ 1 w 74"/>
                <a:gd name="T5" fmla="*/ 0 h 41"/>
                <a:gd name="T6" fmla="*/ 0 w 74"/>
                <a:gd name="T7" fmla="*/ 3 h 41"/>
                <a:gd name="T8" fmla="*/ 67 w 74"/>
                <a:gd name="T9" fmla="*/ 33 h 41"/>
                <a:gd name="T10" fmla="*/ 68 w 74"/>
                <a:gd name="T11" fmla="*/ 33 h 41"/>
                <a:gd name="T12" fmla="*/ 72 w 74"/>
                <a:gd name="T13" fmla="*/ 34 h 41"/>
                <a:gd name="T14" fmla="*/ 70 w 74"/>
                <a:gd name="T15" fmla="*/ 30 h 41"/>
                <a:gd name="T16" fmla="*/ 67 w 74"/>
                <a:gd name="T17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41">
                  <a:moveTo>
                    <a:pt x="67" y="32"/>
                  </a:moveTo>
                  <a:cubicBezTo>
                    <a:pt x="60" y="33"/>
                    <a:pt x="43" y="34"/>
                    <a:pt x="27" y="25"/>
                  </a:cubicBezTo>
                  <a:cubicBezTo>
                    <a:pt x="8" y="13"/>
                    <a:pt x="1" y="0"/>
                    <a:pt x="1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23" y="41"/>
                    <a:pt x="67" y="33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69" y="33"/>
                    <a:pt x="70" y="34"/>
                    <a:pt x="72" y="34"/>
                  </a:cubicBezTo>
                  <a:cubicBezTo>
                    <a:pt x="74" y="33"/>
                    <a:pt x="73" y="30"/>
                    <a:pt x="70" y="30"/>
                  </a:cubicBezTo>
                  <a:cubicBezTo>
                    <a:pt x="67" y="30"/>
                    <a:pt x="67" y="31"/>
                    <a:pt x="67" y="3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Freeform 30">
              <a:extLst>
                <a:ext uri="{FF2B5EF4-FFF2-40B4-BE49-F238E27FC236}">
                  <a16:creationId xmlns:a16="http://schemas.microsoft.com/office/drawing/2014/main" id="{AD37FC40-9EDF-4746-B8E6-140E000F61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466263" y="6176964"/>
              <a:ext cx="311150" cy="166688"/>
            </a:xfrm>
            <a:custGeom>
              <a:avLst/>
              <a:gdLst>
                <a:gd name="T0" fmla="*/ 0 w 82"/>
                <a:gd name="T1" fmla="*/ 5 h 44"/>
                <a:gd name="T2" fmla="*/ 0 w 82"/>
                <a:gd name="T3" fmla="*/ 0 h 44"/>
                <a:gd name="T4" fmla="*/ 74 w 82"/>
                <a:gd name="T5" fmla="*/ 41 h 44"/>
                <a:gd name="T6" fmla="*/ 80 w 82"/>
                <a:gd name="T7" fmla="*/ 40 h 44"/>
                <a:gd name="T8" fmla="*/ 74 w 82"/>
                <a:gd name="T9" fmla="*/ 42 h 44"/>
                <a:gd name="T10" fmla="*/ 74 w 82"/>
                <a:gd name="T11" fmla="*/ 42 h 44"/>
                <a:gd name="T12" fmla="*/ 47 w 82"/>
                <a:gd name="T13" fmla="*/ 36 h 44"/>
                <a:gd name="T14" fmla="*/ 0 w 82"/>
                <a:gd name="T15" fmla="*/ 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44">
                  <a:moveTo>
                    <a:pt x="0" y="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36" y="39"/>
                    <a:pt x="74" y="41"/>
                  </a:cubicBezTo>
                  <a:cubicBezTo>
                    <a:pt x="74" y="41"/>
                    <a:pt x="78" y="38"/>
                    <a:pt x="80" y="40"/>
                  </a:cubicBezTo>
                  <a:cubicBezTo>
                    <a:pt x="82" y="42"/>
                    <a:pt x="78" y="44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69" y="42"/>
                    <a:pt x="58" y="40"/>
                    <a:pt x="47" y="36"/>
                  </a:cubicBezTo>
                  <a:cubicBezTo>
                    <a:pt x="29" y="28"/>
                    <a:pt x="7" y="11"/>
                    <a:pt x="0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Freeform 31">
              <a:extLst>
                <a:ext uri="{FF2B5EF4-FFF2-40B4-BE49-F238E27FC236}">
                  <a16:creationId xmlns:a16="http://schemas.microsoft.com/office/drawing/2014/main" id="{135E0259-E38F-4E3A-A0EE-F2741DF4F6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69413" y="6002339"/>
              <a:ext cx="495300" cy="269875"/>
            </a:xfrm>
            <a:custGeom>
              <a:avLst/>
              <a:gdLst>
                <a:gd name="T0" fmla="*/ 126 w 131"/>
                <a:gd name="T1" fmla="*/ 61 h 71"/>
                <a:gd name="T2" fmla="*/ 131 w 131"/>
                <a:gd name="T3" fmla="*/ 66 h 71"/>
                <a:gd name="T4" fmla="*/ 123 w 131"/>
                <a:gd name="T5" fmla="*/ 61 h 71"/>
                <a:gd name="T6" fmla="*/ 2 w 131"/>
                <a:gd name="T7" fmla="*/ 52 h 71"/>
                <a:gd name="T8" fmla="*/ 0 w 131"/>
                <a:gd name="T9" fmla="*/ 49 h 71"/>
                <a:gd name="T10" fmla="*/ 126 w 131"/>
                <a:gd name="T11" fmla="*/ 6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" h="71">
                  <a:moveTo>
                    <a:pt x="126" y="61"/>
                  </a:moveTo>
                  <a:cubicBezTo>
                    <a:pt x="129" y="62"/>
                    <a:pt x="131" y="64"/>
                    <a:pt x="131" y="66"/>
                  </a:cubicBezTo>
                  <a:cubicBezTo>
                    <a:pt x="130" y="71"/>
                    <a:pt x="119" y="66"/>
                    <a:pt x="123" y="61"/>
                  </a:cubicBezTo>
                  <a:cubicBezTo>
                    <a:pt x="78" y="2"/>
                    <a:pt x="2" y="52"/>
                    <a:pt x="2" y="52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8"/>
                    <a:pt x="82" y="0"/>
                    <a:pt x="126" y="61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Freeform 32">
              <a:extLst>
                <a:ext uri="{FF2B5EF4-FFF2-40B4-BE49-F238E27FC236}">
                  <a16:creationId xmlns:a16="http://schemas.microsoft.com/office/drawing/2014/main" id="{E821FDAC-7464-4989-BE37-D188361E122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75775" y="6056314"/>
              <a:ext cx="468312" cy="303213"/>
            </a:xfrm>
            <a:custGeom>
              <a:avLst/>
              <a:gdLst>
                <a:gd name="T0" fmla="*/ 120 w 124"/>
                <a:gd name="T1" fmla="*/ 70 h 80"/>
                <a:gd name="T2" fmla="*/ 123 w 124"/>
                <a:gd name="T3" fmla="*/ 76 h 80"/>
                <a:gd name="T4" fmla="*/ 117 w 124"/>
                <a:gd name="T5" fmla="*/ 68 h 80"/>
                <a:gd name="T6" fmla="*/ 1 w 124"/>
                <a:gd name="T7" fmla="*/ 33 h 80"/>
                <a:gd name="T8" fmla="*/ 0 w 124"/>
                <a:gd name="T9" fmla="*/ 29 h 80"/>
                <a:gd name="T10" fmla="*/ 120 w 124"/>
                <a:gd name="T11" fmla="*/ 7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4" h="80">
                  <a:moveTo>
                    <a:pt x="120" y="70"/>
                  </a:moveTo>
                  <a:cubicBezTo>
                    <a:pt x="122" y="71"/>
                    <a:pt x="124" y="73"/>
                    <a:pt x="123" y="76"/>
                  </a:cubicBezTo>
                  <a:cubicBezTo>
                    <a:pt x="121" y="80"/>
                    <a:pt x="112" y="73"/>
                    <a:pt x="117" y="68"/>
                  </a:cubicBezTo>
                  <a:cubicBezTo>
                    <a:pt x="87" y="1"/>
                    <a:pt x="2" y="33"/>
                    <a:pt x="1" y="3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91" y="0"/>
                    <a:pt x="120" y="70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Freeform 33">
              <a:extLst>
                <a:ext uri="{FF2B5EF4-FFF2-40B4-BE49-F238E27FC236}">
                  <a16:creationId xmlns:a16="http://schemas.microsoft.com/office/drawing/2014/main" id="{600CECB1-63BD-43EF-8F2B-9BCD25BF8F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417050" y="6230939"/>
              <a:ext cx="469900" cy="322263"/>
            </a:xfrm>
            <a:custGeom>
              <a:avLst/>
              <a:gdLst>
                <a:gd name="T0" fmla="*/ 116 w 124"/>
                <a:gd name="T1" fmla="*/ 54 h 85"/>
                <a:gd name="T2" fmla="*/ 122 w 124"/>
                <a:gd name="T3" fmla="*/ 51 h 85"/>
                <a:gd name="T4" fmla="*/ 113 w 124"/>
                <a:gd name="T5" fmla="*/ 52 h 85"/>
                <a:gd name="T6" fmla="*/ 3 w 124"/>
                <a:gd name="T7" fmla="*/ 0 h 85"/>
                <a:gd name="T8" fmla="*/ 0 w 124"/>
                <a:gd name="T9" fmla="*/ 2 h 85"/>
                <a:gd name="T10" fmla="*/ 116 w 124"/>
                <a:gd name="T11" fmla="*/ 5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4" h="85">
                  <a:moveTo>
                    <a:pt x="116" y="54"/>
                  </a:moveTo>
                  <a:cubicBezTo>
                    <a:pt x="119" y="54"/>
                    <a:pt x="121" y="54"/>
                    <a:pt x="122" y="51"/>
                  </a:cubicBezTo>
                  <a:cubicBezTo>
                    <a:pt x="124" y="47"/>
                    <a:pt x="112" y="46"/>
                    <a:pt x="113" y="52"/>
                  </a:cubicBezTo>
                  <a:cubicBezTo>
                    <a:pt x="45" y="81"/>
                    <a:pt x="4" y="1"/>
                    <a:pt x="3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48" y="85"/>
                    <a:pt x="116" y="5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Freeform 34">
              <a:extLst>
                <a:ext uri="{FF2B5EF4-FFF2-40B4-BE49-F238E27FC236}">
                  <a16:creationId xmlns:a16="http://schemas.microsoft.com/office/drawing/2014/main" id="{58424E08-25F4-45F6-BA08-B8C362516B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07538" y="6316664"/>
              <a:ext cx="306387" cy="228600"/>
            </a:xfrm>
            <a:custGeom>
              <a:avLst/>
              <a:gdLst>
                <a:gd name="T0" fmla="*/ 76 w 81"/>
                <a:gd name="T1" fmla="*/ 43 h 60"/>
                <a:gd name="T2" fmla="*/ 80 w 81"/>
                <a:gd name="T3" fmla="*/ 41 h 60"/>
                <a:gd name="T4" fmla="*/ 73 w 81"/>
                <a:gd name="T5" fmla="*/ 42 h 60"/>
                <a:gd name="T6" fmla="*/ 2 w 81"/>
                <a:gd name="T7" fmla="*/ 0 h 60"/>
                <a:gd name="T8" fmla="*/ 0 w 81"/>
                <a:gd name="T9" fmla="*/ 1 h 60"/>
                <a:gd name="T10" fmla="*/ 76 w 81"/>
                <a:gd name="T11" fmla="*/ 4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60">
                  <a:moveTo>
                    <a:pt x="76" y="43"/>
                  </a:moveTo>
                  <a:cubicBezTo>
                    <a:pt x="77" y="43"/>
                    <a:pt x="79" y="43"/>
                    <a:pt x="80" y="41"/>
                  </a:cubicBezTo>
                  <a:cubicBezTo>
                    <a:pt x="81" y="38"/>
                    <a:pt x="73" y="37"/>
                    <a:pt x="73" y="42"/>
                  </a:cubicBezTo>
                  <a:cubicBezTo>
                    <a:pt x="26" y="58"/>
                    <a:pt x="2" y="1"/>
                    <a:pt x="2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27" y="60"/>
                    <a:pt x="76" y="4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Freeform 35">
              <a:extLst>
                <a:ext uri="{FF2B5EF4-FFF2-40B4-BE49-F238E27FC236}">
                  <a16:creationId xmlns:a16="http://schemas.microsoft.com/office/drawing/2014/main" id="{CC2AB151-40A7-4116-9A9C-1FA8CD08CE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98000" y="6032501"/>
              <a:ext cx="330200" cy="198438"/>
            </a:xfrm>
            <a:custGeom>
              <a:avLst/>
              <a:gdLst>
                <a:gd name="T0" fmla="*/ 84 w 87"/>
                <a:gd name="T1" fmla="*/ 45 h 52"/>
                <a:gd name="T2" fmla="*/ 87 w 87"/>
                <a:gd name="T3" fmla="*/ 49 h 52"/>
                <a:gd name="T4" fmla="*/ 82 w 87"/>
                <a:gd name="T5" fmla="*/ 44 h 52"/>
                <a:gd name="T6" fmla="*/ 1 w 87"/>
                <a:gd name="T7" fmla="*/ 28 h 52"/>
                <a:gd name="T8" fmla="*/ 0 w 87"/>
                <a:gd name="T9" fmla="*/ 25 h 52"/>
                <a:gd name="T10" fmla="*/ 84 w 87"/>
                <a:gd name="T11" fmla="*/ 4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52">
                  <a:moveTo>
                    <a:pt x="84" y="45"/>
                  </a:moveTo>
                  <a:cubicBezTo>
                    <a:pt x="86" y="46"/>
                    <a:pt x="87" y="47"/>
                    <a:pt x="87" y="49"/>
                  </a:cubicBezTo>
                  <a:cubicBezTo>
                    <a:pt x="86" y="52"/>
                    <a:pt x="79" y="48"/>
                    <a:pt x="82" y="44"/>
                  </a:cubicBezTo>
                  <a:cubicBezTo>
                    <a:pt x="57" y="1"/>
                    <a:pt x="2" y="28"/>
                    <a:pt x="1" y="28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25"/>
                    <a:pt x="60" y="0"/>
                    <a:pt x="84" y="4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Freeform 36">
              <a:extLst>
                <a:ext uri="{FF2B5EF4-FFF2-40B4-BE49-F238E27FC236}">
                  <a16:creationId xmlns:a16="http://schemas.microsoft.com/office/drawing/2014/main" id="{A4CB76E8-E56B-4D3B-8447-0559BDD69E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471025" y="6275389"/>
              <a:ext cx="328612" cy="314325"/>
            </a:xfrm>
            <a:custGeom>
              <a:avLst/>
              <a:gdLst>
                <a:gd name="T0" fmla="*/ 79 w 87"/>
                <a:gd name="T1" fmla="*/ 78 h 83"/>
                <a:gd name="T2" fmla="*/ 84 w 87"/>
                <a:gd name="T3" fmla="*/ 78 h 83"/>
                <a:gd name="T4" fmla="*/ 76 w 87"/>
                <a:gd name="T5" fmla="*/ 75 h 83"/>
                <a:gd name="T6" fmla="*/ 3 w 87"/>
                <a:gd name="T7" fmla="*/ 0 h 83"/>
                <a:gd name="T8" fmla="*/ 0 w 87"/>
                <a:gd name="T9" fmla="*/ 1 h 83"/>
                <a:gd name="T10" fmla="*/ 79 w 87"/>
                <a:gd name="T11" fmla="*/ 7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83">
                  <a:moveTo>
                    <a:pt x="79" y="78"/>
                  </a:moveTo>
                  <a:cubicBezTo>
                    <a:pt x="80" y="79"/>
                    <a:pt x="83" y="79"/>
                    <a:pt x="84" y="78"/>
                  </a:cubicBezTo>
                  <a:cubicBezTo>
                    <a:pt x="87" y="74"/>
                    <a:pt x="78" y="70"/>
                    <a:pt x="76" y="75"/>
                  </a:cubicBezTo>
                  <a:cubicBezTo>
                    <a:pt x="12" y="79"/>
                    <a:pt x="3" y="1"/>
                    <a:pt x="3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3" y="83"/>
                    <a:pt x="79" y="7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Freeform 37">
              <a:extLst>
                <a:ext uri="{FF2B5EF4-FFF2-40B4-BE49-F238E27FC236}">
                  <a16:creationId xmlns:a16="http://schemas.microsoft.com/office/drawing/2014/main" id="{0AC3DFFD-566C-4D73-A47F-EAAF32A40A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471025" y="6283326"/>
              <a:ext cx="320675" cy="220663"/>
            </a:xfrm>
            <a:custGeom>
              <a:avLst/>
              <a:gdLst>
                <a:gd name="T0" fmla="*/ 80 w 85"/>
                <a:gd name="T1" fmla="*/ 36 h 58"/>
                <a:gd name="T2" fmla="*/ 84 w 85"/>
                <a:gd name="T3" fmla="*/ 34 h 58"/>
                <a:gd name="T4" fmla="*/ 77 w 85"/>
                <a:gd name="T5" fmla="*/ 35 h 58"/>
                <a:gd name="T6" fmla="*/ 2 w 85"/>
                <a:gd name="T7" fmla="*/ 0 h 58"/>
                <a:gd name="T8" fmla="*/ 0 w 85"/>
                <a:gd name="T9" fmla="*/ 2 h 58"/>
                <a:gd name="T10" fmla="*/ 80 w 85"/>
                <a:gd name="T11" fmla="*/ 3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58">
                  <a:moveTo>
                    <a:pt x="80" y="36"/>
                  </a:moveTo>
                  <a:cubicBezTo>
                    <a:pt x="81" y="36"/>
                    <a:pt x="83" y="36"/>
                    <a:pt x="84" y="34"/>
                  </a:cubicBezTo>
                  <a:cubicBezTo>
                    <a:pt x="85" y="31"/>
                    <a:pt x="77" y="31"/>
                    <a:pt x="77" y="35"/>
                  </a:cubicBezTo>
                  <a:cubicBezTo>
                    <a:pt x="31" y="55"/>
                    <a:pt x="3" y="1"/>
                    <a:pt x="2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33" y="58"/>
                    <a:pt x="80" y="3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Freeform 38">
              <a:extLst>
                <a:ext uri="{FF2B5EF4-FFF2-40B4-BE49-F238E27FC236}">
                  <a16:creationId xmlns:a16="http://schemas.microsoft.com/office/drawing/2014/main" id="{696EFECC-9755-4595-96C4-23A6AA1074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458325" y="6130926"/>
              <a:ext cx="273050" cy="174625"/>
            </a:xfrm>
            <a:custGeom>
              <a:avLst/>
              <a:gdLst>
                <a:gd name="T0" fmla="*/ 67 w 72"/>
                <a:gd name="T1" fmla="*/ 40 h 46"/>
                <a:gd name="T2" fmla="*/ 36 w 72"/>
                <a:gd name="T3" fmla="*/ 14 h 46"/>
                <a:gd name="T4" fmla="*/ 0 w 72"/>
                <a:gd name="T5" fmla="*/ 9 h 46"/>
                <a:gd name="T6" fmla="*/ 2 w 72"/>
                <a:gd name="T7" fmla="*/ 6 h 46"/>
                <a:gd name="T8" fmla="*/ 68 w 72"/>
                <a:gd name="T9" fmla="*/ 39 h 46"/>
                <a:gd name="T10" fmla="*/ 68 w 72"/>
                <a:gd name="T11" fmla="*/ 40 h 46"/>
                <a:gd name="T12" fmla="*/ 71 w 72"/>
                <a:gd name="T13" fmla="*/ 43 h 46"/>
                <a:gd name="T14" fmla="*/ 67 w 72"/>
                <a:gd name="T15" fmla="*/ 43 h 46"/>
                <a:gd name="T16" fmla="*/ 67 w 72"/>
                <a:gd name="T17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46">
                  <a:moveTo>
                    <a:pt x="67" y="40"/>
                  </a:moveTo>
                  <a:cubicBezTo>
                    <a:pt x="63" y="34"/>
                    <a:pt x="53" y="19"/>
                    <a:pt x="36" y="14"/>
                  </a:cubicBezTo>
                  <a:cubicBezTo>
                    <a:pt x="14" y="6"/>
                    <a:pt x="0" y="9"/>
                    <a:pt x="0" y="9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46" y="0"/>
                    <a:pt x="68" y="39"/>
                  </a:cubicBezTo>
                  <a:cubicBezTo>
                    <a:pt x="68" y="40"/>
                    <a:pt x="68" y="40"/>
                    <a:pt x="68" y="40"/>
                  </a:cubicBezTo>
                  <a:cubicBezTo>
                    <a:pt x="69" y="40"/>
                    <a:pt x="70" y="41"/>
                    <a:pt x="71" y="43"/>
                  </a:cubicBezTo>
                  <a:cubicBezTo>
                    <a:pt x="72" y="44"/>
                    <a:pt x="69" y="46"/>
                    <a:pt x="67" y="43"/>
                  </a:cubicBezTo>
                  <a:cubicBezTo>
                    <a:pt x="65" y="41"/>
                    <a:pt x="66" y="40"/>
                    <a:pt x="67" y="40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Freeform 39">
              <a:extLst>
                <a:ext uri="{FF2B5EF4-FFF2-40B4-BE49-F238E27FC236}">
                  <a16:creationId xmlns:a16="http://schemas.microsoft.com/office/drawing/2014/main" id="{9570D2CF-EFBF-4E4E-B733-34F91B3B091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23413" y="6154739"/>
              <a:ext cx="271462" cy="169863"/>
            </a:xfrm>
            <a:custGeom>
              <a:avLst/>
              <a:gdLst>
                <a:gd name="T0" fmla="*/ 67 w 72"/>
                <a:gd name="T1" fmla="*/ 39 h 45"/>
                <a:gd name="T2" fmla="*/ 36 w 72"/>
                <a:gd name="T3" fmla="*/ 13 h 45"/>
                <a:gd name="T4" fmla="*/ 0 w 72"/>
                <a:gd name="T5" fmla="*/ 8 h 45"/>
                <a:gd name="T6" fmla="*/ 2 w 72"/>
                <a:gd name="T7" fmla="*/ 5 h 45"/>
                <a:gd name="T8" fmla="*/ 67 w 72"/>
                <a:gd name="T9" fmla="*/ 39 h 45"/>
                <a:gd name="T10" fmla="*/ 68 w 72"/>
                <a:gd name="T11" fmla="*/ 39 h 45"/>
                <a:gd name="T12" fmla="*/ 71 w 72"/>
                <a:gd name="T13" fmla="*/ 42 h 45"/>
                <a:gd name="T14" fmla="*/ 66 w 72"/>
                <a:gd name="T15" fmla="*/ 42 h 45"/>
                <a:gd name="T16" fmla="*/ 67 w 72"/>
                <a:gd name="T17" fmla="*/ 3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45">
                  <a:moveTo>
                    <a:pt x="67" y="39"/>
                  </a:moveTo>
                  <a:cubicBezTo>
                    <a:pt x="63" y="33"/>
                    <a:pt x="53" y="19"/>
                    <a:pt x="36" y="13"/>
                  </a:cubicBezTo>
                  <a:cubicBezTo>
                    <a:pt x="14" y="5"/>
                    <a:pt x="0" y="8"/>
                    <a:pt x="0" y="8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45" y="0"/>
                    <a:pt x="67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8" y="39"/>
                    <a:pt x="70" y="40"/>
                    <a:pt x="71" y="42"/>
                  </a:cubicBezTo>
                  <a:cubicBezTo>
                    <a:pt x="72" y="44"/>
                    <a:pt x="69" y="45"/>
                    <a:pt x="66" y="42"/>
                  </a:cubicBezTo>
                  <a:cubicBezTo>
                    <a:pt x="65" y="40"/>
                    <a:pt x="66" y="39"/>
                    <a:pt x="67" y="39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Freeform 40">
              <a:extLst>
                <a:ext uri="{FF2B5EF4-FFF2-40B4-BE49-F238E27FC236}">
                  <a16:creationId xmlns:a16="http://schemas.microsoft.com/office/drawing/2014/main" id="{2BB8471A-BC87-42D7-8E4E-5383DD816C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493250" y="6143626"/>
              <a:ext cx="260350" cy="177800"/>
            </a:xfrm>
            <a:custGeom>
              <a:avLst/>
              <a:gdLst>
                <a:gd name="T0" fmla="*/ 64 w 69"/>
                <a:gd name="T1" fmla="*/ 41 h 47"/>
                <a:gd name="T2" fmla="*/ 35 w 69"/>
                <a:gd name="T3" fmla="*/ 12 h 47"/>
                <a:gd name="T4" fmla="*/ 0 w 69"/>
                <a:gd name="T5" fmla="*/ 5 h 47"/>
                <a:gd name="T6" fmla="*/ 2 w 69"/>
                <a:gd name="T7" fmla="*/ 2 h 47"/>
                <a:gd name="T8" fmla="*/ 65 w 69"/>
                <a:gd name="T9" fmla="*/ 41 h 47"/>
                <a:gd name="T10" fmla="*/ 65 w 69"/>
                <a:gd name="T11" fmla="*/ 41 h 47"/>
                <a:gd name="T12" fmla="*/ 68 w 69"/>
                <a:gd name="T13" fmla="*/ 44 h 47"/>
                <a:gd name="T14" fmla="*/ 63 w 69"/>
                <a:gd name="T15" fmla="*/ 44 h 47"/>
                <a:gd name="T16" fmla="*/ 64 w 69"/>
                <a:gd name="T17" fmla="*/ 4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47">
                  <a:moveTo>
                    <a:pt x="64" y="41"/>
                  </a:moveTo>
                  <a:cubicBezTo>
                    <a:pt x="61" y="35"/>
                    <a:pt x="52" y="20"/>
                    <a:pt x="35" y="12"/>
                  </a:cubicBezTo>
                  <a:cubicBezTo>
                    <a:pt x="14" y="3"/>
                    <a:pt x="0" y="5"/>
                    <a:pt x="0" y="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46" y="0"/>
                    <a:pt x="65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6" y="41"/>
                    <a:pt x="67" y="43"/>
                    <a:pt x="68" y="44"/>
                  </a:cubicBezTo>
                  <a:cubicBezTo>
                    <a:pt x="69" y="46"/>
                    <a:pt x="66" y="47"/>
                    <a:pt x="63" y="44"/>
                  </a:cubicBezTo>
                  <a:cubicBezTo>
                    <a:pt x="62" y="42"/>
                    <a:pt x="63" y="41"/>
                    <a:pt x="64" y="41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Freeform 41">
              <a:extLst>
                <a:ext uri="{FF2B5EF4-FFF2-40B4-BE49-F238E27FC236}">
                  <a16:creationId xmlns:a16="http://schemas.microsoft.com/office/drawing/2014/main" id="{2E2A2E1D-9BE5-4A8A-9D2C-4DC2C2C550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75775" y="6111876"/>
              <a:ext cx="260350" cy="182563"/>
            </a:xfrm>
            <a:custGeom>
              <a:avLst/>
              <a:gdLst>
                <a:gd name="T0" fmla="*/ 64 w 69"/>
                <a:gd name="T1" fmla="*/ 41 h 48"/>
                <a:gd name="T2" fmla="*/ 36 w 69"/>
                <a:gd name="T3" fmla="*/ 13 h 48"/>
                <a:gd name="T4" fmla="*/ 0 w 69"/>
                <a:gd name="T5" fmla="*/ 5 h 48"/>
                <a:gd name="T6" fmla="*/ 3 w 69"/>
                <a:gd name="T7" fmla="*/ 2 h 48"/>
                <a:gd name="T8" fmla="*/ 65 w 69"/>
                <a:gd name="T9" fmla="*/ 41 h 48"/>
                <a:gd name="T10" fmla="*/ 65 w 69"/>
                <a:gd name="T11" fmla="*/ 41 h 48"/>
                <a:gd name="T12" fmla="*/ 68 w 69"/>
                <a:gd name="T13" fmla="*/ 44 h 48"/>
                <a:gd name="T14" fmla="*/ 64 w 69"/>
                <a:gd name="T15" fmla="*/ 45 h 48"/>
                <a:gd name="T16" fmla="*/ 64 w 69"/>
                <a:gd name="T17" fmla="*/ 4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48">
                  <a:moveTo>
                    <a:pt x="64" y="41"/>
                  </a:moveTo>
                  <a:cubicBezTo>
                    <a:pt x="61" y="35"/>
                    <a:pt x="52" y="20"/>
                    <a:pt x="36" y="13"/>
                  </a:cubicBezTo>
                  <a:cubicBezTo>
                    <a:pt x="15" y="3"/>
                    <a:pt x="0" y="5"/>
                    <a:pt x="0" y="5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46" y="0"/>
                    <a:pt x="65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6" y="42"/>
                    <a:pt x="68" y="43"/>
                    <a:pt x="68" y="44"/>
                  </a:cubicBezTo>
                  <a:cubicBezTo>
                    <a:pt x="69" y="46"/>
                    <a:pt x="66" y="48"/>
                    <a:pt x="64" y="45"/>
                  </a:cubicBezTo>
                  <a:cubicBezTo>
                    <a:pt x="62" y="42"/>
                    <a:pt x="63" y="42"/>
                    <a:pt x="64" y="41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" name="Freeform 42">
              <a:extLst>
                <a:ext uri="{FF2B5EF4-FFF2-40B4-BE49-F238E27FC236}">
                  <a16:creationId xmlns:a16="http://schemas.microsoft.com/office/drawing/2014/main" id="{3BE79FB2-4ED6-4D07-BE98-555244347C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20238" y="6184901"/>
              <a:ext cx="249237" cy="212725"/>
            </a:xfrm>
            <a:custGeom>
              <a:avLst/>
              <a:gdLst>
                <a:gd name="T0" fmla="*/ 59 w 66"/>
                <a:gd name="T1" fmla="*/ 53 h 56"/>
                <a:gd name="T2" fmla="*/ 21 w 66"/>
                <a:gd name="T3" fmla="*/ 34 h 56"/>
                <a:gd name="T4" fmla="*/ 2 w 66"/>
                <a:gd name="T5" fmla="*/ 0 h 56"/>
                <a:gd name="T6" fmla="*/ 0 w 66"/>
                <a:gd name="T7" fmla="*/ 3 h 56"/>
                <a:gd name="T8" fmla="*/ 59 w 66"/>
                <a:gd name="T9" fmla="*/ 54 h 56"/>
                <a:gd name="T10" fmla="*/ 60 w 66"/>
                <a:gd name="T11" fmla="*/ 54 h 56"/>
                <a:gd name="T12" fmla="*/ 64 w 66"/>
                <a:gd name="T13" fmla="*/ 56 h 56"/>
                <a:gd name="T14" fmla="*/ 63 w 66"/>
                <a:gd name="T15" fmla="*/ 51 h 56"/>
                <a:gd name="T16" fmla="*/ 59 w 66"/>
                <a:gd name="T17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56">
                  <a:moveTo>
                    <a:pt x="59" y="53"/>
                  </a:moveTo>
                  <a:cubicBezTo>
                    <a:pt x="52" y="52"/>
                    <a:pt x="34" y="48"/>
                    <a:pt x="21" y="34"/>
                  </a:cubicBezTo>
                  <a:cubicBezTo>
                    <a:pt x="5" y="15"/>
                    <a:pt x="2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2" y="48"/>
                    <a:pt x="59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5"/>
                    <a:pt x="62" y="56"/>
                    <a:pt x="64" y="56"/>
                  </a:cubicBezTo>
                  <a:cubicBezTo>
                    <a:pt x="66" y="56"/>
                    <a:pt x="66" y="53"/>
                    <a:pt x="63" y="51"/>
                  </a:cubicBezTo>
                  <a:cubicBezTo>
                    <a:pt x="60" y="50"/>
                    <a:pt x="59" y="52"/>
                    <a:pt x="59" y="5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Freeform 43">
              <a:extLst>
                <a:ext uri="{FF2B5EF4-FFF2-40B4-BE49-F238E27FC236}">
                  <a16:creationId xmlns:a16="http://schemas.microsoft.com/office/drawing/2014/main" id="{3256E651-3B28-4757-9764-E5216A07F5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12325" y="6245226"/>
              <a:ext cx="193675" cy="401638"/>
            </a:xfrm>
            <a:custGeom>
              <a:avLst/>
              <a:gdLst>
                <a:gd name="T0" fmla="*/ 42 w 51"/>
                <a:gd name="T1" fmla="*/ 39 h 106"/>
                <a:gd name="T2" fmla="*/ 42 w 51"/>
                <a:gd name="T3" fmla="*/ 39 h 106"/>
                <a:gd name="T4" fmla="*/ 42 w 51"/>
                <a:gd name="T5" fmla="*/ 39 h 106"/>
                <a:gd name="T6" fmla="*/ 42 w 51"/>
                <a:gd name="T7" fmla="*/ 39 h 106"/>
                <a:gd name="T8" fmla="*/ 39 w 51"/>
                <a:gd name="T9" fmla="*/ 35 h 106"/>
                <a:gd name="T10" fmla="*/ 4 w 51"/>
                <a:gd name="T11" fmla="*/ 0 h 106"/>
                <a:gd name="T12" fmla="*/ 0 w 51"/>
                <a:gd name="T13" fmla="*/ 1 h 106"/>
                <a:gd name="T14" fmla="*/ 3 w 51"/>
                <a:gd name="T15" fmla="*/ 43 h 106"/>
                <a:gd name="T16" fmla="*/ 11 w 51"/>
                <a:gd name="T17" fmla="*/ 77 h 106"/>
                <a:gd name="T18" fmla="*/ 11 w 51"/>
                <a:gd name="T19" fmla="*/ 78 h 106"/>
                <a:gd name="T20" fmla="*/ 12 w 51"/>
                <a:gd name="T21" fmla="*/ 81 h 106"/>
                <a:gd name="T22" fmla="*/ 12 w 51"/>
                <a:gd name="T23" fmla="*/ 81 h 106"/>
                <a:gd name="T24" fmla="*/ 26 w 51"/>
                <a:gd name="T25" fmla="*/ 103 h 106"/>
                <a:gd name="T26" fmla="*/ 30 w 51"/>
                <a:gd name="T27" fmla="*/ 101 h 106"/>
                <a:gd name="T28" fmla="*/ 36 w 51"/>
                <a:gd name="T29" fmla="*/ 97 h 106"/>
                <a:gd name="T30" fmla="*/ 41 w 51"/>
                <a:gd name="T31" fmla="*/ 92 h 106"/>
                <a:gd name="T32" fmla="*/ 47 w 51"/>
                <a:gd name="T33" fmla="*/ 77 h 106"/>
                <a:gd name="T34" fmla="*/ 47 w 51"/>
                <a:gd name="T35" fmla="*/ 77 h 106"/>
                <a:gd name="T36" fmla="*/ 42 w 51"/>
                <a:gd name="T37" fmla="*/ 3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106">
                  <a:moveTo>
                    <a:pt x="42" y="39"/>
                  </a:moveTo>
                  <a:cubicBezTo>
                    <a:pt x="42" y="39"/>
                    <a:pt x="42" y="39"/>
                    <a:pt x="42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1" y="37"/>
                    <a:pt x="40" y="36"/>
                    <a:pt x="39" y="35"/>
                  </a:cubicBezTo>
                  <a:cubicBezTo>
                    <a:pt x="20" y="7"/>
                    <a:pt x="10" y="12"/>
                    <a:pt x="4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3" y="22"/>
                    <a:pt x="3" y="43"/>
                  </a:cubicBezTo>
                  <a:cubicBezTo>
                    <a:pt x="4" y="54"/>
                    <a:pt x="7" y="66"/>
                    <a:pt x="11" y="77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11" y="79"/>
                    <a:pt x="12" y="80"/>
                    <a:pt x="12" y="81"/>
                  </a:cubicBezTo>
                  <a:cubicBezTo>
                    <a:pt x="12" y="81"/>
                    <a:pt x="12" y="81"/>
                    <a:pt x="12" y="81"/>
                  </a:cubicBezTo>
                  <a:cubicBezTo>
                    <a:pt x="17" y="91"/>
                    <a:pt x="21" y="99"/>
                    <a:pt x="26" y="103"/>
                  </a:cubicBezTo>
                  <a:cubicBezTo>
                    <a:pt x="26" y="103"/>
                    <a:pt x="29" y="106"/>
                    <a:pt x="30" y="101"/>
                  </a:cubicBezTo>
                  <a:cubicBezTo>
                    <a:pt x="32" y="97"/>
                    <a:pt x="34" y="97"/>
                    <a:pt x="36" y="97"/>
                  </a:cubicBezTo>
                  <a:cubicBezTo>
                    <a:pt x="38" y="97"/>
                    <a:pt x="38" y="97"/>
                    <a:pt x="41" y="92"/>
                  </a:cubicBezTo>
                  <a:cubicBezTo>
                    <a:pt x="42" y="90"/>
                    <a:pt x="45" y="85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50" y="68"/>
                    <a:pt x="51" y="54"/>
                    <a:pt x="42" y="39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" name="Freeform 44">
              <a:extLst>
                <a:ext uri="{FF2B5EF4-FFF2-40B4-BE49-F238E27FC236}">
                  <a16:creationId xmlns:a16="http://schemas.microsoft.com/office/drawing/2014/main" id="{D65CAC7D-82BE-4548-883B-6F0FF51C9C32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9747250" y="6248401"/>
              <a:ext cx="158750" cy="288925"/>
            </a:xfrm>
            <a:custGeom>
              <a:avLst/>
              <a:gdLst>
                <a:gd name="T0" fmla="*/ 40 w 42"/>
                <a:gd name="T1" fmla="*/ 35 h 76"/>
                <a:gd name="T2" fmla="*/ 42 w 42"/>
                <a:gd name="T3" fmla="*/ 38 h 76"/>
                <a:gd name="T4" fmla="*/ 40 w 42"/>
                <a:gd name="T5" fmla="*/ 35 h 76"/>
                <a:gd name="T6" fmla="*/ 40 w 42"/>
                <a:gd name="T7" fmla="*/ 35 h 76"/>
                <a:gd name="T8" fmla="*/ 0 w 42"/>
                <a:gd name="T9" fmla="*/ 0 h 76"/>
                <a:gd name="T10" fmla="*/ 0 w 42"/>
                <a:gd name="T11" fmla="*/ 0 h 76"/>
                <a:gd name="T12" fmla="*/ 3 w 42"/>
                <a:gd name="T13" fmla="*/ 42 h 76"/>
                <a:gd name="T14" fmla="*/ 11 w 42"/>
                <a:gd name="T15" fmla="*/ 76 h 76"/>
                <a:gd name="T16" fmla="*/ 8 w 42"/>
                <a:gd name="T17" fmla="*/ 39 h 76"/>
                <a:gd name="T18" fmla="*/ 9 w 42"/>
                <a:gd name="T19" fmla="*/ 38 h 76"/>
                <a:gd name="T20" fmla="*/ 19 w 42"/>
                <a:gd name="T21" fmla="*/ 60 h 76"/>
                <a:gd name="T22" fmla="*/ 15 w 42"/>
                <a:gd name="T23" fmla="*/ 30 h 76"/>
                <a:gd name="T24" fmla="*/ 16 w 42"/>
                <a:gd name="T25" fmla="*/ 30 h 76"/>
                <a:gd name="T26" fmla="*/ 28 w 42"/>
                <a:gd name="T27" fmla="*/ 50 h 76"/>
                <a:gd name="T28" fmla="*/ 22 w 42"/>
                <a:gd name="T29" fmla="*/ 27 h 76"/>
                <a:gd name="T30" fmla="*/ 0 w 42"/>
                <a:gd name="T3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76">
                  <a:moveTo>
                    <a:pt x="40" y="35"/>
                  </a:moveTo>
                  <a:cubicBezTo>
                    <a:pt x="41" y="36"/>
                    <a:pt x="42" y="37"/>
                    <a:pt x="42" y="38"/>
                  </a:cubicBezTo>
                  <a:cubicBezTo>
                    <a:pt x="41" y="37"/>
                    <a:pt x="41" y="36"/>
                    <a:pt x="40" y="35"/>
                  </a:cubicBezTo>
                  <a:cubicBezTo>
                    <a:pt x="40" y="35"/>
                    <a:pt x="40" y="35"/>
                    <a:pt x="40" y="35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3" y="21"/>
                    <a:pt x="3" y="42"/>
                  </a:cubicBezTo>
                  <a:cubicBezTo>
                    <a:pt x="4" y="53"/>
                    <a:pt x="7" y="65"/>
                    <a:pt x="11" y="76"/>
                  </a:cubicBezTo>
                  <a:cubicBezTo>
                    <a:pt x="10" y="74"/>
                    <a:pt x="3" y="44"/>
                    <a:pt x="8" y="39"/>
                  </a:cubicBezTo>
                  <a:cubicBezTo>
                    <a:pt x="8" y="38"/>
                    <a:pt x="9" y="38"/>
                    <a:pt x="9" y="38"/>
                  </a:cubicBezTo>
                  <a:cubicBezTo>
                    <a:pt x="12" y="38"/>
                    <a:pt x="11" y="49"/>
                    <a:pt x="19" y="60"/>
                  </a:cubicBezTo>
                  <a:cubicBezTo>
                    <a:pt x="19" y="60"/>
                    <a:pt x="11" y="33"/>
                    <a:pt x="15" y="30"/>
                  </a:cubicBezTo>
                  <a:cubicBezTo>
                    <a:pt x="15" y="30"/>
                    <a:pt x="16" y="30"/>
                    <a:pt x="16" y="30"/>
                  </a:cubicBezTo>
                  <a:cubicBezTo>
                    <a:pt x="20" y="30"/>
                    <a:pt x="28" y="50"/>
                    <a:pt x="28" y="50"/>
                  </a:cubicBezTo>
                  <a:cubicBezTo>
                    <a:pt x="28" y="50"/>
                    <a:pt x="23" y="35"/>
                    <a:pt x="22" y="27"/>
                  </a:cubicBezTo>
                  <a:cubicBezTo>
                    <a:pt x="10" y="16"/>
                    <a:pt x="0" y="0"/>
                    <a:pt x="0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Freeform 45">
              <a:extLst>
                <a:ext uri="{FF2B5EF4-FFF2-40B4-BE49-F238E27FC236}">
                  <a16:creationId xmlns:a16="http://schemas.microsoft.com/office/drawing/2014/main" id="{74783F4D-1455-4011-94AB-353CAE7F81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496425" y="6013451"/>
              <a:ext cx="385762" cy="204788"/>
            </a:xfrm>
            <a:custGeom>
              <a:avLst/>
              <a:gdLst>
                <a:gd name="T0" fmla="*/ 98 w 102"/>
                <a:gd name="T1" fmla="*/ 9 h 54"/>
                <a:gd name="T2" fmla="*/ 96 w 102"/>
                <a:gd name="T3" fmla="*/ 2 h 54"/>
                <a:gd name="T4" fmla="*/ 85 w 102"/>
                <a:gd name="T5" fmla="*/ 0 h 54"/>
                <a:gd name="T6" fmla="*/ 85 w 102"/>
                <a:gd name="T7" fmla="*/ 0 h 54"/>
                <a:gd name="T8" fmla="*/ 85 w 102"/>
                <a:gd name="T9" fmla="*/ 0 h 54"/>
                <a:gd name="T10" fmla="*/ 68 w 102"/>
                <a:gd name="T11" fmla="*/ 3 h 54"/>
                <a:gd name="T12" fmla="*/ 66 w 102"/>
                <a:gd name="T13" fmla="*/ 4 h 54"/>
                <a:gd name="T14" fmla="*/ 65 w 102"/>
                <a:gd name="T15" fmla="*/ 4 h 54"/>
                <a:gd name="T16" fmla="*/ 62 w 102"/>
                <a:gd name="T17" fmla="*/ 5 h 54"/>
                <a:gd name="T18" fmla="*/ 0 w 102"/>
                <a:gd name="T19" fmla="*/ 49 h 54"/>
                <a:gd name="T20" fmla="*/ 27 w 102"/>
                <a:gd name="T21" fmla="*/ 54 h 54"/>
                <a:gd name="T22" fmla="*/ 30 w 102"/>
                <a:gd name="T23" fmla="*/ 54 h 54"/>
                <a:gd name="T24" fmla="*/ 71 w 102"/>
                <a:gd name="T25" fmla="*/ 50 h 54"/>
                <a:gd name="T26" fmla="*/ 72 w 102"/>
                <a:gd name="T27" fmla="*/ 50 h 54"/>
                <a:gd name="T28" fmla="*/ 72 w 102"/>
                <a:gd name="T29" fmla="*/ 50 h 54"/>
                <a:gd name="T30" fmla="*/ 76 w 102"/>
                <a:gd name="T31" fmla="*/ 49 h 54"/>
                <a:gd name="T32" fmla="*/ 87 w 102"/>
                <a:gd name="T33" fmla="*/ 44 h 54"/>
                <a:gd name="T34" fmla="*/ 95 w 102"/>
                <a:gd name="T35" fmla="*/ 31 h 54"/>
                <a:gd name="T36" fmla="*/ 100 w 102"/>
                <a:gd name="T37" fmla="*/ 17 h 54"/>
                <a:gd name="T38" fmla="*/ 98 w 102"/>
                <a:gd name="T39" fmla="*/ 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2" h="54">
                  <a:moveTo>
                    <a:pt x="98" y="9"/>
                  </a:moveTo>
                  <a:cubicBezTo>
                    <a:pt x="95" y="9"/>
                    <a:pt x="97" y="4"/>
                    <a:pt x="96" y="2"/>
                  </a:cubicBezTo>
                  <a:cubicBezTo>
                    <a:pt x="96" y="1"/>
                    <a:pt x="92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1" y="0"/>
                    <a:pt x="75" y="1"/>
                    <a:pt x="68" y="3"/>
                  </a:cubicBezTo>
                  <a:cubicBezTo>
                    <a:pt x="67" y="3"/>
                    <a:pt x="67" y="3"/>
                    <a:pt x="66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4" y="4"/>
                    <a:pt x="63" y="4"/>
                    <a:pt x="62" y="5"/>
                  </a:cubicBezTo>
                  <a:cubicBezTo>
                    <a:pt x="43" y="11"/>
                    <a:pt x="8" y="24"/>
                    <a:pt x="0" y="49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7" y="54"/>
                    <a:pt x="28" y="54"/>
                    <a:pt x="30" y="54"/>
                  </a:cubicBezTo>
                  <a:cubicBezTo>
                    <a:pt x="37" y="54"/>
                    <a:pt x="57" y="53"/>
                    <a:pt x="71" y="50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74" y="50"/>
                    <a:pt x="75" y="49"/>
                    <a:pt x="76" y="49"/>
                  </a:cubicBezTo>
                  <a:cubicBezTo>
                    <a:pt x="81" y="48"/>
                    <a:pt x="85" y="46"/>
                    <a:pt x="87" y="44"/>
                  </a:cubicBezTo>
                  <a:cubicBezTo>
                    <a:pt x="91" y="39"/>
                    <a:pt x="93" y="35"/>
                    <a:pt x="95" y="31"/>
                  </a:cubicBezTo>
                  <a:cubicBezTo>
                    <a:pt x="97" y="25"/>
                    <a:pt x="99" y="20"/>
                    <a:pt x="100" y="17"/>
                  </a:cubicBezTo>
                  <a:cubicBezTo>
                    <a:pt x="102" y="11"/>
                    <a:pt x="101" y="8"/>
                    <a:pt x="98" y="9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" name="Freeform 46">
              <a:extLst>
                <a:ext uri="{FF2B5EF4-FFF2-40B4-BE49-F238E27FC236}">
                  <a16:creationId xmlns:a16="http://schemas.microsoft.com/office/drawing/2014/main" id="{E423FB6D-DBD6-4977-B993-79586FE128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32950" y="6032501"/>
              <a:ext cx="249237" cy="166688"/>
            </a:xfrm>
            <a:custGeom>
              <a:avLst/>
              <a:gdLst>
                <a:gd name="T0" fmla="*/ 62 w 66"/>
                <a:gd name="T1" fmla="*/ 0 h 44"/>
                <a:gd name="T2" fmla="*/ 0 w 66"/>
                <a:gd name="T3" fmla="*/ 44 h 44"/>
                <a:gd name="T4" fmla="*/ 20 w 66"/>
                <a:gd name="T5" fmla="*/ 43 h 44"/>
                <a:gd name="T6" fmla="*/ 36 w 66"/>
                <a:gd name="T7" fmla="*/ 43 h 44"/>
                <a:gd name="T8" fmla="*/ 37 w 66"/>
                <a:gd name="T9" fmla="*/ 42 h 44"/>
                <a:gd name="T10" fmla="*/ 59 w 66"/>
                <a:gd name="T11" fmla="*/ 31 h 44"/>
                <a:gd name="T12" fmla="*/ 66 w 66"/>
                <a:gd name="T13" fmla="*/ 28 h 44"/>
                <a:gd name="T14" fmla="*/ 56 w 66"/>
                <a:gd name="T15" fmla="*/ 27 h 44"/>
                <a:gd name="T16" fmla="*/ 42 w 66"/>
                <a:gd name="T17" fmla="*/ 28 h 44"/>
                <a:gd name="T18" fmla="*/ 40 w 66"/>
                <a:gd name="T19" fmla="*/ 28 h 44"/>
                <a:gd name="T20" fmla="*/ 66 w 66"/>
                <a:gd name="T21" fmla="*/ 15 h 44"/>
                <a:gd name="T22" fmla="*/ 63 w 66"/>
                <a:gd name="T23" fmla="*/ 14 h 44"/>
                <a:gd name="T24" fmla="*/ 35 w 66"/>
                <a:gd name="T25" fmla="*/ 21 h 44"/>
                <a:gd name="T26" fmla="*/ 34 w 66"/>
                <a:gd name="T27" fmla="*/ 21 h 44"/>
                <a:gd name="T28" fmla="*/ 32 w 66"/>
                <a:gd name="T29" fmla="*/ 19 h 44"/>
                <a:gd name="T30" fmla="*/ 62 w 66"/>
                <a:gd name="T3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" h="44">
                  <a:moveTo>
                    <a:pt x="62" y="0"/>
                  </a:moveTo>
                  <a:cubicBezTo>
                    <a:pt x="43" y="6"/>
                    <a:pt x="8" y="19"/>
                    <a:pt x="0" y="44"/>
                  </a:cubicBezTo>
                  <a:cubicBezTo>
                    <a:pt x="0" y="44"/>
                    <a:pt x="8" y="43"/>
                    <a:pt x="20" y="43"/>
                  </a:cubicBezTo>
                  <a:cubicBezTo>
                    <a:pt x="25" y="43"/>
                    <a:pt x="30" y="43"/>
                    <a:pt x="36" y="43"/>
                  </a:cubicBezTo>
                  <a:cubicBezTo>
                    <a:pt x="36" y="43"/>
                    <a:pt x="36" y="43"/>
                    <a:pt x="37" y="42"/>
                  </a:cubicBezTo>
                  <a:cubicBezTo>
                    <a:pt x="31" y="39"/>
                    <a:pt x="45" y="34"/>
                    <a:pt x="59" y="31"/>
                  </a:cubicBezTo>
                  <a:cubicBezTo>
                    <a:pt x="61" y="30"/>
                    <a:pt x="64" y="29"/>
                    <a:pt x="66" y="28"/>
                  </a:cubicBezTo>
                  <a:cubicBezTo>
                    <a:pt x="63" y="27"/>
                    <a:pt x="59" y="27"/>
                    <a:pt x="56" y="27"/>
                  </a:cubicBezTo>
                  <a:cubicBezTo>
                    <a:pt x="51" y="27"/>
                    <a:pt x="46" y="28"/>
                    <a:pt x="42" y="28"/>
                  </a:cubicBezTo>
                  <a:cubicBezTo>
                    <a:pt x="41" y="28"/>
                    <a:pt x="40" y="28"/>
                    <a:pt x="40" y="28"/>
                  </a:cubicBezTo>
                  <a:cubicBezTo>
                    <a:pt x="32" y="28"/>
                    <a:pt x="51" y="15"/>
                    <a:pt x="66" y="15"/>
                  </a:cubicBezTo>
                  <a:cubicBezTo>
                    <a:pt x="66" y="15"/>
                    <a:pt x="65" y="14"/>
                    <a:pt x="63" y="14"/>
                  </a:cubicBezTo>
                  <a:cubicBezTo>
                    <a:pt x="57" y="14"/>
                    <a:pt x="45" y="15"/>
                    <a:pt x="35" y="21"/>
                  </a:cubicBezTo>
                  <a:cubicBezTo>
                    <a:pt x="35" y="21"/>
                    <a:pt x="34" y="21"/>
                    <a:pt x="34" y="21"/>
                  </a:cubicBezTo>
                  <a:cubicBezTo>
                    <a:pt x="33" y="21"/>
                    <a:pt x="30" y="21"/>
                    <a:pt x="32" y="19"/>
                  </a:cubicBezTo>
                  <a:cubicBezTo>
                    <a:pt x="35" y="16"/>
                    <a:pt x="51" y="4"/>
                    <a:pt x="62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" name="Freeform 47">
              <a:extLst>
                <a:ext uri="{FF2B5EF4-FFF2-40B4-BE49-F238E27FC236}">
                  <a16:creationId xmlns:a16="http://schemas.microsoft.com/office/drawing/2014/main" id="{72B416C8-52C7-4978-A438-9D7EAB1EB6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12300" y="6184901"/>
              <a:ext cx="393700" cy="204788"/>
            </a:xfrm>
            <a:custGeom>
              <a:avLst/>
              <a:gdLst>
                <a:gd name="T0" fmla="*/ 104 w 104"/>
                <a:gd name="T1" fmla="*/ 39 h 54"/>
                <a:gd name="T2" fmla="*/ 89 w 104"/>
                <a:gd name="T3" fmla="*/ 17 h 54"/>
                <a:gd name="T4" fmla="*/ 88 w 104"/>
                <a:gd name="T5" fmla="*/ 16 h 54"/>
                <a:gd name="T6" fmla="*/ 87 w 104"/>
                <a:gd name="T7" fmla="*/ 15 h 54"/>
                <a:gd name="T8" fmla="*/ 86 w 104"/>
                <a:gd name="T9" fmla="*/ 14 h 54"/>
                <a:gd name="T10" fmla="*/ 85 w 104"/>
                <a:gd name="T11" fmla="*/ 14 h 54"/>
                <a:gd name="T12" fmla="*/ 75 w 104"/>
                <a:gd name="T13" fmla="*/ 9 h 54"/>
                <a:gd name="T14" fmla="*/ 56 w 104"/>
                <a:gd name="T15" fmla="*/ 5 h 54"/>
                <a:gd name="T16" fmla="*/ 56 w 104"/>
                <a:gd name="T17" fmla="*/ 5 h 54"/>
                <a:gd name="T18" fmla="*/ 55 w 104"/>
                <a:gd name="T19" fmla="*/ 5 h 54"/>
                <a:gd name="T20" fmla="*/ 6 w 104"/>
                <a:gd name="T21" fmla="*/ 4 h 54"/>
                <a:gd name="T22" fmla="*/ 0 w 104"/>
                <a:gd name="T23" fmla="*/ 17 h 54"/>
                <a:gd name="T24" fmla="*/ 31 w 104"/>
                <a:gd name="T25" fmla="*/ 49 h 54"/>
                <a:gd name="T26" fmla="*/ 60 w 104"/>
                <a:gd name="T27" fmla="*/ 53 h 54"/>
                <a:gd name="T28" fmla="*/ 60 w 104"/>
                <a:gd name="T29" fmla="*/ 53 h 54"/>
                <a:gd name="T30" fmla="*/ 70 w 104"/>
                <a:gd name="T31" fmla="*/ 53 h 54"/>
                <a:gd name="T32" fmla="*/ 83 w 104"/>
                <a:gd name="T33" fmla="*/ 52 h 54"/>
                <a:gd name="T34" fmla="*/ 96 w 104"/>
                <a:gd name="T35" fmla="*/ 47 h 54"/>
                <a:gd name="T36" fmla="*/ 96 w 104"/>
                <a:gd name="T37" fmla="*/ 42 h 54"/>
                <a:gd name="T38" fmla="*/ 104 w 104"/>
                <a:gd name="T39" fmla="*/ 3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4" h="54">
                  <a:moveTo>
                    <a:pt x="104" y="39"/>
                  </a:moveTo>
                  <a:cubicBezTo>
                    <a:pt x="104" y="37"/>
                    <a:pt x="99" y="25"/>
                    <a:pt x="89" y="17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6" y="15"/>
                    <a:pt x="86" y="14"/>
                    <a:pt x="86" y="14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2" y="12"/>
                    <a:pt x="79" y="10"/>
                    <a:pt x="75" y="9"/>
                  </a:cubicBezTo>
                  <a:cubicBezTo>
                    <a:pt x="69" y="7"/>
                    <a:pt x="62" y="6"/>
                    <a:pt x="56" y="5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6" y="5"/>
                    <a:pt x="55" y="5"/>
                    <a:pt x="55" y="5"/>
                  </a:cubicBezTo>
                  <a:cubicBezTo>
                    <a:pt x="27" y="0"/>
                    <a:pt x="6" y="4"/>
                    <a:pt x="6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15" y="42"/>
                    <a:pt x="31" y="49"/>
                  </a:cubicBezTo>
                  <a:cubicBezTo>
                    <a:pt x="39" y="53"/>
                    <a:pt x="50" y="54"/>
                    <a:pt x="60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3" y="53"/>
                    <a:pt x="67" y="53"/>
                    <a:pt x="70" y="53"/>
                  </a:cubicBezTo>
                  <a:cubicBezTo>
                    <a:pt x="75" y="52"/>
                    <a:pt x="79" y="52"/>
                    <a:pt x="83" y="52"/>
                  </a:cubicBezTo>
                  <a:cubicBezTo>
                    <a:pt x="94" y="51"/>
                    <a:pt x="95" y="50"/>
                    <a:pt x="96" y="47"/>
                  </a:cubicBezTo>
                  <a:cubicBezTo>
                    <a:pt x="96" y="44"/>
                    <a:pt x="96" y="43"/>
                    <a:pt x="96" y="42"/>
                  </a:cubicBezTo>
                  <a:cubicBezTo>
                    <a:pt x="96" y="41"/>
                    <a:pt x="103" y="41"/>
                    <a:pt x="104" y="39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" name="Freeform 48">
              <a:extLst>
                <a:ext uri="{FF2B5EF4-FFF2-40B4-BE49-F238E27FC236}">
                  <a16:creationId xmlns:a16="http://schemas.microsoft.com/office/drawing/2014/main" id="{BCCA5E3E-7A4A-437F-9B6E-E1C7355349D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71050" y="6196014"/>
              <a:ext cx="234950" cy="188913"/>
            </a:xfrm>
            <a:custGeom>
              <a:avLst/>
              <a:gdLst>
                <a:gd name="T0" fmla="*/ 26 w 62"/>
                <a:gd name="T1" fmla="*/ 0 h 50"/>
                <a:gd name="T2" fmla="*/ 6 w 62"/>
                <a:gd name="T3" fmla="*/ 1 h 50"/>
                <a:gd name="T4" fmla="*/ 0 w 62"/>
                <a:gd name="T5" fmla="*/ 14 h 50"/>
                <a:gd name="T6" fmla="*/ 31 w 62"/>
                <a:gd name="T7" fmla="*/ 46 h 50"/>
                <a:gd name="T8" fmla="*/ 55 w 62"/>
                <a:gd name="T9" fmla="*/ 50 h 50"/>
                <a:gd name="T10" fmla="*/ 60 w 62"/>
                <a:gd name="T11" fmla="*/ 50 h 50"/>
                <a:gd name="T12" fmla="*/ 24 w 62"/>
                <a:gd name="T13" fmla="*/ 32 h 50"/>
                <a:gd name="T14" fmla="*/ 25 w 62"/>
                <a:gd name="T15" fmla="*/ 29 h 50"/>
                <a:gd name="T16" fmla="*/ 26 w 62"/>
                <a:gd name="T17" fmla="*/ 29 h 50"/>
                <a:gd name="T18" fmla="*/ 50 w 62"/>
                <a:gd name="T19" fmla="*/ 36 h 50"/>
                <a:gd name="T20" fmla="*/ 52 w 62"/>
                <a:gd name="T21" fmla="*/ 36 h 50"/>
                <a:gd name="T22" fmla="*/ 27 w 62"/>
                <a:gd name="T23" fmla="*/ 23 h 50"/>
                <a:gd name="T24" fmla="*/ 34 w 62"/>
                <a:gd name="T25" fmla="*/ 21 h 50"/>
                <a:gd name="T26" fmla="*/ 62 w 62"/>
                <a:gd name="T27" fmla="*/ 26 h 50"/>
                <a:gd name="T28" fmla="*/ 38 w 62"/>
                <a:gd name="T29" fmla="*/ 13 h 50"/>
                <a:gd name="T30" fmla="*/ 45 w 62"/>
                <a:gd name="T31" fmla="*/ 10 h 50"/>
                <a:gd name="T32" fmla="*/ 57 w 62"/>
                <a:gd name="T33" fmla="*/ 12 h 50"/>
                <a:gd name="T34" fmla="*/ 33 w 62"/>
                <a:gd name="T35" fmla="*/ 4 h 50"/>
                <a:gd name="T36" fmla="*/ 32 w 62"/>
                <a:gd name="T37" fmla="*/ 4 h 50"/>
                <a:gd name="T38" fmla="*/ 30 w 62"/>
                <a:gd name="T39" fmla="*/ 2 h 50"/>
                <a:gd name="T40" fmla="*/ 42 w 62"/>
                <a:gd name="T41" fmla="*/ 1 h 50"/>
                <a:gd name="T42" fmla="*/ 55 w 62"/>
                <a:gd name="T43" fmla="*/ 2 h 50"/>
                <a:gd name="T44" fmla="*/ 26 w 62"/>
                <a:gd name="T4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50">
                  <a:moveTo>
                    <a:pt x="26" y="0"/>
                  </a:moveTo>
                  <a:cubicBezTo>
                    <a:pt x="14" y="0"/>
                    <a:pt x="6" y="1"/>
                    <a:pt x="6" y="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5" y="39"/>
                    <a:pt x="31" y="46"/>
                  </a:cubicBezTo>
                  <a:cubicBezTo>
                    <a:pt x="38" y="49"/>
                    <a:pt x="47" y="50"/>
                    <a:pt x="55" y="50"/>
                  </a:cubicBezTo>
                  <a:cubicBezTo>
                    <a:pt x="57" y="50"/>
                    <a:pt x="58" y="50"/>
                    <a:pt x="60" y="50"/>
                  </a:cubicBezTo>
                  <a:cubicBezTo>
                    <a:pt x="54" y="50"/>
                    <a:pt x="32" y="46"/>
                    <a:pt x="24" y="32"/>
                  </a:cubicBezTo>
                  <a:cubicBezTo>
                    <a:pt x="24" y="32"/>
                    <a:pt x="22" y="29"/>
                    <a:pt x="25" y="29"/>
                  </a:cubicBezTo>
                  <a:cubicBezTo>
                    <a:pt x="25" y="29"/>
                    <a:pt x="26" y="29"/>
                    <a:pt x="26" y="29"/>
                  </a:cubicBezTo>
                  <a:cubicBezTo>
                    <a:pt x="29" y="30"/>
                    <a:pt x="39" y="36"/>
                    <a:pt x="50" y="36"/>
                  </a:cubicBezTo>
                  <a:cubicBezTo>
                    <a:pt x="50" y="36"/>
                    <a:pt x="51" y="36"/>
                    <a:pt x="52" y="36"/>
                  </a:cubicBezTo>
                  <a:cubicBezTo>
                    <a:pt x="52" y="36"/>
                    <a:pt x="25" y="28"/>
                    <a:pt x="27" y="23"/>
                  </a:cubicBezTo>
                  <a:cubicBezTo>
                    <a:pt x="28" y="21"/>
                    <a:pt x="31" y="21"/>
                    <a:pt x="34" y="21"/>
                  </a:cubicBezTo>
                  <a:cubicBezTo>
                    <a:pt x="43" y="21"/>
                    <a:pt x="57" y="24"/>
                    <a:pt x="62" y="26"/>
                  </a:cubicBezTo>
                  <a:cubicBezTo>
                    <a:pt x="60" y="25"/>
                    <a:pt x="47" y="16"/>
                    <a:pt x="38" y="13"/>
                  </a:cubicBezTo>
                  <a:cubicBezTo>
                    <a:pt x="31" y="12"/>
                    <a:pt x="37" y="10"/>
                    <a:pt x="45" y="10"/>
                  </a:cubicBezTo>
                  <a:cubicBezTo>
                    <a:pt x="49" y="10"/>
                    <a:pt x="54" y="10"/>
                    <a:pt x="57" y="12"/>
                  </a:cubicBezTo>
                  <a:cubicBezTo>
                    <a:pt x="57" y="12"/>
                    <a:pt x="45" y="4"/>
                    <a:pt x="33" y="4"/>
                  </a:cubicBezTo>
                  <a:cubicBezTo>
                    <a:pt x="33" y="4"/>
                    <a:pt x="32" y="4"/>
                    <a:pt x="32" y="4"/>
                  </a:cubicBezTo>
                  <a:cubicBezTo>
                    <a:pt x="32" y="4"/>
                    <a:pt x="29" y="2"/>
                    <a:pt x="30" y="2"/>
                  </a:cubicBezTo>
                  <a:cubicBezTo>
                    <a:pt x="31" y="1"/>
                    <a:pt x="36" y="1"/>
                    <a:pt x="42" y="1"/>
                  </a:cubicBezTo>
                  <a:cubicBezTo>
                    <a:pt x="47" y="1"/>
                    <a:pt x="52" y="1"/>
                    <a:pt x="55" y="2"/>
                  </a:cubicBezTo>
                  <a:cubicBezTo>
                    <a:pt x="44" y="0"/>
                    <a:pt x="34" y="0"/>
                    <a:pt x="26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" name="Freeform 49">
              <a:extLst>
                <a:ext uri="{FF2B5EF4-FFF2-40B4-BE49-F238E27FC236}">
                  <a16:creationId xmlns:a16="http://schemas.microsoft.com/office/drawing/2014/main" id="{A8641497-37BA-44DE-9DFD-3C0257DDF9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28200" y="6472239"/>
              <a:ext cx="131762" cy="168275"/>
            </a:xfrm>
            <a:custGeom>
              <a:avLst/>
              <a:gdLst>
                <a:gd name="T0" fmla="*/ 13 w 35"/>
                <a:gd name="T1" fmla="*/ 0 h 44"/>
                <a:gd name="T2" fmla="*/ 18 w 35"/>
                <a:gd name="T3" fmla="*/ 30 h 44"/>
                <a:gd name="T4" fmla="*/ 17 w 35"/>
                <a:gd name="T5" fmla="*/ 31 h 44"/>
                <a:gd name="T6" fmla="*/ 2 w 35"/>
                <a:gd name="T7" fmla="*/ 9 h 44"/>
                <a:gd name="T8" fmla="*/ 11 w 35"/>
                <a:gd name="T9" fmla="*/ 35 h 44"/>
                <a:gd name="T10" fmla="*/ 11 w 35"/>
                <a:gd name="T11" fmla="*/ 35 h 44"/>
                <a:gd name="T12" fmla="*/ 0 w 35"/>
                <a:gd name="T13" fmla="*/ 21 h 44"/>
                <a:gd name="T14" fmla="*/ 14 w 35"/>
                <a:gd name="T15" fmla="*/ 43 h 44"/>
                <a:gd name="T16" fmla="*/ 16 w 35"/>
                <a:gd name="T17" fmla="*/ 44 h 44"/>
                <a:gd name="T18" fmla="*/ 18 w 35"/>
                <a:gd name="T19" fmla="*/ 41 h 44"/>
                <a:gd name="T20" fmla="*/ 23 w 35"/>
                <a:gd name="T21" fmla="*/ 37 h 44"/>
                <a:gd name="T22" fmla="*/ 24 w 35"/>
                <a:gd name="T23" fmla="*/ 37 h 44"/>
                <a:gd name="T24" fmla="*/ 25 w 35"/>
                <a:gd name="T25" fmla="*/ 37 h 44"/>
                <a:gd name="T26" fmla="*/ 29 w 35"/>
                <a:gd name="T27" fmla="*/ 32 h 44"/>
                <a:gd name="T28" fmla="*/ 35 w 35"/>
                <a:gd name="T29" fmla="*/ 17 h 44"/>
                <a:gd name="T30" fmla="*/ 33 w 35"/>
                <a:gd name="T31" fmla="*/ 19 h 44"/>
                <a:gd name="T32" fmla="*/ 26 w 35"/>
                <a:gd name="T33" fmla="*/ 2 h 44"/>
                <a:gd name="T34" fmla="*/ 25 w 35"/>
                <a:gd name="T35" fmla="*/ 25 h 44"/>
                <a:gd name="T36" fmla="*/ 24 w 35"/>
                <a:gd name="T37" fmla="*/ 25 h 44"/>
                <a:gd name="T38" fmla="*/ 13 w 35"/>
                <a:gd name="T3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44">
                  <a:moveTo>
                    <a:pt x="13" y="0"/>
                  </a:moveTo>
                  <a:cubicBezTo>
                    <a:pt x="11" y="14"/>
                    <a:pt x="15" y="19"/>
                    <a:pt x="18" y="30"/>
                  </a:cubicBezTo>
                  <a:cubicBezTo>
                    <a:pt x="18" y="31"/>
                    <a:pt x="17" y="31"/>
                    <a:pt x="17" y="31"/>
                  </a:cubicBezTo>
                  <a:cubicBezTo>
                    <a:pt x="11" y="31"/>
                    <a:pt x="2" y="9"/>
                    <a:pt x="2" y="9"/>
                  </a:cubicBezTo>
                  <a:cubicBezTo>
                    <a:pt x="2" y="18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7" y="35"/>
                    <a:pt x="1" y="23"/>
                    <a:pt x="0" y="21"/>
                  </a:cubicBezTo>
                  <a:cubicBezTo>
                    <a:pt x="5" y="31"/>
                    <a:pt x="9" y="39"/>
                    <a:pt x="14" y="43"/>
                  </a:cubicBezTo>
                  <a:cubicBezTo>
                    <a:pt x="14" y="43"/>
                    <a:pt x="15" y="44"/>
                    <a:pt x="16" y="44"/>
                  </a:cubicBezTo>
                  <a:cubicBezTo>
                    <a:pt x="17" y="44"/>
                    <a:pt x="18" y="43"/>
                    <a:pt x="18" y="41"/>
                  </a:cubicBezTo>
                  <a:cubicBezTo>
                    <a:pt x="20" y="38"/>
                    <a:pt x="22" y="37"/>
                    <a:pt x="23" y="37"/>
                  </a:cubicBezTo>
                  <a:cubicBezTo>
                    <a:pt x="23" y="37"/>
                    <a:pt x="24" y="37"/>
                    <a:pt x="24" y="37"/>
                  </a:cubicBezTo>
                  <a:cubicBezTo>
                    <a:pt x="24" y="37"/>
                    <a:pt x="25" y="37"/>
                    <a:pt x="25" y="37"/>
                  </a:cubicBezTo>
                  <a:cubicBezTo>
                    <a:pt x="26" y="37"/>
                    <a:pt x="27" y="37"/>
                    <a:pt x="29" y="32"/>
                  </a:cubicBezTo>
                  <a:cubicBezTo>
                    <a:pt x="30" y="30"/>
                    <a:pt x="33" y="25"/>
                    <a:pt x="35" y="17"/>
                  </a:cubicBezTo>
                  <a:cubicBezTo>
                    <a:pt x="34" y="18"/>
                    <a:pt x="34" y="19"/>
                    <a:pt x="33" y="19"/>
                  </a:cubicBezTo>
                  <a:cubicBezTo>
                    <a:pt x="30" y="19"/>
                    <a:pt x="27" y="4"/>
                    <a:pt x="26" y="2"/>
                  </a:cubicBezTo>
                  <a:cubicBezTo>
                    <a:pt x="27" y="4"/>
                    <a:pt x="30" y="25"/>
                    <a:pt x="25" y="25"/>
                  </a:cubicBezTo>
                  <a:cubicBezTo>
                    <a:pt x="25" y="25"/>
                    <a:pt x="25" y="25"/>
                    <a:pt x="24" y="25"/>
                  </a:cubicBezTo>
                  <a:cubicBezTo>
                    <a:pt x="18" y="22"/>
                    <a:pt x="13" y="0"/>
                    <a:pt x="13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" name="Freeform 50">
              <a:extLst>
                <a:ext uri="{FF2B5EF4-FFF2-40B4-BE49-F238E27FC236}">
                  <a16:creationId xmlns:a16="http://schemas.microsoft.com/office/drawing/2014/main" id="{33101089-3DF6-4AD7-83EB-29D5926C9A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10725" y="6286501"/>
              <a:ext cx="11112" cy="4763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2" y="0"/>
                    <a:pt x="3" y="1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" name="Freeform 51">
              <a:extLst>
                <a:ext uri="{FF2B5EF4-FFF2-40B4-BE49-F238E27FC236}">
                  <a16:creationId xmlns:a16="http://schemas.microsoft.com/office/drawing/2014/main" id="{1C611E15-0C16-4279-8FAE-DD5D4A43DA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72625" y="6237289"/>
              <a:ext cx="11112" cy="7938"/>
            </a:xfrm>
            <a:custGeom>
              <a:avLst/>
              <a:gdLst>
                <a:gd name="T0" fmla="*/ 2 w 3"/>
                <a:gd name="T1" fmla="*/ 1 h 2"/>
                <a:gd name="T2" fmla="*/ 3 w 3"/>
                <a:gd name="T3" fmla="*/ 2 h 2"/>
                <a:gd name="T4" fmla="*/ 1 w 3"/>
                <a:gd name="T5" fmla="*/ 0 h 2"/>
                <a:gd name="T6" fmla="*/ 0 w 3"/>
                <a:gd name="T7" fmla="*/ 0 h 2"/>
                <a:gd name="T8" fmla="*/ 0 w 3"/>
                <a:gd name="T9" fmla="*/ 0 h 2"/>
                <a:gd name="T10" fmla="*/ 2 w 3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2" y="1"/>
                    <a:pt x="2" y="1"/>
                    <a:pt x="3" y="2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" name="Freeform 52">
              <a:extLst>
                <a:ext uri="{FF2B5EF4-FFF2-40B4-BE49-F238E27FC236}">
                  <a16:creationId xmlns:a16="http://schemas.microsoft.com/office/drawing/2014/main" id="{4C176AB2-C06A-48B5-999C-2E128E82BF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12300" y="6248401"/>
              <a:ext cx="128587" cy="136525"/>
            </a:xfrm>
            <a:custGeom>
              <a:avLst/>
              <a:gdLst>
                <a:gd name="T0" fmla="*/ 19 w 34"/>
                <a:gd name="T1" fmla="*/ 0 h 36"/>
                <a:gd name="T2" fmla="*/ 22 w 34"/>
                <a:gd name="T3" fmla="*/ 12 h 36"/>
                <a:gd name="T4" fmla="*/ 22 w 34"/>
                <a:gd name="T5" fmla="*/ 12 h 36"/>
                <a:gd name="T6" fmla="*/ 8 w 34"/>
                <a:gd name="T7" fmla="*/ 11 h 36"/>
                <a:gd name="T8" fmla="*/ 20 w 34"/>
                <a:gd name="T9" fmla="*/ 19 h 36"/>
                <a:gd name="T10" fmla="*/ 2 w 34"/>
                <a:gd name="T11" fmla="*/ 23 h 36"/>
                <a:gd name="T12" fmla="*/ 2 w 34"/>
                <a:gd name="T13" fmla="*/ 23 h 36"/>
                <a:gd name="T14" fmla="*/ 19 w 34"/>
                <a:gd name="T15" fmla="*/ 28 h 36"/>
                <a:gd name="T16" fmla="*/ 0 w 34"/>
                <a:gd name="T17" fmla="*/ 36 h 36"/>
                <a:gd name="T18" fmla="*/ 13 w 34"/>
                <a:gd name="T19" fmla="*/ 35 h 36"/>
                <a:gd name="T20" fmla="*/ 26 w 34"/>
                <a:gd name="T21" fmla="*/ 30 h 36"/>
                <a:gd name="T22" fmla="*/ 26 w 34"/>
                <a:gd name="T23" fmla="*/ 28 h 36"/>
                <a:gd name="T24" fmla="*/ 26 w 34"/>
                <a:gd name="T25" fmla="*/ 27 h 36"/>
                <a:gd name="T26" fmla="*/ 26 w 34"/>
                <a:gd name="T27" fmla="*/ 26 h 36"/>
                <a:gd name="T28" fmla="*/ 26 w 34"/>
                <a:gd name="T29" fmla="*/ 25 h 36"/>
                <a:gd name="T30" fmla="*/ 26 w 34"/>
                <a:gd name="T31" fmla="*/ 25 h 36"/>
                <a:gd name="T32" fmla="*/ 34 w 34"/>
                <a:gd name="T33" fmla="*/ 22 h 36"/>
                <a:gd name="T34" fmla="*/ 34 w 34"/>
                <a:gd name="T35" fmla="*/ 22 h 36"/>
                <a:gd name="T36" fmla="*/ 22 w 34"/>
                <a:gd name="T37" fmla="*/ 3 h 36"/>
                <a:gd name="T38" fmla="*/ 21 w 34"/>
                <a:gd name="T39" fmla="*/ 1 h 36"/>
                <a:gd name="T40" fmla="*/ 19 w 34"/>
                <a:gd name="T4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36">
                  <a:moveTo>
                    <a:pt x="19" y="0"/>
                  </a:moveTo>
                  <a:cubicBezTo>
                    <a:pt x="23" y="5"/>
                    <a:pt x="26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18" y="11"/>
                    <a:pt x="12" y="11"/>
                    <a:pt x="8" y="11"/>
                  </a:cubicBezTo>
                  <a:cubicBezTo>
                    <a:pt x="14" y="12"/>
                    <a:pt x="21" y="17"/>
                    <a:pt x="20" y="19"/>
                  </a:cubicBezTo>
                  <a:cubicBezTo>
                    <a:pt x="19" y="22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6" y="23"/>
                    <a:pt x="20" y="23"/>
                    <a:pt x="19" y="28"/>
                  </a:cubicBezTo>
                  <a:cubicBezTo>
                    <a:pt x="17" y="32"/>
                    <a:pt x="0" y="36"/>
                    <a:pt x="0" y="36"/>
                  </a:cubicBezTo>
                  <a:cubicBezTo>
                    <a:pt x="5" y="35"/>
                    <a:pt x="9" y="35"/>
                    <a:pt x="13" y="35"/>
                  </a:cubicBezTo>
                  <a:cubicBezTo>
                    <a:pt x="24" y="34"/>
                    <a:pt x="25" y="33"/>
                    <a:pt x="26" y="30"/>
                  </a:cubicBezTo>
                  <a:cubicBezTo>
                    <a:pt x="26" y="29"/>
                    <a:pt x="26" y="29"/>
                    <a:pt x="26" y="28"/>
                  </a:cubicBezTo>
                  <a:cubicBezTo>
                    <a:pt x="26" y="28"/>
                    <a:pt x="26" y="27"/>
                    <a:pt x="26" y="27"/>
                  </a:cubicBezTo>
                  <a:cubicBezTo>
                    <a:pt x="26" y="27"/>
                    <a:pt x="26" y="26"/>
                    <a:pt x="26" y="26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4"/>
                    <a:pt x="33" y="24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0"/>
                    <a:pt x="30" y="10"/>
                    <a:pt x="22" y="3"/>
                  </a:cubicBezTo>
                  <a:cubicBezTo>
                    <a:pt x="22" y="2"/>
                    <a:pt x="21" y="2"/>
                    <a:pt x="21" y="1"/>
                  </a:cubicBezTo>
                  <a:cubicBezTo>
                    <a:pt x="20" y="1"/>
                    <a:pt x="19" y="0"/>
                    <a:pt x="19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" name="Freeform 53">
              <a:extLst>
                <a:ext uri="{FF2B5EF4-FFF2-40B4-BE49-F238E27FC236}">
                  <a16:creationId xmlns:a16="http://schemas.microsoft.com/office/drawing/2014/main" id="{3DC5BD64-1502-4EC8-9206-0E18236BAA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6913" y="617696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" name="Freeform 54">
              <a:extLst>
                <a:ext uri="{FF2B5EF4-FFF2-40B4-BE49-F238E27FC236}">
                  <a16:creationId xmlns:a16="http://schemas.microsoft.com/office/drawing/2014/main" id="{FBAD498F-0A66-496D-9656-5C9E867F91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01188" y="6013451"/>
              <a:ext cx="142875" cy="185738"/>
            </a:xfrm>
            <a:custGeom>
              <a:avLst/>
              <a:gdLst>
                <a:gd name="T0" fmla="*/ 24 w 38"/>
                <a:gd name="T1" fmla="*/ 0 h 49"/>
                <a:gd name="T2" fmla="*/ 22 w 38"/>
                <a:gd name="T3" fmla="*/ 0 h 49"/>
                <a:gd name="T4" fmla="*/ 22 w 38"/>
                <a:gd name="T5" fmla="*/ 0 h 49"/>
                <a:gd name="T6" fmla="*/ 22 w 38"/>
                <a:gd name="T7" fmla="*/ 0 h 49"/>
                <a:gd name="T8" fmla="*/ 22 w 38"/>
                <a:gd name="T9" fmla="*/ 0 h 49"/>
                <a:gd name="T10" fmla="*/ 0 w 38"/>
                <a:gd name="T11" fmla="*/ 12 h 49"/>
                <a:gd name="T12" fmla="*/ 20 w 38"/>
                <a:gd name="T13" fmla="*/ 6 h 49"/>
                <a:gd name="T14" fmla="*/ 21 w 38"/>
                <a:gd name="T15" fmla="*/ 6 h 49"/>
                <a:gd name="T16" fmla="*/ 24 w 38"/>
                <a:gd name="T17" fmla="*/ 11 h 49"/>
                <a:gd name="T18" fmla="*/ 9 w 38"/>
                <a:gd name="T19" fmla="*/ 19 h 49"/>
                <a:gd name="T20" fmla="*/ 22 w 38"/>
                <a:gd name="T21" fmla="*/ 17 h 49"/>
                <a:gd name="T22" fmla="*/ 25 w 38"/>
                <a:gd name="T23" fmla="*/ 17 h 49"/>
                <a:gd name="T24" fmla="*/ 23 w 38"/>
                <a:gd name="T25" fmla="*/ 23 h 49"/>
                <a:gd name="T26" fmla="*/ 5 w 38"/>
                <a:gd name="T27" fmla="*/ 28 h 49"/>
                <a:gd name="T28" fmla="*/ 11 w 38"/>
                <a:gd name="T29" fmla="*/ 28 h 49"/>
                <a:gd name="T30" fmla="*/ 24 w 38"/>
                <a:gd name="T31" fmla="*/ 32 h 49"/>
                <a:gd name="T32" fmla="*/ 13 w 38"/>
                <a:gd name="T33" fmla="*/ 49 h 49"/>
                <a:gd name="T34" fmla="*/ 24 w 38"/>
                <a:gd name="T35" fmla="*/ 44 h 49"/>
                <a:gd name="T36" fmla="*/ 32 w 38"/>
                <a:gd name="T37" fmla="*/ 31 h 49"/>
                <a:gd name="T38" fmla="*/ 37 w 38"/>
                <a:gd name="T39" fmla="*/ 17 h 49"/>
                <a:gd name="T40" fmla="*/ 38 w 38"/>
                <a:gd name="T41" fmla="*/ 12 h 49"/>
                <a:gd name="T42" fmla="*/ 35 w 38"/>
                <a:gd name="T43" fmla="*/ 9 h 49"/>
                <a:gd name="T44" fmla="*/ 35 w 38"/>
                <a:gd name="T45" fmla="*/ 9 h 49"/>
                <a:gd name="T46" fmla="*/ 35 w 38"/>
                <a:gd name="T47" fmla="*/ 9 h 49"/>
                <a:gd name="T48" fmla="*/ 33 w 38"/>
                <a:gd name="T49" fmla="*/ 7 h 49"/>
                <a:gd name="T50" fmla="*/ 34 w 38"/>
                <a:gd name="T51" fmla="*/ 4 h 49"/>
                <a:gd name="T52" fmla="*/ 33 w 38"/>
                <a:gd name="T53" fmla="*/ 2 h 49"/>
                <a:gd name="T54" fmla="*/ 24 w 38"/>
                <a:gd name="T5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" h="49">
                  <a:moveTo>
                    <a:pt x="24" y="0"/>
                  </a:moveTo>
                  <a:cubicBezTo>
                    <a:pt x="23" y="0"/>
                    <a:pt x="23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9" y="1"/>
                    <a:pt x="0" y="12"/>
                    <a:pt x="0" y="12"/>
                  </a:cubicBezTo>
                  <a:cubicBezTo>
                    <a:pt x="0" y="12"/>
                    <a:pt x="13" y="6"/>
                    <a:pt x="20" y="6"/>
                  </a:cubicBezTo>
                  <a:cubicBezTo>
                    <a:pt x="20" y="6"/>
                    <a:pt x="21" y="6"/>
                    <a:pt x="21" y="6"/>
                  </a:cubicBezTo>
                  <a:cubicBezTo>
                    <a:pt x="28" y="6"/>
                    <a:pt x="31" y="10"/>
                    <a:pt x="24" y="11"/>
                  </a:cubicBezTo>
                  <a:cubicBezTo>
                    <a:pt x="18" y="13"/>
                    <a:pt x="10" y="19"/>
                    <a:pt x="9" y="19"/>
                  </a:cubicBezTo>
                  <a:cubicBezTo>
                    <a:pt x="10" y="19"/>
                    <a:pt x="18" y="17"/>
                    <a:pt x="22" y="17"/>
                  </a:cubicBezTo>
                  <a:cubicBezTo>
                    <a:pt x="23" y="17"/>
                    <a:pt x="24" y="17"/>
                    <a:pt x="25" y="17"/>
                  </a:cubicBezTo>
                  <a:cubicBezTo>
                    <a:pt x="29" y="18"/>
                    <a:pt x="29" y="23"/>
                    <a:pt x="23" y="23"/>
                  </a:cubicBezTo>
                  <a:cubicBezTo>
                    <a:pt x="17" y="24"/>
                    <a:pt x="5" y="28"/>
                    <a:pt x="5" y="28"/>
                  </a:cubicBezTo>
                  <a:cubicBezTo>
                    <a:pt x="5" y="28"/>
                    <a:pt x="8" y="28"/>
                    <a:pt x="11" y="28"/>
                  </a:cubicBezTo>
                  <a:cubicBezTo>
                    <a:pt x="16" y="28"/>
                    <a:pt x="23" y="29"/>
                    <a:pt x="24" y="32"/>
                  </a:cubicBezTo>
                  <a:cubicBezTo>
                    <a:pt x="27" y="38"/>
                    <a:pt x="13" y="49"/>
                    <a:pt x="13" y="49"/>
                  </a:cubicBezTo>
                  <a:cubicBezTo>
                    <a:pt x="18" y="48"/>
                    <a:pt x="22" y="46"/>
                    <a:pt x="24" y="44"/>
                  </a:cubicBezTo>
                  <a:cubicBezTo>
                    <a:pt x="28" y="39"/>
                    <a:pt x="30" y="35"/>
                    <a:pt x="32" y="31"/>
                  </a:cubicBezTo>
                  <a:cubicBezTo>
                    <a:pt x="34" y="25"/>
                    <a:pt x="36" y="20"/>
                    <a:pt x="37" y="17"/>
                  </a:cubicBezTo>
                  <a:cubicBezTo>
                    <a:pt x="38" y="15"/>
                    <a:pt x="38" y="13"/>
                    <a:pt x="38" y="12"/>
                  </a:cubicBezTo>
                  <a:cubicBezTo>
                    <a:pt x="38" y="10"/>
                    <a:pt x="37" y="9"/>
                    <a:pt x="35" y="9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4" y="9"/>
                    <a:pt x="33" y="8"/>
                    <a:pt x="33" y="7"/>
                  </a:cubicBezTo>
                  <a:cubicBezTo>
                    <a:pt x="33" y="6"/>
                    <a:pt x="34" y="5"/>
                    <a:pt x="34" y="4"/>
                  </a:cubicBezTo>
                  <a:cubicBezTo>
                    <a:pt x="34" y="3"/>
                    <a:pt x="34" y="3"/>
                    <a:pt x="33" y="2"/>
                  </a:cubicBezTo>
                  <a:cubicBezTo>
                    <a:pt x="33" y="1"/>
                    <a:pt x="29" y="0"/>
                    <a:pt x="24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" name="Freeform 55">
              <a:extLst>
                <a:ext uri="{FF2B5EF4-FFF2-40B4-BE49-F238E27FC236}">
                  <a16:creationId xmlns:a16="http://schemas.microsoft.com/office/drawing/2014/main" id="{174C1803-F830-4F9D-AF56-2826D1DF54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07575" y="6154739"/>
              <a:ext cx="128587" cy="158750"/>
            </a:xfrm>
            <a:custGeom>
              <a:avLst/>
              <a:gdLst>
                <a:gd name="T0" fmla="*/ 34 w 34"/>
                <a:gd name="T1" fmla="*/ 12 h 42"/>
                <a:gd name="T2" fmla="*/ 14 w 34"/>
                <a:gd name="T3" fmla="*/ 21 h 42"/>
                <a:gd name="T4" fmla="*/ 25 w 34"/>
                <a:gd name="T5" fmla="*/ 34 h 42"/>
                <a:gd name="T6" fmla="*/ 13 w 34"/>
                <a:gd name="T7" fmla="*/ 28 h 42"/>
                <a:gd name="T8" fmla="*/ 10 w 34"/>
                <a:gd name="T9" fmla="*/ 42 h 42"/>
                <a:gd name="T10" fmla="*/ 7 w 34"/>
                <a:gd name="T11" fmla="*/ 32 h 42"/>
                <a:gd name="T12" fmla="*/ 6 w 34"/>
                <a:gd name="T13" fmla="*/ 24 h 42"/>
                <a:gd name="T14" fmla="*/ 6 w 34"/>
                <a:gd name="T15" fmla="*/ 15 h 42"/>
                <a:gd name="T16" fmla="*/ 21 w 34"/>
                <a:gd name="T17" fmla="*/ 0 h 42"/>
                <a:gd name="T18" fmla="*/ 14 w 34"/>
                <a:gd name="T19" fmla="*/ 15 h 42"/>
                <a:gd name="T20" fmla="*/ 34 w 34"/>
                <a:gd name="T21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42">
                  <a:moveTo>
                    <a:pt x="34" y="12"/>
                  </a:moveTo>
                  <a:cubicBezTo>
                    <a:pt x="34" y="12"/>
                    <a:pt x="17" y="16"/>
                    <a:pt x="14" y="21"/>
                  </a:cubicBezTo>
                  <a:cubicBezTo>
                    <a:pt x="12" y="25"/>
                    <a:pt x="25" y="34"/>
                    <a:pt x="25" y="34"/>
                  </a:cubicBezTo>
                  <a:cubicBezTo>
                    <a:pt x="25" y="34"/>
                    <a:pt x="17" y="34"/>
                    <a:pt x="13" y="28"/>
                  </a:cubicBezTo>
                  <a:cubicBezTo>
                    <a:pt x="13" y="28"/>
                    <a:pt x="10" y="30"/>
                    <a:pt x="10" y="42"/>
                  </a:cubicBezTo>
                  <a:cubicBezTo>
                    <a:pt x="10" y="42"/>
                    <a:pt x="8" y="37"/>
                    <a:pt x="7" y="32"/>
                  </a:cubicBezTo>
                  <a:cubicBezTo>
                    <a:pt x="7" y="30"/>
                    <a:pt x="6" y="24"/>
                    <a:pt x="6" y="24"/>
                  </a:cubicBezTo>
                  <a:cubicBezTo>
                    <a:pt x="6" y="24"/>
                    <a:pt x="0" y="18"/>
                    <a:pt x="6" y="15"/>
                  </a:cubicBezTo>
                  <a:cubicBezTo>
                    <a:pt x="6" y="15"/>
                    <a:pt x="14" y="3"/>
                    <a:pt x="21" y="0"/>
                  </a:cubicBezTo>
                  <a:cubicBezTo>
                    <a:pt x="21" y="0"/>
                    <a:pt x="14" y="9"/>
                    <a:pt x="14" y="15"/>
                  </a:cubicBezTo>
                  <a:cubicBezTo>
                    <a:pt x="14" y="15"/>
                    <a:pt x="23" y="12"/>
                    <a:pt x="34" y="12"/>
                  </a:cubicBezTo>
                  <a:close/>
                </a:path>
              </a:pathLst>
            </a:custGeom>
            <a:solidFill>
              <a:srgbClr val="A25C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" name="Freeform 56">
              <a:extLst>
                <a:ext uri="{FF2B5EF4-FFF2-40B4-BE49-F238E27FC236}">
                  <a16:creationId xmlns:a16="http://schemas.microsoft.com/office/drawing/2014/main" id="{EA95A655-8664-4AD3-A954-6DE334CE5C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20288" y="5991226"/>
              <a:ext cx="344487" cy="246063"/>
            </a:xfrm>
            <a:custGeom>
              <a:avLst/>
              <a:gdLst>
                <a:gd name="T0" fmla="*/ 91 w 91"/>
                <a:gd name="T1" fmla="*/ 65 h 65"/>
                <a:gd name="T2" fmla="*/ 4 w 91"/>
                <a:gd name="T3" fmla="*/ 4 h 65"/>
                <a:gd name="T4" fmla="*/ 4 w 91"/>
                <a:gd name="T5" fmla="*/ 0 h 65"/>
                <a:gd name="T6" fmla="*/ 91 w 91"/>
                <a:gd name="T7" fmla="*/ 59 h 65"/>
                <a:gd name="T8" fmla="*/ 91 w 91"/>
                <a:gd name="T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65">
                  <a:moveTo>
                    <a:pt x="91" y="65"/>
                  </a:moveTo>
                  <a:cubicBezTo>
                    <a:pt x="91" y="65"/>
                    <a:pt x="40" y="50"/>
                    <a:pt x="4" y="4"/>
                  </a:cubicBezTo>
                  <a:cubicBezTo>
                    <a:pt x="4" y="4"/>
                    <a:pt x="0" y="0"/>
                    <a:pt x="4" y="0"/>
                  </a:cubicBezTo>
                  <a:cubicBezTo>
                    <a:pt x="12" y="0"/>
                    <a:pt x="24" y="37"/>
                    <a:pt x="91" y="59"/>
                  </a:cubicBezTo>
                  <a:cubicBezTo>
                    <a:pt x="91" y="65"/>
                    <a:pt x="91" y="65"/>
                    <a:pt x="91" y="65"/>
                  </a:cubicBezTo>
                </a:path>
              </a:pathLst>
            </a:custGeom>
            <a:solidFill>
              <a:srgbClr val="A25C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" name="Freeform 57">
              <a:extLst>
                <a:ext uri="{FF2B5EF4-FFF2-40B4-BE49-F238E27FC236}">
                  <a16:creationId xmlns:a16="http://schemas.microsoft.com/office/drawing/2014/main" id="{1E6CA065-33F8-4A97-9E0F-2469E19623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0775" y="5311776"/>
              <a:ext cx="234950" cy="201613"/>
            </a:xfrm>
            <a:custGeom>
              <a:avLst/>
              <a:gdLst>
                <a:gd name="T0" fmla="*/ 0 w 62"/>
                <a:gd name="T1" fmla="*/ 45 h 53"/>
                <a:gd name="T2" fmla="*/ 46 w 62"/>
                <a:gd name="T3" fmla="*/ 0 h 53"/>
                <a:gd name="T4" fmla="*/ 51 w 62"/>
                <a:gd name="T5" fmla="*/ 4 h 53"/>
                <a:gd name="T6" fmla="*/ 60 w 62"/>
                <a:gd name="T7" fmla="*/ 8 h 53"/>
                <a:gd name="T8" fmla="*/ 48 w 62"/>
                <a:gd name="T9" fmla="*/ 31 h 53"/>
                <a:gd name="T10" fmla="*/ 7 w 62"/>
                <a:gd name="T11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53">
                  <a:moveTo>
                    <a:pt x="0" y="45"/>
                  </a:moveTo>
                  <a:cubicBezTo>
                    <a:pt x="0" y="45"/>
                    <a:pt x="10" y="5"/>
                    <a:pt x="46" y="0"/>
                  </a:cubicBezTo>
                  <a:cubicBezTo>
                    <a:pt x="46" y="0"/>
                    <a:pt x="52" y="0"/>
                    <a:pt x="51" y="4"/>
                  </a:cubicBezTo>
                  <a:cubicBezTo>
                    <a:pt x="51" y="7"/>
                    <a:pt x="57" y="5"/>
                    <a:pt x="60" y="8"/>
                  </a:cubicBezTo>
                  <a:cubicBezTo>
                    <a:pt x="62" y="11"/>
                    <a:pt x="56" y="19"/>
                    <a:pt x="48" y="31"/>
                  </a:cubicBezTo>
                  <a:cubicBezTo>
                    <a:pt x="40" y="42"/>
                    <a:pt x="26" y="53"/>
                    <a:pt x="7" y="53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" name="Freeform 58">
              <a:extLst>
                <a:ext uri="{FF2B5EF4-FFF2-40B4-BE49-F238E27FC236}">
                  <a16:creationId xmlns:a16="http://schemas.microsoft.com/office/drawing/2014/main" id="{4732D0C7-1214-4BC1-9606-403FD24D7ED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83800" y="5368926"/>
              <a:ext cx="142875" cy="128588"/>
            </a:xfrm>
            <a:custGeom>
              <a:avLst/>
              <a:gdLst>
                <a:gd name="T0" fmla="*/ 25 w 38"/>
                <a:gd name="T1" fmla="*/ 0 h 34"/>
                <a:gd name="T2" fmla="*/ 14 w 38"/>
                <a:gd name="T3" fmla="*/ 17 h 34"/>
                <a:gd name="T4" fmla="*/ 31 w 38"/>
                <a:gd name="T5" fmla="*/ 8 h 34"/>
                <a:gd name="T6" fmla="*/ 6 w 38"/>
                <a:gd name="T7" fmla="*/ 34 h 34"/>
                <a:gd name="T8" fmla="*/ 0 w 38"/>
                <a:gd name="T9" fmla="*/ 33 h 34"/>
                <a:gd name="T10" fmla="*/ 2 w 38"/>
                <a:gd name="T11" fmla="*/ 21 h 34"/>
                <a:gd name="T12" fmla="*/ 25 w 38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4">
                  <a:moveTo>
                    <a:pt x="25" y="0"/>
                  </a:moveTo>
                  <a:cubicBezTo>
                    <a:pt x="25" y="0"/>
                    <a:pt x="16" y="13"/>
                    <a:pt x="14" y="17"/>
                  </a:cubicBezTo>
                  <a:cubicBezTo>
                    <a:pt x="14" y="17"/>
                    <a:pt x="23" y="10"/>
                    <a:pt x="31" y="8"/>
                  </a:cubicBezTo>
                  <a:cubicBezTo>
                    <a:pt x="38" y="6"/>
                    <a:pt x="6" y="34"/>
                    <a:pt x="6" y="3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23"/>
                    <a:pt x="2" y="21"/>
                  </a:cubicBezTo>
                  <a:cubicBezTo>
                    <a:pt x="5" y="19"/>
                    <a:pt x="25" y="0"/>
                    <a:pt x="25" y="0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" name="Freeform 59">
              <a:extLst>
                <a:ext uri="{FF2B5EF4-FFF2-40B4-BE49-F238E27FC236}">
                  <a16:creationId xmlns:a16="http://schemas.microsoft.com/office/drawing/2014/main" id="{B9E3BBBB-725D-4B19-B58B-316B1F62E7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07600" y="5349876"/>
              <a:ext cx="222250" cy="204788"/>
            </a:xfrm>
            <a:custGeom>
              <a:avLst/>
              <a:gdLst>
                <a:gd name="T0" fmla="*/ 10 w 59"/>
                <a:gd name="T1" fmla="*/ 54 h 54"/>
                <a:gd name="T2" fmla="*/ 32 w 59"/>
                <a:gd name="T3" fmla="*/ 46 h 54"/>
                <a:gd name="T4" fmla="*/ 33 w 59"/>
                <a:gd name="T5" fmla="*/ 46 h 54"/>
                <a:gd name="T6" fmla="*/ 33 w 59"/>
                <a:gd name="T7" fmla="*/ 45 h 54"/>
                <a:gd name="T8" fmla="*/ 57 w 59"/>
                <a:gd name="T9" fmla="*/ 17 h 54"/>
                <a:gd name="T10" fmla="*/ 56 w 59"/>
                <a:gd name="T11" fmla="*/ 13 h 54"/>
                <a:gd name="T12" fmla="*/ 58 w 59"/>
                <a:gd name="T13" fmla="*/ 3 h 54"/>
                <a:gd name="T14" fmla="*/ 52 w 59"/>
                <a:gd name="T15" fmla="*/ 3 h 54"/>
                <a:gd name="T16" fmla="*/ 3 w 59"/>
                <a:gd name="T17" fmla="*/ 42 h 54"/>
                <a:gd name="T18" fmla="*/ 10 w 59"/>
                <a:gd name="T1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54">
                  <a:moveTo>
                    <a:pt x="10" y="54"/>
                  </a:moveTo>
                  <a:cubicBezTo>
                    <a:pt x="18" y="54"/>
                    <a:pt x="25" y="51"/>
                    <a:pt x="32" y="4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46" y="35"/>
                    <a:pt x="56" y="20"/>
                    <a:pt x="57" y="17"/>
                  </a:cubicBezTo>
                  <a:cubicBezTo>
                    <a:pt x="59" y="12"/>
                    <a:pt x="56" y="15"/>
                    <a:pt x="56" y="13"/>
                  </a:cubicBezTo>
                  <a:cubicBezTo>
                    <a:pt x="56" y="11"/>
                    <a:pt x="59" y="5"/>
                    <a:pt x="58" y="3"/>
                  </a:cubicBezTo>
                  <a:cubicBezTo>
                    <a:pt x="56" y="0"/>
                    <a:pt x="52" y="3"/>
                    <a:pt x="52" y="3"/>
                  </a:cubicBezTo>
                  <a:cubicBezTo>
                    <a:pt x="26" y="13"/>
                    <a:pt x="7" y="30"/>
                    <a:pt x="3" y="42"/>
                  </a:cubicBezTo>
                  <a:cubicBezTo>
                    <a:pt x="0" y="49"/>
                    <a:pt x="3" y="53"/>
                    <a:pt x="10" y="54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" name="Freeform 60">
              <a:extLst>
                <a:ext uri="{FF2B5EF4-FFF2-40B4-BE49-F238E27FC236}">
                  <a16:creationId xmlns:a16="http://schemas.microsoft.com/office/drawing/2014/main" id="{9836D156-A766-4DEC-A300-A6473D2CBE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109200" y="5472114"/>
              <a:ext cx="120650" cy="82550"/>
            </a:xfrm>
            <a:custGeom>
              <a:avLst/>
              <a:gdLst>
                <a:gd name="T0" fmla="*/ 10 w 32"/>
                <a:gd name="T1" fmla="*/ 22 h 22"/>
                <a:gd name="T2" fmla="*/ 32 w 32"/>
                <a:gd name="T3" fmla="*/ 14 h 22"/>
                <a:gd name="T4" fmla="*/ 16 w 32"/>
                <a:gd name="T5" fmla="*/ 20 h 22"/>
                <a:gd name="T6" fmla="*/ 29 w 32"/>
                <a:gd name="T7" fmla="*/ 6 h 22"/>
                <a:gd name="T8" fmla="*/ 14 w 32"/>
                <a:gd name="T9" fmla="*/ 13 h 22"/>
                <a:gd name="T10" fmla="*/ 28 w 32"/>
                <a:gd name="T11" fmla="*/ 0 h 22"/>
                <a:gd name="T12" fmla="*/ 13 w 32"/>
                <a:gd name="T13" fmla="*/ 10 h 22"/>
                <a:gd name="T14" fmla="*/ 5 w 32"/>
                <a:gd name="T15" fmla="*/ 8 h 22"/>
                <a:gd name="T16" fmla="*/ 3 w 32"/>
                <a:gd name="T17" fmla="*/ 10 h 22"/>
                <a:gd name="T18" fmla="*/ 10 w 32"/>
                <a:gd name="T1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22">
                  <a:moveTo>
                    <a:pt x="10" y="22"/>
                  </a:moveTo>
                  <a:cubicBezTo>
                    <a:pt x="18" y="22"/>
                    <a:pt x="25" y="19"/>
                    <a:pt x="32" y="14"/>
                  </a:cubicBezTo>
                  <a:cubicBezTo>
                    <a:pt x="27" y="18"/>
                    <a:pt x="17" y="20"/>
                    <a:pt x="16" y="20"/>
                  </a:cubicBezTo>
                  <a:cubicBezTo>
                    <a:pt x="24" y="17"/>
                    <a:pt x="29" y="6"/>
                    <a:pt x="29" y="6"/>
                  </a:cubicBezTo>
                  <a:cubicBezTo>
                    <a:pt x="23" y="13"/>
                    <a:pt x="14" y="13"/>
                    <a:pt x="14" y="13"/>
                  </a:cubicBezTo>
                  <a:cubicBezTo>
                    <a:pt x="20" y="11"/>
                    <a:pt x="28" y="0"/>
                    <a:pt x="28" y="0"/>
                  </a:cubicBezTo>
                  <a:cubicBezTo>
                    <a:pt x="28" y="0"/>
                    <a:pt x="19" y="8"/>
                    <a:pt x="13" y="10"/>
                  </a:cubicBezTo>
                  <a:cubicBezTo>
                    <a:pt x="8" y="12"/>
                    <a:pt x="5" y="8"/>
                    <a:pt x="5" y="8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0" y="17"/>
                    <a:pt x="3" y="21"/>
                    <a:pt x="10" y="22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" name="Freeform 61">
              <a:extLst>
                <a:ext uri="{FF2B5EF4-FFF2-40B4-BE49-F238E27FC236}">
                  <a16:creationId xmlns:a16="http://schemas.microsoft.com/office/drawing/2014/main" id="{CA4DF5A0-C779-4D64-BD47-82DF20811B8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106025" y="5281614"/>
              <a:ext cx="161925" cy="234950"/>
            </a:xfrm>
            <a:custGeom>
              <a:avLst/>
              <a:gdLst>
                <a:gd name="T0" fmla="*/ 9 w 43"/>
                <a:gd name="T1" fmla="*/ 57 h 62"/>
                <a:gd name="T2" fmla="*/ 18 w 43"/>
                <a:gd name="T3" fmla="*/ 46 h 62"/>
                <a:gd name="T4" fmla="*/ 18 w 43"/>
                <a:gd name="T5" fmla="*/ 46 h 62"/>
                <a:gd name="T6" fmla="*/ 21 w 43"/>
                <a:gd name="T7" fmla="*/ 43 h 62"/>
                <a:gd name="T8" fmla="*/ 22 w 43"/>
                <a:gd name="T9" fmla="*/ 42 h 62"/>
                <a:gd name="T10" fmla="*/ 22 w 43"/>
                <a:gd name="T11" fmla="*/ 42 h 62"/>
                <a:gd name="T12" fmla="*/ 42 w 43"/>
                <a:gd name="T13" fmla="*/ 9 h 62"/>
                <a:gd name="T14" fmla="*/ 34 w 43"/>
                <a:gd name="T15" fmla="*/ 7 h 62"/>
                <a:gd name="T16" fmla="*/ 29 w 43"/>
                <a:gd name="T17" fmla="*/ 0 h 62"/>
                <a:gd name="T18" fmla="*/ 7 w 43"/>
                <a:gd name="T19" fmla="*/ 26 h 62"/>
                <a:gd name="T20" fmla="*/ 1 w 43"/>
                <a:gd name="T21" fmla="*/ 53 h 62"/>
                <a:gd name="T22" fmla="*/ 9 w 43"/>
                <a:gd name="T23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" h="62">
                  <a:moveTo>
                    <a:pt x="9" y="57"/>
                  </a:moveTo>
                  <a:cubicBezTo>
                    <a:pt x="9" y="57"/>
                    <a:pt x="13" y="52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9" y="45"/>
                    <a:pt x="20" y="44"/>
                    <a:pt x="21" y="43"/>
                  </a:cubicBezTo>
                  <a:cubicBezTo>
                    <a:pt x="21" y="42"/>
                    <a:pt x="22" y="42"/>
                    <a:pt x="22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31" y="29"/>
                    <a:pt x="43" y="14"/>
                    <a:pt x="42" y="9"/>
                  </a:cubicBezTo>
                  <a:cubicBezTo>
                    <a:pt x="41" y="1"/>
                    <a:pt x="36" y="7"/>
                    <a:pt x="34" y="7"/>
                  </a:cubicBezTo>
                  <a:cubicBezTo>
                    <a:pt x="33" y="7"/>
                    <a:pt x="31" y="1"/>
                    <a:pt x="29" y="0"/>
                  </a:cubicBezTo>
                  <a:cubicBezTo>
                    <a:pt x="28" y="0"/>
                    <a:pt x="15" y="11"/>
                    <a:pt x="7" y="26"/>
                  </a:cubicBezTo>
                  <a:cubicBezTo>
                    <a:pt x="3" y="34"/>
                    <a:pt x="0" y="43"/>
                    <a:pt x="1" y="53"/>
                  </a:cubicBezTo>
                  <a:cubicBezTo>
                    <a:pt x="1" y="53"/>
                    <a:pt x="4" y="62"/>
                    <a:pt x="9" y="57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" name="Freeform 62">
              <a:extLst>
                <a:ext uri="{FF2B5EF4-FFF2-40B4-BE49-F238E27FC236}">
                  <a16:creationId xmlns:a16="http://schemas.microsoft.com/office/drawing/2014/main" id="{CBF0E18B-096D-4B55-AC18-401B44FCF0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147300" y="5448301"/>
              <a:ext cx="117475" cy="114300"/>
            </a:xfrm>
            <a:custGeom>
              <a:avLst/>
              <a:gdLst>
                <a:gd name="T0" fmla="*/ 0 w 31"/>
                <a:gd name="T1" fmla="*/ 7 h 30"/>
                <a:gd name="T2" fmla="*/ 4 w 31"/>
                <a:gd name="T3" fmla="*/ 0 h 30"/>
                <a:gd name="T4" fmla="*/ 7 w 31"/>
                <a:gd name="T5" fmla="*/ 11 h 30"/>
                <a:gd name="T6" fmla="*/ 18 w 31"/>
                <a:gd name="T7" fmla="*/ 6 h 30"/>
                <a:gd name="T8" fmla="*/ 15 w 31"/>
                <a:gd name="T9" fmla="*/ 19 h 30"/>
                <a:gd name="T10" fmla="*/ 31 w 31"/>
                <a:gd name="T11" fmla="*/ 19 h 30"/>
                <a:gd name="T12" fmla="*/ 19 w 31"/>
                <a:gd name="T13" fmla="*/ 26 h 30"/>
                <a:gd name="T14" fmla="*/ 24 w 31"/>
                <a:gd name="T15" fmla="*/ 28 h 30"/>
                <a:gd name="T16" fmla="*/ 9 w 31"/>
                <a:gd name="T17" fmla="*/ 25 h 30"/>
                <a:gd name="T18" fmla="*/ 7 w 31"/>
                <a:gd name="T19" fmla="*/ 25 h 30"/>
                <a:gd name="T20" fmla="*/ 4 w 31"/>
                <a:gd name="T21" fmla="*/ 25 h 30"/>
                <a:gd name="T22" fmla="*/ 3 w 31"/>
                <a:gd name="T23" fmla="*/ 19 h 30"/>
                <a:gd name="T24" fmla="*/ 0 w 31"/>
                <a:gd name="T25" fmla="*/ 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30">
                  <a:moveTo>
                    <a:pt x="0" y="7"/>
                  </a:moveTo>
                  <a:cubicBezTo>
                    <a:pt x="1" y="5"/>
                    <a:pt x="2" y="1"/>
                    <a:pt x="4" y="0"/>
                  </a:cubicBezTo>
                  <a:cubicBezTo>
                    <a:pt x="3" y="6"/>
                    <a:pt x="4" y="10"/>
                    <a:pt x="7" y="11"/>
                  </a:cubicBezTo>
                  <a:cubicBezTo>
                    <a:pt x="9" y="12"/>
                    <a:pt x="18" y="6"/>
                    <a:pt x="18" y="6"/>
                  </a:cubicBezTo>
                  <a:cubicBezTo>
                    <a:pt x="18" y="6"/>
                    <a:pt x="13" y="14"/>
                    <a:pt x="15" y="19"/>
                  </a:cubicBezTo>
                  <a:cubicBezTo>
                    <a:pt x="17" y="23"/>
                    <a:pt x="24" y="25"/>
                    <a:pt x="31" y="19"/>
                  </a:cubicBezTo>
                  <a:cubicBezTo>
                    <a:pt x="28" y="24"/>
                    <a:pt x="24" y="26"/>
                    <a:pt x="19" y="26"/>
                  </a:cubicBezTo>
                  <a:cubicBezTo>
                    <a:pt x="17" y="26"/>
                    <a:pt x="24" y="28"/>
                    <a:pt x="24" y="28"/>
                  </a:cubicBezTo>
                  <a:cubicBezTo>
                    <a:pt x="24" y="28"/>
                    <a:pt x="19" y="30"/>
                    <a:pt x="9" y="25"/>
                  </a:cubicBezTo>
                  <a:cubicBezTo>
                    <a:pt x="8" y="25"/>
                    <a:pt x="7" y="25"/>
                    <a:pt x="7" y="25"/>
                  </a:cubicBezTo>
                  <a:cubicBezTo>
                    <a:pt x="6" y="25"/>
                    <a:pt x="5" y="26"/>
                    <a:pt x="4" y="25"/>
                  </a:cubicBezTo>
                  <a:cubicBezTo>
                    <a:pt x="2" y="23"/>
                    <a:pt x="4" y="22"/>
                    <a:pt x="3" y="19"/>
                  </a:cubicBezTo>
                  <a:cubicBezTo>
                    <a:pt x="2" y="17"/>
                    <a:pt x="0" y="11"/>
                    <a:pt x="0" y="7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" name="Freeform 63">
              <a:extLst>
                <a:ext uri="{FF2B5EF4-FFF2-40B4-BE49-F238E27FC236}">
                  <a16:creationId xmlns:a16="http://schemas.microsoft.com/office/drawing/2014/main" id="{29F6229A-8EB3-455E-BDA2-8DFFE797DB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4613" y="5529264"/>
              <a:ext cx="374650" cy="268288"/>
            </a:xfrm>
            <a:custGeom>
              <a:avLst/>
              <a:gdLst>
                <a:gd name="T0" fmla="*/ 97 w 99"/>
                <a:gd name="T1" fmla="*/ 0 h 71"/>
                <a:gd name="T2" fmla="*/ 0 w 99"/>
                <a:gd name="T3" fmla="*/ 62 h 71"/>
                <a:gd name="T4" fmla="*/ 3 w 99"/>
                <a:gd name="T5" fmla="*/ 68 h 71"/>
                <a:gd name="T6" fmla="*/ 99 w 99"/>
                <a:gd name="T7" fmla="*/ 1 h 71"/>
                <a:gd name="T8" fmla="*/ 97 w 99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71">
                  <a:moveTo>
                    <a:pt x="97" y="0"/>
                  </a:moveTo>
                  <a:cubicBezTo>
                    <a:pt x="97" y="0"/>
                    <a:pt x="47" y="67"/>
                    <a:pt x="0" y="62"/>
                  </a:cubicBezTo>
                  <a:cubicBezTo>
                    <a:pt x="0" y="62"/>
                    <a:pt x="1" y="66"/>
                    <a:pt x="3" y="68"/>
                  </a:cubicBezTo>
                  <a:cubicBezTo>
                    <a:pt x="5" y="71"/>
                    <a:pt x="47" y="68"/>
                    <a:pt x="99" y="1"/>
                  </a:cubicBezTo>
                  <a:cubicBezTo>
                    <a:pt x="97" y="0"/>
                    <a:pt x="97" y="0"/>
                    <a:pt x="97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" name="Freeform 64">
              <a:extLst>
                <a:ext uri="{FF2B5EF4-FFF2-40B4-BE49-F238E27FC236}">
                  <a16:creationId xmlns:a16="http://schemas.microsoft.com/office/drawing/2014/main" id="{BBFA8C7C-FF1F-4FAB-BA80-96343AFB5A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196513" y="5380039"/>
              <a:ext cx="71437" cy="136525"/>
            </a:xfrm>
            <a:custGeom>
              <a:avLst/>
              <a:gdLst>
                <a:gd name="T0" fmla="*/ 9 w 19"/>
                <a:gd name="T1" fmla="*/ 31 h 36"/>
                <a:gd name="T2" fmla="*/ 18 w 19"/>
                <a:gd name="T3" fmla="*/ 20 h 36"/>
                <a:gd name="T4" fmla="*/ 10 w 19"/>
                <a:gd name="T5" fmla="*/ 25 h 36"/>
                <a:gd name="T6" fmla="*/ 19 w 19"/>
                <a:gd name="T7" fmla="*/ 7 h 36"/>
                <a:gd name="T8" fmla="*/ 7 w 19"/>
                <a:gd name="T9" fmla="*/ 23 h 36"/>
                <a:gd name="T10" fmla="*/ 13 w 19"/>
                <a:gd name="T11" fmla="*/ 1 h 36"/>
                <a:gd name="T12" fmla="*/ 4 w 19"/>
                <a:gd name="T13" fmla="*/ 15 h 36"/>
                <a:gd name="T14" fmla="*/ 7 w 19"/>
                <a:gd name="T15" fmla="*/ 5 h 36"/>
                <a:gd name="T16" fmla="*/ 7 w 19"/>
                <a:gd name="T17" fmla="*/ 0 h 36"/>
                <a:gd name="T18" fmla="*/ 1 w 19"/>
                <a:gd name="T19" fmla="*/ 27 h 36"/>
                <a:gd name="T20" fmla="*/ 9 w 19"/>
                <a:gd name="T21" fmla="*/ 3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36">
                  <a:moveTo>
                    <a:pt x="9" y="31"/>
                  </a:moveTo>
                  <a:cubicBezTo>
                    <a:pt x="9" y="31"/>
                    <a:pt x="13" y="26"/>
                    <a:pt x="18" y="20"/>
                  </a:cubicBezTo>
                  <a:cubicBezTo>
                    <a:pt x="15" y="24"/>
                    <a:pt x="11" y="28"/>
                    <a:pt x="10" y="25"/>
                  </a:cubicBezTo>
                  <a:cubicBezTo>
                    <a:pt x="8" y="19"/>
                    <a:pt x="19" y="7"/>
                    <a:pt x="19" y="7"/>
                  </a:cubicBezTo>
                  <a:cubicBezTo>
                    <a:pt x="9" y="12"/>
                    <a:pt x="7" y="22"/>
                    <a:pt x="7" y="23"/>
                  </a:cubicBezTo>
                  <a:cubicBezTo>
                    <a:pt x="4" y="14"/>
                    <a:pt x="13" y="1"/>
                    <a:pt x="13" y="1"/>
                  </a:cubicBezTo>
                  <a:cubicBezTo>
                    <a:pt x="7" y="7"/>
                    <a:pt x="4" y="15"/>
                    <a:pt x="4" y="15"/>
                  </a:cubicBezTo>
                  <a:cubicBezTo>
                    <a:pt x="4" y="15"/>
                    <a:pt x="5" y="10"/>
                    <a:pt x="7" y="5"/>
                  </a:cubicBezTo>
                  <a:cubicBezTo>
                    <a:pt x="7" y="3"/>
                    <a:pt x="7" y="1"/>
                    <a:pt x="7" y="0"/>
                  </a:cubicBezTo>
                  <a:cubicBezTo>
                    <a:pt x="3" y="8"/>
                    <a:pt x="0" y="17"/>
                    <a:pt x="1" y="27"/>
                  </a:cubicBezTo>
                  <a:cubicBezTo>
                    <a:pt x="1" y="27"/>
                    <a:pt x="4" y="36"/>
                    <a:pt x="9" y="31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" name="Freeform 65">
              <a:extLst>
                <a:ext uri="{FF2B5EF4-FFF2-40B4-BE49-F238E27FC236}">
                  <a16:creationId xmlns:a16="http://schemas.microsoft.com/office/drawing/2014/main" id="{72EE7191-D1F6-4085-B75D-3C68A32551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34725" y="5854701"/>
              <a:ext cx="254000" cy="188913"/>
            </a:xfrm>
            <a:custGeom>
              <a:avLst/>
              <a:gdLst>
                <a:gd name="T0" fmla="*/ 5 w 67"/>
                <a:gd name="T1" fmla="*/ 7 h 50"/>
                <a:gd name="T2" fmla="*/ 65 w 67"/>
                <a:gd name="T3" fmla="*/ 32 h 50"/>
                <a:gd name="T4" fmla="*/ 64 w 67"/>
                <a:gd name="T5" fmla="*/ 38 h 50"/>
                <a:gd name="T6" fmla="*/ 63 w 67"/>
                <a:gd name="T7" fmla="*/ 47 h 50"/>
                <a:gd name="T8" fmla="*/ 38 w 67"/>
                <a:gd name="T9" fmla="*/ 45 h 50"/>
                <a:gd name="T10" fmla="*/ 0 w 67"/>
                <a:gd name="T11" fmla="*/ 1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50">
                  <a:moveTo>
                    <a:pt x="5" y="7"/>
                  </a:moveTo>
                  <a:cubicBezTo>
                    <a:pt x="5" y="7"/>
                    <a:pt x="46" y="0"/>
                    <a:pt x="65" y="32"/>
                  </a:cubicBezTo>
                  <a:cubicBezTo>
                    <a:pt x="65" y="32"/>
                    <a:pt x="67" y="37"/>
                    <a:pt x="64" y="38"/>
                  </a:cubicBezTo>
                  <a:cubicBezTo>
                    <a:pt x="60" y="39"/>
                    <a:pt x="65" y="44"/>
                    <a:pt x="63" y="47"/>
                  </a:cubicBezTo>
                  <a:cubicBezTo>
                    <a:pt x="61" y="50"/>
                    <a:pt x="51" y="48"/>
                    <a:pt x="38" y="45"/>
                  </a:cubicBezTo>
                  <a:cubicBezTo>
                    <a:pt x="24" y="43"/>
                    <a:pt x="8" y="34"/>
                    <a:pt x="0" y="17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5" name="Freeform 66">
              <a:extLst>
                <a:ext uri="{FF2B5EF4-FFF2-40B4-BE49-F238E27FC236}">
                  <a16:creationId xmlns:a16="http://schemas.microsoft.com/office/drawing/2014/main" id="{1DB68834-B6F1-49BD-9B05-5F6757F2EF1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75" y="5889626"/>
              <a:ext cx="152400" cy="104775"/>
            </a:xfrm>
            <a:custGeom>
              <a:avLst/>
              <a:gdLst>
                <a:gd name="T0" fmla="*/ 40 w 40"/>
                <a:gd name="T1" fmla="*/ 14 h 28"/>
                <a:gd name="T2" fmla="*/ 20 w 40"/>
                <a:gd name="T3" fmla="*/ 11 h 28"/>
                <a:gd name="T4" fmla="*/ 35 w 40"/>
                <a:gd name="T5" fmla="*/ 22 h 28"/>
                <a:gd name="T6" fmla="*/ 1 w 40"/>
                <a:gd name="T7" fmla="*/ 10 h 28"/>
                <a:gd name="T8" fmla="*/ 0 w 40"/>
                <a:gd name="T9" fmla="*/ 4 h 28"/>
                <a:gd name="T10" fmla="*/ 12 w 40"/>
                <a:gd name="T11" fmla="*/ 2 h 28"/>
                <a:gd name="T12" fmla="*/ 40 w 40"/>
                <a:gd name="T13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28">
                  <a:moveTo>
                    <a:pt x="40" y="14"/>
                  </a:moveTo>
                  <a:cubicBezTo>
                    <a:pt x="40" y="14"/>
                    <a:pt x="24" y="11"/>
                    <a:pt x="20" y="11"/>
                  </a:cubicBezTo>
                  <a:cubicBezTo>
                    <a:pt x="20" y="11"/>
                    <a:pt x="30" y="16"/>
                    <a:pt x="35" y="22"/>
                  </a:cubicBezTo>
                  <a:cubicBezTo>
                    <a:pt x="40" y="28"/>
                    <a:pt x="1" y="10"/>
                    <a:pt x="1" y="1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8" y="0"/>
                    <a:pt x="12" y="2"/>
                  </a:cubicBezTo>
                  <a:cubicBezTo>
                    <a:pt x="15" y="3"/>
                    <a:pt x="40" y="14"/>
                    <a:pt x="40" y="14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6" name="Freeform 67">
              <a:extLst>
                <a:ext uri="{FF2B5EF4-FFF2-40B4-BE49-F238E27FC236}">
                  <a16:creationId xmlns:a16="http://schemas.microsoft.com/office/drawing/2014/main" id="{2201ED69-B8A0-4904-AB26-491AE82D0C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56950" y="5911851"/>
              <a:ext cx="265112" cy="155575"/>
            </a:xfrm>
            <a:custGeom>
              <a:avLst/>
              <a:gdLst>
                <a:gd name="T0" fmla="*/ 3 w 70"/>
                <a:gd name="T1" fmla="*/ 13 h 41"/>
                <a:gd name="T2" fmla="*/ 18 w 70"/>
                <a:gd name="T3" fmla="*/ 30 h 41"/>
                <a:gd name="T4" fmla="*/ 19 w 70"/>
                <a:gd name="T5" fmla="*/ 30 h 41"/>
                <a:gd name="T6" fmla="*/ 20 w 70"/>
                <a:gd name="T7" fmla="*/ 31 h 41"/>
                <a:gd name="T8" fmla="*/ 55 w 70"/>
                <a:gd name="T9" fmla="*/ 41 h 41"/>
                <a:gd name="T10" fmla="*/ 59 w 70"/>
                <a:gd name="T11" fmla="*/ 39 h 41"/>
                <a:gd name="T12" fmla="*/ 68 w 70"/>
                <a:gd name="T13" fmla="*/ 36 h 41"/>
                <a:gd name="T14" fmla="*/ 66 w 70"/>
                <a:gd name="T15" fmla="*/ 31 h 41"/>
                <a:gd name="T16" fmla="*/ 10 w 70"/>
                <a:gd name="T17" fmla="*/ 1 h 41"/>
                <a:gd name="T18" fmla="*/ 3 w 70"/>
                <a:gd name="T19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41">
                  <a:moveTo>
                    <a:pt x="3" y="13"/>
                  </a:moveTo>
                  <a:cubicBezTo>
                    <a:pt x="5" y="20"/>
                    <a:pt x="11" y="25"/>
                    <a:pt x="18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34" y="38"/>
                    <a:pt x="52" y="41"/>
                    <a:pt x="55" y="41"/>
                  </a:cubicBezTo>
                  <a:cubicBezTo>
                    <a:pt x="61" y="41"/>
                    <a:pt x="57" y="40"/>
                    <a:pt x="59" y="39"/>
                  </a:cubicBezTo>
                  <a:cubicBezTo>
                    <a:pt x="61" y="38"/>
                    <a:pt x="67" y="39"/>
                    <a:pt x="68" y="36"/>
                  </a:cubicBezTo>
                  <a:cubicBezTo>
                    <a:pt x="70" y="34"/>
                    <a:pt x="66" y="31"/>
                    <a:pt x="66" y="31"/>
                  </a:cubicBezTo>
                  <a:cubicBezTo>
                    <a:pt x="47" y="11"/>
                    <a:pt x="23" y="0"/>
                    <a:pt x="10" y="1"/>
                  </a:cubicBezTo>
                  <a:cubicBezTo>
                    <a:pt x="4" y="2"/>
                    <a:pt x="0" y="6"/>
                    <a:pt x="3" y="13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7" name="Freeform 68">
              <a:extLst>
                <a:ext uri="{FF2B5EF4-FFF2-40B4-BE49-F238E27FC236}">
                  <a16:creationId xmlns:a16="http://schemas.microsoft.com/office/drawing/2014/main" id="{2F7A05CA-EF38-4409-9C4A-4F070F25C57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09350" y="5915026"/>
              <a:ext cx="112712" cy="111125"/>
            </a:xfrm>
            <a:custGeom>
              <a:avLst/>
              <a:gdLst>
                <a:gd name="T0" fmla="*/ 3 w 30"/>
                <a:gd name="T1" fmla="*/ 12 h 29"/>
                <a:gd name="T2" fmla="*/ 18 w 30"/>
                <a:gd name="T3" fmla="*/ 29 h 29"/>
                <a:gd name="T4" fmla="*/ 7 w 30"/>
                <a:gd name="T5" fmla="*/ 16 h 29"/>
                <a:gd name="T6" fmla="*/ 25 w 30"/>
                <a:gd name="T7" fmla="*/ 23 h 29"/>
                <a:gd name="T8" fmla="*/ 13 w 30"/>
                <a:gd name="T9" fmla="*/ 12 h 29"/>
                <a:gd name="T10" fmla="*/ 30 w 30"/>
                <a:gd name="T11" fmla="*/ 19 h 29"/>
                <a:gd name="T12" fmla="*/ 15 w 30"/>
                <a:gd name="T13" fmla="*/ 10 h 29"/>
                <a:gd name="T14" fmla="*/ 13 w 30"/>
                <a:gd name="T15" fmla="*/ 2 h 29"/>
                <a:gd name="T16" fmla="*/ 10 w 30"/>
                <a:gd name="T17" fmla="*/ 0 h 29"/>
                <a:gd name="T18" fmla="*/ 3 w 30"/>
                <a:gd name="T19" fmla="*/ 1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29">
                  <a:moveTo>
                    <a:pt x="3" y="12"/>
                  </a:moveTo>
                  <a:cubicBezTo>
                    <a:pt x="5" y="19"/>
                    <a:pt x="11" y="24"/>
                    <a:pt x="18" y="29"/>
                  </a:cubicBezTo>
                  <a:cubicBezTo>
                    <a:pt x="13" y="25"/>
                    <a:pt x="7" y="18"/>
                    <a:pt x="7" y="16"/>
                  </a:cubicBezTo>
                  <a:cubicBezTo>
                    <a:pt x="13" y="23"/>
                    <a:pt x="25" y="23"/>
                    <a:pt x="25" y="23"/>
                  </a:cubicBezTo>
                  <a:cubicBezTo>
                    <a:pt x="16" y="20"/>
                    <a:pt x="13" y="12"/>
                    <a:pt x="13" y="12"/>
                  </a:cubicBezTo>
                  <a:cubicBezTo>
                    <a:pt x="17" y="16"/>
                    <a:pt x="30" y="19"/>
                    <a:pt x="30" y="19"/>
                  </a:cubicBezTo>
                  <a:cubicBezTo>
                    <a:pt x="30" y="19"/>
                    <a:pt x="19" y="15"/>
                    <a:pt x="15" y="10"/>
                  </a:cubicBezTo>
                  <a:cubicBezTo>
                    <a:pt x="11" y="6"/>
                    <a:pt x="13" y="2"/>
                    <a:pt x="13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1"/>
                    <a:pt x="0" y="5"/>
                    <a:pt x="3" y="12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8" name="Freeform 69">
              <a:extLst>
                <a:ext uri="{FF2B5EF4-FFF2-40B4-BE49-F238E27FC236}">
                  <a16:creationId xmlns:a16="http://schemas.microsoft.com/office/drawing/2014/main" id="{BD505711-0211-4C71-95D0-235B24DDC7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34725" y="5843589"/>
              <a:ext cx="265112" cy="109538"/>
            </a:xfrm>
            <a:custGeom>
              <a:avLst/>
              <a:gdLst>
                <a:gd name="T0" fmla="*/ 6 w 70"/>
                <a:gd name="T1" fmla="*/ 15 h 29"/>
                <a:gd name="T2" fmla="*/ 20 w 70"/>
                <a:gd name="T3" fmla="*/ 19 h 29"/>
                <a:gd name="T4" fmla="*/ 20 w 70"/>
                <a:gd name="T5" fmla="*/ 19 h 29"/>
                <a:gd name="T6" fmla="*/ 23 w 70"/>
                <a:gd name="T7" fmla="*/ 20 h 29"/>
                <a:gd name="T8" fmla="*/ 25 w 70"/>
                <a:gd name="T9" fmla="*/ 20 h 29"/>
                <a:gd name="T10" fmla="*/ 25 w 70"/>
                <a:gd name="T11" fmla="*/ 20 h 29"/>
                <a:gd name="T12" fmla="*/ 63 w 70"/>
                <a:gd name="T13" fmla="*/ 26 h 29"/>
                <a:gd name="T14" fmla="*/ 62 w 70"/>
                <a:gd name="T15" fmla="*/ 18 h 29"/>
                <a:gd name="T16" fmla="*/ 66 w 70"/>
                <a:gd name="T17" fmla="*/ 11 h 29"/>
                <a:gd name="T18" fmla="*/ 33 w 70"/>
                <a:gd name="T19" fmla="*/ 1 h 29"/>
                <a:gd name="T20" fmla="*/ 6 w 70"/>
                <a:gd name="T21" fmla="*/ 6 h 29"/>
                <a:gd name="T22" fmla="*/ 6 w 70"/>
                <a:gd name="T23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29">
                  <a:moveTo>
                    <a:pt x="6" y="15"/>
                  </a:moveTo>
                  <a:cubicBezTo>
                    <a:pt x="6" y="15"/>
                    <a:pt x="12" y="17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1" y="19"/>
                    <a:pt x="22" y="19"/>
                    <a:pt x="23" y="20"/>
                  </a:cubicBezTo>
                  <a:cubicBezTo>
                    <a:pt x="24" y="20"/>
                    <a:pt x="25" y="20"/>
                    <a:pt x="2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40" y="24"/>
                    <a:pt x="59" y="29"/>
                    <a:pt x="63" y="26"/>
                  </a:cubicBezTo>
                  <a:cubicBezTo>
                    <a:pt x="70" y="22"/>
                    <a:pt x="63" y="20"/>
                    <a:pt x="62" y="18"/>
                  </a:cubicBezTo>
                  <a:cubicBezTo>
                    <a:pt x="61" y="16"/>
                    <a:pt x="66" y="13"/>
                    <a:pt x="66" y="11"/>
                  </a:cubicBezTo>
                  <a:cubicBezTo>
                    <a:pt x="65" y="9"/>
                    <a:pt x="51" y="2"/>
                    <a:pt x="33" y="1"/>
                  </a:cubicBezTo>
                  <a:cubicBezTo>
                    <a:pt x="25" y="0"/>
                    <a:pt x="15" y="1"/>
                    <a:pt x="6" y="6"/>
                  </a:cubicBezTo>
                  <a:cubicBezTo>
                    <a:pt x="6" y="6"/>
                    <a:pt x="0" y="12"/>
                    <a:pt x="6" y="15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9" name="Freeform 70">
              <a:extLst>
                <a:ext uri="{FF2B5EF4-FFF2-40B4-BE49-F238E27FC236}">
                  <a16:creationId xmlns:a16="http://schemas.microsoft.com/office/drawing/2014/main" id="{446B90DA-63FE-47D3-9646-0C231EE0EF6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34750" y="5862639"/>
              <a:ext cx="90487" cy="125413"/>
            </a:xfrm>
            <a:custGeom>
              <a:avLst/>
              <a:gdLst>
                <a:gd name="T0" fmla="*/ 16 w 24"/>
                <a:gd name="T1" fmla="*/ 0 h 33"/>
                <a:gd name="T2" fmla="*/ 24 w 24"/>
                <a:gd name="T3" fmla="*/ 1 h 33"/>
                <a:gd name="T4" fmla="*/ 14 w 24"/>
                <a:gd name="T5" fmla="*/ 8 h 33"/>
                <a:gd name="T6" fmla="*/ 23 w 24"/>
                <a:gd name="T7" fmla="*/ 16 h 33"/>
                <a:gd name="T8" fmla="*/ 11 w 24"/>
                <a:gd name="T9" fmla="*/ 18 h 33"/>
                <a:gd name="T10" fmla="*/ 16 w 24"/>
                <a:gd name="T11" fmla="*/ 33 h 33"/>
                <a:gd name="T12" fmla="*/ 6 w 24"/>
                <a:gd name="T13" fmla="*/ 25 h 33"/>
                <a:gd name="T14" fmla="*/ 6 w 24"/>
                <a:gd name="T15" fmla="*/ 30 h 33"/>
                <a:gd name="T16" fmla="*/ 2 w 24"/>
                <a:gd name="T17" fmla="*/ 15 h 33"/>
                <a:gd name="T18" fmla="*/ 1 w 24"/>
                <a:gd name="T19" fmla="*/ 11 h 33"/>
                <a:gd name="T20" fmla="*/ 5 w 24"/>
                <a:gd name="T21" fmla="*/ 8 h 33"/>
                <a:gd name="T22" fmla="*/ 16 w 24"/>
                <a:gd name="T2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33">
                  <a:moveTo>
                    <a:pt x="16" y="0"/>
                  </a:moveTo>
                  <a:cubicBezTo>
                    <a:pt x="17" y="0"/>
                    <a:pt x="21" y="0"/>
                    <a:pt x="24" y="1"/>
                  </a:cubicBezTo>
                  <a:cubicBezTo>
                    <a:pt x="17" y="2"/>
                    <a:pt x="14" y="5"/>
                    <a:pt x="14" y="8"/>
                  </a:cubicBezTo>
                  <a:cubicBezTo>
                    <a:pt x="15" y="10"/>
                    <a:pt x="23" y="16"/>
                    <a:pt x="23" y="16"/>
                  </a:cubicBezTo>
                  <a:cubicBezTo>
                    <a:pt x="23" y="16"/>
                    <a:pt x="14" y="15"/>
                    <a:pt x="11" y="18"/>
                  </a:cubicBezTo>
                  <a:cubicBezTo>
                    <a:pt x="8" y="21"/>
                    <a:pt x="9" y="29"/>
                    <a:pt x="16" y="33"/>
                  </a:cubicBezTo>
                  <a:cubicBezTo>
                    <a:pt x="11" y="32"/>
                    <a:pt x="8" y="29"/>
                    <a:pt x="6" y="25"/>
                  </a:cubicBezTo>
                  <a:cubicBezTo>
                    <a:pt x="5" y="23"/>
                    <a:pt x="6" y="30"/>
                    <a:pt x="6" y="30"/>
                  </a:cubicBezTo>
                  <a:cubicBezTo>
                    <a:pt x="6" y="30"/>
                    <a:pt x="2" y="26"/>
                    <a:pt x="2" y="15"/>
                  </a:cubicBezTo>
                  <a:cubicBezTo>
                    <a:pt x="2" y="13"/>
                    <a:pt x="0" y="13"/>
                    <a:pt x="1" y="11"/>
                  </a:cubicBezTo>
                  <a:cubicBezTo>
                    <a:pt x="1" y="9"/>
                    <a:pt x="3" y="10"/>
                    <a:pt x="5" y="8"/>
                  </a:cubicBezTo>
                  <a:cubicBezTo>
                    <a:pt x="7" y="5"/>
                    <a:pt x="12" y="1"/>
                    <a:pt x="16" y="0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" name="Freeform 71">
              <a:extLst>
                <a:ext uri="{FF2B5EF4-FFF2-40B4-BE49-F238E27FC236}">
                  <a16:creationId xmlns:a16="http://schemas.microsoft.com/office/drawing/2014/main" id="{2ACF4A6C-098D-492C-A99E-2498709A74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406188" y="5661026"/>
              <a:ext cx="385762" cy="254000"/>
            </a:xfrm>
            <a:custGeom>
              <a:avLst/>
              <a:gdLst>
                <a:gd name="T0" fmla="*/ 102 w 102"/>
                <a:gd name="T1" fmla="*/ 64 h 67"/>
                <a:gd name="T2" fmla="*/ 6 w 102"/>
                <a:gd name="T3" fmla="*/ 0 h 67"/>
                <a:gd name="T4" fmla="*/ 2 w 102"/>
                <a:gd name="T5" fmla="*/ 5 h 67"/>
                <a:gd name="T6" fmla="*/ 101 w 102"/>
                <a:gd name="T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67">
                  <a:moveTo>
                    <a:pt x="102" y="64"/>
                  </a:moveTo>
                  <a:cubicBezTo>
                    <a:pt x="102" y="64"/>
                    <a:pt x="20" y="44"/>
                    <a:pt x="6" y="0"/>
                  </a:cubicBezTo>
                  <a:cubicBezTo>
                    <a:pt x="6" y="0"/>
                    <a:pt x="3" y="3"/>
                    <a:pt x="2" y="5"/>
                  </a:cubicBezTo>
                  <a:cubicBezTo>
                    <a:pt x="0" y="8"/>
                    <a:pt x="19" y="45"/>
                    <a:pt x="101" y="67"/>
                  </a:cubicBezTo>
                </a:path>
              </a:pathLst>
            </a:custGeom>
            <a:solidFill>
              <a:srgbClr val="A25C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1" name="Freeform 72">
              <a:extLst>
                <a:ext uri="{FF2B5EF4-FFF2-40B4-BE49-F238E27FC236}">
                  <a16:creationId xmlns:a16="http://schemas.microsoft.com/office/drawing/2014/main" id="{87E381A1-E7A8-48E6-B57C-5F8690C7F2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66488" y="5843589"/>
              <a:ext cx="133350" cy="71438"/>
            </a:xfrm>
            <a:custGeom>
              <a:avLst/>
              <a:gdLst>
                <a:gd name="T0" fmla="*/ 6 w 35"/>
                <a:gd name="T1" fmla="*/ 15 h 19"/>
                <a:gd name="T2" fmla="*/ 20 w 35"/>
                <a:gd name="T3" fmla="*/ 19 h 19"/>
                <a:gd name="T4" fmla="*/ 12 w 35"/>
                <a:gd name="T5" fmla="*/ 13 h 19"/>
                <a:gd name="T6" fmla="*/ 32 w 35"/>
                <a:gd name="T7" fmla="*/ 14 h 19"/>
                <a:gd name="T8" fmla="*/ 13 w 35"/>
                <a:gd name="T9" fmla="*/ 9 h 19"/>
                <a:gd name="T10" fmla="*/ 35 w 35"/>
                <a:gd name="T11" fmla="*/ 6 h 19"/>
                <a:gd name="T12" fmla="*/ 18 w 35"/>
                <a:gd name="T13" fmla="*/ 4 h 19"/>
                <a:gd name="T14" fmla="*/ 29 w 35"/>
                <a:gd name="T15" fmla="*/ 2 h 19"/>
                <a:gd name="T16" fmla="*/ 33 w 35"/>
                <a:gd name="T17" fmla="*/ 1 h 19"/>
                <a:gd name="T18" fmla="*/ 6 w 35"/>
                <a:gd name="T19" fmla="*/ 6 h 19"/>
                <a:gd name="T20" fmla="*/ 6 w 35"/>
                <a:gd name="T21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19">
                  <a:moveTo>
                    <a:pt x="6" y="15"/>
                  </a:moveTo>
                  <a:cubicBezTo>
                    <a:pt x="6" y="15"/>
                    <a:pt x="12" y="17"/>
                    <a:pt x="20" y="19"/>
                  </a:cubicBezTo>
                  <a:cubicBezTo>
                    <a:pt x="15" y="17"/>
                    <a:pt x="9" y="15"/>
                    <a:pt x="12" y="13"/>
                  </a:cubicBezTo>
                  <a:cubicBezTo>
                    <a:pt x="16" y="9"/>
                    <a:pt x="32" y="14"/>
                    <a:pt x="32" y="14"/>
                  </a:cubicBezTo>
                  <a:cubicBezTo>
                    <a:pt x="23" y="7"/>
                    <a:pt x="13" y="9"/>
                    <a:pt x="13" y="9"/>
                  </a:cubicBezTo>
                  <a:cubicBezTo>
                    <a:pt x="19" y="4"/>
                    <a:pt x="35" y="6"/>
                    <a:pt x="35" y="6"/>
                  </a:cubicBezTo>
                  <a:cubicBezTo>
                    <a:pt x="27" y="3"/>
                    <a:pt x="19" y="4"/>
                    <a:pt x="18" y="4"/>
                  </a:cubicBezTo>
                  <a:cubicBezTo>
                    <a:pt x="19" y="4"/>
                    <a:pt x="23" y="3"/>
                    <a:pt x="29" y="2"/>
                  </a:cubicBezTo>
                  <a:cubicBezTo>
                    <a:pt x="31" y="2"/>
                    <a:pt x="32" y="1"/>
                    <a:pt x="33" y="1"/>
                  </a:cubicBezTo>
                  <a:cubicBezTo>
                    <a:pt x="25" y="0"/>
                    <a:pt x="15" y="1"/>
                    <a:pt x="6" y="6"/>
                  </a:cubicBezTo>
                  <a:cubicBezTo>
                    <a:pt x="6" y="6"/>
                    <a:pt x="0" y="12"/>
                    <a:pt x="6" y="15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2" name="Freeform 73">
              <a:extLst>
                <a:ext uri="{FF2B5EF4-FFF2-40B4-BE49-F238E27FC236}">
                  <a16:creationId xmlns:a16="http://schemas.microsoft.com/office/drawing/2014/main" id="{CBD34AC6-DBBF-45E8-94B0-640CB0B866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604250" y="5991226"/>
              <a:ext cx="265112" cy="174625"/>
            </a:xfrm>
            <a:custGeom>
              <a:avLst/>
              <a:gdLst>
                <a:gd name="T0" fmla="*/ 2 w 70"/>
                <a:gd name="T1" fmla="*/ 16 h 46"/>
                <a:gd name="T2" fmla="*/ 66 w 70"/>
                <a:gd name="T3" fmla="*/ 26 h 46"/>
                <a:gd name="T4" fmla="*/ 66 w 70"/>
                <a:gd name="T5" fmla="*/ 32 h 46"/>
                <a:gd name="T6" fmla="*/ 68 w 70"/>
                <a:gd name="T7" fmla="*/ 41 h 46"/>
                <a:gd name="T8" fmla="*/ 43 w 70"/>
                <a:gd name="T9" fmla="*/ 46 h 46"/>
                <a:gd name="T10" fmla="*/ 0 w 70"/>
                <a:gd name="T11" fmla="*/ 2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46">
                  <a:moveTo>
                    <a:pt x="2" y="16"/>
                  </a:moveTo>
                  <a:cubicBezTo>
                    <a:pt x="2" y="16"/>
                    <a:pt x="40" y="0"/>
                    <a:pt x="66" y="26"/>
                  </a:cubicBezTo>
                  <a:cubicBezTo>
                    <a:pt x="66" y="26"/>
                    <a:pt x="70" y="31"/>
                    <a:pt x="66" y="32"/>
                  </a:cubicBezTo>
                  <a:cubicBezTo>
                    <a:pt x="63" y="34"/>
                    <a:pt x="69" y="38"/>
                    <a:pt x="68" y="41"/>
                  </a:cubicBezTo>
                  <a:cubicBezTo>
                    <a:pt x="67" y="45"/>
                    <a:pt x="57" y="45"/>
                    <a:pt x="43" y="46"/>
                  </a:cubicBezTo>
                  <a:cubicBezTo>
                    <a:pt x="29" y="46"/>
                    <a:pt x="11" y="42"/>
                    <a:pt x="0" y="27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3" name="Freeform 74">
              <a:extLst>
                <a:ext uri="{FF2B5EF4-FFF2-40B4-BE49-F238E27FC236}">
                  <a16:creationId xmlns:a16="http://schemas.microsoft.com/office/drawing/2014/main" id="{17801E2E-4778-410E-AD09-4F15CC74CA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686800" y="6056314"/>
              <a:ext cx="171450" cy="71438"/>
            </a:xfrm>
            <a:custGeom>
              <a:avLst/>
              <a:gdLst>
                <a:gd name="T0" fmla="*/ 41 w 45"/>
                <a:gd name="T1" fmla="*/ 5 h 19"/>
                <a:gd name="T2" fmla="*/ 21 w 45"/>
                <a:gd name="T3" fmla="*/ 7 h 19"/>
                <a:gd name="T4" fmla="*/ 38 w 45"/>
                <a:gd name="T5" fmla="*/ 14 h 19"/>
                <a:gd name="T6" fmla="*/ 2 w 45"/>
                <a:gd name="T7" fmla="*/ 11 h 19"/>
                <a:gd name="T8" fmla="*/ 0 w 45"/>
                <a:gd name="T9" fmla="*/ 6 h 19"/>
                <a:gd name="T10" fmla="*/ 11 w 45"/>
                <a:gd name="T11" fmla="*/ 0 h 19"/>
                <a:gd name="T12" fmla="*/ 41 w 45"/>
                <a:gd name="T13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19">
                  <a:moveTo>
                    <a:pt x="41" y="5"/>
                  </a:moveTo>
                  <a:cubicBezTo>
                    <a:pt x="41" y="5"/>
                    <a:pt x="25" y="6"/>
                    <a:pt x="21" y="7"/>
                  </a:cubicBezTo>
                  <a:cubicBezTo>
                    <a:pt x="21" y="7"/>
                    <a:pt x="32" y="10"/>
                    <a:pt x="38" y="14"/>
                  </a:cubicBezTo>
                  <a:cubicBezTo>
                    <a:pt x="45" y="19"/>
                    <a:pt x="2" y="11"/>
                    <a:pt x="2" y="1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8" y="0"/>
                    <a:pt x="11" y="0"/>
                  </a:cubicBezTo>
                  <a:cubicBezTo>
                    <a:pt x="14" y="0"/>
                    <a:pt x="41" y="5"/>
                    <a:pt x="41" y="5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" name="Freeform 75">
              <a:extLst>
                <a:ext uri="{FF2B5EF4-FFF2-40B4-BE49-F238E27FC236}">
                  <a16:creationId xmlns:a16="http://schemas.microsoft.com/office/drawing/2014/main" id="{2A2FB1AE-8AC5-4B48-A028-2945D34951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620125" y="6075364"/>
              <a:ext cx="279400" cy="131763"/>
            </a:xfrm>
            <a:custGeom>
              <a:avLst/>
              <a:gdLst>
                <a:gd name="T0" fmla="*/ 4 w 74"/>
                <a:gd name="T1" fmla="*/ 17 h 35"/>
                <a:gd name="T2" fmla="*/ 23 w 74"/>
                <a:gd name="T3" fmla="*/ 30 h 35"/>
                <a:gd name="T4" fmla="*/ 24 w 74"/>
                <a:gd name="T5" fmla="*/ 30 h 35"/>
                <a:gd name="T6" fmla="*/ 25 w 74"/>
                <a:gd name="T7" fmla="*/ 30 h 35"/>
                <a:gd name="T8" fmla="*/ 62 w 74"/>
                <a:gd name="T9" fmla="*/ 32 h 35"/>
                <a:gd name="T10" fmla="*/ 65 w 74"/>
                <a:gd name="T11" fmla="*/ 29 h 35"/>
                <a:gd name="T12" fmla="*/ 73 w 74"/>
                <a:gd name="T13" fmla="*/ 24 h 35"/>
                <a:gd name="T14" fmla="*/ 69 w 74"/>
                <a:gd name="T15" fmla="*/ 20 h 35"/>
                <a:gd name="T16" fmla="*/ 9 w 74"/>
                <a:gd name="T17" fmla="*/ 4 h 35"/>
                <a:gd name="T18" fmla="*/ 4 w 74"/>
                <a:gd name="T19" fmla="*/ 1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" h="35">
                  <a:moveTo>
                    <a:pt x="4" y="17"/>
                  </a:moveTo>
                  <a:cubicBezTo>
                    <a:pt x="8" y="24"/>
                    <a:pt x="15" y="27"/>
                    <a:pt x="23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40" y="35"/>
                    <a:pt x="58" y="33"/>
                    <a:pt x="62" y="32"/>
                  </a:cubicBezTo>
                  <a:cubicBezTo>
                    <a:pt x="67" y="30"/>
                    <a:pt x="63" y="30"/>
                    <a:pt x="65" y="29"/>
                  </a:cubicBezTo>
                  <a:cubicBezTo>
                    <a:pt x="66" y="27"/>
                    <a:pt x="72" y="27"/>
                    <a:pt x="73" y="24"/>
                  </a:cubicBezTo>
                  <a:cubicBezTo>
                    <a:pt x="74" y="21"/>
                    <a:pt x="69" y="20"/>
                    <a:pt x="69" y="20"/>
                  </a:cubicBezTo>
                  <a:cubicBezTo>
                    <a:pt x="46" y="5"/>
                    <a:pt x="21" y="0"/>
                    <a:pt x="9" y="4"/>
                  </a:cubicBezTo>
                  <a:cubicBezTo>
                    <a:pt x="2" y="6"/>
                    <a:pt x="0" y="11"/>
                    <a:pt x="4" y="17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5" name="Freeform 76">
              <a:extLst>
                <a:ext uri="{FF2B5EF4-FFF2-40B4-BE49-F238E27FC236}">
                  <a16:creationId xmlns:a16="http://schemas.microsoft.com/office/drawing/2014/main" id="{B6880EF7-A0D6-4C9E-8AC0-0C152102E45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78875" y="6089651"/>
              <a:ext cx="120650" cy="98425"/>
            </a:xfrm>
            <a:custGeom>
              <a:avLst/>
              <a:gdLst>
                <a:gd name="T0" fmla="*/ 4 w 32"/>
                <a:gd name="T1" fmla="*/ 13 h 26"/>
                <a:gd name="T2" fmla="*/ 23 w 32"/>
                <a:gd name="T3" fmla="*/ 26 h 26"/>
                <a:gd name="T4" fmla="*/ 9 w 32"/>
                <a:gd name="T5" fmla="*/ 17 h 26"/>
                <a:gd name="T6" fmla="*/ 28 w 32"/>
                <a:gd name="T7" fmla="*/ 19 h 26"/>
                <a:gd name="T8" fmla="*/ 14 w 32"/>
                <a:gd name="T9" fmla="*/ 11 h 26"/>
                <a:gd name="T10" fmla="*/ 32 w 32"/>
                <a:gd name="T11" fmla="*/ 14 h 26"/>
                <a:gd name="T12" fmla="*/ 15 w 32"/>
                <a:gd name="T13" fmla="*/ 9 h 26"/>
                <a:gd name="T14" fmla="*/ 12 w 32"/>
                <a:gd name="T15" fmla="*/ 1 h 26"/>
                <a:gd name="T16" fmla="*/ 9 w 32"/>
                <a:gd name="T17" fmla="*/ 0 h 26"/>
                <a:gd name="T18" fmla="*/ 4 w 32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26">
                  <a:moveTo>
                    <a:pt x="4" y="13"/>
                  </a:moveTo>
                  <a:cubicBezTo>
                    <a:pt x="8" y="20"/>
                    <a:pt x="15" y="23"/>
                    <a:pt x="23" y="26"/>
                  </a:cubicBezTo>
                  <a:cubicBezTo>
                    <a:pt x="18" y="24"/>
                    <a:pt x="10" y="18"/>
                    <a:pt x="9" y="17"/>
                  </a:cubicBezTo>
                  <a:cubicBezTo>
                    <a:pt x="16" y="21"/>
                    <a:pt x="28" y="19"/>
                    <a:pt x="28" y="19"/>
                  </a:cubicBezTo>
                  <a:cubicBezTo>
                    <a:pt x="19" y="18"/>
                    <a:pt x="14" y="11"/>
                    <a:pt x="14" y="11"/>
                  </a:cubicBezTo>
                  <a:cubicBezTo>
                    <a:pt x="19" y="14"/>
                    <a:pt x="32" y="14"/>
                    <a:pt x="32" y="14"/>
                  </a:cubicBezTo>
                  <a:cubicBezTo>
                    <a:pt x="32" y="14"/>
                    <a:pt x="20" y="12"/>
                    <a:pt x="15" y="9"/>
                  </a:cubicBezTo>
                  <a:cubicBezTo>
                    <a:pt x="11" y="5"/>
                    <a:pt x="12" y="1"/>
                    <a:pt x="12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" y="2"/>
                    <a:pt x="0" y="7"/>
                    <a:pt x="4" y="13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6" name="Freeform 77">
              <a:extLst>
                <a:ext uri="{FF2B5EF4-FFF2-40B4-BE49-F238E27FC236}">
                  <a16:creationId xmlns:a16="http://schemas.microsoft.com/office/drawing/2014/main" id="{6A2DF9BD-98C4-4036-A1AF-1B01344B86A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623300" y="5983289"/>
              <a:ext cx="268287" cy="92075"/>
            </a:xfrm>
            <a:custGeom>
              <a:avLst/>
              <a:gdLst>
                <a:gd name="T0" fmla="*/ 7 w 71"/>
                <a:gd name="T1" fmla="*/ 24 h 24"/>
                <a:gd name="T2" fmla="*/ 22 w 71"/>
                <a:gd name="T3" fmla="*/ 24 h 24"/>
                <a:gd name="T4" fmla="*/ 22 w 71"/>
                <a:gd name="T5" fmla="*/ 24 h 24"/>
                <a:gd name="T6" fmla="*/ 25 w 71"/>
                <a:gd name="T7" fmla="*/ 24 h 24"/>
                <a:gd name="T8" fmla="*/ 27 w 71"/>
                <a:gd name="T9" fmla="*/ 24 h 24"/>
                <a:gd name="T10" fmla="*/ 27 w 71"/>
                <a:gd name="T11" fmla="*/ 24 h 24"/>
                <a:gd name="T12" fmla="*/ 65 w 71"/>
                <a:gd name="T13" fmla="*/ 21 h 24"/>
                <a:gd name="T14" fmla="*/ 62 w 71"/>
                <a:gd name="T15" fmla="*/ 13 h 24"/>
                <a:gd name="T16" fmla="*/ 64 w 71"/>
                <a:gd name="T17" fmla="*/ 5 h 24"/>
                <a:gd name="T18" fmla="*/ 30 w 71"/>
                <a:gd name="T19" fmla="*/ 3 h 24"/>
                <a:gd name="T20" fmla="*/ 5 w 71"/>
                <a:gd name="T21" fmla="*/ 14 h 24"/>
                <a:gd name="T22" fmla="*/ 7 w 71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24">
                  <a:moveTo>
                    <a:pt x="7" y="24"/>
                  </a:moveTo>
                  <a:cubicBezTo>
                    <a:pt x="7" y="24"/>
                    <a:pt x="13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3" y="24"/>
                    <a:pt x="24" y="24"/>
                    <a:pt x="25" y="24"/>
                  </a:cubicBezTo>
                  <a:cubicBezTo>
                    <a:pt x="26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42" y="24"/>
                    <a:pt x="62" y="24"/>
                    <a:pt x="65" y="21"/>
                  </a:cubicBezTo>
                  <a:cubicBezTo>
                    <a:pt x="71" y="15"/>
                    <a:pt x="63" y="15"/>
                    <a:pt x="62" y="13"/>
                  </a:cubicBezTo>
                  <a:cubicBezTo>
                    <a:pt x="61" y="12"/>
                    <a:pt x="65" y="7"/>
                    <a:pt x="64" y="5"/>
                  </a:cubicBezTo>
                  <a:cubicBezTo>
                    <a:pt x="63" y="4"/>
                    <a:pt x="47" y="0"/>
                    <a:pt x="30" y="3"/>
                  </a:cubicBezTo>
                  <a:cubicBezTo>
                    <a:pt x="22" y="5"/>
                    <a:pt x="13" y="8"/>
                    <a:pt x="5" y="14"/>
                  </a:cubicBezTo>
                  <a:cubicBezTo>
                    <a:pt x="5" y="14"/>
                    <a:pt x="0" y="22"/>
                    <a:pt x="7" y="24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7" name="Freeform 78">
              <a:extLst>
                <a:ext uri="{FF2B5EF4-FFF2-40B4-BE49-F238E27FC236}">
                  <a16:creationId xmlns:a16="http://schemas.microsoft.com/office/drawing/2014/main" id="{B8DFE2C2-2B08-4F13-AADD-BB270299DB1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823325" y="6029326"/>
              <a:ext cx="87312" cy="125413"/>
            </a:xfrm>
            <a:custGeom>
              <a:avLst/>
              <a:gdLst>
                <a:gd name="T0" fmla="*/ 12 w 23"/>
                <a:gd name="T1" fmla="*/ 2 h 33"/>
                <a:gd name="T2" fmla="*/ 20 w 23"/>
                <a:gd name="T3" fmla="*/ 0 h 33"/>
                <a:gd name="T4" fmla="*/ 13 w 23"/>
                <a:gd name="T5" fmla="*/ 9 h 33"/>
                <a:gd name="T6" fmla="*/ 23 w 23"/>
                <a:gd name="T7" fmla="*/ 15 h 33"/>
                <a:gd name="T8" fmla="*/ 12 w 23"/>
                <a:gd name="T9" fmla="*/ 20 h 33"/>
                <a:gd name="T10" fmla="*/ 21 w 23"/>
                <a:gd name="T11" fmla="*/ 33 h 33"/>
                <a:gd name="T12" fmla="*/ 9 w 23"/>
                <a:gd name="T13" fmla="*/ 28 h 33"/>
                <a:gd name="T14" fmla="*/ 10 w 23"/>
                <a:gd name="T15" fmla="*/ 33 h 33"/>
                <a:gd name="T16" fmla="*/ 3 w 23"/>
                <a:gd name="T17" fmla="*/ 19 h 33"/>
                <a:gd name="T18" fmla="*/ 0 w 23"/>
                <a:gd name="T19" fmla="*/ 15 h 33"/>
                <a:gd name="T20" fmla="*/ 4 w 23"/>
                <a:gd name="T21" fmla="*/ 11 h 33"/>
                <a:gd name="T22" fmla="*/ 12 w 23"/>
                <a:gd name="T23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33">
                  <a:moveTo>
                    <a:pt x="12" y="2"/>
                  </a:moveTo>
                  <a:cubicBezTo>
                    <a:pt x="14" y="1"/>
                    <a:pt x="18" y="0"/>
                    <a:pt x="20" y="0"/>
                  </a:cubicBezTo>
                  <a:cubicBezTo>
                    <a:pt x="14" y="3"/>
                    <a:pt x="12" y="6"/>
                    <a:pt x="13" y="9"/>
                  </a:cubicBezTo>
                  <a:cubicBezTo>
                    <a:pt x="14" y="12"/>
                    <a:pt x="23" y="15"/>
                    <a:pt x="23" y="15"/>
                  </a:cubicBezTo>
                  <a:cubicBezTo>
                    <a:pt x="23" y="15"/>
                    <a:pt x="14" y="16"/>
                    <a:pt x="12" y="20"/>
                  </a:cubicBezTo>
                  <a:cubicBezTo>
                    <a:pt x="10" y="24"/>
                    <a:pt x="12" y="31"/>
                    <a:pt x="21" y="33"/>
                  </a:cubicBezTo>
                  <a:cubicBezTo>
                    <a:pt x="15" y="33"/>
                    <a:pt x="12" y="32"/>
                    <a:pt x="9" y="28"/>
                  </a:cubicBezTo>
                  <a:cubicBezTo>
                    <a:pt x="8" y="26"/>
                    <a:pt x="10" y="33"/>
                    <a:pt x="10" y="33"/>
                  </a:cubicBezTo>
                  <a:cubicBezTo>
                    <a:pt x="10" y="33"/>
                    <a:pt x="5" y="30"/>
                    <a:pt x="3" y="19"/>
                  </a:cubicBezTo>
                  <a:cubicBezTo>
                    <a:pt x="2" y="17"/>
                    <a:pt x="0" y="18"/>
                    <a:pt x="0" y="15"/>
                  </a:cubicBezTo>
                  <a:cubicBezTo>
                    <a:pt x="0" y="13"/>
                    <a:pt x="3" y="14"/>
                    <a:pt x="4" y="11"/>
                  </a:cubicBezTo>
                  <a:cubicBezTo>
                    <a:pt x="5" y="8"/>
                    <a:pt x="9" y="3"/>
                    <a:pt x="12" y="2"/>
                  </a:cubicBezTo>
                  <a:close/>
                </a:path>
              </a:pathLst>
            </a:custGeom>
            <a:solidFill>
              <a:srgbClr val="A25C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8" name="Freeform 79">
              <a:extLst>
                <a:ext uri="{FF2B5EF4-FFF2-40B4-BE49-F238E27FC236}">
                  <a16:creationId xmlns:a16="http://schemas.microsoft.com/office/drawing/2014/main" id="{F669AC6F-22D7-4D88-8986-530E6C4116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891588" y="5934076"/>
              <a:ext cx="427037" cy="160338"/>
            </a:xfrm>
            <a:custGeom>
              <a:avLst/>
              <a:gdLst>
                <a:gd name="T0" fmla="*/ 113 w 113"/>
                <a:gd name="T1" fmla="*/ 39 h 42"/>
                <a:gd name="T2" fmla="*/ 5 w 113"/>
                <a:gd name="T3" fmla="*/ 0 h 42"/>
                <a:gd name="T4" fmla="*/ 1 w 113"/>
                <a:gd name="T5" fmla="*/ 6 h 42"/>
                <a:gd name="T6" fmla="*/ 113 w 113"/>
                <a:gd name="T7" fmla="*/ 42 h 42"/>
                <a:gd name="T8" fmla="*/ 113 w 113"/>
                <a:gd name="T9" fmla="*/ 3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42">
                  <a:moveTo>
                    <a:pt x="113" y="39"/>
                  </a:moveTo>
                  <a:cubicBezTo>
                    <a:pt x="113" y="39"/>
                    <a:pt x="29" y="40"/>
                    <a:pt x="5" y="0"/>
                  </a:cubicBezTo>
                  <a:cubicBezTo>
                    <a:pt x="5" y="0"/>
                    <a:pt x="2" y="3"/>
                    <a:pt x="1" y="6"/>
                  </a:cubicBezTo>
                  <a:cubicBezTo>
                    <a:pt x="0" y="9"/>
                    <a:pt x="28" y="41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</a:path>
              </a:pathLst>
            </a:custGeom>
            <a:solidFill>
              <a:srgbClr val="A25C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9" name="Freeform 80">
              <a:extLst>
                <a:ext uri="{FF2B5EF4-FFF2-40B4-BE49-F238E27FC236}">
                  <a16:creationId xmlns:a16="http://schemas.microsoft.com/office/drawing/2014/main" id="{A8F7CD47-3127-499C-92DD-8B33365775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66175" y="5994401"/>
              <a:ext cx="125412" cy="80963"/>
            </a:xfrm>
            <a:custGeom>
              <a:avLst/>
              <a:gdLst>
                <a:gd name="T0" fmla="*/ 7 w 33"/>
                <a:gd name="T1" fmla="*/ 21 h 21"/>
                <a:gd name="T2" fmla="*/ 22 w 33"/>
                <a:gd name="T3" fmla="*/ 21 h 21"/>
                <a:gd name="T4" fmla="*/ 12 w 33"/>
                <a:gd name="T5" fmla="*/ 17 h 21"/>
                <a:gd name="T6" fmla="*/ 32 w 33"/>
                <a:gd name="T7" fmla="*/ 14 h 21"/>
                <a:gd name="T8" fmla="*/ 12 w 33"/>
                <a:gd name="T9" fmla="*/ 13 h 21"/>
                <a:gd name="T10" fmla="*/ 33 w 33"/>
                <a:gd name="T11" fmla="*/ 5 h 21"/>
                <a:gd name="T12" fmla="*/ 17 w 33"/>
                <a:gd name="T13" fmla="*/ 7 h 21"/>
                <a:gd name="T14" fmla="*/ 26 w 33"/>
                <a:gd name="T15" fmla="*/ 2 h 21"/>
                <a:gd name="T16" fmla="*/ 30 w 33"/>
                <a:gd name="T17" fmla="*/ 0 h 21"/>
                <a:gd name="T18" fmla="*/ 5 w 33"/>
                <a:gd name="T19" fmla="*/ 11 h 21"/>
                <a:gd name="T20" fmla="*/ 7 w 33"/>
                <a:gd name="T21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21">
                  <a:moveTo>
                    <a:pt x="7" y="21"/>
                  </a:moveTo>
                  <a:cubicBezTo>
                    <a:pt x="7" y="21"/>
                    <a:pt x="13" y="21"/>
                    <a:pt x="22" y="21"/>
                  </a:cubicBezTo>
                  <a:cubicBezTo>
                    <a:pt x="16" y="21"/>
                    <a:pt x="10" y="20"/>
                    <a:pt x="12" y="17"/>
                  </a:cubicBezTo>
                  <a:cubicBezTo>
                    <a:pt x="16" y="12"/>
                    <a:pt x="32" y="14"/>
                    <a:pt x="32" y="14"/>
                  </a:cubicBezTo>
                  <a:cubicBezTo>
                    <a:pt x="22" y="9"/>
                    <a:pt x="13" y="13"/>
                    <a:pt x="12" y="13"/>
                  </a:cubicBezTo>
                  <a:cubicBezTo>
                    <a:pt x="17" y="6"/>
                    <a:pt x="33" y="5"/>
                    <a:pt x="33" y="5"/>
                  </a:cubicBezTo>
                  <a:cubicBezTo>
                    <a:pt x="25" y="4"/>
                    <a:pt x="17" y="7"/>
                    <a:pt x="17" y="7"/>
                  </a:cubicBezTo>
                  <a:cubicBezTo>
                    <a:pt x="17" y="7"/>
                    <a:pt x="21" y="5"/>
                    <a:pt x="26" y="2"/>
                  </a:cubicBezTo>
                  <a:cubicBezTo>
                    <a:pt x="28" y="2"/>
                    <a:pt x="30" y="1"/>
                    <a:pt x="30" y="0"/>
                  </a:cubicBezTo>
                  <a:cubicBezTo>
                    <a:pt x="22" y="2"/>
                    <a:pt x="13" y="5"/>
                    <a:pt x="5" y="11"/>
                  </a:cubicBezTo>
                  <a:cubicBezTo>
                    <a:pt x="5" y="11"/>
                    <a:pt x="0" y="19"/>
                    <a:pt x="7" y="21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0" name="Freeform 81">
              <a:extLst>
                <a:ext uri="{FF2B5EF4-FFF2-40B4-BE49-F238E27FC236}">
                  <a16:creationId xmlns:a16="http://schemas.microsoft.com/office/drawing/2014/main" id="{F1678401-8D7F-47BE-B707-1D1663BC09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94688" y="5756276"/>
              <a:ext cx="188912" cy="128588"/>
            </a:xfrm>
            <a:custGeom>
              <a:avLst/>
              <a:gdLst>
                <a:gd name="T0" fmla="*/ 0 w 50"/>
                <a:gd name="T1" fmla="*/ 19 h 34"/>
                <a:gd name="T2" fmla="*/ 45 w 50"/>
                <a:gd name="T3" fmla="*/ 12 h 34"/>
                <a:gd name="T4" fmla="*/ 47 w 50"/>
                <a:gd name="T5" fmla="*/ 16 h 34"/>
                <a:gd name="T6" fmla="*/ 50 w 50"/>
                <a:gd name="T7" fmla="*/ 22 h 34"/>
                <a:gd name="T8" fmla="*/ 34 w 50"/>
                <a:gd name="T9" fmla="*/ 30 h 34"/>
                <a:gd name="T10" fmla="*/ 1 w 50"/>
                <a:gd name="T11" fmla="*/ 2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34">
                  <a:moveTo>
                    <a:pt x="0" y="19"/>
                  </a:moveTo>
                  <a:cubicBezTo>
                    <a:pt x="0" y="19"/>
                    <a:pt x="22" y="0"/>
                    <a:pt x="45" y="12"/>
                  </a:cubicBezTo>
                  <a:cubicBezTo>
                    <a:pt x="45" y="12"/>
                    <a:pt x="49" y="14"/>
                    <a:pt x="47" y="16"/>
                  </a:cubicBezTo>
                  <a:cubicBezTo>
                    <a:pt x="45" y="18"/>
                    <a:pt x="50" y="19"/>
                    <a:pt x="50" y="22"/>
                  </a:cubicBezTo>
                  <a:cubicBezTo>
                    <a:pt x="50" y="24"/>
                    <a:pt x="43" y="27"/>
                    <a:pt x="34" y="30"/>
                  </a:cubicBezTo>
                  <a:cubicBezTo>
                    <a:pt x="25" y="34"/>
                    <a:pt x="12" y="34"/>
                    <a:pt x="1" y="27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1" name="Freeform 82">
              <a:extLst>
                <a:ext uri="{FF2B5EF4-FFF2-40B4-BE49-F238E27FC236}">
                  <a16:creationId xmlns:a16="http://schemas.microsoft.com/office/drawing/2014/main" id="{800355ED-DB61-4117-983A-760774649B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50250" y="5808664"/>
              <a:ext cx="125412" cy="46038"/>
            </a:xfrm>
            <a:custGeom>
              <a:avLst/>
              <a:gdLst>
                <a:gd name="T0" fmla="*/ 28 w 33"/>
                <a:gd name="T1" fmla="*/ 0 h 12"/>
                <a:gd name="T2" fmla="*/ 15 w 33"/>
                <a:gd name="T3" fmla="*/ 5 h 12"/>
                <a:gd name="T4" fmla="*/ 28 w 33"/>
                <a:gd name="T5" fmla="*/ 7 h 12"/>
                <a:gd name="T6" fmla="*/ 2 w 33"/>
                <a:gd name="T7" fmla="*/ 12 h 12"/>
                <a:gd name="T8" fmla="*/ 0 w 33"/>
                <a:gd name="T9" fmla="*/ 9 h 12"/>
                <a:gd name="T10" fmla="*/ 6 w 33"/>
                <a:gd name="T11" fmla="*/ 3 h 12"/>
                <a:gd name="T12" fmla="*/ 28 w 33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12">
                  <a:moveTo>
                    <a:pt x="28" y="0"/>
                  </a:moveTo>
                  <a:cubicBezTo>
                    <a:pt x="28" y="0"/>
                    <a:pt x="17" y="4"/>
                    <a:pt x="15" y="5"/>
                  </a:cubicBezTo>
                  <a:cubicBezTo>
                    <a:pt x="15" y="5"/>
                    <a:pt x="23" y="5"/>
                    <a:pt x="28" y="7"/>
                  </a:cubicBezTo>
                  <a:cubicBezTo>
                    <a:pt x="33" y="9"/>
                    <a:pt x="2" y="12"/>
                    <a:pt x="2" y="1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4" y="3"/>
                    <a:pt x="6" y="3"/>
                  </a:cubicBezTo>
                  <a:cubicBezTo>
                    <a:pt x="8" y="2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2" name="Freeform 83">
              <a:extLst>
                <a:ext uri="{FF2B5EF4-FFF2-40B4-BE49-F238E27FC236}">
                  <a16:creationId xmlns:a16="http://schemas.microsoft.com/office/drawing/2014/main" id="{1B07AA56-DB3B-4E3C-B358-9609434719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97863" y="5824539"/>
              <a:ext cx="200025" cy="82550"/>
            </a:xfrm>
            <a:custGeom>
              <a:avLst/>
              <a:gdLst>
                <a:gd name="T0" fmla="*/ 5 w 53"/>
                <a:gd name="T1" fmla="*/ 18 h 22"/>
                <a:gd name="T2" fmla="*/ 20 w 53"/>
                <a:gd name="T3" fmla="*/ 22 h 22"/>
                <a:gd name="T4" fmla="*/ 21 w 53"/>
                <a:gd name="T5" fmla="*/ 22 h 22"/>
                <a:gd name="T6" fmla="*/ 22 w 53"/>
                <a:gd name="T7" fmla="*/ 22 h 22"/>
                <a:gd name="T8" fmla="*/ 47 w 53"/>
                <a:gd name="T9" fmla="*/ 16 h 22"/>
                <a:gd name="T10" fmla="*/ 48 w 53"/>
                <a:gd name="T11" fmla="*/ 13 h 22"/>
                <a:gd name="T12" fmla="*/ 53 w 53"/>
                <a:gd name="T13" fmla="*/ 8 h 22"/>
                <a:gd name="T14" fmla="*/ 50 w 53"/>
                <a:gd name="T15" fmla="*/ 5 h 22"/>
                <a:gd name="T16" fmla="*/ 5 w 53"/>
                <a:gd name="T17" fmla="*/ 8 h 22"/>
                <a:gd name="T18" fmla="*/ 5 w 53"/>
                <a:gd name="T19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22">
                  <a:moveTo>
                    <a:pt x="5" y="18"/>
                  </a:moveTo>
                  <a:cubicBezTo>
                    <a:pt x="9" y="21"/>
                    <a:pt x="14" y="22"/>
                    <a:pt x="20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33" y="22"/>
                    <a:pt x="45" y="17"/>
                    <a:pt x="47" y="16"/>
                  </a:cubicBezTo>
                  <a:cubicBezTo>
                    <a:pt x="50" y="13"/>
                    <a:pt x="48" y="14"/>
                    <a:pt x="48" y="13"/>
                  </a:cubicBezTo>
                  <a:cubicBezTo>
                    <a:pt x="49" y="12"/>
                    <a:pt x="53" y="10"/>
                    <a:pt x="53" y="8"/>
                  </a:cubicBezTo>
                  <a:cubicBezTo>
                    <a:pt x="53" y="6"/>
                    <a:pt x="50" y="5"/>
                    <a:pt x="50" y="5"/>
                  </a:cubicBezTo>
                  <a:cubicBezTo>
                    <a:pt x="31" y="0"/>
                    <a:pt x="12" y="3"/>
                    <a:pt x="5" y="8"/>
                  </a:cubicBezTo>
                  <a:cubicBezTo>
                    <a:pt x="1" y="11"/>
                    <a:pt x="0" y="14"/>
                    <a:pt x="5" y="18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3" name="Freeform 84">
              <a:extLst>
                <a:ext uri="{FF2B5EF4-FFF2-40B4-BE49-F238E27FC236}">
                  <a16:creationId xmlns:a16="http://schemas.microsoft.com/office/drawing/2014/main" id="{AB5F1CAD-B78E-40D1-A0DF-F30BA3A2631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07400" y="5851526"/>
              <a:ext cx="90487" cy="55563"/>
            </a:xfrm>
            <a:custGeom>
              <a:avLst/>
              <a:gdLst>
                <a:gd name="T0" fmla="*/ 5 w 24"/>
                <a:gd name="T1" fmla="*/ 11 h 15"/>
                <a:gd name="T2" fmla="*/ 20 w 24"/>
                <a:gd name="T3" fmla="*/ 15 h 15"/>
                <a:gd name="T4" fmla="*/ 9 w 24"/>
                <a:gd name="T5" fmla="*/ 12 h 15"/>
                <a:gd name="T6" fmla="*/ 22 w 24"/>
                <a:gd name="T7" fmla="*/ 10 h 15"/>
                <a:gd name="T8" fmla="*/ 11 w 24"/>
                <a:gd name="T9" fmla="*/ 7 h 15"/>
                <a:gd name="T10" fmla="*/ 24 w 24"/>
                <a:gd name="T11" fmla="*/ 5 h 15"/>
                <a:gd name="T12" fmla="*/ 11 w 24"/>
                <a:gd name="T13" fmla="*/ 5 h 15"/>
                <a:gd name="T14" fmla="*/ 7 w 24"/>
                <a:gd name="T15" fmla="*/ 0 h 15"/>
                <a:gd name="T16" fmla="*/ 5 w 24"/>
                <a:gd name="T17" fmla="*/ 1 h 15"/>
                <a:gd name="T18" fmla="*/ 5 w 24"/>
                <a:gd name="T19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5">
                  <a:moveTo>
                    <a:pt x="5" y="11"/>
                  </a:moveTo>
                  <a:cubicBezTo>
                    <a:pt x="9" y="14"/>
                    <a:pt x="14" y="15"/>
                    <a:pt x="20" y="15"/>
                  </a:cubicBezTo>
                  <a:cubicBezTo>
                    <a:pt x="16" y="15"/>
                    <a:pt x="9" y="13"/>
                    <a:pt x="9" y="12"/>
                  </a:cubicBezTo>
                  <a:cubicBezTo>
                    <a:pt x="15" y="14"/>
                    <a:pt x="22" y="10"/>
                    <a:pt x="22" y="10"/>
                  </a:cubicBezTo>
                  <a:cubicBezTo>
                    <a:pt x="16" y="11"/>
                    <a:pt x="11" y="7"/>
                    <a:pt x="11" y="7"/>
                  </a:cubicBezTo>
                  <a:cubicBezTo>
                    <a:pt x="15" y="8"/>
                    <a:pt x="24" y="5"/>
                    <a:pt x="24" y="5"/>
                  </a:cubicBezTo>
                  <a:cubicBezTo>
                    <a:pt x="24" y="5"/>
                    <a:pt x="15" y="7"/>
                    <a:pt x="11" y="5"/>
                  </a:cubicBezTo>
                  <a:cubicBezTo>
                    <a:pt x="7" y="4"/>
                    <a:pt x="7" y="0"/>
                    <a:pt x="7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1" y="4"/>
                    <a:pt x="0" y="7"/>
                    <a:pt x="5" y="11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4" name="Freeform 85">
              <a:extLst>
                <a:ext uri="{FF2B5EF4-FFF2-40B4-BE49-F238E27FC236}">
                  <a16:creationId xmlns:a16="http://schemas.microsoft.com/office/drawing/2014/main" id="{A7F46B7D-5703-411E-8398-CA3F9C4D1A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24850" y="5745164"/>
              <a:ext cx="177800" cy="98425"/>
            </a:xfrm>
            <a:custGeom>
              <a:avLst/>
              <a:gdLst>
                <a:gd name="T0" fmla="*/ 5 w 47"/>
                <a:gd name="T1" fmla="*/ 26 h 26"/>
                <a:gd name="T2" fmla="*/ 15 w 47"/>
                <a:gd name="T3" fmla="*/ 23 h 26"/>
                <a:gd name="T4" fmla="*/ 15 w 47"/>
                <a:gd name="T5" fmla="*/ 23 h 26"/>
                <a:gd name="T6" fmla="*/ 18 w 47"/>
                <a:gd name="T7" fmla="*/ 22 h 26"/>
                <a:gd name="T8" fmla="*/ 19 w 47"/>
                <a:gd name="T9" fmla="*/ 22 h 26"/>
                <a:gd name="T10" fmla="*/ 19 w 47"/>
                <a:gd name="T11" fmla="*/ 22 h 26"/>
                <a:gd name="T12" fmla="*/ 44 w 47"/>
                <a:gd name="T13" fmla="*/ 11 h 26"/>
                <a:gd name="T14" fmla="*/ 41 w 47"/>
                <a:gd name="T15" fmla="*/ 7 h 26"/>
                <a:gd name="T16" fmla="*/ 40 w 47"/>
                <a:gd name="T17" fmla="*/ 1 h 26"/>
                <a:gd name="T18" fmla="*/ 17 w 47"/>
                <a:gd name="T19" fmla="*/ 7 h 26"/>
                <a:gd name="T20" fmla="*/ 2 w 47"/>
                <a:gd name="T21" fmla="*/ 20 h 26"/>
                <a:gd name="T22" fmla="*/ 5 w 47"/>
                <a:gd name="T2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6">
                  <a:moveTo>
                    <a:pt x="5" y="26"/>
                  </a:moveTo>
                  <a:cubicBezTo>
                    <a:pt x="5" y="26"/>
                    <a:pt x="9" y="24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7" y="22"/>
                    <a:pt x="18" y="22"/>
                  </a:cubicBezTo>
                  <a:cubicBezTo>
                    <a:pt x="18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30" y="19"/>
                    <a:pt x="43" y="14"/>
                    <a:pt x="44" y="11"/>
                  </a:cubicBezTo>
                  <a:cubicBezTo>
                    <a:pt x="47" y="6"/>
                    <a:pt x="42" y="8"/>
                    <a:pt x="41" y="7"/>
                  </a:cubicBezTo>
                  <a:cubicBezTo>
                    <a:pt x="39" y="6"/>
                    <a:pt x="41" y="2"/>
                    <a:pt x="40" y="1"/>
                  </a:cubicBezTo>
                  <a:cubicBezTo>
                    <a:pt x="40" y="0"/>
                    <a:pt x="28" y="1"/>
                    <a:pt x="17" y="7"/>
                  </a:cubicBezTo>
                  <a:cubicBezTo>
                    <a:pt x="11" y="10"/>
                    <a:pt x="6" y="14"/>
                    <a:pt x="2" y="20"/>
                  </a:cubicBezTo>
                  <a:cubicBezTo>
                    <a:pt x="2" y="20"/>
                    <a:pt x="0" y="26"/>
                    <a:pt x="5" y="26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" name="Freeform 86">
              <a:extLst>
                <a:ext uri="{FF2B5EF4-FFF2-40B4-BE49-F238E27FC236}">
                  <a16:creationId xmlns:a16="http://schemas.microsoft.com/office/drawing/2014/main" id="{DB84A645-D808-4865-9BE1-78E9387206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42325" y="5805489"/>
              <a:ext cx="66675" cy="95250"/>
            </a:xfrm>
            <a:custGeom>
              <a:avLst/>
              <a:gdLst>
                <a:gd name="T0" fmla="*/ 5 w 18"/>
                <a:gd name="T1" fmla="*/ 3 h 25"/>
                <a:gd name="T2" fmla="*/ 10 w 18"/>
                <a:gd name="T3" fmla="*/ 0 h 25"/>
                <a:gd name="T4" fmla="*/ 7 w 18"/>
                <a:gd name="T5" fmla="*/ 8 h 25"/>
                <a:gd name="T6" fmla="*/ 16 w 18"/>
                <a:gd name="T7" fmla="*/ 9 h 25"/>
                <a:gd name="T8" fmla="*/ 9 w 18"/>
                <a:gd name="T9" fmla="*/ 16 h 25"/>
                <a:gd name="T10" fmla="*/ 18 w 18"/>
                <a:gd name="T11" fmla="*/ 22 h 25"/>
                <a:gd name="T12" fmla="*/ 8 w 18"/>
                <a:gd name="T13" fmla="*/ 21 h 25"/>
                <a:gd name="T14" fmla="*/ 10 w 18"/>
                <a:gd name="T15" fmla="*/ 25 h 25"/>
                <a:gd name="T16" fmla="*/ 3 w 18"/>
                <a:gd name="T17" fmla="*/ 17 h 25"/>
                <a:gd name="T18" fmla="*/ 0 w 18"/>
                <a:gd name="T19" fmla="*/ 15 h 25"/>
                <a:gd name="T20" fmla="*/ 2 w 18"/>
                <a:gd name="T21" fmla="*/ 11 h 25"/>
                <a:gd name="T22" fmla="*/ 5 w 18"/>
                <a:gd name="T23" fmla="*/ 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25">
                  <a:moveTo>
                    <a:pt x="5" y="3"/>
                  </a:moveTo>
                  <a:cubicBezTo>
                    <a:pt x="6" y="2"/>
                    <a:pt x="8" y="0"/>
                    <a:pt x="10" y="0"/>
                  </a:cubicBezTo>
                  <a:cubicBezTo>
                    <a:pt x="7" y="3"/>
                    <a:pt x="6" y="6"/>
                    <a:pt x="7" y="8"/>
                  </a:cubicBezTo>
                  <a:cubicBezTo>
                    <a:pt x="8" y="9"/>
                    <a:pt x="16" y="9"/>
                    <a:pt x="16" y="9"/>
                  </a:cubicBezTo>
                  <a:cubicBezTo>
                    <a:pt x="16" y="9"/>
                    <a:pt x="9" y="12"/>
                    <a:pt x="9" y="16"/>
                  </a:cubicBezTo>
                  <a:cubicBezTo>
                    <a:pt x="8" y="19"/>
                    <a:pt x="11" y="23"/>
                    <a:pt x="18" y="22"/>
                  </a:cubicBezTo>
                  <a:cubicBezTo>
                    <a:pt x="14" y="24"/>
                    <a:pt x="11" y="23"/>
                    <a:pt x="8" y="21"/>
                  </a:cubicBezTo>
                  <a:cubicBezTo>
                    <a:pt x="7" y="21"/>
                    <a:pt x="10" y="25"/>
                    <a:pt x="10" y="25"/>
                  </a:cubicBezTo>
                  <a:cubicBezTo>
                    <a:pt x="10" y="25"/>
                    <a:pt x="6" y="24"/>
                    <a:pt x="3" y="17"/>
                  </a:cubicBezTo>
                  <a:cubicBezTo>
                    <a:pt x="2" y="15"/>
                    <a:pt x="0" y="16"/>
                    <a:pt x="0" y="15"/>
                  </a:cubicBezTo>
                  <a:cubicBezTo>
                    <a:pt x="0" y="13"/>
                    <a:pt x="1" y="13"/>
                    <a:pt x="2" y="11"/>
                  </a:cubicBezTo>
                  <a:cubicBezTo>
                    <a:pt x="2" y="9"/>
                    <a:pt x="3" y="5"/>
                    <a:pt x="5" y="3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6" name="Freeform 87">
              <a:extLst>
                <a:ext uri="{FF2B5EF4-FFF2-40B4-BE49-F238E27FC236}">
                  <a16:creationId xmlns:a16="http://schemas.microsoft.com/office/drawing/2014/main" id="{33AC44B3-42BE-47CE-99BF-87DC754C248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97888" y="5838826"/>
              <a:ext cx="317500" cy="87313"/>
            </a:xfrm>
            <a:custGeom>
              <a:avLst/>
              <a:gdLst>
                <a:gd name="T0" fmla="*/ 84 w 84"/>
                <a:gd name="T1" fmla="*/ 4 h 23"/>
                <a:gd name="T2" fmla="*/ 2 w 84"/>
                <a:gd name="T3" fmla="*/ 0 h 23"/>
                <a:gd name="T4" fmla="*/ 0 w 84"/>
                <a:gd name="T5" fmla="*/ 5 h 23"/>
                <a:gd name="T6" fmla="*/ 84 w 84"/>
                <a:gd name="T7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23">
                  <a:moveTo>
                    <a:pt x="84" y="4"/>
                  </a:moveTo>
                  <a:cubicBezTo>
                    <a:pt x="84" y="4"/>
                    <a:pt x="26" y="22"/>
                    <a:pt x="2" y="0"/>
                  </a:cubicBezTo>
                  <a:cubicBezTo>
                    <a:pt x="2" y="0"/>
                    <a:pt x="0" y="3"/>
                    <a:pt x="0" y="5"/>
                  </a:cubicBezTo>
                  <a:cubicBezTo>
                    <a:pt x="1" y="8"/>
                    <a:pt x="26" y="23"/>
                    <a:pt x="84" y="6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7" name="Freeform 88">
              <a:extLst>
                <a:ext uri="{FF2B5EF4-FFF2-40B4-BE49-F238E27FC236}">
                  <a16:creationId xmlns:a16="http://schemas.microsoft.com/office/drawing/2014/main" id="{5DEDAD50-1D58-4C6D-B897-2301CCE4A6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23275" y="5770564"/>
              <a:ext cx="79375" cy="73025"/>
            </a:xfrm>
            <a:custGeom>
              <a:avLst/>
              <a:gdLst>
                <a:gd name="T0" fmla="*/ 5 w 21"/>
                <a:gd name="T1" fmla="*/ 19 h 19"/>
                <a:gd name="T2" fmla="*/ 15 w 21"/>
                <a:gd name="T3" fmla="*/ 16 h 19"/>
                <a:gd name="T4" fmla="*/ 8 w 21"/>
                <a:gd name="T5" fmla="*/ 15 h 19"/>
                <a:gd name="T6" fmla="*/ 21 w 21"/>
                <a:gd name="T7" fmla="*/ 9 h 19"/>
                <a:gd name="T8" fmla="*/ 7 w 21"/>
                <a:gd name="T9" fmla="*/ 13 h 19"/>
                <a:gd name="T10" fmla="*/ 20 w 21"/>
                <a:gd name="T11" fmla="*/ 2 h 19"/>
                <a:gd name="T12" fmla="*/ 9 w 21"/>
                <a:gd name="T13" fmla="*/ 7 h 19"/>
                <a:gd name="T14" fmla="*/ 14 w 21"/>
                <a:gd name="T15" fmla="*/ 2 h 19"/>
                <a:gd name="T16" fmla="*/ 17 w 21"/>
                <a:gd name="T17" fmla="*/ 0 h 19"/>
                <a:gd name="T18" fmla="*/ 2 w 21"/>
                <a:gd name="T19" fmla="*/ 13 h 19"/>
                <a:gd name="T20" fmla="*/ 5 w 21"/>
                <a:gd name="T2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19">
                  <a:moveTo>
                    <a:pt x="5" y="19"/>
                  </a:moveTo>
                  <a:cubicBezTo>
                    <a:pt x="5" y="19"/>
                    <a:pt x="9" y="17"/>
                    <a:pt x="15" y="16"/>
                  </a:cubicBezTo>
                  <a:cubicBezTo>
                    <a:pt x="12" y="17"/>
                    <a:pt x="7" y="17"/>
                    <a:pt x="8" y="15"/>
                  </a:cubicBezTo>
                  <a:cubicBezTo>
                    <a:pt x="9" y="11"/>
                    <a:pt x="21" y="9"/>
                    <a:pt x="21" y="9"/>
                  </a:cubicBezTo>
                  <a:cubicBezTo>
                    <a:pt x="13" y="8"/>
                    <a:pt x="8" y="12"/>
                    <a:pt x="7" y="13"/>
                  </a:cubicBezTo>
                  <a:cubicBezTo>
                    <a:pt x="9" y="7"/>
                    <a:pt x="20" y="2"/>
                    <a:pt x="20" y="2"/>
                  </a:cubicBezTo>
                  <a:cubicBezTo>
                    <a:pt x="14" y="4"/>
                    <a:pt x="9" y="7"/>
                    <a:pt x="9" y="7"/>
                  </a:cubicBezTo>
                  <a:cubicBezTo>
                    <a:pt x="9" y="7"/>
                    <a:pt x="11" y="5"/>
                    <a:pt x="14" y="2"/>
                  </a:cubicBezTo>
                  <a:cubicBezTo>
                    <a:pt x="16" y="1"/>
                    <a:pt x="16" y="0"/>
                    <a:pt x="17" y="0"/>
                  </a:cubicBezTo>
                  <a:cubicBezTo>
                    <a:pt x="11" y="3"/>
                    <a:pt x="6" y="7"/>
                    <a:pt x="2" y="13"/>
                  </a:cubicBezTo>
                  <a:cubicBezTo>
                    <a:pt x="2" y="13"/>
                    <a:pt x="0" y="19"/>
                    <a:pt x="5" y="19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8" name="Freeform 89">
              <a:extLst>
                <a:ext uri="{FF2B5EF4-FFF2-40B4-BE49-F238E27FC236}">
                  <a16:creationId xmlns:a16="http://schemas.microsoft.com/office/drawing/2014/main" id="{339C7959-2ECD-4575-9382-01F30C4C3B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55288" y="5180014"/>
              <a:ext cx="122237" cy="227013"/>
            </a:xfrm>
            <a:custGeom>
              <a:avLst/>
              <a:gdLst>
                <a:gd name="T0" fmla="*/ 18 w 32"/>
                <a:gd name="T1" fmla="*/ 0 h 60"/>
                <a:gd name="T2" fmla="*/ 15 w 32"/>
                <a:gd name="T3" fmla="*/ 0 h 60"/>
                <a:gd name="T4" fmla="*/ 7 w 32"/>
                <a:gd name="T5" fmla="*/ 2 h 60"/>
                <a:gd name="T6" fmla="*/ 3 w 32"/>
                <a:gd name="T7" fmla="*/ 4 h 60"/>
                <a:gd name="T8" fmla="*/ 0 w 32"/>
                <a:gd name="T9" fmla="*/ 14 h 60"/>
                <a:gd name="T10" fmla="*/ 0 w 32"/>
                <a:gd name="T11" fmla="*/ 25 h 60"/>
                <a:gd name="T12" fmla="*/ 4 w 32"/>
                <a:gd name="T13" fmla="*/ 16 h 60"/>
                <a:gd name="T14" fmla="*/ 1 w 32"/>
                <a:gd name="T15" fmla="*/ 32 h 60"/>
                <a:gd name="T16" fmla="*/ 3 w 32"/>
                <a:gd name="T17" fmla="*/ 53 h 60"/>
                <a:gd name="T18" fmla="*/ 4 w 32"/>
                <a:gd name="T19" fmla="*/ 52 h 60"/>
                <a:gd name="T20" fmla="*/ 13 w 32"/>
                <a:gd name="T21" fmla="*/ 55 h 60"/>
                <a:gd name="T22" fmla="*/ 16 w 32"/>
                <a:gd name="T23" fmla="*/ 59 h 60"/>
                <a:gd name="T24" fmla="*/ 22 w 32"/>
                <a:gd name="T25" fmla="*/ 48 h 60"/>
                <a:gd name="T26" fmla="*/ 29 w 32"/>
                <a:gd name="T27" fmla="*/ 38 h 60"/>
                <a:gd name="T28" fmla="*/ 31 w 32"/>
                <a:gd name="T29" fmla="*/ 27 h 60"/>
                <a:gd name="T30" fmla="*/ 31 w 32"/>
                <a:gd name="T31" fmla="*/ 27 h 60"/>
                <a:gd name="T32" fmla="*/ 31 w 32"/>
                <a:gd name="T33" fmla="*/ 13 h 60"/>
                <a:gd name="T34" fmla="*/ 23 w 32"/>
                <a:gd name="T35" fmla="*/ 2 h 60"/>
                <a:gd name="T36" fmla="*/ 18 w 32"/>
                <a:gd name="T3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" h="60">
                  <a:moveTo>
                    <a:pt x="18" y="0"/>
                  </a:moveTo>
                  <a:cubicBezTo>
                    <a:pt x="17" y="1"/>
                    <a:pt x="16" y="0"/>
                    <a:pt x="15" y="0"/>
                  </a:cubicBezTo>
                  <a:cubicBezTo>
                    <a:pt x="13" y="0"/>
                    <a:pt x="11" y="0"/>
                    <a:pt x="7" y="2"/>
                  </a:cubicBezTo>
                  <a:cubicBezTo>
                    <a:pt x="6" y="2"/>
                    <a:pt x="5" y="3"/>
                    <a:pt x="3" y="4"/>
                  </a:cubicBezTo>
                  <a:cubicBezTo>
                    <a:pt x="1" y="6"/>
                    <a:pt x="0" y="9"/>
                    <a:pt x="0" y="14"/>
                  </a:cubicBezTo>
                  <a:cubicBezTo>
                    <a:pt x="0" y="18"/>
                    <a:pt x="0" y="21"/>
                    <a:pt x="0" y="25"/>
                  </a:cubicBezTo>
                  <a:cubicBezTo>
                    <a:pt x="2" y="21"/>
                    <a:pt x="4" y="18"/>
                    <a:pt x="4" y="16"/>
                  </a:cubicBezTo>
                  <a:cubicBezTo>
                    <a:pt x="3" y="20"/>
                    <a:pt x="1" y="26"/>
                    <a:pt x="1" y="32"/>
                  </a:cubicBezTo>
                  <a:cubicBezTo>
                    <a:pt x="1" y="39"/>
                    <a:pt x="3" y="47"/>
                    <a:pt x="3" y="53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8" y="48"/>
                    <a:pt x="11" y="51"/>
                    <a:pt x="13" y="55"/>
                  </a:cubicBezTo>
                  <a:cubicBezTo>
                    <a:pt x="14" y="57"/>
                    <a:pt x="15" y="60"/>
                    <a:pt x="16" y="59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30" y="33"/>
                    <a:pt x="31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2" y="22"/>
                    <a:pt x="32" y="16"/>
                    <a:pt x="31" y="13"/>
                  </a:cubicBezTo>
                  <a:cubicBezTo>
                    <a:pt x="29" y="6"/>
                    <a:pt x="24" y="3"/>
                    <a:pt x="23" y="2"/>
                  </a:cubicBezTo>
                  <a:cubicBezTo>
                    <a:pt x="22" y="1"/>
                    <a:pt x="21" y="0"/>
                    <a:pt x="18" y="0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9" name="Freeform 90">
              <a:extLst>
                <a:ext uri="{FF2B5EF4-FFF2-40B4-BE49-F238E27FC236}">
                  <a16:creationId xmlns:a16="http://schemas.microsoft.com/office/drawing/2014/main" id="{326FED61-461C-4068-8CE5-C86CA5D41E7B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0593388" y="5180014"/>
              <a:ext cx="57150" cy="33338"/>
            </a:xfrm>
            <a:custGeom>
              <a:avLst/>
              <a:gdLst>
                <a:gd name="T0" fmla="*/ 4 w 15"/>
                <a:gd name="T1" fmla="*/ 0 h 9"/>
                <a:gd name="T2" fmla="*/ 0 w 15"/>
                <a:gd name="T3" fmla="*/ 2 h 9"/>
                <a:gd name="T4" fmla="*/ 2 w 15"/>
                <a:gd name="T5" fmla="*/ 3 h 9"/>
                <a:gd name="T6" fmla="*/ 4 w 15"/>
                <a:gd name="T7" fmla="*/ 0 h 9"/>
                <a:gd name="T8" fmla="*/ 13 w 15"/>
                <a:gd name="T9" fmla="*/ 0 h 9"/>
                <a:gd name="T10" fmla="*/ 11 w 15"/>
                <a:gd name="T11" fmla="*/ 0 h 9"/>
                <a:gd name="T12" fmla="*/ 10 w 15"/>
                <a:gd name="T13" fmla="*/ 0 h 9"/>
                <a:gd name="T14" fmla="*/ 8 w 15"/>
                <a:gd name="T15" fmla="*/ 0 h 9"/>
                <a:gd name="T16" fmla="*/ 7 w 15"/>
                <a:gd name="T17" fmla="*/ 0 h 9"/>
                <a:gd name="T18" fmla="*/ 4 w 15"/>
                <a:gd name="T19" fmla="*/ 4 h 9"/>
                <a:gd name="T20" fmla="*/ 4 w 15"/>
                <a:gd name="T21" fmla="*/ 4 h 9"/>
                <a:gd name="T22" fmla="*/ 5 w 15"/>
                <a:gd name="T23" fmla="*/ 5 h 9"/>
                <a:gd name="T24" fmla="*/ 6 w 15"/>
                <a:gd name="T25" fmla="*/ 8 h 9"/>
                <a:gd name="T26" fmla="*/ 6 w 15"/>
                <a:gd name="T27" fmla="*/ 9 h 9"/>
                <a:gd name="T28" fmla="*/ 15 w 15"/>
                <a:gd name="T29" fmla="*/ 1 h 9"/>
                <a:gd name="T30" fmla="*/ 13 w 15"/>
                <a:gd name="T3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" h="9">
                  <a:moveTo>
                    <a:pt x="4" y="0"/>
                  </a:moveTo>
                  <a:cubicBezTo>
                    <a:pt x="3" y="1"/>
                    <a:pt x="2" y="1"/>
                    <a:pt x="0" y="2"/>
                  </a:cubicBezTo>
                  <a:cubicBezTo>
                    <a:pt x="1" y="2"/>
                    <a:pt x="1" y="3"/>
                    <a:pt x="2" y="3"/>
                  </a:cubicBezTo>
                  <a:cubicBezTo>
                    <a:pt x="3" y="2"/>
                    <a:pt x="3" y="1"/>
                    <a:pt x="4" y="0"/>
                  </a:cubicBezTo>
                  <a:moveTo>
                    <a:pt x="13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6" y="2"/>
                    <a:pt x="5" y="3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5" y="4"/>
                    <a:pt x="5" y="5"/>
                  </a:cubicBezTo>
                  <a:cubicBezTo>
                    <a:pt x="6" y="5"/>
                    <a:pt x="6" y="7"/>
                    <a:pt x="6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9" y="6"/>
                    <a:pt x="12" y="3"/>
                    <a:pt x="15" y="1"/>
                  </a:cubicBezTo>
                  <a:cubicBezTo>
                    <a:pt x="14" y="1"/>
                    <a:pt x="13" y="0"/>
                    <a:pt x="13" y="0"/>
                  </a:cubicBezTo>
                </a:path>
              </a:pathLst>
            </a:custGeom>
            <a:solidFill>
              <a:srgbClr val="FBEC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0" name="Freeform 91">
              <a:extLst>
                <a:ext uri="{FF2B5EF4-FFF2-40B4-BE49-F238E27FC236}">
                  <a16:creationId xmlns:a16="http://schemas.microsoft.com/office/drawing/2014/main" id="{B9DA90B1-0D62-4363-8793-75C7EA2013FC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0555288" y="5187951"/>
              <a:ext cx="68262" cy="87313"/>
            </a:xfrm>
            <a:custGeom>
              <a:avLst/>
              <a:gdLst>
                <a:gd name="T0" fmla="*/ 6 w 18"/>
                <a:gd name="T1" fmla="*/ 18 h 23"/>
                <a:gd name="T2" fmla="*/ 6 w 18"/>
                <a:gd name="T3" fmla="*/ 18 h 23"/>
                <a:gd name="T4" fmla="*/ 5 w 18"/>
                <a:gd name="T5" fmla="*/ 23 h 23"/>
                <a:gd name="T6" fmla="*/ 6 w 18"/>
                <a:gd name="T7" fmla="*/ 18 h 23"/>
                <a:gd name="T8" fmla="*/ 17 w 18"/>
                <a:gd name="T9" fmla="*/ 13 h 23"/>
                <a:gd name="T10" fmla="*/ 15 w 18"/>
                <a:gd name="T11" fmla="*/ 14 h 23"/>
                <a:gd name="T12" fmla="*/ 16 w 18"/>
                <a:gd name="T13" fmla="*/ 17 h 23"/>
                <a:gd name="T14" fmla="*/ 18 w 18"/>
                <a:gd name="T15" fmla="*/ 17 h 23"/>
                <a:gd name="T16" fmla="*/ 18 w 18"/>
                <a:gd name="T17" fmla="*/ 16 h 23"/>
                <a:gd name="T18" fmla="*/ 17 w 18"/>
                <a:gd name="T19" fmla="*/ 13 h 23"/>
                <a:gd name="T20" fmla="*/ 15 w 18"/>
                <a:gd name="T21" fmla="*/ 6 h 23"/>
                <a:gd name="T22" fmla="*/ 5 w 18"/>
                <a:gd name="T23" fmla="*/ 12 h 23"/>
                <a:gd name="T24" fmla="*/ 5 w 18"/>
                <a:gd name="T25" fmla="*/ 17 h 23"/>
                <a:gd name="T26" fmla="*/ 7 w 18"/>
                <a:gd name="T27" fmla="*/ 16 h 23"/>
                <a:gd name="T28" fmla="*/ 11 w 18"/>
                <a:gd name="T29" fmla="*/ 9 h 23"/>
                <a:gd name="T30" fmla="*/ 12 w 18"/>
                <a:gd name="T31" fmla="*/ 9 h 23"/>
                <a:gd name="T32" fmla="*/ 14 w 18"/>
                <a:gd name="T33" fmla="*/ 13 h 23"/>
                <a:gd name="T34" fmla="*/ 17 w 18"/>
                <a:gd name="T35" fmla="*/ 12 h 23"/>
                <a:gd name="T36" fmla="*/ 17 w 18"/>
                <a:gd name="T37" fmla="*/ 11 h 23"/>
                <a:gd name="T38" fmla="*/ 15 w 18"/>
                <a:gd name="T39" fmla="*/ 6 h 23"/>
                <a:gd name="T40" fmla="*/ 9 w 18"/>
                <a:gd name="T41" fmla="*/ 0 h 23"/>
                <a:gd name="T42" fmla="*/ 0 w 18"/>
                <a:gd name="T43" fmla="*/ 8 h 23"/>
                <a:gd name="T44" fmla="*/ 0 w 18"/>
                <a:gd name="T45" fmla="*/ 9 h 23"/>
                <a:gd name="T46" fmla="*/ 3 w 18"/>
                <a:gd name="T47" fmla="*/ 7 h 23"/>
                <a:gd name="T48" fmla="*/ 3 w 18"/>
                <a:gd name="T49" fmla="*/ 7 h 23"/>
                <a:gd name="T50" fmla="*/ 5 w 18"/>
                <a:gd name="T51" fmla="*/ 11 h 23"/>
                <a:gd name="T52" fmla="*/ 14 w 18"/>
                <a:gd name="T53" fmla="*/ 5 h 23"/>
                <a:gd name="T54" fmla="*/ 9 w 18"/>
                <a:gd name="T5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" h="23">
                  <a:moveTo>
                    <a:pt x="6" y="18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6" y="20"/>
                    <a:pt x="5" y="22"/>
                    <a:pt x="5" y="23"/>
                  </a:cubicBezTo>
                  <a:cubicBezTo>
                    <a:pt x="5" y="22"/>
                    <a:pt x="6" y="20"/>
                    <a:pt x="6" y="18"/>
                  </a:cubicBezTo>
                  <a:moveTo>
                    <a:pt x="17" y="13"/>
                  </a:moveTo>
                  <a:cubicBezTo>
                    <a:pt x="17" y="13"/>
                    <a:pt x="16" y="13"/>
                    <a:pt x="15" y="14"/>
                  </a:cubicBezTo>
                  <a:cubicBezTo>
                    <a:pt x="15" y="15"/>
                    <a:pt x="16" y="16"/>
                    <a:pt x="16" y="17"/>
                  </a:cubicBezTo>
                  <a:cubicBezTo>
                    <a:pt x="17" y="17"/>
                    <a:pt x="17" y="17"/>
                    <a:pt x="18" y="17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5"/>
                    <a:pt x="18" y="14"/>
                    <a:pt x="17" y="13"/>
                  </a:cubicBezTo>
                  <a:moveTo>
                    <a:pt x="15" y="6"/>
                  </a:moveTo>
                  <a:cubicBezTo>
                    <a:pt x="12" y="8"/>
                    <a:pt x="8" y="10"/>
                    <a:pt x="5" y="12"/>
                  </a:cubicBezTo>
                  <a:cubicBezTo>
                    <a:pt x="5" y="14"/>
                    <a:pt x="5" y="15"/>
                    <a:pt x="5" y="17"/>
                  </a:cubicBezTo>
                  <a:cubicBezTo>
                    <a:pt x="6" y="17"/>
                    <a:pt x="6" y="16"/>
                    <a:pt x="7" y="16"/>
                  </a:cubicBezTo>
                  <a:cubicBezTo>
                    <a:pt x="7" y="13"/>
                    <a:pt x="9" y="9"/>
                    <a:pt x="11" y="9"/>
                  </a:cubicBezTo>
                  <a:cubicBezTo>
                    <a:pt x="11" y="9"/>
                    <a:pt x="11" y="9"/>
                    <a:pt x="12" y="9"/>
                  </a:cubicBezTo>
                  <a:cubicBezTo>
                    <a:pt x="13" y="10"/>
                    <a:pt x="14" y="11"/>
                    <a:pt x="14" y="13"/>
                  </a:cubicBezTo>
                  <a:cubicBezTo>
                    <a:pt x="15" y="12"/>
                    <a:pt x="16" y="12"/>
                    <a:pt x="17" y="12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9"/>
                    <a:pt x="16" y="8"/>
                    <a:pt x="15" y="6"/>
                  </a:cubicBezTo>
                  <a:moveTo>
                    <a:pt x="9" y="0"/>
                  </a:moveTo>
                  <a:cubicBezTo>
                    <a:pt x="6" y="3"/>
                    <a:pt x="3" y="5"/>
                    <a:pt x="0" y="8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1" y="8"/>
                    <a:pt x="2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8"/>
                    <a:pt x="5" y="9"/>
                    <a:pt x="5" y="11"/>
                  </a:cubicBezTo>
                  <a:cubicBezTo>
                    <a:pt x="8" y="9"/>
                    <a:pt x="11" y="7"/>
                    <a:pt x="14" y="5"/>
                  </a:cubicBezTo>
                  <a:cubicBezTo>
                    <a:pt x="12" y="2"/>
                    <a:pt x="10" y="1"/>
                    <a:pt x="9" y="0"/>
                  </a:cubicBezTo>
                </a:path>
              </a:pathLst>
            </a:custGeom>
            <a:solidFill>
              <a:srgbClr val="FBEC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" name="Freeform 92">
              <a:extLst>
                <a:ext uri="{FF2B5EF4-FFF2-40B4-BE49-F238E27FC236}">
                  <a16:creationId xmlns:a16="http://schemas.microsoft.com/office/drawing/2014/main" id="{B66DB46A-12E8-4360-9EF7-7748825B78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52088" y="5311776"/>
              <a:ext cx="203200" cy="179388"/>
            </a:xfrm>
            <a:custGeom>
              <a:avLst/>
              <a:gdLst>
                <a:gd name="T0" fmla="*/ 30 w 54"/>
                <a:gd name="T1" fmla="*/ 1 h 47"/>
                <a:gd name="T2" fmla="*/ 30 w 54"/>
                <a:gd name="T3" fmla="*/ 1 h 47"/>
                <a:gd name="T4" fmla="*/ 29 w 54"/>
                <a:gd name="T5" fmla="*/ 1 h 47"/>
                <a:gd name="T6" fmla="*/ 5 w 54"/>
                <a:gd name="T7" fmla="*/ 9 h 47"/>
                <a:gd name="T8" fmla="*/ 0 w 54"/>
                <a:gd name="T9" fmla="*/ 45 h 47"/>
                <a:gd name="T10" fmla="*/ 40 w 54"/>
                <a:gd name="T11" fmla="*/ 35 h 47"/>
                <a:gd name="T12" fmla="*/ 40 w 54"/>
                <a:gd name="T13" fmla="*/ 35 h 47"/>
                <a:gd name="T14" fmla="*/ 51 w 54"/>
                <a:gd name="T15" fmla="*/ 24 h 47"/>
                <a:gd name="T16" fmla="*/ 52 w 54"/>
                <a:gd name="T17" fmla="*/ 20 h 47"/>
                <a:gd name="T18" fmla="*/ 46 w 54"/>
                <a:gd name="T19" fmla="*/ 14 h 47"/>
                <a:gd name="T20" fmla="*/ 46 w 54"/>
                <a:gd name="T21" fmla="*/ 7 h 47"/>
                <a:gd name="T22" fmla="*/ 30 w 54"/>
                <a:gd name="T23" fmla="*/ 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47">
                  <a:moveTo>
                    <a:pt x="30" y="1"/>
                  </a:moveTo>
                  <a:cubicBezTo>
                    <a:pt x="30" y="1"/>
                    <a:pt x="30" y="1"/>
                    <a:pt x="30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2" y="0"/>
                    <a:pt x="14" y="2"/>
                    <a:pt x="5" y="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22" y="47"/>
                    <a:pt x="40" y="35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4" y="32"/>
                    <a:pt x="47" y="29"/>
                    <a:pt x="51" y="24"/>
                  </a:cubicBezTo>
                  <a:cubicBezTo>
                    <a:pt x="51" y="24"/>
                    <a:pt x="54" y="23"/>
                    <a:pt x="52" y="20"/>
                  </a:cubicBezTo>
                  <a:cubicBezTo>
                    <a:pt x="51" y="17"/>
                    <a:pt x="46" y="17"/>
                    <a:pt x="46" y="14"/>
                  </a:cubicBezTo>
                  <a:cubicBezTo>
                    <a:pt x="47" y="11"/>
                    <a:pt x="49" y="10"/>
                    <a:pt x="46" y="7"/>
                  </a:cubicBezTo>
                  <a:cubicBezTo>
                    <a:pt x="45" y="5"/>
                    <a:pt x="39" y="1"/>
                    <a:pt x="30" y="1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2" name="Freeform 93">
              <a:extLst>
                <a:ext uri="{FF2B5EF4-FFF2-40B4-BE49-F238E27FC236}">
                  <a16:creationId xmlns:a16="http://schemas.microsoft.com/office/drawing/2014/main" id="{CCD29EBA-91DF-48AC-A57A-EC303EF0DEC3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0355263" y="5316539"/>
              <a:ext cx="90487" cy="128588"/>
            </a:xfrm>
            <a:custGeom>
              <a:avLst/>
              <a:gdLst>
                <a:gd name="T0" fmla="*/ 2 w 24"/>
                <a:gd name="T1" fmla="*/ 16 h 34"/>
                <a:gd name="T2" fmla="*/ 1 w 24"/>
                <a:gd name="T3" fmla="*/ 16 h 34"/>
                <a:gd name="T4" fmla="*/ 2 w 24"/>
                <a:gd name="T5" fmla="*/ 16 h 34"/>
                <a:gd name="T6" fmla="*/ 2 w 24"/>
                <a:gd name="T7" fmla="*/ 16 h 34"/>
                <a:gd name="T8" fmla="*/ 8 w 24"/>
                <a:gd name="T9" fmla="*/ 5 h 34"/>
                <a:gd name="T10" fmla="*/ 3 w 24"/>
                <a:gd name="T11" fmla="*/ 6 h 34"/>
                <a:gd name="T12" fmla="*/ 0 w 24"/>
                <a:gd name="T13" fmla="*/ 6 h 34"/>
                <a:gd name="T14" fmla="*/ 7 w 24"/>
                <a:gd name="T15" fmla="*/ 7 h 34"/>
                <a:gd name="T16" fmla="*/ 8 w 24"/>
                <a:gd name="T17" fmla="*/ 5 h 34"/>
                <a:gd name="T18" fmla="*/ 11 w 24"/>
                <a:gd name="T19" fmla="*/ 2 h 34"/>
                <a:gd name="T20" fmla="*/ 9 w 24"/>
                <a:gd name="T21" fmla="*/ 8 h 34"/>
                <a:gd name="T22" fmla="*/ 11 w 24"/>
                <a:gd name="T23" fmla="*/ 9 h 34"/>
                <a:gd name="T24" fmla="*/ 5 w 24"/>
                <a:gd name="T25" fmla="*/ 14 h 34"/>
                <a:gd name="T26" fmla="*/ 4 w 24"/>
                <a:gd name="T27" fmla="*/ 15 h 34"/>
                <a:gd name="T28" fmla="*/ 10 w 24"/>
                <a:gd name="T29" fmla="*/ 14 h 34"/>
                <a:gd name="T30" fmla="*/ 13 w 24"/>
                <a:gd name="T31" fmla="*/ 15 h 34"/>
                <a:gd name="T32" fmla="*/ 5 w 24"/>
                <a:gd name="T33" fmla="*/ 26 h 34"/>
                <a:gd name="T34" fmla="*/ 15 w 24"/>
                <a:gd name="T35" fmla="*/ 21 h 34"/>
                <a:gd name="T36" fmla="*/ 17 w 24"/>
                <a:gd name="T37" fmla="*/ 22 h 34"/>
                <a:gd name="T38" fmla="*/ 11 w 24"/>
                <a:gd name="T39" fmla="*/ 34 h 34"/>
                <a:gd name="T40" fmla="*/ 22 w 24"/>
                <a:gd name="T41" fmla="*/ 23 h 34"/>
                <a:gd name="T42" fmla="*/ 24 w 24"/>
                <a:gd name="T43" fmla="*/ 21 h 34"/>
                <a:gd name="T44" fmla="*/ 23 w 24"/>
                <a:gd name="T45" fmla="*/ 19 h 34"/>
                <a:gd name="T46" fmla="*/ 17 w 24"/>
                <a:gd name="T47" fmla="*/ 13 h 34"/>
                <a:gd name="T48" fmla="*/ 17 w 24"/>
                <a:gd name="T49" fmla="*/ 13 h 34"/>
                <a:gd name="T50" fmla="*/ 18 w 24"/>
                <a:gd name="T51" fmla="*/ 9 h 34"/>
                <a:gd name="T52" fmla="*/ 17 w 24"/>
                <a:gd name="T53" fmla="*/ 6 h 34"/>
                <a:gd name="T54" fmla="*/ 11 w 24"/>
                <a:gd name="T55" fmla="*/ 2 h 34"/>
                <a:gd name="T56" fmla="*/ 1 w 24"/>
                <a:gd name="T57" fmla="*/ 0 h 34"/>
                <a:gd name="T58" fmla="*/ 9 w 24"/>
                <a:gd name="T59" fmla="*/ 4 h 34"/>
                <a:gd name="T60" fmla="*/ 9 w 24"/>
                <a:gd name="T61" fmla="*/ 4 h 34"/>
                <a:gd name="T62" fmla="*/ 10 w 24"/>
                <a:gd name="T63" fmla="*/ 2 h 34"/>
                <a:gd name="T64" fmla="*/ 1 w 24"/>
                <a:gd name="T6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" h="34">
                  <a:moveTo>
                    <a:pt x="2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moveTo>
                    <a:pt x="8" y="5"/>
                  </a:moveTo>
                  <a:cubicBezTo>
                    <a:pt x="7" y="6"/>
                    <a:pt x="5" y="6"/>
                    <a:pt x="3" y="6"/>
                  </a:cubicBezTo>
                  <a:cubicBezTo>
                    <a:pt x="1" y="6"/>
                    <a:pt x="0" y="6"/>
                    <a:pt x="0" y="6"/>
                  </a:cubicBezTo>
                  <a:cubicBezTo>
                    <a:pt x="0" y="6"/>
                    <a:pt x="4" y="6"/>
                    <a:pt x="7" y="7"/>
                  </a:cubicBezTo>
                  <a:cubicBezTo>
                    <a:pt x="8" y="6"/>
                    <a:pt x="8" y="6"/>
                    <a:pt x="8" y="5"/>
                  </a:cubicBezTo>
                  <a:moveTo>
                    <a:pt x="11" y="2"/>
                  </a:moveTo>
                  <a:cubicBezTo>
                    <a:pt x="11" y="4"/>
                    <a:pt x="10" y="6"/>
                    <a:pt x="9" y="8"/>
                  </a:cubicBezTo>
                  <a:cubicBezTo>
                    <a:pt x="10" y="8"/>
                    <a:pt x="10" y="9"/>
                    <a:pt x="11" y="9"/>
                  </a:cubicBezTo>
                  <a:cubicBezTo>
                    <a:pt x="11" y="11"/>
                    <a:pt x="8" y="12"/>
                    <a:pt x="5" y="14"/>
                  </a:cubicBezTo>
                  <a:cubicBezTo>
                    <a:pt x="5" y="14"/>
                    <a:pt x="5" y="15"/>
                    <a:pt x="4" y="15"/>
                  </a:cubicBezTo>
                  <a:cubicBezTo>
                    <a:pt x="6" y="14"/>
                    <a:pt x="9" y="14"/>
                    <a:pt x="10" y="14"/>
                  </a:cubicBezTo>
                  <a:cubicBezTo>
                    <a:pt x="12" y="14"/>
                    <a:pt x="13" y="14"/>
                    <a:pt x="13" y="15"/>
                  </a:cubicBezTo>
                  <a:cubicBezTo>
                    <a:pt x="14" y="18"/>
                    <a:pt x="6" y="25"/>
                    <a:pt x="5" y="26"/>
                  </a:cubicBezTo>
                  <a:cubicBezTo>
                    <a:pt x="6" y="25"/>
                    <a:pt x="12" y="21"/>
                    <a:pt x="15" y="21"/>
                  </a:cubicBezTo>
                  <a:cubicBezTo>
                    <a:pt x="16" y="21"/>
                    <a:pt x="17" y="21"/>
                    <a:pt x="17" y="22"/>
                  </a:cubicBezTo>
                  <a:cubicBezTo>
                    <a:pt x="19" y="25"/>
                    <a:pt x="11" y="33"/>
                    <a:pt x="11" y="34"/>
                  </a:cubicBezTo>
                  <a:cubicBezTo>
                    <a:pt x="15" y="31"/>
                    <a:pt x="18" y="28"/>
                    <a:pt x="22" y="23"/>
                  </a:cubicBezTo>
                  <a:cubicBezTo>
                    <a:pt x="22" y="23"/>
                    <a:pt x="24" y="23"/>
                    <a:pt x="24" y="21"/>
                  </a:cubicBezTo>
                  <a:cubicBezTo>
                    <a:pt x="24" y="20"/>
                    <a:pt x="24" y="20"/>
                    <a:pt x="23" y="19"/>
                  </a:cubicBezTo>
                  <a:cubicBezTo>
                    <a:pt x="22" y="16"/>
                    <a:pt x="17" y="16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1"/>
                    <a:pt x="18" y="10"/>
                    <a:pt x="18" y="9"/>
                  </a:cubicBezTo>
                  <a:cubicBezTo>
                    <a:pt x="18" y="8"/>
                    <a:pt x="18" y="7"/>
                    <a:pt x="17" y="6"/>
                  </a:cubicBezTo>
                  <a:cubicBezTo>
                    <a:pt x="16" y="5"/>
                    <a:pt x="14" y="4"/>
                    <a:pt x="11" y="2"/>
                  </a:cubicBezTo>
                  <a:moveTo>
                    <a:pt x="1" y="0"/>
                  </a:moveTo>
                  <a:cubicBezTo>
                    <a:pt x="2" y="0"/>
                    <a:pt x="8" y="1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3"/>
                    <a:pt x="9" y="2"/>
                    <a:pt x="10" y="2"/>
                  </a:cubicBezTo>
                  <a:cubicBezTo>
                    <a:pt x="7" y="1"/>
                    <a:pt x="4" y="0"/>
                    <a:pt x="1" y="0"/>
                  </a:cubicBezTo>
                </a:path>
              </a:pathLst>
            </a:custGeom>
            <a:solidFill>
              <a:srgbClr val="FBEC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3" name="Freeform 94">
              <a:extLst>
                <a:ext uri="{FF2B5EF4-FFF2-40B4-BE49-F238E27FC236}">
                  <a16:creationId xmlns:a16="http://schemas.microsoft.com/office/drawing/2014/main" id="{9BD08269-F1F5-4009-9824-9C05315488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69563" y="5240339"/>
              <a:ext cx="180975" cy="188913"/>
            </a:xfrm>
            <a:custGeom>
              <a:avLst/>
              <a:gdLst>
                <a:gd name="T0" fmla="*/ 45 w 48"/>
                <a:gd name="T1" fmla="*/ 5 h 50"/>
                <a:gd name="T2" fmla="*/ 27 w 48"/>
                <a:gd name="T3" fmla="*/ 35 h 50"/>
                <a:gd name="T4" fmla="*/ 0 w 48"/>
                <a:gd name="T5" fmla="*/ 49 h 50"/>
                <a:gd name="T6" fmla="*/ 2 w 48"/>
                <a:gd name="T7" fmla="*/ 50 h 50"/>
                <a:gd name="T8" fmla="*/ 45 w 48"/>
                <a:gd name="T9" fmla="*/ 5 h 50"/>
                <a:gd name="T10" fmla="*/ 46 w 48"/>
                <a:gd name="T11" fmla="*/ 5 h 50"/>
                <a:gd name="T12" fmla="*/ 47 w 48"/>
                <a:gd name="T13" fmla="*/ 2 h 50"/>
                <a:gd name="T14" fmla="*/ 44 w 48"/>
                <a:gd name="T15" fmla="*/ 3 h 50"/>
                <a:gd name="T16" fmla="*/ 45 w 48"/>
                <a:gd name="T17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0">
                  <a:moveTo>
                    <a:pt x="45" y="5"/>
                  </a:moveTo>
                  <a:cubicBezTo>
                    <a:pt x="43" y="11"/>
                    <a:pt x="39" y="26"/>
                    <a:pt x="27" y="35"/>
                  </a:cubicBezTo>
                  <a:cubicBezTo>
                    <a:pt x="12" y="47"/>
                    <a:pt x="0" y="49"/>
                    <a:pt x="0" y="49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39" y="43"/>
                    <a:pt x="45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6" y="5"/>
                    <a:pt x="47" y="3"/>
                    <a:pt x="47" y="2"/>
                  </a:cubicBezTo>
                  <a:cubicBezTo>
                    <a:pt x="48" y="0"/>
                    <a:pt x="45" y="0"/>
                    <a:pt x="44" y="3"/>
                  </a:cubicBezTo>
                  <a:cubicBezTo>
                    <a:pt x="43" y="5"/>
                    <a:pt x="44" y="5"/>
                    <a:pt x="45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4" name="Freeform 95">
              <a:extLst>
                <a:ext uri="{FF2B5EF4-FFF2-40B4-BE49-F238E27FC236}">
                  <a16:creationId xmlns:a16="http://schemas.microsoft.com/office/drawing/2014/main" id="{99E0F15F-1E81-4B97-87E1-B4AEBAA4B1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64800" y="5199064"/>
              <a:ext cx="219075" cy="207963"/>
            </a:xfrm>
            <a:custGeom>
              <a:avLst/>
              <a:gdLst>
                <a:gd name="T0" fmla="*/ 3 w 58"/>
                <a:gd name="T1" fmla="*/ 55 h 55"/>
                <a:gd name="T2" fmla="*/ 0 w 58"/>
                <a:gd name="T3" fmla="*/ 54 h 55"/>
                <a:gd name="T4" fmla="*/ 54 w 58"/>
                <a:gd name="T5" fmla="*/ 6 h 55"/>
                <a:gd name="T6" fmla="*/ 55 w 58"/>
                <a:gd name="T7" fmla="*/ 2 h 55"/>
                <a:gd name="T8" fmla="*/ 55 w 58"/>
                <a:gd name="T9" fmla="*/ 7 h 55"/>
                <a:gd name="T10" fmla="*/ 55 w 58"/>
                <a:gd name="T11" fmla="*/ 7 h 55"/>
                <a:gd name="T12" fmla="*/ 41 w 58"/>
                <a:gd name="T13" fmla="*/ 26 h 55"/>
                <a:gd name="T14" fmla="*/ 3 w 58"/>
                <a:gd name="T1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5">
                  <a:moveTo>
                    <a:pt x="3" y="55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41" y="37"/>
                    <a:pt x="54" y="6"/>
                  </a:cubicBezTo>
                  <a:cubicBezTo>
                    <a:pt x="54" y="6"/>
                    <a:pt x="53" y="3"/>
                    <a:pt x="55" y="2"/>
                  </a:cubicBezTo>
                  <a:cubicBezTo>
                    <a:pt x="57" y="0"/>
                    <a:pt x="58" y="4"/>
                    <a:pt x="55" y="7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53" y="11"/>
                    <a:pt x="48" y="19"/>
                    <a:pt x="41" y="26"/>
                  </a:cubicBezTo>
                  <a:cubicBezTo>
                    <a:pt x="31" y="39"/>
                    <a:pt x="10" y="51"/>
                    <a:pt x="3" y="5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5" name="Freeform 96">
              <a:extLst>
                <a:ext uri="{FF2B5EF4-FFF2-40B4-BE49-F238E27FC236}">
                  <a16:creationId xmlns:a16="http://schemas.microsoft.com/office/drawing/2014/main" id="{5789EF12-A9C0-40EB-B3FC-BB8438E90F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64800" y="5016501"/>
              <a:ext cx="265112" cy="379413"/>
            </a:xfrm>
            <a:custGeom>
              <a:avLst/>
              <a:gdLst>
                <a:gd name="T0" fmla="*/ 61 w 70"/>
                <a:gd name="T1" fmla="*/ 3 h 100"/>
                <a:gd name="T2" fmla="*/ 67 w 70"/>
                <a:gd name="T3" fmla="*/ 1 h 100"/>
                <a:gd name="T4" fmla="*/ 60 w 70"/>
                <a:gd name="T5" fmla="*/ 6 h 100"/>
                <a:gd name="T6" fmla="*/ 18 w 70"/>
                <a:gd name="T7" fmla="*/ 100 h 100"/>
                <a:gd name="T8" fmla="*/ 15 w 70"/>
                <a:gd name="T9" fmla="*/ 100 h 100"/>
                <a:gd name="T10" fmla="*/ 61 w 70"/>
                <a:gd name="T11" fmla="*/ 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100">
                  <a:moveTo>
                    <a:pt x="61" y="3"/>
                  </a:moveTo>
                  <a:cubicBezTo>
                    <a:pt x="63" y="1"/>
                    <a:pt x="65" y="0"/>
                    <a:pt x="67" y="1"/>
                  </a:cubicBezTo>
                  <a:cubicBezTo>
                    <a:pt x="70" y="3"/>
                    <a:pt x="63" y="10"/>
                    <a:pt x="60" y="6"/>
                  </a:cubicBezTo>
                  <a:cubicBezTo>
                    <a:pt x="0" y="24"/>
                    <a:pt x="18" y="99"/>
                    <a:pt x="18" y="100"/>
                  </a:cubicBezTo>
                  <a:cubicBezTo>
                    <a:pt x="15" y="100"/>
                    <a:pt x="15" y="100"/>
                    <a:pt x="15" y="100"/>
                  </a:cubicBezTo>
                  <a:cubicBezTo>
                    <a:pt x="14" y="99"/>
                    <a:pt x="0" y="20"/>
                    <a:pt x="61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6" name="Freeform 97">
              <a:extLst>
                <a:ext uri="{FF2B5EF4-FFF2-40B4-BE49-F238E27FC236}">
                  <a16:creationId xmlns:a16="http://schemas.microsoft.com/office/drawing/2014/main" id="{E44F64BE-35B5-4306-93EB-C3548E4B4D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26700" y="5126039"/>
              <a:ext cx="287337" cy="330200"/>
            </a:xfrm>
            <a:custGeom>
              <a:avLst/>
              <a:gdLst>
                <a:gd name="T0" fmla="*/ 67 w 76"/>
                <a:gd name="T1" fmla="*/ 2 h 87"/>
                <a:gd name="T2" fmla="*/ 73 w 76"/>
                <a:gd name="T3" fmla="*/ 1 h 87"/>
                <a:gd name="T4" fmla="*/ 65 w 76"/>
                <a:gd name="T5" fmla="*/ 4 h 87"/>
                <a:gd name="T6" fmla="*/ 3 w 76"/>
                <a:gd name="T7" fmla="*/ 87 h 87"/>
                <a:gd name="T8" fmla="*/ 0 w 76"/>
                <a:gd name="T9" fmla="*/ 87 h 87"/>
                <a:gd name="T10" fmla="*/ 67 w 76"/>
                <a:gd name="T11" fmla="*/ 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7">
                  <a:moveTo>
                    <a:pt x="67" y="2"/>
                  </a:moveTo>
                  <a:cubicBezTo>
                    <a:pt x="69" y="1"/>
                    <a:pt x="71" y="0"/>
                    <a:pt x="73" y="1"/>
                  </a:cubicBezTo>
                  <a:cubicBezTo>
                    <a:pt x="76" y="4"/>
                    <a:pt x="67" y="9"/>
                    <a:pt x="65" y="4"/>
                  </a:cubicBezTo>
                  <a:cubicBezTo>
                    <a:pt x="3" y="9"/>
                    <a:pt x="3" y="86"/>
                    <a:pt x="3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6"/>
                    <a:pt x="3" y="5"/>
                    <a:pt x="67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7" name="Freeform 98">
              <a:extLst>
                <a:ext uri="{FF2B5EF4-FFF2-40B4-BE49-F238E27FC236}">
                  <a16:creationId xmlns:a16="http://schemas.microsoft.com/office/drawing/2014/main" id="{A95C60E9-4190-48A8-9778-820F58EE19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66375" y="5180014"/>
              <a:ext cx="306387" cy="330200"/>
            </a:xfrm>
            <a:custGeom>
              <a:avLst/>
              <a:gdLst>
                <a:gd name="T0" fmla="*/ 76 w 81"/>
                <a:gd name="T1" fmla="*/ 9 h 87"/>
                <a:gd name="T2" fmla="*/ 76 w 81"/>
                <a:gd name="T3" fmla="*/ 3 h 87"/>
                <a:gd name="T4" fmla="*/ 74 w 81"/>
                <a:gd name="T5" fmla="*/ 11 h 87"/>
                <a:gd name="T6" fmla="*/ 0 w 81"/>
                <a:gd name="T7" fmla="*/ 83 h 87"/>
                <a:gd name="T8" fmla="*/ 1 w 81"/>
                <a:gd name="T9" fmla="*/ 87 h 87"/>
                <a:gd name="T10" fmla="*/ 76 w 81"/>
                <a:gd name="T11" fmla="*/ 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87">
                  <a:moveTo>
                    <a:pt x="76" y="9"/>
                  </a:moveTo>
                  <a:cubicBezTo>
                    <a:pt x="77" y="7"/>
                    <a:pt x="77" y="5"/>
                    <a:pt x="76" y="3"/>
                  </a:cubicBezTo>
                  <a:cubicBezTo>
                    <a:pt x="72" y="0"/>
                    <a:pt x="68" y="10"/>
                    <a:pt x="74" y="11"/>
                  </a:cubicBezTo>
                  <a:cubicBezTo>
                    <a:pt x="77" y="74"/>
                    <a:pt x="1" y="83"/>
                    <a:pt x="0" y="83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2" y="86"/>
                    <a:pt x="81" y="73"/>
                    <a:pt x="76" y="9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8" name="Freeform 99">
              <a:extLst>
                <a:ext uri="{FF2B5EF4-FFF2-40B4-BE49-F238E27FC236}">
                  <a16:creationId xmlns:a16="http://schemas.microsoft.com/office/drawing/2014/main" id="{D78F1AE9-7377-4F1D-9A45-FEDB67029DB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66375" y="5270501"/>
              <a:ext cx="215900" cy="204788"/>
            </a:xfrm>
            <a:custGeom>
              <a:avLst/>
              <a:gdLst>
                <a:gd name="T0" fmla="*/ 55 w 57"/>
                <a:gd name="T1" fmla="*/ 5 h 54"/>
                <a:gd name="T2" fmla="*/ 55 w 57"/>
                <a:gd name="T3" fmla="*/ 2 h 54"/>
                <a:gd name="T4" fmla="*/ 54 w 57"/>
                <a:gd name="T5" fmla="*/ 7 h 54"/>
                <a:gd name="T6" fmla="*/ 0 w 57"/>
                <a:gd name="T7" fmla="*/ 52 h 54"/>
                <a:gd name="T8" fmla="*/ 0 w 57"/>
                <a:gd name="T9" fmla="*/ 54 h 54"/>
                <a:gd name="T10" fmla="*/ 55 w 57"/>
                <a:gd name="T11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54">
                  <a:moveTo>
                    <a:pt x="55" y="5"/>
                  </a:moveTo>
                  <a:cubicBezTo>
                    <a:pt x="56" y="4"/>
                    <a:pt x="57" y="3"/>
                    <a:pt x="55" y="2"/>
                  </a:cubicBezTo>
                  <a:cubicBezTo>
                    <a:pt x="53" y="0"/>
                    <a:pt x="50" y="6"/>
                    <a:pt x="54" y="7"/>
                  </a:cubicBezTo>
                  <a:cubicBezTo>
                    <a:pt x="53" y="49"/>
                    <a:pt x="0" y="52"/>
                    <a:pt x="0" y="52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55" y="49"/>
                    <a:pt x="55" y="5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9" name="Freeform 100">
              <a:extLst>
                <a:ext uri="{FF2B5EF4-FFF2-40B4-BE49-F238E27FC236}">
                  <a16:creationId xmlns:a16="http://schemas.microsoft.com/office/drawing/2014/main" id="{DD786D7A-581A-4292-A181-71C88697F7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33063" y="5106989"/>
              <a:ext cx="188912" cy="242888"/>
            </a:xfrm>
            <a:custGeom>
              <a:avLst/>
              <a:gdLst>
                <a:gd name="T0" fmla="*/ 44 w 50"/>
                <a:gd name="T1" fmla="*/ 2 h 64"/>
                <a:gd name="T2" fmla="*/ 47 w 50"/>
                <a:gd name="T3" fmla="*/ 1 h 64"/>
                <a:gd name="T4" fmla="*/ 42 w 50"/>
                <a:gd name="T5" fmla="*/ 4 h 64"/>
                <a:gd name="T6" fmla="*/ 5 w 50"/>
                <a:gd name="T7" fmla="*/ 63 h 64"/>
                <a:gd name="T8" fmla="*/ 3 w 50"/>
                <a:gd name="T9" fmla="*/ 64 h 64"/>
                <a:gd name="T10" fmla="*/ 44 w 50"/>
                <a:gd name="T11" fmla="*/ 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64">
                  <a:moveTo>
                    <a:pt x="44" y="2"/>
                  </a:moveTo>
                  <a:cubicBezTo>
                    <a:pt x="45" y="1"/>
                    <a:pt x="46" y="0"/>
                    <a:pt x="47" y="1"/>
                  </a:cubicBezTo>
                  <a:cubicBezTo>
                    <a:pt x="50" y="3"/>
                    <a:pt x="44" y="7"/>
                    <a:pt x="42" y="4"/>
                  </a:cubicBezTo>
                  <a:cubicBezTo>
                    <a:pt x="0" y="11"/>
                    <a:pt x="5" y="63"/>
                    <a:pt x="5" y="63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3"/>
                    <a:pt x="0" y="8"/>
                    <a:pt x="44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0" name="Freeform 101">
              <a:extLst>
                <a:ext uri="{FF2B5EF4-FFF2-40B4-BE49-F238E27FC236}">
                  <a16:creationId xmlns:a16="http://schemas.microsoft.com/office/drawing/2014/main" id="{BF907544-18F8-4844-B394-12C0320B2F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83825" y="5267326"/>
              <a:ext cx="328612" cy="230188"/>
            </a:xfrm>
            <a:custGeom>
              <a:avLst/>
              <a:gdLst>
                <a:gd name="T0" fmla="*/ 84 w 87"/>
                <a:gd name="T1" fmla="*/ 8 h 61"/>
                <a:gd name="T2" fmla="*/ 86 w 87"/>
                <a:gd name="T3" fmla="*/ 3 h 61"/>
                <a:gd name="T4" fmla="*/ 82 w 87"/>
                <a:gd name="T5" fmla="*/ 9 h 61"/>
                <a:gd name="T6" fmla="*/ 0 w 87"/>
                <a:gd name="T7" fmla="*/ 46 h 61"/>
                <a:gd name="T8" fmla="*/ 0 w 87"/>
                <a:gd name="T9" fmla="*/ 48 h 61"/>
                <a:gd name="T10" fmla="*/ 84 w 87"/>
                <a:gd name="T11" fmla="*/ 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61">
                  <a:moveTo>
                    <a:pt x="84" y="8"/>
                  </a:moveTo>
                  <a:cubicBezTo>
                    <a:pt x="85" y="7"/>
                    <a:pt x="87" y="5"/>
                    <a:pt x="86" y="3"/>
                  </a:cubicBezTo>
                  <a:cubicBezTo>
                    <a:pt x="84" y="0"/>
                    <a:pt x="78" y="6"/>
                    <a:pt x="82" y="9"/>
                  </a:cubicBezTo>
                  <a:cubicBezTo>
                    <a:pt x="66" y="61"/>
                    <a:pt x="1" y="46"/>
                    <a:pt x="0" y="4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" y="48"/>
                    <a:pt x="69" y="61"/>
                    <a:pt x="84" y="8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1" name="Freeform 102">
              <a:extLst>
                <a:ext uri="{FF2B5EF4-FFF2-40B4-BE49-F238E27FC236}">
                  <a16:creationId xmlns:a16="http://schemas.microsoft.com/office/drawing/2014/main" id="{63DA053E-DAE9-4EF2-89A3-BFBB0C2545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93363" y="5221289"/>
              <a:ext cx="207962" cy="223838"/>
            </a:xfrm>
            <a:custGeom>
              <a:avLst/>
              <a:gdLst>
                <a:gd name="T0" fmla="*/ 51 w 55"/>
                <a:gd name="T1" fmla="*/ 6 h 59"/>
                <a:gd name="T2" fmla="*/ 51 w 55"/>
                <a:gd name="T3" fmla="*/ 2 h 59"/>
                <a:gd name="T4" fmla="*/ 49 w 55"/>
                <a:gd name="T5" fmla="*/ 8 h 59"/>
                <a:gd name="T6" fmla="*/ 0 w 55"/>
                <a:gd name="T7" fmla="*/ 57 h 59"/>
                <a:gd name="T8" fmla="*/ 0 w 55"/>
                <a:gd name="T9" fmla="*/ 59 h 59"/>
                <a:gd name="T10" fmla="*/ 51 w 55"/>
                <a:gd name="T11" fmla="*/ 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59">
                  <a:moveTo>
                    <a:pt x="51" y="6"/>
                  </a:moveTo>
                  <a:cubicBezTo>
                    <a:pt x="51" y="5"/>
                    <a:pt x="52" y="3"/>
                    <a:pt x="51" y="2"/>
                  </a:cubicBezTo>
                  <a:cubicBezTo>
                    <a:pt x="48" y="0"/>
                    <a:pt x="46" y="7"/>
                    <a:pt x="49" y="8"/>
                  </a:cubicBezTo>
                  <a:cubicBezTo>
                    <a:pt x="52" y="50"/>
                    <a:pt x="0" y="57"/>
                    <a:pt x="0" y="57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59"/>
                    <a:pt x="55" y="49"/>
                    <a:pt x="51" y="6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2" name="Freeform 103">
              <a:extLst>
                <a:ext uri="{FF2B5EF4-FFF2-40B4-BE49-F238E27FC236}">
                  <a16:creationId xmlns:a16="http://schemas.microsoft.com/office/drawing/2014/main" id="{2DCCB069-73CF-441E-90A6-484C83F964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94963" y="5183189"/>
              <a:ext cx="193675" cy="177800"/>
            </a:xfrm>
            <a:custGeom>
              <a:avLst/>
              <a:gdLst>
                <a:gd name="T0" fmla="*/ 46 w 51"/>
                <a:gd name="T1" fmla="*/ 3 h 47"/>
                <a:gd name="T2" fmla="*/ 16 w 51"/>
                <a:gd name="T3" fmla="*/ 20 h 47"/>
                <a:gd name="T4" fmla="*/ 2 w 51"/>
                <a:gd name="T5" fmla="*/ 47 h 47"/>
                <a:gd name="T6" fmla="*/ 0 w 51"/>
                <a:gd name="T7" fmla="*/ 45 h 47"/>
                <a:gd name="T8" fmla="*/ 46 w 51"/>
                <a:gd name="T9" fmla="*/ 2 h 47"/>
                <a:gd name="T10" fmla="*/ 46 w 51"/>
                <a:gd name="T11" fmla="*/ 2 h 47"/>
                <a:gd name="T12" fmla="*/ 49 w 51"/>
                <a:gd name="T13" fmla="*/ 0 h 47"/>
                <a:gd name="T14" fmla="*/ 48 w 51"/>
                <a:gd name="T15" fmla="*/ 4 h 47"/>
                <a:gd name="T16" fmla="*/ 46 w 51"/>
                <a:gd name="T17" fmla="*/ 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7">
                  <a:moveTo>
                    <a:pt x="46" y="3"/>
                  </a:moveTo>
                  <a:cubicBezTo>
                    <a:pt x="40" y="4"/>
                    <a:pt x="25" y="8"/>
                    <a:pt x="16" y="20"/>
                  </a:cubicBezTo>
                  <a:cubicBezTo>
                    <a:pt x="4" y="35"/>
                    <a:pt x="2" y="47"/>
                    <a:pt x="2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8" y="8"/>
                    <a:pt x="46" y="2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1"/>
                    <a:pt x="48" y="0"/>
                    <a:pt x="49" y="0"/>
                  </a:cubicBezTo>
                  <a:cubicBezTo>
                    <a:pt x="51" y="0"/>
                    <a:pt x="51" y="3"/>
                    <a:pt x="48" y="4"/>
                  </a:cubicBezTo>
                  <a:cubicBezTo>
                    <a:pt x="46" y="5"/>
                    <a:pt x="46" y="3"/>
                    <a:pt x="4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3" name="Freeform 104">
              <a:extLst>
                <a:ext uri="{FF2B5EF4-FFF2-40B4-BE49-F238E27FC236}">
                  <a16:creationId xmlns:a16="http://schemas.microsoft.com/office/drawing/2014/main" id="{2BFBD178-DF1F-4457-A889-65806D66A7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99725" y="5240339"/>
              <a:ext cx="192087" cy="177800"/>
            </a:xfrm>
            <a:custGeom>
              <a:avLst/>
              <a:gdLst>
                <a:gd name="T0" fmla="*/ 46 w 51"/>
                <a:gd name="T1" fmla="*/ 3 h 47"/>
                <a:gd name="T2" fmla="*/ 16 w 51"/>
                <a:gd name="T3" fmla="*/ 20 h 47"/>
                <a:gd name="T4" fmla="*/ 2 w 51"/>
                <a:gd name="T5" fmla="*/ 47 h 47"/>
                <a:gd name="T6" fmla="*/ 0 w 51"/>
                <a:gd name="T7" fmla="*/ 45 h 47"/>
                <a:gd name="T8" fmla="*/ 46 w 51"/>
                <a:gd name="T9" fmla="*/ 2 h 47"/>
                <a:gd name="T10" fmla="*/ 46 w 51"/>
                <a:gd name="T11" fmla="*/ 2 h 47"/>
                <a:gd name="T12" fmla="*/ 49 w 51"/>
                <a:gd name="T13" fmla="*/ 0 h 47"/>
                <a:gd name="T14" fmla="*/ 48 w 51"/>
                <a:gd name="T15" fmla="*/ 4 h 47"/>
                <a:gd name="T16" fmla="*/ 46 w 51"/>
                <a:gd name="T17" fmla="*/ 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7">
                  <a:moveTo>
                    <a:pt x="46" y="3"/>
                  </a:moveTo>
                  <a:cubicBezTo>
                    <a:pt x="40" y="4"/>
                    <a:pt x="25" y="8"/>
                    <a:pt x="16" y="20"/>
                  </a:cubicBezTo>
                  <a:cubicBezTo>
                    <a:pt x="4" y="35"/>
                    <a:pt x="2" y="47"/>
                    <a:pt x="2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8" y="9"/>
                    <a:pt x="46" y="2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2"/>
                    <a:pt x="48" y="1"/>
                    <a:pt x="49" y="0"/>
                  </a:cubicBezTo>
                  <a:cubicBezTo>
                    <a:pt x="51" y="0"/>
                    <a:pt x="51" y="3"/>
                    <a:pt x="48" y="4"/>
                  </a:cubicBezTo>
                  <a:cubicBezTo>
                    <a:pt x="46" y="5"/>
                    <a:pt x="46" y="4"/>
                    <a:pt x="4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4" name="Freeform 105">
              <a:extLst>
                <a:ext uri="{FF2B5EF4-FFF2-40B4-BE49-F238E27FC236}">
                  <a16:creationId xmlns:a16="http://schemas.microsoft.com/office/drawing/2014/main" id="{5DEEF964-78BF-45E8-B622-4E8313B3017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91788" y="5218114"/>
              <a:ext cx="207962" cy="158750"/>
            </a:xfrm>
            <a:custGeom>
              <a:avLst/>
              <a:gdLst>
                <a:gd name="T0" fmla="*/ 49 w 55"/>
                <a:gd name="T1" fmla="*/ 2 h 42"/>
                <a:gd name="T2" fmla="*/ 18 w 55"/>
                <a:gd name="T3" fmla="*/ 16 h 42"/>
                <a:gd name="T4" fmla="*/ 2 w 55"/>
                <a:gd name="T5" fmla="*/ 42 h 42"/>
                <a:gd name="T6" fmla="*/ 0 w 55"/>
                <a:gd name="T7" fmla="*/ 40 h 42"/>
                <a:gd name="T8" fmla="*/ 49 w 55"/>
                <a:gd name="T9" fmla="*/ 1 h 42"/>
                <a:gd name="T10" fmla="*/ 50 w 55"/>
                <a:gd name="T11" fmla="*/ 1 h 42"/>
                <a:gd name="T12" fmla="*/ 53 w 55"/>
                <a:gd name="T13" fmla="*/ 0 h 42"/>
                <a:gd name="T14" fmla="*/ 52 w 55"/>
                <a:gd name="T15" fmla="*/ 3 h 42"/>
                <a:gd name="T16" fmla="*/ 49 w 55"/>
                <a:gd name="T17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42">
                  <a:moveTo>
                    <a:pt x="49" y="2"/>
                  </a:moveTo>
                  <a:cubicBezTo>
                    <a:pt x="43" y="3"/>
                    <a:pt x="29" y="6"/>
                    <a:pt x="18" y="16"/>
                  </a:cubicBezTo>
                  <a:cubicBezTo>
                    <a:pt x="5" y="31"/>
                    <a:pt x="2" y="42"/>
                    <a:pt x="2" y="42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11" y="4"/>
                    <a:pt x="49" y="1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0" y="1"/>
                    <a:pt x="52" y="0"/>
                    <a:pt x="53" y="0"/>
                  </a:cubicBezTo>
                  <a:cubicBezTo>
                    <a:pt x="55" y="0"/>
                    <a:pt x="55" y="3"/>
                    <a:pt x="52" y="3"/>
                  </a:cubicBezTo>
                  <a:cubicBezTo>
                    <a:pt x="50" y="4"/>
                    <a:pt x="49" y="3"/>
                    <a:pt x="49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5" name="Freeform 106">
              <a:extLst>
                <a:ext uri="{FF2B5EF4-FFF2-40B4-BE49-F238E27FC236}">
                  <a16:creationId xmlns:a16="http://schemas.microsoft.com/office/drawing/2014/main" id="{72DD61EF-EEA3-4B75-AEAB-5998A967230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80675" y="5114926"/>
              <a:ext cx="207962" cy="160338"/>
            </a:xfrm>
            <a:custGeom>
              <a:avLst/>
              <a:gdLst>
                <a:gd name="T0" fmla="*/ 49 w 55"/>
                <a:gd name="T1" fmla="*/ 2 h 42"/>
                <a:gd name="T2" fmla="*/ 18 w 55"/>
                <a:gd name="T3" fmla="*/ 16 h 42"/>
                <a:gd name="T4" fmla="*/ 2 w 55"/>
                <a:gd name="T5" fmla="*/ 42 h 42"/>
                <a:gd name="T6" fmla="*/ 0 w 55"/>
                <a:gd name="T7" fmla="*/ 40 h 42"/>
                <a:gd name="T8" fmla="*/ 49 w 55"/>
                <a:gd name="T9" fmla="*/ 1 h 42"/>
                <a:gd name="T10" fmla="*/ 50 w 55"/>
                <a:gd name="T11" fmla="*/ 1 h 42"/>
                <a:gd name="T12" fmla="*/ 53 w 55"/>
                <a:gd name="T13" fmla="*/ 0 h 42"/>
                <a:gd name="T14" fmla="*/ 52 w 55"/>
                <a:gd name="T15" fmla="*/ 3 h 42"/>
                <a:gd name="T16" fmla="*/ 49 w 55"/>
                <a:gd name="T17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42">
                  <a:moveTo>
                    <a:pt x="49" y="2"/>
                  </a:moveTo>
                  <a:cubicBezTo>
                    <a:pt x="43" y="3"/>
                    <a:pt x="29" y="5"/>
                    <a:pt x="18" y="16"/>
                  </a:cubicBezTo>
                  <a:cubicBezTo>
                    <a:pt x="5" y="31"/>
                    <a:pt x="2" y="42"/>
                    <a:pt x="2" y="42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11" y="4"/>
                    <a:pt x="49" y="1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0" y="1"/>
                    <a:pt x="52" y="0"/>
                    <a:pt x="53" y="0"/>
                  </a:cubicBezTo>
                  <a:cubicBezTo>
                    <a:pt x="55" y="0"/>
                    <a:pt x="55" y="2"/>
                    <a:pt x="52" y="3"/>
                  </a:cubicBezTo>
                  <a:cubicBezTo>
                    <a:pt x="50" y="4"/>
                    <a:pt x="49" y="3"/>
                    <a:pt x="49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6" name="Freeform 107">
              <a:extLst>
                <a:ext uri="{FF2B5EF4-FFF2-40B4-BE49-F238E27FC236}">
                  <a16:creationId xmlns:a16="http://schemas.microsoft.com/office/drawing/2014/main" id="{3F06D505-8F04-414E-8545-36A0687CDF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34638" y="5256214"/>
              <a:ext cx="238125" cy="158750"/>
            </a:xfrm>
            <a:custGeom>
              <a:avLst/>
              <a:gdLst>
                <a:gd name="T0" fmla="*/ 58 w 63"/>
                <a:gd name="T1" fmla="*/ 6 h 42"/>
                <a:gd name="T2" fmla="*/ 32 w 63"/>
                <a:gd name="T3" fmla="*/ 30 h 42"/>
                <a:gd name="T4" fmla="*/ 0 w 63"/>
                <a:gd name="T5" fmla="*/ 36 h 42"/>
                <a:gd name="T6" fmla="*/ 1 w 63"/>
                <a:gd name="T7" fmla="*/ 38 h 42"/>
                <a:gd name="T8" fmla="*/ 59 w 63"/>
                <a:gd name="T9" fmla="*/ 6 h 42"/>
                <a:gd name="T10" fmla="*/ 59 w 63"/>
                <a:gd name="T11" fmla="*/ 6 h 42"/>
                <a:gd name="T12" fmla="*/ 62 w 63"/>
                <a:gd name="T13" fmla="*/ 3 h 42"/>
                <a:gd name="T14" fmla="*/ 58 w 63"/>
                <a:gd name="T15" fmla="*/ 3 h 42"/>
                <a:gd name="T16" fmla="*/ 58 w 63"/>
                <a:gd name="T17" fmla="*/ 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2">
                  <a:moveTo>
                    <a:pt x="58" y="6"/>
                  </a:moveTo>
                  <a:cubicBezTo>
                    <a:pt x="55" y="11"/>
                    <a:pt x="46" y="24"/>
                    <a:pt x="32" y="30"/>
                  </a:cubicBezTo>
                  <a:cubicBezTo>
                    <a:pt x="12" y="38"/>
                    <a:pt x="0" y="36"/>
                    <a:pt x="0" y="36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41" y="42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60" y="5"/>
                    <a:pt x="61" y="4"/>
                    <a:pt x="62" y="3"/>
                  </a:cubicBezTo>
                  <a:cubicBezTo>
                    <a:pt x="63" y="1"/>
                    <a:pt x="60" y="0"/>
                    <a:pt x="58" y="3"/>
                  </a:cubicBezTo>
                  <a:cubicBezTo>
                    <a:pt x="56" y="4"/>
                    <a:pt x="57" y="5"/>
                    <a:pt x="58" y="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7" name="Freeform 108">
              <a:extLst>
                <a:ext uri="{FF2B5EF4-FFF2-40B4-BE49-F238E27FC236}">
                  <a16:creationId xmlns:a16="http://schemas.microsoft.com/office/drawing/2014/main" id="{1A451613-486F-47D8-AA5D-2FE0F677F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17163" y="5429251"/>
              <a:ext cx="347662" cy="149225"/>
            </a:xfrm>
            <a:custGeom>
              <a:avLst/>
              <a:gdLst>
                <a:gd name="T0" fmla="*/ 42 w 92"/>
                <a:gd name="T1" fmla="*/ 3 h 39"/>
                <a:gd name="T2" fmla="*/ 42 w 92"/>
                <a:gd name="T3" fmla="*/ 3 h 39"/>
                <a:gd name="T4" fmla="*/ 42 w 92"/>
                <a:gd name="T5" fmla="*/ 3 h 39"/>
                <a:gd name="T6" fmla="*/ 42 w 92"/>
                <a:gd name="T7" fmla="*/ 3 h 39"/>
                <a:gd name="T8" fmla="*/ 38 w 92"/>
                <a:gd name="T9" fmla="*/ 4 h 39"/>
                <a:gd name="T10" fmla="*/ 0 w 92"/>
                <a:gd name="T11" fmla="*/ 22 h 39"/>
                <a:gd name="T12" fmla="*/ 0 w 92"/>
                <a:gd name="T13" fmla="*/ 25 h 39"/>
                <a:gd name="T14" fmla="*/ 34 w 92"/>
                <a:gd name="T15" fmla="*/ 35 h 39"/>
                <a:gd name="T16" fmla="*/ 64 w 92"/>
                <a:gd name="T17" fmla="*/ 39 h 39"/>
                <a:gd name="T18" fmla="*/ 64 w 92"/>
                <a:gd name="T19" fmla="*/ 39 h 39"/>
                <a:gd name="T20" fmla="*/ 67 w 92"/>
                <a:gd name="T21" fmla="*/ 39 h 39"/>
                <a:gd name="T22" fmla="*/ 67 w 92"/>
                <a:gd name="T23" fmla="*/ 39 h 39"/>
                <a:gd name="T24" fmla="*/ 89 w 92"/>
                <a:gd name="T25" fmla="*/ 34 h 39"/>
                <a:gd name="T26" fmla="*/ 89 w 92"/>
                <a:gd name="T27" fmla="*/ 30 h 39"/>
                <a:gd name="T28" fmla="*/ 87 w 92"/>
                <a:gd name="T29" fmla="*/ 24 h 39"/>
                <a:gd name="T30" fmla="*/ 84 w 92"/>
                <a:gd name="T31" fmla="*/ 19 h 39"/>
                <a:gd name="T32" fmla="*/ 74 w 92"/>
                <a:gd name="T33" fmla="*/ 10 h 39"/>
                <a:gd name="T34" fmla="*/ 74 w 92"/>
                <a:gd name="T35" fmla="*/ 10 h 39"/>
                <a:gd name="T36" fmla="*/ 42 w 92"/>
                <a:gd name="T37" fmla="*/ 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2" h="39">
                  <a:moveTo>
                    <a:pt x="42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3"/>
                    <a:pt x="39" y="3"/>
                    <a:pt x="38" y="4"/>
                  </a:cubicBezTo>
                  <a:cubicBezTo>
                    <a:pt x="11" y="11"/>
                    <a:pt x="12" y="20"/>
                    <a:pt x="0" y="2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17" y="29"/>
                    <a:pt x="34" y="35"/>
                  </a:cubicBezTo>
                  <a:cubicBezTo>
                    <a:pt x="43" y="38"/>
                    <a:pt x="54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5" y="39"/>
                    <a:pt x="66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76" y="38"/>
                    <a:pt x="84" y="37"/>
                    <a:pt x="89" y="34"/>
                  </a:cubicBezTo>
                  <a:cubicBezTo>
                    <a:pt x="89" y="34"/>
                    <a:pt x="92" y="33"/>
                    <a:pt x="89" y="30"/>
                  </a:cubicBezTo>
                  <a:cubicBezTo>
                    <a:pt x="85" y="27"/>
                    <a:pt x="86" y="26"/>
                    <a:pt x="87" y="24"/>
                  </a:cubicBezTo>
                  <a:cubicBezTo>
                    <a:pt x="87" y="23"/>
                    <a:pt x="88" y="23"/>
                    <a:pt x="84" y="19"/>
                  </a:cubicBezTo>
                  <a:cubicBezTo>
                    <a:pt x="83" y="18"/>
                    <a:pt x="80" y="14"/>
                    <a:pt x="74" y="10"/>
                  </a:cubicBezTo>
                  <a:cubicBezTo>
                    <a:pt x="74" y="10"/>
                    <a:pt x="74" y="10"/>
                    <a:pt x="74" y="10"/>
                  </a:cubicBezTo>
                  <a:cubicBezTo>
                    <a:pt x="67" y="5"/>
                    <a:pt x="57" y="0"/>
                    <a:pt x="42" y="3"/>
                  </a:cubicBezTo>
                </a:path>
              </a:pathLst>
            </a:custGeom>
            <a:solidFill>
              <a:srgbClr val="FFD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8" name="Freeform 109">
              <a:extLst>
                <a:ext uri="{FF2B5EF4-FFF2-40B4-BE49-F238E27FC236}">
                  <a16:creationId xmlns:a16="http://schemas.microsoft.com/office/drawing/2014/main" id="{6BE68F84-7AFB-40C1-8CD0-2035F6B7B7D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23525" y="5441951"/>
              <a:ext cx="241300" cy="136525"/>
            </a:xfrm>
            <a:custGeom>
              <a:avLst/>
              <a:gdLst>
                <a:gd name="T0" fmla="*/ 42 w 64"/>
                <a:gd name="T1" fmla="*/ 0 h 36"/>
                <a:gd name="T2" fmla="*/ 38 w 64"/>
                <a:gd name="T3" fmla="*/ 1 h 36"/>
                <a:gd name="T4" fmla="*/ 0 w 64"/>
                <a:gd name="T5" fmla="*/ 19 h 36"/>
                <a:gd name="T6" fmla="*/ 0 w 64"/>
                <a:gd name="T7" fmla="*/ 22 h 36"/>
                <a:gd name="T8" fmla="*/ 34 w 64"/>
                <a:gd name="T9" fmla="*/ 32 h 36"/>
                <a:gd name="T10" fmla="*/ 64 w 64"/>
                <a:gd name="T11" fmla="*/ 36 h 36"/>
                <a:gd name="T12" fmla="*/ 33 w 64"/>
                <a:gd name="T13" fmla="*/ 27 h 36"/>
                <a:gd name="T14" fmla="*/ 38 w 64"/>
                <a:gd name="T15" fmla="*/ 25 h 36"/>
                <a:gd name="T16" fmla="*/ 53 w 64"/>
                <a:gd name="T17" fmla="*/ 25 h 36"/>
                <a:gd name="T18" fmla="*/ 28 w 64"/>
                <a:gd name="T19" fmla="*/ 19 h 36"/>
                <a:gd name="T20" fmla="*/ 47 w 64"/>
                <a:gd name="T21" fmla="*/ 15 h 36"/>
                <a:gd name="T22" fmla="*/ 23 w 64"/>
                <a:gd name="T23" fmla="*/ 9 h 36"/>
                <a:gd name="T24" fmla="*/ 42 w 64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36">
                  <a:moveTo>
                    <a:pt x="42" y="0"/>
                  </a:moveTo>
                  <a:cubicBezTo>
                    <a:pt x="41" y="0"/>
                    <a:pt x="39" y="0"/>
                    <a:pt x="38" y="1"/>
                  </a:cubicBezTo>
                  <a:cubicBezTo>
                    <a:pt x="11" y="8"/>
                    <a:pt x="12" y="17"/>
                    <a:pt x="0" y="19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17" y="26"/>
                    <a:pt x="34" y="32"/>
                  </a:cubicBezTo>
                  <a:cubicBezTo>
                    <a:pt x="43" y="35"/>
                    <a:pt x="54" y="36"/>
                    <a:pt x="64" y="36"/>
                  </a:cubicBezTo>
                  <a:cubicBezTo>
                    <a:pt x="62" y="36"/>
                    <a:pt x="35" y="33"/>
                    <a:pt x="33" y="27"/>
                  </a:cubicBezTo>
                  <a:cubicBezTo>
                    <a:pt x="31" y="24"/>
                    <a:pt x="34" y="25"/>
                    <a:pt x="38" y="25"/>
                  </a:cubicBezTo>
                  <a:cubicBezTo>
                    <a:pt x="42" y="26"/>
                    <a:pt x="47" y="26"/>
                    <a:pt x="53" y="25"/>
                  </a:cubicBezTo>
                  <a:cubicBezTo>
                    <a:pt x="53" y="25"/>
                    <a:pt x="29" y="23"/>
                    <a:pt x="28" y="19"/>
                  </a:cubicBezTo>
                  <a:cubicBezTo>
                    <a:pt x="27" y="15"/>
                    <a:pt x="47" y="15"/>
                    <a:pt x="47" y="15"/>
                  </a:cubicBezTo>
                  <a:cubicBezTo>
                    <a:pt x="47" y="15"/>
                    <a:pt x="22" y="13"/>
                    <a:pt x="23" y="9"/>
                  </a:cubicBezTo>
                  <a:cubicBezTo>
                    <a:pt x="24" y="6"/>
                    <a:pt x="40" y="1"/>
                    <a:pt x="42" y="0"/>
                  </a:cubicBezTo>
                </a:path>
              </a:pathLst>
            </a:custGeom>
            <a:solidFill>
              <a:srgbClr val="F9C7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9" name="Freeform 110">
              <a:extLst>
                <a:ext uri="{FF2B5EF4-FFF2-40B4-BE49-F238E27FC236}">
                  <a16:creationId xmlns:a16="http://schemas.microsoft.com/office/drawing/2014/main" id="{42FDAEAE-2A46-476A-96F4-0EF53B1FA9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12438" y="5141914"/>
              <a:ext cx="155575" cy="352425"/>
            </a:xfrm>
            <a:custGeom>
              <a:avLst/>
              <a:gdLst>
                <a:gd name="T0" fmla="*/ 14 w 41"/>
                <a:gd name="T1" fmla="*/ 3 h 93"/>
                <a:gd name="T2" fmla="*/ 11 w 41"/>
                <a:gd name="T3" fmla="*/ 3 h 93"/>
                <a:gd name="T4" fmla="*/ 9 w 41"/>
                <a:gd name="T5" fmla="*/ 2 h 93"/>
                <a:gd name="T6" fmla="*/ 4 w 41"/>
                <a:gd name="T7" fmla="*/ 10 h 93"/>
                <a:gd name="T8" fmla="*/ 4 w 41"/>
                <a:gd name="T9" fmla="*/ 10 h 93"/>
                <a:gd name="T10" fmla="*/ 4 w 41"/>
                <a:gd name="T11" fmla="*/ 11 h 93"/>
                <a:gd name="T12" fmla="*/ 1 w 41"/>
                <a:gd name="T13" fmla="*/ 25 h 93"/>
                <a:gd name="T14" fmla="*/ 1 w 41"/>
                <a:gd name="T15" fmla="*/ 27 h 93"/>
                <a:gd name="T16" fmla="*/ 1 w 41"/>
                <a:gd name="T17" fmla="*/ 27 h 93"/>
                <a:gd name="T18" fmla="*/ 1 w 41"/>
                <a:gd name="T19" fmla="*/ 30 h 93"/>
                <a:gd name="T20" fmla="*/ 18 w 41"/>
                <a:gd name="T21" fmla="*/ 93 h 93"/>
                <a:gd name="T22" fmla="*/ 30 w 41"/>
                <a:gd name="T23" fmla="*/ 73 h 93"/>
                <a:gd name="T24" fmla="*/ 31 w 41"/>
                <a:gd name="T25" fmla="*/ 70 h 93"/>
                <a:gd name="T26" fmla="*/ 40 w 41"/>
                <a:gd name="T27" fmla="*/ 36 h 93"/>
                <a:gd name="T28" fmla="*/ 40 w 41"/>
                <a:gd name="T29" fmla="*/ 36 h 93"/>
                <a:gd name="T30" fmla="*/ 40 w 41"/>
                <a:gd name="T31" fmla="*/ 35 h 93"/>
                <a:gd name="T32" fmla="*/ 40 w 41"/>
                <a:gd name="T33" fmla="*/ 32 h 93"/>
                <a:gd name="T34" fmla="*/ 39 w 41"/>
                <a:gd name="T35" fmla="*/ 22 h 93"/>
                <a:gd name="T36" fmla="*/ 31 w 41"/>
                <a:gd name="T37" fmla="*/ 12 h 93"/>
                <a:gd name="T38" fmla="*/ 22 w 41"/>
                <a:gd name="T39" fmla="*/ 4 h 93"/>
                <a:gd name="T40" fmla="*/ 14 w 41"/>
                <a:gd name="T41" fmla="*/ 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" h="93">
                  <a:moveTo>
                    <a:pt x="14" y="3"/>
                  </a:moveTo>
                  <a:cubicBezTo>
                    <a:pt x="14" y="4"/>
                    <a:pt x="13" y="4"/>
                    <a:pt x="11" y="3"/>
                  </a:cubicBezTo>
                  <a:cubicBezTo>
                    <a:pt x="10" y="3"/>
                    <a:pt x="9" y="2"/>
                    <a:pt x="9" y="2"/>
                  </a:cubicBezTo>
                  <a:cubicBezTo>
                    <a:pt x="7" y="2"/>
                    <a:pt x="5" y="5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2" y="14"/>
                    <a:pt x="2" y="19"/>
                    <a:pt x="1" y="25"/>
                  </a:cubicBezTo>
                  <a:cubicBezTo>
                    <a:pt x="1" y="26"/>
                    <a:pt x="1" y="26"/>
                    <a:pt x="1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8"/>
                    <a:pt x="1" y="29"/>
                    <a:pt x="1" y="30"/>
                  </a:cubicBezTo>
                  <a:cubicBezTo>
                    <a:pt x="0" y="47"/>
                    <a:pt x="1" y="79"/>
                    <a:pt x="18" y="9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0" y="73"/>
                    <a:pt x="30" y="72"/>
                    <a:pt x="31" y="70"/>
                  </a:cubicBezTo>
                  <a:cubicBezTo>
                    <a:pt x="33" y="64"/>
                    <a:pt x="38" y="49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34"/>
                    <a:pt x="40" y="33"/>
                    <a:pt x="40" y="32"/>
                  </a:cubicBezTo>
                  <a:cubicBezTo>
                    <a:pt x="41" y="28"/>
                    <a:pt x="40" y="24"/>
                    <a:pt x="39" y="22"/>
                  </a:cubicBezTo>
                  <a:cubicBezTo>
                    <a:pt x="37" y="18"/>
                    <a:pt x="34" y="14"/>
                    <a:pt x="31" y="12"/>
                  </a:cubicBezTo>
                  <a:cubicBezTo>
                    <a:pt x="28" y="8"/>
                    <a:pt x="24" y="6"/>
                    <a:pt x="22" y="4"/>
                  </a:cubicBezTo>
                  <a:cubicBezTo>
                    <a:pt x="18" y="0"/>
                    <a:pt x="15" y="0"/>
                    <a:pt x="14" y="3"/>
                  </a:cubicBezTo>
                </a:path>
              </a:pathLst>
            </a:custGeom>
            <a:solidFill>
              <a:srgbClr val="FFD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0" name="Freeform 111">
              <a:extLst>
                <a:ext uri="{FF2B5EF4-FFF2-40B4-BE49-F238E27FC236}">
                  <a16:creationId xmlns:a16="http://schemas.microsoft.com/office/drawing/2014/main" id="{9FC9565E-18A0-46AC-8865-673658097E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50538" y="5256214"/>
              <a:ext cx="117475" cy="238125"/>
            </a:xfrm>
            <a:custGeom>
              <a:avLst/>
              <a:gdLst>
                <a:gd name="T0" fmla="*/ 25 w 31"/>
                <a:gd name="T1" fmla="*/ 12 h 63"/>
                <a:gd name="T2" fmla="*/ 24 w 31"/>
                <a:gd name="T3" fmla="*/ 5 h 63"/>
                <a:gd name="T4" fmla="*/ 18 w 31"/>
                <a:gd name="T5" fmla="*/ 24 h 63"/>
                <a:gd name="T6" fmla="*/ 14 w 31"/>
                <a:gd name="T7" fmla="*/ 1 h 63"/>
                <a:gd name="T8" fmla="*/ 10 w 31"/>
                <a:gd name="T9" fmla="*/ 28 h 63"/>
                <a:gd name="T10" fmla="*/ 7 w 31"/>
                <a:gd name="T11" fmla="*/ 29 h 63"/>
                <a:gd name="T12" fmla="*/ 1 w 31"/>
                <a:gd name="T13" fmla="*/ 0 h 63"/>
                <a:gd name="T14" fmla="*/ 18 w 31"/>
                <a:gd name="T15" fmla="*/ 63 h 63"/>
                <a:gd name="T16" fmla="*/ 30 w 31"/>
                <a:gd name="T17" fmla="*/ 43 h 63"/>
                <a:gd name="T18" fmla="*/ 31 w 31"/>
                <a:gd name="T19" fmla="*/ 40 h 63"/>
                <a:gd name="T20" fmla="*/ 29 w 31"/>
                <a:gd name="T21" fmla="*/ 39 h 63"/>
                <a:gd name="T22" fmla="*/ 28 w 31"/>
                <a:gd name="T23" fmla="*/ 26 h 63"/>
                <a:gd name="T24" fmla="*/ 25 w 31"/>
                <a:gd name="T25" fmla="*/ 1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63">
                  <a:moveTo>
                    <a:pt x="25" y="12"/>
                  </a:moveTo>
                  <a:cubicBezTo>
                    <a:pt x="24" y="10"/>
                    <a:pt x="24" y="7"/>
                    <a:pt x="24" y="5"/>
                  </a:cubicBezTo>
                  <a:cubicBezTo>
                    <a:pt x="22" y="11"/>
                    <a:pt x="19" y="19"/>
                    <a:pt x="18" y="24"/>
                  </a:cubicBezTo>
                  <a:cubicBezTo>
                    <a:pt x="16" y="36"/>
                    <a:pt x="10" y="15"/>
                    <a:pt x="14" y="1"/>
                  </a:cubicBezTo>
                  <a:cubicBezTo>
                    <a:pt x="14" y="1"/>
                    <a:pt x="8" y="14"/>
                    <a:pt x="10" y="28"/>
                  </a:cubicBezTo>
                  <a:cubicBezTo>
                    <a:pt x="10" y="28"/>
                    <a:pt x="9" y="32"/>
                    <a:pt x="7" y="29"/>
                  </a:cubicBezTo>
                  <a:cubicBezTo>
                    <a:pt x="6" y="27"/>
                    <a:pt x="1" y="10"/>
                    <a:pt x="1" y="0"/>
                  </a:cubicBezTo>
                  <a:cubicBezTo>
                    <a:pt x="0" y="17"/>
                    <a:pt x="1" y="49"/>
                    <a:pt x="18" y="6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0" y="42"/>
                    <a:pt x="31" y="40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6" y="35"/>
                    <a:pt x="28" y="26"/>
                  </a:cubicBezTo>
                  <a:cubicBezTo>
                    <a:pt x="22" y="38"/>
                    <a:pt x="23" y="24"/>
                    <a:pt x="25" y="12"/>
                  </a:cubicBezTo>
                </a:path>
              </a:pathLst>
            </a:custGeom>
            <a:solidFill>
              <a:srgbClr val="F9C7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" name="Freeform 112">
              <a:extLst>
                <a:ext uri="{FF2B5EF4-FFF2-40B4-BE49-F238E27FC236}">
                  <a16:creationId xmlns:a16="http://schemas.microsoft.com/office/drawing/2014/main" id="{732EB1D4-B31B-484F-A0BF-7B8B3752371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61625" y="5232401"/>
              <a:ext cx="238125" cy="292100"/>
            </a:xfrm>
            <a:custGeom>
              <a:avLst/>
              <a:gdLst>
                <a:gd name="T0" fmla="*/ 56 w 63"/>
                <a:gd name="T1" fmla="*/ 1 h 77"/>
                <a:gd name="T2" fmla="*/ 34 w 63"/>
                <a:gd name="T3" fmla="*/ 6 h 77"/>
                <a:gd name="T4" fmla="*/ 33 w 63"/>
                <a:gd name="T5" fmla="*/ 7 h 77"/>
                <a:gd name="T6" fmla="*/ 32 w 63"/>
                <a:gd name="T7" fmla="*/ 7 h 77"/>
                <a:gd name="T8" fmla="*/ 31 w 63"/>
                <a:gd name="T9" fmla="*/ 8 h 77"/>
                <a:gd name="T10" fmla="*/ 31 w 63"/>
                <a:gd name="T11" fmla="*/ 8 h 77"/>
                <a:gd name="T12" fmla="*/ 24 w 63"/>
                <a:gd name="T13" fmla="*/ 15 h 77"/>
                <a:gd name="T14" fmla="*/ 16 w 63"/>
                <a:gd name="T15" fmla="*/ 29 h 77"/>
                <a:gd name="T16" fmla="*/ 15 w 63"/>
                <a:gd name="T17" fmla="*/ 29 h 77"/>
                <a:gd name="T18" fmla="*/ 15 w 63"/>
                <a:gd name="T19" fmla="*/ 30 h 77"/>
                <a:gd name="T20" fmla="*/ 0 w 63"/>
                <a:gd name="T21" fmla="*/ 69 h 77"/>
                <a:gd name="T22" fmla="*/ 9 w 63"/>
                <a:gd name="T23" fmla="*/ 77 h 77"/>
                <a:gd name="T24" fmla="*/ 43 w 63"/>
                <a:gd name="T25" fmla="*/ 62 h 77"/>
                <a:gd name="T26" fmla="*/ 55 w 63"/>
                <a:gd name="T27" fmla="*/ 40 h 77"/>
                <a:gd name="T28" fmla="*/ 55 w 63"/>
                <a:gd name="T29" fmla="*/ 40 h 77"/>
                <a:gd name="T30" fmla="*/ 57 w 63"/>
                <a:gd name="T31" fmla="*/ 32 h 77"/>
                <a:gd name="T32" fmla="*/ 60 w 63"/>
                <a:gd name="T33" fmla="*/ 21 h 77"/>
                <a:gd name="T34" fmla="*/ 61 w 63"/>
                <a:gd name="T35" fmla="*/ 10 h 77"/>
                <a:gd name="T36" fmla="*/ 56 w 63"/>
                <a:gd name="T37" fmla="*/ 8 h 77"/>
                <a:gd name="T38" fmla="*/ 56 w 63"/>
                <a:gd name="T39" fmla="*/ 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3" h="77">
                  <a:moveTo>
                    <a:pt x="56" y="1"/>
                  </a:moveTo>
                  <a:cubicBezTo>
                    <a:pt x="55" y="0"/>
                    <a:pt x="44" y="1"/>
                    <a:pt x="34" y="6"/>
                  </a:cubicBezTo>
                  <a:cubicBezTo>
                    <a:pt x="34" y="7"/>
                    <a:pt x="33" y="7"/>
                    <a:pt x="33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8"/>
                    <a:pt x="32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8" y="10"/>
                    <a:pt x="26" y="12"/>
                    <a:pt x="24" y="15"/>
                  </a:cubicBezTo>
                  <a:cubicBezTo>
                    <a:pt x="21" y="20"/>
                    <a:pt x="18" y="24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3" y="51"/>
                    <a:pt x="0" y="69"/>
                    <a:pt x="0" y="69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9" y="77"/>
                    <a:pt x="33" y="72"/>
                    <a:pt x="43" y="62"/>
                  </a:cubicBezTo>
                  <a:cubicBezTo>
                    <a:pt x="49" y="56"/>
                    <a:pt x="52" y="48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6" y="37"/>
                    <a:pt x="57" y="34"/>
                    <a:pt x="57" y="32"/>
                  </a:cubicBezTo>
                  <a:cubicBezTo>
                    <a:pt x="59" y="28"/>
                    <a:pt x="59" y="24"/>
                    <a:pt x="60" y="21"/>
                  </a:cubicBezTo>
                  <a:cubicBezTo>
                    <a:pt x="63" y="12"/>
                    <a:pt x="63" y="11"/>
                    <a:pt x="61" y="10"/>
                  </a:cubicBezTo>
                  <a:cubicBezTo>
                    <a:pt x="59" y="8"/>
                    <a:pt x="57" y="9"/>
                    <a:pt x="56" y="8"/>
                  </a:cubicBezTo>
                  <a:cubicBezTo>
                    <a:pt x="55" y="8"/>
                    <a:pt x="58" y="2"/>
                    <a:pt x="56" y="1"/>
                  </a:cubicBezTo>
                </a:path>
              </a:pathLst>
            </a:custGeom>
            <a:solidFill>
              <a:srgbClr val="FFD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2" name="Freeform 113">
              <a:extLst>
                <a:ext uri="{FF2B5EF4-FFF2-40B4-BE49-F238E27FC236}">
                  <a16:creationId xmlns:a16="http://schemas.microsoft.com/office/drawing/2014/main" id="{FE33027C-E5FE-49F6-A023-EC62C1B139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91788" y="5346701"/>
              <a:ext cx="207962" cy="177800"/>
            </a:xfrm>
            <a:custGeom>
              <a:avLst/>
              <a:gdLst>
                <a:gd name="T0" fmla="*/ 8 w 55"/>
                <a:gd name="T1" fmla="*/ 19 h 47"/>
                <a:gd name="T2" fmla="*/ 15 w 55"/>
                <a:gd name="T3" fmla="*/ 0 h 47"/>
                <a:gd name="T4" fmla="*/ 0 w 55"/>
                <a:gd name="T5" fmla="*/ 39 h 47"/>
                <a:gd name="T6" fmla="*/ 9 w 55"/>
                <a:gd name="T7" fmla="*/ 47 h 47"/>
                <a:gd name="T8" fmla="*/ 43 w 55"/>
                <a:gd name="T9" fmla="*/ 32 h 47"/>
                <a:gd name="T10" fmla="*/ 55 w 55"/>
                <a:gd name="T11" fmla="*/ 10 h 47"/>
                <a:gd name="T12" fmla="*/ 30 w 55"/>
                <a:gd name="T13" fmla="*/ 33 h 47"/>
                <a:gd name="T14" fmla="*/ 28 w 55"/>
                <a:gd name="T15" fmla="*/ 31 h 47"/>
                <a:gd name="T16" fmla="*/ 41 w 55"/>
                <a:gd name="T17" fmla="*/ 12 h 47"/>
                <a:gd name="T18" fmla="*/ 24 w 55"/>
                <a:gd name="T19" fmla="*/ 28 h 47"/>
                <a:gd name="T20" fmla="*/ 36 w 55"/>
                <a:gd name="T21" fmla="*/ 2 h 47"/>
                <a:gd name="T22" fmla="*/ 19 w 55"/>
                <a:gd name="T23" fmla="*/ 17 h 47"/>
                <a:gd name="T24" fmla="*/ 24 w 55"/>
                <a:gd name="T25" fmla="*/ 1 h 47"/>
                <a:gd name="T26" fmla="*/ 10 w 55"/>
                <a:gd name="T27" fmla="*/ 19 h 47"/>
                <a:gd name="T28" fmla="*/ 8 w 55"/>
                <a:gd name="T29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5" h="47">
                  <a:moveTo>
                    <a:pt x="8" y="19"/>
                  </a:moveTo>
                  <a:cubicBezTo>
                    <a:pt x="8" y="18"/>
                    <a:pt x="12" y="5"/>
                    <a:pt x="15" y="0"/>
                  </a:cubicBezTo>
                  <a:cubicBezTo>
                    <a:pt x="3" y="21"/>
                    <a:pt x="0" y="39"/>
                    <a:pt x="0" y="39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7"/>
                    <a:pt x="33" y="42"/>
                    <a:pt x="43" y="32"/>
                  </a:cubicBezTo>
                  <a:cubicBezTo>
                    <a:pt x="49" y="26"/>
                    <a:pt x="52" y="18"/>
                    <a:pt x="55" y="10"/>
                  </a:cubicBezTo>
                  <a:cubicBezTo>
                    <a:pt x="53" y="15"/>
                    <a:pt x="44" y="31"/>
                    <a:pt x="30" y="33"/>
                  </a:cubicBezTo>
                  <a:cubicBezTo>
                    <a:pt x="30" y="33"/>
                    <a:pt x="27" y="34"/>
                    <a:pt x="28" y="31"/>
                  </a:cubicBezTo>
                  <a:cubicBezTo>
                    <a:pt x="29" y="29"/>
                    <a:pt x="39" y="21"/>
                    <a:pt x="41" y="12"/>
                  </a:cubicBezTo>
                  <a:cubicBezTo>
                    <a:pt x="41" y="12"/>
                    <a:pt x="27" y="31"/>
                    <a:pt x="24" y="28"/>
                  </a:cubicBezTo>
                  <a:cubicBezTo>
                    <a:pt x="20" y="25"/>
                    <a:pt x="32" y="6"/>
                    <a:pt x="36" y="2"/>
                  </a:cubicBezTo>
                  <a:cubicBezTo>
                    <a:pt x="35" y="3"/>
                    <a:pt x="24" y="10"/>
                    <a:pt x="19" y="17"/>
                  </a:cubicBezTo>
                  <a:cubicBezTo>
                    <a:pt x="14" y="24"/>
                    <a:pt x="17" y="7"/>
                    <a:pt x="24" y="1"/>
                  </a:cubicBezTo>
                  <a:cubicBezTo>
                    <a:pt x="24" y="1"/>
                    <a:pt x="13" y="9"/>
                    <a:pt x="10" y="19"/>
                  </a:cubicBezTo>
                  <a:cubicBezTo>
                    <a:pt x="10" y="19"/>
                    <a:pt x="8" y="21"/>
                    <a:pt x="8" y="19"/>
                  </a:cubicBezTo>
                </a:path>
              </a:pathLst>
            </a:custGeom>
            <a:solidFill>
              <a:srgbClr val="F9C7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3" name="Rectangle 114">
              <a:extLst>
                <a:ext uri="{FF2B5EF4-FFF2-40B4-BE49-F238E27FC236}">
                  <a16:creationId xmlns:a16="http://schemas.microsoft.com/office/drawing/2014/main" id="{1666B68A-2374-475B-A434-2C50065E5BF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0336213" y="5467351"/>
              <a:ext cx="125412" cy="87313"/>
            </a:xfrm>
            <a:prstGeom prst="rect">
              <a:avLst/>
            </a:prstGeom>
            <a:solidFill>
              <a:srgbClr val="F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4" name="Freeform 115">
              <a:extLst>
                <a:ext uri="{FF2B5EF4-FFF2-40B4-BE49-F238E27FC236}">
                  <a16:creationId xmlns:a16="http://schemas.microsoft.com/office/drawing/2014/main" id="{C818F669-F9FE-4669-B196-8B907FA0E9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48938" y="5300664"/>
              <a:ext cx="3175" cy="793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0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0" y="1"/>
                    <a:pt x="1" y="0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5" name="Freeform 116">
              <a:extLst>
                <a:ext uri="{FF2B5EF4-FFF2-40B4-BE49-F238E27FC236}">
                  <a16:creationId xmlns:a16="http://schemas.microsoft.com/office/drawing/2014/main" id="{C3B1B92E-0558-44A9-9C43-25C8AE2FED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74338" y="5259389"/>
              <a:ext cx="7937" cy="7938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0 h 2"/>
                <a:gd name="T4" fmla="*/ 0 w 2"/>
                <a:gd name="T5" fmla="*/ 1 h 2"/>
                <a:gd name="T6" fmla="*/ 0 w 2"/>
                <a:gd name="T7" fmla="*/ 1 h 2"/>
                <a:gd name="T8" fmla="*/ 0 w 2"/>
                <a:gd name="T9" fmla="*/ 2 h 2"/>
                <a:gd name="T10" fmla="*/ 1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6" name="Freeform 117">
              <a:extLst>
                <a:ext uri="{FF2B5EF4-FFF2-40B4-BE49-F238E27FC236}">
                  <a16:creationId xmlns:a16="http://schemas.microsoft.com/office/drawing/2014/main" id="{7851256F-F849-4703-A74B-EA33082118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64800" y="5237164"/>
              <a:ext cx="106362" cy="117475"/>
            </a:xfrm>
            <a:custGeom>
              <a:avLst/>
              <a:gdLst>
                <a:gd name="T0" fmla="*/ 20 w 28"/>
                <a:gd name="T1" fmla="*/ 0 h 31"/>
                <a:gd name="T2" fmla="*/ 4 w 28"/>
                <a:gd name="T3" fmla="*/ 4 h 31"/>
                <a:gd name="T4" fmla="*/ 2 w 28"/>
                <a:gd name="T5" fmla="*/ 4 h 31"/>
                <a:gd name="T6" fmla="*/ 0 w 28"/>
                <a:gd name="T7" fmla="*/ 5 h 31"/>
                <a:gd name="T8" fmla="*/ 7 w 28"/>
                <a:gd name="T9" fmla="*/ 4 h 31"/>
                <a:gd name="T10" fmla="*/ 11 w 28"/>
                <a:gd name="T11" fmla="*/ 7 h 31"/>
                <a:gd name="T12" fmla="*/ 6 w 28"/>
                <a:gd name="T13" fmla="*/ 17 h 31"/>
                <a:gd name="T14" fmla="*/ 15 w 28"/>
                <a:gd name="T15" fmla="*/ 10 h 31"/>
                <a:gd name="T16" fmla="*/ 16 w 28"/>
                <a:gd name="T17" fmla="*/ 10 h 31"/>
                <a:gd name="T18" fmla="*/ 14 w 28"/>
                <a:gd name="T19" fmla="*/ 26 h 31"/>
                <a:gd name="T20" fmla="*/ 22 w 28"/>
                <a:gd name="T21" fmla="*/ 13 h 31"/>
                <a:gd name="T22" fmla="*/ 23 w 28"/>
                <a:gd name="T23" fmla="*/ 13 h 31"/>
                <a:gd name="T24" fmla="*/ 23 w 28"/>
                <a:gd name="T25" fmla="*/ 31 h 31"/>
                <a:gd name="T26" fmla="*/ 26 w 28"/>
                <a:gd name="T27" fmla="*/ 20 h 31"/>
                <a:gd name="T28" fmla="*/ 28 w 28"/>
                <a:gd name="T29" fmla="*/ 12 h 31"/>
                <a:gd name="T30" fmla="*/ 27 w 28"/>
                <a:gd name="T31" fmla="*/ 9 h 31"/>
                <a:gd name="T32" fmla="*/ 24 w 28"/>
                <a:gd name="T33" fmla="*/ 8 h 31"/>
                <a:gd name="T34" fmla="*/ 23 w 28"/>
                <a:gd name="T35" fmla="*/ 7 h 31"/>
                <a:gd name="T36" fmla="*/ 22 w 28"/>
                <a:gd name="T37" fmla="*/ 7 h 31"/>
                <a:gd name="T38" fmla="*/ 22 w 28"/>
                <a:gd name="T39" fmla="*/ 7 h 31"/>
                <a:gd name="T40" fmla="*/ 23 w 28"/>
                <a:gd name="T41" fmla="*/ 2 h 31"/>
                <a:gd name="T42" fmla="*/ 23 w 28"/>
                <a:gd name="T43" fmla="*/ 0 h 31"/>
                <a:gd name="T44" fmla="*/ 22 w 28"/>
                <a:gd name="T45" fmla="*/ 0 h 31"/>
                <a:gd name="T46" fmla="*/ 22 w 28"/>
                <a:gd name="T47" fmla="*/ 0 h 31"/>
                <a:gd name="T48" fmla="*/ 20 w 28"/>
                <a:gd name="T4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" h="31">
                  <a:moveTo>
                    <a:pt x="20" y="0"/>
                  </a:moveTo>
                  <a:cubicBezTo>
                    <a:pt x="17" y="0"/>
                    <a:pt x="10" y="1"/>
                    <a:pt x="4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3" y="4"/>
                    <a:pt x="5" y="4"/>
                    <a:pt x="7" y="4"/>
                  </a:cubicBezTo>
                  <a:cubicBezTo>
                    <a:pt x="10" y="4"/>
                    <a:pt x="12" y="5"/>
                    <a:pt x="11" y="7"/>
                  </a:cubicBezTo>
                  <a:cubicBezTo>
                    <a:pt x="9" y="10"/>
                    <a:pt x="7" y="14"/>
                    <a:pt x="6" y="17"/>
                  </a:cubicBezTo>
                  <a:cubicBezTo>
                    <a:pt x="8" y="13"/>
                    <a:pt x="13" y="10"/>
                    <a:pt x="15" y="10"/>
                  </a:cubicBezTo>
                  <a:cubicBezTo>
                    <a:pt x="15" y="10"/>
                    <a:pt x="16" y="10"/>
                    <a:pt x="16" y="10"/>
                  </a:cubicBezTo>
                  <a:cubicBezTo>
                    <a:pt x="18" y="12"/>
                    <a:pt x="14" y="26"/>
                    <a:pt x="14" y="26"/>
                  </a:cubicBezTo>
                  <a:cubicBezTo>
                    <a:pt x="14" y="26"/>
                    <a:pt x="18" y="13"/>
                    <a:pt x="22" y="13"/>
                  </a:cubicBezTo>
                  <a:cubicBezTo>
                    <a:pt x="22" y="13"/>
                    <a:pt x="22" y="13"/>
                    <a:pt x="23" y="13"/>
                  </a:cubicBezTo>
                  <a:cubicBezTo>
                    <a:pt x="26" y="16"/>
                    <a:pt x="23" y="31"/>
                    <a:pt x="23" y="31"/>
                  </a:cubicBezTo>
                  <a:cubicBezTo>
                    <a:pt x="25" y="27"/>
                    <a:pt x="25" y="23"/>
                    <a:pt x="26" y="20"/>
                  </a:cubicBezTo>
                  <a:cubicBezTo>
                    <a:pt x="28" y="16"/>
                    <a:pt x="28" y="13"/>
                    <a:pt x="28" y="12"/>
                  </a:cubicBezTo>
                  <a:cubicBezTo>
                    <a:pt x="28" y="10"/>
                    <a:pt x="28" y="10"/>
                    <a:pt x="27" y="9"/>
                  </a:cubicBezTo>
                  <a:cubicBezTo>
                    <a:pt x="26" y="8"/>
                    <a:pt x="25" y="8"/>
                    <a:pt x="24" y="8"/>
                  </a:cubicBezTo>
                  <a:cubicBezTo>
                    <a:pt x="24" y="8"/>
                    <a:pt x="24" y="8"/>
                    <a:pt x="23" y="7"/>
                  </a:cubicBezTo>
                  <a:cubicBezTo>
                    <a:pt x="23" y="7"/>
                    <a:pt x="23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6"/>
                    <a:pt x="23" y="3"/>
                    <a:pt x="23" y="2"/>
                  </a:cubicBezTo>
                  <a:cubicBezTo>
                    <a:pt x="23" y="1"/>
                    <a:pt x="23" y="1"/>
                    <a:pt x="23" y="0"/>
                  </a:cubicBezTo>
                  <a:cubicBezTo>
                    <a:pt x="23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0" y="0"/>
                  </a:cubicBezTo>
                </a:path>
              </a:pathLst>
            </a:custGeom>
            <a:solidFill>
              <a:srgbClr val="F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7" name="Freeform 118">
              <a:extLst>
                <a:ext uri="{FF2B5EF4-FFF2-40B4-BE49-F238E27FC236}">
                  <a16:creationId xmlns:a16="http://schemas.microsoft.com/office/drawing/2014/main" id="{82DCE455-6265-4737-A13A-1CD5DB0428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31488" y="524827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8" name="Freeform 119">
              <a:extLst>
                <a:ext uri="{FF2B5EF4-FFF2-40B4-BE49-F238E27FC236}">
                  <a16:creationId xmlns:a16="http://schemas.microsoft.com/office/drawing/2014/main" id="{A814990E-DE12-493D-8CDF-B8121D3660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17200" y="5145089"/>
              <a:ext cx="146050" cy="117475"/>
            </a:xfrm>
            <a:custGeom>
              <a:avLst/>
              <a:gdLst>
                <a:gd name="T0" fmla="*/ 15 w 39"/>
                <a:gd name="T1" fmla="*/ 0 h 31"/>
                <a:gd name="T2" fmla="*/ 13 w 39"/>
                <a:gd name="T3" fmla="*/ 2 h 31"/>
                <a:gd name="T4" fmla="*/ 12 w 39"/>
                <a:gd name="T5" fmla="*/ 3 h 31"/>
                <a:gd name="T6" fmla="*/ 10 w 39"/>
                <a:gd name="T7" fmla="*/ 2 h 31"/>
                <a:gd name="T8" fmla="*/ 8 w 39"/>
                <a:gd name="T9" fmla="*/ 1 h 31"/>
                <a:gd name="T10" fmla="*/ 8 w 39"/>
                <a:gd name="T11" fmla="*/ 1 h 31"/>
                <a:gd name="T12" fmla="*/ 3 w 39"/>
                <a:gd name="T13" fmla="*/ 9 h 31"/>
                <a:gd name="T14" fmla="*/ 3 w 39"/>
                <a:gd name="T15" fmla="*/ 9 h 31"/>
                <a:gd name="T16" fmla="*/ 3 w 39"/>
                <a:gd name="T17" fmla="*/ 10 h 31"/>
                <a:gd name="T18" fmla="*/ 3 w 39"/>
                <a:gd name="T19" fmla="*/ 10 h 31"/>
                <a:gd name="T20" fmla="*/ 6 w 39"/>
                <a:gd name="T21" fmla="*/ 31 h 31"/>
                <a:gd name="T22" fmla="*/ 7 w 39"/>
                <a:gd name="T23" fmla="*/ 13 h 31"/>
                <a:gd name="T24" fmla="*/ 11 w 39"/>
                <a:gd name="T25" fmla="*/ 7 h 31"/>
                <a:gd name="T26" fmla="*/ 13 w 39"/>
                <a:gd name="T27" fmla="*/ 11 h 31"/>
                <a:gd name="T28" fmla="*/ 14 w 39"/>
                <a:gd name="T29" fmla="*/ 25 h 31"/>
                <a:gd name="T30" fmla="*/ 17 w 39"/>
                <a:gd name="T31" fmla="*/ 12 h 31"/>
                <a:gd name="T32" fmla="*/ 20 w 39"/>
                <a:gd name="T33" fmla="*/ 11 h 31"/>
                <a:gd name="T34" fmla="*/ 22 w 39"/>
                <a:gd name="T35" fmla="*/ 15 h 31"/>
                <a:gd name="T36" fmla="*/ 20 w 39"/>
                <a:gd name="T37" fmla="*/ 31 h 31"/>
                <a:gd name="T38" fmla="*/ 29 w 39"/>
                <a:gd name="T39" fmla="*/ 17 h 31"/>
                <a:gd name="T40" fmla="*/ 29 w 39"/>
                <a:gd name="T41" fmla="*/ 17 h 31"/>
                <a:gd name="T42" fmla="*/ 39 w 39"/>
                <a:gd name="T43" fmla="*/ 31 h 31"/>
                <a:gd name="T44" fmla="*/ 39 w 39"/>
                <a:gd name="T45" fmla="*/ 28 h 31"/>
                <a:gd name="T46" fmla="*/ 39 w 39"/>
                <a:gd name="T47" fmla="*/ 26 h 31"/>
                <a:gd name="T48" fmla="*/ 39 w 39"/>
                <a:gd name="T49" fmla="*/ 24 h 31"/>
                <a:gd name="T50" fmla="*/ 38 w 39"/>
                <a:gd name="T51" fmla="*/ 21 h 31"/>
                <a:gd name="T52" fmla="*/ 37 w 39"/>
                <a:gd name="T53" fmla="*/ 19 h 31"/>
                <a:gd name="T54" fmla="*/ 36 w 39"/>
                <a:gd name="T55" fmla="*/ 18 h 31"/>
                <a:gd name="T56" fmla="*/ 36 w 39"/>
                <a:gd name="T57" fmla="*/ 17 h 31"/>
                <a:gd name="T58" fmla="*/ 33 w 39"/>
                <a:gd name="T59" fmla="*/ 14 h 31"/>
                <a:gd name="T60" fmla="*/ 32 w 39"/>
                <a:gd name="T61" fmla="*/ 12 h 31"/>
                <a:gd name="T62" fmla="*/ 30 w 39"/>
                <a:gd name="T63" fmla="*/ 11 h 31"/>
                <a:gd name="T64" fmla="*/ 30 w 39"/>
                <a:gd name="T65" fmla="*/ 11 h 31"/>
                <a:gd name="T66" fmla="*/ 29 w 39"/>
                <a:gd name="T67" fmla="*/ 10 h 31"/>
                <a:gd name="T68" fmla="*/ 28 w 39"/>
                <a:gd name="T69" fmla="*/ 8 h 31"/>
                <a:gd name="T70" fmla="*/ 28 w 39"/>
                <a:gd name="T71" fmla="*/ 8 h 31"/>
                <a:gd name="T72" fmla="*/ 27 w 39"/>
                <a:gd name="T73" fmla="*/ 8 h 31"/>
                <a:gd name="T74" fmla="*/ 21 w 39"/>
                <a:gd name="T75" fmla="*/ 3 h 31"/>
                <a:gd name="T76" fmla="*/ 15 w 39"/>
                <a:gd name="T7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" h="31">
                  <a:moveTo>
                    <a:pt x="15" y="0"/>
                  </a:moveTo>
                  <a:cubicBezTo>
                    <a:pt x="14" y="0"/>
                    <a:pt x="14" y="1"/>
                    <a:pt x="13" y="2"/>
                  </a:cubicBezTo>
                  <a:cubicBezTo>
                    <a:pt x="13" y="2"/>
                    <a:pt x="13" y="3"/>
                    <a:pt x="12" y="3"/>
                  </a:cubicBezTo>
                  <a:cubicBezTo>
                    <a:pt x="12" y="3"/>
                    <a:pt x="11" y="2"/>
                    <a:pt x="10" y="2"/>
                  </a:cubicBezTo>
                  <a:cubicBezTo>
                    <a:pt x="9" y="2"/>
                    <a:pt x="9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6" y="1"/>
                    <a:pt x="4" y="4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0" y="20"/>
                    <a:pt x="6" y="31"/>
                    <a:pt x="6" y="31"/>
                  </a:cubicBezTo>
                  <a:cubicBezTo>
                    <a:pt x="6" y="31"/>
                    <a:pt x="5" y="19"/>
                    <a:pt x="7" y="13"/>
                  </a:cubicBezTo>
                  <a:cubicBezTo>
                    <a:pt x="8" y="10"/>
                    <a:pt x="10" y="7"/>
                    <a:pt x="11" y="7"/>
                  </a:cubicBezTo>
                  <a:cubicBezTo>
                    <a:pt x="12" y="7"/>
                    <a:pt x="13" y="8"/>
                    <a:pt x="13" y="11"/>
                  </a:cubicBezTo>
                  <a:cubicBezTo>
                    <a:pt x="12" y="17"/>
                    <a:pt x="14" y="25"/>
                    <a:pt x="14" y="25"/>
                  </a:cubicBezTo>
                  <a:cubicBezTo>
                    <a:pt x="15" y="25"/>
                    <a:pt x="15" y="16"/>
                    <a:pt x="17" y="12"/>
                  </a:cubicBezTo>
                  <a:cubicBezTo>
                    <a:pt x="18" y="11"/>
                    <a:pt x="19" y="11"/>
                    <a:pt x="20" y="11"/>
                  </a:cubicBezTo>
                  <a:cubicBezTo>
                    <a:pt x="22" y="11"/>
                    <a:pt x="23" y="12"/>
                    <a:pt x="22" y="15"/>
                  </a:cubicBezTo>
                  <a:cubicBezTo>
                    <a:pt x="20" y="20"/>
                    <a:pt x="20" y="31"/>
                    <a:pt x="20" y="31"/>
                  </a:cubicBezTo>
                  <a:cubicBezTo>
                    <a:pt x="20" y="31"/>
                    <a:pt x="23" y="18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5" y="17"/>
                    <a:pt x="39" y="31"/>
                    <a:pt x="39" y="31"/>
                  </a:cubicBezTo>
                  <a:cubicBezTo>
                    <a:pt x="39" y="30"/>
                    <a:pt x="39" y="29"/>
                    <a:pt x="39" y="28"/>
                  </a:cubicBezTo>
                  <a:cubicBezTo>
                    <a:pt x="39" y="27"/>
                    <a:pt x="39" y="26"/>
                    <a:pt x="39" y="26"/>
                  </a:cubicBezTo>
                  <a:cubicBezTo>
                    <a:pt x="39" y="25"/>
                    <a:pt x="39" y="24"/>
                    <a:pt x="39" y="24"/>
                  </a:cubicBezTo>
                  <a:cubicBezTo>
                    <a:pt x="39" y="23"/>
                    <a:pt x="39" y="22"/>
                    <a:pt x="38" y="21"/>
                  </a:cubicBezTo>
                  <a:cubicBezTo>
                    <a:pt x="38" y="20"/>
                    <a:pt x="38" y="20"/>
                    <a:pt x="37" y="19"/>
                  </a:cubicBezTo>
                  <a:cubicBezTo>
                    <a:pt x="37" y="19"/>
                    <a:pt x="37" y="18"/>
                    <a:pt x="36" y="18"/>
                  </a:cubicBezTo>
                  <a:cubicBezTo>
                    <a:pt x="36" y="18"/>
                    <a:pt x="36" y="17"/>
                    <a:pt x="36" y="17"/>
                  </a:cubicBezTo>
                  <a:cubicBezTo>
                    <a:pt x="35" y="16"/>
                    <a:pt x="34" y="15"/>
                    <a:pt x="33" y="14"/>
                  </a:cubicBezTo>
                  <a:cubicBezTo>
                    <a:pt x="33" y="13"/>
                    <a:pt x="32" y="13"/>
                    <a:pt x="32" y="12"/>
                  </a:cubicBezTo>
                  <a:cubicBezTo>
                    <a:pt x="31" y="12"/>
                    <a:pt x="31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0"/>
                    <a:pt x="29" y="10"/>
                    <a:pt x="29" y="10"/>
                  </a:cubicBezTo>
                  <a:cubicBezTo>
                    <a:pt x="29" y="9"/>
                    <a:pt x="28" y="9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5" y="6"/>
                    <a:pt x="22" y="4"/>
                    <a:pt x="21" y="3"/>
                  </a:cubicBezTo>
                  <a:cubicBezTo>
                    <a:pt x="19" y="1"/>
                    <a:pt x="17" y="0"/>
                    <a:pt x="15" y="0"/>
                  </a:cubicBezTo>
                </a:path>
              </a:pathLst>
            </a:custGeom>
            <a:solidFill>
              <a:srgbClr val="F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9" name="Freeform 120">
              <a:extLst>
                <a:ext uri="{FF2B5EF4-FFF2-40B4-BE49-F238E27FC236}">
                  <a16:creationId xmlns:a16="http://schemas.microsoft.com/office/drawing/2014/main" id="{53EF38D7-CB80-46F3-AB5D-6CF3AA909BA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12438" y="5434014"/>
              <a:ext cx="117475" cy="106363"/>
            </a:xfrm>
            <a:custGeom>
              <a:avLst/>
              <a:gdLst>
                <a:gd name="T0" fmla="*/ 14 w 31"/>
                <a:gd name="T1" fmla="*/ 0 h 28"/>
                <a:gd name="T2" fmla="*/ 15 w 31"/>
                <a:gd name="T3" fmla="*/ 18 h 28"/>
                <a:gd name="T4" fmla="*/ 29 w 31"/>
                <a:gd name="T5" fmla="*/ 13 h 28"/>
                <a:gd name="T6" fmla="*/ 21 w 31"/>
                <a:gd name="T7" fmla="*/ 21 h 28"/>
                <a:gd name="T8" fmla="*/ 31 w 31"/>
                <a:gd name="T9" fmla="*/ 27 h 28"/>
                <a:gd name="T10" fmla="*/ 22 w 31"/>
                <a:gd name="T11" fmla="*/ 27 h 28"/>
                <a:gd name="T12" fmla="*/ 15 w 31"/>
                <a:gd name="T13" fmla="*/ 26 h 28"/>
                <a:gd name="T14" fmla="*/ 8 w 31"/>
                <a:gd name="T15" fmla="*/ 23 h 28"/>
                <a:gd name="T16" fmla="*/ 0 w 31"/>
                <a:gd name="T17" fmla="*/ 7 h 28"/>
                <a:gd name="T18" fmla="*/ 11 w 31"/>
                <a:gd name="T19" fmla="*/ 16 h 28"/>
                <a:gd name="T20" fmla="*/ 14 w 31"/>
                <a:gd name="T2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28">
                  <a:moveTo>
                    <a:pt x="14" y="0"/>
                  </a:moveTo>
                  <a:cubicBezTo>
                    <a:pt x="14" y="0"/>
                    <a:pt x="12" y="15"/>
                    <a:pt x="15" y="18"/>
                  </a:cubicBezTo>
                  <a:cubicBezTo>
                    <a:pt x="18" y="21"/>
                    <a:pt x="29" y="13"/>
                    <a:pt x="29" y="13"/>
                  </a:cubicBezTo>
                  <a:cubicBezTo>
                    <a:pt x="29" y="13"/>
                    <a:pt x="26" y="20"/>
                    <a:pt x="21" y="21"/>
                  </a:cubicBezTo>
                  <a:cubicBezTo>
                    <a:pt x="21" y="21"/>
                    <a:pt x="21" y="24"/>
                    <a:pt x="31" y="27"/>
                  </a:cubicBezTo>
                  <a:cubicBezTo>
                    <a:pt x="31" y="27"/>
                    <a:pt x="26" y="27"/>
                    <a:pt x="22" y="27"/>
                  </a:cubicBezTo>
                  <a:cubicBezTo>
                    <a:pt x="20" y="26"/>
                    <a:pt x="15" y="26"/>
                    <a:pt x="15" y="26"/>
                  </a:cubicBezTo>
                  <a:cubicBezTo>
                    <a:pt x="15" y="26"/>
                    <a:pt x="9" y="28"/>
                    <a:pt x="8" y="23"/>
                  </a:cubicBezTo>
                  <a:cubicBezTo>
                    <a:pt x="8" y="23"/>
                    <a:pt x="1" y="13"/>
                    <a:pt x="0" y="7"/>
                  </a:cubicBezTo>
                  <a:cubicBezTo>
                    <a:pt x="0" y="7"/>
                    <a:pt x="6" y="15"/>
                    <a:pt x="11" y="16"/>
                  </a:cubicBezTo>
                  <a:cubicBezTo>
                    <a:pt x="11" y="16"/>
                    <a:pt x="11" y="8"/>
                    <a:pt x="14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0" name="Freeform 121">
              <a:extLst>
                <a:ext uri="{FF2B5EF4-FFF2-40B4-BE49-F238E27FC236}">
                  <a16:creationId xmlns:a16="http://schemas.microsoft.com/office/drawing/2014/main" id="{67E21CD5-1A47-4A45-882B-0E5BBB5470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80700" y="5524501"/>
              <a:ext cx="295275" cy="212725"/>
            </a:xfrm>
            <a:custGeom>
              <a:avLst/>
              <a:gdLst>
                <a:gd name="T0" fmla="*/ 78 w 78"/>
                <a:gd name="T1" fmla="*/ 2 h 56"/>
                <a:gd name="T2" fmla="*/ 4 w 78"/>
                <a:gd name="T3" fmla="*/ 54 h 56"/>
                <a:gd name="T4" fmla="*/ 1 w 78"/>
                <a:gd name="T5" fmla="*/ 53 h 56"/>
                <a:gd name="T6" fmla="*/ 74 w 78"/>
                <a:gd name="T7" fmla="*/ 0 h 56"/>
                <a:gd name="T8" fmla="*/ 78 w 78"/>
                <a:gd name="T9" fmla="*/ 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56">
                  <a:moveTo>
                    <a:pt x="78" y="2"/>
                  </a:moveTo>
                  <a:cubicBezTo>
                    <a:pt x="78" y="2"/>
                    <a:pt x="51" y="39"/>
                    <a:pt x="4" y="54"/>
                  </a:cubicBezTo>
                  <a:cubicBezTo>
                    <a:pt x="4" y="54"/>
                    <a:pt x="0" y="56"/>
                    <a:pt x="1" y="53"/>
                  </a:cubicBezTo>
                  <a:cubicBezTo>
                    <a:pt x="3" y="47"/>
                    <a:pt x="36" y="48"/>
                    <a:pt x="74" y="0"/>
                  </a:cubicBezTo>
                  <a:cubicBezTo>
                    <a:pt x="78" y="2"/>
                    <a:pt x="78" y="2"/>
                    <a:pt x="78" y="2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1" name="Freeform 122">
              <a:extLst>
                <a:ext uri="{FF2B5EF4-FFF2-40B4-BE49-F238E27FC236}">
                  <a16:creationId xmlns:a16="http://schemas.microsoft.com/office/drawing/2014/main" id="{686E29BE-1CBE-4CAA-881E-36B72422BC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69450" y="5753101"/>
              <a:ext cx="381000" cy="153988"/>
            </a:xfrm>
            <a:custGeom>
              <a:avLst/>
              <a:gdLst>
                <a:gd name="T0" fmla="*/ 78 w 101"/>
                <a:gd name="T1" fmla="*/ 34 h 41"/>
                <a:gd name="T2" fmla="*/ 79 w 101"/>
                <a:gd name="T3" fmla="*/ 34 h 41"/>
                <a:gd name="T4" fmla="*/ 81 w 101"/>
                <a:gd name="T5" fmla="*/ 33 h 41"/>
                <a:gd name="T6" fmla="*/ 99 w 101"/>
                <a:gd name="T7" fmla="*/ 14 h 41"/>
                <a:gd name="T8" fmla="*/ 99 w 101"/>
                <a:gd name="T9" fmla="*/ 10 h 41"/>
                <a:gd name="T10" fmla="*/ 86 w 101"/>
                <a:gd name="T11" fmla="*/ 9 h 41"/>
                <a:gd name="T12" fmla="*/ 84 w 101"/>
                <a:gd name="T13" fmla="*/ 9 h 41"/>
                <a:gd name="T14" fmla="*/ 84 w 101"/>
                <a:gd name="T15" fmla="*/ 10 h 41"/>
                <a:gd name="T16" fmla="*/ 84 w 101"/>
                <a:gd name="T17" fmla="*/ 10 h 41"/>
                <a:gd name="T18" fmla="*/ 83 w 101"/>
                <a:gd name="T19" fmla="*/ 10 h 41"/>
                <a:gd name="T20" fmla="*/ 73 w 101"/>
                <a:gd name="T21" fmla="*/ 10 h 41"/>
                <a:gd name="T22" fmla="*/ 43 w 101"/>
                <a:gd name="T23" fmla="*/ 8 h 41"/>
                <a:gd name="T24" fmla="*/ 14 w 101"/>
                <a:gd name="T25" fmla="*/ 2 h 41"/>
                <a:gd name="T26" fmla="*/ 8 w 101"/>
                <a:gd name="T27" fmla="*/ 0 h 41"/>
                <a:gd name="T28" fmla="*/ 0 w 101"/>
                <a:gd name="T29" fmla="*/ 7 h 41"/>
                <a:gd name="T30" fmla="*/ 8 w 101"/>
                <a:gd name="T31" fmla="*/ 17 h 41"/>
                <a:gd name="T32" fmla="*/ 54 w 101"/>
                <a:gd name="T33" fmla="*/ 40 h 41"/>
                <a:gd name="T34" fmla="*/ 78 w 101"/>
                <a:gd name="T35" fmla="*/ 3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1" h="41">
                  <a:moveTo>
                    <a:pt x="78" y="34"/>
                  </a:moveTo>
                  <a:cubicBezTo>
                    <a:pt x="79" y="34"/>
                    <a:pt x="79" y="34"/>
                    <a:pt x="79" y="34"/>
                  </a:cubicBezTo>
                  <a:cubicBezTo>
                    <a:pt x="80" y="34"/>
                    <a:pt x="81" y="33"/>
                    <a:pt x="81" y="33"/>
                  </a:cubicBezTo>
                  <a:cubicBezTo>
                    <a:pt x="93" y="28"/>
                    <a:pt x="101" y="16"/>
                    <a:pt x="99" y="14"/>
                  </a:cubicBezTo>
                  <a:cubicBezTo>
                    <a:pt x="101" y="11"/>
                    <a:pt x="99" y="12"/>
                    <a:pt x="99" y="10"/>
                  </a:cubicBezTo>
                  <a:cubicBezTo>
                    <a:pt x="99" y="8"/>
                    <a:pt x="97" y="7"/>
                    <a:pt x="86" y="9"/>
                  </a:cubicBezTo>
                  <a:cubicBezTo>
                    <a:pt x="85" y="9"/>
                    <a:pt x="85" y="9"/>
                    <a:pt x="84" y="9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3" y="10"/>
                  </a:cubicBezTo>
                  <a:cubicBezTo>
                    <a:pt x="80" y="10"/>
                    <a:pt x="77" y="10"/>
                    <a:pt x="73" y="10"/>
                  </a:cubicBezTo>
                  <a:cubicBezTo>
                    <a:pt x="62" y="10"/>
                    <a:pt x="50" y="9"/>
                    <a:pt x="43" y="8"/>
                  </a:cubicBezTo>
                  <a:cubicBezTo>
                    <a:pt x="37" y="7"/>
                    <a:pt x="22" y="3"/>
                    <a:pt x="14" y="2"/>
                  </a:cubicBezTo>
                  <a:cubicBezTo>
                    <a:pt x="11" y="1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" y="11"/>
                    <a:pt x="5" y="14"/>
                    <a:pt x="8" y="17"/>
                  </a:cubicBezTo>
                  <a:cubicBezTo>
                    <a:pt x="24" y="36"/>
                    <a:pt x="40" y="41"/>
                    <a:pt x="54" y="40"/>
                  </a:cubicBezTo>
                  <a:cubicBezTo>
                    <a:pt x="64" y="40"/>
                    <a:pt x="72" y="37"/>
                    <a:pt x="78" y="34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2" name="Freeform 123">
              <a:extLst>
                <a:ext uri="{FF2B5EF4-FFF2-40B4-BE49-F238E27FC236}">
                  <a16:creationId xmlns:a16="http://schemas.microsoft.com/office/drawing/2014/main" id="{FC022055-87F9-4712-A37E-D660163BEDF0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9674225" y="5789614"/>
              <a:ext cx="234950" cy="114300"/>
            </a:xfrm>
            <a:custGeom>
              <a:avLst/>
              <a:gdLst>
                <a:gd name="T0" fmla="*/ 28 w 62"/>
                <a:gd name="T1" fmla="*/ 27 h 30"/>
                <a:gd name="T2" fmla="*/ 31 w 62"/>
                <a:gd name="T3" fmla="*/ 29 h 30"/>
                <a:gd name="T4" fmla="*/ 41 w 62"/>
                <a:gd name="T5" fmla="*/ 30 h 30"/>
                <a:gd name="T6" fmla="*/ 43 w 62"/>
                <a:gd name="T7" fmla="*/ 30 h 30"/>
                <a:gd name="T8" fmla="*/ 28 w 62"/>
                <a:gd name="T9" fmla="*/ 27 h 30"/>
                <a:gd name="T10" fmla="*/ 9 w 62"/>
                <a:gd name="T11" fmla="*/ 3 h 30"/>
                <a:gd name="T12" fmla="*/ 2 w 62"/>
                <a:gd name="T13" fmla="*/ 4 h 30"/>
                <a:gd name="T14" fmla="*/ 20 w 62"/>
                <a:gd name="T15" fmla="*/ 20 h 30"/>
                <a:gd name="T16" fmla="*/ 20 w 62"/>
                <a:gd name="T17" fmla="*/ 20 h 30"/>
                <a:gd name="T18" fmla="*/ 20 w 62"/>
                <a:gd name="T19" fmla="*/ 20 h 30"/>
                <a:gd name="T20" fmla="*/ 23 w 62"/>
                <a:gd name="T21" fmla="*/ 23 h 30"/>
                <a:gd name="T22" fmla="*/ 27 w 62"/>
                <a:gd name="T23" fmla="*/ 23 h 30"/>
                <a:gd name="T24" fmla="*/ 34 w 62"/>
                <a:gd name="T25" fmla="*/ 24 h 30"/>
                <a:gd name="T26" fmla="*/ 44 w 62"/>
                <a:gd name="T27" fmla="*/ 21 h 30"/>
                <a:gd name="T28" fmla="*/ 37 w 62"/>
                <a:gd name="T29" fmla="*/ 21 h 30"/>
                <a:gd name="T30" fmla="*/ 17 w 62"/>
                <a:gd name="T31" fmla="*/ 16 h 30"/>
                <a:gd name="T32" fmla="*/ 18 w 62"/>
                <a:gd name="T33" fmla="*/ 12 h 30"/>
                <a:gd name="T34" fmla="*/ 29 w 62"/>
                <a:gd name="T35" fmla="*/ 13 h 30"/>
                <a:gd name="T36" fmla="*/ 33 w 62"/>
                <a:gd name="T37" fmla="*/ 13 h 30"/>
                <a:gd name="T38" fmla="*/ 55 w 62"/>
                <a:gd name="T39" fmla="*/ 10 h 30"/>
                <a:gd name="T40" fmla="*/ 41 w 62"/>
                <a:gd name="T41" fmla="*/ 10 h 30"/>
                <a:gd name="T42" fmla="*/ 25 w 62"/>
                <a:gd name="T43" fmla="*/ 8 h 30"/>
                <a:gd name="T44" fmla="*/ 21 w 62"/>
                <a:gd name="T45" fmla="*/ 4 h 30"/>
                <a:gd name="T46" fmla="*/ 20 w 62"/>
                <a:gd name="T47" fmla="*/ 4 h 30"/>
                <a:gd name="T48" fmla="*/ 9 w 62"/>
                <a:gd name="T49" fmla="*/ 3 h 30"/>
                <a:gd name="T50" fmla="*/ 0 w 62"/>
                <a:gd name="T51" fmla="*/ 1 h 30"/>
                <a:gd name="T52" fmla="*/ 1 w 62"/>
                <a:gd name="T53" fmla="*/ 3 h 30"/>
                <a:gd name="T54" fmla="*/ 7 w 62"/>
                <a:gd name="T55" fmla="*/ 2 h 30"/>
                <a:gd name="T56" fmla="*/ 3 w 62"/>
                <a:gd name="T57" fmla="*/ 1 h 30"/>
                <a:gd name="T58" fmla="*/ 0 w 62"/>
                <a:gd name="T59" fmla="*/ 1 h 30"/>
                <a:gd name="T60" fmla="*/ 47 w 62"/>
                <a:gd name="T61" fmla="*/ 0 h 30"/>
                <a:gd name="T62" fmla="*/ 42 w 62"/>
                <a:gd name="T63" fmla="*/ 1 h 30"/>
                <a:gd name="T64" fmla="*/ 54 w 62"/>
                <a:gd name="T65" fmla="*/ 2 h 30"/>
                <a:gd name="T66" fmla="*/ 62 w 62"/>
                <a:gd name="T67" fmla="*/ 0 h 30"/>
                <a:gd name="T68" fmla="*/ 61 w 62"/>
                <a:gd name="T69" fmla="*/ 0 h 30"/>
                <a:gd name="T70" fmla="*/ 47 w 62"/>
                <a:gd name="T7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2" h="30">
                  <a:moveTo>
                    <a:pt x="28" y="27"/>
                  </a:moveTo>
                  <a:cubicBezTo>
                    <a:pt x="29" y="28"/>
                    <a:pt x="30" y="29"/>
                    <a:pt x="31" y="29"/>
                  </a:cubicBezTo>
                  <a:cubicBezTo>
                    <a:pt x="34" y="30"/>
                    <a:pt x="38" y="30"/>
                    <a:pt x="41" y="30"/>
                  </a:cubicBezTo>
                  <a:cubicBezTo>
                    <a:pt x="42" y="30"/>
                    <a:pt x="43" y="30"/>
                    <a:pt x="43" y="30"/>
                  </a:cubicBezTo>
                  <a:cubicBezTo>
                    <a:pt x="40" y="30"/>
                    <a:pt x="34" y="29"/>
                    <a:pt x="28" y="27"/>
                  </a:cubicBezTo>
                  <a:moveTo>
                    <a:pt x="9" y="3"/>
                  </a:moveTo>
                  <a:cubicBezTo>
                    <a:pt x="6" y="4"/>
                    <a:pt x="4" y="4"/>
                    <a:pt x="2" y="4"/>
                  </a:cubicBezTo>
                  <a:cubicBezTo>
                    <a:pt x="7" y="11"/>
                    <a:pt x="13" y="15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1" y="21"/>
                    <a:pt x="22" y="22"/>
                    <a:pt x="23" y="23"/>
                  </a:cubicBezTo>
                  <a:cubicBezTo>
                    <a:pt x="24" y="23"/>
                    <a:pt x="25" y="23"/>
                    <a:pt x="27" y="23"/>
                  </a:cubicBezTo>
                  <a:cubicBezTo>
                    <a:pt x="29" y="23"/>
                    <a:pt x="31" y="24"/>
                    <a:pt x="34" y="24"/>
                  </a:cubicBezTo>
                  <a:cubicBezTo>
                    <a:pt x="38" y="24"/>
                    <a:pt x="42" y="23"/>
                    <a:pt x="44" y="21"/>
                  </a:cubicBezTo>
                  <a:cubicBezTo>
                    <a:pt x="42" y="21"/>
                    <a:pt x="39" y="21"/>
                    <a:pt x="37" y="21"/>
                  </a:cubicBezTo>
                  <a:cubicBezTo>
                    <a:pt x="28" y="21"/>
                    <a:pt x="19" y="19"/>
                    <a:pt x="17" y="16"/>
                  </a:cubicBezTo>
                  <a:cubicBezTo>
                    <a:pt x="15" y="13"/>
                    <a:pt x="15" y="12"/>
                    <a:pt x="18" y="12"/>
                  </a:cubicBezTo>
                  <a:cubicBezTo>
                    <a:pt x="21" y="12"/>
                    <a:pt x="24" y="13"/>
                    <a:pt x="29" y="13"/>
                  </a:cubicBezTo>
                  <a:cubicBezTo>
                    <a:pt x="30" y="13"/>
                    <a:pt x="32" y="13"/>
                    <a:pt x="33" y="13"/>
                  </a:cubicBezTo>
                  <a:cubicBezTo>
                    <a:pt x="44" y="13"/>
                    <a:pt x="55" y="10"/>
                    <a:pt x="55" y="10"/>
                  </a:cubicBezTo>
                  <a:cubicBezTo>
                    <a:pt x="55" y="10"/>
                    <a:pt x="48" y="10"/>
                    <a:pt x="41" y="10"/>
                  </a:cubicBezTo>
                  <a:cubicBezTo>
                    <a:pt x="35" y="10"/>
                    <a:pt x="28" y="10"/>
                    <a:pt x="25" y="8"/>
                  </a:cubicBezTo>
                  <a:cubicBezTo>
                    <a:pt x="22" y="7"/>
                    <a:pt x="21" y="5"/>
                    <a:pt x="21" y="4"/>
                  </a:cubicBezTo>
                  <a:cubicBezTo>
                    <a:pt x="21" y="4"/>
                    <a:pt x="21" y="4"/>
                    <a:pt x="20" y="4"/>
                  </a:cubicBezTo>
                  <a:cubicBezTo>
                    <a:pt x="17" y="4"/>
                    <a:pt x="13" y="4"/>
                    <a:pt x="9" y="3"/>
                  </a:cubicBezTo>
                  <a:moveTo>
                    <a:pt x="0" y="1"/>
                  </a:moveTo>
                  <a:cubicBezTo>
                    <a:pt x="1" y="2"/>
                    <a:pt x="1" y="2"/>
                    <a:pt x="1" y="3"/>
                  </a:cubicBezTo>
                  <a:cubicBezTo>
                    <a:pt x="3" y="3"/>
                    <a:pt x="5" y="3"/>
                    <a:pt x="7" y="2"/>
                  </a:cubicBezTo>
                  <a:cubicBezTo>
                    <a:pt x="5" y="2"/>
                    <a:pt x="4" y="2"/>
                    <a:pt x="3" y="1"/>
                  </a:cubicBezTo>
                  <a:cubicBezTo>
                    <a:pt x="2" y="1"/>
                    <a:pt x="1" y="1"/>
                    <a:pt x="0" y="1"/>
                  </a:cubicBezTo>
                  <a:moveTo>
                    <a:pt x="47" y="0"/>
                  </a:moveTo>
                  <a:cubicBezTo>
                    <a:pt x="45" y="0"/>
                    <a:pt x="44" y="1"/>
                    <a:pt x="42" y="1"/>
                  </a:cubicBezTo>
                  <a:cubicBezTo>
                    <a:pt x="47" y="1"/>
                    <a:pt x="51" y="2"/>
                    <a:pt x="54" y="2"/>
                  </a:cubicBezTo>
                  <a:cubicBezTo>
                    <a:pt x="57" y="2"/>
                    <a:pt x="60" y="1"/>
                    <a:pt x="62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6" y="0"/>
                    <a:pt x="51" y="0"/>
                    <a:pt x="47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3" name="Freeform 124">
              <a:extLst>
                <a:ext uri="{FF2B5EF4-FFF2-40B4-BE49-F238E27FC236}">
                  <a16:creationId xmlns:a16="http://schemas.microsoft.com/office/drawing/2014/main" id="{366D5BD7-5FD2-4A18-83CA-187C7540D6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02788" y="5581651"/>
              <a:ext cx="344487" cy="246063"/>
            </a:xfrm>
            <a:custGeom>
              <a:avLst/>
              <a:gdLst>
                <a:gd name="T0" fmla="*/ 71 w 91"/>
                <a:gd name="T1" fmla="*/ 48 h 65"/>
                <a:gd name="T2" fmla="*/ 80 w 91"/>
                <a:gd name="T3" fmla="*/ 42 h 65"/>
                <a:gd name="T4" fmla="*/ 89 w 91"/>
                <a:gd name="T5" fmla="*/ 28 h 65"/>
                <a:gd name="T6" fmla="*/ 89 w 91"/>
                <a:gd name="T7" fmla="*/ 28 h 65"/>
                <a:gd name="T8" fmla="*/ 90 w 91"/>
                <a:gd name="T9" fmla="*/ 17 h 65"/>
                <a:gd name="T10" fmla="*/ 87 w 91"/>
                <a:gd name="T11" fmla="*/ 13 h 65"/>
                <a:gd name="T12" fmla="*/ 84 w 91"/>
                <a:gd name="T13" fmla="*/ 12 h 65"/>
                <a:gd name="T14" fmla="*/ 83 w 91"/>
                <a:gd name="T15" fmla="*/ 8 h 65"/>
                <a:gd name="T16" fmla="*/ 81 w 91"/>
                <a:gd name="T17" fmla="*/ 4 h 65"/>
                <a:gd name="T18" fmla="*/ 67 w 91"/>
                <a:gd name="T19" fmla="*/ 1 h 65"/>
                <a:gd name="T20" fmla="*/ 67 w 91"/>
                <a:gd name="T21" fmla="*/ 1 h 65"/>
                <a:gd name="T22" fmla="*/ 61 w 91"/>
                <a:gd name="T23" fmla="*/ 0 h 65"/>
                <a:gd name="T24" fmla="*/ 46 w 91"/>
                <a:gd name="T25" fmla="*/ 2 h 65"/>
                <a:gd name="T26" fmla="*/ 45 w 91"/>
                <a:gd name="T27" fmla="*/ 3 h 65"/>
                <a:gd name="T28" fmla="*/ 43 w 91"/>
                <a:gd name="T29" fmla="*/ 3 h 65"/>
                <a:gd name="T30" fmla="*/ 43 w 91"/>
                <a:gd name="T31" fmla="*/ 3 h 65"/>
                <a:gd name="T32" fmla="*/ 18 w 91"/>
                <a:gd name="T33" fmla="*/ 19 h 65"/>
                <a:gd name="T34" fmla="*/ 0 w 91"/>
                <a:gd name="T35" fmla="*/ 49 h 65"/>
                <a:gd name="T36" fmla="*/ 71 w 91"/>
                <a:gd name="T37" fmla="*/ 4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65">
                  <a:moveTo>
                    <a:pt x="71" y="48"/>
                  </a:moveTo>
                  <a:cubicBezTo>
                    <a:pt x="75" y="46"/>
                    <a:pt x="78" y="44"/>
                    <a:pt x="80" y="42"/>
                  </a:cubicBezTo>
                  <a:cubicBezTo>
                    <a:pt x="85" y="37"/>
                    <a:pt x="87" y="32"/>
                    <a:pt x="89" y="28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90" y="23"/>
                    <a:pt x="90" y="19"/>
                    <a:pt x="90" y="17"/>
                  </a:cubicBezTo>
                  <a:cubicBezTo>
                    <a:pt x="91" y="15"/>
                    <a:pt x="89" y="13"/>
                    <a:pt x="87" y="13"/>
                  </a:cubicBezTo>
                  <a:cubicBezTo>
                    <a:pt x="86" y="13"/>
                    <a:pt x="85" y="13"/>
                    <a:pt x="84" y="12"/>
                  </a:cubicBezTo>
                  <a:cubicBezTo>
                    <a:pt x="83" y="11"/>
                    <a:pt x="83" y="9"/>
                    <a:pt x="83" y="8"/>
                  </a:cubicBezTo>
                  <a:cubicBezTo>
                    <a:pt x="84" y="7"/>
                    <a:pt x="83" y="5"/>
                    <a:pt x="81" y="4"/>
                  </a:cubicBezTo>
                  <a:cubicBezTo>
                    <a:pt x="78" y="3"/>
                    <a:pt x="73" y="1"/>
                    <a:pt x="67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5" y="0"/>
                    <a:pt x="63" y="0"/>
                    <a:pt x="61" y="0"/>
                  </a:cubicBezTo>
                  <a:cubicBezTo>
                    <a:pt x="56" y="0"/>
                    <a:pt x="51" y="1"/>
                    <a:pt x="46" y="2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34" y="6"/>
                    <a:pt x="25" y="11"/>
                    <a:pt x="18" y="19"/>
                  </a:cubicBezTo>
                  <a:cubicBezTo>
                    <a:pt x="6" y="31"/>
                    <a:pt x="0" y="49"/>
                    <a:pt x="0" y="49"/>
                  </a:cubicBezTo>
                  <a:cubicBezTo>
                    <a:pt x="18" y="65"/>
                    <a:pt x="53" y="59"/>
                    <a:pt x="71" y="48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4" name="Freeform 125">
              <a:extLst>
                <a:ext uri="{FF2B5EF4-FFF2-40B4-BE49-F238E27FC236}">
                  <a16:creationId xmlns:a16="http://schemas.microsoft.com/office/drawing/2014/main" id="{8DEEB56A-5F2A-4FBD-B194-3EED626D14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72650" y="5589589"/>
              <a:ext cx="57150" cy="22225"/>
            </a:xfrm>
            <a:custGeom>
              <a:avLst/>
              <a:gdLst>
                <a:gd name="T0" fmla="*/ 15 w 15"/>
                <a:gd name="T1" fmla="*/ 0 h 6"/>
                <a:gd name="T2" fmla="*/ 15 w 15"/>
                <a:gd name="T3" fmla="*/ 0 h 6"/>
                <a:gd name="T4" fmla="*/ 14 w 15"/>
                <a:gd name="T5" fmla="*/ 1 h 6"/>
                <a:gd name="T6" fmla="*/ 12 w 15"/>
                <a:gd name="T7" fmla="*/ 1 h 6"/>
                <a:gd name="T8" fmla="*/ 12 w 15"/>
                <a:gd name="T9" fmla="*/ 1 h 6"/>
                <a:gd name="T10" fmla="*/ 0 w 15"/>
                <a:gd name="T11" fmla="*/ 6 h 6"/>
                <a:gd name="T12" fmla="*/ 0 w 15"/>
                <a:gd name="T13" fmla="*/ 6 h 6"/>
                <a:gd name="T14" fmla="*/ 12 w 15"/>
                <a:gd name="T15" fmla="*/ 1 h 6"/>
                <a:gd name="T16" fmla="*/ 12 w 15"/>
                <a:gd name="T17" fmla="*/ 1 h 6"/>
                <a:gd name="T18" fmla="*/ 14 w 15"/>
                <a:gd name="T19" fmla="*/ 1 h 6"/>
                <a:gd name="T20" fmla="*/ 15 w 15"/>
                <a:gd name="T21" fmla="*/ 0 h 6"/>
                <a:gd name="T22" fmla="*/ 15 w 15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6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8" y="3"/>
                    <a:pt x="4" y="4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4"/>
                    <a:pt x="8" y="3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1"/>
                    <a:pt x="14" y="1"/>
                    <a:pt x="14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5" name="Freeform 126">
              <a:extLst>
                <a:ext uri="{FF2B5EF4-FFF2-40B4-BE49-F238E27FC236}">
                  <a16:creationId xmlns:a16="http://schemas.microsoft.com/office/drawing/2014/main" id="{9FD3A243-A74B-4BB9-A17C-6BA1CBFB03FC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9678988" y="5584826"/>
              <a:ext cx="257175" cy="220663"/>
            </a:xfrm>
            <a:custGeom>
              <a:avLst/>
              <a:gdLst>
                <a:gd name="T0" fmla="*/ 14 w 68"/>
                <a:gd name="T1" fmla="*/ 56 h 58"/>
                <a:gd name="T2" fmla="*/ 16 w 68"/>
                <a:gd name="T3" fmla="*/ 56 h 58"/>
                <a:gd name="T4" fmla="*/ 26 w 68"/>
                <a:gd name="T5" fmla="*/ 53 h 58"/>
                <a:gd name="T6" fmla="*/ 28 w 68"/>
                <a:gd name="T7" fmla="*/ 54 h 58"/>
                <a:gd name="T8" fmla="*/ 68 w 68"/>
                <a:gd name="T9" fmla="*/ 47 h 58"/>
                <a:gd name="T10" fmla="*/ 34 w 68"/>
                <a:gd name="T11" fmla="*/ 54 h 58"/>
                <a:gd name="T12" fmla="*/ 21 w 68"/>
                <a:gd name="T13" fmla="*/ 56 h 58"/>
                <a:gd name="T14" fmla="*/ 27 w 68"/>
                <a:gd name="T15" fmla="*/ 58 h 58"/>
                <a:gd name="T16" fmla="*/ 9 w 68"/>
                <a:gd name="T17" fmla="*/ 44 h 58"/>
                <a:gd name="T18" fmla="*/ 4 w 68"/>
                <a:gd name="T19" fmla="*/ 47 h 58"/>
                <a:gd name="T20" fmla="*/ 36 w 68"/>
                <a:gd name="T21" fmla="*/ 44 h 58"/>
                <a:gd name="T22" fmla="*/ 25 w 68"/>
                <a:gd name="T23" fmla="*/ 46 h 58"/>
                <a:gd name="T24" fmla="*/ 6 w 68"/>
                <a:gd name="T25" fmla="*/ 53 h 58"/>
                <a:gd name="T26" fmla="*/ 18 w 68"/>
                <a:gd name="T27" fmla="*/ 55 h 58"/>
                <a:gd name="T28" fmla="*/ 25 w 68"/>
                <a:gd name="T29" fmla="*/ 53 h 58"/>
                <a:gd name="T30" fmla="*/ 36 w 68"/>
                <a:gd name="T31" fmla="*/ 44 h 58"/>
                <a:gd name="T32" fmla="*/ 13 w 68"/>
                <a:gd name="T33" fmla="*/ 43 h 58"/>
                <a:gd name="T34" fmla="*/ 6 w 68"/>
                <a:gd name="T35" fmla="*/ 52 h 58"/>
                <a:gd name="T36" fmla="*/ 16 w 68"/>
                <a:gd name="T37" fmla="*/ 42 h 58"/>
                <a:gd name="T38" fmla="*/ 37 w 68"/>
                <a:gd name="T39" fmla="*/ 43 h 58"/>
                <a:gd name="T40" fmla="*/ 48 w 68"/>
                <a:gd name="T41" fmla="*/ 41 h 58"/>
                <a:gd name="T42" fmla="*/ 55 w 68"/>
                <a:gd name="T43" fmla="*/ 36 h 58"/>
                <a:gd name="T44" fmla="*/ 51 w 68"/>
                <a:gd name="T45" fmla="*/ 39 h 58"/>
                <a:gd name="T46" fmla="*/ 25 w 68"/>
                <a:gd name="T47" fmla="*/ 34 h 58"/>
                <a:gd name="T48" fmla="*/ 15 w 68"/>
                <a:gd name="T49" fmla="*/ 41 h 58"/>
                <a:gd name="T50" fmla="*/ 34 w 68"/>
                <a:gd name="T51" fmla="*/ 30 h 58"/>
                <a:gd name="T52" fmla="*/ 21 w 68"/>
                <a:gd name="T53" fmla="*/ 38 h 58"/>
                <a:gd name="T54" fmla="*/ 34 w 68"/>
                <a:gd name="T55" fmla="*/ 30 h 58"/>
                <a:gd name="T56" fmla="*/ 39 w 68"/>
                <a:gd name="T57" fmla="*/ 30 h 58"/>
                <a:gd name="T58" fmla="*/ 34 w 68"/>
                <a:gd name="T59" fmla="*/ 33 h 58"/>
                <a:gd name="T60" fmla="*/ 39 w 68"/>
                <a:gd name="T61" fmla="*/ 30 h 58"/>
                <a:gd name="T62" fmla="*/ 18 w 68"/>
                <a:gd name="T63" fmla="*/ 29 h 58"/>
                <a:gd name="T64" fmla="*/ 15 w 68"/>
                <a:gd name="T65" fmla="*/ 29 h 58"/>
                <a:gd name="T66" fmla="*/ 1 w 68"/>
                <a:gd name="T67" fmla="*/ 41 h 58"/>
                <a:gd name="T68" fmla="*/ 23 w 68"/>
                <a:gd name="T69" fmla="*/ 27 h 58"/>
                <a:gd name="T70" fmla="*/ 18 w 68"/>
                <a:gd name="T71" fmla="*/ 30 h 58"/>
                <a:gd name="T72" fmla="*/ 2 w 68"/>
                <a:gd name="T73" fmla="*/ 44 h 58"/>
                <a:gd name="T74" fmla="*/ 18 w 68"/>
                <a:gd name="T75" fmla="*/ 37 h 58"/>
                <a:gd name="T76" fmla="*/ 15 w 68"/>
                <a:gd name="T77" fmla="*/ 36 h 58"/>
                <a:gd name="T78" fmla="*/ 23 w 68"/>
                <a:gd name="T79" fmla="*/ 27 h 58"/>
                <a:gd name="T80" fmla="*/ 24 w 68"/>
                <a:gd name="T81" fmla="*/ 27 h 58"/>
                <a:gd name="T82" fmla="*/ 22 w 68"/>
                <a:gd name="T83" fmla="*/ 31 h 58"/>
                <a:gd name="T84" fmla="*/ 34 w 68"/>
                <a:gd name="T85" fmla="*/ 22 h 58"/>
                <a:gd name="T86" fmla="*/ 35 w 68"/>
                <a:gd name="T87" fmla="*/ 21 h 58"/>
                <a:gd name="T88" fmla="*/ 36 w 68"/>
                <a:gd name="T89" fmla="*/ 22 h 58"/>
                <a:gd name="T90" fmla="*/ 49 w 68"/>
                <a:gd name="T91" fmla="*/ 0 h 58"/>
                <a:gd name="T92" fmla="*/ 43 w 68"/>
                <a:gd name="T93" fmla="*/ 1 h 58"/>
                <a:gd name="T94" fmla="*/ 40 w 68"/>
                <a:gd name="T95" fmla="*/ 2 h 58"/>
                <a:gd name="T96" fmla="*/ 28 w 68"/>
                <a:gd name="T97" fmla="*/ 7 h 58"/>
                <a:gd name="T98" fmla="*/ 51 w 68"/>
                <a:gd name="T99" fmla="*/ 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8" h="58">
                  <a:moveTo>
                    <a:pt x="10" y="55"/>
                  </a:moveTo>
                  <a:cubicBezTo>
                    <a:pt x="11" y="56"/>
                    <a:pt x="12" y="56"/>
                    <a:pt x="14" y="56"/>
                  </a:cubicBezTo>
                  <a:cubicBezTo>
                    <a:pt x="15" y="56"/>
                    <a:pt x="16" y="56"/>
                    <a:pt x="17" y="56"/>
                  </a:cubicBezTo>
                  <a:cubicBezTo>
                    <a:pt x="17" y="56"/>
                    <a:pt x="17" y="56"/>
                    <a:pt x="16" y="56"/>
                  </a:cubicBezTo>
                  <a:cubicBezTo>
                    <a:pt x="14" y="56"/>
                    <a:pt x="12" y="56"/>
                    <a:pt x="10" y="55"/>
                  </a:cubicBezTo>
                  <a:moveTo>
                    <a:pt x="26" y="53"/>
                  </a:moveTo>
                  <a:cubicBezTo>
                    <a:pt x="25" y="54"/>
                    <a:pt x="25" y="54"/>
                    <a:pt x="24" y="54"/>
                  </a:cubicBezTo>
                  <a:cubicBezTo>
                    <a:pt x="25" y="54"/>
                    <a:pt x="27" y="54"/>
                    <a:pt x="28" y="54"/>
                  </a:cubicBezTo>
                  <a:cubicBezTo>
                    <a:pt x="27" y="54"/>
                    <a:pt x="27" y="53"/>
                    <a:pt x="26" y="53"/>
                  </a:cubicBezTo>
                  <a:moveTo>
                    <a:pt x="68" y="47"/>
                  </a:moveTo>
                  <a:cubicBezTo>
                    <a:pt x="62" y="49"/>
                    <a:pt x="61" y="49"/>
                    <a:pt x="47" y="53"/>
                  </a:cubicBezTo>
                  <a:cubicBezTo>
                    <a:pt x="43" y="54"/>
                    <a:pt x="38" y="54"/>
                    <a:pt x="34" y="54"/>
                  </a:cubicBezTo>
                  <a:cubicBezTo>
                    <a:pt x="33" y="54"/>
                    <a:pt x="32" y="54"/>
                    <a:pt x="31" y="54"/>
                  </a:cubicBezTo>
                  <a:cubicBezTo>
                    <a:pt x="28" y="55"/>
                    <a:pt x="24" y="55"/>
                    <a:pt x="21" y="56"/>
                  </a:cubicBezTo>
                  <a:cubicBezTo>
                    <a:pt x="19" y="56"/>
                    <a:pt x="18" y="57"/>
                    <a:pt x="16" y="57"/>
                  </a:cubicBezTo>
                  <a:cubicBezTo>
                    <a:pt x="20" y="58"/>
                    <a:pt x="24" y="58"/>
                    <a:pt x="27" y="58"/>
                  </a:cubicBezTo>
                  <a:cubicBezTo>
                    <a:pt x="42" y="58"/>
                    <a:pt x="58" y="53"/>
                    <a:pt x="68" y="47"/>
                  </a:cubicBezTo>
                  <a:moveTo>
                    <a:pt x="9" y="44"/>
                  </a:moveTo>
                  <a:cubicBezTo>
                    <a:pt x="7" y="45"/>
                    <a:pt x="4" y="45"/>
                    <a:pt x="2" y="45"/>
                  </a:cubicBezTo>
                  <a:cubicBezTo>
                    <a:pt x="3" y="46"/>
                    <a:pt x="3" y="47"/>
                    <a:pt x="4" y="47"/>
                  </a:cubicBezTo>
                  <a:cubicBezTo>
                    <a:pt x="5" y="46"/>
                    <a:pt x="7" y="45"/>
                    <a:pt x="9" y="44"/>
                  </a:cubicBezTo>
                  <a:moveTo>
                    <a:pt x="36" y="44"/>
                  </a:moveTo>
                  <a:cubicBezTo>
                    <a:pt x="35" y="44"/>
                    <a:pt x="34" y="44"/>
                    <a:pt x="33" y="45"/>
                  </a:cubicBezTo>
                  <a:cubicBezTo>
                    <a:pt x="31" y="46"/>
                    <a:pt x="28" y="46"/>
                    <a:pt x="25" y="46"/>
                  </a:cubicBezTo>
                  <a:cubicBezTo>
                    <a:pt x="25" y="46"/>
                    <a:pt x="24" y="46"/>
                    <a:pt x="24" y="46"/>
                  </a:cubicBezTo>
                  <a:cubicBezTo>
                    <a:pt x="18" y="50"/>
                    <a:pt x="10" y="52"/>
                    <a:pt x="6" y="53"/>
                  </a:cubicBezTo>
                  <a:cubicBezTo>
                    <a:pt x="6" y="53"/>
                    <a:pt x="6" y="53"/>
                    <a:pt x="6" y="54"/>
                  </a:cubicBezTo>
                  <a:cubicBezTo>
                    <a:pt x="9" y="54"/>
                    <a:pt x="13" y="55"/>
                    <a:pt x="18" y="55"/>
                  </a:cubicBezTo>
                  <a:cubicBezTo>
                    <a:pt x="19" y="55"/>
                    <a:pt x="20" y="55"/>
                    <a:pt x="21" y="55"/>
                  </a:cubicBezTo>
                  <a:cubicBezTo>
                    <a:pt x="23" y="54"/>
                    <a:pt x="24" y="54"/>
                    <a:pt x="25" y="53"/>
                  </a:cubicBezTo>
                  <a:cubicBezTo>
                    <a:pt x="24" y="53"/>
                    <a:pt x="25" y="52"/>
                    <a:pt x="28" y="52"/>
                  </a:cubicBezTo>
                  <a:cubicBezTo>
                    <a:pt x="31" y="50"/>
                    <a:pt x="34" y="47"/>
                    <a:pt x="36" y="44"/>
                  </a:cubicBezTo>
                  <a:moveTo>
                    <a:pt x="16" y="42"/>
                  </a:moveTo>
                  <a:cubicBezTo>
                    <a:pt x="15" y="42"/>
                    <a:pt x="14" y="43"/>
                    <a:pt x="13" y="43"/>
                  </a:cubicBezTo>
                  <a:cubicBezTo>
                    <a:pt x="10" y="45"/>
                    <a:pt x="7" y="47"/>
                    <a:pt x="4" y="48"/>
                  </a:cubicBezTo>
                  <a:cubicBezTo>
                    <a:pt x="5" y="50"/>
                    <a:pt x="5" y="51"/>
                    <a:pt x="6" y="52"/>
                  </a:cubicBezTo>
                  <a:cubicBezTo>
                    <a:pt x="9" y="52"/>
                    <a:pt x="17" y="50"/>
                    <a:pt x="23" y="46"/>
                  </a:cubicBezTo>
                  <a:cubicBezTo>
                    <a:pt x="18" y="46"/>
                    <a:pt x="15" y="44"/>
                    <a:pt x="16" y="42"/>
                  </a:cubicBezTo>
                  <a:moveTo>
                    <a:pt x="50" y="38"/>
                  </a:moveTo>
                  <a:cubicBezTo>
                    <a:pt x="46" y="40"/>
                    <a:pt x="42" y="42"/>
                    <a:pt x="37" y="43"/>
                  </a:cubicBezTo>
                  <a:cubicBezTo>
                    <a:pt x="35" y="47"/>
                    <a:pt x="32" y="49"/>
                    <a:pt x="29" y="51"/>
                  </a:cubicBezTo>
                  <a:cubicBezTo>
                    <a:pt x="36" y="50"/>
                    <a:pt x="43" y="45"/>
                    <a:pt x="48" y="41"/>
                  </a:cubicBezTo>
                  <a:cubicBezTo>
                    <a:pt x="49" y="40"/>
                    <a:pt x="49" y="39"/>
                    <a:pt x="50" y="38"/>
                  </a:cubicBezTo>
                  <a:moveTo>
                    <a:pt x="55" y="36"/>
                  </a:moveTo>
                  <a:cubicBezTo>
                    <a:pt x="55" y="36"/>
                    <a:pt x="53" y="36"/>
                    <a:pt x="52" y="37"/>
                  </a:cubicBezTo>
                  <a:cubicBezTo>
                    <a:pt x="51" y="38"/>
                    <a:pt x="51" y="38"/>
                    <a:pt x="51" y="39"/>
                  </a:cubicBezTo>
                  <a:cubicBezTo>
                    <a:pt x="53" y="37"/>
                    <a:pt x="55" y="36"/>
                    <a:pt x="55" y="36"/>
                  </a:cubicBezTo>
                  <a:moveTo>
                    <a:pt x="25" y="34"/>
                  </a:moveTo>
                  <a:cubicBezTo>
                    <a:pt x="23" y="35"/>
                    <a:pt x="21" y="35"/>
                    <a:pt x="19" y="36"/>
                  </a:cubicBezTo>
                  <a:cubicBezTo>
                    <a:pt x="18" y="38"/>
                    <a:pt x="17" y="39"/>
                    <a:pt x="15" y="41"/>
                  </a:cubicBezTo>
                  <a:cubicBezTo>
                    <a:pt x="19" y="39"/>
                    <a:pt x="22" y="36"/>
                    <a:pt x="25" y="34"/>
                  </a:cubicBezTo>
                  <a:moveTo>
                    <a:pt x="34" y="30"/>
                  </a:moveTo>
                  <a:cubicBezTo>
                    <a:pt x="32" y="31"/>
                    <a:pt x="29" y="32"/>
                    <a:pt x="26" y="33"/>
                  </a:cubicBezTo>
                  <a:cubicBezTo>
                    <a:pt x="25" y="35"/>
                    <a:pt x="23" y="37"/>
                    <a:pt x="21" y="38"/>
                  </a:cubicBezTo>
                  <a:cubicBezTo>
                    <a:pt x="25" y="36"/>
                    <a:pt x="30" y="35"/>
                    <a:pt x="33" y="33"/>
                  </a:cubicBezTo>
                  <a:cubicBezTo>
                    <a:pt x="34" y="32"/>
                    <a:pt x="34" y="31"/>
                    <a:pt x="34" y="30"/>
                  </a:cubicBezTo>
                  <a:moveTo>
                    <a:pt x="39" y="30"/>
                  </a:moveTo>
                  <a:cubicBezTo>
                    <a:pt x="39" y="30"/>
                    <a:pt x="39" y="30"/>
                    <a:pt x="39" y="30"/>
                  </a:cubicBezTo>
                  <a:cubicBezTo>
                    <a:pt x="37" y="30"/>
                    <a:pt x="36" y="30"/>
                    <a:pt x="35" y="30"/>
                  </a:cubicBezTo>
                  <a:cubicBezTo>
                    <a:pt x="35" y="31"/>
                    <a:pt x="35" y="32"/>
                    <a:pt x="34" y="33"/>
                  </a:cubicBezTo>
                  <a:cubicBezTo>
                    <a:pt x="36" y="32"/>
                    <a:pt x="38" y="31"/>
                    <a:pt x="39" y="31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moveTo>
                    <a:pt x="18" y="29"/>
                  </a:moveTo>
                  <a:cubicBezTo>
                    <a:pt x="17" y="29"/>
                    <a:pt x="17" y="29"/>
                    <a:pt x="16" y="29"/>
                  </a:cubicBezTo>
                  <a:cubicBezTo>
                    <a:pt x="16" y="29"/>
                    <a:pt x="16" y="29"/>
                    <a:pt x="15" y="29"/>
                  </a:cubicBezTo>
                  <a:cubicBezTo>
                    <a:pt x="12" y="33"/>
                    <a:pt x="8" y="36"/>
                    <a:pt x="4" y="39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6" y="39"/>
                    <a:pt x="12" y="35"/>
                    <a:pt x="18" y="29"/>
                  </a:cubicBezTo>
                  <a:moveTo>
                    <a:pt x="23" y="27"/>
                  </a:moveTo>
                  <a:cubicBezTo>
                    <a:pt x="21" y="28"/>
                    <a:pt x="20" y="29"/>
                    <a:pt x="19" y="29"/>
                  </a:cubicBezTo>
                  <a:cubicBezTo>
                    <a:pt x="19" y="29"/>
                    <a:pt x="18" y="30"/>
                    <a:pt x="18" y="30"/>
                  </a:cubicBezTo>
                  <a:cubicBezTo>
                    <a:pt x="13" y="35"/>
                    <a:pt x="5" y="40"/>
                    <a:pt x="0" y="42"/>
                  </a:cubicBezTo>
                  <a:cubicBezTo>
                    <a:pt x="1" y="43"/>
                    <a:pt x="1" y="43"/>
                    <a:pt x="2" y="44"/>
                  </a:cubicBezTo>
                  <a:cubicBezTo>
                    <a:pt x="4" y="44"/>
                    <a:pt x="8" y="43"/>
                    <a:pt x="12" y="42"/>
                  </a:cubicBezTo>
                  <a:cubicBezTo>
                    <a:pt x="15" y="40"/>
                    <a:pt x="16" y="38"/>
                    <a:pt x="18" y="37"/>
                  </a:cubicBezTo>
                  <a:cubicBezTo>
                    <a:pt x="17" y="37"/>
                    <a:pt x="16" y="37"/>
                    <a:pt x="16" y="37"/>
                  </a:cubicBezTo>
                  <a:cubicBezTo>
                    <a:pt x="15" y="37"/>
                    <a:pt x="15" y="37"/>
                    <a:pt x="15" y="36"/>
                  </a:cubicBezTo>
                  <a:cubicBezTo>
                    <a:pt x="16" y="35"/>
                    <a:pt x="18" y="33"/>
                    <a:pt x="21" y="31"/>
                  </a:cubicBezTo>
                  <a:cubicBezTo>
                    <a:pt x="22" y="30"/>
                    <a:pt x="22" y="29"/>
                    <a:pt x="23" y="27"/>
                  </a:cubicBezTo>
                  <a:moveTo>
                    <a:pt x="34" y="22"/>
                  </a:moveTo>
                  <a:cubicBezTo>
                    <a:pt x="31" y="23"/>
                    <a:pt x="28" y="25"/>
                    <a:pt x="24" y="27"/>
                  </a:cubicBezTo>
                  <a:cubicBezTo>
                    <a:pt x="24" y="27"/>
                    <a:pt x="23" y="27"/>
                    <a:pt x="23" y="27"/>
                  </a:cubicBezTo>
                  <a:cubicBezTo>
                    <a:pt x="23" y="28"/>
                    <a:pt x="22" y="29"/>
                    <a:pt x="22" y="31"/>
                  </a:cubicBezTo>
                  <a:cubicBezTo>
                    <a:pt x="25" y="28"/>
                    <a:pt x="30" y="26"/>
                    <a:pt x="34" y="24"/>
                  </a:cubicBezTo>
                  <a:cubicBezTo>
                    <a:pt x="34" y="23"/>
                    <a:pt x="34" y="22"/>
                    <a:pt x="34" y="22"/>
                  </a:cubicBezTo>
                  <a:moveTo>
                    <a:pt x="44" y="18"/>
                  </a:moveTo>
                  <a:cubicBezTo>
                    <a:pt x="44" y="18"/>
                    <a:pt x="40" y="19"/>
                    <a:pt x="35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40" y="20"/>
                    <a:pt x="44" y="18"/>
                    <a:pt x="44" y="18"/>
                  </a:cubicBezTo>
                  <a:moveTo>
                    <a:pt x="49" y="0"/>
                  </a:moveTo>
                  <a:cubicBezTo>
                    <a:pt x="48" y="0"/>
                    <a:pt x="44" y="1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1" y="2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6" y="4"/>
                    <a:pt x="32" y="5"/>
                    <a:pt x="28" y="7"/>
                  </a:cubicBezTo>
                  <a:cubicBezTo>
                    <a:pt x="27" y="9"/>
                    <a:pt x="27" y="11"/>
                    <a:pt x="26" y="12"/>
                  </a:cubicBezTo>
                  <a:cubicBezTo>
                    <a:pt x="35" y="6"/>
                    <a:pt x="47" y="2"/>
                    <a:pt x="51" y="1"/>
                  </a:cubicBezTo>
                  <a:cubicBezTo>
                    <a:pt x="50" y="1"/>
                    <a:pt x="50" y="0"/>
                    <a:pt x="49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6" name="Freeform 127">
              <a:extLst>
                <a:ext uri="{FF2B5EF4-FFF2-40B4-BE49-F238E27FC236}">
                  <a16:creationId xmlns:a16="http://schemas.microsoft.com/office/drawing/2014/main" id="{462752FB-62FD-40EC-9A1E-342470FB1B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18688" y="5407026"/>
              <a:ext cx="215900" cy="346075"/>
            </a:xfrm>
            <a:custGeom>
              <a:avLst/>
              <a:gdLst>
                <a:gd name="T0" fmla="*/ 22 w 57"/>
                <a:gd name="T1" fmla="*/ 91 h 91"/>
                <a:gd name="T2" fmla="*/ 30 w 57"/>
                <a:gd name="T3" fmla="*/ 86 h 91"/>
                <a:gd name="T4" fmla="*/ 56 w 57"/>
                <a:gd name="T5" fmla="*/ 46 h 91"/>
                <a:gd name="T6" fmla="*/ 56 w 57"/>
                <a:gd name="T7" fmla="*/ 46 h 91"/>
                <a:gd name="T8" fmla="*/ 56 w 57"/>
                <a:gd name="T9" fmla="*/ 42 h 91"/>
                <a:gd name="T10" fmla="*/ 56 w 57"/>
                <a:gd name="T11" fmla="*/ 31 h 91"/>
                <a:gd name="T12" fmla="*/ 51 w 57"/>
                <a:gd name="T13" fmla="*/ 11 h 91"/>
                <a:gd name="T14" fmla="*/ 51 w 57"/>
                <a:gd name="T15" fmla="*/ 11 h 91"/>
                <a:gd name="T16" fmla="*/ 50 w 57"/>
                <a:gd name="T17" fmla="*/ 9 h 91"/>
                <a:gd name="T18" fmla="*/ 49 w 57"/>
                <a:gd name="T19" fmla="*/ 9 h 91"/>
                <a:gd name="T20" fmla="*/ 40 w 57"/>
                <a:gd name="T21" fmla="*/ 2 h 91"/>
                <a:gd name="T22" fmla="*/ 39 w 57"/>
                <a:gd name="T23" fmla="*/ 3 h 91"/>
                <a:gd name="T24" fmla="*/ 35 w 57"/>
                <a:gd name="T25" fmla="*/ 2 h 91"/>
                <a:gd name="T26" fmla="*/ 29 w 57"/>
                <a:gd name="T27" fmla="*/ 1 h 91"/>
                <a:gd name="T28" fmla="*/ 29 w 57"/>
                <a:gd name="T29" fmla="*/ 1 h 91"/>
                <a:gd name="T30" fmla="*/ 25 w 57"/>
                <a:gd name="T31" fmla="*/ 3 h 91"/>
                <a:gd name="T32" fmla="*/ 18 w 57"/>
                <a:gd name="T33" fmla="*/ 8 h 91"/>
                <a:gd name="T34" fmla="*/ 3 w 57"/>
                <a:gd name="T35" fmla="*/ 30 h 91"/>
                <a:gd name="T36" fmla="*/ 3 w 57"/>
                <a:gd name="T37" fmla="*/ 30 h 91"/>
                <a:gd name="T38" fmla="*/ 0 w 57"/>
                <a:gd name="T39" fmla="*/ 47 h 91"/>
                <a:gd name="T40" fmla="*/ 12 w 57"/>
                <a:gd name="T41" fmla="*/ 78 h 91"/>
                <a:gd name="T42" fmla="*/ 22 w 57"/>
                <a:gd name="T43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" h="91">
                  <a:moveTo>
                    <a:pt x="22" y="91"/>
                  </a:moveTo>
                  <a:cubicBezTo>
                    <a:pt x="30" y="86"/>
                    <a:pt x="30" y="86"/>
                    <a:pt x="30" y="86"/>
                  </a:cubicBezTo>
                  <a:cubicBezTo>
                    <a:pt x="44" y="77"/>
                    <a:pt x="53" y="62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6" y="45"/>
                    <a:pt x="56" y="44"/>
                    <a:pt x="56" y="42"/>
                  </a:cubicBezTo>
                  <a:cubicBezTo>
                    <a:pt x="57" y="38"/>
                    <a:pt x="57" y="35"/>
                    <a:pt x="56" y="31"/>
                  </a:cubicBezTo>
                  <a:cubicBezTo>
                    <a:pt x="55" y="23"/>
                    <a:pt x="53" y="16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0" y="11"/>
                    <a:pt x="50" y="10"/>
                    <a:pt x="50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6" y="3"/>
                    <a:pt x="42" y="0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7" y="4"/>
                    <a:pt x="36" y="3"/>
                    <a:pt x="35" y="2"/>
                  </a:cubicBezTo>
                  <a:cubicBezTo>
                    <a:pt x="33" y="1"/>
                    <a:pt x="32" y="1"/>
                    <a:pt x="29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8" y="2"/>
                    <a:pt x="26" y="3"/>
                    <a:pt x="25" y="3"/>
                  </a:cubicBezTo>
                  <a:cubicBezTo>
                    <a:pt x="23" y="5"/>
                    <a:pt x="20" y="6"/>
                    <a:pt x="18" y="8"/>
                  </a:cubicBezTo>
                  <a:cubicBezTo>
                    <a:pt x="10" y="15"/>
                    <a:pt x="5" y="22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6"/>
                    <a:pt x="0" y="41"/>
                    <a:pt x="0" y="47"/>
                  </a:cubicBezTo>
                  <a:cubicBezTo>
                    <a:pt x="0" y="58"/>
                    <a:pt x="5" y="69"/>
                    <a:pt x="12" y="78"/>
                  </a:cubicBezTo>
                  <a:cubicBezTo>
                    <a:pt x="22" y="91"/>
                    <a:pt x="22" y="91"/>
                    <a:pt x="22" y="9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7" name="Freeform 128">
              <a:extLst>
                <a:ext uri="{FF2B5EF4-FFF2-40B4-BE49-F238E27FC236}">
                  <a16:creationId xmlns:a16="http://schemas.microsoft.com/office/drawing/2014/main" id="{934EE041-1C98-4315-8A36-34124C2A4B27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9821863" y="5513389"/>
              <a:ext cx="212725" cy="231775"/>
            </a:xfrm>
            <a:custGeom>
              <a:avLst/>
              <a:gdLst>
                <a:gd name="T0" fmla="*/ 39 w 56"/>
                <a:gd name="T1" fmla="*/ 45 h 61"/>
                <a:gd name="T2" fmla="*/ 32 w 56"/>
                <a:gd name="T3" fmla="*/ 50 h 61"/>
                <a:gd name="T4" fmla="*/ 27 w 56"/>
                <a:gd name="T5" fmla="*/ 53 h 61"/>
                <a:gd name="T6" fmla="*/ 26 w 56"/>
                <a:gd name="T7" fmla="*/ 61 h 61"/>
                <a:gd name="T8" fmla="*/ 30 w 56"/>
                <a:gd name="T9" fmla="*/ 58 h 61"/>
                <a:gd name="T10" fmla="*/ 35 w 56"/>
                <a:gd name="T11" fmla="*/ 37 h 61"/>
                <a:gd name="T12" fmla="*/ 26 w 56"/>
                <a:gd name="T13" fmla="*/ 45 h 61"/>
                <a:gd name="T14" fmla="*/ 26 w 56"/>
                <a:gd name="T15" fmla="*/ 45 h 61"/>
                <a:gd name="T16" fmla="*/ 23 w 56"/>
                <a:gd name="T17" fmla="*/ 57 h 61"/>
                <a:gd name="T18" fmla="*/ 35 w 56"/>
                <a:gd name="T19" fmla="*/ 37 h 61"/>
                <a:gd name="T20" fmla="*/ 16 w 56"/>
                <a:gd name="T21" fmla="*/ 46 h 61"/>
                <a:gd name="T22" fmla="*/ 15 w 56"/>
                <a:gd name="T23" fmla="*/ 49 h 61"/>
                <a:gd name="T24" fmla="*/ 18 w 56"/>
                <a:gd name="T25" fmla="*/ 52 h 61"/>
                <a:gd name="T26" fmla="*/ 19 w 56"/>
                <a:gd name="T27" fmla="*/ 37 h 61"/>
                <a:gd name="T28" fmla="*/ 25 w 56"/>
                <a:gd name="T29" fmla="*/ 28 h 61"/>
                <a:gd name="T30" fmla="*/ 21 w 56"/>
                <a:gd name="T31" fmla="*/ 44 h 61"/>
                <a:gd name="T32" fmla="*/ 20 w 56"/>
                <a:gd name="T33" fmla="*/ 51 h 61"/>
                <a:gd name="T34" fmla="*/ 26 w 56"/>
                <a:gd name="T35" fmla="*/ 27 h 61"/>
                <a:gd name="T36" fmla="*/ 32 w 56"/>
                <a:gd name="T37" fmla="*/ 38 h 61"/>
                <a:gd name="T38" fmla="*/ 39 w 56"/>
                <a:gd name="T39" fmla="*/ 26 h 61"/>
                <a:gd name="T40" fmla="*/ 26 w 56"/>
                <a:gd name="T41" fmla="*/ 27 h 61"/>
                <a:gd name="T42" fmla="*/ 27 w 56"/>
                <a:gd name="T43" fmla="*/ 25 h 61"/>
                <a:gd name="T44" fmla="*/ 25 w 56"/>
                <a:gd name="T45" fmla="*/ 26 h 61"/>
                <a:gd name="T46" fmla="*/ 29 w 56"/>
                <a:gd name="T47" fmla="*/ 15 h 61"/>
                <a:gd name="T48" fmla="*/ 55 w 56"/>
                <a:gd name="T49" fmla="*/ 11 h 61"/>
                <a:gd name="T50" fmla="*/ 47 w 56"/>
                <a:gd name="T51" fmla="*/ 35 h 61"/>
                <a:gd name="T52" fmla="*/ 40 w 56"/>
                <a:gd name="T53" fmla="*/ 44 h 61"/>
                <a:gd name="T54" fmla="*/ 56 w 56"/>
                <a:gd name="T55" fmla="*/ 18 h 61"/>
                <a:gd name="T56" fmla="*/ 56 w 56"/>
                <a:gd name="T57" fmla="*/ 18 h 61"/>
                <a:gd name="T58" fmla="*/ 16 w 56"/>
                <a:gd name="T59" fmla="*/ 6 h 61"/>
                <a:gd name="T60" fmla="*/ 18 w 56"/>
                <a:gd name="T61" fmla="*/ 36 h 61"/>
                <a:gd name="T62" fmla="*/ 4 w 56"/>
                <a:gd name="T63" fmla="*/ 0 h 61"/>
                <a:gd name="T64" fmla="*/ 3 w 56"/>
                <a:gd name="T65" fmla="*/ 2 h 61"/>
                <a:gd name="T66" fmla="*/ 0 w 56"/>
                <a:gd name="T67" fmla="*/ 17 h 61"/>
                <a:gd name="T68" fmla="*/ 3 w 56"/>
                <a:gd name="T69" fmla="*/ 33 h 61"/>
                <a:gd name="T70" fmla="*/ 5 w 56"/>
                <a:gd name="T71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6" h="61">
                  <a:moveTo>
                    <a:pt x="45" y="44"/>
                  </a:moveTo>
                  <a:cubicBezTo>
                    <a:pt x="43" y="44"/>
                    <a:pt x="41" y="45"/>
                    <a:pt x="39" y="45"/>
                  </a:cubicBezTo>
                  <a:cubicBezTo>
                    <a:pt x="36" y="49"/>
                    <a:pt x="33" y="51"/>
                    <a:pt x="32" y="51"/>
                  </a:cubicBezTo>
                  <a:cubicBezTo>
                    <a:pt x="32" y="51"/>
                    <a:pt x="32" y="51"/>
                    <a:pt x="32" y="50"/>
                  </a:cubicBezTo>
                  <a:cubicBezTo>
                    <a:pt x="32" y="50"/>
                    <a:pt x="31" y="50"/>
                    <a:pt x="31" y="49"/>
                  </a:cubicBezTo>
                  <a:cubicBezTo>
                    <a:pt x="30" y="50"/>
                    <a:pt x="29" y="52"/>
                    <a:pt x="27" y="53"/>
                  </a:cubicBezTo>
                  <a:cubicBezTo>
                    <a:pt x="26" y="55"/>
                    <a:pt x="25" y="56"/>
                    <a:pt x="24" y="58"/>
                  </a:cubicBezTo>
                  <a:cubicBezTo>
                    <a:pt x="24" y="59"/>
                    <a:pt x="25" y="60"/>
                    <a:pt x="26" y="61"/>
                  </a:cubicBezTo>
                  <a:cubicBezTo>
                    <a:pt x="26" y="60"/>
                    <a:pt x="27" y="60"/>
                    <a:pt x="27" y="60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6" y="54"/>
                    <a:pt x="41" y="49"/>
                    <a:pt x="45" y="44"/>
                  </a:cubicBezTo>
                  <a:moveTo>
                    <a:pt x="35" y="37"/>
                  </a:moveTo>
                  <a:cubicBezTo>
                    <a:pt x="33" y="38"/>
                    <a:pt x="32" y="39"/>
                    <a:pt x="31" y="40"/>
                  </a:cubicBezTo>
                  <a:cubicBezTo>
                    <a:pt x="29" y="43"/>
                    <a:pt x="27" y="45"/>
                    <a:pt x="26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3" y="48"/>
                    <a:pt x="21" y="51"/>
                    <a:pt x="20" y="54"/>
                  </a:cubicBezTo>
                  <a:cubicBezTo>
                    <a:pt x="21" y="55"/>
                    <a:pt x="22" y="56"/>
                    <a:pt x="23" y="57"/>
                  </a:cubicBezTo>
                  <a:cubicBezTo>
                    <a:pt x="25" y="54"/>
                    <a:pt x="28" y="51"/>
                    <a:pt x="32" y="48"/>
                  </a:cubicBezTo>
                  <a:cubicBezTo>
                    <a:pt x="32" y="45"/>
                    <a:pt x="33" y="41"/>
                    <a:pt x="35" y="37"/>
                  </a:cubicBezTo>
                  <a:moveTo>
                    <a:pt x="19" y="37"/>
                  </a:moveTo>
                  <a:cubicBezTo>
                    <a:pt x="17" y="40"/>
                    <a:pt x="17" y="43"/>
                    <a:pt x="16" y="46"/>
                  </a:cubicBezTo>
                  <a:cubicBezTo>
                    <a:pt x="16" y="46"/>
                    <a:pt x="16" y="47"/>
                    <a:pt x="17" y="48"/>
                  </a:cubicBezTo>
                  <a:cubicBezTo>
                    <a:pt x="16" y="48"/>
                    <a:pt x="16" y="49"/>
                    <a:pt x="15" y="49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7" y="50"/>
                    <a:pt x="18" y="51"/>
                    <a:pt x="18" y="52"/>
                  </a:cubicBezTo>
                  <a:cubicBezTo>
                    <a:pt x="19" y="49"/>
                    <a:pt x="19" y="45"/>
                    <a:pt x="20" y="41"/>
                  </a:cubicBezTo>
                  <a:cubicBezTo>
                    <a:pt x="19" y="40"/>
                    <a:pt x="19" y="39"/>
                    <a:pt x="19" y="37"/>
                  </a:cubicBezTo>
                  <a:moveTo>
                    <a:pt x="26" y="27"/>
                  </a:moveTo>
                  <a:cubicBezTo>
                    <a:pt x="26" y="27"/>
                    <a:pt x="26" y="28"/>
                    <a:pt x="25" y="28"/>
                  </a:cubicBezTo>
                  <a:cubicBezTo>
                    <a:pt x="24" y="29"/>
                    <a:pt x="24" y="31"/>
                    <a:pt x="23" y="32"/>
                  </a:cubicBezTo>
                  <a:cubicBezTo>
                    <a:pt x="22" y="36"/>
                    <a:pt x="22" y="40"/>
                    <a:pt x="21" y="44"/>
                  </a:cubicBezTo>
                  <a:cubicBezTo>
                    <a:pt x="21" y="44"/>
                    <a:pt x="21" y="43"/>
                    <a:pt x="21" y="43"/>
                  </a:cubicBezTo>
                  <a:cubicBezTo>
                    <a:pt x="20" y="46"/>
                    <a:pt x="20" y="48"/>
                    <a:pt x="20" y="51"/>
                  </a:cubicBezTo>
                  <a:cubicBezTo>
                    <a:pt x="21" y="49"/>
                    <a:pt x="23" y="46"/>
                    <a:pt x="25" y="43"/>
                  </a:cubicBezTo>
                  <a:cubicBezTo>
                    <a:pt x="25" y="39"/>
                    <a:pt x="25" y="33"/>
                    <a:pt x="26" y="27"/>
                  </a:cubicBezTo>
                  <a:moveTo>
                    <a:pt x="39" y="26"/>
                  </a:moveTo>
                  <a:cubicBezTo>
                    <a:pt x="39" y="26"/>
                    <a:pt x="36" y="33"/>
                    <a:pt x="32" y="38"/>
                  </a:cubicBezTo>
                  <a:cubicBezTo>
                    <a:pt x="33" y="37"/>
                    <a:pt x="34" y="37"/>
                    <a:pt x="35" y="36"/>
                  </a:cubicBezTo>
                  <a:cubicBezTo>
                    <a:pt x="37" y="31"/>
                    <a:pt x="39" y="26"/>
                    <a:pt x="39" y="26"/>
                  </a:cubicBezTo>
                  <a:moveTo>
                    <a:pt x="27" y="25"/>
                  </a:moveTo>
                  <a:cubicBezTo>
                    <a:pt x="27" y="25"/>
                    <a:pt x="26" y="26"/>
                    <a:pt x="26" y="27"/>
                  </a:cubicBezTo>
                  <a:cubicBezTo>
                    <a:pt x="26" y="26"/>
                    <a:pt x="26" y="26"/>
                    <a:pt x="27" y="26"/>
                  </a:cubicBezTo>
                  <a:cubicBezTo>
                    <a:pt x="27" y="26"/>
                    <a:pt x="27" y="25"/>
                    <a:pt x="27" y="25"/>
                  </a:cubicBezTo>
                  <a:moveTo>
                    <a:pt x="29" y="15"/>
                  </a:moveTo>
                  <a:cubicBezTo>
                    <a:pt x="29" y="15"/>
                    <a:pt x="27" y="20"/>
                    <a:pt x="25" y="26"/>
                  </a:cubicBezTo>
                  <a:cubicBezTo>
                    <a:pt x="26" y="25"/>
                    <a:pt x="27" y="23"/>
                    <a:pt x="28" y="22"/>
                  </a:cubicBezTo>
                  <a:cubicBezTo>
                    <a:pt x="29" y="18"/>
                    <a:pt x="29" y="15"/>
                    <a:pt x="29" y="15"/>
                  </a:cubicBezTo>
                  <a:moveTo>
                    <a:pt x="55" y="11"/>
                  </a:moveTo>
                  <a:cubicBezTo>
                    <a:pt x="55" y="11"/>
                    <a:pt x="55" y="11"/>
                    <a:pt x="55" y="11"/>
                  </a:cubicBezTo>
                  <a:cubicBezTo>
                    <a:pt x="54" y="18"/>
                    <a:pt x="51" y="26"/>
                    <a:pt x="48" y="32"/>
                  </a:cubicBezTo>
                  <a:cubicBezTo>
                    <a:pt x="49" y="33"/>
                    <a:pt x="48" y="34"/>
                    <a:pt x="47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4" y="39"/>
                    <a:pt x="42" y="42"/>
                    <a:pt x="40" y="44"/>
                  </a:cubicBezTo>
                  <a:cubicBezTo>
                    <a:pt x="41" y="44"/>
                    <a:pt x="43" y="44"/>
                    <a:pt x="45" y="43"/>
                  </a:cubicBezTo>
                  <a:cubicBezTo>
                    <a:pt x="51" y="36"/>
                    <a:pt x="54" y="28"/>
                    <a:pt x="56" y="18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6" y="18"/>
                    <a:pt x="56" y="11"/>
                    <a:pt x="55" y="11"/>
                  </a:cubicBezTo>
                  <a:moveTo>
                    <a:pt x="16" y="6"/>
                  </a:moveTo>
                  <a:cubicBezTo>
                    <a:pt x="16" y="6"/>
                    <a:pt x="11" y="23"/>
                    <a:pt x="16" y="44"/>
                  </a:cubicBezTo>
                  <a:cubicBezTo>
                    <a:pt x="16" y="41"/>
                    <a:pt x="17" y="39"/>
                    <a:pt x="18" y="36"/>
                  </a:cubicBezTo>
                  <a:cubicBezTo>
                    <a:pt x="15" y="24"/>
                    <a:pt x="16" y="6"/>
                    <a:pt x="16" y="6"/>
                  </a:cubicBezTo>
                  <a:moveTo>
                    <a:pt x="4" y="0"/>
                  </a:moveTo>
                  <a:cubicBezTo>
                    <a:pt x="4" y="0"/>
                    <a:pt x="3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7"/>
                    <a:pt x="0" y="12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3"/>
                    <a:pt x="1" y="28"/>
                    <a:pt x="3" y="33"/>
                  </a:cubicBezTo>
                  <a:cubicBezTo>
                    <a:pt x="4" y="35"/>
                    <a:pt x="5" y="36"/>
                    <a:pt x="6" y="38"/>
                  </a:cubicBezTo>
                  <a:cubicBezTo>
                    <a:pt x="0" y="18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8" name="Freeform 129">
              <a:extLst>
                <a:ext uri="{FF2B5EF4-FFF2-40B4-BE49-F238E27FC236}">
                  <a16:creationId xmlns:a16="http://schemas.microsoft.com/office/drawing/2014/main" id="{EAEBCFB4-200F-4B24-B2BA-E053530666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40913" y="5668964"/>
              <a:ext cx="109537" cy="109538"/>
            </a:xfrm>
            <a:custGeom>
              <a:avLst/>
              <a:gdLst>
                <a:gd name="T0" fmla="*/ 27 w 29"/>
                <a:gd name="T1" fmla="*/ 3 h 29"/>
                <a:gd name="T2" fmla="*/ 16 w 29"/>
                <a:gd name="T3" fmla="*/ 20 h 29"/>
                <a:gd name="T4" fmla="*/ 0 w 29"/>
                <a:gd name="T5" fmla="*/ 27 h 29"/>
                <a:gd name="T6" fmla="*/ 1 w 29"/>
                <a:gd name="T7" fmla="*/ 29 h 29"/>
                <a:gd name="T8" fmla="*/ 28 w 29"/>
                <a:gd name="T9" fmla="*/ 3 h 29"/>
                <a:gd name="T10" fmla="*/ 28 w 29"/>
                <a:gd name="T11" fmla="*/ 3 h 29"/>
                <a:gd name="T12" fmla="*/ 29 w 29"/>
                <a:gd name="T13" fmla="*/ 1 h 29"/>
                <a:gd name="T14" fmla="*/ 27 w 29"/>
                <a:gd name="T15" fmla="*/ 1 h 29"/>
                <a:gd name="T16" fmla="*/ 27 w 29"/>
                <a:gd name="T17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9">
                  <a:moveTo>
                    <a:pt x="27" y="3"/>
                  </a:moveTo>
                  <a:cubicBezTo>
                    <a:pt x="26" y="6"/>
                    <a:pt x="23" y="15"/>
                    <a:pt x="16" y="20"/>
                  </a:cubicBezTo>
                  <a:cubicBezTo>
                    <a:pt x="7" y="27"/>
                    <a:pt x="0" y="27"/>
                    <a:pt x="0" y="27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23" y="25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9" y="2"/>
                    <a:pt x="29" y="1"/>
                  </a:cubicBezTo>
                  <a:cubicBezTo>
                    <a:pt x="29" y="0"/>
                    <a:pt x="27" y="0"/>
                    <a:pt x="27" y="1"/>
                  </a:cubicBezTo>
                  <a:cubicBezTo>
                    <a:pt x="26" y="3"/>
                    <a:pt x="27" y="3"/>
                    <a:pt x="27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9" name="Freeform 130">
              <a:extLst>
                <a:ext uri="{FF2B5EF4-FFF2-40B4-BE49-F238E27FC236}">
                  <a16:creationId xmlns:a16="http://schemas.microsoft.com/office/drawing/2014/main" id="{E9FFF88D-3735-4A9C-AFF5-9B2D103B8D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32975" y="5646739"/>
              <a:ext cx="122237" cy="106363"/>
            </a:xfrm>
            <a:custGeom>
              <a:avLst/>
              <a:gdLst>
                <a:gd name="T0" fmla="*/ 2 w 32"/>
                <a:gd name="T1" fmla="*/ 28 h 28"/>
                <a:gd name="T2" fmla="*/ 0 w 32"/>
                <a:gd name="T3" fmla="*/ 28 h 28"/>
                <a:gd name="T4" fmla="*/ 30 w 32"/>
                <a:gd name="T5" fmla="*/ 4 h 28"/>
                <a:gd name="T6" fmla="*/ 31 w 32"/>
                <a:gd name="T7" fmla="*/ 1 h 28"/>
                <a:gd name="T8" fmla="*/ 30 w 32"/>
                <a:gd name="T9" fmla="*/ 4 h 28"/>
                <a:gd name="T10" fmla="*/ 30 w 32"/>
                <a:gd name="T11" fmla="*/ 4 h 28"/>
                <a:gd name="T12" fmla="*/ 23 w 32"/>
                <a:gd name="T13" fmla="*/ 14 h 28"/>
                <a:gd name="T14" fmla="*/ 2 w 32"/>
                <a:gd name="T1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8">
                  <a:moveTo>
                    <a:pt x="2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22" y="20"/>
                    <a:pt x="30" y="4"/>
                  </a:cubicBezTo>
                  <a:cubicBezTo>
                    <a:pt x="30" y="4"/>
                    <a:pt x="29" y="2"/>
                    <a:pt x="31" y="1"/>
                  </a:cubicBezTo>
                  <a:cubicBezTo>
                    <a:pt x="32" y="0"/>
                    <a:pt x="32" y="3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29" y="6"/>
                    <a:pt x="26" y="10"/>
                    <a:pt x="23" y="14"/>
                  </a:cubicBezTo>
                  <a:cubicBezTo>
                    <a:pt x="17" y="20"/>
                    <a:pt x="5" y="27"/>
                    <a:pt x="2" y="2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0" name="Freeform 131">
              <a:extLst>
                <a:ext uri="{FF2B5EF4-FFF2-40B4-BE49-F238E27FC236}">
                  <a16:creationId xmlns:a16="http://schemas.microsoft.com/office/drawing/2014/main" id="{2740333F-99B3-4F27-AABF-6CE1CC5045C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26625" y="5535614"/>
              <a:ext cx="161925" cy="220663"/>
            </a:xfrm>
            <a:custGeom>
              <a:avLst/>
              <a:gdLst>
                <a:gd name="T0" fmla="*/ 38 w 43"/>
                <a:gd name="T1" fmla="*/ 2 h 58"/>
                <a:gd name="T2" fmla="*/ 41 w 43"/>
                <a:gd name="T3" fmla="*/ 1 h 58"/>
                <a:gd name="T4" fmla="*/ 36 w 43"/>
                <a:gd name="T5" fmla="*/ 4 h 58"/>
                <a:gd name="T6" fmla="*/ 9 w 43"/>
                <a:gd name="T7" fmla="*/ 58 h 58"/>
                <a:gd name="T8" fmla="*/ 7 w 43"/>
                <a:gd name="T9" fmla="*/ 58 h 58"/>
                <a:gd name="T10" fmla="*/ 38 w 43"/>
                <a:gd name="T11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58">
                  <a:moveTo>
                    <a:pt x="38" y="2"/>
                  </a:moveTo>
                  <a:cubicBezTo>
                    <a:pt x="38" y="1"/>
                    <a:pt x="40" y="0"/>
                    <a:pt x="41" y="1"/>
                  </a:cubicBezTo>
                  <a:cubicBezTo>
                    <a:pt x="43" y="2"/>
                    <a:pt x="38" y="6"/>
                    <a:pt x="36" y="4"/>
                  </a:cubicBezTo>
                  <a:cubicBezTo>
                    <a:pt x="1" y="13"/>
                    <a:pt x="9" y="58"/>
                    <a:pt x="9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7" y="58"/>
                    <a:pt x="0" y="10"/>
                    <a:pt x="38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1" name="Freeform 132">
              <a:extLst>
                <a:ext uri="{FF2B5EF4-FFF2-40B4-BE49-F238E27FC236}">
                  <a16:creationId xmlns:a16="http://schemas.microsoft.com/office/drawing/2014/main" id="{213210F4-ADDA-4D11-9FAF-EB8E285546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77413" y="5691189"/>
              <a:ext cx="131762" cy="114300"/>
            </a:xfrm>
            <a:custGeom>
              <a:avLst/>
              <a:gdLst>
                <a:gd name="T0" fmla="*/ 34 w 35"/>
                <a:gd name="T1" fmla="*/ 3 h 30"/>
                <a:gd name="T2" fmla="*/ 34 w 35"/>
                <a:gd name="T3" fmla="*/ 1 h 30"/>
                <a:gd name="T4" fmla="*/ 33 w 35"/>
                <a:gd name="T5" fmla="*/ 4 h 30"/>
                <a:gd name="T6" fmla="*/ 0 w 35"/>
                <a:gd name="T7" fmla="*/ 29 h 30"/>
                <a:gd name="T8" fmla="*/ 0 w 35"/>
                <a:gd name="T9" fmla="*/ 30 h 30"/>
                <a:gd name="T10" fmla="*/ 34 w 35"/>
                <a:gd name="T11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0">
                  <a:moveTo>
                    <a:pt x="34" y="3"/>
                  </a:moveTo>
                  <a:cubicBezTo>
                    <a:pt x="34" y="3"/>
                    <a:pt x="35" y="2"/>
                    <a:pt x="34" y="1"/>
                  </a:cubicBezTo>
                  <a:cubicBezTo>
                    <a:pt x="33" y="0"/>
                    <a:pt x="31" y="3"/>
                    <a:pt x="33" y="4"/>
                  </a:cubicBezTo>
                  <a:cubicBezTo>
                    <a:pt x="31" y="29"/>
                    <a:pt x="0" y="29"/>
                    <a:pt x="0" y="2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33" y="29"/>
                    <a:pt x="34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" name="Freeform 133">
              <a:extLst>
                <a:ext uri="{FF2B5EF4-FFF2-40B4-BE49-F238E27FC236}">
                  <a16:creationId xmlns:a16="http://schemas.microsoft.com/office/drawing/2014/main" id="{002088F4-DED6-43EF-870E-E43A4BD30D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71075" y="5589589"/>
              <a:ext cx="109537" cy="139700"/>
            </a:xfrm>
            <a:custGeom>
              <a:avLst/>
              <a:gdLst>
                <a:gd name="T0" fmla="*/ 25 w 29"/>
                <a:gd name="T1" fmla="*/ 1 h 37"/>
                <a:gd name="T2" fmla="*/ 28 w 29"/>
                <a:gd name="T3" fmla="*/ 1 h 37"/>
                <a:gd name="T4" fmla="*/ 25 w 29"/>
                <a:gd name="T5" fmla="*/ 2 h 37"/>
                <a:gd name="T6" fmla="*/ 1 w 29"/>
                <a:gd name="T7" fmla="*/ 37 h 37"/>
                <a:gd name="T8" fmla="*/ 0 w 29"/>
                <a:gd name="T9" fmla="*/ 37 h 37"/>
                <a:gd name="T10" fmla="*/ 25 w 29"/>
                <a:gd name="T11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7">
                  <a:moveTo>
                    <a:pt x="25" y="1"/>
                  </a:moveTo>
                  <a:cubicBezTo>
                    <a:pt x="26" y="1"/>
                    <a:pt x="27" y="0"/>
                    <a:pt x="28" y="1"/>
                  </a:cubicBezTo>
                  <a:cubicBezTo>
                    <a:pt x="29" y="2"/>
                    <a:pt x="26" y="4"/>
                    <a:pt x="25" y="2"/>
                  </a:cubicBezTo>
                  <a:cubicBezTo>
                    <a:pt x="0" y="5"/>
                    <a:pt x="1" y="36"/>
                    <a:pt x="1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4"/>
                    <a:pt x="25" y="1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3" name="Freeform 134">
              <a:extLst>
                <a:ext uri="{FF2B5EF4-FFF2-40B4-BE49-F238E27FC236}">
                  <a16:creationId xmlns:a16="http://schemas.microsoft.com/office/drawing/2014/main" id="{6E4288FA-9A9F-433D-85B1-C607608919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28200" y="5691189"/>
              <a:ext cx="200025" cy="136525"/>
            </a:xfrm>
            <a:custGeom>
              <a:avLst/>
              <a:gdLst>
                <a:gd name="T0" fmla="*/ 51 w 53"/>
                <a:gd name="T1" fmla="*/ 5 h 36"/>
                <a:gd name="T2" fmla="*/ 52 w 53"/>
                <a:gd name="T3" fmla="*/ 2 h 36"/>
                <a:gd name="T4" fmla="*/ 50 w 53"/>
                <a:gd name="T5" fmla="*/ 5 h 36"/>
                <a:gd name="T6" fmla="*/ 1 w 53"/>
                <a:gd name="T7" fmla="*/ 25 h 36"/>
                <a:gd name="T8" fmla="*/ 0 w 53"/>
                <a:gd name="T9" fmla="*/ 26 h 36"/>
                <a:gd name="T10" fmla="*/ 51 w 53"/>
                <a:gd name="T11" fmla="*/ 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36">
                  <a:moveTo>
                    <a:pt x="51" y="5"/>
                  </a:moveTo>
                  <a:cubicBezTo>
                    <a:pt x="52" y="4"/>
                    <a:pt x="53" y="3"/>
                    <a:pt x="52" y="2"/>
                  </a:cubicBezTo>
                  <a:cubicBezTo>
                    <a:pt x="51" y="0"/>
                    <a:pt x="48" y="4"/>
                    <a:pt x="50" y="5"/>
                  </a:cubicBezTo>
                  <a:cubicBezTo>
                    <a:pt x="39" y="36"/>
                    <a:pt x="1" y="25"/>
                    <a:pt x="1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6"/>
                    <a:pt x="41" y="36"/>
                    <a:pt x="51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" name="Freeform 135">
              <a:extLst>
                <a:ext uri="{FF2B5EF4-FFF2-40B4-BE49-F238E27FC236}">
                  <a16:creationId xmlns:a16="http://schemas.microsoft.com/office/drawing/2014/main" id="{55316059-493A-4AD7-BC14-B32F2E13C3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94875" y="5661026"/>
              <a:ext cx="125412" cy="128588"/>
            </a:xfrm>
            <a:custGeom>
              <a:avLst/>
              <a:gdLst>
                <a:gd name="T0" fmla="*/ 32 w 33"/>
                <a:gd name="T1" fmla="*/ 4 h 34"/>
                <a:gd name="T2" fmla="*/ 32 w 33"/>
                <a:gd name="T3" fmla="*/ 1 h 34"/>
                <a:gd name="T4" fmla="*/ 31 w 33"/>
                <a:gd name="T5" fmla="*/ 5 h 34"/>
                <a:gd name="T6" fmla="*/ 0 w 33"/>
                <a:gd name="T7" fmla="*/ 32 h 34"/>
                <a:gd name="T8" fmla="*/ 0 w 33"/>
                <a:gd name="T9" fmla="*/ 34 h 34"/>
                <a:gd name="T10" fmla="*/ 32 w 33"/>
                <a:gd name="T11" fmla="*/ 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34">
                  <a:moveTo>
                    <a:pt x="32" y="4"/>
                  </a:moveTo>
                  <a:cubicBezTo>
                    <a:pt x="32" y="3"/>
                    <a:pt x="32" y="2"/>
                    <a:pt x="32" y="1"/>
                  </a:cubicBezTo>
                  <a:cubicBezTo>
                    <a:pt x="30" y="0"/>
                    <a:pt x="29" y="4"/>
                    <a:pt x="31" y="5"/>
                  </a:cubicBezTo>
                  <a:cubicBezTo>
                    <a:pt x="31" y="30"/>
                    <a:pt x="0" y="32"/>
                    <a:pt x="0" y="3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33" y="29"/>
                    <a:pt x="32" y="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5" name="Freeform 136">
              <a:extLst>
                <a:ext uri="{FF2B5EF4-FFF2-40B4-BE49-F238E27FC236}">
                  <a16:creationId xmlns:a16="http://schemas.microsoft.com/office/drawing/2014/main" id="{7F3F6AE1-665C-4DD8-BCEC-7E289C2937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48850" y="5634039"/>
              <a:ext cx="120650" cy="103188"/>
            </a:xfrm>
            <a:custGeom>
              <a:avLst/>
              <a:gdLst>
                <a:gd name="T0" fmla="*/ 28 w 32"/>
                <a:gd name="T1" fmla="*/ 2 h 27"/>
                <a:gd name="T2" fmla="*/ 10 w 32"/>
                <a:gd name="T3" fmla="*/ 11 h 27"/>
                <a:gd name="T4" fmla="*/ 1 w 32"/>
                <a:gd name="T5" fmla="*/ 27 h 27"/>
                <a:gd name="T6" fmla="*/ 0 w 32"/>
                <a:gd name="T7" fmla="*/ 25 h 27"/>
                <a:gd name="T8" fmla="*/ 28 w 32"/>
                <a:gd name="T9" fmla="*/ 1 h 27"/>
                <a:gd name="T10" fmla="*/ 29 w 32"/>
                <a:gd name="T11" fmla="*/ 1 h 27"/>
                <a:gd name="T12" fmla="*/ 31 w 32"/>
                <a:gd name="T13" fmla="*/ 0 h 27"/>
                <a:gd name="T14" fmla="*/ 30 w 32"/>
                <a:gd name="T15" fmla="*/ 3 h 27"/>
                <a:gd name="T16" fmla="*/ 28 w 32"/>
                <a:gd name="T1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27">
                  <a:moveTo>
                    <a:pt x="28" y="2"/>
                  </a:moveTo>
                  <a:cubicBezTo>
                    <a:pt x="25" y="3"/>
                    <a:pt x="16" y="4"/>
                    <a:pt x="10" y="11"/>
                  </a:cubicBezTo>
                  <a:cubicBezTo>
                    <a:pt x="2" y="20"/>
                    <a:pt x="1" y="27"/>
                    <a:pt x="1" y="2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6" y="4"/>
                    <a:pt x="28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30" y="1"/>
                    <a:pt x="31" y="0"/>
                  </a:cubicBezTo>
                  <a:cubicBezTo>
                    <a:pt x="32" y="0"/>
                    <a:pt x="32" y="2"/>
                    <a:pt x="30" y="3"/>
                  </a:cubicBezTo>
                  <a:cubicBezTo>
                    <a:pt x="29" y="3"/>
                    <a:pt x="28" y="2"/>
                    <a:pt x="28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6" name="Freeform 137">
              <a:extLst>
                <a:ext uri="{FF2B5EF4-FFF2-40B4-BE49-F238E27FC236}">
                  <a16:creationId xmlns:a16="http://schemas.microsoft.com/office/drawing/2014/main" id="{930B981C-4C12-460E-9F39-71C43A0AC0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48850" y="5672139"/>
              <a:ext cx="120650" cy="103188"/>
            </a:xfrm>
            <a:custGeom>
              <a:avLst/>
              <a:gdLst>
                <a:gd name="T0" fmla="*/ 28 w 32"/>
                <a:gd name="T1" fmla="*/ 2 h 27"/>
                <a:gd name="T2" fmla="*/ 10 w 32"/>
                <a:gd name="T3" fmla="*/ 11 h 27"/>
                <a:gd name="T4" fmla="*/ 1 w 32"/>
                <a:gd name="T5" fmla="*/ 27 h 27"/>
                <a:gd name="T6" fmla="*/ 0 w 32"/>
                <a:gd name="T7" fmla="*/ 25 h 27"/>
                <a:gd name="T8" fmla="*/ 28 w 32"/>
                <a:gd name="T9" fmla="*/ 1 h 27"/>
                <a:gd name="T10" fmla="*/ 29 w 32"/>
                <a:gd name="T11" fmla="*/ 1 h 27"/>
                <a:gd name="T12" fmla="*/ 30 w 32"/>
                <a:gd name="T13" fmla="*/ 0 h 27"/>
                <a:gd name="T14" fmla="*/ 30 w 32"/>
                <a:gd name="T15" fmla="*/ 3 h 27"/>
                <a:gd name="T16" fmla="*/ 28 w 32"/>
                <a:gd name="T1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27">
                  <a:moveTo>
                    <a:pt x="28" y="2"/>
                  </a:moveTo>
                  <a:cubicBezTo>
                    <a:pt x="25" y="2"/>
                    <a:pt x="16" y="4"/>
                    <a:pt x="10" y="11"/>
                  </a:cubicBezTo>
                  <a:cubicBezTo>
                    <a:pt x="2" y="20"/>
                    <a:pt x="1" y="27"/>
                    <a:pt x="1" y="2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6" y="4"/>
                    <a:pt x="28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30" y="0"/>
                    <a:pt x="30" y="0"/>
                  </a:cubicBezTo>
                  <a:cubicBezTo>
                    <a:pt x="32" y="0"/>
                    <a:pt x="32" y="2"/>
                    <a:pt x="30" y="3"/>
                  </a:cubicBezTo>
                  <a:cubicBezTo>
                    <a:pt x="29" y="3"/>
                    <a:pt x="28" y="2"/>
                    <a:pt x="28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7" name="Freeform 138">
              <a:extLst>
                <a:ext uri="{FF2B5EF4-FFF2-40B4-BE49-F238E27FC236}">
                  <a16:creationId xmlns:a16="http://schemas.microsoft.com/office/drawing/2014/main" id="{B8B038AE-9911-44FB-BD8A-F39092FB59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18688" y="5680076"/>
              <a:ext cx="136525" cy="87313"/>
            </a:xfrm>
            <a:custGeom>
              <a:avLst/>
              <a:gdLst>
                <a:gd name="T0" fmla="*/ 34 w 36"/>
                <a:gd name="T1" fmla="*/ 4 h 23"/>
                <a:gd name="T2" fmla="*/ 18 w 36"/>
                <a:gd name="T3" fmla="*/ 17 h 23"/>
                <a:gd name="T4" fmla="*/ 0 w 36"/>
                <a:gd name="T5" fmla="*/ 19 h 23"/>
                <a:gd name="T6" fmla="*/ 1 w 36"/>
                <a:gd name="T7" fmla="*/ 20 h 23"/>
                <a:gd name="T8" fmla="*/ 34 w 36"/>
                <a:gd name="T9" fmla="*/ 4 h 23"/>
                <a:gd name="T10" fmla="*/ 34 w 36"/>
                <a:gd name="T11" fmla="*/ 4 h 23"/>
                <a:gd name="T12" fmla="*/ 36 w 36"/>
                <a:gd name="T13" fmla="*/ 2 h 23"/>
                <a:gd name="T14" fmla="*/ 34 w 36"/>
                <a:gd name="T15" fmla="*/ 2 h 23"/>
                <a:gd name="T16" fmla="*/ 34 w 36"/>
                <a:gd name="T17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3">
                  <a:moveTo>
                    <a:pt x="34" y="4"/>
                  </a:moveTo>
                  <a:cubicBezTo>
                    <a:pt x="32" y="6"/>
                    <a:pt x="27" y="14"/>
                    <a:pt x="18" y="17"/>
                  </a:cubicBezTo>
                  <a:cubicBezTo>
                    <a:pt x="7" y="20"/>
                    <a:pt x="0" y="19"/>
                    <a:pt x="0" y="19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3" y="23"/>
                    <a:pt x="34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3"/>
                    <a:pt x="36" y="3"/>
                    <a:pt x="36" y="2"/>
                  </a:cubicBezTo>
                  <a:cubicBezTo>
                    <a:pt x="36" y="1"/>
                    <a:pt x="35" y="0"/>
                    <a:pt x="34" y="2"/>
                  </a:cubicBezTo>
                  <a:cubicBezTo>
                    <a:pt x="33" y="3"/>
                    <a:pt x="33" y="3"/>
                    <a:pt x="34" y="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8" name="Freeform 139">
              <a:extLst>
                <a:ext uri="{FF2B5EF4-FFF2-40B4-BE49-F238E27FC236}">
                  <a16:creationId xmlns:a16="http://schemas.microsoft.com/office/drawing/2014/main" id="{D540B2B7-6BEA-4349-8A9C-E6FF1FCC054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23438" y="5494339"/>
              <a:ext cx="360362" cy="447675"/>
            </a:xfrm>
            <a:custGeom>
              <a:avLst/>
              <a:gdLst>
                <a:gd name="T0" fmla="*/ 70 w 95"/>
                <a:gd name="T1" fmla="*/ 101 h 118"/>
                <a:gd name="T2" fmla="*/ 66 w 95"/>
                <a:gd name="T3" fmla="*/ 98 h 118"/>
                <a:gd name="T4" fmla="*/ 66 w 95"/>
                <a:gd name="T5" fmla="*/ 98 h 118"/>
                <a:gd name="T6" fmla="*/ 43 w 95"/>
                <a:gd name="T7" fmla="*/ 72 h 118"/>
                <a:gd name="T8" fmla="*/ 36 w 95"/>
                <a:gd name="T9" fmla="*/ 62 h 118"/>
                <a:gd name="T10" fmla="*/ 36 w 95"/>
                <a:gd name="T11" fmla="*/ 62 h 118"/>
                <a:gd name="T12" fmla="*/ 32 w 95"/>
                <a:gd name="T13" fmla="*/ 58 h 118"/>
                <a:gd name="T14" fmla="*/ 11 w 95"/>
                <a:gd name="T15" fmla="*/ 30 h 118"/>
                <a:gd name="T16" fmla="*/ 11 w 95"/>
                <a:gd name="T17" fmla="*/ 29 h 118"/>
                <a:gd name="T18" fmla="*/ 1 w 95"/>
                <a:gd name="T19" fmla="*/ 17 h 118"/>
                <a:gd name="T20" fmla="*/ 3 w 95"/>
                <a:gd name="T21" fmla="*/ 38 h 118"/>
                <a:gd name="T22" fmla="*/ 9 w 95"/>
                <a:gd name="T23" fmla="*/ 56 h 118"/>
                <a:gd name="T24" fmla="*/ 9 w 95"/>
                <a:gd name="T25" fmla="*/ 56 h 118"/>
                <a:gd name="T26" fmla="*/ 10 w 95"/>
                <a:gd name="T27" fmla="*/ 56 h 118"/>
                <a:gd name="T28" fmla="*/ 10 w 95"/>
                <a:gd name="T29" fmla="*/ 57 h 118"/>
                <a:gd name="T30" fmla="*/ 10 w 95"/>
                <a:gd name="T31" fmla="*/ 58 h 118"/>
                <a:gd name="T32" fmla="*/ 16 w 95"/>
                <a:gd name="T33" fmla="*/ 65 h 118"/>
                <a:gd name="T34" fmla="*/ 31 w 95"/>
                <a:gd name="T35" fmla="*/ 75 h 118"/>
                <a:gd name="T36" fmla="*/ 35 w 95"/>
                <a:gd name="T37" fmla="*/ 78 h 118"/>
                <a:gd name="T38" fmla="*/ 41 w 95"/>
                <a:gd name="T39" fmla="*/ 91 h 118"/>
                <a:gd name="T40" fmla="*/ 51 w 95"/>
                <a:gd name="T41" fmla="*/ 103 h 118"/>
                <a:gd name="T42" fmla="*/ 51 w 95"/>
                <a:gd name="T43" fmla="*/ 103 h 118"/>
                <a:gd name="T44" fmla="*/ 63 w 95"/>
                <a:gd name="T45" fmla="*/ 112 h 118"/>
                <a:gd name="T46" fmla="*/ 74 w 95"/>
                <a:gd name="T47" fmla="*/ 115 h 118"/>
                <a:gd name="T48" fmla="*/ 70 w 95"/>
                <a:gd name="T49" fmla="*/ 10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18">
                  <a:moveTo>
                    <a:pt x="70" y="101"/>
                  </a:moveTo>
                  <a:cubicBezTo>
                    <a:pt x="68" y="100"/>
                    <a:pt x="67" y="99"/>
                    <a:pt x="66" y="98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56" y="90"/>
                    <a:pt x="48" y="86"/>
                    <a:pt x="43" y="72"/>
                  </a:cubicBezTo>
                  <a:cubicBezTo>
                    <a:pt x="43" y="72"/>
                    <a:pt x="40" y="67"/>
                    <a:pt x="36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5" y="61"/>
                    <a:pt x="34" y="59"/>
                    <a:pt x="32" y="58"/>
                  </a:cubicBezTo>
                  <a:cubicBezTo>
                    <a:pt x="26" y="52"/>
                    <a:pt x="15" y="39"/>
                    <a:pt x="11" y="30"/>
                  </a:cubicBezTo>
                  <a:cubicBezTo>
                    <a:pt x="11" y="30"/>
                    <a:pt x="11" y="29"/>
                    <a:pt x="11" y="29"/>
                  </a:cubicBezTo>
                  <a:cubicBezTo>
                    <a:pt x="2" y="0"/>
                    <a:pt x="0" y="13"/>
                    <a:pt x="1" y="17"/>
                  </a:cubicBezTo>
                  <a:cubicBezTo>
                    <a:pt x="2" y="23"/>
                    <a:pt x="2" y="30"/>
                    <a:pt x="3" y="38"/>
                  </a:cubicBezTo>
                  <a:cubicBezTo>
                    <a:pt x="4" y="44"/>
                    <a:pt x="6" y="50"/>
                    <a:pt x="9" y="56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12" y="60"/>
                    <a:pt x="14" y="63"/>
                    <a:pt x="16" y="65"/>
                  </a:cubicBezTo>
                  <a:cubicBezTo>
                    <a:pt x="21" y="71"/>
                    <a:pt x="26" y="74"/>
                    <a:pt x="31" y="75"/>
                  </a:cubicBezTo>
                  <a:cubicBezTo>
                    <a:pt x="33" y="75"/>
                    <a:pt x="34" y="76"/>
                    <a:pt x="35" y="78"/>
                  </a:cubicBezTo>
                  <a:cubicBezTo>
                    <a:pt x="36" y="82"/>
                    <a:pt x="38" y="86"/>
                    <a:pt x="41" y="91"/>
                  </a:cubicBezTo>
                  <a:cubicBezTo>
                    <a:pt x="44" y="96"/>
                    <a:pt x="48" y="100"/>
                    <a:pt x="51" y="103"/>
                  </a:cubicBezTo>
                  <a:cubicBezTo>
                    <a:pt x="51" y="103"/>
                    <a:pt x="51" y="103"/>
                    <a:pt x="51" y="103"/>
                  </a:cubicBezTo>
                  <a:cubicBezTo>
                    <a:pt x="55" y="107"/>
                    <a:pt x="59" y="110"/>
                    <a:pt x="63" y="112"/>
                  </a:cubicBezTo>
                  <a:cubicBezTo>
                    <a:pt x="67" y="114"/>
                    <a:pt x="71" y="115"/>
                    <a:pt x="74" y="115"/>
                  </a:cubicBezTo>
                  <a:cubicBezTo>
                    <a:pt x="95" y="118"/>
                    <a:pt x="81" y="111"/>
                    <a:pt x="70" y="10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9" name="Freeform 140">
              <a:extLst>
                <a:ext uri="{FF2B5EF4-FFF2-40B4-BE49-F238E27FC236}">
                  <a16:creationId xmlns:a16="http://schemas.microsoft.com/office/drawing/2014/main" id="{43716625-B871-46C7-BE09-206EEA03EC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82188" y="5691189"/>
              <a:ext cx="171450" cy="198438"/>
            </a:xfrm>
            <a:custGeom>
              <a:avLst/>
              <a:gdLst>
                <a:gd name="T0" fmla="*/ 1 w 45"/>
                <a:gd name="T1" fmla="*/ 0 h 52"/>
                <a:gd name="T2" fmla="*/ 1 w 45"/>
                <a:gd name="T3" fmla="*/ 4 h 52"/>
                <a:gd name="T4" fmla="*/ 1 w 45"/>
                <a:gd name="T5" fmla="*/ 4 h 52"/>
                <a:gd name="T6" fmla="*/ 2 w 45"/>
                <a:gd name="T7" fmla="*/ 4 h 52"/>
                <a:gd name="T8" fmla="*/ 2 w 45"/>
                <a:gd name="T9" fmla="*/ 5 h 52"/>
                <a:gd name="T10" fmla="*/ 2 w 45"/>
                <a:gd name="T11" fmla="*/ 6 h 52"/>
                <a:gd name="T12" fmla="*/ 8 w 45"/>
                <a:gd name="T13" fmla="*/ 13 h 52"/>
                <a:gd name="T14" fmla="*/ 23 w 45"/>
                <a:gd name="T15" fmla="*/ 23 h 52"/>
                <a:gd name="T16" fmla="*/ 27 w 45"/>
                <a:gd name="T17" fmla="*/ 26 h 52"/>
                <a:gd name="T18" fmla="*/ 33 w 45"/>
                <a:gd name="T19" fmla="*/ 39 h 52"/>
                <a:gd name="T20" fmla="*/ 43 w 45"/>
                <a:gd name="T21" fmla="*/ 51 h 52"/>
                <a:gd name="T22" fmla="*/ 43 w 45"/>
                <a:gd name="T23" fmla="*/ 51 h 52"/>
                <a:gd name="T24" fmla="*/ 44 w 45"/>
                <a:gd name="T25" fmla="*/ 52 h 52"/>
                <a:gd name="T26" fmla="*/ 35 w 45"/>
                <a:gd name="T27" fmla="*/ 40 h 52"/>
                <a:gd name="T28" fmla="*/ 32 w 45"/>
                <a:gd name="T29" fmla="*/ 32 h 52"/>
                <a:gd name="T30" fmla="*/ 32 w 45"/>
                <a:gd name="T31" fmla="*/ 32 h 52"/>
                <a:gd name="T32" fmla="*/ 45 w 45"/>
                <a:gd name="T33" fmla="*/ 39 h 52"/>
                <a:gd name="T34" fmla="*/ 34 w 45"/>
                <a:gd name="T35" fmla="*/ 31 h 52"/>
                <a:gd name="T36" fmla="*/ 28 w 45"/>
                <a:gd name="T37" fmla="*/ 23 h 52"/>
                <a:gd name="T38" fmla="*/ 28 w 45"/>
                <a:gd name="T39" fmla="*/ 23 h 52"/>
                <a:gd name="T40" fmla="*/ 30 w 45"/>
                <a:gd name="T41" fmla="*/ 25 h 52"/>
                <a:gd name="T42" fmla="*/ 34 w 45"/>
                <a:gd name="T43" fmla="*/ 26 h 52"/>
                <a:gd name="T44" fmla="*/ 35 w 45"/>
                <a:gd name="T45" fmla="*/ 26 h 52"/>
                <a:gd name="T46" fmla="*/ 26 w 45"/>
                <a:gd name="T47" fmla="*/ 21 h 52"/>
                <a:gd name="T48" fmla="*/ 24 w 45"/>
                <a:gd name="T49" fmla="*/ 17 h 52"/>
                <a:gd name="T50" fmla="*/ 23 w 45"/>
                <a:gd name="T51" fmla="*/ 10 h 52"/>
                <a:gd name="T52" fmla="*/ 22 w 45"/>
                <a:gd name="T53" fmla="*/ 19 h 52"/>
                <a:gd name="T54" fmla="*/ 22 w 45"/>
                <a:gd name="T55" fmla="*/ 19 h 52"/>
                <a:gd name="T56" fmla="*/ 15 w 45"/>
                <a:gd name="T57" fmla="*/ 10 h 52"/>
                <a:gd name="T58" fmla="*/ 12 w 45"/>
                <a:gd name="T59" fmla="*/ 0 h 52"/>
                <a:gd name="T60" fmla="*/ 12 w 45"/>
                <a:gd name="T61" fmla="*/ 3 h 52"/>
                <a:gd name="T62" fmla="*/ 18 w 45"/>
                <a:gd name="T63" fmla="*/ 18 h 52"/>
                <a:gd name="T64" fmla="*/ 16 w 45"/>
                <a:gd name="T65" fmla="*/ 18 h 52"/>
                <a:gd name="T66" fmla="*/ 1 w 45"/>
                <a:gd name="T67" fmla="*/ 0 h 52"/>
                <a:gd name="T68" fmla="*/ 1 w 45"/>
                <a:gd name="T6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5" h="52">
                  <a:moveTo>
                    <a:pt x="1" y="0"/>
                  </a:moveTo>
                  <a:cubicBezTo>
                    <a:pt x="0" y="0"/>
                    <a:pt x="1" y="3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8"/>
                    <a:pt x="6" y="11"/>
                    <a:pt x="8" y="13"/>
                  </a:cubicBezTo>
                  <a:cubicBezTo>
                    <a:pt x="13" y="19"/>
                    <a:pt x="18" y="22"/>
                    <a:pt x="23" y="23"/>
                  </a:cubicBezTo>
                  <a:cubicBezTo>
                    <a:pt x="25" y="23"/>
                    <a:pt x="26" y="24"/>
                    <a:pt x="27" y="26"/>
                  </a:cubicBezTo>
                  <a:cubicBezTo>
                    <a:pt x="28" y="30"/>
                    <a:pt x="30" y="34"/>
                    <a:pt x="33" y="39"/>
                  </a:cubicBezTo>
                  <a:cubicBezTo>
                    <a:pt x="36" y="44"/>
                    <a:pt x="40" y="48"/>
                    <a:pt x="43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5" y="52"/>
                    <a:pt x="38" y="45"/>
                    <a:pt x="35" y="40"/>
                  </a:cubicBezTo>
                  <a:cubicBezTo>
                    <a:pt x="32" y="35"/>
                    <a:pt x="31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4" y="32"/>
                    <a:pt x="36" y="37"/>
                    <a:pt x="45" y="39"/>
                  </a:cubicBezTo>
                  <a:cubicBezTo>
                    <a:pt x="39" y="35"/>
                    <a:pt x="37" y="34"/>
                    <a:pt x="34" y="31"/>
                  </a:cubicBezTo>
                  <a:cubicBezTo>
                    <a:pt x="28" y="25"/>
                    <a:pt x="27" y="24"/>
                    <a:pt x="28" y="2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3"/>
                    <a:pt x="29" y="24"/>
                    <a:pt x="30" y="25"/>
                  </a:cubicBezTo>
                  <a:cubicBezTo>
                    <a:pt x="31" y="25"/>
                    <a:pt x="32" y="26"/>
                    <a:pt x="34" y="26"/>
                  </a:cubicBezTo>
                  <a:cubicBezTo>
                    <a:pt x="34" y="26"/>
                    <a:pt x="35" y="26"/>
                    <a:pt x="35" y="26"/>
                  </a:cubicBezTo>
                  <a:cubicBezTo>
                    <a:pt x="32" y="24"/>
                    <a:pt x="27" y="22"/>
                    <a:pt x="26" y="21"/>
                  </a:cubicBezTo>
                  <a:cubicBezTo>
                    <a:pt x="24" y="20"/>
                    <a:pt x="25" y="19"/>
                    <a:pt x="24" y="17"/>
                  </a:cubicBezTo>
                  <a:cubicBezTo>
                    <a:pt x="22" y="14"/>
                    <a:pt x="22" y="13"/>
                    <a:pt x="23" y="10"/>
                  </a:cubicBezTo>
                  <a:cubicBezTo>
                    <a:pt x="20" y="14"/>
                    <a:pt x="23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0" y="17"/>
                    <a:pt x="17" y="15"/>
                    <a:pt x="15" y="10"/>
                  </a:cubicBezTo>
                  <a:cubicBezTo>
                    <a:pt x="13" y="3"/>
                    <a:pt x="13" y="0"/>
                    <a:pt x="12" y="0"/>
                  </a:cubicBezTo>
                  <a:cubicBezTo>
                    <a:pt x="12" y="0"/>
                    <a:pt x="12" y="1"/>
                    <a:pt x="12" y="3"/>
                  </a:cubicBezTo>
                  <a:cubicBezTo>
                    <a:pt x="13" y="15"/>
                    <a:pt x="19" y="18"/>
                    <a:pt x="18" y="18"/>
                  </a:cubicBezTo>
                  <a:cubicBezTo>
                    <a:pt x="17" y="18"/>
                    <a:pt x="17" y="18"/>
                    <a:pt x="16" y="18"/>
                  </a:cubicBezTo>
                  <a:cubicBezTo>
                    <a:pt x="10" y="16"/>
                    <a:pt x="4" y="6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0" name="Freeform 141">
              <a:extLst>
                <a:ext uri="{FF2B5EF4-FFF2-40B4-BE49-F238E27FC236}">
                  <a16:creationId xmlns:a16="http://schemas.microsoft.com/office/drawing/2014/main" id="{0C2F4AEF-C21D-48FA-9FB5-CA21C7ED34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40913" y="5411789"/>
              <a:ext cx="98425" cy="36513"/>
            </a:xfrm>
            <a:custGeom>
              <a:avLst/>
              <a:gdLst>
                <a:gd name="T0" fmla="*/ 6 w 26"/>
                <a:gd name="T1" fmla="*/ 0 h 10"/>
                <a:gd name="T2" fmla="*/ 4 w 26"/>
                <a:gd name="T3" fmla="*/ 0 h 10"/>
                <a:gd name="T4" fmla="*/ 4 w 26"/>
                <a:gd name="T5" fmla="*/ 0 h 10"/>
                <a:gd name="T6" fmla="*/ 0 w 26"/>
                <a:gd name="T7" fmla="*/ 2 h 10"/>
                <a:gd name="T8" fmla="*/ 0 w 26"/>
                <a:gd name="T9" fmla="*/ 2 h 10"/>
                <a:gd name="T10" fmla="*/ 0 w 26"/>
                <a:gd name="T11" fmla="*/ 2 h 10"/>
                <a:gd name="T12" fmla="*/ 4 w 26"/>
                <a:gd name="T13" fmla="*/ 0 h 10"/>
                <a:gd name="T14" fmla="*/ 4 w 26"/>
                <a:gd name="T15" fmla="*/ 0 h 10"/>
                <a:gd name="T16" fmla="*/ 6 w 26"/>
                <a:gd name="T17" fmla="*/ 0 h 10"/>
                <a:gd name="T18" fmla="*/ 10 w 26"/>
                <a:gd name="T19" fmla="*/ 1 h 10"/>
                <a:gd name="T20" fmla="*/ 13 w 26"/>
                <a:gd name="T21" fmla="*/ 2 h 10"/>
                <a:gd name="T22" fmla="*/ 14 w 26"/>
                <a:gd name="T23" fmla="*/ 2 h 10"/>
                <a:gd name="T24" fmla="*/ 15 w 26"/>
                <a:gd name="T25" fmla="*/ 1 h 10"/>
                <a:gd name="T26" fmla="*/ 17 w 26"/>
                <a:gd name="T27" fmla="*/ 1 h 10"/>
                <a:gd name="T28" fmla="*/ 24 w 26"/>
                <a:gd name="T29" fmla="*/ 8 h 10"/>
                <a:gd name="T30" fmla="*/ 25 w 26"/>
                <a:gd name="T31" fmla="*/ 8 h 10"/>
                <a:gd name="T32" fmla="*/ 26 w 26"/>
                <a:gd name="T33" fmla="*/ 10 h 10"/>
                <a:gd name="T34" fmla="*/ 26 w 26"/>
                <a:gd name="T35" fmla="*/ 10 h 10"/>
                <a:gd name="T36" fmla="*/ 26 w 26"/>
                <a:gd name="T37" fmla="*/ 10 h 10"/>
                <a:gd name="T38" fmla="*/ 26 w 26"/>
                <a:gd name="T39" fmla="*/ 10 h 10"/>
                <a:gd name="T40" fmla="*/ 26 w 26"/>
                <a:gd name="T41" fmla="*/ 10 h 10"/>
                <a:gd name="T42" fmla="*/ 25 w 26"/>
                <a:gd name="T43" fmla="*/ 9 h 10"/>
                <a:gd name="T44" fmla="*/ 25 w 26"/>
                <a:gd name="T45" fmla="*/ 8 h 10"/>
                <a:gd name="T46" fmla="*/ 24 w 26"/>
                <a:gd name="T47" fmla="*/ 8 h 10"/>
                <a:gd name="T48" fmla="*/ 17 w 26"/>
                <a:gd name="T49" fmla="*/ 1 h 10"/>
                <a:gd name="T50" fmla="*/ 15 w 26"/>
                <a:gd name="T51" fmla="*/ 1 h 10"/>
                <a:gd name="T52" fmla="*/ 14 w 26"/>
                <a:gd name="T53" fmla="*/ 2 h 10"/>
                <a:gd name="T54" fmla="*/ 13 w 26"/>
                <a:gd name="T55" fmla="*/ 2 h 10"/>
                <a:gd name="T56" fmla="*/ 10 w 26"/>
                <a:gd name="T57" fmla="*/ 1 h 10"/>
                <a:gd name="T58" fmla="*/ 6 w 26"/>
                <a:gd name="T5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" h="10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3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7" y="0"/>
                    <a:pt x="9" y="1"/>
                    <a:pt x="10" y="1"/>
                  </a:cubicBezTo>
                  <a:cubicBezTo>
                    <a:pt x="11" y="2"/>
                    <a:pt x="12" y="2"/>
                    <a:pt x="13" y="2"/>
                  </a:cubicBezTo>
                  <a:cubicBezTo>
                    <a:pt x="13" y="2"/>
                    <a:pt x="14" y="2"/>
                    <a:pt x="14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1"/>
                    <a:pt x="17" y="1"/>
                  </a:cubicBezTo>
                  <a:cubicBezTo>
                    <a:pt x="19" y="1"/>
                    <a:pt x="22" y="3"/>
                    <a:pt x="24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9"/>
                    <a:pt x="25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10"/>
                    <a:pt x="25" y="9"/>
                    <a:pt x="25" y="9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2" y="3"/>
                    <a:pt x="19" y="1"/>
                    <a:pt x="17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2" y="2"/>
                    <a:pt x="11" y="2"/>
                    <a:pt x="10" y="1"/>
                  </a:cubicBezTo>
                  <a:cubicBezTo>
                    <a:pt x="9" y="1"/>
                    <a:pt x="7" y="0"/>
                    <a:pt x="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1" name="Freeform 142">
              <a:extLst>
                <a:ext uri="{FF2B5EF4-FFF2-40B4-BE49-F238E27FC236}">
                  <a16:creationId xmlns:a16="http://schemas.microsoft.com/office/drawing/2014/main" id="{C226C03E-A003-4674-AE1F-7770EFA9A26D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9837738" y="5411789"/>
              <a:ext cx="134937" cy="85725"/>
            </a:xfrm>
            <a:custGeom>
              <a:avLst/>
              <a:gdLst>
                <a:gd name="T0" fmla="*/ 32 w 36"/>
                <a:gd name="T1" fmla="*/ 18 h 23"/>
                <a:gd name="T2" fmla="*/ 31 w 36"/>
                <a:gd name="T3" fmla="*/ 23 h 23"/>
                <a:gd name="T4" fmla="*/ 31 w 36"/>
                <a:gd name="T5" fmla="*/ 23 h 23"/>
                <a:gd name="T6" fmla="*/ 31 w 36"/>
                <a:gd name="T7" fmla="*/ 23 h 23"/>
                <a:gd name="T8" fmla="*/ 32 w 36"/>
                <a:gd name="T9" fmla="*/ 18 h 23"/>
                <a:gd name="T10" fmla="*/ 31 w 36"/>
                <a:gd name="T11" fmla="*/ 10 h 23"/>
                <a:gd name="T12" fmla="*/ 31 w 36"/>
                <a:gd name="T13" fmla="*/ 12 h 23"/>
                <a:gd name="T14" fmla="*/ 31 w 36"/>
                <a:gd name="T15" fmla="*/ 10 h 23"/>
                <a:gd name="T16" fmla="*/ 14 w 36"/>
                <a:gd name="T17" fmla="*/ 5 h 23"/>
                <a:gd name="T18" fmla="*/ 14 w 36"/>
                <a:gd name="T19" fmla="*/ 5 h 23"/>
                <a:gd name="T20" fmla="*/ 14 w 36"/>
                <a:gd name="T21" fmla="*/ 5 h 23"/>
                <a:gd name="T22" fmla="*/ 14 w 36"/>
                <a:gd name="T23" fmla="*/ 5 h 23"/>
                <a:gd name="T24" fmla="*/ 15 w 36"/>
                <a:gd name="T25" fmla="*/ 0 h 23"/>
                <a:gd name="T26" fmla="*/ 13 w 36"/>
                <a:gd name="T27" fmla="*/ 0 h 23"/>
                <a:gd name="T28" fmla="*/ 13 w 36"/>
                <a:gd name="T29" fmla="*/ 0 h 23"/>
                <a:gd name="T30" fmla="*/ 9 w 36"/>
                <a:gd name="T31" fmla="*/ 2 h 23"/>
                <a:gd name="T32" fmla="*/ 9 w 36"/>
                <a:gd name="T33" fmla="*/ 2 h 23"/>
                <a:gd name="T34" fmla="*/ 0 w 36"/>
                <a:gd name="T35" fmla="*/ 13 h 23"/>
                <a:gd name="T36" fmla="*/ 9 w 36"/>
                <a:gd name="T37" fmla="*/ 4 h 23"/>
                <a:gd name="T38" fmla="*/ 9 w 36"/>
                <a:gd name="T39" fmla="*/ 4 h 23"/>
                <a:gd name="T40" fmla="*/ 10 w 36"/>
                <a:gd name="T41" fmla="*/ 4 h 23"/>
                <a:gd name="T42" fmla="*/ 10 w 36"/>
                <a:gd name="T43" fmla="*/ 4 h 23"/>
                <a:gd name="T44" fmla="*/ 11 w 36"/>
                <a:gd name="T45" fmla="*/ 4 h 23"/>
                <a:gd name="T46" fmla="*/ 13 w 36"/>
                <a:gd name="T47" fmla="*/ 5 h 23"/>
                <a:gd name="T48" fmla="*/ 7 w 36"/>
                <a:gd name="T49" fmla="*/ 16 h 23"/>
                <a:gd name="T50" fmla="*/ 7 w 36"/>
                <a:gd name="T51" fmla="*/ 16 h 23"/>
                <a:gd name="T52" fmla="*/ 7 w 36"/>
                <a:gd name="T53" fmla="*/ 16 h 23"/>
                <a:gd name="T54" fmla="*/ 13 w 36"/>
                <a:gd name="T55" fmla="*/ 5 h 23"/>
                <a:gd name="T56" fmla="*/ 13 w 36"/>
                <a:gd name="T57" fmla="*/ 5 h 23"/>
                <a:gd name="T58" fmla="*/ 13 w 36"/>
                <a:gd name="T59" fmla="*/ 5 h 23"/>
                <a:gd name="T60" fmla="*/ 14 w 36"/>
                <a:gd name="T61" fmla="*/ 5 h 23"/>
                <a:gd name="T62" fmla="*/ 17 w 36"/>
                <a:gd name="T63" fmla="*/ 5 h 23"/>
                <a:gd name="T64" fmla="*/ 15 w 36"/>
                <a:gd name="T65" fmla="*/ 23 h 23"/>
                <a:gd name="T66" fmla="*/ 14 w 36"/>
                <a:gd name="T67" fmla="*/ 20 h 23"/>
                <a:gd name="T68" fmla="*/ 15 w 36"/>
                <a:gd name="T69" fmla="*/ 23 h 23"/>
                <a:gd name="T70" fmla="*/ 17 w 36"/>
                <a:gd name="T71" fmla="*/ 5 h 23"/>
                <a:gd name="T72" fmla="*/ 18 w 36"/>
                <a:gd name="T73" fmla="*/ 5 h 23"/>
                <a:gd name="T74" fmla="*/ 21 w 36"/>
                <a:gd name="T75" fmla="*/ 15 h 23"/>
                <a:gd name="T76" fmla="*/ 22 w 36"/>
                <a:gd name="T77" fmla="*/ 5 h 23"/>
                <a:gd name="T78" fmla="*/ 25 w 36"/>
                <a:gd name="T79" fmla="*/ 4 h 23"/>
                <a:gd name="T80" fmla="*/ 29 w 36"/>
                <a:gd name="T81" fmla="*/ 8 h 23"/>
                <a:gd name="T82" fmla="*/ 31 w 36"/>
                <a:gd name="T83" fmla="*/ 21 h 23"/>
                <a:gd name="T84" fmla="*/ 29 w 36"/>
                <a:gd name="T85" fmla="*/ 8 h 23"/>
                <a:gd name="T86" fmla="*/ 31 w 36"/>
                <a:gd name="T87" fmla="*/ 10 h 23"/>
                <a:gd name="T88" fmla="*/ 31 w 36"/>
                <a:gd name="T89" fmla="*/ 10 h 23"/>
                <a:gd name="T90" fmla="*/ 31 w 36"/>
                <a:gd name="T91" fmla="*/ 10 h 23"/>
                <a:gd name="T92" fmla="*/ 31 w 36"/>
                <a:gd name="T93" fmla="*/ 10 h 23"/>
                <a:gd name="T94" fmla="*/ 35 w 36"/>
                <a:gd name="T95" fmla="*/ 21 h 23"/>
                <a:gd name="T96" fmla="*/ 35 w 36"/>
                <a:gd name="T97" fmla="*/ 10 h 23"/>
                <a:gd name="T98" fmla="*/ 35 w 36"/>
                <a:gd name="T99" fmla="*/ 10 h 23"/>
                <a:gd name="T100" fmla="*/ 35 w 36"/>
                <a:gd name="T101" fmla="*/ 10 h 23"/>
                <a:gd name="T102" fmla="*/ 34 w 36"/>
                <a:gd name="T103" fmla="*/ 8 h 23"/>
                <a:gd name="T104" fmla="*/ 33 w 36"/>
                <a:gd name="T105" fmla="*/ 8 h 23"/>
                <a:gd name="T106" fmla="*/ 26 w 36"/>
                <a:gd name="T107" fmla="*/ 1 h 23"/>
                <a:gd name="T108" fmla="*/ 24 w 36"/>
                <a:gd name="T109" fmla="*/ 1 h 23"/>
                <a:gd name="T110" fmla="*/ 23 w 36"/>
                <a:gd name="T111" fmla="*/ 2 h 23"/>
                <a:gd name="T112" fmla="*/ 22 w 36"/>
                <a:gd name="T113" fmla="*/ 2 h 23"/>
                <a:gd name="T114" fmla="*/ 19 w 36"/>
                <a:gd name="T115" fmla="*/ 1 h 23"/>
                <a:gd name="T116" fmla="*/ 15 w 36"/>
                <a:gd name="T1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" h="23">
                  <a:moveTo>
                    <a:pt x="32" y="18"/>
                  </a:moveTo>
                  <a:cubicBezTo>
                    <a:pt x="32" y="20"/>
                    <a:pt x="32" y="22"/>
                    <a:pt x="31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2" y="23"/>
                    <a:pt x="32" y="21"/>
                    <a:pt x="32" y="18"/>
                  </a:cubicBezTo>
                  <a:moveTo>
                    <a:pt x="31" y="10"/>
                  </a:moveTo>
                  <a:cubicBezTo>
                    <a:pt x="31" y="10"/>
                    <a:pt x="31" y="11"/>
                    <a:pt x="31" y="12"/>
                  </a:cubicBezTo>
                  <a:cubicBezTo>
                    <a:pt x="31" y="11"/>
                    <a:pt x="31" y="10"/>
                    <a:pt x="31" y="10"/>
                  </a:cubicBezTo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moveTo>
                    <a:pt x="15" y="0"/>
                  </a:moveTo>
                  <a:cubicBezTo>
                    <a:pt x="14" y="0"/>
                    <a:pt x="14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1"/>
                    <a:pt x="10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3"/>
                    <a:pt x="1" y="7"/>
                    <a:pt x="0" y="13"/>
                  </a:cubicBezTo>
                  <a:cubicBezTo>
                    <a:pt x="2" y="10"/>
                    <a:pt x="6" y="6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1" y="5"/>
                    <a:pt x="10" y="11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10" y="11"/>
                    <a:pt x="11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4" y="5"/>
                    <a:pt x="14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5" y="7"/>
                    <a:pt x="15" y="17"/>
                    <a:pt x="15" y="23"/>
                  </a:cubicBezTo>
                  <a:cubicBezTo>
                    <a:pt x="15" y="22"/>
                    <a:pt x="14" y="21"/>
                    <a:pt x="14" y="20"/>
                  </a:cubicBezTo>
                  <a:cubicBezTo>
                    <a:pt x="14" y="22"/>
                    <a:pt x="15" y="23"/>
                    <a:pt x="15" y="23"/>
                  </a:cubicBezTo>
                  <a:cubicBezTo>
                    <a:pt x="15" y="17"/>
                    <a:pt x="15" y="7"/>
                    <a:pt x="17" y="5"/>
                  </a:cubicBezTo>
                  <a:cubicBezTo>
                    <a:pt x="17" y="5"/>
                    <a:pt x="17" y="5"/>
                    <a:pt x="18" y="5"/>
                  </a:cubicBezTo>
                  <a:cubicBezTo>
                    <a:pt x="19" y="5"/>
                    <a:pt x="19" y="13"/>
                    <a:pt x="21" y="15"/>
                  </a:cubicBezTo>
                  <a:cubicBezTo>
                    <a:pt x="20" y="12"/>
                    <a:pt x="19" y="6"/>
                    <a:pt x="22" y="5"/>
                  </a:cubicBezTo>
                  <a:cubicBezTo>
                    <a:pt x="23" y="4"/>
                    <a:pt x="24" y="4"/>
                    <a:pt x="25" y="4"/>
                  </a:cubicBezTo>
                  <a:cubicBezTo>
                    <a:pt x="27" y="4"/>
                    <a:pt x="28" y="5"/>
                    <a:pt x="29" y="8"/>
                  </a:cubicBezTo>
                  <a:cubicBezTo>
                    <a:pt x="30" y="14"/>
                    <a:pt x="31" y="18"/>
                    <a:pt x="31" y="21"/>
                  </a:cubicBezTo>
                  <a:cubicBezTo>
                    <a:pt x="31" y="18"/>
                    <a:pt x="30" y="14"/>
                    <a:pt x="29" y="8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3" y="10"/>
                    <a:pt x="36" y="18"/>
                    <a:pt x="35" y="21"/>
                  </a:cubicBezTo>
                  <a:cubicBezTo>
                    <a:pt x="36" y="19"/>
                    <a:pt x="36" y="15"/>
                    <a:pt x="35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4" y="10"/>
                    <a:pt x="34" y="9"/>
                    <a:pt x="34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1" y="3"/>
                    <a:pt x="28" y="1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2" y="2"/>
                    <a:pt x="22" y="2"/>
                  </a:cubicBezTo>
                  <a:cubicBezTo>
                    <a:pt x="21" y="2"/>
                    <a:pt x="20" y="2"/>
                    <a:pt x="19" y="1"/>
                  </a:cubicBezTo>
                  <a:cubicBezTo>
                    <a:pt x="18" y="1"/>
                    <a:pt x="16" y="0"/>
                    <a:pt x="15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" name="Freeform 143">
              <a:extLst>
                <a:ext uri="{FF2B5EF4-FFF2-40B4-BE49-F238E27FC236}">
                  <a16:creationId xmlns:a16="http://schemas.microsoft.com/office/drawing/2014/main" id="{FD4E27D4-2A75-4855-AF81-51090866EFD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05963" y="5584826"/>
              <a:ext cx="144462" cy="141288"/>
            </a:xfrm>
            <a:custGeom>
              <a:avLst/>
              <a:gdLst>
                <a:gd name="T0" fmla="*/ 15 w 38"/>
                <a:gd name="T1" fmla="*/ 0 h 37"/>
                <a:gd name="T2" fmla="*/ 0 w 38"/>
                <a:gd name="T3" fmla="*/ 3 h 37"/>
                <a:gd name="T4" fmla="*/ 14 w 38"/>
                <a:gd name="T5" fmla="*/ 1 h 37"/>
                <a:gd name="T6" fmla="*/ 22 w 38"/>
                <a:gd name="T7" fmla="*/ 2 h 37"/>
                <a:gd name="T8" fmla="*/ 4 w 38"/>
                <a:gd name="T9" fmla="*/ 12 h 37"/>
                <a:gd name="T10" fmla="*/ 21 w 38"/>
                <a:gd name="T11" fmla="*/ 6 h 37"/>
                <a:gd name="T12" fmla="*/ 24 w 38"/>
                <a:gd name="T13" fmla="*/ 6 h 37"/>
                <a:gd name="T14" fmla="*/ 9 w 38"/>
                <a:gd name="T15" fmla="*/ 18 h 37"/>
                <a:gd name="T16" fmla="*/ 25 w 38"/>
                <a:gd name="T17" fmla="*/ 10 h 37"/>
                <a:gd name="T18" fmla="*/ 26 w 38"/>
                <a:gd name="T19" fmla="*/ 10 h 37"/>
                <a:gd name="T20" fmla="*/ 15 w 38"/>
                <a:gd name="T21" fmla="*/ 19 h 37"/>
                <a:gd name="T22" fmla="*/ 27 w 38"/>
                <a:gd name="T23" fmla="*/ 13 h 37"/>
                <a:gd name="T24" fmla="*/ 29 w 38"/>
                <a:gd name="T25" fmla="*/ 13 h 37"/>
                <a:gd name="T26" fmla="*/ 17 w 38"/>
                <a:gd name="T27" fmla="*/ 21 h 37"/>
                <a:gd name="T28" fmla="*/ 30 w 38"/>
                <a:gd name="T29" fmla="*/ 15 h 37"/>
                <a:gd name="T30" fmla="*/ 31 w 38"/>
                <a:gd name="T31" fmla="*/ 15 h 37"/>
                <a:gd name="T32" fmla="*/ 16 w 38"/>
                <a:gd name="T33" fmla="*/ 33 h 37"/>
                <a:gd name="T34" fmla="*/ 33 w 38"/>
                <a:gd name="T35" fmla="*/ 17 h 37"/>
                <a:gd name="T36" fmla="*/ 25 w 38"/>
                <a:gd name="T37" fmla="*/ 37 h 37"/>
                <a:gd name="T38" fmla="*/ 37 w 38"/>
                <a:gd name="T39" fmla="*/ 27 h 37"/>
                <a:gd name="T40" fmla="*/ 37 w 38"/>
                <a:gd name="T41" fmla="*/ 27 h 37"/>
                <a:gd name="T42" fmla="*/ 38 w 38"/>
                <a:gd name="T43" fmla="*/ 16 h 37"/>
                <a:gd name="T44" fmla="*/ 38 w 38"/>
                <a:gd name="T45" fmla="*/ 16 h 37"/>
                <a:gd name="T46" fmla="*/ 35 w 38"/>
                <a:gd name="T47" fmla="*/ 12 h 37"/>
                <a:gd name="T48" fmla="*/ 32 w 38"/>
                <a:gd name="T49" fmla="*/ 11 h 37"/>
                <a:gd name="T50" fmla="*/ 31 w 38"/>
                <a:gd name="T51" fmla="*/ 9 h 37"/>
                <a:gd name="T52" fmla="*/ 31 w 38"/>
                <a:gd name="T53" fmla="*/ 7 h 37"/>
                <a:gd name="T54" fmla="*/ 31 w 38"/>
                <a:gd name="T55" fmla="*/ 6 h 37"/>
                <a:gd name="T56" fmla="*/ 29 w 38"/>
                <a:gd name="T57" fmla="*/ 3 h 37"/>
                <a:gd name="T58" fmla="*/ 15 w 38"/>
                <a:gd name="T59" fmla="*/ 0 h 37"/>
                <a:gd name="T60" fmla="*/ 15 w 38"/>
                <a:gd name="T61" fmla="*/ 0 h 37"/>
                <a:gd name="T62" fmla="*/ 15 w 38"/>
                <a:gd name="T6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" h="37">
                  <a:moveTo>
                    <a:pt x="15" y="0"/>
                  </a:moveTo>
                  <a:cubicBezTo>
                    <a:pt x="13" y="0"/>
                    <a:pt x="4" y="0"/>
                    <a:pt x="0" y="3"/>
                  </a:cubicBezTo>
                  <a:cubicBezTo>
                    <a:pt x="5" y="2"/>
                    <a:pt x="9" y="1"/>
                    <a:pt x="14" y="1"/>
                  </a:cubicBezTo>
                  <a:cubicBezTo>
                    <a:pt x="16" y="1"/>
                    <a:pt x="19" y="1"/>
                    <a:pt x="22" y="2"/>
                  </a:cubicBezTo>
                  <a:cubicBezTo>
                    <a:pt x="33" y="5"/>
                    <a:pt x="9" y="0"/>
                    <a:pt x="4" y="12"/>
                  </a:cubicBezTo>
                  <a:cubicBezTo>
                    <a:pt x="8" y="8"/>
                    <a:pt x="16" y="6"/>
                    <a:pt x="21" y="6"/>
                  </a:cubicBezTo>
                  <a:cubicBezTo>
                    <a:pt x="23" y="6"/>
                    <a:pt x="24" y="6"/>
                    <a:pt x="24" y="6"/>
                  </a:cubicBezTo>
                  <a:cubicBezTo>
                    <a:pt x="27" y="8"/>
                    <a:pt x="9" y="11"/>
                    <a:pt x="9" y="18"/>
                  </a:cubicBezTo>
                  <a:cubicBezTo>
                    <a:pt x="11" y="15"/>
                    <a:pt x="21" y="10"/>
                    <a:pt x="25" y="10"/>
                  </a:cubicBezTo>
                  <a:cubicBezTo>
                    <a:pt x="25" y="10"/>
                    <a:pt x="25" y="10"/>
                    <a:pt x="26" y="10"/>
                  </a:cubicBezTo>
                  <a:cubicBezTo>
                    <a:pt x="28" y="11"/>
                    <a:pt x="19" y="13"/>
                    <a:pt x="15" y="19"/>
                  </a:cubicBezTo>
                  <a:cubicBezTo>
                    <a:pt x="18" y="17"/>
                    <a:pt x="24" y="13"/>
                    <a:pt x="27" y="13"/>
                  </a:cubicBezTo>
                  <a:cubicBezTo>
                    <a:pt x="28" y="13"/>
                    <a:pt x="28" y="13"/>
                    <a:pt x="29" y="13"/>
                  </a:cubicBezTo>
                  <a:cubicBezTo>
                    <a:pt x="27" y="15"/>
                    <a:pt x="20" y="18"/>
                    <a:pt x="17" y="21"/>
                  </a:cubicBezTo>
                  <a:cubicBezTo>
                    <a:pt x="22" y="19"/>
                    <a:pt x="27" y="15"/>
                    <a:pt x="30" y="15"/>
                  </a:cubicBezTo>
                  <a:cubicBezTo>
                    <a:pt x="30" y="15"/>
                    <a:pt x="31" y="15"/>
                    <a:pt x="31" y="15"/>
                  </a:cubicBezTo>
                  <a:cubicBezTo>
                    <a:pt x="34" y="17"/>
                    <a:pt x="23" y="32"/>
                    <a:pt x="16" y="33"/>
                  </a:cubicBezTo>
                  <a:cubicBezTo>
                    <a:pt x="26" y="32"/>
                    <a:pt x="33" y="22"/>
                    <a:pt x="33" y="17"/>
                  </a:cubicBezTo>
                  <a:cubicBezTo>
                    <a:pt x="35" y="18"/>
                    <a:pt x="37" y="29"/>
                    <a:pt x="25" y="37"/>
                  </a:cubicBezTo>
                  <a:cubicBezTo>
                    <a:pt x="29" y="36"/>
                    <a:pt x="32" y="36"/>
                    <a:pt x="37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8" y="22"/>
                    <a:pt x="38" y="18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4"/>
                    <a:pt x="37" y="12"/>
                    <a:pt x="35" y="12"/>
                  </a:cubicBezTo>
                  <a:cubicBezTo>
                    <a:pt x="34" y="12"/>
                    <a:pt x="33" y="12"/>
                    <a:pt x="32" y="11"/>
                  </a:cubicBezTo>
                  <a:cubicBezTo>
                    <a:pt x="31" y="10"/>
                    <a:pt x="31" y="9"/>
                    <a:pt x="31" y="9"/>
                  </a:cubicBezTo>
                  <a:cubicBezTo>
                    <a:pt x="31" y="8"/>
                    <a:pt x="31" y="8"/>
                    <a:pt x="31" y="7"/>
                  </a:cubicBezTo>
                  <a:cubicBezTo>
                    <a:pt x="31" y="7"/>
                    <a:pt x="31" y="7"/>
                    <a:pt x="31" y="6"/>
                  </a:cubicBezTo>
                  <a:cubicBezTo>
                    <a:pt x="31" y="5"/>
                    <a:pt x="31" y="4"/>
                    <a:pt x="29" y="3"/>
                  </a:cubicBezTo>
                  <a:cubicBezTo>
                    <a:pt x="26" y="2"/>
                    <a:pt x="21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3" name="Freeform 144">
              <a:extLst>
                <a:ext uri="{FF2B5EF4-FFF2-40B4-BE49-F238E27FC236}">
                  <a16:creationId xmlns:a16="http://schemas.microsoft.com/office/drawing/2014/main" id="{030D4CFD-0832-4CB3-92EA-188FA37398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75800" y="5783264"/>
              <a:ext cx="95250" cy="98425"/>
            </a:xfrm>
            <a:custGeom>
              <a:avLst/>
              <a:gdLst>
                <a:gd name="T0" fmla="*/ 22 w 25"/>
                <a:gd name="T1" fmla="*/ 0 h 26"/>
                <a:gd name="T2" fmla="*/ 12 w 25"/>
                <a:gd name="T3" fmla="*/ 1 h 26"/>
                <a:gd name="T4" fmla="*/ 10 w 25"/>
                <a:gd name="T5" fmla="*/ 1 h 26"/>
                <a:gd name="T6" fmla="*/ 10 w 25"/>
                <a:gd name="T7" fmla="*/ 2 h 26"/>
                <a:gd name="T8" fmla="*/ 10 w 25"/>
                <a:gd name="T9" fmla="*/ 2 h 26"/>
                <a:gd name="T10" fmla="*/ 9 w 25"/>
                <a:gd name="T11" fmla="*/ 2 h 26"/>
                <a:gd name="T12" fmla="*/ 9 w 25"/>
                <a:gd name="T13" fmla="*/ 2 h 26"/>
                <a:gd name="T14" fmla="*/ 2 w 25"/>
                <a:gd name="T15" fmla="*/ 4 h 26"/>
                <a:gd name="T16" fmla="*/ 3 w 25"/>
                <a:gd name="T17" fmla="*/ 5 h 26"/>
                <a:gd name="T18" fmla="*/ 11 w 25"/>
                <a:gd name="T19" fmla="*/ 3 h 26"/>
                <a:gd name="T20" fmla="*/ 19 w 25"/>
                <a:gd name="T21" fmla="*/ 1 h 26"/>
                <a:gd name="T22" fmla="*/ 20 w 25"/>
                <a:gd name="T23" fmla="*/ 2 h 26"/>
                <a:gd name="T24" fmla="*/ 0 w 25"/>
                <a:gd name="T25" fmla="*/ 10 h 26"/>
                <a:gd name="T26" fmla="*/ 1 w 25"/>
                <a:gd name="T27" fmla="*/ 11 h 26"/>
                <a:gd name="T28" fmla="*/ 11 w 25"/>
                <a:gd name="T29" fmla="*/ 7 h 26"/>
                <a:gd name="T30" fmla="*/ 22 w 25"/>
                <a:gd name="T31" fmla="*/ 4 h 26"/>
                <a:gd name="T32" fmla="*/ 22 w 25"/>
                <a:gd name="T33" fmla="*/ 4 h 26"/>
                <a:gd name="T34" fmla="*/ 9 w 25"/>
                <a:gd name="T35" fmla="*/ 12 h 26"/>
                <a:gd name="T36" fmla="*/ 9 w 25"/>
                <a:gd name="T37" fmla="*/ 12 h 26"/>
                <a:gd name="T38" fmla="*/ 16 w 25"/>
                <a:gd name="T39" fmla="*/ 9 h 26"/>
                <a:gd name="T40" fmla="*/ 22 w 25"/>
                <a:gd name="T41" fmla="*/ 6 h 26"/>
                <a:gd name="T42" fmla="*/ 23 w 25"/>
                <a:gd name="T43" fmla="*/ 6 h 26"/>
                <a:gd name="T44" fmla="*/ 3 w 25"/>
                <a:gd name="T45" fmla="*/ 19 h 26"/>
                <a:gd name="T46" fmla="*/ 2 w 25"/>
                <a:gd name="T47" fmla="*/ 20 h 26"/>
                <a:gd name="T48" fmla="*/ 18 w 25"/>
                <a:gd name="T49" fmla="*/ 14 h 26"/>
                <a:gd name="T50" fmla="*/ 21 w 25"/>
                <a:gd name="T51" fmla="*/ 12 h 26"/>
                <a:gd name="T52" fmla="*/ 5 w 25"/>
                <a:gd name="T53" fmla="*/ 26 h 26"/>
                <a:gd name="T54" fmla="*/ 7 w 25"/>
                <a:gd name="T55" fmla="*/ 25 h 26"/>
                <a:gd name="T56" fmla="*/ 24 w 25"/>
                <a:gd name="T57" fmla="*/ 11 h 26"/>
                <a:gd name="T58" fmla="*/ 23 w 25"/>
                <a:gd name="T59" fmla="*/ 0 h 26"/>
                <a:gd name="T60" fmla="*/ 22 w 25"/>
                <a:gd name="T6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" h="26">
                  <a:moveTo>
                    <a:pt x="22" y="0"/>
                  </a:moveTo>
                  <a:cubicBezTo>
                    <a:pt x="20" y="0"/>
                    <a:pt x="17" y="0"/>
                    <a:pt x="12" y="1"/>
                  </a:cubicBezTo>
                  <a:cubicBezTo>
                    <a:pt x="11" y="1"/>
                    <a:pt x="11" y="1"/>
                    <a:pt x="10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2" y="3"/>
                    <a:pt x="2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5" y="5"/>
                    <a:pt x="8" y="4"/>
                    <a:pt x="11" y="3"/>
                  </a:cubicBezTo>
                  <a:cubicBezTo>
                    <a:pt x="14" y="2"/>
                    <a:pt x="17" y="1"/>
                    <a:pt x="19" y="1"/>
                  </a:cubicBezTo>
                  <a:cubicBezTo>
                    <a:pt x="20" y="1"/>
                    <a:pt x="20" y="2"/>
                    <a:pt x="20" y="2"/>
                  </a:cubicBezTo>
                  <a:cubicBezTo>
                    <a:pt x="24" y="3"/>
                    <a:pt x="2" y="8"/>
                    <a:pt x="0" y="10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2" y="11"/>
                    <a:pt x="6" y="9"/>
                    <a:pt x="11" y="7"/>
                  </a:cubicBezTo>
                  <a:cubicBezTo>
                    <a:pt x="15" y="6"/>
                    <a:pt x="20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5" y="4"/>
                    <a:pt x="11" y="9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2"/>
                    <a:pt x="13" y="11"/>
                    <a:pt x="16" y="9"/>
                  </a:cubicBezTo>
                  <a:cubicBezTo>
                    <a:pt x="19" y="8"/>
                    <a:pt x="22" y="6"/>
                    <a:pt x="22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7"/>
                    <a:pt x="9" y="17"/>
                    <a:pt x="3" y="19"/>
                  </a:cubicBezTo>
                  <a:cubicBezTo>
                    <a:pt x="1" y="20"/>
                    <a:pt x="1" y="20"/>
                    <a:pt x="2" y="20"/>
                  </a:cubicBezTo>
                  <a:cubicBezTo>
                    <a:pt x="4" y="20"/>
                    <a:pt x="11" y="18"/>
                    <a:pt x="18" y="14"/>
                  </a:cubicBezTo>
                  <a:cubicBezTo>
                    <a:pt x="19" y="12"/>
                    <a:pt x="20" y="12"/>
                    <a:pt x="21" y="12"/>
                  </a:cubicBezTo>
                  <a:cubicBezTo>
                    <a:pt x="23" y="12"/>
                    <a:pt x="11" y="23"/>
                    <a:pt x="5" y="26"/>
                  </a:cubicBezTo>
                  <a:cubicBezTo>
                    <a:pt x="6" y="26"/>
                    <a:pt x="7" y="25"/>
                    <a:pt x="7" y="25"/>
                  </a:cubicBezTo>
                  <a:cubicBezTo>
                    <a:pt x="15" y="22"/>
                    <a:pt x="21" y="15"/>
                    <a:pt x="24" y="11"/>
                  </a:cubicBezTo>
                  <a:cubicBezTo>
                    <a:pt x="23" y="8"/>
                    <a:pt x="23" y="4"/>
                    <a:pt x="23" y="0"/>
                  </a:cubicBezTo>
                  <a:cubicBezTo>
                    <a:pt x="23" y="0"/>
                    <a:pt x="22" y="0"/>
                    <a:pt x="22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4" name="Freeform 145">
              <a:extLst>
                <a:ext uri="{FF2B5EF4-FFF2-40B4-BE49-F238E27FC236}">
                  <a16:creationId xmlns:a16="http://schemas.microsoft.com/office/drawing/2014/main" id="{DCE08A3E-0E2C-4E68-AFF0-CAE124F8BF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61538" y="5857876"/>
              <a:ext cx="109537" cy="76200"/>
            </a:xfrm>
            <a:custGeom>
              <a:avLst/>
              <a:gdLst>
                <a:gd name="T0" fmla="*/ 6 w 29"/>
                <a:gd name="T1" fmla="*/ 0 h 20"/>
                <a:gd name="T2" fmla="*/ 7 w 29"/>
                <a:gd name="T3" fmla="*/ 3 h 20"/>
                <a:gd name="T4" fmla="*/ 22 w 29"/>
                <a:gd name="T5" fmla="*/ 16 h 20"/>
                <a:gd name="T6" fmla="*/ 22 w 29"/>
                <a:gd name="T7" fmla="*/ 16 h 20"/>
                <a:gd name="T8" fmla="*/ 11 w 29"/>
                <a:gd name="T9" fmla="*/ 10 h 20"/>
                <a:gd name="T10" fmla="*/ 6 w 29"/>
                <a:gd name="T11" fmla="*/ 7 h 20"/>
                <a:gd name="T12" fmla="*/ 8 w 29"/>
                <a:gd name="T13" fmla="*/ 9 h 20"/>
                <a:gd name="T14" fmla="*/ 19 w 29"/>
                <a:gd name="T15" fmla="*/ 18 h 20"/>
                <a:gd name="T16" fmla="*/ 18 w 29"/>
                <a:gd name="T17" fmla="*/ 18 h 20"/>
                <a:gd name="T18" fmla="*/ 2 w 29"/>
                <a:gd name="T19" fmla="*/ 8 h 20"/>
                <a:gd name="T20" fmla="*/ 0 w 29"/>
                <a:gd name="T21" fmla="*/ 5 h 20"/>
                <a:gd name="T22" fmla="*/ 0 w 29"/>
                <a:gd name="T23" fmla="*/ 6 h 20"/>
                <a:gd name="T24" fmla="*/ 7 w 29"/>
                <a:gd name="T25" fmla="*/ 16 h 20"/>
                <a:gd name="T26" fmla="*/ 18 w 29"/>
                <a:gd name="T27" fmla="*/ 19 h 20"/>
                <a:gd name="T28" fmla="*/ 26 w 29"/>
                <a:gd name="T29" fmla="*/ 20 h 20"/>
                <a:gd name="T30" fmla="*/ 29 w 29"/>
                <a:gd name="T31" fmla="*/ 19 h 20"/>
                <a:gd name="T32" fmla="*/ 14 w 29"/>
                <a:gd name="T33" fmla="*/ 5 h 20"/>
                <a:gd name="T34" fmla="*/ 10 w 29"/>
                <a:gd name="T35" fmla="*/ 2 h 20"/>
                <a:gd name="T36" fmla="*/ 10 w 29"/>
                <a:gd name="T37" fmla="*/ 2 h 20"/>
                <a:gd name="T38" fmla="*/ 10 w 29"/>
                <a:gd name="T39" fmla="*/ 2 h 20"/>
                <a:gd name="T40" fmla="*/ 10 w 29"/>
                <a:gd name="T41" fmla="*/ 2 h 20"/>
                <a:gd name="T42" fmla="*/ 6 w 29"/>
                <a:gd name="T4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" h="20">
                  <a:moveTo>
                    <a:pt x="6" y="0"/>
                  </a:moveTo>
                  <a:cubicBezTo>
                    <a:pt x="5" y="0"/>
                    <a:pt x="6" y="1"/>
                    <a:pt x="7" y="3"/>
                  </a:cubicBezTo>
                  <a:cubicBezTo>
                    <a:pt x="11" y="8"/>
                    <a:pt x="23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0" y="15"/>
                    <a:pt x="15" y="12"/>
                    <a:pt x="11" y="10"/>
                  </a:cubicBezTo>
                  <a:cubicBezTo>
                    <a:pt x="9" y="8"/>
                    <a:pt x="6" y="7"/>
                    <a:pt x="6" y="7"/>
                  </a:cubicBezTo>
                  <a:cubicBezTo>
                    <a:pt x="5" y="7"/>
                    <a:pt x="6" y="8"/>
                    <a:pt x="8" y="9"/>
                  </a:cubicBezTo>
                  <a:cubicBezTo>
                    <a:pt x="12" y="13"/>
                    <a:pt x="23" y="18"/>
                    <a:pt x="19" y="18"/>
                  </a:cubicBezTo>
                  <a:cubicBezTo>
                    <a:pt x="19" y="18"/>
                    <a:pt x="18" y="18"/>
                    <a:pt x="18" y="18"/>
                  </a:cubicBezTo>
                  <a:cubicBezTo>
                    <a:pt x="10" y="16"/>
                    <a:pt x="5" y="11"/>
                    <a:pt x="2" y="8"/>
                  </a:cubicBezTo>
                  <a:cubicBezTo>
                    <a:pt x="1" y="6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1" y="11"/>
                    <a:pt x="7" y="16"/>
                    <a:pt x="7" y="16"/>
                  </a:cubicBezTo>
                  <a:cubicBezTo>
                    <a:pt x="11" y="18"/>
                    <a:pt x="15" y="19"/>
                    <a:pt x="18" y="19"/>
                  </a:cubicBezTo>
                  <a:cubicBezTo>
                    <a:pt x="21" y="20"/>
                    <a:pt x="24" y="20"/>
                    <a:pt x="26" y="20"/>
                  </a:cubicBezTo>
                  <a:cubicBezTo>
                    <a:pt x="28" y="20"/>
                    <a:pt x="29" y="20"/>
                    <a:pt x="29" y="19"/>
                  </a:cubicBezTo>
                  <a:cubicBezTo>
                    <a:pt x="29" y="17"/>
                    <a:pt x="21" y="12"/>
                    <a:pt x="14" y="5"/>
                  </a:cubicBezTo>
                  <a:cubicBezTo>
                    <a:pt x="12" y="4"/>
                    <a:pt x="11" y="3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8" y="1"/>
                    <a:pt x="6" y="0"/>
                    <a:pt x="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5" name="Freeform 146">
              <a:extLst>
                <a:ext uri="{FF2B5EF4-FFF2-40B4-BE49-F238E27FC236}">
                  <a16:creationId xmlns:a16="http://schemas.microsoft.com/office/drawing/2014/main" id="{837AFB88-4509-4A4A-BACE-A0E9716350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40938" y="5535614"/>
              <a:ext cx="42862" cy="111125"/>
            </a:xfrm>
            <a:custGeom>
              <a:avLst/>
              <a:gdLst>
                <a:gd name="T0" fmla="*/ 2 w 11"/>
                <a:gd name="T1" fmla="*/ 0 h 29"/>
                <a:gd name="T2" fmla="*/ 0 w 11"/>
                <a:gd name="T3" fmla="*/ 4 h 29"/>
                <a:gd name="T4" fmla="*/ 1 w 11"/>
                <a:gd name="T5" fmla="*/ 6 h 29"/>
                <a:gd name="T6" fmla="*/ 3 w 11"/>
                <a:gd name="T7" fmla="*/ 27 h 29"/>
                <a:gd name="T8" fmla="*/ 5 w 11"/>
                <a:gd name="T9" fmla="*/ 29 h 29"/>
                <a:gd name="T10" fmla="*/ 5 w 11"/>
                <a:gd name="T11" fmla="*/ 29 h 29"/>
                <a:gd name="T12" fmla="*/ 3 w 11"/>
                <a:gd name="T13" fmla="*/ 10 h 29"/>
                <a:gd name="T14" fmla="*/ 2 w 11"/>
                <a:gd name="T15" fmla="*/ 8 h 29"/>
                <a:gd name="T16" fmla="*/ 7 w 11"/>
                <a:gd name="T17" fmla="*/ 21 h 29"/>
                <a:gd name="T18" fmla="*/ 7 w 11"/>
                <a:gd name="T19" fmla="*/ 21 h 29"/>
                <a:gd name="T20" fmla="*/ 4 w 11"/>
                <a:gd name="T21" fmla="*/ 7 h 29"/>
                <a:gd name="T22" fmla="*/ 4 w 11"/>
                <a:gd name="T23" fmla="*/ 7 h 29"/>
                <a:gd name="T24" fmla="*/ 11 w 11"/>
                <a:gd name="T25" fmla="*/ 19 h 29"/>
                <a:gd name="T26" fmla="*/ 11 w 11"/>
                <a:gd name="T27" fmla="*/ 18 h 29"/>
                <a:gd name="T28" fmla="*/ 2 w 11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29">
                  <a:moveTo>
                    <a:pt x="2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2" y="12"/>
                    <a:pt x="2" y="19"/>
                    <a:pt x="3" y="27"/>
                  </a:cubicBezTo>
                  <a:cubicBezTo>
                    <a:pt x="4" y="28"/>
                    <a:pt x="4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7" y="29"/>
                    <a:pt x="3" y="18"/>
                    <a:pt x="3" y="1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5" y="19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21"/>
                    <a:pt x="3" y="9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5" y="7"/>
                    <a:pt x="9" y="16"/>
                    <a:pt x="11" y="19"/>
                  </a:cubicBezTo>
                  <a:cubicBezTo>
                    <a:pt x="11" y="19"/>
                    <a:pt x="11" y="18"/>
                    <a:pt x="11" y="18"/>
                  </a:cubicBezTo>
                  <a:cubicBezTo>
                    <a:pt x="6" y="4"/>
                    <a:pt x="4" y="0"/>
                    <a:pt x="2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6" name="Freeform 147">
              <a:extLst>
                <a:ext uri="{FF2B5EF4-FFF2-40B4-BE49-F238E27FC236}">
                  <a16:creationId xmlns:a16="http://schemas.microsoft.com/office/drawing/2014/main" id="{CF782E33-91DB-45CC-900F-D78E17D193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20288" y="5429251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7" name="Freeform 148">
              <a:extLst>
                <a:ext uri="{FF2B5EF4-FFF2-40B4-BE49-F238E27FC236}">
                  <a16:creationId xmlns:a16="http://schemas.microsoft.com/office/drawing/2014/main" id="{37A1B319-37C3-4243-9317-1627FD974C9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20288" y="5429251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0 w 1"/>
                <a:gd name="T3" fmla="*/ 0 w 1"/>
                <a:gd name="T4" fmla="*/ 1 w 1"/>
                <a:gd name="T5" fmla="*/ 1 w 1"/>
                <a:gd name="T6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8" name="Freeform 149">
              <a:extLst>
                <a:ext uri="{FF2B5EF4-FFF2-40B4-BE49-F238E27FC236}">
                  <a16:creationId xmlns:a16="http://schemas.microsoft.com/office/drawing/2014/main" id="{2056B39B-E165-4058-9D3D-570E36BCE1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17113" y="5429251"/>
              <a:ext cx="6350" cy="57150"/>
            </a:xfrm>
            <a:custGeom>
              <a:avLst/>
              <a:gdLst>
                <a:gd name="T0" fmla="*/ 1 w 2"/>
                <a:gd name="T1" fmla="*/ 0 h 15"/>
                <a:gd name="T2" fmla="*/ 1 w 2"/>
                <a:gd name="T3" fmla="*/ 15 h 15"/>
                <a:gd name="T4" fmla="*/ 1 w 2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5">
                  <a:moveTo>
                    <a:pt x="1" y="0"/>
                  </a:moveTo>
                  <a:cubicBezTo>
                    <a:pt x="1" y="3"/>
                    <a:pt x="0" y="10"/>
                    <a:pt x="1" y="15"/>
                  </a:cubicBezTo>
                  <a:cubicBezTo>
                    <a:pt x="1" y="11"/>
                    <a:pt x="2" y="3"/>
                    <a:pt x="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9" name="Freeform 150">
              <a:extLst>
                <a:ext uri="{FF2B5EF4-FFF2-40B4-BE49-F238E27FC236}">
                  <a16:creationId xmlns:a16="http://schemas.microsoft.com/office/drawing/2014/main" id="{5D579BE1-0E01-46F6-85E1-3BEA3C309D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9175" y="5429251"/>
              <a:ext cx="11112" cy="68263"/>
            </a:xfrm>
            <a:custGeom>
              <a:avLst/>
              <a:gdLst>
                <a:gd name="T0" fmla="*/ 0 w 3"/>
                <a:gd name="T1" fmla="*/ 0 h 18"/>
                <a:gd name="T2" fmla="*/ 0 w 3"/>
                <a:gd name="T3" fmla="*/ 0 h 18"/>
                <a:gd name="T4" fmla="*/ 0 w 3"/>
                <a:gd name="T5" fmla="*/ 15 h 18"/>
                <a:gd name="T6" fmla="*/ 1 w 3"/>
                <a:gd name="T7" fmla="*/ 18 h 18"/>
                <a:gd name="T8" fmla="*/ 3 w 3"/>
                <a:gd name="T9" fmla="*/ 0 h 18"/>
                <a:gd name="T10" fmla="*/ 0 w 3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0" y="11"/>
                    <a:pt x="0" y="15"/>
                  </a:cubicBezTo>
                  <a:cubicBezTo>
                    <a:pt x="0" y="16"/>
                    <a:pt x="1" y="17"/>
                    <a:pt x="1" y="18"/>
                  </a:cubicBezTo>
                  <a:cubicBezTo>
                    <a:pt x="1" y="12"/>
                    <a:pt x="1" y="2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0" name="Freeform 151">
              <a:extLst>
                <a:ext uri="{FF2B5EF4-FFF2-40B4-BE49-F238E27FC236}">
                  <a16:creationId xmlns:a16="http://schemas.microsoft.com/office/drawing/2014/main" id="{3F680EB9-8226-49C2-83A6-9CB0043CF28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31400" y="5426076"/>
              <a:ext cx="7937" cy="0"/>
            </a:xfrm>
            <a:custGeom>
              <a:avLst/>
              <a:gdLst>
                <a:gd name="T0" fmla="*/ 1 w 2"/>
                <a:gd name="T1" fmla="*/ 0 w 2"/>
                <a:gd name="T2" fmla="*/ 2 w 2"/>
                <a:gd name="T3" fmla="*/ 1 w 2"/>
                <a:gd name="T4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1" name="Freeform 152">
              <a:extLst>
                <a:ext uri="{FF2B5EF4-FFF2-40B4-BE49-F238E27FC236}">
                  <a16:creationId xmlns:a16="http://schemas.microsoft.com/office/drawing/2014/main" id="{3CE784AD-0E88-4BF5-BF92-7D3D6EC0B8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36163" y="5426076"/>
              <a:ext cx="3175" cy="0"/>
            </a:xfrm>
            <a:custGeom>
              <a:avLst/>
              <a:gdLst>
                <a:gd name="T0" fmla="*/ 1 w 1"/>
                <a:gd name="T1" fmla="*/ 0 w 1"/>
                <a:gd name="T2" fmla="*/ 0 w 1"/>
                <a:gd name="T3" fmla="*/ 1 w 1"/>
                <a:gd name="T4" fmla="*/ 1 w 1"/>
                <a:gd name="T5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" name="Freeform 153">
              <a:extLst>
                <a:ext uri="{FF2B5EF4-FFF2-40B4-BE49-F238E27FC236}">
                  <a16:creationId xmlns:a16="http://schemas.microsoft.com/office/drawing/2014/main" id="{F74D57AE-58C1-458E-82B4-E349708C8A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31400" y="5426076"/>
              <a:ext cx="19050" cy="46038"/>
            </a:xfrm>
            <a:custGeom>
              <a:avLst/>
              <a:gdLst>
                <a:gd name="T0" fmla="*/ 5 w 5"/>
                <a:gd name="T1" fmla="*/ 0 h 12"/>
                <a:gd name="T2" fmla="*/ 1 w 5"/>
                <a:gd name="T3" fmla="*/ 12 h 12"/>
                <a:gd name="T4" fmla="*/ 5 w 5"/>
                <a:gd name="T5" fmla="*/ 0 h 12"/>
                <a:gd name="T6" fmla="*/ 5 w 5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2">
                  <a:moveTo>
                    <a:pt x="5" y="0"/>
                  </a:moveTo>
                  <a:cubicBezTo>
                    <a:pt x="5" y="2"/>
                    <a:pt x="0" y="8"/>
                    <a:pt x="1" y="12"/>
                  </a:cubicBezTo>
                  <a:cubicBezTo>
                    <a:pt x="1" y="9"/>
                    <a:pt x="5" y="2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3" name="Freeform 154">
              <a:extLst>
                <a:ext uri="{FF2B5EF4-FFF2-40B4-BE49-F238E27FC236}">
                  <a16:creationId xmlns:a16="http://schemas.microsoft.com/office/drawing/2014/main" id="{E951ACA8-AA6B-435A-B680-2E9380911A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23463" y="5426076"/>
              <a:ext cx="23812" cy="46038"/>
            </a:xfrm>
            <a:custGeom>
              <a:avLst/>
              <a:gdLst>
                <a:gd name="T0" fmla="*/ 4 w 6"/>
                <a:gd name="T1" fmla="*/ 0 h 12"/>
                <a:gd name="T2" fmla="*/ 0 w 6"/>
                <a:gd name="T3" fmla="*/ 12 h 12"/>
                <a:gd name="T4" fmla="*/ 0 w 6"/>
                <a:gd name="T5" fmla="*/ 12 h 12"/>
                <a:gd name="T6" fmla="*/ 6 w 6"/>
                <a:gd name="T7" fmla="*/ 1 h 12"/>
                <a:gd name="T8" fmla="*/ 4 w 6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2">
                  <a:moveTo>
                    <a:pt x="4" y="0"/>
                  </a:moveTo>
                  <a:cubicBezTo>
                    <a:pt x="4" y="2"/>
                    <a:pt x="0" y="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3" y="7"/>
                    <a:pt x="4" y="1"/>
                    <a:pt x="6" y="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4" name="Freeform 155">
              <a:extLst>
                <a:ext uri="{FF2B5EF4-FFF2-40B4-BE49-F238E27FC236}">
                  <a16:creationId xmlns:a16="http://schemas.microsoft.com/office/drawing/2014/main" id="{28E8A524-420E-42CE-A62F-4B3DBDA06275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9852025" y="5448301"/>
              <a:ext cx="4762" cy="31750"/>
            </a:xfrm>
            <a:custGeom>
              <a:avLst/>
              <a:gdLst>
                <a:gd name="T0" fmla="*/ 0 w 1"/>
                <a:gd name="T1" fmla="*/ 2 h 8"/>
                <a:gd name="T2" fmla="*/ 1 w 1"/>
                <a:gd name="T3" fmla="*/ 8 h 8"/>
                <a:gd name="T4" fmla="*/ 0 w 1"/>
                <a:gd name="T5" fmla="*/ 2 h 8"/>
                <a:gd name="T6" fmla="*/ 0 w 1"/>
                <a:gd name="T7" fmla="*/ 0 h 8"/>
                <a:gd name="T8" fmla="*/ 0 w 1"/>
                <a:gd name="T9" fmla="*/ 0 h 8"/>
                <a:gd name="T10" fmla="*/ 0 w 1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8">
                  <a:moveTo>
                    <a:pt x="0" y="2"/>
                  </a:moveTo>
                  <a:cubicBezTo>
                    <a:pt x="0" y="3"/>
                    <a:pt x="1" y="6"/>
                    <a:pt x="1" y="8"/>
                  </a:cubicBezTo>
                  <a:cubicBezTo>
                    <a:pt x="1" y="6"/>
                    <a:pt x="0" y="3"/>
                    <a:pt x="0" y="2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5" name="Freeform 156">
              <a:extLst>
                <a:ext uri="{FF2B5EF4-FFF2-40B4-BE49-F238E27FC236}">
                  <a16:creationId xmlns:a16="http://schemas.microsoft.com/office/drawing/2014/main" id="{CE0A810C-17A6-4B80-B04B-8518F1519B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52025" y="5441951"/>
              <a:ext cx="11112" cy="55563"/>
            </a:xfrm>
            <a:custGeom>
              <a:avLst/>
              <a:gdLst>
                <a:gd name="T0" fmla="*/ 0 w 3"/>
                <a:gd name="T1" fmla="*/ 0 h 15"/>
                <a:gd name="T2" fmla="*/ 2 w 3"/>
                <a:gd name="T3" fmla="*/ 13 h 15"/>
                <a:gd name="T4" fmla="*/ 2 w 3"/>
                <a:gd name="T5" fmla="*/ 15 h 15"/>
                <a:gd name="T6" fmla="*/ 3 w 3"/>
                <a:gd name="T7" fmla="*/ 10 h 15"/>
                <a:gd name="T8" fmla="*/ 2 w 3"/>
                <a:gd name="T9" fmla="*/ 4 h 15"/>
                <a:gd name="T10" fmla="*/ 2 w 3"/>
                <a:gd name="T11" fmla="*/ 2 h 15"/>
                <a:gd name="T12" fmla="*/ 2 w 3"/>
                <a:gd name="T13" fmla="*/ 2 h 15"/>
                <a:gd name="T14" fmla="*/ 2 w 3"/>
                <a:gd name="T15" fmla="*/ 2 h 15"/>
                <a:gd name="T16" fmla="*/ 0 w 3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15">
                  <a:moveTo>
                    <a:pt x="0" y="0"/>
                  </a:moveTo>
                  <a:cubicBezTo>
                    <a:pt x="1" y="6"/>
                    <a:pt x="2" y="10"/>
                    <a:pt x="2" y="13"/>
                  </a:cubicBezTo>
                  <a:cubicBezTo>
                    <a:pt x="2" y="14"/>
                    <a:pt x="2" y="15"/>
                    <a:pt x="2" y="15"/>
                  </a:cubicBezTo>
                  <a:cubicBezTo>
                    <a:pt x="3" y="14"/>
                    <a:pt x="3" y="12"/>
                    <a:pt x="3" y="10"/>
                  </a:cubicBezTo>
                  <a:cubicBezTo>
                    <a:pt x="3" y="8"/>
                    <a:pt x="2" y="5"/>
                    <a:pt x="2" y="4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6" name="Freeform 157">
              <a:extLst>
                <a:ext uri="{FF2B5EF4-FFF2-40B4-BE49-F238E27FC236}">
                  <a16:creationId xmlns:a16="http://schemas.microsoft.com/office/drawing/2014/main" id="{176E3204-3A35-4044-A83A-8EC2A02C24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20288" y="5756276"/>
              <a:ext cx="79375" cy="65088"/>
            </a:xfrm>
            <a:custGeom>
              <a:avLst/>
              <a:gdLst>
                <a:gd name="T0" fmla="*/ 0 w 21"/>
                <a:gd name="T1" fmla="*/ 2 h 17"/>
                <a:gd name="T2" fmla="*/ 8 w 21"/>
                <a:gd name="T3" fmla="*/ 4 h 17"/>
                <a:gd name="T4" fmla="*/ 14 w 21"/>
                <a:gd name="T5" fmla="*/ 0 h 17"/>
                <a:gd name="T6" fmla="*/ 13 w 21"/>
                <a:gd name="T7" fmla="*/ 6 h 17"/>
                <a:gd name="T8" fmla="*/ 21 w 21"/>
                <a:gd name="T9" fmla="*/ 11 h 17"/>
                <a:gd name="T10" fmla="*/ 14 w 21"/>
                <a:gd name="T11" fmla="*/ 11 h 17"/>
                <a:gd name="T12" fmla="*/ 16 w 21"/>
                <a:gd name="T13" fmla="*/ 17 h 17"/>
                <a:gd name="T14" fmla="*/ 11 w 21"/>
                <a:gd name="T15" fmla="*/ 12 h 17"/>
                <a:gd name="T16" fmla="*/ 0 w 21"/>
                <a:gd name="T17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7">
                  <a:moveTo>
                    <a:pt x="0" y="2"/>
                  </a:moveTo>
                  <a:cubicBezTo>
                    <a:pt x="0" y="2"/>
                    <a:pt x="6" y="4"/>
                    <a:pt x="8" y="4"/>
                  </a:cubicBezTo>
                  <a:cubicBezTo>
                    <a:pt x="10" y="4"/>
                    <a:pt x="14" y="0"/>
                    <a:pt x="14" y="0"/>
                  </a:cubicBezTo>
                  <a:cubicBezTo>
                    <a:pt x="14" y="0"/>
                    <a:pt x="13" y="5"/>
                    <a:pt x="13" y="6"/>
                  </a:cubicBezTo>
                  <a:cubicBezTo>
                    <a:pt x="13" y="9"/>
                    <a:pt x="18" y="10"/>
                    <a:pt x="21" y="11"/>
                  </a:cubicBezTo>
                  <a:cubicBezTo>
                    <a:pt x="21" y="11"/>
                    <a:pt x="14" y="10"/>
                    <a:pt x="14" y="11"/>
                  </a:cubicBezTo>
                  <a:cubicBezTo>
                    <a:pt x="14" y="12"/>
                    <a:pt x="16" y="17"/>
                    <a:pt x="16" y="17"/>
                  </a:cubicBezTo>
                  <a:cubicBezTo>
                    <a:pt x="16" y="17"/>
                    <a:pt x="12" y="15"/>
                    <a:pt x="11" y="12"/>
                  </a:cubicBezTo>
                  <a:cubicBezTo>
                    <a:pt x="10" y="9"/>
                    <a:pt x="2" y="5"/>
                    <a:pt x="0" y="2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7" name="Freeform 158">
              <a:extLst>
                <a:ext uri="{FF2B5EF4-FFF2-40B4-BE49-F238E27FC236}">
                  <a16:creationId xmlns:a16="http://schemas.microsoft.com/office/drawing/2014/main" id="{E7860916-2AE3-4BB3-85F5-6D6B7E07241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58388" y="5778501"/>
              <a:ext cx="22225" cy="23813"/>
            </a:xfrm>
            <a:custGeom>
              <a:avLst/>
              <a:gdLst>
                <a:gd name="T0" fmla="*/ 0 w 6"/>
                <a:gd name="T1" fmla="*/ 0 h 6"/>
                <a:gd name="T2" fmla="*/ 1 w 6"/>
                <a:gd name="T3" fmla="*/ 4 h 6"/>
                <a:gd name="T4" fmla="*/ 6 w 6"/>
                <a:gd name="T5" fmla="*/ 6 h 6"/>
                <a:gd name="T6" fmla="*/ 4 w 6"/>
                <a:gd name="T7" fmla="*/ 1 h 6"/>
                <a:gd name="T8" fmla="*/ 0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cubicBezTo>
                    <a:pt x="0" y="0"/>
                    <a:pt x="0" y="2"/>
                    <a:pt x="1" y="4"/>
                  </a:cubicBezTo>
                  <a:cubicBezTo>
                    <a:pt x="2" y="6"/>
                    <a:pt x="6" y="6"/>
                    <a:pt x="6" y="6"/>
                  </a:cubicBezTo>
                  <a:cubicBezTo>
                    <a:pt x="4" y="1"/>
                    <a:pt x="4" y="1"/>
                    <a:pt x="4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8" name="Freeform 159">
              <a:extLst>
                <a:ext uri="{FF2B5EF4-FFF2-40B4-BE49-F238E27FC236}">
                  <a16:creationId xmlns:a16="http://schemas.microsoft.com/office/drawing/2014/main" id="{6AF98049-C4A6-4033-BBEA-A941E5195BF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69500" y="5786439"/>
              <a:ext cx="279400" cy="193675"/>
            </a:xfrm>
            <a:custGeom>
              <a:avLst/>
              <a:gdLst>
                <a:gd name="T0" fmla="*/ 72 w 74"/>
                <a:gd name="T1" fmla="*/ 0 h 51"/>
                <a:gd name="T2" fmla="*/ 5 w 74"/>
                <a:gd name="T3" fmla="*/ 45 h 51"/>
                <a:gd name="T4" fmla="*/ 0 w 74"/>
                <a:gd name="T5" fmla="*/ 49 h 51"/>
                <a:gd name="T6" fmla="*/ 74 w 74"/>
                <a:gd name="T7" fmla="*/ 2 h 51"/>
                <a:gd name="T8" fmla="*/ 72 w 74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51">
                  <a:moveTo>
                    <a:pt x="72" y="0"/>
                  </a:moveTo>
                  <a:cubicBezTo>
                    <a:pt x="72" y="0"/>
                    <a:pt x="46" y="34"/>
                    <a:pt x="5" y="45"/>
                  </a:cubicBezTo>
                  <a:cubicBezTo>
                    <a:pt x="5" y="45"/>
                    <a:pt x="0" y="46"/>
                    <a:pt x="0" y="49"/>
                  </a:cubicBezTo>
                  <a:cubicBezTo>
                    <a:pt x="1" y="51"/>
                    <a:pt x="44" y="39"/>
                    <a:pt x="74" y="2"/>
                  </a:cubicBezTo>
                  <a:cubicBezTo>
                    <a:pt x="72" y="0"/>
                    <a:pt x="72" y="0"/>
                    <a:pt x="72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9" name="Freeform 160">
              <a:extLst>
                <a:ext uri="{FF2B5EF4-FFF2-40B4-BE49-F238E27FC236}">
                  <a16:creationId xmlns:a16="http://schemas.microsoft.com/office/drawing/2014/main" id="{9D786B0D-2822-407F-8750-C703909059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12463" y="5448301"/>
              <a:ext cx="647700" cy="330200"/>
            </a:xfrm>
            <a:custGeom>
              <a:avLst/>
              <a:gdLst>
                <a:gd name="T0" fmla="*/ 144 w 171"/>
                <a:gd name="T1" fmla="*/ 55 h 87"/>
                <a:gd name="T2" fmla="*/ 145 w 171"/>
                <a:gd name="T3" fmla="*/ 54 h 87"/>
                <a:gd name="T4" fmla="*/ 148 w 171"/>
                <a:gd name="T5" fmla="*/ 51 h 87"/>
                <a:gd name="T6" fmla="*/ 168 w 171"/>
                <a:gd name="T7" fmla="*/ 11 h 87"/>
                <a:gd name="T8" fmla="*/ 165 w 171"/>
                <a:gd name="T9" fmla="*/ 4 h 87"/>
                <a:gd name="T10" fmla="*/ 143 w 171"/>
                <a:gd name="T11" fmla="*/ 10 h 87"/>
                <a:gd name="T12" fmla="*/ 141 w 171"/>
                <a:gd name="T13" fmla="*/ 11 h 87"/>
                <a:gd name="T14" fmla="*/ 141 w 171"/>
                <a:gd name="T15" fmla="*/ 11 h 87"/>
                <a:gd name="T16" fmla="*/ 141 w 171"/>
                <a:gd name="T17" fmla="*/ 11 h 87"/>
                <a:gd name="T18" fmla="*/ 139 w 171"/>
                <a:gd name="T19" fmla="*/ 12 h 87"/>
                <a:gd name="T20" fmla="*/ 122 w 171"/>
                <a:gd name="T21" fmla="*/ 18 h 87"/>
                <a:gd name="T22" fmla="*/ 71 w 171"/>
                <a:gd name="T23" fmla="*/ 30 h 87"/>
                <a:gd name="T24" fmla="*/ 21 w 171"/>
                <a:gd name="T25" fmla="*/ 35 h 87"/>
                <a:gd name="T26" fmla="*/ 11 w 171"/>
                <a:gd name="T27" fmla="*/ 36 h 87"/>
                <a:gd name="T28" fmla="*/ 0 w 171"/>
                <a:gd name="T29" fmla="*/ 51 h 87"/>
                <a:gd name="T30" fmla="*/ 18 w 171"/>
                <a:gd name="T31" fmla="*/ 64 h 87"/>
                <a:gd name="T32" fmla="*/ 108 w 171"/>
                <a:gd name="T33" fmla="*/ 78 h 87"/>
                <a:gd name="T34" fmla="*/ 144 w 171"/>
                <a:gd name="T35" fmla="*/ 5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1" h="87">
                  <a:moveTo>
                    <a:pt x="144" y="55"/>
                  </a:moveTo>
                  <a:cubicBezTo>
                    <a:pt x="145" y="54"/>
                    <a:pt x="145" y="54"/>
                    <a:pt x="145" y="54"/>
                  </a:cubicBezTo>
                  <a:cubicBezTo>
                    <a:pt x="146" y="53"/>
                    <a:pt x="147" y="52"/>
                    <a:pt x="148" y="51"/>
                  </a:cubicBezTo>
                  <a:cubicBezTo>
                    <a:pt x="164" y="37"/>
                    <a:pt x="171" y="14"/>
                    <a:pt x="168" y="11"/>
                  </a:cubicBezTo>
                  <a:cubicBezTo>
                    <a:pt x="168" y="4"/>
                    <a:pt x="166" y="7"/>
                    <a:pt x="165" y="4"/>
                  </a:cubicBezTo>
                  <a:cubicBezTo>
                    <a:pt x="164" y="0"/>
                    <a:pt x="161" y="0"/>
                    <a:pt x="143" y="10"/>
                  </a:cubicBezTo>
                  <a:cubicBezTo>
                    <a:pt x="142" y="10"/>
                    <a:pt x="142" y="10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0" y="11"/>
                    <a:pt x="140" y="11"/>
                    <a:pt x="139" y="12"/>
                  </a:cubicBezTo>
                  <a:cubicBezTo>
                    <a:pt x="134" y="14"/>
                    <a:pt x="128" y="16"/>
                    <a:pt x="122" y="18"/>
                  </a:cubicBezTo>
                  <a:cubicBezTo>
                    <a:pt x="105" y="24"/>
                    <a:pt x="84" y="28"/>
                    <a:pt x="71" y="30"/>
                  </a:cubicBezTo>
                  <a:cubicBezTo>
                    <a:pt x="60" y="32"/>
                    <a:pt x="35" y="34"/>
                    <a:pt x="21" y="35"/>
                  </a:cubicBezTo>
                  <a:cubicBezTo>
                    <a:pt x="15" y="36"/>
                    <a:pt x="11" y="36"/>
                    <a:pt x="11" y="36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6" y="56"/>
                    <a:pt x="12" y="60"/>
                    <a:pt x="18" y="64"/>
                  </a:cubicBezTo>
                  <a:cubicBezTo>
                    <a:pt x="55" y="87"/>
                    <a:pt x="85" y="86"/>
                    <a:pt x="108" y="78"/>
                  </a:cubicBezTo>
                  <a:cubicBezTo>
                    <a:pt x="123" y="72"/>
                    <a:pt x="135" y="62"/>
                    <a:pt x="144" y="55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0" name="Freeform 161">
              <a:extLst>
                <a:ext uri="{FF2B5EF4-FFF2-40B4-BE49-F238E27FC236}">
                  <a16:creationId xmlns:a16="http://schemas.microsoft.com/office/drawing/2014/main" id="{B52A4B8B-7041-41A4-9E07-1C69F4691CD8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0998200" y="5516564"/>
              <a:ext cx="382587" cy="247650"/>
            </a:xfrm>
            <a:custGeom>
              <a:avLst/>
              <a:gdLst>
                <a:gd name="T0" fmla="*/ 87 w 101"/>
                <a:gd name="T1" fmla="*/ 60 h 65"/>
                <a:gd name="T2" fmla="*/ 60 w 101"/>
                <a:gd name="T3" fmla="*/ 63 h 65"/>
                <a:gd name="T4" fmla="*/ 66 w 101"/>
                <a:gd name="T5" fmla="*/ 65 h 65"/>
                <a:gd name="T6" fmla="*/ 87 w 101"/>
                <a:gd name="T7" fmla="*/ 60 h 65"/>
                <a:gd name="T8" fmla="*/ 95 w 101"/>
                <a:gd name="T9" fmla="*/ 19 h 65"/>
                <a:gd name="T10" fmla="*/ 48 w 101"/>
                <a:gd name="T11" fmla="*/ 33 h 65"/>
                <a:gd name="T12" fmla="*/ 45 w 101"/>
                <a:gd name="T13" fmla="*/ 33 h 65"/>
                <a:gd name="T14" fmla="*/ 36 w 101"/>
                <a:gd name="T15" fmla="*/ 28 h 65"/>
                <a:gd name="T16" fmla="*/ 5 w 101"/>
                <a:gd name="T17" fmla="*/ 33 h 65"/>
                <a:gd name="T18" fmla="*/ 5 w 101"/>
                <a:gd name="T19" fmla="*/ 33 h 65"/>
                <a:gd name="T20" fmla="*/ 0 w 101"/>
                <a:gd name="T21" fmla="*/ 34 h 65"/>
                <a:gd name="T22" fmla="*/ 42 w 101"/>
                <a:gd name="T23" fmla="*/ 55 h 65"/>
                <a:gd name="T24" fmla="*/ 42 w 101"/>
                <a:gd name="T25" fmla="*/ 55 h 65"/>
                <a:gd name="T26" fmla="*/ 42 w 101"/>
                <a:gd name="T27" fmla="*/ 55 h 65"/>
                <a:gd name="T28" fmla="*/ 49 w 101"/>
                <a:gd name="T29" fmla="*/ 58 h 65"/>
                <a:gd name="T30" fmla="*/ 84 w 101"/>
                <a:gd name="T31" fmla="*/ 44 h 65"/>
                <a:gd name="T32" fmla="*/ 47 w 101"/>
                <a:gd name="T33" fmla="*/ 53 h 65"/>
                <a:gd name="T34" fmla="*/ 35 w 101"/>
                <a:gd name="T35" fmla="*/ 50 h 65"/>
                <a:gd name="T36" fmla="*/ 54 w 101"/>
                <a:gd name="T37" fmla="*/ 39 h 65"/>
                <a:gd name="T38" fmla="*/ 95 w 101"/>
                <a:gd name="T39" fmla="*/ 19 h 65"/>
                <a:gd name="T40" fmla="*/ 101 w 101"/>
                <a:gd name="T41" fmla="*/ 0 h 65"/>
                <a:gd name="T42" fmla="*/ 76 w 101"/>
                <a:gd name="T43" fmla="*/ 7 h 65"/>
                <a:gd name="T44" fmla="*/ 70 w 101"/>
                <a:gd name="T45" fmla="*/ 12 h 65"/>
                <a:gd name="T46" fmla="*/ 101 w 101"/>
                <a:gd name="T47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1" h="65">
                  <a:moveTo>
                    <a:pt x="87" y="60"/>
                  </a:moveTo>
                  <a:cubicBezTo>
                    <a:pt x="81" y="61"/>
                    <a:pt x="70" y="62"/>
                    <a:pt x="60" y="63"/>
                  </a:cubicBezTo>
                  <a:cubicBezTo>
                    <a:pt x="62" y="63"/>
                    <a:pt x="64" y="64"/>
                    <a:pt x="66" y="65"/>
                  </a:cubicBezTo>
                  <a:cubicBezTo>
                    <a:pt x="74" y="64"/>
                    <a:pt x="80" y="62"/>
                    <a:pt x="87" y="60"/>
                  </a:cubicBezTo>
                  <a:moveTo>
                    <a:pt x="95" y="19"/>
                  </a:moveTo>
                  <a:cubicBezTo>
                    <a:pt x="95" y="19"/>
                    <a:pt x="62" y="33"/>
                    <a:pt x="48" y="33"/>
                  </a:cubicBezTo>
                  <a:cubicBezTo>
                    <a:pt x="47" y="33"/>
                    <a:pt x="46" y="33"/>
                    <a:pt x="45" y="33"/>
                  </a:cubicBezTo>
                  <a:cubicBezTo>
                    <a:pt x="40" y="32"/>
                    <a:pt x="37" y="30"/>
                    <a:pt x="36" y="28"/>
                  </a:cubicBezTo>
                  <a:cubicBezTo>
                    <a:pt x="26" y="31"/>
                    <a:pt x="1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3" y="34"/>
                    <a:pt x="2" y="34"/>
                    <a:pt x="0" y="34"/>
                  </a:cubicBezTo>
                  <a:cubicBezTo>
                    <a:pt x="13" y="46"/>
                    <a:pt x="26" y="49"/>
                    <a:pt x="42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5" y="56"/>
                    <a:pt x="47" y="57"/>
                    <a:pt x="49" y="58"/>
                  </a:cubicBezTo>
                  <a:cubicBezTo>
                    <a:pt x="59" y="56"/>
                    <a:pt x="78" y="53"/>
                    <a:pt x="84" y="44"/>
                  </a:cubicBezTo>
                  <a:cubicBezTo>
                    <a:pt x="71" y="49"/>
                    <a:pt x="57" y="53"/>
                    <a:pt x="47" y="53"/>
                  </a:cubicBezTo>
                  <a:cubicBezTo>
                    <a:pt x="42" y="53"/>
                    <a:pt x="38" y="52"/>
                    <a:pt x="35" y="50"/>
                  </a:cubicBezTo>
                  <a:cubicBezTo>
                    <a:pt x="27" y="44"/>
                    <a:pt x="34" y="44"/>
                    <a:pt x="54" y="39"/>
                  </a:cubicBezTo>
                  <a:cubicBezTo>
                    <a:pt x="75" y="34"/>
                    <a:pt x="95" y="19"/>
                    <a:pt x="95" y="19"/>
                  </a:cubicBezTo>
                  <a:moveTo>
                    <a:pt x="101" y="0"/>
                  </a:moveTo>
                  <a:cubicBezTo>
                    <a:pt x="93" y="3"/>
                    <a:pt x="84" y="5"/>
                    <a:pt x="76" y="7"/>
                  </a:cubicBezTo>
                  <a:cubicBezTo>
                    <a:pt x="74" y="9"/>
                    <a:pt x="72" y="10"/>
                    <a:pt x="70" y="12"/>
                  </a:cubicBezTo>
                  <a:cubicBezTo>
                    <a:pt x="83" y="9"/>
                    <a:pt x="95" y="7"/>
                    <a:pt x="101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1" name="Freeform 162">
              <a:extLst>
                <a:ext uri="{FF2B5EF4-FFF2-40B4-BE49-F238E27FC236}">
                  <a16:creationId xmlns:a16="http://schemas.microsoft.com/office/drawing/2014/main" id="{5D3791CC-255F-47CF-A1A2-3062710DD61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45813" y="5175251"/>
              <a:ext cx="514350" cy="515938"/>
            </a:xfrm>
            <a:custGeom>
              <a:avLst/>
              <a:gdLst>
                <a:gd name="T0" fmla="*/ 118 w 136"/>
                <a:gd name="T1" fmla="*/ 79 h 136"/>
                <a:gd name="T2" fmla="*/ 129 w 136"/>
                <a:gd name="T3" fmla="*/ 64 h 136"/>
                <a:gd name="T4" fmla="*/ 135 w 136"/>
                <a:gd name="T5" fmla="*/ 36 h 136"/>
                <a:gd name="T6" fmla="*/ 135 w 136"/>
                <a:gd name="T7" fmla="*/ 36 h 136"/>
                <a:gd name="T8" fmla="*/ 133 w 136"/>
                <a:gd name="T9" fmla="*/ 17 h 136"/>
                <a:gd name="T10" fmla="*/ 125 w 136"/>
                <a:gd name="T11" fmla="*/ 13 h 136"/>
                <a:gd name="T12" fmla="*/ 119 w 136"/>
                <a:gd name="T13" fmla="*/ 12 h 136"/>
                <a:gd name="T14" fmla="*/ 116 w 136"/>
                <a:gd name="T15" fmla="*/ 7 h 136"/>
                <a:gd name="T16" fmla="*/ 111 w 136"/>
                <a:gd name="T17" fmla="*/ 1 h 136"/>
                <a:gd name="T18" fmla="*/ 85 w 136"/>
                <a:gd name="T19" fmla="*/ 3 h 136"/>
                <a:gd name="T20" fmla="*/ 85 w 136"/>
                <a:gd name="T21" fmla="*/ 3 h 136"/>
                <a:gd name="T22" fmla="*/ 75 w 136"/>
                <a:gd name="T23" fmla="*/ 5 h 136"/>
                <a:gd name="T24" fmla="*/ 51 w 136"/>
                <a:gd name="T25" fmla="*/ 17 h 136"/>
                <a:gd name="T26" fmla="*/ 51 w 136"/>
                <a:gd name="T27" fmla="*/ 17 h 136"/>
                <a:gd name="T28" fmla="*/ 47 w 136"/>
                <a:gd name="T29" fmla="*/ 20 h 136"/>
                <a:gd name="T30" fmla="*/ 47 w 136"/>
                <a:gd name="T31" fmla="*/ 20 h 136"/>
                <a:gd name="T32" fmla="*/ 14 w 136"/>
                <a:gd name="T33" fmla="*/ 58 h 136"/>
                <a:gd name="T34" fmla="*/ 0 w 136"/>
                <a:gd name="T35" fmla="*/ 118 h 136"/>
                <a:gd name="T36" fmla="*/ 118 w 136"/>
                <a:gd name="T37" fmla="*/ 7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6" h="136">
                  <a:moveTo>
                    <a:pt x="118" y="79"/>
                  </a:moveTo>
                  <a:cubicBezTo>
                    <a:pt x="123" y="74"/>
                    <a:pt x="126" y="69"/>
                    <a:pt x="129" y="64"/>
                  </a:cubicBezTo>
                  <a:cubicBezTo>
                    <a:pt x="134" y="54"/>
                    <a:pt x="135" y="44"/>
                    <a:pt x="135" y="36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6" y="28"/>
                    <a:pt x="134" y="21"/>
                    <a:pt x="133" y="17"/>
                  </a:cubicBezTo>
                  <a:cubicBezTo>
                    <a:pt x="132" y="14"/>
                    <a:pt x="129" y="12"/>
                    <a:pt x="125" y="13"/>
                  </a:cubicBezTo>
                  <a:cubicBezTo>
                    <a:pt x="123" y="13"/>
                    <a:pt x="121" y="13"/>
                    <a:pt x="119" y="12"/>
                  </a:cubicBezTo>
                  <a:cubicBezTo>
                    <a:pt x="117" y="11"/>
                    <a:pt x="116" y="9"/>
                    <a:pt x="116" y="7"/>
                  </a:cubicBezTo>
                  <a:cubicBezTo>
                    <a:pt x="116" y="4"/>
                    <a:pt x="114" y="1"/>
                    <a:pt x="111" y="1"/>
                  </a:cubicBezTo>
                  <a:cubicBezTo>
                    <a:pt x="105" y="0"/>
                    <a:pt x="96" y="0"/>
                    <a:pt x="85" y="3"/>
                  </a:cubicBezTo>
                  <a:cubicBezTo>
                    <a:pt x="85" y="3"/>
                    <a:pt x="85" y="3"/>
                    <a:pt x="85" y="3"/>
                  </a:cubicBezTo>
                  <a:cubicBezTo>
                    <a:pt x="82" y="3"/>
                    <a:pt x="78" y="4"/>
                    <a:pt x="75" y="5"/>
                  </a:cubicBezTo>
                  <a:cubicBezTo>
                    <a:pt x="67" y="8"/>
                    <a:pt x="59" y="12"/>
                    <a:pt x="51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49" y="18"/>
                    <a:pt x="48" y="19"/>
                    <a:pt x="47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33" y="29"/>
                    <a:pt x="21" y="42"/>
                    <a:pt x="14" y="58"/>
                  </a:cubicBezTo>
                  <a:cubicBezTo>
                    <a:pt x="0" y="86"/>
                    <a:pt x="0" y="118"/>
                    <a:pt x="0" y="118"/>
                  </a:cubicBezTo>
                  <a:cubicBezTo>
                    <a:pt x="39" y="136"/>
                    <a:pt x="93" y="106"/>
                    <a:pt x="118" y="79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2" name="Freeform 163">
              <a:extLst>
                <a:ext uri="{FF2B5EF4-FFF2-40B4-BE49-F238E27FC236}">
                  <a16:creationId xmlns:a16="http://schemas.microsoft.com/office/drawing/2014/main" id="{796BD1DB-4D34-4704-B22E-123237320EE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66488" y="5240339"/>
              <a:ext cx="79375" cy="65088"/>
            </a:xfrm>
            <a:custGeom>
              <a:avLst/>
              <a:gdLst>
                <a:gd name="T0" fmla="*/ 21 w 21"/>
                <a:gd name="T1" fmla="*/ 0 h 17"/>
                <a:gd name="T2" fmla="*/ 21 w 21"/>
                <a:gd name="T3" fmla="*/ 0 h 17"/>
                <a:gd name="T4" fmla="*/ 21 w 21"/>
                <a:gd name="T5" fmla="*/ 0 h 17"/>
                <a:gd name="T6" fmla="*/ 17 w 21"/>
                <a:gd name="T7" fmla="*/ 3 h 17"/>
                <a:gd name="T8" fmla="*/ 17 w 21"/>
                <a:gd name="T9" fmla="*/ 3 h 17"/>
                <a:gd name="T10" fmla="*/ 0 w 21"/>
                <a:gd name="T11" fmla="*/ 17 h 17"/>
                <a:gd name="T12" fmla="*/ 0 w 21"/>
                <a:gd name="T13" fmla="*/ 17 h 17"/>
                <a:gd name="T14" fmla="*/ 17 w 21"/>
                <a:gd name="T15" fmla="*/ 3 h 17"/>
                <a:gd name="T16" fmla="*/ 17 w 21"/>
                <a:gd name="T17" fmla="*/ 3 h 17"/>
                <a:gd name="T18" fmla="*/ 21 w 21"/>
                <a:gd name="T19" fmla="*/ 0 h 17"/>
                <a:gd name="T20" fmla="*/ 21 w 21"/>
                <a:gd name="T21" fmla="*/ 0 h 17"/>
                <a:gd name="T22" fmla="*/ 21 w 21"/>
                <a:gd name="T2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17"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1"/>
                    <a:pt x="18" y="2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1" y="7"/>
                    <a:pt x="5" y="12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5" y="12"/>
                    <a:pt x="11" y="7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2"/>
                    <a:pt x="19" y="1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3" name="Freeform 164">
              <a:extLst>
                <a:ext uri="{FF2B5EF4-FFF2-40B4-BE49-F238E27FC236}">
                  <a16:creationId xmlns:a16="http://schemas.microsoft.com/office/drawing/2014/main" id="{FF021545-9586-40CE-B32A-4C2DF5B838D5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1014075" y="5218114"/>
              <a:ext cx="438150" cy="423863"/>
            </a:xfrm>
            <a:custGeom>
              <a:avLst/>
              <a:gdLst>
                <a:gd name="T0" fmla="*/ 83 w 116"/>
                <a:gd name="T1" fmla="*/ 88 h 112"/>
                <a:gd name="T2" fmla="*/ 24 w 116"/>
                <a:gd name="T3" fmla="*/ 112 h 112"/>
                <a:gd name="T4" fmla="*/ 116 w 116"/>
                <a:gd name="T5" fmla="*/ 68 h 112"/>
                <a:gd name="T6" fmla="*/ 57 w 116"/>
                <a:gd name="T7" fmla="*/ 82 h 112"/>
                <a:gd name="T8" fmla="*/ 16 w 116"/>
                <a:gd name="T9" fmla="*/ 111 h 112"/>
                <a:gd name="T10" fmla="*/ 53 w 116"/>
                <a:gd name="T11" fmla="*/ 100 h 112"/>
                <a:gd name="T12" fmla="*/ 51 w 116"/>
                <a:gd name="T13" fmla="*/ 97 h 112"/>
                <a:gd name="T14" fmla="*/ 80 w 116"/>
                <a:gd name="T15" fmla="*/ 62 h 112"/>
                <a:gd name="T16" fmla="*/ 18 w 116"/>
                <a:gd name="T17" fmla="*/ 66 h 112"/>
                <a:gd name="T18" fmla="*/ 0 w 116"/>
                <a:gd name="T19" fmla="*/ 95 h 112"/>
                <a:gd name="T20" fmla="*/ 20 w 116"/>
                <a:gd name="T21" fmla="*/ 89 h 112"/>
                <a:gd name="T22" fmla="*/ 23 w 116"/>
                <a:gd name="T23" fmla="*/ 79 h 112"/>
                <a:gd name="T24" fmla="*/ 29 w 116"/>
                <a:gd name="T25" fmla="*/ 67 h 112"/>
                <a:gd name="T26" fmla="*/ 50 w 116"/>
                <a:gd name="T27" fmla="*/ 58 h 112"/>
                <a:gd name="T28" fmla="*/ 10 w 116"/>
                <a:gd name="T29" fmla="*/ 103 h 112"/>
                <a:gd name="T30" fmla="*/ 40 w 116"/>
                <a:gd name="T31" fmla="*/ 90 h 112"/>
                <a:gd name="T32" fmla="*/ 26 w 116"/>
                <a:gd name="T33" fmla="*/ 86 h 112"/>
                <a:gd name="T34" fmla="*/ 50 w 116"/>
                <a:gd name="T35" fmla="*/ 58 h 112"/>
                <a:gd name="T36" fmla="*/ 83 w 116"/>
                <a:gd name="T37" fmla="*/ 60 h 112"/>
                <a:gd name="T38" fmla="*/ 87 w 116"/>
                <a:gd name="T39" fmla="*/ 56 h 112"/>
                <a:gd name="T40" fmla="*/ 57 w 116"/>
                <a:gd name="T41" fmla="*/ 54 h 112"/>
                <a:gd name="T42" fmla="*/ 52 w 116"/>
                <a:gd name="T43" fmla="*/ 62 h 112"/>
                <a:gd name="T44" fmla="*/ 46 w 116"/>
                <a:gd name="T45" fmla="*/ 44 h 112"/>
                <a:gd name="T46" fmla="*/ 30 w 116"/>
                <a:gd name="T47" fmla="*/ 58 h 112"/>
                <a:gd name="T48" fmla="*/ 46 w 116"/>
                <a:gd name="T49" fmla="*/ 47 h 112"/>
                <a:gd name="T50" fmla="*/ 60 w 116"/>
                <a:gd name="T51" fmla="*/ 33 h 112"/>
                <a:gd name="T52" fmla="*/ 48 w 116"/>
                <a:gd name="T53" fmla="*/ 42 h 112"/>
                <a:gd name="T54" fmla="*/ 60 w 116"/>
                <a:gd name="T55" fmla="*/ 33 h 112"/>
                <a:gd name="T56" fmla="*/ 49 w 116"/>
                <a:gd name="T57" fmla="*/ 6 h 112"/>
                <a:gd name="T58" fmla="*/ 49 w 116"/>
                <a:gd name="T59" fmla="*/ 6 h 112"/>
                <a:gd name="T60" fmla="*/ 45 w 116"/>
                <a:gd name="T61" fmla="*/ 9 h 112"/>
                <a:gd name="T62" fmla="*/ 28 w 116"/>
                <a:gd name="T63" fmla="*/ 24 h 112"/>
                <a:gd name="T64" fmla="*/ 62 w 116"/>
                <a:gd name="T6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" h="112">
                  <a:moveTo>
                    <a:pt x="116" y="68"/>
                  </a:moveTo>
                  <a:cubicBezTo>
                    <a:pt x="106" y="75"/>
                    <a:pt x="105" y="75"/>
                    <a:pt x="83" y="88"/>
                  </a:cubicBezTo>
                  <a:cubicBezTo>
                    <a:pt x="77" y="92"/>
                    <a:pt x="66" y="96"/>
                    <a:pt x="57" y="99"/>
                  </a:cubicBezTo>
                  <a:cubicBezTo>
                    <a:pt x="46" y="106"/>
                    <a:pt x="33" y="110"/>
                    <a:pt x="24" y="112"/>
                  </a:cubicBezTo>
                  <a:cubicBezTo>
                    <a:pt x="24" y="112"/>
                    <a:pt x="24" y="112"/>
                    <a:pt x="24" y="112"/>
                  </a:cubicBezTo>
                  <a:cubicBezTo>
                    <a:pt x="58" y="112"/>
                    <a:pt x="96" y="89"/>
                    <a:pt x="116" y="68"/>
                  </a:cubicBezTo>
                  <a:moveTo>
                    <a:pt x="80" y="62"/>
                  </a:moveTo>
                  <a:cubicBezTo>
                    <a:pt x="74" y="68"/>
                    <a:pt x="65" y="76"/>
                    <a:pt x="57" y="82"/>
                  </a:cubicBezTo>
                  <a:cubicBezTo>
                    <a:pt x="52" y="85"/>
                    <a:pt x="47" y="88"/>
                    <a:pt x="42" y="89"/>
                  </a:cubicBezTo>
                  <a:cubicBezTo>
                    <a:pt x="34" y="100"/>
                    <a:pt x="22" y="107"/>
                    <a:pt x="16" y="111"/>
                  </a:cubicBezTo>
                  <a:cubicBezTo>
                    <a:pt x="17" y="111"/>
                    <a:pt x="17" y="111"/>
                    <a:pt x="17" y="111"/>
                  </a:cubicBezTo>
                  <a:cubicBezTo>
                    <a:pt x="25" y="110"/>
                    <a:pt x="40" y="107"/>
                    <a:pt x="53" y="100"/>
                  </a:cubicBezTo>
                  <a:cubicBezTo>
                    <a:pt x="51" y="100"/>
                    <a:pt x="49" y="101"/>
                    <a:pt x="48" y="101"/>
                  </a:cubicBezTo>
                  <a:cubicBezTo>
                    <a:pt x="46" y="101"/>
                    <a:pt x="46" y="100"/>
                    <a:pt x="51" y="97"/>
                  </a:cubicBezTo>
                  <a:cubicBezTo>
                    <a:pt x="61" y="92"/>
                    <a:pt x="72" y="78"/>
                    <a:pt x="79" y="68"/>
                  </a:cubicBezTo>
                  <a:cubicBezTo>
                    <a:pt x="80" y="66"/>
                    <a:pt x="80" y="64"/>
                    <a:pt x="80" y="62"/>
                  </a:cubicBezTo>
                  <a:moveTo>
                    <a:pt x="29" y="59"/>
                  </a:moveTo>
                  <a:cubicBezTo>
                    <a:pt x="24" y="65"/>
                    <a:pt x="21" y="66"/>
                    <a:pt x="18" y="66"/>
                  </a:cubicBezTo>
                  <a:cubicBezTo>
                    <a:pt x="15" y="74"/>
                    <a:pt x="11" y="81"/>
                    <a:pt x="5" y="88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4" y="98"/>
                    <a:pt x="7" y="100"/>
                    <a:pt x="9" y="102"/>
                  </a:cubicBezTo>
                  <a:cubicBezTo>
                    <a:pt x="12" y="99"/>
                    <a:pt x="16" y="95"/>
                    <a:pt x="20" y="89"/>
                  </a:cubicBezTo>
                  <a:cubicBezTo>
                    <a:pt x="23" y="85"/>
                    <a:pt x="25" y="81"/>
                    <a:pt x="26" y="77"/>
                  </a:cubicBezTo>
                  <a:cubicBezTo>
                    <a:pt x="25" y="78"/>
                    <a:pt x="24" y="79"/>
                    <a:pt x="23" y="79"/>
                  </a:cubicBezTo>
                  <a:cubicBezTo>
                    <a:pt x="23" y="79"/>
                    <a:pt x="22" y="78"/>
                    <a:pt x="22" y="77"/>
                  </a:cubicBezTo>
                  <a:cubicBezTo>
                    <a:pt x="22" y="76"/>
                    <a:pt x="25" y="72"/>
                    <a:pt x="29" y="67"/>
                  </a:cubicBezTo>
                  <a:cubicBezTo>
                    <a:pt x="29" y="64"/>
                    <a:pt x="29" y="62"/>
                    <a:pt x="29" y="59"/>
                  </a:cubicBezTo>
                  <a:moveTo>
                    <a:pt x="50" y="58"/>
                  </a:moveTo>
                  <a:cubicBezTo>
                    <a:pt x="43" y="63"/>
                    <a:pt x="34" y="71"/>
                    <a:pt x="28" y="76"/>
                  </a:cubicBezTo>
                  <a:cubicBezTo>
                    <a:pt x="25" y="88"/>
                    <a:pt x="17" y="98"/>
                    <a:pt x="10" y="103"/>
                  </a:cubicBezTo>
                  <a:cubicBezTo>
                    <a:pt x="12" y="105"/>
                    <a:pt x="13" y="107"/>
                    <a:pt x="15" y="109"/>
                  </a:cubicBezTo>
                  <a:cubicBezTo>
                    <a:pt x="20" y="106"/>
                    <a:pt x="32" y="100"/>
                    <a:pt x="40" y="90"/>
                  </a:cubicBezTo>
                  <a:cubicBezTo>
                    <a:pt x="37" y="90"/>
                    <a:pt x="35" y="91"/>
                    <a:pt x="32" y="91"/>
                  </a:cubicBezTo>
                  <a:cubicBezTo>
                    <a:pt x="28" y="91"/>
                    <a:pt x="25" y="89"/>
                    <a:pt x="26" y="86"/>
                  </a:cubicBezTo>
                  <a:cubicBezTo>
                    <a:pt x="28" y="81"/>
                    <a:pt x="41" y="71"/>
                    <a:pt x="51" y="63"/>
                  </a:cubicBezTo>
                  <a:cubicBezTo>
                    <a:pt x="51" y="61"/>
                    <a:pt x="51" y="60"/>
                    <a:pt x="50" y="58"/>
                  </a:cubicBezTo>
                  <a:moveTo>
                    <a:pt x="87" y="56"/>
                  </a:moveTo>
                  <a:cubicBezTo>
                    <a:pt x="87" y="56"/>
                    <a:pt x="85" y="58"/>
                    <a:pt x="83" y="60"/>
                  </a:cubicBezTo>
                  <a:cubicBezTo>
                    <a:pt x="82" y="61"/>
                    <a:pt x="82" y="62"/>
                    <a:pt x="82" y="63"/>
                  </a:cubicBezTo>
                  <a:cubicBezTo>
                    <a:pt x="85" y="59"/>
                    <a:pt x="87" y="56"/>
                    <a:pt x="87" y="56"/>
                  </a:cubicBezTo>
                  <a:moveTo>
                    <a:pt x="59" y="54"/>
                  </a:moveTo>
                  <a:cubicBezTo>
                    <a:pt x="59" y="54"/>
                    <a:pt x="58" y="54"/>
                    <a:pt x="57" y="54"/>
                  </a:cubicBezTo>
                  <a:cubicBezTo>
                    <a:pt x="55" y="55"/>
                    <a:pt x="54" y="56"/>
                    <a:pt x="52" y="57"/>
                  </a:cubicBezTo>
                  <a:cubicBezTo>
                    <a:pt x="52" y="59"/>
                    <a:pt x="52" y="60"/>
                    <a:pt x="52" y="62"/>
                  </a:cubicBezTo>
                  <a:cubicBezTo>
                    <a:pt x="58" y="57"/>
                    <a:pt x="61" y="54"/>
                    <a:pt x="59" y="54"/>
                  </a:cubicBezTo>
                  <a:moveTo>
                    <a:pt x="46" y="44"/>
                  </a:moveTo>
                  <a:cubicBezTo>
                    <a:pt x="41" y="47"/>
                    <a:pt x="36" y="52"/>
                    <a:pt x="31" y="58"/>
                  </a:cubicBezTo>
                  <a:cubicBezTo>
                    <a:pt x="31" y="58"/>
                    <a:pt x="31" y="58"/>
                    <a:pt x="30" y="58"/>
                  </a:cubicBezTo>
                  <a:cubicBezTo>
                    <a:pt x="31" y="61"/>
                    <a:pt x="30" y="63"/>
                    <a:pt x="30" y="65"/>
                  </a:cubicBezTo>
                  <a:cubicBezTo>
                    <a:pt x="35" y="59"/>
                    <a:pt x="41" y="53"/>
                    <a:pt x="46" y="47"/>
                  </a:cubicBezTo>
                  <a:cubicBezTo>
                    <a:pt x="46" y="46"/>
                    <a:pt x="45" y="45"/>
                    <a:pt x="46" y="44"/>
                  </a:cubicBezTo>
                  <a:moveTo>
                    <a:pt x="60" y="33"/>
                  </a:moveTo>
                  <a:cubicBezTo>
                    <a:pt x="60" y="33"/>
                    <a:pt x="55" y="36"/>
                    <a:pt x="48" y="4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9" y="43"/>
                    <a:pt x="49" y="43"/>
                    <a:pt x="49" y="44"/>
                  </a:cubicBezTo>
                  <a:cubicBezTo>
                    <a:pt x="55" y="38"/>
                    <a:pt x="60" y="33"/>
                    <a:pt x="60" y="33"/>
                  </a:cubicBezTo>
                  <a:moveTo>
                    <a:pt x="61" y="0"/>
                  </a:moveTo>
                  <a:cubicBezTo>
                    <a:pt x="59" y="0"/>
                    <a:pt x="51" y="5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7" y="7"/>
                    <a:pt x="46" y="8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39" y="13"/>
                    <a:pt x="33" y="18"/>
                    <a:pt x="28" y="23"/>
                  </a:cubicBezTo>
                  <a:cubicBezTo>
                    <a:pt x="28" y="23"/>
                    <a:pt x="28" y="23"/>
                    <a:pt x="28" y="24"/>
                  </a:cubicBezTo>
                  <a:cubicBezTo>
                    <a:pt x="28" y="27"/>
                    <a:pt x="28" y="30"/>
                    <a:pt x="27" y="33"/>
                  </a:cubicBezTo>
                  <a:cubicBezTo>
                    <a:pt x="39" y="17"/>
                    <a:pt x="56" y="5"/>
                    <a:pt x="62" y="0"/>
                  </a:cubicBezTo>
                  <a:cubicBezTo>
                    <a:pt x="62" y="0"/>
                    <a:pt x="61" y="0"/>
                    <a:pt x="61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4" name="Freeform 165">
              <a:extLst>
                <a:ext uri="{FF2B5EF4-FFF2-40B4-BE49-F238E27FC236}">
                  <a16:creationId xmlns:a16="http://schemas.microsoft.com/office/drawing/2014/main" id="{587027B6-9980-49E7-B220-3A9B06958E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34750" y="4994276"/>
              <a:ext cx="382587" cy="609600"/>
            </a:xfrm>
            <a:custGeom>
              <a:avLst/>
              <a:gdLst>
                <a:gd name="T0" fmla="*/ 65 w 101"/>
                <a:gd name="T1" fmla="*/ 161 h 161"/>
                <a:gd name="T2" fmla="*/ 75 w 101"/>
                <a:gd name="T3" fmla="*/ 147 h 161"/>
                <a:gd name="T4" fmla="*/ 97 w 101"/>
                <a:gd name="T5" fmla="*/ 68 h 161"/>
                <a:gd name="T6" fmla="*/ 97 w 101"/>
                <a:gd name="T7" fmla="*/ 68 h 161"/>
                <a:gd name="T8" fmla="*/ 95 w 101"/>
                <a:gd name="T9" fmla="*/ 61 h 161"/>
                <a:gd name="T10" fmla="*/ 89 w 101"/>
                <a:gd name="T11" fmla="*/ 42 h 161"/>
                <a:gd name="T12" fmla="*/ 70 w 101"/>
                <a:gd name="T13" fmla="*/ 13 h 161"/>
                <a:gd name="T14" fmla="*/ 70 w 101"/>
                <a:gd name="T15" fmla="*/ 13 h 161"/>
                <a:gd name="T16" fmla="*/ 67 w 101"/>
                <a:gd name="T17" fmla="*/ 10 h 161"/>
                <a:gd name="T18" fmla="*/ 66 w 101"/>
                <a:gd name="T19" fmla="*/ 10 h 161"/>
                <a:gd name="T20" fmla="*/ 48 w 101"/>
                <a:gd name="T21" fmla="*/ 4 h 161"/>
                <a:gd name="T22" fmla="*/ 46 w 101"/>
                <a:gd name="T23" fmla="*/ 6 h 161"/>
                <a:gd name="T24" fmla="*/ 39 w 101"/>
                <a:gd name="T25" fmla="*/ 7 h 161"/>
                <a:gd name="T26" fmla="*/ 29 w 101"/>
                <a:gd name="T27" fmla="*/ 8 h 161"/>
                <a:gd name="T28" fmla="*/ 29 w 101"/>
                <a:gd name="T29" fmla="*/ 8 h 161"/>
                <a:gd name="T30" fmla="*/ 23 w 101"/>
                <a:gd name="T31" fmla="*/ 14 h 161"/>
                <a:gd name="T32" fmla="*/ 14 w 101"/>
                <a:gd name="T33" fmla="*/ 24 h 161"/>
                <a:gd name="T34" fmla="*/ 0 w 101"/>
                <a:gd name="T35" fmla="*/ 69 h 161"/>
                <a:gd name="T36" fmla="*/ 0 w 101"/>
                <a:gd name="T37" fmla="*/ 69 h 161"/>
                <a:gd name="T38" fmla="*/ 5 w 101"/>
                <a:gd name="T39" fmla="*/ 98 h 161"/>
                <a:gd name="T40" fmla="*/ 40 w 101"/>
                <a:gd name="T41" fmla="*/ 144 h 161"/>
                <a:gd name="T42" fmla="*/ 65 w 101"/>
                <a:gd name="T43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1" h="161">
                  <a:moveTo>
                    <a:pt x="65" y="161"/>
                  </a:moveTo>
                  <a:cubicBezTo>
                    <a:pt x="75" y="147"/>
                    <a:pt x="75" y="147"/>
                    <a:pt x="75" y="147"/>
                  </a:cubicBezTo>
                  <a:cubicBezTo>
                    <a:pt x="93" y="125"/>
                    <a:pt x="101" y="96"/>
                    <a:pt x="97" y="68"/>
                  </a:cubicBezTo>
                  <a:cubicBezTo>
                    <a:pt x="97" y="68"/>
                    <a:pt x="97" y="68"/>
                    <a:pt x="97" y="68"/>
                  </a:cubicBezTo>
                  <a:cubicBezTo>
                    <a:pt x="96" y="66"/>
                    <a:pt x="96" y="63"/>
                    <a:pt x="95" y="61"/>
                  </a:cubicBezTo>
                  <a:cubicBezTo>
                    <a:pt x="94" y="55"/>
                    <a:pt x="92" y="48"/>
                    <a:pt x="89" y="42"/>
                  </a:cubicBezTo>
                  <a:cubicBezTo>
                    <a:pt x="83" y="29"/>
                    <a:pt x="76" y="20"/>
                    <a:pt x="70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69" y="12"/>
                    <a:pt x="68" y="11"/>
                    <a:pt x="67" y="10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57" y="1"/>
                    <a:pt x="50" y="0"/>
                    <a:pt x="48" y="4"/>
                  </a:cubicBezTo>
                  <a:cubicBezTo>
                    <a:pt x="48" y="4"/>
                    <a:pt x="46" y="6"/>
                    <a:pt x="46" y="6"/>
                  </a:cubicBezTo>
                  <a:cubicBezTo>
                    <a:pt x="44" y="8"/>
                    <a:pt x="41" y="7"/>
                    <a:pt x="39" y="7"/>
                  </a:cubicBezTo>
                  <a:cubicBezTo>
                    <a:pt x="36" y="6"/>
                    <a:pt x="33" y="5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7" y="10"/>
                    <a:pt x="25" y="12"/>
                    <a:pt x="23" y="14"/>
                  </a:cubicBezTo>
                  <a:cubicBezTo>
                    <a:pt x="20" y="17"/>
                    <a:pt x="17" y="21"/>
                    <a:pt x="14" y="24"/>
                  </a:cubicBezTo>
                  <a:cubicBezTo>
                    <a:pt x="4" y="40"/>
                    <a:pt x="0" y="55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80"/>
                    <a:pt x="2" y="90"/>
                    <a:pt x="5" y="98"/>
                  </a:cubicBezTo>
                  <a:cubicBezTo>
                    <a:pt x="11" y="117"/>
                    <a:pt x="24" y="133"/>
                    <a:pt x="40" y="144"/>
                  </a:cubicBezTo>
                  <a:cubicBezTo>
                    <a:pt x="65" y="161"/>
                    <a:pt x="65" y="161"/>
                    <a:pt x="65" y="16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5" name="Freeform 166">
              <a:extLst>
                <a:ext uri="{FF2B5EF4-FFF2-40B4-BE49-F238E27FC236}">
                  <a16:creationId xmlns:a16="http://schemas.microsoft.com/office/drawing/2014/main" id="{AE16C2C1-61C1-4285-ACD5-F51E7FE9DFE2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1345863" y="5207001"/>
              <a:ext cx="371475" cy="371475"/>
            </a:xfrm>
            <a:custGeom>
              <a:avLst/>
              <a:gdLst>
                <a:gd name="T0" fmla="*/ 92 w 98"/>
                <a:gd name="T1" fmla="*/ 60 h 98"/>
                <a:gd name="T2" fmla="*/ 83 w 98"/>
                <a:gd name="T3" fmla="*/ 66 h 98"/>
                <a:gd name="T4" fmla="*/ 75 w 98"/>
                <a:gd name="T5" fmla="*/ 78 h 98"/>
                <a:gd name="T6" fmla="*/ 74 w 98"/>
                <a:gd name="T7" fmla="*/ 78 h 98"/>
                <a:gd name="T8" fmla="*/ 73 w 98"/>
                <a:gd name="T9" fmla="*/ 76 h 98"/>
                <a:gd name="T10" fmla="*/ 68 w 98"/>
                <a:gd name="T11" fmla="*/ 85 h 98"/>
                <a:gd name="T12" fmla="*/ 64 w 98"/>
                <a:gd name="T13" fmla="*/ 94 h 98"/>
                <a:gd name="T14" fmla="*/ 70 w 98"/>
                <a:gd name="T15" fmla="*/ 98 h 98"/>
                <a:gd name="T16" fmla="*/ 75 w 98"/>
                <a:gd name="T17" fmla="*/ 91 h 98"/>
                <a:gd name="T18" fmla="*/ 92 w 98"/>
                <a:gd name="T19" fmla="*/ 60 h 98"/>
                <a:gd name="T20" fmla="*/ 72 w 98"/>
                <a:gd name="T21" fmla="*/ 55 h 98"/>
                <a:gd name="T22" fmla="*/ 67 w 98"/>
                <a:gd name="T23" fmla="*/ 60 h 98"/>
                <a:gd name="T24" fmla="*/ 62 w 98"/>
                <a:gd name="T25" fmla="*/ 73 h 98"/>
                <a:gd name="T26" fmla="*/ 61 w 98"/>
                <a:gd name="T27" fmla="*/ 72 h 98"/>
                <a:gd name="T28" fmla="*/ 61 w 98"/>
                <a:gd name="T29" fmla="*/ 72 h 98"/>
                <a:gd name="T30" fmla="*/ 56 w 98"/>
                <a:gd name="T31" fmla="*/ 90 h 98"/>
                <a:gd name="T32" fmla="*/ 62 w 98"/>
                <a:gd name="T33" fmla="*/ 93 h 98"/>
                <a:gd name="T34" fmla="*/ 72 w 98"/>
                <a:gd name="T35" fmla="*/ 74 h 98"/>
                <a:gd name="T36" fmla="*/ 72 w 98"/>
                <a:gd name="T37" fmla="*/ 55 h 98"/>
                <a:gd name="T38" fmla="*/ 52 w 98"/>
                <a:gd name="T39" fmla="*/ 38 h 98"/>
                <a:gd name="T40" fmla="*/ 50 w 98"/>
                <a:gd name="T41" fmla="*/ 52 h 98"/>
                <a:gd name="T42" fmla="*/ 53 w 98"/>
                <a:gd name="T43" fmla="*/ 73 h 98"/>
                <a:gd name="T44" fmla="*/ 52 w 98"/>
                <a:gd name="T45" fmla="*/ 71 h 98"/>
                <a:gd name="T46" fmla="*/ 55 w 98"/>
                <a:gd name="T47" fmla="*/ 85 h 98"/>
                <a:gd name="T48" fmla="*/ 60 w 98"/>
                <a:gd name="T49" fmla="*/ 70 h 98"/>
                <a:gd name="T50" fmla="*/ 52 w 98"/>
                <a:gd name="T51" fmla="*/ 38 h 98"/>
                <a:gd name="T52" fmla="*/ 73 w 98"/>
                <a:gd name="T53" fmla="*/ 34 h 98"/>
                <a:gd name="T54" fmla="*/ 68 w 98"/>
                <a:gd name="T55" fmla="*/ 57 h 98"/>
                <a:gd name="T56" fmla="*/ 72 w 98"/>
                <a:gd name="T57" fmla="*/ 53 h 98"/>
                <a:gd name="T58" fmla="*/ 73 w 98"/>
                <a:gd name="T59" fmla="*/ 34 h 98"/>
                <a:gd name="T60" fmla="*/ 52 w 98"/>
                <a:gd name="T61" fmla="*/ 21 h 98"/>
                <a:gd name="T62" fmla="*/ 50 w 98"/>
                <a:gd name="T63" fmla="*/ 41 h 98"/>
                <a:gd name="T64" fmla="*/ 52 w 98"/>
                <a:gd name="T65" fmla="*/ 34 h 98"/>
                <a:gd name="T66" fmla="*/ 52 w 98"/>
                <a:gd name="T67" fmla="*/ 21 h 98"/>
                <a:gd name="T68" fmla="*/ 25 w 98"/>
                <a:gd name="T69" fmla="*/ 13 h 98"/>
                <a:gd name="T70" fmla="*/ 47 w 98"/>
                <a:gd name="T71" fmla="*/ 82 h 98"/>
                <a:gd name="T72" fmla="*/ 46 w 98"/>
                <a:gd name="T73" fmla="*/ 84 h 98"/>
                <a:gd name="T74" fmla="*/ 53 w 98"/>
                <a:gd name="T75" fmla="*/ 88 h 98"/>
                <a:gd name="T76" fmla="*/ 49 w 98"/>
                <a:gd name="T77" fmla="*/ 68 h 98"/>
                <a:gd name="T78" fmla="*/ 25 w 98"/>
                <a:gd name="T79" fmla="*/ 13 h 98"/>
                <a:gd name="T80" fmla="*/ 2 w 98"/>
                <a:gd name="T81" fmla="*/ 9 h 98"/>
                <a:gd name="T82" fmla="*/ 0 w 98"/>
                <a:gd name="T83" fmla="*/ 13 h 98"/>
                <a:gd name="T84" fmla="*/ 0 w 98"/>
                <a:gd name="T85" fmla="*/ 13 h 98"/>
                <a:gd name="T86" fmla="*/ 0 w 98"/>
                <a:gd name="T87" fmla="*/ 13 h 98"/>
                <a:gd name="T88" fmla="*/ 0 w 98"/>
                <a:gd name="T89" fmla="*/ 14 h 98"/>
                <a:gd name="T90" fmla="*/ 5 w 98"/>
                <a:gd name="T91" fmla="*/ 42 h 98"/>
                <a:gd name="T92" fmla="*/ 16 w 98"/>
                <a:gd name="T93" fmla="*/ 64 h 98"/>
                <a:gd name="T94" fmla="*/ 26 w 98"/>
                <a:gd name="T95" fmla="*/ 71 h 98"/>
                <a:gd name="T96" fmla="*/ 3 w 98"/>
                <a:gd name="T97" fmla="*/ 10 h 98"/>
                <a:gd name="T98" fmla="*/ 2 w 98"/>
                <a:gd name="T99" fmla="*/ 9 h 98"/>
                <a:gd name="T100" fmla="*/ 92 w 98"/>
                <a:gd name="T101" fmla="*/ 0 h 98"/>
                <a:gd name="T102" fmla="*/ 92 w 98"/>
                <a:gd name="T103" fmla="*/ 0 h 98"/>
                <a:gd name="T104" fmla="*/ 91 w 98"/>
                <a:gd name="T105" fmla="*/ 40 h 98"/>
                <a:gd name="T106" fmla="*/ 91 w 98"/>
                <a:gd name="T107" fmla="*/ 44 h 98"/>
                <a:gd name="T108" fmla="*/ 90 w 98"/>
                <a:gd name="T109" fmla="*/ 44 h 98"/>
                <a:gd name="T110" fmla="*/ 84 w 98"/>
                <a:gd name="T111" fmla="*/ 64 h 98"/>
                <a:gd name="T112" fmla="*/ 92 w 98"/>
                <a:gd name="T113" fmla="*/ 59 h 98"/>
                <a:gd name="T114" fmla="*/ 98 w 98"/>
                <a:gd name="T115" fmla="*/ 27 h 98"/>
                <a:gd name="T116" fmla="*/ 98 w 98"/>
                <a:gd name="T117" fmla="*/ 26 h 98"/>
                <a:gd name="T118" fmla="*/ 97 w 98"/>
                <a:gd name="T119" fmla="*/ 12 h 98"/>
                <a:gd name="T120" fmla="*/ 97 w 98"/>
                <a:gd name="T121" fmla="*/ 12 h 98"/>
                <a:gd name="T122" fmla="*/ 97 w 98"/>
                <a:gd name="T123" fmla="*/ 12 h 98"/>
                <a:gd name="T124" fmla="*/ 92 w 98"/>
                <a:gd name="T125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8" h="98">
                  <a:moveTo>
                    <a:pt x="92" y="60"/>
                  </a:moveTo>
                  <a:cubicBezTo>
                    <a:pt x="90" y="62"/>
                    <a:pt x="87" y="63"/>
                    <a:pt x="83" y="66"/>
                  </a:cubicBezTo>
                  <a:cubicBezTo>
                    <a:pt x="80" y="74"/>
                    <a:pt x="76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3" y="78"/>
                    <a:pt x="73" y="77"/>
                    <a:pt x="73" y="76"/>
                  </a:cubicBezTo>
                  <a:cubicBezTo>
                    <a:pt x="71" y="79"/>
                    <a:pt x="69" y="81"/>
                    <a:pt x="68" y="85"/>
                  </a:cubicBezTo>
                  <a:cubicBezTo>
                    <a:pt x="66" y="88"/>
                    <a:pt x="65" y="91"/>
                    <a:pt x="64" y="94"/>
                  </a:cubicBezTo>
                  <a:cubicBezTo>
                    <a:pt x="66" y="95"/>
                    <a:pt x="68" y="97"/>
                    <a:pt x="70" y="98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83" y="82"/>
                    <a:pt x="88" y="71"/>
                    <a:pt x="92" y="60"/>
                  </a:cubicBezTo>
                  <a:moveTo>
                    <a:pt x="72" y="55"/>
                  </a:moveTo>
                  <a:cubicBezTo>
                    <a:pt x="70" y="57"/>
                    <a:pt x="69" y="58"/>
                    <a:pt x="67" y="60"/>
                  </a:cubicBezTo>
                  <a:cubicBezTo>
                    <a:pt x="65" y="67"/>
                    <a:pt x="63" y="73"/>
                    <a:pt x="62" y="73"/>
                  </a:cubicBezTo>
                  <a:cubicBezTo>
                    <a:pt x="62" y="73"/>
                    <a:pt x="62" y="73"/>
                    <a:pt x="61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58" y="79"/>
                    <a:pt x="57" y="85"/>
                    <a:pt x="56" y="90"/>
                  </a:cubicBezTo>
                  <a:cubicBezTo>
                    <a:pt x="58" y="91"/>
                    <a:pt x="60" y="92"/>
                    <a:pt x="62" y="93"/>
                  </a:cubicBezTo>
                  <a:cubicBezTo>
                    <a:pt x="64" y="87"/>
                    <a:pt x="67" y="80"/>
                    <a:pt x="72" y="74"/>
                  </a:cubicBezTo>
                  <a:cubicBezTo>
                    <a:pt x="72" y="70"/>
                    <a:pt x="72" y="62"/>
                    <a:pt x="72" y="55"/>
                  </a:cubicBezTo>
                  <a:moveTo>
                    <a:pt x="52" y="38"/>
                  </a:moveTo>
                  <a:cubicBezTo>
                    <a:pt x="51" y="43"/>
                    <a:pt x="51" y="48"/>
                    <a:pt x="50" y="52"/>
                  </a:cubicBezTo>
                  <a:cubicBezTo>
                    <a:pt x="51" y="59"/>
                    <a:pt x="52" y="66"/>
                    <a:pt x="53" y="73"/>
                  </a:cubicBezTo>
                  <a:cubicBezTo>
                    <a:pt x="53" y="72"/>
                    <a:pt x="52" y="72"/>
                    <a:pt x="52" y="71"/>
                  </a:cubicBezTo>
                  <a:cubicBezTo>
                    <a:pt x="52" y="76"/>
                    <a:pt x="53" y="81"/>
                    <a:pt x="55" y="85"/>
                  </a:cubicBezTo>
                  <a:cubicBezTo>
                    <a:pt x="56" y="80"/>
                    <a:pt x="57" y="75"/>
                    <a:pt x="60" y="70"/>
                  </a:cubicBezTo>
                  <a:cubicBezTo>
                    <a:pt x="55" y="62"/>
                    <a:pt x="53" y="49"/>
                    <a:pt x="52" y="38"/>
                  </a:cubicBezTo>
                  <a:moveTo>
                    <a:pt x="73" y="34"/>
                  </a:moveTo>
                  <a:cubicBezTo>
                    <a:pt x="73" y="34"/>
                    <a:pt x="71" y="46"/>
                    <a:pt x="68" y="57"/>
                  </a:cubicBezTo>
                  <a:cubicBezTo>
                    <a:pt x="69" y="56"/>
                    <a:pt x="71" y="54"/>
                    <a:pt x="72" y="53"/>
                  </a:cubicBezTo>
                  <a:cubicBezTo>
                    <a:pt x="72" y="43"/>
                    <a:pt x="73" y="34"/>
                    <a:pt x="73" y="34"/>
                  </a:cubicBezTo>
                  <a:moveTo>
                    <a:pt x="52" y="21"/>
                  </a:moveTo>
                  <a:cubicBezTo>
                    <a:pt x="52" y="21"/>
                    <a:pt x="50" y="29"/>
                    <a:pt x="50" y="41"/>
                  </a:cubicBezTo>
                  <a:cubicBezTo>
                    <a:pt x="51" y="39"/>
                    <a:pt x="51" y="36"/>
                    <a:pt x="52" y="34"/>
                  </a:cubicBezTo>
                  <a:cubicBezTo>
                    <a:pt x="52" y="26"/>
                    <a:pt x="52" y="21"/>
                    <a:pt x="52" y="21"/>
                  </a:cubicBezTo>
                  <a:moveTo>
                    <a:pt x="25" y="13"/>
                  </a:moveTo>
                  <a:cubicBezTo>
                    <a:pt x="25" y="13"/>
                    <a:pt x="25" y="48"/>
                    <a:pt x="47" y="82"/>
                  </a:cubicBezTo>
                  <a:cubicBezTo>
                    <a:pt x="47" y="83"/>
                    <a:pt x="46" y="84"/>
                    <a:pt x="46" y="84"/>
                  </a:cubicBezTo>
                  <a:cubicBezTo>
                    <a:pt x="48" y="86"/>
                    <a:pt x="51" y="87"/>
                    <a:pt x="53" y="88"/>
                  </a:cubicBezTo>
                  <a:cubicBezTo>
                    <a:pt x="51" y="82"/>
                    <a:pt x="50" y="76"/>
                    <a:pt x="49" y="68"/>
                  </a:cubicBezTo>
                  <a:cubicBezTo>
                    <a:pt x="34" y="51"/>
                    <a:pt x="25" y="13"/>
                    <a:pt x="25" y="13"/>
                  </a:cubicBezTo>
                  <a:moveTo>
                    <a:pt x="2" y="9"/>
                  </a:moveTo>
                  <a:cubicBezTo>
                    <a:pt x="1" y="9"/>
                    <a:pt x="0" y="11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25"/>
                    <a:pt x="2" y="34"/>
                    <a:pt x="5" y="42"/>
                  </a:cubicBezTo>
                  <a:cubicBezTo>
                    <a:pt x="8" y="50"/>
                    <a:pt x="12" y="58"/>
                    <a:pt x="16" y="64"/>
                  </a:cubicBezTo>
                  <a:cubicBezTo>
                    <a:pt x="19" y="67"/>
                    <a:pt x="22" y="69"/>
                    <a:pt x="26" y="71"/>
                  </a:cubicBezTo>
                  <a:cubicBezTo>
                    <a:pt x="4" y="42"/>
                    <a:pt x="3" y="10"/>
                    <a:pt x="3" y="10"/>
                  </a:cubicBezTo>
                  <a:cubicBezTo>
                    <a:pt x="3" y="9"/>
                    <a:pt x="2" y="9"/>
                    <a:pt x="2" y="9"/>
                  </a:cubicBezTo>
                  <a:moveTo>
                    <a:pt x="92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94" y="13"/>
                    <a:pt x="93" y="27"/>
                    <a:pt x="91" y="40"/>
                  </a:cubicBezTo>
                  <a:cubicBezTo>
                    <a:pt x="92" y="40"/>
                    <a:pt x="93" y="42"/>
                    <a:pt x="91" y="44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89" y="52"/>
                    <a:pt x="86" y="58"/>
                    <a:pt x="84" y="64"/>
                  </a:cubicBezTo>
                  <a:cubicBezTo>
                    <a:pt x="87" y="62"/>
                    <a:pt x="89" y="61"/>
                    <a:pt x="92" y="59"/>
                  </a:cubicBezTo>
                  <a:cubicBezTo>
                    <a:pt x="96" y="49"/>
                    <a:pt x="98" y="38"/>
                    <a:pt x="98" y="27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2"/>
                    <a:pt x="97" y="17"/>
                    <a:pt x="97" y="12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6" y="11"/>
                    <a:pt x="94" y="0"/>
                    <a:pt x="92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6" name="Freeform 167">
              <a:extLst>
                <a:ext uri="{FF2B5EF4-FFF2-40B4-BE49-F238E27FC236}">
                  <a16:creationId xmlns:a16="http://schemas.microsoft.com/office/drawing/2014/main" id="{83257281-7AF2-438B-943A-9997D8D246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3638" y="5403851"/>
              <a:ext cx="139700" cy="234950"/>
            </a:xfrm>
            <a:custGeom>
              <a:avLst/>
              <a:gdLst>
                <a:gd name="T0" fmla="*/ 33 w 37"/>
                <a:gd name="T1" fmla="*/ 6 h 62"/>
                <a:gd name="T2" fmla="*/ 23 w 37"/>
                <a:gd name="T3" fmla="*/ 40 h 62"/>
                <a:gd name="T4" fmla="*/ 0 w 37"/>
                <a:gd name="T5" fmla="*/ 61 h 62"/>
                <a:gd name="T6" fmla="*/ 2 w 37"/>
                <a:gd name="T7" fmla="*/ 62 h 62"/>
                <a:gd name="T8" fmla="*/ 33 w 37"/>
                <a:gd name="T9" fmla="*/ 6 h 62"/>
                <a:gd name="T10" fmla="*/ 33 w 37"/>
                <a:gd name="T11" fmla="*/ 6 h 62"/>
                <a:gd name="T12" fmla="*/ 34 w 37"/>
                <a:gd name="T13" fmla="*/ 2 h 62"/>
                <a:gd name="T14" fmla="*/ 31 w 37"/>
                <a:gd name="T15" fmla="*/ 4 h 62"/>
                <a:gd name="T16" fmla="*/ 33 w 37"/>
                <a:gd name="T17" fmla="*/ 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62">
                  <a:moveTo>
                    <a:pt x="33" y="6"/>
                  </a:moveTo>
                  <a:cubicBezTo>
                    <a:pt x="33" y="12"/>
                    <a:pt x="32" y="28"/>
                    <a:pt x="23" y="40"/>
                  </a:cubicBezTo>
                  <a:cubicBezTo>
                    <a:pt x="11" y="56"/>
                    <a:pt x="0" y="61"/>
                    <a:pt x="0" y="6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37" y="45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4" y="5"/>
                    <a:pt x="34" y="3"/>
                    <a:pt x="34" y="2"/>
                  </a:cubicBezTo>
                  <a:cubicBezTo>
                    <a:pt x="34" y="0"/>
                    <a:pt x="31" y="1"/>
                    <a:pt x="31" y="4"/>
                  </a:cubicBezTo>
                  <a:cubicBezTo>
                    <a:pt x="30" y="6"/>
                    <a:pt x="32" y="6"/>
                    <a:pt x="33" y="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7" name="Freeform 168">
              <a:extLst>
                <a:ext uri="{FF2B5EF4-FFF2-40B4-BE49-F238E27FC236}">
                  <a16:creationId xmlns:a16="http://schemas.microsoft.com/office/drawing/2014/main" id="{5BDDEB2F-384D-4812-8DFF-5626BDE6BA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31575" y="5365751"/>
              <a:ext cx="150812" cy="234950"/>
            </a:xfrm>
            <a:custGeom>
              <a:avLst/>
              <a:gdLst>
                <a:gd name="T0" fmla="*/ 4 w 40"/>
                <a:gd name="T1" fmla="*/ 62 h 62"/>
                <a:gd name="T2" fmla="*/ 0 w 40"/>
                <a:gd name="T3" fmla="*/ 62 h 62"/>
                <a:gd name="T4" fmla="*/ 37 w 40"/>
                <a:gd name="T5" fmla="*/ 6 h 62"/>
                <a:gd name="T6" fmla="*/ 37 w 40"/>
                <a:gd name="T7" fmla="*/ 2 h 62"/>
                <a:gd name="T8" fmla="*/ 38 w 40"/>
                <a:gd name="T9" fmla="*/ 6 h 62"/>
                <a:gd name="T10" fmla="*/ 38 w 40"/>
                <a:gd name="T11" fmla="*/ 6 h 62"/>
                <a:gd name="T12" fmla="*/ 31 w 40"/>
                <a:gd name="T13" fmla="*/ 27 h 62"/>
                <a:gd name="T14" fmla="*/ 4 w 40"/>
                <a:gd name="T1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62">
                  <a:moveTo>
                    <a:pt x="4" y="62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2"/>
                    <a:pt x="33" y="37"/>
                    <a:pt x="37" y="6"/>
                  </a:cubicBezTo>
                  <a:cubicBezTo>
                    <a:pt x="37" y="6"/>
                    <a:pt x="36" y="4"/>
                    <a:pt x="37" y="2"/>
                  </a:cubicBezTo>
                  <a:cubicBezTo>
                    <a:pt x="39" y="0"/>
                    <a:pt x="40" y="4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11"/>
                    <a:pt x="35" y="19"/>
                    <a:pt x="31" y="27"/>
                  </a:cubicBezTo>
                  <a:cubicBezTo>
                    <a:pt x="24" y="41"/>
                    <a:pt x="9" y="57"/>
                    <a:pt x="4" y="62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8" name="Freeform 169">
              <a:extLst>
                <a:ext uri="{FF2B5EF4-FFF2-40B4-BE49-F238E27FC236}">
                  <a16:creationId xmlns:a16="http://schemas.microsoft.com/office/drawing/2014/main" id="{DB0BFE3D-AD94-4F3A-919C-E271C47DEA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76025" y="5187951"/>
              <a:ext cx="250825" cy="428625"/>
            </a:xfrm>
            <a:custGeom>
              <a:avLst/>
              <a:gdLst>
                <a:gd name="T0" fmla="*/ 57 w 66"/>
                <a:gd name="T1" fmla="*/ 4 h 113"/>
                <a:gd name="T2" fmla="*/ 62 w 66"/>
                <a:gd name="T3" fmla="*/ 0 h 113"/>
                <a:gd name="T4" fmla="*/ 56 w 66"/>
                <a:gd name="T5" fmla="*/ 7 h 113"/>
                <a:gd name="T6" fmla="*/ 39 w 66"/>
                <a:gd name="T7" fmla="*/ 111 h 113"/>
                <a:gd name="T8" fmla="*/ 36 w 66"/>
                <a:gd name="T9" fmla="*/ 113 h 113"/>
                <a:gd name="T10" fmla="*/ 57 w 66"/>
                <a:gd name="T11" fmla="*/ 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13">
                  <a:moveTo>
                    <a:pt x="57" y="4"/>
                  </a:moveTo>
                  <a:cubicBezTo>
                    <a:pt x="58" y="2"/>
                    <a:pt x="59" y="0"/>
                    <a:pt x="62" y="0"/>
                  </a:cubicBezTo>
                  <a:cubicBezTo>
                    <a:pt x="66" y="1"/>
                    <a:pt x="60" y="10"/>
                    <a:pt x="56" y="7"/>
                  </a:cubicBezTo>
                  <a:cubicBezTo>
                    <a:pt x="1" y="41"/>
                    <a:pt x="39" y="111"/>
                    <a:pt x="39" y="111"/>
                  </a:cubicBezTo>
                  <a:cubicBezTo>
                    <a:pt x="36" y="113"/>
                    <a:pt x="36" y="113"/>
                    <a:pt x="36" y="113"/>
                  </a:cubicBezTo>
                  <a:cubicBezTo>
                    <a:pt x="36" y="112"/>
                    <a:pt x="0" y="37"/>
                    <a:pt x="57" y="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9" name="Freeform 170">
              <a:extLst>
                <a:ext uri="{FF2B5EF4-FFF2-40B4-BE49-F238E27FC236}">
                  <a16:creationId xmlns:a16="http://schemas.microsoft.com/office/drawing/2014/main" id="{4FE453C2-45DE-4E09-9A1E-062A430A9F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72825" y="5411789"/>
              <a:ext cx="207962" cy="257175"/>
            </a:xfrm>
            <a:custGeom>
              <a:avLst/>
              <a:gdLst>
                <a:gd name="T0" fmla="*/ 43 w 55"/>
                <a:gd name="T1" fmla="*/ 5 h 68"/>
                <a:gd name="T2" fmla="*/ 42 w 55"/>
                <a:gd name="T3" fmla="*/ 1 h 68"/>
                <a:gd name="T4" fmla="*/ 42 w 55"/>
                <a:gd name="T5" fmla="*/ 7 h 68"/>
                <a:gd name="T6" fmla="*/ 0 w 55"/>
                <a:gd name="T7" fmla="*/ 66 h 68"/>
                <a:gd name="T8" fmla="*/ 1 w 55"/>
                <a:gd name="T9" fmla="*/ 68 h 68"/>
                <a:gd name="T10" fmla="*/ 43 w 55"/>
                <a:gd name="T11" fmla="*/ 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68">
                  <a:moveTo>
                    <a:pt x="43" y="5"/>
                  </a:moveTo>
                  <a:cubicBezTo>
                    <a:pt x="43" y="4"/>
                    <a:pt x="44" y="2"/>
                    <a:pt x="42" y="1"/>
                  </a:cubicBezTo>
                  <a:cubicBezTo>
                    <a:pt x="40" y="0"/>
                    <a:pt x="38" y="7"/>
                    <a:pt x="42" y="7"/>
                  </a:cubicBezTo>
                  <a:cubicBezTo>
                    <a:pt x="52" y="50"/>
                    <a:pt x="1" y="66"/>
                    <a:pt x="0" y="66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55" y="48"/>
                    <a:pt x="43" y="5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0" name="Freeform 171">
              <a:extLst>
                <a:ext uri="{FF2B5EF4-FFF2-40B4-BE49-F238E27FC236}">
                  <a16:creationId xmlns:a16="http://schemas.microsoft.com/office/drawing/2014/main" id="{C009D7BC-3084-420F-8314-3D7A373E44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425238" y="5292726"/>
              <a:ext cx="177800" cy="285750"/>
            </a:xfrm>
            <a:custGeom>
              <a:avLst/>
              <a:gdLst>
                <a:gd name="T0" fmla="*/ 41 w 47"/>
                <a:gd name="T1" fmla="*/ 3 h 75"/>
                <a:gd name="T2" fmla="*/ 45 w 47"/>
                <a:gd name="T3" fmla="*/ 1 h 75"/>
                <a:gd name="T4" fmla="*/ 40 w 47"/>
                <a:gd name="T5" fmla="*/ 5 h 75"/>
                <a:gd name="T6" fmla="*/ 20 w 47"/>
                <a:gd name="T7" fmla="*/ 74 h 75"/>
                <a:gd name="T8" fmla="*/ 17 w 47"/>
                <a:gd name="T9" fmla="*/ 75 h 75"/>
                <a:gd name="T10" fmla="*/ 41 w 47"/>
                <a:gd name="T11" fmla="*/ 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75">
                  <a:moveTo>
                    <a:pt x="41" y="3"/>
                  </a:moveTo>
                  <a:cubicBezTo>
                    <a:pt x="42" y="2"/>
                    <a:pt x="43" y="0"/>
                    <a:pt x="45" y="1"/>
                  </a:cubicBezTo>
                  <a:cubicBezTo>
                    <a:pt x="47" y="2"/>
                    <a:pt x="43" y="8"/>
                    <a:pt x="40" y="5"/>
                  </a:cubicBezTo>
                  <a:cubicBezTo>
                    <a:pt x="1" y="23"/>
                    <a:pt x="19" y="74"/>
                    <a:pt x="20" y="74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17" y="74"/>
                    <a:pt x="0" y="20"/>
                    <a:pt x="41" y="3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1" name="Freeform 172">
              <a:extLst>
                <a:ext uri="{FF2B5EF4-FFF2-40B4-BE49-F238E27FC236}">
                  <a16:creationId xmlns:a16="http://schemas.microsoft.com/office/drawing/2014/main" id="{A002CB83-1DE5-43A5-8C61-320724A5DB8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31550" y="5384801"/>
              <a:ext cx="282575" cy="268288"/>
            </a:xfrm>
            <a:custGeom>
              <a:avLst/>
              <a:gdLst>
                <a:gd name="T0" fmla="*/ 73 w 75"/>
                <a:gd name="T1" fmla="*/ 8 h 71"/>
                <a:gd name="T2" fmla="*/ 74 w 75"/>
                <a:gd name="T3" fmla="*/ 3 h 71"/>
                <a:gd name="T4" fmla="*/ 71 w 75"/>
                <a:gd name="T5" fmla="*/ 10 h 71"/>
                <a:gd name="T6" fmla="*/ 0 w 75"/>
                <a:gd name="T7" fmla="*/ 68 h 71"/>
                <a:gd name="T8" fmla="*/ 0 w 75"/>
                <a:gd name="T9" fmla="*/ 71 h 71"/>
                <a:gd name="T10" fmla="*/ 73 w 75"/>
                <a:gd name="T11" fmla="*/ 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71">
                  <a:moveTo>
                    <a:pt x="73" y="8"/>
                  </a:moveTo>
                  <a:cubicBezTo>
                    <a:pt x="74" y="6"/>
                    <a:pt x="75" y="4"/>
                    <a:pt x="74" y="3"/>
                  </a:cubicBezTo>
                  <a:cubicBezTo>
                    <a:pt x="71" y="0"/>
                    <a:pt x="67" y="8"/>
                    <a:pt x="71" y="10"/>
                  </a:cubicBezTo>
                  <a:cubicBezTo>
                    <a:pt x="69" y="66"/>
                    <a:pt x="1" y="68"/>
                    <a:pt x="0" y="68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1" y="71"/>
                    <a:pt x="73" y="65"/>
                    <a:pt x="73" y="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2" name="Freeform 173">
              <a:extLst>
                <a:ext uri="{FF2B5EF4-FFF2-40B4-BE49-F238E27FC236}">
                  <a16:creationId xmlns:a16="http://schemas.microsoft.com/office/drawing/2014/main" id="{0C01B15B-43E3-45A8-9E7E-1012AF8EDF8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06163" y="5373689"/>
              <a:ext cx="200025" cy="273050"/>
            </a:xfrm>
            <a:custGeom>
              <a:avLst/>
              <a:gdLst>
                <a:gd name="T0" fmla="*/ 37 w 53"/>
                <a:gd name="T1" fmla="*/ 5 h 72"/>
                <a:gd name="T2" fmla="*/ 36 w 53"/>
                <a:gd name="T3" fmla="*/ 1 h 72"/>
                <a:gd name="T4" fmla="*/ 36 w 53"/>
                <a:gd name="T5" fmla="*/ 7 h 72"/>
                <a:gd name="T6" fmla="*/ 0 w 53"/>
                <a:gd name="T7" fmla="*/ 70 h 72"/>
                <a:gd name="T8" fmla="*/ 1 w 53"/>
                <a:gd name="T9" fmla="*/ 72 h 72"/>
                <a:gd name="T10" fmla="*/ 37 w 53"/>
                <a:gd name="T11" fmla="*/ 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72">
                  <a:moveTo>
                    <a:pt x="37" y="5"/>
                  </a:moveTo>
                  <a:cubicBezTo>
                    <a:pt x="37" y="4"/>
                    <a:pt x="38" y="2"/>
                    <a:pt x="36" y="1"/>
                  </a:cubicBezTo>
                  <a:cubicBezTo>
                    <a:pt x="33" y="0"/>
                    <a:pt x="32" y="7"/>
                    <a:pt x="36" y="7"/>
                  </a:cubicBezTo>
                  <a:cubicBezTo>
                    <a:pt x="50" y="49"/>
                    <a:pt x="0" y="69"/>
                    <a:pt x="0" y="70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1" y="71"/>
                    <a:pt x="53" y="47"/>
                    <a:pt x="37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3" name="Freeform 174">
              <a:extLst>
                <a:ext uri="{FF2B5EF4-FFF2-40B4-BE49-F238E27FC236}">
                  <a16:creationId xmlns:a16="http://schemas.microsoft.com/office/drawing/2014/main" id="{F56CF3C2-2F51-4288-A4AA-C3433CC58E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64913" y="5354639"/>
              <a:ext cx="155575" cy="227013"/>
            </a:xfrm>
            <a:custGeom>
              <a:avLst/>
              <a:gdLst>
                <a:gd name="T0" fmla="*/ 36 w 41"/>
                <a:gd name="T1" fmla="*/ 4 h 60"/>
                <a:gd name="T2" fmla="*/ 11 w 41"/>
                <a:gd name="T3" fmla="*/ 29 h 60"/>
                <a:gd name="T4" fmla="*/ 4 w 41"/>
                <a:gd name="T5" fmla="*/ 60 h 60"/>
                <a:gd name="T6" fmla="*/ 2 w 41"/>
                <a:gd name="T7" fmla="*/ 58 h 60"/>
                <a:gd name="T8" fmla="*/ 35 w 41"/>
                <a:gd name="T9" fmla="*/ 4 h 60"/>
                <a:gd name="T10" fmla="*/ 36 w 41"/>
                <a:gd name="T11" fmla="*/ 3 h 60"/>
                <a:gd name="T12" fmla="*/ 38 w 41"/>
                <a:gd name="T13" fmla="*/ 1 h 60"/>
                <a:gd name="T14" fmla="*/ 39 w 41"/>
                <a:gd name="T15" fmla="*/ 5 h 60"/>
                <a:gd name="T16" fmla="*/ 36 w 41"/>
                <a:gd name="T17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60">
                  <a:moveTo>
                    <a:pt x="36" y="4"/>
                  </a:moveTo>
                  <a:cubicBezTo>
                    <a:pt x="30" y="7"/>
                    <a:pt x="17" y="15"/>
                    <a:pt x="11" y="29"/>
                  </a:cubicBezTo>
                  <a:cubicBezTo>
                    <a:pt x="2" y="48"/>
                    <a:pt x="4" y="60"/>
                    <a:pt x="4" y="60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0" y="20"/>
                    <a:pt x="35" y="4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7" y="1"/>
                    <a:pt x="38" y="1"/>
                  </a:cubicBezTo>
                  <a:cubicBezTo>
                    <a:pt x="40" y="0"/>
                    <a:pt x="41" y="3"/>
                    <a:pt x="39" y="5"/>
                  </a:cubicBezTo>
                  <a:cubicBezTo>
                    <a:pt x="37" y="6"/>
                    <a:pt x="36" y="5"/>
                    <a:pt x="36" y="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4" name="Freeform 175">
              <a:extLst>
                <a:ext uri="{FF2B5EF4-FFF2-40B4-BE49-F238E27FC236}">
                  <a16:creationId xmlns:a16="http://schemas.microsoft.com/office/drawing/2014/main" id="{2A4AA5FA-A55B-4436-A03E-7EFEC4DF725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45863" y="5418139"/>
              <a:ext cx="155575" cy="223838"/>
            </a:xfrm>
            <a:custGeom>
              <a:avLst/>
              <a:gdLst>
                <a:gd name="T0" fmla="*/ 36 w 41"/>
                <a:gd name="T1" fmla="*/ 4 h 59"/>
                <a:gd name="T2" fmla="*/ 11 w 41"/>
                <a:gd name="T3" fmla="*/ 29 h 59"/>
                <a:gd name="T4" fmla="*/ 4 w 41"/>
                <a:gd name="T5" fmla="*/ 59 h 59"/>
                <a:gd name="T6" fmla="*/ 2 w 41"/>
                <a:gd name="T7" fmla="*/ 58 h 59"/>
                <a:gd name="T8" fmla="*/ 36 w 41"/>
                <a:gd name="T9" fmla="*/ 3 h 59"/>
                <a:gd name="T10" fmla="*/ 36 w 41"/>
                <a:gd name="T11" fmla="*/ 3 h 59"/>
                <a:gd name="T12" fmla="*/ 39 w 41"/>
                <a:gd name="T13" fmla="*/ 0 h 59"/>
                <a:gd name="T14" fmla="*/ 39 w 41"/>
                <a:gd name="T15" fmla="*/ 4 h 59"/>
                <a:gd name="T16" fmla="*/ 36 w 41"/>
                <a:gd name="T17" fmla="*/ 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59">
                  <a:moveTo>
                    <a:pt x="36" y="4"/>
                  </a:moveTo>
                  <a:cubicBezTo>
                    <a:pt x="30" y="7"/>
                    <a:pt x="17" y="14"/>
                    <a:pt x="11" y="29"/>
                  </a:cubicBezTo>
                  <a:cubicBezTo>
                    <a:pt x="3" y="47"/>
                    <a:pt x="4" y="59"/>
                    <a:pt x="4" y="59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0" y="19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2"/>
                    <a:pt x="37" y="1"/>
                    <a:pt x="39" y="0"/>
                  </a:cubicBezTo>
                  <a:cubicBezTo>
                    <a:pt x="40" y="0"/>
                    <a:pt x="41" y="2"/>
                    <a:pt x="39" y="4"/>
                  </a:cubicBezTo>
                  <a:cubicBezTo>
                    <a:pt x="37" y="6"/>
                    <a:pt x="36" y="5"/>
                    <a:pt x="36" y="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5" name="Freeform 176">
              <a:extLst>
                <a:ext uri="{FF2B5EF4-FFF2-40B4-BE49-F238E27FC236}">
                  <a16:creationId xmlns:a16="http://schemas.microsoft.com/office/drawing/2014/main" id="{5A0F6F19-982F-4AFD-B94B-34BD801DB97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85538" y="5414964"/>
              <a:ext cx="193675" cy="193675"/>
            </a:xfrm>
            <a:custGeom>
              <a:avLst/>
              <a:gdLst>
                <a:gd name="T0" fmla="*/ 48 w 51"/>
                <a:gd name="T1" fmla="*/ 6 h 51"/>
                <a:gd name="T2" fmla="*/ 29 w 51"/>
                <a:gd name="T3" fmla="*/ 36 h 51"/>
                <a:gd name="T4" fmla="*/ 0 w 51"/>
                <a:gd name="T5" fmla="*/ 49 h 51"/>
                <a:gd name="T6" fmla="*/ 2 w 51"/>
                <a:gd name="T7" fmla="*/ 51 h 51"/>
                <a:gd name="T8" fmla="*/ 48 w 51"/>
                <a:gd name="T9" fmla="*/ 6 h 51"/>
                <a:gd name="T10" fmla="*/ 48 w 51"/>
                <a:gd name="T11" fmla="*/ 6 h 51"/>
                <a:gd name="T12" fmla="*/ 50 w 51"/>
                <a:gd name="T13" fmla="*/ 2 h 51"/>
                <a:gd name="T14" fmla="*/ 46 w 51"/>
                <a:gd name="T15" fmla="*/ 3 h 51"/>
                <a:gd name="T16" fmla="*/ 48 w 51"/>
                <a:gd name="T17" fmla="*/ 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51">
                  <a:moveTo>
                    <a:pt x="48" y="6"/>
                  </a:moveTo>
                  <a:cubicBezTo>
                    <a:pt x="46" y="12"/>
                    <a:pt x="41" y="26"/>
                    <a:pt x="29" y="36"/>
                  </a:cubicBezTo>
                  <a:cubicBezTo>
                    <a:pt x="13" y="48"/>
                    <a:pt x="0" y="49"/>
                    <a:pt x="0" y="49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40" y="44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9" y="5"/>
                    <a:pt x="50" y="4"/>
                    <a:pt x="50" y="2"/>
                  </a:cubicBezTo>
                  <a:cubicBezTo>
                    <a:pt x="51" y="1"/>
                    <a:pt x="48" y="0"/>
                    <a:pt x="46" y="3"/>
                  </a:cubicBezTo>
                  <a:cubicBezTo>
                    <a:pt x="45" y="5"/>
                    <a:pt x="47" y="6"/>
                    <a:pt x="48" y="6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6" name="Freeform 177">
              <a:extLst>
                <a:ext uri="{FF2B5EF4-FFF2-40B4-BE49-F238E27FC236}">
                  <a16:creationId xmlns:a16="http://schemas.microsoft.com/office/drawing/2014/main" id="{C1866F1D-5FF1-45C7-AD7E-CB22352953E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5025" y="5243514"/>
              <a:ext cx="823912" cy="577850"/>
            </a:xfrm>
            <a:custGeom>
              <a:avLst/>
              <a:gdLst>
                <a:gd name="T0" fmla="*/ 166 w 218"/>
                <a:gd name="T1" fmla="*/ 131 h 152"/>
                <a:gd name="T2" fmla="*/ 158 w 218"/>
                <a:gd name="T3" fmla="*/ 127 h 152"/>
                <a:gd name="T4" fmla="*/ 158 w 218"/>
                <a:gd name="T5" fmla="*/ 127 h 152"/>
                <a:gd name="T6" fmla="*/ 107 w 218"/>
                <a:gd name="T7" fmla="*/ 96 h 152"/>
                <a:gd name="T8" fmla="*/ 90 w 218"/>
                <a:gd name="T9" fmla="*/ 84 h 152"/>
                <a:gd name="T10" fmla="*/ 90 w 218"/>
                <a:gd name="T11" fmla="*/ 84 h 152"/>
                <a:gd name="T12" fmla="*/ 81 w 218"/>
                <a:gd name="T13" fmla="*/ 79 h 152"/>
                <a:gd name="T14" fmla="*/ 33 w 218"/>
                <a:gd name="T15" fmla="*/ 44 h 152"/>
                <a:gd name="T16" fmla="*/ 31 w 218"/>
                <a:gd name="T17" fmla="*/ 42 h 152"/>
                <a:gd name="T18" fmla="*/ 8 w 218"/>
                <a:gd name="T19" fmla="*/ 28 h 152"/>
                <a:gd name="T20" fmla="*/ 24 w 218"/>
                <a:gd name="T21" fmla="*/ 62 h 152"/>
                <a:gd name="T22" fmla="*/ 43 w 218"/>
                <a:gd name="T23" fmla="*/ 87 h 152"/>
                <a:gd name="T24" fmla="*/ 43 w 218"/>
                <a:gd name="T25" fmla="*/ 88 h 152"/>
                <a:gd name="T26" fmla="*/ 43 w 218"/>
                <a:gd name="T27" fmla="*/ 88 h 152"/>
                <a:gd name="T28" fmla="*/ 44 w 218"/>
                <a:gd name="T29" fmla="*/ 89 h 152"/>
                <a:gd name="T30" fmla="*/ 45 w 218"/>
                <a:gd name="T31" fmla="*/ 90 h 152"/>
                <a:gd name="T32" fmla="*/ 58 w 218"/>
                <a:gd name="T33" fmla="*/ 99 h 152"/>
                <a:gd name="T34" fmla="*/ 88 w 218"/>
                <a:gd name="T35" fmla="*/ 107 h 152"/>
                <a:gd name="T36" fmla="*/ 96 w 218"/>
                <a:gd name="T37" fmla="*/ 111 h 152"/>
                <a:gd name="T38" fmla="*/ 114 w 218"/>
                <a:gd name="T39" fmla="*/ 129 h 152"/>
                <a:gd name="T40" fmla="*/ 137 w 218"/>
                <a:gd name="T41" fmla="*/ 143 h 152"/>
                <a:gd name="T42" fmla="*/ 137 w 218"/>
                <a:gd name="T43" fmla="*/ 143 h 152"/>
                <a:gd name="T44" fmla="*/ 161 w 218"/>
                <a:gd name="T45" fmla="*/ 151 h 152"/>
                <a:gd name="T46" fmla="*/ 180 w 218"/>
                <a:gd name="T47" fmla="*/ 151 h 152"/>
                <a:gd name="T48" fmla="*/ 166 w 218"/>
                <a:gd name="T49" fmla="*/ 13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8" h="152">
                  <a:moveTo>
                    <a:pt x="166" y="131"/>
                  </a:moveTo>
                  <a:cubicBezTo>
                    <a:pt x="164" y="129"/>
                    <a:pt x="161" y="128"/>
                    <a:pt x="158" y="127"/>
                  </a:cubicBezTo>
                  <a:cubicBezTo>
                    <a:pt x="158" y="127"/>
                    <a:pt x="158" y="127"/>
                    <a:pt x="158" y="127"/>
                  </a:cubicBezTo>
                  <a:cubicBezTo>
                    <a:pt x="138" y="120"/>
                    <a:pt x="122" y="117"/>
                    <a:pt x="107" y="96"/>
                  </a:cubicBezTo>
                  <a:cubicBezTo>
                    <a:pt x="107" y="96"/>
                    <a:pt x="100" y="90"/>
                    <a:pt x="90" y="84"/>
                  </a:cubicBezTo>
                  <a:cubicBezTo>
                    <a:pt x="90" y="84"/>
                    <a:pt x="90" y="84"/>
                    <a:pt x="90" y="84"/>
                  </a:cubicBezTo>
                  <a:cubicBezTo>
                    <a:pt x="88" y="82"/>
                    <a:pt x="85" y="80"/>
                    <a:pt x="81" y="79"/>
                  </a:cubicBezTo>
                  <a:cubicBezTo>
                    <a:pt x="69" y="73"/>
                    <a:pt x="43" y="56"/>
                    <a:pt x="33" y="44"/>
                  </a:cubicBezTo>
                  <a:cubicBezTo>
                    <a:pt x="32" y="43"/>
                    <a:pt x="31" y="42"/>
                    <a:pt x="31" y="42"/>
                  </a:cubicBezTo>
                  <a:cubicBezTo>
                    <a:pt x="0" y="0"/>
                    <a:pt x="4" y="21"/>
                    <a:pt x="8" y="28"/>
                  </a:cubicBezTo>
                  <a:cubicBezTo>
                    <a:pt x="13" y="37"/>
                    <a:pt x="17" y="49"/>
                    <a:pt x="24" y="62"/>
                  </a:cubicBezTo>
                  <a:cubicBezTo>
                    <a:pt x="28" y="71"/>
                    <a:pt x="34" y="79"/>
                    <a:pt x="43" y="87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44" y="89"/>
                    <a:pt x="44" y="89"/>
                    <a:pt x="44" y="89"/>
                  </a:cubicBezTo>
                  <a:cubicBezTo>
                    <a:pt x="45" y="90"/>
                    <a:pt x="45" y="90"/>
                    <a:pt x="45" y="90"/>
                  </a:cubicBezTo>
                  <a:cubicBezTo>
                    <a:pt x="49" y="93"/>
                    <a:pt x="53" y="96"/>
                    <a:pt x="58" y="99"/>
                  </a:cubicBezTo>
                  <a:cubicBezTo>
                    <a:pt x="70" y="107"/>
                    <a:pt x="81" y="108"/>
                    <a:pt x="88" y="107"/>
                  </a:cubicBezTo>
                  <a:cubicBezTo>
                    <a:pt x="91" y="106"/>
                    <a:pt x="95" y="108"/>
                    <a:pt x="96" y="111"/>
                  </a:cubicBezTo>
                  <a:cubicBezTo>
                    <a:pt x="100" y="116"/>
                    <a:pt x="106" y="123"/>
                    <a:pt x="114" y="129"/>
                  </a:cubicBezTo>
                  <a:cubicBezTo>
                    <a:pt x="121" y="135"/>
                    <a:pt x="129" y="140"/>
                    <a:pt x="137" y="143"/>
                  </a:cubicBezTo>
                  <a:cubicBezTo>
                    <a:pt x="137" y="143"/>
                    <a:pt x="137" y="143"/>
                    <a:pt x="137" y="143"/>
                  </a:cubicBezTo>
                  <a:cubicBezTo>
                    <a:pt x="146" y="147"/>
                    <a:pt x="154" y="150"/>
                    <a:pt x="161" y="151"/>
                  </a:cubicBezTo>
                  <a:cubicBezTo>
                    <a:pt x="169" y="152"/>
                    <a:pt x="176" y="152"/>
                    <a:pt x="180" y="151"/>
                  </a:cubicBezTo>
                  <a:cubicBezTo>
                    <a:pt x="218" y="145"/>
                    <a:pt x="191" y="141"/>
                    <a:pt x="166" y="13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7" name="Freeform 178">
              <a:extLst>
                <a:ext uri="{FF2B5EF4-FFF2-40B4-BE49-F238E27FC236}">
                  <a16:creationId xmlns:a16="http://schemas.microsoft.com/office/drawing/2014/main" id="{71D1BD87-9DBE-4FA8-8D9A-AC9D34D1AB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85538" y="5532439"/>
              <a:ext cx="385762" cy="257175"/>
            </a:xfrm>
            <a:custGeom>
              <a:avLst/>
              <a:gdLst>
                <a:gd name="T0" fmla="*/ 20 w 102"/>
                <a:gd name="T1" fmla="*/ 0 h 68"/>
                <a:gd name="T2" fmla="*/ 22 w 102"/>
                <a:gd name="T3" fmla="*/ 4 h 68"/>
                <a:gd name="T4" fmla="*/ 35 w 102"/>
                <a:gd name="T5" fmla="*/ 26 h 68"/>
                <a:gd name="T6" fmla="*/ 34 w 102"/>
                <a:gd name="T7" fmla="*/ 27 h 68"/>
                <a:gd name="T8" fmla="*/ 1 w 102"/>
                <a:gd name="T9" fmla="*/ 6 h 68"/>
                <a:gd name="T10" fmla="*/ 1 w 102"/>
                <a:gd name="T11" fmla="*/ 6 h 68"/>
                <a:gd name="T12" fmla="*/ 4 w 102"/>
                <a:gd name="T13" fmla="*/ 11 h 68"/>
                <a:gd name="T14" fmla="*/ 4 w 102"/>
                <a:gd name="T15" fmla="*/ 12 h 68"/>
                <a:gd name="T16" fmla="*/ 4 w 102"/>
                <a:gd name="T17" fmla="*/ 12 h 68"/>
                <a:gd name="T18" fmla="*/ 5 w 102"/>
                <a:gd name="T19" fmla="*/ 13 h 68"/>
                <a:gd name="T20" fmla="*/ 6 w 102"/>
                <a:gd name="T21" fmla="*/ 14 h 68"/>
                <a:gd name="T22" fmla="*/ 19 w 102"/>
                <a:gd name="T23" fmla="*/ 23 h 68"/>
                <a:gd name="T24" fmla="*/ 44 w 102"/>
                <a:gd name="T25" fmla="*/ 31 h 68"/>
                <a:gd name="T26" fmla="*/ 49 w 102"/>
                <a:gd name="T27" fmla="*/ 31 h 68"/>
                <a:gd name="T28" fmla="*/ 50 w 102"/>
                <a:gd name="T29" fmla="*/ 31 h 68"/>
                <a:gd name="T30" fmla="*/ 57 w 102"/>
                <a:gd name="T31" fmla="*/ 35 h 68"/>
                <a:gd name="T32" fmla="*/ 75 w 102"/>
                <a:gd name="T33" fmla="*/ 53 h 68"/>
                <a:gd name="T34" fmla="*/ 98 w 102"/>
                <a:gd name="T35" fmla="*/ 67 h 68"/>
                <a:gd name="T36" fmla="*/ 98 w 102"/>
                <a:gd name="T37" fmla="*/ 67 h 68"/>
                <a:gd name="T38" fmla="*/ 100 w 102"/>
                <a:gd name="T39" fmla="*/ 68 h 68"/>
                <a:gd name="T40" fmla="*/ 78 w 102"/>
                <a:gd name="T41" fmla="*/ 53 h 68"/>
                <a:gd name="T42" fmla="*/ 70 w 102"/>
                <a:gd name="T43" fmla="*/ 41 h 68"/>
                <a:gd name="T44" fmla="*/ 70 w 102"/>
                <a:gd name="T45" fmla="*/ 41 h 68"/>
                <a:gd name="T46" fmla="*/ 77 w 102"/>
                <a:gd name="T47" fmla="*/ 44 h 68"/>
                <a:gd name="T48" fmla="*/ 90 w 102"/>
                <a:gd name="T49" fmla="*/ 47 h 68"/>
                <a:gd name="T50" fmla="*/ 94 w 102"/>
                <a:gd name="T51" fmla="*/ 46 h 68"/>
                <a:gd name="T52" fmla="*/ 71 w 102"/>
                <a:gd name="T53" fmla="*/ 39 h 68"/>
                <a:gd name="T54" fmla="*/ 57 w 102"/>
                <a:gd name="T55" fmla="*/ 30 h 68"/>
                <a:gd name="T56" fmla="*/ 58 w 102"/>
                <a:gd name="T57" fmla="*/ 30 h 68"/>
                <a:gd name="T58" fmla="*/ 61 w 102"/>
                <a:gd name="T59" fmla="*/ 30 h 68"/>
                <a:gd name="T60" fmla="*/ 65 w 102"/>
                <a:gd name="T61" fmla="*/ 31 h 68"/>
                <a:gd name="T62" fmla="*/ 71 w 102"/>
                <a:gd name="T63" fmla="*/ 29 h 68"/>
                <a:gd name="T64" fmla="*/ 53 w 102"/>
                <a:gd name="T65" fmla="*/ 26 h 68"/>
                <a:gd name="T66" fmla="*/ 48 w 102"/>
                <a:gd name="T67" fmla="*/ 21 h 68"/>
                <a:gd name="T68" fmla="*/ 42 w 102"/>
                <a:gd name="T69" fmla="*/ 10 h 68"/>
                <a:gd name="T70" fmla="*/ 46 w 102"/>
                <a:gd name="T71" fmla="*/ 26 h 68"/>
                <a:gd name="T72" fmla="*/ 45 w 102"/>
                <a:gd name="T73" fmla="*/ 25 h 68"/>
                <a:gd name="T74" fmla="*/ 30 w 102"/>
                <a:gd name="T75" fmla="*/ 14 h 68"/>
                <a:gd name="T76" fmla="*/ 20 w 102"/>
                <a:gd name="T7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2" h="68">
                  <a:moveTo>
                    <a:pt x="20" y="0"/>
                  </a:moveTo>
                  <a:cubicBezTo>
                    <a:pt x="20" y="0"/>
                    <a:pt x="20" y="1"/>
                    <a:pt x="22" y="4"/>
                  </a:cubicBezTo>
                  <a:cubicBezTo>
                    <a:pt x="30" y="27"/>
                    <a:pt x="46" y="25"/>
                    <a:pt x="35" y="26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23" y="27"/>
                    <a:pt x="9" y="13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2" y="10"/>
                    <a:pt x="4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10" y="17"/>
                    <a:pt x="14" y="20"/>
                    <a:pt x="19" y="23"/>
                  </a:cubicBezTo>
                  <a:cubicBezTo>
                    <a:pt x="29" y="29"/>
                    <a:pt x="37" y="31"/>
                    <a:pt x="44" y="31"/>
                  </a:cubicBezTo>
                  <a:cubicBezTo>
                    <a:pt x="46" y="31"/>
                    <a:pt x="48" y="31"/>
                    <a:pt x="49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3" y="31"/>
                    <a:pt x="56" y="32"/>
                    <a:pt x="57" y="35"/>
                  </a:cubicBezTo>
                  <a:cubicBezTo>
                    <a:pt x="61" y="40"/>
                    <a:pt x="67" y="47"/>
                    <a:pt x="75" y="53"/>
                  </a:cubicBezTo>
                  <a:cubicBezTo>
                    <a:pt x="82" y="59"/>
                    <a:pt x="90" y="64"/>
                    <a:pt x="98" y="67"/>
                  </a:cubicBezTo>
                  <a:cubicBezTo>
                    <a:pt x="98" y="67"/>
                    <a:pt x="98" y="67"/>
                    <a:pt x="98" y="67"/>
                  </a:cubicBezTo>
                  <a:cubicBezTo>
                    <a:pt x="99" y="68"/>
                    <a:pt x="100" y="68"/>
                    <a:pt x="100" y="68"/>
                  </a:cubicBezTo>
                  <a:cubicBezTo>
                    <a:pt x="102" y="68"/>
                    <a:pt x="86" y="61"/>
                    <a:pt x="78" y="53"/>
                  </a:cubicBezTo>
                  <a:cubicBezTo>
                    <a:pt x="71" y="47"/>
                    <a:pt x="66" y="42"/>
                    <a:pt x="70" y="41"/>
                  </a:cubicBezTo>
                  <a:cubicBezTo>
                    <a:pt x="70" y="41"/>
                    <a:pt x="70" y="41"/>
                    <a:pt x="70" y="41"/>
                  </a:cubicBezTo>
                  <a:cubicBezTo>
                    <a:pt x="72" y="41"/>
                    <a:pt x="74" y="43"/>
                    <a:pt x="77" y="44"/>
                  </a:cubicBezTo>
                  <a:cubicBezTo>
                    <a:pt x="80" y="45"/>
                    <a:pt x="84" y="47"/>
                    <a:pt x="90" y="47"/>
                  </a:cubicBezTo>
                  <a:cubicBezTo>
                    <a:pt x="92" y="47"/>
                    <a:pt x="93" y="47"/>
                    <a:pt x="94" y="46"/>
                  </a:cubicBezTo>
                  <a:cubicBezTo>
                    <a:pt x="83" y="44"/>
                    <a:pt x="79" y="42"/>
                    <a:pt x="71" y="39"/>
                  </a:cubicBezTo>
                  <a:cubicBezTo>
                    <a:pt x="59" y="33"/>
                    <a:pt x="57" y="32"/>
                    <a:pt x="57" y="30"/>
                  </a:cubicBezTo>
                  <a:cubicBezTo>
                    <a:pt x="57" y="30"/>
                    <a:pt x="58" y="30"/>
                    <a:pt x="58" y="30"/>
                  </a:cubicBezTo>
                  <a:cubicBezTo>
                    <a:pt x="58" y="30"/>
                    <a:pt x="59" y="30"/>
                    <a:pt x="61" y="30"/>
                  </a:cubicBezTo>
                  <a:cubicBezTo>
                    <a:pt x="62" y="31"/>
                    <a:pt x="64" y="31"/>
                    <a:pt x="65" y="31"/>
                  </a:cubicBezTo>
                  <a:cubicBezTo>
                    <a:pt x="67" y="31"/>
                    <a:pt x="69" y="31"/>
                    <a:pt x="71" y="29"/>
                  </a:cubicBezTo>
                  <a:cubicBezTo>
                    <a:pt x="65" y="29"/>
                    <a:pt x="56" y="28"/>
                    <a:pt x="53" y="26"/>
                  </a:cubicBezTo>
                  <a:cubicBezTo>
                    <a:pt x="50" y="25"/>
                    <a:pt x="51" y="24"/>
                    <a:pt x="48" y="21"/>
                  </a:cubicBezTo>
                  <a:cubicBezTo>
                    <a:pt x="43" y="17"/>
                    <a:pt x="43" y="15"/>
                    <a:pt x="42" y="10"/>
                  </a:cubicBezTo>
                  <a:cubicBezTo>
                    <a:pt x="39" y="18"/>
                    <a:pt x="47" y="26"/>
                    <a:pt x="46" y="26"/>
                  </a:cubicBezTo>
                  <a:cubicBezTo>
                    <a:pt x="46" y="26"/>
                    <a:pt x="45" y="26"/>
                    <a:pt x="45" y="25"/>
                  </a:cubicBezTo>
                  <a:cubicBezTo>
                    <a:pt x="41" y="23"/>
                    <a:pt x="35" y="22"/>
                    <a:pt x="30" y="14"/>
                  </a:cubicBezTo>
                  <a:cubicBezTo>
                    <a:pt x="23" y="5"/>
                    <a:pt x="21" y="0"/>
                    <a:pt x="2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8" name="Freeform 179">
              <a:extLst>
                <a:ext uri="{FF2B5EF4-FFF2-40B4-BE49-F238E27FC236}">
                  <a16:creationId xmlns:a16="http://schemas.microsoft.com/office/drawing/2014/main" id="{20DAF301-37EC-44EB-9BE5-DFCB6114D7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452225" y="5002214"/>
              <a:ext cx="177800" cy="44450"/>
            </a:xfrm>
            <a:custGeom>
              <a:avLst/>
              <a:gdLst>
                <a:gd name="T0" fmla="*/ 29 w 47"/>
                <a:gd name="T1" fmla="*/ 0 h 12"/>
                <a:gd name="T2" fmla="*/ 25 w 47"/>
                <a:gd name="T3" fmla="*/ 2 h 12"/>
                <a:gd name="T4" fmla="*/ 23 w 47"/>
                <a:gd name="T5" fmla="*/ 4 h 12"/>
                <a:gd name="T6" fmla="*/ 19 w 47"/>
                <a:gd name="T7" fmla="*/ 5 h 12"/>
                <a:gd name="T8" fmla="*/ 16 w 47"/>
                <a:gd name="T9" fmla="*/ 5 h 12"/>
                <a:gd name="T10" fmla="*/ 11 w 47"/>
                <a:gd name="T11" fmla="*/ 4 h 12"/>
                <a:gd name="T12" fmla="*/ 6 w 47"/>
                <a:gd name="T13" fmla="*/ 6 h 12"/>
                <a:gd name="T14" fmla="*/ 6 w 47"/>
                <a:gd name="T15" fmla="*/ 6 h 12"/>
                <a:gd name="T16" fmla="*/ 0 w 47"/>
                <a:gd name="T17" fmla="*/ 12 h 12"/>
                <a:gd name="T18" fmla="*/ 0 w 47"/>
                <a:gd name="T19" fmla="*/ 12 h 12"/>
                <a:gd name="T20" fmla="*/ 0 w 47"/>
                <a:gd name="T21" fmla="*/ 12 h 12"/>
                <a:gd name="T22" fmla="*/ 6 w 47"/>
                <a:gd name="T23" fmla="*/ 6 h 12"/>
                <a:gd name="T24" fmla="*/ 6 w 47"/>
                <a:gd name="T25" fmla="*/ 6 h 12"/>
                <a:gd name="T26" fmla="*/ 11 w 47"/>
                <a:gd name="T27" fmla="*/ 4 h 12"/>
                <a:gd name="T28" fmla="*/ 16 w 47"/>
                <a:gd name="T29" fmla="*/ 5 h 12"/>
                <a:gd name="T30" fmla="*/ 19 w 47"/>
                <a:gd name="T31" fmla="*/ 5 h 12"/>
                <a:gd name="T32" fmla="*/ 23 w 47"/>
                <a:gd name="T33" fmla="*/ 4 h 12"/>
                <a:gd name="T34" fmla="*/ 25 w 47"/>
                <a:gd name="T35" fmla="*/ 2 h 12"/>
                <a:gd name="T36" fmla="*/ 29 w 47"/>
                <a:gd name="T37" fmla="*/ 0 h 12"/>
                <a:gd name="T38" fmla="*/ 43 w 47"/>
                <a:gd name="T39" fmla="*/ 8 h 12"/>
                <a:gd name="T40" fmla="*/ 44 w 47"/>
                <a:gd name="T41" fmla="*/ 8 h 12"/>
                <a:gd name="T42" fmla="*/ 47 w 47"/>
                <a:gd name="T43" fmla="*/ 11 h 12"/>
                <a:gd name="T44" fmla="*/ 47 w 47"/>
                <a:gd name="T45" fmla="*/ 11 h 12"/>
                <a:gd name="T46" fmla="*/ 47 w 47"/>
                <a:gd name="T47" fmla="*/ 11 h 12"/>
                <a:gd name="T48" fmla="*/ 47 w 47"/>
                <a:gd name="T49" fmla="*/ 11 h 12"/>
                <a:gd name="T50" fmla="*/ 47 w 47"/>
                <a:gd name="T51" fmla="*/ 11 h 12"/>
                <a:gd name="T52" fmla="*/ 45 w 47"/>
                <a:gd name="T53" fmla="*/ 9 h 12"/>
                <a:gd name="T54" fmla="*/ 44 w 47"/>
                <a:gd name="T55" fmla="*/ 8 h 12"/>
                <a:gd name="T56" fmla="*/ 43 w 47"/>
                <a:gd name="T57" fmla="*/ 8 h 12"/>
                <a:gd name="T58" fmla="*/ 29 w 47"/>
                <a:gd name="T5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7" h="12">
                  <a:moveTo>
                    <a:pt x="29" y="0"/>
                  </a:moveTo>
                  <a:cubicBezTo>
                    <a:pt x="27" y="0"/>
                    <a:pt x="26" y="0"/>
                    <a:pt x="25" y="2"/>
                  </a:cubicBezTo>
                  <a:cubicBezTo>
                    <a:pt x="25" y="2"/>
                    <a:pt x="23" y="4"/>
                    <a:pt x="23" y="4"/>
                  </a:cubicBezTo>
                  <a:cubicBezTo>
                    <a:pt x="22" y="5"/>
                    <a:pt x="21" y="5"/>
                    <a:pt x="19" y="5"/>
                  </a:cubicBezTo>
                  <a:cubicBezTo>
                    <a:pt x="18" y="5"/>
                    <a:pt x="17" y="5"/>
                    <a:pt x="16" y="5"/>
                  </a:cubicBezTo>
                  <a:cubicBezTo>
                    <a:pt x="14" y="4"/>
                    <a:pt x="13" y="4"/>
                    <a:pt x="11" y="4"/>
                  </a:cubicBezTo>
                  <a:cubicBezTo>
                    <a:pt x="10" y="4"/>
                    <a:pt x="8" y="4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4" y="8"/>
                    <a:pt x="2" y="10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" y="10"/>
                    <a:pt x="4" y="8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8" y="4"/>
                    <a:pt x="10" y="4"/>
                    <a:pt x="11" y="4"/>
                  </a:cubicBezTo>
                  <a:cubicBezTo>
                    <a:pt x="13" y="4"/>
                    <a:pt x="14" y="4"/>
                    <a:pt x="16" y="5"/>
                  </a:cubicBezTo>
                  <a:cubicBezTo>
                    <a:pt x="17" y="5"/>
                    <a:pt x="18" y="5"/>
                    <a:pt x="19" y="5"/>
                  </a:cubicBezTo>
                  <a:cubicBezTo>
                    <a:pt x="21" y="5"/>
                    <a:pt x="22" y="5"/>
                    <a:pt x="23" y="4"/>
                  </a:cubicBezTo>
                  <a:cubicBezTo>
                    <a:pt x="23" y="4"/>
                    <a:pt x="25" y="2"/>
                    <a:pt x="25" y="2"/>
                  </a:cubicBezTo>
                  <a:cubicBezTo>
                    <a:pt x="26" y="0"/>
                    <a:pt x="27" y="0"/>
                    <a:pt x="29" y="0"/>
                  </a:cubicBezTo>
                  <a:cubicBezTo>
                    <a:pt x="32" y="0"/>
                    <a:pt x="37" y="2"/>
                    <a:pt x="43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5" y="9"/>
                    <a:pt x="46" y="10"/>
                    <a:pt x="47" y="11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6" y="10"/>
                    <a:pt x="45" y="10"/>
                    <a:pt x="45" y="9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37" y="2"/>
                    <a:pt x="32" y="0"/>
                    <a:pt x="2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9" name="Freeform 180">
              <a:extLst>
                <a:ext uri="{FF2B5EF4-FFF2-40B4-BE49-F238E27FC236}">
                  <a16:creationId xmlns:a16="http://schemas.microsoft.com/office/drawing/2014/main" id="{DC8C8024-733D-45F6-B19D-6AA6087BD2E8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1425238" y="5002214"/>
              <a:ext cx="246062" cy="161925"/>
            </a:xfrm>
            <a:custGeom>
              <a:avLst/>
              <a:gdLst>
                <a:gd name="T0" fmla="*/ 29 w 65"/>
                <a:gd name="T1" fmla="*/ 39 h 43"/>
                <a:gd name="T2" fmla="*/ 33 w 65"/>
                <a:gd name="T3" fmla="*/ 43 h 43"/>
                <a:gd name="T4" fmla="*/ 33 w 65"/>
                <a:gd name="T5" fmla="*/ 43 h 43"/>
                <a:gd name="T6" fmla="*/ 29 w 65"/>
                <a:gd name="T7" fmla="*/ 39 h 43"/>
                <a:gd name="T8" fmla="*/ 20 w 65"/>
                <a:gd name="T9" fmla="*/ 13 h 43"/>
                <a:gd name="T10" fmla="*/ 20 w 65"/>
                <a:gd name="T11" fmla="*/ 13 h 43"/>
                <a:gd name="T12" fmla="*/ 21 w 65"/>
                <a:gd name="T13" fmla="*/ 14 h 43"/>
                <a:gd name="T14" fmla="*/ 20 w 65"/>
                <a:gd name="T15" fmla="*/ 13 h 43"/>
                <a:gd name="T16" fmla="*/ 40 w 65"/>
                <a:gd name="T17" fmla="*/ 0 h 43"/>
                <a:gd name="T18" fmla="*/ 36 w 65"/>
                <a:gd name="T19" fmla="*/ 2 h 43"/>
                <a:gd name="T20" fmla="*/ 34 w 65"/>
                <a:gd name="T21" fmla="*/ 4 h 43"/>
                <a:gd name="T22" fmla="*/ 30 w 65"/>
                <a:gd name="T23" fmla="*/ 5 h 43"/>
                <a:gd name="T24" fmla="*/ 27 w 65"/>
                <a:gd name="T25" fmla="*/ 5 h 43"/>
                <a:gd name="T26" fmla="*/ 22 w 65"/>
                <a:gd name="T27" fmla="*/ 4 h 43"/>
                <a:gd name="T28" fmla="*/ 17 w 65"/>
                <a:gd name="T29" fmla="*/ 6 h 43"/>
                <a:gd name="T30" fmla="*/ 17 w 65"/>
                <a:gd name="T31" fmla="*/ 6 h 43"/>
                <a:gd name="T32" fmla="*/ 11 w 65"/>
                <a:gd name="T33" fmla="*/ 12 h 43"/>
                <a:gd name="T34" fmla="*/ 11 w 65"/>
                <a:gd name="T35" fmla="*/ 12 h 43"/>
                <a:gd name="T36" fmla="*/ 1 w 65"/>
                <a:gd name="T37" fmla="*/ 35 h 43"/>
                <a:gd name="T38" fmla="*/ 12 w 65"/>
                <a:gd name="T39" fmla="*/ 14 h 43"/>
                <a:gd name="T40" fmla="*/ 12 w 65"/>
                <a:gd name="T41" fmla="*/ 14 h 43"/>
                <a:gd name="T42" fmla="*/ 14 w 65"/>
                <a:gd name="T43" fmla="*/ 13 h 43"/>
                <a:gd name="T44" fmla="*/ 14 w 65"/>
                <a:gd name="T45" fmla="*/ 13 h 43"/>
                <a:gd name="T46" fmla="*/ 14 w 65"/>
                <a:gd name="T47" fmla="*/ 14 h 43"/>
                <a:gd name="T48" fmla="*/ 19 w 65"/>
                <a:gd name="T49" fmla="*/ 13 h 43"/>
                <a:gd name="T50" fmla="*/ 19 w 65"/>
                <a:gd name="T51" fmla="*/ 13 h 43"/>
                <a:gd name="T52" fmla="*/ 16 w 65"/>
                <a:gd name="T53" fmla="*/ 36 h 43"/>
                <a:gd name="T54" fmla="*/ 16 w 65"/>
                <a:gd name="T55" fmla="*/ 36 h 43"/>
                <a:gd name="T56" fmla="*/ 16 w 65"/>
                <a:gd name="T57" fmla="*/ 36 h 43"/>
                <a:gd name="T58" fmla="*/ 19 w 65"/>
                <a:gd name="T59" fmla="*/ 13 h 43"/>
                <a:gd name="T60" fmla="*/ 19 w 65"/>
                <a:gd name="T61" fmla="*/ 13 h 43"/>
                <a:gd name="T62" fmla="*/ 20 w 65"/>
                <a:gd name="T63" fmla="*/ 13 h 43"/>
                <a:gd name="T64" fmla="*/ 20 w 65"/>
                <a:gd name="T65" fmla="*/ 13 h 43"/>
                <a:gd name="T66" fmla="*/ 26 w 65"/>
                <a:gd name="T67" fmla="*/ 12 h 43"/>
                <a:gd name="T68" fmla="*/ 26 w 65"/>
                <a:gd name="T69" fmla="*/ 12 h 43"/>
                <a:gd name="T70" fmla="*/ 25 w 65"/>
                <a:gd name="T71" fmla="*/ 14 h 43"/>
                <a:gd name="T72" fmla="*/ 26 w 65"/>
                <a:gd name="T73" fmla="*/ 12 h 43"/>
                <a:gd name="T74" fmla="*/ 27 w 65"/>
                <a:gd name="T75" fmla="*/ 11 h 43"/>
                <a:gd name="T76" fmla="*/ 37 w 65"/>
                <a:gd name="T77" fmla="*/ 26 h 43"/>
                <a:gd name="T78" fmla="*/ 34 w 65"/>
                <a:gd name="T79" fmla="*/ 9 h 43"/>
                <a:gd name="T80" fmla="*/ 40 w 65"/>
                <a:gd name="T81" fmla="*/ 5 h 43"/>
                <a:gd name="T82" fmla="*/ 47 w 65"/>
                <a:gd name="T83" fmla="*/ 11 h 43"/>
                <a:gd name="T84" fmla="*/ 58 w 65"/>
                <a:gd name="T85" fmla="*/ 35 h 43"/>
                <a:gd name="T86" fmla="*/ 57 w 65"/>
                <a:gd name="T87" fmla="*/ 25 h 43"/>
                <a:gd name="T88" fmla="*/ 58 w 65"/>
                <a:gd name="T89" fmla="*/ 35 h 43"/>
                <a:gd name="T90" fmla="*/ 47 w 65"/>
                <a:gd name="T91" fmla="*/ 11 h 43"/>
                <a:gd name="T92" fmla="*/ 52 w 65"/>
                <a:gd name="T93" fmla="*/ 12 h 43"/>
                <a:gd name="T94" fmla="*/ 52 w 65"/>
                <a:gd name="T95" fmla="*/ 15 h 43"/>
                <a:gd name="T96" fmla="*/ 52 w 65"/>
                <a:gd name="T97" fmla="*/ 12 h 43"/>
                <a:gd name="T98" fmla="*/ 52 w 65"/>
                <a:gd name="T99" fmla="*/ 12 h 43"/>
                <a:gd name="T100" fmla="*/ 63 w 65"/>
                <a:gd name="T101" fmla="*/ 29 h 43"/>
                <a:gd name="T102" fmla="*/ 58 w 65"/>
                <a:gd name="T103" fmla="*/ 11 h 43"/>
                <a:gd name="T104" fmla="*/ 58 w 65"/>
                <a:gd name="T105" fmla="*/ 11 h 43"/>
                <a:gd name="T106" fmla="*/ 58 w 65"/>
                <a:gd name="T107" fmla="*/ 11 h 43"/>
                <a:gd name="T108" fmla="*/ 55 w 65"/>
                <a:gd name="T109" fmla="*/ 8 h 43"/>
                <a:gd name="T110" fmla="*/ 54 w 65"/>
                <a:gd name="T111" fmla="*/ 8 h 43"/>
                <a:gd name="T112" fmla="*/ 40 w 65"/>
                <a:gd name="T1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5" h="43">
                  <a:moveTo>
                    <a:pt x="29" y="39"/>
                  </a:moveTo>
                  <a:cubicBezTo>
                    <a:pt x="30" y="41"/>
                    <a:pt x="31" y="42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1" y="42"/>
                    <a:pt x="30" y="40"/>
                    <a:pt x="29" y="39"/>
                  </a:cubicBezTo>
                  <a:moveTo>
                    <a:pt x="20" y="13"/>
                  </a:move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1" y="13"/>
                    <a:pt x="21" y="14"/>
                  </a:cubicBezTo>
                  <a:cubicBezTo>
                    <a:pt x="21" y="13"/>
                    <a:pt x="20" y="13"/>
                    <a:pt x="20" y="13"/>
                  </a:cubicBezTo>
                  <a:moveTo>
                    <a:pt x="40" y="0"/>
                  </a:moveTo>
                  <a:cubicBezTo>
                    <a:pt x="38" y="0"/>
                    <a:pt x="37" y="0"/>
                    <a:pt x="36" y="2"/>
                  </a:cubicBezTo>
                  <a:cubicBezTo>
                    <a:pt x="36" y="2"/>
                    <a:pt x="34" y="4"/>
                    <a:pt x="34" y="4"/>
                  </a:cubicBezTo>
                  <a:cubicBezTo>
                    <a:pt x="33" y="5"/>
                    <a:pt x="32" y="5"/>
                    <a:pt x="30" y="5"/>
                  </a:cubicBezTo>
                  <a:cubicBezTo>
                    <a:pt x="29" y="5"/>
                    <a:pt x="28" y="5"/>
                    <a:pt x="27" y="5"/>
                  </a:cubicBezTo>
                  <a:cubicBezTo>
                    <a:pt x="25" y="4"/>
                    <a:pt x="24" y="4"/>
                    <a:pt x="22" y="4"/>
                  </a:cubicBezTo>
                  <a:cubicBezTo>
                    <a:pt x="21" y="4"/>
                    <a:pt x="19" y="4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5" y="8"/>
                    <a:pt x="13" y="10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0" y="24"/>
                    <a:pt x="1" y="35"/>
                  </a:cubicBezTo>
                  <a:cubicBezTo>
                    <a:pt x="3" y="29"/>
                    <a:pt x="7" y="19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5" y="15"/>
                    <a:pt x="16" y="25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25"/>
                    <a:pt x="15" y="15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5" y="12"/>
                    <a:pt x="25" y="13"/>
                    <a:pt x="25" y="14"/>
                  </a:cubicBezTo>
                  <a:cubicBezTo>
                    <a:pt x="25" y="13"/>
                    <a:pt x="25" y="12"/>
                    <a:pt x="26" y="12"/>
                  </a:cubicBezTo>
                  <a:cubicBezTo>
                    <a:pt x="26" y="11"/>
                    <a:pt x="26" y="11"/>
                    <a:pt x="27" y="11"/>
                  </a:cubicBezTo>
                  <a:cubicBezTo>
                    <a:pt x="29" y="11"/>
                    <a:pt x="33" y="24"/>
                    <a:pt x="37" y="26"/>
                  </a:cubicBezTo>
                  <a:cubicBezTo>
                    <a:pt x="35" y="21"/>
                    <a:pt x="30" y="13"/>
                    <a:pt x="34" y="9"/>
                  </a:cubicBezTo>
                  <a:cubicBezTo>
                    <a:pt x="36" y="7"/>
                    <a:pt x="37" y="5"/>
                    <a:pt x="40" y="5"/>
                  </a:cubicBezTo>
                  <a:cubicBezTo>
                    <a:pt x="41" y="5"/>
                    <a:pt x="44" y="6"/>
                    <a:pt x="47" y="11"/>
                  </a:cubicBezTo>
                  <a:cubicBezTo>
                    <a:pt x="54" y="21"/>
                    <a:pt x="56" y="28"/>
                    <a:pt x="58" y="35"/>
                  </a:cubicBezTo>
                  <a:cubicBezTo>
                    <a:pt x="60" y="34"/>
                    <a:pt x="59" y="30"/>
                    <a:pt x="57" y="25"/>
                  </a:cubicBezTo>
                  <a:cubicBezTo>
                    <a:pt x="58" y="29"/>
                    <a:pt x="59" y="32"/>
                    <a:pt x="58" y="35"/>
                  </a:cubicBezTo>
                  <a:cubicBezTo>
                    <a:pt x="56" y="28"/>
                    <a:pt x="54" y="21"/>
                    <a:pt x="47" y="11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2" y="13"/>
                    <a:pt x="52" y="14"/>
                    <a:pt x="52" y="15"/>
                  </a:cubicBezTo>
                  <a:cubicBezTo>
                    <a:pt x="52" y="14"/>
                    <a:pt x="52" y="13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4" y="12"/>
                    <a:pt x="63" y="23"/>
                    <a:pt x="63" y="29"/>
                  </a:cubicBezTo>
                  <a:cubicBezTo>
                    <a:pt x="65" y="25"/>
                    <a:pt x="63" y="17"/>
                    <a:pt x="58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7" y="10"/>
                    <a:pt x="56" y="9"/>
                    <a:pt x="55" y="8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48" y="2"/>
                    <a:pt x="43" y="0"/>
                    <a:pt x="4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0" name="Freeform 181">
              <a:extLst>
                <a:ext uri="{FF2B5EF4-FFF2-40B4-BE49-F238E27FC236}">
                  <a16:creationId xmlns:a16="http://schemas.microsoft.com/office/drawing/2014/main" id="{189899F5-ED5D-450C-991F-CF695D73982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41050" y="5175251"/>
              <a:ext cx="284162" cy="223838"/>
            </a:xfrm>
            <a:custGeom>
              <a:avLst/>
              <a:gdLst>
                <a:gd name="T0" fmla="*/ 42 w 75"/>
                <a:gd name="T1" fmla="*/ 0 h 59"/>
                <a:gd name="T2" fmla="*/ 23 w 75"/>
                <a:gd name="T3" fmla="*/ 3 h 59"/>
                <a:gd name="T4" fmla="*/ 23 w 75"/>
                <a:gd name="T5" fmla="*/ 3 h 59"/>
                <a:gd name="T6" fmla="*/ 23 w 75"/>
                <a:gd name="T7" fmla="*/ 3 h 59"/>
                <a:gd name="T8" fmla="*/ 0 w 75"/>
                <a:gd name="T9" fmla="*/ 16 h 59"/>
                <a:gd name="T10" fmla="*/ 36 w 75"/>
                <a:gd name="T11" fmla="*/ 3 h 59"/>
                <a:gd name="T12" fmla="*/ 39 w 75"/>
                <a:gd name="T13" fmla="*/ 3 h 59"/>
                <a:gd name="T14" fmla="*/ 11 w 75"/>
                <a:gd name="T15" fmla="*/ 29 h 59"/>
                <a:gd name="T16" fmla="*/ 42 w 75"/>
                <a:gd name="T17" fmla="*/ 9 h 59"/>
                <a:gd name="T18" fmla="*/ 42 w 75"/>
                <a:gd name="T19" fmla="*/ 9 h 59"/>
                <a:gd name="T20" fmla="*/ 22 w 75"/>
                <a:gd name="T21" fmla="*/ 37 h 59"/>
                <a:gd name="T22" fmla="*/ 46 w 75"/>
                <a:gd name="T23" fmla="*/ 13 h 59"/>
                <a:gd name="T24" fmla="*/ 46 w 75"/>
                <a:gd name="T25" fmla="*/ 13 h 59"/>
                <a:gd name="T26" fmla="*/ 34 w 75"/>
                <a:gd name="T27" fmla="*/ 34 h 59"/>
                <a:gd name="T28" fmla="*/ 52 w 75"/>
                <a:gd name="T29" fmla="*/ 18 h 59"/>
                <a:gd name="T30" fmla="*/ 53 w 75"/>
                <a:gd name="T31" fmla="*/ 18 h 59"/>
                <a:gd name="T32" fmla="*/ 39 w 75"/>
                <a:gd name="T33" fmla="*/ 37 h 59"/>
                <a:gd name="T34" fmla="*/ 57 w 75"/>
                <a:gd name="T35" fmla="*/ 20 h 59"/>
                <a:gd name="T36" fmla="*/ 58 w 75"/>
                <a:gd name="T37" fmla="*/ 20 h 59"/>
                <a:gd name="T38" fmla="*/ 42 w 75"/>
                <a:gd name="T39" fmla="*/ 57 h 59"/>
                <a:gd name="T40" fmla="*/ 62 w 75"/>
                <a:gd name="T41" fmla="*/ 22 h 59"/>
                <a:gd name="T42" fmla="*/ 61 w 75"/>
                <a:gd name="T43" fmla="*/ 59 h 59"/>
                <a:gd name="T44" fmla="*/ 73 w 75"/>
                <a:gd name="T45" fmla="*/ 36 h 59"/>
                <a:gd name="T46" fmla="*/ 73 w 75"/>
                <a:gd name="T47" fmla="*/ 36 h 59"/>
                <a:gd name="T48" fmla="*/ 73 w 75"/>
                <a:gd name="T49" fmla="*/ 36 h 59"/>
                <a:gd name="T50" fmla="*/ 71 w 75"/>
                <a:gd name="T51" fmla="*/ 17 h 59"/>
                <a:gd name="T52" fmla="*/ 65 w 75"/>
                <a:gd name="T53" fmla="*/ 12 h 59"/>
                <a:gd name="T54" fmla="*/ 63 w 75"/>
                <a:gd name="T55" fmla="*/ 13 h 59"/>
                <a:gd name="T56" fmla="*/ 61 w 75"/>
                <a:gd name="T57" fmla="*/ 13 h 59"/>
                <a:gd name="T58" fmla="*/ 57 w 75"/>
                <a:gd name="T59" fmla="*/ 12 h 59"/>
                <a:gd name="T60" fmla="*/ 54 w 75"/>
                <a:gd name="T61" fmla="*/ 7 h 59"/>
                <a:gd name="T62" fmla="*/ 49 w 75"/>
                <a:gd name="T63" fmla="*/ 1 h 59"/>
                <a:gd name="T64" fmla="*/ 42 w 75"/>
                <a:gd name="T65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5" h="59">
                  <a:moveTo>
                    <a:pt x="42" y="0"/>
                  </a:moveTo>
                  <a:cubicBezTo>
                    <a:pt x="36" y="0"/>
                    <a:pt x="30" y="1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0" y="3"/>
                    <a:pt x="6" y="9"/>
                    <a:pt x="0" y="16"/>
                  </a:cubicBezTo>
                  <a:cubicBezTo>
                    <a:pt x="12" y="11"/>
                    <a:pt x="18" y="4"/>
                    <a:pt x="36" y="3"/>
                  </a:cubicBezTo>
                  <a:cubicBezTo>
                    <a:pt x="38" y="3"/>
                    <a:pt x="39" y="3"/>
                    <a:pt x="39" y="3"/>
                  </a:cubicBezTo>
                  <a:cubicBezTo>
                    <a:pt x="50" y="3"/>
                    <a:pt x="14" y="8"/>
                    <a:pt x="11" y="29"/>
                  </a:cubicBezTo>
                  <a:cubicBezTo>
                    <a:pt x="17" y="18"/>
                    <a:pt x="36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8" y="9"/>
                    <a:pt x="19" y="25"/>
                    <a:pt x="22" y="37"/>
                  </a:cubicBezTo>
                  <a:cubicBezTo>
                    <a:pt x="25" y="29"/>
                    <a:pt x="41" y="13"/>
                    <a:pt x="46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51" y="14"/>
                    <a:pt x="37" y="22"/>
                    <a:pt x="34" y="34"/>
                  </a:cubicBezTo>
                  <a:cubicBezTo>
                    <a:pt x="37" y="30"/>
                    <a:pt x="47" y="18"/>
                    <a:pt x="52" y="18"/>
                  </a:cubicBezTo>
                  <a:cubicBezTo>
                    <a:pt x="52" y="18"/>
                    <a:pt x="53" y="18"/>
                    <a:pt x="53" y="18"/>
                  </a:cubicBezTo>
                  <a:cubicBezTo>
                    <a:pt x="51" y="21"/>
                    <a:pt x="41" y="30"/>
                    <a:pt x="39" y="37"/>
                  </a:cubicBezTo>
                  <a:cubicBezTo>
                    <a:pt x="46" y="30"/>
                    <a:pt x="52" y="20"/>
                    <a:pt x="57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64" y="21"/>
                    <a:pt x="53" y="52"/>
                    <a:pt x="42" y="57"/>
                  </a:cubicBezTo>
                  <a:cubicBezTo>
                    <a:pt x="59" y="51"/>
                    <a:pt x="64" y="30"/>
                    <a:pt x="62" y="22"/>
                  </a:cubicBezTo>
                  <a:cubicBezTo>
                    <a:pt x="67" y="23"/>
                    <a:pt x="75" y="39"/>
                    <a:pt x="61" y="59"/>
                  </a:cubicBezTo>
                  <a:cubicBezTo>
                    <a:pt x="66" y="55"/>
                    <a:pt x="70" y="53"/>
                    <a:pt x="73" y="36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73" y="28"/>
                    <a:pt x="72" y="21"/>
                    <a:pt x="71" y="17"/>
                  </a:cubicBezTo>
                  <a:cubicBezTo>
                    <a:pt x="70" y="14"/>
                    <a:pt x="67" y="12"/>
                    <a:pt x="65" y="12"/>
                  </a:cubicBezTo>
                  <a:cubicBezTo>
                    <a:pt x="64" y="12"/>
                    <a:pt x="64" y="12"/>
                    <a:pt x="63" y="13"/>
                  </a:cubicBezTo>
                  <a:cubicBezTo>
                    <a:pt x="62" y="13"/>
                    <a:pt x="62" y="13"/>
                    <a:pt x="61" y="13"/>
                  </a:cubicBezTo>
                  <a:cubicBezTo>
                    <a:pt x="59" y="13"/>
                    <a:pt x="58" y="13"/>
                    <a:pt x="57" y="12"/>
                  </a:cubicBezTo>
                  <a:cubicBezTo>
                    <a:pt x="55" y="11"/>
                    <a:pt x="54" y="9"/>
                    <a:pt x="54" y="7"/>
                  </a:cubicBezTo>
                  <a:cubicBezTo>
                    <a:pt x="54" y="4"/>
                    <a:pt x="52" y="1"/>
                    <a:pt x="49" y="1"/>
                  </a:cubicBezTo>
                  <a:cubicBezTo>
                    <a:pt x="47" y="1"/>
                    <a:pt x="44" y="0"/>
                    <a:pt x="42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1" name="Freeform 182">
              <a:extLst>
                <a:ext uri="{FF2B5EF4-FFF2-40B4-BE49-F238E27FC236}">
                  <a16:creationId xmlns:a16="http://schemas.microsoft.com/office/drawing/2014/main" id="{BB4835C2-E87B-40BF-9860-B111F61EA3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20400" y="5453064"/>
              <a:ext cx="155575" cy="200025"/>
            </a:xfrm>
            <a:custGeom>
              <a:avLst/>
              <a:gdLst>
                <a:gd name="T0" fmla="*/ 34 w 41"/>
                <a:gd name="T1" fmla="*/ 0 h 53"/>
                <a:gd name="T2" fmla="*/ 15 w 41"/>
                <a:gd name="T3" fmla="*/ 9 h 53"/>
                <a:gd name="T4" fmla="*/ 13 w 41"/>
                <a:gd name="T5" fmla="*/ 10 h 53"/>
                <a:gd name="T6" fmla="*/ 13 w 41"/>
                <a:gd name="T7" fmla="*/ 10 h 53"/>
                <a:gd name="T8" fmla="*/ 13 w 41"/>
                <a:gd name="T9" fmla="*/ 10 h 53"/>
                <a:gd name="T10" fmla="*/ 11 w 41"/>
                <a:gd name="T11" fmla="*/ 11 h 53"/>
                <a:gd name="T12" fmla="*/ 11 w 41"/>
                <a:gd name="T13" fmla="*/ 11 h 53"/>
                <a:gd name="T14" fmla="*/ 1 w 41"/>
                <a:gd name="T15" fmla="*/ 19 h 53"/>
                <a:gd name="T16" fmla="*/ 2 w 41"/>
                <a:gd name="T17" fmla="*/ 19 h 53"/>
                <a:gd name="T18" fmla="*/ 30 w 41"/>
                <a:gd name="T19" fmla="*/ 5 h 53"/>
                <a:gd name="T20" fmla="*/ 30 w 41"/>
                <a:gd name="T21" fmla="*/ 5 h 53"/>
                <a:gd name="T22" fmla="*/ 1 w 41"/>
                <a:gd name="T23" fmla="*/ 30 h 53"/>
                <a:gd name="T24" fmla="*/ 1 w 41"/>
                <a:gd name="T25" fmla="*/ 30 h 53"/>
                <a:gd name="T26" fmla="*/ 33 w 41"/>
                <a:gd name="T27" fmla="*/ 8 h 53"/>
                <a:gd name="T28" fmla="*/ 34 w 41"/>
                <a:gd name="T29" fmla="*/ 8 h 53"/>
                <a:gd name="T30" fmla="*/ 16 w 41"/>
                <a:gd name="T31" fmla="*/ 27 h 53"/>
                <a:gd name="T32" fmla="*/ 17 w 41"/>
                <a:gd name="T33" fmla="*/ 28 h 53"/>
                <a:gd name="T34" fmla="*/ 26 w 41"/>
                <a:gd name="T35" fmla="*/ 20 h 53"/>
                <a:gd name="T36" fmla="*/ 36 w 41"/>
                <a:gd name="T37" fmla="*/ 11 h 53"/>
                <a:gd name="T38" fmla="*/ 36 w 41"/>
                <a:gd name="T39" fmla="*/ 11 h 53"/>
                <a:gd name="T40" fmla="*/ 11 w 41"/>
                <a:gd name="T41" fmla="*/ 42 h 53"/>
                <a:gd name="T42" fmla="*/ 8 w 41"/>
                <a:gd name="T43" fmla="*/ 45 h 53"/>
                <a:gd name="T44" fmla="*/ 31 w 41"/>
                <a:gd name="T45" fmla="*/ 26 h 53"/>
                <a:gd name="T46" fmla="*/ 36 w 41"/>
                <a:gd name="T47" fmla="*/ 22 h 53"/>
                <a:gd name="T48" fmla="*/ 17 w 41"/>
                <a:gd name="T49" fmla="*/ 53 h 53"/>
                <a:gd name="T50" fmla="*/ 20 w 41"/>
                <a:gd name="T51" fmla="*/ 50 h 53"/>
                <a:gd name="T52" fmla="*/ 41 w 41"/>
                <a:gd name="T53" fmla="*/ 12 h 53"/>
                <a:gd name="T54" fmla="*/ 40 w 41"/>
                <a:gd name="T55" fmla="*/ 10 h 53"/>
                <a:gd name="T56" fmla="*/ 37 w 41"/>
                <a:gd name="T57" fmla="*/ 3 h 53"/>
                <a:gd name="T58" fmla="*/ 34 w 41"/>
                <a:gd name="T5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1" h="53">
                  <a:moveTo>
                    <a:pt x="34" y="0"/>
                  </a:moveTo>
                  <a:cubicBezTo>
                    <a:pt x="31" y="0"/>
                    <a:pt x="26" y="3"/>
                    <a:pt x="15" y="9"/>
                  </a:cubicBezTo>
                  <a:cubicBezTo>
                    <a:pt x="14" y="9"/>
                    <a:pt x="14" y="9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10"/>
                    <a:pt x="12" y="1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2"/>
                    <a:pt x="0" y="17"/>
                    <a:pt x="1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6" y="19"/>
                    <a:pt x="24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5" y="5"/>
                    <a:pt x="3" y="25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28" y="9"/>
                    <a:pt x="33" y="8"/>
                  </a:cubicBezTo>
                  <a:cubicBezTo>
                    <a:pt x="33" y="8"/>
                    <a:pt x="33" y="8"/>
                    <a:pt x="34" y="8"/>
                  </a:cubicBezTo>
                  <a:cubicBezTo>
                    <a:pt x="37" y="8"/>
                    <a:pt x="17" y="21"/>
                    <a:pt x="16" y="27"/>
                  </a:cubicBezTo>
                  <a:cubicBezTo>
                    <a:pt x="16" y="28"/>
                    <a:pt x="16" y="28"/>
                    <a:pt x="17" y="28"/>
                  </a:cubicBezTo>
                  <a:cubicBezTo>
                    <a:pt x="18" y="28"/>
                    <a:pt x="22" y="24"/>
                    <a:pt x="26" y="20"/>
                  </a:cubicBezTo>
                  <a:cubicBezTo>
                    <a:pt x="31" y="16"/>
                    <a:pt x="35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2"/>
                    <a:pt x="19" y="36"/>
                    <a:pt x="11" y="42"/>
                  </a:cubicBezTo>
                  <a:cubicBezTo>
                    <a:pt x="8" y="44"/>
                    <a:pt x="8" y="45"/>
                    <a:pt x="8" y="45"/>
                  </a:cubicBezTo>
                  <a:cubicBezTo>
                    <a:pt x="10" y="45"/>
                    <a:pt x="22" y="38"/>
                    <a:pt x="31" y="26"/>
                  </a:cubicBezTo>
                  <a:cubicBezTo>
                    <a:pt x="34" y="23"/>
                    <a:pt x="35" y="22"/>
                    <a:pt x="36" y="22"/>
                  </a:cubicBezTo>
                  <a:cubicBezTo>
                    <a:pt x="38" y="22"/>
                    <a:pt x="25" y="46"/>
                    <a:pt x="17" y="53"/>
                  </a:cubicBezTo>
                  <a:cubicBezTo>
                    <a:pt x="18" y="52"/>
                    <a:pt x="19" y="51"/>
                    <a:pt x="20" y="50"/>
                  </a:cubicBezTo>
                  <a:cubicBezTo>
                    <a:pt x="34" y="38"/>
                    <a:pt x="41" y="19"/>
                    <a:pt x="41" y="12"/>
                  </a:cubicBezTo>
                  <a:cubicBezTo>
                    <a:pt x="41" y="11"/>
                    <a:pt x="41" y="10"/>
                    <a:pt x="40" y="10"/>
                  </a:cubicBezTo>
                  <a:cubicBezTo>
                    <a:pt x="40" y="3"/>
                    <a:pt x="38" y="6"/>
                    <a:pt x="37" y="3"/>
                  </a:cubicBezTo>
                  <a:cubicBezTo>
                    <a:pt x="37" y="1"/>
                    <a:pt x="36" y="0"/>
                    <a:pt x="34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2" name="Freeform 183">
              <a:extLst>
                <a:ext uri="{FF2B5EF4-FFF2-40B4-BE49-F238E27FC236}">
                  <a16:creationId xmlns:a16="http://schemas.microsoft.com/office/drawing/2014/main" id="{6434287C-C459-4E5B-9DA1-AA629ECEBB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066463" y="5721351"/>
              <a:ext cx="211137" cy="100013"/>
            </a:xfrm>
            <a:custGeom>
              <a:avLst/>
              <a:gdLst>
                <a:gd name="T0" fmla="*/ 9 w 56"/>
                <a:gd name="T1" fmla="*/ 0 h 26"/>
                <a:gd name="T2" fmla="*/ 12 w 56"/>
                <a:gd name="T3" fmla="*/ 4 h 26"/>
                <a:gd name="T4" fmla="*/ 42 w 56"/>
                <a:gd name="T5" fmla="*/ 17 h 26"/>
                <a:gd name="T6" fmla="*/ 41 w 56"/>
                <a:gd name="T7" fmla="*/ 17 h 26"/>
                <a:gd name="T8" fmla="*/ 22 w 56"/>
                <a:gd name="T9" fmla="*/ 13 h 26"/>
                <a:gd name="T10" fmla="*/ 12 w 56"/>
                <a:gd name="T11" fmla="*/ 11 h 26"/>
                <a:gd name="T12" fmla="*/ 15 w 56"/>
                <a:gd name="T13" fmla="*/ 14 h 26"/>
                <a:gd name="T14" fmla="*/ 36 w 56"/>
                <a:gd name="T15" fmla="*/ 23 h 26"/>
                <a:gd name="T16" fmla="*/ 31 w 56"/>
                <a:gd name="T17" fmla="*/ 23 h 26"/>
                <a:gd name="T18" fmla="*/ 6 w 56"/>
                <a:gd name="T19" fmla="*/ 14 h 26"/>
                <a:gd name="T20" fmla="*/ 1 w 56"/>
                <a:gd name="T21" fmla="*/ 11 h 26"/>
                <a:gd name="T22" fmla="*/ 1 w 56"/>
                <a:gd name="T23" fmla="*/ 13 h 26"/>
                <a:gd name="T24" fmla="*/ 18 w 56"/>
                <a:gd name="T25" fmla="*/ 25 h 26"/>
                <a:gd name="T26" fmla="*/ 30 w 56"/>
                <a:gd name="T27" fmla="*/ 26 h 26"/>
                <a:gd name="T28" fmla="*/ 37 w 56"/>
                <a:gd name="T29" fmla="*/ 25 h 26"/>
                <a:gd name="T30" fmla="*/ 56 w 56"/>
                <a:gd name="T31" fmla="*/ 19 h 26"/>
                <a:gd name="T32" fmla="*/ 39 w 56"/>
                <a:gd name="T33" fmla="*/ 11 h 26"/>
                <a:gd name="T34" fmla="*/ 33 w 56"/>
                <a:gd name="T35" fmla="*/ 9 h 26"/>
                <a:gd name="T36" fmla="*/ 23 w 56"/>
                <a:gd name="T37" fmla="*/ 5 h 26"/>
                <a:gd name="T38" fmla="*/ 15 w 56"/>
                <a:gd name="T39" fmla="*/ 1 h 26"/>
                <a:gd name="T40" fmla="*/ 15 w 56"/>
                <a:gd name="T41" fmla="*/ 1 h 26"/>
                <a:gd name="T42" fmla="*/ 15 w 56"/>
                <a:gd name="T43" fmla="*/ 1 h 26"/>
                <a:gd name="T44" fmla="*/ 15 w 56"/>
                <a:gd name="T45" fmla="*/ 1 h 26"/>
                <a:gd name="T46" fmla="*/ 9 w 56"/>
                <a:gd name="T4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" h="26">
                  <a:moveTo>
                    <a:pt x="9" y="0"/>
                  </a:moveTo>
                  <a:cubicBezTo>
                    <a:pt x="7" y="0"/>
                    <a:pt x="8" y="1"/>
                    <a:pt x="12" y="4"/>
                  </a:cubicBezTo>
                  <a:cubicBezTo>
                    <a:pt x="20" y="10"/>
                    <a:pt x="46" y="17"/>
                    <a:pt x="42" y="17"/>
                  </a:cubicBezTo>
                  <a:cubicBezTo>
                    <a:pt x="42" y="17"/>
                    <a:pt x="42" y="17"/>
                    <a:pt x="41" y="17"/>
                  </a:cubicBezTo>
                  <a:cubicBezTo>
                    <a:pt x="37" y="17"/>
                    <a:pt x="28" y="15"/>
                    <a:pt x="22" y="13"/>
                  </a:cubicBezTo>
                  <a:cubicBezTo>
                    <a:pt x="18" y="12"/>
                    <a:pt x="14" y="11"/>
                    <a:pt x="12" y="11"/>
                  </a:cubicBezTo>
                  <a:cubicBezTo>
                    <a:pt x="10" y="11"/>
                    <a:pt x="10" y="12"/>
                    <a:pt x="15" y="14"/>
                  </a:cubicBezTo>
                  <a:cubicBezTo>
                    <a:pt x="26" y="19"/>
                    <a:pt x="49" y="21"/>
                    <a:pt x="36" y="23"/>
                  </a:cubicBezTo>
                  <a:cubicBezTo>
                    <a:pt x="35" y="23"/>
                    <a:pt x="33" y="23"/>
                    <a:pt x="31" y="23"/>
                  </a:cubicBezTo>
                  <a:cubicBezTo>
                    <a:pt x="20" y="23"/>
                    <a:pt x="11" y="18"/>
                    <a:pt x="6" y="14"/>
                  </a:cubicBezTo>
                  <a:cubicBezTo>
                    <a:pt x="3" y="12"/>
                    <a:pt x="1" y="11"/>
                    <a:pt x="1" y="11"/>
                  </a:cubicBezTo>
                  <a:cubicBezTo>
                    <a:pt x="0" y="11"/>
                    <a:pt x="1" y="12"/>
                    <a:pt x="1" y="13"/>
                  </a:cubicBezTo>
                  <a:cubicBezTo>
                    <a:pt x="5" y="20"/>
                    <a:pt x="18" y="25"/>
                    <a:pt x="18" y="25"/>
                  </a:cubicBezTo>
                  <a:cubicBezTo>
                    <a:pt x="23" y="25"/>
                    <a:pt x="26" y="26"/>
                    <a:pt x="30" y="26"/>
                  </a:cubicBezTo>
                  <a:cubicBezTo>
                    <a:pt x="33" y="26"/>
                    <a:pt x="35" y="26"/>
                    <a:pt x="37" y="25"/>
                  </a:cubicBezTo>
                  <a:cubicBezTo>
                    <a:pt x="51" y="23"/>
                    <a:pt x="56" y="21"/>
                    <a:pt x="56" y="19"/>
                  </a:cubicBezTo>
                  <a:cubicBezTo>
                    <a:pt x="56" y="17"/>
                    <a:pt x="49" y="14"/>
                    <a:pt x="39" y="11"/>
                  </a:cubicBezTo>
                  <a:cubicBezTo>
                    <a:pt x="37" y="10"/>
                    <a:pt x="35" y="9"/>
                    <a:pt x="33" y="9"/>
                  </a:cubicBezTo>
                  <a:cubicBezTo>
                    <a:pt x="30" y="7"/>
                    <a:pt x="27" y="6"/>
                    <a:pt x="23" y="5"/>
                  </a:cubicBezTo>
                  <a:cubicBezTo>
                    <a:pt x="21" y="3"/>
                    <a:pt x="18" y="2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2" y="1"/>
                    <a:pt x="10" y="0"/>
                    <a:pt x="9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" name="Freeform 184">
              <a:extLst>
                <a:ext uri="{FF2B5EF4-FFF2-40B4-BE49-F238E27FC236}">
                  <a16:creationId xmlns:a16="http://schemas.microsoft.com/office/drawing/2014/main" id="{F4B5A631-31E7-4E46-B509-A2969C8C81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95113" y="5308601"/>
              <a:ext cx="104775" cy="177800"/>
            </a:xfrm>
            <a:custGeom>
              <a:avLst/>
              <a:gdLst>
                <a:gd name="T0" fmla="*/ 2 w 28"/>
                <a:gd name="T1" fmla="*/ 0 h 47"/>
                <a:gd name="T2" fmla="*/ 0 w 28"/>
                <a:gd name="T3" fmla="*/ 2 h 47"/>
                <a:gd name="T4" fmla="*/ 3 w 28"/>
                <a:gd name="T5" fmla="*/ 11 h 47"/>
                <a:gd name="T6" fmla="*/ 19 w 28"/>
                <a:gd name="T7" fmla="*/ 45 h 47"/>
                <a:gd name="T8" fmla="*/ 22 w 28"/>
                <a:gd name="T9" fmla="*/ 47 h 47"/>
                <a:gd name="T10" fmla="*/ 22 w 28"/>
                <a:gd name="T11" fmla="*/ 47 h 47"/>
                <a:gd name="T12" fmla="*/ 8 w 28"/>
                <a:gd name="T13" fmla="*/ 16 h 47"/>
                <a:gd name="T14" fmla="*/ 7 w 28"/>
                <a:gd name="T15" fmla="*/ 13 h 47"/>
                <a:gd name="T16" fmla="*/ 21 w 28"/>
                <a:gd name="T17" fmla="*/ 33 h 47"/>
                <a:gd name="T18" fmla="*/ 22 w 28"/>
                <a:gd name="T19" fmla="*/ 33 h 47"/>
                <a:gd name="T20" fmla="*/ 9 w 28"/>
                <a:gd name="T21" fmla="*/ 11 h 47"/>
                <a:gd name="T22" fmla="*/ 9 w 28"/>
                <a:gd name="T23" fmla="*/ 10 h 47"/>
                <a:gd name="T24" fmla="*/ 28 w 28"/>
                <a:gd name="T25" fmla="*/ 27 h 47"/>
                <a:gd name="T26" fmla="*/ 26 w 28"/>
                <a:gd name="T27" fmla="*/ 25 h 47"/>
                <a:gd name="T28" fmla="*/ 2 w 28"/>
                <a:gd name="T2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47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5"/>
                    <a:pt x="2" y="9"/>
                    <a:pt x="3" y="11"/>
                  </a:cubicBezTo>
                  <a:cubicBezTo>
                    <a:pt x="8" y="20"/>
                    <a:pt x="12" y="32"/>
                    <a:pt x="19" y="45"/>
                  </a:cubicBezTo>
                  <a:cubicBezTo>
                    <a:pt x="19" y="46"/>
                    <a:pt x="21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6" y="47"/>
                    <a:pt x="13" y="29"/>
                    <a:pt x="8" y="16"/>
                  </a:cubicBezTo>
                  <a:cubicBezTo>
                    <a:pt x="7" y="14"/>
                    <a:pt x="6" y="13"/>
                    <a:pt x="7" y="13"/>
                  </a:cubicBezTo>
                  <a:cubicBezTo>
                    <a:pt x="7" y="13"/>
                    <a:pt x="17" y="30"/>
                    <a:pt x="21" y="33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4" y="33"/>
                    <a:pt x="9" y="14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22" y="23"/>
                    <a:pt x="28" y="27"/>
                  </a:cubicBezTo>
                  <a:cubicBezTo>
                    <a:pt x="27" y="26"/>
                    <a:pt x="26" y="25"/>
                    <a:pt x="26" y="25"/>
                  </a:cubicBezTo>
                  <a:cubicBezTo>
                    <a:pt x="12" y="5"/>
                    <a:pt x="5" y="0"/>
                    <a:pt x="2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4" name="Freeform 185">
              <a:extLst>
                <a:ext uri="{FF2B5EF4-FFF2-40B4-BE49-F238E27FC236}">
                  <a16:creationId xmlns:a16="http://schemas.microsoft.com/office/drawing/2014/main" id="{1198314C-66DE-42D4-BC2D-F50028EC26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61763" y="5054601"/>
              <a:ext cx="30162" cy="95250"/>
            </a:xfrm>
            <a:custGeom>
              <a:avLst/>
              <a:gdLst>
                <a:gd name="T0" fmla="*/ 0 w 8"/>
                <a:gd name="T1" fmla="*/ 0 h 25"/>
                <a:gd name="T2" fmla="*/ 8 w 8"/>
                <a:gd name="T3" fmla="*/ 25 h 25"/>
                <a:gd name="T4" fmla="*/ 0 w 8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5">
                  <a:moveTo>
                    <a:pt x="0" y="0"/>
                  </a:moveTo>
                  <a:cubicBezTo>
                    <a:pt x="2" y="4"/>
                    <a:pt x="3" y="16"/>
                    <a:pt x="8" y="25"/>
                  </a:cubicBezTo>
                  <a:cubicBezTo>
                    <a:pt x="5" y="17"/>
                    <a:pt x="2" y="4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5" name="Freeform 186">
              <a:extLst>
                <a:ext uri="{FF2B5EF4-FFF2-40B4-BE49-F238E27FC236}">
                  <a16:creationId xmlns:a16="http://schemas.microsoft.com/office/drawing/2014/main" id="{90A94DEC-A2FF-4297-B430-097653B3A1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7475" y="5046664"/>
              <a:ext cx="49212" cy="117475"/>
            </a:xfrm>
            <a:custGeom>
              <a:avLst/>
              <a:gdLst>
                <a:gd name="T0" fmla="*/ 6 w 13"/>
                <a:gd name="T1" fmla="*/ 0 h 31"/>
                <a:gd name="T2" fmla="*/ 0 w 13"/>
                <a:gd name="T3" fmla="*/ 1 h 31"/>
                <a:gd name="T4" fmla="*/ 1 w 13"/>
                <a:gd name="T5" fmla="*/ 2 h 31"/>
                <a:gd name="T6" fmla="*/ 9 w 13"/>
                <a:gd name="T7" fmla="*/ 27 h 31"/>
                <a:gd name="T8" fmla="*/ 13 w 13"/>
                <a:gd name="T9" fmla="*/ 31 h 31"/>
                <a:gd name="T10" fmla="*/ 5 w 13"/>
                <a:gd name="T11" fmla="*/ 2 h 31"/>
                <a:gd name="T12" fmla="*/ 6 w 13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1">
                  <a:moveTo>
                    <a:pt x="6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2"/>
                  </a:cubicBezTo>
                  <a:cubicBezTo>
                    <a:pt x="3" y="6"/>
                    <a:pt x="6" y="19"/>
                    <a:pt x="9" y="27"/>
                  </a:cubicBezTo>
                  <a:cubicBezTo>
                    <a:pt x="10" y="28"/>
                    <a:pt x="11" y="30"/>
                    <a:pt x="13" y="31"/>
                  </a:cubicBezTo>
                  <a:cubicBezTo>
                    <a:pt x="10" y="23"/>
                    <a:pt x="5" y="9"/>
                    <a:pt x="5" y="2"/>
                  </a:cubicBezTo>
                  <a:cubicBezTo>
                    <a:pt x="5" y="1"/>
                    <a:pt x="5" y="0"/>
                    <a:pt x="6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" name="Freeform 187">
              <a:extLst>
                <a:ext uri="{FF2B5EF4-FFF2-40B4-BE49-F238E27FC236}">
                  <a16:creationId xmlns:a16="http://schemas.microsoft.com/office/drawing/2014/main" id="{CB443F5B-9DD5-4763-A4BB-2C531600B4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96688" y="5051426"/>
              <a:ext cx="3175" cy="0"/>
            </a:xfrm>
            <a:custGeom>
              <a:avLst/>
              <a:gdLst>
                <a:gd name="T0" fmla="*/ 1 w 1"/>
                <a:gd name="T1" fmla="*/ 0 w 1"/>
                <a:gd name="T2" fmla="*/ 1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7" name="Freeform 188">
              <a:extLst>
                <a:ext uri="{FF2B5EF4-FFF2-40B4-BE49-F238E27FC236}">
                  <a16:creationId xmlns:a16="http://schemas.microsoft.com/office/drawing/2014/main" id="{B9AD3B1D-52F9-42AB-A779-6B7E9D83867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96688" y="5051426"/>
              <a:ext cx="3175" cy="0"/>
            </a:xfrm>
            <a:custGeom>
              <a:avLst/>
              <a:gdLst>
                <a:gd name="T0" fmla="*/ 1 w 1"/>
                <a:gd name="T1" fmla="*/ 0 w 1"/>
                <a:gd name="T2" fmla="*/ 0 w 1"/>
                <a:gd name="T3" fmla="*/ 1 w 1"/>
                <a:gd name="T4" fmla="*/ 1 w 1"/>
                <a:gd name="T5" fmla="*/ 1 w 1"/>
                <a:gd name="T6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8" name="Freeform 189">
              <a:extLst>
                <a:ext uri="{FF2B5EF4-FFF2-40B4-BE49-F238E27FC236}">
                  <a16:creationId xmlns:a16="http://schemas.microsoft.com/office/drawing/2014/main" id="{15AAE7FA-F7AA-485D-83E6-527986694EA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10975" y="5054601"/>
              <a:ext cx="15875" cy="84138"/>
            </a:xfrm>
            <a:custGeom>
              <a:avLst/>
              <a:gdLst>
                <a:gd name="T0" fmla="*/ 2 w 4"/>
                <a:gd name="T1" fmla="*/ 0 h 22"/>
                <a:gd name="T2" fmla="*/ 2 w 4"/>
                <a:gd name="T3" fmla="*/ 0 h 22"/>
                <a:gd name="T4" fmla="*/ 4 w 4"/>
                <a:gd name="T5" fmla="*/ 22 h 22"/>
                <a:gd name="T6" fmla="*/ 2 w 4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2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3" y="2"/>
                    <a:pt x="0" y="15"/>
                    <a:pt x="4" y="22"/>
                  </a:cubicBezTo>
                  <a:cubicBezTo>
                    <a:pt x="1" y="16"/>
                    <a:pt x="4" y="2"/>
                    <a:pt x="2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9" name="Freeform 190">
              <a:extLst>
                <a:ext uri="{FF2B5EF4-FFF2-40B4-BE49-F238E27FC236}">
                  <a16:creationId xmlns:a16="http://schemas.microsoft.com/office/drawing/2014/main" id="{9BC15CD9-EC8B-4AB1-8049-1B65600644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99863" y="5051426"/>
              <a:ext cx="22225" cy="87313"/>
            </a:xfrm>
            <a:custGeom>
              <a:avLst/>
              <a:gdLst>
                <a:gd name="T0" fmla="*/ 6 w 6"/>
                <a:gd name="T1" fmla="*/ 0 h 23"/>
                <a:gd name="T2" fmla="*/ 1 w 6"/>
                <a:gd name="T3" fmla="*/ 1 h 23"/>
                <a:gd name="T4" fmla="*/ 3 w 6"/>
                <a:gd name="T5" fmla="*/ 23 h 23"/>
                <a:gd name="T6" fmla="*/ 3 w 6"/>
                <a:gd name="T7" fmla="*/ 23 h 23"/>
                <a:gd name="T8" fmla="*/ 6 w 6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3">
                  <a:moveTo>
                    <a:pt x="6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3" y="3"/>
                    <a:pt x="0" y="17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12"/>
                    <a:pt x="2" y="2"/>
                    <a:pt x="6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0" name="Freeform 191">
              <a:extLst>
                <a:ext uri="{FF2B5EF4-FFF2-40B4-BE49-F238E27FC236}">
                  <a16:creationId xmlns:a16="http://schemas.microsoft.com/office/drawing/2014/main" id="{13B85B6A-2FA8-4782-9E50-B05E6EC604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18913" y="5051426"/>
              <a:ext cx="7937" cy="3175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2 w 2"/>
                <a:gd name="T5" fmla="*/ 1 h 1"/>
                <a:gd name="T6" fmla="*/ 2 w 2"/>
                <a:gd name="T7" fmla="*/ 0 h 1"/>
                <a:gd name="T8" fmla="*/ 2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1" name="Freeform 192">
              <a:extLst>
                <a:ext uri="{FF2B5EF4-FFF2-40B4-BE49-F238E27FC236}">
                  <a16:creationId xmlns:a16="http://schemas.microsoft.com/office/drawing/2014/main" id="{07480811-BE40-46EA-9636-A11010BBE2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18913" y="5051426"/>
              <a:ext cx="7937" cy="3175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0 w 2"/>
                <a:gd name="T5" fmla="*/ 1 h 1"/>
                <a:gd name="T6" fmla="*/ 2 w 2"/>
                <a:gd name="T7" fmla="*/ 0 h 1"/>
                <a:gd name="T8" fmla="*/ 2 w 2"/>
                <a:gd name="T9" fmla="*/ 0 h 1"/>
                <a:gd name="T10" fmla="*/ 2 w 2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2" name="Freeform 193">
              <a:extLst>
                <a:ext uri="{FF2B5EF4-FFF2-40B4-BE49-F238E27FC236}">
                  <a16:creationId xmlns:a16="http://schemas.microsoft.com/office/drawing/2014/main" id="{FA7A8115-B334-4C87-97F8-ED31DC984A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455400" y="5057776"/>
              <a:ext cx="19050" cy="38100"/>
            </a:xfrm>
            <a:custGeom>
              <a:avLst/>
              <a:gdLst>
                <a:gd name="T0" fmla="*/ 0 w 5"/>
                <a:gd name="T1" fmla="*/ 0 h 10"/>
                <a:gd name="T2" fmla="*/ 5 w 5"/>
                <a:gd name="T3" fmla="*/ 10 h 10"/>
                <a:gd name="T4" fmla="*/ 0 w 5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0">
                  <a:moveTo>
                    <a:pt x="0" y="0"/>
                  </a:moveTo>
                  <a:cubicBezTo>
                    <a:pt x="1" y="3"/>
                    <a:pt x="3" y="7"/>
                    <a:pt x="5" y="10"/>
                  </a:cubicBezTo>
                  <a:cubicBezTo>
                    <a:pt x="4" y="7"/>
                    <a:pt x="1" y="3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" name="Freeform 194">
              <a:extLst>
                <a:ext uri="{FF2B5EF4-FFF2-40B4-BE49-F238E27FC236}">
                  <a16:creationId xmlns:a16="http://schemas.microsoft.com/office/drawing/2014/main" id="{1CB71BC1-D530-40FB-920B-025ECF9901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449050" y="5043489"/>
              <a:ext cx="44450" cy="90488"/>
            </a:xfrm>
            <a:custGeom>
              <a:avLst/>
              <a:gdLst>
                <a:gd name="T0" fmla="*/ 0 w 12"/>
                <a:gd name="T1" fmla="*/ 0 h 24"/>
                <a:gd name="T2" fmla="*/ 11 w 12"/>
                <a:gd name="T3" fmla="*/ 24 h 24"/>
                <a:gd name="T4" fmla="*/ 10 w 12"/>
                <a:gd name="T5" fmla="*/ 14 h 24"/>
                <a:gd name="T6" fmla="*/ 5 w 12"/>
                <a:gd name="T7" fmla="*/ 4 h 24"/>
                <a:gd name="T8" fmla="*/ 5 w 12"/>
                <a:gd name="T9" fmla="*/ 1 h 24"/>
                <a:gd name="T10" fmla="*/ 0 w 12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4">
                  <a:moveTo>
                    <a:pt x="0" y="0"/>
                  </a:moveTo>
                  <a:cubicBezTo>
                    <a:pt x="7" y="10"/>
                    <a:pt x="9" y="17"/>
                    <a:pt x="11" y="24"/>
                  </a:cubicBezTo>
                  <a:cubicBezTo>
                    <a:pt x="12" y="21"/>
                    <a:pt x="11" y="18"/>
                    <a:pt x="10" y="14"/>
                  </a:cubicBezTo>
                  <a:cubicBezTo>
                    <a:pt x="8" y="11"/>
                    <a:pt x="6" y="7"/>
                    <a:pt x="5" y="4"/>
                  </a:cubicBezTo>
                  <a:cubicBezTo>
                    <a:pt x="5" y="3"/>
                    <a:pt x="5" y="2"/>
                    <a:pt x="5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4" name="Freeform 195">
              <a:extLst>
                <a:ext uri="{FF2B5EF4-FFF2-40B4-BE49-F238E27FC236}">
                  <a16:creationId xmlns:a16="http://schemas.microsoft.com/office/drawing/2014/main" id="{786374DC-F12B-4708-A612-B25E880148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01150" y="5753101"/>
              <a:ext cx="207962" cy="192088"/>
            </a:xfrm>
            <a:custGeom>
              <a:avLst/>
              <a:gdLst>
                <a:gd name="T0" fmla="*/ 52 w 55"/>
                <a:gd name="T1" fmla="*/ 23 h 51"/>
                <a:gd name="T2" fmla="*/ 52 w 55"/>
                <a:gd name="T3" fmla="*/ 23 h 51"/>
                <a:gd name="T4" fmla="*/ 52 w 55"/>
                <a:gd name="T5" fmla="*/ 21 h 51"/>
                <a:gd name="T6" fmla="*/ 52 w 55"/>
                <a:gd name="T7" fmla="*/ 3 h 51"/>
                <a:gd name="T8" fmla="*/ 50 w 55"/>
                <a:gd name="T9" fmla="*/ 2 h 51"/>
                <a:gd name="T10" fmla="*/ 49 w 55"/>
                <a:gd name="T11" fmla="*/ 1 h 51"/>
                <a:gd name="T12" fmla="*/ 43 w 55"/>
                <a:gd name="T13" fmla="*/ 8 h 51"/>
                <a:gd name="T14" fmla="*/ 42 w 55"/>
                <a:gd name="T15" fmla="*/ 8 h 51"/>
                <a:gd name="T16" fmla="*/ 42 w 55"/>
                <a:gd name="T17" fmla="*/ 9 h 51"/>
                <a:gd name="T18" fmla="*/ 42 w 55"/>
                <a:gd name="T19" fmla="*/ 9 h 51"/>
                <a:gd name="T20" fmla="*/ 42 w 55"/>
                <a:gd name="T21" fmla="*/ 9 h 51"/>
                <a:gd name="T22" fmla="*/ 37 w 55"/>
                <a:gd name="T23" fmla="*/ 15 h 51"/>
                <a:gd name="T24" fmla="*/ 21 w 55"/>
                <a:gd name="T25" fmla="*/ 28 h 51"/>
                <a:gd name="T26" fmla="*/ 5 w 55"/>
                <a:gd name="T27" fmla="*/ 39 h 51"/>
                <a:gd name="T28" fmla="*/ 1 w 55"/>
                <a:gd name="T29" fmla="*/ 42 h 51"/>
                <a:gd name="T30" fmla="*/ 0 w 55"/>
                <a:gd name="T31" fmla="*/ 49 h 51"/>
                <a:gd name="T32" fmla="*/ 9 w 55"/>
                <a:gd name="T33" fmla="*/ 50 h 51"/>
                <a:gd name="T34" fmla="*/ 43 w 55"/>
                <a:gd name="T35" fmla="*/ 38 h 51"/>
                <a:gd name="T36" fmla="*/ 52 w 55"/>
                <a:gd name="T37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" h="51">
                  <a:moveTo>
                    <a:pt x="52" y="23"/>
                  </a:moveTo>
                  <a:cubicBezTo>
                    <a:pt x="52" y="23"/>
                    <a:pt x="52" y="23"/>
                    <a:pt x="52" y="23"/>
                  </a:cubicBezTo>
                  <a:cubicBezTo>
                    <a:pt x="52" y="22"/>
                    <a:pt x="52" y="22"/>
                    <a:pt x="52" y="21"/>
                  </a:cubicBezTo>
                  <a:cubicBezTo>
                    <a:pt x="55" y="13"/>
                    <a:pt x="53" y="4"/>
                    <a:pt x="52" y="3"/>
                  </a:cubicBezTo>
                  <a:cubicBezTo>
                    <a:pt x="51" y="2"/>
                    <a:pt x="51" y="2"/>
                    <a:pt x="50" y="2"/>
                  </a:cubicBezTo>
                  <a:cubicBezTo>
                    <a:pt x="50" y="2"/>
                    <a:pt x="50" y="2"/>
                    <a:pt x="49" y="1"/>
                  </a:cubicBezTo>
                  <a:cubicBezTo>
                    <a:pt x="48" y="0"/>
                    <a:pt x="47" y="1"/>
                    <a:pt x="43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0" y="11"/>
                    <a:pt x="39" y="13"/>
                    <a:pt x="37" y="15"/>
                  </a:cubicBezTo>
                  <a:cubicBezTo>
                    <a:pt x="32" y="20"/>
                    <a:pt x="25" y="25"/>
                    <a:pt x="21" y="28"/>
                  </a:cubicBezTo>
                  <a:cubicBezTo>
                    <a:pt x="18" y="31"/>
                    <a:pt x="9" y="36"/>
                    <a:pt x="5" y="39"/>
                  </a:cubicBezTo>
                  <a:cubicBezTo>
                    <a:pt x="3" y="41"/>
                    <a:pt x="1" y="42"/>
                    <a:pt x="1" y="42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3" y="49"/>
                    <a:pt x="6" y="50"/>
                    <a:pt x="9" y="50"/>
                  </a:cubicBezTo>
                  <a:cubicBezTo>
                    <a:pt x="26" y="51"/>
                    <a:pt x="37" y="45"/>
                    <a:pt x="43" y="38"/>
                  </a:cubicBezTo>
                  <a:cubicBezTo>
                    <a:pt x="47" y="33"/>
                    <a:pt x="50" y="28"/>
                    <a:pt x="52" y="23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5" name="Freeform 196">
              <a:extLst>
                <a:ext uri="{FF2B5EF4-FFF2-40B4-BE49-F238E27FC236}">
                  <a16:creationId xmlns:a16="http://schemas.microsoft.com/office/drawing/2014/main" id="{6CBF39D9-5C6A-43F0-B827-3E821E4B633B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9247188" y="5808664"/>
              <a:ext cx="131762" cy="117475"/>
            </a:xfrm>
            <a:custGeom>
              <a:avLst/>
              <a:gdLst>
                <a:gd name="T0" fmla="*/ 4 w 35"/>
                <a:gd name="T1" fmla="*/ 28 h 31"/>
                <a:gd name="T2" fmla="*/ 1 w 35"/>
                <a:gd name="T3" fmla="*/ 29 h 31"/>
                <a:gd name="T4" fmla="*/ 0 w 35"/>
                <a:gd name="T5" fmla="*/ 30 h 31"/>
                <a:gd name="T6" fmla="*/ 1 w 35"/>
                <a:gd name="T7" fmla="*/ 31 h 31"/>
                <a:gd name="T8" fmla="*/ 4 w 35"/>
                <a:gd name="T9" fmla="*/ 28 h 31"/>
                <a:gd name="T10" fmla="*/ 35 w 35"/>
                <a:gd name="T11" fmla="*/ 23 h 31"/>
                <a:gd name="T12" fmla="*/ 26 w 35"/>
                <a:gd name="T13" fmla="*/ 29 h 31"/>
                <a:gd name="T14" fmla="*/ 29 w 35"/>
                <a:gd name="T15" fmla="*/ 29 h 31"/>
                <a:gd name="T16" fmla="*/ 35 w 35"/>
                <a:gd name="T17" fmla="*/ 23 h 31"/>
                <a:gd name="T18" fmla="*/ 30 w 35"/>
                <a:gd name="T19" fmla="*/ 7 h 31"/>
                <a:gd name="T20" fmla="*/ 15 w 35"/>
                <a:gd name="T21" fmla="*/ 22 h 31"/>
                <a:gd name="T22" fmla="*/ 13 w 35"/>
                <a:gd name="T23" fmla="*/ 22 h 31"/>
                <a:gd name="T24" fmla="*/ 11 w 35"/>
                <a:gd name="T25" fmla="*/ 21 h 31"/>
                <a:gd name="T26" fmla="*/ 5 w 35"/>
                <a:gd name="T27" fmla="*/ 27 h 31"/>
                <a:gd name="T28" fmla="*/ 2 w 35"/>
                <a:gd name="T29" fmla="*/ 31 h 31"/>
                <a:gd name="T30" fmla="*/ 7 w 35"/>
                <a:gd name="T31" fmla="*/ 31 h 31"/>
                <a:gd name="T32" fmla="*/ 19 w 35"/>
                <a:gd name="T33" fmla="*/ 30 h 31"/>
                <a:gd name="T34" fmla="*/ 19 w 35"/>
                <a:gd name="T35" fmla="*/ 30 h 31"/>
                <a:gd name="T36" fmla="*/ 19 w 35"/>
                <a:gd name="T37" fmla="*/ 30 h 31"/>
                <a:gd name="T38" fmla="*/ 22 w 35"/>
                <a:gd name="T39" fmla="*/ 30 h 31"/>
                <a:gd name="T40" fmla="*/ 31 w 35"/>
                <a:gd name="T41" fmla="*/ 18 h 31"/>
                <a:gd name="T42" fmla="*/ 16 w 35"/>
                <a:gd name="T43" fmla="*/ 29 h 31"/>
                <a:gd name="T44" fmla="*/ 15 w 35"/>
                <a:gd name="T45" fmla="*/ 29 h 31"/>
                <a:gd name="T46" fmla="*/ 20 w 35"/>
                <a:gd name="T47" fmla="*/ 22 h 31"/>
                <a:gd name="T48" fmla="*/ 30 w 35"/>
                <a:gd name="T49" fmla="*/ 7 h 31"/>
                <a:gd name="T50" fmla="*/ 29 w 35"/>
                <a:gd name="T51" fmla="*/ 0 h 31"/>
                <a:gd name="T52" fmla="*/ 21 w 35"/>
                <a:gd name="T53" fmla="*/ 7 h 31"/>
                <a:gd name="T54" fmla="*/ 20 w 35"/>
                <a:gd name="T55" fmla="*/ 9 h 31"/>
                <a:gd name="T56" fmla="*/ 29 w 35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31">
                  <a:moveTo>
                    <a:pt x="4" y="28"/>
                  </a:moveTo>
                  <a:cubicBezTo>
                    <a:pt x="3" y="28"/>
                    <a:pt x="2" y="29"/>
                    <a:pt x="1" y="29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0"/>
                    <a:pt x="3" y="29"/>
                    <a:pt x="4" y="28"/>
                  </a:cubicBezTo>
                  <a:moveTo>
                    <a:pt x="35" y="23"/>
                  </a:moveTo>
                  <a:cubicBezTo>
                    <a:pt x="33" y="25"/>
                    <a:pt x="30" y="27"/>
                    <a:pt x="26" y="29"/>
                  </a:cubicBezTo>
                  <a:cubicBezTo>
                    <a:pt x="27" y="29"/>
                    <a:pt x="28" y="29"/>
                    <a:pt x="29" y="29"/>
                  </a:cubicBezTo>
                  <a:cubicBezTo>
                    <a:pt x="31" y="27"/>
                    <a:pt x="33" y="25"/>
                    <a:pt x="35" y="23"/>
                  </a:cubicBezTo>
                  <a:moveTo>
                    <a:pt x="30" y="7"/>
                  </a:moveTo>
                  <a:cubicBezTo>
                    <a:pt x="30" y="7"/>
                    <a:pt x="20" y="20"/>
                    <a:pt x="15" y="22"/>
                  </a:cubicBezTo>
                  <a:cubicBezTo>
                    <a:pt x="14" y="22"/>
                    <a:pt x="14" y="22"/>
                    <a:pt x="13" y="22"/>
                  </a:cubicBezTo>
                  <a:cubicBezTo>
                    <a:pt x="12" y="22"/>
                    <a:pt x="12" y="22"/>
                    <a:pt x="11" y="21"/>
                  </a:cubicBezTo>
                  <a:cubicBezTo>
                    <a:pt x="9" y="23"/>
                    <a:pt x="7" y="25"/>
                    <a:pt x="5" y="27"/>
                  </a:cubicBezTo>
                  <a:cubicBezTo>
                    <a:pt x="4" y="29"/>
                    <a:pt x="3" y="30"/>
                    <a:pt x="2" y="31"/>
                  </a:cubicBezTo>
                  <a:cubicBezTo>
                    <a:pt x="4" y="31"/>
                    <a:pt x="5" y="31"/>
                    <a:pt x="7" y="31"/>
                  </a:cubicBezTo>
                  <a:cubicBezTo>
                    <a:pt x="10" y="31"/>
                    <a:pt x="14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0" y="30"/>
                    <a:pt x="21" y="30"/>
                    <a:pt x="22" y="30"/>
                  </a:cubicBezTo>
                  <a:cubicBezTo>
                    <a:pt x="24" y="27"/>
                    <a:pt x="31" y="22"/>
                    <a:pt x="31" y="18"/>
                  </a:cubicBezTo>
                  <a:cubicBezTo>
                    <a:pt x="26" y="24"/>
                    <a:pt x="20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1" y="29"/>
                    <a:pt x="13" y="27"/>
                    <a:pt x="20" y="22"/>
                  </a:cubicBezTo>
                  <a:cubicBezTo>
                    <a:pt x="26" y="16"/>
                    <a:pt x="30" y="7"/>
                    <a:pt x="30" y="7"/>
                  </a:cubicBezTo>
                  <a:moveTo>
                    <a:pt x="29" y="0"/>
                  </a:moveTo>
                  <a:cubicBezTo>
                    <a:pt x="27" y="2"/>
                    <a:pt x="24" y="5"/>
                    <a:pt x="21" y="7"/>
                  </a:cubicBezTo>
                  <a:cubicBezTo>
                    <a:pt x="21" y="8"/>
                    <a:pt x="21" y="9"/>
                    <a:pt x="20" y="9"/>
                  </a:cubicBezTo>
                  <a:cubicBezTo>
                    <a:pt x="24" y="6"/>
                    <a:pt x="28" y="3"/>
                    <a:pt x="29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6" name="Freeform 197">
              <a:extLst>
                <a:ext uri="{FF2B5EF4-FFF2-40B4-BE49-F238E27FC236}">
                  <a16:creationId xmlns:a16="http://schemas.microsoft.com/office/drawing/2014/main" id="{A17F1390-6EA3-4FFE-97F1-A94713A7821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80525" y="5695951"/>
              <a:ext cx="155575" cy="234950"/>
            </a:xfrm>
            <a:custGeom>
              <a:avLst/>
              <a:gdLst>
                <a:gd name="T0" fmla="*/ 40 w 41"/>
                <a:gd name="T1" fmla="*/ 26 h 62"/>
                <a:gd name="T2" fmla="*/ 41 w 41"/>
                <a:gd name="T3" fmla="*/ 19 h 62"/>
                <a:gd name="T4" fmla="*/ 39 w 41"/>
                <a:gd name="T5" fmla="*/ 8 h 62"/>
                <a:gd name="T6" fmla="*/ 39 w 41"/>
                <a:gd name="T7" fmla="*/ 8 h 62"/>
                <a:gd name="T8" fmla="*/ 34 w 41"/>
                <a:gd name="T9" fmla="*/ 2 h 62"/>
                <a:gd name="T10" fmla="*/ 31 w 41"/>
                <a:gd name="T11" fmla="*/ 2 h 62"/>
                <a:gd name="T12" fmla="*/ 28 w 41"/>
                <a:gd name="T13" fmla="*/ 3 h 62"/>
                <a:gd name="T14" fmla="*/ 26 w 41"/>
                <a:gd name="T15" fmla="*/ 1 h 62"/>
                <a:gd name="T16" fmla="*/ 23 w 41"/>
                <a:gd name="T17" fmla="*/ 0 h 62"/>
                <a:gd name="T18" fmla="*/ 15 w 41"/>
                <a:gd name="T19" fmla="*/ 6 h 62"/>
                <a:gd name="T20" fmla="*/ 14 w 41"/>
                <a:gd name="T21" fmla="*/ 6 h 62"/>
                <a:gd name="T22" fmla="*/ 12 w 41"/>
                <a:gd name="T23" fmla="*/ 9 h 62"/>
                <a:gd name="T24" fmla="*/ 5 w 41"/>
                <a:gd name="T25" fmla="*/ 17 h 62"/>
                <a:gd name="T26" fmla="*/ 5 w 41"/>
                <a:gd name="T27" fmla="*/ 17 h 62"/>
                <a:gd name="T28" fmla="*/ 4 w 41"/>
                <a:gd name="T29" fmla="*/ 19 h 62"/>
                <a:gd name="T30" fmla="*/ 4 w 41"/>
                <a:gd name="T31" fmla="*/ 19 h 62"/>
                <a:gd name="T32" fmla="*/ 0 w 41"/>
                <a:gd name="T33" fmla="*/ 39 h 62"/>
                <a:gd name="T34" fmla="*/ 6 w 41"/>
                <a:gd name="T35" fmla="*/ 62 h 62"/>
                <a:gd name="T36" fmla="*/ 40 w 41"/>
                <a:gd name="T37" fmla="*/ 2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" h="62">
                  <a:moveTo>
                    <a:pt x="40" y="26"/>
                  </a:moveTo>
                  <a:cubicBezTo>
                    <a:pt x="41" y="24"/>
                    <a:pt x="41" y="21"/>
                    <a:pt x="41" y="19"/>
                  </a:cubicBezTo>
                  <a:cubicBezTo>
                    <a:pt x="41" y="15"/>
                    <a:pt x="40" y="11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5"/>
                    <a:pt x="35" y="3"/>
                    <a:pt x="34" y="2"/>
                  </a:cubicBezTo>
                  <a:cubicBezTo>
                    <a:pt x="33" y="1"/>
                    <a:pt x="32" y="1"/>
                    <a:pt x="31" y="2"/>
                  </a:cubicBezTo>
                  <a:cubicBezTo>
                    <a:pt x="30" y="2"/>
                    <a:pt x="29" y="3"/>
                    <a:pt x="28" y="3"/>
                  </a:cubicBezTo>
                  <a:cubicBezTo>
                    <a:pt x="27" y="3"/>
                    <a:pt x="27" y="2"/>
                    <a:pt x="26" y="1"/>
                  </a:cubicBezTo>
                  <a:cubicBezTo>
                    <a:pt x="26" y="0"/>
                    <a:pt x="24" y="0"/>
                    <a:pt x="23" y="0"/>
                  </a:cubicBezTo>
                  <a:cubicBezTo>
                    <a:pt x="21" y="1"/>
                    <a:pt x="18" y="3"/>
                    <a:pt x="15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9" y="11"/>
                    <a:pt x="7" y="14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1" y="25"/>
                    <a:pt x="0" y="31"/>
                    <a:pt x="0" y="39"/>
                  </a:cubicBezTo>
                  <a:cubicBezTo>
                    <a:pt x="1" y="51"/>
                    <a:pt x="6" y="62"/>
                    <a:pt x="6" y="62"/>
                  </a:cubicBezTo>
                  <a:cubicBezTo>
                    <a:pt x="23" y="61"/>
                    <a:pt x="37" y="41"/>
                    <a:pt x="40" y="26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7" name="Freeform 198">
              <a:extLst>
                <a:ext uri="{FF2B5EF4-FFF2-40B4-BE49-F238E27FC236}">
                  <a16:creationId xmlns:a16="http://schemas.microsoft.com/office/drawing/2014/main" id="{FC042973-9021-430F-A827-4C77F2510F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417050" y="5759451"/>
              <a:ext cx="15875" cy="38100"/>
            </a:xfrm>
            <a:custGeom>
              <a:avLst/>
              <a:gdLst>
                <a:gd name="T0" fmla="*/ 4 w 4"/>
                <a:gd name="T1" fmla="*/ 0 h 10"/>
                <a:gd name="T2" fmla="*/ 4 w 4"/>
                <a:gd name="T3" fmla="*/ 0 h 10"/>
                <a:gd name="T4" fmla="*/ 4 w 4"/>
                <a:gd name="T5" fmla="*/ 0 h 10"/>
                <a:gd name="T6" fmla="*/ 3 w 4"/>
                <a:gd name="T7" fmla="*/ 2 h 10"/>
                <a:gd name="T8" fmla="*/ 3 w 4"/>
                <a:gd name="T9" fmla="*/ 2 h 10"/>
                <a:gd name="T10" fmla="*/ 0 w 4"/>
                <a:gd name="T11" fmla="*/ 10 h 10"/>
                <a:gd name="T12" fmla="*/ 0 w 4"/>
                <a:gd name="T13" fmla="*/ 10 h 10"/>
                <a:gd name="T14" fmla="*/ 3 w 4"/>
                <a:gd name="T15" fmla="*/ 2 h 10"/>
                <a:gd name="T16" fmla="*/ 3 w 4"/>
                <a:gd name="T17" fmla="*/ 2 h 10"/>
                <a:gd name="T18" fmla="*/ 4 w 4"/>
                <a:gd name="T19" fmla="*/ 0 h 10"/>
                <a:gd name="T20" fmla="*/ 4 w 4"/>
                <a:gd name="T21" fmla="*/ 0 h 10"/>
                <a:gd name="T22" fmla="*/ 4 w 4"/>
                <a:gd name="T2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1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5"/>
                    <a:pt x="1" y="7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7"/>
                    <a:pt x="2" y="5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8" name="Freeform 199">
              <a:extLst>
                <a:ext uri="{FF2B5EF4-FFF2-40B4-BE49-F238E27FC236}">
                  <a16:creationId xmlns:a16="http://schemas.microsoft.com/office/drawing/2014/main" id="{FC173984-9A79-4493-96C5-ABBDAF6CF999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9285288" y="5745164"/>
              <a:ext cx="147637" cy="177800"/>
            </a:xfrm>
            <a:custGeom>
              <a:avLst/>
              <a:gdLst>
                <a:gd name="T0" fmla="*/ 15 w 39"/>
                <a:gd name="T1" fmla="*/ 46 h 47"/>
                <a:gd name="T2" fmla="*/ 19 w 39"/>
                <a:gd name="T3" fmla="*/ 43 h 47"/>
                <a:gd name="T4" fmla="*/ 7 w 39"/>
                <a:gd name="T5" fmla="*/ 45 h 47"/>
                <a:gd name="T6" fmla="*/ 9 w 39"/>
                <a:gd name="T7" fmla="*/ 41 h 47"/>
                <a:gd name="T8" fmla="*/ 22 w 39"/>
                <a:gd name="T9" fmla="*/ 37 h 47"/>
                <a:gd name="T10" fmla="*/ 23 w 39"/>
                <a:gd name="T11" fmla="*/ 36 h 47"/>
                <a:gd name="T12" fmla="*/ 13 w 39"/>
                <a:gd name="T13" fmla="*/ 38 h 47"/>
                <a:gd name="T14" fmla="*/ 11 w 39"/>
                <a:gd name="T15" fmla="*/ 39 h 47"/>
                <a:gd name="T16" fmla="*/ 12 w 39"/>
                <a:gd name="T17" fmla="*/ 47 h 47"/>
                <a:gd name="T18" fmla="*/ 6 w 39"/>
                <a:gd name="T19" fmla="*/ 30 h 47"/>
                <a:gd name="T20" fmla="*/ 5 w 39"/>
                <a:gd name="T21" fmla="*/ 34 h 47"/>
                <a:gd name="T22" fmla="*/ 4 w 39"/>
                <a:gd name="T23" fmla="*/ 44 h 47"/>
                <a:gd name="T24" fmla="*/ 12 w 39"/>
                <a:gd name="T25" fmla="*/ 28 h 47"/>
                <a:gd name="T26" fmla="*/ 11 w 39"/>
                <a:gd name="T27" fmla="*/ 37 h 47"/>
                <a:gd name="T28" fmla="*/ 22 w 39"/>
                <a:gd name="T29" fmla="*/ 28 h 47"/>
                <a:gd name="T30" fmla="*/ 18 w 39"/>
                <a:gd name="T31" fmla="*/ 35 h 47"/>
                <a:gd name="T32" fmla="*/ 13 w 39"/>
                <a:gd name="T33" fmla="*/ 47 h 47"/>
                <a:gd name="T34" fmla="*/ 21 w 39"/>
                <a:gd name="T35" fmla="*/ 38 h 47"/>
                <a:gd name="T36" fmla="*/ 22 w 39"/>
                <a:gd name="T37" fmla="*/ 36 h 47"/>
                <a:gd name="T38" fmla="*/ 8 w 39"/>
                <a:gd name="T39" fmla="*/ 27 h 47"/>
                <a:gd name="T40" fmla="*/ 7 w 39"/>
                <a:gd name="T41" fmla="*/ 30 h 47"/>
                <a:gd name="T42" fmla="*/ 6 w 39"/>
                <a:gd name="T43" fmla="*/ 45 h 47"/>
                <a:gd name="T44" fmla="*/ 10 w 39"/>
                <a:gd name="T45" fmla="*/ 33 h 47"/>
                <a:gd name="T46" fmla="*/ 8 w 39"/>
                <a:gd name="T47" fmla="*/ 34 h 47"/>
                <a:gd name="T48" fmla="*/ 8 w 39"/>
                <a:gd name="T49" fmla="*/ 27 h 47"/>
                <a:gd name="T50" fmla="*/ 12 w 39"/>
                <a:gd name="T51" fmla="*/ 27 h 47"/>
                <a:gd name="T52" fmla="*/ 16 w 39"/>
                <a:gd name="T53" fmla="*/ 24 h 47"/>
                <a:gd name="T54" fmla="*/ 17 w 39"/>
                <a:gd name="T55" fmla="*/ 19 h 47"/>
                <a:gd name="T56" fmla="*/ 15 w 39"/>
                <a:gd name="T57" fmla="*/ 22 h 47"/>
                <a:gd name="T58" fmla="*/ 17 w 39"/>
                <a:gd name="T59" fmla="*/ 20 h 47"/>
                <a:gd name="T60" fmla="*/ 17 w 39"/>
                <a:gd name="T61" fmla="*/ 19 h 47"/>
                <a:gd name="T62" fmla="*/ 23 w 39"/>
                <a:gd name="T63" fmla="*/ 27 h 47"/>
                <a:gd name="T64" fmla="*/ 26 w 39"/>
                <a:gd name="T65" fmla="*/ 20 h 47"/>
                <a:gd name="T66" fmla="*/ 10 w 39"/>
                <a:gd name="T67" fmla="*/ 18 h 47"/>
                <a:gd name="T68" fmla="*/ 8 w 39"/>
                <a:gd name="T69" fmla="*/ 26 h 47"/>
                <a:gd name="T70" fmla="*/ 11 w 39"/>
                <a:gd name="T71" fmla="*/ 19 h 47"/>
                <a:gd name="T72" fmla="*/ 27 w 39"/>
                <a:gd name="T73" fmla="*/ 15 h 47"/>
                <a:gd name="T74" fmla="*/ 27 w 39"/>
                <a:gd name="T75" fmla="*/ 18 h 47"/>
                <a:gd name="T76" fmla="*/ 39 w 39"/>
                <a:gd name="T77" fmla="*/ 13 h 47"/>
                <a:gd name="T78" fmla="*/ 25 w 39"/>
                <a:gd name="T79" fmla="*/ 35 h 47"/>
                <a:gd name="T80" fmla="*/ 19 w 39"/>
                <a:gd name="T81" fmla="*/ 44 h 47"/>
                <a:gd name="T82" fmla="*/ 13 w 39"/>
                <a:gd name="T83" fmla="*/ 12 h 47"/>
                <a:gd name="T84" fmla="*/ 11 w 39"/>
                <a:gd name="T85" fmla="*/ 17 h 47"/>
                <a:gd name="T86" fmla="*/ 12 w 39"/>
                <a:gd name="T87" fmla="*/ 17 h 47"/>
                <a:gd name="T88" fmla="*/ 8 w 39"/>
                <a:gd name="T89" fmla="*/ 0 h 47"/>
                <a:gd name="T90" fmla="*/ 4 w 39"/>
                <a:gd name="T91" fmla="*/ 4 h 47"/>
                <a:gd name="T92" fmla="*/ 3 w 39"/>
                <a:gd name="T93" fmla="*/ 6 h 47"/>
                <a:gd name="T94" fmla="*/ 0 w 39"/>
                <a:gd name="T95" fmla="*/ 14 h 47"/>
                <a:gd name="T96" fmla="*/ 8 w 39"/>
                <a:gd name="T9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9" h="47">
                  <a:moveTo>
                    <a:pt x="19" y="43"/>
                  </a:moveTo>
                  <a:cubicBezTo>
                    <a:pt x="18" y="44"/>
                    <a:pt x="17" y="45"/>
                    <a:pt x="15" y="46"/>
                  </a:cubicBezTo>
                  <a:cubicBezTo>
                    <a:pt x="16" y="46"/>
                    <a:pt x="17" y="45"/>
                    <a:pt x="18" y="45"/>
                  </a:cubicBezTo>
                  <a:cubicBezTo>
                    <a:pt x="18" y="44"/>
                    <a:pt x="19" y="44"/>
                    <a:pt x="19" y="43"/>
                  </a:cubicBezTo>
                  <a:moveTo>
                    <a:pt x="9" y="41"/>
                  </a:moveTo>
                  <a:cubicBezTo>
                    <a:pt x="8" y="43"/>
                    <a:pt x="8" y="44"/>
                    <a:pt x="7" y="45"/>
                  </a:cubicBezTo>
                  <a:cubicBezTo>
                    <a:pt x="7" y="45"/>
                    <a:pt x="8" y="45"/>
                    <a:pt x="8" y="45"/>
                  </a:cubicBezTo>
                  <a:cubicBezTo>
                    <a:pt x="9" y="44"/>
                    <a:pt x="9" y="43"/>
                    <a:pt x="9" y="41"/>
                  </a:cubicBezTo>
                  <a:moveTo>
                    <a:pt x="23" y="36"/>
                  </a:moveTo>
                  <a:cubicBezTo>
                    <a:pt x="23" y="37"/>
                    <a:pt x="22" y="37"/>
                    <a:pt x="22" y="37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2" y="38"/>
                    <a:pt x="23" y="37"/>
                    <a:pt x="23" y="36"/>
                  </a:cubicBezTo>
                  <a:moveTo>
                    <a:pt x="17" y="35"/>
                  </a:moveTo>
                  <a:cubicBezTo>
                    <a:pt x="15" y="37"/>
                    <a:pt x="14" y="38"/>
                    <a:pt x="13" y="38"/>
                  </a:cubicBezTo>
                  <a:cubicBezTo>
                    <a:pt x="12" y="38"/>
                    <a:pt x="12" y="37"/>
                    <a:pt x="11" y="37"/>
                  </a:cubicBezTo>
                  <a:cubicBezTo>
                    <a:pt x="11" y="37"/>
                    <a:pt x="11" y="38"/>
                    <a:pt x="11" y="39"/>
                  </a:cubicBezTo>
                  <a:cubicBezTo>
                    <a:pt x="10" y="41"/>
                    <a:pt x="10" y="44"/>
                    <a:pt x="9" y="46"/>
                  </a:cubicBezTo>
                  <a:cubicBezTo>
                    <a:pt x="10" y="46"/>
                    <a:pt x="11" y="46"/>
                    <a:pt x="12" y="47"/>
                  </a:cubicBezTo>
                  <a:cubicBezTo>
                    <a:pt x="13" y="45"/>
                    <a:pt x="16" y="40"/>
                    <a:pt x="17" y="35"/>
                  </a:cubicBezTo>
                  <a:moveTo>
                    <a:pt x="6" y="30"/>
                  </a:moveTo>
                  <a:cubicBezTo>
                    <a:pt x="6" y="30"/>
                    <a:pt x="5" y="31"/>
                    <a:pt x="5" y="31"/>
                  </a:cubicBezTo>
                  <a:cubicBezTo>
                    <a:pt x="5" y="32"/>
                    <a:pt x="5" y="33"/>
                    <a:pt x="5" y="34"/>
                  </a:cubicBezTo>
                  <a:cubicBezTo>
                    <a:pt x="5" y="36"/>
                    <a:pt x="5" y="39"/>
                    <a:pt x="4" y="41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5" y="40"/>
                    <a:pt x="6" y="35"/>
                    <a:pt x="6" y="30"/>
                  </a:cubicBezTo>
                  <a:moveTo>
                    <a:pt x="12" y="28"/>
                  </a:moveTo>
                  <a:cubicBezTo>
                    <a:pt x="11" y="30"/>
                    <a:pt x="11" y="31"/>
                    <a:pt x="10" y="32"/>
                  </a:cubicBezTo>
                  <a:cubicBezTo>
                    <a:pt x="10" y="34"/>
                    <a:pt x="11" y="35"/>
                    <a:pt x="11" y="37"/>
                  </a:cubicBezTo>
                  <a:cubicBezTo>
                    <a:pt x="12" y="34"/>
                    <a:pt x="12" y="31"/>
                    <a:pt x="12" y="28"/>
                  </a:cubicBezTo>
                  <a:moveTo>
                    <a:pt x="22" y="28"/>
                  </a:moveTo>
                  <a:cubicBezTo>
                    <a:pt x="22" y="28"/>
                    <a:pt x="22" y="29"/>
                    <a:pt x="21" y="29"/>
                  </a:cubicBezTo>
                  <a:cubicBezTo>
                    <a:pt x="20" y="31"/>
                    <a:pt x="19" y="33"/>
                    <a:pt x="18" y="35"/>
                  </a:cubicBezTo>
                  <a:cubicBezTo>
                    <a:pt x="17" y="40"/>
                    <a:pt x="14" y="45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5" y="46"/>
                    <a:pt x="18" y="43"/>
                    <a:pt x="20" y="40"/>
                  </a:cubicBezTo>
                  <a:cubicBezTo>
                    <a:pt x="21" y="39"/>
                    <a:pt x="21" y="39"/>
                    <a:pt x="21" y="3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1" y="38"/>
                    <a:pt x="21" y="37"/>
                    <a:pt x="22" y="36"/>
                  </a:cubicBezTo>
                  <a:cubicBezTo>
                    <a:pt x="23" y="33"/>
                    <a:pt x="23" y="30"/>
                    <a:pt x="22" y="28"/>
                  </a:cubicBezTo>
                  <a:moveTo>
                    <a:pt x="8" y="27"/>
                  </a:moveTo>
                  <a:cubicBezTo>
                    <a:pt x="7" y="28"/>
                    <a:pt x="7" y="28"/>
                    <a:pt x="7" y="29"/>
                  </a:cubicBezTo>
                  <a:cubicBezTo>
                    <a:pt x="7" y="29"/>
                    <a:pt x="7" y="30"/>
                    <a:pt x="7" y="30"/>
                  </a:cubicBezTo>
                  <a:cubicBezTo>
                    <a:pt x="7" y="35"/>
                    <a:pt x="5" y="41"/>
                    <a:pt x="4" y="45"/>
                  </a:cubicBezTo>
                  <a:cubicBezTo>
                    <a:pt x="5" y="45"/>
                    <a:pt x="5" y="45"/>
                    <a:pt x="6" y="45"/>
                  </a:cubicBezTo>
                  <a:cubicBezTo>
                    <a:pt x="7" y="43"/>
                    <a:pt x="8" y="41"/>
                    <a:pt x="10" y="38"/>
                  </a:cubicBezTo>
                  <a:cubicBezTo>
                    <a:pt x="10" y="37"/>
                    <a:pt x="10" y="35"/>
                    <a:pt x="10" y="33"/>
                  </a:cubicBezTo>
                  <a:cubicBezTo>
                    <a:pt x="9" y="34"/>
                    <a:pt x="9" y="35"/>
                    <a:pt x="9" y="35"/>
                  </a:cubicBezTo>
                  <a:cubicBezTo>
                    <a:pt x="9" y="35"/>
                    <a:pt x="9" y="34"/>
                    <a:pt x="8" y="34"/>
                  </a:cubicBezTo>
                  <a:cubicBezTo>
                    <a:pt x="8" y="34"/>
                    <a:pt x="8" y="32"/>
                    <a:pt x="9" y="29"/>
                  </a:cubicBezTo>
                  <a:cubicBezTo>
                    <a:pt x="8" y="28"/>
                    <a:pt x="8" y="27"/>
                    <a:pt x="8" y="27"/>
                  </a:cubicBezTo>
                  <a:moveTo>
                    <a:pt x="15" y="22"/>
                  </a:moveTo>
                  <a:cubicBezTo>
                    <a:pt x="14" y="24"/>
                    <a:pt x="13" y="26"/>
                    <a:pt x="12" y="27"/>
                  </a:cubicBezTo>
                  <a:cubicBezTo>
                    <a:pt x="12" y="29"/>
                    <a:pt x="12" y="31"/>
                    <a:pt x="12" y="32"/>
                  </a:cubicBezTo>
                  <a:cubicBezTo>
                    <a:pt x="13" y="30"/>
                    <a:pt x="15" y="26"/>
                    <a:pt x="16" y="24"/>
                  </a:cubicBezTo>
                  <a:cubicBezTo>
                    <a:pt x="15" y="23"/>
                    <a:pt x="15" y="23"/>
                    <a:pt x="15" y="22"/>
                  </a:cubicBezTo>
                  <a:moveTo>
                    <a:pt x="17" y="19"/>
                  </a:moveTo>
                  <a:cubicBezTo>
                    <a:pt x="17" y="19"/>
                    <a:pt x="16" y="19"/>
                    <a:pt x="16" y="20"/>
                  </a:cubicBezTo>
                  <a:cubicBezTo>
                    <a:pt x="16" y="20"/>
                    <a:pt x="15" y="21"/>
                    <a:pt x="15" y="22"/>
                  </a:cubicBezTo>
                  <a:cubicBezTo>
                    <a:pt x="15" y="22"/>
                    <a:pt x="16" y="23"/>
                    <a:pt x="16" y="23"/>
                  </a:cubicBezTo>
                  <a:cubicBezTo>
                    <a:pt x="16" y="22"/>
                    <a:pt x="17" y="21"/>
                    <a:pt x="17" y="20"/>
                  </a:cubicBezTo>
                  <a:cubicBezTo>
                    <a:pt x="17" y="20"/>
                    <a:pt x="17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moveTo>
                    <a:pt x="26" y="18"/>
                  </a:moveTo>
                  <a:cubicBezTo>
                    <a:pt x="25" y="21"/>
                    <a:pt x="24" y="24"/>
                    <a:pt x="23" y="27"/>
                  </a:cubicBezTo>
                  <a:cubicBezTo>
                    <a:pt x="23" y="30"/>
                    <a:pt x="23" y="32"/>
                    <a:pt x="23" y="35"/>
                  </a:cubicBezTo>
                  <a:cubicBezTo>
                    <a:pt x="25" y="31"/>
                    <a:pt x="26" y="25"/>
                    <a:pt x="26" y="20"/>
                  </a:cubicBezTo>
                  <a:cubicBezTo>
                    <a:pt x="26" y="20"/>
                    <a:pt x="26" y="19"/>
                    <a:pt x="26" y="18"/>
                  </a:cubicBezTo>
                  <a:moveTo>
                    <a:pt x="10" y="18"/>
                  </a:moveTo>
                  <a:cubicBezTo>
                    <a:pt x="9" y="20"/>
                    <a:pt x="9" y="23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7"/>
                    <a:pt x="9" y="28"/>
                    <a:pt x="9" y="28"/>
                  </a:cubicBezTo>
                  <a:cubicBezTo>
                    <a:pt x="9" y="26"/>
                    <a:pt x="10" y="22"/>
                    <a:pt x="11" y="19"/>
                  </a:cubicBezTo>
                  <a:cubicBezTo>
                    <a:pt x="11" y="19"/>
                    <a:pt x="10" y="18"/>
                    <a:pt x="10" y="18"/>
                  </a:cubicBezTo>
                  <a:moveTo>
                    <a:pt x="27" y="15"/>
                  </a:moveTo>
                  <a:cubicBezTo>
                    <a:pt x="27" y="15"/>
                    <a:pt x="27" y="16"/>
                    <a:pt x="26" y="17"/>
                  </a:cubicBezTo>
                  <a:cubicBezTo>
                    <a:pt x="26" y="17"/>
                    <a:pt x="27" y="18"/>
                    <a:pt x="27" y="18"/>
                  </a:cubicBezTo>
                  <a:cubicBezTo>
                    <a:pt x="27" y="16"/>
                    <a:pt x="27" y="15"/>
                    <a:pt x="27" y="15"/>
                  </a:cubicBezTo>
                  <a:moveTo>
                    <a:pt x="39" y="13"/>
                  </a:moveTo>
                  <a:cubicBezTo>
                    <a:pt x="37" y="18"/>
                    <a:pt x="37" y="18"/>
                    <a:pt x="32" y="27"/>
                  </a:cubicBezTo>
                  <a:cubicBezTo>
                    <a:pt x="30" y="29"/>
                    <a:pt x="27" y="33"/>
                    <a:pt x="25" y="35"/>
                  </a:cubicBezTo>
                  <a:cubicBezTo>
                    <a:pt x="24" y="37"/>
                    <a:pt x="22" y="39"/>
                    <a:pt x="21" y="41"/>
                  </a:cubicBezTo>
                  <a:cubicBezTo>
                    <a:pt x="20" y="42"/>
                    <a:pt x="20" y="43"/>
                    <a:pt x="19" y="44"/>
                  </a:cubicBezTo>
                  <a:cubicBezTo>
                    <a:pt x="29" y="37"/>
                    <a:pt x="37" y="23"/>
                    <a:pt x="39" y="13"/>
                  </a:cubicBezTo>
                  <a:moveTo>
                    <a:pt x="13" y="12"/>
                  </a:moveTo>
                  <a:cubicBezTo>
                    <a:pt x="13" y="12"/>
                    <a:pt x="12" y="14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2" y="17"/>
                  </a:cubicBezTo>
                  <a:cubicBezTo>
                    <a:pt x="12" y="14"/>
                    <a:pt x="13" y="12"/>
                    <a:pt x="13" y="12"/>
                  </a:cubicBezTo>
                  <a:moveTo>
                    <a:pt x="8" y="0"/>
                  </a:moveTo>
                  <a:cubicBezTo>
                    <a:pt x="7" y="0"/>
                    <a:pt x="5" y="3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5"/>
                    <a:pt x="4" y="5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9"/>
                    <a:pt x="1" y="11"/>
                    <a:pt x="0" y="14"/>
                  </a:cubicBezTo>
                  <a:cubicBezTo>
                    <a:pt x="1" y="15"/>
                    <a:pt x="1" y="16"/>
                    <a:pt x="2" y="18"/>
                  </a:cubicBezTo>
                  <a:cubicBezTo>
                    <a:pt x="3" y="10"/>
                    <a:pt x="7" y="3"/>
                    <a:pt x="8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9" name="Freeform 200">
              <a:extLst>
                <a:ext uri="{FF2B5EF4-FFF2-40B4-BE49-F238E27FC236}">
                  <a16:creationId xmlns:a16="http://schemas.microsoft.com/office/drawing/2014/main" id="{E629D07E-3713-48A9-B4BF-4CA9BC943A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409113" y="5718176"/>
              <a:ext cx="177800" cy="207963"/>
            </a:xfrm>
            <a:custGeom>
              <a:avLst/>
              <a:gdLst>
                <a:gd name="T0" fmla="*/ 44 w 47"/>
                <a:gd name="T1" fmla="*/ 55 h 55"/>
                <a:gd name="T2" fmla="*/ 45 w 47"/>
                <a:gd name="T3" fmla="*/ 48 h 55"/>
                <a:gd name="T4" fmla="*/ 38 w 47"/>
                <a:gd name="T5" fmla="*/ 17 h 55"/>
                <a:gd name="T6" fmla="*/ 38 w 47"/>
                <a:gd name="T7" fmla="*/ 17 h 55"/>
                <a:gd name="T8" fmla="*/ 36 w 47"/>
                <a:gd name="T9" fmla="*/ 14 h 55"/>
                <a:gd name="T10" fmla="*/ 31 w 47"/>
                <a:gd name="T11" fmla="*/ 9 h 55"/>
                <a:gd name="T12" fmla="*/ 18 w 47"/>
                <a:gd name="T13" fmla="*/ 2 h 55"/>
                <a:gd name="T14" fmla="*/ 18 w 47"/>
                <a:gd name="T15" fmla="*/ 2 h 55"/>
                <a:gd name="T16" fmla="*/ 17 w 47"/>
                <a:gd name="T17" fmla="*/ 2 h 55"/>
                <a:gd name="T18" fmla="*/ 16 w 47"/>
                <a:gd name="T19" fmla="*/ 2 h 55"/>
                <a:gd name="T20" fmla="*/ 9 w 47"/>
                <a:gd name="T21" fmla="*/ 3 h 55"/>
                <a:gd name="T22" fmla="*/ 9 w 47"/>
                <a:gd name="T23" fmla="*/ 4 h 55"/>
                <a:gd name="T24" fmla="*/ 3 w 47"/>
                <a:gd name="T25" fmla="*/ 8 h 55"/>
                <a:gd name="T26" fmla="*/ 3 w 47"/>
                <a:gd name="T27" fmla="*/ 8 h 55"/>
                <a:gd name="T28" fmla="*/ 2 w 47"/>
                <a:gd name="T29" fmla="*/ 11 h 55"/>
                <a:gd name="T30" fmla="*/ 1 w 47"/>
                <a:gd name="T31" fmla="*/ 17 h 55"/>
                <a:gd name="T32" fmla="*/ 4 w 47"/>
                <a:gd name="T33" fmla="*/ 35 h 55"/>
                <a:gd name="T34" fmla="*/ 5 w 47"/>
                <a:gd name="T35" fmla="*/ 35 h 55"/>
                <a:gd name="T36" fmla="*/ 12 w 47"/>
                <a:gd name="T37" fmla="*/ 44 h 55"/>
                <a:gd name="T38" fmla="*/ 33 w 47"/>
                <a:gd name="T39" fmla="*/ 54 h 55"/>
                <a:gd name="T40" fmla="*/ 44 w 47"/>
                <a:gd name="T41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55">
                  <a:moveTo>
                    <a:pt x="44" y="55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7" y="37"/>
                    <a:pt x="45" y="26"/>
                    <a:pt x="38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8" y="16"/>
                    <a:pt x="37" y="15"/>
                    <a:pt x="36" y="14"/>
                  </a:cubicBezTo>
                  <a:cubicBezTo>
                    <a:pt x="35" y="12"/>
                    <a:pt x="33" y="10"/>
                    <a:pt x="31" y="9"/>
                  </a:cubicBezTo>
                  <a:cubicBezTo>
                    <a:pt x="26" y="6"/>
                    <a:pt x="22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7" y="2"/>
                    <a:pt x="17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2" y="0"/>
                    <a:pt x="9" y="1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6"/>
                    <a:pt x="5" y="5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2" y="10"/>
                    <a:pt x="2" y="11"/>
                  </a:cubicBezTo>
                  <a:cubicBezTo>
                    <a:pt x="2" y="13"/>
                    <a:pt x="1" y="15"/>
                    <a:pt x="1" y="17"/>
                  </a:cubicBezTo>
                  <a:cubicBezTo>
                    <a:pt x="0" y="24"/>
                    <a:pt x="2" y="30"/>
                    <a:pt x="4" y="35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6" y="39"/>
                    <a:pt x="9" y="42"/>
                    <a:pt x="12" y="44"/>
                  </a:cubicBezTo>
                  <a:cubicBezTo>
                    <a:pt x="17" y="49"/>
                    <a:pt x="25" y="53"/>
                    <a:pt x="33" y="54"/>
                  </a:cubicBezTo>
                  <a:cubicBezTo>
                    <a:pt x="44" y="55"/>
                    <a:pt x="44" y="55"/>
                    <a:pt x="44" y="55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0" name="Freeform 201">
              <a:extLst>
                <a:ext uri="{FF2B5EF4-FFF2-40B4-BE49-F238E27FC236}">
                  <a16:creationId xmlns:a16="http://schemas.microsoft.com/office/drawing/2014/main" id="{8458FCCA-99EE-4B09-BE8C-B8C0DB3A4600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9413875" y="5767389"/>
              <a:ext cx="158750" cy="147638"/>
            </a:xfrm>
            <a:custGeom>
              <a:avLst/>
              <a:gdLst>
                <a:gd name="T0" fmla="*/ 29 w 42"/>
                <a:gd name="T1" fmla="*/ 36 h 39"/>
                <a:gd name="T2" fmla="*/ 30 w 42"/>
                <a:gd name="T3" fmla="*/ 38 h 39"/>
                <a:gd name="T4" fmla="*/ 32 w 42"/>
                <a:gd name="T5" fmla="*/ 38 h 39"/>
                <a:gd name="T6" fmla="*/ 28 w 42"/>
                <a:gd name="T7" fmla="*/ 32 h 39"/>
                <a:gd name="T8" fmla="*/ 33 w 42"/>
                <a:gd name="T9" fmla="*/ 23 h 39"/>
                <a:gd name="T10" fmla="*/ 33 w 42"/>
                <a:gd name="T11" fmla="*/ 31 h 39"/>
                <a:gd name="T12" fmla="*/ 33 w 42"/>
                <a:gd name="T13" fmla="*/ 31 h 39"/>
                <a:gd name="T14" fmla="*/ 35 w 42"/>
                <a:gd name="T15" fmla="*/ 38 h 39"/>
                <a:gd name="T16" fmla="*/ 37 w 42"/>
                <a:gd name="T17" fmla="*/ 30 h 39"/>
                <a:gd name="T18" fmla="*/ 24 w 42"/>
                <a:gd name="T19" fmla="*/ 22 h 39"/>
                <a:gd name="T20" fmla="*/ 25 w 42"/>
                <a:gd name="T21" fmla="*/ 26 h 39"/>
                <a:gd name="T22" fmla="*/ 29 w 42"/>
                <a:gd name="T23" fmla="*/ 33 h 39"/>
                <a:gd name="T24" fmla="*/ 32 w 42"/>
                <a:gd name="T25" fmla="*/ 31 h 39"/>
                <a:gd name="T26" fmla="*/ 42 w 42"/>
                <a:gd name="T27" fmla="*/ 21 h 39"/>
                <a:gd name="T28" fmla="*/ 39 w 42"/>
                <a:gd name="T29" fmla="*/ 31 h 39"/>
                <a:gd name="T30" fmla="*/ 38 w 42"/>
                <a:gd name="T31" fmla="*/ 30 h 39"/>
                <a:gd name="T32" fmla="*/ 38 w 42"/>
                <a:gd name="T33" fmla="*/ 38 h 39"/>
                <a:gd name="T34" fmla="*/ 41 w 42"/>
                <a:gd name="T35" fmla="*/ 38 h 39"/>
                <a:gd name="T36" fmla="*/ 42 w 42"/>
                <a:gd name="T37" fmla="*/ 28 h 39"/>
                <a:gd name="T38" fmla="*/ 42 w 42"/>
                <a:gd name="T39" fmla="*/ 21 h 39"/>
                <a:gd name="T40" fmla="*/ 24 w 42"/>
                <a:gd name="T41" fmla="*/ 22 h 39"/>
                <a:gd name="T42" fmla="*/ 24 w 42"/>
                <a:gd name="T43" fmla="*/ 21 h 39"/>
                <a:gd name="T44" fmla="*/ 0 w 42"/>
                <a:gd name="T45" fmla="*/ 22 h 39"/>
                <a:gd name="T46" fmla="*/ 8 w 42"/>
                <a:gd name="T47" fmla="*/ 31 h 39"/>
                <a:gd name="T48" fmla="*/ 20 w 42"/>
                <a:gd name="T49" fmla="*/ 37 h 39"/>
                <a:gd name="T50" fmla="*/ 1 w 42"/>
                <a:gd name="T51" fmla="*/ 20 h 39"/>
                <a:gd name="T52" fmla="*/ 27 w 42"/>
                <a:gd name="T53" fmla="*/ 36 h 39"/>
                <a:gd name="T54" fmla="*/ 9 w 42"/>
                <a:gd name="T55" fmla="*/ 17 h 39"/>
                <a:gd name="T56" fmla="*/ 32 w 42"/>
                <a:gd name="T57" fmla="*/ 25 h 39"/>
                <a:gd name="T58" fmla="*/ 30 w 42"/>
                <a:gd name="T59" fmla="*/ 16 h 39"/>
                <a:gd name="T60" fmla="*/ 23 w 42"/>
                <a:gd name="T61" fmla="*/ 22 h 39"/>
                <a:gd name="T62" fmla="*/ 20 w 42"/>
                <a:gd name="T63" fmla="*/ 15 h 39"/>
                <a:gd name="T64" fmla="*/ 30 w 42"/>
                <a:gd name="T65" fmla="*/ 0 h 39"/>
                <a:gd name="T66" fmla="*/ 38 w 42"/>
                <a:gd name="T67" fmla="*/ 14 h 39"/>
                <a:gd name="T68" fmla="*/ 38 w 42"/>
                <a:gd name="T69" fmla="*/ 16 h 39"/>
                <a:gd name="T70" fmla="*/ 41 w 42"/>
                <a:gd name="T71" fmla="*/ 21 h 39"/>
                <a:gd name="T72" fmla="*/ 37 w 42"/>
                <a:gd name="T73" fmla="*/ 8 h 39"/>
                <a:gd name="T74" fmla="*/ 34 w 42"/>
                <a:gd name="T75" fmla="*/ 4 h 39"/>
                <a:gd name="T76" fmla="*/ 30 w 42"/>
                <a:gd name="T7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" h="39">
                  <a:moveTo>
                    <a:pt x="26" y="31"/>
                  </a:moveTo>
                  <a:cubicBezTo>
                    <a:pt x="26" y="33"/>
                    <a:pt x="28" y="35"/>
                    <a:pt x="29" y="36"/>
                  </a:cubicBezTo>
                  <a:cubicBezTo>
                    <a:pt x="29" y="37"/>
                    <a:pt x="29" y="37"/>
                    <a:pt x="30" y="37"/>
                  </a:cubicBezTo>
                  <a:cubicBezTo>
                    <a:pt x="30" y="37"/>
                    <a:pt x="30" y="38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1" y="38"/>
                    <a:pt x="31" y="38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1" y="37"/>
                    <a:pt x="30" y="34"/>
                    <a:pt x="28" y="32"/>
                  </a:cubicBezTo>
                  <a:cubicBezTo>
                    <a:pt x="27" y="32"/>
                    <a:pt x="26" y="31"/>
                    <a:pt x="26" y="31"/>
                  </a:cubicBezTo>
                  <a:moveTo>
                    <a:pt x="33" y="23"/>
                  </a:moveTo>
                  <a:cubicBezTo>
                    <a:pt x="33" y="24"/>
                    <a:pt x="33" y="25"/>
                    <a:pt x="33" y="26"/>
                  </a:cubicBezTo>
                  <a:cubicBezTo>
                    <a:pt x="33" y="29"/>
                    <a:pt x="34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4"/>
                    <a:pt x="34" y="36"/>
                    <a:pt x="34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6" y="38"/>
                    <a:pt x="36" y="38"/>
                    <a:pt x="37" y="38"/>
                  </a:cubicBezTo>
                  <a:cubicBezTo>
                    <a:pt x="37" y="36"/>
                    <a:pt x="37" y="33"/>
                    <a:pt x="37" y="30"/>
                  </a:cubicBezTo>
                  <a:cubicBezTo>
                    <a:pt x="36" y="28"/>
                    <a:pt x="35" y="26"/>
                    <a:pt x="33" y="23"/>
                  </a:cubicBezTo>
                  <a:moveTo>
                    <a:pt x="24" y="22"/>
                  </a:moveTo>
                  <a:cubicBezTo>
                    <a:pt x="24" y="23"/>
                    <a:pt x="24" y="23"/>
                    <a:pt x="24" y="23"/>
                  </a:cubicBezTo>
                  <a:cubicBezTo>
                    <a:pt x="25" y="24"/>
                    <a:pt x="25" y="25"/>
                    <a:pt x="25" y="26"/>
                  </a:cubicBezTo>
                  <a:cubicBezTo>
                    <a:pt x="27" y="28"/>
                    <a:pt x="28" y="31"/>
                    <a:pt x="30" y="33"/>
                  </a:cubicBezTo>
                  <a:cubicBezTo>
                    <a:pt x="30" y="33"/>
                    <a:pt x="30" y="33"/>
                    <a:pt x="29" y="33"/>
                  </a:cubicBezTo>
                  <a:cubicBezTo>
                    <a:pt x="31" y="34"/>
                    <a:pt x="32" y="36"/>
                    <a:pt x="33" y="37"/>
                  </a:cubicBezTo>
                  <a:cubicBezTo>
                    <a:pt x="33" y="35"/>
                    <a:pt x="32" y="33"/>
                    <a:pt x="32" y="31"/>
                  </a:cubicBezTo>
                  <a:cubicBezTo>
                    <a:pt x="29" y="29"/>
                    <a:pt x="27" y="25"/>
                    <a:pt x="24" y="22"/>
                  </a:cubicBezTo>
                  <a:moveTo>
                    <a:pt x="42" y="21"/>
                  </a:moveTo>
                  <a:cubicBezTo>
                    <a:pt x="41" y="22"/>
                    <a:pt x="40" y="23"/>
                    <a:pt x="39" y="25"/>
                  </a:cubicBezTo>
                  <a:cubicBezTo>
                    <a:pt x="40" y="29"/>
                    <a:pt x="39" y="31"/>
                    <a:pt x="39" y="31"/>
                  </a:cubicBezTo>
                  <a:cubicBezTo>
                    <a:pt x="39" y="31"/>
                    <a:pt x="39" y="31"/>
                    <a:pt x="38" y="31"/>
                  </a:cubicBezTo>
                  <a:cubicBezTo>
                    <a:pt x="38" y="31"/>
                    <a:pt x="38" y="31"/>
                    <a:pt x="38" y="30"/>
                  </a:cubicBezTo>
                  <a:cubicBezTo>
                    <a:pt x="38" y="32"/>
                    <a:pt x="37" y="33"/>
                    <a:pt x="38" y="34"/>
                  </a:cubicBezTo>
                  <a:cubicBezTo>
                    <a:pt x="38" y="36"/>
                    <a:pt x="38" y="37"/>
                    <a:pt x="38" y="38"/>
                  </a:cubicBezTo>
                  <a:cubicBezTo>
                    <a:pt x="39" y="38"/>
                    <a:pt x="40" y="38"/>
                    <a:pt x="41" y="39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3"/>
                    <a:pt x="42" y="30"/>
                    <a:pt x="42" y="28"/>
                  </a:cubicBezTo>
                  <a:cubicBezTo>
                    <a:pt x="42" y="27"/>
                    <a:pt x="42" y="26"/>
                    <a:pt x="42" y="25"/>
                  </a:cubicBezTo>
                  <a:cubicBezTo>
                    <a:pt x="42" y="24"/>
                    <a:pt x="42" y="23"/>
                    <a:pt x="42" y="21"/>
                  </a:cubicBezTo>
                  <a:moveTo>
                    <a:pt x="24" y="21"/>
                  </a:moveTo>
                  <a:cubicBezTo>
                    <a:pt x="24" y="21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1"/>
                    <a:pt x="24" y="21"/>
                    <a:pt x="24" y="21"/>
                  </a:cubicBezTo>
                  <a:moveTo>
                    <a:pt x="1" y="20"/>
                  </a:moveTo>
                  <a:cubicBezTo>
                    <a:pt x="0" y="20"/>
                    <a:pt x="0" y="21"/>
                    <a:pt x="0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2" y="26"/>
                    <a:pt x="5" y="29"/>
                    <a:pt x="8" y="31"/>
                  </a:cubicBezTo>
                  <a:cubicBezTo>
                    <a:pt x="10" y="33"/>
                    <a:pt x="13" y="35"/>
                    <a:pt x="16" y="37"/>
                  </a:cubicBezTo>
                  <a:cubicBezTo>
                    <a:pt x="17" y="37"/>
                    <a:pt x="19" y="37"/>
                    <a:pt x="20" y="37"/>
                  </a:cubicBezTo>
                  <a:cubicBezTo>
                    <a:pt x="7" y="31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moveTo>
                    <a:pt x="9" y="17"/>
                  </a:moveTo>
                  <a:cubicBezTo>
                    <a:pt x="9" y="17"/>
                    <a:pt x="15" y="28"/>
                    <a:pt x="27" y="36"/>
                  </a:cubicBezTo>
                  <a:cubicBezTo>
                    <a:pt x="27" y="34"/>
                    <a:pt x="26" y="32"/>
                    <a:pt x="25" y="31"/>
                  </a:cubicBezTo>
                  <a:cubicBezTo>
                    <a:pt x="17" y="26"/>
                    <a:pt x="9" y="17"/>
                    <a:pt x="9" y="17"/>
                  </a:cubicBezTo>
                  <a:moveTo>
                    <a:pt x="30" y="16"/>
                  </a:moveTo>
                  <a:cubicBezTo>
                    <a:pt x="30" y="16"/>
                    <a:pt x="31" y="20"/>
                    <a:pt x="32" y="25"/>
                  </a:cubicBezTo>
                  <a:cubicBezTo>
                    <a:pt x="33" y="24"/>
                    <a:pt x="33" y="23"/>
                    <a:pt x="33" y="22"/>
                  </a:cubicBezTo>
                  <a:cubicBezTo>
                    <a:pt x="31" y="19"/>
                    <a:pt x="30" y="16"/>
                    <a:pt x="30" y="16"/>
                  </a:cubicBezTo>
                  <a:moveTo>
                    <a:pt x="20" y="15"/>
                  </a:moveTo>
                  <a:cubicBezTo>
                    <a:pt x="20" y="15"/>
                    <a:pt x="21" y="18"/>
                    <a:pt x="23" y="22"/>
                  </a:cubicBezTo>
                  <a:cubicBezTo>
                    <a:pt x="23" y="21"/>
                    <a:pt x="23" y="20"/>
                    <a:pt x="23" y="19"/>
                  </a:cubicBezTo>
                  <a:cubicBezTo>
                    <a:pt x="21" y="17"/>
                    <a:pt x="20" y="15"/>
                    <a:pt x="20" y="15"/>
                  </a:cubicBezTo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4" y="4"/>
                    <a:pt x="36" y="9"/>
                    <a:pt x="37" y="14"/>
                  </a:cubicBezTo>
                  <a:cubicBezTo>
                    <a:pt x="37" y="14"/>
                    <a:pt x="37" y="14"/>
                    <a:pt x="38" y="14"/>
                  </a:cubicBezTo>
                  <a:cubicBezTo>
                    <a:pt x="38" y="14"/>
                    <a:pt x="38" y="15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9" y="19"/>
                    <a:pt x="39" y="22"/>
                    <a:pt x="39" y="24"/>
                  </a:cubicBezTo>
                  <a:cubicBezTo>
                    <a:pt x="40" y="23"/>
                    <a:pt x="41" y="22"/>
                    <a:pt x="41" y="21"/>
                  </a:cubicBezTo>
                  <a:cubicBezTo>
                    <a:pt x="41" y="18"/>
                    <a:pt x="40" y="15"/>
                    <a:pt x="39" y="12"/>
                  </a:cubicBezTo>
                  <a:cubicBezTo>
                    <a:pt x="38" y="10"/>
                    <a:pt x="38" y="9"/>
                    <a:pt x="37" y="8"/>
                  </a:cubicBezTo>
                  <a:cubicBezTo>
                    <a:pt x="36" y="7"/>
                    <a:pt x="35" y="5"/>
                    <a:pt x="34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3"/>
                    <a:pt x="31" y="0"/>
                    <a:pt x="3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1" name="Freeform 202">
              <a:extLst>
                <a:ext uri="{FF2B5EF4-FFF2-40B4-BE49-F238E27FC236}">
                  <a16:creationId xmlns:a16="http://schemas.microsoft.com/office/drawing/2014/main" id="{08CE4826-7F17-4BBD-9912-227499D11E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75775" y="5832476"/>
              <a:ext cx="38100" cy="101600"/>
            </a:xfrm>
            <a:custGeom>
              <a:avLst/>
              <a:gdLst>
                <a:gd name="T0" fmla="*/ 2 w 10"/>
                <a:gd name="T1" fmla="*/ 2 h 27"/>
                <a:gd name="T2" fmla="*/ 5 w 10"/>
                <a:gd name="T3" fmla="*/ 16 h 27"/>
                <a:gd name="T4" fmla="*/ 0 w 10"/>
                <a:gd name="T5" fmla="*/ 27 h 27"/>
                <a:gd name="T6" fmla="*/ 2 w 10"/>
                <a:gd name="T7" fmla="*/ 27 h 27"/>
                <a:gd name="T8" fmla="*/ 2 w 10"/>
                <a:gd name="T9" fmla="*/ 2 h 27"/>
                <a:gd name="T10" fmla="*/ 2 w 10"/>
                <a:gd name="T11" fmla="*/ 2 h 27"/>
                <a:gd name="T12" fmla="*/ 2 w 10"/>
                <a:gd name="T13" fmla="*/ 0 h 27"/>
                <a:gd name="T14" fmla="*/ 1 w 10"/>
                <a:gd name="T15" fmla="*/ 2 h 27"/>
                <a:gd name="T16" fmla="*/ 2 w 10"/>
                <a:gd name="T1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7">
                  <a:moveTo>
                    <a:pt x="2" y="2"/>
                  </a:moveTo>
                  <a:cubicBezTo>
                    <a:pt x="3" y="4"/>
                    <a:pt x="6" y="10"/>
                    <a:pt x="5" y="16"/>
                  </a:cubicBezTo>
                  <a:cubicBezTo>
                    <a:pt x="4" y="24"/>
                    <a:pt x="0" y="27"/>
                    <a:pt x="0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10" y="15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0" y="0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2" name="Freeform 203">
              <a:extLst>
                <a:ext uri="{FF2B5EF4-FFF2-40B4-BE49-F238E27FC236}">
                  <a16:creationId xmlns:a16="http://schemas.microsoft.com/office/drawing/2014/main" id="{059E2EF8-1361-465A-A45A-0E3A30FC38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98000" y="5816601"/>
              <a:ext cx="26987" cy="109538"/>
            </a:xfrm>
            <a:custGeom>
              <a:avLst/>
              <a:gdLst>
                <a:gd name="T0" fmla="*/ 1 w 7"/>
                <a:gd name="T1" fmla="*/ 28 h 29"/>
                <a:gd name="T2" fmla="*/ 0 w 7"/>
                <a:gd name="T3" fmla="*/ 29 h 29"/>
                <a:gd name="T4" fmla="*/ 3 w 7"/>
                <a:gd name="T5" fmla="*/ 3 h 29"/>
                <a:gd name="T6" fmla="*/ 2 w 7"/>
                <a:gd name="T7" fmla="*/ 1 h 29"/>
                <a:gd name="T8" fmla="*/ 3 w 7"/>
                <a:gd name="T9" fmla="*/ 3 h 29"/>
                <a:gd name="T10" fmla="*/ 3 w 7"/>
                <a:gd name="T11" fmla="*/ 3 h 29"/>
                <a:gd name="T12" fmla="*/ 5 w 7"/>
                <a:gd name="T13" fmla="*/ 11 h 29"/>
                <a:gd name="T14" fmla="*/ 1 w 7"/>
                <a:gd name="T15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29">
                  <a:moveTo>
                    <a:pt x="1" y="28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7" y="14"/>
                    <a:pt x="3" y="3"/>
                  </a:cubicBezTo>
                  <a:cubicBezTo>
                    <a:pt x="3" y="3"/>
                    <a:pt x="2" y="2"/>
                    <a:pt x="2" y="1"/>
                  </a:cubicBezTo>
                  <a:cubicBezTo>
                    <a:pt x="2" y="0"/>
                    <a:pt x="3" y="1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8"/>
                    <a:pt x="5" y="11"/>
                  </a:cubicBezTo>
                  <a:cubicBezTo>
                    <a:pt x="5" y="17"/>
                    <a:pt x="2" y="26"/>
                    <a:pt x="1" y="2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3" name="Freeform 204">
              <a:extLst>
                <a:ext uri="{FF2B5EF4-FFF2-40B4-BE49-F238E27FC236}">
                  <a16:creationId xmlns:a16="http://schemas.microsoft.com/office/drawing/2014/main" id="{E69D5567-3B25-4FB3-8BFE-2C5F90232E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421813" y="5764214"/>
              <a:ext cx="104775" cy="169863"/>
            </a:xfrm>
            <a:custGeom>
              <a:avLst/>
              <a:gdLst>
                <a:gd name="T0" fmla="*/ 14 w 28"/>
                <a:gd name="T1" fmla="*/ 3 h 45"/>
                <a:gd name="T2" fmla="*/ 15 w 28"/>
                <a:gd name="T3" fmla="*/ 1 h 45"/>
                <a:gd name="T4" fmla="*/ 16 w 28"/>
                <a:gd name="T5" fmla="*/ 2 h 45"/>
                <a:gd name="T6" fmla="*/ 14 w 28"/>
                <a:gd name="T7" fmla="*/ 4 h 45"/>
                <a:gd name="T8" fmla="*/ 28 w 28"/>
                <a:gd name="T9" fmla="*/ 44 h 45"/>
                <a:gd name="T10" fmla="*/ 27 w 28"/>
                <a:gd name="T11" fmla="*/ 45 h 45"/>
                <a:gd name="T12" fmla="*/ 14 w 28"/>
                <a:gd name="T13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5">
                  <a:moveTo>
                    <a:pt x="14" y="3"/>
                  </a:moveTo>
                  <a:cubicBezTo>
                    <a:pt x="14" y="2"/>
                    <a:pt x="14" y="1"/>
                    <a:pt x="15" y="1"/>
                  </a:cubicBezTo>
                  <a:cubicBezTo>
                    <a:pt x="16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ubicBezTo>
                    <a:pt x="2" y="26"/>
                    <a:pt x="28" y="44"/>
                    <a:pt x="28" y="44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5"/>
                    <a:pt x="0" y="25"/>
                    <a:pt x="14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4" name="Freeform 205">
              <a:extLst>
                <a:ext uri="{FF2B5EF4-FFF2-40B4-BE49-F238E27FC236}">
                  <a16:creationId xmlns:a16="http://schemas.microsoft.com/office/drawing/2014/main" id="{D1B37CEE-B9A0-4F40-9F57-C19C21B3C36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15450" y="5813426"/>
              <a:ext cx="60325" cy="117475"/>
            </a:xfrm>
            <a:custGeom>
              <a:avLst/>
              <a:gdLst>
                <a:gd name="T0" fmla="*/ 3 w 16"/>
                <a:gd name="T1" fmla="*/ 1 h 31"/>
                <a:gd name="T2" fmla="*/ 2 w 16"/>
                <a:gd name="T3" fmla="*/ 0 h 31"/>
                <a:gd name="T4" fmla="*/ 2 w 16"/>
                <a:gd name="T5" fmla="*/ 1 h 31"/>
                <a:gd name="T6" fmla="*/ 3 w 16"/>
                <a:gd name="T7" fmla="*/ 2 h 31"/>
                <a:gd name="T8" fmla="*/ 0 w 16"/>
                <a:gd name="T9" fmla="*/ 31 h 31"/>
                <a:gd name="T10" fmla="*/ 0 w 16"/>
                <a:gd name="T11" fmla="*/ 31 h 31"/>
                <a:gd name="T12" fmla="*/ 3 w 16"/>
                <a:gd name="T13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31">
                  <a:moveTo>
                    <a:pt x="3" y="1"/>
                  </a:move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2"/>
                    <a:pt x="2" y="3"/>
                    <a:pt x="3" y="2"/>
                  </a:cubicBezTo>
                  <a:cubicBezTo>
                    <a:pt x="15" y="15"/>
                    <a:pt x="0" y="30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16" y="14"/>
                    <a:pt x="3" y="1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5" name="Freeform 206">
              <a:extLst>
                <a:ext uri="{FF2B5EF4-FFF2-40B4-BE49-F238E27FC236}">
                  <a16:creationId xmlns:a16="http://schemas.microsoft.com/office/drawing/2014/main" id="{EA5D5A93-60AA-4922-8DBF-C96834E5BE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444038" y="5813426"/>
              <a:ext cx="63500" cy="117475"/>
            </a:xfrm>
            <a:custGeom>
              <a:avLst/>
              <a:gdLst>
                <a:gd name="T0" fmla="*/ 11 w 17"/>
                <a:gd name="T1" fmla="*/ 1 h 31"/>
                <a:gd name="T2" fmla="*/ 12 w 17"/>
                <a:gd name="T3" fmla="*/ 0 h 31"/>
                <a:gd name="T4" fmla="*/ 12 w 17"/>
                <a:gd name="T5" fmla="*/ 1 h 31"/>
                <a:gd name="T6" fmla="*/ 11 w 17"/>
                <a:gd name="T7" fmla="*/ 2 h 31"/>
                <a:gd name="T8" fmla="*/ 17 w 17"/>
                <a:gd name="T9" fmla="*/ 30 h 31"/>
                <a:gd name="T10" fmla="*/ 16 w 17"/>
                <a:gd name="T11" fmla="*/ 31 h 31"/>
                <a:gd name="T12" fmla="*/ 11 w 17"/>
                <a:gd name="T13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1">
                  <a:moveTo>
                    <a:pt x="11" y="1"/>
                  </a:moveTo>
                  <a:cubicBezTo>
                    <a:pt x="11" y="0"/>
                    <a:pt x="11" y="0"/>
                    <a:pt x="12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2"/>
                    <a:pt x="12" y="2"/>
                    <a:pt x="11" y="2"/>
                  </a:cubicBezTo>
                  <a:cubicBezTo>
                    <a:pt x="0" y="16"/>
                    <a:pt x="16" y="30"/>
                    <a:pt x="17" y="30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0" y="15"/>
                    <a:pt x="11" y="1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6" name="Freeform 207">
              <a:extLst>
                <a:ext uri="{FF2B5EF4-FFF2-40B4-BE49-F238E27FC236}">
                  <a16:creationId xmlns:a16="http://schemas.microsoft.com/office/drawing/2014/main" id="{BC7081B3-C4DE-4FE1-8454-F2EB03661C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99575" y="5789614"/>
              <a:ext cx="95250" cy="144463"/>
            </a:xfrm>
            <a:custGeom>
              <a:avLst/>
              <a:gdLst>
                <a:gd name="T0" fmla="*/ 15 w 25"/>
                <a:gd name="T1" fmla="*/ 2 h 38"/>
                <a:gd name="T2" fmla="*/ 14 w 25"/>
                <a:gd name="T3" fmla="*/ 0 h 38"/>
                <a:gd name="T4" fmla="*/ 13 w 25"/>
                <a:gd name="T5" fmla="*/ 2 h 38"/>
                <a:gd name="T6" fmla="*/ 15 w 25"/>
                <a:gd name="T7" fmla="*/ 3 h 38"/>
                <a:gd name="T8" fmla="*/ 0 w 25"/>
                <a:gd name="T9" fmla="*/ 37 h 38"/>
                <a:gd name="T10" fmla="*/ 1 w 25"/>
                <a:gd name="T11" fmla="*/ 38 h 38"/>
                <a:gd name="T12" fmla="*/ 15 w 25"/>
                <a:gd name="T13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38">
                  <a:moveTo>
                    <a:pt x="15" y="2"/>
                  </a:moveTo>
                  <a:cubicBezTo>
                    <a:pt x="15" y="1"/>
                    <a:pt x="15" y="0"/>
                    <a:pt x="14" y="0"/>
                  </a:cubicBezTo>
                  <a:cubicBezTo>
                    <a:pt x="13" y="0"/>
                    <a:pt x="13" y="1"/>
                    <a:pt x="13" y="2"/>
                  </a:cubicBezTo>
                  <a:cubicBezTo>
                    <a:pt x="13" y="2"/>
                    <a:pt x="14" y="3"/>
                    <a:pt x="15" y="3"/>
                  </a:cubicBezTo>
                  <a:cubicBezTo>
                    <a:pt x="24" y="23"/>
                    <a:pt x="1" y="36"/>
                    <a:pt x="0" y="37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7"/>
                    <a:pt x="25" y="22"/>
                    <a:pt x="15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7" name="Freeform 208">
              <a:extLst>
                <a:ext uri="{FF2B5EF4-FFF2-40B4-BE49-F238E27FC236}">
                  <a16:creationId xmlns:a16="http://schemas.microsoft.com/office/drawing/2014/main" id="{B8FB79DB-8A78-4773-B6BD-23B9E935498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37675" y="5808664"/>
              <a:ext cx="57150" cy="117475"/>
            </a:xfrm>
            <a:custGeom>
              <a:avLst/>
              <a:gdLst>
                <a:gd name="T0" fmla="*/ 2 w 15"/>
                <a:gd name="T1" fmla="*/ 1 h 31"/>
                <a:gd name="T2" fmla="*/ 1 w 15"/>
                <a:gd name="T3" fmla="*/ 0 h 31"/>
                <a:gd name="T4" fmla="*/ 2 w 15"/>
                <a:gd name="T5" fmla="*/ 2 h 31"/>
                <a:gd name="T6" fmla="*/ 1 w 15"/>
                <a:gd name="T7" fmla="*/ 31 h 31"/>
                <a:gd name="T8" fmla="*/ 2 w 15"/>
                <a:gd name="T9" fmla="*/ 31 h 31"/>
                <a:gd name="T10" fmla="*/ 2 w 15"/>
                <a:gd name="T11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31">
                  <a:moveTo>
                    <a:pt x="2" y="1"/>
                  </a:moveTo>
                  <a:cubicBezTo>
                    <a:pt x="2" y="1"/>
                    <a:pt x="1" y="0"/>
                    <a:pt x="1" y="0"/>
                  </a:cubicBezTo>
                  <a:cubicBezTo>
                    <a:pt x="0" y="0"/>
                    <a:pt x="1" y="3"/>
                    <a:pt x="2" y="2"/>
                  </a:cubicBezTo>
                  <a:cubicBezTo>
                    <a:pt x="15" y="14"/>
                    <a:pt x="1" y="31"/>
                    <a:pt x="1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1"/>
                    <a:pt x="15" y="13"/>
                    <a:pt x="2" y="1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8" name="Freeform 209">
              <a:extLst>
                <a:ext uri="{FF2B5EF4-FFF2-40B4-BE49-F238E27FC236}">
                  <a16:creationId xmlns:a16="http://schemas.microsoft.com/office/drawing/2014/main" id="{3318DA92-8D2C-487C-9E4B-83E40AAAD4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428163" y="5821364"/>
              <a:ext cx="42862" cy="104775"/>
            </a:xfrm>
            <a:custGeom>
              <a:avLst/>
              <a:gdLst>
                <a:gd name="T0" fmla="*/ 10 w 11"/>
                <a:gd name="T1" fmla="*/ 2 h 28"/>
                <a:gd name="T2" fmla="*/ 6 w 11"/>
                <a:gd name="T3" fmla="*/ 15 h 28"/>
                <a:gd name="T4" fmla="*/ 9 w 11"/>
                <a:gd name="T5" fmla="*/ 28 h 28"/>
                <a:gd name="T6" fmla="*/ 8 w 11"/>
                <a:gd name="T7" fmla="*/ 27 h 28"/>
                <a:gd name="T8" fmla="*/ 10 w 11"/>
                <a:gd name="T9" fmla="*/ 2 h 28"/>
                <a:gd name="T10" fmla="*/ 10 w 11"/>
                <a:gd name="T11" fmla="*/ 2 h 28"/>
                <a:gd name="T12" fmla="*/ 10 w 11"/>
                <a:gd name="T13" fmla="*/ 0 h 28"/>
                <a:gd name="T14" fmla="*/ 11 w 11"/>
                <a:gd name="T15" fmla="*/ 2 h 28"/>
                <a:gd name="T16" fmla="*/ 10 w 11"/>
                <a:gd name="T1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28">
                  <a:moveTo>
                    <a:pt x="10" y="2"/>
                  </a:moveTo>
                  <a:cubicBezTo>
                    <a:pt x="8" y="4"/>
                    <a:pt x="5" y="9"/>
                    <a:pt x="6" y="15"/>
                  </a:cubicBezTo>
                  <a:cubicBezTo>
                    <a:pt x="6" y="23"/>
                    <a:pt x="9" y="28"/>
                    <a:pt x="9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0" y="14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3"/>
                    <a:pt x="10" y="2"/>
                    <a:pt x="10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9" name="Freeform 210">
              <a:extLst>
                <a:ext uri="{FF2B5EF4-FFF2-40B4-BE49-F238E27FC236}">
                  <a16:creationId xmlns:a16="http://schemas.microsoft.com/office/drawing/2014/main" id="{D8A40728-AF8A-4D26-8633-D78DE21A24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409113" y="5838826"/>
              <a:ext cx="42862" cy="103188"/>
            </a:xfrm>
            <a:custGeom>
              <a:avLst/>
              <a:gdLst>
                <a:gd name="T0" fmla="*/ 10 w 11"/>
                <a:gd name="T1" fmla="*/ 2 h 27"/>
                <a:gd name="T2" fmla="*/ 6 w 11"/>
                <a:gd name="T3" fmla="*/ 15 h 27"/>
                <a:gd name="T4" fmla="*/ 9 w 11"/>
                <a:gd name="T5" fmla="*/ 27 h 27"/>
                <a:gd name="T6" fmla="*/ 8 w 11"/>
                <a:gd name="T7" fmla="*/ 27 h 27"/>
                <a:gd name="T8" fmla="*/ 10 w 11"/>
                <a:gd name="T9" fmla="*/ 2 h 27"/>
                <a:gd name="T10" fmla="*/ 10 w 11"/>
                <a:gd name="T11" fmla="*/ 2 h 27"/>
                <a:gd name="T12" fmla="*/ 10 w 11"/>
                <a:gd name="T13" fmla="*/ 0 h 27"/>
                <a:gd name="T14" fmla="*/ 11 w 11"/>
                <a:gd name="T15" fmla="*/ 2 h 27"/>
                <a:gd name="T16" fmla="*/ 10 w 11"/>
                <a:gd name="T1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27">
                  <a:moveTo>
                    <a:pt x="10" y="2"/>
                  </a:moveTo>
                  <a:cubicBezTo>
                    <a:pt x="8" y="4"/>
                    <a:pt x="5" y="9"/>
                    <a:pt x="6" y="15"/>
                  </a:cubicBezTo>
                  <a:cubicBezTo>
                    <a:pt x="6" y="23"/>
                    <a:pt x="9" y="27"/>
                    <a:pt x="9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0" y="14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0"/>
                  </a:cubicBezTo>
                  <a:cubicBezTo>
                    <a:pt x="11" y="0"/>
                    <a:pt x="11" y="0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0" name="Freeform 211">
              <a:extLst>
                <a:ext uri="{FF2B5EF4-FFF2-40B4-BE49-F238E27FC236}">
                  <a16:creationId xmlns:a16="http://schemas.microsoft.com/office/drawing/2014/main" id="{97B9D204-D2ED-43AF-9F9A-7DE97C1803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72600" y="5827714"/>
              <a:ext cx="49212" cy="98425"/>
            </a:xfrm>
            <a:custGeom>
              <a:avLst/>
              <a:gdLst>
                <a:gd name="T0" fmla="*/ 8 w 13"/>
                <a:gd name="T1" fmla="*/ 2 h 26"/>
                <a:gd name="T2" fmla="*/ 7 w 13"/>
                <a:gd name="T3" fmla="*/ 16 h 26"/>
                <a:gd name="T4" fmla="*/ 0 w 13"/>
                <a:gd name="T5" fmla="*/ 26 h 26"/>
                <a:gd name="T6" fmla="*/ 1 w 13"/>
                <a:gd name="T7" fmla="*/ 26 h 26"/>
                <a:gd name="T8" fmla="*/ 8 w 13"/>
                <a:gd name="T9" fmla="*/ 2 h 26"/>
                <a:gd name="T10" fmla="*/ 8 w 13"/>
                <a:gd name="T11" fmla="*/ 2 h 26"/>
                <a:gd name="T12" fmla="*/ 8 w 13"/>
                <a:gd name="T13" fmla="*/ 0 h 26"/>
                <a:gd name="T14" fmla="*/ 7 w 13"/>
                <a:gd name="T15" fmla="*/ 1 h 26"/>
                <a:gd name="T16" fmla="*/ 8 w 13"/>
                <a:gd name="T17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6">
                  <a:moveTo>
                    <a:pt x="8" y="2"/>
                  </a:moveTo>
                  <a:cubicBezTo>
                    <a:pt x="9" y="4"/>
                    <a:pt x="10" y="10"/>
                    <a:pt x="7" y="16"/>
                  </a:cubicBezTo>
                  <a:cubicBezTo>
                    <a:pt x="4" y="23"/>
                    <a:pt x="0" y="26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3" y="17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9" y="1"/>
                    <a:pt x="8" y="0"/>
                  </a:cubicBezTo>
                  <a:cubicBezTo>
                    <a:pt x="8" y="0"/>
                    <a:pt x="7" y="0"/>
                    <a:pt x="7" y="1"/>
                  </a:cubicBezTo>
                  <a:cubicBezTo>
                    <a:pt x="7" y="2"/>
                    <a:pt x="8" y="2"/>
                    <a:pt x="8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1" name="Freeform 212">
              <a:extLst>
                <a:ext uri="{FF2B5EF4-FFF2-40B4-BE49-F238E27FC236}">
                  <a16:creationId xmlns:a16="http://schemas.microsoft.com/office/drawing/2014/main" id="{21ADD870-7D86-468E-A8F1-773CE053FC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17025" y="5865814"/>
              <a:ext cx="388937" cy="95250"/>
            </a:xfrm>
            <a:custGeom>
              <a:avLst/>
              <a:gdLst>
                <a:gd name="T0" fmla="*/ 82 w 103"/>
                <a:gd name="T1" fmla="*/ 15 h 25"/>
                <a:gd name="T2" fmla="*/ 79 w 103"/>
                <a:gd name="T3" fmla="*/ 15 h 25"/>
                <a:gd name="T4" fmla="*/ 79 w 103"/>
                <a:gd name="T5" fmla="*/ 15 h 25"/>
                <a:gd name="T6" fmla="*/ 55 w 103"/>
                <a:gd name="T7" fmla="*/ 14 h 25"/>
                <a:gd name="T8" fmla="*/ 47 w 103"/>
                <a:gd name="T9" fmla="*/ 12 h 25"/>
                <a:gd name="T10" fmla="*/ 47 w 103"/>
                <a:gd name="T11" fmla="*/ 12 h 25"/>
                <a:gd name="T12" fmla="*/ 43 w 103"/>
                <a:gd name="T13" fmla="*/ 12 h 25"/>
                <a:gd name="T14" fmla="*/ 19 w 103"/>
                <a:gd name="T15" fmla="*/ 9 h 25"/>
                <a:gd name="T16" fmla="*/ 18 w 103"/>
                <a:gd name="T17" fmla="*/ 9 h 25"/>
                <a:gd name="T18" fmla="*/ 7 w 103"/>
                <a:gd name="T19" fmla="*/ 8 h 25"/>
                <a:gd name="T20" fmla="*/ 19 w 103"/>
                <a:gd name="T21" fmla="*/ 17 h 25"/>
                <a:gd name="T22" fmla="*/ 31 w 103"/>
                <a:gd name="T23" fmla="*/ 23 h 25"/>
                <a:gd name="T24" fmla="*/ 31 w 103"/>
                <a:gd name="T25" fmla="*/ 23 h 25"/>
                <a:gd name="T26" fmla="*/ 31 w 103"/>
                <a:gd name="T27" fmla="*/ 23 h 25"/>
                <a:gd name="T28" fmla="*/ 32 w 103"/>
                <a:gd name="T29" fmla="*/ 23 h 25"/>
                <a:gd name="T30" fmla="*/ 32 w 103"/>
                <a:gd name="T31" fmla="*/ 23 h 25"/>
                <a:gd name="T32" fmla="*/ 38 w 103"/>
                <a:gd name="T33" fmla="*/ 24 h 25"/>
                <a:gd name="T34" fmla="*/ 50 w 103"/>
                <a:gd name="T35" fmla="*/ 21 h 25"/>
                <a:gd name="T36" fmla="*/ 54 w 103"/>
                <a:gd name="T37" fmla="*/ 21 h 25"/>
                <a:gd name="T38" fmla="*/ 63 w 103"/>
                <a:gd name="T39" fmla="*/ 24 h 25"/>
                <a:gd name="T40" fmla="*/ 74 w 103"/>
                <a:gd name="T41" fmla="*/ 25 h 25"/>
                <a:gd name="T42" fmla="*/ 74 w 103"/>
                <a:gd name="T43" fmla="*/ 24 h 25"/>
                <a:gd name="T44" fmla="*/ 84 w 103"/>
                <a:gd name="T45" fmla="*/ 23 h 25"/>
                <a:gd name="T46" fmla="*/ 91 w 103"/>
                <a:gd name="T47" fmla="*/ 19 h 25"/>
                <a:gd name="T48" fmla="*/ 82 w 103"/>
                <a:gd name="T49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3" h="25">
                  <a:moveTo>
                    <a:pt x="82" y="15"/>
                  </a:moveTo>
                  <a:cubicBezTo>
                    <a:pt x="81" y="15"/>
                    <a:pt x="80" y="15"/>
                    <a:pt x="79" y="15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70" y="16"/>
                    <a:pt x="64" y="18"/>
                    <a:pt x="55" y="14"/>
                  </a:cubicBezTo>
                  <a:cubicBezTo>
                    <a:pt x="55" y="14"/>
                    <a:pt x="51" y="13"/>
                    <a:pt x="47" y="12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5" y="12"/>
                    <a:pt x="44" y="12"/>
                    <a:pt x="43" y="12"/>
                  </a:cubicBezTo>
                  <a:cubicBezTo>
                    <a:pt x="37" y="12"/>
                    <a:pt x="25" y="12"/>
                    <a:pt x="19" y="9"/>
                  </a:cubicBezTo>
                  <a:cubicBezTo>
                    <a:pt x="19" y="9"/>
                    <a:pt x="18" y="9"/>
                    <a:pt x="18" y="9"/>
                  </a:cubicBezTo>
                  <a:cubicBezTo>
                    <a:pt x="0" y="0"/>
                    <a:pt x="5" y="7"/>
                    <a:pt x="7" y="8"/>
                  </a:cubicBezTo>
                  <a:cubicBezTo>
                    <a:pt x="11" y="11"/>
                    <a:pt x="15" y="14"/>
                    <a:pt x="19" y="17"/>
                  </a:cubicBezTo>
                  <a:cubicBezTo>
                    <a:pt x="22" y="19"/>
                    <a:pt x="26" y="21"/>
                    <a:pt x="31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4" y="23"/>
                    <a:pt x="36" y="24"/>
                    <a:pt x="38" y="24"/>
                  </a:cubicBezTo>
                  <a:cubicBezTo>
                    <a:pt x="44" y="24"/>
                    <a:pt x="48" y="23"/>
                    <a:pt x="50" y="21"/>
                  </a:cubicBezTo>
                  <a:cubicBezTo>
                    <a:pt x="51" y="20"/>
                    <a:pt x="53" y="20"/>
                    <a:pt x="54" y="21"/>
                  </a:cubicBezTo>
                  <a:cubicBezTo>
                    <a:pt x="56" y="22"/>
                    <a:pt x="59" y="23"/>
                    <a:pt x="63" y="24"/>
                  </a:cubicBezTo>
                  <a:cubicBezTo>
                    <a:pt x="67" y="25"/>
                    <a:pt x="71" y="25"/>
                    <a:pt x="74" y="25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8" y="24"/>
                    <a:pt x="81" y="24"/>
                    <a:pt x="84" y="23"/>
                  </a:cubicBezTo>
                  <a:cubicBezTo>
                    <a:pt x="87" y="22"/>
                    <a:pt x="89" y="20"/>
                    <a:pt x="91" y="19"/>
                  </a:cubicBezTo>
                  <a:cubicBezTo>
                    <a:pt x="103" y="10"/>
                    <a:pt x="93" y="14"/>
                    <a:pt x="82" y="15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2" name="Freeform 213">
              <a:extLst>
                <a:ext uri="{FF2B5EF4-FFF2-40B4-BE49-F238E27FC236}">
                  <a16:creationId xmlns:a16="http://schemas.microsoft.com/office/drawing/2014/main" id="{9CC89416-B00F-4B08-A72A-EB0159533F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12275" y="5922964"/>
              <a:ext cx="188912" cy="38100"/>
            </a:xfrm>
            <a:custGeom>
              <a:avLst/>
              <a:gdLst>
                <a:gd name="T0" fmla="*/ 16 w 50"/>
                <a:gd name="T1" fmla="*/ 0 h 10"/>
                <a:gd name="T2" fmla="*/ 20 w 50"/>
                <a:gd name="T3" fmla="*/ 5 h 10"/>
                <a:gd name="T4" fmla="*/ 17 w 50"/>
                <a:gd name="T5" fmla="*/ 5 h 10"/>
                <a:gd name="T6" fmla="*/ 12 w 50"/>
                <a:gd name="T7" fmla="*/ 4 h 10"/>
                <a:gd name="T8" fmla="*/ 6 w 50"/>
                <a:gd name="T9" fmla="*/ 0 h 10"/>
                <a:gd name="T10" fmla="*/ 8 w 50"/>
                <a:gd name="T11" fmla="*/ 2 h 10"/>
                <a:gd name="T12" fmla="*/ 16 w 50"/>
                <a:gd name="T13" fmla="*/ 7 h 10"/>
                <a:gd name="T14" fmla="*/ 12 w 50"/>
                <a:gd name="T15" fmla="*/ 8 h 10"/>
                <a:gd name="T16" fmla="*/ 1 w 50"/>
                <a:gd name="T17" fmla="*/ 6 h 10"/>
                <a:gd name="T18" fmla="*/ 1 w 50"/>
                <a:gd name="T19" fmla="*/ 6 h 10"/>
                <a:gd name="T20" fmla="*/ 3 w 50"/>
                <a:gd name="T21" fmla="*/ 8 h 10"/>
                <a:gd name="T22" fmla="*/ 3 w 50"/>
                <a:gd name="T23" fmla="*/ 8 h 10"/>
                <a:gd name="T24" fmla="*/ 3 w 50"/>
                <a:gd name="T25" fmla="*/ 8 h 10"/>
                <a:gd name="T26" fmla="*/ 4 w 50"/>
                <a:gd name="T27" fmla="*/ 8 h 10"/>
                <a:gd name="T28" fmla="*/ 4 w 50"/>
                <a:gd name="T29" fmla="*/ 8 h 10"/>
                <a:gd name="T30" fmla="*/ 10 w 50"/>
                <a:gd name="T31" fmla="*/ 9 h 10"/>
                <a:gd name="T32" fmla="*/ 12 w 50"/>
                <a:gd name="T33" fmla="*/ 9 h 10"/>
                <a:gd name="T34" fmla="*/ 22 w 50"/>
                <a:gd name="T35" fmla="*/ 6 h 10"/>
                <a:gd name="T36" fmla="*/ 24 w 50"/>
                <a:gd name="T37" fmla="*/ 5 h 10"/>
                <a:gd name="T38" fmla="*/ 26 w 50"/>
                <a:gd name="T39" fmla="*/ 6 h 10"/>
                <a:gd name="T40" fmla="*/ 35 w 50"/>
                <a:gd name="T41" fmla="*/ 9 h 10"/>
                <a:gd name="T42" fmla="*/ 43 w 50"/>
                <a:gd name="T43" fmla="*/ 10 h 10"/>
                <a:gd name="T44" fmla="*/ 46 w 50"/>
                <a:gd name="T45" fmla="*/ 10 h 10"/>
                <a:gd name="T46" fmla="*/ 46 w 50"/>
                <a:gd name="T47" fmla="*/ 9 h 10"/>
                <a:gd name="T48" fmla="*/ 37 w 50"/>
                <a:gd name="T49" fmla="*/ 8 h 10"/>
                <a:gd name="T50" fmla="*/ 31 w 50"/>
                <a:gd name="T51" fmla="*/ 6 h 10"/>
                <a:gd name="T52" fmla="*/ 41 w 50"/>
                <a:gd name="T53" fmla="*/ 3 h 10"/>
                <a:gd name="T54" fmla="*/ 31 w 50"/>
                <a:gd name="T55" fmla="*/ 4 h 10"/>
                <a:gd name="T56" fmla="*/ 27 w 50"/>
                <a:gd name="T57" fmla="*/ 5 h 10"/>
                <a:gd name="T58" fmla="*/ 25 w 50"/>
                <a:gd name="T59" fmla="*/ 4 h 10"/>
                <a:gd name="T60" fmla="*/ 30 w 50"/>
                <a:gd name="T61" fmla="*/ 1 h 10"/>
                <a:gd name="T62" fmla="*/ 23 w 50"/>
                <a:gd name="T63" fmla="*/ 4 h 10"/>
                <a:gd name="T64" fmla="*/ 23 w 50"/>
                <a:gd name="T65" fmla="*/ 4 h 10"/>
                <a:gd name="T66" fmla="*/ 20 w 50"/>
                <a:gd name="T67" fmla="*/ 3 h 10"/>
                <a:gd name="T68" fmla="*/ 16 w 50"/>
                <a:gd name="T6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0" h="10">
                  <a:moveTo>
                    <a:pt x="16" y="0"/>
                  </a:moveTo>
                  <a:cubicBezTo>
                    <a:pt x="16" y="3"/>
                    <a:pt x="22" y="5"/>
                    <a:pt x="20" y="5"/>
                  </a:cubicBezTo>
                  <a:cubicBezTo>
                    <a:pt x="19" y="5"/>
                    <a:pt x="18" y="5"/>
                    <a:pt x="17" y="5"/>
                  </a:cubicBezTo>
                  <a:cubicBezTo>
                    <a:pt x="16" y="5"/>
                    <a:pt x="14" y="5"/>
                    <a:pt x="12" y="4"/>
                  </a:cubicBezTo>
                  <a:cubicBezTo>
                    <a:pt x="8" y="2"/>
                    <a:pt x="7" y="0"/>
                    <a:pt x="6" y="0"/>
                  </a:cubicBezTo>
                  <a:cubicBezTo>
                    <a:pt x="6" y="0"/>
                    <a:pt x="7" y="1"/>
                    <a:pt x="8" y="2"/>
                  </a:cubicBezTo>
                  <a:cubicBezTo>
                    <a:pt x="15" y="8"/>
                    <a:pt x="20" y="4"/>
                    <a:pt x="16" y="7"/>
                  </a:cubicBezTo>
                  <a:cubicBezTo>
                    <a:pt x="15" y="8"/>
                    <a:pt x="14" y="8"/>
                    <a:pt x="12" y="8"/>
                  </a:cubicBezTo>
                  <a:cubicBezTo>
                    <a:pt x="8" y="8"/>
                    <a:pt x="4" y="7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2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6" y="8"/>
                    <a:pt x="8" y="9"/>
                    <a:pt x="10" y="9"/>
                  </a:cubicBezTo>
                  <a:cubicBezTo>
                    <a:pt x="11" y="9"/>
                    <a:pt x="11" y="9"/>
                    <a:pt x="12" y="9"/>
                  </a:cubicBezTo>
                  <a:cubicBezTo>
                    <a:pt x="17" y="9"/>
                    <a:pt x="20" y="8"/>
                    <a:pt x="22" y="6"/>
                  </a:cubicBezTo>
                  <a:cubicBezTo>
                    <a:pt x="23" y="5"/>
                    <a:pt x="24" y="5"/>
                    <a:pt x="24" y="5"/>
                  </a:cubicBezTo>
                  <a:cubicBezTo>
                    <a:pt x="25" y="5"/>
                    <a:pt x="25" y="5"/>
                    <a:pt x="26" y="6"/>
                  </a:cubicBezTo>
                  <a:cubicBezTo>
                    <a:pt x="28" y="7"/>
                    <a:pt x="31" y="8"/>
                    <a:pt x="35" y="9"/>
                  </a:cubicBezTo>
                  <a:cubicBezTo>
                    <a:pt x="38" y="9"/>
                    <a:pt x="41" y="10"/>
                    <a:pt x="43" y="10"/>
                  </a:cubicBezTo>
                  <a:cubicBezTo>
                    <a:pt x="44" y="10"/>
                    <a:pt x="45" y="10"/>
                    <a:pt x="46" y="10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50" y="9"/>
                    <a:pt x="42" y="9"/>
                    <a:pt x="37" y="8"/>
                  </a:cubicBezTo>
                  <a:cubicBezTo>
                    <a:pt x="33" y="7"/>
                    <a:pt x="30" y="6"/>
                    <a:pt x="31" y="6"/>
                  </a:cubicBezTo>
                  <a:cubicBezTo>
                    <a:pt x="33" y="5"/>
                    <a:pt x="36" y="6"/>
                    <a:pt x="41" y="3"/>
                  </a:cubicBezTo>
                  <a:cubicBezTo>
                    <a:pt x="37" y="4"/>
                    <a:pt x="35" y="4"/>
                    <a:pt x="31" y="4"/>
                  </a:cubicBezTo>
                  <a:cubicBezTo>
                    <a:pt x="30" y="5"/>
                    <a:pt x="28" y="5"/>
                    <a:pt x="27" y="5"/>
                  </a:cubicBezTo>
                  <a:cubicBezTo>
                    <a:pt x="26" y="5"/>
                    <a:pt x="25" y="4"/>
                    <a:pt x="25" y="4"/>
                  </a:cubicBezTo>
                  <a:cubicBezTo>
                    <a:pt x="25" y="3"/>
                    <a:pt x="28" y="4"/>
                    <a:pt x="30" y="1"/>
                  </a:cubicBezTo>
                  <a:cubicBezTo>
                    <a:pt x="27" y="2"/>
                    <a:pt x="24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2" y="4"/>
                    <a:pt x="22" y="3"/>
                    <a:pt x="20" y="3"/>
                  </a:cubicBezTo>
                  <a:cubicBezTo>
                    <a:pt x="18" y="2"/>
                    <a:pt x="17" y="1"/>
                    <a:pt x="16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3" name="Freeform 214">
              <a:extLst>
                <a:ext uri="{FF2B5EF4-FFF2-40B4-BE49-F238E27FC236}">
                  <a16:creationId xmlns:a16="http://schemas.microsoft.com/office/drawing/2014/main" id="{8CB86905-4AD2-459E-8705-30422A4DD676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9520238" y="5721351"/>
              <a:ext cx="60325" cy="38100"/>
            </a:xfrm>
            <a:custGeom>
              <a:avLst/>
              <a:gdLst>
                <a:gd name="T0" fmla="*/ 7 w 16"/>
                <a:gd name="T1" fmla="*/ 2 h 10"/>
                <a:gd name="T2" fmla="*/ 7 w 16"/>
                <a:gd name="T3" fmla="*/ 3 h 10"/>
                <a:gd name="T4" fmla="*/ 1 w 16"/>
                <a:gd name="T5" fmla="*/ 7 h 10"/>
                <a:gd name="T6" fmla="*/ 1 w 16"/>
                <a:gd name="T7" fmla="*/ 7 h 10"/>
                <a:gd name="T8" fmla="*/ 0 w 16"/>
                <a:gd name="T9" fmla="*/ 10 h 10"/>
                <a:gd name="T10" fmla="*/ 0 w 16"/>
                <a:gd name="T11" fmla="*/ 10 h 10"/>
                <a:gd name="T12" fmla="*/ 0 w 16"/>
                <a:gd name="T13" fmla="*/ 10 h 10"/>
                <a:gd name="T14" fmla="*/ 1 w 16"/>
                <a:gd name="T15" fmla="*/ 7 h 10"/>
                <a:gd name="T16" fmla="*/ 1 w 16"/>
                <a:gd name="T17" fmla="*/ 7 h 10"/>
                <a:gd name="T18" fmla="*/ 7 w 16"/>
                <a:gd name="T19" fmla="*/ 3 h 10"/>
                <a:gd name="T20" fmla="*/ 7 w 16"/>
                <a:gd name="T21" fmla="*/ 2 h 10"/>
                <a:gd name="T22" fmla="*/ 7 w 16"/>
                <a:gd name="T23" fmla="*/ 2 h 10"/>
                <a:gd name="T24" fmla="*/ 10 w 16"/>
                <a:gd name="T25" fmla="*/ 0 h 10"/>
                <a:gd name="T26" fmla="*/ 7 w 16"/>
                <a:gd name="T27" fmla="*/ 2 h 10"/>
                <a:gd name="T28" fmla="*/ 10 w 16"/>
                <a:gd name="T29" fmla="*/ 0 h 10"/>
                <a:gd name="T30" fmla="*/ 14 w 16"/>
                <a:gd name="T31" fmla="*/ 1 h 10"/>
                <a:gd name="T32" fmla="*/ 15 w 16"/>
                <a:gd name="T33" fmla="*/ 1 h 10"/>
                <a:gd name="T34" fmla="*/ 16 w 16"/>
                <a:gd name="T35" fmla="*/ 1 h 10"/>
                <a:gd name="T36" fmla="*/ 16 w 16"/>
                <a:gd name="T37" fmla="*/ 1 h 10"/>
                <a:gd name="T38" fmla="*/ 16 w 16"/>
                <a:gd name="T39" fmla="*/ 1 h 10"/>
                <a:gd name="T40" fmla="*/ 16 w 16"/>
                <a:gd name="T41" fmla="*/ 1 h 10"/>
                <a:gd name="T42" fmla="*/ 16 w 16"/>
                <a:gd name="T43" fmla="*/ 1 h 10"/>
                <a:gd name="T44" fmla="*/ 15 w 16"/>
                <a:gd name="T45" fmla="*/ 1 h 10"/>
                <a:gd name="T46" fmla="*/ 15 w 16"/>
                <a:gd name="T47" fmla="*/ 1 h 10"/>
                <a:gd name="T48" fmla="*/ 14 w 16"/>
                <a:gd name="T49" fmla="*/ 1 h 10"/>
                <a:gd name="T50" fmla="*/ 10 w 16"/>
                <a:gd name="T5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10">
                  <a:moveTo>
                    <a:pt x="7" y="2"/>
                  </a:moveTo>
                  <a:cubicBezTo>
                    <a:pt x="7" y="3"/>
                    <a:pt x="7" y="3"/>
                    <a:pt x="7" y="3"/>
                  </a:cubicBezTo>
                  <a:cubicBezTo>
                    <a:pt x="6" y="5"/>
                    <a:pt x="3" y="4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9"/>
                    <a:pt x="1" y="8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3" y="4"/>
                    <a:pt x="6" y="5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moveTo>
                    <a:pt x="10" y="0"/>
                  </a:moveTo>
                  <a:cubicBezTo>
                    <a:pt x="8" y="0"/>
                    <a:pt x="7" y="1"/>
                    <a:pt x="7" y="2"/>
                  </a:cubicBezTo>
                  <a:cubicBezTo>
                    <a:pt x="7" y="1"/>
                    <a:pt x="8" y="0"/>
                    <a:pt x="10" y="0"/>
                  </a:cubicBezTo>
                  <a:cubicBezTo>
                    <a:pt x="12" y="0"/>
                    <a:pt x="13" y="0"/>
                    <a:pt x="14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0"/>
                    <a:pt x="12" y="0"/>
                    <a:pt x="1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4" name="Freeform 215">
              <a:extLst>
                <a:ext uri="{FF2B5EF4-FFF2-40B4-BE49-F238E27FC236}">
                  <a16:creationId xmlns:a16="http://schemas.microsoft.com/office/drawing/2014/main" id="{FD75231C-7C71-4867-B310-69BEF1A7C71F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9496425" y="5721351"/>
              <a:ext cx="90487" cy="76200"/>
            </a:xfrm>
            <a:custGeom>
              <a:avLst/>
              <a:gdLst>
                <a:gd name="T0" fmla="*/ 14 w 24"/>
                <a:gd name="T1" fmla="*/ 16 h 20"/>
                <a:gd name="T2" fmla="*/ 16 w 24"/>
                <a:gd name="T3" fmla="*/ 17 h 20"/>
                <a:gd name="T4" fmla="*/ 16 w 24"/>
                <a:gd name="T5" fmla="*/ 17 h 20"/>
                <a:gd name="T6" fmla="*/ 14 w 24"/>
                <a:gd name="T7" fmla="*/ 16 h 20"/>
                <a:gd name="T8" fmla="*/ 6 w 24"/>
                <a:gd name="T9" fmla="*/ 9 h 20"/>
                <a:gd name="T10" fmla="*/ 5 w 24"/>
                <a:gd name="T11" fmla="*/ 9 h 20"/>
                <a:gd name="T12" fmla="*/ 5 w 24"/>
                <a:gd name="T13" fmla="*/ 9 h 20"/>
                <a:gd name="T14" fmla="*/ 6 w 24"/>
                <a:gd name="T15" fmla="*/ 9 h 20"/>
                <a:gd name="T16" fmla="*/ 6 w 24"/>
                <a:gd name="T17" fmla="*/ 9 h 20"/>
                <a:gd name="T18" fmla="*/ 6 w 24"/>
                <a:gd name="T19" fmla="*/ 9 h 20"/>
                <a:gd name="T20" fmla="*/ 17 w 24"/>
                <a:gd name="T21" fmla="*/ 3 h 20"/>
                <a:gd name="T22" fmla="*/ 17 w 24"/>
                <a:gd name="T23" fmla="*/ 4 h 20"/>
                <a:gd name="T24" fmla="*/ 17 w 24"/>
                <a:gd name="T25" fmla="*/ 3 h 20"/>
                <a:gd name="T26" fmla="*/ 12 w 24"/>
                <a:gd name="T27" fmla="*/ 0 h 20"/>
                <a:gd name="T28" fmla="*/ 9 w 24"/>
                <a:gd name="T29" fmla="*/ 2 h 20"/>
                <a:gd name="T30" fmla="*/ 9 w 24"/>
                <a:gd name="T31" fmla="*/ 2 h 20"/>
                <a:gd name="T32" fmla="*/ 9 w 24"/>
                <a:gd name="T33" fmla="*/ 2 h 20"/>
                <a:gd name="T34" fmla="*/ 9 w 24"/>
                <a:gd name="T35" fmla="*/ 2 h 20"/>
                <a:gd name="T36" fmla="*/ 9 w 24"/>
                <a:gd name="T37" fmla="*/ 3 h 20"/>
                <a:gd name="T38" fmla="*/ 3 w 24"/>
                <a:gd name="T39" fmla="*/ 7 h 20"/>
                <a:gd name="T40" fmla="*/ 3 w 24"/>
                <a:gd name="T41" fmla="*/ 7 h 20"/>
                <a:gd name="T42" fmla="*/ 2 w 24"/>
                <a:gd name="T43" fmla="*/ 10 h 20"/>
                <a:gd name="T44" fmla="*/ 2 w 24"/>
                <a:gd name="T45" fmla="*/ 10 h 20"/>
                <a:gd name="T46" fmla="*/ 3 w 24"/>
                <a:gd name="T47" fmla="*/ 20 h 20"/>
                <a:gd name="T48" fmla="*/ 3 w 24"/>
                <a:gd name="T49" fmla="*/ 11 h 20"/>
                <a:gd name="T50" fmla="*/ 3 w 24"/>
                <a:gd name="T51" fmla="*/ 11 h 20"/>
                <a:gd name="T52" fmla="*/ 4 w 24"/>
                <a:gd name="T53" fmla="*/ 10 h 20"/>
                <a:gd name="T54" fmla="*/ 4 w 24"/>
                <a:gd name="T55" fmla="*/ 10 h 20"/>
                <a:gd name="T56" fmla="*/ 4 w 24"/>
                <a:gd name="T57" fmla="*/ 10 h 20"/>
                <a:gd name="T58" fmla="*/ 5 w 24"/>
                <a:gd name="T59" fmla="*/ 9 h 20"/>
                <a:gd name="T60" fmla="*/ 5 w 24"/>
                <a:gd name="T61" fmla="*/ 9 h 20"/>
                <a:gd name="T62" fmla="*/ 5 w 24"/>
                <a:gd name="T63" fmla="*/ 10 h 20"/>
                <a:gd name="T64" fmla="*/ 5 w 24"/>
                <a:gd name="T65" fmla="*/ 9 h 20"/>
                <a:gd name="T66" fmla="*/ 5 w 24"/>
                <a:gd name="T67" fmla="*/ 9 h 20"/>
                <a:gd name="T68" fmla="*/ 5 w 24"/>
                <a:gd name="T69" fmla="*/ 9 h 20"/>
                <a:gd name="T70" fmla="*/ 7 w 24"/>
                <a:gd name="T71" fmla="*/ 7 h 20"/>
                <a:gd name="T72" fmla="*/ 7 w 24"/>
                <a:gd name="T73" fmla="*/ 7 h 20"/>
                <a:gd name="T74" fmla="*/ 7 w 24"/>
                <a:gd name="T75" fmla="*/ 8 h 20"/>
                <a:gd name="T76" fmla="*/ 7 w 24"/>
                <a:gd name="T77" fmla="*/ 7 h 20"/>
                <a:gd name="T78" fmla="*/ 8 w 24"/>
                <a:gd name="T79" fmla="*/ 7 h 20"/>
                <a:gd name="T80" fmla="*/ 11 w 24"/>
                <a:gd name="T81" fmla="*/ 9 h 20"/>
                <a:gd name="T82" fmla="*/ 14 w 24"/>
                <a:gd name="T83" fmla="*/ 10 h 20"/>
                <a:gd name="T84" fmla="*/ 14 w 24"/>
                <a:gd name="T85" fmla="*/ 10 h 20"/>
                <a:gd name="T86" fmla="*/ 10 w 24"/>
                <a:gd name="T87" fmla="*/ 5 h 20"/>
                <a:gd name="T88" fmla="*/ 12 w 24"/>
                <a:gd name="T89" fmla="*/ 2 h 20"/>
                <a:gd name="T90" fmla="*/ 15 w 24"/>
                <a:gd name="T91" fmla="*/ 3 h 20"/>
                <a:gd name="T92" fmla="*/ 23 w 24"/>
                <a:gd name="T93" fmla="*/ 9 h 20"/>
                <a:gd name="T94" fmla="*/ 21 w 24"/>
                <a:gd name="T95" fmla="*/ 6 h 20"/>
                <a:gd name="T96" fmla="*/ 23 w 24"/>
                <a:gd name="T97" fmla="*/ 9 h 20"/>
                <a:gd name="T98" fmla="*/ 15 w 24"/>
                <a:gd name="T99" fmla="*/ 3 h 20"/>
                <a:gd name="T100" fmla="*/ 17 w 24"/>
                <a:gd name="T101" fmla="*/ 3 h 20"/>
                <a:gd name="T102" fmla="*/ 17 w 24"/>
                <a:gd name="T103" fmla="*/ 3 h 20"/>
                <a:gd name="T104" fmla="*/ 17 w 24"/>
                <a:gd name="T105" fmla="*/ 3 h 20"/>
                <a:gd name="T106" fmla="*/ 17 w 24"/>
                <a:gd name="T107" fmla="*/ 3 h 20"/>
                <a:gd name="T108" fmla="*/ 17 w 24"/>
                <a:gd name="T109" fmla="*/ 3 h 20"/>
                <a:gd name="T110" fmla="*/ 24 w 24"/>
                <a:gd name="T111" fmla="*/ 6 h 20"/>
                <a:gd name="T112" fmla="*/ 18 w 24"/>
                <a:gd name="T113" fmla="*/ 1 h 20"/>
                <a:gd name="T114" fmla="*/ 18 w 24"/>
                <a:gd name="T115" fmla="*/ 1 h 20"/>
                <a:gd name="T116" fmla="*/ 18 w 24"/>
                <a:gd name="T117" fmla="*/ 1 h 20"/>
                <a:gd name="T118" fmla="*/ 17 w 24"/>
                <a:gd name="T119" fmla="*/ 1 h 20"/>
                <a:gd name="T120" fmla="*/ 16 w 24"/>
                <a:gd name="T121" fmla="*/ 1 h 20"/>
                <a:gd name="T122" fmla="*/ 12 w 24"/>
                <a:gd name="T12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" h="20">
                  <a:moveTo>
                    <a:pt x="14" y="16"/>
                  </a:moveTo>
                  <a:cubicBezTo>
                    <a:pt x="14" y="17"/>
                    <a:pt x="15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4" y="17"/>
                    <a:pt x="14" y="16"/>
                  </a:cubicBezTo>
                  <a:moveTo>
                    <a:pt x="6" y="9"/>
                  </a:moveTo>
                  <a:cubicBezTo>
                    <a:pt x="6" y="9"/>
                    <a:pt x="6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moveTo>
                    <a:pt x="17" y="3"/>
                  </a:moveTo>
                  <a:cubicBezTo>
                    <a:pt x="17" y="3"/>
                    <a:pt x="17" y="3"/>
                    <a:pt x="17" y="4"/>
                  </a:cubicBezTo>
                  <a:cubicBezTo>
                    <a:pt x="17" y="3"/>
                    <a:pt x="17" y="3"/>
                    <a:pt x="17" y="3"/>
                  </a:cubicBezTo>
                  <a:moveTo>
                    <a:pt x="12" y="0"/>
                  </a:moveTo>
                  <a:cubicBezTo>
                    <a:pt x="10" y="0"/>
                    <a:pt x="9" y="1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5"/>
                    <a:pt x="5" y="4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2" y="9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0" y="17"/>
                    <a:pt x="3" y="20"/>
                  </a:cubicBezTo>
                  <a:cubicBezTo>
                    <a:pt x="3" y="18"/>
                    <a:pt x="2" y="13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0"/>
                    <a:pt x="3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8" y="7"/>
                    <a:pt x="8" y="7"/>
                  </a:cubicBezTo>
                  <a:cubicBezTo>
                    <a:pt x="8" y="7"/>
                    <a:pt x="9" y="8"/>
                    <a:pt x="11" y="9"/>
                  </a:cubicBezTo>
                  <a:cubicBezTo>
                    <a:pt x="12" y="10"/>
                    <a:pt x="13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9"/>
                    <a:pt x="9" y="7"/>
                    <a:pt x="10" y="5"/>
                  </a:cubicBezTo>
                  <a:cubicBezTo>
                    <a:pt x="10" y="4"/>
                    <a:pt x="10" y="2"/>
                    <a:pt x="12" y="2"/>
                  </a:cubicBezTo>
                  <a:cubicBezTo>
                    <a:pt x="12" y="2"/>
                    <a:pt x="13" y="3"/>
                    <a:pt x="15" y="3"/>
                  </a:cubicBezTo>
                  <a:cubicBezTo>
                    <a:pt x="19" y="5"/>
                    <a:pt x="21" y="8"/>
                    <a:pt x="23" y="9"/>
                  </a:cubicBezTo>
                  <a:cubicBezTo>
                    <a:pt x="24" y="9"/>
                    <a:pt x="22" y="8"/>
                    <a:pt x="21" y="6"/>
                  </a:cubicBezTo>
                  <a:cubicBezTo>
                    <a:pt x="22" y="7"/>
                    <a:pt x="23" y="8"/>
                    <a:pt x="23" y="9"/>
                  </a:cubicBezTo>
                  <a:cubicBezTo>
                    <a:pt x="21" y="8"/>
                    <a:pt x="19" y="5"/>
                    <a:pt x="15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3"/>
                    <a:pt x="23" y="5"/>
                    <a:pt x="24" y="6"/>
                  </a:cubicBezTo>
                  <a:cubicBezTo>
                    <a:pt x="23" y="5"/>
                    <a:pt x="21" y="2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4" y="0"/>
                    <a:pt x="12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5" name="Freeform 216">
              <a:extLst>
                <a:ext uri="{FF2B5EF4-FFF2-40B4-BE49-F238E27FC236}">
                  <a16:creationId xmlns:a16="http://schemas.microsoft.com/office/drawing/2014/main" id="{7A28144B-01BE-4369-83ED-470B597035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85288" y="5695951"/>
              <a:ext cx="117475" cy="79375"/>
            </a:xfrm>
            <a:custGeom>
              <a:avLst/>
              <a:gdLst>
                <a:gd name="T0" fmla="*/ 15 w 31"/>
                <a:gd name="T1" fmla="*/ 0 h 21"/>
                <a:gd name="T2" fmla="*/ 14 w 31"/>
                <a:gd name="T3" fmla="*/ 0 h 21"/>
                <a:gd name="T4" fmla="*/ 6 w 31"/>
                <a:gd name="T5" fmla="*/ 6 h 21"/>
                <a:gd name="T6" fmla="*/ 5 w 31"/>
                <a:gd name="T7" fmla="*/ 6 h 21"/>
                <a:gd name="T8" fmla="*/ 5 w 31"/>
                <a:gd name="T9" fmla="*/ 6 h 21"/>
                <a:gd name="T10" fmla="*/ 0 w 31"/>
                <a:gd name="T11" fmla="*/ 15 h 21"/>
                <a:gd name="T12" fmla="*/ 10 w 31"/>
                <a:gd name="T13" fmla="*/ 3 h 21"/>
                <a:gd name="T14" fmla="*/ 12 w 31"/>
                <a:gd name="T15" fmla="*/ 3 h 21"/>
                <a:gd name="T16" fmla="*/ 6 w 31"/>
                <a:gd name="T17" fmla="*/ 17 h 21"/>
                <a:gd name="T18" fmla="*/ 14 w 31"/>
                <a:gd name="T19" fmla="*/ 4 h 21"/>
                <a:gd name="T20" fmla="*/ 14 w 31"/>
                <a:gd name="T21" fmla="*/ 4 h 21"/>
                <a:gd name="T22" fmla="*/ 12 w 31"/>
                <a:gd name="T23" fmla="*/ 18 h 21"/>
                <a:gd name="T24" fmla="*/ 16 w 31"/>
                <a:gd name="T25" fmla="*/ 5 h 21"/>
                <a:gd name="T26" fmla="*/ 16 w 31"/>
                <a:gd name="T27" fmla="*/ 5 h 21"/>
                <a:gd name="T28" fmla="*/ 15 w 31"/>
                <a:gd name="T29" fmla="*/ 15 h 21"/>
                <a:gd name="T30" fmla="*/ 19 w 31"/>
                <a:gd name="T31" fmla="*/ 6 h 21"/>
                <a:gd name="T32" fmla="*/ 18 w 31"/>
                <a:gd name="T33" fmla="*/ 15 h 21"/>
                <a:gd name="T34" fmla="*/ 21 w 31"/>
                <a:gd name="T35" fmla="*/ 5 h 21"/>
                <a:gd name="T36" fmla="*/ 21 w 31"/>
                <a:gd name="T37" fmla="*/ 5 h 21"/>
                <a:gd name="T38" fmla="*/ 23 w 31"/>
                <a:gd name="T39" fmla="*/ 21 h 21"/>
                <a:gd name="T40" fmla="*/ 23 w 31"/>
                <a:gd name="T41" fmla="*/ 5 h 21"/>
                <a:gd name="T42" fmla="*/ 23 w 31"/>
                <a:gd name="T43" fmla="*/ 5 h 21"/>
                <a:gd name="T44" fmla="*/ 29 w 31"/>
                <a:gd name="T45" fmla="*/ 19 h 21"/>
                <a:gd name="T46" fmla="*/ 30 w 31"/>
                <a:gd name="T47" fmla="*/ 8 h 21"/>
                <a:gd name="T48" fmla="*/ 30 w 31"/>
                <a:gd name="T49" fmla="*/ 8 h 21"/>
                <a:gd name="T50" fmla="*/ 30 w 31"/>
                <a:gd name="T51" fmla="*/ 8 h 21"/>
                <a:gd name="T52" fmla="*/ 30 w 31"/>
                <a:gd name="T53" fmla="*/ 8 h 21"/>
                <a:gd name="T54" fmla="*/ 25 w 31"/>
                <a:gd name="T55" fmla="*/ 2 h 21"/>
                <a:gd name="T56" fmla="*/ 23 w 31"/>
                <a:gd name="T57" fmla="*/ 1 h 21"/>
                <a:gd name="T58" fmla="*/ 22 w 31"/>
                <a:gd name="T59" fmla="*/ 2 h 21"/>
                <a:gd name="T60" fmla="*/ 19 w 31"/>
                <a:gd name="T61" fmla="*/ 3 h 21"/>
                <a:gd name="T62" fmla="*/ 17 w 31"/>
                <a:gd name="T63" fmla="*/ 1 h 21"/>
                <a:gd name="T64" fmla="*/ 15 w 31"/>
                <a:gd name="T6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" h="21">
                  <a:moveTo>
                    <a:pt x="15" y="0"/>
                  </a:moveTo>
                  <a:cubicBezTo>
                    <a:pt x="15" y="0"/>
                    <a:pt x="15" y="0"/>
                    <a:pt x="14" y="0"/>
                  </a:cubicBezTo>
                  <a:cubicBezTo>
                    <a:pt x="12" y="1"/>
                    <a:pt x="9" y="3"/>
                    <a:pt x="6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1" y="11"/>
                    <a:pt x="0" y="15"/>
                  </a:cubicBezTo>
                  <a:cubicBezTo>
                    <a:pt x="3" y="11"/>
                    <a:pt x="4" y="7"/>
                    <a:pt x="10" y="3"/>
                  </a:cubicBezTo>
                  <a:cubicBezTo>
                    <a:pt x="11" y="3"/>
                    <a:pt x="12" y="3"/>
                    <a:pt x="12" y="3"/>
                  </a:cubicBezTo>
                  <a:cubicBezTo>
                    <a:pt x="13" y="3"/>
                    <a:pt x="4" y="10"/>
                    <a:pt x="6" y="17"/>
                  </a:cubicBezTo>
                  <a:cubicBezTo>
                    <a:pt x="6" y="12"/>
                    <a:pt x="12" y="5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9" y="14"/>
                    <a:pt x="12" y="18"/>
                  </a:cubicBezTo>
                  <a:cubicBezTo>
                    <a:pt x="11" y="15"/>
                    <a:pt x="14" y="6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4" y="10"/>
                    <a:pt x="15" y="15"/>
                  </a:cubicBezTo>
                  <a:cubicBezTo>
                    <a:pt x="16" y="13"/>
                    <a:pt x="17" y="6"/>
                    <a:pt x="19" y="6"/>
                  </a:cubicBezTo>
                  <a:cubicBezTo>
                    <a:pt x="19" y="7"/>
                    <a:pt x="17" y="12"/>
                    <a:pt x="18" y="15"/>
                  </a:cubicBezTo>
                  <a:cubicBezTo>
                    <a:pt x="19" y="11"/>
                    <a:pt x="19" y="6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3" y="5"/>
                    <a:pt x="25" y="18"/>
                    <a:pt x="23" y="21"/>
                  </a:cubicBezTo>
                  <a:cubicBezTo>
                    <a:pt x="27" y="16"/>
                    <a:pt x="25" y="8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6" y="5"/>
                    <a:pt x="31" y="10"/>
                    <a:pt x="29" y="19"/>
                  </a:cubicBezTo>
                  <a:cubicBezTo>
                    <a:pt x="30" y="16"/>
                    <a:pt x="31" y="15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8" y="5"/>
                    <a:pt x="26" y="3"/>
                    <a:pt x="25" y="2"/>
                  </a:cubicBezTo>
                  <a:cubicBezTo>
                    <a:pt x="24" y="1"/>
                    <a:pt x="24" y="1"/>
                    <a:pt x="23" y="1"/>
                  </a:cubicBezTo>
                  <a:cubicBezTo>
                    <a:pt x="23" y="1"/>
                    <a:pt x="22" y="1"/>
                    <a:pt x="22" y="2"/>
                  </a:cubicBezTo>
                  <a:cubicBezTo>
                    <a:pt x="21" y="2"/>
                    <a:pt x="20" y="3"/>
                    <a:pt x="19" y="3"/>
                  </a:cubicBezTo>
                  <a:cubicBezTo>
                    <a:pt x="18" y="3"/>
                    <a:pt x="18" y="2"/>
                    <a:pt x="17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6" name="Freeform 217">
              <a:extLst>
                <a:ext uri="{FF2B5EF4-FFF2-40B4-BE49-F238E27FC236}">
                  <a16:creationId xmlns:a16="http://schemas.microsoft.com/office/drawing/2014/main" id="{0D123B17-C3DC-45CE-A4E8-F189AEA5F1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05913" y="5756276"/>
              <a:ext cx="57150" cy="82550"/>
            </a:xfrm>
            <a:custGeom>
              <a:avLst/>
              <a:gdLst>
                <a:gd name="T0" fmla="*/ 9 w 15"/>
                <a:gd name="T1" fmla="*/ 0 h 22"/>
                <a:gd name="T2" fmla="*/ 4 w 15"/>
                <a:gd name="T3" fmla="*/ 7 h 22"/>
                <a:gd name="T4" fmla="*/ 3 w 15"/>
                <a:gd name="T5" fmla="*/ 7 h 22"/>
                <a:gd name="T6" fmla="*/ 3 w 15"/>
                <a:gd name="T7" fmla="*/ 8 h 22"/>
                <a:gd name="T8" fmla="*/ 3 w 15"/>
                <a:gd name="T9" fmla="*/ 8 h 22"/>
                <a:gd name="T10" fmla="*/ 3 w 15"/>
                <a:gd name="T11" fmla="*/ 8 h 22"/>
                <a:gd name="T12" fmla="*/ 3 w 15"/>
                <a:gd name="T13" fmla="*/ 8 h 22"/>
                <a:gd name="T14" fmla="*/ 1 w 15"/>
                <a:gd name="T15" fmla="*/ 13 h 22"/>
                <a:gd name="T16" fmla="*/ 1 w 15"/>
                <a:gd name="T17" fmla="*/ 13 h 22"/>
                <a:gd name="T18" fmla="*/ 8 w 15"/>
                <a:gd name="T19" fmla="*/ 3 h 22"/>
                <a:gd name="T20" fmla="*/ 8 w 15"/>
                <a:gd name="T21" fmla="*/ 2 h 22"/>
                <a:gd name="T22" fmla="*/ 3 w 15"/>
                <a:gd name="T23" fmla="*/ 17 h 22"/>
                <a:gd name="T24" fmla="*/ 3 w 15"/>
                <a:gd name="T25" fmla="*/ 17 h 22"/>
                <a:gd name="T26" fmla="*/ 10 w 15"/>
                <a:gd name="T27" fmla="*/ 3 h 22"/>
                <a:gd name="T28" fmla="*/ 10 w 15"/>
                <a:gd name="T29" fmla="*/ 3 h 22"/>
                <a:gd name="T30" fmla="*/ 8 w 15"/>
                <a:gd name="T31" fmla="*/ 13 h 22"/>
                <a:gd name="T32" fmla="*/ 8 w 15"/>
                <a:gd name="T33" fmla="*/ 13 h 22"/>
                <a:gd name="T34" fmla="*/ 10 w 15"/>
                <a:gd name="T35" fmla="*/ 8 h 22"/>
                <a:gd name="T36" fmla="*/ 12 w 15"/>
                <a:gd name="T37" fmla="*/ 4 h 22"/>
                <a:gd name="T38" fmla="*/ 12 w 15"/>
                <a:gd name="T39" fmla="*/ 4 h 22"/>
                <a:gd name="T40" fmla="*/ 8 w 15"/>
                <a:gd name="T41" fmla="*/ 19 h 22"/>
                <a:gd name="T42" fmla="*/ 8 w 15"/>
                <a:gd name="T43" fmla="*/ 21 h 22"/>
                <a:gd name="T44" fmla="*/ 13 w 15"/>
                <a:gd name="T45" fmla="*/ 10 h 22"/>
                <a:gd name="T46" fmla="*/ 13 w 15"/>
                <a:gd name="T47" fmla="*/ 7 h 22"/>
                <a:gd name="T48" fmla="*/ 13 w 15"/>
                <a:gd name="T49" fmla="*/ 22 h 22"/>
                <a:gd name="T50" fmla="*/ 13 w 15"/>
                <a:gd name="T51" fmla="*/ 20 h 22"/>
                <a:gd name="T52" fmla="*/ 15 w 15"/>
                <a:gd name="T53" fmla="*/ 11 h 22"/>
                <a:gd name="T54" fmla="*/ 13 w 15"/>
                <a:gd name="T55" fmla="*/ 2 h 22"/>
                <a:gd name="T56" fmla="*/ 11 w 15"/>
                <a:gd name="T57" fmla="*/ 1 h 22"/>
                <a:gd name="T58" fmla="*/ 11 w 15"/>
                <a:gd name="T59" fmla="*/ 1 h 22"/>
                <a:gd name="T60" fmla="*/ 11 w 15"/>
                <a:gd name="T61" fmla="*/ 1 h 22"/>
                <a:gd name="T62" fmla="*/ 10 w 15"/>
                <a:gd name="T63" fmla="*/ 0 h 22"/>
                <a:gd name="T64" fmla="*/ 9 w 15"/>
                <a:gd name="T6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" h="22">
                  <a:moveTo>
                    <a:pt x="9" y="0"/>
                  </a:moveTo>
                  <a:cubicBezTo>
                    <a:pt x="9" y="0"/>
                    <a:pt x="7" y="2"/>
                    <a:pt x="4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9"/>
                    <a:pt x="0" y="12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" y="13"/>
                    <a:pt x="6" y="4"/>
                    <a:pt x="8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0" y="2"/>
                    <a:pt x="3" y="15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8" y="4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7" y="11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9" y="11"/>
                    <a:pt x="10" y="8"/>
                  </a:cubicBezTo>
                  <a:cubicBezTo>
                    <a:pt x="10" y="6"/>
                    <a:pt x="11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0" y="16"/>
                    <a:pt x="8" y="19"/>
                  </a:cubicBezTo>
                  <a:cubicBezTo>
                    <a:pt x="8" y="20"/>
                    <a:pt x="8" y="21"/>
                    <a:pt x="8" y="21"/>
                  </a:cubicBezTo>
                  <a:cubicBezTo>
                    <a:pt x="9" y="21"/>
                    <a:pt x="12" y="16"/>
                    <a:pt x="13" y="10"/>
                  </a:cubicBezTo>
                  <a:cubicBezTo>
                    <a:pt x="13" y="8"/>
                    <a:pt x="13" y="7"/>
                    <a:pt x="13" y="7"/>
                  </a:cubicBezTo>
                  <a:cubicBezTo>
                    <a:pt x="14" y="7"/>
                    <a:pt x="14" y="18"/>
                    <a:pt x="13" y="22"/>
                  </a:cubicBezTo>
                  <a:cubicBezTo>
                    <a:pt x="13" y="21"/>
                    <a:pt x="13" y="21"/>
                    <a:pt x="13" y="20"/>
                  </a:cubicBezTo>
                  <a:cubicBezTo>
                    <a:pt x="14" y="17"/>
                    <a:pt x="15" y="14"/>
                    <a:pt x="15" y="11"/>
                  </a:cubicBezTo>
                  <a:cubicBezTo>
                    <a:pt x="15" y="6"/>
                    <a:pt x="14" y="3"/>
                    <a:pt x="13" y="2"/>
                  </a:cubicBezTo>
                  <a:cubicBezTo>
                    <a:pt x="12" y="1"/>
                    <a:pt x="12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7" name="Freeform 218">
              <a:extLst>
                <a:ext uri="{FF2B5EF4-FFF2-40B4-BE49-F238E27FC236}">
                  <a16:creationId xmlns:a16="http://schemas.microsoft.com/office/drawing/2014/main" id="{075FA042-D940-436D-941C-DFE7406248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44013" y="5915026"/>
              <a:ext cx="82550" cy="38100"/>
            </a:xfrm>
            <a:custGeom>
              <a:avLst/>
              <a:gdLst>
                <a:gd name="T0" fmla="*/ 21 w 22"/>
                <a:gd name="T1" fmla="*/ 0 h 10"/>
                <a:gd name="T2" fmla="*/ 15 w 22"/>
                <a:gd name="T3" fmla="*/ 1 h 10"/>
                <a:gd name="T4" fmla="*/ 12 w 22"/>
                <a:gd name="T5" fmla="*/ 1 h 10"/>
                <a:gd name="T6" fmla="*/ 8 w 22"/>
                <a:gd name="T7" fmla="*/ 2 h 10"/>
                <a:gd name="T8" fmla="*/ 8 w 22"/>
                <a:gd name="T9" fmla="*/ 2 h 10"/>
                <a:gd name="T10" fmla="*/ 5 w 22"/>
                <a:gd name="T11" fmla="*/ 2 h 10"/>
                <a:gd name="T12" fmla="*/ 5 w 22"/>
                <a:gd name="T13" fmla="*/ 2 h 10"/>
                <a:gd name="T14" fmla="*/ 5 w 22"/>
                <a:gd name="T15" fmla="*/ 2 h 10"/>
                <a:gd name="T16" fmla="*/ 5 w 22"/>
                <a:gd name="T17" fmla="*/ 2 h 10"/>
                <a:gd name="T18" fmla="*/ 4 w 22"/>
                <a:gd name="T19" fmla="*/ 4 h 10"/>
                <a:gd name="T20" fmla="*/ 5 w 22"/>
                <a:gd name="T21" fmla="*/ 4 h 10"/>
                <a:gd name="T22" fmla="*/ 12 w 22"/>
                <a:gd name="T23" fmla="*/ 3 h 10"/>
                <a:gd name="T24" fmla="*/ 17 w 22"/>
                <a:gd name="T25" fmla="*/ 2 h 10"/>
                <a:gd name="T26" fmla="*/ 17 w 22"/>
                <a:gd name="T27" fmla="*/ 2 h 10"/>
                <a:gd name="T28" fmla="*/ 9 w 22"/>
                <a:gd name="T29" fmla="*/ 5 h 10"/>
                <a:gd name="T30" fmla="*/ 6 w 22"/>
                <a:gd name="T31" fmla="*/ 7 h 10"/>
                <a:gd name="T32" fmla="*/ 7 w 22"/>
                <a:gd name="T33" fmla="*/ 6 h 10"/>
                <a:gd name="T34" fmla="*/ 17 w 22"/>
                <a:gd name="T35" fmla="*/ 4 h 10"/>
                <a:gd name="T36" fmla="*/ 16 w 22"/>
                <a:gd name="T37" fmla="*/ 5 h 10"/>
                <a:gd name="T38" fmla="*/ 6 w 22"/>
                <a:gd name="T39" fmla="*/ 8 h 10"/>
                <a:gd name="T40" fmla="*/ 4 w 22"/>
                <a:gd name="T41" fmla="*/ 8 h 10"/>
                <a:gd name="T42" fmla="*/ 2 w 22"/>
                <a:gd name="T43" fmla="*/ 8 h 10"/>
                <a:gd name="T44" fmla="*/ 2 w 22"/>
                <a:gd name="T45" fmla="*/ 9 h 10"/>
                <a:gd name="T46" fmla="*/ 7 w 22"/>
                <a:gd name="T47" fmla="*/ 10 h 10"/>
                <a:gd name="T48" fmla="*/ 10 w 22"/>
                <a:gd name="T49" fmla="*/ 10 h 10"/>
                <a:gd name="T50" fmla="*/ 17 w 22"/>
                <a:gd name="T51" fmla="*/ 6 h 10"/>
                <a:gd name="T52" fmla="*/ 22 w 22"/>
                <a:gd name="T53" fmla="*/ 1 h 10"/>
                <a:gd name="T54" fmla="*/ 21 w 22"/>
                <a:gd name="T55" fmla="*/ 0 h 10"/>
                <a:gd name="T56" fmla="*/ 21 w 22"/>
                <a:gd name="T5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" h="10">
                  <a:moveTo>
                    <a:pt x="21" y="0"/>
                  </a:moveTo>
                  <a:cubicBezTo>
                    <a:pt x="19" y="0"/>
                    <a:pt x="17" y="0"/>
                    <a:pt x="15" y="1"/>
                  </a:cubicBezTo>
                  <a:cubicBezTo>
                    <a:pt x="14" y="1"/>
                    <a:pt x="13" y="1"/>
                    <a:pt x="12" y="1"/>
                  </a:cubicBezTo>
                  <a:cubicBezTo>
                    <a:pt x="11" y="1"/>
                    <a:pt x="10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6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" y="3"/>
                    <a:pt x="0" y="3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7" y="4"/>
                    <a:pt x="10" y="3"/>
                    <a:pt x="12" y="3"/>
                  </a:cubicBezTo>
                  <a:cubicBezTo>
                    <a:pt x="14" y="3"/>
                    <a:pt x="16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3"/>
                    <a:pt x="12" y="4"/>
                    <a:pt x="9" y="5"/>
                  </a:cubicBezTo>
                  <a:cubicBezTo>
                    <a:pt x="7" y="5"/>
                    <a:pt x="4" y="7"/>
                    <a:pt x="6" y="7"/>
                  </a:cubicBezTo>
                  <a:cubicBezTo>
                    <a:pt x="6" y="7"/>
                    <a:pt x="7" y="6"/>
                    <a:pt x="7" y="6"/>
                  </a:cubicBezTo>
                  <a:cubicBezTo>
                    <a:pt x="10" y="6"/>
                    <a:pt x="16" y="4"/>
                    <a:pt x="17" y="4"/>
                  </a:cubicBezTo>
                  <a:cubicBezTo>
                    <a:pt x="17" y="4"/>
                    <a:pt x="17" y="5"/>
                    <a:pt x="16" y="5"/>
                  </a:cubicBezTo>
                  <a:cubicBezTo>
                    <a:pt x="13" y="8"/>
                    <a:pt x="9" y="8"/>
                    <a:pt x="6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3" y="8"/>
                    <a:pt x="2" y="8"/>
                    <a:pt x="2" y="8"/>
                  </a:cubicBezTo>
                  <a:cubicBezTo>
                    <a:pt x="1" y="8"/>
                    <a:pt x="2" y="8"/>
                    <a:pt x="2" y="9"/>
                  </a:cubicBezTo>
                  <a:cubicBezTo>
                    <a:pt x="3" y="10"/>
                    <a:pt x="5" y="10"/>
                    <a:pt x="7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3" y="9"/>
                    <a:pt x="15" y="7"/>
                    <a:pt x="17" y="6"/>
                  </a:cubicBezTo>
                  <a:cubicBezTo>
                    <a:pt x="21" y="3"/>
                    <a:pt x="22" y="2"/>
                    <a:pt x="22" y="1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8" name="Freeform 219">
              <a:extLst>
                <a:ext uri="{FF2B5EF4-FFF2-40B4-BE49-F238E27FC236}">
                  <a16:creationId xmlns:a16="http://schemas.microsoft.com/office/drawing/2014/main" id="{FE6CFF6E-0260-4435-B04E-1D419F3B94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23413" y="5881689"/>
              <a:ext cx="63500" cy="49213"/>
            </a:xfrm>
            <a:custGeom>
              <a:avLst/>
              <a:gdLst>
                <a:gd name="T0" fmla="*/ 1 w 17"/>
                <a:gd name="T1" fmla="*/ 0 h 13"/>
                <a:gd name="T2" fmla="*/ 0 w 17"/>
                <a:gd name="T3" fmla="*/ 1 h 13"/>
                <a:gd name="T4" fmla="*/ 2 w 17"/>
                <a:gd name="T5" fmla="*/ 4 h 13"/>
                <a:gd name="T6" fmla="*/ 14 w 17"/>
                <a:gd name="T7" fmla="*/ 13 h 13"/>
                <a:gd name="T8" fmla="*/ 15 w 17"/>
                <a:gd name="T9" fmla="*/ 13 h 13"/>
                <a:gd name="T10" fmla="*/ 16 w 17"/>
                <a:gd name="T11" fmla="*/ 13 h 13"/>
                <a:gd name="T12" fmla="*/ 5 w 17"/>
                <a:gd name="T13" fmla="*/ 5 h 13"/>
                <a:gd name="T14" fmla="*/ 4 w 17"/>
                <a:gd name="T15" fmla="*/ 4 h 13"/>
                <a:gd name="T16" fmla="*/ 13 w 17"/>
                <a:gd name="T17" fmla="*/ 8 h 13"/>
                <a:gd name="T18" fmla="*/ 13 w 17"/>
                <a:gd name="T19" fmla="*/ 8 h 13"/>
                <a:gd name="T20" fmla="*/ 4 w 17"/>
                <a:gd name="T21" fmla="*/ 3 h 13"/>
                <a:gd name="T22" fmla="*/ 5 w 17"/>
                <a:gd name="T23" fmla="*/ 3 h 13"/>
                <a:gd name="T24" fmla="*/ 14 w 17"/>
                <a:gd name="T25" fmla="*/ 5 h 13"/>
                <a:gd name="T26" fmla="*/ 13 w 17"/>
                <a:gd name="T27" fmla="*/ 5 h 13"/>
                <a:gd name="T28" fmla="*/ 1 w 17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" h="13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1" y="4"/>
                    <a:pt x="2" y="4"/>
                  </a:cubicBezTo>
                  <a:cubicBezTo>
                    <a:pt x="6" y="7"/>
                    <a:pt x="10" y="10"/>
                    <a:pt x="14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6" y="13"/>
                    <a:pt x="16" y="13"/>
                  </a:cubicBezTo>
                  <a:cubicBezTo>
                    <a:pt x="17" y="12"/>
                    <a:pt x="9" y="8"/>
                    <a:pt x="5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11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5" y="8"/>
                    <a:pt x="5" y="4"/>
                    <a:pt x="4" y="3"/>
                  </a:cubicBezTo>
                  <a:cubicBezTo>
                    <a:pt x="4" y="3"/>
                    <a:pt x="4" y="3"/>
                    <a:pt x="5" y="3"/>
                  </a:cubicBezTo>
                  <a:cubicBezTo>
                    <a:pt x="6" y="3"/>
                    <a:pt x="12" y="5"/>
                    <a:pt x="14" y="5"/>
                  </a:cubicBezTo>
                  <a:cubicBezTo>
                    <a:pt x="14" y="5"/>
                    <a:pt x="13" y="5"/>
                    <a:pt x="13" y="5"/>
                  </a:cubicBezTo>
                  <a:cubicBezTo>
                    <a:pt x="6" y="1"/>
                    <a:pt x="2" y="0"/>
                    <a:pt x="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9" name="Freeform 220">
              <a:extLst>
                <a:ext uri="{FF2B5EF4-FFF2-40B4-BE49-F238E27FC236}">
                  <a16:creationId xmlns:a16="http://schemas.microsoft.com/office/drawing/2014/main" id="{FFB4BCB5-CAD3-4C37-B12E-F1AE7B4446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34525" y="5756276"/>
              <a:ext cx="30162" cy="26988"/>
            </a:xfrm>
            <a:custGeom>
              <a:avLst/>
              <a:gdLst>
                <a:gd name="T0" fmla="*/ 0 w 8"/>
                <a:gd name="T1" fmla="*/ 0 h 7"/>
                <a:gd name="T2" fmla="*/ 8 w 8"/>
                <a:gd name="T3" fmla="*/ 7 h 7"/>
                <a:gd name="T4" fmla="*/ 0 w 8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7">
                  <a:moveTo>
                    <a:pt x="0" y="0"/>
                  </a:moveTo>
                  <a:cubicBezTo>
                    <a:pt x="1" y="1"/>
                    <a:pt x="4" y="5"/>
                    <a:pt x="8" y="7"/>
                  </a:cubicBezTo>
                  <a:cubicBezTo>
                    <a:pt x="5" y="5"/>
                    <a:pt x="2" y="1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0" name="Freeform 221">
              <a:extLst>
                <a:ext uri="{FF2B5EF4-FFF2-40B4-BE49-F238E27FC236}">
                  <a16:creationId xmlns:a16="http://schemas.microsoft.com/office/drawing/2014/main" id="{4B98CC37-81BC-4C03-A5C3-377038D4FC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26588" y="5748339"/>
              <a:ext cx="42862" cy="38100"/>
            </a:xfrm>
            <a:custGeom>
              <a:avLst/>
              <a:gdLst>
                <a:gd name="T0" fmla="*/ 2 w 11"/>
                <a:gd name="T1" fmla="*/ 0 h 10"/>
                <a:gd name="T2" fmla="*/ 0 w 11"/>
                <a:gd name="T3" fmla="*/ 2 h 10"/>
                <a:gd name="T4" fmla="*/ 1 w 11"/>
                <a:gd name="T5" fmla="*/ 2 h 10"/>
                <a:gd name="T6" fmla="*/ 1 w 11"/>
                <a:gd name="T7" fmla="*/ 2 h 10"/>
                <a:gd name="T8" fmla="*/ 9 w 11"/>
                <a:gd name="T9" fmla="*/ 9 h 10"/>
                <a:gd name="T10" fmla="*/ 11 w 11"/>
                <a:gd name="T11" fmla="*/ 10 h 10"/>
                <a:gd name="T12" fmla="*/ 2 w 11"/>
                <a:gd name="T13" fmla="*/ 1 h 10"/>
                <a:gd name="T14" fmla="*/ 2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2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3"/>
                    <a:pt x="6" y="7"/>
                    <a:pt x="9" y="9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8" y="7"/>
                    <a:pt x="2" y="2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1" name="Freeform 222">
              <a:extLst>
                <a:ext uri="{FF2B5EF4-FFF2-40B4-BE49-F238E27FC236}">
                  <a16:creationId xmlns:a16="http://schemas.microsoft.com/office/drawing/2014/main" id="{C28DE803-5F9C-4333-AA5E-9A09650E54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69450" y="575627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2" name="Oval 223">
              <a:extLst>
                <a:ext uri="{FF2B5EF4-FFF2-40B4-BE49-F238E27FC236}">
                  <a16:creationId xmlns:a16="http://schemas.microsoft.com/office/drawing/2014/main" id="{CF88D44C-F279-488E-BC95-4BB64A7D7C6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9567863" y="5756276"/>
              <a:ext cx="1587" cy="1588"/>
            </a:xfrm>
            <a:prstGeom prst="ellipse">
              <a:avLst/>
            </a:pr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Freeform 225">
              <a:extLst>
                <a:ext uri="{FF2B5EF4-FFF2-40B4-BE49-F238E27FC236}">
                  <a16:creationId xmlns:a16="http://schemas.microsoft.com/office/drawing/2014/main" id="{911B0BEA-596A-4AA7-8EA0-04211A266A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56750" y="5759451"/>
              <a:ext cx="15875" cy="30163"/>
            </a:xfrm>
            <a:custGeom>
              <a:avLst/>
              <a:gdLst>
                <a:gd name="T0" fmla="*/ 0 w 4"/>
                <a:gd name="T1" fmla="*/ 0 h 8"/>
                <a:gd name="T2" fmla="*/ 0 w 4"/>
                <a:gd name="T3" fmla="*/ 0 h 8"/>
                <a:gd name="T4" fmla="*/ 4 w 4"/>
                <a:gd name="T5" fmla="*/ 8 h 8"/>
                <a:gd name="T6" fmla="*/ 0 w 4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6"/>
                    <a:pt x="4" y="8"/>
                  </a:cubicBezTo>
                  <a:cubicBezTo>
                    <a:pt x="2" y="6"/>
                    <a:pt x="1" y="1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" name="Freeform 226">
              <a:extLst>
                <a:ext uri="{FF2B5EF4-FFF2-40B4-BE49-F238E27FC236}">
                  <a16:creationId xmlns:a16="http://schemas.microsoft.com/office/drawing/2014/main" id="{4ACA1B9D-C0C5-48D7-9414-764ACE7AEF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56750" y="5756276"/>
              <a:ext cx="15875" cy="33338"/>
            </a:xfrm>
            <a:custGeom>
              <a:avLst/>
              <a:gdLst>
                <a:gd name="T0" fmla="*/ 1 w 4"/>
                <a:gd name="T1" fmla="*/ 0 h 9"/>
                <a:gd name="T2" fmla="*/ 0 w 4"/>
                <a:gd name="T3" fmla="*/ 1 h 9"/>
                <a:gd name="T4" fmla="*/ 4 w 4"/>
                <a:gd name="T5" fmla="*/ 9 h 9"/>
                <a:gd name="T6" fmla="*/ 4 w 4"/>
                <a:gd name="T7" fmla="*/ 9 h 9"/>
                <a:gd name="T8" fmla="*/ 1 w 4"/>
                <a:gd name="T9" fmla="*/ 1 h 9"/>
                <a:gd name="T10" fmla="*/ 1 w 4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9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2" y="7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6"/>
                    <a:pt x="1" y="3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Freeform 227">
              <a:extLst>
                <a:ext uri="{FF2B5EF4-FFF2-40B4-BE49-F238E27FC236}">
                  <a16:creationId xmlns:a16="http://schemas.microsoft.com/office/drawing/2014/main" id="{8A78F6C6-6E13-443D-8240-D982A3DD24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72625" y="5759451"/>
              <a:ext cx="3175" cy="4763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Freeform 228">
              <a:extLst>
                <a:ext uri="{FF2B5EF4-FFF2-40B4-BE49-F238E27FC236}">
                  <a16:creationId xmlns:a16="http://schemas.microsoft.com/office/drawing/2014/main" id="{07CF4E21-D668-40E0-A78E-741F3473F9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72625" y="5759451"/>
              <a:ext cx="3175" cy="4763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0 h 1"/>
                <a:gd name="T10" fmla="*/ 1 w 1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Freeform 229">
              <a:extLst>
                <a:ext uri="{FF2B5EF4-FFF2-40B4-BE49-F238E27FC236}">
                  <a16:creationId xmlns:a16="http://schemas.microsoft.com/office/drawing/2014/main" id="{C4DA4F02-DC68-4511-8BE8-0D371452EC13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9507538" y="5734051"/>
              <a:ext cx="15875" cy="11113"/>
            </a:xfrm>
            <a:custGeom>
              <a:avLst/>
              <a:gdLst>
                <a:gd name="T0" fmla="*/ 0 w 4"/>
                <a:gd name="T1" fmla="*/ 1 h 3"/>
                <a:gd name="T2" fmla="*/ 4 w 4"/>
                <a:gd name="T3" fmla="*/ 3 h 3"/>
                <a:gd name="T4" fmla="*/ 0 w 4"/>
                <a:gd name="T5" fmla="*/ 1 h 3"/>
                <a:gd name="T6" fmla="*/ 0 w 4"/>
                <a:gd name="T7" fmla="*/ 0 h 3"/>
                <a:gd name="T8" fmla="*/ 0 w 4"/>
                <a:gd name="T9" fmla="*/ 0 h 3"/>
                <a:gd name="T10" fmla="*/ 0 w 4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">
                  <a:moveTo>
                    <a:pt x="0" y="1"/>
                  </a:moveTo>
                  <a:cubicBezTo>
                    <a:pt x="1" y="1"/>
                    <a:pt x="3" y="2"/>
                    <a:pt x="4" y="3"/>
                  </a:cubicBezTo>
                  <a:cubicBezTo>
                    <a:pt x="3" y="2"/>
                    <a:pt x="1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Freeform 230">
              <a:extLst>
                <a:ext uri="{FF2B5EF4-FFF2-40B4-BE49-F238E27FC236}">
                  <a16:creationId xmlns:a16="http://schemas.microsoft.com/office/drawing/2014/main" id="{8544E232-35D6-4D9B-883B-F0D764284A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01188" y="5734051"/>
              <a:ext cx="30162" cy="22225"/>
            </a:xfrm>
            <a:custGeom>
              <a:avLst/>
              <a:gdLst>
                <a:gd name="T0" fmla="*/ 2 w 8"/>
                <a:gd name="T1" fmla="*/ 0 h 6"/>
                <a:gd name="T2" fmla="*/ 0 w 8"/>
                <a:gd name="T3" fmla="*/ 0 h 6"/>
                <a:gd name="T4" fmla="*/ 8 w 8"/>
                <a:gd name="T5" fmla="*/ 6 h 6"/>
                <a:gd name="T6" fmla="*/ 6 w 8"/>
                <a:gd name="T7" fmla="*/ 3 h 6"/>
                <a:gd name="T8" fmla="*/ 2 w 8"/>
                <a:gd name="T9" fmla="*/ 1 h 6"/>
                <a:gd name="T10" fmla="*/ 2 w 8"/>
                <a:gd name="T11" fmla="*/ 0 h 6"/>
                <a:gd name="T12" fmla="*/ 2 w 8"/>
                <a:gd name="T13" fmla="*/ 0 h 6"/>
                <a:gd name="T14" fmla="*/ 2 w 8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6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2"/>
                    <a:pt x="6" y="5"/>
                    <a:pt x="8" y="6"/>
                  </a:cubicBezTo>
                  <a:cubicBezTo>
                    <a:pt x="8" y="5"/>
                    <a:pt x="7" y="4"/>
                    <a:pt x="6" y="3"/>
                  </a:cubicBezTo>
                  <a:cubicBezTo>
                    <a:pt x="5" y="2"/>
                    <a:pt x="3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Freeform 231">
              <a:extLst>
                <a:ext uri="{FF2B5EF4-FFF2-40B4-BE49-F238E27FC236}">
                  <a16:creationId xmlns:a16="http://schemas.microsoft.com/office/drawing/2014/main" id="{C54887C0-31DA-4590-825C-CE6ADF6BA0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158413" y="5448301"/>
              <a:ext cx="790575" cy="785813"/>
            </a:xfrm>
            <a:custGeom>
              <a:avLst/>
              <a:gdLst>
                <a:gd name="T0" fmla="*/ 26 w 209"/>
                <a:gd name="T1" fmla="*/ 144 h 207"/>
                <a:gd name="T2" fmla="*/ 40 w 209"/>
                <a:gd name="T3" fmla="*/ 145 h 207"/>
                <a:gd name="T4" fmla="*/ 100 w 209"/>
                <a:gd name="T5" fmla="*/ 108 h 207"/>
                <a:gd name="T6" fmla="*/ 57 w 209"/>
                <a:gd name="T7" fmla="*/ 151 h 207"/>
                <a:gd name="T8" fmla="*/ 57 w 209"/>
                <a:gd name="T9" fmla="*/ 177 h 207"/>
                <a:gd name="T10" fmla="*/ 74 w 209"/>
                <a:gd name="T11" fmla="*/ 201 h 207"/>
                <a:gd name="T12" fmla="*/ 105 w 209"/>
                <a:gd name="T13" fmla="*/ 194 h 207"/>
                <a:gd name="T14" fmla="*/ 106 w 209"/>
                <a:gd name="T15" fmla="*/ 192 h 207"/>
                <a:gd name="T16" fmla="*/ 106 w 209"/>
                <a:gd name="T17" fmla="*/ 192 h 207"/>
                <a:gd name="T18" fmla="*/ 119 w 209"/>
                <a:gd name="T19" fmla="*/ 134 h 207"/>
                <a:gd name="T20" fmla="*/ 125 w 209"/>
                <a:gd name="T21" fmla="*/ 130 h 207"/>
                <a:gd name="T22" fmla="*/ 151 w 209"/>
                <a:gd name="T23" fmla="*/ 157 h 207"/>
                <a:gd name="T24" fmla="*/ 169 w 209"/>
                <a:gd name="T25" fmla="*/ 162 h 207"/>
                <a:gd name="T26" fmla="*/ 203 w 209"/>
                <a:gd name="T27" fmla="*/ 142 h 207"/>
                <a:gd name="T28" fmla="*/ 192 w 209"/>
                <a:gd name="T29" fmla="*/ 107 h 207"/>
                <a:gd name="T30" fmla="*/ 187 w 209"/>
                <a:gd name="T31" fmla="*/ 102 h 207"/>
                <a:gd name="T32" fmla="*/ 119 w 209"/>
                <a:gd name="T33" fmla="*/ 98 h 207"/>
                <a:gd name="T34" fmla="*/ 149 w 209"/>
                <a:gd name="T35" fmla="*/ 86 h 207"/>
                <a:gd name="T36" fmla="*/ 174 w 209"/>
                <a:gd name="T37" fmla="*/ 75 h 207"/>
                <a:gd name="T38" fmla="*/ 177 w 209"/>
                <a:gd name="T39" fmla="*/ 73 h 207"/>
                <a:gd name="T40" fmla="*/ 187 w 209"/>
                <a:gd name="T41" fmla="*/ 60 h 207"/>
                <a:gd name="T42" fmla="*/ 189 w 209"/>
                <a:gd name="T43" fmla="*/ 32 h 207"/>
                <a:gd name="T44" fmla="*/ 162 w 209"/>
                <a:gd name="T45" fmla="*/ 20 h 207"/>
                <a:gd name="T46" fmla="*/ 153 w 209"/>
                <a:gd name="T47" fmla="*/ 21 h 207"/>
                <a:gd name="T48" fmla="*/ 119 w 209"/>
                <a:gd name="T49" fmla="*/ 46 h 207"/>
                <a:gd name="T50" fmla="*/ 108 w 209"/>
                <a:gd name="T51" fmla="*/ 83 h 207"/>
                <a:gd name="T52" fmla="*/ 100 w 209"/>
                <a:gd name="T53" fmla="*/ 30 h 207"/>
                <a:gd name="T54" fmla="*/ 85 w 209"/>
                <a:gd name="T55" fmla="*/ 10 h 207"/>
                <a:gd name="T56" fmla="*/ 59 w 209"/>
                <a:gd name="T57" fmla="*/ 3 h 207"/>
                <a:gd name="T58" fmla="*/ 41 w 209"/>
                <a:gd name="T59" fmla="*/ 27 h 207"/>
                <a:gd name="T60" fmla="*/ 41 w 209"/>
                <a:gd name="T61" fmla="*/ 36 h 207"/>
                <a:gd name="T62" fmla="*/ 44 w 209"/>
                <a:gd name="T63" fmla="*/ 56 h 207"/>
                <a:gd name="T64" fmla="*/ 46 w 209"/>
                <a:gd name="T65" fmla="*/ 60 h 207"/>
                <a:gd name="T66" fmla="*/ 60 w 209"/>
                <a:gd name="T67" fmla="*/ 75 h 207"/>
                <a:gd name="T68" fmla="*/ 95 w 209"/>
                <a:gd name="T69" fmla="*/ 93 h 207"/>
                <a:gd name="T70" fmla="*/ 95 w 209"/>
                <a:gd name="T71" fmla="*/ 93 h 207"/>
                <a:gd name="T72" fmla="*/ 49 w 209"/>
                <a:gd name="T73" fmla="*/ 80 h 207"/>
                <a:gd name="T74" fmla="*/ 42 w 209"/>
                <a:gd name="T75" fmla="*/ 80 h 207"/>
                <a:gd name="T76" fmla="*/ 40 w 209"/>
                <a:gd name="T77" fmla="*/ 81 h 207"/>
                <a:gd name="T78" fmla="*/ 26 w 209"/>
                <a:gd name="T79" fmla="*/ 87 h 207"/>
                <a:gd name="T80" fmla="*/ 22 w 209"/>
                <a:gd name="T81" fmla="*/ 90 h 207"/>
                <a:gd name="T82" fmla="*/ 10 w 209"/>
                <a:gd name="T83" fmla="*/ 102 h 207"/>
                <a:gd name="T84" fmla="*/ 5 w 209"/>
                <a:gd name="T85" fmla="*/ 13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9" h="207">
                  <a:moveTo>
                    <a:pt x="5" y="132"/>
                  </a:moveTo>
                  <a:cubicBezTo>
                    <a:pt x="5" y="135"/>
                    <a:pt x="14" y="142"/>
                    <a:pt x="26" y="144"/>
                  </a:cubicBezTo>
                  <a:cubicBezTo>
                    <a:pt x="27" y="145"/>
                    <a:pt x="28" y="145"/>
                    <a:pt x="29" y="145"/>
                  </a:cubicBezTo>
                  <a:cubicBezTo>
                    <a:pt x="32" y="145"/>
                    <a:pt x="36" y="146"/>
                    <a:pt x="40" y="145"/>
                  </a:cubicBezTo>
                  <a:cubicBezTo>
                    <a:pt x="59" y="143"/>
                    <a:pt x="72" y="128"/>
                    <a:pt x="81" y="120"/>
                  </a:cubicBezTo>
                  <a:cubicBezTo>
                    <a:pt x="87" y="114"/>
                    <a:pt x="96" y="110"/>
                    <a:pt x="100" y="108"/>
                  </a:cubicBezTo>
                  <a:cubicBezTo>
                    <a:pt x="95" y="115"/>
                    <a:pt x="82" y="119"/>
                    <a:pt x="68" y="134"/>
                  </a:cubicBezTo>
                  <a:cubicBezTo>
                    <a:pt x="62" y="140"/>
                    <a:pt x="59" y="145"/>
                    <a:pt x="57" y="151"/>
                  </a:cubicBezTo>
                  <a:cubicBezTo>
                    <a:pt x="54" y="160"/>
                    <a:pt x="55" y="168"/>
                    <a:pt x="57" y="176"/>
                  </a:cubicBezTo>
                  <a:cubicBezTo>
                    <a:pt x="57" y="177"/>
                    <a:pt x="57" y="177"/>
                    <a:pt x="57" y="177"/>
                  </a:cubicBezTo>
                  <a:cubicBezTo>
                    <a:pt x="58" y="180"/>
                    <a:pt x="58" y="183"/>
                    <a:pt x="59" y="185"/>
                  </a:cubicBezTo>
                  <a:cubicBezTo>
                    <a:pt x="64" y="200"/>
                    <a:pt x="70" y="202"/>
                    <a:pt x="74" y="201"/>
                  </a:cubicBezTo>
                  <a:cubicBezTo>
                    <a:pt x="77" y="200"/>
                    <a:pt x="78" y="203"/>
                    <a:pt x="81" y="205"/>
                  </a:cubicBezTo>
                  <a:cubicBezTo>
                    <a:pt x="84" y="207"/>
                    <a:pt x="96" y="203"/>
                    <a:pt x="105" y="194"/>
                  </a:cubicBezTo>
                  <a:cubicBezTo>
                    <a:pt x="105" y="194"/>
                    <a:pt x="105" y="194"/>
                    <a:pt x="105" y="194"/>
                  </a:cubicBezTo>
                  <a:cubicBezTo>
                    <a:pt x="105" y="193"/>
                    <a:pt x="106" y="193"/>
                    <a:pt x="106" y="192"/>
                  </a:cubicBezTo>
                  <a:cubicBezTo>
                    <a:pt x="106" y="192"/>
                    <a:pt x="106" y="192"/>
                    <a:pt x="106" y="192"/>
                  </a:cubicBezTo>
                  <a:cubicBezTo>
                    <a:pt x="106" y="192"/>
                    <a:pt x="106" y="192"/>
                    <a:pt x="106" y="192"/>
                  </a:cubicBezTo>
                  <a:cubicBezTo>
                    <a:pt x="108" y="190"/>
                    <a:pt x="110" y="187"/>
                    <a:pt x="112" y="184"/>
                  </a:cubicBezTo>
                  <a:cubicBezTo>
                    <a:pt x="121" y="167"/>
                    <a:pt x="124" y="145"/>
                    <a:pt x="119" y="134"/>
                  </a:cubicBezTo>
                  <a:cubicBezTo>
                    <a:pt x="114" y="126"/>
                    <a:pt x="117" y="122"/>
                    <a:pt x="114" y="116"/>
                  </a:cubicBezTo>
                  <a:cubicBezTo>
                    <a:pt x="117" y="120"/>
                    <a:pt x="121" y="125"/>
                    <a:pt x="125" y="130"/>
                  </a:cubicBezTo>
                  <a:cubicBezTo>
                    <a:pt x="132" y="138"/>
                    <a:pt x="138" y="150"/>
                    <a:pt x="151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9"/>
                    <a:pt x="157" y="160"/>
                    <a:pt x="160" y="161"/>
                  </a:cubicBezTo>
                  <a:cubicBezTo>
                    <a:pt x="163" y="162"/>
                    <a:pt x="166" y="162"/>
                    <a:pt x="169" y="162"/>
                  </a:cubicBezTo>
                  <a:cubicBezTo>
                    <a:pt x="185" y="163"/>
                    <a:pt x="200" y="154"/>
                    <a:pt x="201" y="151"/>
                  </a:cubicBezTo>
                  <a:cubicBezTo>
                    <a:pt x="202" y="146"/>
                    <a:pt x="200" y="144"/>
                    <a:pt x="203" y="142"/>
                  </a:cubicBezTo>
                  <a:cubicBezTo>
                    <a:pt x="206" y="140"/>
                    <a:pt x="209" y="134"/>
                    <a:pt x="201" y="121"/>
                  </a:cubicBezTo>
                  <a:cubicBezTo>
                    <a:pt x="199" y="116"/>
                    <a:pt x="196" y="111"/>
                    <a:pt x="192" y="107"/>
                  </a:cubicBezTo>
                  <a:cubicBezTo>
                    <a:pt x="192" y="107"/>
                    <a:pt x="192" y="107"/>
                    <a:pt x="192" y="107"/>
                  </a:cubicBezTo>
                  <a:cubicBezTo>
                    <a:pt x="190" y="105"/>
                    <a:pt x="189" y="103"/>
                    <a:pt x="187" y="102"/>
                  </a:cubicBezTo>
                  <a:cubicBezTo>
                    <a:pt x="180" y="96"/>
                    <a:pt x="171" y="92"/>
                    <a:pt x="158" y="92"/>
                  </a:cubicBezTo>
                  <a:cubicBezTo>
                    <a:pt x="138" y="92"/>
                    <a:pt x="127" y="98"/>
                    <a:pt x="119" y="98"/>
                  </a:cubicBezTo>
                  <a:cubicBezTo>
                    <a:pt x="123" y="95"/>
                    <a:pt x="130" y="91"/>
                    <a:pt x="138" y="89"/>
                  </a:cubicBezTo>
                  <a:cubicBezTo>
                    <a:pt x="141" y="88"/>
                    <a:pt x="145" y="87"/>
                    <a:pt x="149" y="86"/>
                  </a:cubicBezTo>
                  <a:cubicBezTo>
                    <a:pt x="149" y="86"/>
                    <a:pt x="149" y="86"/>
                    <a:pt x="149" y="86"/>
                  </a:cubicBezTo>
                  <a:cubicBezTo>
                    <a:pt x="157" y="84"/>
                    <a:pt x="166" y="81"/>
                    <a:pt x="174" y="75"/>
                  </a:cubicBezTo>
                  <a:cubicBezTo>
                    <a:pt x="174" y="75"/>
                    <a:pt x="174" y="75"/>
                    <a:pt x="174" y="75"/>
                  </a:cubicBezTo>
                  <a:cubicBezTo>
                    <a:pt x="175" y="75"/>
                    <a:pt x="176" y="74"/>
                    <a:pt x="177" y="73"/>
                  </a:cubicBezTo>
                  <a:cubicBezTo>
                    <a:pt x="178" y="72"/>
                    <a:pt x="180" y="70"/>
                    <a:pt x="181" y="69"/>
                  </a:cubicBezTo>
                  <a:cubicBezTo>
                    <a:pt x="183" y="66"/>
                    <a:pt x="185" y="63"/>
                    <a:pt x="187" y="60"/>
                  </a:cubicBezTo>
                  <a:cubicBezTo>
                    <a:pt x="187" y="60"/>
                    <a:pt x="187" y="60"/>
                    <a:pt x="187" y="60"/>
                  </a:cubicBezTo>
                  <a:cubicBezTo>
                    <a:pt x="193" y="47"/>
                    <a:pt x="192" y="34"/>
                    <a:pt x="189" y="32"/>
                  </a:cubicBezTo>
                  <a:cubicBezTo>
                    <a:pt x="185" y="30"/>
                    <a:pt x="183" y="31"/>
                    <a:pt x="182" y="27"/>
                  </a:cubicBezTo>
                  <a:cubicBezTo>
                    <a:pt x="182" y="23"/>
                    <a:pt x="177" y="18"/>
                    <a:pt x="162" y="20"/>
                  </a:cubicBezTo>
                  <a:cubicBezTo>
                    <a:pt x="159" y="20"/>
                    <a:pt x="156" y="20"/>
                    <a:pt x="154" y="21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40" y="23"/>
                    <a:pt x="126" y="29"/>
                    <a:pt x="119" y="46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11" y="64"/>
                    <a:pt x="111" y="76"/>
                    <a:pt x="108" y="83"/>
                  </a:cubicBezTo>
                  <a:cubicBezTo>
                    <a:pt x="107" y="79"/>
                    <a:pt x="104" y="71"/>
                    <a:pt x="104" y="64"/>
                  </a:cubicBezTo>
                  <a:cubicBezTo>
                    <a:pt x="103" y="55"/>
                    <a:pt x="104" y="42"/>
                    <a:pt x="100" y="30"/>
                  </a:cubicBezTo>
                  <a:cubicBezTo>
                    <a:pt x="98" y="26"/>
                    <a:pt x="96" y="22"/>
                    <a:pt x="93" y="18"/>
                  </a:cubicBezTo>
                  <a:cubicBezTo>
                    <a:pt x="90" y="15"/>
                    <a:pt x="88" y="12"/>
                    <a:pt x="85" y="10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74" y="2"/>
                    <a:pt x="61" y="0"/>
                    <a:pt x="59" y="3"/>
                  </a:cubicBezTo>
                  <a:cubicBezTo>
                    <a:pt x="56" y="5"/>
                    <a:pt x="56" y="8"/>
                    <a:pt x="52" y="8"/>
                  </a:cubicBezTo>
                  <a:cubicBezTo>
                    <a:pt x="49" y="8"/>
                    <a:pt x="43" y="12"/>
                    <a:pt x="41" y="27"/>
                  </a:cubicBezTo>
                  <a:cubicBezTo>
                    <a:pt x="41" y="30"/>
                    <a:pt x="41" y="33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43"/>
                    <a:pt x="41" y="49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4" y="58"/>
                    <a:pt x="45" y="59"/>
                    <a:pt x="46" y="60"/>
                  </a:cubicBezTo>
                  <a:cubicBezTo>
                    <a:pt x="46" y="60"/>
                    <a:pt x="46" y="60"/>
                    <a:pt x="46" y="60"/>
                  </a:cubicBezTo>
                  <a:cubicBezTo>
                    <a:pt x="49" y="66"/>
                    <a:pt x="53" y="71"/>
                    <a:pt x="60" y="75"/>
                  </a:cubicBezTo>
                  <a:cubicBezTo>
                    <a:pt x="75" y="85"/>
                    <a:pt x="87" y="88"/>
                    <a:pt x="94" y="92"/>
                  </a:cubicBezTo>
                  <a:cubicBezTo>
                    <a:pt x="94" y="93"/>
                    <a:pt x="95" y="93"/>
                    <a:pt x="95" y="93"/>
                  </a:cubicBezTo>
                  <a:cubicBezTo>
                    <a:pt x="95" y="93"/>
                    <a:pt x="95" y="93"/>
                    <a:pt x="95" y="93"/>
                  </a:cubicBezTo>
                  <a:cubicBezTo>
                    <a:pt x="95" y="93"/>
                    <a:pt x="95" y="93"/>
                    <a:pt x="95" y="93"/>
                  </a:cubicBezTo>
                  <a:cubicBezTo>
                    <a:pt x="87" y="92"/>
                    <a:pt x="77" y="85"/>
                    <a:pt x="57" y="81"/>
                  </a:cubicBezTo>
                  <a:cubicBezTo>
                    <a:pt x="54" y="80"/>
                    <a:pt x="51" y="80"/>
                    <a:pt x="49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6" y="80"/>
                    <a:pt x="44" y="80"/>
                    <a:pt x="42" y="80"/>
                  </a:cubicBezTo>
                  <a:cubicBezTo>
                    <a:pt x="42" y="80"/>
                    <a:pt x="41" y="81"/>
                    <a:pt x="41" y="81"/>
                  </a:cubicBezTo>
                  <a:cubicBezTo>
                    <a:pt x="40" y="81"/>
                    <a:pt x="40" y="81"/>
                    <a:pt x="40" y="81"/>
                  </a:cubicBezTo>
                  <a:cubicBezTo>
                    <a:pt x="40" y="81"/>
                    <a:pt x="39" y="81"/>
                    <a:pt x="39" y="81"/>
                  </a:cubicBezTo>
                  <a:cubicBezTo>
                    <a:pt x="34" y="82"/>
                    <a:pt x="30" y="84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5" y="87"/>
                    <a:pt x="23" y="88"/>
                    <a:pt x="22" y="90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17" y="93"/>
                    <a:pt x="13" y="98"/>
                    <a:pt x="10" y="102"/>
                  </a:cubicBezTo>
                  <a:cubicBezTo>
                    <a:pt x="0" y="114"/>
                    <a:pt x="2" y="121"/>
                    <a:pt x="4" y="123"/>
                  </a:cubicBezTo>
                  <a:cubicBezTo>
                    <a:pt x="7" y="126"/>
                    <a:pt x="5" y="127"/>
                    <a:pt x="5" y="132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Rectangle 232">
              <a:extLst>
                <a:ext uri="{FF2B5EF4-FFF2-40B4-BE49-F238E27FC236}">
                  <a16:creationId xmlns:a16="http://schemas.microsoft.com/office/drawing/2014/main" id="{47932A51-B8F7-4F3E-B490-D9273A648C9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0780713" y="5661026"/>
              <a:ext cx="1587" cy="1588"/>
            </a:xfrm>
            <a:prstGeom prst="rect">
              <a:avLst/>
            </a:pr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Rectangle 233">
              <a:extLst>
                <a:ext uri="{FF2B5EF4-FFF2-40B4-BE49-F238E27FC236}">
                  <a16:creationId xmlns:a16="http://schemas.microsoft.com/office/drawing/2014/main" id="{61E0F258-6B13-43F5-AACB-EC9B22FF74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0780713" y="5661026"/>
              <a:ext cx="1587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Freeform 234">
              <a:extLst>
                <a:ext uri="{FF2B5EF4-FFF2-40B4-BE49-F238E27FC236}">
                  <a16:creationId xmlns:a16="http://schemas.microsoft.com/office/drawing/2014/main" id="{CA55EFD7-7DC6-46C5-8164-2052397B45A0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0279063" y="5726113"/>
              <a:ext cx="571500" cy="52388"/>
            </a:xfrm>
            <a:custGeom>
              <a:avLst/>
              <a:gdLst>
                <a:gd name="T0" fmla="*/ 16 w 151"/>
                <a:gd name="T1" fmla="*/ 7 h 14"/>
                <a:gd name="T2" fmla="*/ 16 w 151"/>
                <a:gd name="T3" fmla="*/ 7 h 14"/>
                <a:gd name="T4" fmla="*/ 15 w 151"/>
                <a:gd name="T5" fmla="*/ 8 h 14"/>
                <a:gd name="T6" fmla="*/ 14 w 151"/>
                <a:gd name="T7" fmla="*/ 8 h 14"/>
                <a:gd name="T8" fmla="*/ 13 w 151"/>
                <a:gd name="T9" fmla="*/ 8 h 14"/>
                <a:gd name="T10" fmla="*/ 0 w 151"/>
                <a:gd name="T11" fmla="*/ 14 h 14"/>
                <a:gd name="T12" fmla="*/ 0 w 151"/>
                <a:gd name="T13" fmla="*/ 14 h 14"/>
                <a:gd name="T14" fmla="*/ 0 w 151"/>
                <a:gd name="T15" fmla="*/ 14 h 14"/>
                <a:gd name="T16" fmla="*/ 0 w 151"/>
                <a:gd name="T17" fmla="*/ 14 h 14"/>
                <a:gd name="T18" fmla="*/ 13 w 151"/>
                <a:gd name="T19" fmla="*/ 8 h 14"/>
                <a:gd name="T20" fmla="*/ 14 w 151"/>
                <a:gd name="T21" fmla="*/ 8 h 14"/>
                <a:gd name="T22" fmla="*/ 15 w 151"/>
                <a:gd name="T23" fmla="*/ 8 h 14"/>
                <a:gd name="T24" fmla="*/ 16 w 151"/>
                <a:gd name="T25" fmla="*/ 7 h 14"/>
                <a:gd name="T26" fmla="*/ 16 w 151"/>
                <a:gd name="T27" fmla="*/ 7 h 14"/>
                <a:gd name="T28" fmla="*/ 151 w 151"/>
                <a:gd name="T29" fmla="*/ 0 h 14"/>
                <a:gd name="T30" fmla="*/ 148 w 151"/>
                <a:gd name="T31" fmla="*/ 2 h 14"/>
                <a:gd name="T32" fmla="*/ 151 w 151"/>
                <a:gd name="T3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1" h="14">
                  <a:moveTo>
                    <a:pt x="16" y="7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5" y="8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8" y="9"/>
                    <a:pt x="4" y="11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1"/>
                    <a:pt x="8" y="9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moveTo>
                    <a:pt x="151" y="0"/>
                  </a:moveTo>
                  <a:cubicBezTo>
                    <a:pt x="150" y="1"/>
                    <a:pt x="149" y="2"/>
                    <a:pt x="148" y="2"/>
                  </a:cubicBezTo>
                  <a:cubicBezTo>
                    <a:pt x="149" y="2"/>
                    <a:pt x="150" y="1"/>
                    <a:pt x="151" y="0"/>
                  </a:cubicBezTo>
                </a:path>
              </a:pathLst>
            </a:custGeom>
            <a:solidFill>
              <a:srgbClr val="B78B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Freeform 235">
              <a:extLst>
                <a:ext uri="{FF2B5EF4-FFF2-40B4-BE49-F238E27FC236}">
                  <a16:creationId xmlns:a16="http://schemas.microsoft.com/office/drawing/2014/main" id="{491FB2E1-49C4-4974-9C05-37DD9E00EC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42550" y="5516563"/>
              <a:ext cx="608012" cy="660400"/>
            </a:xfrm>
            <a:custGeom>
              <a:avLst/>
              <a:gdLst>
                <a:gd name="T0" fmla="*/ 75 w 161"/>
                <a:gd name="T1" fmla="*/ 28 h 174"/>
                <a:gd name="T2" fmla="*/ 52 w 161"/>
                <a:gd name="T3" fmla="*/ 9 h 174"/>
                <a:gd name="T4" fmla="*/ 48 w 161"/>
                <a:gd name="T5" fmla="*/ 28 h 174"/>
                <a:gd name="T6" fmla="*/ 62 w 161"/>
                <a:gd name="T7" fmla="*/ 60 h 174"/>
                <a:gd name="T8" fmla="*/ 52 w 161"/>
                <a:gd name="T9" fmla="*/ 63 h 174"/>
                <a:gd name="T10" fmla="*/ 18 w 161"/>
                <a:gd name="T11" fmla="*/ 38 h 174"/>
                <a:gd name="T12" fmla="*/ 18 w 161"/>
                <a:gd name="T13" fmla="*/ 38 h 174"/>
                <a:gd name="T14" fmla="*/ 34 w 161"/>
                <a:gd name="T15" fmla="*/ 57 h 174"/>
                <a:gd name="T16" fmla="*/ 69 w 161"/>
                <a:gd name="T17" fmla="*/ 75 h 174"/>
                <a:gd name="T18" fmla="*/ 23 w 161"/>
                <a:gd name="T19" fmla="*/ 62 h 174"/>
                <a:gd name="T20" fmla="*/ 22 w 161"/>
                <a:gd name="T21" fmla="*/ 62 h 174"/>
                <a:gd name="T22" fmla="*/ 15 w 161"/>
                <a:gd name="T23" fmla="*/ 63 h 174"/>
                <a:gd name="T24" fmla="*/ 0 w 161"/>
                <a:gd name="T25" fmla="*/ 69 h 174"/>
                <a:gd name="T26" fmla="*/ 55 w 161"/>
                <a:gd name="T27" fmla="*/ 80 h 174"/>
                <a:gd name="T28" fmla="*/ 14 w 161"/>
                <a:gd name="T29" fmla="*/ 82 h 174"/>
                <a:gd name="T30" fmla="*/ 32 w 161"/>
                <a:gd name="T31" fmla="*/ 95 h 174"/>
                <a:gd name="T32" fmla="*/ 52 w 161"/>
                <a:gd name="T33" fmla="*/ 95 h 174"/>
                <a:gd name="T34" fmla="*/ 21 w 161"/>
                <a:gd name="T35" fmla="*/ 102 h 174"/>
                <a:gd name="T36" fmla="*/ 46 w 161"/>
                <a:gd name="T37" fmla="*/ 104 h 174"/>
                <a:gd name="T38" fmla="*/ 9 w 161"/>
                <a:gd name="T39" fmla="*/ 127 h 174"/>
                <a:gd name="T40" fmla="*/ 74 w 161"/>
                <a:gd name="T41" fmla="*/ 90 h 174"/>
                <a:gd name="T42" fmla="*/ 42 w 161"/>
                <a:gd name="T43" fmla="*/ 116 h 174"/>
                <a:gd name="T44" fmla="*/ 48 w 161"/>
                <a:gd name="T45" fmla="*/ 150 h 174"/>
                <a:gd name="T46" fmla="*/ 69 w 161"/>
                <a:gd name="T47" fmla="*/ 108 h 174"/>
                <a:gd name="T48" fmla="*/ 76 w 161"/>
                <a:gd name="T49" fmla="*/ 114 h 174"/>
                <a:gd name="T50" fmla="*/ 85 w 161"/>
                <a:gd name="T51" fmla="*/ 113 h 174"/>
                <a:gd name="T52" fmla="*/ 86 w 161"/>
                <a:gd name="T53" fmla="*/ 166 h 174"/>
                <a:gd name="T54" fmla="*/ 88 w 161"/>
                <a:gd name="T55" fmla="*/ 98 h 174"/>
                <a:gd name="T56" fmla="*/ 99 w 161"/>
                <a:gd name="T57" fmla="*/ 112 h 174"/>
                <a:gd name="T58" fmla="*/ 96 w 161"/>
                <a:gd name="T59" fmla="*/ 99 h 174"/>
                <a:gd name="T60" fmla="*/ 101 w 161"/>
                <a:gd name="T61" fmla="*/ 96 h 174"/>
                <a:gd name="T62" fmla="*/ 107 w 161"/>
                <a:gd name="T63" fmla="*/ 90 h 174"/>
                <a:gd name="T64" fmla="*/ 112 w 161"/>
                <a:gd name="T65" fmla="*/ 85 h 174"/>
                <a:gd name="T66" fmla="*/ 161 w 161"/>
                <a:gd name="T67" fmla="*/ 84 h 174"/>
                <a:gd name="T68" fmla="*/ 129 w 161"/>
                <a:gd name="T69" fmla="*/ 74 h 174"/>
                <a:gd name="T70" fmla="*/ 93 w 161"/>
                <a:gd name="T71" fmla="*/ 80 h 174"/>
                <a:gd name="T72" fmla="*/ 123 w 161"/>
                <a:gd name="T73" fmla="*/ 68 h 174"/>
                <a:gd name="T74" fmla="*/ 148 w 161"/>
                <a:gd name="T75" fmla="*/ 57 h 174"/>
                <a:gd name="T76" fmla="*/ 151 w 161"/>
                <a:gd name="T77" fmla="*/ 55 h 174"/>
                <a:gd name="T78" fmla="*/ 119 w 161"/>
                <a:gd name="T79" fmla="*/ 66 h 174"/>
                <a:gd name="T80" fmla="*/ 123 w 161"/>
                <a:gd name="T81" fmla="*/ 60 h 174"/>
                <a:gd name="T82" fmla="*/ 122 w 161"/>
                <a:gd name="T83" fmla="*/ 44 h 174"/>
                <a:gd name="T84" fmla="*/ 96 w 161"/>
                <a:gd name="T85" fmla="*/ 61 h 174"/>
                <a:gd name="T86" fmla="*/ 93 w 161"/>
                <a:gd name="T87" fmla="*/ 60 h 174"/>
                <a:gd name="T88" fmla="*/ 89 w 161"/>
                <a:gd name="T89" fmla="*/ 53 h 174"/>
                <a:gd name="T90" fmla="*/ 108 w 161"/>
                <a:gd name="T91" fmla="*/ 16 h 174"/>
                <a:gd name="T92" fmla="*/ 93 w 161"/>
                <a:gd name="T93" fmla="*/ 28 h 174"/>
                <a:gd name="T94" fmla="*/ 84 w 161"/>
                <a:gd name="T95" fmla="*/ 59 h 174"/>
                <a:gd name="T96" fmla="*/ 82 w 161"/>
                <a:gd name="T97" fmla="*/ 64 h 174"/>
                <a:gd name="T98" fmla="*/ 74 w 161"/>
                <a:gd name="T99" fmla="*/ 1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1" h="174">
                  <a:moveTo>
                    <a:pt x="60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73" y="8"/>
                    <a:pt x="75" y="28"/>
                  </a:cubicBezTo>
                  <a:cubicBezTo>
                    <a:pt x="75" y="35"/>
                    <a:pt x="75" y="37"/>
                    <a:pt x="74" y="37"/>
                  </a:cubicBezTo>
                  <a:cubicBezTo>
                    <a:pt x="73" y="37"/>
                    <a:pt x="69" y="27"/>
                    <a:pt x="67" y="23"/>
                  </a:cubicBezTo>
                  <a:cubicBezTo>
                    <a:pt x="63" y="17"/>
                    <a:pt x="58" y="10"/>
                    <a:pt x="52" y="9"/>
                  </a:cubicBezTo>
                  <a:cubicBezTo>
                    <a:pt x="52" y="9"/>
                    <a:pt x="68" y="26"/>
                    <a:pt x="71" y="45"/>
                  </a:cubicBezTo>
                  <a:cubicBezTo>
                    <a:pt x="71" y="50"/>
                    <a:pt x="70" y="52"/>
                    <a:pt x="69" y="52"/>
                  </a:cubicBezTo>
                  <a:cubicBezTo>
                    <a:pt x="63" y="52"/>
                    <a:pt x="50" y="34"/>
                    <a:pt x="48" y="28"/>
                  </a:cubicBezTo>
                  <a:cubicBezTo>
                    <a:pt x="48" y="29"/>
                    <a:pt x="50" y="41"/>
                    <a:pt x="60" y="54"/>
                  </a:cubicBezTo>
                  <a:cubicBezTo>
                    <a:pt x="60" y="54"/>
                    <a:pt x="64" y="57"/>
                    <a:pt x="63" y="60"/>
                  </a:cubicBezTo>
                  <a:cubicBezTo>
                    <a:pt x="63" y="60"/>
                    <a:pt x="62" y="60"/>
                    <a:pt x="62" y="60"/>
                  </a:cubicBezTo>
                  <a:cubicBezTo>
                    <a:pt x="58" y="60"/>
                    <a:pt x="35" y="44"/>
                    <a:pt x="31" y="30"/>
                  </a:cubicBezTo>
                  <a:cubicBezTo>
                    <a:pt x="32" y="36"/>
                    <a:pt x="38" y="54"/>
                    <a:pt x="53" y="61"/>
                  </a:cubicBezTo>
                  <a:cubicBezTo>
                    <a:pt x="53" y="61"/>
                    <a:pt x="55" y="63"/>
                    <a:pt x="52" y="63"/>
                  </a:cubicBezTo>
                  <a:cubicBezTo>
                    <a:pt x="52" y="63"/>
                    <a:pt x="51" y="63"/>
                    <a:pt x="51" y="63"/>
                  </a:cubicBezTo>
                  <a:cubicBezTo>
                    <a:pt x="47" y="62"/>
                    <a:pt x="23" y="49"/>
                    <a:pt x="18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3" y="48"/>
                    <a:pt x="27" y="53"/>
                    <a:pt x="34" y="57"/>
                  </a:cubicBezTo>
                  <a:cubicBezTo>
                    <a:pt x="49" y="67"/>
                    <a:pt x="61" y="70"/>
                    <a:pt x="68" y="74"/>
                  </a:cubicBezTo>
                  <a:cubicBezTo>
                    <a:pt x="68" y="75"/>
                    <a:pt x="69" y="75"/>
                    <a:pt x="69" y="75"/>
                  </a:cubicBezTo>
                  <a:cubicBezTo>
                    <a:pt x="69" y="75"/>
                    <a:pt x="69" y="75"/>
                    <a:pt x="69" y="75"/>
                  </a:cubicBezTo>
                  <a:cubicBezTo>
                    <a:pt x="69" y="75"/>
                    <a:pt x="69" y="75"/>
                    <a:pt x="69" y="75"/>
                  </a:cubicBezTo>
                  <a:cubicBezTo>
                    <a:pt x="61" y="74"/>
                    <a:pt x="51" y="67"/>
                    <a:pt x="31" y="63"/>
                  </a:cubicBezTo>
                  <a:cubicBezTo>
                    <a:pt x="28" y="62"/>
                    <a:pt x="25" y="62"/>
                    <a:pt x="23" y="62"/>
                  </a:cubicBezTo>
                  <a:cubicBezTo>
                    <a:pt x="23" y="62"/>
                    <a:pt x="22" y="62"/>
                    <a:pt x="22" y="62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0" y="62"/>
                    <a:pt x="18" y="62"/>
                    <a:pt x="16" y="62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2"/>
                    <a:pt x="15" y="63"/>
                    <a:pt x="15" y="63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4" y="63"/>
                    <a:pt x="13" y="63"/>
                    <a:pt x="13" y="63"/>
                  </a:cubicBezTo>
                  <a:cubicBezTo>
                    <a:pt x="8" y="64"/>
                    <a:pt x="4" y="66"/>
                    <a:pt x="0" y="69"/>
                  </a:cubicBezTo>
                  <a:cubicBezTo>
                    <a:pt x="1" y="68"/>
                    <a:pt x="9" y="66"/>
                    <a:pt x="20" y="66"/>
                  </a:cubicBezTo>
                  <a:cubicBezTo>
                    <a:pt x="29" y="66"/>
                    <a:pt x="40" y="67"/>
                    <a:pt x="50" y="74"/>
                  </a:cubicBezTo>
                  <a:cubicBezTo>
                    <a:pt x="57" y="79"/>
                    <a:pt x="58" y="80"/>
                    <a:pt x="55" y="80"/>
                  </a:cubicBezTo>
                  <a:cubicBezTo>
                    <a:pt x="54" y="80"/>
                    <a:pt x="50" y="80"/>
                    <a:pt x="46" y="79"/>
                  </a:cubicBezTo>
                  <a:cubicBezTo>
                    <a:pt x="42" y="79"/>
                    <a:pt x="38" y="78"/>
                    <a:pt x="33" y="78"/>
                  </a:cubicBezTo>
                  <a:cubicBezTo>
                    <a:pt x="26" y="78"/>
                    <a:pt x="19" y="79"/>
                    <a:pt x="14" y="82"/>
                  </a:cubicBezTo>
                  <a:cubicBezTo>
                    <a:pt x="14" y="82"/>
                    <a:pt x="19" y="82"/>
                    <a:pt x="25" y="82"/>
                  </a:cubicBezTo>
                  <a:cubicBezTo>
                    <a:pt x="36" y="82"/>
                    <a:pt x="50" y="82"/>
                    <a:pt x="54" y="86"/>
                  </a:cubicBezTo>
                  <a:cubicBezTo>
                    <a:pt x="60" y="90"/>
                    <a:pt x="43" y="95"/>
                    <a:pt x="32" y="95"/>
                  </a:cubicBezTo>
                  <a:cubicBezTo>
                    <a:pt x="30" y="95"/>
                    <a:pt x="29" y="94"/>
                    <a:pt x="27" y="94"/>
                  </a:cubicBezTo>
                  <a:cubicBezTo>
                    <a:pt x="27" y="94"/>
                    <a:pt x="33" y="97"/>
                    <a:pt x="41" y="97"/>
                  </a:cubicBezTo>
                  <a:cubicBezTo>
                    <a:pt x="44" y="97"/>
                    <a:pt x="48" y="96"/>
                    <a:pt x="52" y="95"/>
                  </a:cubicBezTo>
                  <a:cubicBezTo>
                    <a:pt x="55" y="94"/>
                    <a:pt x="56" y="94"/>
                    <a:pt x="57" y="94"/>
                  </a:cubicBezTo>
                  <a:cubicBezTo>
                    <a:pt x="59" y="94"/>
                    <a:pt x="57" y="96"/>
                    <a:pt x="50" y="98"/>
                  </a:cubicBezTo>
                  <a:cubicBezTo>
                    <a:pt x="44" y="100"/>
                    <a:pt x="34" y="102"/>
                    <a:pt x="21" y="102"/>
                  </a:cubicBezTo>
                  <a:cubicBezTo>
                    <a:pt x="20" y="102"/>
                    <a:pt x="20" y="102"/>
                    <a:pt x="20" y="102"/>
                  </a:cubicBezTo>
                  <a:cubicBezTo>
                    <a:pt x="20" y="102"/>
                    <a:pt x="28" y="105"/>
                    <a:pt x="37" y="105"/>
                  </a:cubicBezTo>
                  <a:cubicBezTo>
                    <a:pt x="40" y="105"/>
                    <a:pt x="43" y="105"/>
                    <a:pt x="46" y="104"/>
                  </a:cubicBezTo>
                  <a:cubicBezTo>
                    <a:pt x="46" y="104"/>
                    <a:pt x="50" y="108"/>
                    <a:pt x="23" y="122"/>
                  </a:cubicBezTo>
                  <a:cubicBezTo>
                    <a:pt x="23" y="122"/>
                    <a:pt x="12" y="127"/>
                    <a:pt x="3" y="127"/>
                  </a:cubicBezTo>
                  <a:cubicBezTo>
                    <a:pt x="5" y="127"/>
                    <a:pt x="7" y="127"/>
                    <a:pt x="9" y="127"/>
                  </a:cubicBezTo>
                  <a:cubicBezTo>
                    <a:pt x="11" y="127"/>
                    <a:pt x="12" y="127"/>
                    <a:pt x="14" y="127"/>
                  </a:cubicBezTo>
                  <a:cubicBezTo>
                    <a:pt x="33" y="125"/>
                    <a:pt x="46" y="110"/>
                    <a:pt x="55" y="102"/>
                  </a:cubicBezTo>
                  <a:cubicBezTo>
                    <a:pt x="61" y="96"/>
                    <a:pt x="70" y="92"/>
                    <a:pt x="74" y="90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69" y="97"/>
                    <a:pt x="56" y="101"/>
                    <a:pt x="42" y="116"/>
                  </a:cubicBezTo>
                  <a:cubicBezTo>
                    <a:pt x="36" y="122"/>
                    <a:pt x="33" y="127"/>
                    <a:pt x="31" y="133"/>
                  </a:cubicBezTo>
                  <a:cubicBezTo>
                    <a:pt x="41" y="116"/>
                    <a:pt x="55" y="110"/>
                    <a:pt x="55" y="110"/>
                  </a:cubicBezTo>
                  <a:cubicBezTo>
                    <a:pt x="40" y="129"/>
                    <a:pt x="48" y="150"/>
                    <a:pt x="48" y="150"/>
                  </a:cubicBezTo>
                  <a:cubicBezTo>
                    <a:pt x="48" y="139"/>
                    <a:pt x="48" y="132"/>
                    <a:pt x="55" y="117"/>
                  </a:cubicBezTo>
                  <a:cubicBezTo>
                    <a:pt x="58" y="112"/>
                    <a:pt x="67" y="103"/>
                    <a:pt x="70" y="103"/>
                  </a:cubicBezTo>
                  <a:cubicBezTo>
                    <a:pt x="71" y="103"/>
                    <a:pt x="71" y="105"/>
                    <a:pt x="69" y="108"/>
                  </a:cubicBezTo>
                  <a:cubicBezTo>
                    <a:pt x="62" y="120"/>
                    <a:pt x="63" y="136"/>
                    <a:pt x="63" y="136"/>
                  </a:cubicBezTo>
                  <a:cubicBezTo>
                    <a:pt x="63" y="136"/>
                    <a:pt x="69" y="114"/>
                    <a:pt x="75" y="114"/>
                  </a:cubicBezTo>
                  <a:cubicBezTo>
                    <a:pt x="75" y="114"/>
                    <a:pt x="75" y="114"/>
                    <a:pt x="76" y="114"/>
                  </a:cubicBezTo>
                  <a:cubicBezTo>
                    <a:pt x="82" y="116"/>
                    <a:pt x="78" y="145"/>
                    <a:pt x="78" y="146"/>
                  </a:cubicBezTo>
                  <a:cubicBezTo>
                    <a:pt x="86" y="134"/>
                    <a:pt x="80" y="115"/>
                    <a:pt x="83" y="113"/>
                  </a:cubicBezTo>
                  <a:cubicBezTo>
                    <a:pt x="84" y="113"/>
                    <a:pt x="84" y="113"/>
                    <a:pt x="85" y="113"/>
                  </a:cubicBezTo>
                  <a:cubicBezTo>
                    <a:pt x="87" y="113"/>
                    <a:pt x="89" y="116"/>
                    <a:pt x="89" y="116"/>
                  </a:cubicBezTo>
                  <a:cubicBezTo>
                    <a:pt x="99" y="142"/>
                    <a:pt x="81" y="172"/>
                    <a:pt x="80" y="174"/>
                  </a:cubicBezTo>
                  <a:cubicBezTo>
                    <a:pt x="82" y="172"/>
                    <a:pt x="84" y="169"/>
                    <a:pt x="86" y="166"/>
                  </a:cubicBezTo>
                  <a:cubicBezTo>
                    <a:pt x="92" y="155"/>
                    <a:pt x="95" y="141"/>
                    <a:pt x="95" y="130"/>
                  </a:cubicBezTo>
                  <a:cubicBezTo>
                    <a:pt x="95" y="124"/>
                    <a:pt x="94" y="119"/>
                    <a:pt x="93" y="116"/>
                  </a:cubicBezTo>
                  <a:cubicBezTo>
                    <a:pt x="88" y="108"/>
                    <a:pt x="91" y="104"/>
                    <a:pt x="88" y="98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91" y="102"/>
                    <a:pt x="95" y="107"/>
                    <a:pt x="99" y="112"/>
                  </a:cubicBezTo>
                  <a:cubicBezTo>
                    <a:pt x="106" y="120"/>
                    <a:pt x="112" y="132"/>
                    <a:pt x="125" y="139"/>
                  </a:cubicBezTo>
                  <a:cubicBezTo>
                    <a:pt x="115" y="131"/>
                    <a:pt x="95" y="104"/>
                    <a:pt x="95" y="101"/>
                  </a:cubicBezTo>
                  <a:cubicBezTo>
                    <a:pt x="95" y="99"/>
                    <a:pt x="96" y="99"/>
                    <a:pt x="96" y="99"/>
                  </a:cubicBezTo>
                  <a:cubicBezTo>
                    <a:pt x="97" y="99"/>
                    <a:pt x="97" y="100"/>
                    <a:pt x="97" y="100"/>
                  </a:cubicBezTo>
                  <a:cubicBezTo>
                    <a:pt x="105" y="110"/>
                    <a:pt x="120" y="112"/>
                    <a:pt x="121" y="112"/>
                  </a:cubicBezTo>
                  <a:cubicBezTo>
                    <a:pt x="101" y="104"/>
                    <a:pt x="98" y="96"/>
                    <a:pt x="101" y="96"/>
                  </a:cubicBezTo>
                  <a:cubicBezTo>
                    <a:pt x="101" y="96"/>
                    <a:pt x="102" y="96"/>
                    <a:pt x="102" y="97"/>
                  </a:cubicBezTo>
                  <a:cubicBezTo>
                    <a:pt x="107" y="99"/>
                    <a:pt x="120" y="102"/>
                    <a:pt x="122" y="102"/>
                  </a:cubicBezTo>
                  <a:cubicBezTo>
                    <a:pt x="120" y="101"/>
                    <a:pt x="100" y="93"/>
                    <a:pt x="107" y="90"/>
                  </a:cubicBezTo>
                  <a:cubicBezTo>
                    <a:pt x="108" y="90"/>
                    <a:pt x="108" y="90"/>
                    <a:pt x="110" y="90"/>
                  </a:cubicBezTo>
                  <a:cubicBezTo>
                    <a:pt x="120" y="90"/>
                    <a:pt x="148" y="99"/>
                    <a:pt x="148" y="99"/>
                  </a:cubicBezTo>
                  <a:cubicBezTo>
                    <a:pt x="131" y="86"/>
                    <a:pt x="113" y="89"/>
                    <a:pt x="112" y="85"/>
                  </a:cubicBezTo>
                  <a:cubicBezTo>
                    <a:pt x="111" y="82"/>
                    <a:pt x="114" y="80"/>
                    <a:pt x="114" y="80"/>
                  </a:cubicBezTo>
                  <a:cubicBezTo>
                    <a:pt x="118" y="79"/>
                    <a:pt x="123" y="78"/>
                    <a:pt x="128" y="78"/>
                  </a:cubicBezTo>
                  <a:cubicBezTo>
                    <a:pt x="144" y="78"/>
                    <a:pt x="161" y="84"/>
                    <a:pt x="161" y="84"/>
                  </a:cubicBezTo>
                  <a:cubicBezTo>
                    <a:pt x="154" y="78"/>
                    <a:pt x="146" y="74"/>
                    <a:pt x="134" y="74"/>
                  </a:cubicBezTo>
                  <a:cubicBezTo>
                    <a:pt x="133" y="74"/>
                    <a:pt x="133" y="74"/>
                    <a:pt x="132" y="74"/>
                  </a:cubicBezTo>
                  <a:cubicBezTo>
                    <a:pt x="131" y="74"/>
                    <a:pt x="130" y="74"/>
                    <a:pt x="129" y="74"/>
                  </a:cubicBezTo>
                  <a:cubicBezTo>
                    <a:pt x="115" y="75"/>
                    <a:pt x="105" y="78"/>
                    <a:pt x="98" y="79"/>
                  </a:cubicBezTo>
                  <a:cubicBezTo>
                    <a:pt x="96" y="80"/>
                    <a:pt x="94" y="80"/>
                    <a:pt x="93" y="80"/>
                  </a:cubicBezTo>
                  <a:cubicBezTo>
                    <a:pt x="93" y="80"/>
                    <a:pt x="93" y="80"/>
                    <a:pt x="93" y="80"/>
                  </a:cubicBezTo>
                  <a:cubicBezTo>
                    <a:pt x="93" y="80"/>
                    <a:pt x="93" y="80"/>
                    <a:pt x="93" y="80"/>
                  </a:cubicBezTo>
                  <a:cubicBezTo>
                    <a:pt x="97" y="77"/>
                    <a:pt x="104" y="73"/>
                    <a:pt x="112" y="71"/>
                  </a:cubicBezTo>
                  <a:cubicBezTo>
                    <a:pt x="115" y="70"/>
                    <a:pt x="119" y="69"/>
                    <a:pt x="123" y="68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31" y="66"/>
                    <a:pt x="140" y="63"/>
                    <a:pt x="148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9" y="57"/>
                    <a:pt x="150" y="56"/>
                    <a:pt x="151" y="55"/>
                  </a:cubicBezTo>
                  <a:cubicBezTo>
                    <a:pt x="151" y="55"/>
                    <a:pt x="151" y="55"/>
                    <a:pt x="151" y="55"/>
                  </a:cubicBezTo>
                  <a:cubicBezTo>
                    <a:pt x="153" y="53"/>
                    <a:pt x="157" y="45"/>
                    <a:pt x="156" y="44"/>
                  </a:cubicBezTo>
                  <a:cubicBezTo>
                    <a:pt x="152" y="52"/>
                    <a:pt x="151" y="52"/>
                    <a:pt x="145" y="57"/>
                  </a:cubicBezTo>
                  <a:cubicBezTo>
                    <a:pt x="141" y="60"/>
                    <a:pt x="122" y="66"/>
                    <a:pt x="119" y="66"/>
                  </a:cubicBezTo>
                  <a:cubicBezTo>
                    <a:pt x="118" y="66"/>
                    <a:pt x="118" y="66"/>
                    <a:pt x="121" y="64"/>
                  </a:cubicBezTo>
                  <a:cubicBezTo>
                    <a:pt x="132" y="59"/>
                    <a:pt x="144" y="45"/>
                    <a:pt x="144" y="41"/>
                  </a:cubicBezTo>
                  <a:cubicBezTo>
                    <a:pt x="137" y="50"/>
                    <a:pt x="132" y="53"/>
                    <a:pt x="123" y="60"/>
                  </a:cubicBezTo>
                  <a:cubicBezTo>
                    <a:pt x="117" y="64"/>
                    <a:pt x="105" y="68"/>
                    <a:pt x="100" y="68"/>
                  </a:cubicBezTo>
                  <a:cubicBezTo>
                    <a:pt x="97" y="68"/>
                    <a:pt x="97" y="66"/>
                    <a:pt x="103" y="63"/>
                  </a:cubicBezTo>
                  <a:cubicBezTo>
                    <a:pt x="116" y="57"/>
                    <a:pt x="123" y="44"/>
                    <a:pt x="122" y="44"/>
                  </a:cubicBezTo>
                  <a:cubicBezTo>
                    <a:pt x="121" y="44"/>
                    <a:pt x="121" y="45"/>
                    <a:pt x="120" y="46"/>
                  </a:cubicBezTo>
                  <a:cubicBezTo>
                    <a:pt x="115" y="52"/>
                    <a:pt x="101" y="63"/>
                    <a:pt x="97" y="63"/>
                  </a:cubicBezTo>
                  <a:cubicBezTo>
                    <a:pt x="96" y="63"/>
                    <a:pt x="96" y="62"/>
                    <a:pt x="96" y="61"/>
                  </a:cubicBezTo>
                  <a:cubicBezTo>
                    <a:pt x="99" y="53"/>
                    <a:pt x="105" y="41"/>
                    <a:pt x="116" y="31"/>
                  </a:cubicBezTo>
                  <a:cubicBezTo>
                    <a:pt x="102" y="34"/>
                    <a:pt x="94" y="60"/>
                    <a:pt x="93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2" y="59"/>
                    <a:pt x="93" y="55"/>
                    <a:pt x="97" y="45"/>
                  </a:cubicBezTo>
                  <a:cubicBezTo>
                    <a:pt x="101" y="35"/>
                    <a:pt x="102" y="34"/>
                    <a:pt x="107" y="28"/>
                  </a:cubicBezTo>
                  <a:cubicBezTo>
                    <a:pt x="99" y="30"/>
                    <a:pt x="91" y="53"/>
                    <a:pt x="89" y="53"/>
                  </a:cubicBezTo>
                  <a:cubicBezTo>
                    <a:pt x="89" y="53"/>
                    <a:pt x="89" y="52"/>
                    <a:pt x="89" y="51"/>
                  </a:cubicBezTo>
                  <a:cubicBezTo>
                    <a:pt x="89" y="42"/>
                    <a:pt x="98" y="24"/>
                    <a:pt x="101" y="21"/>
                  </a:cubicBezTo>
                  <a:cubicBezTo>
                    <a:pt x="104" y="18"/>
                    <a:pt x="108" y="16"/>
                    <a:pt x="108" y="16"/>
                  </a:cubicBezTo>
                  <a:cubicBezTo>
                    <a:pt x="107" y="16"/>
                    <a:pt x="106" y="16"/>
                    <a:pt x="105" y="17"/>
                  </a:cubicBezTo>
                  <a:cubicBezTo>
                    <a:pt x="98" y="19"/>
                    <a:pt x="93" y="27"/>
                    <a:pt x="93" y="28"/>
                  </a:cubicBezTo>
                  <a:cubicBezTo>
                    <a:pt x="93" y="28"/>
                    <a:pt x="93" y="28"/>
                    <a:pt x="93" y="28"/>
                  </a:cubicBezTo>
                  <a:cubicBezTo>
                    <a:pt x="93" y="28"/>
                    <a:pt x="93" y="28"/>
                    <a:pt x="93" y="28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87" y="42"/>
                    <a:pt x="85" y="52"/>
                    <a:pt x="84" y="59"/>
                  </a:cubicBezTo>
                  <a:cubicBezTo>
                    <a:pt x="84" y="61"/>
                    <a:pt x="83" y="62"/>
                    <a:pt x="83" y="63"/>
                  </a:cubicBezTo>
                  <a:cubicBezTo>
                    <a:pt x="83" y="64"/>
                    <a:pt x="83" y="65"/>
                    <a:pt x="82" y="65"/>
                  </a:cubicBezTo>
                  <a:cubicBezTo>
                    <a:pt x="82" y="65"/>
                    <a:pt x="82" y="64"/>
                    <a:pt x="82" y="64"/>
                  </a:cubicBezTo>
                  <a:cubicBezTo>
                    <a:pt x="80" y="59"/>
                    <a:pt x="78" y="53"/>
                    <a:pt x="78" y="46"/>
                  </a:cubicBezTo>
                  <a:cubicBezTo>
                    <a:pt x="77" y="37"/>
                    <a:pt x="78" y="24"/>
                    <a:pt x="74" y="12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68" y="4"/>
                    <a:pt x="62" y="0"/>
                    <a:pt x="6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Freeform 236">
              <a:extLst>
                <a:ext uri="{FF2B5EF4-FFF2-40B4-BE49-F238E27FC236}">
                  <a16:creationId xmlns:a16="http://schemas.microsoft.com/office/drawing/2014/main" id="{31D640DE-A1CA-4B60-B016-74D21C3383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55263" y="5630863"/>
              <a:ext cx="352425" cy="379413"/>
            </a:xfrm>
            <a:custGeom>
              <a:avLst/>
              <a:gdLst>
                <a:gd name="T0" fmla="*/ 38 w 93"/>
                <a:gd name="T1" fmla="*/ 48 h 100"/>
                <a:gd name="T2" fmla="*/ 8 w 93"/>
                <a:gd name="T3" fmla="*/ 46 h 100"/>
                <a:gd name="T4" fmla="*/ 8 w 93"/>
                <a:gd name="T5" fmla="*/ 45 h 100"/>
                <a:gd name="T6" fmla="*/ 40 w 93"/>
                <a:gd name="T7" fmla="*/ 48 h 100"/>
                <a:gd name="T8" fmla="*/ 11 w 93"/>
                <a:gd name="T9" fmla="*/ 22 h 100"/>
                <a:gd name="T10" fmla="*/ 40 w 93"/>
                <a:gd name="T11" fmla="*/ 45 h 100"/>
                <a:gd name="T12" fmla="*/ 42 w 93"/>
                <a:gd name="T13" fmla="*/ 2 h 100"/>
                <a:gd name="T14" fmla="*/ 45 w 93"/>
                <a:gd name="T15" fmla="*/ 2 h 100"/>
                <a:gd name="T16" fmla="*/ 43 w 93"/>
                <a:gd name="T17" fmla="*/ 4 h 100"/>
                <a:gd name="T18" fmla="*/ 44 w 93"/>
                <a:gd name="T19" fmla="*/ 27 h 100"/>
                <a:gd name="T20" fmla="*/ 46 w 93"/>
                <a:gd name="T21" fmla="*/ 27 h 100"/>
                <a:gd name="T22" fmla="*/ 45 w 93"/>
                <a:gd name="T23" fmla="*/ 28 h 100"/>
                <a:gd name="T24" fmla="*/ 43 w 93"/>
                <a:gd name="T25" fmla="*/ 46 h 100"/>
                <a:gd name="T26" fmla="*/ 63 w 93"/>
                <a:gd name="T27" fmla="*/ 14 h 100"/>
                <a:gd name="T28" fmla="*/ 65 w 93"/>
                <a:gd name="T29" fmla="*/ 15 h 100"/>
                <a:gd name="T30" fmla="*/ 63 w 93"/>
                <a:gd name="T31" fmla="*/ 16 h 100"/>
                <a:gd name="T32" fmla="*/ 45 w 93"/>
                <a:gd name="T33" fmla="*/ 46 h 100"/>
                <a:gd name="T34" fmla="*/ 61 w 93"/>
                <a:gd name="T35" fmla="*/ 26 h 100"/>
                <a:gd name="T36" fmla="*/ 64 w 93"/>
                <a:gd name="T37" fmla="*/ 24 h 100"/>
                <a:gd name="T38" fmla="*/ 61 w 93"/>
                <a:gd name="T39" fmla="*/ 26 h 100"/>
                <a:gd name="T40" fmla="*/ 45 w 93"/>
                <a:gd name="T41" fmla="*/ 47 h 100"/>
                <a:gd name="T42" fmla="*/ 87 w 93"/>
                <a:gd name="T43" fmla="*/ 33 h 100"/>
                <a:gd name="T44" fmla="*/ 87 w 93"/>
                <a:gd name="T45" fmla="*/ 34 h 100"/>
                <a:gd name="T46" fmla="*/ 73 w 93"/>
                <a:gd name="T47" fmla="*/ 43 h 100"/>
                <a:gd name="T48" fmla="*/ 76 w 93"/>
                <a:gd name="T49" fmla="*/ 45 h 100"/>
                <a:gd name="T50" fmla="*/ 47 w 93"/>
                <a:gd name="T51" fmla="*/ 48 h 100"/>
                <a:gd name="T52" fmla="*/ 84 w 93"/>
                <a:gd name="T53" fmla="*/ 66 h 100"/>
                <a:gd name="T54" fmla="*/ 83 w 93"/>
                <a:gd name="T55" fmla="*/ 67 h 100"/>
                <a:gd name="T56" fmla="*/ 74 w 93"/>
                <a:gd name="T57" fmla="*/ 72 h 100"/>
                <a:gd name="T58" fmla="*/ 75 w 93"/>
                <a:gd name="T59" fmla="*/ 76 h 100"/>
                <a:gd name="T60" fmla="*/ 45 w 93"/>
                <a:gd name="T61" fmla="*/ 51 h 100"/>
                <a:gd name="T62" fmla="*/ 64 w 93"/>
                <a:gd name="T63" fmla="*/ 70 h 100"/>
                <a:gd name="T64" fmla="*/ 61 w 93"/>
                <a:gd name="T65" fmla="*/ 69 h 100"/>
                <a:gd name="T66" fmla="*/ 63 w 93"/>
                <a:gd name="T67" fmla="*/ 77 h 100"/>
                <a:gd name="T68" fmla="*/ 62 w 93"/>
                <a:gd name="T69" fmla="*/ 79 h 100"/>
                <a:gd name="T70" fmla="*/ 43 w 93"/>
                <a:gd name="T71" fmla="*/ 55 h 100"/>
                <a:gd name="T72" fmla="*/ 52 w 93"/>
                <a:gd name="T73" fmla="*/ 83 h 100"/>
                <a:gd name="T74" fmla="*/ 53 w 93"/>
                <a:gd name="T75" fmla="*/ 88 h 100"/>
                <a:gd name="T76" fmla="*/ 51 w 93"/>
                <a:gd name="T77" fmla="*/ 84 h 100"/>
                <a:gd name="T78" fmla="*/ 42 w 93"/>
                <a:gd name="T79" fmla="*/ 55 h 100"/>
                <a:gd name="T80" fmla="*/ 47 w 93"/>
                <a:gd name="T81" fmla="*/ 94 h 100"/>
                <a:gd name="T82" fmla="*/ 46 w 93"/>
                <a:gd name="T83" fmla="*/ 95 h 100"/>
                <a:gd name="T84" fmla="*/ 40 w 93"/>
                <a:gd name="T85" fmla="*/ 57 h 100"/>
                <a:gd name="T86" fmla="*/ 35 w 93"/>
                <a:gd name="T87" fmla="*/ 88 h 100"/>
                <a:gd name="T88" fmla="*/ 35 w 93"/>
                <a:gd name="T89" fmla="*/ 93 h 100"/>
                <a:gd name="T90" fmla="*/ 33 w 93"/>
                <a:gd name="T91" fmla="*/ 88 h 100"/>
                <a:gd name="T92" fmla="*/ 15 w 93"/>
                <a:gd name="T93" fmla="*/ 75 h 100"/>
                <a:gd name="T94" fmla="*/ 15 w 93"/>
                <a:gd name="T95" fmla="*/ 75 h 100"/>
                <a:gd name="T96" fmla="*/ 14 w 93"/>
                <a:gd name="T97" fmla="*/ 74 h 100"/>
                <a:gd name="T98" fmla="*/ 41 w 93"/>
                <a:gd name="T99" fmla="*/ 51 h 100"/>
                <a:gd name="T100" fmla="*/ 13 w 93"/>
                <a:gd name="T101" fmla="*/ 69 h 100"/>
                <a:gd name="T102" fmla="*/ 9 w 93"/>
                <a:gd name="T103" fmla="*/ 69 h 100"/>
                <a:gd name="T104" fmla="*/ 23 w 93"/>
                <a:gd name="T105" fmla="*/ 64 h 100"/>
                <a:gd name="T106" fmla="*/ 13 w 93"/>
                <a:gd name="T107" fmla="*/ 63 h 100"/>
                <a:gd name="T108" fmla="*/ 11 w 93"/>
                <a:gd name="T109" fmla="*/ 63 h 100"/>
                <a:gd name="T110" fmla="*/ 12 w 93"/>
                <a:gd name="T111" fmla="*/ 62 h 100"/>
                <a:gd name="T112" fmla="*/ 23 w 93"/>
                <a:gd name="T113" fmla="*/ 54 h 100"/>
                <a:gd name="T114" fmla="*/ 22 w 93"/>
                <a:gd name="T115" fmla="*/ 53 h 100"/>
                <a:gd name="T116" fmla="*/ 38 w 93"/>
                <a:gd name="T117" fmla="*/ 49 h 100"/>
                <a:gd name="T118" fmla="*/ 7 w 93"/>
                <a:gd name="T119" fmla="*/ 52 h 100"/>
                <a:gd name="T120" fmla="*/ 7 w 93"/>
                <a:gd name="T121" fmla="*/ 5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3" h="100">
                  <a:moveTo>
                    <a:pt x="7" y="51"/>
                  </a:moveTo>
                  <a:cubicBezTo>
                    <a:pt x="16" y="45"/>
                    <a:pt x="31" y="47"/>
                    <a:pt x="38" y="48"/>
                  </a:cubicBezTo>
                  <a:cubicBezTo>
                    <a:pt x="36" y="47"/>
                    <a:pt x="32" y="45"/>
                    <a:pt x="27" y="44"/>
                  </a:cubicBezTo>
                  <a:cubicBezTo>
                    <a:pt x="20" y="42"/>
                    <a:pt x="12" y="45"/>
                    <a:pt x="8" y="46"/>
                  </a:cubicBezTo>
                  <a:cubicBezTo>
                    <a:pt x="8" y="47"/>
                    <a:pt x="5" y="49"/>
                    <a:pt x="4" y="47"/>
                  </a:cubicBezTo>
                  <a:cubicBezTo>
                    <a:pt x="3" y="45"/>
                    <a:pt x="8" y="45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24" y="40"/>
                    <a:pt x="35" y="45"/>
                    <a:pt x="40" y="48"/>
                  </a:cubicBezTo>
                  <a:cubicBezTo>
                    <a:pt x="32" y="32"/>
                    <a:pt x="22" y="26"/>
                    <a:pt x="17" y="24"/>
                  </a:cubicBezTo>
                  <a:cubicBezTo>
                    <a:pt x="17" y="24"/>
                    <a:pt x="10" y="25"/>
                    <a:pt x="11" y="22"/>
                  </a:cubicBezTo>
                  <a:cubicBezTo>
                    <a:pt x="13" y="18"/>
                    <a:pt x="16" y="22"/>
                    <a:pt x="16" y="22"/>
                  </a:cubicBezTo>
                  <a:cubicBezTo>
                    <a:pt x="28" y="25"/>
                    <a:pt x="37" y="39"/>
                    <a:pt x="40" y="45"/>
                  </a:cubicBezTo>
                  <a:cubicBezTo>
                    <a:pt x="36" y="26"/>
                    <a:pt x="40" y="8"/>
                    <a:pt x="42" y="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1"/>
                    <a:pt x="42" y="0"/>
                    <a:pt x="43" y="0"/>
                  </a:cubicBezTo>
                  <a:cubicBezTo>
                    <a:pt x="44" y="0"/>
                    <a:pt x="44" y="1"/>
                    <a:pt x="45" y="2"/>
                  </a:cubicBezTo>
                  <a:cubicBezTo>
                    <a:pt x="45" y="3"/>
                    <a:pt x="44" y="4"/>
                    <a:pt x="44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38" y="20"/>
                    <a:pt x="40" y="37"/>
                    <a:pt x="42" y="45"/>
                  </a:cubicBezTo>
                  <a:cubicBezTo>
                    <a:pt x="42" y="36"/>
                    <a:pt x="43" y="29"/>
                    <a:pt x="44" y="27"/>
                  </a:cubicBezTo>
                  <a:cubicBezTo>
                    <a:pt x="44" y="26"/>
                    <a:pt x="45" y="26"/>
                    <a:pt x="45" y="26"/>
                  </a:cubicBezTo>
                  <a:cubicBezTo>
                    <a:pt x="46" y="26"/>
                    <a:pt x="46" y="26"/>
                    <a:pt x="46" y="27"/>
                  </a:cubicBezTo>
                  <a:cubicBezTo>
                    <a:pt x="46" y="28"/>
                    <a:pt x="46" y="29"/>
                    <a:pt x="46" y="29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3" y="35"/>
                    <a:pt x="43" y="42"/>
                    <a:pt x="43" y="46"/>
                  </a:cubicBezTo>
                  <a:cubicBezTo>
                    <a:pt x="46" y="37"/>
                    <a:pt x="52" y="26"/>
                    <a:pt x="56" y="21"/>
                  </a:cubicBezTo>
                  <a:cubicBezTo>
                    <a:pt x="59" y="17"/>
                    <a:pt x="62" y="15"/>
                    <a:pt x="63" y="14"/>
                  </a:cubicBezTo>
                  <a:cubicBezTo>
                    <a:pt x="63" y="14"/>
                    <a:pt x="63" y="13"/>
                    <a:pt x="64" y="13"/>
                  </a:cubicBezTo>
                  <a:cubicBezTo>
                    <a:pt x="64" y="13"/>
                    <a:pt x="64" y="14"/>
                    <a:pt x="65" y="15"/>
                  </a:cubicBezTo>
                  <a:cubicBezTo>
                    <a:pt x="65" y="15"/>
                    <a:pt x="64" y="16"/>
                    <a:pt x="64" y="16"/>
                  </a:cubicBezTo>
                  <a:cubicBezTo>
                    <a:pt x="64" y="16"/>
                    <a:pt x="63" y="16"/>
                    <a:pt x="63" y="16"/>
                  </a:cubicBezTo>
                  <a:cubicBezTo>
                    <a:pt x="62" y="17"/>
                    <a:pt x="61" y="18"/>
                    <a:pt x="61" y="18"/>
                  </a:cubicBezTo>
                  <a:cubicBezTo>
                    <a:pt x="51" y="27"/>
                    <a:pt x="46" y="40"/>
                    <a:pt x="45" y="46"/>
                  </a:cubicBezTo>
                  <a:cubicBezTo>
                    <a:pt x="47" y="41"/>
                    <a:pt x="54" y="29"/>
                    <a:pt x="61" y="26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25"/>
                    <a:pt x="62" y="25"/>
                    <a:pt x="62" y="25"/>
                  </a:cubicBezTo>
                  <a:cubicBezTo>
                    <a:pt x="63" y="24"/>
                    <a:pt x="63" y="24"/>
                    <a:pt x="64" y="24"/>
                  </a:cubicBezTo>
                  <a:cubicBezTo>
                    <a:pt x="64" y="25"/>
                    <a:pt x="64" y="25"/>
                    <a:pt x="63" y="26"/>
                  </a:cubicBezTo>
                  <a:cubicBezTo>
                    <a:pt x="62" y="26"/>
                    <a:pt x="61" y="26"/>
                    <a:pt x="61" y="26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58" y="29"/>
                    <a:pt x="51" y="35"/>
                    <a:pt x="45" y="47"/>
                  </a:cubicBezTo>
                  <a:cubicBezTo>
                    <a:pt x="62" y="35"/>
                    <a:pt x="82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90" y="32"/>
                    <a:pt x="91" y="34"/>
                  </a:cubicBezTo>
                  <a:cubicBezTo>
                    <a:pt x="93" y="35"/>
                    <a:pt x="90" y="36"/>
                    <a:pt x="87" y="34"/>
                  </a:cubicBezTo>
                  <a:cubicBezTo>
                    <a:pt x="71" y="34"/>
                    <a:pt x="55" y="42"/>
                    <a:pt x="48" y="47"/>
                  </a:cubicBezTo>
                  <a:cubicBezTo>
                    <a:pt x="54" y="44"/>
                    <a:pt x="64" y="41"/>
                    <a:pt x="73" y="43"/>
                  </a:cubicBezTo>
                  <a:cubicBezTo>
                    <a:pt x="73" y="43"/>
                    <a:pt x="73" y="43"/>
                    <a:pt x="73" y="43"/>
                  </a:cubicBezTo>
                  <a:cubicBezTo>
                    <a:pt x="73" y="43"/>
                    <a:pt x="76" y="43"/>
                    <a:pt x="76" y="45"/>
                  </a:cubicBezTo>
                  <a:cubicBezTo>
                    <a:pt x="75" y="47"/>
                    <a:pt x="72" y="45"/>
                    <a:pt x="72" y="45"/>
                  </a:cubicBezTo>
                  <a:cubicBezTo>
                    <a:pt x="69" y="44"/>
                    <a:pt x="59" y="43"/>
                    <a:pt x="47" y="48"/>
                  </a:cubicBezTo>
                  <a:cubicBezTo>
                    <a:pt x="54" y="49"/>
                    <a:pt x="71" y="51"/>
                    <a:pt x="84" y="66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84" y="66"/>
                    <a:pt x="88" y="68"/>
                    <a:pt x="87" y="69"/>
                  </a:cubicBezTo>
                  <a:cubicBezTo>
                    <a:pt x="85" y="71"/>
                    <a:pt x="83" y="67"/>
                    <a:pt x="83" y="67"/>
                  </a:cubicBezTo>
                  <a:cubicBezTo>
                    <a:pt x="79" y="63"/>
                    <a:pt x="67" y="50"/>
                    <a:pt x="46" y="50"/>
                  </a:cubicBezTo>
                  <a:cubicBezTo>
                    <a:pt x="53" y="51"/>
                    <a:pt x="67" y="56"/>
                    <a:pt x="74" y="72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74" y="72"/>
                    <a:pt x="78" y="75"/>
                    <a:pt x="75" y="76"/>
                  </a:cubicBezTo>
                  <a:cubicBezTo>
                    <a:pt x="73" y="78"/>
                    <a:pt x="72" y="72"/>
                    <a:pt x="72" y="72"/>
                  </a:cubicBezTo>
                  <a:cubicBezTo>
                    <a:pt x="70" y="67"/>
                    <a:pt x="66" y="55"/>
                    <a:pt x="45" y="51"/>
                  </a:cubicBezTo>
                  <a:cubicBezTo>
                    <a:pt x="47" y="54"/>
                    <a:pt x="53" y="61"/>
                    <a:pt x="61" y="68"/>
                  </a:cubicBezTo>
                  <a:cubicBezTo>
                    <a:pt x="61" y="68"/>
                    <a:pt x="65" y="68"/>
                    <a:pt x="64" y="70"/>
                  </a:cubicBezTo>
                  <a:cubicBezTo>
                    <a:pt x="63" y="72"/>
                    <a:pt x="61" y="69"/>
                    <a:pt x="61" y="69"/>
                  </a:cubicBezTo>
                  <a:cubicBezTo>
                    <a:pt x="61" y="69"/>
                    <a:pt x="61" y="69"/>
                    <a:pt x="61" y="69"/>
                  </a:cubicBezTo>
                  <a:cubicBezTo>
                    <a:pt x="56" y="65"/>
                    <a:pt x="47" y="56"/>
                    <a:pt x="44" y="51"/>
                  </a:cubicBezTo>
                  <a:cubicBezTo>
                    <a:pt x="44" y="55"/>
                    <a:pt x="48" y="71"/>
                    <a:pt x="63" y="77"/>
                  </a:cubicBezTo>
                  <a:cubicBezTo>
                    <a:pt x="63" y="77"/>
                    <a:pt x="67" y="77"/>
                    <a:pt x="67" y="80"/>
                  </a:cubicBezTo>
                  <a:cubicBezTo>
                    <a:pt x="67" y="83"/>
                    <a:pt x="62" y="79"/>
                    <a:pt x="62" y="79"/>
                  </a:cubicBezTo>
                  <a:cubicBezTo>
                    <a:pt x="59" y="77"/>
                    <a:pt x="53" y="73"/>
                    <a:pt x="49" y="68"/>
                  </a:cubicBezTo>
                  <a:cubicBezTo>
                    <a:pt x="46" y="63"/>
                    <a:pt x="44" y="58"/>
                    <a:pt x="43" y="55"/>
                  </a:cubicBezTo>
                  <a:cubicBezTo>
                    <a:pt x="44" y="61"/>
                    <a:pt x="45" y="71"/>
                    <a:pt x="51" y="82"/>
                  </a:cubicBezTo>
                  <a:cubicBezTo>
                    <a:pt x="51" y="82"/>
                    <a:pt x="52" y="83"/>
                    <a:pt x="52" y="83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52" y="83"/>
                    <a:pt x="56" y="86"/>
                    <a:pt x="53" y="88"/>
                  </a:cubicBezTo>
                  <a:cubicBezTo>
                    <a:pt x="51" y="89"/>
                    <a:pt x="51" y="84"/>
                    <a:pt x="51" y="84"/>
                  </a:cubicBezTo>
                  <a:cubicBezTo>
                    <a:pt x="51" y="84"/>
                    <a:pt x="51" y="84"/>
                    <a:pt x="51" y="84"/>
                  </a:cubicBezTo>
                  <a:cubicBezTo>
                    <a:pt x="49" y="81"/>
                    <a:pt x="47" y="76"/>
                    <a:pt x="46" y="73"/>
                  </a:cubicBezTo>
                  <a:cubicBezTo>
                    <a:pt x="44" y="67"/>
                    <a:pt x="43" y="60"/>
                    <a:pt x="42" y="55"/>
                  </a:cubicBezTo>
                  <a:cubicBezTo>
                    <a:pt x="40" y="65"/>
                    <a:pt x="38" y="82"/>
                    <a:pt x="47" y="94"/>
                  </a:cubicBezTo>
                  <a:cubicBezTo>
                    <a:pt x="47" y="94"/>
                    <a:pt x="47" y="94"/>
                    <a:pt x="47" y="94"/>
                  </a:cubicBezTo>
                  <a:cubicBezTo>
                    <a:pt x="47" y="94"/>
                    <a:pt x="51" y="95"/>
                    <a:pt x="50" y="98"/>
                  </a:cubicBezTo>
                  <a:cubicBezTo>
                    <a:pt x="48" y="100"/>
                    <a:pt x="46" y="95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3" y="91"/>
                    <a:pt x="38" y="79"/>
                    <a:pt x="40" y="57"/>
                  </a:cubicBezTo>
                  <a:cubicBezTo>
                    <a:pt x="38" y="63"/>
                    <a:pt x="33" y="75"/>
                    <a:pt x="35" y="86"/>
                  </a:cubicBezTo>
                  <a:cubicBezTo>
                    <a:pt x="35" y="86"/>
                    <a:pt x="35" y="87"/>
                    <a:pt x="35" y="88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5" y="88"/>
                    <a:pt x="38" y="92"/>
                    <a:pt x="35" y="93"/>
                  </a:cubicBezTo>
                  <a:cubicBezTo>
                    <a:pt x="32" y="93"/>
                    <a:pt x="33" y="88"/>
                    <a:pt x="33" y="88"/>
                  </a:cubicBezTo>
                  <a:cubicBezTo>
                    <a:pt x="33" y="88"/>
                    <a:pt x="33" y="88"/>
                    <a:pt x="33" y="88"/>
                  </a:cubicBezTo>
                  <a:cubicBezTo>
                    <a:pt x="33" y="82"/>
                    <a:pt x="34" y="69"/>
                    <a:pt x="39" y="58"/>
                  </a:cubicBezTo>
                  <a:cubicBezTo>
                    <a:pt x="35" y="64"/>
                    <a:pt x="27" y="71"/>
                    <a:pt x="15" y="7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5" y="75"/>
                    <a:pt x="9" y="78"/>
                    <a:pt x="10" y="76"/>
                  </a:cubicBezTo>
                  <a:cubicBezTo>
                    <a:pt x="10" y="74"/>
                    <a:pt x="14" y="74"/>
                    <a:pt x="14" y="74"/>
                  </a:cubicBezTo>
                  <a:cubicBezTo>
                    <a:pt x="19" y="73"/>
                    <a:pt x="26" y="69"/>
                    <a:pt x="33" y="63"/>
                  </a:cubicBezTo>
                  <a:cubicBezTo>
                    <a:pt x="38" y="57"/>
                    <a:pt x="40" y="53"/>
                    <a:pt x="41" y="51"/>
                  </a:cubicBezTo>
                  <a:cubicBezTo>
                    <a:pt x="38" y="54"/>
                    <a:pt x="30" y="63"/>
                    <a:pt x="16" y="68"/>
                  </a:cubicBezTo>
                  <a:cubicBezTo>
                    <a:pt x="16" y="68"/>
                    <a:pt x="14" y="68"/>
                    <a:pt x="13" y="69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3" y="69"/>
                    <a:pt x="9" y="70"/>
                    <a:pt x="9" y="69"/>
                  </a:cubicBezTo>
                  <a:cubicBezTo>
                    <a:pt x="9" y="67"/>
                    <a:pt x="12" y="68"/>
                    <a:pt x="12" y="68"/>
                  </a:cubicBezTo>
                  <a:cubicBezTo>
                    <a:pt x="15" y="67"/>
                    <a:pt x="19" y="66"/>
                    <a:pt x="23" y="64"/>
                  </a:cubicBezTo>
                  <a:cubicBezTo>
                    <a:pt x="30" y="59"/>
                    <a:pt x="35" y="55"/>
                    <a:pt x="38" y="52"/>
                  </a:cubicBezTo>
                  <a:cubicBezTo>
                    <a:pt x="28" y="59"/>
                    <a:pt x="16" y="62"/>
                    <a:pt x="13" y="63"/>
                  </a:cubicBezTo>
                  <a:cubicBezTo>
                    <a:pt x="12" y="63"/>
                    <a:pt x="12" y="63"/>
                    <a:pt x="11" y="63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3"/>
                    <a:pt x="7" y="63"/>
                    <a:pt x="8" y="62"/>
                  </a:cubicBezTo>
                  <a:cubicBezTo>
                    <a:pt x="9" y="60"/>
                    <a:pt x="12" y="62"/>
                    <a:pt x="12" y="62"/>
                  </a:cubicBezTo>
                  <a:cubicBezTo>
                    <a:pt x="20" y="62"/>
                    <a:pt x="35" y="52"/>
                    <a:pt x="39" y="50"/>
                  </a:cubicBezTo>
                  <a:cubicBezTo>
                    <a:pt x="31" y="50"/>
                    <a:pt x="25" y="53"/>
                    <a:pt x="23" y="54"/>
                  </a:cubicBezTo>
                  <a:cubicBezTo>
                    <a:pt x="23" y="54"/>
                    <a:pt x="22" y="57"/>
                    <a:pt x="20" y="56"/>
                  </a:cubicBezTo>
                  <a:cubicBezTo>
                    <a:pt x="18" y="55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7" y="50"/>
                    <a:pt x="34" y="49"/>
                    <a:pt x="38" y="49"/>
                  </a:cubicBezTo>
                  <a:cubicBezTo>
                    <a:pt x="32" y="48"/>
                    <a:pt x="19" y="47"/>
                    <a:pt x="11" y="50"/>
                  </a:cubicBezTo>
                  <a:cubicBezTo>
                    <a:pt x="9" y="51"/>
                    <a:pt x="8" y="51"/>
                    <a:pt x="7" y="52"/>
                  </a:cubicBezTo>
                  <a:cubicBezTo>
                    <a:pt x="7" y="52"/>
                    <a:pt x="3" y="57"/>
                    <a:pt x="2" y="54"/>
                  </a:cubicBezTo>
                  <a:cubicBezTo>
                    <a:pt x="0" y="52"/>
                    <a:pt x="6" y="51"/>
                    <a:pt x="7" y="51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Rectangle 237">
              <a:extLst>
                <a:ext uri="{FF2B5EF4-FFF2-40B4-BE49-F238E27FC236}">
                  <a16:creationId xmlns:a16="http://schemas.microsoft.com/office/drawing/2014/main" id="{703BA63B-7AED-4F9C-B775-9C9B55FD6B6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0340975" y="5562601"/>
              <a:ext cx="3175" cy="1588"/>
            </a:xfrm>
            <a:prstGeom prst="rect">
              <a:avLst/>
            </a:pr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Freeform 238">
              <a:extLst>
                <a:ext uri="{FF2B5EF4-FFF2-40B4-BE49-F238E27FC236}">
                  <a16:creationId xmlns:a16="http://schemas.microsoft.com/office/drawing/2014/main" id="{94EC6076-7399-43BF-A483-A018E2D999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26675" y="5524501"/>
              <a:ext cx="139700" cy="152400"/>
            </a:xfrm>
            <a:custGeom>
              <a:avLst/>
              <a:gdLst>
                <a:gd name="T0" fmla="*/ 13 w 37"/>
                <a:gd name="T1" fmla="*/ 0 h 40"/>
                <a:gd name="T2" fmla="*/ 8 w 37"/>
                <a:gd name="T3" fmla="*/ 0 h 40"/>
                <a:gd name="T4" fmla="*/ 8 w 37"/>
                <a:gd name="T5" fmla="*/ 0 h 40"/>
                <a:gd name="T6" fmla="*/ 0 w 37"/>
                <a:gd name="T7" fmla="*/ 1 h 40"/>
                <a:gd name="T8" fmla="*/ 3 w 37"/>
                <a:gd name="T9" fmla="*/ 1 h 40"/>
                <a:gd name="T10" fmla="*/ 17 w 37"/>
                <a:gd name="T11" fmla="*/ 3 h 40"/>
                <a:gd name="T12" fmla="*/ 7 w 37"/>
                <a:gd name="T13" fmla="*/ 10 h 40"/>
                <a:gd name="T14" fmla="*/ 20 w 37"/>
                <a:gd name="T15" fmla="*/ 7 h 40"/>
                <a:gd name="T16" fmla="*/ 20 w 37"/>
                <a:gd name="T17" fmla="*/ 10 h 40"/>
                <a:gd name="T18" fmla="*/ 8 w 37"/>
                <a:gd name="T19" fmla="*/ 23 h 40"/>
                <a:gd name="T20" fmla="*/ 23 w 37"/>
                <a:gd name="T21" fmla="*/ 14 h 40"/>
                <a:gd name="T22" fmla="*/ 24 w 37"/>
                <a:gd name="T23" fmla="*/ 15 h 40"/>
                <a:gd name="T24" fmla="*/ 21 w 37"/>
                <a:gd name="T25" fmla="*/ 40 h 40"/>
                <a:gd name="T26" fmla="*/ 30 w 37"/>
                <a:gd name="T27" fmla="*/ 17 h 40"/>
                <a:gd name="T28" fmla="*/ 32 w 37"/>
                <a:gd name="T29" fmla="*/ 18 h 40"/>
                <a:gd name="T30" fmla="*/ 33 w 37"/>
                <a:gd name="T31" fmla="*/ 40 h 40"/>
                <a:gd name="T32" fmla="*/ 37 w 37"/>
                <a:gd name="T33" fmla="*/ 21 h 40"/>
                <a:gd name="T34" fmla="*/ 35 w 37"/>
                <a:gd name="T35" fmla="*/ 12 h 40"/>
                <a:gd name="T36" fmla="*/ 29 w 37"/>
                <a:gd name="T37" fmla="*/ 9 h 40"/>
                <a:gd name="T38" fmla="*/ 28 w 37"/>
                <a:gd name="T39" fmla="*/ 7 h 40"/>
                <a:gd name="T40" fmla="*/ 28 w 37"/>
                <a:gd name="T41" fmla="*/ 7 h 40"/>
                <a:gd name="T42" fmla="*/ 13 w 37"/>
                <a:gd name="T4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40">
                  <a:moveTo>
                    <a:pt x="13" y="0"/>
                  </a:moveTo>
                  <a:cubicBezTo>
                    <a:pt x="11" y="0"/>
                    <a:pt x="10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2" y="0"/>
                    <a:pt x="0" y="1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9" y="1"/>
                    <a:pt x="18" y="2"/>
                    <a:pt x="17" y="3"/>
                  </a:cubicBezTo>
                  <a:cubicBezTo>
                    <a:pt x="16" y="4"/>
                    <a:pt x="10" y="8"/>
                    <a:pt x="7" y="10"/>
                  </a:cubicBezTo>
                  <a:cubicBezTo>
                    <a:pt x="10" y="8"/>
                    <a:pt x="16" y="7"/>
                    <a:pt x="20" y="7"/>
                  </a:cubicBezTo>
                  <a:cubicBezTo>
                    <a:pt x="22" y="7"/>
                    <a:pt x="23" y="7"/>
                    <a:pt x="20" y="10"/>
                  </a:cubicBezTo>
                  <a:cubicBezTo>
                    <a:pt x="12" y="17"/>
                    <a:pt x="8" y="23"/>
                    <a:pt x="8" y="23"/>
                  </a:cubicBezTo>
                  <a:cubicBezTo>
                    <a:pt x="11" y="20"/>
                    <a:pt x="18" y="14"/>
                    <a:pt x="23" y="14"/>
                  </a:cubicBezTo>
                  <a:cubicBezTo>
                    <a:pt x="23" y="14"/>
                    <a:pt x="24" y="14"/>
                    <a:pt x="24" y="15"/>
                  </a:cubicBezTo>
                  <a:cubicBezTo>
                    <a:pt x="27" y="18"/>
                    <a:pt x="21" y="40"/>
                    <a:pt x="21" y="40"/>
                  </a:cubicBezTo>
                  <a:cubicBezTo>
                    <a:pt x="28" y="33"/>
                    <a:pt x="27" y="17"/>
                    <a:pt x="30" y="17"/>
                  </a:cubicBezTo>
                  <a:cubicBezTo>
                    <a:pt x="31" y="17"/>
                    <a:pt x="31" y="17"/>
                    <a:pt x="32" y="18"/>
                  </a:cubicBezTo>
                  <a:cubicBezTo>
                    <a:pt x="36" y="22"/>
                    <a:pt x="33" y="38"/>
                    <a:pt x="33" y="40"/>
                  </a:cubicBezTo>
                  <a:cubicBezTo>
                    <a:pt x="36" y="33"/>
                    <a:pt x="37" y="26"/>
                    <a:pt x="37" y="21"/>
                  </a:cubicBezTo>
                  <a:cubicBezTo>
                    <a:pt x="37" y="17"/>
                    <a:pt x="36" y="13"/>
                    <a:pt x="35" y="12"/>
                  </a:cubicBezTo>
                  <a:cubicBezTo>
                    <a:pt x="33" y="10"/>
                    <a:pt x="31" y="10"/>
                    <a:pt x="29" y="9"/>
                  </a:cubicBezTo>
                  <a:cubicBezTo>
                    <a:pt x="29" y="9"/>
                    <a:pt x="28" y="8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7" y="4"/>
                    <a:pt x="24" y="0"/>
                    <a:pt x="13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Freeform 239">
              <a:extLst>
                <a:ext uri="{FF2B5EF4-FFF2-40B4-BE49-F238E27FC236}">
                  <a16:creationId xmlns:a16="http://schemas.microsoft.com/office/drawing/2014/main" id="{C8C641E5-AD7F-47EE-A9AF-85960500DA9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28313" y="5456238"/>
              <a:ext cx="165100" cy="128588"/>
            </a:xfrm>
            <a:custGeom>
              <a:avLst/>
              <a:gdLst>
                <a:gd name="T0" fmla="*/ 22 w 44"/>
                <a:gd name="T1" fmla="*/ 0 h 34"/>
                <a:gd name="T2" fmla="*/ 18 w 44"/>
                <a:gd name="T3" fmla="*/ 1 h 34"/>
                <a:gd name="T4" fmla="*/ 17 w 44"/>
                <a:gd name="T5" fmla="*/ 1 h 34"/>
                <a:gd name="T6" fmla="*/ 17 w 44"/>
                <a:gd name="T7" fmla="*/ 1 h 34"/>
                <a:gd name="T8" fmla="*/ 12 w 44"/>
                <a:gd name="T9" fmla="*/ 6 h 34"/>
                <a:gd name="T10" fmla="*/ 11 w 44"/>
                <a:gd name="T11" fmla="*/ 6 h 34"/>
                <a:gd name="T12" fmla="*/ 11 w 44"/>
                <a:gd name="T13" fmla="*/ 6 h 34"/>
                <a:gd name="T14" fmla="*/ 0 w 44"/>
                <a:gd name="T15" fmla="*/ 25 h 34"/>
                <a:gd name="T16" fmla="*/ 0 w 44"/>
                <a:gd name="T17" fmla="*/ 34 h 34"/>
                <a:gd name="T18" fmla="*/ 6 w 44"/>
                <a:gd name="T19" fmla="*/ 15 h 34"/>
                <a:gd name="T20" fmla="*/ 10 w 44"/>
                <a:gd name="T21" fmla="*/ 27 h 34"/>
                <a:gd name="T22" fmla="*/ 11 w 44"/>
                <a:gd name="T23" fmla="*/ 12 h 34"/>
                <a:gd name="T24" fmla="*/ 12 w 44"/>
                <a:gd name="T25" fmla="*/ 13 h 34"/>
                <a:gd name="T26" fmla="*/ 20 w 44"/>
                <a:gd name="T27" fmla="*/ 26 h 34"/>
                <a:gd name="T28" fmla="*/ 19 w 44"/>
                <a:gd name="T29" fmla="*/ 10 h 34"/>
                <a:gd name="T30" fmla="*/ 20 w 44"/>
                <a:gd name="T31" fmla="*/ 10 h 34"/>
                <a:gd name="T32" fmla="*/ 41 w 44"/>
                <a:gd name="T33" fmla="*/ 20 h 34"/>
                <a:gd name="T34" fmla="*/ 23 w 44"/>
                <a:gd name="T35" fmla="*/ 5 h 34"/>
                <a:gd name="T36" fmla="*/ 28 w 44"/>
                <a:gd name="T37" fmla="*/ 4 h 34"/>
                <a:gd name="T38" fmla="*/ 44 w 44"/>
                <a:gd name="T39" fmla="*/ 8 h 34"/>
                <a:gd name="T40" fmla="*/ 30 w 44"/>
                <a:gd name="T41" fmla="*/ 1 h 34"/>
                <a:gd name="T42" fmla="*/ 29 w 44"/>
                <a:gd name="T43" fmla="*/ 1 h 34"/>
                <a:gd name="T44" fmla="*/ 27 w 44"/>
                <a:gd name="T45" fmla="*/ 0 h 34"/>
                <a:gd name="T46" fmla="*/ 22 w 44"/>
                <a:gd name="T4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" h="34">
                  <a:moveTo>
                    <a:pt x="22" y="0"/>
                  </a:moveTo>
                  <a:cubicBezTo>
                    <a:pt x="20" y="0"/>
                    <a:pt x="18" y="0"/>
                    <a:pt x="18" y="1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5" y="4"/>
                    <a:pt x="15" y="6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7" y="6"/>
                    <a:pt x="2" y="10"/>
                    <a:pt x="0" y="25"/>
                  </a:cubicBezTo>
                  <a:cubicBezTo>
                    <a:pt x="0" y="28"/>
                    <a:pt x="0" y="31"/>
                    <a:pt x="0" y="34"/>
                  </a:cubicBezTo>
                  <a:cubicBezTo>
                    <a:pt x="0" y="25"/>
                    <a:pt x="6" y="15"/>
                    <a:pt x="6" y="15"/>
                  </a:cubicBezTo>
                  <a:cubicBezTo>
                    <a:pt x="6" y="19"/>
                    <a:pt x="10" y="27"/>
                    <a:pt x="10" y="27"/>
                  </a:cubicBezTo>
                  <a:cubicBezTo>
                    <a:pt x="8" y="20"/>
                    <a:pt x="10" y="12"/>
                    <a:pt x="11" y="12"/>
                  </a:cubicBezTo>
                  <a:cubicBezTo>
                    <a:pt x="12" y="12"/>
                    <a:pt x="12" y="12"/>
                    <a:pt x="12" y="13"/>
                  </a:cubicBezTo>
                  <a:cubicBezTo>
                    <a:pt x="13" y="18"/>
                    <a:pt x="20" y="26"/>
                    <a:pt x="20" y="26"/>
                  </a:cubicBezTo>
                  <a:cubicBezTo>
                    <a:pt x="20" y="26"/>
                    <a:pt x="15" y="12"/>
                    <a:pt x="19" y="10"/>
                  </a:cubicBezTo>
                  <a:cubicBezTo>
                    <a:pt x="19" y="10"/>
                    <a:pt x="20" y="10"/>
                    <a:pt x="20" y="10"/>
                  </a:cubicBezTo>
                  <a:cubicBezTo>
                    <a:pt x="26" y="10"/>
                    <a:pt x="40" y="20"/>
                    <a:pt x="41" y="20"/>
                  </a:cubicBezTo>
                  <a:cubicBezTo>
                    <a:pt x="31" y="8"/>
                    <a:pt x="23" y="5"/>
                    <a:pt x="23" y="5"/>
                  </a:cubicBezTo>
                  <a:cubicBezTo>
                    <a:pt x="24" y="4"/>
                    <a:pt x="26" y="4"/>
                    <a:pt x="28" y="4"/>
                  </a:cubicBezTo>
                  <a:cubicBezTo>
                    <a:pt x="35" y="4"/>
                    <a:pt x="43" y="7"/>
                    <a:pt x="44" y="8"/>
                  </a:cubicBezTo>
                  <a:cubicBezTo>
                    <a:pt x="39" y="5"/>
                    <a:pt x="35" y="2"/>
                    <a:pt x="30" y="1"/>
                  </a:cubicBezTo>
                  <a:cubicBezTo>
                    <a:pt x="30" y="1"/>
                    <a:pt x="29" y="1"/>
                    <a:pt x="29" y="1"/>
                  </a:cubicBezTo>
                  <a:cubicBezTo>
                    <a:pt x="28" y="1"/>
                    <a:pt x="28" y="0"/>
                    <a:pt x="27" y="0"/>
                  </a:cubicBezTo>
                  <a:cubicBezTo>
                    <a:pt x="25" y="0"/>
                    <a:pt x="23" y="0"/>
                    <a:pt x="22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Freeform 240">
              <a:extLst>
                <a:ext uri="{FF2B5EF4-FFF2-40B4-BE49-F238E27FC236}">
                  <a16:creationId xmlns:a16="http://schemas.microsoft.com/office/drawing/2014/main" id="{19F46010-4A33-48AB-82CE-C65A1F7F02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25163" y="5789613"/>
              <a:ext cx="115887" cy="204788"/>
            </a:xfrm>
            <a:custGeom>
              <a:avLst/>
              <a:gdLst>
                <a:gd name="T0" fmla="*/ 20 w 31"/>
                <a:gd name="T1" fmla="*/ 0 h 54"/>
                <a:gd name="T2" fmla="*/ 8 w 31"/>
                <a:gd name="T3" fmla="*/ 12 h 54"/>
                <a:gd name="T4" fmla="*/ 0 w 31"/>
                <a:gd name="T5" fmla="*/ 28 h 54"/>
                <a:gd name="T6" fmla="*/ 2 w 31"/>
                <a:gd name="T7" fmla="*/ 33 h 54"/>
                <a:gd name="T8" fmla="*/ 4 w 31"/>
                <a:gd name="T9" fmla="*/ 36 h 54"/>
                <a:gd name="T10" fmla="*/ 3 w 31"/>
                <a:gd name="T11" fmla="*/ 41 h 54"/>
                <a:gd name="T12" fmla="*/ 3 w 31"/>
                <a:gd name="T13" fmla="*/ 42 h 54"/>
                <a:gd name="T14" fmla="*/ 24 w 31"/>
                <a:gd name="T15" fmla="*/ 54 h 54"/>
                <a:gd name="T16" fmla="*/ 9 w 31"/>
                <a:gd name="T17" fmla="*/ 44 h 54"/>
                <a:gd name="T18" fmla="*/ 12 w 31"/>
                <a:gd name="T19" fmla="*/ 43 h 54"/>
                <a:gd name="T20" fmla="*/ 13 w 31"/>
                <a:gd name="T21" fmla="*/ 43 h 54"/>
                <a:gd name="T22" fmla="*/ 16 w 31"/>
                <a:gd name="T23" fmla="*/ 43 h 54"/>
                <a:gd name="T24" fmla="*/ 31 w 31"/>
                <a:gd name="T25" fmla="*/ 38 h 54"/>
                <a:gd name="T26" fmla="*/ 23 w 31"/>
                <a:gd name="T27" fmla="*/ 40 h 54"/>
                <a:gd name="T28" fmla="*/ 9 w 31"/>
                <a:gd name="T29" fmla="*/ 36 h 54"/>
                <a:gd name="T30" fmla="*/ 13 w 31"/>
                <a:gd name="T31" fmla="*/ 35 h 54"/>
                <a:gd name="T32" fmla="*/ 13 w 31"/>
                <a:gd name="T33" fmla="*/ 35 h 54"/>
                <a:gd name="T34" fmla="*/ 28 w 31"/>
                <a:gd name="T35" fmla="*/ 28 h 54"/>
                <a:gd name="T36" fmla="*/ 17 w 31"/>
                <a:gd name="T37" fmla="*/ 30 h 54"/>
                <a:gd name="T38" fmla="*/ 11 w 31"/>
                <a:gd name="T39" fmla="*/ 27 h 54"/>
                <a:gd name="T40" fmla="*/ 31 w 31"/>
                <a:gd name="T41" fmla="*/ 6 h 54"/>
                <a:gd name="T42" fmla="*/ 10 w 31"/>
                <a:gd name="T43" fmla="*/ 19 h 54"/>
                <a:gd name="T44" fmla="*/ 9 w 31"/>
                <a:gd name="T45" fmla="*/ 20 h 54"/>
                <a:gd name="T46" fmla="*/ 8 w 31"/>
                <a:gd name="T47" fmla="*/ 18 h 54"/>
                <a:gd name="T48" fmla="*/ 20 w 31"/>
                <a:gd name="T4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1" h="54">
                  <a:moveTo>
                    <a:pt x="20" y="0"/>
                  </a:moveTo>
                  <a:cubicBezTo>
                    <a:pt x="15" y="3"/>
                    <a:pt x="11" y="8"/>
                    <a:pt x="8" y="12"/>
                  </a:cubicBezTo>
                  <a:cubicBezTo>
                    <a:pt x="2" y="19"/>
                    <a:pt x="0" y="24"/>
                    <a:pt x="0" y="28"/>
                  </a:cubicBezTo>
                  <a:cubicBezTo>
                    <a:pt x="0" y="30"/>
                    <a:pt x="1" y="32"/>
                    <a:pt x="2" y="33"/>
                  </a:cubicBezTo>
                  <a:cubicBezTo>
                    <a:pt x="3" y="34"/>
                    <a:pt x="4" y="35"/>
                    <a:pt x="4" y="36"/>
                  </a:cubicBezTo>
                  <a:cubicBezTo>
                    <a:pt x="4" y="37"/>
                    <a:pt x="3" y="39"/>
                    <a:pt x="3" y="41"/>
                  </a:cubicBezTo>
                  <a:cubicBezTo>
                    <a:pt x="3" y="41"/>
                    <a:pt x="3" y="41"/>
                    <a:pt x="3" y="42"/>
                  </a:cubicBezTo>
                  <a:cubicBezTo>
                    <a:pt x="3" y="45"/>
                    <a:pt x="12" y="52"/>
                    <a:pt x="24" y="54"/>
                  </a:cubicBezTo>
                  <a:cubicBezTo>
                    <a:pt x="18" y="53"/>
                    <a:pt x="9" y="45"/>
                    <a:pt x="9" y="44"/>
                  </a:cubicBezTo>
                  <a:cubicBezTo>
                    <a:pt x="10" y="43"/>
                    <a:pt x="11" y="43"/>
                    <a:pt x="12" y="43"/>
                  </a:cubicBezTo>
                  <a:cubicBezTo>
                    <a:pt x="12" y="43"/>
                    <a:pt x="13" y="43"/>
                    <a:pt x="13" y="43"/>
                  </a:cubicBezTo>
                  <a:cubicBezTo>
                    <a:pt x="14" y="43"/>
                    <a:pt x="15" y="43"/>
                    <a:pt x="16" y="43"/>
                  </a:cubicBezTo>
                  <a:cubicBezTo>
                    <a:pt x="23" y="43"/>
                    <a:pt x="30" y="39"/>
                    <a:pt x="31" y="38"/>
                  </a:cubicBezTo>
                  <a:cubicBezTo>
                    <a:pt x="29" y="39"/>
                    <a:pt x="26" y="40"/>
                    <a:pt x="23" y="40"/>
                  </a:cubicBezTo>
                  <a:cubicBezTo>
                    <a:pt x="17" y="40"/>
                    <a:pt x="10" y="38"/>
                    <a:pt x="9" y="36"/>
                  </a:cubicBezTo>
                  <a:cubicBezTo>
                    <a:pt x="8" y="35"/>
                    <a:pt x="13" y="35"/>
                    <a:pt x="13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9" y="35"/>
                    <a:pt x="28" y="28"/>
                    <a:pt x="28" y="28"/>
                  </a:cubicBezTo>
                  <a:cubicBezTo>
                    <a:pt x="28" y="28"/>
                    <a:pt x="22" y="30"/>
                    <a:pt x="17" y="30"/>
                  </a:cubicBezTo>
                  <a:cubicBezTo>
                    <a:pt x="14" y="30"/>
                    <a:pt x="11" y="29"/>
                    <a:pt x="11" y="27"/>
                  </a:cubicBezTo>
                  <a:cubicBezTo>
                    <a:pt x="11" y="21"/>
                    <a:pt x="31" y="6"/>
                    <a:pt x="31" y="6"/>
                  </a:cubicBezTo>
                  <a:cubicBezTo>
                    <a:pt x="21" y="9"/>
                    <a:pt x="13" y="16"/>
                    <a:pt x="10" y="19"/>
                  </a:cubicBezTo>
                  <a:cubicBezTo>
                    <a:pt x="10" y="20"/>
                    <a:pt x="9" y="20"/>
                    <a:pt x="9" y="20"/>
                  </a:cubicBezTo>
                  <a:cubicBezTo>
                    <a:pt x="8" y="20"/>
                    <a:pt x="8" y="19"/>
                    <a:pt x="8" y="18"/>
                  </a:cubicBezTo>
                  <a:cubicBezTo>
                    <a:pt x="10" y="11"/>
                    <a:pt x="19" y="0"/>
                    <a:pt x="2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Freeform 241">
              <a:extLst>
                <a:ext uri="{FF2B5EF4-FFF2-40B4-BE49-F238E27FC236}">
                  <a16:creationId xmlns:a16="http://schemas.microsoft.com/office/drawing/2014/main" id="{7540250E-DB49-4C66-BFBC-CFD719B74F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52113" y="6108701"/>
              <a:ext cx="180975" cy="122238"/>
            </a:xfrm>
            <a:custGeom>
              <a:avLst/>
              <a:gdLst>
                <a:gd name="T0" fmla="*/ 32 w 48"/>
                <a:gd name="T1" fmla="*/ 0 h 32"/>
                <a:gd name="T2" fmla="*/ 22 w 48"/>
                <a:gd name="T3" fmla="*/ 21 h 32"/>
                <a:gd name="T4" fmla="*/ 22 w 48"/>
                <a:gd name="T5" fmla="*/ 21 h 32"/>
                <a:gd name="T6" fmla="*/ 20 w 48"/>
                <a:gd name="T7" fmla="*/ 3 h 32"/>
                <a:gd name="T8" fmla="*/ 16 w 48"/>
                <a:gd name="T9" fmla="*/ 20 h 32"/>
                <a:gd name="T10" fmla="*/ 16 w 48"/>
                <a:gd name="T11" fmla="*/ 20 h 32"/>
                <a:gd name="T12" fmla="*/ 8 w 48"/>
                <a:gd name="T13" fmla="*/ 1 h 32"/>
                <a:gd name="T14" fmla="*/ 9 w 48"/>
                <a:gd name="T15" fmla="*/ 19 h 32"/>
                <a:gd name="T16" fmla="*/ 0 w 48"/>
                <a:gd name="T17" fmla="*/ 3 h 32"/>
                <a:gd name="T18" fmla="*/ 2 w 48"/>
                <a:gd name="T19" fmla="*/ 11 h 32"/>
                <a:gd name="T20" fmla="*/ 15 w 48"/>
                <a:gd name="T21" fmla="*/ 28 h 32"/>
                <a:gd name="T22" fmla="*/ 17 w 48"/>
                <a:gd name="T23" fmla="*/ 27 h 32"/>
                <a:gd name="T24" fmla="*/ 18 w 48"/>
                <a:gd name="T25" fmla="*/ 27 h 32"/>
                <a:gd name="T26" fmla="*/ 24 w 48"/>
                <a:gd name="T27" fmla="*/ 31 h 32"/>
                <a:gd name="T28" fmla="*/ 26 w 48"/>
                <a:gd name="T29" fmla="*/ 32 h 32"/>
                <a:gd name="T30" fmla="*/ 48 w 48"/>
                <a:gd name="T31" fmla="*/ 20 h 32"/>
                <a:gd name="T32" fmla="*/ 33 w 48"/>
                <a:gd name="T33" fmla="*/ 27 h 32"/>
                <a:gd name="T34" fmla="*/ 48 w 48"/>
                <a:gd name="T35" fmla="*/ 6 h 32"/>
                <a:gd name="T36" fmla="*/ 29 w 48"/>
                <a:gd name="T37" fmla="*/ 25 h 32"/>
                <a:gd name="T38" fmla="*/ 27 w 48"/>
                <a:gd name="T39" fmla="*/ 18 h 32"/>
                <a:gd name="T40" fmla="*/ 32 w 48"/>
                <a:gd name="T4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32">
                  <a:moveTo>
                    <a:pt x="32" y="0"/>
                  </a:moveTo>
                  <a:cubicBezTo>
                    <a:pt x="31" y="4"/>
                    <a:pt x="25" y="20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19" y="21"/>
                    <a:pt x="20" y="5"/>
                    <a:pt x="20" y="3"/>
                  </a:cubicBezTo>
                  <a:cubicBezTo>
                    <a:pt x="20" y="5"/>
                    <a:pt x="18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4" y="20"/>
                    <a:pt x="8" y="8"/>
                    <a:pt x="8" y="1"/>
                  </a:cubicBezTo>
                  <a:cubicBezTo>
                    <a:pt x="8" y="4"/>
                    <a:pt x="8" y="16"/>
                    <a:pt x="9" y="19"/>
                  </a:cubicBezTo>
                  <a:cubicBezTo>
                    <a:pt x="9" y="19"/>
                    <a:pt x="2" y="9"/>
                    <a:pt x="0" y="3"/>
                  </a:cubicBezTo>
                  <a:cubicBezTo>
                    <a:pt x="1" y="6"/>
                    <a:pt x="1" y="9"/>
                    <a:pt x="2" y="11"/>
                  </a:cubicBezTo>
                  <a:cubicBezTo>
                    <a:pt x="6" y="24"/>
                    <a:pt x="12" y="28"/>
                    <a:pt x="15" y="28"/>
                  </a:cubicBezTo>
                  <a:cubicBezTo>
                    <a:pt x="16" y="28"/>
                    <a:pt x="16" y="27"/>
                    <a:pt x="17" y="27"/>
                  </a:cubicBezTo>
                  <a:cubicBezTo>
                    <a:pt x="17" y="27"/>
                    <a:pt x="18" y="27"/>
                    <a:pt x="18" y="27"/>
                  </a:cubicBezTo>
                  <a:cubicBezTo>
                    <a:pt x="20" y="27"/>
                    <a:pt x="21" y="30"/>
                    <a:pt x="24" y="31"/>
                  </a:cubicBezTo>
                  <a:cubicBezTo>
                    <a:pt x="25" y="32"/>
                    <a:pt x="25" y="32"/>
                    <a:pt x="26" y="32"/>
                  </a:cubicBezTo>
                  <a:cubicBezTo>
                    <a:pt x="31" y="32"/>
                    <a:pt x="40" y="28"/>
                    <a:pt x="48" y="20"/>
                  </a:cubicBezTo>
                  <a:cubicBezTo>
                    <a:pt x="48" y="20"/>
                    <a:pt x="40" y="25"/>
                    <a:pt x="33" y="27"/>
                  </a:cubicBezTo>
                  <a:cubicBezTo>
                    <a:pt x="33" y="27"/>
                    <a:pt x="45" y="18"/>
                    <a:pt x="48" y="6"/>
                  </a:cubicBezTo>
                  <a:cubicBezTo>
                    <a:pt x="48" y="6"/>
                    <a:pt x="36" y="24"/>
                    <a:pt x="29" y="25"/>
                  </a:cubicBezTo>
                  <a:cubicBezTo>
                    <a:pt x="29" y="25"/>
                    <a:pt x="27" y="23"/>
                    <a:pt x="27" y="18"/>
                  </a:cubicBezTo>
                  <a:cubicBezTo>
                    <a:pt x="28" y="13"/>
                    <a:pt x="31" y="3"/>
                    <a:pt x="32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Freeform 242">
              <a:extLst>
                <a:ext uri="{FF2B5EF4-FFF2-40B4-BE49-F238E27FC236}">
                  <a16:creationId xmlns:a16="http://schemas.microsoft.com/office/drawing/2014/main" id="{F5D711F5-5A79-4E1A-8A04-431C38A90C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94938" y="5991226"/>
              <a:ext cx="11112" cy="3175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1"/>
                    <a:pt x="2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Freeform 243">
              <a:extLst>
                <a:ext uri="{FF2B5EF4-FFF2-40B4-BE49-F238E27FC236}">
                  <a16:creationId xmlns:a16="http://schemas.microsoft.com/office/drawing/2014/main" id="{9430A2F0-DFE0-4C4B-B12E-034A3145FD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169525" y="5854701"/>
              <a:ext cx="141287" cy="207963"/>
            </a:xfrm>
            <a:custGeom>
              <a:avLst/>
              <a:gdLst>
                <a:gd name="T0" fmla="*/ 23 w 37"/>
                <a:gd name="T1" fmla="*/ 0 h 55"/>
                <a:gd name="T2" fmla="*/ 30 w 37"/>
                <a:gd name="T3" fmla="*/ 24 h 55"/>
                <a:gd name="T4" fmla="*/ 28 w 37"/>
                <a:gd name="T5" fmla="*/ 25 h 55"/>
                <a:gd name="T6" fmla="*/ 12 w 37"/>
                <a:gd name="T7" fmla="*/ 13 h 55"/>
                <a:gd name="T8" fmla="*/ 24 w 37"/>
                <a:gd name="T9" fmla="*/ 33 h 55"/>
                <a:gd name="T10" fmla="*/ 23 w 37"/>
                <a:gd name="T11" fmla="*/ 33 h 55"/>
                <a:gd name="T12" fmla="*/ 4 w 37"/>
                <a:gd name="T13" fmla="*/ 27 h 55"/>
                <a:gd name="T14" fmla="*/ 21 w 37"/>
                <a:gd name="T15" fmla="*/ 39 h 55"/>
                <a:gd name="T16" fmla="*/ 19 w 37"/>
                <a:gd name="T17" fmla="*/ 40 h 55"/>
                <a:gd name="T18" fmla="*/ 5 w 37"/>
                <a:gd name="T19" fmla="*/ 38 h 55"/>
                <a:gd name="T20" fmla="*/ 19 w 37"/>
                <a:gd name="T21" fmla="*/ 47 h 55"/>
                <a:gd name="T22" fmla="*/ 0 w 37"/>
                <a:gd name="T23" fmla="*/ 55 h 55"/>
                <a:gd name="T24" fmla="*/ 1 w 37"/>
                <a:gd name="T25" fmla="*/ 55 h 55"/>
                <a:gd name="T26" fmla="*/ 32 w 37"/>
                <a:gd name="T27" fmla="*/ 44 h 55"/>
                <a:gd name="T28" fmla="*/ 32 w 37"/>
                <a:gd name="T29" fmla="*/ 41 h 55"/>
                <a:gd name="T30" fmla="*/ 32 w 37"/>
                <a:gd name="T31" fmla="*/ 39 h 55"/>
                <a:gd name="T32" fmla="*/ 34 w 37"/>
                <a:gd name="T33" fmla="*/ 35 h 55"/>
                <a:gd name="T34" fmla="*/ 37 w 37"/>
                <a:gd name="T35" fmla="*/ 28 h 55"/>
                <a:gd name="T36" fmla="*/ 37 w 37"/>
                <a:gd name="T37" fmla="*/ 25 h 55"/>
                <a:gd name="T38" fmla="*/ 36 w 37"/>
                <a:gd name="T39" fmla="*/ 22 h 55"/>
                <a:gd name="T40" fmla="*/ 32 w 37"/>
                <a:gd name="T41" fmla="*/ 14 h 55"/>
                <a:gd name="T42" fmla="*/ 23 w 37"/>
                <a:gd name="T4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55">
                  <a:moveTo>
                    <a:pt x="23" y="0"/>
                  </a:moveTo>
                  <a:cubicBezTo>
                    <a:pt x="24" y="2"/>
                    <a:pt x="35" y="19"/>
                    <a:pt x="30" y="24"/>
                  </a:cubicBezTo>
                  <a:cubicBezTo>
                    <a:pt x="30" y="25"/>
                    <a:pt x="29" y="25"/>
                    <a:pt x="28" y="25"/>
                  </a:cubicBezTo>
                  <a:cubicBezTo>
                    <a:pt x="23" y="25"/>
                    <a:pt x="14" y="16"/>
                    <a:pt x="12" y="13"/>
                  </a:cubicBezTo>
                  <a:cubicBezTo>
                    <a:pt x="14" y="16"/>
                    <a:pt x="27" y="32"/>
                    <a:pt x="24" y="33"/>
                  </a:cubicBezTo>
                  <a:cubicBezTo>
                    <a:pt x="24" y="33"/>
                    <a:pt x="24" y="33"/>
                    <a:pt x="23" y="33"/>
                  </a:cubicBezTo>
                  <a:cubicBezTo>
                    <a:pt x="19" y="33"/>
                    <a:pt x="5" y="27"/>
                    <a:pt x="4" y="27"/>
                  </a:cubicBezTo>
                  <a:cubicBezTo>
                    <a:pt x="5" y="27"/>
                    <a:pt x="22" y="36"/>
                    <a:pt x="21" y="39"/>
                  </a:cubicBezTo>
                  <a:cubicBezTo>
                    <a:pt x="21" y="40"/>
                    <a:pt x="20" y="40"/>
                    <a:pt x="19" y="40"/>
                  </a:cubicBezTo>
                  <a:cubicBezTo>
                    <a:pt x="15" y="40"/>
                    <a:pt x="9" y="39"/>
                    <a:pt x="5" y="38"/>
                  </a:cubicBezTo>
                  <a:cubicBezTo>
                    <a:pt x="11" y="40"/>
                    <a:pt x="22" y="44"/>
                    <a:pt x="19" y="47"/>
                  </a:cubicBezTo>
                  <a:cubicBezTo>
                    <a:pt x="15" y="51"/>
                    <a:pt x="6" y="55"/>
                    <a:pt x="0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7" y="55"/>
                    <a:pt x="31" y="47"/>
                    <a:pt x="32" y="44"/>
                  </a:cubicBezTo>
                  <a:cubicBezTo>
                    <a:pt x="32" y="42"/>
                    <a:pt x="32" y="42"/>
                    <a:pt x="32" y="41"/>
                  </a:cubicBezTo>
                  <a:cubicBezTo>
                    <a:pt x="32" y="40"/>
                    <a:pt x="32" y="39"/>
                    <a:pt x="32" y="39"/>
                  </a:cubicBezTo>
                  <a:cubicBezTo>
                    <a:pt x="32" y="37"/>
                    <a:pt x="33" y="36"/>
                    <a:pt x="34" y="35"/>
                  </a:cubicBezTo>
                  <a:cubicBezTo>
                    <a:pt x="36" y="34"/>
                    <a:pt x="37" y="32"/>
                    <a:pt x="37" y="28"/>
                  </a:cubicBezTo>
                  <a:cubicBezTo>
                    <a:pt x="37" y="27"/>
                    <a:pt x="37" y="26"/>
                    <a:pt x="37" y="25"/>
                  </a:cubicBezTo>
                  <a:cubicBezTo>
                    <a:pt x="37" y="24"/>
                    <a:pt x="36" y="23"/>
                    <a:pt x="36" y="22"/>
                  </a:cubicBezTo>
                  <a:cubicBezTo>
                    <a:pt x="35" y="20"/>
                    <a:pt x="34" y="17"/>
                    <a:pt x="32" y="14"/>
                  </a:cubicBezTo>
                  <a:cubicBezTo>
                    <a:pt x="30" y="9"/>
                    <a:pt x="27" y="4"/>
                    <a:pt x="23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Freeform 244">
              <a:extLst>
                <a:ext uri="{FF2B5EF4-FFF2-40B4-BE49-F238E27FC236}">
                  <a16:creationId xmlns:a16="http://schemas.microsoft.com/office/drawing/2014/main" id="{D71D7D15-7988-4C0E-AF87-FDADCF182F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43950" y="5638801"/>
              <a:ext cx="238125" cy="223838"/>
            </a:xfrm>
            <a:custGeom>
              <a:avLst/>
              <a:gdLst>
                <a:gd name="T0" fmla="*/ 2 w 63"/>
                <a:gd name="T1" fmla="*/ 46 h 59"/>
                <a:gd name="T2" fmla="*/ 17 w 63"/>
                <a:gd name="T3" fmla="*/ 58 h 59"/>
                <a:gd name="T4" fmla="*/ 56 w 63"/>
                <a:gd name="T5" fmla="*/ 37 h 59"/>
                <a:gd name="T6" fmla="*/ 56 w 63"/>
                <a:gd name="T7" fmla="*/ 37 h 59"/>
                <a:gd name="T8" fmla="*/ 62 w 63"/>
                <a:gd name="T9" fmla="*/ 13 h 59"/>
                <a:gd name="T10" fmla="*/ 61 w 63"/>
                <a:gd name="T11" fmla="*/ 5 h 59"/>
                <a:gd name="T12" fmla="*/ 57 w 63"/>
                <a:gd name="T13" fmla="*/ 7 h 59"/>
                <a:gd name="T14" fmla="*/ 54 w 63"/>
                <a:gd name="T15" fmla="*/ 9 h 59"/>
                <a:gd name="T16" fmla="*/ 54 w 63"/>
                <a:gd name="T17" fmla="*/ 4 h 59"/>
                <a:gd name="T18" fmla="*/ 47 w 63"/>
                <a:gd name="T19" fmla="*/ 2 h 59"/>
                <a:gd name="T20" fmla="*/ 27 w 63"/>
                <a:gd name="T21" fmla="*/ 8 h 59"/>
                <a:gd name="T22" fmla="*/ 27 w 63"/>
                <a:gd name="T23" fmla="*/ 8 h 59"/>
                <a:gd name="T24" fmla="*/ 2 w 63"/>
                <a:gd name="T25" fmla="*/ 4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59">
                  <a:moveTo>
                    <a:pt x="2" y="46"/>
                  </a:moveTo>
                  <a:cubicBezTo>
                    <a:pt x="4" y="58"/>
                    <a:pt x="17" y="58"/>
                    <a:pt x="17" y="58"/>
                  </a:cubicBezTo>
                  <a:cubicBezTo>
                    <a:pt x="39" y="59"/>
                    <a:pt x="50" y="48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62" y="25"/>
                    <a:pt x="62" y="13"/>
                    <a:pt x="62" y="13"/>
                  </a:cubicBezTo>
                  <a:cubicBezTo>
                    <a:pt x="62" y="13"/>
                    <a:pt x="63" y="5"/>
                    <a:pt x="61" y="5"/>
                  </a:cubicBezTo>
                  <a:cubicBezTo>
                    <a:pt x="60" y="5"/>
                    <a:pt x="58" y="6"/>
                    <a:pt x="57" y="7"/>
                  </a:cubicBezTo>
                  <a:cubicBezTo>
                    <a:pt x="55" y="8"/>
                    <a:pt x="54" y="9"/>
                    <a:pt x="54" y="9"/>
                  </a:cubicBezTo>
                  <a:cubicBezTo>
                    <a:pt x="52" y="9"/>
                    <a:pt x="54" y="7"/>
                    <a:pt x="54" y="4"/>
                  </a:cubicBezTo>
                  <a:cubicBezTo>
                    <a:pt x="55" y="0"/>
                    <a:pt x="47" y="2"/>
                    <a:pt x="47" y="2"/>
                  </a:cubicBezTo>
                  <a:cubicBezTo>
                    <a:pt x="40" y="4"/>
                    <a:pt x="33" y="6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3" y="18"/>
                    <a:pt x="0" y="35"/>
                    <a:pt x="2" y="46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Freeform 245">
              <a:extLst>
                <a:ext uri="{FF2B5EF4-FFF2-40B4-BE49-F238E27FC236}">
                  <a16:creationId xmlns:a16="http://schemas.microsoft.com/office/drawing/2014/main" id="{C8F708ED-239D-40EC-9623-788F2A18FA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70938" y="5668963"/>
              <a:ext cx="207962" cy="188913"/>
            </a:xfrm>
            <a:custGeom>
              <a:avLst/>
              <a:gdLst>
                <a:gd name="T0" fmla="*/ 26 w 55"/>
                <a:gd name="T1" fmla="*/ 0 h 50"/>
                <a:gd name="T2" fmla="*/ 0 w 55"/>
                <a:gd name="T3" fmla="*/ 33 h 50"/>
                <a:gd name="T4" fmla="*/ 1 w 55"/>
                <a:gd name="T5" fmla="*/ 38 h 50"/>
                <a:gd name="T6" fmla="*/ 16 w 55"/>
                <a:gd name="T7" fmla="*/ 50 h 50"/>
                <a:gd name="T8" fmla="*/ 16 w 55"/>
                <a:gd name="T9" fmla="*/ 50 h 50"/>
                <a:gd name="T10" fmla="*/ 20 w 55"/>
                <a:gd name="T11" fmla="*/ 50 h 50"/>
                <a:gd name="T12" fmla="*/ 55 w 55"/>
                <a:gd name="T13" fmla="*/ 29 h 50"/>
                <a:gd name="T14" fmla="*/ 28 w 55"/>
                <a:gd name="T15" fmla="*/ 45 h 50"/>
                <a:gd name="T16" fmla="*/ 27 w 55"/>
                <a:gd name="T17" fmla="*/ 45 h 50"/>
                <a:gd name="T18" fmla="*/ 40 w 55"/>
                <a:gd name="T19" fmla="*/ 29 h 50"/>
                <a:gd name="T20" fmla="*/ 20 w 55"/>
                <a:gd name="T21" fmla="*/ 38 h 50"/>
                <a:gd name="T22" fmla="*/ 18 w 55"/>
                <a:gd name="T23" fmla="*/ 38 h 50"/>
                <a:gd name="T24" fmla="*/ 26 w 55"/>
                <a:gd name="T25" fmla="*/ 25 h 50"/>
                <a:gd name="T26" fmla="*/ 11 w 55"/>
                <a:gd name="T27" fmla="*/ 32 h 50"/>
                <a:gd name="T28" fmla="*/ 9 w 55"/>
                <a:gd name="T29" fmla="*/ 34 h 50"/>
                <a:gd name="T30" fmla="*/ 24 w 55"/>
                <a:gd name="T31" fmla="*/ 12 h 50"/>
                <a:gd name="T32" fmla="*/ 23 w 55"/>
                <a:gd name="T33" fmla="*/ 12 h 50"/>
                <a:gd name="T34" fmla="*/ 7 w 55"/>
                <a:gd name="T35" fmla="*/ 21 h 50"/>
                <a:gd name="T36" fmla="*/ 26 w 55"/>
                <a:gd name="T3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" h="50">
                  <a:moveTo>
                    <a:pt x="26" y="0"/>
                  </a:moveTo>
                  <a:cubicBezTo>
                    <a:pt x="6" y="8"/>
                    <a:pt x="0" y="22"/>
                    <a:pt x="0" y="33"/>
                  </a:cubicBezTo>
                  <a:cubicBezTo>
                    <a:pt x="0" y="35"/>
                    <a:pt x="0" y="36"/>
                    <a:pt x="1" y="38"/>
                  </a:cubicBezTo>
                  <a:cubicBezTo>
                    <a:pt x="3" y="49"/>
                    <a:pt x="14" y="50"/>
                    <a:pt x="16" y="50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8" y="50"/>
                    <a:pt x="19" y="50"/>
                    <a:pt x="20" y="50"/>
                  </a:cubicBezTo>
                  <a:cubicBezTo>
                    <a:pt x="40" y="50"/>
                    <a:pt x="50" y="40"/>
                    <a:pt x="55" y="29"/>
                  </a:cubicBezTo>
                  <a:cubicBezTo>
                    <a:pt x="54" y="30"/>
                    <a:pt x="40" y="45"/>
                    <a:pt x="28" y="45"/>
                  </a:cubicBezTo>
                  <a:cubicBezTo>
                    <a:pt x="28" y="45"/>
                    <a:pt x="27" y="45"/>
                    <a:pt x="27" y="45"/>
                  </a:cubicBezTo>
                  <a:cubicBezTo>
                    <a:pt x="14" y="44"/>
                    <a:pt x="33" y="39"/>
                    <a:pt x="40" y="29"/>
                  </a:cubicBezTo>
                  <a:cubicBezTo>
                    <a:pt x="39" y="30"/>
                    <a:pt x="26" y="38"/>
                    <a:pt x="20" y="38"/>
                  </a:cubicBezTo>
                  <a:cubicBezTo>
                    <a:pt x="19" y="38"/>
                    <a:pt x="19" y="38"/>
                    <a:pt x="18" y="38"/>
                  </a:cubicBezTo>
                  <a:cubicBezTo>
                    <a:pt x="14" y="36"/>
                    <a:pt x="23" y="27"/>
                    <a:pt x="26" y="25"/>
                  </a:cubicBezTo>
                  <a:cubicBezTo>
                    <a:pt x="26" y="25"/>
                    <a:pt x="18" y="26"/>
                    <a:pt x="11" y="32"/>
                  </a:cubicBezTo>
                  <a:cubicBezTo>
                    <a:pt x="11" y="33"/>
                    <a:pt x="10" y="34"/>
                    <a:pt x="9" y="34"/>
                  </a:cubicBezTo>
                  <a:cubicBezTo>
                    <a:pt x="6" y="34"/>
                    <a:pt x="12" y="17"/>
                    <a:pt x="24" y="12"/>
                  </a:cubicBezTo>
                  <a:cubicBezTo>
                    <a:pt x="24" y="12"/>
                    <a:pt x="24" y="12"/>
                    <a:pt x="23" y="12"/>
                  </a:cubicBezTo>
                  <a:cubicBezTo>
                    <a:pt x="22" y="12"/>
                    <a:pt x="15" y="13"/>
                    <a:pt x="7" y="21"/>
                  </a:cubicBezTo>
                  <a:cubicBezTo>
                    <a:pt x="8" y="20"/>
                    <a:pt x="14" y="8"/>
                    <a:pt x="26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Freeform 246">
              <a:extLst>
                <a:ext uri="{FF2B5EF4-FFF2-40B4-BE49-F238E27FC236}">
                  <a16:creationId xmlns:a16="http://schemas.microsoft.com/office/drawing/2014/main" id="{A6A429E4-F4DE-4CED-8BD9-3E2F6A469C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10638" y="5786438"/>
              <a:ext cx="76200" cy="76200"/>
            </a:xfrm>
            <a:custGeom>
              <a:avLst/>
              <a:gdLst>
                <a:gd name="T0" fmla="*/ 20 w 20"/>
                <a:gd name="T1" fmla="*/ 19 h 20"/>
                <a:gd name="T2" fmla="*/ 7 w 20"/>
                <a:gd name="T3" fmla="*/ 18 h 20"/>
                <a:gd name="T4" fmla="*/ 4 w 20"/>
                <a:gd name="T5" fmla="*/ 18 h 20"/>
                <a:gd name="T6" fmla="*/ 2 w 20"/>
                <a:gd name="T7" fmla="*/ 13 h 20"/>
                <a:gd name="T8" fmla="*/ 2 w 20"/>
                <a:gd name="T9" fmla="*/ 0 h 20"/>
                <a:gd name="T10" fmla="*/ 4 w 20"/>
                <a:gd name="T11" fmla="*/ 9 h 20"/>
                <a:gd name="T12" fmla="*/ 6 w 20"/>
                <a:gd name="T13" fmla="*/ 3 h 20"/>
                <a:gd name="T14" fmla="*/ 7 w 20"/>
                <a:gd name="T15" fmla="*/ 12 h 20"/>
                <a:gd name="T16" fmla="*/ 14 w 20"/>
                <a:gd name="T17" fmla="*/ 12 h 20"/>
                <a:gd name="T18" fmla="*/ 9 w 20"/>
                <a:gd name="T19" fmla="*/ 16 h 20"/>
                <a:gd name="T20" fmla="*/ 20 w 20"/>
                <a:gd name="T21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0">
                  <a:moveTo>
                    <a:pt x="20" y="19"/>
                  </a:moveTo>
                  <a:cubicBezTo>
                    <a:pt x="20" y="19"/>
                    <a:pt x="14" y="20"/>
                    <a:pt x="7" y="18"/>
                  </a:cubicBezTo>
                  <a:cubicBezTo>
                    <a:pt x="7" y="18"/>
                    <a:pt x="6" y="19"/>
                    <a:pt x="4" y="18"/>
                  </a:cubicBezTo>
                  <a:cubicBezTo>
                    <a:pt x="1" y="17"/>
                    <a:pt x="2" y="15"/>
                    <a:pt x="2" y="13"/>
                  </a:cubicBezTo>
                  <a:cubicBezTo>
                    <a:pt x="2" y="12"/>
                    <a:pt x="0" y="7"/>
                    <a:pt x="2" y="0"/>
                  </a:cubicBezTo>
                  <a:cubicBezTo>
                    <a:pt x="2" y="0"/>
                    <a:pt x="3" y="7"/>
                    <a:pt x="4" y="9"/>
                  </a:cubicBezTo>
                  <a:cubicBezTo>
                    <a:pt x="4" y="9"/>
                    <a:pt x="5" y="6"/>
                    <a:pt x="6" y="3"/>
                  </a:cubicBezTo>
                  <a:cubicBezTo>
                    <a:pt x="6" y="3"/>
                    <a:pt x="6" y="11"/>
                    <a:pt x="7" y="12"/>
                  </a:cubicBezTo>
                  <a:cubicBezTo>
                    <a:pt x="8" y="15"/>
                    <a:pt x="14" y="12"/>
                    <a:pt x="14" y="12"/>
                  </a:cubicBezTo>
                  <a:cubicBezTo>
                    <a:pt x="14" y="12"/>
                    <a:pt x="12" y="16"/>
                    <a:pt x="9" y="16"/>
                  </a:cubicBezTo>
                  <a:cubicBezTo>
                    <a:pt x="9" y="16"/>
                    <a:pt x="13" y="19"/>
                    <a:pt x="20" y="19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Freeform 247">
              <a:extLst>
                <a:ext uri="{FF2B5EF4-FFF2-40B4-BE49-F238E27FC236}">
                  <a16:creationId xmlns:a16="http://schemas.microsoft.com/office/drawing/2014/main" id="{6704DE8B-00CD-45C7-9C7D-7699B9B58F6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63025" y="5843588"/>
              <a:ext cx="46037" cy="26988"/>
            </a:xfrm>
            <a:custGeom>
              <a:avLst/>
              <a:gdLst>
                <a:gd name="T0" fmla="*/ 12 w 12"/>
                <a:gd name="T1" fmla="*/ 3 h 7"/>
                <a:gd name="T2" fmla="*/ 5 w 12"/>
                <a:gd name="T3" fmla="*/ 7 h 7"/>
                <a:gd name="T4" fmla="*/ 0 w 12"/>
                <a:gd name="T5" fmla="*/ 6 h 7"/>
                <a:gd name="T6" fmla="*/ 8 w 12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7">
                  <a:moveTo>
                    <a:pt x="12" y="3"/>
                  </a:moveTo>
                  <a:cubicBezTo>
                    <a:pt x="12" y="3"/>
                    <a:pt x="10" y="3"/>
                    <a:pt x="5" y="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6" y="4"/>
                    <a:pt x="8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Freeform 248">
              <a:extLst>
                <a:ext uri="{FF2B5EF4-FFF2-40B4-BE49-F238E27FC236}">
                  <a16:creationId xmlns:a16="http://schemas.microsoft.com/office/drawing/2014/main" id="{077A8D6C-1072-4604-A07D-112DB32C5C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01125" y="5695951"/>
              <a:ext cx="223837" cy="180975"/>
            </a:xfrm>
            <a:custGeom>
              <a:avLst/>
              <a:gdLst>
                <a:gd name="T0" fmla="*/ 59 w 59"/>
                <a:gd name="T1" fmla="*/ 31 h 48"/>
                <a:gd name="T2" fmla="*/ 47 w 59"/>
                <a:gd name="T3" fmla="*/ 44 h 48"/>
                <a:gd name="T4" fmla="*/ 11 w 59"/>
                <a:gd name="T5" fmla="*/ 32 h 48"/>
                <a:gd name="T6" fmla="*/ 11 w 59"/>
                <a:gd name="T7" fmla="*/ 31 h 48"/>
                <a:gd name="T8" fmla="*/ 2 w 59"/>
                <a:gd name="T9" fmla="*/ 12 h 48"/>
                <a:gd name="T10" fmla="*/ 2 w 59"/>
                <a:gd name="T11" fmla="*/ 5 h 48"/>
                <a:gd name="T12" fmla="*/ 6 w 59"/>
                <a:gd name="T13" fmla="*/ 6 h 48"/>
                <a:gd name="T14" fmla="*/ 9 w 59"/>
                <a:gd name="T15" fmla="*/ 7 h 48"/>
                <a:gd name="T16" fmla="*/ 7 w 59"/>
                <a:gd name="T17" fmla="*/ 3 h 48"/>
                <a:gd name="T18" fmla="*/ 13 w 59"/>
                <a:gd name="T19" fmla="*/ 1 h 48"/>
                <a:gd name="T20" fmla="*/ 31 w 59"/>
                <a:gd name="T21" fmla="*/ 2 h 48"/>
                <a:gd name="T22" fmla="*/ 31 w 59"/>
                <a:gd name="T23" fmla="*/ 2 h 48"/>
                <a:gd name="T24" fmla="*/ 59 w 59"/>
                <a:gd name="T25" fmla="*/ 3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48">
                  <a:moveTo>
                    <a:pt x="59" y="31"/>
                  </a:moveTo>
                  <a:cubicBezTo>
                    <a:pt x="59" y="43"/>
                    <a:pt x="47" y="44"/>
                    <a:pt x="47" y="44"/>
                  </a:cubicBezTo>
                  <a:cubicBezTo>
                    <a:pt x="28" y="48"/>
                    <a:pt x="17" y="41"/>
                    <a:pt x="11" y="32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4" y="22"/>
                    <a:pt x="2" y="12"/>
                    <a:pt x="2" y="12"/>
                  </a:cubicBezTo>
                  <a:cubicBezTo>
                    <a:pt x="2" y="12"/>
                    <a:pt x="0" y="5"/>
                    <a:pt x="2" y="5"/>
                  </a:cubicBezTo>
                  <a:cubicBezTo>
                    <a:pt x="3" y="4"/>
                    <a:pt x="4" y="5"/>
                    <a:pt x="6" y="6"/>
                  </a:cubicBezTo>
                  <a:cubicBezTo>
                    <a:pt x="7" y="7"/>
                    <a:pt x="8" y="7"/>
                    <a:pt x="9" y="7"/>
                  </a:cubicBezTo>
                  <a:cubicBezTo>
                    <a:pt x="10" y="7"/>
                    <a:pt x="8" y="5"/>
                    <a:pt x="7" y="3"/>
                  </a:cubicBezTo>
                  <a:cubicBezTo>
                    <a:pt x="6" y="0"/>
                    <a:pt x="13" y="1"/>
                    <a:pt x="13" y="1"/>
                  </a:cubicBezTo>
                  <a:cubicBezTo>
                    <a:pt x="20" y="1"/>
                    <a:pt x="26" y="1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53" y="8"/>
                    <a:pt x="59" y="22"/>
                    <a:pt x="59" y="3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Freeform 249">
              <a:extLst>
                <a:ext uri="{FF2B5EF4-FFF2-40B4-BE49-F238E27FC236}">
                  <a16:creationId xmlns:a16="http://schemas.microsoft.com/office/drawing/2014/main" id="{D324C8DA-7F6D-4DC3-8047-F06C113C00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01125" y="5702301"/>
              <a:ext cx="182562" cy="163513"/>
            </a:xfrm>
            <a:custGeom>
              <a:avLst/>
              <a:gdLst>
                <a:gd name="T0" fmla="*/ 20 w 48"/>
                <a:gd name="T1" fmla="*/ 0 h 43"/>
                <a:gd name="T2" fmla="*/ 40 w 48"/>
                <a:gd name="T3" fmla="*/ 16 h 43"/>
                <a:gd name="T4" fmla="*/ 26 w 48"/>
                <a:gd name="T5" fmla="*/ 10 h 43"/>
                <a:gd name="T6" fmla="*/ 24 w 48"/>
                <a:gd name="T7" fmla="*/ 11 h 43"/>
                <a:gd name="T8" fmla="*/ 40 w 48"/>
                <a:gd name="T9" fmla="*/ 27 h 43"/>
                <a:gd name="T10" fmla="*/ 38 w 48"/>
                <a:gd name="T11" fmla="*/ 26 h 43"/>
                <a:gd name="T12" fmla="*/ 24 w 48"/>
                <a:gd name="T13" fmla="*/ 22 h 43"/>
                <a:gd name="T14" fmla="*/ 24 w 48"/>
                <a:gd name="T15" fmla="*/ 22 h 43"/>
                <a:gd name="T16" fmla="*/ 33 w 48"/>
                <a:gd name="T17" fmla="*/ 32 h 43"/>
                <a:gd name="T18" fmla="*/ 30 w 48"/>
                <a:gd name="T19" fmla="*/ 33 h 43"/>
                <a:gd name="T20" fmla="*/ 13 w 48"/>
                <a:gd name="T21" fmla="*/ 27 h 43"/>
                <a:gd name="T22" fmla="*/ 26 w 48"/>
                <a:gd name="T23" fmla="*/ 40 h 43"/>
                <a:gd name="T24" fmla="*/ 23 w 48"/>
                <a:gd name="T25" fmla="*/ 40 h 43"/>
                <a:gd name="T26" fmla="*/ 0 w 48"/>
                <a:gd name="T27" fmla="*/ 30 h 43"/>
                <a:gd name="T28" fmla="*/ 26 w 48"/>
                <a:gd name="T29" fmla="*/ 43 h 43"/>
                <a:gd name="T30" fmla="*/ 36 w 48"/>
                <a:gd name="T31" fmla="*/ 42 h 43"/>
                <a:gd name="T32" fmla="*/ 48 w 48"/>
                <a:gd name="T33" fmla="*/ 29 h 43"/>
                <a:gd name="T34" fmla="*/ 48 w 48"/>
                <a:gd name="T35" fmla="*/ 29 h 43"/>
                <a:gd name="T36" fmla="*/ 20 w 48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43">
                  <a:moveTo>
                    <a:pt x="20" y="0"/>
                  </a:moveTo>
                  <a:cubicBezTo>
                    <a:pt x="32" y="6"/>
                    <a:pt x="39" y="15"/>
                    <a:pt x="40" y="16"/>
                  </a:cubicBezTo>
                  <a:cubicBezTo>
                    <a:pt x="34" y="11"/>
                    <a:pt x="29" y="10"/>
                    <a:pt x="26" y="10"/>
                  </a:cubicBezTo>
                  <a:cubicBezTo>
                    <a:pt x="25" y="10"/>
                    <a:pt x="24" y="11"/>
                    <a:pt x="24" y="11"/>
                  </a:cubicBezTo>
                  <a:cubicBezTo>
                    <a:pt x="35" y="13"/>
                    <a:pt x="43" y="27"/>
                    <a:pt x="40" y="27"/>
                  </a:cubicBezTo>
                  <a:cubicBezTo>
                    <a:pt x="39" y="27"/>
                    <a:pt x="39" y="27"/>
                    <a:pt x="38" y="26"/>
                  </a:cubicBezTo>
                  <a:cubicBezTo>
                    <a:pt x="32" y="23"/>
                    <a:pt x="26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7" y="23"/>
                    <a:pt x="36" y="29"/>
                    <a:pt x="33" y="32"/>
                  </a:cubicBezTo>
                  <a:cubicBezTo>
                    <a:pt x="32" y="33"/>
                    <a:pt x="31" y="33"/>
                    <a:pt x="30" y="33"/>
                  </a:cubicBezTo>
                  <a:cubicBezTo>
                    <a:pt x="24" y="33"/>
                    <a:pt x="14" y="28"/>
                    <a:pt x="13" y="27"/>
                  </a:cubicBezTo>
                  <a:cubicBezTo>
                    <a:pt x="20" y="35"/>
                    <a:pt x="38" y="37"/>
                    <a:pt x="26" y="40"/>
                  </a:cubicBezTo>
                  <a:cubicBezTo>
                    <a:pt x="25" y="40"/>
                    <a:pt x="24" y="40"/>
                    <a:pt x="23" y="40"/>
                  </a:cubicBezTo>
                  <a:cubicBezTo>
                    <a:pt x="13" y="40"/>
                    <a:pt x="1" y="30"/>
                    <a:pt x="0" y="30"/>
                  </a:cubicBezTo>
                  <a:cubicBezTo>
                    <a:pt x="5" y="37"/>
                    <a:pt x="13" y="43"/>
                    <a:pt x="26" y="43"/>
                  </a:cubicBezTo>
                  <a:cubicBezTo>
                    <a:pt x="29" y="43"/>
                    <a:pt x="32" y="43"/>
                    <a:pt x="36" y="42"/>
                  </a:cubicBezTo>
                  <a:cubicBezTo>
                    <a:pt x="36" y="42"/>
                    <a:pt x="48" y="41"/>
                    <a:pt x="48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8" y="20"/>
                    <a:pt x="42" y="6"/>
                    <a:pt x="20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Freeform 250">
              <a:extLst>
                <a:ext uri="{FF2B5EF4-FFF2-40B4-BE49-F238E27FC236}">
                  <a16:creationId xmlns:a16="http://schemas.microsoft.com/office/drawing/2014/main" id="{F10AAB60-B48A-4C5C-8F7A-1464A1173B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93188" y="5789613"/>
              <a:ext cx="61912" cy="76200"/>
            </a:xfrm>
            <a:custGeom>
              <a:avLst/>
              <a:gdLst>
                <a:gd name="T0" fmla="*/ 0 w 16"/>
                <a:gd name="T1" fmla="*/ 19 h 20"/>
                <a:gd name="T2" fmla="*/ 12 w 16"/>
                <a:gd name="T3" fmla="*/ 17 h 20"/>
                <a:gd name="T4" fmla="*/ 15 w 16"/>
                <a:gd name="T5" fmla="*/ 16 h 20"/>
                <a:gd name="T6" fmla="*/ 15 w 16"/>
                <a:gd name="T7" fmla="*/ 12 h 20"/>
                <a:gd name="T8" fmla="*/ 13 w 16"/>
                <a:gd name="T9" fmla="*/ 0 h 20"/>
                <a:gd name="T10" fmla="*/ 13 w 16"/>
                <a:gd name="T11" fmla="*/ 9 h 20"/>
                <a:gd name="T12" fmla="*/ 10 w 16"/>
                <a:gd name="T13" fmla="*/ 4 h 20"/>
                <a:gd name="T14" fmla="*/ 11 w 16"/>
                <a:gd name="T15" fmla="*/ 12 h 20"/>
                <a:gd name="T16" fmla="*/ 5 w 16"/>
                <a:gd name="T17" fmla="*/ 12 h 20"/>
                <a:gd name="T18" fmla="*/ 9 w 16"/>
                <a:gd name="T19" fmla="*/ 15 h 20"/>
                <a:gd name="T20" fmla="*/ 0 w 16"/>
                <a:gd name="T21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20">
                  <a:moveTo>
                    <a:pt x="0" y="19"/>
                  </a:moveTo>
                  <a:cubicBezTo>
                    <a:pt x="0" y="19"/>
                    <a:pt x="6" y="20"/>
                    <a:pt x="12" y="17"/>
                  </a:cubicBezTo>
                  <a:cubicBezTo>
                    <a:pt x="12" y="17"/>
                    <a:pt x="13" y="17"/>
                    <a:pt x="15" y="16"/>
                  </a:cubicBezTo>
                  <a:cubicBezTo>
                    <a:pt x="16" y="15"/>
                    <a:pt x="15" y="14"/>
                    <a:pt x="15" y="12"/>
                  </a:cubicBezTo>
                  <a:cubicBezTo>
                    <a:pt x="15" y="11"/>
                    <a:pt x="16" y="6"/>
                    <a:pt x="13" y="0"/>
                  </a:cubicBezTo>
                  <a:cubicBezTo>
                    <a:pt x="13" y="0"/>
                    <a:pt x="14" y="7"/>
                    <a:pt x="13" y="9"/>
                  </a:cubicBezTo>
                  <a:cubicBezTo>
                    <a:pt x="13" y="9"/>
                    <a:pt x="12" y="6"/>
                    <a:pt x="10" y="4"/>
                  </a:cubicBezTo>
                  <a:cubicBezTo>
                    <a:pt x="10" y="4"/>
                    <a:pt x="12" y="10"/>
                    <a:pt x="11" y="12"/>
                  </a:cubicBezTo>
                  <a:cubicBezTo>
                    <a:pt x="10" y="14"/>
                    <a:pt x="5" y="12"/>
                    <a:pt x="5" y="12"/>
                  </a:cubicBezTo>
                  <a:cubicBezTo>
                    <a:pt x="5" y="12"/>
                    <a:pt x="7" y="15"/>
                    <a:pt x="9" y="15"/>
                  </a:cubicBezTo>
                  <a:cubicBezTo>
                    <a:pt x="9" y="15"/>
                    <a:pt x="7" y="18"/>
                    <a:pt x="0" y="19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Freeform 251">
              <a:extLst>
                <a:ext uri="{FF2B5EF4-FFF2-40B4-BE49-F238E27FC236}">
                  <a16:creationId xmlns:a16="http://schemas.microsoft.com/office/drawing/2014/main" id="{17B6E312-BCE6-4079-8858-0CCA14D165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63025" y="5838826"/>
              <a:ext cx="42862" cy="23813"/>
            </a:xfrm>
            <a:custGeom>
              <a:avLst/>
              <a:gdLst>
                <a:gd name="T0" fmla="*/ 0 w 11"/>
                <a:gd name="T1" fmla="*/ 4 h 6"/>
                <a:gd name="T2" fmla="*/ 6 w 11"/>
                <a:gd name="T3" fmla="*/ 6 h 6"/>
                <a:gd name="T4" fmla="*/ 11 w 11"/>
                <a:gd name="T5" fmla="*/ 4 h 6"/>
                <a:gd name="T6" fmla="*/ 2 w 11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6">
                  <a:moveTo>
                    <a:pt x="0" y="4"/>
                  </a:moveTo>
                  <a:cubicBezTo>
                    <a:pt x="0" y="4"/>
                    <a:pt x="2" y="3"/>
                    <a:pt x="6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5" y="3"/>
                    <a:pt x="2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5972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Freeform: Shape 893">
            <a:extLst>
              <a:ext uri="{FF2B5EF4-FFF2-40B4-BE49-F238E27FC236}">
                <a16:creationId xmlns:a16="http://schemas.microsoft.com/office/drawing/2014/main" id="{74EE18A5-42E7-4CAF-90B8-5AC996EE14A6}"/>
              </a:ext>
            </a:extLst>
          </p:cNvPr>
          <p:cNvSpPr>
            <a:spLocks/>
          </p:cNvSpPr>
          <p:nvPr/>
        </p:nvSpPr>
        <p:spPr bwMode="auto">
          <a:xfrm rot="10800000" flipV="1">
            <a:off x="1721794" y="-1"/>
            <a:ext cx="10470206" cy="4476118"/>
          </a:xfrm>
          <a:custGeom>
            <a:avLst/>
            <a:gdLst>
              <a:gd name="connsiteX0" fmla="*/ 10470206 w 10470206"/>
              <a:gd name="connsiteY0" fmla="*/ 0 h 4476118"/>
              <a:gd name="connsiteX1" fmla="*/ 0 w 10470206"/>
              <a:gd name="connsiteY1" fmla="*/ 0 h 4476118"/>
              <a:gd name="connsiteX2" fmla="*/ 0 w 10470206"/>
              <a:gd name="connsiteY2" fmla="*/ 2796349 h 4476118"/>
              <a:gd name="connsiteX3" fmla="*/ 17817 w 10470206"/>
              <a:gd name="connsiteY3" fmla="*/ 2798877 h 4476118"/>
              <a:gd name="connsiteX4" fmla="*/ 1285324 w 10470206"/>
              <a:gd name="connsiteY4" fmla="*/ 3163294 h 4476118"/>
              <a:gd name="connsiteX5" fmla="*/ 2884982 w 10470206"/>
              <a:gd name="connsiteY5" fmla="*/ 3791548 h 4476118"/>
              <a:gd name="connsiteX6" fmla="*/ 4863819 w 10470206"/>
              <a:gd name="connsiteY6" fmla="*/ 4368307 h 4476118"/>
              <a:gd name="connsiteX7" fmla="*/ 6937450 w 10470206"/>
              <a:gd name="connsiteY7" fmla="*/ 4388905 h 4476118"/>
              <a:gd name="connsiteX8" fmla="*/ 9105876 w 10470206"/>
              <a:gd name="connsiteY8" fmla="*/ 3358979 h 4476118"/>
              <a:gd name="connsiteX9" fmla="*/ 10160466 w 10470206"/>
              <a:gd name="connsiteY9" fmla="*/ 1711098 h 4476118"/>
              <a:gd name="connsiteX10" fmla="*/ 10467065 w 10470206"/>
              <a:gd name="connsiteY10" fmla="*/ 57101 h 4476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470206" h="4476118">
                <a:moveTo>
                  <a:pt x="10470206" y="0"/>
                </a:moveTo>
                <a:lnTo>
                  <a:pt x="0" y="0"/>
                </a:lnTo>
                <a:lnTo>
                  <a:pt x="0" y="2796349"/>
                </a:lnTo>
                <a:lnTo>
                  <a:pt x="17817" y="2798877"/>
                </a:lnTo>
                <a:cubicBezTo>
                  <a:pt x="458463" y="2870408"/>
                  <a:pt x="880965" y="3001081"/>
                  <a:pt x="1285324" y="3163294"/>
                </a:cubicBezTo>
                <a:cubicBezTo>
                  <a:pt x="1818543" y="3369279"/>
                  <a:pt x="2351763" y="3585563"/>
                  <a:pt x="2884982" y="3791548"/>
                </a:cubicBezTo>
                <a:cubicBezTo>
                  <a:pt x="3524846" y="4038731"/>
                  <a:pt x="4176558" y="4244716"/>
                  <a:pt x="4863819" y="4368307"/>
                </a:cubicBezTo>
                <a:cubicBezTo>
                  <a:pt x="5551079" y="4491898"/>
                  <a:pt x="6250189" y="4522796"/>
                  <a:pt x="6937450" y="4388905"/>
                </a:cubicBezTo>
                <a:cubicBezTo>
                  <a:pt x="7778752" y="4244716"/>
                  <a:pt x="8513410" y="3915139"/>
                  <a:pt x="9105876" y="3358979"/>
                </a:cubicBezTo>
                <a:cubicBezTo>
                  <a:pt x="9615396" y="2885214"/>
                  <a:pt x="9947178" y="2329054"/>
                  <a:pt x="10160466" y="1711098"/>
                </a:cubicBezTo>
                <a:cubicBezTo>
                  <a:pt x="10329318" y="1185835"/>
                  <a:pt x="10424852" y="654780"/>
                  <a:pt x="10467065" y="5710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96" name="Freeform: Shape 895">
            <a:extLst>
              <a:ext uri="{FF2B5EF4-FFF2-40B4-BE49-F238E27FC236}">
                <a16:creationId xmlns:a16="http://schemas.microsoft.com/office/drawing/2014/main" id="{1CB15F85-2FA6-433A-AEE1-F971FC48D4ED}"/>
              </a:ext>
            </a:extLst>
          </p:cNvPr>
          <p:cNvSpPr>
            <a:spLocks/>
          </p:cNvSpPr>
          <p:nvPr/>
        </p:nvSpPr>
        <p:spPr bwMode="auto">
          <a:xfrm flipV="1">
            <a:off x="0" y="-1"/>
            <a:ext cx="12192000" cy="3765815"/>
          </a:xfrm>
          <a:custGeom>
            <a:avLst/>
            <a:gdLst>
              <a:gd name="connsiteX0" fmla="*/ 0 w 12192000"/>
              <a:gd name="connsiteY0" fmla="*/ 3765815 h 3765815"/>
              <a:gd name="connsiteX1" fmla="*/ 12192000 w 12192000"/>
              <a:gd name="connsiteY1" fmla="*/ 3765815 h 3765815"/>
              <a:gd name="connsiteX2" fmla="*/ 12192000 w 12192000"/>
              <a:gd name="connsiteY2" fmla="*/ 1987556 h 3765815"/>
              <a:gd name="connsiteX3" fmla="*/ 12008113 w 12192000"/>
              <a:gd name="connsiteY3" fmla="*/ 1863820 h 3765815"/>
              <a:gd name="connsiteX4" fmla="*/ 11742027 w 12192000"/>
              <a:gd name="connsiteY4" fmla="*/ 1700601 h 3765815"/>
              <a:gd name="connsiteX5" fmla="*/ 8754166 w 12192000"/>
              <a:gd name="connsiteY5" fmla="*/ 382296 h 3765815"/>
              <a:gd name="connsiteX6" fmla="*/ 7198418 w 12192000"/>
              <a:gd name="connsiteY6" fmla="*/ 42420 h 3765815"/>
              <a:gd name="connsiteX7" fmla="*/ 4962674 w 12192000"/>
              <a:gd name="connsiteY7" fmla="*/ 135114 h 3765815"/>
              <a:gd name="connsiteX8" fmla="*/ 2902081 w 12192000"/>
              <a:gd name="connsiteY8" fmla="*/ 753069 h 3765815"/>
              <a:gd name="connsiteX9" fmla="*/ 137403 w 12192000"/>
              <a:gd name="connsiteY9" fmla="*/ 2572055 h 3765815"/>
              <a:gd name="connsiteX10" fmla="*/ 0 w 12192000"/>
              <a:gd name="connsiteY10" fmla="*/ 2712455 h 3765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3765815">
                <a:moveTo>
                  <a:pt x="0" y="3765815"/>
                </a:moveTo>
                <a:lnTo>
                  <a:pt x="12192000" y="3765815"/>
                </a:lnTo>
                <a:lnTo>
                  <a:pt x="12192000" y="1987556"/>
                </a:lnTo>
                <a:lnTo>
                  <a:pt x="12008113" y="1863820"/>
                </a:lnTo>
                <a:cubicBezTo>
                  <a:pt x="11920880" y="1807778"/>
                  <a:pt x="11832178" y="1753385"/>
                  <a:pt x="11742027" y="1700601"/>
                </a:cubicBezTo>
                <a:cubicBezTo>
                  <a:pt x="10804457" y="1144441"/>
                  <a:pt x="9805069" y="691274"/>
                  <a:pt x="8754166" y="382296"/>
                </a:cubicBezTo>
                <a:cubicBezTo>
                  <a:pt x="8249320" y="227807"/>
                  <a:pt x="7723869" y="104216"/>
                  <a:pt x="7198418" y="42420"/>
                </a:cubicBezTo>
                <a:cubicBezTo>
                  <a:pt x="6446301" y="-39974"/>
                  <a:pt x="5704487" y="1223"/>
                  <a:pt x="4962674" y="135114"/>
                </a:cubicBezTo>
                <a:cubicBezTo>
                  <a:pt x="4251769" y="258705"/>
                  <a:pt x="3561470" y="474989"/>
                  <a:pt x="2902081" y="753069"/>
                </a:cubicBezTo>
                <a:cubicBezTo>
                  <a:pt x="1874360" y="1203662"/>
                  <a:pt x="941297" y="1796191"/>
                  <a:pt x="137403" y="2572055"/>
                </a:cubicBezTo>
                <a:lnTo>
                  <a:pt x="0" y="2712455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72" name="Oval 871">
            <a:extLst>
              <a:ext uri="{FF2B5EF4-FFF2-40B4-BE49-F238E27FC236}">
                <a16:creationId xmlns:a16="http://schemas.microsoft.com/office/drawing/2014/main" id="{3AC393E1-4E3C-49CA-AE27-B771CB33E80E}"/>
              </a:ext>
            </a:extLst>
          </p:cNvPr>
          <p:cNvSpPr/>
          <p:nvPr/>
        </p:nvSpPr>
        <p:spPr>
          <a:xfrm>
            <a:off x="4048091" y="2747205"/>
            <a:ext cx="2305462" cy="23054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1" name="Oval 3670">
            <a:extLst>
              <a:ext uri="{FF2B5EF4-FFF2-40B4-BE49-F238E27FC236}">
                <a16:creationId xmlns:a16="http://schemas.microsoft.com/office/drawing/2014/main" id="{3D79563A-37A0-4D92-BFF5-97DEB8D0004E}"/>
              </a:ext>
            </a:extLst>
          </p:cNvPr>
          <p:cNvSpPr/>
          <p:nvPr/>
        </p:nvSpPr>
        <p:spPr>
          <a:xfrm>
            <a:off x="901468" y="1500326"/>
            <a:ext cx="2305462" cy="23054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72" name="Group 3671">
            <a:extLst>
              <a:ext uri="{FF2B5EF4-FFF2-40B4-BE49-F238E27FC236}">
                <a16:creationId xmlns:a16="http://schemas.microsoft.com/office/drawing/2014/main" id="{E23154A1-E75D-44A5-BB61-A0349A9011FD}"/>
              </a:ext>
            </a:extLst>
          </p:cNvPr>
          <p:cNvGrpSpPr/>
          <p:nvPr/>
        </p:nvGrpSpPr>
        <p:grpSpPr>
          <a:xfrm>
            <a:off x="1056731" y="1655589"/>
            <a:ext cx="1994936" cy="1994936"/>
            <a:chOff x="1014412" y="1660834"/>
            <a:chExt cx="1994936" cy="1994936"/>
          </a:xfrm>
        </p:grpSpPr>
        <p:sp>
          <p:nvSpPr>
            <p:cNvPr id="3663" name="Oval 3662">
              <a:extLst>
                <a:ext uri="{FF2B5EF4-FFF2-40B4-BE49-F238E27FC236}">
                  <a16:creationId xmlns:a16="http://schemas.microsoft.com/office/drawing/2014/main" id="{9689CDDA-17C8-4211-82A0-37337BAB5B5F}"/>
                </a:ext>
              </a:extLst>
            </p:cNvPr>
            <p:cNvSpPr/>
            <p:nvPr/>
          </p:nvSpPr>
          <p:spPr>
            <a:xfrm>
              <a:off x="1014412" y="1660834"/>
              <a:ext cx="1994936" cy="199493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60" name="Graphic 859">
              <a:extLst>
                <a:ext uri="{FF2B5EF4-FFF2-40B4-BE49-F238E27FC236}">
                  <a16:creationId xmlns:a16="http://schemas.microsoft.com/office/drawing/2014/main" id="{97163BCC-6777-4DA0-A64C-5511D2A83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48972"/>
            <a:stretch>
              <a:fillRect/>
            </a:stretch>
          </p:blipFill>
          <p:spPr>
            <a:xfrm>
              <a:off x="1277662" y="1925214"/>
              <a:ext cx="1468437" cy="1730556"/>
            </a:xfrm>
            <a:custGeom>
              <a:avLst/>
              <a:gdLst>
                <a:gd name="connsiteX0" fmla="*/ 62561 w 1468437"/>
                <a:gd name="connsiteY0" fmla="*/ 0 h 1730556"/>
                <a:gd name="connsiteX1" fmla="*/ 1405875 w 1468437"/>
                <a:gd name="connsiteY1" fmla="*/ 0 h 1730556"/>
                <a:gd name="connsiteX2" fmla="*/ 1439534 w 1468437"/>
                <a:gd name="connsiteY2" fmla="*/ 27772 h 1730556"/>
                <a:gd name="connsiteX3" fmla="*/ 1468437 w 1468437"/>
                <a:gd name="connsiteY3" fmla="*/ 62802 h 1730556"/>
                <a:gd name="connsiteX4" fmla="*/ 1468437 w 1468437"/>
                <a:gd name="connsiteY4" fmla="*/ 1403374 h 1730556"/>
                <a:gd name="connsiteX5" fmla="*/ 1439534 w 1468437"/>
                <a:gd name="connsiteY5" fmla="*/ 1438404 h 1730556"/>
                <a:gd name="connsiteX6" fmla="*/ 734218 w 1468437"/>
                <a:gd name="connsiteY6" fmla="*/ 1730556 h 1730556"/>
                <a:gd name="connsiteX7" fmla="*/ 28902 w 1468437"/>
                <a:gd name="connsiteY7" fmla="*/ 1438404 h 1730556"/>
                <a:gd name="connsiteX8" fmla="*/ 0 w 1468437"/>
                <a:gd name="connsiteY8" fmla="*/ 1403375 h 1730556"/>
                <a:gd name="connsiteX9" fmla="*/ 0 w 1468437"/>
                <a:gd name="connsiteY9" fmla="*/ 62801 h 1730556"/>
                <a:gd name="connsiteX10" fmla="*/ 28902 w 1468437"/>
                <a:gd name="connsiteY10" fmla="*/ 27772 h 1730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437" h="1730556">
                  <a:moveTo>
                    <a:pt x="62561" y="0"/>
                  </a:moveTo>
                  <a:lnTo>
                    <a:pt x="1405875" y="0"/>
                  </a:lnTo>
                  <a:lnTo>
                    <a:pt x="1439534" y="27772"/>
                  </a:lnTo>
                  <a:lnTo>
                    <a:pt x="1468437" y="62802"/>
                  </a:lnTo>
                  <a:lnTo>
                    <a:pt x="1468437" y="1403374"/>
                  </a:lnTo>
                  <a:lnTo>
                    <a:pt x="1439534" y="1438404"/>
                  </a:lnTo>
                  <a:cubicBezTo>
                    <a:pt x="1259028" y="1618911"/>
                    <a:pt x="1009661" y="1730556"/>
                    <a:pt x="734218" y="1730556"/>
                  </a:cubicBezTo>
                  <a:cubicBezTo>
                    <a:pt x="458775" y="1730556"/>
                    <a:pt x="209408" y="1618911"/>
                    <a:pt x="28902" y="1438404"/>
                  </a:cubicBezTo>
                  <a:lnTo>
                    <a:pt x="0" y="1403375"/>
                  </a:lnTo>
                  <a:lnTo>
                    <a:pt x="0" y="62801"/>
                  </a:lnTo>
                  <a:lnTo>
                    <a:pt x="28902" y="27772"/>
                  </a:lnTo>
                  <a:close/>
                </a:path>
              </a:pathLst>
            </a:custGeom>
          </p:spPr>
        </p:pic>
      </p:grpSp>
      <p:grpSp>
        <p:nvGrpSpPr>
          <p:cNvPr id="3673" name="Group 3672">
            <a:extLst>
              <a:ext uri="{FF2B5EF4-FFF2-40B4-BE49-F238E27FC236}">
                <a16:creationId xmlns:a16="http://schemas.microsoft.com/office/drawing/2014/main" id="{8A1B4A06-1E77-4D82-BFCB-E0111335B2B5}"/>
              </a:ext>
            </a:extLst>
          </p:cNvPr>
          <p:cNvGrpSpPr/>
          <p:nvPr/>
        </p:nvGrpSpPr>
        <p:grpSpPr>
          <a:xfrm>
            <a:off x="4203354" y="2902468"/>
            <a:ext cx="1994936" cy="1994937"/>
            <a:chOff x="4287319" y="2902468"/>
            <a:chExt cx="1994936" cy="1994937"/>
          </a:xfrm>
        </p:grpSpPr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997A4006-5411-4D62-AAA2-9C433EC8CD38}"/>
                </a:ext>
              </a:extLst>
            </p:cNvPr>
            <p:cNvSpPr/>
            <p:nvPr/>
          </p:nvSpPr>
          <p:spPr>
            <a:xfrm>
              <a:off x="4287319" y="2902468"/>
              <a:ext cx="1994936" cy="19949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61" name="Graphic 860">
              <a:extLst>
                <a:ext uri="{FF2B5EF4-FFF2-40B4-BE49-F238E27FC236}">
                  <a16:creationId xmlns:a16="http://schemas.microsoft.com/office/drawing/2014/main" id="{79262966-F74E-4147-B398-BA2B71927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50000"/>
            <a:stretch>
              <a:fillRect/>
            </a:stretch>
          </p:blipFill>
          <p:spPr>
            <a:xfrm>
              <a:off x="4679181" y="3201710"/>
              <a:ext cx="1211211" cy="1695695"/>
            </a:xfrm>
            <a:custGeom>
              <a:avLst/>
              <a:gdLst>
                <a:gd name="connsiteX0" fmla="*/ 0 w 1211211"/>
                <a:gd name="connsiteY0" fmla="*/ 0 h 1695695"/>
                <a:gd name="connsiteX1" fmla="*/ 1211211 w 1211211"/>
                <a:gd name="connsiteY1" fmla="*/ 0 h 1695695"/>
                <a:gd name="connsiteX2" fmla="*/ 1211211 w 1211211"/>
                <a:gd name="connsiteY2" fmla="*/ 1485813 h 1695695"/>
                <a:gd name="connsiteX3" fmla="*/ 1163300 w 1211211"/>
                <a:gd name="connsiteY3" fmla="*/ 1525343 h 1695695"/>
                <a:gd name="connsiteX4" fmla="*/ 605606 w 1211211"/>
                <a:gd name="connsiteY4" fmla="*/ 1695695 h 1695695"/>
                <a:gd name="connsiteX5" fmla="*/ 47913 w 1211211"/>
                <a:gd name="connsiteY5" fmla="*/ 1525343 h 1695695"/>
                <a:gd name="connsiteX6" fmla="*/ 0 w 1211211"/>
                <a:gd name="connsiteY6" fmla="*/ 1485812 h 169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211" h="1695695">
                  <a:moveTo>
                    <a:pt x="0" y="0"/>
                  </a:moveTo>
                  <a:lnTo>
                    <a:pt x="1211211" y="0"/>
                  </a:lnTo>
                  <a:lnTo>
                    <a:pt x="1211211" y="1485813"/>
                  </a:lnTo>
                  <a:lnTo>
                    <a:pt x="1163300" y="1525343"/>
                  </a:lnTo>
                  <a:cubicBezTo>
                    <a:pt x="1004103" y="1632895"/>
                    <a:pt x="812188" y="1695695"/>
                    <a:pt x="605606" y="1695695"/>
                  </a:cubicBezTo>
                  <a:cubicBezTo>
                    <a:pt x="399024" y="1695695"/>
                    <a:pt x="207110" y="1632895"/>
                    <a:pt x="47913" y="1525343"/>
                  </a:cubicBezTo>
                  <a:lnTo>
                    <a:pt x="0" y="1485812"/>
                  </a:lnTo>
                  <a:close/>
                </a:path>
              </a:pathLst>
            </a:custGeom>
          </p:spPr>
        </p:pic>
      </p:grpSp>
      <p:sp>
        <p:nvSpPr>
          <p:cNvPr id="863" name="TextBox 862">
            <a:extLst>
              <a:ext uri="{FF2B5EF4-FFF2-40B4-BE49-F238E27FC236}">
                <a16:creationId xmlns:a16="http://schemas.microsoft.com/office/drawing/2014/main" id="{68F22BFF-87F6-43A8-AAD1-EC2B952B42C0}"/>
              </a:ext>
            </a:extLst>
          </p:cNvPr>
          <p:cNvSpPr txBox="1"/>
          <p:nvPr/>
        </p:nvSpPr>
        <p:spPr>
          <a:xfrm>
            <a:off x="3230086" y="1197322"/>
            <a:ext cx="5731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Title Here</a:t>
            </a:r>
          </a:p>
        </p:txBody>
      </p:sp>
      <p:grpSp>
        <p:nvGrpSpPr>
          <p:cNvPr id="864" name="Group 863">
            <a:extLst>
              <a:ext uri="{FF2B5EF4-FFF2-40B4-BE49-F238E27FC236}">
                <a16:creationId xmlns:a16="http://schemas.microsoft.com/office/drawing/2014/main" id="{FE71DFA9-8BB5-4C53-AC95-9415B5B06608}"/>
              </a:ext>
            </a:extLst>
          </p:cNvPr>
          <p:cNvGrpSpPr/>
          <p:nvPr/>
        </p:nvGrpSpPr>
        <p:grpSpPr>
          <a:xfrm>
            <a:off x="5764349" y="947945"/>
            <a:ext cx="663302" cy="122470"/>
            <a:chOff x="881109" y="865483"/>
            <a:chExt cx="852780" cy="157455"/>
          </a:xfrm>
          <a:solidFill>
            <a:schemeClr val="accent4">
              <a:lumMod val="75000"/>
            </a:schemeClr>
          </a:solidFill>
        </p:grpSpPr>
        <p:sp>
          <p:nvSpPr>
            <p:cNvPr id="865" name="Oval 864">
              <a:extLst>
                <a:ext uri="{FF2B5EF4-FFF2-40B4-BE49-F238E27FC236}">
                  <a16:creationId xmlns:a16="http://schemas.microsoft.com/office/drawing/2014/main" id="{9CC9D2B3-9C65-4C77-8D1F-C317966AE628}"/>
                </a:ext>
              </a:extLst>
            </p:cNvPr>
            <p:cNvSpPr/>
            <p:nvPr/>
          </p:nvSpPr>
          <p:spPr>
            <a:xfrm>
              <a:off x="881109" y="865483"/>
              <a:ext cx="157455" cy="1574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6" name="Oval 865">
              <a:extLst>
                <a:ext uri="{FF2B5EF4-FFF2-40B4-BE49-F238E27FC236}">
                  <a16:creationId xmlns:a16="http://schemas.microsoft.com/office/drawing/2014/main" id="{DAD1BEA5-7858-43BC-A017-D82636E164BF}"/>
                </a:ext>
              </a:extLst>
            </p:cNvPr>
            <p:cNvSpPr/>
            <p:nvPr/>
          </p:nvSpPr>
          <p:spPr>
            <a:xfrm>
              <a:off x="1247822" y="865483"/>
              <a:ext cx="157455" cy="1574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7" name="Oval 866">
              <a:extLst>
                <a:ext uri="{FF2B5EF4-FFF2-40B4-BE49-F238E27FC236}">
                  <a16:creationId xmlns:a16="http://schemas.microsoft.com/office/drawing/2014/main" id="{4750D75D-B623-4582-9DE7-B428C14B027C}"/>
                </a:ext>
              </a:extLst>
            </p:cNvPr>
            <p:cNvSpPr/>
            <p:nvPr/>
          </p:nvSpPr>
          <p:spPr>
            <a:xfrm>
              <a:off x="1576434" y="865483"/>
              <a:ext cx="157455" cy="1574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74" name="Group 3673">
            <a:extLst>
              <a:ext uri="{FF2B5EF4-FFF2-40B4-BE49-F238E27FC236}">
                <a16:creationId xmlns:a16="http://schemas.microsoft.com/office/drawing/2014/main" id="{75F1BF84-E215-4F9F-996C-7512D58A1F8D}"/>
              </a:ext>
            </a:extLst>
          </p:cNvPr>
          <p:cNvGrpSpPr/>
          <p:nvPr/>
        </p:nvGrpSpPr>
        <p:grpSpPr>
          <a:xfrm>
            <a:off x="880268" y="3829529"/>
            <a:ext cx="2377731" cy="1276390"/>
            <a:chOff x="880268" y="3829529"/>
            <a:chExt cx="2377731" cy="1276390"/>
          </a:xfrm>
        </p:grpSpPr>
        <p:sp>
          <p:nvSpPr>
            <p:cNvPr id="873" name="Rectangle 872">
              <a:extLst>
                <a:ext uri="{FF2B5EF4-FFF2-40B4-BE49-F238E27FC236}">
                  <a16:creationId xmlns:a16="http://schemas.microsoft.com/office/drawing/2014/main" id="{61AAC2F6-1E77-42F9-9C1B-168FC330D35D}"/>
                </a:ext>
              </a:extLst>
            </p:cNvPr>
            <p:cNvSpPr/>
            <p:nvPr/>
          </p:nvSpPr>
          <p:spPr>
            <a:xfrm>
              <a:off x="1086600" y="3829529"/>
              <a:ext cx="193519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Your Name</a:t>
              </a:r>
            </a:p>
          </p:txBody>
        </p:sp>
        <p:sp>
          <p:nvSpPr>
            <p:cNvPr id="875" name="Rectangle 874">
              <a:extLst>
                <a:ext uri="{FF2B5EF4-FFF2-40B4-BE49-F238E27FC236}">
                  <a16:creationId xmlns:a16="http://schemas.microsoft.com/office/drawing/2014/main" id="{1F6AC83B-D6FA-4A8D-B73E-FD0F938235B5}"/>
                </a:ext>
              </a:extLst>
            </p:cNvPr>
            <p:cNvSpPr/>
            <p:nvPr/>
          </p:nvSpPr>
          <p:spPr>
            <a:xfrm>
              <a:off x="880268" y="4274922"/>
              <a:ext cx="237773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dolor sit </a:t>
              </a:r>
              <a:r>
                <a:rPr lang="en-US" sz="1600" dirty="0" err="1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amet</a:t>
              </a:r>
              <a:r>
                <a:rPr lang="en-US" sz="1600" dirty="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1600" dirty="0" err="1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consectetur</a:t>
              </a:r>
              <a:r>
                <a:rPr lang="en-US" sz="1600" dirty="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adipiscing</a:t>
              </a:r>
              <a:r>
                <a:rPr lang="en-US" sz="1600" dirty="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elit</a:t>
              </a:r>
              <a:r>
                <a:rPr lang="en-US" sz="1600" dirty="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16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878" name="Group 877">
            <a:extLst>
              <a:ext uri="{FF2B5EF4-FFF2-40B4-BE49-F238E27FC236}">
                <a16:creationId xmlns:a16="http://schemas.microsoft.com/office/drawing/2014/main" id="{467A16A2-6F01-4CCD-A8DB-BAFC62582321}"/>
              </a:ext>
            </a:extLst>
          </p:cNvPr>
          <p:cNvGrpSpPr/>
          <p:nvPr/>
        </p:nvGrpSpPr>
        <p:grpSpPr>
          <a:xfrm>
            <a:off x="4011955" y="5070487"/>
            <a:ext cx="2377731" cy="1276390"/>
            <a:chOff x="880268" y="3829529"/>
            <a:chExt cx="2377731" cy="1276390"/>
          </a:xfrm>
        </p:grpSpPr>
        <p:sp>
          <p:nvSpPr>
            <p:cNvPr id="879" name="Rectangle 878">
              <a:extLst>
                <a:ext uri="{FF2B5EF4-FFF2-40B4-BE49-F238E27FC236}">
                  <a16:creationId xmlns:a16="http://schemas.microsoft.com/office/drawing/2014/main" id="{7C72A048-BA07-4D03-952A-BF7EE64221C4}"/>
                </a:ext>
              </a:extLst>
            </p:cNvPr>
            <p:cNvSpPr/>
            <p:nvPr/>
          </p:nvSpPr>
          <p:spPr>
            <a:xfrm>
              <a:off x="1086600" y="3829529"/>
              <a:ext cx="193519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Your Name</a:t>
              </a:r>
            </a:p>
          </p:txBody>
        </p:sp>
        <p:sp>
          <p:nvSpPr>
            <p:cNvPr id="880" name="Rectangle 879">
              <a:extLst>
                <a:ext uri="{FF2B5EF4-FFF2-40B4-BE49-F238E27FC236}">
                  <a16:creationId xmlns:a16="http://schemas.microsoft.com/office/drawing/2014/main" id="{9976E2C3-124D-4274-B31C-8661F2F9774A}"/>
                </a:ext>
              </a:extLst>
            </p:cNvPr>
            <p:cNvSpPr/>
            <p:nvPr/>
          </p:nvSpPr>
          <p:spPr>
            <a:xfrm>
              <a:off x="880268" y="4274922"/>
              <a:ext cx="237773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dolor sit </a:t>
              </a:r>
              <a:r>
                <a:rPr lang="en-US" sz="1600" dirty="0" err="1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amet</a:t>
              </a:r>
              <a:r>
                <a:rPr lang="en-US" sz="1600" dirty="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1600" dirty="0" err="1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consectetur</a:t>
              </a:r>
              <a:r>
                <a:rPr lang="en-US" sz="1600" dirty="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adipiscing</a:t>
              </a:r>
              <a:r>
                <a:rPr lang="en-US" sz="1600" dirty="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elit</a:t>
              </a:r>
              <a:r>
                <a:rPr lang="en-US" sz="1600" dirty="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16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676" name="Group 3675">
            <a:extLst>
              <a:ext uri="{FF2B5EF4-FFF2-40B4-BE49-F238E27FC236}">
                <a16:creationId xmlns:a16="http://schemas.microsoft.com/office/drawing/2014/main" id="{C5E55C3C-719F-41D3-8DE1-7AB150B9723C}"/>
              </a:ext>
            </a:extLst>
          </p:cNvPr>
          <p:cNvGrpSpPr/>
          <p:nvPr/>
        </p:nvGrpSpPr>
        <p:grpSpPr>
          <a:xfrm>
            <a:off x="7575063" y="2500462"/>
            <a:ext cx="2305462" cy="2305462"/>
            <a:chOff x="7575063" y="2500462"/>
            <a:chExt cx="2305462" cy="2305462"/>
          </a:xfrm>
        </p:grpSpPr>
        <p:sp>
          <p:nvSpPr>
            <p:cNvPr id="882" name="Oval 881">
              <a:extLst>
                <a:ext uri="{FF2B5EF4-FFF2-40B4-BE49-F238E27FC236}">
                  <a16:creationId xmlns:a16="http://schemas.microsoft.com/office/drawing/2014/main" id="{975AB8BB-E00D-4C38-BB2D-173FA8EF100A}"/>
                </a:ext>
              </a:extLst>
            </p:cNvPr>
            <p:cNvSpPr/>
            <p:nvPr/>
          </p:nvSpPr>
          <p:spPr>
            <a:xfrm>
              <a:off x="7575063" y="2500462"/>
              <a:ext cx="2305462" cy="23054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4" name="Oval 883">
              <a:extLst>
                <a:ext uri="{FF2B5EF4-FFF2-40B4-BE49-F238E27FC236}">
                  <a16:creationId xmlns:a16="http://schemas.microsoft.com/office/drawing/2014/main" id="{A9122648-DDC2-4FE2-88A8-7F3E79168013}"/>
                </a:ext>
              </a:extLst>
            </p:cNvPr>
            <p:cNvSpPr/>
            <p:nvPr/>
          </p:nvSpPr>
          <p:spPr>
            <a:xfrm>
              <a:off x="7730326" y="2655725"/>
              <a:ext cx="1994936" cy="19949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88" name="Graphic 887">
              <a:extLst>
                <a:ext uri="{FF2B5EF4-FFF2-40B4-BE49-F238E27FC236}">
                  <a16:creationId xmlns:a16="http://schemas.microsoft.com/office/drawing/2014/main" id="{C3F90B2A-B057-4370-B438-FA1AB40EF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51904"/>
            <a:stretch>
              <a:fillRect/>
            </a:stretch>
          </p:blipFill>
          <p:spPr>
            <a:xfrm>
              <a:off x="8089234" y="2912236"/>
              <a:ext cx="1304197" cy="1738425"/>
            </a:xfrm>
            <a:custGeom>
              <a:avLst/>
              <a:gdLst>
                <a:gd name="connsiteX0" fmla="*/ 0 w 1304197"/>
                <a:gd name="connsiteY0" fmla="*/ 0 h 1738425"/>
                <a:gd name="connsiteX1" fmla="*/ 1300679 w 1304197"/>
                <a:gd name="connsiteY1" fmla="*/ 0 h 1738425"/>
                <a:gd name="connsiteX2" fmla="*/ 1304197 w 1304197"/>
                <a:gd name="connsiteY2" fmla="*/ 2903 h 1738425"/>
                <a:gd name="connsiteX3" fmla="*/ 1304197 w 1304197"/>
                <a:gd name="connsiteY3" fmla="*/ 1479012 h 1738425"/>
                <a:gd name="connsiteX4" fmla="*/ 1196254 w 1304197"/>
                <a:gd name="connsiteY4" fmla="*/ 1568073 h 1738425"/>
                <a:gd name="connsiteX5" fmla="*/ 638560 w 1304197"/>
                <a:gd name="connsiteY5" fmla="*/ 1738425 h 1738425"/>
                <a:gd name="connsiteX6" fmla="*/ 80867 w 1304197"/>
                <a:gd name="connsiteY6" fmla="*/ 1568073 h 1738425"/>
                <a:gd name="connsiteX7" fmla="*/ 0 w 1304197"/>
                <a:gd name="connsiteY7" fmla="*/ 1501352 h 1738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4197" h="1738425">
                  <a:moveTo>
                    <a:pt x="0" y="0"/>
                  </a:moveTo>
                  <a:lnTo>
                    <a:pt x="1300679" y="0"/>
                  </a:lnTo>
                  <a:lnTo>
                    <a:pt x="1304197" y="2903"/>
                  </a:lnTo>
                  <a:lnTo>
                    <a:pt x="1304197" y="1479012"/>
                  </a:lnTo>
                  <a:lnTo>
                    <a:pt x="1196254" y="1568073"/>
                  </a:lnTo>
                  <a:cubicBezTo>
                    <a:pt x="1037057" y="1675625"/>
                    <a:pt x="845142" y="1738425"/>
                    <a:pt x="638560" y="1738425"/>
                  </a:cubicBezTo>
                  <a:cubicBezTo>
                    <a:pt x="431978" y="1738425"/>
                    <a:pt x="240064" y="1675625"/>
                    <a:pt x="80867" y="1568073"/>
                  </a:cubicBezTo>
                  <a:lnTo>
                    <a:pt x="0" y="1501352"/>
                  </a:lnTo>
                  <a:close/>
                </a:path>
              </a:pathLst>
            </a:custGeom>
          </p:spPr>
        </p:pic>
      </p:grpSp>
      <p:grpSp>
        <p:nvGrpSpPr>
          <p:cNvPr id="890" name="Group 889">
            <a:extLst>
              <a:ext uri="{FF2B5EF4-FFF2-40B4-BE49-F238E27FC236}">
                <a16:creationId xmlns:a16="http://schemas.microsoft.com/office/drawing/2014/main" id="{30B2E1EE-AABA-46E4-B55F-964E5DB09A75}"/>
              </a:ext>
            </a:extLst>
          </p:cNvPr>
          <p:cNvGrpSpPr/>
          <p:nvPr/>
        </p:nvGrpSpPr>
        <p:grpSpPr>
          <a:xfrm>
            <a:off x="7552466" y="4897404"/>
            <a:ext cx="2377731" cy="1276390"/>
            <a:chOff x="880268" y="3829529"/>
            <a:chExt cx="2377731" cy="1276390"/>
          </a:xfrm>
        </p:grpSpPr>
        <p:sp>
          <p:nvSpPr>
            <p:cNvPr id="891" name="Rectangle 890">
              <a:extLst>
                <a:ext uri="{FF2B5EF4-FFF2-40B4-BE49-F238E27FC236}">
                  <a16:creationId xmlns:a16="http://schemas.microsoft.com/office/drawing/2014/main" id="{10B4C0BA-FDB0-4A83-9716-21ECC1F2B240}"/>
                </a:ext>
              </a:extLst>
            </p:cNvPr>
            <p:cNvSpPr/>
            <p:nvPr/>
          </p:nvSpPr>
          <p:spPr>
            <a:xfrm>
              <a:off x="1086600" y="3829529"/>
              <a:ext cx="193519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Your Name</a:t>
              </a:r>
            </a:p>
          </p:txBody>
        </p:sp>
        <p:sp>
          <p:nvSpPr>
            <p:cNvPr id="892" name="Rectangle 891">
              <a:extLst>
                <a:ext uri="{FF2B5EF4-FFF2-40B4-BE49-F238E27FC236}">
                  <a16:creationId xmlns:a16="http://schemas.microsoft.com/office/drawing/2014/main" id="{50A3459F-7FDF-4F68-9963-23C5F245660E}"/>
                </a:ext>
              </a:extLst>
            </p:cNvPr>
            <p:cNvSpPr/>
            <p:nvPr/>
          </p:nvSpPr>
          <p:spPr>
            <a:xfrm>
              <a:off x="880268" y="4274922"/>
              <a:ext cx="237773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dolor sit </a:t>
              </a:r>
              <a:r>
                <a:rPr lang="en-US" sz="1600" dirty="0" err="1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amet</a:t>
              </a:r>
              <a:r>
                <a:rPr lang="en-US" sz="1600" dirty="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1600" dirty="0" err="1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consectetur</a:t>
              </a:r>
              <a:r>
                <a:rPr lang="en-US" sz="1600" dirty="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adipiscing</a:t>
              </a:r>
              <a:r>
                <a:rPr lang="en-US" sz="1600" dirty="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elit</a:t>
              </a:r>
              <a:r>
                <a:rPr lang="en-US" sz="1600" dirty="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16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866" name="Group 3865">
            <a:extLst>
              <a:ext uri="{FF2B5EF4-FFF2-40B4-BE49-F238E27FC236}">
                <a16:creationId xmlns:a16="http://schemas.microsoft.com/office/drawing/2014/main" id="{2712ABBE-B4B4-4F63-B0AE-0FA96F2BD816}"/>
              </a:ext>
            </a:extLst>
          </p:cNvPr>
          <p:cNvGrpSpPr/>
          <p:nvPr/>
        </p:nvGrpSpPr>
        <p:grpSpPr>
          <a:xfrm>
            <a:off x="8539163" y="407988"/>
            <a:ext cx="3652837" cy="1558926"/>
            <a:chOff x="8539163" y="407988"/>
            <a:chExt cx="3652837" cy="1558926"/>
          </a:xfrm>
        </p:grpSpPr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EBEE9FC9-F38B-4B57-B323-953F6A98C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1054" y="800235"/>
              <a:ext cx="3430946" cy="651606"/>
            </a:xfrm>
            <a:custGeom>
              <a:avLst/>
              <a:gdLst>
                <a:gd name="connsiteX0" fmla="*/ 3430946 w 3430946"/>
                <a:gd name="connsiteY0" fmla="*/ 0 h 651606"/>
                <a:gd name="connsiteX1" fmla="*/ 3430946 w 3430946"/>
                <a:gd name="connsiteY1" fmla="*/ 167358 h 651606"/>
                <a:gd name="connsiteX2" fmla="*/ 3287654 w 3430946"/>
                <a:gd name="connsiteY2" fmla="*/ 227989 h 651606"/>
                <a:gd name="connsiteX3" fmla="*/ 3191598 w 3430946"/>
                <a:gd name="connsiteY3" fmla="*/ 272373 h 651606"/>
                <a:gd name="connsiteX4" fmla="*/ 3013312 w 3430946"/>
                <a:gd name="connsiteY4" fmla="*/ 282305 h 651606"/>
                <a:gd name="connsiteX5" fmla="*/ 2369502 w 3430946"/>
                <a:gd name="connsiteY5" fmla="*/ 388247 h 651606"/>
                <a:gd name="connsiteX6" fmla="*/ 2026136 w 3430946"/>
                <a:gd name="connsiteY6" fmla="*/ 368383 h 651606"/>
                <a:gd name="connsiteX7" fmla="*/ 1837945 w 3430946"/>
                <a:gd name="connsiteY7" fmla="*/ 411422 h 651606"/>
                <a:gd name="connsiteX8" fmla="*/ 1653055 w 3430946"/>
                <a:gd name="connsiteY8" fmla="*/ 583578 h 651606"/>
                <a:gd name="connsiteX9" fmla="*/ 1425245 w 3430946"/>
                <a:gd name="connsiteY9" fmla="*/ 646481 h 651606"/>
                <a:gd name="connsiteX10" fmla="*/ 1005943 w 3430946"/>
                <a:gd name="connsiteY10" fmla="*/ 586888 h 651606"/>
                <a:gd name="connsiteX11" fmla="*/ 953117 w 3430946"/>
                <a:gd name="connsiteY11" fmla="*/ 567024 h 651606"/>
                <a:gd name="connsiteX12" fmla="*/ 289497 w 3430946"/>
                <a:gd name="connsiteY12" fmla="*/ 394869 h 651606"/>
                <a:gd name="connsiteX13" fmla="*/ 8861 w 3430946"/>
                <a:gd name="connsiteY13" fmla="*/ 331966 h 651606"/>
                <a:gd name="connsiteX14" fmla="*/ 414957 w 3430946"/>
                <a:gd name="connsiteY14" fmla="*/ 381626 h 651606"/>
                <a:gd name="connsiteX15" fmla="*/ 457878 w 3430946"/>
                <a:gd name="connsiteY15" fmla="*/ 384937 h 651606"/>
                <a:gd name="connsiteX16" fmla="*/ 1081880 w 3430946"/>
                <a:gd name="connsiteY16" fmla="*/ 543849 h 651606"/>
                <a:gd name="connsiteX17" fmla="*/ 1511087 w 3430946"/>
                <a:gd name="connsiteY17" fmla="*/ 573646 h 651606"/>
                <a:gd name="connsiteX18" fmla="*/ 1785119 w 3430946"/>
                <a:gd name="connsiteY18" fmla="*/ 348519 h 651606"/>
                <a:gd name="connsiteX19" fmla="*/ 1375721 w 3430946"/>
                <a:gd name="connsiteY19" fmla="*/ 216092 h 651606"/>
                <a:gd name="connsiteX20" fmla="*/ 1593627 w 3430946"/>
                <a:gd name="connsiteY20" fmla="*/ 239266 h 651606"/>
                <a:gd name="connsiteX21" fmla="*/ 2237438 w 3430946"/>
                <a:gd name="connsiteY21" fmla="*/ 288927 h 651606"/>
                <a:gd name="connsiteX22" fmla="*/ 2811915 w 3430946"/>
                <a:gd name="connsiteY22" fmla="*/ 196228 h 651606"/>
                <a:gd name="connsiteX23" fmla="*/ 3290646 w 3430946"/>
                <a:gd name="connsiteY23" fmla="*/ 50557 h 651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30946" h="651606">
                  <a:moveTo>
                    <a:pt x="3430946" y="0"/>
                  </a:moveTo>
                  <a:lnTo>
                    <a:pt x="3430946" y="167358"/>
                  </a:lnTo>
                  <a:lnTo>
                    <a:pt x="3287654" y="227989"/>
                  </a:lnTo>
                  <a:cubicBezTo>
                    <a:pt x="3244836" y="246716"/>
                    <a:pt x="3210582" y="262441"/>
                    <a:pt x="3191598" y="272373"/>
                  </a:cubicBezTo>
                  <a:cubicBezTo>
                    <a:pt x="3118964" y="308791"/>
                    <a:pt x="3102456" y="285616"/>
                    <a:pt x="3013312" y="282305"/>
                  </a:cubicBezTo>
                  <a:cubicBezTo>
                    <a:pt x="2920868" y="278995"/>
                    <a:pt x="2488359" y="384937"/>
                    <a:pt x="2369502" y="388247"/>
                  </a:cubicBezTo>
                  <a:cubicBezTo>
                    <a:pt x="2296866" y="391558"/>
                    <a:pt x="2131787" y="378315"/>
                    <a:pt x="2026136" y="368383"/>
                  </a:cubicBezTo>
                  <a:cubicBezTo>
                    <a:pt x="1960104" y="365072"/>
                    <a:pt x="1880865" y="365072"/>
                    <a:pt x="1837945" y="411422"/>
                  </a:cubicBezTo>
                  <a:cubicBezTo>
                    <a:pt x="1785119" y="474325"/>
                    <a:pt x="1728992" y="530607"/>
                    <a:pt x="1653055" y="583578"/>
                  </a:cubicBezTo>
                  <a:cubicBezTo>
                    <a:pt x="1524293" y="672966"/>
                    <a:pt x="1544103" y="649791"/>
                    <a:pt x="1425245" y="646481"/>
                  </a:cubicBezTo>
                  <a:cubicBezTo>
                    <a:pt x="1309690" y="646481"/>
                    <a:pt x="1005943" y="586888"/>
                    <a:pt x="1005943" y="586888"/>
                  </a:cubicBezTo>
                  <a:cubicBezTo>
                    <a:pt x="1005943" y="586888"/>
                    <a:pt x="1005943" y="586888"/>
                    <a:pt x="953117" y="567024"/>
                  </a:cubicBezTo>
                  <a:cubicBezTo>
                    <a:pt x="797942" y="510743"/>
                    <a:pt x="405052" y="418043"/>
                    <a:pt x="289497" y="394869"/>
                  </a:cubicBezTo>
                  <a:cubicBezTo>
                    <a:pt x="177242" y="375005"/>
                    <a:pt x="-47266" y="345208"/>
                    <a:pt x="8861" y="331966"/>
                  </a:cubicBezTo>
                  <a:cubicBezTo>
                    <a:pt x="64988" y="318723"/>
                    <a:pt x="414957" y="381626"/>
                    <a:pt x="414957" y="381626"/>
                  </a:cubicBezTo>
                  <a:cubicBezTo>
                    <a:pt x="414957" y="381626"/>
                    <a:pt x="438068" y="375005"/>
                    <a:pt x="457878" y="384937"/>
                  </a:cubicBezTo>
                  <a:cubicBezTo>
                    <a:pt x="474386" y="394869"/>
                    <a:pt x="943212" y="507432"/>
                    <a:pt x="1081880" y="543849"/>
                  </a:cubicBezTo>
                  <a:cubicBezTo>
                    <a:pt x="1246959" y="590199"/>
                    <a:pt x="1382325" y="600131"/>
                    <a:pt x="1511087" y="573646"/>
                  </a:cubicBezTo>
                  <a:cubicBezTo>
                    <a:pt x="1643151" y="547160"/>
                    <a:pt x="1785119" y="348519"/>
                    <a:pt x="1785119" y="348519"/>
                  </a:cubicBezTo>
                  <a:cubicBezTo>
                    <a:pt x="1785119" y="348519"/>
                    <a:pt x="1471468" y="255820"/>
                    <a:pt x="1375721" y="216092"/>
                  </a:cubicBezTo>
                  <a:cubicBezTo>
                    <a:pt x="1279975" y="173053"/>
                    <a:pt x="1484674" y="199538"/>
                    <a:pt x="1593627" y="239266"/>
                  </a:cubicBezTo>
                  <a:cubicBezTo>
                    <a:pt x="1894072" y="351830"/>
                    <a:pt x="1999723" y="292237"/>
                    <a:pt x="2237438" y="288927"/>
                  </a:cubicBezTo>
                  <a:cubicBezTo>
                    <a:pt x="2471851" y="288927"/>
                    <a:pt x="2534581" y="239266"/>
                    <a:pt x="2811915" y="196228"/>
                  </a:cubicBezTo>
                  <a:cubicBezTo>
                    <a:pt x="3092551" y="153189"/>
                    <a:pt x="3052932" y="149878"/>
                    <a:pt x="3290646" y="50557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14" name="Freeform 841">
              <a:extLst>
                <a:ext uri="{FF2B5EF4-FFF2-40B4-BE49-F238E27FC236}">
                  <a16:creationId xmlns:a16="http://schemas.microsoft.com/office/drawing/2014/main" id="{ABD1B6C1-CA2D-4002-A73C-802CA9A3D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3851" y="1616076"/>
              <a:ext cx="180975" cy="350838"/>
            </a:xfrm>
            <a:custGeom>
              <a:avLst/>
              <a:gdLst>
                <a:gd name="T0" fmla="*/ 35 w 55"/>
                <a:gd name="T1" fmla="*/ 90 h 106"/>
                <a:gd name="T2" fmla="*/ 34 w 55"/>
                <a:gd name="T3" fmla="*/ 90 h 106"/>
                <a:gd name="T4" fmla="*/ 33 w 55"/>
                <a:gd name="T5" fmla="*/ 92 h 106"/>
                <a:gd name="T6" fmla="*/ 7 w 55"/>
                <a:gd name="T7" fmla="*/ 104 h 106"/>
                <a:gd name="T8" fmla="*/ 3 w 55"/>
                <a:gd name="T9" fmla="*/ 102 h 106"/>
                <a:gd name="T10" fmla="*/ 7 w 55"/>
                <a:gd name="T11" fmla="*/ 89 h 106"/>
                <a:gd name="T12" fmla="*/ 7 w 55"/>
                <a:gd name="T13" fmla="*/ 87 h 106"/>
                <a:gd name="T14" fmla="*/ 7 w 55"/>
                <a:gd name="T15" fmla="*/ 87 h 106"/>
                <a:gd name="T16" fmla="*/ 7 w 55"/>
                <a:gd name="T17" fmla="*/ 87 h 106"/>
                <a:gd name="T18" fmla="*/ 8 w 55"/>
                <a:gd name="T19" fmla="*/ 86 h 106"/>
                <a:gd name="T20" fmla="*/ 12 w 55"/>
                <a:gd name="T21" fmla="*/ 76 h 106"/>
                <a:gd name="T22" fmla="*/ 20 w 55"/>
                <a:gd name="T23" fmla="*/ 44 h 106"/>
                <a:gd name="T24" fmla="*/ 23 w 55"/>
                <a:gd name="T25" fmla="*/ 12 h 106"/>
                <a:gd name="T26" fmla="*/ 24 w 55"/>
                <a:gd name="T27" fmla="*/ 6 h 106"/>
                <a:gd name="T28" fmla="*/ 33 w 55"/>
                <a:gd name="T29" fmla="*/ 0 h 106"/>
                <a:gd name="T30" fmla="*/ 41 w 55"/>
                <a:gd name="T31" fmla="*/ 11 h 106"/>
                <a:gd name="T32" fmla="*/ 49 w 55"/>
                <a:gd name="T33" fmla="*/ 67 h 106"/>
                <a:gd name="T34" fmla="*/ 35 w 55"/>
                <a:gd name="T35" fmla="*/ 9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5" h="106">
                  <a:moveTo>
                    <a:pt x="35" y="90"/>
                  </a:moveTo>
                  <a:cubicBezTo>
                    <a:pt x="34" y="90"/>
                    <a:pt x="34" y="90"/>
                    <a:pt x="34" y="90"/>
                  </a:cubicBezTo>
                  <a:cubicBezTo>
                    <a:pt x="34" y="91"/>
                    <a:pt x="33" y="91"/>
                    <a:pt x="33" y="92"/>
                  </a:cubicBezTo>
                  <a:cubicBezTo>
                    <a:pt x="24" y="102"/>
                    <a:pt x="9" y="106"/>
                    <a:pt x="7" y="104"/>
                  </a:cubicBezTo>
                  <a:cubicBezTo>
                    <a:pt x="3" y="104"/>
                    <a:pt x="5" y="103"/>
                    <a:pt x="3" y="102"/>
                  </a:cubicBezTo>
                  <a:cubicBezTo>
                    <a:pt x="1" y="102"/>
                    <a:pt x="0" y="100"/>
                    <a:pt x="7" y="89"/>
                  </a:cubicBezTo>
                  <a:cubicBezTo>
                    <a:pt x="7" y="88"/>
                    <a:pt x="7" y="88"/>
                    <a:pt x="7" y="8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8" y="87"/>
                    <a:pt x="8" y="87"/>
                    <a:pt x="8" y="86"/>
                  </a:cubicBezTo>
                  <a:cubicBezTo>
                    <a:pt x="9" y="83"/>
                    <a:pt x="11" y="79"/>
                    <a:pt x="12" y="76"/>
                  </a:cubicBezTo>
                  <a:cubicBezTo>
                    <a:pt x="16" y="65"/>
                    <a:pt x="19" y="52"/>
                    <a:pt x="20" y="44"/>
                  </a:cubicBezTo>
                  <a:cubicBezTo>
                    <a:pt x="21" y="37"/>
                    <a:pt x="22" y="21"/>
                    <a:pt x="23" y="12"/>
                  </a:cubicBezTo>
                  <a:cubicBezTo>
                    <a:pt x="24" y="9"/>
                    <a:pt x="24" y="6"/>
                    <a:pt x="24" y="6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6" y="4"/>
                    <a:pt x="39" y="7"/>
                    <a:pt x="41" y="11"/>
                  </a:cubicBezTo>
                  <a:cubicBezTo>
                    <a:pt x="55" y="34"/>
                    <a:pt x="55" y="53"/>
                    <a:pt x="49" y="67"/>
                  </a:cubicBezTo>
                  <a:cubicBezTo>
                    <a:pt x="45" y="77"/>
                    <a:pt x="40" y="84"/>
                    <a:pt x="35" y="9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5" name="Freeform 842">
              <a:extLst>
                <a:ext uri="{FF2B5EF4-FFF2-40B4-BE49-F238E27FC236}">
                  <a16:creationId xmlns:a16="http://schemas.microsoft.com/office/drawing/2014/main" id="{326B204E-6095-49E6-9EAD-DE55ECD3AF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23538" y="1658938"/>
              <a:ext cx="131763" cy="209550"/>
            </a:xfrm>
            <a:custGeom>
              <a:avLst/>
              <a:gdLst>
                <a:gd name="T0" fmla="*/ 7 w 40"/>
                <a:gd name="T1" fmla="*/ 43 h 63"/>
                <a:gd name="T2" fmla="*/ 5 w 40"/>
                <a:gd name="T3" fmla="*/ 47 h 63"/>
                <a:gd name="T4" fmla="*/ 0 w 40"/>
                <a:gd name="T5" fmla="*/ 63 h 63"/>
                <a:gd name="T6" fmla="*/ 7 w 40"/>
                <a:gd name="T7" fmla="*/ 43 h 63"/>
                <a:gd name="T8" fmla="*/ 39 w 40"/>
                <a:gd name="T9" fmla="*/ 38 h 63"/>
                <a:gd name="T10" fmla="*/ 37 w 40"/>
                <a:gd name="T11" fmla="*/ 54 h 63"/>
                <a:gd name="T12" fmla="*/ 40 w 40"/>
                <a:gd name="T13" fmla="*/ 41 h 63"/>
                <a:gd name="T14" fmla="*/ 39 w 40"/>
                <a:gd name="T15" fmla="*/ 38 h 63"/>
                <a:gd name="T16" fmla="*/ 22 w 40"/>
                <a:gd name="T17" fmla="*/ 0 h 63"/>
                <a:gd name="T18" fmla="*/ 21 w 40"/>
                <a:gd name="T19" fmla="*/ 3 h 63"/>
                <a:gd name="T20" fmla="*/ 18 w 40"/>
                <a:gd name="T21" fmla="*/ 22 h 63"/>
                <a:gd name="T22" fmla="*/ 21 w 40"/>
                <a:gd name="T23" fmla="*/ 28 h 63"/>
                <a:gd name="T24" fmla="*/ 12 w 40"/>
                <a:gd name="T25" fmla="*/ 59 h 63"/>
                <a:gd name="T26" fmla="*/ 24 w 40"/>
                <a:gd name="T27" fmla="*/ 34 h 63"/>
                <a:gd name="T28" fmla="*/ 29 w 40"/>
                <a:gd name="T29" fmla="*/ 19 h 63"/>
                <a:gd name="T30" fmla="*/ 31 w 40"/>
                <a:gd name="T31" fmla="*/ 22 h 63"/>
                <a:gd name="T32" fmla="*/ 27 w 40"/>
                <a:gd name="T33" fmla="*/ 52 h 63"/>
                <a:gd name="T34" fmla="*/ 37 w 40"/>
                <a:gd name="T35" fmla="*/ 31 h 63"/>
                <a:gd name="T36" fmla="*/ 35 w 40"/>
                <a:gd name="T37" fmla="*/ 26 h 63"/>
                <a:gd name="T38" fmla="*/ 35 w 40"/>
                <a:gd name="T39" fmla="*/ 26 h 63"/>
                <a:gd name="T40" fmla="*/ 22 w 40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63">
                  <a:moveTo>
                    <a:pt x="7" y="43"/>
                  </a:moveTo>
                  <a:cubicBezTo>
                    <a:pt x="6" y="44"/>
                    <a:pt x="6" y="46"/>
                    <a:pt x="5" y="47"/>
                  </a:cubicBezTo>
                  <a:cubicBezTo>
                    <a:pt x="3" y="52"/>
                    <a:pt x="2" y="58"/>
                    <a:pt x="0" y="63"/>
                  </a:cubicBezTo>
                  <a:cubicBezTo>
                    <a:pt x="4" y="59"/>
                    <a:pt x="6" y="52"/>
                    <a:pt x="7" y="43"/>
                  </a:cubicBezTo>
                  <a:moveTo>
                    <a:pt x="39" y="38"/>
                  </a:moveTo>
                  <a:cubicBezTo>
                    <a:pt x="39" y="43"/>
                    <a:pt x="38" y="50"/>
                    <a:pt x="37" y="54"/>
                  </a:cubicBezTo>
                  <a:cubicBezTo>
                    <a:pt x="39" y="50"/>
                    <a:pt x="40" y="46"/>
                    <a:pt x="40" y="41"/>
                  </a:cubicBezTo>
                  <a:cubicBezTo>
                    <a:pt x="40" y="40"/>
                    <a:pt x="40" y="39"/>
                    <a:pt x="39" y="38"/>
                  </a:cubicBezTo>
                  <a:moveTo>
                    <a:pt x="22" y="0"/>
                  </a:moveTo>
                  <a:cubicBezTo>
                    <a:pt x="22" y="1"/>
                    <a:pt x="22" y="2"/>
                    <a:pt x="21" y="3"/>
                  </a:cubicBezTo>
                  <a:cubicBezTo>
                    <a:pt x="21" y="9"/>
                    <a:pt x="20" y="16"/>
                    <a:pt x="18" y="22"/>
                  </a:cubicBezTo>
                  <a:cubicBezTo>
                    <a:pt x="19" y="23"/>
                    <a:pt x="20" y="25"/>
                    <a:pt x="21" y="28"/>
                  </a:cubicBezTo>
                  <a:cubicBezTo>
                    <a:pt x="22" y="36"/>
                    <a:pt x="12" y="59"/>
                    <a:pt x="12" y="59"/>
                  </a:cubicBezTo>
                  <a:cubicBezTo>
                    <a:pt x="12" y="59"/>
                    <a:pt x="21" y="46"/>
                    <a:pt x="24" y="34"/>
                  </a:cubicBezTo>
                  <a:cubicBezTo>
                    <a:pt x="27" y="24"/>
                    <a:pt x="28" y="19"/>
                    <a:pt x="29" y="19"/>
                  </a:cubicBezTo>
                  <a:cubicBezTo>
                    <a:pt x="30" y="19"/>
                    <a:pt x="31" y="20"/>
                    <a:pt x="31" y="22"/>
                  </a:cubicBezTo>
                  <a:cubicBezTo>
                    <a:pt x="35" y="27"/>
                    <a:pt x="33" y="40"/>
                    <a:pt x="27" y="52"/>
                  </a:cubicBezTo>
                  <a:cubicBezTo>
                    <a:pt x="33" y="48"/>
                    <a:pt x="35" y="36"/>
                    <a:pt x="37" y="31"/>
                  </a:cubicBezTo>
                  <a:cubicBezTo>
                    <a:pt x="36" y="29"/>
                    <a:pt x="35" y="28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1" y="16"/>
                    <a:pt x="29" y="8"/>
                    <a:pt x="22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6" name="Freeform 843">
              <a:extLst>
                <a:ext uri="{FF2B5EF4-FFF2-40B4-BE49-F238E27FC236}">
                  <a16:creationId xmlns:a16="http://schemas.microsoft.com/office/drawing/2014/main" id="{61114D57-7C39-45F7-8580-5F5CC2440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7801" y="1616076"/>
              <a:ext cx="280988" cy="277813"/>
            </a:xfrm>
            <a:custGeom>
              <a:avLst/>
              <a:gdLst>
                <a:gd name="T0" fmla="*/ 49 w 85"/>
                <a:gd name="T1" fmla="*/ 73 h 84"/>
                <a:gd name="T2" fmla="*/ 40 w 85"/>
                <a:gd name="T3" fmla="*/ 79 h 84"/>
                <a:gd name="T4" fmla="*/ 22 w 85"/>
                <a:gd name="T5" fmla="*/ 84 h 84"/>
                <a:gd name="T6" fmla="*/ 22 w 85"/>
                <a:gd name="T7" fmla="*/ 84 h 84"/>
                <a:gd name="T8" fmla="*/ 10 w 85"/>
                <a:gd name="T9" fmla="*/ 82 h 84"/>
                <a:gd name="T10" fmla="*/ 8 w 85"/>
                <a:gd name="T11" fmla="*/ 77 h 84"/>
                <a:gd name="T12" fmla="*/ 7 w 85"/>
                <a:gd name="T13" fmla="*/ 73 h 84"/>
                <a:gd name="T14" fmla="*/ 4 w 85"/>
                <a:gd name="T15" fmla="*/ 71 h 84"/>
                <a:gd name="T16" fmla="*/ 0 w 85"/>
                <a:gd name="T17" fmla="*/ 68 h 84"/>
                <a:gd name="T18" fmla="*/ 2 w 85"/>
                <a:gd name="T19" fmla="*/ 52 h 84"/>
                <a:gd name="T20" fmla="*/ 2 w 85"/>
                <a:gd name="T21" fmla="*/ 52 h 84"/>
                <a:gd name="T22" fmla="*/ 4 w 85"/>
                <a:gd name="T23" fmla="*/ 46 h 84"/>
                <a:gd name="T24" fmla="*/ 11 w 85"/>
                <a:gd name="T25" fmla="*/ 31 h 84"/>
                <a:gd name="T26" fmla="*/ 11 w 85"/>
                <a:gd name="T27" fmla="*/ 31 h 84"/>
                <a:gd name="T28" fmla="*/ 13 w 85"/>
                <a:gd name="T29" fmla="*/ 28 h 84"/>
                <a:gd name="T30" fmla="*/ 13 w 85"/>
                <a:gd name="T31" fmla="*/ 28 h 84"/>
                <a:gd name="T32" fmla="*/ 37 w 85"/>
                <a:gd name="T33" fmla="*/ 8 h 84"/>
                <a:gd name="T34" fmla="*/ 74 w 85"/>
                <a:gd name="T35" fmla="*/ 0 h 84"/>
                <a:gd name="T36" fmla="*/ 49 w 85"/>
                <a:gd name="T37" fmla="*/ 7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84">
                  <a:moveTo>
                    <a:pt x="49" y="73"/>
                  </a:moveTo>
                  <a:cubicBezTo>
                    <a:pt x="46" y="76"/>
                    <a:pt x="43" y="78"/>
                    <a:pt x="40" y="79"/>
                  </a:cubicBezTo>
                  <a:cubicBezTo>
                    <a:pt x="33" y="83"/>
                    <a:pt x="27" y="84"/>
                    <a:pt x="22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17" y="84"/>
                    <a:pt x="13" y="83"/>
                    <a:pt x="10" y="82"/>
                  </a:cubicBezTo>
                  <a:cubicBezTo>
                    <a:pt x="8" y="81"/>
                    <a:pt x="7" y="79"/>
                    <a:pt x="8" y="77"/>
                  </a:cubicBezTo>
                  <a:cubicBezTo>
                    <a:pt x="8" y="76"/>
                    <a:pt x="8" y="74"/>
                    <a:pt x="7" y="73"/>
                  </a:cubicBezTo>
                  <a:cubicBezTo>
                    <a:pt x="7" y="72"/>
                    <a:pt x="5" y="71"/>
                    <a:pt x="4" y="71"/>
                  </a:cubicBezTo>
                  <a:cubicBezTo>
                    <a:pt x="2" y="71"/>
                    <a:pt x="1" y="70"/>
                    <a:pt x="0" y="68"/>
                  </a:cubicBezTo>
                  <a:cubicBezTo>
                    <a:pt x="0" y="65"/>
                    <a:pt x="0" y="59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0"/>
                    <a:pt x="3" y="48"/>
                    <a:pt x="4" y="46"/>
                  </a:cubicBezTo>
                  <a:cubicBezTo>
                    <a:pt x="5" y="41"/>
                    <a:pt x="8" y="36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0"/>
                    <a:pt x="12" y="29"/>
                    <a:pt x="13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9" y="20"/>
                    <a:pt x="27" y="13"/>
                    <a:pt x="37" y="8"/>
                  </a:cubicBezTo>
                  <a:cubicBezTo>
                    <a:pt x="54" y="0"/>
                    <a:pt x="74" y="0"/>
                    <a:pt x="74" y="0"/>
                  </a:cubicBezTo>
                  <a:cubicBezTo>
                    <a:pt x="85" y="24"/>
                    <a:pt x="66" y="58"/>
                    <a:pt x="49" y="73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7" name="Freeform 844">
              <a:extLst>
                <a:ext uri="{FF2B5EF4-FFF2-40B4-BE49-F238E27FC236}">
                  <a16:creationId xmlns:a16="http://schemas.microsoft.com/office/drawing/2014/main" id="{7B5FF070-32DF-4127-BCB0-A5FBED766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4313" y="1676401"/>
              <a:ext cx="36513" cy="42863"/>
            </a:xfrm>
            <a:custGeom>
              <a:avLst/>
              <a:gdLst>
                <a:gd name="T0" fmla="*/ 11 w 11"/>
                <a:gd name="T1" fmla="*/ 0 h 13"/>
                <a:gd name="T2" fmla="*/ 2 w 11"/>
                <a:gd name="T3" fmla="*/ 10 h 13"/>
                <a:gd name="T4" fmla="*/ 2 w 11"/>
                <a:gd name="T5" fmla="*/ 10 h 13"/>
                <a:gd name="T6" fmla="*/ 0 w 11"/>
                <a:gd name="T7" fmla="*/ 13 h 13"/>
                <a:gd name="T8" fmla="*/ 0 w 11"/>
                <a:gd name="T9" fmla="*/ 13 h 13"/>
                <a:gd name="T10" fmla="*/ 0 w 11"/>
                <a:gd name="T11" fmla="*/ 13 h 13"/>
                <a:gd name="T12" fmla="*/ 0 w 11"/>
                <a:gd name="T13" fmla="*/ 13 h 13"/>
                <a:gd name="T14" fmla="*/ 0 w 11"/>
                <a:gd name="T15" fmla="*/ 13 h 13"/>
                <a:gd name="T16" fmla="*/ 2 w 11"/>
                <a:gd name="T17" fmla="*/ 10 h 13"/>
                <a:gd name="T18" fmla="*/ 2 w 11"/>
                <a:gd name="T19" fmla="*/ 10 h 13"/>
                <a:gd name="T20" fmla="*/ 11 w 11"/>
                <a:gd name="T21" fmla="*/ 0 h 13"/>
                <a:gd name="T22" fmla="*/ 11 w 11"/>
                <a:gd name="T2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13">
                  <a:moveTo>
                    <a:pt x="11" y="0"/>
                  </a:moveTo>
                  <a:cubicBezTo>
                    <a:pt x="7" y="3"/>
                    <a:pt x="4" y="6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1"/>
                    <a:pt x="1" y="12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2"/>
                    <a:pt x="1" y="11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6"/>
                    <a:pt x="7" y="3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8" name="Freeform 845">
              <a:extLst>
                <a:ext uri="{FF2B5EF4-FFF2-40B4-BE49-F238E27FC236}">
                  <a16:creationId xmlns:a16="http://schemas.microsoft.com/office/drawing/2014/main" id="{68649144-9137-4424-9E6E-DEA7246C51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61613" y="1619251"/>
              <a:ext cx="230188" cy="238125"/>
            </a:xfrm>
            <a:custGeom>
              <a:avLst/>
              <a:gdLst>
                <a:gd name="T0" fmla="*/ 37 w 70"/>
                <a:gd name="T1" fmla="*/ 51 h 72"/>
                <a:gd name="T2" fmla="*/ 39 w 70"/>
                <a:gd name="T3" fmla="*/ 51 h 72"/>
                <a:gd name="T4" fmla="*/ 34 w 70"/>
                <a:gd name="T5" fmla="*/ 35 h 72"/>
                <a:gd name="T6" fmla="*/ 39 w 70"/>
                <a:gd name="T7" fmla="*/ 32 h 72"/>
                <a:gd name="T8" fmla="*/ 26 w 70"/>
                <a:gd name="T9" fmla="*/ 29 h 72"/>
                <a:gd name="T10" fmla="*/ 28 w 70"/>
                <a:gd name="T11" fmla="*/ 30 h 72"/>
                <a:gd name="T12" fmla="*/ 26 w 70"/>
                <a:gd name="T13" fmla="*/ 29 h 72"/>
                <a:gd name="T14" fmla="*/ 42 w 70"/>
                <a:gd name="T15" fmla="*/ 24 h 72"/>
                <a:gd name="T16" fmla="*/ 39 w 70"/>
                <a:gd name="T17" fmla="*/ 31 h 72"/>
                <a:gd name="T18" fmla="*/ 49 w 70"/>
                <a:gd name="T19" fmla="*/ 20 h 72"/>
                <a:gd name="T20" fmla="*/ 38 w 70"/>
                <a:gd name="T21" fmla="*/ 19 h 72"/>
                <a:gd name="T22" fmla="*/ 36 w 70"/>
                <a:gd name="T23" fmla="*/ 19 h 72"/>
                <a:gd name="T24" fmla="*/ 28 w 70"/>
                <a:gd name="T25" fmla="*/ 28 h 72"/>
                <a:gd name="T26" fmla="*/ 41 w 70"/>
                <a:gd name="T27" fmla="*/ 19 h 72"/>
                <a:gd name="T28" fmla="*/ 16 w 70"/>
                <a:gd name="T29" fmla="*/ 17 h 72"/>
                <a:gd name="T30" fmla="*/ 6 w 70"/>
                <a:gd name="T31" fmla="*/ 27 h 72"/>
                <a:gd name="T32" fmla="*/ 4 w 70"/>
                <a:gd name="T33" fmla="*/ 30 h 72"/>
                <a:gd name="T34" fmla="*/ 4 w 70"/>
                <a:gd name="T35" fmla="*/ 30 h 72"/>
                <a:gd name="T36" fmla="*/ 21 w 70"/>
                <a:gd name="T37" fmla="*/ 16 h 72"/>
                <a:gd name="T38" fmla="*/ 47 w 70"/>
                <a:gd name="T39" fmla="*/ 17 h 72"/>
                <a:gd name="T40" fmla="*/ 54 w 70"/>
                <a:gd name="T41" fmla="*/ 15 h 72"/>
                <a:gd name="T42" fmla="*/ 62 w 70"/>
                <a:gd name="T43" fmla="*/ 36 h 72"/>
                <a:gd name="T44" fmla="*/ 42 w 70"/>
                <a:gd name="T45" fmla="*/ 72 h 72"/>
                <a:gd name="T46" fmla="*/ 69 w 70"/>
                <a:gd name="T47" fmla="*/ 10 h 72"/>
                <a:gd name="T48" fmla="*/ 51 w 70"/>
                <a:gd name="T49" fmla="*/ 35 h 72"/>
                <a:gd name="T50" fmla="*/ 42 w 70"/>
                <a:gd name="T51" fmla="*/ 49 h 72"/>
                <a:gd name="T52" fmla="*/ 63 w 70"/>
                <a:gd name="T53" fmla="*/ 29 h 72"/>
                <a:gd name="T54" fmla="*/ 70 w 70"/>
                <a:gd name="T55" fmla="*/ 10 h 72"/>
                <a:gd name="T56" fmla="*/ 65 w 70"/>
                <a:gd name="T57" fmla="*/ 6 h 72"/>
                <a:gd name="T58" fmla="*/ 54 w 70"/>
                <a:gd name="T59" fmla="*/ 16 h 72"/>
                <a:gd name="T60" fmla="*/ 56 w 70"/>
                <a:gd name="T61" fmla="*/ 25 h 72"/>
                <a:gd name="T62" fmla="*/ 65 w 70"/>
                <a:gd name="T63" fmla="*/ 6 h 72"/>
                <a:gd name="T64" fmla="*/ 59 w 70"/>
                <a:gd name="T65" fmla="*/ 10 h 72"/>
                <a:gd name="T66" fmla="*/ 63 w 70"/>
                <a:gd name="T67" fmla="*/ 4 h 72"/>
                <a:gd name="T68" fmla="*/ 55 w 70"/>
                <a:gd name="T69" fmla="*/ 3 h 72"/>
                <a:gd name="T70" fmla="*/ 41 w 70"/>
                <a:gd name="T71" fmla="*/ 14 h 72"/>
                <a:gd name="T72" fmla="*/ 60 w 70"/>
                <a:gd name="T73" fmla="*/ 0 h 72"/>
                <a:gd name="T74" fmla="*/ 40 w 70"/>
                <a:gd name="T75" fmla="*/ 15 h 72"/>
                <a:gd name="T76" fmla="*/ 42 w 70"/>
                <a:gd name="T77" fmla="*/ 18 h 72"/>
                <a:gd name="T78" fmla="*/ 49 w 70"/>
                <a:gd name="T79" fmla="*/ 14 h 72"/>
                <a:gd name="T80" fmla="*/ 56 w 70"/>
                <a:gd name="T81" fmla="*/ 13 h 72"/>
                <a:gd name="T82" fmla="*/ 60 w 70"/>
                <a:gd name="T8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0" h="72">
                  <a:moveTo>
                    <a:pt x="39" y="51"/>
                  </a:moveTo>
                  <a:cubicBezTo>
                    <a:pt x="39" y="51"/>
                    <a:pt x="38" y="51"/>
                    <a:pt x="37" y="51"/>
                  </a:cubicBezTo>
                  <a:cubicBezTo>
                    <a:pt x="36" y="53"/>
                    <a:pt x="35" y="54"/>
                    <a:pt x="35" y="54"/>
                  </a:cubicBezTo>
                  <a:cubicBezTo>
                    <a:pt x="35" y="54"/>
                    <a:pt x="37" y="53"/>
                    <a:pt x="39" y="51"/>
                  </a:cubicBezTo>
                  <a:moveTo>
                    <a:pt x="36" y="32"/>
                  </a:moveTo>
                  <a:cubicBezTo>
                    <a:pt x="35" y="33"/>
                    <a:pt x="34" y="34"/>
                    <a:pt x="34" y="35"/>
                  </a:cubicBezTo>
                  <a:cubicBezTo>
                    <a:pt x="34" y="36"/>
                    <a:pt x="34" y="37"/>
                    <a:pt x="34" y="37"/>
                  </a:cubicBezTo>
                  <a:cubicBezTo>
                    <a:pt x="34" y="37"/>
                    <a:pt x="36" y="35"/>
                    <a:pt x="39" y="32"/>
                  </a:cubicBezTo>
                  <a:cubicBezTo>
                    <a:pt x="38" y="32"/>
                    <a:pt x="37" y="32"/>
                    <a:pt x="36" y="32"/>
                  </a:cubicBezTo>
                  <a:moveTo>
                    <a:pt x="26" y="29"/>
                  </a:moveTo>
                  <a:cubicBezTo>
                    <a:pt x="23" y="34"/>
                    <a:pt x="21" y="37"/>
                    <a:pt x="21" y="37"/>
                  </a:cubicBezTo>
                  <a:cubicBezTo>
                    <a:pt x="21" y="37"/>
                    <a:pt x="24" y="34"/>
                    <a:pt x="28" y="30"/>
                  </a:cubicBezTo>
                  <a:cubicBezTo>
                    <a:pt x="27" y="30"/>
                    <a:pt x="27" y="30"/>
                    <a:pt x="27" y="29"/>
                  </a:cubicBezTo>
                  <a:cubicBezTo>
                    <a:pt x="27" y="29"/>
                    <a:pt x="27" y="29"/>
                    <a:pt x="26" y="29"/>
                  </a:cubicBezTo>
                  <a:moveTo>
                    <a:pt x="49" y="20"/>
                  </a:moveTo>
                  <a:cubicBezTo>
                    <a:pt x="47" y="22"/>
                    <a:pt x="44" y="23"/>
                    <a:pt x="42" y="24"/>
                  </a:cubicBezTo>
                  <a:cubicBezTo>
                    <a:pt x="40" y="26"/>
                    <a:pt x="38" y="29"/>
                    <a:pt x="36" y="31"/>
                  </a:cubicBezTo>
                  <a:cubicBezTo>
                    <a:pt x="37" y="31"/>
                    <a:pt x="38" y="31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42" y="28"/>
                    <a:pt x="46" y="24"/>
                    <a:pt x="49" y="20"/>
                  </a:cubicBezTo>
                  <a:moveTo>
                    <a:pt x="41" y="19"/>
                  </a:moveTo>
                  <a:cubicBezTo>
                    <a:pt x="40" y="19"/>
                    <a:pt x="39" y="19"/>
                    <a:pt x="38" y="19"/>
                  </a:cubicBezTo>
                  <a:cubicBezTo>
                    <a:pt x="38" y="19"/>
                    <a:pt x="37" y="19"/>
                    <a:pt x="37" y="19"/>
                  </a:cubicBezTo>
                  <a:cubicBezTo>
                    <a:pt x="37" y="19"/>
                    <a:pt x="36" y="19"/>
                    <a:pt x="36" y="19"/>
                  </a:cubicBezTo>
                  <a:cubicBezTo>
                    <a:pt x="33" y="22"/>
                    <a:pt x="30" y="25"/>
                    <a:pt x="27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9" y="28"/>
                    <a:pt x="29" y="28"/>
                    <a:pt x="30" y="28"/>
                  </a:cubicBezTo>
                  <a:cubicBezTo>
                    <a:pt x="33" y="25"/>
                    <a:pt x="37" y="21"/>
                    <a:pt x="41" y="19"/>
                  </a:cubicBezTo>
                  <a:moveTo>
                    <a:pt x="21" y="16"/>
                  </a:moveTo>
                  <a:cubicBezTo>
                    <a:pt x="19" y="17"/>
                    <a:pt x="17" y="17"/>
                    <a:pt x="16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1" y="20"/>
                    <a:pt x="8" y="23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5" y="28"/>
                    <a:pt x="5" y="29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3" y="31"/>
                    <a:pt x="0" y="37"/>
                    <a:pt x="0" y="38"/>
                  </a:cubicBezTo>
                  <a:cubicBezTo>
                    <a:pt x="3" y="34"/>
                    <a:pt x="11" y="24"/>
                    <a:pt x="21" y="16"/>
                  </a:cubicBezTo>
                  <a:moveTo>
                    <a:pt x="54" y="15"/>
                  </a:moveTo>
                  <a:cubicBezTo>
                    <a:pt x="52" y="16"/>
                    <a:pt x="50" y="17"/>
                    <a:pt x="47" y="17"/>
                  </a:cubicBezTo>
                  <a:cubicBezTo>
                    <a:pt x="46" y="19"/>
                    <a:pt x="45" y="21"/>
                    <a:pt x="43" y="23"/>
                  </a:cubicBezTo>
                  <a:cubicBezTo>
                    <a:pt x="46" y="21"/>
                    <a:pt x="50" y="19"/>
                    <a:pt x="54" y="15"/>
                  </a:cubicBezTo>
                  <a:moveTo>
                    <a:pt x="70" y="15"/>
                  </a:moveTo>
                  <a:cubicBezTo>
                    <a:pt x="69" y="21"/>
                    <a:pt x="66" y="29"/>
                    <a:pt x="62" y="36"/>
                  </a:cubicBezTo>
                  <a:cubicBezTo>
                    <a:pt x="60" y="41"/>
                    <a:pt x="57" y="48"/>
                    <a:pt x="55" y="52"/>
                  </a:cubicBezTo>
                  <a:cubicBezTo>
                    <a:pt x="47" y="65"/>
                    <a:pt x="47" y="66"/>
                    <a:pt x="42" y="72"/>
                  </a:cubicBezTo>
                  <a:cubicBezTo>
                    <a:pt x="56" y="60"/>
                    <a:pt x="70" y="36"/>
                    <a:pt x="70" y="15"/>
                  </a:cubicBezTo>
                  <a:moveTo>
                    <a:pt x="69" y="10"/>
                  </a:moveTo>
                  <a:cubicBezTo>
                    <a:pt x="67" y="14"/>
                    <a:pt x="63" y="21"/>
                    <a:pt x="56" y="26"/>
                  </a:cubicBezTo>
                  <a:cubicBezTo>
                    <a:pt x="55" y="29"/>
                    <a:pt x="53" y="32"/>
                    <a:pt x="51" y="35"/>
                  </a:cubicBezTo>
                  <a:cubicBezTo>
                    <a:pt x="48" y="40"/>
                    <a:pt x="42" y="46"/>
                    <a:pt x="39" y="50"/>
                  </a:cubicBezTo>
                  <a:cubicBezTo>
                    <a:pt x="40" y="49"/>
                    <a:pt x="41" y="49"/>
                    <a:pt x="42" y="49"/>
                  </a:cubicBezTo>
                  <a:cubicBezTo>
                    <a:pt x="49" y="45"/>
                    <a:pt x="57" y="38"/>
                    <a:pt x="61" y="32"/>
                  </a:cubicBezTo>
                  <a:cubicBezTo>
                    <a:pt x="62" y="30"/>
                    <a:pt x="62" y="29"/>
                    <a:pt x="63" y="29"/>
                  </a:cubicBezTo>
                  <a:cubicBezTo>
                    <a:pt x="63" y="29"/>
                    <a:pt x="63" y="30"/>
                    <a:pt x="62" y="33"/>
                  </a:cubicBezTo>
                  <a:cubicBezTo>
                    <a:pt x="67" y="25"/>
                    <a:pt x="69" y="16"/>
                    <a:pt x="70" y="10"/>
                  </a:cubicBezTo>
                  <a:cubicBezTo>
                    <a:pt x="70" y="10"/>
                    <a:pt x="69" y="10"/>
                    <a:pt x="69" y="10"/>
                  </a:cubicBezTo>
                  <a:moveTo>
                    <a:pt x="65" y="6"/>
                  </a:moveTo>
                  <a:cubicBezTo>
                    <a:pt x="63" y="9"/>
                    <a:pt x="60" y="11"/>
                    <a:pt x="57" y="13"/>
                  </a:cubicBezTo>
                  <a:cubicBezTo>
                    <a:pt x="56" y="14"/>
                    <a:pt x="55" y="15"/>
                    <a:pt x="54" y="16"/>
                  </a:cubicBezTo>
                  <a:cubicBezTo>
                    <a:pt x="54" y="16"/>
                    <a:pt x="54" y="16"/>
                    <a:pt x="55" y="16"/>
                  </a:cubicBezTo>
                  <a:cubicBezTo>
                    <a:pt x="57" y="16"/>
                    <a:pt x="57" y="20"/>
                    <a:pt x="56" y="25"/>
                  </a:cubicBezTo>
                  <a:cubicBezTo>
                    <a:pt x="63" y="20"/>
                    <a:pt x="67" y="13"/>
                    <a:pt x="68" y="9"/>
                  </a:cubicBezTo>
                  <a:cubicBezTo>
                    <a:pt x="67" y="8"/>
                    <a:pt x="66" y="7"/>
                    <a:pt x="65" y="6"/>
                  </a:cubicBezTo>
                  <a:moveTo>
                    <a:pt x="63" y="4"/>
                  </a:moveTo>
                  <a:cubicBezTo>
                    <a:pt x="62" y="5"/>
                    <a:pt x="61" y="8"/>
                    <a:pt x="59" y="10"/>
                  </a:cubicBezTo>
                  <a:cubicBezTo>
                    <a:pt x="61" y="8"/>
                    <a:pt x="63" y="7"/>
                    <a:pt x="64" y="5"/>
                  </a:cubicBezTo>
                  <a:cubicBezTo>
                    <a:pt x="63" y="5"/>
                    <a:pt x="63" y="4"/>
                    <a:pt x="63" y="4"/>
                  </a:cubicBezTo>
                  <a:moveTo>
                    <a:pt x="59" y="0"/>
                  </a:moveTo>
                  <a:cubicBezTo>
                    <a:pt x="55" y="3"/>
                    <a:pt x="55" y="3"/>
                    <a:pt x="55" y="3"/>
                  </a:cubicBezTo>
                  <a:cubicBezTo>
                    <a:pt x="51" y="6"/>
                    <a:pt x="46" y="9"/>
                    <a:pt x="42" y="11"/>
                  </a:cubicBezTo>
                  <a:cubicBezTo>
                    <a:pt x="42" y="12"/>
                    <a:pt x="41" y="13"/>
                    <a:pt x="41" y="14"/>
                  </a:cubicBezTo>
                  <a:cubicBezTo>
                    <a:pt x="48" y="10"/>
                    <a:pt x="55" y="5"/>
                    <a:pt x="59" y="0"/>
                  </a:cubicBezTo>
                  <a:moveTo>
                    <a:pt x="60" y="0"/>
                  </a:moveTo>
                  <a:cubicBezTo>
                    <a:pt x="56" y="5"/>
                    <a:pt x="48" y="11"/>
                    <a:pt x="42" y="14"/>
                  </a:cubicBezTo>
                  <a:cubicBezTo>
                    <a:pt x="41" y="14"/>
                    <a:pt x="41" y="15"/>
                    <a:pt x="40" y="15"/>
                  </a:cubicBezTo>
                  <a:cubicBezTo>
                    <a:pt x="39" y="16"/>
                    <a:pt x="38" y="17"/>
                    <a:pt x="37" y="18"/>
                  </a:cubicBezTo>
                  <a:cubicBezTo>
                    <a:pt x="39" y="18"/>
                    <a:pt x="40" y="18"/>
                    <a:pt x="42" y="18"/>
                  </a:cubicBezTo>
                  <a:cubicBezTo>
                    <a:pt x="45" y="15"/>
                    <a:pt x="47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0" y="14"/>
                    <a:pt x="49" y="15"/>
                    <a:pt x="48" y="16"/>
                  </a:cubicBezTo>
                  <a:cubicBezTo>
                    <a:pt x="51" y="15"/>
                    <a:pt x="53" y="14"/>
                    <a:pt x="56" y="13"/>
                  </a:cubicBezTo>
                  <a:cubicBezTo>
                    <a:pt x="58" y="9"/>
                    <a:pt x="60" y="5"/>
                    <a:pt x="61" y="2"/>
                  </a:cubicBezTo>
                  <a:cubicBezTo>
                    <a:pt x="61" y="2"/>
                    <a:pt x="61" y="1"/>
                    <a:pt x="6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9" name="Freeform 846">
              <a:extLst>
                <a:ext uri="{FF2B5EF4-FFF2-40B4-BE49-F238E27FC236}">
                  <a16:creationId xmlns:a16="http://schemas.microsoft.com/office/drawing/2014/main" id="{BFBE7B78-D990-4CB9-9819-DC0C2577D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2551" y="1473201"/>
              <a:ext cx="330200" cy="209550"/>
            </a:xfrm>
            <a:custGeom>
              <a:avLst/>
              <a:gdLst>
                <a:gd name="T0" fmla="*/ 100 w 100"/>
                <a:gd name="T1" fmla="*/ 40 h 63"/>
                <a:gd name="T2" fmla="*/ 91 w 100"/>
                <a:gd name="T3" fmla="*/ 47 h 63"/>
                <a:gd name="T4" fmla="*/ 42 w 100"/>
                <a:gd name="T5" fmla="*/ 60 h 63"/>
                <a:gd name="T6" fmla="*/ 42 w 100"/>
                <a:gd name="T7" fmla="*/ 60 h 63"/>
                <a:gd name="T8" fmla="*/ 38 w 100"/>
                <a:gd name="T9" fmla="*/ 59 h 63"/>
                <a:gd name="T10" fmla="*/ 26 w 100"/>
                <a:gd name="T11" fmla="*/ 55 h 63"/>
                <a:gd name="T12" fmla="*/ 8 w 100"/>
                <a:gd name="T13" fmla="*/ 43 h 63"/>
                <a:gd name="T14" fmla="*/ 8 w 100"/>
                <a:gd name="T15" fmla="*/ 43 h 63"/>
                <a:gd name="T16" fmla="*/ 6 w 100"/>
                <a:gd name="T17" fmla="*/ 41 h 63"/>
                <a:gd name="T18" fmla="*/ 6 w 100"/>
                <a:gd name="T19" fmla="*/ 40 h 63"/>
                <a:gd name="T20" fmla="*/ 2 w 100"/>
                <a:gd name="T21" fmla="*/ 29 h 63"/>
                <a:gd name="T22" fmla="*/ 3 w 100"/>
                <a:gd name="T23" fmla="*/ 28 h 63"/>
                <a:gd name="T24" fmla="*/ 5 w 100"/>
                <a:gd name="T25" fmla="*/ 17 h 63"/>
                <a:gd name="T26" fmla="*/ 5 w 100"/>
                <a:gd name="T27" fmla="*/ 17 h 63"/>
                <a:gd name="T28" fmla="*/ 9 w 100"/>
                <a:gd name="T29" fmla="*/ 13 h 63"/>
                <a:gd name="T30" fmla="*/ 15 w 100"/>
                <a:gd name="T31" fmla="*/ 8 h 63"/>
                <a:gd name="T32" fmla="*/ 43 w 100"/>
                <a:gd name="T33" fmla="*/ 0 h 63"/>
                <a:gd name="T34" fmla="*/ 43 w 100"/>
                <a:gd name="T35" fmla="*/ 0 h 63"/>
                <a:gd name="T36" fmla="*/ 61 w 100"/>
                <a:gd name="T37" fmla="*/ 3 h 63"/>
                <a:gd name="T38" fmla="*/ 89 w 100"/>
                <a:gd name="T39" fmla="*/ 25 h 63"/>
                <a:gd name="T40" fmla="*/ 100 w 100"/>
                <a:gd name="T41" fmla="*/ 4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0" h="63">
                  <a:moveTo>
                    <a:pt x="100" y="40"/>
                  </a:moveTo>
                  <a:cubicBezTo>
                    <a:pt x="91" y="47"/>
                    <a:pt x="91" y="47"/>
                    <a:pt x="91" y="47"/>
                  </a:cubicBezTo>
                  <a:cubicBezTo>
                    <a:pt x="77" y="58"/>
                    <a:pt x="59" y="63"/>
                    <a:pt x="42" y="60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41" y="60"/>
                    <a:pt x="39" y="59"/>
                    <a:pt x="38" y="59"/>
                  </a:cubicBezTo>
                  <a:cubicBezTo>
                    <a:pt x="34" y="58"/>
                    <a:pt x="30" y="57"/>
                    <a:pt x="26" y="55"/>
                  </a:cubicBezTo>
                  <a:cubicBezTo>
                    <a:pt x="18" y="51"/>
                    <a:pt x="12" y="47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7" y="42"/>
                    <a:pt x="7" y="42"/>
                    <a:pt x="6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" y="35"/>
                    <a:pt x="0" y="30"/>
                    <a:pt x="2" y="29"/>
                  </a:cubicBezTo>
                  <a:cubicBezTo>
                    <a:pt x="3" y="29"/>
                    <a:pt x="3" y="28"/>
                    <a:pt x="3" y="28"/>
                  </a:cubicBezTo>
                  <a:cubicBezTo>
                    <a:pt x="6" y="25"/>
                    <a:pt x="2" y="22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6" y="16"/>
                    <a:pt x="7" y="15"/>
                    <a:pt x="9" y="13"/>
                  </a:cubicBezTo>
                  <a:cubicBezTo>
                    <a:pt x="11" y="12"/>
                    <a:pt x="13" y="10"/>
                    <a:pt x="15" y="8"/>
                  </a:cubicBezTo>
                  <a:cubicBezTo>
                    <a:pt x="25" y="2"/>
                    <a:pt x="35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50" y="0"/>
                    <a:pt x="56" y="1"/>
                    <a:pt x="61" y="3"/>
                  </a:cubicBezTo>
                  <a:cubicBezTo>
                    <a:pt x="73" y="7"/>
                    <a:pt x="83" y="15"/>
                    <a:pt x="89" y="25"/>
                  </a:cubicBezTo>
                  <a:cubicBezTo>
                    <a:pt x="100" y="40"/>
                    <a:pt x="100" y="40"/>
                    <a:pt x="100" y="4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0" name="Freeform 847">
              <a:extLst>
                <a:ext uri="{FF2B5EF4-FFF2-40B4-BE49-F238E27FC236}">
                  <a16:creationId xmlns:a16="http://schemas.microsoft.com/office/drawing/2014/main" id="{E4D8B362-3AB8-4F0A-8F37-3F15C34C27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55263" y="1473201"/>
              <a:ext cx="204788" cy="203200"/>
            </a:xfrm>
            <a:custGeom>
              <a:avLst/>
              <a:gdLst>
                <a:gd name="T0" fmla="*/ 28 w 62"/>
                <a:gd name="T1" fmla="*/ 56 h 61"/>
                <a:gd name="T2" fmla="*/ 26 w 62"/>
                <a:gd name="T3" fmla="*/ 57 h 61"/>
                <a:gd name="T4" fmla="*/ 12 w 62"/>
                <a:gd name="T5" fmla="*/ 58 h 61"/>
                <a:gd name="T6" fmla="*/ 8 w 62"/>
                <a:gd name="T7" fmla="*/ 60 h 61"/>
                <a:gd name="T8" fmla="*/ 18 w 62"/>
                <a:gd name="T9" fmla="*/ 61 h 61"/>
                <a:gd name="T10" fmla="*/ 40 w 62"/>
                <a:gd name="T11" fmla="*/ 52 h 61"/>
                <a:gd name="T12" fmla="*/ 22 w 62"/>
                <a:gd name="T13" fmla="*/ 45 h 61"/>
                <a:gd name="T14" fmla="*/ 36 w 62"/>
                <a:gd name="T15" fmla="*/ 42 h 61"/>
                <a:gd name="T16" fmla="*/ 53 w 62"/>
                <a:gd name="T17" fmla="*/ 42 h 61"/>
                <a:gd name="T18" fmla="*/ 49 w 62"/>
                <a:gd name="T19" fmla="*/ 46 h 61"/>
                <a:gd name="T20" fmla="*/ 38 w 62"/>
                <a:gd name="T21" fmla="*/ 57 h 61"/>
                <a:gd name="T22" fmla="*/ 61 w 62"/>
                <a:gd name="T23" fmla="*/ 44 h 61"/>
                <a:gd name="T24" fmla="*/ 59 w 62"/>
                <a:gd name="T25" fmla="*/ 40 h 61"/>
                <a:gd name="T26" fmla="*/ 46 w 62"/>
                <a:gd name="T27" fmla="*/ 38 h 61"/>
                <a:gd name="T28" fmla="*/ 38 w 62"/>
                <a:gd name="T29" fmla="*/ 42 h 61"/>
                <a:gd name="T30" fmla="*/ 38 w 62"/>
                <a:gd name="T31" fmla="*/ 45 h 61"/>
                <a:gd name="T32" fmla="*/ 59 w 62"/>
                <a:gd name="T33" fmla="*/ 39 h 61"/>
                <a:gd name="T34" fmla="*/ 27 w 62"/>
                <a:gd name="T35" fmla="*/ 32 h 61"/>
                <a:gd name="T36" fmla="*/ 26 w 62"/>
                <a:gd name="T37" fmla="*/ 33 h 61"/>
                <a:gd name="T38" fmla="*/ 33 w 62"/>
                <a:gd name="T39" fmla="*/ 31 h 61"/>
                <a:gd name="T40" fmla="*/ 27 w 62"/>
                <a:gd name="T41" fmla="*/ 33 h 61"/>
                <a:gd name="T42" fmla="*/ 54 w 62"/>
                <a:gd name="T43" fmla="*/ 34 h 61"/>
                <a:gd name="T44" fmla="*/ 46 w 62"/>
                <a:gd name="T45" fmla="*/ 33 h 61"/>
                <a:gd name="T46" fmla="*/ 26 w 62"/>
                <a:gd name="T47" fmla="*/ 31 h 61"/>
                <a:gd name="T48" fmla="*/ 22 w 62"/>
                <a:gd name="T49" fmla="*/ 32 h 61"/>
                <a:gd name="T50" fmla="*/ 26 w 62"/>
                <a:gd name="T51" fmla="*/ 31 h 61"/>
                <a:gd name="T52" fmla="*/ 40 w 62"/>
                <a:gd name="T53" fmla="*/ 28 h 61"/>
                <a:gd name="T54" fmla="*/ 56 w 62"/>
                <a:gd name="T55" fmla="*/ 33 h 61"/>
                <a:gd name="T56" fmla="*/ 53 w 62"/>
                <a:gd name="T57" fmla="*/ 29 h 61"/>
                <a:gd name="T58" fmla="*/ 50 w 62"/>
                <a:gd name="T59" fmla="*/ 28 h 61"/>
                <a:gd name="T60" fmla="*/ 9 w 62"/>
                <a:gd name="T61" fmla="*/ 15 h 61"/>
                <a:gd name="T62" fmla="*/ 45 w 62"/>
                <a:gd name="T63" fmla="*/ 27 h 61"/>
                <a:gd name="T64" fmla="*/ 9 w 62"/>
                <a:gd name="T65" fmla="*/ 15 h 61"/>
                <a:gd name="T66" fmla="*/ 9 w 62"/>
                <a:gd name="T67" fmla="*/ 0 h 61"/>
                <a:gd name="T68" fmla="*/ 9 w 62"/>
                <a:gd name="T69" fmla="*/ 0 h 61"/>
                <a:gd name="T70" fmla="*/ 45 w 62"/>
                <a:gd name="T71" fmla="*/ 16 h 61"/>
                <a:gd name="T72" fmla="*/ 27 w 62"/>
                <a:gd name="T73" fmla="*/ 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" h="61">
                  <a:moveTo>
                    <a:pt x="40" y="52"/>
                  </a:moveTo>
                  <a:cubicBezTo>
                    <a:pt x="37" y="54"/>
                    <a:pt x="33" y="55"/>
                    <a:pt x="28" y="56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27" y="57"/>
                    <a:pt x="27" y="57"/>
                    <a:pt x="26" y="57"/>
                  </a:cubicBezTo>
                  <a:cubicBezTo>
                    <a:pt x="26" y="57"/>
                    <a:pt x="25" y="57"/>
                    <a:pt x="25" y="57"/>
                  </a:cubicBezTo>
                  <a:cubicBezTo>
                    <a:pt x="21" y="57"/>
                    <a:pt x="17" y="58"/>
                    <a:pt x="12" y="58"/>
                  </a:cubicBezTo>
                  <a:cubicBezTo>
                    <a:pt x="8" y="58"/>
                    <a:pt x="4" y="57"/>
                    <a:pt x="0" y="57"/>
                  </a:cubicBezTo>
                  <a:cubicBezTo>
                    <a:pt x="0" y="58"/>
                    <a:pt x="7" y="60"/>
                    <a:pt x="8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1" y="60"/>
                    <a:pt x="14" y="61"/>
                    <a:pt x="18" y="61"/>
                  </a:cubicBezTo>
                  <a:cubicBezTo>
                    <a:pt x="24" y="61"/>
                    <a:pt x="31" y="60"/>
                    <a:pt x="37" y="58"/>
                  </a:cubicBezTo>
                  <a:cubicBezTo>
                    <a:pt x="38" y="56"/>
                    <a:pt x="39" y="54"/>
                    <a:pt x="40" y="52"/>
                  </a:cubicBezTo>
                  <a:moveTo>
                    <a:pt x="36" y="42"/>
                  </a:moveTo>
                  <a:cubicBezTo>
                    <a:pt x="30" y="44"/>
                    <a:pt x="22" y="45"/>
                    <a:pt x="22" y="45"/>
                  </a:cubicBezTo>
                  <a:cubicBezTo>
                    <a:pt x="22" y="45"/>
                    <a:pt x="28" y="45"/>
                    <a:pt x="34" y="45"/>
                  </a:cubicBezTo>
                  <a:cubicBezTo>
                    <a:pt x="34" y="44"/>
                    <a:pt x="35" y="43"/>
                    <a:pt x="36" y="42"/>
                  </a:cubicBezTo>
                  <a:moveTo>
                    <a:pt x="59" y="40"/>
                  </a:moveTo>
                  <a:cubicBezTo>
                    <a:pt x="57" y="41"/>
                    <a:pt x="55" y="41"/>
                    <a:pt x="53" y="42"/>
                  </a:cubicBezTo>
                  <a:cubicBezTo>
                    <a:pt x="51" y="43"/>
                    <a:pt x="50" y="44"/>
                    <a:pt x="48" y="45"/>
                  </a:cubicBezTo>
                  <a:cubicBezTo>
                    <a:pt x="49" y="46"/>
                    <a:pt x="49" y="46"/>
                    <a:pt x="49" y="46"/>
                  </a:cubicBezTo>
                  <a:cubicBezTo>
                    <a:pt x="50" y="47"/>
                    <a:pt x="47" y="49"/>
                    <a:pt x="42" y="52"/>
                  </a:cubicBezTo>
                  <a:cubicBezTo>
                    <a:pt x="40" y="54"/>
                    <a:pt x="39" y="56"/>
                    <a:pt x="38" y="57"/>
                  </a:cubicBezTo>
                  <a:cubicBezTo>
                    <a:pt x="45" y="55"/>
                    <a:pt x="51" y="52"/>
                    <a:pt x="57" y="47"/>
                  </a:cubicBezTo>
                  <a:cubicBezTo>
                    <a:pt x="61" y="44"/>
                    <a:pt x="61" y="44"/>
                    <a:pt x="61" y="44"/>
                  </a:cubicBezTo>
                  <a:cubicBezTo>
                    <a:pt x="61" y="44"/>
                    <a:pt x="61" y="44"/>
                    <a:pt x="62" y="44"/>
                  </a:cubicBezTo>
                  <a:cubicBezTo>
                    <a:pt x="61" y="43"/>
                    <a:pt x="60" y="41"/>
                    <a:pt x="59" y="40"/>
                  </a:cubicBezTo>
                  <a:moveTo>
                    <a:pt x="57" y="35"/>
                  </a:moveTo>
                  <a:cubicBezTo>
                    <a:pt x="54" y="36"/>
                    <a:pt x="50" y="36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7" y="39"/>
                    <a:pt x="43" y="40"/>
                    <a:pt x="38" y="42"/>
                  </a:cubicBezTo>
                  <a:cubicBezTo>
                    <a:pt x="37" y="43"/>
                    <a:pt x="36" y="44"/>
                    <a:pt x="35" y="45"/>
                  </a:cubicBezTo>
                  <a:cubicBezTo>
                    <a:pt x="36" y="45"/>
                    <a:pt x="37" y="45"/>
                    <a:pt x="38" y="45"/>
                  </a:cubicBezTo>
                  <a:cubicBezTo>
                    <a:pt x="42" y="45"/>
                    <a:pt x="45" y="45"/>
                    <a:pt x="47" y="45"/>
                  </a:cubicBezTo>
                  <a:cubicBezTo>
                    <a:pt x="51" y="42"/>
                    <a:pt x="55" y="40"/>
                    <a:pt x="59" y="39"/>
                  </a:cubicBezTo>
                  <a:cubicBezTo>
                    <a:pt x="58" y="38"/>
                    <a:pt x="57" y="36"/>
                    <a:pt x="57" y="35"/>
                  </a:cubicBezTo>
                  <a:moveTo>
                    <a:pt x="27" y="32"/>
                  </a:moveTo>
                  <a:cubicBezTo>
                    <a:pt x="26" y="32"/>
                    <a:pt x="25" y="32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6" y="32"/>
                    <a:pt x="26" y="32"/>
                    <a:pt x="27" y="32"/>
                  </a:cubicBezTo>
                  <a:moveTo>
                    <a:pt x="33" y="31"/>
                  </a:moveTo>
                  <a:cubicBezTo>
                    <a:pt x="32" y="31"/>
                    <a:pt x="30" y="32"/>
                    <a:pt x="29" y="32"/>
                  </a:cubicBezTo>
                  <a:cubicBezTo>
                    <a:pt x="28" y="32"/>
                    <a:pt x="28" y="32"/>
                    <a:pt x="27" y="33"/>
                  </a:cubicBezTo>
                  <a:cubicBezTo>
                    <a:pt x="33" y="34"/>
                    <a:pt x="40" y="35"/>
                    <a:pt x="44" y="37"/>
                  </a:cubicBezTo>
                  <a:cubicBezTo>
                    <a:pt x="48" y="36"/>
                    <a:pt x="51" y="35"/>
                    <a:pt x="54" y="34"/>
                  </a:cubicBezTo>
                  <a:cubicBezTo>
                    <a:pt x="51" y="33"/>
                    <a:pt x="48" y="33"/>
                    <a:pt x="45" y="32"/>
                  </a:cubicBezTo>
                  <a:cubicBezTo>
                    <a:pt x="45" y="33"/>
                    <a:pt x="46" y="33"/>
                    <a:pt x="46" y="33"/>
                  </a:cubicBezTo>
                  <a:cubicBezTo>
                    <a:pt x="42" y="32"/>
                    <a:pt x="37" y="32"/>
                    <a:pt x="33" y="31"/>
                  </a:cubicBezTo>
                  <a:moveTo>
                    <a:pt x="26" y="31"/>
                  </a:moveTo>
                  <a:cubicBezTo>
                    <a:pt x="19" y="31"/>
                    <a:pt x="14" y="32"/>
                    <a:pt x="14" y="32"/>
                  </a:cubicBezTo>
                  <a:cubicBezTo>
                    <a:pt x="14" y="32"/>
                    <a:pt x="17" y="32"/>
                    <a:pt x="22" y="32"/>
                  </a:cubicBezTo>
                  <a:cubicBezTo>
                    <a:pt x="23" y="32"/>
                    <a:pt x="25" y="31"/>
                    <a:pt x="27" y="31"/>
                  </a:cubicBezTo>
                  <a:cubicBezTo>
                    <a:pt x="26" y="31"/>
                    <a:pt x="26" y="31"/>
                    <a:pt x="26" y="31"/>
                  </a:cubicBezTo>
                  <a:moveTo>
                    <a:pt x="44" y="28"/>
                  </a:moveTo>
                  <a:cubicBezTo>
                    <a:pt x="43" y="28"/>
                    <a:pt x="41" y="28"/>
                    <a:pt x="40" y="28"/>
                  </a:cubicBezTo>
                  <a:cubicBezTo>
                    <a:pt x="41" y="29"/>
                    <a:pt x="42" y="30"/>
                    <a:pt x="43" y="31"/>
                  </a:cubicBezTo>
                  <a:cubicBezTo>
                    <a:pt x="48" y="31"/>
                    <a:pt x="52" y="32"/>
                    <a:pt x="56" y="33"/>
                  </a:cubicBezTo>
                  <a:cubicBezTo>
                    <a:pt x="55" y="32"/>
                    <a:pt x="54" y="31"/>
                    <a:pt x="53" y="29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3" y="29"/>
                    <a:pt x="52" y="29"/>
                    <a:pt x="52" y="30"/>
                  </a:cubicBezTo>
                  <a:cubicBezTo>
                    <a:pt x="51" y="29"/>
                    <a:pt x="50" y="29"/>
                    <a:pt x="50" y="28"/>
                  </a:cubicBezTo>
                  <a:cubicBezTo>
                    <a:pt x="48" y="28"/>
                    <a:pt x="46" y="28"/>
                    <a:pt x="44" y="28"/>
                  </a:cubicBezTo>
                  <a:moveTo>
                    <a:pt x="9" y="15"/>
                  </a:moveTo>
                  <a:cubicBezTo>
                    <a:pt x="9" y="15"/>
                    <a:pt x="27" y="20"/>
                    <a:pt x="39" y="28"/>
                  </a:cubicBezTo>
                  <a:cubicBezTo>
                    <a:pt x="41" y="27"/>
                    <a:pt x="43" y="27"/>
                    <a:pt x="45" y="27"/>
                  </a:cubicBezTo>
                  <a:cubicBezTo>
                    <a:pt x="46" y="27"/>
                    <a:pt x="47" y="27"/>
                    <a:pt x="48" y="27"/>
                  </a:cubicBezTo>
                  <a:cubicBezTo>
                    <a:pt x="28" y="16"/>
                    <a:pt x="9" y="15"/>
                    <a:pt x="9" y="15"/>
                  </a:cubicBezTo>
                  <a:moveTo>
                    <a:pt x="10" y="0"/>
                  </a:moveTo>
                  <a:cubicBezTo>
                    <a:pt x="10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7" y="0"/>
                    <a:pt x="6" y="1"/>
                    <a:pt x="7" y="2"/>
                  </a:cubicBezTo>
                  <a:cubicBezTo>
                    <a:pt x="7" y="2"/>
                    <a:pt x="27" y="2"/>
                    <a:pt x="45" y="16"/>
                  </a:cubicBezTo>
                  <a:cubicBezTo>
                    <a:pt x="44" y="14"/>
                    <a:pt x="42" y="12"/>
                    <a:pt x="41" y="10"/>
                  </a:cubicBezTo>
                  <a:cubicBezTo>
                    <a:pt x="37" y="7"/>
                    <a:pt x="32" y="5"/>
                    <a:pt x="27" y="3"/>
                  </a:cubicBezTo>
                  <a:cubicBezTo>
                    <a:pt x="22" y="1"/>
                    <a:pt x="16" y="0"/>
                    <a:pt x="1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1" name="Freeform 848">
              <a:extLst>
                <a:ext uri="{FF2B5EF4-FFF2-40B4-BE49-F238E27FC236}">
                  <a16:creationId xmlns:a16="http://schemas.microsoft.com/office/drawing/2014/main" id="{27F7D29F-693B-4C51-B83E-C4F57251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3213" y="1612901"/>
              <a:ext cx="128588" cy="76200"/>
            </a:xfrm>
            <a:custGeom>
              <a:avLst/>
              <a:gdLst>
                <a:gd name="T0" fmla="*/ 4 w 39"/>
                <a:gd name="T1" fmla="*/ 20 h 23"/>
                <a:gd name="T2" fmla="*/ 25 w 39"/>
                <a:gd name="T3" fmla="*/ 14 h 23"/>
                <a:gd name="T4" fmla="*/ 38 w 39"/>
                <a:gd name="T5" fmla="*/ 0 h 23"/>
                <a:gd name="T6" fmla="*/ 39 w 39"/>
                <a:gd name="T7" fmla="*/ 2 h 23"/>
                <a:gd name="T8" fmla="*/ 4 w 39"/>
                <a:gd name="T9" fmla="*/ 20 h 23"/>
                <a:gd name="T10" fmla="*/ 3 w 39"/>
                <a:gd name="T11" fmla="*/ 20 h 23"/>
                <a:gd name="T12" fmla="*/ 1 w 39"/>
                <a:gd name="T13" fmla="*/ 21 h 23"/>
                <a:gd name="T14" fmla="*/ 2 w 39"/>
                <a:gd name="T15" fmla="*/ 19 h 23"/>
                <a:gd name="T16" fmla="*/ 4 w 39"/>
                <a:gd name="T17" fmla="*/ 2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3">
                  <a:moveTo>
                    <a:pt x="4" y="20"/>
                  </a:moveTo>
                  <a:cubicBezTo>
                    <a:pt x="8" y="20"/>
                    <a:pt x="17" y="20"/>
                    <a:pt x="25" y="14"/>
                  </a:cubicBezTo>
                  <a:cubicBezTo>
                    <a:pt x="35" y="7"/>
                    <a:pt x="38" y="0"/>
                    <a:pt x="38" y="0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28" y="23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1"/>
                    <a:pt x="2" y="21"/>
                    <a:pt x="1" y="21"/>
                  </a:cubicBezTo>
                  <a:cubicBezTo>
                    <a:pt x="0" y="21"/>
                    <a:pt x="0" y="19"/>
                    <a:pt x="2" y="19"/>
                  </a:cubicBezTo>
                  <a:cubicBezTo>
                    <a:pt x="4" y="19"/>
                    <a:pt x="4" y="19"/>
                    <a:pt x="4" y="20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2" name="Freeform 849">
              <a:extLst>
                <a:ext uri="{FF2B5EF4-FFF2-40B4-BE49-F238E27FC236}">
                  <a16:creationId xmlns:a16="http://schemas.microsoft.com/office/drawing/2014/main" id="{C9DF782F-AF56-4F40-8F42-B1377ECD6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4163" y="1603376"/>
              <a:ext cx="128588" cy="82550"/>
            </a:xfrm>
            <a:custGeom>
              <a:avLst/>
              <a:gdLst>
                <a:gd name="T0" fmla="*/ 38 w 39"/>
                <a:gd name="T1" fmla="*/ 2 h 25"/>
                <a:gd name="T2" fmla="*/ 39 w 39"/>
                <a:gd name="T3" fmla="*/ 0 h 25"/>
                <a:gd name="T4" fmla="*/ 4 w 39"/>
                <a:gd name="T5" fmla="*/ 23 h 25"/>
                <a:gd name="T6" fmla="*/ 1 w 39"/>
                <a:gd name="T7" fmla="*/ 23 h 25"/>
                <a:gd name="T8" fmla="*/ 4 w 39"/>
                <a:gd name="T9" fmla="*/ 23 h 25"/>
                <a:gd name="T10" fmla="*/ 4 w 39"/>
                <a:gd name="T11" fmla="*/ 23 h 25"/>
                <a:gd name="T12" fmla="*/ 17 w 39"/>
                <a:gd name="T13" fmla="*/ 19 h 25"/>
                <a:gd name="T14" fmla="*/ 38 w 39"/>
                <a:gd name="T15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25">
                  <a:moveTo>
                    <a:pt x="38" y="2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23" y="20"/>
                    <a:pt x="4" y="23"/>
                  </a:cubicBezTo>
                  <a:cubicBezTo>
                    <a:pt x="4" y="23"/>
                    <a:pt x="2" y="22"/>
                    <a:pt x="1" y="23"/>
                  </a:cubicBezTo>
                  <a:cubicBezTo>
                    <a:pt x="0" y="24"/>
                    <a:pt x="2" y="25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6" y="23"/>
                    <a:pt x="12" y="22"/>
                    <a:pt x="17" y="19"/>
                  </a:cubicBezTo>
                  <a:cubicBezTo>
                    <a:pt x="25" y="15"/>
                    <a:pt x="36" y="5"/>
                    <a:pt x="38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3" name="Freeform 850">
              <a:extLst>
                <a:ext uri="{FF2B5EF4-FFF2-40B4-BE49-F238E27FC236}">
                  <a16:creationId xmlns:a16="http://schemas.microsoft.com/office/drawing/2014/main" id="{814B540D-3710-4437-9C17-BBD5369BD3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4151" y="1524001"/>
              <a:ext cx="234950" cy="134938"/>
            </a:xfrm>
            <a:custGeom>
              <a:avLst/>
              <a:gdLst>
                <a:gd name="T0" fmla="*/ 3 w 71"/>
                <a:gd name="T1" fmla="*/ 35 h 41"/>
                <a:gd name="T2" fmla="*/ 1 w 71"/>
                <a:gd name="T3" fmla="*/ 38 h 41"/>
                <a:gd name="T4" fmla="*/ 5 w 71"/>
                <a:gd name="T5" fmla="*/ 34 h 41"/>
                <a:gd name="T6" fmla="*/ 70 w 71"/>
                <a:gd name="T7" fmla="*/ 25 h 41"/>
                <a:gd name="T8" fmla="*/ 71 w 71"/>
                <a:gd name="T9" fmla="*/ 23 h 41"/>
                <a:gd name="T10" fmla="*/ 3 w 71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41">
                  <a:moveTo>
                    <a:pt x="3" y="35"/>
                  </a:moveTo>
                  <a:cubicBezTo>
                    <a:pt x="1" y="35"/>
                    <a:pt x="0" y="36"/>
                    <a:pt x="1" y="38"/>
                  </a:cubicBezTo>
                  <a:cubicBezTo>
                    <a:pt x="1" y="41"/>
                    <a:pt x="7" y="37"/>
                    <a:pt x="5" y="34"/>
                  </a:cubicBezTo>
                  <a:cubicBezTo>
                    <a:pt x="26" y="1"/>
                    <a:pt x="70" y="24"/>
                    <a:pt x="70" y="25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0" y="23"/>
                    <a:pt x="24" y="0"/>
                    <a:pt x="3" y="3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4" name="Freeform 851">
              <a:extLst>
                <a:ext uri="{FF2B5EF4-FFF2-40B4-BE49-F238E27FC236}">
                  <a16:creationId xmlns:a16="http://schemas.microsoft.com/office/drawing/2014/main" id="{2D8BA89E-3FB1-4086-9D59-0FE89D6AF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6388" y="1658938"/>
              <a:ext cx="142875" cy="112713"/>
            </a:xfrm>
            <a:custGeom>
              <a:avLst/>
              <a:gdLst>
                <a:gd name="T0" fmla="*/ 3 w 43"/>
                <a:gd name="T1" fmla="*/ 26 h 34"/>
                <a:gd name="T2" fmla="*/ 1 w 43"/>
                <a:gd name="T3" fmla="*/ 26 h 34"/>
                <a:gd name="T4" fmla="*/ 4 w 43"/>
                <a:gd name="T5" fmla="*/ 25 h 34"/>
                <a:gd name="T6" fmla="*/ 41 w 43"/>
                <a:gd name="T7" fmla="*/ 0 h 34"/>
                <a:gd name="T8" fmla="*/ 43 w 43"/>
                <a:gd name="T9" fmla="*/ 0 h 34"/>
                <a:gd name="T10" fmla="*/ 3 w 43"/>
                <a:gd name="T11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34">
                  <a:moveTo>
                    <a:pt x="3" y="26"/>
                  </a:moveTo>
                  <a:cubicBezTo>
                    <a:pt x="2" y="26"/>
                    <a:pt x="1" y="27"/>
                    <a:pt x="1" y="26"/>
                  </a:cubicBezTo>
                  <a:cubicBezTo>
                    <a:pt x="0" y="24"/>
                    <a:pt x="4" y="23"/>
                    <a:pt x="4" y="25"/>
                  </a:cubicBezTo>
                  <a:cubicBezTo>
                    <a:pt x="31" y="32"/>
                    <a:pt x="41" y="0"/>
                    <a:pt x="41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2" y="1"/>
                    <a:pt x="30" y="34"/>
                    <a:pt x="3" y="26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5" name="Freeform 852">
              <a:extLst>
                <a:ext uri="{FF2B5EF4-FFF2-40B4-BE49-F238E27FC236}">
                  <a16:creationId xmlns:a16="http://schemas.microsoft.com/office/drawing/2014/main" id="{CC14D1D8-6AD9-4FD0-A543-B924D1962D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4476" y="1533526"/>
              <a:ext cx="155575" cy="100013"/>
            </a:xfrm>
            <a:custGeom>
              <a:avLst/>
              <a:gdLst>
                <a:gd name="T0" fmla="*/ 2 w 47"/>
                <a:gd name="T1" fmla="*/ 26 h 30"/>
                <a:gd name="T2" fmla="*/ 1 w 47"/>
                <a:gd name="T3" fmla="*/ 28 h 30"/>
                <a:gd name="T4" fmla="*/ 3 w 47"/>
                <a:gd name="T5" fmla="*/ 26 h 30"/>
                <a:gd name="T6" fmla="*/ 46 w 47"/>
                <a:gd name="T7" fmla="*/ 13 h 30"/>
                <a:gd name="T8" fmla="*/ 47 w 47"/>
                <a:gd name="T9" fmla="*/ 12 h 30"/>
                <a:gd name="T10" fmla="*/ 2 w 47"/>
                <a:gd name="T11" fmla="*/ 2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30">
                  <a:moveTo>
                    <a:pt x="2" y="26"/>
                  </a:moveTo>
                  <a:cubicBezTo>
                    <a:pt x="1" y="27"/>
                    <a:pt x="0" y="27"/>
                    <a:pt x="1" y="28"/>
                  </a:cubicBezTo>
                  <a:cubicBezTo>
                    <a:pt x="1" y="30"/>
                    <a:pt x="5" y="27"/>
                    <a:pt x="3" y="26"/>
                  </a:cubicBezTo>
                  <a:cubicBezTo>
                    <a:pt x="15" y="1"/>
                    <a:pt x="46" y="13"/>
                    <a:pt x="46" y="13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6" y="12"/>
                    <a:pt x="13" y="0"/>
                    <a:pt x="2" y="2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6" name="Freeform 853">
              <a:extLst>
                <a:ext uri="{FF2B5EF4-FFF2-40B4-BE49-F238E27FC236}">
                  <a16:creationId xmlns:a16="http://schemas.microsoft.com/office/drawing/2014/main" id="{DD2B4054-3139-4E1B-9090-E17E875767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3688" y="1639888"/>
              <a:ext cx="146050" cy="155575"/>
            </a:xfrm>
            <a:custGeom>
              <a:avLst/>
              <a:gdLst>
                <a:gd name="T0" fmla="*/ 4 w 44"/>
                <a:gd name="T1" fmla="*/ 45 h 47"/>
                <a:gd name="T2" fmla="*/ 1 w 44"/>
                <a:gd name="T3" fmla="*/ 46 h 47"/>
                <a:gd name="T4" fmla="*/ 6 w 44"/>
                <a:gd name="T5" fmla="*/ 44 h 47"/>
                <a:gd name="T6" fmla="*/ 42 w 44"/>
                <a:gd name="T7" fmla="*/ 0 h 47"/>
                <a:gd name="T8" fmla="*/ 44 w 44"/>
                <a:gd name="T9" fmla="*/ 0 h 47"/>
                <a:gd name="T10" fmla="*/ 4 w 44"/>
                <a:gd name="T11" fmla="*/ 4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4" y="45"/>
                  </a:moveTo>
                  <a:cubicBezTo>
                    <a:pt x="3" y="46"/>
                    <a:pt x="2" y="47"/>
                    <a:pt x="1" y="46"/>
                  </a:cubicBezTo>
                  <a:cubicBezTo>
                    <a:pt x="0" y="44"/>
                    <a:pt x="4" y="41"/>
                    <a:pt x="6" y="44"/>
                  </a:cubicBezTo>
                  <a:cubicBezTo>
                    <a:pt x="40" y="43"/>
                    <a:pt x="42" y="1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0" y="45"/>
                    <a:pt x="4" y="4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7" name="Freeform 854">
              <a:extLst>
                <a:ext uri="{FF2B5EF4-FFF2-40B4-BE49-F238E27FC236}">
                  <a16:creationId xmlns:a16="http://schemas.microsoft.com/office/drawing/2014/main" id="{EFCEAF69-1EC6-4585-89B9-B02352AA3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7338" y="1643063"/>
              <a:ext cx="149225" cy="109538"/>
            </a:xfrm>
            <a:custGeom>
              <a:avLst/>
              <a:gdLst>
                <a:gd name="T0" fmla="*/ 3 w 45"/>
                <a:gd name="T1" fmla="*/ 23 h 33"/>
                <a:gd name="T2" fmla="*/ 1 w 45"/>
                <a:gd name="T3" fmla="*/ 22 h 33"/>
                <a:gd name="T4" fmla="*/ 4 w 45"/>
                <a:gd name="T5" fmla="*/ 23 h 33"/>
                <a:gd name="T6" fmla="*/ 43 w 45"/>
                <a:gd name="T7" fmla="*/ 0 h 33"/>
                <a:gd name="T8" fmla="*/ 45 w 45"/>
                <a:gd name="T9" fmla="*/ 1 h 33"/>
                <a:gd name="T10" fmla="*/ 3 w 45"/>
                <a:gd name="T11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3">
                  <a:moveTo>
                    <a:pt x="3" y="23"/>
                  </a:moveTo>
                  <a:cubicBezTo>
                    <a:pt x="2" y="23"/>
                    <a:pt x="1" y="23"/>
                    <a:pt x="1" y="22"/>
                  </a:cubicBezTo>
                  <a:cubicBezTo>
                    <a:pt x="0" y="21"/>
                    <a:pt x="4" y="20"/>
                    <a:pt x="4" y="23"/>
                  </a:cubicBezTo>
                  <a:cubicBezTo>
                    <a:pt x="30" y="31"/>
                    <a:pt x="43" y="1"/>
                    <a:pt x="43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4" y="1"/>
                    <a:pt x="29" y="33"/>
                    <a:pt x="3" y="2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0" name="Freeform 855">
              <a:extLst>
                <a:ext uri="{FF2B5EF4-FFF2-40B4-BE49-F238E27FC236}">
                  <a16:creationId xmlns:a16="http://schemas.microsoft.com/office/drawing/2014/main" id="{EEC2A526-8FAD-44F3-B9E4-5446A00A81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7813" y="1579563"/>
              <a:ext cx="122238" cy="85725"/>
            </a:xfrm>
            <a:custGeom>
              <a:avLst/>
              <a:gdLst>
                <a:gd name="T0" fmla="*/ 3 w 37"/>
                <a:gd name="T1" fmla="*/ 22 h 26"/>
                <a:gd name="T2" fmla="*/ 18 w 37"/>
                <a:gd name="T3" fmla="*/ 7 h 26"/>
                <a:gd name="T4" fmla="*/ 37 w 37"/>
                <a:gd name="T5" fmla="*/ 3 h 26"/>
                <a:gd name="T6" fmla="*/ 36 w 37"/>
                <a:gd name="T7" fmla="*/ 2 h 26"/>
                <a:gd name="T8" fmla="*/ 2 w 37"/>
                <a:gd name="T9" fmla="*/ 22 h 26"/>
                <a:gd name="T10" fmla="*/ 2 w 37"/>
                <a:gd name="T11" fmla="*/ 23 h 26"/>
                <a:gd name="T12" fmla="*/ 0 w 37"/>
                <a:gd name="T13" fmla="*/ 24 h 26"/>
                <a:gd name="T14" fmla="*/ 3 w 37"/>
                <a:gd name="T15" fmla="*/ 24 h 26"/>
                <a:gd name="T16" fmla="*/ 3 w 37"/>
                <a:gd name="T17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6">
                  <a:moveTo>
                    <a:pt x="3" y="22"/>
                  </a:moveTo>
                  <a:cubicBezTo>
                    <a:pt x="4" y="19"/>
                    <a:pt x="9" y="11"/>
                    <a:pt x="18" y="7"/>
                  </a:cubicBezTo>
                  <a:cubicBezTo>
                    <a:pt x="30" y="2"/>
                    <a:pt x="37" y="3"/>
                    <a:pt x="37" y="3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12" y="0"/>
                    <a:pt x="2" y="2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0" y="24"/>
                  </a:cubicBezTo>
                  <a:cubicBezTo>
                    <a:pt x="0" y="25"/>
                    <a:pt x="2" y="26"/>
                    <a:pt x="3" y="24"/>
                  </a:cubicBezTo>
                  <a:cubicBezTo>
                    <a:pt x="4" y="23"/>
                    <a:pt x="3" y="23"/>
                    <a:pt x="3" y="2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1" name="Freeform 856">
              <a:extLst>
                <a:ext uri="{FF2B5EF4-FFF2-40B4-BE49-F238E27FC236}">
                  <a16:creationId xmlns:a16="http://schemas.microsoft.com/office/drawing/2014/main" id="{2BCD8631-3CF0-4B7F-AA46-5FAD6D5AE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71151" y="1592263"/>
              <a:ext cx="125413" cy="84138"/>
            </a:xfrm>
            <a:custGeom>
              <a:avLst/>
              <a:gdLst>
                <a:gd name="T0" fmla="*/ 3 w 38"/>
                <a:gd name="T1" fmla="*/ 22 h 25"/>
                <a:gd name="T2" fmla="*/ 18 w 38"/>
                <a:gd name="T3" fmla="*/ 6 h 25"/>
                <a:gd name="T4" fmla="*/ 38 w 38"/>
                <a:gd name="T5" fmla="*/ 2 h 25"/>
                <a:gd name="T6" fmla="*/ 36 w 38"/>
                <a:gd name="T7" fmla="*/ 1 h 25"/>
                <a:gd name="T8" fmla="*/ 2 w 38"/>
                <a:gd name="T9" fmla="*/ 22 h 25"/>
                <a:gd name="T10" fmla="*/ 2 w 38"/>
                <a:gd name="T11" fmla="*/ 22 h 25"/>
                <a:gd name="T12" fmla="*/ 1 w 38"/>
                <a:gd name="T13" fmla="*/ 24 h 25"/>
                <a:gd name="T14" fmla="*/ 3 w 38"/>
                <a:gd name="T15" fmla="*/ 24 h 25"/>
                <a:gd name="T16" fmla="*/ 3 w 38"/>
                <a:gd name="T17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5">
                  <a:moveTo>
                    <a:pt x="3" y="22"/>
                  </a:moveTo>
                  <a:cubicBezTo>
                    <a:pt x="5" y="18"/>
                    <a:pt x="9" y="10"/>
                    <a:pt x="18" y="6"/>
                  </a:cubicBezTo>
                  <a:cubicBezTo>
                    <a:pt x="30" y="1"/>
                    <a:pt x="38" y="2"/>
                    <a:pt x="38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13" y="0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2"/>
                    <a:pt x="1" y="23"/>
                    <a:pt x="1" y="24"/>
                  </a:cubicBezTo>
                  <a:cubicBezTo>
                    <a:pt x="0" y="25"/>
                    <a:pt x="2" y="25"/>
                    <a:pt x="3" y="24"/>
                  </a:cubicBezTo>
                  <a:cubicBezTo>
                    <a:pt x="4" y="23"/>
                    <a:pt x="3" y="22"/>
                    <a:pt x="3" y="2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2" name="Freeform 857">
              <a:extLst>
                <a:ext uri="{FF2B5EF4-FFF2-40B4-BE49-F238E27FC236}">
                  <a16:creationId xmlns:a16="http://schemas.microsoft.com/office/drawing/2014/main" id="{840E4CD6-824A-4159-9780-73CC313803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71151" y="1606551"/>
              <a:ext cx="104775" cy="101600"/>
            </a:xfrm>
            <a:custGeom>
              <a:avLst/>
              <a:gdLst>
                <a:gd name="T0" fmla="*/ 3 w 32"/>
                <a:gd name="T1" fmla="*/ 29 h 31"/>
                <a:gd name="T2" fmla="*/ 22 w 32"/>
                <a:gd name="T3" fmla="*/ 17 h 31"/>
                <a:gd name="T4" fmla="*/ 30 w 32"/>
                <a:gd name="T5" fmla="*/ 0 h 31"/>
                <a:gd name="T6" fmla="*/ 32 w 32"/>
                <a:gd name="T7" fmla="*/ 1 h 31"/>
                <a:gd name="T8" fmla="*/ 3 w 32"/>
                <a:gd name="T9" fmla="*/ 29 h 31"/>
                <a:gd name="T10" fmla="*/ 3 w 32"/>
                <a:gd name="T11" fmla="*/ 29 h 31"/>
                <a:gd name="T12" fmla="*/ 1 w 32"/>
                <a:gd name="T13" fmla="*/ 31 h 31"/>
                <a:gd name="T14" fmla="*/ 2 w 32"/>
                <a:gd name="T15" fmla="*/ 28 h 31"/>
                <a:gd name="T16" fmla="*/ 3 w 32"/>
                <a:gd name="T1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1">
                  <a:moveTo>
                    <a:pt x="3" y="29"/>
                  </a:moveTo>
                  <a:cubicBezTo>
                    <a:pt x="7" y="28"/>
                    <a:pt x="16" y="25"/>
                    <a:pt x="22" y="17"/>
                  </a:cubicBezTo>
                  <a:cubicBezTo>
                    <a:pt x="30" y="7"/>
                    <a:pt x="30" y="0"/>
                    <a:pt x="30" y="0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27" y="25"/>
                    <a:pt x="3" y="29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3" y="30"/>
                    <a:pt x="2" y="30"/>
                    <a:pt x="1" y="31"/>
                  </a:cubicBezTo>
                  <a:cubicBezTo>
                    <a:pt x="0" y="31"/>
                    <a:pt x="0" y="29"/>
                    <a:pt x="2" y="28"/>
                  </a:cubicBezTo>
                  <a:cubicBezTo>
                    <a:pt x="3" y="28"/>
                    <a:pt x="3" y="28"/>
                    <a:pt x="3" y="29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3" name="Freeform 858">
              <a:extLst>
                <a:ext uri="{FF2B5EF4-FFF2-40B4-BE49-F238E27FC236}">
                  <a16:creationId xmlns:a16="http://schemas.microsoft.com/office/drawing/2014/main" id="{347E967A-8A73-4F61-8C6C-A8C656645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7488" y="1417638"/>
              <a:ext cx="311150" cy="454025"/>
            </a:xfrm>
            <a:custGeom>
              <a:avLst/>
              <a:gdLst>
                <a:gd name="T0" fmla="*/ 81 w 94"/>
                <a:gd name="T1" fmla="*/ 104 h 137"/>
                <a:gd name="T2" fmla="*/ 79 w 94"/>
                <a:gd name="T3" fmla="*/ 99 h 137"/>
                <a:gd name="T4" fmla="*/ 79 w 94"/>
                <a:gd name="T5" fmla="*/ 99 h 137"/>
                <a:gd name="T6" fmla="*/ 60 w 94"/>
                <a:gd name="T7" fmla="*/ 67 h 137"/>
                <a:gd name="T8" fmla="*/ 52 w 94"/>
                <a:gd name="T9" fmla="*/ 57 h 137"/>
                <a:gd name="T10" fmla="*/ 52 w 94"/>
                <a:gd name="T11" fmla="*/ 57 h 137"/>
                <a:gd name="T12" fmla="*/ 49 w 94"/>
                <a:gd name="T13" fmla="*/ 51 h 137"/>
                <a:gd name="T14" fmla="*/ 28 w 94"/>
                <a:gd name="T15" fmla="*/ 20 h 137"/>
                <a:gd name="T16" fmla="*/ 26 w 94"/>
                <a:gd name="T17" fmla="*/ 19 h 137"/>
                <a:gd name="T18" fmla="*/ 18 w 94"/>
                <a:gd name="T19" fmla="*/ 5 h 137"/>
                <a:gd name="T20" fmla="*/ 39 w 94"/>
                <a:gd name="T21" fmla="*/ 15 h 137"/>
                <a:gd name="T22" fmla="*/ 55 w 94"/>
                <a:gd name="T23" fmla="*/ 27 h 137"/>
                <a:gd name="T24" fmla="*/ 55 w 94"/>
                <a:gd name="T25" fmla="*/ 27 h 137"/>
                <a:gd name="T26" fmla="*/ 55 w 94"/>
                <a:gd name="T27" fmla="*/ 27 h 137"/>
                <a:gd name="T28" fmla="*/ 56 w 94"/>
                <a:gd name="T29" fmla="*/ 28 h 137"/>
                <a:gd name="T30" fmla="*/ 56 w 94"/>
                <a:gd name="T31" fmla="*/ 29 h 137"/>
                <a:gd name="T32" fmla="*/ 62 w 94"/>
                <a:gd name="T33" fmla="*/ 37 h 137"/>
                <a:gd name="T34" fmla="*/ 66 w 94"/>
                <a:gd name="T35" fmla="*/ 55 h 137"/>
                <a:gd name="T36" fmla="*/ 69 w 94"/>
                <a:gd name="T37" fmla="*/ 61 h 137"/>
                <a:gd name="T38" fmla="*/ 80 w 94"/>
                <a:gd name="T39" fmla="*/ 72 h 137"/>
                <a:gd name="T40" fmla="*/ 89 w 94"/>
                <a:gd name="T41" fmla="*/ 86 h 137"/>
                <a:gd name="T42" fmla="*/ 89 w 94"/>
                <a:gd name="T43" fmla="*/ 86 h 137"/>
                <a:gd name="T44" fmla="*/ 93 w 94"/>
                <a:gd name="T45" fmla="*/ 101 h 137"/>
                <a:gd name="T46" fmla="*/ 94 w 94"/>
                <a:gd name="T47" fmla="*/ 113 h 137"/>
                <a:gd name="T48" fmla="*/ 81 w 94"/>
                <a:gd name="T49" fmla="*/ 10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4" h="137">
                  <a:moveTo>
                    <a:pt x="81" y="104"/>
                  </a:moveTo>
                  <a:cubicBezTo>
                    <a:pt x="80" y="103"/>
                    <a:pt x="79" y="101"/>
                    <a:pt x="79" y="99"/>
                  </a:cubicBezTo>
                  <a:cubicBezTo>
                    <a:pt x="79" y="99"/>
                    <a:pt x="79" y="99"/>
                    <a:pt x="79" y="99"/>
                  </a:cubicBezTo>
                  <a:cubicBezTo>
                    <a:pt x="74" y="87"/>
                    <a:pt x="72" y="77"/>
                    <a:pt x="60" y="67"/>
                  </a:cubicBezTo>
                  <a:cubicBezTo>
                    <a:pt x="60" y="67"/>
                    <a:pt x="56" y="63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1" y="55"/>
                    <a:pt x="50" y="53"/>
                    <a:pt x="49" y="51"/>
                  </a:cubicBezTo>
                  <a:cubicBezTo>
                    <a:pt x="45" y="43"/>
                    <a:pt x="35" y="27"/>
                    <a:pt x="28" y="20"/>
                  </a:cubicBezTo>
                  <a:cubicBezTo>
                    <a:pt x="27" y="20"/>
                    <a:pt x="27" y="20"/>
                    <a:pt x="26" y="19"/>
                  </a:cubicBezTo>
                  <a:cubicBezTo>
                    <a:pt x="0" y="0"/>
                    <a:pt x="14" y="2"/>
                    <a:pt x="18" y="5"/>
                  </a:cubicBezTo>
                  <a:cubicBezTo>
                    <a:pt x="24" y="8"/>
                    <a:pt x="31" y="11"/>
                    <a:pt x="39" y="15"/>
                  </a:cubicBezTo>
                  <a:cubicBezTo>
                    <a:pt x="44" y="18"/>
                    <a:pt x="50" y="22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8" y="31"/>
                    <a:pt x="60" y="34"/>
                    <a:pt x="62" y="37"/>
                  </a:cubicBezTo>
                  <a:cubicBezTo>
                    <a:pt x="66" y="44"/>
                    <a:pt x="67" y="51"/>
                    <a:pt x="66" y="55"/>
                  </a:cubicBezTo>
                  <a:cubicBezTo>
                    <a:pt x="66" y="58"/>
                    <a:pt x="67" y="60"/>
                    <a:pt x="69" y="61"/>
                  </a:cubicBezTo>
                  <a:cubicBezTo>
                    <a:pt x="72" y="63"/>
                    <a:pt x="76" y="66"/>
                    <a:pt x="80" y="72"/>
                  </a:cubicBezTo>
                  <a:cubicBezTo>
                    <a:pt x="84" y="76"/>
                    <a:pt x="87" y="81"/>
                    <a:pt x="89" y="86"/>
                  </a:cubicBezTo>
                  <a:cubicBezTo>
                    <a:pt x="89" y="86"/>
                    <a:pt x="89" y="86"/>
                    <a:pt x="89" y="86"/>
                  </a:cubicBezTo>
                  <a:cubicBezTo>
                    <a:pt x="91" y="92"/>
                    <a:pt x="93" y="97"/>
                    <a:pt x="93" y="101"/>
                  </a:cubicBezTo>
                  <a:cubicBezTo>
                    <a:pt x="94" y="106"/>
                    <a:pt x="94" y="110"/>
                    <a:pt x="94" y="113"/>
                  </a:cubicBezTo>
                  <a:cubicBezTo>
                    <a:pt x="90" y="137"/>
                    <a:pt x="87" y="119"/>
                    <a:pt x="81" y="104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4" name="Freeform 859">
              <a:extLst>
                <a:ext uri="{FF2B5EF4-FFF2-40B4-BE49-F238E27FC236}">
                  <a16:creationId xmlns:a16="http://schemas.microsoft.com/office/drawing/2014/main" id="{B66EF5D3-6A80-4D4B-B7D1-D0E30DCF5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3063" y="1500188"/>
              <a:ext cx="138113" cy="207963"/>
            </a:xfrm>
            <a:custGeom>
              <a:avLst/>
              <a:gdLst>
                <a:gd name="T0" fmla="*/ 4 w 42"/>
                <a:gd name="T1" fmla="*/ 0 h 63"/>
                <a:gd name="T2" fmla="*/ 4 w 42"/>
                <a:gd name="T3" fmla="*/ 0 h 63"/>
                <a:gd name="T4" fmla="*/ 17 w 42"/>
                <a:gd name="T5" fmla="*/ 22 h 63"/>
                <a:gd name="T6" fmla="*/ 16 w 42"/>
                <a:gd name="T7" fmla="*/ 24 h 63"/>
                <a:gd name="T8" fmla="*/ 3 w 42"/>
                <a:gd name="T9" fmla="*/ 13 h 63"/>
                <a:gd name="T10" fmla="*/ 0 w 42"/>
                <a:gd name="T11" fmla="*/ 12 h 63"/>
                <a:gd name="T12" fmla="*/ 9 w 42"/>
                <a:gd name="T13" fmla="*/ 18 h 63"/>
                <a:gd name="T14" fmla="*/ 16 w 42"/>
                <a:gd name="T15" fmla="*/ 28 h 63"/>
                <a:gd name="T16" fmla="*/ 16 w 42"/>
                <a:gd name="T17" fmla="*/ 28 h 63"/>
                <a:gd name="T18" fmla="*/ 13 w 42"/>
                <a:gd name="T19" fmla="*/ 27 h 63"/>
                <a:gd name="T20" fmla="*/ 9 w 42"/>
                <a:gd name="T21" fmla="*/ 26 h 63"/>
                <a:gd name="T22" fmla="*/ 7 w 42"/>
                <a:gd name="T23" fmla="*/ 26 h 63"/>
                <a:gd name="T24" fmla="*/ 13 w 42"/>
                <a:gd name="T25" fmla="*/ 29 h 63"/>
                <a:gd name="T26" fmla="*/ 17 w 42"/>
                <a:gd name="T27" fmla="*/ 33 h 63"/>
                <a:gd name="T28" fmla="*/ 18 w 42"/>
                <a:gd name="T29" fmla="*/ 44 h 63"/>
                <a:gd name="T30" fmla="*/ 19 w 42"/>
                <a:gd name="T31" fmla="*/ 36 h 63"/>
                <a:gd name="T32" fmla="*/ 19 w 42"/>
                <a:gd name="T33" fmla="*/ 36 h 63"/>
                <a:gd name="T34" fmla="*/ 24 w 42"/>
                <a:gd name="T35" fmla="*/ 44 h 63"/>
                <a:gd name="T36" fmla="*/ 29 w 42"/>
                <a:gd name="T37" fmla="*/ 59 h 63"/>
                <a:gd name="T38" fmla="*/ 26 w 42"/>
                <a:gd name="T39" fmla="*/ 43 h 63"/>
                <a:gd name="T40" fmla="*/ 27 w 42"/>
                <a:gd name="T41" fmla="*/ 43 h 63"/>
                <a:gd name="T42" fmla="*/ 33 w 42"/>
                <a:gd name="T43" fmla="*/ 49 h 63"/>
                <a:gd name="T44" fmla="*/ 42 w 42"/>
                <a:gd name="T45" fmla="*/ 63 h 63"/>
                <a:gd name="T46" fmla="*/ 42 w 42"/>
                <a:gd name="T47" fmla="*/ 61 h 63"/>
                <a:gd name="T48" fmla="*/ 42 w 42"/>
                <a:gd name="T49" fmla="*/ 61 h 63"/>
                <a:gd name="T50" fmla="*/ 42 w 42"/>
                <a:gd name="T51" fmla="*/ 61 h 63"/>
                <a:gd name="T52" fmla="*/ 33 w 42"/>
                <a:gd name="T53" fmla="*/ 47 h 63"/>
                <a:gd name="T54" fmla="*/ 22 w 42"/>
                <a:gd name="T55" fmla="*/ 36 h 63"/>
                <a:gd name="T56" fmla="*/ 19 w 42"/>
                <a:gd name="T57" fmla="*/ 31 h 63"/>
                <a:gd name="T58" fmla="*/ 19 w 42"/>
                <a:gd name="T59" fmla="*/ 30 h 63"/>
                <a:gd name="T60" fmla="*/ 20 w 42"/>
                <a:gd name="T61" fmla="*/ 27 h 63"/>
                <a:gd name="T62" fmla="*/ 15 w 42"/>
                <a:gd name="T63" fmla="*/ 12 h 63"/>
                <a:gd name="T64" fmla="*/ 9 w 42"/>
                <a:gd name="T65" fmla="*/ 4 h 63"/>
                <a:gd name="T66" fmla="*/ 9 w 42"/>
                <a:gd name="T67" fmla="*/ 3 h 63"/>
                <a:gd name="T68" fmla="*/ 8 w 42"/>
                <a:gd name="T69" fmla="*/ 2 h 63"/>
                <a:gd name="T70" fmla="*/ 8 w 42"/>
                <a:gd name="T71" fmla="*/ 2 h 63"/>
                <a:gd name="T72" fmla="*/ 8 w 42"/>
                <a:gd name="T73" fmla="*/ 2 h 63"/>
                <a:gd name="T74" fmla="*/ 8 w 42"/>
                <a:gd name="T75" fmla="*/ 2 h 63"/>
                <a:gd name="T76" fmla="*/ 4 w 42"/>
                <a:gd name="T7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" h="6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9" y="5"/>
                    <a:pt x="18" y="15"/>
                    <a:pt x="17" y="22"/>
                  </a:cubicBezTo>
                  <a:cubicBezTo>
                    <a:pt x="17" y="23"/>
                    <a:pt x="17" y="24"/>
                    <a:pt x="16" y="24"/>
                  </a:cubicBezTo>
                  <a:cubicBezTo>
                    <a:pt x="16" y="24"/>
                    <a:pt x="14" y="17"/>
                    <a:pt x="3" y="13"/>
                  </a:cubicBezTo>
                  <a:cubicBezTo>
                    <a:pt x="2" y="12"/>
                    <a:pt x="1" y="12"/>
                    <a:pt x="0" y="12"/>
                  </a:cubicBezTo>
                  <a:cubicBezTo>
                    <a:pt x="0" y="12"/>
                    <a:pt x="3" y="14"/>
                    <a:pt x="9" y="18"/>
                  </a:cubicBezTo>
                  <a:cubicBezTo>
                    <a:pt x="14" y="22"/>
                    <a:pt x="15" y="25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5" y="28"/>
                    <a:pt x="13" y="27"/>
                  </a:cubicBezTo>
                  <a:cubicBezTo>
                    <a:pt x="12" y="26"/>
                    <a:pt x="10" y="26"/>
                    <a:pt x="9" y="26"/>
                  </a:cubicBezTo>
                  <a:cubicBezTo>
                    <a:pt x="8" y="26"/>
                    <a:pt x="7" y="26"/>
                    <a:pt x="7" y="26"/>
                  </a:cubicBezTo>
                  <a:cubicBezTo>
                    <a:pt x="9" y="27"/>
                    <a:pt x="11" y="27"/>
                    <a:pt x="13" y="29"/>
                  </a:cubicBezTo>
                  <a:cubicBezTo>
                    <a:pt x="15" y="32"/>
                    <a:pt x="16" y="31"/>
                    <a:pt x="17" y="33"/>
                  </a:cubicBezTo>
                  <a:cubicBezTo>
                    <a:pt x="18" y="34"/>
                    <a:pt x="18" y="40"/>
                    <a:pt x="18" y="44"/>
                  </a:cubicBezTo>
                  <a:cubicBezTo>
                    <a:pt x="21" y="40"/>
                    <a:pt x="18" y="36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0" y="36"/>
                    <a:pt x="21" y="36"/>
                    <a:pt x="24" y="44"/>
                  </a:cubicBezTo>
                  <a:cubicBezTo>
                    <a:pt x="26" y="49"/>
                    <a:pt x="27" y="52"/>
                    <a:pt x="29" y="59"/>
                  </a:cubicBezTo>
                  <a:cubicBezTo>
                    <a:pt x="30" y="48"/>
                    <a:pt x="25" y="46"/>
                    <a:pt x="26" y="43"/>
                  </a:cubicBezTo>
                  <a:cubicBezTo>
                    <a:pt x="26" y="43"/>
                    <a:pt x="26" y="43"/>
                    <a:pt x="27" y="43"/>
                  </a:cubicBezTo>
                  <a:cubicBezTo>
                    <a:pt x="28" y="43"/>
                    <a:pt x="30" y="45"/>
                    <a:pt x="33" y="49"/>
                  </a:cubicBezTo>
                  <a:cubicBezTo>
                    <a:pt x="38" y="54"/>
                    <a:pt x="42" y="63"/>
                    <a:pt x="42" y="63"/>
                  </a:cubicBezTo>
                  <a:cubicBezTo>
                    <a:pt x="42" y="63"/>
                    <a:pt x="42" y="62"/>
                    <a:pt x="42" y="61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40" y="56"/>
                    <a:pt x="37" y="51"/>
                    <a:pt x="33" y="47"/>
                  </a:cubicBezTo>
                  <a:cubicBezTo>
                    <a:pt x="29" y="41"/>
                    <a:pt x="25" y="38"/>
                    <a:pt x="22" y="36"/>
                  </a:cubicBezTo>
                  <a:cubicBezTo>
                    <a:pt x="20" y="35"/>
                    <a:pt x="19" y="33"/>
                    <a:pt x="19" y="31"/>
                  </a:cubicBezTo>
                  <a:cubicBezTo>
                    <a:pt x="19" y="31"/>
                    <a:pt x="19" y="31"/>
                    <a:pt x="19" y="30"/>
                  </a:cubicBezTo>
                  <a:cubicBezTo>
                    <a:pt x="20" y="29"/>
                    <a:pt x="20" y="28"/>
                    <a:pt x="20" y="27"/>
                  </a:cubicBezTo>
                  <a:cubicBezTo>
                    <a:pt x="20" y="23"/>
                    <a:pt x="18" y="18"/>
                    <a:pt x="15" y="12"/>
                  </a:cubicBezTo>
                  <a:cubicBezTo>
                    <a:pt x="13" y="9"/>
                    <a:pt x="11" y="6"/>
                    <a:pt x="9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1"/>
                    <a:pt x="5" y="0"/>
                    <a:pt x="4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5" name="Freeform 860">
              <a:extLst>
                <a:ext uri="{FF2B5EF4-FFF2-40B4-BE49-F238E27FC236}">
                  <a16:creationId xmlns:a16="http://schemas.microsoft.com/office/drawing/2014/main" id="{E61206A5-25D7-45C1-B92E-1532BFA14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8426" y="1517651"/>
              <a:ext cx="14288" cy="98425"/>
            </a:xfrm>
            <a:custGeom>
              <a:avLst/>
              <a:gdLst>
                <a:gd name="T0" fmla="*/ 1 w 4"/>
                <a:gd name="T1" fmla="*/ 28 h 30"/>
                <a:gd name="T2" fmla="*/ 2 w 4"/>
                <a:gd name="T3" fmla="*/ 28 h 30"/>
                <a:gd name="T4" fmla="*/ 3 w 4"/>
                <a:gd name="T5" fmla="*/ 30 h 30"/>
                <a:gd name="T6" fmla="*/ 1 w 4"/>
                <a:gd name="T7" fmla="*/ 28 h 30"/>
                <a:gd name="T8" fmla="*/ 4 w 4"/>
                <a:gd name="T9" fmla="*/ 0 h 30"/>
                <a:gd name="T10" fmla="*/ 4 w 4"/>
                <a:gd name="T11" fmla="*/ 0 h 30"/>
                <a:gd name="T12" fmla="*/ 0 w 4"/>
                <a:gd name="T13" fmla="*/ 4 h 30"/>
                <a:gd name="T14" fmla="*/ 0 w 4"/>
                <a:gd name="T15" fmla="*/ 4 h 30"/>
                <a:gd name="T16" fmla="*/ 4 w 4"/>
                <a:gd name="T17" fmla="*/ 0 h 30"/>
                <a:gd name="T18" fmla="*/ 4 w 4"/>
                <a:gd name="T1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30">
                  <a:moveTo>
                    <a:pt x="1" y="28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2" y="29"/>
                    <a:pt x="2" y="29"/>
                    <a:pt x="3" y="30"/>
                  </a:cubicBezTo>
                  <a:cubicBezTo>
                    <a:pt x="2" y="29"/>
                    <a:pt x="2" y="29"/>
                    <a:pt x="1" y="28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2"/>
                    <a:pt x="1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2" y="2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6" name="Freeform 861">
              <a:extLst>
                <a:ext uri="{FF2B5EF4-FFF2-40B4-BE49-F238E27FC236}">
                  <a16:creationId xmlns:a16="http://schemas.microsoft.com/office/drawing/2014/main" id="{9B5F0A85-D318-4F18-86AC-A825DEA270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45726" y="1500188"/>
              <a:ext cx="88900" cy="128588"/>
            </a:xfrm>
            <a:custGeom>
              <a:avLst/>
              <a:gdLst>
                <a:gd name="T0" fmla="*/ 16 w 27"/>
                <a:gd name="T1" fmla="*/ 34 h 39"/>
                <a:gd name="T2" fmla="*/ 20 w 27"/>
                <a:gd name="T3" fmla="*/ 36 h 39"/>
                <a:gd name="T4" fmla="*/ 22 w 27"/>
                <a:gd name="T5" fmla="*/ 35 h 39"/>
                <a:gd name="T6" fmla="*/ 22 w 27"/>
                <a:gd name="T7" fmla="*/ 35 h 39"/>
                <a:gd name="T8" fmla="*/ 20 w 27"/>
                <a:gd name="T9" fmla="*/ 35 h 39"/>
                <a:gd name="T10" fmla="*/ 16 w 27"/>
                <a:gd name="T11" fmla="*/ 34 h 39"/>
                <a:gd name="T12" fmla="*/ 8 w 27"/>
                <a:gd name="T13" fmla="*/ 11 h 39"/>
                <a:gd name="T14" fmla="*/ 8 w 27"/>
                <a:gd name="T15" fmla="*/ 11 h 39"/>
                <a:gd name="T16" fmla="*/ 9 w 27"/>
                <a:gd name="T17" fmla="*/ 12 h 39"/>
                <a:gd name="T18" fmla="*/ 8 w 27"/>
                <a:gd name="T19" fmla="*/ 11 h 39"/>
                <a:gd name="T20" fmla="*/ 20 w 27"/>
                <a:gd name="T21" fmla="*/ 0 h 39"/>
                <a:gd name="T22" fmla="*/ 8 w 27"/>
                <a:gd name="T23" fmla="*/ 5 h 39"/>
                <a:gd name="T24" fmla="*/ 8 w 27"/>
                <a:gd name="T25" fmla="*/ 5 h 39"/>
                <a:gd name="T26" fmla="*/ 4 w 27"/>
                <a:gd name="T27" fmla="*/ 9 h 39"/>
                <a:gd name="T28" fmla="*/ 4 w 27"/>
                <a:gd name="T29" fmla="*/ 9 h 39"/>
                <a:gd name="T30" fmla="*/ 4 w 27"/>
                <a:gd name="T31" fmla="*/ 9 h 39"/>
                <a:gd name="T32" fmla="*/ 3 w 27"/>
                <a:gd name="T33" fmla="*/ 13 h 39"/>
                <a:gd name="T34" fmla="*/ 3 w 27"/>
                <a:gd name="T35" fmla="*/ 18 h 39"/>
                <a:gd name="T36" fmla="*/ 2 w 27"/>
                <a:gd name="T37" fmla="*/ 20 h 39"/>
                <a:gd name="T38" fmla="*/ 1 w 27"/>
                <a:gd name="T39" fmla="*/ 21 h 39"/>
                <a:gd name="T40" fmla="*/ 0 w 27"/>
                <a:gd name="T41" fmla="*/ 23 h 39"/>
                <a:gd name="T42" fmla="*/ 5 w 27"/>
                <a:gd name="T43" fmla="*/ 32 h 39"/>
                <a:gd name="T44" fmla="*/ 5 w 27"/>
                <a:gd name="T45" fmla="*/ 33 h 39"/>
                <a:gd name="T46" fmla="*/ 7 w 27"/>
                <a:gd name="T47" fmla="*/ 35 h 39"/>
                <a:gd name="T48" fmla="*/ 7 w 27"/>
                <a:gd name="T49" fmla="*/ 35 h 39"/>
                <a:gd name="T50" fmla="*/ 7 w 27"/>
                <a:gd name="T51" fmla="*/ 35 h 39"/>
                <a:gd name="T52" fmla="*/ 16 w 27"/>
                <a:gd name="T53" fmla="*/ 39 h 39"/>
                <a:gd name="T54" fmla="*/ 18 w 27"/>
                <a:gd name="T55" fmla="*/ 38 h 39"/>
                <a:gd name="T56" fmla="*/ 8 w 27"/>
                <a:gd name="T57" fmla="*/ 31 h 39"/>
                <a:gd name="T58" fmla="*/ 8 w 27"/>
                <a:gd name="T59" fmla="*/ 31 h 39"/>
                <a:gd name="T60" fmla="*/ 9 w 27"/>
                <a:gd name="T61" fmla="*/ 31 h 39"/>
                <a:gd name="T62" fmla="*/ 8 w 27"/>
                <a:gd name="T63" fmla="*/ 31 h 39"/>
                <a:gd name="T64" fmla="*/ 8 w 27"/>
                <a:gd name="T65" fmla="*/ 31 h 39"/>
                <a:gd name="T66" fmla="*/ 7 w 27"/>
                <a:gd name="T67" fmla="*/ 28 h 39"/>
                <a:gd name="T68" fmla="*/ 7 w 27"/>
                <a:gd name="T69" fmla="*/ 28 h 39"/>
                <a:gd name="T70" fmla="*/ 6 w 27"/>
                <a:gd name="T71" fmla="*/ 20 h 39"/>
                <a:gd name="T72" fmla="*/ 8 w 27"/>
                <a:gd name="T73" fmla="*/ 19 h 39"/>
                <a:gd name="T74" fmla="*/ 16 w 27"/>
                <a:gd name="T75" fmla="*/ 22 h 39"/>
                <a:gd name="T76" fmla="*/ 8 w 27"/>
                <a:gd name="T77" fmla="*/ 15 h 39"/>
                <a:gd name="T78" fmla="*/ 9 w 27"/>
                <a:gd name="T79" fmla="*/ 15 h 39"/>
                <a:gd name="T80" fmla="*/ 27 w 27"/>
                <a:gd name="T81" fmla="*/ 19 h 39"/>
                <a:gd name="T82" fmla="*/ 24 w 27"/>
                <a:gd name="T83" fmla="*/ 17 h 39"/>
                <a:gd name="T84" fmla="*/ 27 w 27"/>
                <a:gd name="T85" fmla="*/ 19 h 39"/>
                <a:gd name="T86" fmla="*/ 9 w 27"/>
                <a:gd name="T87" fmla="*/ 15 h 39"/>
                <a:gd name="T88" fmla="*/ 8 w 27"/>
                <a:gd name="T89" fmla="*/ 15 h 39"/>
                <a:gd name="T90" fmla="*/ 8 w 27"/>
                <a:gd name="T91" fmla="*/ 11 h 39"/>
                <a:gd name="T92" fmla="*/ 8 w 27"/>
                <a:gd name="T93" fmla="*/ 11 h 39"/>
                <a:gd name="T94" fmla="*/ 8 w 27"/>
                <a:gd name="T95" fmla="*/ 11 h 39"/>
                <a:gd name="T96" fmla="*/ 8 w 27"/>
                <a:gd name="T97" fmla="*/ 11 h 39"/>
                <a:gd name="T98" fmla="*/ 8 w 27"/>
                <a:gd name="T99" fmla="*/ 11 h 39"/>
                <a:gd name="T100" fmla="*/ 22 w 27"/>
                <a:gd name="T101" fmla="*/ 9 h 39"/>
                <a:gd name="T102" fmla="*/ 22 w 27"/>
                <a:gd name="T103" fmla="*/ 9 h 39"/>
                <a:gd name="T104" fmla="*/ 8 w 27"/>
                <a:gd name="T105" fmla="*/ 11 h 39"/>
                <a:gd name="T106" fmla="*/ 9 w 27"/>
                <a:gd name="T107" fmla="*/ 8 h 39"/>
                <a:gd name="T108" fmla="*/ 9 w 27"/>
                <a:gd name="T109" fmla="*/ 8 h 39"/>
                <a:gd name="T110" fmla="*/ 9 w 27"/>
                <a:gd name="T111" fmla="*/ 7 h 39"/>
                <a:gd name="T112" fmla="*/ 9 w 27"/>
                <a:gd name="T113" fmla="*/ 7 h 39"/>
                <a:gd name="T114" fmla="*/ 9 w 27"/>
                <a:gd name="T115" fmla="*/ 7 h 39"/>
                <a:gd name="T116" fmla="*/ 9 w 27"/>
                <a:gd name="T117" fmla="*/ 7 h 39"/>
                <a:gd name="T118" fmla="*/ 22 w 27"/>
                <a:gd name="T119" fmla="*/ 0 h 39"/>
                <a:gd name="T120" fmla="*/ 20 w 27"/>
                <a:gd name="T12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" h="39">
                  <a:moveTo>
                    <a:pt x="16" y="34"/>
                  </a:moveTo>
                  <a:cubicBezTo>
                    <a:pt x="18" y="35"/>
                    <a:pt x="19" y="36"/>
                    <a:pt x="20" y="36"/>
                  </a:cubicBezTo>
                  <a:cubicBezTo>
                    <a:pt x="21" y="36"/>
                    <a:pt x="22" y="36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1" y="35"/>
                    <a:pt x="21" y="35"/>
                    <a:pt x="20" y="35"/>
                  </a:cubicBezTo>
                  <a:cubicBezTo>
                    <a:pt x="19" y="35"/>
                    <a:pt x="17" y="35"/>
                    <a:pt x="16" y="34"/>
                  </a:cubicBezTo>
                  <a:moveTo>
                    <a:pt x="8" y="11"/>
                  </a:move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2"/>
                    <a:pt x="9" y="12"/>
                  </a:cubicBezTo>
                  <a:cubicBezTo>
                    <a:pt x="9" y="12"/>
                    <a:pt x="8" y="11"/>
                    <a:pt x="8" y="11"/>
                  </a:cubicBezTo>
                  <a:moveTo>
                    <a:pt x="20" y="0"/>
                  </a:moveTo>
                  <a:cubicBezTo>
                    <a:pt x="14" y="0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7"/>
                    <a:pt x="5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11"/>
                    <a:pt x="3" y="12"/>
                    <a:pt x="3" y="13"/>
                  </a:cubicBezTo>
                  <a:cubicBezTo>
                    <a:pt x="3" y="15"/>
                    <a:pt x="3" y="16"/>
                    <a:pt x="3" y="18"/>
                  </a:cubicBezTo>
                  <a:cubicBezTo>
                    <a:pt x="3" y="19"/>
                    <a:pt x="3" y="19"/>
                    <a:pt x="2" y="20"/>
                  </a:cubicBezTo>
                  <a:cubicBezTo>
                    <a:pt x="2" y="20"/>
                    <a:pt x="2" y="21"/>
                    <a:pt x="1" y="21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0" y="26"/>
                    <a:pt x="1" y="29"/>
                    <a:pt x="5" y="32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6" y="34"/>
                    <a:pt x="6" y="3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10" y="37"/>
                    <a:pt x="14" y="39"/>
                    <a:pt x="16" y="39"/>
                  </a:cubicBezTo>
                  <a:cubicBezTo>
                    <a:pt x="17" y="39"/>
                    <a:pt x="17" y="39"/>
                    <a:pt x="18" y="38"/>
                  </a:cubicBezTo>
                  <a:cubicBezTo>
                    <a:pt x="14" y="38"/>
                    <a:pt x="6" y="32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1"/>
                  </a:cubicBezTo>
                  <a:cubicBezTo>
                    <a:pt x="9" y="31"/>
                    <a:pt x="8" y="31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1" y="24"/>
                    <a:pt x="3" y="22"/>
                    <a:pt x="6" y="20"/>
                  </a:cubicBezTo>
                  <a:cubicBezTo>
                    <a:pt x="6" y="19"/>
                    <a:pt x="7" y="19"/>
                    <a:pt x="8" y="19"/>
                  </a:cubicBezTo>
                  <a:cubicBezTo>
                    <a:pt x="11" y="19"/>
                    <a:pt x="14" y="21"/>
                    <a:pt x="16" y="22"/>
                  </a:cubicBezTo>
                  <a:cubicBezTo>
                    <a:pt x="15" y="19"/>
                    <a:pt x="5" y="17"/>
                    <a:pt x="8" y="15"/>
                  </a:cubicBezTo>
                  <a:cubicBezTo>
                    <a:pt x="8" y="15"/>
                    <a:pt x="8" y="15"/>
                    <a:pt x="9" y="15"/>
                  </a:cubicBezTo>
                  <a:cubicBezTo>
                    <a:pt x="13" y="15"/>
                    <a:pt x="22" y="18"/>
                    <a:pt x="27" y="19"/>
                  </a:cubicBezTo>
                  <a:cubicBezTo>
                    <a:pt x="26" y="19"/>
                    <a:pt x="25" y="18"/>
                    <a:pt x="24" y="17"/>
                  </a:cubicBezTo>
                  <a:cubicBezTo>
                    <a:pt x="25" y="18"/>
                    <a:pt x="26" y="19"/>
                    <a:pt x="27" y="19"/>
                  </a:cubicBezTo>
                  <a:cubicBezTo>
                    <a:pt x="22" y="18"/>
                    <a:pt x="13" y="15"/>
                    <a:pt x="9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0" y="8"/>
                    <a:pt x="16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16" y="9"/>
                    <a:pt x="10" y="8"/>
                    <a:pt x="8" y="1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8"/>
                    <a:pt x="8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2" y="3"/>
                    <a:pt x="18" y="1"/>
                    <a:pt x="22" y="0"/>
                  </a:cubicBezTo>
                  <a:cubicBezTo>
                    <a:pt x="22" y="0"/>
                    <a:pt x="21" y="0"/>
                    <a:pt x="2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7" name="Freeform 862">
              <a:extLst>
                <a:ext uri="{FF2B5EF4-FFF2-40B4-BE49-F238E27FC236}">
                  <a16:creationId xmlns:a16="http://schemas.microsoft.com/office/drawing/2014/main" id="{E2D97A62-1409-445E-9A90-C79D279EAB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7801" y="1741488"/>
              <a:ext cx="122238" cy="152400"/>
            </a:xfrm>
            <a:custGeom>
              <a:avLst/>
              <a:gdLst>
                <a:gd name="T0" fmla="*/ 11 w 37"/>
                <a:gd name="T1" fmla="*/ 0 h 46"/>
                <a:gd name="T2" fmla="*/ 2 w 37"/>
                <a:gd name="T3" fmla="*/ 14 h 46"/>
                <a:gd name="T4" fmla="*/ 2 w 37"/>
                <a:gd name="T5" fmla="*/ 14 h 46"/>
                <a:gd name="T6" fmla="*/ 2 w 37"/>
                <a:gd name="T7" fmla="*/ 14 h 46"/>
                <a:gd name="T8" fmla="*/ 0 w 37"/>
                <a:gd name="T9" fmla="*/ 26 h 46"/>
                <a:gd name="T10" fmla="*/ 0 w 37"/>
                <a:gd name="T11" fmla="*/ 30 h 46"/>
                <a:gd name="T12" fmla="*/ 4 w 37"/>
                <a:gd name="T13" fmla="*/ 33 h 46"/>
                <a:gd name="T14" fmla="*/ 7 w 37"/>
                <a:gd name="T15" fmla="*/ 35 h 46"/>
                <a:gd name="T16" fmla="*/ 8 w 37"/>
                <a:gd name="T17" fmla="*/ 37 h 46"/>
                <a:gd name="T18" fmla="*/ 8 w 37"/>
                <a:gd name="T19" fmla="*/ 39 h 46"/>
                <a:gd name="T20" fmla="*/ 8 w 37"/>
                <a:gd name="T21" fmla="*/ 40 h 46"/>
                <a:gd name="T22" fmla="*/ 10 w 37"/>
                <a:gd name="T23" fmla="*/ 44 h 46"/>
                <a:gd name="T24" fmla="*/ 22 w 37"/>
                <a:gd name="T25" fmla="*/ 46 h 46"/>
                <a:gd name="T26" fmla="*/ 22 w 37"/>
                <a:gd name="T27" fmla="*/ 46 h 46"/>
                <a:gd name="T28" fmla="*/ 37 w 37"/>
                <a:gd name="T29" fmla="*/ 38 h 46"/>
                <a:gd name="T30" fmla="*/ 23 w 37"/>
                <a:gd name="T31" fmla="*/ 43 h 46"/>
                <a:gd name="T32" fmla="*/ 14 w 37"/>
                <a:gd name="T33" fmla="*/ 38 h 46"/>
                <a:gd name="T34" fmla="*/ 16 w 37"/>
                <a:gd name="T35" fmla="*/ 39 h 46"/>
                <a:gd name="T36" fmla="*/ 35 w 37"/>
                <a:gd name="T37" fmla="*/ 26 h 46"/>
                <a:gd name="T38" fmla="*/ 15 w 37"/>
                <a:gd name="T39" fmla="*/ 37 h 46"/>
                <a:gd name="T40" fmla="*/ 13 w 37"/>
                <a:gd name="T41" fmla="*/ 36 h 46"/>
                <a:gd name="T42" fmla="*/ 23 w 37"/>
                <a:gd name="T43" fmla="*/ 24 h 46"/>
                <a:gd name="T44" fmla="*/ 11 w 37"/>
                <a:gd name="T45" fmla="*/ 33 h 46"/>
                <a:gd name="T46" fmla="*/ 21 w 37"/>
                <a:gd name="T47" fmla="*/ 21 h 46"/>
                <a:gd name="T48" fmla="*/ 9 w 37"/>
                <a:gd name="T49" fmla="*/ 29 h 46"/>
                <a:gd name="T50" fmla="*/ 8 w 37"/>
                <a:gd name="T51" fmla="*/ 28 h 46"/>
                <a:gd name="T52" fmla="*/ 23 w 37"/>
                <a:gd name="T53" fmla="*/ 14 h 46"/>
                <a:gd name="T54" fmla="*/ 22 w 37"/>
                <a:gd name="T55" fmla="*/ 14 h 46"/>
                <a:gd name="T56" fmla="*/ 12 w 37"/>
                <a:gd name="T57" fmla="*/ 20 h 46"/>
                <a:gd name="T58" fmla="*/ 6 w 37"/>
                <a:gd name="T59" fmla="*/ 26 h 46"/>
                <a:gd name="T60" fmla="*/ 6 w 37"/>
                <a:gd name="T61" fmla="*/ 26 h 46"/>
                <a:gd name="T62" fmla="*/ 18 w 37"/>
                <a:gd name="T63" fmla="*/ 7 h 46"/>
                <a:gd name="T64" fmla="*/ 2 w 37"/>
                <a:gd name="T65" fmla="*/ 25 h 46"/>
                <a:gd name="T66" fmla="*/ 2 w 37"/>
                <a:gd name="T67" fmla="*/ 22 h 46"/>
                <a:gd name="T68" fmla="*/ 11 w 37"/>
                <a:gd name="T6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" h="46">
                  <a:moveTo>
                    <a:pt x="11" y="0"/>
                  </a:moveTo>
                  <a:cubicBezTo>
                    <a:pt x="6" y="3"/>
                    <a:pt x="2" y="12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8"/>
                    <a:pt x="0" y="23"/>
                    <a:pt x="0" y="26"/>
                  </a:cubicBezTo>
                  <a:cubicBezTo>
                    <a:pt x="0" y="28"/>
                    <a:pt x="0" y="29"/>
                    <a:pt x="0" y="30"/>
                  </a:cubicBezTo>
                  <a:cubicBezTo>
                    <a:pt x="1" y="32"/>
                    <a:pt x="2" y="33"/>
                    <a:pt x="4" y="33"/>
                  </a:cubicBezTo>
                  <a:cubicBezTo>
                    <a:pt x="5" y="33"/>
                    <a:pt x="7" y="34"/>
                    <a:pt x="7" y="35"/>
                  </a:cubicBezTo>
                  <a:cubicBezTo>
                    <a:pt x="8" y="36"/>
                    <a:pt x="8" y="37"/>
                    <a:pt x="8" y="37"/>
                  </a:cubicBezTo>
                  <a:cubicBezTo>
                    <a:pt x="8" y="38"/>
                    <a:pt x="8" y="39"/>
                    <a:pt x="8" y="39"/>
                  </a:cubicBezTo>
                  <a:cubicBezTo>
                    <a:pt x="8" y="39"/>
                    <a:pt x="8" y="40"/>
                    <a:pt x="8" y="40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3" y="45"/>
                    <a:pt x="17" y="46"/>
                    <a:pt x="22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33" y="43"/>
                    <a:pt x="34" y="41"/>
                    <a:pt x="37" y="38"/>
                  </a:cubicBezTo>
                  <a:cubicBezTo>
                    <a:pt x="31" y="41"/>
                    <a:pt x="27" y="43"/>
                    <a:pt x="23" y="43"/>
                  </a:cubicBezTo>
                  <a:cubicBezTo>
                    <a:pt x="17" y="43"/>
                    <a:pt x="14" y="40"/>
                    <a:pt x="14" y="38"/>
                  </a:cubicBezTo>
                  <a:cubicBezTo>
                    <a:pt x="14" y="39"/>
                    <a:pt x="15" y="39"/>
                    <a:pt x="16" y="39"/>
                  </a:cubicBezTo>
                  <a:cubicBezTo>
                    <a:pt x="22" y="39"/>
                    <a:pt x="32" y="35"/>
                    <a:pt x="35" y="26"/>
                  </a:cubicBezTo>
                  <a:cubicBezTo>
                    <a:pt x="33" y="31"/>
                    <a:pt x="20" y="37"/>
                    <a:pt x="15" y="37"/>
                  </a:cubicBezTo>
                  <a:cubicBezTo>
                    <a:pt x="13" y="37"/>
                    <a:pt x="13" y="36"/>
                    <a:pt x="13" y="36"/>
                  </a:cubicBezTo>
                  <a:cubicBezTo>
                    <a:pt x="12" y="32"/>
                    <a:pt x="19" y="29"/>
                    <a:pt x="23" y="24"/>
                  </a:cubicBezTo>
                  <a:cubicBezTo>
                    <a:pt x="19" y="25"/>
                    <a:pt x="13" y="32"/>
                    <a:pt x="11" y="33"/>
                  </a:cubicBezTo>
                  <a:cubicBezTo>
                    <a:pt x="10" y="29"/>
                    <a:pt x="19" y="23"/>
                    <a:pt x="21" y="21"/>
                  </a:cubicBezTo>
                  <a:cubicBezTo>
                    <a:pt x="15" y="23"/>
                    <a:pt x="10" y="29"/>
                    <a:pt x="9" y="29"/>
                  </a:cubicBezTo>
                  <a:cubicBezTo>
                    <a:pt x="9" y="29"/>
                    <a:pt x="8" y="29"/>
                    <a:pt x="8" y="28"/>
                  </a:cubicBezTo>
                  <a:cubicBezTo>
                    <a:pt x="8" y="26"/>
                    <a:pt x="18" y="15"/>
                    <a:pt x="23" y="14"/>
                  </a:cubicBezTo>
                  <a:cubicBezTo>
                    <a:pt x="23" y="14"/>
                    <a:pt x="22" y="14"/>
                    <a:pt x="22" y="14"/>
                  </a:cubicBezTo>
                  <a:cubicBezTo>
                    <a:pt x="19" y="14"/>
                    <a:pt x="15" y="17"/>
                    <a:pt x="12" y="20"/>
                  </a:cubicBezTo>
                  <a:cubicBezTo>
                    <a:pt x="9" y="23"/>
                    <a:pt x="7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3"/>
                    <a:pt x="11" y="10"/>
                    <a:pt x="18" y="7"/>
                  </a:cubicBezTo>
                  <a:cubicBezTo>
                    <a:pt x="7" y="8"/>
                    <a:pt x="3" y="25"/>
                    <a:pt x="2" y="25"/>
                  </a:cubicBezTo>
                  <a:cubicBezTo>
                    <a:pt x="2" y="25"/>
                    <a:pt x="2" y="24"/>
                    <a:pt x="2" y="22"/>
                  </a:cubicBezTo>
                  <a:cubicBezTo>
                    <a:pt x="2" y="11"/>
                    <a:pt x="7" y="7"/>
                    <a:pt x="1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8" name="Freeform 863">
              <a:extLst>
                <a:ext uri="{FF2B5EF4-FFF2-40B4-BE49-F238E27FC236}">
                  <a16:creationId xmlns:a16="http://schemas.microsoft.com/office/drawing/2014/main" id="{77E957D0-0865-4943-BD57-73DAD7BF1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7026" y="1881188"/>
              <a:ext cx="109538" cy="82550"/>
            </a:xfrm>
            <a:custGeom>
              <a:avLst/>
              <a:gdLst>
                <a:gd name="T0" fmla="*/ 19 w 33"/>
                <a:gd name="T1" fmla="*/ 0 h 25"/>
                <a:gd name="T2" fmla="*/ 19 w 33"/>
                <a:gd name="T3" fmla="*/ 0 h 25"/>
                <a:gd name="T4" fmla="*/ 3 w 33"/>
                <a:gd name="T5" fmla="*/ 18 h 25"/>
                <a:gd name="T6" fmla="*/ 3 w 33"/>
                <a:gd name="T7" fmla="*/ 18 h 25"/>
                <a:gd name="T8" fmla="*/ 12 w 33"/>
                <a:gd name="T9" fmla="*/ 0 h 25"/>
                <a:gd name="T10" fmla="*/ 12 w 33"/>
                <a:gd name="T11" fmla="*/ 0 h 25"/>
                <a:gd name="T12" fmla="*/ 7 w 33"/>
                <a:gd name="T13" fmla="*/ 6 h 25"/>
                <a:gd name="T14" fmla="*/ 7 w 33"/>
                <a:gd name="T15" fmla="*/ 6 h 25"/>
                <a:gd name="T16" fmla="*/ 6 w 33"/>
                <a:gd name="T17" fmla="*/ 7 h 25"/>
                <a:gd name="T18" fmla="*/ 6 w 33"/>
                <a:gd name="T19" fmla="*/ 7 h 25"/>
                <a:gd name="T20" fmla="*/ 6 w 33"/>
                <a:gd name="T21" fmla="*/ 7 h 25"/>
                <a:gd name="T22" fmla="*/ 6 w 33"/>
                <a:gd name="T23" fmla="*/ 9 h 25"/>
                <a:gd name="T24" fmla="*/ 0 w 33"/>
                <a:gd name="T25" fmla="*/ 20 h 25"/>
                <a:gd name="T26" fmla="*/ 2 w 33"/>
                <a:gd name="T27" fmla="*/ 22 h 25"/>
                <a:gd name="T28" fmla="*/ 6 w 33"/>
                <a:gd name="T29" fmla="*/ 24 h 25"/>
                <a:gd name="T30" fmla="*/ 8 w 33"/>
                <a:gd name="T31" fmla="*/ 25 h 25"/>
                <a:gd name="T32" fmla="*/ 32 w 33"/>
                <a:gd name="T33" fmla="*/ 12 h 25"/>
                <a:gd name="T34" fmla="*/ 33 w 33"/>
                <a:gd name="T35" fmla="*/ 10 h 25"/>
                <a:gd name="T36" fmla="*/ 14 w 33"/>
                <a:gd name="T37" fmla="*/ 22 h 25"/>
                <a:gd name="T38" fmla="*/ 16 w 33"/>
                <a:gd name="T39" fmla="*/ 19 h 25"/>
                <a:gd name="T40" fmla="*/ 28 w 33"/>
                <a:gd name="T41" fmla="*/ 4 h 25"/>
                <a:gd name="T42" fmla="*/ 27 w 33"/>
                <a:gd name="T43" fmla="*/ 6 h 25"/>
                <a:gd name="T44" fmla="*/ 7 w 33"/>
                <a:gd name="T45" fmla="*/ 22 h 25"/>
                <a:gd name="T46" fmla="*/ 7 w 33"/>
                <a:gd name="T47" fmla="*/ 21 h 25"/>
                <a:gd name="T48" fmla="*/ 17 w 33"/>
                <a:gd name="T49" fmla="*/ 9 h 25"/>
                <a:gd name="T50" fmla="*/ 17 w 33"/>
                <a:gd name="T51" fmla="*/ 9 h 25"/>
                <a:gd name="T52" fmla="*/ 5 w 33"/>
                <a:gd name="T53" fmla="*/ 20 h 25"/>
                <a:gd name="T54" fmla="*/ 5 w 33"/>
                <a:gd name="T55" fmla="*/ 20 h 25"/>
                <a:gd name="T56" fmla="*/ 19 w 33"/>
                <a:gd name="T5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" h="25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6" y="1"/>
                    <a:pt x="5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4"/>
                    <a:pt x="14" y="1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0"/>
                    <a:pt x="8" y="4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9"/>
                  </a:cubicBezTo>
                  <a:cubicBezTo>
                    <a:pt x="2" y="15"/>
                    <a:pt x="0" y="19"/>
                    <a:pt x="0" y="20"/>
                  </a:cubicBezTo>
                  <a:cubicBezTo>
                    <a:pt x="0" y="21"/>
                    <a:pt x="1" y="22"/>
                    <a:pt x="2" y="22"/>
                  </a:cubicBezTo>
                  <a:cubicBezTo>
                    <a:pt x="4" y="23"/>
                    <a:pt x="2" y="24"/>
                    <a:pt x="6" y="24"/>
                  </a:cubicBezTo>
                  <a:cubicBezTo>
                    <a:pt x="7" y="25"/>
                    <a:pt x="7" y="25"/>
                    <a:pt x="8" y="25"/>
                  </a:cubicBezTo>
                  <a:cubicBezTo>
                    <a:pt x="12" y="25"/>
                    <a:pt x="24" y="20"/>
                    <a:pt x="32" y="12"/>
                  </a:cubicBezTo>
                  <a:cubicBezTo>
                    <a:pt x="32" y="11"/>
                    <a:pt x="33" y="11"/>
                    <a:pt x="33" y="10"/>
                  </a:cubicBezTo>
                  <a:cubicBezTo>
                    <a:pt x="29" y="15"/>
                    <a:pt x="16" y="22"/>
                    <a:pt x="14" y="22"/>
                  </a:cubicBezTo>
                  <a:cubicBezTo>
                    <a:pt x="13" y="22"/>
                    <a:pt x="14" y="21"/>
                    <a:pt x="16" y="19"/>
                  </a:cubicBezTo>
                  <a:cubicBezTo>
                    <a:pt x="25" y="12"/>
                    <a:pt x="29" y="4"/>
                    <a:pt x="28" y="4"/>
                  </a:cubicBezTo>
                  <a:cubicBezTo>
                    <a:pt x="28" y="4"/>
                    <a:pt x="27" y="5"/>
                    <a:pt x="27" y="6"/>
                  </a:cubicBezTo>
                  <a:cubicBezTo>
                    <a:pt x="23" y="11"/>
                    <a:pt x="9" y="22"/>
                    <a:pt x="7" y="22"/>
                  </a:cubicBezTo>
                  <a:cubicBezTo>
                    <a:pt x="7" y="22"/>
                    <a:pt x="7" y="21"/>
                    <a:pt x="7" y="21"/>
                  </a:cubicBezTo>
                  <a:cubicBezTo>
                    <a:pt x="7" y="20"/>
                    <a:pt x="20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4" y="10"/>
                    <a:pt x="6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16"/>
                    <a:pt x="21" y="0"/>
                    <a:pt x="19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9" name="Freeform 864">
              <a:extLst>
                <a:ext uri="{FF2B5EF4-FFF2-40B4-BE49-F238E27FC236}">
                  <a16:creationId xmlns:a16="http://schemas.microsoft.com/office/drawing/2014/main" id="{D75CD600-3D9A-44D3-B52A-CA510EFB84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4663" y="1716088"/>
              <a:ext cx="53975" cy="115888"/>
            </a:xfrm>
            <a:custGeom>
              <a:avLst/>
              <a:gdLst>
                <a:gd name="T0" fmla="*/ 7 w 16"/>
                <a:gd name="T1" fmla="*/ 0 h 35"/>
                <a:gd name="T2" fmla="*/ 9 w 16"/>
                <a:gd name="T3" fmla="*/ 3 h 35"/>
                <a:gd name="T4" fmla="*/ 14 w 16"/>
                <a:gd name="T5" fmla="*/ 23 h 35"/>
                <a:gd name="T6" fmla="*/ 13 w 16"/>
                <a:gd name="T7" fmla="*/ 25 h 35"/>
                <a:gd name="T8" fmla="*/ 9 w 16"/>
                <a:gd name="T9" fmla="*/ 9 h 35"/>
                <a:gd name="T10" fmla="*/ 7 w 16"/>
                <a:gd name="T11" fmla="*/ 7 h 35"/>
                <a:gd name="T12" fmla="*/ 8 w 16"/>
                <a:gd name="T13" fmla="*/ 13 h 35"/>
                <a:gd name="T14" fmla="*/ 10 w 16"/>
                <a:gd name="T15" fmla="*/ 26 h 35"/>
                <a:gd name="T16" fmla="*/ 10 w 16"/>
                <a:gd name="T17" fmla="*/ 26 h 35"/>
                <a:gd name="T18" fmla="*/ 3 w 16"/>
                <a:gd name="T19" fmla="*/ 7 h 35"/>
                <a:gd name="T20" fmla="*/ 0 w 16"/>
                <a:gd name="T21" fmla="*/ 5 h 35"/>
                <a:gd name="T22" fmla="*/ 1 w 16"/>
                <a:gd name="T23" fmla="*/ 9 h 35"/>
                <a:gd name="T24" fmla="*/ 1 w 16"/>
                <a:gd name="T25" fmla="*/ 9 h 35"/>
                <a:gd name="T26" fmla="*/ 1 w 16"/>
                <a:gd name="T27" fmla="*/ 9 h 35"/>
                <a:gd name="T28" fmla="*/ 3 w 16"/>
                <a:gd name="T29" fmla="*/ 14 h 35"/>
                <a:gd name="T30" fmla="*/ 12 w 16"/>
                <a:gd name="T31" fmla="*/ 35 h 35"/>
                <a:gd name="T32" fmla="*/ 16 w 16"/>
                <a:gd name="T33" fmla="*/ 23 h 35"/>
                <a:gd name="T34" fmla="*/ 16 w 16"/>
                <a:gd name="T35" fmla="*/ 18 h 35"/>
                <a:gd name="T36" fmla="*/ 15 w 16"/>
                <a:gd name="T37" fmla="*/ 11 h 35"/>
                <a:gd name="T38" fmla="*/ 15 w 16"/>
                <a:gd name="T39" fmla="*/ 11 h 35"/>
                <a:gd name="T40" fmla="*/ 8 w 16"/>
                <a:gd name="T41" fmla="*/ 1 h 35"/>
                <a:gd name="T42" fmla="*/ 7 w 16"/>
                <a:gd name="T4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35">
                  <a:moveTo>
                    <a:pt x="7" y="0"/>
                  </a:moveTo>
                  <a:cubicBezTo>
                    <a:pt x="7" y="0"/>
                    <a:pt x="7" y="1"/>
                    <a:pt x="9" y="3"/>
                  </a:cubicBezTo>
                  <a:cubicBezTo>
                    <a:pt x="12" y="7"/>
                    <a:pt x="15" y="14"/>
                    <a:pt x="14" y="23"/>
                  </a:cubicBezTo>
                  <a:cubicBezTo>
                    <a:pt x="14" y="24"/>
                    <a:pt x="13" y="25"/>
                    <a:pt x="13" y="25"/>
                  </a:cubicBezTo>
                  <a:cubicBezTo>
                    <a:pt x="12" y="25"/>
                    <a:pt x="11" y="15"/>
                    <a:pt x="9" y="9"/>
                  </a:cubicBezTo>
                  <a:cubicBezTo>
                    <a:pt x="8" y="7"/>
                    <a:pt x="8" y="7"/>
                    <a:pt x="7" y="7"/>
                  </a:cubicBezTo>
                  <a:cubicBezTo>
                    <a:pt x="7" y="7"/>
                    <a:pt x="7" y="10"/>
                    <a:pt x="8" y="13"/>
                  </a:cubicBezTo>
                  <a:cubicBezTo>
                    <a:pt x="10" y="18"/>
                    <a:pt x="11" y="24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6" y="12"/>
                    <a:pt x="3" y="7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6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1"/>
                    <a:pt x="2" y="13"/>
                    <a:pt x="3" y="14"/>
                  </a:cubicBezTo>
                  <a:cubicBezTo>
                    <a:pt x="7" y="24"/>
                    <a:pt x="9" y="35"/>
                    <a:pt x="12" y="35"/>
                  </a:cubicBezTo>
                  <a:cubicBezTo>
                    <a:pt x="13" y="35"/>
                    <a:pt x="14" y="31"/>
                    <a:pt x="16" y="23"/>
                  </a:cubicBezTo>
                  <a:cubicBezTo>
                    <a:pt x="16" y="22"/>
                    <a:pt x="16" y="20"/>
                    <a:pt x="16" y="18"/>
                  </a:cubicBezTo>
                  <a:cubicBezTo>
                    <a:pt x="16" y="16"/>
                    <a:pt x="16" y="14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3" y="3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0" name="Freeform 865">
              <a:extLst>
                <a:ext uri="{FF2B5EF4-FFF2-40B4-BE49-F238E27FC236}">
                  <a16:creationId xmlns:a16="http://schemas.microsoft.com/office/drawing/2014/main" id="{9C543549-7E11-414D-955E-D970A9DBD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4001" y="1427163"/>
              <a:ext cx="95250" cy="57150"/>
            </a:xfrm>
            <a:custGeom>
              <a:avLst/>
              <a:gdLst>
                <a:gd name="T0" fmla="*/ 1 w 29"/>
                <a:gd name="T1" fmla="*/ 0 h 17"/>
                <a:gd name="T2" fmla="*/ 0 w 29"/>
                <a:gd name="T3" fmla="*/ 1 h 17"/>
                <a:gd name="T4" fmla="*/ 15 w 29"/>
                <a:gd name="T5" fmla="*/ 16 h 17"/>
                <a:gd name="T6" fmla="*/ 17 w 29"/>
                <a:gd name="T7" fmla="*/ 17 h 17"/>
                <a:gd name="T8" fmla="*/ 7 w 29"/>
                <a:gd name="T9" fmla="*/ 6 h 17"/>
                <a:gd name="T10" fmla="*/ 7 w 29"/>
                <a:gd name="T11" fmla="*/ 6 h 17"/>
                <a:gd name="T12" fmla="*/ 20 w 29"/>
                <a:gd name="T13" fmla="*/ 14 h 17"/>
                <a:gd name="T14" fmla="*/ 20 w 29"/>
                <a:gd name="T15" fmla="*/ 13 h 17"/>
                <a:gd name="T16" fmla="*/ 8 w 29"/>
                <a:gd name="T17" fmla="*/ 4 h 17"/>
                <a:gd name="T18" fmla="*/ 10 w 29"/>
                <a:gd name="T19" fmla="*/ 5 h 17"/>
                <a:gd name="T20" fmla="*/ 29 w 29"/>
                <a:gd name="T21" fmla="*/ 15 h 17"/>
                <a:gd name="T22" fmla="*/ 29 w 29"/>
                <a:gd name="T23" fmla="*/ 14 h 17"/>
                <a:gd name="T24" fmla="*/ 28 w 29"/>
                <a:gd name="T25" fmla="*/ 12 h 17"/>
                <a:gd name="T26" fmla="*/ 28 w 29"/>
                <a:gd name="T27" fmla="*/ 12 h 17"/>
                <a:gd name="T28" fmla="*/ 7 w 29"/>
                <a:gd name="T29" fmla="*/ 2 h 17"/>
                <a:gd name="T30" fmla="*/ 1 w 29"/>
                <a:gd name="T3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17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3"/>
                    <a:pt x="3" y="7"/>
                    <a:pt x="15" y="16"/>
                  </a:cubicBezTo>
                  <a:cubicBezTo>
                    <a:pt x="16" y="17"/>
                    <a:pt x="16" y="17"/>
                    <a:pt x="17" y="17"/>
                  </a:cubicBezTo>
                  <a:cubicBezTo>
                    <a:pt x="14" y="13"/>
                    <a:pt x="4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9" y="6"/>
                    <a:pt x="19" y="14"/>
                    <a:pt x="20" y="14"/>
                  </a:cubicBezTo>
                  <a:cubicBezTo>
                    <a:pt x="20" y="14"/>
                    <a:pt x="20" y="14"/>
                    <a:pt x="20" y="13"/>
                  </a:cubicBezTo>
                  <a:cubicBezTo>
                    <a:pt x="19" y="11"/>
                    <a:pt x="7" y="4"/>
                    <a:pt x="8" y="4"/>
                  </a:cubicBezTo>
                  <a:cubicBezTo>
                    <a:pt x="8" y="4"/>
                    <a:pt x="9" y="5"/>
                    <a:pt x="10" y="5"/>
                  </a:cubicBezTo>
                  <a:cubicBezTo>
                    <a:pt x="17" y="8"/>
                    <a:pt x="26" y="15"/>
                    <a:pt x="29" y="15"/>
                  </a:cubicBezTo>
                  <a:cubicBezTo>
                    <a:pt x="29" y="15"/>
                    <a:pt x="29" y="14"/>
                    <a:pt x="29" y="14"/>
                  </a:cubicBezTo>
                  <a:cubicBezTo>
                    <a:pt x="29" y="13"/>
                    <a:pt x="29" y="13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0" y="8"/>
                    <a:pt x="13" y="5"/>
                    <a:pt x="7" y="2"/>
                  </a:cubicBezTo>
                  <a:cubicBezTo>
                    <a:pt x="6" y="1"/>
                    <a:pt x="3" y="0"/>
                    <a:pt x="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1" name="Freeform 866">
              <a:extLst>
                <a:ext uri="{FF2B5EF4-FFF2-40B4-BE49-F238E27FC236}">
                  <a16:creationId xmlns:a16="http://schemas.microsoft.com/office/drawing/2014/main" id="{5D383003-8CCC-4DB8-860F-AF87F6FBD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2713" y="153670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2" name="Oval 867">
              <a:extLst>
                <a:ext uri="{FF2B5EF4-FFF2-40B4-BE49-F238E27FC236}">
                  <a16:creationId xmlns:a16="http://schemas.microsoft.com/office/drawing/2014/main" id="{730079A2-F945-4FF0-B05A-67216AFB5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72713" y="1536701"/>
              <a:ext cx="1588" cy="1588"/>
            </a:xfrm>
            <a:prstGeom prst="ellipse">
              <a:avLst/>
            </a:pr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3" name="Freeform 868">
              <a:extLst>
                <a:ext uri="{FF2B5EF4-FFF2-40B4-BE49-F238E27FC236}">
                  <a16:creationId xmlns:a16="http://schemas.microsoft.com/office/drawing/2014/main" id="{C522A40B-E4DE-46A6-B383-5B60074409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5888" y="1539876"/>
              <a:ext cx="49213" cy="17463"/>
            </a:xfrm>
            <a:custGeom>
              <a:avLst/>
              <a:gdLst>
                <a:gd name="T0" fmla="*/ 0 w 15"/>
                <a:gd name="T1" fmla="*/ 0 h 5"/>
                <a:gd name="T2" fmla="*/ 15 w 15"/>
                <a:gd name="T3" fmla="*/ 5 h 5"/>
                <a:gd name="T4" fmla="*/ 0 w 15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5">
                  <a:moveTo>
                    <a:pt x="0" y="0"/>
                  </a:moveTo>
                  <a:cubicBezTo>
                    <a:pt x="2" y="1"/>
                    <a:pt x="11" y="3"/>
                    <a:pt x="15" y="5"/>
                  </a:cubicBezTo>
                  <a:cubicBezTo>
                    <a:pt x="10" y="2"/>
                    <a:pt x="2" y="1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4" name="Freeform 869">
              <a:extLst>
                <a:ext uri="{FF2B5EF4-FFF2-40B4-BE49-F238E27FC236}">
                  <a16:creationId xmlns:a16="http://schemas.microsoft.com/office/drawing/2014/main" id="{713DB00F-EC21-422E-AD08-5E981B0A44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2713" y="1536701"/>
              <a:ext cx="61913" cy="26988"/>
            </a:xfrm>
            <a:custGeom>
              <a:avLst/>
              <a:gdLst>
                <a:gd name="T0" fmla="*/ 0 w 19"/>
                <a:gd name="T1" fmla="*/ 0 h 8"/>
                <a:gd name="T2" fmla="*/ 0 w 19"/>
                <a:gd name="T3" fmla="*/ 4 h 8"/>
                <a:gd name="T4" fmla="*/ 1 w 19"/>
                <a:gd name="T5" fmla="*/ 4 h 8"/>
                <a:gd name="T6" fmla="*/ 19 w 19"/>
                <a:gd name="T7" fmla="*/ 8 h 8"/>
                <a:gd name="T8" fmla="*/ 16 w 19"/>
                <a:gd name="T9" fmla="*/ 6 h 8"/>
                <a:gd name="T10" fmla="*/ 1 w 19"/>
                <a:gd name="T11" fmla="*/ 1 h 8"/>
                <a:gd name="T12" fmla="*/ 0 w 19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8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ubicBezTo>
                    <a:pt x="5" y="4"/>
                    <a:pt x="14" y="7"/>
                    <a:pt x="19" y="8"/>
                  </a:cubicBezTo>
                  <a:cubicBezTo>
                    <a:pt x="18" y="8"/>
                    <a:pt x="17" y="7"/>
                    <a:pt x="16" y="6"/>
                  </a:cubicBezTo>
                  <a:cubicBezTo>
                    <a:pt x="12" y="4"/>
                    <a:pt x="3" y="2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5" name="Freeform 870">
              <a:extLst>
                <a:ext uri="{FF2B5EF4-FFF2-40B4-BE49-F238E27FC236}">
                  <a16:creationId xmlns:a16="http://schemas.microsoft.com/office/drawing/2014/main" id="{25DD97EA-FE6B-4C05-B1FB-608534605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2713" y="1524001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6" name="Freeform 871">
              <a:extLst>
                <a:ext uri="{FF2B5EF4-FFF2-40B4-BE49-F238E27FC236}">
                  <a16:creationId xmlns:a16="http://schemas.microsoft.com/office/drawing/2014/main" id="{FB0D7210-EE4E-4F23-9E0C-69CD7819DE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2713" y="1524001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7" name="Freeform 872">
              <a:extLst>
                <a:ext uri="{FF2B5EF4-FFF2-40B4-BE49-F238E27FC236}">
                  <a16:creationId xmlns:a16="http://schemas.microsoft.com/office/drawing/2014/main" id="{8904440D-ECD7-4F43-B4B3-B35EC75B9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5888" y="1527176"/>
              <a:ext cx="42863" cy="3175"/>
            </a:xfrm>
            <a:custGeom>
              <a:avLst/>
              <a:gdLst>
                <a:gd name="T0" fmla="*/ 7 w 13"/>
                <a:gd name="T1" fmla="*/ 0 h 1"/>
                <a:gd name="T2" fmla="*/ 4 w 13"/>
                <a:gd name="T3" fmla="*/ 0 h 1"/>
                <a:gd name="T4" fmla="*/ 1 w 13"/>
                <a:gd name="T5" fmla="*/ 0 h 1"/>
                <a:gd name="T6" fmla="*/ 0 w 13"/>
                <a:gd name="T7" fmla="*/ 0 h 1"/>
                <a:gd name="T8" fmla="*/ 0 w 13"/>
                <a:gd name="T9" fmla="*/ 0 h 1"/>
                <a:gd name="T10" fmla="*/ 2 w 13"/>
                <a:gd name="T11" fmla="*/ 0 h 1"/>
                <a:gd name="T12" fmla="*/ 5 w 13"/>
                <a:gd name="T13" fmla="*/ 0 h 1"/>
                <a:gd name="T14" fmla="*/ 8 w 13"/>
                <a:gd name="T15" fmla="*/ 0 h 1"/>
                <a:gd name="T16" fmla="*/ 13 w 13"/>
                <a:gd name="T17" fmla="*/ 1 h 1"/>
                <a:gd name="T18" fmla="*/ 13 w 13"/>
                <a:gd name="T19" fmla="*/ 1 h 1"/>
                <a:gd name="T20" fmla="*/ 7 w 13"/>
                <a:gd name="T2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1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6" y="0"/>
                    <a:pt x="7" y="0"/>
                    <a:pt x="8" y="0"/>
                  </a:cubicBezTo>
                  <a:cubicBezTo>
                    <a:pt x="10" y="0"/>
                    <a:pt x="12" y="0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0"/>
                    <a:pt x="10" y="0"/>
                    <a:pt x="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8" name="Freeform 873">
              <a:extLst>
                <a:ext uri="{FF2B5EF4-FFF2-40B4-BE49-F238E27FC236}">
                  <a16:creationId xmlns:a16="http://schemas.microsoft.com/office/drawing/2014/main" id="{FC7D2F42-8D0A-468D-839C-B3945356A0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2713" y="1527176"/>
              <a:ext cx="46038" cy="9525"/>
            </a:xfrm>
            <a:custGeom>
              <a:avLst/>
              <a:gdLst>
                <a:gd name="T0" fmla="*/ 1 w 14"/>
                <a:gd name="T1" fmla="*/ 0 h 3"/>
                <a:gd name="T2" fmla="*/ 0 w 14"/>
                <a:gd name="T3" fmla="*/ 3 h 3"/>
                <a:gd name="T4" fmla="*/ 14 w 14"/>
                <a:gd name="T5" fmla="*/ 1 h 3"/>
                <a:gd name="T6" fmla="*/ 9 w 14"/>
                <a:gd name="T7" fmla="*/ 0 h 3"/>
                <a:gd name="T8" fmla="*/ 6 w 14"/>
                <a:gd name="T9" fmla="*/ 0 h 3"/>
                <a:gd name="T10" fmla="*/ 3 w 14"/>
                <a:gd name="T11" fmla="*/ 0 h 3"/>
                <a:gd name="T12" fmla="*/ 1 w 14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">
                  <a:moveTo>
                    <a:pt x="1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2" y="0"/>
                    <a:pt x="8" y="1"/>
                    <a:pt x="14" y="1"/>
                  </a:cubicBezTo>
                  <a:cubicBezTo>
                    <a:pt x="13" y="0"/>
                    <a:pt x="11" y="0"/>
                    <a:pt x="9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9" name="Freeform 874">
              <a:extLst>
                <a:ext uri="{FF2B5EF4-FFF2-40B4-BE49-F238E27FC236}">
                  <a16:creationId xmlns:a16="http://schemas.microsoft.com/office/drawing/2014/main" id="{5D91B42C-1E92-4454-ACEE-B98534F04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5888" y="1603376"/>
              <a:ext cx="22225" cy="9525"/>
            </a:xfrm>
            <a:custGeom>
              <a:avLst/>
              <a:gdLst>
                <a:gd name="T0" fmla="*/ 0 w 7"/>
                <a:gd name="T1" fmla="*/ 0 h 3"/>
                <a:gd name="T2" fmla="*/ 4 w 7"/>
                <a:gd name="T3" fmla="*/ 2 h 3"/>
                <a:gd name="T4" fmla="*/ 7 w 7"/>
                <a:gd name="T5" fmla="*/ 3 h 3"/>
                <a:gd name="T6" fmla="*/ 5 w 7"/>
                <a:gd name="T7" fmla="*/ 2 h 3"/>
                <a:gd name="T8" fmla="*/ 0 w 7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cubicBezTo>
                    <a:pt x="1" y="1"/>
                    <a:pt x="3" y="2"/>
                    <a:pt x="4" y="2"/>
                  </a:cubicBezTo>
                  <a:cubicBezTo>
                    <a:pt x="5" y="3"/>
                    <a:pt x="6" y="3"/>
                    <a:pt x="7" y="3"/>
                  </a:cubicBezTo>
                  <a:cubicBezTo>
                    <a:pt x="6" y="3"/>
                    <a:pt x="5" y="3"/>
                    <a:pt x="5" y="2"/>
                  </a:cubicBezTo>
                  <a:cubicBezTo>
                    <a:pt x="3" y="2"/>
                    <a:pt x="2" y="1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0" name="Freeform 875">
              <a:extLst>
                <a:ext uri="{FF2B5EF4-FFF2-40B4-BE49-F238E27FC236}">
                  <a16:creationId xmlns:a16="http://schemas.microsoft.com/office/drawing/2014/main" id="{9884F8C4-21F6-4FB3-BB6F-0BACBC0D3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69538" y="1592263"/>
              <a:ext cx="49213" cy="23813"/>
            </a:xfrm>
            <a:custGeom>
              <a:avLst/>
              <a:gdLst>
                <a:gd name="T0" fmla="*/ 0 w 15"/>
                <a:gd name="T1" fmla="*/ 0 h 7"/>
                <a:gd name="T2" fmla="*/ 1 w 15"/>
                <a:gd name="T3" fmla="*/ 3 h 7"/>
                <a:gd name="T4" fmla="*/ 1 w 15"/>
                <a:gd name="T5" fmla="*/ 3 h 7"/>
                <a:gd name="T6" fmla="*/ 2 w 15"/>
                <a:gd name="T7" fmla="*/ 3 h 7"/>
                <a:gd name="T8" fmla="*/ 7 w 15"/>
                <a:gd name="T9" fmla="*/ 5 h 7"/>
                <a:gd name="T10" fmla="*/ 9 w 15"/>
                <a:gd name="T11" fmla="*/ 6 h 7"/>
                <a:gd name="T12" fmla="*/ 13 w 15"/>
                <a:gd name="T13" fmla="*/ 7 h 7"/>
                <a:gd name="T14" fmla="*/ 15 w 15"/>
                <a:gd name="T15" fmla="*/ 7 h 7"/>
                <a:gd name="T16" fmla="*/ 0 w 15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7">
                  <a:moveTo>
                    <a:pt x="0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4" y="4"/>
                    <a:pt x="5" y="5"/>
                    <a:pt x="7" y="5"/>
                  </a:cubicBezTo>
                  <a:cubicBezTo>
                    <a:pt x="7" y="6"/>
                    <a:pt x="8" y="6"/>
                    <a:pt x="9" y="6"/>
                  </a:cubicBezTo>
                  <a:cubicBezTo>
                    <a:pt x="10" y="7"/>
                    <a:pt x="12" y="7"/>
                    <a:pt x="13" y="7"/>
                  </a:cubicBezTo>
                  <a:cubicBezTo>
                    <a:pt x="14" y="7"/>
                    <a:pt x="14" y="7"/>
                    <a:pt x="15" y="7"/>
                  </a:cubicBezTo>
                  <a:cubicBezTo>
                    <a:pt x="11" y="6"/>
                    <a:pt x="6" y="4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1" name="Freeform 876">
              <a:extLst>
                <a:ext uri="{FF2B5EF4-FFF2-40B4-BE49-F238E27FC236}">
                  <a16:creationId xmlns:a16="http://schemas.microsoft.com/office/drawing/2014/main" id="{1E9F82E7-B9E8-49F7-8EC6-9EA41A0D0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5926" y="1566863"/>
              <a:ext cx="52388" cy="79375"/>
            </a:xfrm>
            <a:custGeom>
              <a:avLst/>
              <a:gdLst>
                <a:gd name="T0" fmla="*/ 6 w 16"/>
                <a:gd name="T1" fmla="*/ 0 h 24"/>
                <a:gd name="T2" fmla="*/ 5 w 16"/>
                <a:gd name="T3" fmla="*/ 9 h 24"/>
                <a:gd name="T4" fmla="*/ 0 w 16"/>
                <a:gd name="T5" fmla="*/ 14 h 24"/>
                <a:gd name="T6" fmla="*/ 6 w 16"/>
                <a:gd name="T7" fmla="*/ 15 h 24"/>
                <a:gd name="T8" fmla="*/ 8 w 16"/>
                <a:gd name="T9" fmla="*/ 24 h 24"/>
                <a:gd name="T10" fmla="*/ 10 w 16"/>
                <a:gd name="T11" fmla="*/ 18 h 24"/>
                <a:gd name="T12" fmla="*/ 16 w 16"/>
                <a:gd name="T13" fmla="*/ 22 h 24"/>
                <a:gd name="T14" fmla="*/ 12 w 16"/>
                <a:gd name="T15" fmla="*/ 15 h 24"/>
                <a:gd name="T16" fmla="*/ 6 w 16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4">
                  <a:moveTo>
                    <a:pt x="6" y="0"/>
                  </a:moveTo>
                  <a:cubicBezTo>
                    <a:pt x="6" y="0"/>
                    <a:pt x="6" y="7"/>
                    <a:pt x="5" y="9"/>
                  </a:cubicBezTo>
                  <a:cubicBezTo>
                    <a:pt x="4" y="12"/>
                    <a:pt x="0" y="14"/>
                    <a:pt x="0" y="14"/>
                  </a:cubicBezTo>
                  <a:cubicBezTo>
                    <a:pt x="0" y="14"/>
                    <a:pt x="5" y="14"/>
                    <a:pt x="6" y="15"/>
                  </a:cubicBezTo>
                  <a:cubicBezTo>
                    <a:pt x="8" y="16"/>
                    <a:pt x="8" y="21"/>
                    <a:pt x="8" y="24"/>
                  </a:cubicBezTo>
                  <a:cubicBezTo>
                    <a:pt x="8" y="24"/>
                    <a:pt x="9" y="17"/>
                    <a:pt x="10" y="18"/>
                  </a:cubicBezTo>
                  <a:cubicBezTo>
                    <a:pt x="11" y="18"/>
                    <a:pt x="16" y="22"/>
                    <a:pt x="16" y="22"/>
                  </a:cubicBezTo>
                  <a:cubicBezTo>
                    <a:pt x="16" y="22"/>
                    <a:pt x="15" y="17"/>
                    <a:pt x="12" y="15"/>
                  </a:cubicBezTo>
                  <a:cubicBezTo>
                    <a:pt x="10" y="12"/>
                    <a:pt x="8" y="4"/>
                    <a:pt x="6" y="0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2" name="Freeform 877">
              <a:extLst>
                <a:ext uri="{FF2B5EF4-FFF2-40B4-BE49-F238E27FC236}">
                  <a16:creationId xmlns:a16="http://schemas.microsoft.com/office/drawing/2014/main" id="{2B48283A-83CE-43C2-89AF-8AEFA6EC05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2913" y="1585913"/>
              <a:ext cx="19050" cy="30163"/>
            </a:xfrm>
            <a:custGeom>
              <a:avLst/>
              <a:gdLst>
                <a:gd name="T0" fmla="*/ 0 w 6"/>
                <a:gd name="T1" fmla="*/ 0 h 9"/>
                <a:gd name="T2" fmla="*/ 4 w 6"/>
                <a:gd name="T3" fmla="*/ 3 h 9"/>
                <a:gd name="T4" fmla="*/ 5 w 6"/>
                <a:gd name="T5" fmla="*/ 9 h 9"/>
                <a:gd name="T6" fmla="*/ 1 w 6"/>
                <a:gd name="T7" fmla="*/ 5 h 9"/>
                <a:gd name="T8" fmla="*/ 0 w 6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0" y="0"/>
                  </a:moveTo>
                  <a:cubicBezTo>
                    <a:pt x="0" y="0"/>
                    <a:pt x="3" y="1"/>
                    <a:pt x="4" y="3"/>
                  </a:cubicBezTo>
                  <a:cubicBezTo>
                    <a:pt x="6" y="5"/>
                    <a:pt x="5" y="9"/>
                    <a:pt x="5" y="9"/>
                  </a:cubicBezTo>
                  <a:cubicBezTo>
                    <a:pt x="1" y="5"/>
                    <a:pt x="1" y="5"/>
                    <a:pt x="1" y="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3" name="Freeform 878">
              <a:extLst>
                <a:ext uri="{FF2B5EF4-FFF2-40B4-BE49-F238E27FC236}">
                  <a16:creationId xmlns:a16="http://schemas.microsoft.com/office/drawing/2014/main" id="{478A8160-7070-4874-8664-B3A894B17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9263" y="1401763"/>
              <a:ext cx="254000" cy="201613"/>
            </a:xfrm>
            <a:custGeom>
              <a:avLst/>
              <a:gdLst>
                <a:gd name="T0" fmla="*/ 0 w 77"/>
                <a:gd name="T1" fmla="*/ 58 h 61"/>
                <a:gd name="T2" fmla="*/ 69 w 77"/>
                <a:gd name="T3" fmla="*/ 5 h 61"/>
                <a:gd name="T4" fmla="*/ 74 w 77"/>
                <a:gd name="T5" fmla="*/ 1 h 61"/>
                <a:gd name="T6" fmla="*/ 2 w 77"/>
                <a:gd name="T7" fmla="*/ 61 h 61"/>
                <a:gd name="T8" fmla="*/ 0 w 77"/>
                <a:gd name="T9" fmla="*/ 5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61">
                  <a:moveTo>
                    <a:pt x="0" y="58"/>
                  </a:moveTo>
                  <a:cubicBezTo>
                    <a:pt x="0" y="58"/>
                    <a:pt x="43" y="44"/>
                    <a:pt x="69" y="5"/>
                  </a:cubicBezTo>
                  <a:cubicBezTo>
                    <a:pt x="69" y="5"/>
                    <a:pt x="72" y="0"/>
                    <a:pt x="74" y="1"/>
                  </a:cubicBezTo>
                  <a:cubicBezTo>
                    <a:pt x="77" y="3"/>
                    <a:pt x="50" y="43"/>
                    <a:pt x="2" y="61"/>
                  </a:cubicBezTo>
                  <a:cubicBezTo>
                    <a:pt x="0" y="58"/>
                    <a:pt x="0" y="58"/>
                    <a:pt x="0" y="58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4" name="Freeform 879">
              <a:extLst>
                <a:ext uri="{FF2B5EF4-FFF2-40B4-BE49-F238E27FC236}">
                  <a16:creationId xmlns:a16="http://schemas.microsoft.com/office/drawing/2014/main" id="{86CC59D2-E027-40D7-A128-8BDBC77B9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91851" y="1285876"/>
              <a:ext cx="468313" cy="461963"/>
            </a:xfrm>
            <a:custGeom>
              <a:avLst/>
              <a:gdLst>
                <a:gd name="T0" fmla="*/ 124 w 142"/>
                <a:gd name="T1" fmla="*/ 98 h 140"/>
                <a:gd name="T2" fmla="*/ 114 w 142"/>
                <a:gd name="T3" fmla="*/ 99 h 140"/>
                <a:gd name="T4" fmla="*/ 74 w 142"/>
                <a:gd name="T5" fmla="*/ 73 h 140"/>
                <a:gd name="T6" fmla="*/ 103 w 142"/>
                <a:gd name="T7" fmla="*/ 102 h 140"/>
                <a:gd name="T8" fmla="*/ 102 w 142"/>
                <a:gd name="T9" fmla="*/ 120 h 140"/>
                <a:gd name="T10" fmla="*/ 91 w 142"/>
                <a:gd name="T11" fmla="*/ 136 h 140"/>
                <a:gd name="T12" fmla="*/ 70 w 142"/>
                <a:gd name="T13" fmla="*/ 131 h 140"/>
                <a:gd name="T14" fmla="*/ 69 w 142"/>
                <a:gd name="T15" fmla="*/ 130 h 140"/>
                <a:gd name="T16" fmla="*/ 69 w 142"/>
                <a:gd name="T17" fmla="*/ 129 h 140"/>
                <a:gd name="T18" fmla="*/ 61 w 142"/>
                <a:gd name="T19" fmla="*/ 90 h 140"/>
                <a:gd name="T20" fmla="*/ 57 w 142"/>
                <a:gd name="T21" fmla="*/ 87 h 140"/>
                <a:gd name="T22" fmla="*/ 39 w 142"/>
                <a:gd name="T23" fmla="*/ 105 h 140"/>
                <a:gd name="T24" fmla="*/ 27 w 142"/>
                <a:gd name="T25" fmla="*/ 108 h 140"/>
                <a:gd name="T26" fmla="*/ 4 w 142"/>
                <a:gd name="T27" fmla="*/ 94 h 140"/>
                <a:gd name="T28" fmla="*/ 12 w 142"/>
                <a:gd name="T29" fmla="*/ 71 h 140"/>
                <a:gd name="T30" fmla="*/ 15 w 142"/>
                <a:gd name="T31" fmla="*/ 67 h 140"/>
                <a:gd name="T32" fmla="*/ 62 w 142"/>
                <a:gd name="T33" fmla="*/ 65 h 140"/>
                <a:gd name="T34" fmla="*/ 41 w 142"/>
                <a:gd name="T35" fmla="*/ 57 h 140"/>
                <a:gd name="T36" fmla="*/ 25 w 142"/>
                <a:gd name="T37" fmla="*/ 49 h 140"/>
                <a:gd name="T38" fmla="*/ 23 w 142"/>
                <a:gd name="T39" fmla="*/ 48 h 140"/>
                <a:gd name="T40" fmla="*/ 16 w 142"/>
                <a:gd name="T41" fmla="*/ 39 h 140"/>
                <a:gd name="T42" fmla="*/ 15 w 142"/>
                <a:gd name="T43" fmla="*/ 20 h 140"/>
                <a:gd name="T44" fmla="*/ 34 w 142"/>
                <a:gd name="T45" fmla="*/ 12 h 140"/>
                <a:gd name="T46" fmla="*/ 40 w 142"/>
                <a:gd name="T47" fmla="*/ 13 h 140"/>
                <a:gd name="T48" fmla="*/ 63 w 142"/>
                <a:gd name="T49" fmla="*/ 30 h 140"/>
                <a:gd name="T50" fmla="*/ 69 w 142"/>
                <a:gd name="T51" fmla="*/ 56 h 140"/>
                <a:gd name="T52" fmla="*/ 75 w 142"/>
                <a:gd name="T53" fmla="*/ 20 h 140"/>
                <a:gd name="T54" fmla="*/ 86 w 142"/>
                <a:gd name="T55" fmla="*/ 6 h 140"/>
                <a:gd name="T56" fmla="*/ 104 w 142"/>
                <a:gd name="T57" fmla="*/ 2 h 140"/>
                <a:gd name="T58" fmla="*/ 115 w 142"/>
                <a:gd name="T59" fmla="*/ 19 h 140"/>
                <a:gd name="T60" fmla="*/ 116 w 142"/>
                <a:gd name="T61" fmla="*/ 25 h 140"/>
                <a:gd name="T62" fmla="*/ 113 w 142"/>
                <a:gd name="T63" fmla="*/ 38 h 140"/>
                <a:gd name="T64" fmla="*/ 112 w 142"/>
                <a:gd name="T65" fmla="*/ 41 h 140"/>
                <a:gd name="T66" fmla="*/ 102 w 142"/>
                <a:gd name="T67" fmla="*/ 51 h 140"/>
                <a:gd name="T68" fmla="*/ 78 w 142"/>
                <a:gd name="T69" fmla="*/ 63 h 140"/>
                <a:gd name="T70" fmla="*/ 78 w 142"/>
                <a:gd name="T71" fmla="*/ 63 h 140"/>
                <a:gd name="T72" fmla="*/ 109 w 142"/>
                <a:gd name="T73" fmla="*/ 54 h 140"/>
                <a:gd name="T74" fmla="*/ 114 w 142"/>
                <a:gd name="T75" fmla="*/ 55 h 140"/>
                <a:gd name="T76" fmla="*/ 115 w 142"/>
                <a:gd name="T77" fmla="*/ 55 h 140"/>
                <a:gd name="T78" fmla="*/ 125 w 142"/>
                <a:gd name="T79" fmla="*/ 59 h 140"/>
                <a:gd name="T80" fmla="*/ 127 w 142"/>
                <a:gd name="T81" fmla="*/ 61 h 140"/>
                <a:gd name="T82" fmla="*/ 135 w 142"/>
                <a:gd name="T83" fmla="*/ 70 h 140"/>
                <a:gd name="T84" fmla="*/ 138 w 142"/>
                <a:gd name="T85" fmla="*/ 9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" h="140">
                  <a:moveTo>
                    <a:pt x="138" y="90"/>
                  </a:moveTo>
                  <a:cubicBezTo>
                    <a:pt x="138" y="92"/>
                    <a:pt x="132" y="97"/>
                    <a:pt x="124" y="98"/>
                  </a:cubicBezTo>
                  <a:cubicBezTo>
                    <a:pt x="123" y="99"/>
                    <a:pt x="123" y="99"/>
                    <a:pt x="122" y="99"/>
                  </a:cubicBezTo>
                  <a:cubicBezTo>
                    <a:pt x="120" y="99"/>
                    <a:pt x="117" y="99"/>
                    <a:pt x="114" y="99"/>
                  </a:cubicBezTo>
                  <a:cubicBezTo>
                    <a:pt x="101" y="97"/>
                    <a:pt x="93" y="87"/>
                    <a:pt x="87" y="81"/>
                  </a:cubicBezTo>
                  <a:cubicBezTo>
                    <a:pt x="83" y="77"/>
                    <a:pt x="77" y="74"/>
                    <a:pt x="74" y="73"/>
                  </a:cubicBezTo>
                  <a:cubicBezTo>
                    <a:pt x="78" y="77"/>
                    <a:pt x="86" y="81"/>
                    <a:pt x="96" y="91"/>
                  </a:cubicBezTo>
                  <a:cubicBezTo>
                    <a:pt x="99" y="95"/>
                    <a:pt x="101" y="98"/>
                    <a:pt x="103" y="102"/>
                  </a:cubicBezTo>
                  <a:cubicBezTo>
                    <a:pt x="104" y="108"/>
                    <a:pt x="104" y="114"/>
                    <a:pt x="102" y="120"/>
                  </a:cubicBezTo>
                  <a:cubicBezTo>
                    <a:pt x="102" y="120"/>
                    <a:pt x="102" y="120"/>
                    <a:pt x="102" y="120"/>
                  </a:cubicBezTo>
                  <a:cubicBezTo>
                    <a:pt x="102" y="122"/>
                    <a:pt x="101" y="124"/>
                    <a:pt x="101" y="126"/>
                  </a:cubicBezTo>
                  <a:cubicBezTo>
                    <a:pt x="97" y="135"/>
                    <a:pt x="93" y="137"/>
                    <a:pt x="91" y="136"/>
                  </a:cubicBezTo>
                  <a:cubicBezTo>
                    <a:pt x="88" y="136"/>
                    <a:pt x="88" y="138"/>
                    <a:pt x="85" y="139"/>
                  </a:cubicBezTo>
                  <a:cubicBezTo>
                    <a:pt x="83" y="140"/>
                    <a:pt x="76" y="137"/>
                    <a:pt x="70" y="131"/>
                  </a:cubicBezTo>
                  <a:cubicBezTo>
                    <a:pt x="69" y="130"/>
                    <a:pt x="69" y="130"/>
                    <a:pt x="69" y="130"/>
                  </a:cubicBezTo>
                  <a:cubicBezTo>
                    <a:pt x="69" y="130"/>
                    <a:pt x="69" y="130"/>
                    <a:pt x="69" y="130"/>
                  </a:cubicBezTo>
                  <a:cubicBezTo>
                    <a:pt x="69" y="129"/>
                    <a:pt x="69" y="129"/>
                    <a:pt x="69" y="129"/>
                  </a:cubicBezTo>
                  <a:cubicBezTo>
                    <a:pt x="69" y="129"/>
                    <a:pt x="69" y="129"/>
                    <a:pt x="69" y="129"/>
                  </a:cubicBezTo>
                  <a:cubicBezTo>
                    <a:pt x="67" y="128"/>
                    <a:pt x="66" y="126"/>
                    <a:pt x="65" y="124"/>
                  </a:cubicBezTo>
                  <a:cubicBezTo>
                    <a:pt x="59" y="112"/>
                    <a:pt x="57" y="97"/>
                    <a:pt x="61" y="90"/>
                  </a:cubicBezTo>
                  <a:cubicBezTo>
                    <a:pt x="64" y="85"/>
                    <a:pt x="63" y="82"/>
                    <a:pt x="65" y="78"/>
                  </a:cubicBezTo>
                  <a:cubicBezTo>
                    <a:pt x="63" y="80"/>
                    <a:pt x="59" y="84"/>
                    <a:pt x="57" y="87"/>
                  </a:cubicBezTo>
                  <a:cubicBezTo>
                    <a:pt x="52" y="93"/>
                    <a:pt x="47" y="101"/>
                    <a:pt x="39" y="105"/>
                  </a:cubicBezTo>
                  <a:cubicBezTo>
                    <a:pt x="39" y="105"/>
                    <a:pt x="39" y="105"/>
                    <a:pt x="39" y="105"/>
                  </a:cubicBezTo>
                  <a:cubicBezTo>
                    <a:pt x="37" y="106"/>
                    <a:pt x="35" y="107"/>
                    <a:pt x="33" y="107"/>
                  </a:cubicBezTo>
                  <a:cubicBezTo>
                    <a:pt x="31" y="108"/>
                    <a:pt x="29" y="108"/>
                    <a:pt x="27" y="108"/>
                  </a:cubicBezTo>
                  <a:cubicBezTo>
                    <a:pt x="16" y="108"/>
                    <a:pt x="6" y="102"/>
                    <a:pt x="5" y="100"/>
                  </a:cubicBezTo>
                  <a:cubicBezTo>
                    <a:pt x="4" y="97"/>
                    <a:pt x="6" y="96"/>
                    <a:pt x="4" y="94"/>
                  </a:cubicBezTo>
                  <a:cubicBezTo>
                    <a:pt x="2" y="93"/>
                    <a:pt x="0" y="88"/>
                    <a:pt x="5" y="80"/>
                  </a:cubicBezTo>
                  <a:cubicBezTo>
                    <a:pt x="7" y="77"/>
                    <a:pt x="9" y="73"/>
                    <a:pt x="12" y="71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13" y="69"/>
                    <a:pt x="14" y="68"/>
                    <a:pt x="15" y="67"/>
                  </a:cubicBezTo>
                  <a:cubicBezTo>
                    <a:pt x="20" y="63"/>
                    <a:pt x="26" y="60"/>
                    <a:pt x="35" y="61"/>
                  </a:cubicBezTo>
                  <a:cubicBezTo>
                    <a:pt x="48" y="62"/>
                    <a:pt x="56" y="65"/>
                    <a:pt x="62" y="65"/>
                  </a:cubicBezTo>
                  <a:cubicBezTo>
                    <a:pt x="59" y="64"/>
                    <a:pt x="54" y="61"/>
                    <a:pt x="49" y="59"/>
                  </a:cubicBezTo>
                  <a:cubicBezTo>
                    <a:pt x="47" y="58"/>
                    <a:pt x="44" y="58"/>
                    <a:pt x="41" y="57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6" y="56"/>
                    <a:pt x="30" y="53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4" y="49"/>
                    <a:pt x="23" y="48"/>
                    <a:pt x="23" y="48"/>
                  </a:cubicBezTo>
                  <a:cubicBezTo>
                    <a:pt x="22" y="47"/>
                    <a:pt x="21" y="46"/>
                    <a:pt x="20" y="45"/>
                  </a:cubicBezTo>
                  <a:cubicBezTo>
                    <a:pt x="18" y="43"/>
                    <a:pt x="17" y="41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2" y="30"/>
                    <a:pt x="13" y="21"/>
                    <a:pt x="15" y="20"/>
                  </a:cubicBezTo>
                  <a:cubicBezTo>
                    <a:pt x="17" y="18"/>
                    <a:pt x="19" y="19"/>
                    <a:pt x="20" y="16"/>
                  </a:cubicBezTo>
                  <a:cubicBezTo>
                    <a:pt x="20" y="14"/>
                    <a:pt x="24" y="11"/>
                    <a:pt x="34" y="12"/>
                  </a:cubicBezTo>
                  <a:cubicBezTo>
                    <a:pt x="35" y="12"/>
                    <a:pt x="37" y="12"/>
                    <a:pt x="39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8" y="15"/>
                    <a:pt x="58" y="19"/>
                    <a:pt x="62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7" y="42"/>
                    <a:pt x="67" y="50"/>
                    <a:pt x="69" y="56"/>
                  </a:cubicBezTo>
                  <a:cubicBezTo>
                    <a:pt x="70" y="53"/>
                    <a:pt x="72" y="48"/>
                    <a:pt x="72" y="43"/>
                  </a:cubicBezTo>
                  <a:cubicBezTo>
                    <a:pt x="73" y="37"/>
                    <a:pt x="72" y="28"/>
                    <a:pt x="75" y="20"/>
                  </a:cubicBezTo>
                  <a:cubicBezTo>
                    <a:pt x="77" y="17"/>
                    <a:pt x="78" y="14"/>
                    <a:pt x="80" y="11"/>
                  </a:cubicBezTo>
                  <a:cubicBezTo>
                    <a:pt x="82" y="9"/>
                    <a:pt x="84" y="8"/>
                    <a:pt x="86" y="6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94" y="1"/>
                    <a:pt x="102" y="0"/>
                    <a:pt x="104" y="2"/>
                  </a:cubicBezTo>
                  <a:cubicBezTo>
                    <a:pt x="106" y="4"/>
                    <a:pt x="106" y="6"/>
                    <a:pt x="108" y="6"/>
                  </a:cubicBezTo>
                  <a:cubicBezTo>
                    <a:pt x="111" y="6"/>
                    <a:pt x="114" y="8"/>
                    <a:pt x="115" y="19"/>
                  </a:cubicBezTo>
                  <a:cubicBezTo>
                    <a:pt x="115" y="21"/>
                    <a:pt x="116" y="23"/>
                    <a:pt x="116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9"/>
                    <a:pt x="115" y="34"/>
                    <a:pt x="113" y="38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9"/>
                    <a:pt x="112" y="40"/>
                    <a:pt x="112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0" y="45"/>
                    <a:pt x="107" y="48"/>
                    <a:pt x="102" y="51"/>
                  </a:cubicBezTo>
                  <a:cubicBezTo>
                    <a:pt x="92" y="58"/>
                    <a:pt x="83" y="59"/>
                    <a:pt x="79" y="62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83" y="62"/>
                    <a:pt x="90" y="57"/>
                    <a:pt x="104" y="55"/>
                  </a:cubicBezTo>
                  <a:cubicBezTo>
                    <a:pt x="106" y="55"/>
                    <a:pt x="108" y="54"/>
                    <a:pt x="109" y="54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1" y="54"/>
                    <a:pt x="113" y="55"/>
                    <a:pt x="114" y="55"/>
                  </a:cubicBezTo>
                  <a:cubicBezTo>
                    <a:pt x="114" y="55"/>
                    <a:pt x="114" y="55"/>
                    <a:pt x="115" y="55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6" y="55"/>
                    <a:pt x="116" y="55"/>
                    <a:pt x="116" y="55"/>
                  </a:cubicBezTo>
                  <a:cubicBezTo>
                    <a:pt x="119" y="56"/>
                    <a:pt x="122" y="58"/>
                    <a:pt x="125" y="59"/>
                  </a:cubicBezTo>
                  <a:cubicBezTo>
                    <a:pt x="125" y="59"/>
                    <a:pt x="125" y="59"/>
                    <a:pt x="125" y="59"/>
                  </a:cubicBezTo>
                  <a:cubicBezTo>
                    <a:pt x="126" y="60"/>
                    <a:pt x="126" y="61"/>
                    <a:pt x="127" y="61"/>
                  </a:cubicBezTo>
                  <a:cubicBezTo>
                    <a:pt x="127" y="61"/>
                    <a:pt x="127" y="61"/>
                    <a:pt x="127" y="61"/>
                  </a:cubicBezTo>
                  <a:cubicBezTo>
                    <a:pt x="131" y="64"/>
                    <a:pt x="133" y="67"/>
                    <a:pt x="135" y="70"/>
                  </a:cubicBezTo>
                  <a:cubicBezTo>
                    <a:pt x="142" y="78"/>
                    <a:pt x="141" y="83"/>
                    <a:pt x="139" y="84"/>
                  </a:cubicBezTo>
                  <a:cubicBezTo>
                    <a:pt x="137" y="86"/>
                    <a:pt x="138" y="87"/>
                    <a:pt x="138" y="9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5" name="Freeform 880">
              <a:extLst>
                <a:ext uri="{FF2B5EF4-FFF2-40B4-BE49-F238E27FC236}">
                  <a16:creationId xmlns:a16="http://schemas.microsoft.com/office/drawing/2014/main" id="{F350AA8C-5F9E-4F5E-8321-69371B713C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8051" y="1411288"/>
              <a:ext cx="336550" cy="69850"/>
            </a:xfrm>
            <a:custGeom>
              <a:avLst/>
              <a:gdLst>
                <a:gd name="T0" fmla="*/ 91 w 102"/>
                <a:gd name="T1" fmla="*/ 17 h 21"/>
                <a:gd name="T2" fmla="*/ 91 w 102"/>
                <a:gd name="T3" fmla="*/ 17 h 21"/>
                <a:gd name="T4" fmla="*/ 92 w 102"/>
                <a:gd name="T5" fmla="*/ 17 h 21"/>
                <a:gd name="T6" fmla="*/ 92 w 102"/>
                <a:gd name="T7" fmla="*/ 17 h 21"/>
                <a:gd name="T8" fmla="*/ 93 w 102"/>
                <a:gd name="T9" fmla="*/ 17 h 21"/>
                <a:gd name="T10" fmla="*/ 102 w 102"/>
                <a:gd name="T11" fmla="*/ 21 h 21"/>
                <a:gd name="T12" fmla="*/ 102 w 102"/>
                <a:gd name="T13" fmla="*/ 21 h 21"/>
                <a:gd name="T14" fmla="*/ 102 w 102"/>
                <a:gd name="T15" fmla="*/ 21 h 21"/>
                <a:gd name="T16" fmla="*/ 102 w 102"/>
                <a:gd name="T17" fmla="*/ 21 h 21"/>
                <a:gd name="T18" fmla="*/ 93 w 102"/>
                <a:gd name="T19" fmla="*/ 17 h 21"/>
                <a:gd name="T20" fmla="*/ 92 w 102"/>
                <a:gd name="T21" fmla="*/ 17 h 21"/>
                <a:gd name="T22" fmla="*/ 92 w 102"/>
                <a:gd name="T23" fmla="*/ 17 h 21"/>
                <a:gd name="T24" fmla="*/ 91 w 102"/>
                <a:gd name="T25" fmla="*/ 17 h 21"/>
                <a:gd name="T26" fmla="*/ 91 w 102"/>
                <a:gd name="T27" fmla="*/ 17 h 21"/>
                <a:gd name="T28" fmla="*/ 0 w 102"/>
                <a:gd name="T29" fmla="*/ 10 h 21"/>
                <a:gd name="T30" fmla="*/ 2 w 102"/>
                <a:gd name="T31" fmla="*/ 11 h 21"/>
                <a:gd name="T32" fmla="*/ 0 w 102"/>
                <a:gd name="T33" fmla="*/ 10 h 21"/>
                <a:gd name="T34" fmla="*/ 90 w 102"/>
                <a:gd name="T35" fmla="*/ 0 h 21"/>
                <a:gd name="T36" fmla="*/ 90 w 102"/>
                <a:gd name="T37" fmla="*/ 0 h 21"/>
                <a:gd name="T38" fmla="*/ 90 w 102"/>
                <a:gd name="T39" fmla="*/ 0 h 21"/>
                <a:gd name="T40" fmla="*/ 90 w 102"/>
                <a:gd name="T41" fmla="*/ 0 h 21"/>
                <a:gd name="T42" fmla="*/ 90 w 102"/>
                <a:gd name="T4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2" h="21"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1" y="17"/>
                    <a:pt x="91" y="17"/>
                    <a:pt x="92" y="17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6" y="18"/>
                    <a:pt x="99" y="20"/>
                    <a:pt x="102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99" y="19"/>
                    <a:pt x="96" y="18"/>
                    <a:pt x="93" y="17"/>
                  </a:cubicBezTo>
                  <a:cubicBezTo>
                    <a:pt x="93" y="17"/>
                    <a:pt x="93" y="17"/>
                    <a:pt x="92" y="17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7"/>
                    <a:pt x="91" y="17"/>
                    <a:pt x="91" y="17"/>
                  </a:cubicBezTo>
                  <a:cubicBezTo>
                    <a:pt x="91" y="17"/>
                    <a:pt x="91" y="17"/>
                    <a:pt x="91" y="17"/>
                  </a:cubicBezTo>
                  <a:moveTo>
                    <a:pt x="0" y="10"/>
                  </a:moveTo>
                  <a:cubicBezTo>
                    <a:pt x="0" y="10"/>
                    <a:pt x="1" y="11"/>
                    <a:pt x="2" y="11"/>
                  </a:cubicBezTo>
                  <a:cubicBezTo>
                    <a:pt x="1" y="11"/>
                    <a:pt x="0" y="10"/>
                    <a:pt x="0" y="10"/>
                  </a:cubicBezTo>
                  <a:moveTo>
                    <a:pt x="90" y="0"/>
                  </a:move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6" name="Freeform 881">
              <a:extLst>
                <a:ext uri="{FF2B5EF4-FFF2-40B4-BE49-F238E27FC236}">
                  <a16:creationId xmlns:a16="http://schemas.microsoft.com/office/drawing/2014/main" id="{F19915A2-099A-4696-B5A2-C4DB5FE589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1063" y="1325563"/>
              <a:ext cx="363538" cy="387350"/>
            </a:xfrm>
            <a:custGeom>
              <a:avLst/>
              <a:gdLst>
                <a:gd name="T0" fmla="*/ 60 w 110"/>
                <a:gd name="T1" fmla="*/ 8 h 117"/>
                <a:gd name="T2" fmla="*/ 48 w 110"/>
                <a:gd name="T3" fmla="*/ 19 h 117"/>
                <a:gd name="T4" fmla="*/ 47 w 110"/>
                <a:gd name="T5" fmla="*/ 18 h 117"/>
                <a:gd name="T6" fmla="*/ 42 w 110"/>
                <a:gd name="T7" fmla="*/ 13 h 117"/>
                <a:gd name="T8" fmla="*/ 38 w 110"/>
                <a:gd name="T9" fmla="*/ 18 h 117"/>
                <a:gd name="T10" fmla="*/ 47 w 110"/>
                <a:gd name="T11" fmla="*/ 40 h 117"/>
                <a:gd name="T12" fmla="*/ 44 w 110"/>
                <a:gd name="T13" fmla="*/ 42 h 117"/>
                <a:gd name="T14" fmla="*/ 40 w 110"/>
                <a:gd name="T15" fmla="*/ 42 h 117"/>
                <a:gd name="T16" fmla="*/ 12 w 110"/>
                <a:gd name="T17" fmla="*/ 27 h 117"/>
                <a:gd name="T18" fmla="*/ 12 w 110"/>
                <a:gd name="T19" fmla="*/ 37 h 117"/>
                <a:gd name="T20" fmla="*/ 8 w 110"/>
                <a:gd name="T21" fmla="*/ 36 h 117"/>
                <a:gd name="T22" fmla="*/ 10 w 110"/>
                <a:gd name="T23" fmla="*/ 37 h 117"/>
                <a:gd name="T24" fmla="*/ 34 w 110"/>
                <a:gd name="T25" fmla="*/ 47 h 117"/>
                <a:gd name="T26" fmla="*/ 47 w 110"/>
                <a:gd name="T27" fmla="*/ 53 h 117"/>
                <a:gd name="T28" fmla="*/ 0 w 110"/>
                <a:gd name="T29" fmla="*/ 55 h 117"/>
                <a:gd name="T30" fmla="*/ 34 w 110"/>
                <a:gd name="T31" fmla="*/ 57 h 117"/>
                <a:gd name="T32" fmla="*/ 37 w 110"/>
                <a:gd name="T33" fmla="*/ 60 h 117"/>
                <a:gd name="T34" fmla="*/ 41 w 110"/>
                <a:gd name="T35" fmla="*/ 64 h 117"/>
                <a:gd name="T36" fmla="*/ 44 w 110"/>
                <a:gd name="T37" fmla="*/ 66 h 117"/>
                <a:gd name="T38" fmla="*/ 42 w 110"/>
                <a:gd name="T39" fmla="*/ 75 h 117"/>
                <a:gd name="T40" fmla="*/ 50 w 110"/>
                <a:gd name="T41" fmla="*/ 66 h 117"/>
                <a:gd name="T42" fmla="*/ 50 w 110"/>
                <a:gd name="T43" fmla="*/ 112 h 117"/>
                <a:gd name="T44" fmla="*/ 51 w 110"/>
                <a:gd name="T45" fmla="*/ 76 h 117"/>
                <a:gd name="T46" fmla="*/ 58 w 110"/>
                <a:gd name="T47" fmla="*/ 77 h 117"/>
                <a:gd name="T48" fmla="*/ 62 w 110"/>
                <a:gd name="T49" fmla="*/ 73 h 117"/>
                <a:gd name="T50" fmla="*/ 76 w 110"/>
                <a:gd name="T51" fmla="*/ 102 h 117"/>
                <a:gd name="T52" fmla="*/ 81 w 110"/>
                <a:gd name="T53" fmla="*/ 79 h 117"/>
                <a:gd name="T54" fmla="*/ 59 w 110"/>
                <a:gd name="T55" fmla="*/ 61 h 117"/>
                <a:gd name="T56" fmla="*/ 103 w 110"/>
                <a:gd name="T57" fmla="*/ 87 h 117"/>
                <a:gd name="T58" fmla="*/ 78 w 110"/>
                <a:gd name="T59" fmla="*/ 71 h 117"/>
                <a:gd name="T60" fmla="*/ 71 w 110"/>
                <a:gd name="T61" fmla="*/ 64 h 117"/>
                <a:gd name="T62" fmla="*/ 91 w 110"/>
                <a:gd name="T63" fmla="*/ 64 h 117"/>
                <a:gd name="T64" fmla="*/ 88 w 110"/>
                <a:gd name="T65" fmla="*/ 56 h 117"/>
                <a:gd name="T66" fmla="*/ 78 w 110"/>
                <a:gd name="T67" fmla="*/ 54 h 117"/>
                <a:gd name="T68" fmla="*/ 95 w 110"/>
                <a:gd name="T69" fmla="*/ 45 h 117"/>
                <a:gd name="T70" fmla="*/ 100 w 110"/>
                <a:gd name="T71" fmla="*/ 43 h 117"/>
                <a:gd name="T72" fmla="*/ 99 w 110"/>
                <a:gd name="T73" fmla="*/ 43 h 117"/>
                <a:gd name="T74" fmla="*/ 94 w 110"/>
                <a:gd name="T75" fmla="*/ 42 h 117"/>
                <a:gd name="T76" fmla="*/ 63 w 110"/>
                <a:gd name="T77" fmla="*/ 51 h 117"/>
                <a:gd name="T78" fmla="*/ 63 w 110"/>
                <a:gd name="T79" fmla="*/ 51 h 117"/>
                <a:gd name="T80" fmla="*/ 97 w 110"/>
                <a:gd name="T81" fmla="*/ 29 h 117"/>
                <a:gd name="T82" fmla="*/ 98 w 110"/>
                <a:gd name="T83" fmla="*/ 26 h 117"/>
                <a:gd name="T84" fmla="*/ 75 w 110"/>
                <a:gd name="T85" fmla="*/ 42 h 117"/>
                <a:gd name="T86" fmla="*/ 89 w 110"/>
                <a:gd name="T87" fmla="*/ 21 h 117"/>
                <a:gd name="T88" fmla="*/ 69 w 110"/>
                <a:gd name="T89" fmla="*/ 36 h 117"/>
                <a:gd name="T90" fmla="*/ 62 w 110"/>
                <a:gd name="T91" fmla="*/ 30 h 117"/>
                <a:gd name="T92" fmla="*/ 60 w 110"/>
                <a:gd name="T93" fmla="*/ 25 h 117"/>
                <a:gd name="T94" fmla="*/ 70 w 110"/>
                <a:gd name="T9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0" h="117">
                  <a:moveTo>
                    <a:pt x="70" y="0"/>
                  </a:moveTo>
                  <a:cubicBezTo>
                    <a:pt x="69" y="0"/>
                    <a:pt x="64" y="2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57" y="16"/>
                    <a:pt x="58" y="25"/>
                    <a:pt x="57" y="31"/>
                  </a:cubicBezTo>
                  <a:cubicBezTo>
                    <a:pt x="57" y="36"/>
                    <a:pt x="55" y="41"/>
                    <a:pt x="54" y="44"/>
                  </a:cubicBezTo>
                  <a:cubicBezTo>
                    <a:pt x="52" y="38"/>
                    <a:pt x="52" y="30"/>
                    <a:pt x="48" y="19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7" y="18"/>
                    <a:pt x="44" y="12"/>
                    <a:pt x="40" y="11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7" y="10"/>
                    <a:pt x="40" y="11"/>
                    <a:pt x="42" y="13"/>
                  </a:cubicBezTo>
                  <a:cubicBezTo>
                    <a:pt x="44" y="16"/>
                    <a:pt x="50" y="28"/>
                    <a:pt x="50" y="34"/>
                  </a:cubicBezTo>
                  <a:cubicBezTo>
                    <a:pt x="50" y="35"/>
                    <a:pt x="50" y="35"/>
                    <a:pt x="49" y="35"/>
                  </a:cubicBezTo>
                  <a:cubicBezTo>
                    <a:pt x="48" y="35"/>
                    <a:pt x="43" y="19"/>
                    <a:pt x="38" y="18"/>
                  </a:cubicBezTo>
                  <a:cubicBezTo>
                    <a:pt x="41" y="22"/>
                    <a:pt x="42" y="23"/>
                    <a:pt x="44" y="30"/>
                  </a:cubicBezTo>
                  <a:cubicBezTo>
                    <a:pt x="47" y="37"/>
                    <a:pt x="47" y="39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40"/>
                    <a:pt x="41" y="22"/>
                    <a:pt x="31" y="20"/>
                  </a:cubicBezTo>
                  <a:cubicBezTo>
                    <a:pt x="39" y="27"/>
                    <a:pt x="43" y="35"/>
                    <a:pt x="44" y="40"/>
                  </a:cubicBezTo>
                  <a:cubicBezTo>
                    <a:pt x="45" y="41"/>
                    <a:pt x="45" y="42"/>
                    <a:pt x="44" y="42"/>
                  </a:cubicBezTo>
                  <a:cubicBezTo>
                    <a:pt x="41" y="42"/>
                    <a:pt x="32" y="34"/>
                    <a:pt x="29" y="30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7" y="29"/>
                    <a:pt x="32" y="38"/>
                    <a:pt x="40" y="42"/>
                  </a:cubicBezTo>
                  <a:cubicBezTo>
                    <a:pt x="44" y="44"/>
                    <a:pt x="44" y="45"/>
                    <a:pt x="42" y="45"/>
                  </a:cubicBezTo>
                  <a:cubicBezTo>
                    <a:pt x="39" y="45"/>
                    <a:pt x="30" y="43"/>
                    <a:pt x="26" y="40"/>
                  </a:cubicBezTo>
                  <a:cubicBezTo>
                    <a:pt x="20" y="34"/>
                    <a:pt x="17" y="32"/>
                    <a:pt x="12" y="27"/>
                  </a:cubicBezTo>
                  <a:cubicBezTo>
                    <a:pt x="13" y="29"/>
                    <a:pt x="20" y="39"/>
                    <a:pt x="28" y="43"/>
                  </a:cubicBezTo>
                  <a:cubicBezTo>
                    <a:pt x="30" y="43"/>
                    <a:pt x="30" y="44"/>
                    <a:pt x="29" y="44"/>
                  </a:cubicBezTo>
                  <a:cubicBezTo>
                    <a:pt x="27" y="44"/>
                    <a:pt x="14" y="40"/>
                    <a:pt x="12" y="37"/>
                  </a:cubicBezTo>
                  <a:cubicBezTo>
                    <a:pt x="8" y="34"/>
                    <a:pt x="7" y="34"/>
                    <a:pt x="4" y="28"/>
                  </a:cubicBezTo>
                  <a:cubicBezTo>
                    <a:pt x="4" y="29"/>
                    <a:pt x="6" y="34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9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5" y="41"/>
                    <a:pt x="21" y="44"/>
                    <a:pt x="26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9" y="46"/>
                    <a:pt x="32" y="46"/>
                    <a:pt x="34" y="47"/>
                  </a:cubicBezTo>
                  <a:cubicBezTo>
                    <a:pt x="39" y="49"/>
                    <a:pt x="44" y="52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1" y="53"/>
                    <a:pt x="33" y="50"/>
                    <a:pt x="20" y="49"/>
                  </a:cubicBezTo>
                  <a:cubicBezTo>
                    <a:pt x="19" y="49"/>
                    <a:pt x="19" y="49"/>
                    <a:pt x="18" y="49"/>
                  </a:cubicBezTo>
                  <a:cubicBezTo>
                    <a:pt x="11" y="49"/>
                    <a:pt x="5" y="51"/>
                    <a:pt x="0" y="55"/>
                  </a:cubicBezTo>
                  <a:cubicBezTo>
                    <a:pt x="0" y="55"/>
                    <a:pt x="11" y="52"/>
                    <a:pt x="21" y="52"/>
                  </a:cubicBezTo>
                  <a:cubicBezTo>
                    <a:pt x="25" y="52"/>
                    <a:pt x="29" y="52"/>
                    <a:pt x="32" y="54"/>
                  </a:cubicBezTo>
                  <a:cubicBezTo>
                    <a:pt x="32" y="54"/>
                    <a:pt x="35" y="55"/>
                    <a:pt x="34" y="57"/>
                  </a:cubicBezTo>
                  <a:cubicBezTo>
                    <a:pt x="33" y="59"/>
                    <a:pt x="20" y="57"/>
                    <a:pt x="9" y="66"/>
                  </a:cubicBezTo>
                  <a:cubicBezTo>
                    <a:pt x="9" y="66"/>
                    <a:pt x="27" y="60"/>
                    <a:pt x="35" y="60"/>
                  </a:cubicBezTo>
                  <a:cubicBezTo>
                    <a:pt x="36" y="60"/>
                    <a:pt x="36" y="60"/>
                    <a:pt x="37" y="60"/>
                  </a:cubicBezTo>
                  <a:cubicBezTo>
                    <a:pt x="42" y="62"/>
                    <a:pt x="28" y="67"/>
                    <a:pt x="26" y="68"/>
                  </a:cubicBezTo>
                  <a:cubicBezTo>
                    <a:pt x="28" y="68"/>
                    <a:pt x="37" y="66"/>
                    <a:pt x="40" y="65"/>
                  </a:cubicBezTo>
                  <a:cubicBezTo>
                    <a:pt x="40" y="64"/>
                    <a:pt x="41" y="64"/>
                    <a:pt x="41" y="64"/>
                  </a:cubicBezTo>
                  <a:cubicBezTo>
                    <a:pt x="43" y="64"/>
                    <a:pt x="41" y="70"/>
                    <a:pt x="27" y="75"/>
                  </a:cubicBezTo>
                  <a:cubicBezTo>
                    <a:pt x="27" y="75"/>
                    <a:pt x="38" y="73"/>
                    <a:pt x="43" y="67"/>
                  </a:cubicBezTo>
                  <a:cubicBezTo>
                    <a:pt x="43" y="67"/>
                    <a:pt x="44" y="66"/>
                    <a:pt x="44" y="66"/>
                  </a:cubicBezTo>
                  <a:cubicBezTo>
                    <a:pt x="44" y="66"/>
                    <a:pt x="45" y="67"/>
                    <a:pt x="45" y="67"/>
                  </a:cubicBezTo>
                  <a:cubicBezTo>
                    <a:pt x="45" y="70"/>
                    <a:pt x="31" y="88"/>
                    <a:pt x="24" y="93"/>
                  </a:cubicBezTo>
                  <a:cubicBezTo>
                    <a:pt x="32" y="89"/>
                    <a:pt x="37" y="81"/>
                    <a:pt x="42" y="75"/>
                  </a:cubicBezTo>
                  <a:cubicBezTo>
                    <a:pt x="44" y="72"/>
                    <a:pt x="48" y="68"/>
                    <a:pt x="50" y="66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48" y="70"/>
                    <a:pt x="49" y="73"/>
                    <a:pt x="46" y="78"/>
                  </a:cubicBezTo>
                  <a:cubicBezTo>
                    <a:pt x="45" y="80"/>
                    <a:pt x="44" y="84"/>
                    <a:pt x="44" y="88"/>
                  </a:cubicBezTo>
                  <a:cubicBezTo>
                    <a:pt x="44" y="95"/>
                    <a:pt x="46" y="104"/>
                    <a:pt x="50" y="112"/>
                  </a:cubicBezTo>
                  <a:cubicBezTo>
                    <a:pt x="51" y="114"/>
                    <a:pt x="52" y="116"/>
                    <a:pt x="54" y="117"/>
                  </a:cubicBezTo>
                  <a:cubicBezTo>
                    <a:pt x="53" y="116"/>
                    <a:pt x="42" y="95"/>
                    <a:pt x="49" y="78"/>
                  </a:cubicBezTo>
                  <a:cubicBezTo>
                    <a:pt x="49" y="78"/>
                    <a:pt x="50" y="76"/>
                    <a:pt x="51" y="76"/>
                  </a:cubicBezTo>
                  <a:cubicBezTo>
                    <a:pt x="52" y="76"/>
                    <a:pt x="52" y="76"/>
                    <a:pt x="53" y="76"/>
                  </a:cubicBezTo>
                  <a:cubicBezTo>
                    <a:pt x="55" y="78"/>
                    <a:pt x="50" y="90"/>
                    <a:pt x="56" y="99"/>
                  </a:cubicBezTo>
                  <a:cubicBezTo>
                    <a:pt x="56" y="98"/>
                    <a:pt x="54" y="78"/>
                    <a:pt x="58" y="77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62" y="77"/>
                    <a:pt x="66" y="92"/>
                    <a:pt x="66" y="92"/>
                  </a:cubicBezTo>
                  <a:cubicBezTo>
                    <a:pt x="66" y="92"/>
                    <a:pt x="67" y="81"/>
                    <a:pt x="62" y="73"/>
                  </a:cubicBezTo>
                  <a:cubicBezTo>
                    <a:pt x="61" y="71"/>
                    <a:pt x="61" y="70"/>
                    <a:pt x="62" y="70"/>
                  </a:cubicBezTo>
                  <a:cubicBezTo>
                    <a:pt x="64" y="70"/>
                    <a:pt x="70" y="76"/>
                    <a:pt x="72" y="79"/>
                  </a:cubicBezTo>
                  <a:cubicBezTo>
                    <a:pt x="76" y="90"/>
                    <a:pt x="76" y="94"/>
                    <a:pt x="76" y="102"/>
                  </a:cubicBezTo>
                  <a:cubicBezTo>
                    <a:pt x="76" y="102"/>
                    <a:pt x="81" y="88"/>
                    <a:pt x="72" y="75"/>
                  </a:cubicBezTo>
                  <a:cubicBezTo>
                    <a:pt x="72" y="75"/>
                    <a:pt x="81" y="78"/>
                    <a:pt x="88" y="90"/>
                  </a:cubicBezTo>
                  <a:cubicBezTo>
                    <a:pt x="86" y="86"/>
                    <a:pt x="84" y="83"/>
                    <a:pt x="81" y="79"/>
                  </a:cubicBezTo>
                  <a:cubicBezTo>
                    <a:pt x="71" y="69"/>
                    <a:pt x="63" y="65"/>
                    <a:pt x="59" y="61"/>
                  </a:cubicBezTo>
                  <a:cubicBezTo>
                    <a:pt x="59" y="61"/>
                    <a:pt x="59" y="61"/>
                    <a:pt x="59" y="61"/>
                  </a:cubicBezTo>
                  <a:cubicBezTo>
                    <a:pt x="59" y="61"/>
                    <a:pt x="59" y="61"/>
                    <a:pt x="59" y="61"/>
                  </a:cubicBezTo>
                  <a:cubicBezTo>
                    <a:pt x="62" y="62"/>
                    <a:pt x="68" y="65"/>
                    <a:pt x="72" y="69"/>
                  </a:cubicBezTo>
                  <a:cubicBezTo>
                    <a:pt x="78" y="75"/>
                    <a:pt x="86" y="85"/>
                    <a:pt x="99" y="87"/>
                  </a:cubicBezTo>
                  <a:cubicBezTo>
                    <a:pt x="101" y="87"/>
                    <a:pt x="102" y="87"/>
                    <a:pt x="103" y="87"/>
                  </a:cubicBezTo>
                  <a:cubicBezTo>
                    <a:pt x="104" y="87"/>
                    <a:pt x="106" y="87"/>
                    <a:pt x="107" y="87"/>
                  </a:cubicBezTo>
                  <a:cubicBezTo>
                    <a:pt x="100" y="86"/>
                    <a:pt x="94" y="83"/>
                    <a:pt x="94" y="83"/>
                  </a:cubicBezTo>
                  <a:cubicBezTo>
                    <a:pt x="75" y="73"/>
                    <a:pt x="78" y="71"/>
                    <a:pt x="78" y="71"/>
                  </a:cubicBezTo>
                  <a:cubicBezTo>
                    <a:pt x="80" y="71"/>
                    <a:pt x="82" y="72"/>
                    <a:pt x="85" y="72"/>
                  </a:cubicBezTo>
                  <a:cubicBezTo>
                    <a:pt x="90" y="72"/>
                    <a:pt x="96" y="70"/>
                    <a:pt x="96" y="70"/>
                  </a:cubicBezTo>
                  <a:cubicBezTo>
                    <a:pt x="78" y="69"/>
                    <a:pt x="68" y="64"/>
                    <a:pt x="71" y="64"/>
                  </a:cubicBezTo>
                  <a:cubicBezTo>
                    <a:pt x="71" y="64"/>
                    <a:pt x="72" y="64"/>
                    <a:pt x="74" y="64"/>
                  </a:cubicBezTo>
                  <a:cubicBezTo>
                    <a:pt x="77" y="65"/>
                    <a:pt x="80" y="66"/>
                    <a:pt x="82" y="66"/>
                  </a:cubicBezTo>
                  <a:cubicBezTo>
                    <a:pt x="87" y="66"/>
                    <a:pt x="91" y="64"/>
                    <a:pt x="91" y="64"/>
                  </a:cubicBezTo>
                  <a:cubicBezTo>
                    <a:pt x="90" y="64"/>
                    <a:pt x="89" y="64"/>
                    <a:pt x="88" y="64"/>
                  </a:cubicBezTo>
                  <a:cubicBezTo>
                    <a:pt x="81" y="64"/>
                    <a:pt x="69" y="61"/>
                    <a:pt x="73" y="58"/>
                  </a:cubicBezTo>
                  <a:cubicBezTo>
                    <a:pt x="75" y="56"/>
                    <a:pt x="82" y="56"/>
                    <a:pt x="88" y="56"/>
                  </a:cubicBezTo>
                  <a:cubicBezTo>
                    <a:pt x="95" y="56"/>
                    <a:pt x="100" y="56"/>
                    <a:pt x="100" y="56"/>
                  </a:cubicBezTo>
                  <a:cubicBezTo>
                    <a:pt x="96" y="54"/>
                    <a:pt x="91" y="53"/>
                    <a:pt x="86" y="53"/>
                  </a:cubicBezTo>
                  <a:cubicBezTo>
                    <a:pt x="83" y="53"/>
                    <a:pt x="80" y="53"/>
                    <a:pt x="78" y="54"/>
                  </a:cubicBezTo>
                  <a:cubicBezTo>
                    <a:pt x="75" y="54"/>
                    <a:pt x="73" y="54"/>
                    <a:pt x="72" y="54"/>
                  </a:cubicBezTo>
                  <a:cubicBezTo>
                    <a:pt x="70" y="54"/>
                    <a:pt x="71" y="53"/>
                    <a:pt x="76" y="50"/>
                  </a:cubicBezTo>
                  <a:cubicBezTo>
                    <a:pt x="82" y="46"/>
                    <a:pt x="89" y="45"/>
                    <a:pt x="95" y="45"/>
                  </a:cubicBezTo>
                  <a:cubicBezTo>
                    <a:pt x="103" y="45"/>
                    <a:pt x="109" y="47"/>
                    <a:pt x="110" y="47"/>
                  </a:cubicBezTo>
                  <a:cubicBezTo>
                    <a:pt x="107" y="46"/>
                    <a:pt x="104" y="44"/>
                    <a:pt x="101" y="43"/>
                  </a:cubicBezTo>
                  <a:cubicBezTo>
                    <a:pt x="101" y="43"/>
                    <a:pt x="101" y="43"/>
                    <a:pt x="100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7" y="43"/>
                    <a:pt x="96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92" y="42"/>
                    <a:pt x="91" y="43"/>
                    <a:pt x="89" y="43"/>
                  </a:cubicBezTo>
                  <a:cubicBezTo>
                    <a:pt x="75" y="45"/>
                    <a:pt x="68" y="50"/>
                    <a:pt x="63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0"/>
                    <a:pt x="63" y="50"/>
                    <a:pt x="64" y="50"/>
                  </a:cubicBezTo>
                  <a:cubicBezTo>
                    <a:pt x="68" y="47"/>
                    <a:pt x="77" y="46"/>
                    <a:pt x="87" y="39"/>
                  </a:cubicBezTo>
                  <a:cubicBezTo>
                    <a:pt x="92" y="36"/>
                    <a:pt x="95" y="33"/>
                    <a:pt x="97" y="29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4" y="33"/>
                    <a:pt x="78" y="42"/>
                    <a:pt x="75" y="42"/>
                  </a:cubicBezTo>
                  <a:cubicBezTo>
                    <a:pt x="75" y="43"/>
                    <a:pt x="75" y="43"/>
                    <a:pt x="74" y="43"/>
                  </a:cubicBezTo>
                  <a:cubicBezTo>
                    <a:pt x="73" y="43"/>
                    <a:pt x="74" y="41"/>
                    <a:pt x="74" y="41"/>
                  </a:cubicBezTo>
                  <a:cubicBezTo>
                    <a:pt x="84" y="37"/>
                    <a:pt x="88" y="24"/>
                    <a:pt x="89" y="21"/>
                  </a:cubicBezTo>
                  <a:cubicBezTo>
                    <a:pt x="86" y="30"/>
                    <a:pt x="71" y="40"/>
                    <a:pt x="68" y="40"/>
                  </a:cubicBezTo>
                  <a:cubicBezTo>
                    <a:pt x="68" y="40"/>
                    <a:pt x="67" y="40"/>
                    <a:pt x="67" y="40"/>
                  </a:cubicBezTo>
                  <a:cubicBezTo>
                    <a:pt x="66" y="38"/>
                    <a:pt x="69" y="36"/>
                    <a:pt x="69" y="36"/>
                  </a:cubicBezTo>
                  <a:cubicBezTo>
                    <a:pt x="76" y="28"/>
                    <a:pt x="78" y="19"/>
                    <a:pt x="78" y="19"/>
                  </a:cubicBezTo>
                  <a:cubicBezTo>
                    <a:pt x="76" y="23"/>
                    <a:pt x="67" y="35"/>
                    <a:pt x="63" y="35"/>
                  </a:cubicBezTo>
                  <a:cubicBezTo>
                    <a:pt x="62" y="35"/>
                    <a:pt x="62" y="34"/>
                    <a:pt x="62" y="30"/>
                  </a:cubicBezTo>
                  <a:cubicBezTo>
                    <a:pt x="64" y="17"/>
                    <a:pt x="75" y="6"/>
                    <a:pt x="75" y="6"/>
                  </a:cubicBezTo>
                  <a:cubicBezTo>
                    <a:pt x="71" y="6"/>
                    <a:pt x="68" y="11"/>
                    <a:pt x="65" y="15"/>
                  </a:cubicBezTo>
                  <a:cubicBezTo>
                    <a:pt x="63" y="18"/>
                    <a:pt x="61" y="25"/>
                    <a:pt x="60" y="25"/>
                  </a:cubicBezTo>
                  <a:cubicBezTo>
                    <a:pt x="59" y="25"/>
                    <a:pt x="59" y="23"/>
                    <a:pt x="60" y="19"/>
                  </a:cubicBezTo>
                  <a:cubicBezTo>
                    <a:pt x="61" y="5"/>
                    <a:pt x="71" y="0"/>
                    <a:pt x="71" y="0"/>
                  </a:cubicBezTo>
                  <a:cubicBezTo>
                    <a:pt x="71" y="0"/>
                    <a:pt x="70" y="0"/>
                    <a:pt x="7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7" name="Freeform 882">
              <a:extLst>
                <a:ext uri="{FF2B5EF4-FFF2-40B4-BE49-F238E27FC236}">
                  <a16:creationId xmlns:a16="http://schemas.microsoft.com/office/drawing/2014/main" id="{A1A18AF3-51D3-45BE-B784-A60AD282C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913" y="1390651"/>
              <a:ext cx="207963" cy="222250"/>
            </a:xfrm>
            <a:custGeom>
              <a:avLst/>
              <a:gdLst>
                <a:gd name="T0" fmla="*/ 37 w 63"/>
                <a:gd name="T1" fmla="*/ 32 h 67"/>
                <a:gd name="T2" fmla="*/ 57 w 63"/>
                <a:gd name="T3" fmla="*/ 32 h 67"/>
                <a:gd name="T4" fmla="*/ 57 w 63"/>
                <a:gd name="T5" fmla="*/ 31 h 67"/>
                <a:gd name="T6" fmla="*/ 36 w 63"/>
                <a:gd name="T7" fmla="*/ 32 h 67"/>
                <a:gd name="T8" fmla="*/ 55 w 63"/>
                <a:gd name="T9" fmla="*/ 15 h 67"/>
                <a:gd name="T10" fmla="*/ 36 w 63"/>
                <a:gd name="T11" fmla="*/ 31 h 67"/>
                <a:gd name="T12" fmla="*/ 35 w 63"/>
                <a:gd name="T13" fmla="*/ 1 h 67"/>
                <a:gd name="T14" fmla="*/ 33 w 63"/>
                <a:gd name="T15" fmla="*/ 1 h 67"/>
                <a:gd name="T16" fmla="*/ 34 w 63"/>
                <a:gd name="T17" fmla="*/ 3 h 67"/>
                <a:gd name="T18" fmla="*/ 33 w 63"/>
                <a:gd name="T19" fmla="*/ 18 h 67"/>
                <a:gd name="T20" fmla="*/ 32 w 63"/>
                <a:gd name="T21" fmla="*/ 18 h 67"/>
                <a:gd name="T22" fmla="*/ 33 w 63"/>
                <a:gd name="T23" fmla="*/ 19 h 67"/>
                <a:gd name="T24" fmla="*/ 34 w 63"/>
                <a:gd name="T25" fmla="*/ 31 h 67"/>
                <a:gd name="T26" fmla="*/ 21 w 63"/>
                <a:gd name="T27" fmla="*/ 9 h 67"/>
                <a:gd name="T28" fmla="*/ 20 w 63"/>
                <a:gd name="T29" fmla="*/ 9 h 67"/>
                <a:gd name="T30" fmla="*/ 20 w 63"/>
                <a:gd name="T31" fmla="*/ 10 h 67"/>
                <a:gd name="T32" fmla="*/ 33 w 63"/>
                <a:gd name="T33" fmla="*/ 31 h 67"/>
                <a:gd name="T34" fmla="*/ 22 w 63"/>
                <a:gd name="T35" fmla="*/ 17 h 67"/>
                <a:gd name="T36" fmla="*/ 20 w 63"/>
                <a:gd name="T37" fmla="*/ 16 h 67"/>
                <a:gd name="T38" fmla="*/ 22 w 63"/>
                <a:gd name="T39" fmla="*/ 17 h 67"/>
                <a:gd name="T40" fmla="*/ 32 w 63"/>
                <a:gd name="T41" fmla="*/ 32 h 67"/>
                <a:gd name="T42" fmla="*/ 4 w 63"/>
                <a:gd name="T43" fmla="*/ 21 h 67"/>
                <a:gd name="T44" fmla="*/ 4 w 63"/>
                <a:gd name="T45" fmla="*/ 22 h 67"/>
                <a:gd name="T46" fmla="*/ 13 w 63"/>
                <a:gd name="T47" fmla="*/ 29 h 67"/>
                <a:gd name="T48" fmla="*/ 12 w 63"/>
                <a:gd name="T49" fmla="*/ 30 h 67"/>
                <a:gd name="T50" fmla="*/ 31 w 63"/>
                <a:gd name="T51" fmla="*/ 32 h 67"/>
                <a:gd name="T52" fmla="*/ 5 w 63"/>
                <a:gd name="T53" fmla="*/ 44 h 67"/>
                <a:gd name="T54" fmla="*/ 6 w 63"/>
                <a:gd name="T55" fmla="*/ 45 h 67"/>
                <a:gd name="T56" fmla="*/ 12 w 63"/>
                <a:gd name="T57" fmla="*/ 48 h 67"/>
                <a:gd name="T58" fmla="*/ 11 w 63"/>
                <a:gd name="T59" fmla="*/ 51 h 67"/>
                <a:gd name="T60" fmla="*/ 32 w 63"/>
                <a:gd name="T61" fmla="*/ 34 h 67"/>
                <a:gd name="T62" fmla="*/ 19 w 63"/>
                <a:gd name="T63" fmla="*/ 47 h 67"/>
                <a:gd name="T64" fmla="*/ 21 w 63"/>
                <a:gd name="T65" fmla="*/ 46 h 67"/>
                <a:gd name="T66" fmla="*/ 20 w 63"/>
                <a:gd name="T67" fmla="*/ 52 h 67"/>
                <a:gd name="T68" fmla="*/ 20 w 63"/>
                <a:gd name="T69" fmla="*/ 53 h 67"/>
                <a:gd name="T70" fmla="*/ 33 w 63"/>
                <a:gd name="T71" fmla="*/ 37 h 67"/>
                <a:gd name="T72" fmla="*/ 27 w 63"/>
                <a:gd name="T73" fmla="*/ 56 h 67"/>
                <a:gd name="T74" fmla="*/ 26 w 63"/>
                <a:gd name="T75" fmla="*/ 59 h 67"/>
                <a:gd name="T76" fmla="*/ 28 w 63"/>
                <a:gd name="T77" fmla="*/ 57 h 67"/>
                <a:gd name="T78" fmla="*/ 34 w 63"/>
                <a:gd name="T79" fmla="*/ 37 h 67"/>
                <a:gd name="T80" fmla="*/ 30 w 63"/>
                <a:gd name="T81" fmla="*/ 64 h 67"/>
                <a:gd name="T82" fmla="*/ 31 w 63"/>
                <a:gd name="T83" fmla="*/ 64 h 67"/>
                <a:gd name="T84" fmla="*/ 39 w 63"/>
                <a:gd name="T85" fmla="*/ 58 h 67"/>
                <a:gd name="T86" fmla="*/ 38 w 63"/>
                <a:gd name="T87" fmla="*/ 59 h 67"/>
                <a:gd name="T88" fmla="*/ 40 w 63"/>
                <a:gd name="T89" fmla="*/ 60 h 67"/>
                <a:gd name="T90" fmla="*/ 36 w 63"/>
                <a:gd name="T91" fmla="*/ 39 h 67"/>
                <a:gd name="T92" fmla="*/ 53 w 63"/>
                <a:gd name="T93" fmla="*/ 51 h 67"/>
                <a:gd name="T94" fmla="*/ 56 w 63"/>
                <a:gd name="T95" fmla="*/ 52 h 67"/>
                <a:gd name="T96" fmla="*/ 41 w 63"/>
                <a:gd name="T97" fmla="*/ 43 h 67"/>
                <a:gd name="T98" fmla="*/ 52 w 63"/>
                <a:gd name="T99" fmla="*/ 46 h 67"/>
                <a:gd name="T100" fmla="*/ 54 w 63"/>
                <a:gd name="T101" fmla="*/ 47 h 67"/>
                <a:gd name="T102" fmla="*/ 54 w 63"/>
                <a:gd name="T103" fmla="*/ 46 h 67"/>
                <a:gd name="T104" fmla="*/ 37 w 63"/>
                <a:gd name="T105" fmla="*/ 35 h 67"/>
                <a:gd name="T106" fmla="*/ 55 w 63"/>
                <a:gd name="T107" fmla="*/ 43 h 67"/>
                <a:gd name="T108" fmla="*/ 55 w 63"/>
                <a:gd name="T109" fmla="*/ 42 h 67"/>
                <a:gd name="T110" fmla="*/ 47 w 63"/>
                <a:gd name="T111" fmla="*/ 37 h 67"/>
                <a:gd name="T112" fmla="*/ 48 w 63"/>
                <a:gd name="T113" fmla="*/ 36 h 67"/>
                <a:gd name="T114" fmla="*/ 37 w 63"/>
                <a:gd name="T115" fmla="*/ 33 h 67"/>
                <a:gd name="T116" fmla="*/ 58 w 63"/>
                <a:gd name="T117" fmla="*/ 36 h 67"/>
                <a:gd name="T118" fmla="*/ 58 w 63"/>
                <a:gd name="T119" fmla="*/ 3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67">
                  <a:moveTo>
                    <a:pt x="58" y="35"/>
                  </a:moveTo>
                  <a:cubicBezTo>
                    <a:pt x="52" y="31"/>
                    <a:pt x="42" y="32"/>
                    <a:pt x="37" y="32"/>
                  </a:cubicBezTo>
                  <a:cubicBezTo>
                    <a:pt x="39" y="31"/>
                    <a:pt x="41" y="31"/>
                    <a:pt x="44" y="30"/>
                  </a:cubicBezTo>
                  <a:cubicBezTo>
                    <a:pt x="49" y="29"/>
                    <a:pt x="55" y="31"/>
                    <a:pt x="57" y="32"/>
                  </a:cubicBezTo>
                  <a:cubicBezTo>
                    <a:pt x="58" y="32"/>
                    <a:pt x="59" y="34"/>
                    <a:pt x="60" y="32"/>
                  </a:cubicBezTo>
                  <a:cubicBezTo>
                    <a:pt x="61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47" y="27"/>
                    <a:pt x="39" y="30"/>
                    <a:pt x="36" y="32"/>
                  </a:cubicBezTo>
                  <a:cubicBezTo>
                    <a:pt x="41" y="21"/>
                    <a:pt x="48" y="18"/>
                    <a:pt x="51" y="17"/>
                  </a:cubicBezTo>
                  <a:cubicBezTo>
                    <a:pt x="51" y="17"/>
                    <a:pt x="57" y="17"/>
                    <a:pt x="55" y="15"/>
                  </a:cubicBezTo>
                  <a:cubicBezTo>
                    <a:pt x="54" y="13"/>
                    <a:pt x="52" y="15"/>
                    <a:pt x="52" y="15"/>
                  </a:cubicBezTo>
                  <a:cubicBezTo>
                    <a:pt x="44" y="17"/>
                    <a:pt x="38" y="26"/>
                    <a:pt x="36" y="31"/>
                  </a:cubicBezTo>
                  <a:cubicBezTo>
                    <a:pt x="39" y="18"/>
                    <a:pt x="36" y="5"/>
                    <a:pt x="35" y="2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1"/>
                    <a:pt x="35" y="0"/>
                    <a:pt x="34" y="0"/>
                  </a:cubicBezTo>
                  <a:cubicBezTo>
                    <a:pt x="34" y="0"/>
                    <a:pt x="33" y="0"/>
                    <a:pt x="33" y="1"/>
                  </a:cubicBezTo>
                  <a:cubicBezTo>
                    <a:pt x="33" y="2"/>
                    <a:pt x="33" y="3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8" y="13"/>
                    <a:pt x="36" y="25"/>
                    <a:pt x="34" y="31"/>
                  </a:cubicBezTo>
                  <a:cubicBezTo>
                    <a:pt x="35" y="24"/>
                    <a:pt x="34" y="19"/>
                    <a:pt x="33" y="18"/>
                  </a:cubicBezTo>
                  <a:cubicBezTo>
                    <a:pt x="33" y="18"/>
                    <a:pt x="33" y="17"/>
                    <a:pt x="33" y="17"/>
                  </a:cubicBezTo>
                  <a:cubicBezTo>
                    <a:pt x="32" y="17"/>
                    <a:pt x="32" y="18"/>
                    <a:pt x="32" y="18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4" y="23"/>
                    <a:pt x="34" y="28"/>
                    <a:pt x="34" y="31"/>
                  </a:cubicBezTo>
                  <a:cubicBezTo>
                    <a:pt x="32" y="25"/>
                    <a:pt x="28" y="17"/>
                    <a:pt x="25" y="14"/>
                  </a:cubicBezTo>
                  <a:cubicBezTo>
                    <a:pt x="23" y="11"/>
                    <a:pt x="22" y="10"/>
                    <a:pt x="21" y="9"/>
                  </a:cubicBezTo>
                  <a:cubicBezTo>
                    <a:pt x="21" y="9"/>
                    <a:pt x="21" y="8"/>
                    <a:pt x="20" y="8"/>
                  </a:cubicBezTo>
                  <a:cubicBezTo>
                    <a:pt x="20" y="8"/>
                    <a:pt x="20" y="9"/>
                    <a:pt x="20" y="9"/>
                  </a:cubicBezTo>
                  <a:cubicBezTo>
                    <a:pt x="19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11"/>
                    <a:pt x="22" y="12"/>
                    <a:pt x="22" y="12"/>
                  </a:cubicBezTo>
                  <a:cubicBezTo>
                    <a:pt x="28" y="18"/>
                    <a:pt x="31" y="27"/>
                    <a:pt x="33" y="31"/>
                  </a:cubicBezTo>
                  <a:cubicBezTo>
                    <a:pt x="31" y="28"/>
                    <a:pt x="26" y="19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0" y="16"/>
                    <a:pt x="20" y="16"/>
                  </a:cubicBezTo>
                  <a:cubicBezTo>
                    <a:pt x="20" y="16"/>
                    <a:pt x="20" y="17"/>
                    <a:pt x="20" y="17"/>
                  </a:cubicBezTo>
                  <a:cubicBezTo>
                    <a:pt x="21" y="17"/>
                    <a:pt x="21" y="18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4" y="19"/>
                    <a:pt x="28" y="24"/>
                    <a:pt x="32" y="32"/>
                  </a:cubicBezTo>
                  <a:cubicBezTo>
                    <a:pt x="21" y="24"/>
                    <a:pt x="8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2" y="21"/>
                    <a:pt x="1" y="22"/>
                  </a:cubicBezTo>
                  <a:cubicBezTo>
                    <a:pt x="0" y="23"/>
                    <a:pt x="2" y="24"/>
                    <a:pt x="4" y="22"/>
                  </a:cubicBezTo>
                  <a:cubicBezTo>
                    <a:pt x="15" y="23"/>
                    <a:pt x="25" y="28"/>
                    <a:pt x="30" y="31"/>
                  </a:cubicBezTo>
                  <a:cubicBezTo>
                    <a:pt x="26" y="30"/>
                    <a:pt x="19" y="27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1" y="28"/>
                    <a:pt x="12" y="30"/>
                  </a:cubicBezTo>
                  <a:cubicBezTo>
                    <a:pt x="12" y="31"/>
                    <a:pt x="14" y="30"/>
                    <a:pt x="14" y="30"/>
                  </a:cubicBezTo>
                  <a:cubicBezTo>
                    <a:pt x="16" y="29"/>
                    <a:pt x="23" y="28"/>
                    <a:pt x="31" y="32"/>
                  </a:cubicBezTo>
                  <a:cubicBezTo>
                    <a:pt x="26" y="33"/>
                    <a:pt x="14" y="3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3" y="45"/>
                    <a:pt x="4" y="46"/>
                  </a:cubicBezTo>
                  <a:cubicBezTo>
                    <a:pt x="5" y="47"/>
                    <a:pt x="6" y="45"/>
                    <a:pt x="6" y="45"/>
                  </a:cubicBezTo>
                  <a:cubicBezTo>
                    <a:pt x="9" y="42"/>
                    <a:pt x="18" y="33"/>
                    <a:pt x="32" y="34"/>
                  </a:cubicBezTo>
                  <a:cubicBezTo>
                    <a:pt x="27" y="34"/>
                    <a:pt x="17" y="3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0" y="50"/>
                    <a:pt x="11" y="51"/>
                  </a:cubicBezTo>
                  <a:cubicBezTo>
                    <a:pt x="13" y="52"/>
                    <a:pt x="13" y="48"/>
                    <a:pt x="13" y="48"/>
                  </a:cubicBezTo>
                  <a:cubicBezTo>
                    <a:pt x="15" y="45"/>
                    <a:pt x="18" y="37"/>
                    <a:pt x="32" y="34"/>
                  </a:cubicBezTo>
                  <a:cubicBezTo>
                    <a:pt x="31" y="36"/>
                    <a:pt x="27" y="41"/>
                    <a:pt x="21" y="45"/>
                  </a:cubicBezTo>
                  <a:cubicBezTo>
                    <a:pt x="21" y="45"/>
                    <a:pt x="18" y="46"/>
                    <a:pt x="19" y="47"/>
                  </a:cubicBezTo>
                  <a:cubicBezTo>
                    <a:pt x="20" y="49"/>
                    <a:pt x="21" y="46"/>
                    <a:pt x="21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4" y="44"/>
                    <a:pt x="31" y="38"/>
                    <a:pt x="33" y="35"/>
                  </a:cubicBezTo>
                  <a:cubicBezTo>
                    <a:pt x="33" y="37"/>
                    <a:pt x="30" y="48"/>
                    <a:pt x="20" y="52"/>
                  </a:cubicBezTo>
                  <a:cubicBezTo>
                    <a:pt x="20" y="52"/>
                    <a:pt x="17" y="51"/>
                    <a:pt x="17" y="54"/>
                  </a:cubicBezTo>
                  <a:cubicBezTo>
                    <a:pt x="17" y="56"/>
                    <a:pt x="20" y="53"/>
                    <a:pt x="20" y="53"/>
                  </a:cubicBezTo>
                  <a:cubicBezTo>
                    <a:pt x="22" y="52"/>
                    <a:pt x="27" y="49"/>
                    <a:pt x="29" y="46"/>
                  </a:cubicBezTo>
                  <a:cubicBezTo>
                    <a:pt x="31" y="43"/>
                    <a:pt x="33" y="39"/>
                    <a:pt x="33" y="37"/>
                  </a:cubicBezTo>
                  <a:cubicBezTo>
                    <a:pt x="33" y="41"/>
                    <a:pt x="32" y="48"/>
                    <a:pt x="28" y="55"/>
                  </a:cubicBezTo>
                  <a:cubicBezTo>
                    <a:pt x="28" y="55"/>
                    <a:pt x="27" y="56"/>
                    <a:pt x="2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6"/>
                    <a:pt x="25" y="58"/>
                    <a:pt x="26" y="59"/>
                  </a:cubicBezTo>
                  <a:cubicBezTo>
                    <a:pt x="27" y="60"/>
                    <a:pt x="28" y="57"/>
                    <a:pt x="28" y="57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29" y="55"/>
                    <a:pt x="31" y="52"/>
                    <a:pt x="31" y="49"/>
                  </a:cubicBezTo>
                  <a:cubicBezTo>
                    <a:pt x="33" y="45"/>
                    <a:pt x="34" y="40"/>
                    <a:pt x="34" y="37"/>
                  </a:cubicBezTo>
                  <a:cubicBezTo>
                    <a:pt x="35" y="44"/>
                    <a:pt x="36" y="56"/>
                    <a:pt x="30" y="63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0" y="64"/>
                    <a:pt x="27" y="64"/>
                    <a:pt x="28" y="66"/>
                  </a:cubicBezTo>
                  <a:cubicBezTo>
                    <a:pt x="29" y="67"/>
                    <a:pt x="31" y="64"/>
                    <a:pt x="31" y="64"/>
                  </a:cubicBezTo>
                  <a:cubicBezTo>
                    <a:pt x="33" y="61"/>
                    <a:pt x="37" y="54"/>
                    <a:pt x="35" y="39"/>
                  </a:cubicBezTo>
                  <a:cubicBezTo>
                    <a:pt x="37" y="43"/>
                    <a:pt x="40" y="51"/>
                    <a:pt x="39" y="58"/>
                  </a:cubicBezTo>
                  <a:cubicBezTo>
                    <a:pt x="39" y="58"/>
                    <a:pt x="39" y="59"/>
                    <a:pt x="38" y="59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6" y="62"/>
                    <a:pt x="38" y="63"/>
                  </a:cubicBezTo>
                  <a:cubicBezTo>
                    <a:pt x="41" y="63"/>
                    <a:pt x="40" y="60"/>
                    <a:pt x="40" y="60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0" y="56"/>
                    <a:pt x="39" y="47"/>
                    <a:pt x="36" y="39"/>
                  </a:cubicBezTo>
                  <a:cubicBezTo>
                    <a:pt x="39" y="43"/>
                    <a:pt x="44" y="49"/>
                    <a:pt x="52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6" y="53"/>
                    <a:pt x="56" y="52"/>
                  </a:cubicBezTo>
                  <a:cubicBezTo>
                    <a:pt x="56" y="50"/>
                    <a:pt x="53" y="51"/>
                    <a:pt x="53" y="51"/>
                  </a:cubicBezTo>
                  <a:cubicBezTo>
                    <a:pt x="50" y="50"/>
                    <a:pt x="45" y="47"/>
                    <a:pt x="41" y="43"/>
                  </a:cubicBezTo>
                  <a:cubicBezTo>
                    <a:pt x="37" y="39"/>
                    <a:pt x="35" y="36"/>
                    <a:pt x="35" y="34"/>
                  </a:cubicBezTo>
                  <a:cubicBezTo>
                    <a:pt x="37" y="36"/>
                    <a:pt x="43" y="43"/>
                    <a:pt x="52" y="46"/>
                  </a:cubicBezTo>
                  <a:cubicBezTo>
                    <a:pt x="52" y="46"/>
                    <a:pt x="53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7" y="48"/>
                    <a:pt x="56" y="47"/>
                  </a:cubicBezTo>
                  <a:cubicBezTo>
                    <a:pt x="56" y="46"/>
                    <a:pt x="54" y="46"/>
                    <a:pt x="54" y="46"/>
                  </a:cubicBezTo>
                  <a:cubicBezTo>
                    <a:pt x="52" y="46"/>
                    <a:pt x="50" y="45"/>
                    <a:pt x="47" y="43"/>
                  </a:cubicBezTo>
                  <a:cubicBezTo>
                    <a:pt x="42" y="40"/>
                    <a:pt x="39" y="37"/>
                    <a:pt x="37" y="35"/>
                  </a:cubicBezTo>
                  <a:cubicBezTo>
                    <a:pt x="43" y="40"/>
                    <a:pt x="52" y="42"/>
                    <a:pt x="54" y="43"/>
                  </a:cubicBezTo>
                  <a:cubicBezTo>
                    <a:pt x="54" y="43"/>
                    <a:pt x="55" y="43"/>
                    <a:pt x="55" y="43"/>
                  </a:cubicBezTo>
                  <a:cubicBezTo>
                    <a:pt x="55" y="43"/>
                    <a:pt x="58" y="43"/>
                    <a:pt x="57" y="42"/>
                  </a:cubicBezTo>
                  <a:cubicBezTo>
                    <a:pt x="57" y="41"/>
                    <a:pt x="55" y="42"/>
                    <a:pt x="55" y="42"/>
                  </a:cubicBezTo>
                  <a:cubicBezTo>
                    <a:pt x="49" y="42"/>
                    <a:pt x="39" y="35"/>
                    <a:pt x="36" y="34"/>
                  </a:cubicBezTo>
                  <a:cubicBezTo>
                    <a:pt x="42" y="34"/>
                    <a:pt x="46" y="36"/>
                    <a:pt x="47" y="37"/>
                  </a:cubicBezTo>
                  <a:cubicBezTo>
                    <a:pt x="47" y="37"/>
                    <a:pt x="48" y="39"/>
                    <a:pt x="49" y="38"/>
                  </a:cubicBezTo>
                  <a:cubicBezTo>
                    <a:pt x="51" y="37"/>
                    <a:pt x="48" y="36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5" y="34"/>
                    <a:pt x="40" y="33"/>
                    <a:pt x="37" y="33"/>
                  </a:cubicBezTo>
                  <a:cubicBezTo>
                    <a:pt x="41" y="33"/>
                    <a:pt x="50" y="32"/>
                    <a:pt x="55" y="34"/>
                  </a:cubicBezTo>
                  <a:cubicBezTo>
                    <a:pt x="57" y="35"/>
                    <a:pt x="57" y="35"/>
                    <a:pt x="58" y="36"/>
                  </a:cubicBezTo>
                  <a:cubicBezTo>
                    <a:pt x="58" y="36"/>
                    <a:pt x="60" y="39"/>
                    <a:pt x="62" y="37"/>
                  </a:cubicBezTo>
                  <a:cubicBezTo>
                    <a:pt x="63" y="36"/>
                    <a:pt x="59" y="35"/>
                    <a:pt x="58" y="35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8" name="Freeform 883">
              <a:extLst>
                <a:ext uri="{FF2B5EF4-FFF2-40B4-BE49-F238E27FC236}">
                  <a16:creationId xmlns:a16="http://schemas.microsoft.com/office/drawing/2014/main" id="{B348F5B0-950C-4E33-98A1-02E4B679D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4563" y="1347788"/>
              <a:ext cx="3175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9" name="Freeform 884">
              <a:extLst>
                <a:ext uri="{FF2B5EF4-FFF2-40B4-BE49-F238E27FC236}">
                  <a16:creationId xmlns:a16="http://schemas.microsoft.com/office/drawing/2014/main" id="{CDE9798B-6281-4CCF-B6A4-2A9EE3E8D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4563" y="1347788"/>
              <a:ext cx="3175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0" name="Freeform 885">
              <a:extLst>
                <a:ext uri="{FF2B5EF4-FFF2-40B4-BE49-F238E27FC236}">
                  <a16:creationId xmlns:a16="http://schemas.microsoft.com/office/drawing/2014/main" id="{8A52AD4B-A116-4BD5-9C1E-99CB6EAF3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7888" y="1325563"/>
              <a:ext cx="82550" cy="88900"/>
            </a:xfrm>
            <a:custGeom>
              <a:avLst/>
              <a:gdLst>
                <a:gd name="T0" fmla="*/ 16 w 25"/>
                <a:gd name="T1" fmla="*/ 0 h 27"/>
                <a:gd name="T2" fmla="*/ 12 w 25"/>
                <a:gd name="T3" fmla="*/ 0 h 27"/>
                <a:gd name="T4" fmla="*/ 6 w 25"/>
                <a:gd name="T5" fmla="*/ 5 h 27"/>
                <a:gd name="T6" fmla="*/ 1 w 25"/>
                <a:gd name="T7" fmla="*/ 8 h 27"/>
                <a:gd name="T8" fmla="*/ 0 w 25"/>
                <a:gd name="T9" fmla="*/ 14 h 27"/>
                <a:gd name="T10" fmla="*/ 2 w 25"/>
                <a:gd name="T11" fmla="*/ 27 h 27"/>
                <a:gd name="T12" fmla="*/ 3 w 25"/>
                <a:gd name="T13" fmla="*/ 12 h 27"/>
                <a:gd name="T14" fmla="*/ 4 w 25"/>
                <a:gd name="T15" fmla="*/ 11 h 27"/>
                <a:gd name="T16" fmla="*/ 10 w 25"/>
                <a:gd name="T17" fmla="*/ 27 h 27"/>
                <a:gd name="T18" fmla="*/ 8 w 25"/>
                <a:gd name="T19" fmla="*/ 10 h 27"/>
                <a:gd name="T20" fmla="*/ 9 w 25"/>
                <a:gd name="T21" fmla="*/ 9 h 27"/>
                <a:gd name="T22" fmla="*/ 19 w 25"/>
                <a:gd name="T23" fmla="*/ 16 h 27"/>
                <a:gd name="T24" fmla="*/ 11 w 25"/>
                <a:gd name="T25" fmla="*/ 7 h 27"/>
                <a:gd name="T26" fmla="*/ 11 w 25"/>
                <a:gd name="T27" fmla="*/ 4 h 27"/>
                <a:gd name="T28" fmla="*/ 20 w 25"/>
                <a:gd name="T29" fmla="*/ 7 h 27"/>
                <a:gd name="T30" fmla="*/ 13 w 25"/>
                <a:gd name="T31" fmla="*/ 2 h 27"/>
                <a:gd name="T32" fmla="*/ 22 w 25"/>
                <a:gd name="T33" fmla="*/ 1 h 27"/>
                <a:gd name="T34" fmla="*/ 25 w 25"/>
                <a:gd name="T35" fmla="*/ 1 h 27"/>
                <a:gd name="T36" fmla="*/ 20 w 25"/>
                <a:gd name="T37" fmla="*/ 0 h 27"/>
                <a:gd name="T38" fmla="*/ 16 w 25"/>
                <a:gd name="T3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27">
                  <a:moveTo>
                    <a:pt x="16" y="0"/>
                  </a:moveTo>
                  <a:cubicBezTo>
                    <a:pt x="14" y="0"/>
                    <a:pt x="13" y="0"/>
                    <a:pt x="12" y="0"/>
                  </a:cubicBezTo>
                  <a:cubicBezTo>
                    <a:pt x="10" y="1"/>
                    <a:pt x="8" y="3"/>
                    <a:pt x="6" y="5"/>
                  </a:cubicBezTo>
                  <a:cubicBezTo>
                    <a:pt x="5" y="7"/>
                    <a:pt x="3" y="6"/>
                    <a:pt x="1" y="8"/>
                  </a:cubicBezTo>
                  <a:cubicBezTo>
                    <a:pt x="0" y="9"/>
                    <a:pt x="0" y="11"/>
                    <a:pt x="0" y="14"/>
                  </a:cubicBezTo>
                  <a:cubicBezTo>
                    <a:pt x="0" y="18"/>
                    <a:pt x="0" y="22"/>
                    <a:pt x="2" y="27"/>
                  </a:cubicBezTo>
                  <a:cubicBezTo>
                    <a:pt x="2" y="25"/>
                    <a:pt x="0" y="14"/>
                    <a:pt x="3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6" y="11"/>
                    <a:pt x="6" y="22"/>
                    <a:pt x="10" y="27"/>
                  </a:cubicBezTo>
                  <a:cubicBezTo>
                    <a:pt x="10" y="27"/>
                    <a:pt x="6" y="12"/>
                    <a:pt x="8" y="10"/>
                  </a:cubicBezTo>
                  <a:cubicBezTo>
                    <a:pt x="8" y="10"/>
                    <a:pt x="9" y="9"/>
                    <a:pt x="9" y="9"/>
                  </a:cubicBezTo>
                  <a:cubicBezTo>
                    <a:pt x="12" y="9"/>
                    <a:pt x="17" y="13"/>
                    <a:pt x="19" y="16"/>
                  </a:cubicBezTo>
                  <a:cubicBezTo>
                    <a:pt x="19" y="16"/>
                    <a:pt x="17" y="11"/>
                    <a:pt x="11" y="7"/>
                  </a:cubicBezTo>
                  <a:cubicBezTo>
                    <a:pt x="9" y="5"/>
                    <a:pt x="10" y="4"/>
                    <a:pt x="11" y="4"/>
                  </a:cubicBezTo>
                  <a:cubicBezTo>
                    <a:pt x="14" y="4"/>
                    <a:pt x="18" y="5"/>
                    <a:pt x="20" y="7"/>
                  </a:cubicBezTo>
                  <a:cubicBezTo>
                    <a:pt x="18" y="5"/>
                    <a:pt x="14" y="3"/>
                    <a:pt x="13" y="2"/>
                  </a:cubicBezTo>
                  <a:cubicBezTo>
                    <a:pt x="13" y="2"/>
                    <a:pt x="18" y="1"/>
                    <a:pt x="22" y="1"/>
                  </a:cubicBezTo>
                  <a:cubicBezTo>
                    <a:pt x="23" y="1"/>
                    <a:pt x="24" y="1"/>
                    <a:pt x="25" y="1"/>
                  </a:cubicBezTo>
                  <a:cubicBezTo>
                    <a:pt x="23" y="0"/>
                    <a:pt x="21" y="0"/>
                    <a:pt x="20" y="0"/>
                  </a:cubicBezTo>
                  <a:cubicBezTo>
                    <a:pt x="18" y="0"/>
                    <a:pt x="17" y="0"/>
                    <a:pt x="1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1" name="Freeform 886">
              <a:extLst>
                <a:ext uri="{FF2B5EF4-FFF2-40B4-BE49-F238E27FC236}">
                  <a16:creationId xmlns:a16="http://schemas.microsoft.com/office/drawing/2014/main" id="{122A4D44-0C86-4F17-BB93-A15B23C6F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76013" y="1289051"/>
              <a:ext cx="98425" cy="79375"/>
            </a:xfrm>
            <a:custGeom>
              <a:avLst/>
              <a:gdLst>
                <a:gd name="T0" fmla="*/ 15 w 30"/>
                <a:gd name="T1" fmla="*/ 0 h 24"/>
                <a:gd name="T2" fmla="*/ 0 w 30"/>
                <a:gd name="T3" fmla="*/ 5 h 24"/>
                <a:gd name="T4" fmla="*/ 10 w 30"/>
                <a:gd name="T5" fmla="*/ 3 h 24"/>
                <a:gd name="T6" fmla="*/ 14 w 30"/>
                <a:gd name="T7" fmla="*/ 4 h 24"/>
                <a:gd name="T8" fmla="*/ 2 w 30"/>
                <a:gd name="T9" fmla="*/ 14 h 24"/>
                <a:gd name="T10" fmla="*/ 16 w 30"/>
                <a:gd name="T11" fmla="*/ 7 h 24"/>
                <a:gd name="T12" fmla="*/ 17 w 30"/>
                <a:gd name="T13" fmla="*/ 7 h 24"/>
                <a:gd name="T14" fmla="*/ 16 w 30"/>
                <a:gd name="T15" fmla="*/ 18 h 24"/>
                <a:gd name="T16" fmla="*/ 21 w 30"/>
                <a:gd name="T17" fmla="*/ 9 h 24"/>
                <a:gd name="T18" fmla="*/ 22 w 30"/>
                <a:gd name="T19" fmla="*/ 9 h 24"/>
                <a:gd name="T20" fmla="*/ 23 w 30"/>
                <a:gd name="T21" fmla="*/ 19 h 24"/>
                <a:gd name="T22" fmla="*/ 26 w 30"/>
                <a:gd name="T23" fmla="*/ 11 h 24"/>
                <a:gd name="T24" fmla="*/ 30 w 30"/>
                <a:gd name="T25" fmla="*/ 24 h 24"/>
                <a:gd name="T26" fmla="*/ 30 w 30"/>
                <a:gd name="T27" fmla="*/ 23 h 24"/>
                <a:gd name="T28" fmla="*/ 29 w 30"/>
                <a:gd name="T29" fmla="*/ 18 h 24"/>
                <a:gd name="T30" fmla="*/ 22 w 30"/>
                <a:gd name="T31" fmla="*/ 5 h 24"/>
                <a:gd name="T32" fmla="*/ 22 w 30"/>
                <a:gd name="T33" fmla="*/ 5 h 24"/>
                <a:gd name="T34" fmla="*/ 22 w 30"/>
                <a:gd name="T35" fmla="*/ 5 h 24"/>
                <a:gd name="T36" fmla="*/ 18 w 30"/>
                <a:gd name="T37" fmla="*/ 1 h 24"/>
                <a:gd name="T38" fmla="*/ 15 w 30"/>
                <a:gd name="T3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" h="24">
                  <a:moveTo>
                    <a:pt x="15" y="0"/>
                  </a:moveTo>
                  <a:cubicBezTo>
                    <a:pt x="11" y="0"/>
                    <a:pt x="5" y="2"/>
                    <a:pt x="0" y="5"/>
                  </a:cubicBezTo>
                  <a:cubicBezTo>
                    <a:pt x="1" y="5"/>
                    <a:pt x="6" y="3"/>
                    <a:pt x="10" y="3"/>
                  </a:cubicBezTo>
                  <a:cubicBezTo>
                    <a:pt x="12" y="3"/>
                    <a:pt x="13" y="3"/>
                    <a:pt x="14" y="4"/>
                  </a:cubicBezTo>
                  <a:cubicBezTo>
                    <a:pt x="14" y="4"/>
                    <a:pt x="8" y="6"/>
                    <a:pt x="2" y="14"/>
                  </a:cubicBezTo>
                  <a:cubicBezTo>
                    <a:pt x="3" y="13"/>
                    <a:pt x="12" y="7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20" y="9"/>
                    <a:pt x="16" y="18"/>
                    <a:pt x="16" y="18"/>
                  </a:cubicBezTo>
                  <a:cubicBezTo>
                    <a:pt x="16" y="18"/>
                    <a:pt x="21" y="12"/>
                    <a:pt x="2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9"/>
                    <a:pt x="24" y="14"/>
                    <a:pt x="23" y="19"/>
                  </a:cubicBezTo>
                  <a:cubicBezTo>
                    <a:pt x="23" y="19"/>
                    <a:pt x="26" y="14"/>
                    <a:pt x="26" y="11"/>
                  </a:cubicBezTo>
                  <a:cubicBezTo>
                    <a:pt x="26" y="11"/>
                    <a:pt x="29" y="17"/>
                    <a:pt x="30" y="24"/>
                  </a:cubicBezTo>
                  <a:cubicBezTo>
                    <a:pt x="30" y="24"/>
                    <a:pt x="30" y="24"/>
                    <a:pt x="30" y="23"/>
                  </a:cubicBezTo>
                  <a:cubicBezTo>
                    <a:pt x="30" y="21"/>
                    <a:pt x="29" y="19"/>
                    <a:pt x="29" y="18"/>
                  </a:cubicBezTo>
                  <a:cubicBezTo>
                    <a:pt x="29" y="7"/>
                    <a:pt x="25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5"/>
                    <a:pt x="20" y="3"/>
                    <a:pt x="18" y="1"/>
                  </a:cubicBezTo>
                  <a:cubicBezTo>
                    <a:pt x="17" y="0"/>
                    <a:pt x="16" y="0"/>
                    <a:pt x="15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2" name="Freeform 887">
              <a:extLst>
                <a:ext uri="{FF2B5EF4-FFF2-40B4-BE49-F238E27FC236}">
                  <a16:creationId xmlns:a16="http://schemas.microsoft.com/office/drawing/2014/main" id="{0CDFB342-EE88-4409-833D-F818D8DC3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85551" y="1487488"/>
              <a:ext cx="68263" cy="122238"/>
            </a:xfrm>
            <a:custGeom>
              <a:avLst/>
              <a:gdLst>
                <a:gd name="T0" fmla="*/ 8 w 21"/>
                <a:gd name="T1" fmla="*/ 0 h 37"/>
                <a:gd name="T2" fmla="*/ 16 w 21"/>
                <a:gd name="T3" fmla="*/ 13 h 37"/>
                <a:gd name="T4" fmla="*/ 15 w 21"/>
                <a:gd name="T5" fmla="*/ 14 h 37"/>
                <a:gd name="T6" fmla="*/ 15 w 21"/>
                <a:gd name="T7" fmla="*/ 14 h 37"/>
                <a:gd name="T8" fmla="*/ 1 w 21"/>
                <a:gd name="T9" fmla="*/ 5 h 37"/>
                <a:gd name="T10" fmla="*/ 14 w 21"/>
                <a:gd name="T11" fmla="*/ 19 h 37"/>
                <a:gd name="T12" fmla="*/ 10 w 21"/>
                <a:gd name="T13" fmla="*/ 21 h 37"/>
                <a:gd name="T14" fmla="*/ 3 w 21"/>
                <a:gd name="T15" fmla="*/ 20 h 37"/>
                <a:gd name="T16" fmla="*/ 13 w 21"/>
                <a:gd name="T17" fmla="*/ 24 h 37"/>
                <a:gd name="T18" fmla="*/ 13 w 21"/>
                <a:gd name="T19" fmla="*/ 24 h 37"/>
                <a:gd name="T20" fmla="*/ 15 w 21"/>
                <a:gd name="T21" fmla="*/ 25 h 37"/>
                <a:gd name="T22" fmla="*/ 6 w 21"/>
                <a:gd name="T23" fmla="*/ 27 h 37"/>
                <a:gd name="T24" fmla="*/ 0 w 21"/>
                <a:gd name="T25" fmla="*/ 27 h 37"/>
                <a:gd name="T26" fmla="*/ 11 w 21"/>
                <a:gd name="T27" fmla="*/ 30 h 37"/>
                <a:gd name="T28" fmla="*/ 13 w 21"/>
                <a:gd name="T29" fmla="*/ 30 h 37"/>
                <a:gd name="T30" fmla="*/ 13 w 21"/>
                <a:gd name="T31" fmla="*/ 30 h 37"/>
                <a:gd name="T32" fmla="*/ 15 w 21"/>
                <a:gd name="T33" fmla="*/ 30 h 37"/>
                <a:gd name="T34" fmla="*/ 5 w 21"/>
                <a:gd name="T35" fmla="*/ 37 h 37"/>
                <a:gd name="T36" fmla="*/ 19 w 21"/>
                <a:gd name="T37" fmla="*/ 29 h 37"/>
                <a:gd name="T38" fmla="*/ 19 w 21"/>
                <a:gd name="T39" fmla="*/ 28 h 37"/>
                <a:gd name="T40" fmla="*/ 19 w 21"/>
                <a:gd name="T41" fmla="*/ 25 h 37"/>
                <a:gd name="T42" fmla="*/ 20 w 21"/>
                <a:gd name="T43" fmla="*/ 23 h 37"/>
                <a:gd name="T44" fmla="*/ 21 w 21"/>
                <a:gd name="T45" fmla="*/ 20 h 37"/>
                <a:gd name="T46" fmla="*/ 16 w 21"/>
                <a:gd name="T47" fmla="*/ 9 h 37"/>
                <a:gd name="T48" fmla="*/ 8 w 21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" h="37">
                  <a:moveTo>
                    <a:pt x="8" y="0"/>
                  </a:moveTo>
                  <a:cubicBezTo>
                    <a:pt x="9" y="1"/>
                    <a:pt x="15" y="8"/>
                    <a:pt x="16" y="13"/>
                  </a:cubicBezTo>
                  <a:cubicBezTo>
                    <a:pt x="16" y="14"/>
                    <a:pt x="16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3" y="11"/>
                    <a:pt x="8" y="7"/>
                    <a:pt x="1" y="5"/>
                  </a:cubicBezTo>
                  <a:cubicBezTo>
                    <a:pt x="1" y="5"/>
                    <a:pt x="14" y="15"/>
                    <a:pt x="14" y="19"/>
                  </a:cubicBezTo>
                  <a:cubicBezTo>
                    <a:pt x="14" y="20"/>
                    <a:pt x="12" y="21"/>
                    <a:pt x="10" y="21"/>
                  </a:cubicBezTo>
                  <a:cubicBezTo>
                    <a:pt x="7" y="21"/>
                    <a:pt x="3" y="20"/>
                    <a:pt x="3" y="20"/>
                  </a:cubicBezTo>
                  <a:cubicBezTo>
                    <a:pt x="3" y="20"/>
                    <a:pt x="9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6" y="24"/>
                    <a:pt x="15" y="25"/>
                  </a:cubicBezTo>
                  <a:cubicBezTo>
                    <a:pt x="15" y="26"/>
                    <a:pt x="10" y="27"/>
                    <a:pt x="6" y="27"/>
                  </a:cubicBezTo>
                  <a:cubicBezTo>
                    <a:pt x="4" y="27"/>
                    <a:pt x="2" y="27"/>
                    <a:pt x="0" y="27"/>
                  </a:cubicBezTo>
                  <a:cubicBezTo>
                    <a:pt x="1" y="27"/>
                    <a:pt x="6" y="30"/>
                    <a:pt x="11" y="30"/>
                  </a:cubicBezTo>
                  <a:cubicBezTo>
                    <a:pt x="11" y="30"/>
                    <a:pt x="12" y="30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5" y="30"/>
                    <a:pt x="15" y="30"/>
                  </a:cubicBezTo>
                  <a:cubicBezTo>
                    <a:pt x="15" y="31"/>
                    <a:pt x="9" y="36"/>
                    <a:pt x="5" y="37"/>
                  </a:cubicBezTo>
                  <a:cubicBezTo>
                    <a:pt x="13" y="36"/>
                    <a:pt x="19" y="31"/>
                    <a:pt x="19" y="29"/>
                  </a:cubicBezTo>
                  <a:cubicBezTo>
                    <a:pt x="19" y="29"/>
                    <a:pt x="19" y="29"/>
                    <a:pt x="19" y="28"/>
                  </a:cubicBezTo>
                  <a:cubicBezTo>
                    <a:pt x="19" y="27"/>
                    <a:pt x="19" y="26"/>
                    <a:pt x="19" y="25"/>
                  </a:cubicBezTo>
                  <a:cubicBezTo>
                    <a:pt x="19" y="25"/>
                    <a:pt x="19" y="24"/>
                    <a:pt x="20" y="23"/>
                  </a:cubicBezTo>
                  <a:cubicBezTo>
                    <a:pt x="21" y="23"/>
                    <a:pt x="21" y="21"/>
                    <a:pt x="21" y="20"/>
                  </a:cubicBezTo>
                  <a:cubicBezTo>
                    <a:pt x="21" y="17"/>
                    <a:pt x="20" y="14"/>
                    <a:pt x="16" y="9"/>
                  </a:cubicBezTo>
                  <a:cubicBezTo>
                    <a:pt x="14" y="6"/>
                    <a:pt x="12" y="3"/>
                    <a:pt x="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3" name="Freeform 888">
              <a:extLst>
                <a:ext uri="{FF2B5EF4-FFF2-40B4-BE49-F238E27FC236}">
                  <a16:creationId xmlns:a16="http://schemas.microsoft.com/office/drawing/2014/main" id="{B33655F6-7501-48CE-BFA4-B1A9E30B3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23626" y="1673226"/>
              <a:ext cx="104775" cy="71438"/>
            </a:xfrm>
            <a:custGeom>
              <a:avLst/>
              <a:gdLst>
                <a:gd name="T0" fmla="*/ 11 w 32"/>
                <a:gd name="T1" fmla="*/ 0 h 22"/>
                <a:gd name="T2" fmla="*/ 14 w 32"/>
                <a:gd name="T3" fmla="*/ 13 h 22"/>
                <a:gd name="T4" fmla="*/ 13 w 32"/>
                <a:gd name="T5" fmla="*/ 18 h 22"/>
                <a:gd name="T6" fmla="*/ 0 w 32"/>
                <a:gd name="T7" fmla="*/ 4 h 22"/>
                <a:gd name="T8" fmla="*/ 9 w 32"/>
                <a:gd name="T9" fmla="*/ 19 h 22"/>
                <a:gd name="T10" fmla="*/ 0 w 32"/>
                <a:gd name="T11" fmla="*/ 14 h 22"/>
                <a:gd name="T12" fmla="*/ 14 w 32"/>
                <a:gd name="T13" fmla="*/ 22 h 22"/>
                <a:gd name="T14" fmla="*/ 15 w 32"/>
                <a:gd name="T15" fmla="*/ 22 h 22"/>
                <a:gd name="T16" fmla="*/ 20 w 32"/>
                <a:gd name="T17" fmla="*/ 19 h 22"/>
                <a:gd name="T18" fmla="*/ 21 w 32"/>
                <a:gd name="T19" fmla="*/ 19 h 22"/>
                <a:gd name="T20" fmla="*/ 22 w 32"/>
                <a:gd name="T21" fmla="*/ 19 h 22"/>
                <a:gd name="T22" fmla="*/ 31 w 32"/>
                <a:gd name="T23" fmla="*/ 9 h 22"/>
                <a:gd name="T24" fmla="*/ 32 w 32"/>
                <a:gd name="T25" fmla="*/ 3 h 22"/>
                <a:gd name="T26" fmla="*/ 26 w 32"/>
                <a:gd name="T27" fmla="*/ 14 h 22"/>
                <a:gd name="T28" fmla="*/ 27 w 32"/>
                <a:gd name="T29" fmla="*/ 2 h 22"/>
                <a:gd name="T30" fmla="*/ 21 w 32"/>
                <a:gd name="T31" fmla="*/ 14 h 22"/>
                <a:gd name="T32" fmla="*/ 21 w 32"/>
                <a:gd name="T33" fmla="*/ 14 h 22"/>
                <a:gd name="T34" fmla="*/ 19 w 32"/>
                <a:gd name="T35" fmla="*/ 2 h 22"/>
                <a:gd name="T36" fmla="*/ 17 w 32"/>
                <a:gd name="T37" fmla="*/ 15 h 22"/>
                <a:gd name="T38" fmla="*/ 17 w 32"/>
                <a:gd name="T39" fmla="*/ 15 h 22"/>
                <a:gd name="T40" fmla="*/ 11 w 32"/>
                <a:gd name="T4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22">
                  <a:moveTo>
                    <a:pt x="11" y="0"/>
                  </a:moveTo>
                  <a:cubicBezTo>
                    <a:pt x="11" y="2"/>
                    <a:pt x="13" y="9"/>
                    <a:pt x="14" y="13"/>
                  </a:cubicBezTo>
                  <a:cubicBezTo>
                    <a:pt x="14" y="16"/>
                    <a:pt x="13" y="18"/>
                    <a:pt x="13" y="18"/>
                  </a:cubicBezTo>
                  <a:cubicBezTo>
                    <a:pt x="8" y="17"/>
                    <a:pt x="0" y="4"/>
                    <a:pt x="0" y="4"/>
                  </a:cubicBezTo>
                  <a:cubicBezTo>
                    <a:pt x="2" y="13"/>
                    <a:pt x="9" y="19"/>
                    <a:pt x="9" y="19"/>
                  </a:cubicBezTo>
                  <a:cubicBezTo>
                    <a:pt x="5" y="18"/>
                    <a:pt x="0" y="14"/>
                    <a:pt x="0" y="14"/>
                  </a:cubicBezTo>
                  <a:cubicBezTo>
                    <a:pt x="5" y="19"/>
                    <a:pt x="11" y="22"/>
                    <a:pt x="14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8" y="21"/>
                    <a:pt x="18" y="19"/>
                    <a:pt x="20" y="19"/>
                  </a:cubicBezTo>
                  <a:cubicBezTo>
                    <a:pt x="20" y="19"/>
                    <a:pt x="20" y="19"/>
                    <a:pt x="21" y="19"/>
                  </a:cubicBezTo>
                  <a:cubicBezTo>
                    <a:pt x="21" y="19"/>
                    <a:pt x="21" y="19"/>
                    <a:pt x="22" y="19"/>
                  </a:cubicBezTo>
                  <a:cubicBezTo>
                    <a:pt x="24" y="19"/>
                    <a:pt x="28" y="17"/>
                    <a:pt x="31" y="9"/>
                  </a:cubicBezTo>
                  <a:cubicBezTo>
                    <a:pt x="31" y="7"/>
                    <a:pt x="32" y="5"/>
                    <a:pt x="32" y="3"/>
                  </a:cubicBezTo>
                  <a:cubicBezTo>
                    <a:pt x="31" y="7"/>
                    <a:pt x="26" y="14"/>
                    <a:pt x="26" y="14"/>
                  </a:cubicBezTo>
                  <a:cubicBezTo>
                    <a:pt x="27" y="12"/>
                    <a:pt x="27" y="4"/>
                    <a:pt x="27" y="2"/>
                  </a:cubicBezTo>
                  <a:cubicBezTo>
                    <a:pt x="27" y="6"/>
                    <a:pt x="23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0" y="14"/>
                    <a:pt x="19" y="4"/>
                    <a:pt x="19" y="2"/>
                  </a:cubicBezTo>
                  <a:cubicBezTo>
                    <a:pt x="19" y="4"/>
                    <a:pt x="19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5" y="14"/>
                    <a:pt x="12" y="3"/>
                    <a:pt x="1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4" name="Freeform 889">
              <a:extLst>
                <a:ext uri="{FF2B5EF4-FFF2-40B4-BE49-F238E27FC236}">
                  <a16:creationId xmlns:a16="http://schemas.microsoft.com/office/drawing/2014/main" id="{1F90960A-B622-4868-8A53-DD0858852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1226" y="1603376"/>
              <a:ext cx="6350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5" name="Freeform 890">
              <a:extLst>
                <a:ext uri="{FF2B5EF4-FFF2-40B4-BE49-F238E27FC236}">
                  <a16:creationId xmlns:a16="http://schemas.microsoft.com/office/drawing/2014/main" id="{469B6C78-320E-458D-8E22-20A3DE2C8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98201" y="1520826"/>
              <a:ext cx="82550" cy="122238"/>
            </a:xfrm>
            <a:custGeom>
              <a:avLst/>
              <a:gdLst>
                <a:gd name="T0" fmla="*/ 10 w 25"/>
                <a:gd name="T1" fmla="*/ 0 h 37"/>
                <a:gd name="T2" fmla="*/ 3 w 25"/>
                <a:gd name="T3" fmla="*/ 9 h 37"/>
                <a:gd name="T4" fmla="*/ 0 w 25"/>
                <a:gd name="T5" fmla="*/ 19 h 37"/>
                <a:gd name="T6" fmla="*/ 2 w 25"/>
                <a:gd name="T7" fmla="*/ 23 h 37"/>
                <a:gd name="T8" fmla="*/ 3 w 25"/>
                <a:gd name="T9" fmla="*/ 25 h 37"/>
                <a:gd name="T10" fmla="*/ 3 w 25"/>
                <a:gd name="T11" fmla="*/ 27 h 37"/>
                <a:gd name="T12" fmla="*/ 3 w 25"/>
                <a:gd name="T13" fmla="*/ 29 h 37"/>
                <a:gd name="T14" fmla="*/ 24 w 25"/>
                <a:gd name="T15" fmla="*/ 37 h 37"/>
                <a:gd name="T16" fmla="*/ 25 w 25"/>
                <a:gd name="T17" fmla="*/ 37 h 37"/>
                <a:gd name="T18" fmla="*/ 12 w 25"/>
                <a:gd name="T19" fmla="*/ 31 h 37"/>
                <a:gd name="T20" fmla="*/ 22 w 25"/>
                <a:gd name="T21" fmla="*/ 25 h 37"/>
                <a:gd name="T22" fmla="*/ 12 w 25"/>
                <a:gd name="T23" fmla="*/ 27 h 37"/>
                <a:gd name="T24" fmla="*/ 10 w 25"/>
                <a:gd name="T25" fmla="*/ 26 h 37"/>
                <a:gd name="T26" fmla="*/ 22 w 25"/>
                <a:gd name="T27" fmla="*/ 18 h 37"/>
                <a:gd name="T28" fmla="*/ 9 w 25"/>
                <a:gd name="T29" fmla="*/ 22 h 37"/>
                <a:gd name="T30" fmla="*/ 9 w 25"/>
                <a:gd name="T31" fmla="*/ 22 h 37"/>
                <a:gd name="T32" fmla="*/ 17 w 25"/>
                <a:gd name="T33" fmla="*/ 9 h 37"/>
                <a:gd name="T34" fmla="*/ 6 w 25"/>
                <a:gd name="T35" fmla="*/ 17 h 37"/>
                <a:gd name="T36" fmla="*/ 5 w 25"/>
                <a:gd name="T37" fmla="*/ 16 h 37"/>
                <a:gd name="T38" fmla="*/ 10 w 25"/>
                <a:gd name="T3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37">
                  <a:moveTo>
                    <a:pt x="10" y="0"/>
                  </a:moveTo>
                  <a:cubicBezTo>
                    <a:pt x="7" y="2"/>
                    <a:pt x="5" y="6"/>
                    <a:pt x="3" y="9"/>
                  </a:cubicBezTo>
                  <a:cubicBezTo>
                    <a:pt x="1" y="13"/>
                    <a:pt x="0" y="16"/>
                    <a:pt x="0" y="19"/>
                  </a:cubicBezTo>
                  <a:cubicBezTo>
                    <a:pt x="0" y="21"/>
                    <a:pt x="1" y="23"/>
                    <a:pt x="2" y="23"/>
                  </a:cubicBezTo>
                  <a:cubicBezTo>
                    <a:pt x="3" y="24"/>
                    <a:pt x="3" y="25"/>
                    <a:pt x="3" y="25"/>
                  </a:cubicBezTo>
                  <a:cubicBezTo>
                    <a:pt x="3" y="26"/>
                    <a:pt x="3" y="27"/>
                    <a:pt x="3" y="27"/>
                  </a:cubicBezTo>
                  <a:cubicBezTo>
                    <a:pt x="3" y="28"/>
                    <a:pt x="3" y="28"/>
                    <a:pt x="3" y="29"/>
                  </a:cubicBezTo>
                  <a:cubicBezTo>
                    <a:pt x="4" y="31"/>
                    <a:pt x="14" y="37"/>
                    <a:pt x="24" y="37"/>
                  </a:cubicBezTo>
                  <a:cubicBezTo>
                    <a:pt x="24" y="37"/>
                    <a:pt x="24" y="37"/>
                    <a:pt x="25" y="37"/>
                  </a:cubicBezTo>
                  <a:cubicBezTo>
                    <a:pt x="20" y="37"/>
                    <a:pt x="14" y="34"/>
                    <a:pt x="12" y="31"/>
                  </a:cubicBezTo>
                  <a:cubicBezTo>
                    <a:pt x="10" y="29"/>
                    <a:pt x="17" y="27"/>
                    <a:pt x="22" y="25"/>
                  </a:cubicBezTo>
                  <a:cubicBezTo>
                    <a:pt x="19" y="26"/>
                    <a:pt x="15" y="27"/>
                    <a:pt x="12" y="27"/>
                  </a:cubicBezTo>
                  <a:cubicBezTo>
                    <a:pt x="11" y="27"/>
                    <a:pt x="11" y="27"/>
                    <a:pt x="10" y="26"/>
                  </a:cubicBezTo>
                  <a:cubicBezTo>
                    <a:pt x="10" y="24"/>
                    <a:pt x="21" y="18"/>
                    <a:pt x="22" y="18"/>
                  </a:cubicBezTo>
                  <a:cubicBezTo>
                    <a:pt x="22" y="18"/>
                    <a:pt x="12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7" y="21"/>
                    <a:pt x="16" y="11"/>
                    <a:pt x="17" y="9"/>
                  </a:cubicBezTo>
                  <a:cubicBezTo>
                    <a:pt x="16" y="10"/>
                    <a:pt x="10" y="17"/>
                    <a:pt x="6" y="17"/>
                  </a:cubicBezTo>
                  <a:cubicBezTo>
                    <a:pt x="5" y="17"/>
                    <a:pt x="5" y="16"/>
                    <a:pt x="5" y="16"/>
                  </a:cubicBezTo>
                  <a:cubicBezTo>
                    <a:pt x="2" y="12"/>
                    <a:pt x="9" y="1"/>
                    <a:pt x="1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6" name="Freeform 891">
              <a:extLst>
                <a:ext uri="{FF2B5EF4-FFF2-40B4-BE49-F238E27FC236}">
                  <a16:creationId xmlns:a16="http://schemas.microsoft.com/office/drawing/2014/main" id="{A3E8D872-0265-43FB-98C3-C57CF9313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1688" y="1444626"/>
              <a:ext cx="254000" cy="161925"/>
            </a:xfrm>
            <a:custGeom>
              <a:avLst/>
              <a:gdLst>
                <a:gd name="T0" fmla="*/ 2 w 77"/>
                <a:gd name="T1" fmla="*/ 18 h 49"/>
                <a:gd name="T2" fmla="*/ 9 w 77"/>
                <a:gd name="T3" fmla="*/ 5 h 49"/>
                <a:gd name="T4" fmla="*/ 14 w 77"/>
                <a:gd name="T5" fmla="*/ 1 h 49"/>
                <a:gd name="T6" fmla="*/ 28 w 77"/>
                <a:gd name="T7" fmla="*/ 3 h 49"/>
                <a:gd name="T8" fmla="*/ 41 w 77"/>
                <a:gd name="T9" fmla="*/ 8 h 49"/>
                <a:gd name="T10" fmla="*/ 28 w 77"/>
                <a:gd name="T11" fmla="*/ 9 h 49"/>
                <a:gd name="T12" fmla="*/ 48 w 77"/>
                <a:gd name="T13" fmla="*/ 11 h 49"/>
                <a:gd name="T14" fmla="*/ 73 w 77"/>
                <a:gd name="T15" fmla="*/ 25 h 49"/>
                <a:gd name="T16" fmla="*/ 72 w 77"/>
                <a:gd name="T17" fmla="*/ 25 h 49"/>
                <a:gd name="T18" fmla="*/ 75 w 77"/>
                <a:gd name="T19" fmla="*/ 43 h 49"/>
                <a:gd name="T20" fmla="*/ 58 w 77"/>
                <a:gd name="T21" fmla="*/ 46 h 49"/>
                <a:gd name="T22" fmla="*/ 42 w 77"/>
                <a:gd name="T23" fmla="*/ 49 h 49"/>
                <a:gd name="T24" fmla="*/ 29 w 77"/>
                <a:gd name="T25" fmla="*/ 46 h 49"/>
                <a:gd name="T26" fmla="*/ 28 w 77"/>
                <a:gd name="T27" fmla="*/ 46 h 49"/>
                <a:gd name="T28" fmla="*/ 11 w 77"/>
                <a:gd name="T29" fmla="*/ 40 h 49"/>
                <a:gd name="T30" fmla="*/ 2 w 77"/>
                <a:gd name="T31" fmla="*/ 24 h 49"/>
                <a:gd name="T32" fmla="*/ 2 w 77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49">
                  <a:moveTo>
                    <a:pt x="2" y="18"/>
                  </a:moveTo>
                  <a:cubicBezTo>
                    <a:pt x="4" y="15"/>
                    <a:pt x="4" y="11"/>
                    <a:pt x="9" y="5"/>
                  </a:cubicBezTo>
                  <a:cubicBezTo>
                    <a:pt x="10" y="4"/>
                    <a:pt x="12" y="3"/>
                    <a:pt x="14" y="1"/>
                  </a:cubicBezTo>
                  <a:cubicBezTo>
                    <a:pt x="17" y="0"/>
                    <a:pt x="22" y="1"/>
                    <a:pt x="28" y="3"/>
                  </a:cubicBezTo>
                  <a:cubicBezTo>
                    <a:pt x="32" y="4"/>
                    <a:pt x="36" y="6"/>
                    <a:pt x="41" y="8"/>
                  </a:cubicBezTo>
                  <a:cubicBezTo>
                    <a:pt x="35" y="8"/>
                    <a:pt x="30" y="9"/>
                    <a:pt x="28" y="9"/>
                  </a:cubicBezTo>
                  <a:cubicBezTo>
                    <a:pt x="33" y="9"/>
                    <a:pt x="41" y="10"/>
                    <a:pt x="48" y="11"/>
                  </a:cubicBezTo>
                  <a:cubicBezTo>
                    <a:pt x="57" y="16"/>
                    <a:pt x="67" y="21"/>
                    <a:pt x="73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59" y="30"/>
                    <a:pt x="77" y="43"/>
                    <a:pt x="75" y="43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2" y="49"/>
                    <a:pt x="36" y="48"/>
                    <a:pt x="29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2" y="45"/>
                    <a:pt x="15" y="42"/>
                    <a:pt x="11" y="40"/>
                  </a:cubicBezTo>
                  <a:cubicBezTo>
                    <a:pt x="4" y="34"/>
                    <a:pt x="3" y="26"/>
                    <a:pt x="2" y="24"/>
                  </a:cubicBezTo>
                  <a:cubicBezTo>
                    <a:pt x="2" y="23"/>
                    <a:pt x="0" y="21"/>
                    <a:pt x="2" y="18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7" name="Freeform 892">
              <a:extLst>
                <a:ext uri="{FF2B5EF4-FFF2-40B4-BE49-F238E27FC236}">
                  <a16:creationId xmlns:a16="http://schemas.microsoft.com/office/drawing/2014/main" id="{1D908EE9-5A98-4F16-8833-B1C6820D1D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94863" y="1460501"/>
              <a:ext cx="98425" cy="125413"/>
            </a:xfrm>
            <a:custGeom>
              <a:avLst/>
              <a:gdLst>
                <a:gd name="T0" fmla="*/ 15 w 30"/>
                <a:gd name="T1" fmla="*/ 33 h 38"/>
                <a:gd name="T2" fmla="*/ 12 w 30"/>
                <a:gd name="T3" fmla="*/ 36 h 38"/>
                <a:gd name="T4" fmla="*/ 17 w 30"/>
                <a:gd name="T5" fmla="*/ 38 h 38"/>
                <a:gd name="T6" fmla="*/ 19 w 30"/>
                <a:gd name="T7" fmla="*/ 36 h 38"/>
                <a:gd name="T8" fmla="*/ 15 w 30"/>
                <a:gd name="T9" fmla="*/ 33 h 38"/>
                <a:gd name="T10" fmla="*/ 25 w 30"/>
                <a:gd name="T11" fmla="*/ 24 h 38"/>
                <a:gd name="T12" fmla="*/ 24 w 30"/>
                <a:gd name="T13" fmla="*/ 25 h 38"/>
                <a:gd name="T14" fmla="*/ 30 w 30"/>
                <a:gd name="T15" fmla="*/ 26 h 38"/>
                <a:gd name="T16" fmla="*/ 25 w 30"/>
                <a:gd name="T17" fmla="*/ 24 h 38"/>
                <a:gd name="T18" fmla="*/ 18 w 30"/>
                <a:gd name="T19" fmla="*/ 21 h 38"/>
                <a:gd name="T20" fmla="*/ 6 w 30"/>
                <a:gd name="T21" fmla="*/ 30 h 38"/>
                <a:gd name="T22" fmla="*/ 10 w 30"/>
                <a:gd name="T23" fmla="*/ 35 h 38"/>
                <a:gd name="T24" fmla="*/ 11 w 30"/>
                <a:gd name="T25" fmla="*/ 35 h 38"/>
                <a:gd name="T26" fmla="*/ 13 w 30"/>
                <a:gd name="T27" fmla="*/ 32 h 38"/>
                <a:gd name="T28" fmla="*/ 11 w 30"/>
                <a:gd name="T29" fmla="*/ 27 h 38"/>
                <a:gd name="T30" fmla="*/ 18 w 30"/>
                <a:gd name="T31" fmla="*/ 24 h 38"/>
                <a:gd name="T32" fmla="*/ 22 w 30"/>
                <a:gd name="T33" fmla="*/ 24 h 38"/>
                <a:gd name="T34" fmla="*/ 23 w 30"/>
                <a:gd name="T35" fmla="*/ 23 h 38"/>
                <a:gd name="T36" fmla="*/ 18 w 30"/>
                <a:gd name="T37" fmla="*/ 21 h 38"/>
                <a:gd name="T38" fmla="*/ 15 w 30"/>
                <a:gd name="T39" fmla="*/ 13 h 38"/>
                <a:gd name="T40" fmla="*/ 1 w 30"/>
                <a:gd name="T41" fmla="*/ 19 h 38"/>
                <a:gd name="T42" fmla="*/ 5 w 30"/>
                <a:gd name="T43" fmla="*/ 29 h 38"/>
                <a:gd name="T44" fmla="*/ 16 w 30"/>
                <a:gd name="T45" fmla="*/ 20 h 38"/>
                <a:gd name="T46" fmla="*/ 12 w 30"/>
                <a:gd name="T47" fmla="*/ 16 h 38"/>
                <a:gd name="T48" fmla="*/ 15 w 30"/>
                <a:gd name="T49" fmla="*/ 13 h 38"/>
                <a:gd name="T50" fmla="*/ 15 w 30"/>
                <a:gd name="T51" fmla="*/ 13 h 38"/>
                <a:gd name="T52" fmla="*/ 10 w 30"/>
                <a:gd name="T53" fmla="*/ 6 h 38"/>
                <a:gd name="T54" fmla="*/ 3 w 30"/>
                <a:gd name="T55" fmla="*/ 8 h 38"/>
                <a:gd name="T56" fmla="*/ 1 w 30"/>
                <a:gd name="T57" fmla="*/ 13 h 38"/>
                <a:gd name="T58" fmla="*/ 0 w 30"/>
                <a:gd name="T59" fmla="*/ 16 h 38"/>
                <a:gd name="T60" fmla="*/ 0 w 30"/>
                <a:gd name="T61" fmla="*/ 17 h 38"/>
                <a:gd name="T62" fmla="*/ 14 w 30"/>
                <a:gd name="T63" fmla="*/ 11 h 38"/>
                <a:gd name="T64" fmla="*/ 13 w 30"/>
                <a:gd name="T65" fmla="*/ 10 h 38"/>
                <a:gd name="T66" fmla="*/ 9 w 30"/>
                <a:gd name="T67" fmla="*/ 7 h 38"/>
                <a:gd name="T68" fmla="*/ 10 w 30"/>
                <a:gd name="T69" fmla="*/ 6 h 38"/>
                <a:gd name="T70" fmla="*/ 8 w 30"/>
                <a:gd name="T71" fmla="*/ 0 h 38"/>
                <a:gd name="T72" fmla="*/ 8 w 30"/>
                <a:gd name="T73" fmla="*/ 0 h 38"/>
                <a:gd name="T74" fmla="*/ 5 w 30"/>
                <a:gd name="T75" fmla="*/ 5 h 38"/>
                <a:gd name="T76" fmla="*/ 9 w 30"/>
                <a:gd name="T77" fmla="*/ 3 h 38"/>
                <a:gd name="T78" fmla="*/ 8 w 30"/>
                <a:gd name="T7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" h="38">
                  <a:moveTo>
                    <a:pt x="15" y="33"/>
                  </a:moveTo>
                  <a:cubicBezTo>
                    <a:pt x="14" y="34"/>
                    <a:pt x="13" y="35"/>
                    <a:pt x="12" y="36"/>
                  </a:cubicBezTo>
                  <a:cubicBezTo>
                    <a:pt x="14" y="37"/>
                    <a:pt x="15" y="37"/>
                    <a:pt x="17" y="38"/>
                  </a:cubicBezTo>
                  <a:cubicBezTo>
                    <a:pt x="17" y="37"/>
                    <a:pt x="18" y="37"/>
                    <a:pt x="19" y="36"/>
                  </a:cubicBezTo>
                  <a:cubicBezTo>
                    <a:pt x="17" y="35"/>
                    <a:pt x="16" y="34"/>
                    <a:pt x="15" y="33"/>
                  </a:cubicBezTo>
                  <a:moveTo>
                    <a:pt x="25" y="24"/>
                  </a:moveTo>
                  <a:cubicBezTo>
                    <a:pt x="25" y="24"/>
                    <a:pt x="24" y="25"/>
                    <a:pt x="24" y="25"/>
                  </a:cubicBezTo>
                  <a:cubicBezTo>
                    <a:pt x="27" y="25"/>
                    <a:pt x="29" y="26"/>
                    <a:pt x="30" y="26"/>
                  </a:cubicBezTo>
                  <a:cubicBezTo>
                    <a:pt x="29" y="26"/>
                    <a:pt x="27" y="25"/>
                    <a:pt x="25" y="24"/>
                  </a:cubicBezTo>
                  <a:moveTo>
                    <a:pt x="18" y="21"/>
                  </a:moveTo>
                  <a:cubicBezTo>
                    <a:pt x="13" y="24"/>
                    <a:pt x="9" y="27"/>
                    <a:pt x="6" y="30"/>
                  </a:cubicBezTo>
                  <a:cubicBezTo>
                    <a:pt x="7" y="32"/>
                    <a:pt x="8" y="33"/>
                    <a:pt x="10" y="35"/>
                  </a:cubicBezTo>
                  <a:cubicBezTo>
                    <a:pt x="10" y="35"/>
                    <a:pt x="11" y="35"/>
                    <a:pt x="11" y="35"/>
                  </a:cubicBezTo>
                  <a:cubicBezTo>
                    <a:pt x="12" y="34"/>
                    <a:pt x="13" y="33"/>
                    <a:pt x="13" y="32"/>
                  </a:cubicBezTo>
                  <a:cubicBezTo>
                    <a:pt x="12" y="31"/>
                    <a:pt x="11" y="29"/>
                    <a:pt x="11" y="27"/>
                  </a:cubicBezTo>
                  <a:cubicBezTo>
                    <a:pt x="11" y="25"/>
                    <a:pt x="14" y="24"/>
                    <a:pt x="18" y="24"/>
                  </a:cubicBezTo>
                  <a:cubicBezTo>
                    <a:pt x="19" y="24"/>
                    <a:pt x="20" y="24"/>
                    <a:pt x="22" y="24"/>
                  </a:cubicBezTo>
                  <a:cubicBezTo>
                    <a:pt x="22" y="24"/>
                    <a:pt x="22" y="24"/>
                    <a:pt x="23" y="23"/>
                  </a:cubicBezTo>
                  <a:cubicBezTo>
                    <a:pt x="21" y="23"/>
                    <a:pt x="19" y="22"/>
                    <a:pt x="18" y="21"/>
                  </a:cubicBezTo>
                  <a:moveTo>
                    <a:pt x="15" y="13"/>
                  </a:moveTo>
                  <a:cubicBezTo>
                    <a:pt x="10" y="15"/>
                    <a:pt x="6" y="17"/>
                    <a:pt x="1" y="19"/>
                  </a:cubicBezTo>
                  <a:cubicBezTo>
                    <a:pt x="1" y="21"/>
                    <a:pt x="2" y="24"/>
                    <a:pt x="5" y="29"/>
                  </a:cubicBezTo>
                  <a:cubicBezTo>
                    <a:pt x="8" y="25"/>
                    <a:pt x="12" y="22"/>
                    <a:pt x="16" y="20"/>
                  </a:cubicBezTo>
                  <a:cubicBezTo>
                    <a:pt x="14" y="19"/>
                    <a:pt x="12" y="17"/>
                    <a:pt x="12" y="16"/>
                  </a:cubicBezTo>
                  <a:cubicBezTo>
                    <a:pt x="12" y="14"/>
                    <a:pt x="13" y="14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moveTo>
                    <a:pt x="10" y="6"/>
                  </a:moveTo>
                  <a:cubicBezTo>
                    <a:pt x="7" y="7"/>
                    <a:pt x="5" y="7"/>
                    <a:pt x="3" y="8"/>
                  </a:cubicBezTo>
                  <a:cubicBezTo>
                    <a:pt x="2" y="10"/>
                    <a:pt x="2" y="12"/>
                    <a:pt x="1" y="13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5" y="15"/>
                    <a:pt x="9" y="13"/>
                    <a:pt x="14" y="11"/>
                  </a:cubicBezTo>
                  <a:cubicBezTo>
                    <a:pt x="14" y="11"/>
                    <a:pt x="13" y="11"/>
                    <a:pt x="13" y="10"/>
                  </a:cubicBezTo>
                  <a:cubicBezTo>
                    <a:pt x="11" y="10"/>
                    <a:pt x="10" y="9"/>
                    <a:pt x="9" y="7"/>
                  </a:cubicBezTo>
                  <a:cubicBezTo>
                    <a:pt x="9" y="7"/>
                    <a:pt x="9" y="6"/>
                    <a:pt x="10" y="6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2"/>
                    <a:pt x="5" y="3"/>
                    <a:pt x="5" y="5"/>
                  </a:cubicBezTo>
                  <a:cubicBezTo>
                    <a:pt x="6" y="4"/>
                    <a:pt x="8" y="4"/>
                    <a:pt x="9" y="3"/>
                  </a:cubicBezTo>
                  <a:cubicBezTo>
                    <a:pt x="9" y="2"/>
                    <a:pt x="8" y="1"/>
                    <a:pt x="8" y="0"/>
                  </a:cubicBezTo>
                </a:path>
              </a:pathLst>
            </a:custGeom>
            <a:solidFill>
              <a:srgbClr val="FC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8" name="Freeform 893">
              <a:extLst>
                <a:ext uri="{FF2B5EF4-FFF2-40B4-BE49-F238E27FC236}">
                  <a16:creationId xmlns:a16="http://schemas.microsoft.com/office/drawing/2014/main" id="{2F1BB37F-BDC0-4AA7-BCF0-A6A4858AC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9951" y="1646238"/>
              <a:ext cx="234950" cy="222250"/>
            </a:xfrm>
            <a:custGeom>
              <a:avLst/>
              <a:gdLst>
                <a:gd name="T0" fmla="*/ 3 w 71"/>
                <a:gd name="T1" fmla="*/ 26 h 67"/>
                <a:gd name="T2" fmla="*/ 3 w 71"/>
                <a:gd name="T3" fmla="*/ 26 h 67"/>
                <a:gd name="T4" fmla="*/ 4 w 71"/>
                <a:gd name="T5" fmla="*/ 26 h 67"/>
                <a:gd name="T6" fmla="*/ 26 w 71"/>
                <a:gd name="T7" fmla="*/ 0 h 67"/>
                <a:gd name="T8" fmla="*/ 71 w 71"/>
                <a:gd name="T9" fmla="*/ 12 h 67"/>
                <a:gd name="T10" fmla="*/ 40 w 71"/>
                <a:gd name="T11" fmla="*/ 55 h 67"/>
                <a:gd name="T12" fmla="*/ 40 w 71"/>
                <a:gd name="T13" fmla="*/ 55 h 67"/>
                <a:gd name="T14" fmla="*/ 22 w 71"/>
                <a:gd name="T15" fmla="*/ 63 h 67"/>
                <a:gd name="T16" fmla="*/ 16 w 71"/>
                <a:gd name="T17" fmla="*/ 63 h 67"/>
                <a:gd name="T18" fmla="*/ 11 w 71"/>
                <a:gd name="T19" fmla="*/ 53 h 67"/>
                <a:gd name="T20" fmla="*/ 3 w 71"/>
                <a:gd name="T21" fmla="*/ 49 h 67"/>
                <a:gd name="T22" fmla="*/ 3 w 71"/>
                <a:gd name="T23" fmla="*/ 2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67">
                  <a:moveTo>
                    <a:pt x="3" y="26"/>
                  </a:moveTo>
                  <a:cubicBezTo>
                    <a:pt x="3" y="26"/>
                    <a:pt x="3" y="26"/>
                    <a:pt x="3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6" y="17"/>
                    <a:pt x="13" y="8"/>
                    <a:pt x="26" y="0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63" y="39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35" y="58"/>
                    <a:pt x="29" y="61"/>
                    <a:pt x="22" y="63"/>
                  </a:cubicBezTo>
                  <a:cubicBezTo>
                    <a:pt x="22" y="63"/>
                    <a:pt x="19" y="67"/>
                    <a:pt x="16" y="63"/>
                  </a:cubicBezTo>
                  <a:cubicBezTo>
                    <a:pt x="13" y="60"/>
                    <a:pt x="15" y="54"/>
                    <a:pt x="11" y="53"/>
                  </a:cubicBezTo>
                  <a:cubicBezTo>
                    <a:pt x="8" y="52"/>
                    <a:pt x="6" y="54"/>
                    <a:pt x="3" y="49"/>
                  </a:cubicBezTo>
                  <a:cubicBezTo>
                    <a:pt x="2" y="47"/>
                    <a:pt x="0" y="37"/>
                    <a:pt x="3" y="26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9" name="Freeform 894">
              <a:extLst>
                <a:ext uri="{FF2B5EF4-FFF2-40B4-BE49-F238E27FC236}">
                  <a16:creationId xmlns:a16="http://schemas.microsoft.com/office/drawing/2014/main" id="{49CD98AF-B9B4-47FA-8FA0-F38579959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63126" y="1731963"/>
              <a:ext cx="130175" cy="128588"/>
            </a:xfrm>
            <a:custGeom>
              <a:avLst/>
              <a:gdLst>
                <a:gd name="T0" fmla="*/ 39 w 39"/>
                <a:gd name="T1" fmla="*/ 29 h 39"/>
                <a:gd name="T2" fmla="*/ 28 w 39"/>
                <a:gd name="T3" fmla="*/ 32 h 39"/>
                <a:gd name="T4" fmla="*/ 18 w 39"/>
                <a:gd name="T5" fmla="*/ 39 h 39"/>
                <a:gd name="T6" fmla="*/ 18 w 39"/>
                <a:gd name="T7" fmla="*/ 39 h 39"/>
                <a:gd name="T8" fmla="*/ 21 w 39"/>
                <a:gd name="T9" fmla="*/ 37 h 39"/>
                <a:gd name="T10" fmla="*/ 39 w 39"/>
                <a:gd name="T11" fmla="*/ 29 h 39"/>
                <a:gd name="T12" fmla="*/ 32 w 39"/>
                <a:gd name="T13" fmla="*/ 18 h 39"/>
                <a:gd name="T14" fmla="*/ 17 w 39"/>
                <a:gd name="T15" fmla="*/ 23 h 39"/>
                <a:gd name="T16" fmla="*/ 16 w 39"/>
                <a:gd name="T17" fmla="*/ 23 h 39"/>
                <a:gd name="T18" fmla="*/ 7 w 39"/>
                <a:gd name="T19" fmla="*/ 24 h 39"/>
                <a:gd name="T20" fmla="*/ 3 w 39"/>
                <a:gd name="T21" fmla="*/ 24 h 39"/>
                <a:gd name="T22" fmla="*/ 10 w 39"/>
                <a:gd name="T23" fmla="*/ 27 h 39"/>
                <a:gd name="T24" fmla="*/ 15 w 39"/>
                <a:gd name="T25" fmla="*/ 37 h 39"/>
                <a:gd name="T26" fmla="*/ 16 w 39"/>
                <a:gd name="T27" fmla="*/ 38 h 39"/>
                <a:gd name="T28" fmla="*/ 25 w 39"/>
                <a:gd name="T29" fmla="*/ 32 h 39"/>
                <a:gd name="T30" fmla="*/ 22 w 39"/>
                <a:gd name="T31" fmla="*/ 31 h 39"/>
                <a:gd name="T32" fmla="*/ 32 w 39"/>
                <a:gd name="T33" fmla="*/ 18 h 39"/>
                <a:gd name="T34" fmla="*/ 19 w 39"/>
                <a:gd name="T35" fmla="*/ 12 h 39"/>
                <a:gd name="T36" fmla="*/ 18 w 39"/>
                <a:gd name="T37" fmla="*/ 12 h 39"/>
                <a:gd name="T38" fmla="*/ 10 w 39"/>
                <a:gd name="T39" fmla="*/ 17 h 39"/>
                <a:gd name="T40" fmla="*/ 9 w 39"/>
                <a:gd name="T41" fmla="*/ 17 h 39"/>
                <a:gd name="T42" fmla="*/ 9 w 39"/>
                <a:gd name="T43" fmla="*/ 14 h 39"/>
                <a:gd name="T44" fmla="*/ 1 w 39"/>
                <a:gd name="T45" fmla="*/ 15 h 39"/>
                <a:gd name="T46" fmla="*/ 2 w 39"/>
                <a:gd name="T47" fmla="*/ 22 h 39"/>
                <a:gd name="T48" fmla="*/ 8 w 39"/>
                <a:gd name="T49" fmla="*/ 22 h 39"/>
                <a:gd name="T50" fmla="*/ 14 w 39"/>
                <a:gd name="T51" fmla="*/ 22 h 39"/>
                <a:gd name="T52" fmla="*/ 19 w 39"/>
                <a:gd name="T53" fmla="*/ 12 h 39"/>
                <a:gd name="T54" fmla="*/ 22 w 39"/>
                <a:gd name="T55" fmla="*/ 9 h 39"/>
                <a:gd name="T56" fmla="*/ 21 w 39"/>
                <a:gd name="T57" fmla="*/ 9 h 39"/>
                <a:gd name="T58" fmla="*/ 22 w 39"/>
                <a:gd name="T59" fmla="*/ 9 h 39"/>
                <a:gd name="T60" fmla="*/ 22 w 39"/>
                <a:gd name="T61" fmla="*/ 9 h 39"/>
                <a:gd name="T62" fmla="*/ 2 w 39"/>
                <a:gd name="T63" fmla="*/ 9 h 39"/>
                <a:gd name="T64" fmla="*/ 1 w 39"/>
                <a:gd name="T65" fmla="*/ 9 h 39"/>
                <a:gd name="T66" fmla="*/ 0 w 39"/>
                <a:gd name="T67" fmla="*/ 12 h 39"/>
                <a:gd name="T68" fmla="*/ 3 w 39"/>
                <a:gd name="T69" fmla="*/ 12 h 39"/>
                <a:gd name="T70" fmla="*/ 3 w 39"/>
                <a:gd name="T71" fmla="*/ 12 h 39"/>
                <a:gd name="T72" fmla="*/ 2 w 39"/>
                <a:gd name="T73" fmla="*/ 9 h 39"/>
                <a:gd name="T74" fmla="*/ 9 w 39"/>
                <a:gd name="T75" fmla="*/ 8 h 39"/>
                <a:gd name="T76" fmla="*/ 8 w 39"/>
                <a:gd name="T77" fmla="*/ 8 h 39"/>
                <a:gd name="T78" fmla="*/ 5 w 39"/>
                <a:gd name="T79" fmla="*/ 12 h 39"/>
                <a:gd name="T80" fmla="*/ 9 w 39"/>
                <a:gd name="T81" fmla="*/ 12 h 39"/>
                <a:gd name="T82" fmla="*/ 9 w 39"/>
                <a:gd name="T83" fmla="*/ 8 h 39"/>
                <a:gd name="T84" fmla="*/ 10 w 39"/>
                <a:gd name="T85" fmla="*/ 3 h 39"/>
                <a:gd name="T86" fmla="*/ 8 w 39"/>
                <a:gd name="T87" fmla="*/ 6 h 39"/>
                <a:gd name="T88" fmla="*/ 9 w 39"/>
                <a:gd name="T89" fmla="*/ 6 h 39"/>
                <a:gd name="T90" fmla="*/ 10 w 39"/>
                <a:gd name="T91" fmla="*/ 3 h 39"/>
                <a:gd name="T92" fmla="*/ 2 w 39"/>
                <a:gd name="T93" fmla="*/ 0 h 39"/>
                <a:gd name="T94" fmla="*/ 1 w 39"/>
                <a:gd name="T95" fmla="*/ 7 h 39"/>
                <a:gd name="T96" fmla="*/ 1 w 39"/>
                <a:gd name="T97" fmla="*/ 7 h 39"/>
                <a:gd name="T98" fmla="*/ 2 w 39"/>
                <a:gd name="T99" fmla="*/ 7 h 39"/>
                <a:gd name="T100" fmla="*/ 2 w 39"/>
                <a:gd name="T101" fmla="*/ 0 h 39"/>
                <a:gd name="T102" fmla="*/ 2 w 39"/>
                <a:gd name="T103" fmla="*/ 0 h 39"/>
                <a:gd name="T104" fmla="*/ 2 w 39"/>
                <a:gd name="T105" fmla="*/ 0 h 39"/>
                <a:gd name="T106" fmla="*/ 2 w 39"/>
                <a:gd name="T10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" h="39">
                  <a:moveTo>
                    <a:pt x="39" y="29"/>
                  </a:moveTo>
                  <a:cubicBezTo>
                    <a:pt x="38" y="29"/>
                    <a:pt x="33" y="31"/>
                    <a:pt x="28" y="32"/>
                  </a:cubicBezTo>
                  <a:cubicBezTo>
                    <a:pt x="25" y="34"/>
                    <a:pt x="22" y="37"/>
                    <a:pt x="18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20" y="39"/>
                    <a:pt x="21" y="37"/>
                    <a:pt x="21" y="37"/>
                  </a:cubicBezTo>
                  <a:cubicBezTo>
                    <a:pt x="28" y="35"/>
                    <a:pt x="34" y="32"/>
                    <a:pt x="39" y="29"/>
                  </a:cubicBezTo>
                  <a:moveTo>
                    <a:pt x="32" y="18"/>
                  </a:moveTo>
                  <a:cubicBezTo>
                    <a:pt x="31" y="19"/>
                    <a:pt x="22" y="23"/>
                    <a:pt x="17" y="23"/>
                  </a:cubicBezTo>
                  <a:cubicBezTo>
                    <a:pt x="17" y="23"/>
                    <a:pt x="17" y="23"/>
                    <a:pt x="16" y="23"/>
                  </a:cubicBezTo>
                  <a:cubicBezTo>
                    <a:pt x="13" y="24"/>
                    <a:pt x="10" y="24"/>
                    <a:pt x="7" y="24"/>
                  </a:cubicBezTo>
                  <a:cubicBezTo>
                    <a:pt x="6" y="24"/>
                    <a:pt x="4" y="24"/>
                    <a:pt x="3" y="24"/>
                  </a:cubicBezTo>
                  <a:cubicBezTo>
                    <a:pt x="5" y="28"/>
                    <a:pt x="7" y="26"/>
                    <a:pt x="10" y="27"/>
                  </a:cubicBezTo>
                  <a:cubicBezTo>
                    <a:pt x="14" y="28"/>
                    <a:pt x="12" y="34"/>
                    <a:pt x="15" y="37"/>
                  </a:cubicBezTo>
                  <a:cubicBezTo>
                    <a:pt x="15" y="37"/>
                    <a:pt x="16" y="37"/>
                    <a:pt x="16" y="38"/>
                  </a:cubicBezTo>
                  <a:cubicBezTo>
                    <a:pt x="19" y="36"/>
                    <a:pt x="22" y="34"/>
                    <a:pt x="25" y="32"/>
                  </a:cubicBezTo>
                  <a:cubicBezTo>
                    <a:pt x="23" y="32"/>
                    <a:pt x="22" y="32"/>
                    <a:pt x="22" y="31"/>
                  </a:cubicBezTo>
                  <a:cubicBezTo>
                    <a:pt x="18" y="28"/>
                    <a:pt x="30" y="19"/>
                    <a:pt x="32" y="18"/>
                  </a:cubicBezTo>
                  <a:moveTo>
                    <a:pt x="19" y="12"/>
                  </a:moveTo>
                  <a:cubicBezTo>
                    <a:pt x="19" y="12"/>
                    <a:pt x="18" y="12"/>
                    <a:pt x="18" y="12"/>
                  </a:cubicBezTo>
                  <a:cubicBezTo>
                    <a:pt x="15" y="15"/>
                    <a:pt x="12" y="17"/>
                    <a:pt x="10" y="17"/>
                  </a:cubicBezTo>
                  <a:cubicBezTo>
                    <a:pt x="10" y="17"/>
                    <a:pt x="10" y="17"/>
                    <a:pt x="9" y="17"/>
                  </a:cubicBezTo>
                  <a:cubicBezTo>
                    <a:pt x="9" y="17"/>
                    <a:pt x="9" y="16"/>
                    <a:pt x="9" y="14"/>
                  </a:cubicBezTo>
                  <a:cubicBezTo>
                    <a:pt x="6" y="15"/>
                    <a:pt x="3" y="15"/>
                    <a:pt x="1" y="15"/>
                  </a:cubicBezTo>
                  <a:cubicBezTo>
                    <a:pt x="1" y="18"/>
                    <a:pt x="1" y="20"/>
                    <a:pt x="2" y="22"/>
                  </a:cubicBezTo>
                  <a:cubicBezTo>
                    <a:pt x="4" y="22"/>
                    <a:pt x="6" y="22"/>
                    <a:pt x="8" y="22"/>
                  </a:cubicBezTo>
                  <a:cubicBezTo>
                    <a:pt x="10" y="22"/>
                    <a:pt x="12" y="22"/>
                    <a:pt x="14" y="22"/>
                  </a:cubicBezTo>
                  <a:cubicBezTo>
                    <a:pt x="13" y="20"/>
                    <a:pt x="16" y="15"/>
                    <a:pt x="19" y="12"/>
                  </a:cubicBezTo>
                  <a:moveTo>
                    <a:pt x="22" y="9"/>
                  </a:moveTo>
                  <a:cubicBezTo>
                    <a:pt x="22" y="9"/>
                    <a:pt x="22" y="9"/>
                    <a:pt x="21" y="9"/>
                  </a:cubicBezTo>
                  <a:cubicBezTo>
                    <a:pt x="21" y="9"/>
                    <a:pt x="21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moveTo>
                    <a:pt x="2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1" y="12"/>
                    <a:pt x="2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1"/>
                    <a:pt x="2" y="10"/>
                    <a:pt x="2" y="9"/>
                  </a:cubicBezTo>
                  <a:moveTo>
                    <a:pt x="9" y="8"/>
                  </a:moveTo>
                  <a:cubicBezTo>
                    <a:pt x="9" y="8"/>
                    <a:pt x="8" y="8"/>
                    <a:pt x="8" y="8"/>
                  </a:cubicBezTo>
                  <a:cubicBezTo>
                    <a:pt x="7" y="10"/>
                    <a:pt x="6" y="12"/>
                    <a:pt x="5" y="12"/>
                  </a:cubicBezTo>
                  <a:cubicBezTo>
                    <a:pt x="6" y="12"/>
                    <a:pt x="7" y="12"/>
                    <a:pt x="9" y="12"/>
                  </a:cubicBezTo>
                  <a:cubicBezTo>
                    <a:pt x="9" y="11"/>
                    <a:pt x="9" y="9"/>
                    <a:pt x="9" y="8"/>
                  </a:cubicBezTo>
                  <a:moveTo>
                    <a:pt x="10" y="3"/>
                  </a:moveTo>
                  <a:cubicBezTo>
                    <a:pt x="10" y="3"/>
                    <a:pt x="9" y="5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4"/>
                    <a:pt x="10" y="3"/>
                    <a:pt x="10" y="3"/>
                  </a:cubicBezTo>
                  <a:moveTo>
                    <a:pt x="2" y="0"/>
                  </a:moveTo>
                  <a:cubicBezTo>
                    <a:pt x="2" y="3"/>
                    <a:pt x="1" y="5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2" y="2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FC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0" name="Freeform 895">
              <a:extLst>
                <a:ext uri="{FF2B5EF4-FFF2-40B4-BE49-F238E27FC236}">
                  <a16:creationId xmlns:a16="http://schemas.microsoft.com/office/drawing/2014/main" id="{2B5170AE-2B03-4B20-92B1-944D9BE0A12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4388" y="1560513"/>
              <a:ext cx="271463" cy="144463"/>
            </a:xfrm>
            <a:custGeom>
              <a:avLst/>
              <a:gdLst>
                <a:gd name="T0" fmla="*/ 8 w 82"/>
                <a:gd name="T1" fmla="*/ 34 h 44"/>
                <a:gd name="T2" fmla="*/ 52 w 82"/>
                <a:gd name="T3" fmla="*/ 27 h 44"/>
                <a:gd name="T4" fmla="*/ 81 w 82"/>
                <a:gd name="T5" fmla="*/ 0 h 44"/>
                <a:gd name="T6" fmla="*/ 82 w 82"/>
                <a:gd name="T7" fmla="*/ 4 h 44"/>
                <a:gd name="T8" fmla="*/ 7 w 82"/>
                <a:gd name="T9" fmla="*/ 35 h 44"/>
                <a:gd name="T10" fmla="*/ 7 w 82"/>
                <a:gd name="T11" fmla="*/ 35 h 44"/>
                <a:gd name="T12" fmla="*/ 2 w 82"/>
                <a:gd name="T13" fmla="*/ 35 h 44"/>
                <a:gd name="T14" fmla="*/ 5 w 82"/>
                <a:gd name="T15" fmla="*/ 31 h 44"/>
                <a:gd name="T16" fmla="*/ 8 w 82"/>
                <a:gd name="T17" fmla="*/ 3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44">
                  <a:moveTo>
                    <a:pt x="8" y="34"/>
                  </a:moveTo>
                  <a:cubicBezTo>
                    <a:pt x="16" y="35"/>
                    <a:pt x="35" y="37"/>
                    <a:pt x="52" y="27"/>
                  </a:cubicBezTo>
                  <a:cubicBezTo>
                    <a:pt x="74" y="14"/>
                    <a:pt x="81" y="0"/>
                    <a:pt x="81" y="0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2" y="4"/>
                    <a:pt x="56" y="4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5"/>
                    <a:pt x="4" y="36"/>
                    <a:pt x="2" y="35"/>
                  </a:cubicBezTo>
                  <a:cubicBezTo>
                    <a:pt x="0" y="35"/>
                    <a:pt x="1" y="31"/>
                    <a:pt x="5" y="31"/>
                  </a:cubicBezTo>
                  <a:cubicBezTo>
                    <a:pt x="8" y="31"/>
                    <a:pt x="8" y="33"/>
                    <a:pt x="8" y="3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1" name="Freeform 896">
              <a:extLst>
                <a:ext uri="{FF2B5EF4-FFF2-40B4-BE49-F238E27FC236}">
                  <a16:creationId xmlns:a16="http://schemas.microsoft.com/office/drawing/2014/main" id="{6396B2A0-FD89-468F-8E45-4F71B406B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8351" y="1512888"/>
              <a:ext cx="306388" cy="155575"/>
            </a:xfrm>
            <a:custGeom>
              <a:avLst/>
              <a:gdLst>
                <a:gd name="T0" fmla="*/ 92 w 93"/>
                <a:gd name="T1" fmla="*/ 5 h 47"/>
                <a:gd name="T2" fmla="*/ 93 w 93"/>
                <a:gd name="T3" fmla="*/ 0 h 47"/>
                <a:gd name="T4" fmla="*/ 9 w 93"/>
                <a:gd name="T5" fmla="*/ 43 h 47"/>
                <a:gd name="T6" fmla="*/ 3 w 93"/>
                <a:gd name="T7" fmla="*/ 42 h 47"/>
                <a:gd name="T8" fmla="*/ 9 w 93"/>
                <a:gd name="T9" fmla="*/ 44 h 47"/>
                <a:gd name="T10" fmla="*/ 9 w 93"/>
                <a:gd name="T11" fmla="*/ 44 h 47"/>
                <a:gd name="T12" fmla="*/ 40 w 93"/>
                <a:gd name="T13" fmla="*/ 38 h 47"/>
                <a:gd name="T14" fmla="*/ 92 w 93"/>
                <a:gd name="T15" fmla="*/ 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47">
                  <a:moveTo>
                    <a:pt x="92" y="5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52" y="42"/>
                    <a:pt x="9" y="43"/>
                  </a:cubicBezTo>
                  <a:cubicBezTo>
                    <a:pt x="9" y="43"/>
                    <a:pt x="6" y="40"/>
                    <a:pt x="3" y="42"/>
                  </a:cubicBezTo>
                  <a:cubicBezTo>
                    <a:pt x="0" y="44"/>
                    <a:pt x="5" y="47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6" y="44"/>
                    <a:pt x="28" y="42"/>
                    <a:pt x="40" y="38"/>
                  </a:cubicBezTo>
                  <a:cubicBezTo>
                    <a:pt x="60" y="30"/>
                    <a:pt x="85" y="11"/>
                    <a:pt x="92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2" name="Freeform 897">
              <a:extLst>
                <a:ext uri="{FF2B5EF4-FFF2-40B4-BE49-F238E27FC236}">
                  <a16:creationId xmlns:a16="http://schemas.microsoft.com/office/drawing/2014/main" id="{B2DE31FD-8BB9-40DD-892B-05BF9323F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2613" y="1335088"/>
              <a:ext cx="482600" cy="257175"/>
            </a:xfrm>
            <a:custGeom>
              <a:avLst/>
              <a:gdLst>
                <a:gd name="T0" fmla="*/ 5 w 146"/>
                <a:gd name="T1" fmla="*/ 67 h 78"/>
                <a:gd name="T2" fmla="*/ 0 w 146"/>
                <a:gd name="T3" fmla="*/ 73 h 78"/>
                <a:gd name="T4" fmla="*/ 10 w 146"/>
                <a:gd name="T5" fmla="*/ 67 h 78"/>
                <a:gd name="T6" fmla="*/ 143 w 146"/>
                <a:gd name="T7" fmla="*/ 60 h 78"/>
                <a:gd name="T8" fmla="*/ 146 w 146"/>
                <a:gd name="T9" fmla="*/ 57 h 78"/>
                <a:gd name="T10" fmla="*/ 5 w 146"/>
                <a:gd name="T11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78">
                  <a:moveTo>
                    <a:pt x="5" y="67"/>
                  </a:moveTo>
                  <a:cubicBezTo>
                    <a:pt x="3" y="68"/>
                    <a:pt x="0" y="70"/>
                    <a:pt x="0" y="73"/>
                  </a:cubicBezTo>
                  <a:cubicBezTo>
                    <a:pt x="1" y="78"/>
                    <a:pt x="13" y="73"/>
                    <a:pt x="10" y="67"/>
                  </a:cubicBezTo>
                  <a:cubicBezTo>
                    <a:pt x="60" y="3"/>
                    <a:pt x="142" y="60"/>
                    <a:pt x="143" y="60"/>
                  </a:cubicBezTo>
                  <a:cubicBezTo>
                    <a:pt x="146" y="57"/>
                    <a:pt x="146" y="57"/>
                    <a:pt x="146" y="57"/>
                  </a:cubicBezTo>
                  <a:cubicBezTo>
                    <a:pt x="145" y="56"/>
                    <a:pt x="55" y="0"/>
                    <a:pt x="5" y="6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3" name="Freeform 898">
              <a:extLst>
                <a:ext uri="{FF2B5EF4-FFF2-40B4-BE49-F238E27FC236}">
                  <a16:creationId xmlns:a16="http://schemas.microsoft.com/office/drawing/2014/main" id="{51FB863B-6AFC-48BC-AE25-D9816DFC0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2626" y="1387476"/>
              <a:ext cx="458788" cy="292100"/>
            </a:xfrm>
            <a:custGeom>
              <a:avLst/>
              <a:gdLst>
                <a:gd name="T0" fmla="*/ 5 w 139"/>
                <a:gd name="T1" fmla="*/ 77 h 88"/>
                <a:gd name="T2" fmla="*/ 1 w 139"/>
                <a:gd name="T3" fmla="*/ 83 h 88"/>
                <a:gd name="T4" fmla="*/ 9 w 139"/>
                <a:gd name="T5" fmla="*/ 75 h 88"/>
                <a:gd name="T6" fmla="*/ 138 w 139"/>
                <a:gd name="T7" fmla="*/ 39 h 88"/>
                <a:gd name="T8" fmla="*/ 139 w 139"/>
                <a:gd name="T9" fmla="*/ 35 h 88"/>
                <a:gd name="T10" fmla="*/ 5 w 139"/>
                <a:gd name="T11" fmla="*/ 7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88">
                  <a:moveTo>
                    <a:pt x="5" y="77"/>
                  </a:moveTo>
                  <a:cubicBezTo>
                    <a:pt x="2" y="78"/>
                    <a:pt x="0" y="80"/>
                    <a:pt x="1" y="83"/>
                  </a:cubicBezTo>
                  <a:cubicBezTo>
                    <a:pt x="3" y="88"/>
                    <a:pt x="13" y="80"/>
                    <a:pt x="9" y="75"/>
                  </a:cubicBezTo>
                  <a:cubicBezTo>
                    <a:pt x="44" y="2"/>
                    <a:pt x="137" y="39"/>
                    <a:pt x="138" y="39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38" y="35"/>
                    <a:pt x="39" y="0"/>
                    <a:pt x="5" y="7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4" name="Freeform 899">
              <a:extLst>
                <a:ext uri="{FF2B5EF4-FFF2-40B4-BE49-F238E27FC236}">
                  <a16:creationId xmlns:a16="http://schemas.microsoft.com/office/drawing/2014/main" id="{A563F259-3430-40DA-AB06-637FBFFFA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2313" y="1566863"/>
              <a:ext cx="458788" cy="307975"/>
            </a:xfrm>
            <a:custGeom>
              <a:avLst/>
              <a:gdLst>
                <a:gd name="T0" fmla="*/ 9 w 139"/>
                <a:gd name="T1" fmla="*/ 56 h 93"/>
                <a:gd name="T2" fmla="*/ 2 w 139"/>
                <a:gd name="T3" fmla="*/ 53 h 93"/>
                <a:gd name="T4" fmla="*/ 13 w 139"/>
                <a:gd name="T5" fmla="*/ 55 h 93"/>
                <a:gd name="T6" fmla="*/ 135 w 139"/>
                <a:gd name="T7" fmla="*/ 0 h 93"/>
                <a:gd name="T8" fmla="*/ 139 w 139"/>
                <a:gd name="T9" fmla="*/ 2 h 93"/>
                <a:gd name="T10" fmla="*/ 9 w 139"/>
                <a:gd name="T11" fmla="*/ 5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93">
                  <a:moveTo>
                    <a:pt x="9" y="56"/>
                  </a:moveTo>
                  <a:cubicBezTo>
                    <a:pt x="6" y="56"/>
                    <a:pt x="3" y="56"/>
                    <a:pt x="2" y="53"/>
                  </a:cubicBezTo>
                  <a:cubicBezTo>
                    <a:pt x="0" y="48"/>
                    <a:pt x="13" y="48"/>
                    <a:pt x="13" y="55"/>
                  </a:cubicBezTo>
                  <a:cubicBezTo>
                    <a:pt x="86" y="89"/>
                    <a:pt x="134" y="1"/>
                    <a:pt x="135" y="0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8" y="3"/>
                    <a:pt x="83" y="93"/>
                    <a:pt x="9" y="5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5" name="Freeform 900">
              <a:extLst>
                <a:ext uri="{FF2B5EF4-FFF2-40B4-BE49-F238E27FC236}">
                  <a16:creationId xmlns:a16="http://schemas.microsoft.com/office/drawing/2014/main" id="{A07C7010-49E8-4E85-B106-BD55EADAD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8038" y="1649413"/>
              <a:ext cx="300038" cy="219075"/>
            </a:xfrm>
            <a:custGeom>
              <a:avLst/>
              <a:gdLst>
                <a:gd name="T0" fmla="*/ 6 w 91"/>
                <a:gd name="T1" fmla="*/ 45 h 66"/>
                <a:gd name="T2" fmla="*/ 1 w 91"/>
                <a:gd name="T3" fmla="*/ 43 h 66"/>
                <a:gd name="T4" fmla="*/ 9 w 91"/>
                <a:gd name="T5" fmla="*/ 44 h 66"/>
                <a:gd name="T6" fmla="*/ 89 w 91"/>
                <a:gd name="T7" fmla="*/ 0 h 66"/>
                <a:gd name="T8" fmla="*/ 91 w 91"/>
                <a:gd name="T9" fmla="*/ 1 h 66"/>
                <a:gd name="T10" fmla="*/ 6 w 91"/>
                <a:gd name="T11" fmla="*/ 4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" h="66">
                  <a:moveTo>
                    <a:pt x="6" y="45"/>
                  </a:moveTo>
                  <a:cubicBezTo>
                    <a:pt x="4" y="45"/>
                    <a:pt x="2" y="45"/>
                    <a:pt x="1" y="43"/>
                  </a:cubicBezTo>
                  <a:cubicBezTo>
                    <a:pt x="0" y="40"/>
                    <a:pt x="9" y="39"/>
                    <a:pt x="9" y="44"/>
                  </a:cubicBezTo>
                  <a:cubicBezTo>
                    <a:pt x="61" y="63"/>
                    <a:pt x="88" y="0"/>
                    <a:pt x="89" y="0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91" y="2"/>
                    <a:pt x="59" y="66"/>
                    <a:pt x="6" y="4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6" name="Freeform 901">
              <a:extLst>
                <a:ext uri="{FF2B5EF4-FFF2-40B4-BE49-F238E27FC236}">
                  <a16:creationId xmlns:a16="http://schemas.microsoft.com/office/drawing/2014/main" id="{4F746B9C-E8D3-4C62-A7B1-1E6B50148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13" y="1365251"/>
              <a:ext cx="319088" cy="192088"/>
            </a:xfrm>
            <a:custGeom>
              <a:avLst/>
              <a:gdLst>
                <a:gd name="T0" fmla="*/ 3 w 97"/>
                <a:gd name="T1" fmla="*/ 50 h 58"/>
                <a:gd name="T2" fmla="*/ 0 w 97"/>
                <a:gd name="T3" fmla="*/ 54 h 58"/>
                <a:gd name="T4" fmla="*/ 6 w 97"/>
                <a:gd name="T5" fmla="*/ 49 h 58"/>
                <a:gd name="T6" fmla="*/ 95 w 97"/>
                <a:gd name="T7" fmla="*/ 33 h 58"/>
                <a:gd name="T8" fmla="*/ 97 w 97"/>
                <a:gd name="T9" fmla="*/ 30 h 58"/>
                <a:gd name="T10" fmla="*/ 3 w 97"/>
                <a:gd name="T11" fmla="*/ 5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58">
                  <a:moveTo>
                    <a:pt x="3" y="50"/>
                  </a:moveTo>
                  <a:cubicBezTo>
                    <a:pt x="1" y="51"/>
                    <a:pt x="0" y="52"/>
                    <a:pt x="0" y="54"/>
                  </a:cubicBezTo>
                  <a:cubicBezTo>
                    <a:pt x="1" y="58"/>
                    <a:pt x="9" y="53"/>
                    <a:pt x="6" y="49"/>
                  </a:cubicBezTo>
                  <a:cubicBezTo>
                    <a:pt x="34" y="2"/>
                    <a:pt x="95" y="33"/>
                    <a:pt x="95" y="33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6" y="30"/>
                    <a:pt x="31" y="0"/>
                    <a:pt x="3" y="50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7" name="Freeform 902">
              <a:extLst>
                <a:ext uri="{FF2B5EF4-FFF2-40B4-BE49-F238E27FC236}">
                  <a16:creationId xmlns:a16="http://schemas.microsoft.com/office/drawing/2014/main" id="{10AA195D-D914-4391-9D46-F84279305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1526" y="1606551"/>
              <a:ext cx="323850" cy="301625"/>
            </a:xfrm>
            <a:custGeom>
              <a:avLst/>
              <a:gdLst>
                <a:gd name="T0" fmla="*/ 9 w 98"/>
                <a:gd name="T1" fmla="*/ 84 h 91"/>
                <a:gd name="T2" fmla="*/ 3 w 98"/>
                <a:gd name="T3" fmla="*/ 84 h 91"/>
                <a:gd name="T4" fmla="*/ 12 w 98"/>
                <a:gd name="T5" fmla="*/ 82 h 91"/>
                <a:gd name="T6" fmla="*/ 94 w 98"/>
                <a:gd name="T7" fmla="*/ 0 h 91"/>
                <a:gd name="T8" fmla="*/ 98 w 98"/>
                <a:gd name="T9" fmla="*/ 1 h 91"/>
                <a:gd name="T10" fmla="*/ 9 w 98"/>
                <a:gd name="T11" fmla="*/ 84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91">
                  <a:moveTo>
                    <a:pt x="9" y="84"/>
                  </a:moveTo>
                  <a:cubicBezTo>
                    <a:pt x="7" y="85"/>
                    <a:pt x="4" y="86"/>
                    <a:pt x="3" y="84"/>
                  </a:cubicBezTo>
                  <a:cubicBezTo>
                    <a:pt x="0" y="80"/>
                    <a:pt x="10" y="76"/>
                    <a:pt x="12" y="82"/>
                  </a:cubicBezTo>
                  <a:cubicBezTo>
                    <a:pt x="82" y="87"/>
                    <a:pt x="94" y="1"/>
                    <a:pt x="94" y="0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98" y="2"/>
                    <a:pt x="81" y="91"/>
                    <a:pt x="9" y="8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8" name="Freeform 903">
              <a:extLst>
                <a:ext uri="{FF2B5EF4-FFF2-40B4-BE49-F238E27FC236}">
                  <a16:creationId xmlns:a16="http://schemas.microsoft.com/office/drawing/2014/main" id="{4C65D64F-726E-4A7F-92D8-14879BB90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4701" y="1616076"/>
              <a:ext cx="311150" cy="207963"/>
            </a:xfrm>
            <a:custGeom>
              <a:avLst/>
              <a:gdLst>
                <a:gd name="T0" fmla="*/ 5 w 94"/>
                <a:gd name="T1" fmla="*/ 37 h 63"/>
                <a:gd name="T2" fmla="*/ 1 w 94"/>
                <a:gd name="T3" fmla="*/ 36 h 63"/>
                <a:gd name="T4" fmla="*/ 8 w 94"/>
                <a:gd name="T5" fmla="*/ 36 h 63"/>
                <a:gd name="T6" fmla="*/ 92 w 94"/>
                <a:gd name="T7" fmla="*/ 0 h 63"/>
                <a:gd name="T8" fmla="*/ 94 w 94"/>
                <a:gd name="T9" fmla="*/ 1 h 63"/>
                <a:gd name="T10" fmla="*/ 5 w 94"/>
                <a:gd name="T11" fmla="*/ 3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63">
                  <a:moveTo>
                    <a:pt x="5" y="37"/>
                  </a:moveTo>
                  <a:cubicBezTo>
                    <a:pt x="4" y="38"/>
                    <a:pt x="2" y="38"/>
                    <a:pt x="1" y="36"/>
                  </a:cubicBezTo>
                  <a:cubicBezTo>
                    <a:pt x="0" y="32"/>
                    <a:pt x="9" y="32"/>
                    <a:pt x="8" y="36"/>
                  </a:cubicBezTo>
                  <a:cubicBezTo>
                    <a:pt x="58" y="60"/>
                    <a:pt x="91" y="0"/>
                    <a:pt x="92" y="0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4" y="2"/>
                    <a:pt x="56" y="63"/>
                    <a:pt x="5" y="3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9" name="Freeform 904">
              <a:extLst>
                <a:ext uri="{FF2B5EF4-FFF2-40B4-BE49-F238E27FC236}">
                  <a16:creationId xmlns:a16="http://schemas.microsoft.com/office/drawing/2014/main" id="{448D397A-60CF-4BA6-AE8A-7422A3864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5176" y="1463676"/>
              <a:ext cx="263525" cy="165100"/>
            </a:xfrm>
            <a:custGeom>
              <a:avLst/>
              <a:gdLst>
                <a:gd name="T0" fmla="*/ 6 w 80"/>
                <a:gd name="T1" fmla="*/ 43 h 50"/>
                <a:gd name="T2" fmla="*/ 40 w 80"/>
                <a:gd name="T3" fmla="*/ 15 h 50"/>
                <a:gd name="T4" fmla="*/ 80 w 80"/>
                <a:gd name="T5" fmla="*/ 11 h 50"/>
                <a:gd name="T6" fmla="*/ 78 w 80"/>
                <a:gd name="T7" fmla="*/ 8 h 50"/>
                <a:gd name="T8" fmla="*/ 5 w 80"/>
                <a:gd name="T9" fmla="*/ 43 h 50"/>
                <a:gd name="T10" fmla="*/ 5 w 80"/>
                <a:gd name="T11" fmla="*/ 43 h 50"/>
                <a:gd name="T12" fmla="*/ 1 w 80"/>
                <a:gd name="T13" fmla="*/ 46 h 50"/>
                <a:gd name="T14" fmla="*/ 6 w 80"/>
                <a:gd name="T15" fmla="*/ 47 h 50"/>
                <a:gd name="T16" fmla="*/ 6 w 80"/>
                <a:gd name="T17" fmla="*/ 4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50">
                  <a:moveTo>
                    <a:pt x="6" y="43"/>
                  </a:moveTo>
                  <a:cubicBezTo>
                    <a:pt x="10" y="37"/>
                    <a:pt x="21" y="21"/>
                    <a:pt x="40" y="15"/>
                  </a:cubicBezTo>
                  <a:cubicBezTo>
                    <a:pt x="65" y="7"/>
                    <a:pt x="80" y="11"/>
                    <a:pt x="80" y="11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8" y="8"/>
                    <a:pt x="30" y="0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4" y="44"/>
                    <a:pt x="2" y="45"/>
                    <a:pt x="1" y="46"/>
                  </a:cubicBezTo>
                  <a:cubicBezTo>
                    <a:pt x="0" y="48"/>
                    <a:pt x="3" y="50"/>
                    <a:pt x="6" y="47"/>
                  </a:cubicBezTo>
                  <a:cubicBezTo>
                    <a:pt x="8" y="45"/>
                    <a:pt x="7" y="44"/>
                    <a:pt x="6" y="4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0" name="Freeform 905">
              <a:extLst>
                <a:ext uri="{FF2B5EF4-FFF2-40B4-BE49-F238E27FC236}">
                  <a16:creationId xmlns:a16="http://schemas.microsoft.com/office/drawing/2014/main" id="{32489893-07A4-4760-BFA0-A020FA9B48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7088" y="1484313"/>
              <a:ext cx="265113" cy="165100"/>
            </a:xfrm>
            <a:custGeom>
              <a:avLst/>
              <a:gdLst>
                <a:gd name="T0" fmla="*/ 6 w 80"/>
                <a:gd name="T1" fmla="*/ 43 h 50"/>
                <a:gd name="T2" fmla="*/ 40 w 80"/>
                <a:gd name="T3" fmla="*/ 15 h 50"/>
                <a:gd name="T4" fmla="*/ 80 w 80"/>
                <a:gd name="T5" fmla="*/ 11 h 50"/>
                <a:gd name="T6" fmla="*/ 78 w 80"/>
                <a:gd name="T7" fmla="*/ 8 h 50"/>
                <a:gd name="T8" fmla="*/ 5 w 80"/>
                <a:gd name="T9" fmla="*/ 43 h 50"/>
                <a:gd name="T10" fmla="*/ 5 w 80"/>
                <a:gd name="T11" fmla="*/ 43 h 50"/>
                <a:gd name="T12" fmla="*/ 1 w 80"/>
                <a:gd name="T13" fmla="*/ 46 h 50"/>
                <a:gd name="T14" fmla="*/ 6 w 80"/>
                <a:gd name="T15" fmla="*/ 47 h 50"/>
                <a:gd name="T16" fmla="*/ 6 w 80"/>
                <a:gd name="T17" fmla="*/ 4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50">
                  <a:moveTo>
                    <a:pt x="6" y="43"/>
                  </a:moveTo>
                  <a:cubicBezTo>
                    <a:pt x="10" y="37"/>
                    <a:pt x="22" y="21"/>
                    <a:pt x="40" y="15"/>
                  </a:cubicBezTo>
                  <a:cubicBezTo>
                    <a:pt x="65" y="8"/>
                    <a:pt x="80" y="11"/>
                    <a:pt x="80" y="11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8" y="8"/>
                    <a:pt x="30" y="0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4" y="44"/>
                    <a:pt x="2" y="45"/>
                    <a:pt x="1" y="46"/>
                  </a:cubicBezTo>
                  <a:cubicBezTo>
                    <a:pt x="0" y="48"/>
                    <a:pt x="3" y="50"/>
                    <a:pt x="6" y="47"/>
                  </a:cubicBezTo>
                  <a:cubicBezTo>
                    <a:pt x="8" y="45"/>
                    <a:pt x="7" y="44"/>
                    <a:pt x="6" y="4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1" name="Freeform 906">
              <a:extLst>
                <a:ext uri="{FF2B5EF4-FFF2-40B4-BE49-F238E27FC236}">
                  <a16:creationId xmlns:a16="http://schemas.microsoft.com/office/drawing/2014/main" id="{2F744B37-B6FE-4DB3-93FC-65BE9C209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8513" y="1473201"/>
              <a:ext cx="254000" cy="173038"/>
            </a:xfrm>
            <a:custGeom>
              <a:avLst/>
              <a:gdLst>
                <a:gd name="T0" fmla="*/ 6 w 77"/>
                <a:gd name="T1" fmla="*/ 45 h 52"/>
                <a:gd name="T2" fmla="*/ 38 w 77"/>
                <a:gd name="T3" fmla="*/ 14 h 52"/>
                <a:gd name="T4" fmla="*/ 77 w 77"/>
                <a:gd name="T5" fmla="*/ 7 h 52"/>
                <a:gd name="T6" fmla="*/ 75 w 77"/>
                <a:gd name="T7" fmla="*/ 4 h 52"/>
                <a:gd name="T8" fmla="*/ 5 w 77"/>
                <a:gd name="T9" fmla="*/ 45 h 52"/>
                <a:gd name="T10" fmla="*/ 4 w 77"/>
                <a:gd name="T11" fmla="*/ 45 h 52"/>
                <a:gd name="T12" fmla="*/ 1 w 77"/>
                <a:gd name="T13" fmla="*/ 48 h 52"/>
                <a:gd name="T14" fmla="*/ 6 w 77"/>
                <a:gd name="T15" fmla="*/ 49 h 52"/>
                <a:gd name="T16" fmla="*/ 6 w 77"/>
                <a:gd name="T17" fmla="*/ 4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52">
                  <a:moveTo>
                    <a:pt x="6" y="45"/>
                  </a:moveTo>
                  <a:cubicBezTo>
                    <a:pt x="9" y="38"/>
                    <a:pt x="20" y="22"/>
                    <a:pt x="38" y="14"/>
                  </a:cubicBezTo>
                  <a:cubicBezTo>
                    <a:pt x="61" y="4"/>
                    <a:pt x="77" y="7"/>
                    <a:pt x="77" y="7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5" y="4"/>
                    <a:pt x="26" y="0"/>
                    <a:pt x="5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2" y="47"/>
                    <a:pt x="1" y="48"/>
                  </a:cubicBezTo>
                  <a:cubicBezTo>
                    <a:pt x="0" y="50"/>
                    <a:pt x="3" y="52"/>
                    <a:pt x="6" y="49"/>
                  </a:cubicBezTo>
                  <a:cubicBezTo>
                    <a:pt x="8" y="46"/>
                    <a:pt x="6" y="45"/>
                    <a:pt x="6" y="4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2" name="Freeform 907">
              <a:extLst>
                <a:ext uri="{FF2B5EF4-FFF2-40B4-BE49-F238E27FC236}">
                  <a16:creationId xmlns:a16="http://schemas.microsoft.com/office/drawing/2014/main" id="{3A389956-DC03-4006-B6A4-C357ECA59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5801" y="1444626"/>
              <a:ext cx="254000" cy="171450"/>
            </a:xfrm>
            <a:custGeom>
              <a:avLst/>
              <a:gdLst>
                <a:gd name="T0" fmla="*/ 5 w 77"/>
                <a:gd name="T1" fmla="*/ 45 h 52"/>
                <a:gd name="T2" fmla="*/ 37 w 77"/>
                <a:gd name="T3" fmla="*/ 14 h 52"/>
                <a:gd name="T4" fmla="*/ 77 w 77"/>
                <a:gd name="T5" fmla="*/ 6 h 52"/>
                <a:gd name="T6" fmla="*/ 74 w 77"/>
                <a:gd name="T7" fmla="*/ 3 h 52"/>
                <a:gd name="T8" fmla="*/ 4 w 77"/>
                <a:gd name="T9" fmla="*/ 44 h 52"/>
                <a:gd name="T10" fmla="*/ 4 w 77"/>
                <a:gd name="T11" fmla="*/ 45 h 52"/>
                <a:gd name="T12" fmla="*/ 1 w 77"/>
                <a:gd name="T13" fmla="*/ 48 h 52"/>
                <a:gd name="T14" fmla="*/ 6 w 77"/>
                <a:gd name="T15" fmla="*/ 48 h 52"/>
                <a:gd name="T16" fmla="*/ 5 w 77"/>
                <a:gd name="T17" fmla="*/ 4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52">
                  <a:moveTo>
                    <a:pt x="5" y="45"/>
                  </a:moveTo>
                  <a:cubicBezTo>
                    <a:pt x="9" y="38"/>
                    <a:pt x="19" y="21"/>
                    <a:pt x="37" y="14"/>
                  </a:cubicBezTo>
                  <a:cubicBezTo>
                    <a:pt x="61" y="4"/>
                    <a:pt x="77" y="6"/>
                    <a:pt x="77" y="6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26" y="0"/>
                    <a:pt x="4" y="4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5"/>
                    <a:pt x="1" y="47"/>
                    <a:pt x="1" y="48"/>
                  </a:cubicBezTo>
                  <a:cubicBezTo>
                    <a:pt x="0" y="50"/>
                    <a:pt x="3" y="52"/>
                    <a:pt x="6" y="48"/>
                  </a:cubicBezTo>
                  <a:cubicBezTo>
                    <a:pt x="7" y="46"/>
                    <a:pt x="6" y="45"/>
                    <a:pt x="5" y="4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3" name="Freeform 908">
              <a:extLst>
                <a:ext uri="{FF2B5EF4-FFF2-40B4-BE49-F238E27FC236}">
                  <a16:creationId xmlns:a16="http://schemas.microsoft.com/office/drawing/2014/main" id="{185734D0-098B-48DE-9B74-3D4251C5D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0738" y="1520826"/>
              <a:ext cx="244475" cy="198438"/>
            </a:xfrm>
            <a:custGeom>
              <a:avLst/>
              <a:gdLst>
                <a:gd name="T0" fmla="*/ 8 w 74"/>
                <a:gd name="T1" fmla="*/ 57 h 60"/>
                <a:gd name="T2" fmla="*/ 50 w 74"/>
                <a:gd name="T3" fmla="*/ 36 h 60"/>
                <a:gd name="T4" fmla="*/ 72 w 74"/>
                <a:gd name="T5" fmla="*/ 0 h 60"/>
                <a:gd name="T6" fmla="*/ 74 w 74"/>
                <a:gd name="T7" fmla="*/ 3 h 60"/>
                <a:gd name="T8" fmla="*/ 7 w 74"/>
                <a:gd name="T9" fmla="*/ 58 h 60"/>
                <a:gd name="T10" fmla="*/ 7 w 74"/>
                <a:gd name="T11" fmla="*/ 58 h 60"/>
                <a:gd name="T12" fmla="*/ 2 w 74"/>
                <a:gd name="T13" fmla="*/ 60 h 60"/>
                <a:gd name="T14" fmla="*/ 4 w 74"/>
                <a:gd name="T15" fmla="*/ 55 h 60"/>
                <a:gd name="T16" fmla="*/ 8 w 74"/>
                <a:gd name="T17" fmla="*/ 5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60">
                  <a:moveTo>
                    <a:pt x="8" y="57"/>
                  </a:moveTo>
                  <a:cubicBezTo>
                    <a:pt x="16" y="55"/>
                    <a:pt x="36" y="51"/>
                    <a:pt x="50" y="36"/>
                  </a:cubicBezTo>
                  <a:cubicBezTo>
                    <a:pt x="68" y="16"/>
                    <a:pt x="72" y="0"/>
                    <a:pt x="72" y="0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60" y="53"/>
                    <a:pt x="7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6" y="58"/>
                    <a:pt x="4" y="60"/>
                    <a:pt x="2" y="60"/>
                  </a:cubicBezTo>
                  <a:cubicBezTo>
                    <a:pt x="0" y="60"/>
                    <a:pt x="0" y="56"/>
                    <a:pt x="4" y="55"/>
                  </a:cubicBezTo>
                  <a:cubicBezTo>
                    <a:pt x="7" y="54"/>
                    <a:pt x="7" y="56"/>
                    <a:pt x="8" y="5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4" name="Freeform 909">
              <a:extLst>
                <a:ext uri="{FF2B5EF4-FFF2-40B4-BE49-F238E27FC236}">
                  <a16:creationId xmlns:a16="http://schemas.microsoft.com/office/drawing/2014/main" id="{CB60324F-21F0-4D8C-A9C4-2FDAA546CD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6476" y="1579563"/>
              <a:ext cx="187325" cy="387350"/>
            </a:xfrm>
            <a:custGeom>
              <a:avLst/>
              <a:gdLst>
                <a:gd name="T0" fmla="*/ 10 w 57"/>
                <a:gd name="T1" fmla="*/ 42 h 117"/>
                <a:gd name="T2" fmla="*/ 10 w 57"/>
                <a:gd name="T3" fmla="*/ 42 h 117"/>
                <a:gd name="T4" fmla="*/ 10 w 57"/>
                <a:gd name="T5" fmla="*/ 42 h 117"/>
                <a:gd name="T6" fmla="*/ 10 w 57"/>
                <a:gd name="T7" fmla="*/ 42 h 117"/>
                <a:gd name="T8" fmla="*/ 13 w 57"/>
                <a:gd name="T9" fmla="*/ 38 h 117"/>
                <a:gd name="T10" fmla="*/ 54 w 57"/>
                <a:gd name="T11" fmla="*/ 0 h 117"/>
                <a:gd name="T12" fmla="*/ 57 w 57"/>
                <a:gd name="T13" fmla="*/ 2 h 117"/>
                <a:gd name="T14" fmla="*/ 53 w 57"/>
                <a:gd name="T15" fmla="*/ 48 h 117"/>
                <a:gd name="T16" fmla="*/ 44 w 57"/>
                <a:gd name="T17" fmla="*/ 85 h 117"/>
                <a:gd name="T18" fmla="*/ 44 w 57"/>
                <a:gd name="T19" fmla="*/ 86 h 117"/>
                <a:gd name="T20" fmla="*/ 42 w 57"/>
                <a:gd name="T21" fmla="*/ 90 h 117"/>
                <a:gd name="T22" fmla="*/ 42 w 57"/>
                <a:gd name="T23" fmla="*/ 90 h 117"/>
                <a:gd name="T24" fmla="*/ 27 w 57"/>
                <a:gd name="T25" fmla="*/ 113 h 117"/>
                <a:gd name="T26" fmla="*/ 22 w 57"/>
                <a:gd name="T27" fmla="*/ 112 h 117"/>
                <a:gd name="T28" fmla="*/ 15 w 57"/>
                <a:gd name="T29" fmla="*/ 107 h 117"/>
                <a:gd name="T30" fmla="*/ 10 w 57"/>
                <a:gd name="T31" fmla="*/ 101 h 117"/>
                <a:gd name="T32" fmla="*/ 4 w 57"/>
                <a:gd name="T33" fmla="*/ 85 h 117"/>
                <a:gd name="T34" fmla="*/ 4 w 57"/>
                <a:gd name="T35" fmla="*/ 85 h 117"/>
                <a:gd name="T36" fmla="*/ 10 w 57"/>
                <a:gd name="T37" fmla="*/ 4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117">
                  <a:moveTo>
                    <a:pt x="10" y="42"/>
                  </a:move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0"/>
                    <a:pt x="12" y="39"/>
                    <a:pt x="13" y="38"/>
                  </a:cubicBezTo>
                  <a:cubicBezTo>
                    <a:pt x="35" y="8"/>
                    <a:pt x="46" y="13"/>
                    <a:pt x="54" y="0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4" y="24"/>
                    <a:pt x="53" y="48"/>
                  </a:cubicBezTo>
                  <a:cubicBezTo>
                    <a:pt x="52" y="60"/>
                    <a:pt x="49" y="73"/>
                    <a:pt x="44" y="85"/>
                  </a:cubicBezTo>
                  <a:cubicBezTo>
                    <a:pt x="44" y="86"/>
                    <a:pt x="44" y="86"/>
                    <a:pt x="44" y="86"/>
                  </a:cubicBezTo>
                  <a:cubicBezTo>
                    <a:pt x="43" y="87"/>
                    <a:pt x="43" y="88"/>
                    <a:pt x="42" y="90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37" y="100"/>
                    <a:pt x="32" y="109"/>
                    <a:pt x="27" y="113"/>
                  </a:cubicBezTo>
                  <a:cubicBezTo>
                    <a:pt x="27" y="113"/>
                    <a:pt x="23" y="117"/>
                    <a:pt x="22" y="112"/>
                  </a:cubicBezTo>
                  <a:cubicBezTo>
                    <a:pt x="20" y="106"/>
                    <a:pt x="17" y="106"/>
                    <a:pt x="15" y="107"/>
                  </a:cubicBezTo>
                  <a:cubicBezTo>
                    <a:pt x="14" y="107"/>
                    <a:pt x="13" y="107"/>
                    <a:pt x="10" y="101"/>
                  </a:cubicBezTo>
                  <a:cubicBezTo>
                    <a:pt x="9" y="98"/>
                    <a:pt x="6" y="93"/>
                    <a:pt x="4" y="85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1" y="74"/>
                    <a:pt x="0" y="58"/>
                    <a:pt x="10" y="42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5" name="Freeform 910">
              <a:extLst>
                <a:ext uri="{FF2B5EF4-FFF2-40B4-BE49-F238E27FC236}">
                  <a16:creationId xmlns:a16="http://schemas.microsoft.com/office/drawing/2014/main" id="{F5809D8E-D8E1-4DEF-9D8A-EF204F62DA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28226" y="1585913"/>
              <a:ext cx="155575" cy="274638"/>
            </a:xfrm>
            <a:custGeom>
              <a:avLst/>
              <a:gdLst>
                <a:gd name="T0" fmla="*/ 3 w 47"/>
                <a:gd name="T1" fmla="*/ 37 h 83"/>
                <a:gd name="T2" fmla="*/ 2 w 47"/>
                <a:gd name="T3" fmla="*/ 37 h 83"/>
                <a:gd name="T4" fmla="*/ 0 w 47"/>
                <a:gd name="T5" fmla="*/ 40 h 83"/>
                <a:gd name="T6" fmla="*/ 3 w 47"/>
                <a:gd name="T7" fmla="*/ 37 h 83"/>
                <a:gd name="T8" fmla="*/ 47 w 47"/>
                <a:gd name="T9" fmla="*/ 0 h 83"/>
                <a:gd name="T10" fmla="*/ 22 w 47"/>
                <a:gd name="T11" fmla="*/ 28 h 83"/>
                <a:gd name="T12" fmla="*/ 16 w 47"/>
                <a:gd name="T13" fmla="*/ 53 h 83"/>
                <a:gd name="T14" fmla="*/ 29 w 47"/>
                <a:gd name="T15" fmla="*/ 32 h 83"/>
                <a:gd name="T16" fmla="*/ 30 w 47"/>
                <a:gd name="T17" fmla="*/ 32 h 83"/>
                <a:gd name="T18" fmla="*/ 26 w 47"/>
                <a:gd name="T19" fmla="*/ 65 h 83"/>
                <a:gd name="T20" fmla="*/ 36 w 47"/>
                <a:gd name="T21" fmla="*/ 41 h 83"/>
                <a:gd name="T22" fmla="*/ 38 w 47"/>
                <a:gd name="T23" fmla="*/ 42 h 83"/>
                <a:gd name="T24" fmla="*/ 34 w 47"/>
                <a:gd name="T25" fmla="*/ 83 h 83"/>
                <a:gd name="T26" fmla="*/ 43 w 47"/>
                <a:gd name="T27" fmla="*/ 46 h 83"/>
                <a:gd name="T28" fmla="*/ 47 w 47"/>
                <a:gd name="T29" fmla="*/ 0 h 83"/>
                <a:gd name="T30" fmla="*/ 47 w 47"/>
                <a:gd name="T3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" h="83">
                  <a:moveTo>
                    <a:pt x="3" y="37"/>
                  </a:moveTo>
                  <a:cubicBezTo>
                    <a:pt x="3" y="37"/>
                    <a:pt x="2" y="37"/>
                    <a:pt x="2" y="37"/>
                  </a:cubicBezTo>
                  <a:cubicBezTo>
                    <a:pt x="2" y="38"/>
                    <a:pt x="1" y="39"/>
                    <a:pt x="0" y="40"/>
                  </a:cubicBezTo>
                  <a:cubicBezTo>
                    <a:pt x="1" y="39"/>
                    <a:pt x="2" y="38"/>
                    <a:pt x="3" y="37"/>
                  </a:cubicBezTo>
                  <a:moveTo>
                    <a:pt x="47" y="0"/>
                  </a:moveTo>
                  <a:cubicBezTo>
                    <a:pt x="47" y="0"/>
                    <a:pt x="36" y="17"/>
                    <a:pt x="22" y="28"/>
                  </a:cubicBezTo>
                  <a:cubicBezTo>
                    <a:pt x="21" y="38"/>
                    <a:pt x="16" y="53"/>
                    <a:pt x="16" y="53"/>
                  </a:cubicBezTo>
                  <a:cubicBezTo>
                    <a:pt x="16" y="53"/>
                    <a:pt x="25" y="32"/>
                    <a:pt x="29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5" y="35"/>
                    <a:pt x="26" y="65"/>
                    <a:pt x="26" y="65"/>
                  </a:cubicBezTo>
                  <a:cubicBezTo>
                    <a:pt x="34" y="53"/>
                    <a:pt x="34" y="41"/>
                    <a:pt x="36" y="41"/>
                  </a:cubicBezTo>
                  <a:cubicBezTo>
                    <a:pt x="37" y="41"/>
                    <a:pt x="37" y="41"/>
                    <a:pt x="38" y="42"/>
                  </a:cubicBezTo>
                  <a:cubicBezTo>
                    <a:pt x="43" y="47"/>
                    <a:pt x="34" y="81"/>
                    <a:pt x="34" y="83"/>
                  </a:cubicBezTo>
                  <a:cubicBezTo>
                    <a:pt x="39" y="71"/>
                    <a:pt x="42" y="58"/>
                    <a:pt x="43" y="46"/>
                  </a:cubicBezTo>
                  <a:cubicBezTo>
                    <a:pt x="44" y="22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6" name="Freeform 911">
              <a:extLst>
                <a:ext uri="{FF2B5EF4-FFF2-40B4-BE49-F238E27FC236}">
                  <a16:creationId xmlns:a16="http://schemas.microsoft.com/office/drawing/2014/main" id="{A0630661-B369-4B3F-B58F-3A2FF596E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8038" y="1347788"/>
              <a:ext cx="369888" cy="204788"/>
            </a:xfrm>
            <a:custGeom>
              <a:avLst/>
              <a:gdLst>
                <a:gd name="T0" fmla="*/ 4 w 112"/>
                <a:gd name="T1" fmla="*/ 10 h 62"/>
                <a:gd name="T2" fmla="*/ 6 w 112"/>
                <a:gd name="T3" fmla="*/ 3 h 62"/>
                <a:gd name="T4" fmla="*/ 18 w 112"/>
                <a:gd name="T5" fmla="*/ 0 h 62"/>
                <a:gd name="T6" fmla="*/ 19 w 112"/>
                <a:gd name="T7" fmla="*/ 0 h 62"/>
                <a:gd name="T8" fmla="*/ 19 w 112"/>
                <a:gd name="T9" fmla="*/ 0 h 62"/>
                <a:gd name="T10" fmla="*/ 38 w 112"/>
                <a:gd name="T11" fmla="*/ 4 h 62"/>
                <a:gd name="T12" fmla="*/ 39 w 112"/>
                <a:gd name="T13" fmla="*/ 5 h 62"/>
                <a:gd name="T14" fmla="*/ 40 w 112"/>
                <a:gd name="T15" fmla="*/ 5 h 62"/>
                <a:gd name="T16" fmla="*/ 44 w 112"/>
                <a:gd name="T17" fmla="*/ 6 h 62"/>
                <a:gd name="T18" fmla="*/ 112 w 112"/>
                <a:gd name="T19" fmla="*/ 57 h 62"/>
                <a:gd name="T20" fmla="*/ 82 w 112"/>
                <a:gd name="T21" fmla="*/ 62 h 62"/>
                <a:gd name="T22" fmla="*/ 78 w 112"/>
                <a:gd name="T23" fmla="*/ 62 h 62"/>
                <a:gd name="T24" fmla="*/ 33 w 112"/>
                <a:gd name="T25" fmla="*/ 56 h 62"/>
                <a:gd name="T26" fmla="*/ 32 w 112"/>
                <a:gd name="T27" fmla="*/ 56 h 62"/>
                <a:gd name="T28" fmla="*/ 32 w 112"/>
                <a:gd name="T29" fmla="*/ 56 h 62"/>
                <a:gd name="T30" fmla="*/ 27 w 112"/>
                <a:gd name="T31" fmla="*/ 55 h 62"/>
                <a:gd name="T32" fmla="*/ 16 w 112"/>
                <a:gd name="T33" fmla="*/ 49 h 62"/>
                <a:gd name="T34" fmla="*/ 7 w 112"/>
                <a:gd name="T35" fmla="*/ 34 h 62"/>
                <a:gd name="T36" fmla="*/ 2 w 112"/>
                <a:gd name="T37" fmla="*/ 19 h 62"/>
                <a:gd name="T38" fmla="*/ 4 w 112"/>
                <a:gd name="T39" fmla="*/ 1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2" h="62">
                  <a:moveTo>
                    <a:pt x="4" y="10"/>
                  </a:moveTo>
                  <a:cubicBezTo>
                    <a:pt x="7" y="10"/>
                    <a:pt x="5" y="5"/>
                    <a:pt x="6" y="3"/>
                  </a:cubicBezTo>
                  <a:cubicBezTo>
                    <a:pt x="7" y="1"/>
                    <a:pt x="11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4" y="1"/>
                    <a:pt x="30" y="2"/>
                    <a:pt x="38" y="4"/>
                  </a:cubicBezTo>
                  <a:cubicBezTo>
                    <a:pt x="38" y="4"/>
                    <a:pt x="39" y="5"/>
                    <a:pt x="39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1" y="5"/>
                    <a:pt x="42" y="6"/>
                    <a:pt x="44" y="6"/>
                  </a:cubicBezTo>
                  <a:cubicBezTo>
                    <a:pt x="65" y="14"/>
                    <a:pt x="103" y="29"/>
                    <a:pt x="112" y="57"/>
                  </a:cubicBezTo>
                  <a:cubicBezTo>
                    <a:pt x="82" y="62"/>
                    <a:pt x="82" y="62"/>
                    <a:pt x="82" y="62"/>
                  </a:cubicBezTo>
                  <a:cubicBezTo>
                    <a:pt x="82" y="62"/>
                    <a:pt x="80" y="62"/>
                    <a:pt x="78" y="62"/>
                  </a:cubicBezTo>
                  <a:cubicBezTo>
                    <a:pt x="70" y="61"/>
                    <a:pt x="49" y="60"/>
                    <a:pt x="33" y="5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0" y="56"/>
                    <a:pt x="28" y="55"/>
                    <a:pt x="27" y="55"/>
                  </a:cubicBezTo>
                  <a:cubicBezTo>
                    <a:pt x="22" y="53"/>
                    <a:pt x="18" y="51"/>
                    <a:pt x="16" y="49"/>
                  </a:cubicBezTo>
                  <a:cubicBezTo>
                    <a:pt x="12" y="44"/>
                    <a:pt x="9" y="39"/>
                    <a:pt x="7" y="34"/>
                  </a:cubicBezTo>
                  <a:cubicBezTo>
                    <a:pt x="4" y="28"/>
                    <a:pt x="3" y="23"/>
                    <a:pt x="2" y="19"/>
                  </a:cubicBezTo>
                  <a:cubicBezTo>
                    <a:pt x="0" y="13"/>
                    <a:pt x="1" y="9"/>
                    <a:pt x="4" y="1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7" name="Freeform 912">
              <a:extLst>
                <a:ext uri="{FF2B5EF4-FFF2-40B4-BE49-F238E27FC236}">
                  <a16:creationId xmlns:a16="http://schemas.microsoft.com/office/drawing/2014/main" id="{8B69B6C7-E964-451F-99A0-F7A5395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6626" y="1368426"/>
              <a:ext cx="241300" cy="168275"/>
            </a:xfrm>
            <a:custGeom>
              <a:avLst/>
              <a:gdLst>
                <a:gd name="T0" fmla="*/ 5 w 73"/>
                <a:gd name="T1" fmla="*/ 0 h 51"/>
                <a:gd name="T2" fmla="*/ 37 w 73"/>
                <a:gd name="T3" fmla="*/ 22 h 51"/>
                <a:gd name="T4" fmla="*/ 36 w 73"/>
                <a:gd name="T5" fmla="*/ 24 h 51"/>
                <a:gd name="T6" fmla="*/ 35 w 73"/>
                <a:gd name="T7" fmla="*/ 24 h 51"/>
                <a:gd name="T8" fmla="*/ 2 w 73"/>
                <a:gd name="T9" fmla="*/ 17 h 51"/>
                <a:gd name="T10" fmla="*/ 0 w 73"/>
                <a:gd name="T11" fmla="*/ 17 h 51"/>
                <a:gd name="T12" fmla="*/ 29 w 73"/>
                <a:gd name="T13" fmla="*/ 33 h 51"/>
                <a:gd name="T14" fmla="*/ 26 w 73"/>
                <a:gd name="T15" fmla="*/ 32 h 51"/>
                <a:gd name="T16" fmla="*/ 7 w 73"/>
                <a:gd name="T17" fmla="*/ 31 h 51"/>
                <a:gd name="T18" fmla="*/ 0 w 73"/>
                <a:gd name="T19" fmla="*/ 31 h 51"/>
                <a:gd name="T20" fmla="*/ 7 w 73"/>
                <a:gd name="T21" fmla="*/ 34 h 51"/>
                <a:gd name="T22" fmla="*/ 32 w 73"/>
                <a:gd name="T23" fmla="*/ 48 h 51"/>
                <a:gd name="T24" fmla="*/ 33 w 73"/>
                <a:gd name="T25" fmla="*/ 49 h 51"/>
                <a:gd name="T26" fmla="*/ 46 w 73"/>
                <a:gd name="T27" fmla="*/ 49 h 51"/>
                <a:gd name="T28" fmla="*/ 73 w 73"/>
                <a:gd name="T29" fmla="*/ 51 h 51"/>
                <a:gd name="T30" fmla="*/ 5 w 73"/>
                <a:gd name="T3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1">
                  <a:moveTo>
                    <a:pt x="5" y="0"/>
                  </a:moveTo>
                  <a:cubicBezTo>
                    <a:pt x="17" y="5"/>
                    <a:pt x="34" y="19"/>
                    <a:pt x="37" y="22"/>
                  </a:cubicBezTo>
                  <a:cubicBezTo>
                    <a:pt x="39" y="24"/>
                    <a:pt x="37" y="24"/>
                    <a:pt x="36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22" y="17"/>
                    <a:pt x="8" y="17"/>
                    <a:pt x="2" y="17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7" y="18"/>
                    <a:pt x="38" y="33"/>
                    <a:pt x="29" y="33"/>
                  </a:cubicBezTo>
                  <a:cubicBezTo>
                    <a:pt x="28" y="33"/>
                    <a:pt x="27" y="33"/>
                    <a:pt x="26" y="32"/>
                  </a:cubicBezTo>
                  <a:cubicBezTo>
                    <a:pt x="21" y="31"/>
                    <a:pt x="14" y="31"/>
                    <a:pt x="7" y="31"/>
                  </a:cubicBezTo>
                  <a:cubicBezTo>
                    <a:pt x="5" y="31"/>
                    <a:pt x="2" y="31"/>
                    <a:pt x="0" y="31"/>
                  </a:cubicBezTo>
                  <a:cubicBezTo>
                    <a:pt x="3" y="32"/>
                    <a:pt x="5" y="33"/>
                    <a:pt x="7" y="34"/>
                  </a:cubicBezTo>
                  <a:cubicBezTo>
                    <a:pt x="23" y="38"/>
                    <a:pt x="38" y="45"/>
                    <a:pt x="32" y="48"/>
                  </a:cubicBezTo>
                  <a:cubicBezTo>
                    <a:pt x="32" y="48"/>
                    <a:pt x="33" y="49"/>
                    <a:pt x="33" y="49"/>
                  </a:cubicBezTo>
                  <a:cubicBezTo>
                    <a:pt x="38" y="49"/>
                    <a:pt x="42" y="49"/>
                    <a:pt x="46" y="49"/>
                  </a:cubicBezTo>
                  <a:cubicBezTo>
                    <a:pt x="62" y="49"/>
                    <a:pt x="73" y="51"/>
                    <a:pt x="73" y="51"/>
                  </a:cubicBezTo>
                  <a:cubicBezTo>
                    <a:pt x="64" y="23"/>
                    <a:pt x="26" y="8"/>
                    <a:pt x="5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8" name="Freeform 913">
              <a:extLst>
                <a:ext uri="{FF2B5EF4-FFF2-40B4-BE49-F238E27FC236}">
                  <a16:creationId xmlns:a16="http://schemas.microsoft.com/office/drawing/2014/main" id="{FD06DC51-063E-4F85-9458-D840500F1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4388" y="1520826"/>
              <a:ext cx="379413" cy="192088"/>
            </a:xfrm>
            <a:custGeom>
              <a:avLst/>
              <a:gdLst>
                <a:gd name="T0" fmla="*/ 1 w 115"/>
                <a:gd name="T1" fmla="*/ 41 h 58"/>
                <a:gd name="T2" fmla="*/ 18 w 115"/>
                <a:gd name="T3" fmla="*/ 17 h 58"/>
                <a:gd name="T4" fmla="*/ 19 w 115"/>
                <a:gd name="T5" fmla="*/ 15 h 58"/>
                <a:gd name="T6" fmla="*/ 20 w 115"/>
                <a:gd name="T7" fmla="*/ 15 h 58"/>
                <a:gd name="T8" fmla="*/ 21 w 115"/>
                <a:gd name="T9" fmla="*/ 14 h 58"/>
                <a:gd name="T10" fmla="*/ 21 w 115"/>
                <a:gd name="T11" fmla="*/ 14 h 58"/>
                <a:gd name="T12" fmla="*/ 33 w 115"/>
                <a:gd name="T13" fmla="*/ 9 h 58"/>
                <a:gd name="T14" fmla="*/ 54 w 115"/>
                <a:gd name="T15" fmla="*/ 5 h 58"/>
                <a:gd name="T16" fmla="*/ 54 w 115"/>
                <a:gd name="T17" fmla="*/ 5 h 58"/>
                <a:gd name="T18" fmla="*/ 55 w 115"/>
                <a:gd name="T19" fmla="*/ 4 h 58"/>
                <a:gd name="T20" fmla="*/ 110 w 115"/>
                <a:gd name="T21" fmla="*/ 5 h 58"/>
                <a:gd name="T22" fmla="*/ 115 w 115"/>
                <a:gd name="T23" fmla="*/ 20 h 58"/>
                <a:gd name="T24" fmla="*/ 81 w 115"/>
                <a:gd name="T25" fmla="*/ 54 h 58"/>
                <a:gd name="T26" fmla="*/ 49 w 115"/>
                <a:gd name="T27" fmla="*/ 58 h 58"/>
                <a:gd name="T28" fmla="*/ 49 w 115"/>
                <a:gd name="T29" fmla="*/ 58 h 58"/>
                <a:gd name="T30" fmla="*/ 37 w 115"/>
                <a:gd name="T31" fmla="*/ 57 h 58"/>
                <a:gd name="T32" fmla="*/ 24 w 115"/>
                <a:gd name="T33" fmla="*/ 55 h 58"/>
                <a:gd name="T34" fmla="*/ 9 w 115"/>
                <a:gd name="T35" fmla="*/ 51 h 58"/>
                <a:gd name="T36" fmla="*/ 9 w 115"/>
                <a:gd name="T37" fmla="*/ 44 h 58"/>
                <a:gd name="T38" fmla="*/ 1 w 115"/>
                <a:gd name="T39" fmla="*/ 4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5" h="58">
                  <a:moveTo>
                    <a:pt x="1" y="41"/>
                  </a:moveTo>
                  <a:cubicBezTo>
                    <a:pt x="0" y="39"/>
                    <a:pt x="6" y="26"/>
                    <a:pt x="18" y="17"/>
                  </a:cubicBezTo>
                  <a:cubicBezTo>
                    <a:pt x="18" y="16"/>
                    <a:pt x="18" y="16"/>
                    <a:pt x="19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5" y="11"/>
                    <a:pt x="29" y="10"/>
                    <a:pt x="33" y="9"/>
                  </a:cubicBezTo>
                  <a:cubicBezTo>
                    <a:pt x="40" y="7"/>
                    <a:pt x="47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4"/>
                    <a:pt x="55" y="4"/>
                    <a:pt x="55" y="4"/>
                  </a:cubicBezTo>
                  <a:cubicBezTo>
                    <a:pt x="87" y="0"/>
                    <a:pt x="110" y="5"/>
                    <a:pt x="110" y="5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0"/>
                    <a:pt x="99" y="46"/>
                    <a:pt x="81" y="54"/>
                  </a:cubicBezTo>
                  <a:cubicBezTo>
                    <a:pt x="71" y="58"/>
                    <a:pt x="60" y="58"/>
                    <a:pt x="49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5" y="58"/>
                    <a:pt x="41" y="57"/>
                    <a:pt x="37" y="57"/>
                  </a:cubicBezTo>
                  <a:cubicBezTo>
                    <a:pt x="32" y="56"/>
                    <a:pt x="27" y="56"/>
                    <a:pt x="24" y="55"/>
                  </a:cubicBezTo>
                  <a:cubicBezTo>
                    <a:pt x="11" y="55"/>
                    <a:pt x="10" y="54"/>
                    <a:pt x="9" y="51"/>
                  </a:cubicBezTo>
                  <a:cubicBezTo>
                    <a:pt x="9" y="47"/>
                    <a:pt x="9" y="46"/>
                    <a:pt x="9" y="44"/>
                  </a:cubicBezTo>
                  <a:cubicBezTo>
                    <a:pt x="9" y="43"/>
                    <a:pt x="2" y="44"/>
                    <a:pt x="1" y="4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9" name="Freeform 914">
              <a:extLst>
                <a:ext uri="{FF2B5EF4-FFF2-40B4-BE49-F238E27FC236}">
                  <a16:creationId xmlns:a16="http://schemas.microsoft.com/office/drawing/2014/main" id="{12C6F985-0F9E-4AF3-A386-912346168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9963" y="1530351"/>
              <a:ext cx="223838" cy="182563"/>
            </a:xfrm>
            <a:custGeom>
              <a:avLst/>
              <a:gdLst>
                <a:gd name="T0" fmla="*/ 36 w 68"/>
                <a:gd name="T1" fmla="*/ 0 h 55"/>
                <a:gd name="T2" fmla="*/ 8 w 68"/>
                <a:gd name="T3" fmla="*/ 1 h 55"/>
                <a:gd name="T4" fmla="*/ 18 w 68"/>
                <a:gd name="T5" fmla="*/ 1 h 55"/>
                <a:gd name="T6" fmla="*/ 35 w 68"/>
                <a:gd name="T7" fmla="*/ 2 h 55"/>
                <a:gd name="T8" fmla="*/ 34 w 68"/>
                <a:gd name="T9" fmla="*/ 4 h 55"/>
                <a:gd name="T10" fmla="*/ 31 w 68"/>
                <a:gd name="T11" fmla="*/ 4 h 55"/>
                <a:gd name="T12" fmla="*/ 6 w 68"/>
                <a:gd name="T13" fmla="*/ 13 h 55"/>
                <a:gd name="T14" fmla="*/ 18 w 68"/>
                <a:gd name="T15" fmla="*/ 10 h 55"/>
                <a:gd name="T16" fmla="*/ 27 w 68"/>
                <a:gd name="T17" fmla="*/ 15 h 55"/>
                <a:gd name="T18" fmla="*/ 0 w 68"/>
                <a:gd name="T19" fmla="*/ 28 h 55"/>
                <a:gd name="T20" fmla="*/ 30 w 68"/>
                <a:gd name="T21" fmla="*/ 23 h 55"/>
                <a:gd name="T22" fmla="*/ 38 w 68"/>
                <a:gd name="T23" fmla="*/ 25 h 55"/>
                <a:gd name="T24" fmla="*/ 11 w 68"/>
                <a:gd name="T25" fmla="*/ 39 h 55"/>
                <a:gd name="T26" fmla="*/ 14 w 68"/>
                <a:gd name="T27" fmla="*/ 39 h 55"/>
                <a:gd name="T28" fmla="*/ 40 w 68"/>
                <a:gd name="T29" fmla="*/ 33 h 55"/>
                <a:gd name="T30" fmla="*/ 40 w 68"/>
                <a:gd name="T31" fmla="*/ 33 h 55"/>
                <a:gd name="T32" fmla="*/ 42 w 68"/>
                <a:gd name="T33" fmla="*/ 36 h 55"/>
                <a:gd name="T34" fmla="*/ 2 w 68"/>
                <a:gd name="T35" fmla="*/ 55 h 55"/>
                <a:gd name="T36" fmla="*/ 9 w 68"/>
                <a:gd name="T37" fmla="*/ 55 h 55"/>
                <a:gd name="T38" fmla="*/ 34 w 68"/>
                <a:gd name="T39" fmla="*/ 51 h 55"/>
                <a:gd name="T40" fmla="*/ 68 w 68"/>
                <a:gd name="T41" fmla="*/ 17 h 55"/>
                <a:gd name="T42" fmla="*/ 63 w 68"/>
                <a:gd name="T43" fmla="*/ 2 h 55"/>
                <a:gd name="T44" fmla="*/ 36 w 68"/>
                <a:gd name="T4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55">
                  <a:moveTo>
                    <a:pt x="36" y="0"/>
                  </a:moveTo>
                  <a:cubicBezTo>
                    <a:pt x="28" y="0"/>
                    <a:pt x="18" y="0"/>
                    <a:pt x="8" y="1"/>
                  </a:cubicBezTo>
                  <a:cubicBezTo>
                    <a:pt x="11" y="1"/>
                    <a:pt x="14" y="1"/>
                    <a:pt x="18" y="1"/>
                  </a:cubicBezTo>
                  <a:cubicBezTo>
                    <a:pt x="26" y="1"/>
                    <a:pt x="34" y="2"/>
                    <a:pt x="35" y="2"/>
                  </a:cubicBezTo>
                  <a:cubicBezTo>
                    <a:pt x="37" y="3"/>
                    <a:pt x="34" y="4"/>
                    <a:pt x="34" y="4"/>
                  </a:cubicBezTo>
                  <a:cubicBezTo>
                    <a:pt x="33" y="4"/>
                    <a:pt x="32" y="4"/>
                    <a:pt x="31" y="4"/>
                  </a:cubicBezTo>
                  <a:cubicBezTo>
                    <a:pt x="18" y="4"/>
                    <a:pt x="6" y="13"/>
                    <a:pt x="6" y="13"/>
                  </a:cubicBezTo>
                  <a:cubicBezTo>
                    <a:pt x="9" y="11"/>
                    <a:pt x="14" y="10"/>
                    <a:pt x="18" y="10"/>
                  </a:cubicBezTo>
                  <a:cubicBezTo>
                    <a:pt x="27" y="10"/>
                    <a:pt x="34" y="13"/>
                    <a:pt x="27" y="15"/>
                  </a:cubicBezTo>
                  <a:cubicBezTo>
                    <a:pt x="16" y="17"/>
                    <a:pt x="2" y="27"/>
                    <a:pt x="0" y="28"/>
                  </a:cubicBezTo>
                  <a:cubicBezTo>
                    <a:pt x="5" y="26"/>
                    <a:pt x="20" y="23"/>
                    <a:pt x="30" y="23"/>
                  </a:cubicBezTo>
                  <a:cubicBezTo>
                    <a:pt x="34" y="23"/>
                    <a:pt x="38" y="23"/>
                    <a:pt x="38" y="25"/>
                  </a:cubicBezTo>
                  <a:cubicBezTo>
                    <a:pt x="40" y="31"/>
                    <a:pt x="11" y="39"/>
                    <a:pt x="11" y="39"/>
                  </a:cubicBezTo>
                  <a:cubicBezTo>
                    <a:pt x="12" y="39"/>
                    <a:pt x="13" y="39"/>
                    <a:pt x="14" y="39"/>
                  </a:cubicBezTo>
                  <a:cubicBezTo>
                    <a:pt x="25" y="39"/>
                    <a:pt x="37" y="33"/>
                    <a:pt x="40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4" y="33"/>
                    <a:pt x="42" y="36"/>
                    <a:pt x="42" y="36"/>
                  </a:cubicBezTo>
                  <a:cubicBezTo>
                    <a:pt x="33" y="51"/>
                    <a:pt x="8" y="54"/>
                    <a:pt x="2" y="55"/>
                  </a:cubicBezTo>
                  <a:cubicBezTo>
                    <a:pt x="4" y="55"/>
                    <a:pt x="7" y="55"/>
                    <a:pt x="9" y="55"/>
                  </a:cubicBezTo>
                  <a:cubicBezTo>
                    <a:pt x="18" y="55"/>
                    <a:pt x="26" y="54"/>
                    <a:pt x="34" y="51"/>
                  </a:cubicBezTo>
                  <a:cubicBezTo>
                    <a:pt x="52" y="43"/>
                    <a:pt x="68" y="17"/>
                    <a:pt x="68" y="17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3" y="2"/>
                    <a:pt x="52" y="0"/>
                    <a:pt x="36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0" name="Freeform 915">
              <a:extLst>
                <a:ext uri="{FF2B5EF4-FFF2-40B4-BE49-F238E27FC236}">
                  <a16:creationId xmlns:a16="http://schemas.microsoft.com/office/drawing/2014/main" id="{8A1216DC-026E-45AB-B368-82818B73E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9176" y="1798638"/>
              <a:ext cx="125413" cy="158750"/>
            </a:xfrm>
            <a:custGeom>
              <a:avLst/>
              <a:gdLst>
                <a:gd name="T0" fmla="*/ 25 w 38"/>
                <a:gd name="T1" fmla="*/ 0 h 48"/>
                <a:gd name="T2" fmla="*/ 12 w 38"/>
                <a:gd name="T3" fmla="*/ 27 h 48"/>
                <a:gd name="T4" fmla="*/ 11 w 38"/>
                <a:gd name="T5" fmla="*/ 28 h 48"/>
                <a:gd name="T6" fmla="*/ 10 w 38"/>
                <a:gd name="T7" fmla="*/ 1 h 48"/>
                <a:gd name="T8" fmla="*/ 2 w 38"/>
                <a:gd name="T9" fmla="*/ 20 h 48"/>
                <a:gd name="T10" fmla="*/ 0 w 38"/>
                <a:gd name="T11" fmla="*/ 19 h 48"/>
                <a:gd name="T12" fmla="*/ 6 w 38"/>
                <a:gd name="T13" fmla="*/ 35 h 48"/>
                <a:gd name="T14" fmla="*/ 11 w 38"/>
                <a:gd name="T15" fmla="*/ 41 h 48"/>
                <a:gd name="T16" fmla="*/ 11 w 38"/>
                <a:gd name="T17" fmla="*/ 41 h 48"/>
                <a:gd name="T18" fmla="*/ 12 w 38"/>
                <a:gd name="T19" fmla="*/ 41 h 48"/>
                <a:gd name="T20" fmla="*/ 18 w 38"/>
                <a:gd name="T21" fmla="*/ 46 h 48"/>
                <a:gd name="T22" fmla="*/ 20 w 38"/>
                <a:gd name="T23" fmla="*/ 48 h 48"/>
                <a:gd name="T24" fmla="*/ 23 w 38"/>
                <a:gd name="T25" fmla="*/ 47 h 48"/>
                <a:gd name="T26" fmla="*/ 38 w 38"/>
                <a:gd name="T27" fmla="*/ 24 h 48"/>
                <a:gd name="T28" fmla="*/ 26 w 38"/>
                <a:gd name="T29" fmla="*/ 38 h 48"/>
                <a:gd name="T30" fmla="*/ 26 w 38"/>
                <a:gd name="T31" fmla="*/ 38 h 48"/>
                <a:gd name="T32" fmla="*/ 36 w 38"/>
                <a:gd name="T33" fmla="*/ 10 h 48"/>
                <a:gd name="T34" fmla="*/ 20 w 38"/>
                <a:gd name="T35" fmla="*/ 34 h 48"/>
                <a:gd name="T36" fmla="*/ 18 w 38"/>
                <a:gd name="T37" fmla="*/ 33 h 48"/>
                <a:gd name="T38" fmla="*/ 25 w 38"/>
                <a:gd name="T3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" h="48">
                  <a:moveTo>
                    <a:pt x="25" y="0"/>
                  </a:moveTo>
                  <a:cubicBezTo>
                    <a:pt x="25" y="0"/>
                    <a:pt x="19" y="24"/>
                    <a:pt x="12" y="27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5" y="28"/>
                    <a:pt x="9" y="4"/>
                    <a:pt x="10" y="1"/>
                  </a:cubicBezTo>
                  <a:cubicBezTo>
                    <a:pt x="9" y="3"/>
                    <a:pt x="6" y="20"/>
                    <a:pt x="2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2" y="27"/>
                    <a:pt x="5" y="32"/>
                    <a:pt x="6" y="35"/>
                  </a:cubicBezTo>
                  <a:cubicBezTo>
                    <a:pt x="9" y="40"/>
                    <a:pt x="9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4" y="41"/>
                    <a:pt x="16" y="41"/>
                    <a:pt x="18" y="46"/>
                  </a:cubicBezTo>
                  <a:cubicBezTo>
                    <a:pt x="18" y="48"/>
                    <a:pt x="19" y="48"/>
                    <a:pt x="20" y="48"/>
                  </a:cubicBezTo>
                  <a:cubicBezTo>
                    <a:pt x="22" y="48"/>
                    <a:pt x="23" y="47"/>
                    <a:pt x="23" y="47"/>
                  </a:cubicBezTo>
                  <a:cubicBezTo>
                    <a:pt x="28" y="43"/>
                    <a:pt x="33" y="34"/>
                    <a:pt x="38" y="24"/>
                  </a:cubicBezTo>
                  <a:cubicBezTo>
                    <a:pt x="37" y="25"/>
                    <a:pt x="30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36" y="21"/>
                    <a:pt x="36" y="10"/>
                  </a:cubicBezTo>
                  <a:cubicBezTo>
                    <a:pt x="36" y="10"/>
                    <a:pt x="26" y="34"/>
                    <a:pt x="20" y="34"/>
                  </a:cubicBezTo>
                  <a:cubicBezTo>
                    <a:pt x="19" y="34"/>
                    <a:pt x="18" y="34"/>
                    <a:pt x="18" y="33"/>
                  </a:cubicBezTo>
                  <a:cubicBezTo>
                    <a:pt x="22" y="21"/>
                    <a:pt x="26" y="16"/>
                    <a:pt x="25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1" name="Freeform 916">
              <a:extLst>
                <a:ext uri="{FF2B5EF4-FFF2-40B4-BE49-F238E27FC236}">
                  <a16:creationId xmlns:a16="http://schemas.microsoft.com/office/drawing/2014/main" id="{0A210F3B-79D3-4F1A-8B6A-2F41960199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2813" y="1616076"/>
              <a:ext cx="11113" cy="0"/>
            </a:xfrm>
            <a:custGeom>
              <a:avLst/>
              <a:gdLst>
                <a:gd name="T0" fmla="*/ 3 w 3"/>
                <a:gd name="T1" fmla="*/ 0 w 3"/>
                <a:gd name="T2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0"/>
                    <a:pt x="3" y="0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2" name="Freeform 917">
              <a:extLst>
                <a:ext uri="{FF2B5EF4-FFF2-40B4-BE49-F238E27FC236}">
                  <a16:creationId xmlns:a16="http://schemas.microsoft.com/office/drawing/2014/main" id="{1AE5D7E3-C038-46FC-8136-67D61ECFEA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7888" y="1566863"/>
              <a:ext cx="9525" cy="3175"/>
            </a:xfrm>
            <a:custGeom>
              <a:avLst/>
              <a:gdLst>
                <a:gd name="T0" fmla="*/ 1 w 3"/>
                <a:gd name="T1" fmla="*/ 1 h 1"/>
                <a:gd name="T2" fmla="*/ 0 w 3"/>
                <a:gd name="T3" fmla="*/ 1 h 1"/>
                <a:gd name="T4" fmla="*/ 2 w 3"/>
                <a:gd name="T5" fmla="*/ 0 h 1"/>
                <a:gd name="T6" fmla="*/ 2 w 3"/>
                <a:gd name="T7" fmla="*/ 0 h 1"/>
                <a:gd name="T8" fmla="*/ 3 w 3"/>
                <a:gd name="T9" fmla="*/ 0 h 1"/>
                <a:gd name="T10" fmla="*/ 1 w 3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1" y="1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3" name="Freeform 918">
              <a:extLst>
                <a:ext uri="{FF2B5EF4-FFF2-40B4-BE49-F238E27FC236}">
                  <a16:creationId xmlns:a16="http://schemas.microsoft.com/office/drawing/2014/main" id="{C27036AD-B1A7-4BA2-A2B6-D05D5C15F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7563" y="1576388"/>
              <a:ext cx="119063" cy="131763"/>
            </a:xfrm>
            <a:custGeom>
              <a:avLst/>
              <a:gdLst>
                <a:gd name="T0" fmla="*/ 17 w 36"/>
                <a:gd name="T1" fmla="*/ 0 h 40"/>
                <a:gd name="T2" fmla="*/ 15 w 36"/>
                <a:gd name="T3" fmla="*/ 1 h 40"/>
                <a:gd name="T4" fmla="*/ 13 w 36"/>
                <a:gd name="T5" fmla="*/ 3 h 40"/>
                <a:gd name="T6" fmla="*/ 0 w 36"/>
                <a:gd name="T7" fmla="*/ 24 h 40"/>
                <a:gd name="T8" fmla="*/ 0 w 36"/>
                <a:gd name="T9" fmla="*/ 24 h 40"/>
                <a:gd name="T10" fmla="*/ 8 w 36"/>
                <a:gd name="T11" fmla="*/ 27 h 40"/>
                <a:gd name="T12" fmla="*/ 8 w 36"/>
                <a:gd name="T13" fmla="*/ 27 h 40"/>
                <a:gd name="T14" fmla="*/ 8 w 36"/>
                <a:gd name="T15" fmla="*/ 27 h 40"/>
                <a:gd name="T16" fmla="*/ 8 w 36"/>
                <a:gd name="T17" fmla="*/ 29 h 40"/>
                <a:gd name="T18" fmla="*/ 8 w 36"/>
                <a:gd name="T19" fmla="*/ 30 h 40"/>
                <a:gd name="T20" fmla="*/ 8 w 36"/>
                <a:gd name="T21" fmla="*/ 31 h 40"/>
                <a:gd name="T22" fmla="*/ 8 w 36"/>
                <a:gd name="T23" fmla="*/ 34 h 40"/>
                <a:gd name="T24" fmla="*/ 23 w 36"/>
                <a:gd name="T25" fmla="*/ 38 h 40"/>
                <a:gd name="T26" fmla="*/ 36 w 36"/>
                <a:gd name="T27" fmla="*/ 40 h 40"/>
                <a:gd name="T28" fmla="*/ 16 w 36"/>
                <a:gd name="T29" fmla="*/ 31 h 40"/>
                <a:gd name="T30" fmla="*/ 32 w 36"/>
                <a:gd name="T31" fmla="*/ 26 h 40"/>
                <a:gd name="T32" fmla="*/ 35 w 36"/>
                <a:gd name="T33" fmla="*/ 26 h 40"/>
                <a:gd name="T34" fmla="*/ 15 w 36"/>
                <a:gd name="T35" fmla="*/ 21 h 40"/>
                <a:gd name="T36" fmla="*/ 28 w 36"/>
                <a:gd name="T37" fmla="*/ 12 h 40"/>
                <a:gd name="T38" fmla="*/ 13 w 36"/>
                <a:gd name="T39" fmla="*/ 13 h 40"/>
                <a:gd name="T40" fmla="*/ 13 w 36"/>
                <a:gd name="T41" fmla="*/ 14 h 40"/>
                <a:gd name="T42" fmla="*/ 17 w 36"/>
                <a:gd name="T4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40">
                  <a:moveTo>
                    <a:pt x="17" y="0"/>
                  </a:moveTo>
                  <a:cubicBezTo>
                    <a:pt x="16" y="0"/>
                    <a:pt x="15" y="1"/>
                    <a:pt x="15" y="1"/>
                  </a:cubicBezTo>
                  <a:cubicBezTo>
                    <a:pt x="14" y="2"/>
                    <a:pt x="13" y="2"/>
                    <a:pt x="13" y="3"/>
                  </a:cubicBezTo>
                  <a:cubicBezTo>
                    <a:pt x="4" y="11"/>
                    <a:pt x="0" y="21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7"/>
                    <a:pt x="8" y="26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8"/>
                    <a:pt x="8" y="28"/>
                    <a:pt x="8" y="29"/>
                  </a:cubicBezTo>
                  <a:cubicBezTo>
                    <a:pt x="8" y="29"/>
                    <a:pt x="8" y="30"/>
                    <a:pt x="8" y="30"/>
                  </a:cubicBezTo>
                  <a:cubicBezTo>
                    <a:pt x="8" y="30"/>
                    <a:pt x="8" y="31"/>
                    <a:pt x="8" y="31"/>
                  </a:cubicBezTo>
                  <a:cubicBezTo>
                    <a:pt x="8" y="32"/>
                    <a:pt x="8" y="33"/>
                    <a:pt x="8" y="34"/>
                  </a:cubicBezTo>
                  <a:cubicBezTo>
                    <a:pt x="9" y="37"/>
                    <a:pt x="10" y="38"/>
                    <a:pt x="23" y="38"/>
                  </a:cubicBezTo>
                  <a:cubicBezTo>
                    <a:pt x="26" y="39"/>
                    <a:pt x="31" y="39"/>
                    <a:pt x="36" y="40"/>
                  </a:cubicBezTo>
                  <a:cubicBezTo>
                    <a:pt x="36" y="40"/>
                    <a:pt x="17" y="36"/>
                    <a:pt x="16" y="31"/>
                  </a:cubicBezTo>
                  <a:cubicBezTo>
                    <a:pt x="14" y="26"/>
                    <a:pt x="26" y="26"/>
                    <a:pt x="32" y="26"/>
                  </a:cubicBezTo>
                  <a:cubicBezTo>
                    <a:pt x="34" y="26"/>
                    <a:pt x="35" y="26"/>
                    <a:pt x="35" y="26"/>
                  </a:cubicBezTo>
                  <a:cubicBezTo>
                    <a:pt x="35" y="26"/>
                    <a:pt x="16" y="24"/>
                    <a:pt x="15" y="21"/>
                  </a:cubicBezTo>
                  <a:cubicBezTo>
                    <a:pt x="14" y="18"/>
                    <a:pt x="21" y="13"/>
                    <a:pt x="28" y="12"/>
                  </a:cubicBezTo>
                  <a:cubicBezTo>
                    <a:pt x="24" y="12"/>
                    <a:pt x="17" y="13"/>
                    <a:pt x="13" y="13"/>
                  </a:cubicBezTo>
                  <a:cubicBezTo>
                    <a:pt x="13" y="13"/>
                    <a:pt x="13" y="14"/>
                    <a:pt x="13" y="14"/>
                  </a:cubicBezTo>
                  <a:cubicBezTo>
                    <a:pt x="8" y="14"/>
                    <a:pt x="11" y="5"/>
                    <a:pt x="1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4" name="Freeform 919">
              <a:extLst>
                <a:ext uri="{FF2B5EF4-FFF2-40B4-BE49-F238E27FC236}">
                  <a16:creationId xmlns:a16="http://schemas.microsoft.com/office/drawing/2014/main" id="{FBC2C931-ADC2-45A5-AC2A-95DB1AFED6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0588" y="15065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5" name="Freeform 920">
              <a:extLst>
                <a:ext uri="{FF2B5EF4-FFF2-40B4-BE49-F238E27FC236}">
                  <a16:creationId xmlns:a16="http://schemas.microsoft.com/office/drawing/2014/main" id="{338B246D-52FB-4130-B11C-E58E5298D477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1213" y="1347788"/>
              <a:ext cx="134938" cy="182563"/>
            </a:xfrm>
            <a:custGeom>
              <a:avLst/>
              <a:gdLst>
                <a:gd name="T0" fmla="*/ 15 w 41"/>
                <a:gd name="T1" fmla="*/ 0 h 55"/>
                <a:gd name="T2" fmla="*/ 5 w 41"/>
                <a:gd name="T3" fmla="*/ 3 h 55"/>
                <a:gd name="T4" fmla="*/ 5 w 41"/>
                <a:gd name="T5" fmla="*/ 5 h 55"/>
                <a:gd name="T6" fmla="*/ 5 w 41"/>
                <a:gd name="T7" fmla="*/ 7 h 55"/>
                <a:gd name="T8" fmla="*/ 3 w 41"/>
                <a:gd name="T9" fmla="*/ 10 h 55"/>
                <a:gd name="T10" fmla="*/ 3 w 41"/>
                <a:gd name="T11" fmla="*/ 10 h 55"/>
                <a:gd name="T12" fmla="*/ 3 w 41"/>
                <a:gd name="T13" fmla="*/ 10 h 55"/>
                <a:gd name="T14" fmla="*/ 0 w 41"/>
                <a:gd name="T15" fmla="*/ 13 h 55"/>
                <a:gd name="T16" fmla="*/ 1 w 41"/>
                <a:gd name="T17" fmla="*/ 19 h 55"/>
                <a:gd name="T18" fmla="*/ 6 w 41"/>
                <a:gd name="T19" fmla="*/ 34 h 55"/>
                <a:gd name="T20" fmla="*/ 15 w 41"/>
                <a:gd name="T21" fmla="*/ 49 h 55"/>
                <a:gd name="T22" fmla="*/ 26 w 41"/>
                <a:gd name="T23" fmla="*/ 55 h 55"/>
                <a:gd name="T24" fmla="*/ 14 w 41"/>
                <a:gd name="T25" fmla="*/ 36 h 55"/>
                <a:gd name="T26" fmla="*/ 28 w 41"/>
                <a:gd name="T27" fmla="*/ 32 h 55"/>
                <a:gd name="T28" fmla="*/ 35 w 41"/>
                <a:gd name="T29" fmla="*/ 32 h 55"/>
                <a:gd name="T30" fmla="*/ 16 w 41"/>
                <a:gd name="T31" fmla="*/ 26 h 55"/>
                <a:gd name="T32" fmla="*/ 14 w 41"/>
                <a:gd name="T33" fmla="*/ 19 h 55"/>
                <a:gd name="T34" fmla="*/ 16 w 41"/>
                <a:gd name="T35" fmla="*/ 19 h 55"/>
                <a:gd name="T36" fmla="*/ 31 w 41"/>
                <a:gd name="T37" fmla="*/ 22 h 55"/>
                <a:gd name="T38" fmla="*/ 15 w 41"/>
                <a:gd name="T39" fmla="*/ 13 h 55"/>
                <a:gd name="T40" fmla="*/ 18 w 41"/>
                <a:gd name="T41" fmla="*/ 7 h 55"/>
                <a:gd name="T42" fmla="*/ 20 w 41"/>
                <a:gd name="T43" fmla="*/ 7 h 55"/>
                <a:gd name="T44" fmla="*/ 41 w 41"/>
                <a:gd name="T45" fmla="*/ 15 h 55"/>
                <a:gd name="T46" fmla="*/ 18 w 41"/>
                <a:gd name="T47" fmla="*/ 0 h 55"/>
                <a:gd name="T48" fmla="*/ 18 w 41"/>
                <a:gd name="T49" fmla="*/ 0 h 55"/>
                <a:gd name="T50" fmla="*/ 18 w 41"/>
                <a:gd name="T51" fmla="*/ 0 h 55"/>
                <a:gd name="T52" fmla="*/ 17 w 41"/>
                <a:gd name="T53" fmla="*/ 0 h 55"/>
                <a:gd name="T54" fmla="*/ 15 w 41"/>
                <a:gd name="T5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" h="55">
                  <a:moveTo>
                    <a:pt x="15" y="0"/>
                  </a:moveTo>
                  <a:cubicBezTo>
                    <a:pt x="9" y="0"/>
                    <a:pt x="6" y="1"/>
                    <a:pt x="5" y="3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5" y="7"/>
                    <a:pt x="5" y="7"/>
                  </a:cubicBezTo>
                  <a:cubicBezTo>
                    <a:pt x="5" y="9"/>
                    <a:pt x="5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1" y="10"/>
                    <a:pt x="0" y="11"/>
                    <a:pt x="0" y="13"/>
                  </a:cubicBezTo>
                  <a:cubicBezTo>
                    <a:pt x="0" y="15"/>
                    <a:pt x="0" y="17"/>
                    <a:pt x="1" y="19"/>
                  </a:cubicBezTo>
                  <a:cubicBezTo>
                    <a:pt x="2" y="23"/>
                    <a:pt x="3" y="28"/>
                    <a:pt x="6" y="34"/>
                  </a:cubicBezTo>
                  <a:cubicBezTo>
                    <a:pt x="8" y="39"/>
                    <a:pt x="11" y="44"/>
                    <a:pt x="15" y="49"/>
                  </a:cubicBezTo>
                  <a:cubicBezTo>
                    <a:pt x="17" y="51"/>
                    <a:pt x="21" y="53"/>
                    <a:pt x="26" y="55"/>
                  </a:cubicBezTo>
                  <a:cubicBezTo>
                    <a:pt x="26" y="55"/>
                    <a:pt x="11" y="43"/>
                    <a:pt x="14" y="36"/>
                  </a:cubicBezTo>
                  <a:cubicBezTo>
                    <a:pt x="16" y="32"/>
                    <a:pt x="22" y="32"/>
                    <a:pt x="28" y="32"/>
                  </a:cubicBezTo>
                  <a:cubicBezTo>
                    <a:pt x="32" y="32"/>
                    <a:pt x="35" y="32"/>
                    <a:pt x="35" y="32"/>
                  </a:cubicBezTo>
                  <a:cubicBezTo>
                    <a:pt x="35" y="32"/>
                    <a:pt x="22" y="27"/>
                    <a:pt x="16" y="26"/>
                  </a:cubicBezTo>
                  <a:cubicBezTo>
                    <a:pt x="9" y="26"/>
                    <a:pt x="9" y="20"/>
                    <a:pt x="14" y="19"/>
                  </a:cubicBezTo>
                  <a:cubicBezTo>
                    <a:pt x="15" y="19"/>
                    <a:pt x="16" y="19"/>
                    <a:pt x="16" y="19"/>
                  </a:cubicBezTo>
                  <a:cubicBezTo>
                    <a:pt x="22" y="19"/>
                    <a:pt x="30" y="22"/>
                    <a:pt x="31" y="22"/>
                  </a:cubicBezTo>
                  <a:cubicBezTo>
                    <a:pt x="30" y="21"/>
                    <a:pt x="22" y="15"/>
                    <a:pt x="15" y="13"/>
                  </a:cubicBezTo>
                  <a:cubicBezTo>
                    <a:pt x="8" y="11"/>
                    <a:pt x="11" y="7"/>
                    <a:pt x="18" y="7"/>
                  </a:cubicBezTo>
                  <a:cubicBezTo>
                    <a:pt x="18" y="7"/>
                    <a:pt x="19" y="7"/>
                    <a:pt x="20" y="7"/>
                  </a:cubicBezTo>
                  <a:cubicBezTo>
                    <a:pt x="28" y="8"/>
                    <a:pt x="41" y="15"/>
                    <a:pt x="41" y="15"/>
                  </a:cubicBezTo>
                  <a:cubicBezTo>
                    <a:pt x="41" y="15"/>
                    <a:pt x="32" y="2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6" name="Freeform 921">
              <a:extLst>
                <a:ext uri="{FF2B5EF4-FFF2-40B4-BE49-F238E27FC236}">
                  <a16:creationId xmlns:a16="http://schemas.microsoft.com/office/drawing/2014/main" id="{5C2C4E6D-63CE-4079-9E14-588EA7717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1726" y="1490663"/>
              <a:ext cx="125413" cy="155575"/>
            </a:xfrm>
            <a:custGeom>
              <a:avLst/>
              <a:gdLst>
                <a:gd name="T0" fmla="*/ 0 w 38"/>
                <a:gd name="T1" fmla="*/ 13 h 47"/>
                <a:gd name="T2" fmla="*/ 22 w 38"/>
                <a:gd name="T3" fmla="*/ 24 h 47"/>
                <a:gd name="T4" fmla="*/ 10 w 38"/>
                <a:gd name="T5" fmla="*/ 38 h 47"/>
                <a:gd name="T6" fmla="*/ 23 w 38"/>
                <a:gd name="T7" fmla="*/ 32 h 47"/>
                <a:gd name="T8" fmla="*/ 26 w 38"/>
                <a:gd name="T9" fmla="*/ 47 h 47"/>
                <a:gd name="T10" fmla="*/ 29 w 38"/>
                <a:gd name="T11" fmla="*/ 36 h 47"/>
                <a:gd name="T12" fmla="*/ 31 w 38"/>
                <a:gd name="T13" fmla="*/ 27 h 47"/>
                <a:gd name="T14" fmla="*/ 31 w 38"/>
                <a:gd name="T15" fmla="*/ 17 h 47"/>
                <a:gd name="T16" fmla="*/ 15 w 38"/>
                <a:gd name="T17" fmla="*/ 0 h 47"/>
                <a:gd name="T18" fmla="*/ 22 w 38"/>
                <a:gd name="T19" fmla="*/ 17 h 47"/>
                <a:gd name="T20" fmla="*/ 0 w 38"/>
                <a:gd name="T21" fmla="*/ 1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7">
                  <a:moveTo>
                    <a:pt x="0" y="13"/>
                  </a:moveTo>
                  <a:cubicBezTo>
                    <a:pt x="0" y="13"/>
                    <a:pt x="19" y="18"/>
                    <a:pt x="22" y="24"/>
                  </a:cubicBezTo>
                  <a:cubicBezTo>
                    <a:pt x="24" y="29"/>
                    <a:pt x="10" y="38"/>
                    <a:pt x="10" y="38"/>
                  </a:cubicBezTo>
                  <a:cubicBezTo>
                    <a:pt x="10" y="38"/>
                    <a:pt x="19" y="38"/>
                    <a:pt x="23" y="32"/>
                  </a:cubicBezTo>
                  <a:cubicBezTo>
                    <a:pt x="23" y="32"/>
                    <a:pt x="27" y="34"/>
                    <a:pt x="26" y="47"/>
                  </a:cubicBezTo>
                  <a:cubicBezTo>
                    <a:pt x="26" y="47"/>
                    <a:pt x="28" y="42"/>
                    <a:pt x="29" y="36"/>
                  </a:cubicBezTo>
                  <a:cubicBezTo>
                    <a:pt x="30" y="34"/>
                    <a:pt x="31" y="27"/>
                    <a:pt x="31" y="27"/>
                  </a:cubicBezTo>
                  <a:cubicBezTo>
                    <a:pt x="31" y="27"/>
                    <a:pt x="38" y="21"/>
                    <a:pt x="31" y="17"/>
                  </a:cubicBezTo>
                  <a:cubicBezTo>
                    <a:pt x="31" y="17"/>
                    <a:pt x="22" y="4"/>
                    <a:pt x="15" y="0"/>
                  </a:cubicBezTo>
                  <a:cubicBezTo>
                    <a:pt x="15" y="0"/>
                    <a:pt x="23" y="11"/>
                    <a:pt x="22" y="17"/>
                  </a:cubicBezTo>
                  <a:cubicBezTo>
                    <a:pt x="22" y="17"/>
                    <a:pt x="12" y="13"/>
                    <a:pt x="0" y="13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7" name="Freeform 922">
              <a:extLst>
                <a:ext uri="{FF2B5EF4-FFF2-40B4-BE49-F238E27FC236}">
                  <a16:creationId xmlns:a16="http://schemas.microsoft.com/office/drawing/2014/main" id="{844964C8-018E-4D02-8DD7-41BB209AE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1263" y="1341438"/>
              <a:ext cx="336550" cy="231775"/>
            </a:xfrm>
            <a:custGeom>
              <a:avLst/>
              <a:gdLst>
                <a:gd name="T0" fmla="*/ 0 w 102"/>
                <a:gd name="T1" fmla="*/ 70 h 70"/>
                <a:gd name="T2" fmla="*/ 98 w 102"/>
                <a:gd name="T3" fmla="*/ 5 h 70"/>
                <a:gd name="T4" fmla="*/ 98 w 102"/>
                <a:gd name="T5" fmla="*/ 0 h 70"/>
                <a:gd name="T6" fmla="*/ 0 w 102"/>
                <a:gd name="T7" fmla="*/ 64 h 70"/>
                <a:gd name="T8" fmla="*/ 0 w 102"/>
                <a:gd name="T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70">
                  <a:moveTo>
                    <a:pt x="0" y="70"/>
                  </a:moveTo>
                  <a:cubicBezTo>
                    <a:pt x="0" y="70"/>
                    <a:pt x="57" y="55"/>
                    <a:pt x="98" y="5"/>
                  </a:cubicBezTo>
                  <a:cubicBezTo>
                    <a:pt x="98" y="5"/>
                    <a:pt x="102" y="0"/>
                    <a:pt x="98" y="0"/>
                  </a:cubicBezTo>
                  <a:cubicBezTo>
                    <a:pt x="89" y="0"/>
                    <a:pt x="75" y="41"/>
                    <a:pt x="0" y="64"/>
                  </a:cubicBezTo>
                  <a:cubicBezTo>
                    <a:pt x="0" y="70"/>
                    <a:pt x="0" y="70"/>
                    <a:pt x="0" y="7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8" name="Freeform 923">
              <a:extLst>
                <a:ext uri="{FF2B5EF4-FFF2-40B4-BE49-F238E27FC236}">
                  <a16:creationId xmlns:a16="http://schemas.microsoft.com/office/drawing/2014/main" id="{26F3AAB4-7956-47AC-BACB-2D098FC5D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9213" y="682626"/>
              <a:ext cx="225425" cy="198438"/>
            </a:xfrm>
            <a:custGeom>
              <a:avLst/>
              <a:gdLst>
                <a:gd name="T0" fmla="*/ 68 w 68"/>
                <a:gd name="T1" fmla="*/ 51 h 60"/>
                <a:gd name="T2" fmla="*/ 17 w 68"/>
                <a:gd name="T3" fmla="*/ 1 h 60"/>
                <a:gd name="T4" fmla="*/ 12 w 68"/>
                <a:gd name="T5" fmla="*/ 5 h 60"/>
                <a:gd name="T6" fmla="*/ 2 w 68"/>
                <a:gd name="T7" fmla="*/ 9 h 60"/>
                <a:gd name="T8" fmla="*/ 15 w 68"/>
                <a:gd name="T9" fmla="*/ 34 h 60"/>
                <a:gd name="T10" fmla="*/ 59 w 68"/>
                <a:gd name="T1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0">
                  <a:moveTo>
                    <a:pt x="68" y="51"/>
                  </a:moveTo>
                  <a:cubicBezTo>
                    <a:pt x="68" y="51"/>
                    <a:pt x="57" y="7"/>
                    <a:pt x="17" y="1"/>
                  </a:cubicBezTo>
                  <a:cubicBezTo>
                    <a:pt x="17" y="1"/>
                    <a:pt x="11" y="0"/>
                    <a:pt x="12" y="5"/>
                  </a:cubicBezTo>
                  <a:cubicBezTo>
                    <a:pt x="12" y="9"/>
                    <a:pt x="5" y="5"/>
                    <a:pt x="2" y="9"/>
                  </a:cubicBezTo>
                  <a:cubicBezTo>
                    <a:pt x="0" y="12"/>
                    <a:pt x="6" y="22"/>
                    <a:pt x="15" y="34"/>
                  </a:cubicBezTo>
                  <a:cubicBezTo>
                    <a:pt x="23" y="47"/>
                    <a:pt x="38" y="60"/>
                    <a:pt x="59" y="6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9" name="Freeform 924">
              <a:extLst>
                <a:ext uri="{FF2B5EF4-FFF2-40B4-BE49-F238E27FC236}">
                  <a16:creationId xmlns:a16="http://schemas.microsoft.com/office/drawing/2014/main" id="{D1D47885-431C-43CD-8F60-2339E8714B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5888" y="738188"/>
              <a:ext cx="138113" cy="130175"/>
            </a:xfrm>
            <a:custGeom>
              <a:avLst/>
              <a:gdLst>
                <a:gd name="T0" fmla="*/ 15 w 42"/>
                <a:gd name="T1" fmla="*/ 0 h 39"/>
                <a:gd name="T2" fmla="*/ 26 w 42"/>
                <a:gd name="T3" fmla="*/ 20 h 39"/>
                <a:gd name="T4" fmla="*/ 8 w 42"/>
                <a:gd name="T5" fmla="*/ 9 h 39"/>
                <a:gd name="T6" fmla="*/ 35 w 42"/>
                <a:gd name="T7" fmla="*/ 39 h 39"/>
                <a:gd name="T8" fmla="*/ 41 w 42"/>
                <a:gd name="T9" fmla="*/ 38 h 39"/>
                <a:gd name="T10" fmla="*/ 39 w 42"/>
                <a:gd name="T11" fmla="*/ 24 h 39"/>
                <a:gd name="T12" fmla="*/ 15 w 42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39">
                  <a:moveTo>
                    <a:pt x="15" y="0"/>
                  </a:moveTo>
                  <a:cubicBezTo>
                    <a:pt x="15" y="0"/>
                    <a:pt x="25" y="15"/>
                    <a:pt x="26" y="20"/>
                  </a:cubicBezTo>
                  <a:cubicBezTo>
                    <a:pt x="26" y="20"/>
                    <a:pt x="17" y="12"/>
                    <a:pt x="8" y="9"/>
                  </a:cubicBezTo>
                  <a:cubicBezTo>
                    <a:pt x="0" y="7"/>
                    <a:pt x="35" y="39"/>
                    <a:pt x="35" y="39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8"/>
                    <a:pt x="42" y="27"/>
                    <a:pt x="39" y="24"/>
                  </a:cubicBezTo>
                  <a:cubicBezTo>
                    <a:pt x="37" y="21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0" name="Freeform 925">
              <a:extLst>
                <a:ext uri="{FF2B5EF4-FFF2-40B4-BE49-F238E27FC236}">
                  <a16:creationId xmlns:a16="http://schemas.microsoft.com/office/drawing/2014/main" id="{0A518CE6-BAB2-4FDC-9A60-0576A7016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2863" y="722313"/>
              <a:ext cx="211138" cy="198438"/>
            </a:xfrm>
            <a:custGeom>
              <a:avLst/>
              <a:gdLst>
                <a:gd name="T0" fmla="*/ 53 w 64"/>
                <a:gd name="T1" fmla="*/ 60 h 60"/>
                <a:gd name="T2" fmla="*/ 29 w 64"/>
                <a:gd name="T3" fmla="*/ 51 h 60"/>
                <a:gd name="T4" fmla="*/ 28 w 64"/>
                <a:gd name="T5" fmla="*/ 50 h 60"/>
                <a:gd name="T6" fmla="*/ 28 w 64"/>
                <a:gd name="T7" fmla="*/ 50 h 60"/>
                <a:gd name="T8" fmla="*/ 2 w 64"/>
                <a:gd name="T9" fmla="*/ 18 h 60"/>
                <a:gd name="T10" fmla="*/ 3 w 64"/>
                <a:gd name="T11" fmla="*/ 13 h 60"/>
                <a:gd name="T12" fmla="*/ 2 w 64"/>
                <a:gd name="T13" fmla="*/ 2 h 60"/>
                <a:gd name="T14" fmla="*/ 8 w 64"/>
                <a:gd name="T15" fmla="*/ 3 h 60"/>
                <a:gd name="T16" fmla="*/ 62 w 64"/>
                <a:gd name="T17" fmla="*/ 47 h 60"/>
                <a:gd name="T18" fmla="*/ 53 w 64"/>
                <a:gd name="T1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0">
                  <a:moveTo>
                    <a:pt x="53" y="60"/>
                  </a:moveTo>
                  <a:cubicBezTo>
                    <a:pt x="45" y="60"/>
                    <a:pt x="36" y="56"/>
                    <a:pt x="29" y="51"/>
                  </a:cubicBezTo>
                  <a:cubicBezTo>
                    <a:pt x="29" y="51"/>
                    <a:pt x="29" y="50"/>
                    <a:pt x="28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14" y="39"/>
                    <a:pt x="3" y="22"/>
                    <a:pt x="2" y="18"/>
                  </a:cubicBezTo>
                  <a:cubicBezTo>
                    <a:pt x="0" y="12"/>
                    <a:pt x="3" y="16"/>
                    <a:pt x="3" y="13"/>
                  </a:cubicBezTo>
                  <a:cubicBezTo>
                    <a:pt x="3" y="11"/>
                    <a:pt x="0" y="5"/>
                    <a:pt x="2" y="2"/>
                  </a:cubicBezTo>
                  <a:cubicBezTo>
                    <a:pt x="4" y="0"/>
                    <a:pt x="8" y="3"/>
                    <a:pt x="8" y="3"/>
                  </a:cubicBezTo>
                  <a:cubicBezTo>
                    <a:pt x="37" y="14"/>
                    <a:pt x="57" y="34"/>
                    <a:pt x="62" y="47"/>
                  </a:cubicBezTo>
                  <a:cubicBezTo>
                    <a:pt x="64" y="54"/>
                    <a:pt x="61" y="59"/>
                    <a:pt x="53" y="60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1" name="Freeform 926">
              <a:extLst>
                <a:ext uri="{FF2B5EF4-FFF2-40B4-BE49-F238E27FC236}">
                  <a16:creationId xmlns:a16="http://schemas.microsoft.com/office/drawing/2014/main" id="{0765E14B-1AE9-474B-A288-40D9D327A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8113" y="841376"/>
              <a:ext cx="115888" cy="79375"/>
            </a:xfrm>
            <a:custGeom>
              <a:avLst/>
              <a:gdLst>
                <a:gd name="T0" fmla="*/ 24 w 35"/>
                <a:gd name="T1" fmla="*/ 24 h 24"/>
                <a:gd name="T2" fmla="*/ 0 w 35"/>
                <a:gd name="T3" fmla="*/ 15 h 24"/>
                <a:gd name="T4" fmla="*/ 18 w 35"/>
                <a:gd name="T5" fmla="*/ 22 h 24"/>
                <a:gd name="T6" fmla="*/ 3 w 35"/>
                <a:gd name="T7" fmla="*/ 6 h 24"/>
                <a:gd name="T8" fmla="*/ 20 w 35"/>
                <a:gd name="T9" fmla="*/ 14 h 24"/>
                <a:gd name="T10" fmla="*/ 5 w 35"/>
                <a:gd name="T11" fmla="*/ 0 h 24"/>
                <a:gd name="T12" fmla="*/ 21 w 35"/>
                <a:gd name="T13" fmla="*/ 11 h 24"/>
                <a:gd name="T14" fmla="*/ 30 w 35"/>
                <a:gd name="T15" fmla="*/ 9 h 24"/>
                <a:gd name="T16" fmla="*/ 33 w 35"/>
                <a:gd name="T17" fmla="*/ 11 h 24"/>
                <a:gd name="T18" fmla="*/ 24 w 35"/>
                <a:gd name="T1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4">
                  <a:moveTo>
                    <a:pt x="24" y="24"/>
                  </a:moveTo>
                  <a:cubicBezTo>
                    <a:pt x="16" y="24"/>
                    <a:pt x="7" y="20"/>
                    <a:pt x="0" y="15"/>
                  </a:cubicBezTo>
                  <a:cubicBezTo>
                    <a:pt x="6" y="19"/>
                    <a:pt x="16" y="22"/>
                    <a:pt x="18" y="22"/>
                  </a:cubicBezTo>
                  <a:cubicBezTo>
                    <a:pt x="9" y="18"/>
                    <a:pt x="3" y="6"/>
                    <a:pt x="3" y="6"/>
                  </a:cubicBezTo>
                  <a:cubicBezTo>
                    <a:pt x="10" y="13"/>
                    <a:pt x="20" y="14"/>
                    <a:pt x="20" y="14"/>
                  </a:cubicBezTo>
                  <a:cubicBezTo>
                    <a:pt x="14" y="11"/>
                    <a:pt x="5" y="0"/>
                    <a:pt x="5" y="0"/>
                  </a:cubicBezTo>
                  <a:cubicBezTo>
                    <a:pt x="5" y="0"/>
                    <a:pt x="14" y="9"/>
                    <a:pt x="21" y="11"/>
                  </a:cubicBezTo>
                  <a:cubicBezTo>
                    <a:pt x="27" y="13"/>
                    <a:pt x="30" y="9"/>
                    <a:pt x="30" y="9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5" y="18"/>
                    <a:pt x="32" y="23"/>
                    <a:pt x="24" y="24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2" name="Freeform 927">
              <a:extLst>
                <a:ext uri="{FF2B5EF4-FFF2-40B4-BE49-F238E27FC236}">
                  <a16:creationId xmlns:a16="http://schemas.microsoft.com/office/drawing/2014/main" id="{E0C03020-15E8-4947-9483-E80697A29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8113" y="658813"/>
              <a:ext cx="155575" cy="225425"/>
            </a:xfrm>
            <a:custGeom>
              <a:avLst/>
              <a:gdLst>
                <a:gd name="T0" fmla="*/ 37 w 47"/>
                <a:gd name="T1" fmla="*/ 63 h 68"/>
                <a:gd name="T2" fmla="*/ 27 w 47"/>
                <a:gd name="T3" fmla="*/ 50 h 68"/>
                <a:gd name="T4" fmla="*/ 27 w 47"/>
                <a:gd name="T5" fmla="*/ 50 h 68"/>
                <a:gd name="T6" fmla="*/ 24 w 47"/>
                <a:gd name="T7" fmla="*/ 47 h 68"/>
                <a:gd name="T8" fmla="*/ 23 w 47"/>
                <a:gd name="T9" fmla="*/ 46 h 68"/>
                <a:gd name="T10" fmla="*/ 23 w 47"/>
                <a:gd name="T11" fmla="*/ 45 h 68"/>
                <a:gd name="T12" fmla="*/ 1 w 47"/>
                <a:gd name="T13" fmla="*/ 9 h 68"/>
                <a:gd name="T14" fmla="*/ 10 w 47"/>
                <a:gd name="T15" fmla="*/ 7 h 68"/>
                <a:gd name="T16" fmla="*/ 16 w 47"/>
                <a:gd name="T17" fmla="*/ 0 h 68"/>
                <a:gd name="T18" fmla="*/ 40 w 47"/>
                <a:gd name="T19" fmla="*/ 29 h 68"/>
                <a:gd name="T20" fmla="*/ 46 w 47"/>
                <a:gd name="T21" fmla="*/ 59 h 68"/>
                <a:gd name="T22" fmla="*/ 37 w 47"/>
                <a:gd name="T23" fmla="*/ 6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68">
                  <a:moveTo>
                    <a:pt x="37" y="63"/>
                  </a:moveTo>
                  <a:cubicBezTo>
                    <a:pt x="37" y="63"/>
                    <a:pt x="32" y="58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6" y="49"/>
                    <a:pt x="25" y="48"/>
                    <a:pt x="24" y="47"/>
                  </a:cubicBezTo>
                  <a:cubicBezTo>
                    <a:pt x="24" y="46"/>
                    <a:pt x="23" y="46"/>
                    <a:pt x="23" y="46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13" y="32"/>
                    <a:pt x="0" y="14"/>
                    <a:pt x="1" y="9"/>
                  </a:cubicBezTo>
                  <a:cubicBezTo>
                    <a:pt x="2" y="0"/>
                    <a:pt x="8" y="7"/>
                    <a:pt x="10" y="7"/>
                  </a:cubicBezTo>
                  <a:cubicBezTo>
                    <a:pt x="12" y="7"/>
                    <a:pt x="13" y="0"/>
                    <a:pt x="16" y="0"/>
                  </a:cubicBezTo>
                  <a:cubicBezTo>
                    <a:pt x="17" y="0"/>
                    <a:pt x="31" y="11"/>
                    <a:pt x="40" y="29"/>
                  </a:cubicBezTo>
                  <a:cubicBezTo>
                    <a:pt x="44" y="38"/>
                    <a:pt x="47" y="48"/>
                    <a:pt x="46" y="59"/>
                  </a:cubicBezTo>
                  <a:cubicBezTo>
                    <a:pt x="46" y="59"/>
                    <a:pt x="42" y="68"/>
                    <a:pt x="37" y="63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3" name="Freeform 928">
              <a:extLst>
                <a:ext uri="{FF2B5EF4-FFF2-40B4-BE49-F238E27FC236}">
                  <a16:creationId xmlns:a16="http://schemas.microsoft.com/office/drawing/2014/main" id="{1D3F0ADA-7663-4B3E-BF0F-DF157ED95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7801" y="817563"/>
              <a:ext cx="112713" cy="109538"/>
            </a:xfrm>
            <a:custGeom>
              <a:avLst/>
              <a:gdLst>
                <a:gd name="T0" fmla="*/ 33 w 34"/>
                <a:gd name="T1" fmla="*/ 8 h 33"/>
                <a:gd name="T2" fmla="*/ 30 w 34"/>
                <a:gd name="T3" fmla="*/ 0 h 33"/>
                <a:gd name="T4" fmla="*/ 26 w 34"/>
                <a:gd name="T5" fmla="*/ 13 h 33"/>
                <a:gd name="T6" fmla="*/ 14 w 34"/>
                <a:gd name="T7" fmla="*/ 7 h 33"/>
                <a:gd name="T8" fmla="*/ 17 w 34"/>
                <a:gd name="T9" fmla="*/ 21 h 33"/>
                <a:gd name="T10" fmla="*/ 0 w 34"/>
                <a:gd name="T11" fmla="*/ 21 h 33"/>
                <a:gd name="T12" fmla="*/ 12 w 34"/>
                <a:gd name="T13" fmla="*/ 28 h 33"/>
                <a:gd name="T14" fmla="*/ 6 w 34"/>
                <a:gd name="T15" fmla="*/ 31 h 33"/>
                <a:gd name="T16" fmla="*/ 24 w 34"/>
                <a:gd name="T17" fmla="*/ 28 h 33"/>
                <a:gd name="T18" fmla="*/ 29 w 34"/>
                <a:gd name="T19" fmla="*/ 28 h 33"/>
                <a:gd name="T20" fmla="*/ 30 w 34"/>
                <a:gd name="T21" fmla="*/ 22 h 33"/>
                <a:gd name="T22" fmla="*/ 33 w 34"/>
                <a:gd name="T23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33">
                  <a:moveTo>
                    <a:pt x="33" y="8"/>
                  </a:moveTo>
                  <a:cubicBezTo>
                    <a:pt x="33" y="6"/>
                    <a:pt x="32" y="2"/>
                    <a:pt x="30" y="0"/>
                  </a:cubicBezTo>
                  <a:cubicBezTo>
                    <a:pt x="31" y="7"/>
                    <a:pt x="29" y="12"/>
                    <a:pt x="26" y="13"/>
                  </a:cubicBezTo>
                  <a:cubicBezTo>
                    <a:pt x="23" y="13"/>
                    <a:pt x="14" y="7"/>
                    <a:pt x="14" y="7"/>
                  </a:cubicBezTo>
                  <a:cubicBezTo>
                    <a:pt x="14" y="7"/>
                    <a:pt x="19" y="16"/>
                    <a:pt x="17" y="21"/>
                  </a:cubicBezTo>
                  <a:cubicBezTo>
                    <a:pt x="15" y="25"/>
                    <a:pt x="7" y="27"/>
                    <a:pt x="0" y="21"/>
                  </a:cubicBezTo>
                  <a:cubicBezTo>
                    <a:pt x="3" y="26"/>
                    <a:pt x="7" y="28"/>
                    <a:pt x="12" y="28"/>
                  </a:cubicBezTo>
                  <a:cubicBezTo>
                    <a:pt x="14" y="28"/>
                    <a:pt x="6" y="31"/>
                    <a:pt x="6" y="31"/>
                  </a:cubicBezTo>
                  <a:cubicBezTo>
                    <a:pt x="6" y="31"/>
                    <a:pt x="12" y="33"/>
                    <a:pt x="24" y="28"/>
                  </a:cubicBezTo>
                  <a:cubicBezTo>
                    <a:pt x="26" y="27"/>
                    <a:pt x="26" y="30"/>
                    <a:pt x="29" y="28"/>
                  </a:cubicBezTo>
                  <a:cubicBezTo>
                    <a:pt x="31" y="26"/>
                    <a:pt x="29" y="25"/>
                    <a:pt x="30" y="22"/>
                  </a:cubicBezTo>
                  <a:cubicBezTo>
                    <a:pt x="32" y="19"/>
                    <a:pt x="34" y="12"/>
                    <a:pt x="33" y="8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4" name="Freeform 929">
              <a:extLst>
                <a:ext uri="{FF2B5EF4-FFF2-40B4-BE49-F238E27FC236}">
                  <a16:creationId xmlns:a16="http://schemas.microsoft.com/office/drawing/2014/main" id="{245FB70A-4FFA-425A-8614-524DAC06C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7176" y="893763"/>
              <a:ext cx="357188" cy="268288"/>
            </a:xfrm>
            <a:custGeom>
              <a:avLst/>
              <a:gdLst>
                <a:gd name="T0" fmla="*/ 3 w 108"/>
                <a:gd name="T1" fmla="*/ 0 h 81"/>
                <a:gd name="T2" fmla="*/ 108 w 108"/>
                <a:gd name="T3" fmla="*/ 72 h 81"/>
                <a:gd name="T4" fmla="*/ 105 w 108"/>
                <a:gd name="T5" fmla="*/ 79 h 81"/>
                <a:gd name="T6" fmla="*/ 0 w 108"/>
                <a:gd name="T7" fmla="*/ 2 h 81"/>
                <a:gd name="T8" fmla="*/ 3 w 108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81">
                  <a:moveTo>
                    <a:pt x="3" y="0"/>
                  </a:moveTo>
                  <a:cubicBezTo>
                    <a:pt x="3" y="0"/>
                    <a:pt x="57" y="76"/>
                    <a:pt x="108" y="72"/>
                  </a:cubicBezTo>
                  <a:cubicBezTo>
                    <a:pt x="108" y="72"/>
                    <a:pt x="107" y="76"/>
                    <a:pt x="105" y="79"/>
                  </a:cubicBezTo>
                  <a:cubicBezTo>
                    <a:pt x="103" y="81"/>
                    <a:pt x="56" y="77"/>
                    <a:pt x="0" y="2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5" name="Freeform 930">
              <a:extLst>
                <a:ext uri="{FF2B5EF4-FFF2-40B4-BE49-F238E27FC236}">
                  <a16:creationId xmlns:a16="http://schemas.microsoft.com/office/drawing/2014/main" id="{F009BF73-291F-4252-8C3F-B66C48657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3838" y="755651"/>
              <a:ext cx="69850" cy="128588"/>
            </a:xfrm>
            <a:custGeom>
              <a:avLst/>
              <a:gdLst>
                <a:gd name="T0" fmla="*/ 11 w 21"/>
                <a:gd name="T1" fmla="*/ 34 h 39"/>
                <a:gd name="T2" fmla="*/ 1 w 21"/>
                <a:gd name="T3" fmla="*/ 21 h 39"/>
                <a:gd name="T4" fmla="*/ 10 w 21"/>
                <a:gd name="T5" fmla="*/ 27 h 39"/>
                <a:gd name="T6" fmla="*/ 0 w 21"/>
                <a:gd name="T7" fmla="*/ 7 h 39"/>
                <a:gd name="T8" fmla="*/ 14 w 21"/>
                <a:gd name="T9" fmla="*/ 25 h 39"/>
                <a:gd name="T10" fmla="*/ 7 w 21"/>
                <a:gd name="T11" fmla="*/ 0 h 39"/>
                <a:gd name="T12" fmla="*/ 17 w 21"/>
                <a:gd name="T13" fmla="*/ 17 h 39"/>
                <a:gd name="T14" fmla="*/ 14 w 21"/>
                <a:gd name="T15" fmla="*/ 5 h 39"/>
                <a:gd name="T16" fmla="*/ 14 w 21"/>
                <a:gd name="T17" fmla="*/ 0 h 39"/>
                <a:gd name="T18" fmla="*/ 20 w 21"/>
                <a:gd name="T19" fmla="*/ 30 h 39"/>
                <a:gd name="T20" fmla="*/ 11 w 21"/>
                <a:gd name="T21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9">
                  <a:moveTo>
                    <a:pt x="11" y="34"/>
                  </a:moveTo>
                  <a:cubicBezTo>
                    <a:pt x="11" y="34"/>
                    <a:pt x="6" y="29"/>
                    <a:pt x="1" y="21"/>
                  </a:cubicBezTo>
                  <a:cubicBezTo>
                    <a:pt x="4" y="26"/>
                    <a:pt x="9" y="31"/>
                    <a:pt x="10" y="27"/>
                  </a:cubicBezTo>
                  <a:cubicBezTo>
                    <a:pt x="12" y="21"/>
                    <a:pt x="0" y="7"/>
                    <a:pt x="0" y="7"/>
                  </a:cubicBezTo>
                  <a:cubicBezTo>
                    <a:pt x="11" y="13"/>
                    <a:pt x="13" y="24"/>
                    <a:pt x="14" y="25"/>
                  </a:cubicBezTo>
                  <a:cubicBezTo>
                    <a:pt x="17" y="15"/>
                    <a:pt x="7" y="0"/>
                    <a:pt x="7" y="0"/>
                  </a:cubicBezTo>
                  <a:cubicBezTo>
                    <a:pt x="14" y="7"/>
                    <a:pt x="16" y="16"/>
                    <a:pt x="17" y="17"/>
                  </a:cubicBezTo>
                  <a:cubicBezTo>
                    <a:pt x="16" y="16"/>
                    <a:pt x="16" y="11"/>
                    <a:pt x="14" y="5"/>
                  </a:cubicBezTo>
                  <a:cubicBezTo>
                    <a:pt x="14" y="2"/>
                    <a:pt x="13" y="1"/>
                    <a:pt x="14" y="0"/>
                  </a:cubicBezTo>
                  <a:cubicBezTo>
                    <a:pt x="18" y="9"/>
                    <a:pt x="21" y="19"/>
                    <a:pt x="20" y="30"/>
                  </a:cubicBezTo>
                  <a:cubicBezTo>
                    <a:pt x="20" y="30"/>
                    <a:pt x="16" y="39"/>
                    <a:pt x="11" y="34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6" name="Freeform 931">
              <a:extLst>
                <a:ext uri="{FF2B5EF4-FFF2-40B4-BE49-F238E27FC236}">
                  <a16:creationId xmlns:a16="http://schemas.microsoft.com/office/drawing/2014/main" id="{49E58700-1B6C-445F-99AA-209B23A8F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76013" y="1231901"/>
              <a:ext cx="244475" cy="182563"/>
            </a:xfrm>
            <a:custGeom>
              <a:avLst/>
              <a:gdLst>
                <a:gd name="T0" fmla="*/ 69 w 74"/>
                <a:gd name="T1" fmla="*/ 9 h 55"/>
                <a:gd name="T2" fmla="*/ 3 w 74"/>
                <a:gd name="T3" fmla="*/ 35 h 55"/>
                <a:gd name="T4" fmla="*/ 4 w 74"/>
                <a:gd name="T5" fmla="*/ 41 h 55"/>
                <a:gd name="T6" fmla="*/ 4 w 74"/>
                <a:gd name="T7" fmla="*/ 52 h 55"/>
                <a:gd name="T8" fmla="*/ 33 w 74"/>
                <a:gd name="T9" fmla="*/ 51 h 55"/>
                <a:gd name="T10" fmla="*/ 74 w 74"/>
                <a:gd name="T11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55">
                  <a:moveTo>
                    <a:pt x="69" y="9"/>
                  </a:moveTo>
                  <a:cubicBezTo>
                    <a:pt x="69" y="9"/>
                    <a:pt x="25" y="0"/>
                    <a:pt x="3" y="35"/>
                  </a:cubicBezTo>
                  <a:cubicBezTo>
                    <a:pt x="3" y="35"/>
                    <a:pt x="0" y="41"/>
                    <a:pt x="4" y="41"/>
                  </a:cubicBezTo>
                  <a:cubicBezTo>
                    <a:pt x="8" y="42"/>
                    <a:pt x="2" y="48"/>
                    <a:pt x="4" y="52"/>
                  </a:cubicBezTo>
                  <a:cubicBezTo>
                    <a:pt x="6" y="55"/>
                    <a:pt x="18" y="53"/>
                    <a:pt x="33" y="51"/>
                  </a:cubicBezTo>
                  <a:cubicBezTo>
                    <a:pt x="47" y="48"/>
                    <a:pt x="66" y="39"/>
                    <a:pt x="74" y="2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7" name="Freeform 932">
              <a:extLst>
                <a:ext uri="{FF2B5EF4-FFF2-40B4-BE49-F238E27FC236}">
                  <a16:creationId xmlns:a16="http://schemas.microsoft.com/office/drawing/2014/main" id="{9ED392E8-81D3-481F-81B8-F032836549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58563" y="1268413"/>
              <a:ext cx="147638" cy="100013"/>
            </a:xfrm>
            <a:custGeom>
              <a:avLst/>
              <a:gdLst>
                <a:gd name="T0" fmla="*/ 0 w 45"/>
                <a:gd name="T1" fmla="*/ 14 h 30"/>
                <a:gd name="T2" fmla="*/ 23 w 45"/>
                <a:gd name="T3" fmla="*/ 12 h 30"/>
                <a:gd name="T4" fmla="*/ 6 w 45"/>
                <a:gd name="T5" fmla="*/ 24 h 30"/>
                <a:gd name="T6" fmla="*/ 44 w 45"/>
                <a:gd name="T7" fmla="*/ 11 h 30"/>
                <a:gd name="T8" fmla="*/ 45 w 45"/>
                <a:gd name="T9" fmla="*/ 5 h 30"/>
                <a:gd name="T10" fmla="*/ 32 w 45"/>
                <a:gd name="T11" fmla="*/ 1 h 30"/>
                <a:gd name="T12" fmla="*/ 0 w 45"/>
                <a:gd name="T13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30">
                  <a:moveTo>
                    <a:pt x="0" y="14"/>
                  </a:moveTo>
                  <a:cubicBezTo>
                    <a:pt x="0" y="14"/>
                    <a:pt x="18" y="11"/>
                    <a:pt x="23" y="12"/>
                  </a:cubicBezTo>
                  <a:cubicBezTo>
                    <a:pt x="23" y="12"/>
                    <a:pt x="11" y="17"/>
                    <a:pt x="6" y="24"/>
                  </a:cubicBezTo>
                  <a:cubicBezTo>
                    <a:pt x="0" y="30"/>
                    <a:pt x="44" y="11"/>
                    <a:pt x="44" y="11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35" y="0"/>
                    <a:pt x="32" y="1"/>
                  </a:cubicBezTo>
                  <a:cubicBezTo>
                    <a:pt x="28" y="3"/>
                    <a:pt x="0" y="14"/>
                    <a:pt x="0" y="14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8" name="Freeform 933">
              <a:extLst>
                <a:ext uri="{FF2B5EF4-FFF2-40B4-BE49-F238E27FC236}">
                  <a16:creationId xmlns:a16="http://schemas.microsoft.com/office/drawing/2014/main" id="{4DB83BD4-074B-4A2D-97BB-F9A1F8658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8238" y="1292226"/>
              <a:ext cx="258763" cy="144463"/>
            </a:xfrm>
            <a:custGeom>
              <a:avLst/>
              <a:gdLst>
                <a:gd name="T0" fmla="*/ 75 w 78"/>
                <a:gd name="T1" fmla="*/ 14 h 44"/>
                <a:gd name="T2" fmla="*/ 57 w 78"/>
                <a:gd name="T3" fmla="*/ 32 h 44"/>
                <a:gd name="T4" fmla="*/ 56 w 78"/>
                <a:gd name="T5" fmla="*/ 33 h 44"/>
                <a:gd name="T6" fmla="*/ 55 w 78"/>
                <a:gd name="T7" fmla="*/ 33 h 44"/>
                <a:gd name="T8" fmla="*/ 16 w 78"/>
                <a:gd name="T9" fmla="*/ 44 h 44"/>
                <a:gd name="T10" fmla="*/ 12 w 78"/>
                <a:gd name="T11" fmla="*/ 41 h 44"/>
                <a:gd name="T12" fmla="*/ 1 w 78"/>
                <a:gd name="T13" fmla="*/ 38 h 44"/>
                <a:gd name="T14" fmla="*/ 5 w 78"/>
                <a:gd name="T15" fmla="*/ 32 h 44"/>
                <a:gd name="T16" fmla="*/ 66 w 78"/>
                <a:gd name="T17" fmla="*/ 1 h 44"/>
                <a:gd name="T18" fmla="*/ 75 w 78"/>
                <a:gd name="T19" fmla="*/ 1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44">
                  <a:moveTo>
                    <a:pt x="75" y="14"/>
                  </a:moveTo>
                  <a:cubicBezTo>
                    <a:pt x="72" y="22"/>
                    <a:pt x="65" y="28"/>
                    <a:pt x="57" y="32"/>
                  </a:cubicBezTo>
                  <a:cubicBezTo>
                    <a:pt x="57" y="33"/>
                    <a:pt x="56" y="33"/>
                    <a:pt x="56" y="33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39" y="42"/>
                    <a:pt x="20" y="44"/>
                    <a:pt x="16" y="44"/>
                  </a:cubicBezTo>
                  <a:cubicBezTo>
                    <a:pt x="10" y="43"/>
                    <a:pt x="14" y="42"/>
                    <a:pt x="12" y="41"/>
                  </a:cubicBezTo>
                  <a:cubicBezTo>
                    <a:pt x="10" y="40"/>
                    <a:pt x="3" y="41"/>
                    <a:pt x="1" y="38"/>
                  </a:cubicBezTo>
                  <a:cubicBezTo>
                    <a:pt x="0" y="35"/>
                    <a:pt x="5" y="32"/>
                    <a:pt x="5" y="32"/>
                  </a:cubicBezTo>
                  <a:cubicBezTo>
                    <a:pt x="26" y="11"/>
                    <a:pt x="53" y="0"/>
                    <a:pt x="66" y="1"/>
                  </a:cubicBezTo>
                  <a:cubicBezTo>
                    <a:pt x="74" y="2"/>
                    <a:pt x="78" y="6"/>
                    <a:pt x="75" y="14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9" name="Freeform 934">
              <a:extLst>
                <a:ext uri="{FF2B5EF4-FFF2-40B4-BE49-F238E27FC236}">
                  <a16:creationId xmlns:a16="http://schemas.microsoft.com/office/drawing/2014/main" id="{4D4880CA-83D4-4AC8-BCA1-F57A93CD8B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47463" y="1295401"/>
              <a:ext cx="109538" cy="101600"/>
            </a:xfrm>
            <a:custGeom>
              <a:avLst/>
              <a:gdLst>
                <a:gd name="T0" fmla="*/ 30 w 33"/>
                <a:gd name="T1" fmla="*/ 13 h 31"/>
                <a:gd name="T2" fmla="*/ 12 w 33"/>
                <a:gd name="T3" fmla="*/ 31 h 31"/>
                <a:gd name="T4" fmla="*/ 25 w 33"/>
                <a:gd name="T5" fmla="*/ 18 h 31"/>
                <a:gd name="T6" fmla="*/ 5 w 33"/>
                <a:gd name="T7" fmla="*/ 25 h 31"/>
                <a:gd name="T8" fmla="*/ 18 w 33"/>
                <a:gd name="T9" fmla="*/ 13 h 31"/>
                <a:gd name="T10" fmla="*/ 0 w 33"/>
                <a:gd name="T11" fmla="*/ 21 h 31"/>
                <a:gd name="T12" fmla="*/ 16 w 33"/>
                <a:gd name="T13" fmla="*/ 11 h 31"/>
                <a:gd name="T14" fmla="*/ 18 w 33"/>
                <a:gd name="T15" fmla="*/ 1 h 31"/>
                <a:gd name="T16" fmla="*/ 21 w 33"/>
                <a:gd name="T17" fmla="*/ 0 h 31"/>
                <a:gd name="T18" fmla="*/ 30 w 33"/>
                <a:gd name="T1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1">
                  <a:moveTo>
                    <a:pt x="30" y="13"/>
                  </a:moveTo>
                  <a:cubicBezTo>
                    <a:pt x="27" y="21"/>
                    <a:pt x="20" y="27"/>
                    <a:pt x="12" y="31"/>
                  </a:cubicBezTo>
                  <a:cubicBezTo>
                    <a:pt x="18" y="28"/>
                    <a:pt x="24" y="19"/>
                    <a:pt x="25" y="18"/>
                  </a:cubicBezTo>
                  <a:cubicBezTo>
                    <a:pt x="18" y="25"/>
                    <a:pt x="5" y="25"/>
                    <a:pt x="5" y="25"/>
                  </a:cubicBezTo>
                  <a:cubicBezTo>
                    <a:pt x="15" y="22"/>
                    <a:pt x="18" y="13"/>
                    <a:pt x="18" y="13"/>
                  </a:cubicBezTo>
                  <a:cubicBezTo>
                    <a:pt x="14" y="18"/>
                    <a:pt x="0" y="21"/>
                    <a:pt x="0" y="21"/>
                  </a:cubicBezTo>
                  <a:cubicBezTo>
                    <a:pt x="0" y="21"/>
                    <a:pt x="12" y="16"/>
                    <a:pt x="16" y="11"/>
                  </a:cubicBezTo>
                  <a:cubicBezTo>
                    <a:pt x="21" y="6"/>
                    <a:pt x="18" y="1"/>
                    <a:pt x="18" y="1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9" y="1"/>
                    <a:pt x="33" y="5"/>
                    <a:pt x="30" y="13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0" name="Freeform 935">
              <a:extLst>
                <a:ext uri="{FF2B5EF4-FFF2-40B4-BE49-F238E27FC236}">
                  <a16:creationId xmlns:a16="http://schemas.microsoft.com/office/drawing/2014/main" id="{C95607CE-D282-4EB3-A152-C36974BE57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79188" y="1222376"/>
              <a:ext cx="257175" cy="103188"/>
            </a:xfrm>
            <a:custGeom>
              <a:avLst/>
              <a:gdLst>
                <a:gd name="T0" fmla="*/ 71 w 78"/>
                <a:gd name="T1" fmla="*/ 17 h 31"/>
                <a:gd name="T2" fmla="*/ 55 w 78"/>
                <a:gd name="T3" fmla="*/ 21 h 31"/>
                <a:gd name="T4" fmla="*/ 55 w 78"/>
                <a:gd name="T5" fmla="*/ 21 h 31"/>
                <a:gd name="T6" fmla="*/ 52 w 78"/>
                <a:gd name="T7" fmla="*/ 22 h 31"/>
                <a:gd name="T8" fmla="*/ 50 w 78"/>
                <a:gd name="T9" fmla="*/ 23 h 31"/>
                <a:gd name="T10" fmla="*/ 50 w 78"/>
                <a:gd name="T11" fmla="*/ 23 h 31"/>
                <a:gd name="T12" fmla="*/ 7 w 78"/>
                <a:gd name="T13" fmla="*/ 28 h 31"/>
                <a:gd name="T14" fmla="*/ 9 w 78"/>
                <a:gd name="T15" fmla="*/ 19 h 31"/>
                <a:gd name="T16" fmla="*/ 5 w 78"/>
                <a:gd name="T17" fmla="*/ 11 h 31"/>
                <a:gd name="T18" fmla="*/ 41 w 78"/>
                <a:gd name="T19" fmla="*/ 1 h 31"/>
                <a:gd name="T20" fmla="*/ 71 w 78"/>
                <a:gd name="T21" fmla="*/ 7 h 31"/>
                <a:gd name="T22" fmla="*/ 71 w 78"/>
                <a:gd name="T23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31">
                  <a:moveTo>
                    <a:pt x="71" y="17"/>
                  </a:moveTo>
                  <a:cubicBezTo>
                    <a:pt x="71" y="17"/>
                    <a:pt x="64" y="19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4" y="22"/>
                    <a:pt x="53" y="22"/>
                    <a:pt x="52" y="22"/>
                  </a:cubicBezTo>
                  <a:cubicBezTo>
                    <a:pt x="51" y="23"/>
                    <a:pt x="50" y="23"/>
                    <a:pt x="50" y="23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33" y="27"/>
                    <a:pt x="12" y="31"/>
                    <a:pt x="7" y="28"/>
                  </a:cubicBezTo>
                  <a:cubicBezTo>
                    <a:pt x="0" y="24"/>
                    <a:pt x="8" y="21"/>
                    <a:pt x="9" y="19"/>
                  </a:cubicBezTo>
                  <a:cubicBezTo>
                    <a:pt x="10" y="18"/>
                    <a:pt x="4" y="13"/>
                    <a:pt x="5" y="11"/>
                  </a:cubicBezTo>
                  <a:cubicBezTo>
                    <a:pt x="5" y="10"/>
                    <a:pt x="22" y="2"/>
                    <a:pt x="41" y="1"/>
                  </a:cubicBezTo>
                  <a:cubicBezTo>
                    <a:pt x="51" y="0"/>
                    <a:pt x="61" y="2"/>
                    <a:pt x="71" y="7"/>
                  </a:cubicBezTo>
                  <a:cubicBezTo>
                    <a:pt x="71" y="7"/>
                    <a:pt x="78" y="14"/>
                    <a:pt x="71" y="17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1" name="Freeform 936">
              <a:extLst>
                <a:ext uri="{FF2B5EF4-FFF2-40B4-BE49-F238E27FC236}">
                  <a16:creationId xmlns:a16="http://schemas.microsoft.com/office/drawing/2014/main" id="{467153EF-17DA-4AE8-9624-1F6C64EAF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74451" y="1241426"/>
              <a:ext cx="85725" cy="119063"/>
            </a:xfrm>
            <a:custGeom>
              <a:avLst/>
              <a:gdLst>
                <a:gd name="T0" fmla="*/ 9 w 26"/>
                <a:gd name="T1" fmla="*/ 1 h 36"/>
                <a:gd name="T2" fmla="*/ 0 w 26"/>
                <a:gd name="T3" fmla="*/ 1 h 36"/>
                <a:gd name="T4" fmla="*/ 11 w 26"/>
                <a:gd name="T5" fmla="*/ 9 h 36"/>
                <a:gd name="T6" fmla="*/ 0 w 26"/>
                <a:gd name="T7" fmla="*/ 17 h 36"/>
                <a:gd name="T8" fmla="*/ 14 w 26"/>
                <a:gd name="T9" fmla="*/ 20 h 36"/>
                <a:gd name="T10" fmla="*/ 8 w 26"/>
                <a:gd name="T11" fmla="*/ 36 h 36"/>
                <a:gd name="T12" fmla="*/ 19 w 26"/>
                <a:gd name="T13" fmla="*/ 28 h 36"/>
                <a:gd name="T14" fmla="*/ 19 w 26"/>
                <a:gd name="T15" fmla="*/ 34 h 36"/>
                <a:gd name="T16" fmla="*/ 24 w 26"/>
                <a:gd name="T17" fmla="*/ 17 h 36"/>
                <a:gd name="T18" fmla="*/ 25 w 26"/>
                <a:gd name="T19" fmla="*/ 13 h 36"/>
                <a:gd name="T20" fmla="*/ 21 w 26"/>
                <a:gd name="T21" fmla="*/ 9 h 36"/>
                <a:gd name="T22" fmla="*/ 9 w 26"/>
                <a:gd name="T23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36">
                  <a:moveTo>
                    <a:pt x="9" y="1"/>
                  </a:moveTo>
                  <a:cubicBezTo>
                    <a:pt x="7" y="0"/>
                    <a:pt x="3" y="0"/>
                    <a:pt x="0" y="1"/>
                  </a:cubicBezTo>
                  <a:cubicBezTo>
                    <a:pt x="8" y="2"/>
                    <a:pt x="11" y="6"/>
                    <a:pt x="11" y="9"/>
                  </a:cubicBezTo>
                  <a:cubicBezTo>
                    <a:pt x="10" y="12"/>
                    <a:pt x="0" y="17"/>
                    <a:pt x="0" y="17"/>
                  </a:cubicBezTo>
                  <a:cubicBezTo>
                    <a:pt x="0" y="17"/>
                    <a:pt x="11" y="17"/>
                    <a:pt x="14" y="20"/>
                  </a:cubicBezTo>
                  <a:cubicBezTo>
                    <a:pt x="18" y="24"/>
                    <a:pt x="16" y="32"/>
                    <a:pt x="8" y="36"/>
                  </a:cubicBezTo>
                  <a:cubicBezTo>
                    <a:pt x="14" y="36"/>
                    <a:pt x="17" y="33"/>
                    <a:pt x="19" y="28"/>
                  </a:cubicBezTo>
                  <a:cubicBezTo>
                    <a:pt x="20" y="26"/>
                    <a:pt x="19" y="34"/>
                    <a:pt x="19" y="34"/>
                  </a:cubicBezTo>
                  <a:cubicBezTo>
                    <a:pt x="19" y="34"/>
                    <a:pt x="24" y="30"/>
                    <a:pt x="24" y="17"/>
                  </a:cubicBezTo>
                  <a:cubicBezTo>
                    <a:pt x="24" y="15"/>
                    <a:pt x="26" y="15"/>
                    <a:pt x="25" y="13"/>
                  </a:cubicBezTo>
                  <a:cubicBezTo>
                    <a:pt x="25" y="10"/>
                    <a:pt x="22" y="11"/>
                    <a:pt x="21" y="9"/>
                  </a:cubicBezTo>
                  <a:cubicBezTo>
                    <a:pt x="18" y="6"/>
                    <a:pt x="13" y="2"/>
                    <a:pt x="9" y="1"/>
                  </a:cubicBezTo>
                  <a:close/>
                </a:path>
              </a:pathLst>
            </a:custGeom>
            <a:solidFill>
              <a:srgbClr val="A25C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2" name="Freeform 937">
              <a:extLst>
                <a:ext uri="{FF2B5EF4-FFF2-40B4-BE49-F238E27FC236}">
                  <a16:creationId xmlns:a16="http://schemas.microsoft.com/office/drawing/2014/main" id="{9AEF4AE5-4E9D-4E2D-8E21-7051F0EA2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2713" y="1060451"/>
              <a:ext cx="376238" cy="231775"/>
            </a:xfrm>
            <a:custGeom>
              <a:avLst/>
              <a:gdLst>
                <a:gd name="T0" fmla="*/ 0 w 114"/>
                <a:gd name="T1" fmla="*/ 67 h 70"/>
                <a:gd name="T2" fmla="*/ 107 w 114"/>
                <a:gd name="T3" fmla="*/ 0 h 70"/>
                <a:gd name="T4" fmla="*/ 112 w 114"/>
                <a:gd name="T5" fmla="*/ 5 h 70"/>
                <a:gd name="T6" fmla="*/ 0 w 114"/>
                <a:gd name="T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" h="70">
                  <a:moveTo>
                    <a:pt x="0" y="67"/>
                  </a:moveTo>
                  <a:cubicBezTo>
                    <a:pt x="0" y="67"/>
                    <a:pt x="90" y="48"/>
                    <a:pt x="107" y="0"/>
                  </a:cubicBezTo>
                  <a:cubicBezTo>
                    <a:pt x="107" y="0"/>
                    <a:pt x="110" y="2"/>
                    <a:pt x="112" y="5"/>
                  </a:cubicBezTo>
                  <a:cubicBezTo>
                    <a:pt x="114" y="8"/>
                    <a:pt x="91" y="49"/>
                    <a:pt x="0" y="70"/>
                  </a:cubicBezTo>
                </a:path>
              </a:pathLst>
            </a:custGeom>
            <a:solidFill>
              <a:srgbClr val="A25C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3" name="Freeform 938">
              <a:extLst>
                <a:ext uri="{FF2B5EF4-FFF2-40B4-BE49-F238E27FC236}">
                  <a16:creationId xmlns:a16="http://schemas.microsoft.com/office/drawing/2014/main" id="{C87C30F4-9D38-45BD-B724-BF3F70AE8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07776" y="1222376"/>
              <a:ext cx="128588" cy="69850"/>
            </a:xfrm>
            <a:custGeom>
              <a:avLst/>
              <a:gdLst>
                <a:gd name="T0" fmla="*/ 32 w 39"/>
                <a:gd name="T1" fmla="*/ 17 h 21"/>
                <a:gd name="T2" fmla="*/ 16 w 39"/>
                <a:gd name="T3" fmla="*/ 21 h 21"/>
                <a:gd name="T4" fmla="*/ 25 w 39"/>
                <a:gd name="T5" fmla="*/ 15 h 21"/>
                <a:gd name="T6" fmla="*/ 3 w 39"/>
                <a:gd name="T7" fmla="*/ 16 h 21"/>
                <a:gd name="T8" fmla="*/ 25 w 39"/>
                <a:gd name="T9" fmla="*/ 11 h 21"/>
                <a:gd name="T10" fmla="*/ 0 w 39"/>
                <a:gd name="T11" fmla="*/ 7 h 21"/>
                <a:gd name="T12" fmla="*/ 18 w 39"/>
                <a:gd name="T13" fmla="*/ 5 h 21"/>
                <a:gd name="T14" fmla="*/ 7 w 39"/>
                <a:gd name="T15" fmla="*/ 2 h 21"/>
                <a:gd name="T16" fmla="*/ 2 w 39"/>
                <a:gd name="T17" fmla="*/ 1 h 21"/>
                <a:gd name="T18" fmla="*/ 32 w 39"/>
                <a:gd name="T19" fmla="*/ 7 h 21"/>
                <a:gd name="T20" fmla="*/ 32 w 39"/>
                <a:gd name="T21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21">
                  <a:moveTo>
                    <a:pt x="32" y="17"/>
                  </a:moveTo>
                  <a:cubicBezTo>
                    <a:pt x="32" y="17"/>
                    <a:pt x="25" y="19"/>
                    <a:pt x="16" y="21"/>
                  </a:cubicBezTo>
                  <a:cubicBezTo>
                    <a:pt x="22" y="20"/>
                    <a:pt x="28" y="17"/>
                    <a:pt x="25" y="15"/>
                  </a:cubicBezTo>
                  <a:cubicBezTo>
                    <a:pt x="21" y="10"/>
                    <a:pt x="3" y="16"/>
                    <a:pt x="3" y="16"/>
                  </a:cubicBezTo>
                  <a:cubicBezTo>
                    <a:pt x="13" y="8"/>
                    <a:pt x="24" y="11"/>
                    <a:pt x="25" y="11"/>
                  </a:cubicBezTo>
                  <a:cubicBezTo>
                    <a:pt x="18" y="4"/>
                    <a:pt x="0" y="7"/>
                    <a:pt x="0" y="7"/>
                  </a:cubicBezTo>
                  <a:cubicBezTo>
                    <a:pt x="9" y="4"/>
                    <a:pt x="18" y="5"/>
                    <a:pt x="18" y="5"/>
                  </a:cubicBezTo>
                  <a:cubicBezTo>
                    <a:pt x="18" y="5"/>
                    <a:pt x="13" y="3"/>
                    <a:pt x="7" y="2"/>
                  </a:cubicBezTo>
                  <a:cubicBezTo>
                    <a:pt x="4" y="2"/>
                    <a:pt x="3" y="1"/>
                    <a:pt x="2" y="1"/>
                  </a:cubicBezTo>
                  <a:cubicBezTo>
                    <a:pt x="12" y="0"/>
                    <a:pt x="22" y="2"/>
                    <a:pt x="32" y="7"/>
                  </a:cubicBezTo>
                  <a:cubicBezTo>
                    <a:pt x="32" y="7"/>
                    <a:pt x="39" y="14"/>
                    <a:pt x="32" y="17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4" name="Freeform 939">
              <a:extLst>
                <a:ext uri="{FF2B5EF4-FFF2-40B4-BE49-F238E27FC236}">
                  <a16:creationId xmlns:a16="http://schemas.microsoft.com/office/drawing/2014/main" id="{04D15B27-FD74-48E7-A4D7-5501792C9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6026" y="1308101"/>
              <a:ext cx="254000" cy="173038"/>
            </a:xfrm>
            <a:custGeom>
              <a:avLst/>
              <a:gdLst>
                <a:gd name="T0" fmla="*/ 75 w 77"/>
                <a:gd name="T1" fmla="*/ 19 h 52"/>
                <a:gd name="T2" fmla="*/ 4 w 77"/>
                <a:gd name="T3" fmla="*/ 28 h 52"/>
                <a:gd name="T4" fmla="*/ 4 w 77"/>
                <a:gd name="T5" fmla="*/ 35 h 52"/>
                <a:gd name="T6" fmla="*/ 1 w 77"/>
                <a:gd name="T7" fmla="*/ 45 h 52"/>
                <a:gd name="T8" fmla="*/ 29 w 77"/>
                <a:gd name="T9" fmla="*/ 51 h 52"/>
                <a:gd name="T10" fmla="*/ 77 w 77"/>
                <a:gd name="T11" fmla="*/ 3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52">
                  <a:moveTo>
                    <a:pt x="75" y="19"/>
                  </a:moveTo>
                  <a:cubicBezTo>
                    <a:pt x="75" y="19"/>
                    <a:pt x="33" y="0"/>
                    <a:pt x="4" y="28"/>
                  </a:cubicBezTo>
                  <a:cubicBezTo>
                    <a:pt x="4" y="28"/>
                    <a:pt x="0" y="33"/>
                    <a:pt x="4" y="35"/>
                  </a:cubicBezTo>
                  <a:cubicBezTo>
                    <a:pt x="7" y="37"/>
                    <a:pt x="0" y="41"/>
                    <a:pt x="1" y="45"/>
                  </a:cubicBezTo>
                  <a:cubicBezTo>
                    <a:pt x="2" y="49"/>
                    <a:pt x="14" y="50"/>
                    <a:pt x="29" y="51"/>
                  </a:cubicBezTo>
                  <a:cubicBezTo>
                    <a:pt x="44" y="52"/>
                    <a:pt x="64" y="48"/>
                    <a:pt x="77" y="3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5" name="Freeform 940">
              <a:extLst>
                <a:ext uri="{FF2B5EF4-FFF2-40B4-BE49-F238E27FC236}">
                  <a16:creationId xmlns:a16="http://schemas.microsoft.com/office/drawing/2014/main" id="{3A08F458-4BBE-475B-9C8D-9414C7727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5401" y="1371601"/>
              <a:ext cx="165100" cy="69850"/>
            </a:xfrm>
            <a:custGeom>
              <a:avLst/>
              <a:gdLst>
                <a:gd name="T0" fmla="*/ 4 w 50"/>
                <a:gd name="T1" fmla="*/ 5 h 21"/>
                <a:gd name="T2" fmla="*/ 26 w 50"/>
                <a:gd name="T3" fmla="*/ 8 h 21"/>
                <a:gd name="T4" fmla="*/ 7 w 50"/>
                <a:gd name="T5" fmla="*/ 16 h 21"/>
                <a:gd name="T6" fmla="*/ 47 w 50"/>
                <a:gd name="T7" fmla="*/ 13 h 21"/>
                <a:gd name="T8" fmla="*/ 50 w 50"/>
                <a:gd name="T9" fmla="*/ 7 h 21"/>
                <a:gd name="T10" fmla="*/ 38 w 50"/>
                <a:gd name="T11" fmla="*/ 1 h 21"/>
                <a:gd name="T12" fmla="*/ 4 w 50"/>
                <a:gd name="T13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21">
                  <a:moveTo>
                    <a:pt x="4" y="5"/>
                  </a:moveTo>
                  <a:cubicBezTo>
                    <a:pt x="4" y="5"/>
                    <a:pt x="22" y="7"/>
                    <a:pt x="26" y="8"/>
                  </a:cubicBezTo>
                  <a:cubicBezTo>
                    <a:pt x="26" y="8"/>
                    <a:pt x="14" y="11"/>
                    <a:pt x="7" y="16"/>
                  </a:cubicBezTo>
                  <a:cubicBezTo>
                    <a:pt x="0" y="21"/>
                    <a:pt x="47" y="13"/>
                    <a:pt x="47" y="13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41" y="0"/>
                    <a:pt x="38" y="1"/>
                  </a:cubicBezTo>
                  <a:cubicBezTo>
                    <a:pt x="34" y="1"/>
                    <a:pt x="4" y="5"/>
                    <a:pt x="4" y="5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6" name="Freeform 941">
              <a:extLst>
                <a:ext uri="{FF2B5EF4-FFF2-40B4-BE49-F238E27FC236}">
                  <a16:creationId xmlns:a16="http://schemas.microsoft.com/office/drawing/2014/main" id="{BCD9BAF2-F2C4-4A20-BA91-2D51249FB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5551" y="1393826"/>
              <a:ext cx="274638" cy="123825"/>
            </a:xfrm>
            <a:custGeom>
              <a:avLst/>
              <a:gdLst>
                <a:gd name="T0" fmla="*/ 78 w 83"/>
                <a:gd name="T1" fmla="*/ 19 h 37"/>
                <a:gd name="T2" fmla="*/ 57 w 83"/>
                <a:gd name="T3" fmla="*/ 32 h 37"/>
                <a:gd name="T4" fmla="*/ 55 w 83"/>
                <a:gd name="T5" fmla="*/ 33 h 37"/>
                <a:gd name="T6" fmla="*/ 55 w 83"/>
                <a:gd name="T7" fmla="*/ 33 h 37"/>
                <a:gd name="T8" fmla="*/ 14 w 83"/>
                <a:gd name="T9" fmla="*/ 34 h 37"/>
                <a:gd name="T10" fmla="*/ 11 w 83"/>
                <a:gd name="T11" fmla="*/ 30 h 37"/>
                <a:gd name="T12" fmla="*/ 1 w 83"/>
                <a:gd name="T13" fmla="*/ 25 h 37"/>
                <a:gd name="T14" fmla="*/ 6 w 83"/>
                <a:gd name="T15" fmla="*/ 20 h 37"/>
                <a:gd name="T16" fmla="*/ 73 w 83"/>
                <a:gd name="T17" fmla="*/ 4 h 37"/>
                <a:gd name="T18" fmla="*/ 78 w 83"/>
                <a:gd name="T19" fmla="*/ 1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37">
                  <a:moveTo>
                    <a:pt x="78" y="19"/>
                  </a:moveTo>
                  <a:cubicBezTo>
                    <a:pt x="73" y="26"/>
                    <a:pt x="65" y="30"/>
                    <a:pt x="57" y="32"/>
                  </a:cubicBezTo>
                  <a:cubicBezTo>
                    <a:pt x="56" y="32"/>
                    <a:pt x="56" y="32"/>
                    <a:pt x="55" y="33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37" y="37"/>
                    <a:pt x="18" y="35"/>
                    <a:pt x="14" y="34"/>
                  </a:cubicBezTo>
                  <a:cubicBezTo>
                    <a:pt x="8" y="32"/>
                    <a:pt x="13" y="32"/>
                    <a:pt x="11" y="30"/>
                  </a:cubicBezTo>
                  <a:cubicBezTo>
                    <a:pt x="9" y="29"/>
                    <a:pt x="2" y="28"/>
                    <a:pt x="1" y="25"/>
                  </a:cubicBezTo>
                  <a:cubicBezTo>
                    <a:pt x="0" y="21"/>
                    <a:pt x="6" y="20"/>
                    <a:pt x="6" y="20"/>
                  </a:cubicBezTo>
                  <a:cubicBezTo>
                    <a:pt x="32" y="4"/>
                    <a:pt x="60" y="0"/>
                    <a:pt x="73" y="4"/>
                  </a:cubicBezTo>
                  <a:cubicBezTo>
                    <a:pt x="80" y="7"/>
                    <a:pt x="83" y="12"/>
                    <a:pt x="78" y="19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7" name="Freeform 942">
              <a:extLst>
                <a:ext uri="{FF2B5EF4-FFF2-40B4-BE49-F238E27FC236}">
                  <a16:creationId xmlns:a16="http://schemas.microsoft.com/office/drawing/2014/main" id="{005F5AF8-18F3-4E01-A706-34B2F5662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1126" y="1408113"/>
              <a:ext cx="119063" cy="92075"/>
            </a:xfrm>
            <a:custGeom>
              <a:avLst/>
              <a:gdLst>
                <a:gd name="T0" fmla="*/ 31 w 36"/>
                <a:gd name="T1" fmla="*/ 15 h 28"/>
                <a:gd name="T2" fmla="*/ 10 w 36"/>
                <a:gd name="T3" fmla="*/ 28 h 28"/>
                <a:gd name="T4" fmla="*/ 26 w 36"/>
                <a:gd name="T5" fmla="*/ 19 h 28"/>
                <a:gd name="T6" fmla="*/ 5 w 36"/>
                <a:gd name="T7" fmla="*/ 20 h 28"/>
                <a:gd name="T8" fmla="*/ 20 w 36"/>
                <a:gd name="T9" fmla="*/ 12 h 28"/>
                <a:gd name="T10" fmla="*/ 0 w 36"/>
                <a:gd name="T11" fmla="*/ 15 h 28"/>
                <a:gd name="T12" fmla="*/ 19 w 36"/>
                <a:gd name="T13" fmla="*/ 9 h 28"/>
                <a:gd name="T14" fmla="*/ 23 w 36"/>
                <a:gd name="T15" fmla="*/ 1 h 28"/>
                <a:gd name="T16" fmla="*/ 26 w 36"/>
                <a:gd name="T17" fmla="*/ 0 h 28"/>
                <a:gd name="T18" fmla="*/ 31 w 36"/>
                <a:gd name="T19" fmla="*/ 1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8">
                  <a:moveTo>
                    <a:pt x="31" y="15"/>
                  </a:moveTo>
                  <a:cubicBezTo>
                    <a:pt x="26" y="22"/>
                    <a:pt x="18" y="26"/>
                    <a:pt x="10" y="28"/>
                  </a:cubicBezTo>
                  <a:cubicBezTo>
                    <a:pt x="16" y="26"/>
                    <a:pt x="25" y="19"/>
                    <a:pt x="26" y="19"/>
                  </a:cubicBezTo>
                  <a:cubicBezTo>
                    <a:pt x="17" y="23"/>
                    <a:pt x="5" y="20"/>
                    <a:pt x="5" y="20"/>
                  </a:cubicBezTo>
                  <a:cubicBezTo>
                    <a:pt x="14" y="19"/>
                    <a:pt x="20" y="12"/>
                    <a:pt x="20" y="12"/>
                  </a:cubicBezTo>
                  <a:cubicBezTo>
                    <a:pt x="15" y="15"/>
                    <a:pt x="0" y="15"/>
                    <a:pt x="0" y="15"/>
                  </a:cubicBezTo>
                  <a:cubicBezTo>
                    <a:pt x="0" y="15"/>
                    <a:pt x="13" y="13"/>
                    <a:pt x="19" y="9"/>
                  </a:cubicBezTo>
                  <a:cubicBezTo>
                    <a:pt x="24" y="6"/>
                    <a:pt x="23" y="1"/>
                    <a:pt x="23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3" y="3"/>
                    <a:pt x="36" y="8"/>
                    <a:pt x="31" y="15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8" name="Freeform 943">
              <a:extLst>
                <a:ext uri="{FF2B5EF4-FFF2-40B4-BE49-F238E27FC236}">
                  <a16:creationId xmlns:a16="http://schemas.microsoft.com/office/drawing/2014/main" id="{26F998C2-A348-4994-94BB-8CB40F541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3488" y="1301751"/>
              <a:ext cx="260350" cy="88900"/>
            </a:xfrm>
            <a:custGeom>
              <a:avLst/>
              <a:gdLst>
                <a:gd name="T0" fmla="*/ 71 w 79"/>
                <a:gd name="T1" fmla="*/ 27 h 27"/>
                <a:gd name="T2" fmla="*/ 55 w 79"/>
                <a:gd name="T3" fmla="*/ 27 h 27"/>
                <a:gd name="T4" fmla="*/ 55 w 79"/>
                <a:gd name="T5" fmla="*/ 27 h 27"/>
                <a:gd name="T6" fmla="*/ 51 w 79"/>
                <a:gd name="T7" fmla="*/ 27 h 27"/>
                <a:gd name="T8" fmla="*/ 49 w 79"/>
                <a:gd name="T9" fmla="*/ 27 h 27"/>
                <a:gd name="T10" fmla="*/ 49 w 79"/>
                <a:gd name="T11" fmla="*/ 27 h 27"/>
                <a:gd name="T12" fmla="*/ 7 w 79"/>
                <a:gd name="T13" fmla="*/ 23 h 27"/>
                <a:gd name="T14" fmla="*/ 10 w 79"/>
                <a:gd name="T15" fmla="*/ 14 h 27"/>
                <a:gd name="T16" fmla="*/ 8 w 79"/>
                <a:gd name="T17" fmla="*/ 5 h 27"/>
                <a:gd name="T18" fmla="*/ 46 w 79"/>
                <a:gd name="T19" fmla="*/ 4 h 27"/>
                <a:gd name="T20" fmla="*/ 73 w 79"/>
                <a:gd name="T21" fmla="*/ 17 h 27"/>
                <a:gd name="T22" fmla="*/ 71 w 79"/>
                <a:gd name="T2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27">
                  <a:moveTo>
                    <a:pt x="71" y="27"/>
                  </a:moveTo>
                  <a:cubicBezTo>
                    <a:pt x="71" y="27"/>
                    <a:pt x="64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4" y="27"/>
                    <a:pt x="52" y="27"/>
                    <a:pt x="51" y="27"/>
                  </a:cubicBezTo>
                  <a:cubicBezTo>
                    <a:pt x="50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32" y="27"/>
                    <a:pt x="10" y="26"/>
                    <a:pt x="7" y="23"/>
                  </a:cubicBezTo>
                  <a:cubicBezTo>
                    <a:pt x="0" y="16"/>
                    <a:pt x="9" y="16"/>
                    <a:pt x="10" y="14"/>
                  </a:cubicBezTo>
                  <a:cubicBezTo>
                    <a:pt x="12" y="13"/>
                    <a:pt x="7" y="7"/>
                    <a:pt x="8" y="5"/>
                  </a:cubicBezTo>
                  <a:cubicBezTo>
                    <a:pt x="9" y="4"/>
                    <a:pt x="27" y="0"/>
                    <a:pt x="46" y="4"/>
                  </a:cubicBezTo>
                  <a:cubicBezTo>
                    <a:pt x="55" y="6"/>
                    <a:pt x="65" y="10"/>
                    <a:pt x="73" y="17"/>
                  </a:cubicBezTo>
                  <a:cubicBezTo>
                    <a:pt x="73" y="17"/>
                    <a:pt x="79" y="26"/>
                    <a:pt x="71" y="27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9" name="Freeform 944">
              <a:extLst>
                <a:ext uri="{FF2B5EF4-FFF2-40B4-BE49-F238E27FC236}">
                  <a16:creationId xmlns:a16="http://schemas.microsoft.com/office/drawing/2014/main" id="{49EF3B1E-BE30-48EE-9D6B-54A76B39F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3988" y="1347788"/>
              <a:ext cx="85725" cy="122238"/>
            </a:xfrm>
            <a:custGeom>
              <a:avLst/>
              <a:gdLst>
                <a:gd name="T0" fmla="*/ 13 w 26"/>
                <a:gd name="T1" fmla="*/ 2 h 37"/>
                <a:gd name="T2" fmla="*/ 4 w 26"/>
                <a:gd name="T3" fmla="*/ 0 h 37"/>
                <a:gd name="T4" fmla="*/ 12 w 26"/>
                <a:gd name="T5" fmla="*/ 10 h 37"/>
                <a:gd name="T6" fmla="*/ 0 w 26"/>
                <a:gd name="T7" fmla="*/ 16 h 37"/>
                <a:gd name="T8" fmla="*/ 13 w 26"/>
                <a:gd name="T9" fmla="*/ 23 h 37"/>
                <a:gd name="T10" fmla="*/ 3 w 26"/>
                <a:gd name="T11" fmla="*/ 37 h 37"/>
                <a:gd name="T12" fmla="*/ 16 w 26"/>
                <a:gd name="T13" fmla="*/ 31 h 37"/>
                <a:gd name="T14" fmla="*/ 14 w 26"/>
                <a:gd name="T15" fmla="*/ 37 h 37"/>
                <a:gd name="T16" fmla="*/ 23 w 26"/>
                <a:gd name="T17" fmla="*/ 22 h 37"/>
                <a:gd name="T18" fmla="*/ 26 w 26"/>
                <a:gd name="T19" fmla="*/ 18 h 37"/>
                <a:gd name="T20" fmla="*/ 22 w 26"/>
                <a:gd name="T21" fmla="*/ 13 h 37"/>
                <a:gd name="T22" fmla="*/ 13 w 26"/>
                <a:gd name="T23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37">
                  <a:moveTo>
                    <a:pt x="13" y="2"/>
                  </a:moveTo>
                  <a:cubicBezTo>
                    <a:pt x="11" y="1"/>
                    <a:pt x="7" y="0"/>
                    <a:pt x="4" y="0"/>
                  </a:cubicBezTo>
                  <a:cubicBezTo>
                    <a:pt x="11" y="3"/>
                    <a:pt x="14" y="7"/>
                    <a:pt x="12" y="10"/>
                  </a:cubicBezTo>
                  <a:cubicBezTo>
                    <a:pt x="11" y="13"/>
                    <a:pt x="0" y="16"/>
                    <a:pt x="0" y="16"/>
                  </a:cubicBezTo>
                  <a:cubicBezTo>
                    <a:pt x="0" y="16"/>
                    <a:pt x="11" y="18"/>
                    <a:pt x="13" y="23"/>
                  </a:cubicBezTo>
                  <a:cubicBezTo>
                    <a:pt x="15" y="27"/>
                    <a:pt x="12" y="34"/>
                    <a:pt x="3" y="37"/>
                  </a:cubicBezTo>
                  <a:cubicBezTo>
                    <a:pt x="9" y="37"/>
                    <a:pt x="13" y="35"/>
                    <a:pt x="16" y="31"/>
                  </a:cubicBezTo>
                  <a:cubicBezTo>
                    <a:pt x="18" y="29"/>
                    <a:pt x="14" y="37"/>
                    <a:pt x="14" y="37"/>
                  </a:cubicBezTo>
                  <a:cubicBezTo>
                    <a:pt x="14" y="37"/>
                    <a:pt x="20" y="34"/>
                    <a:pt x="23" y="22"/>
                  </a:cubicBezTo>
                  <a:cubicBezTo>
                    <a:pt x="24" y="19"/>
                    <a:pt x="26" y="20"/>
                    <a:pt x="26" y="18"/>
                  </a:cubicBezTo>
                  <a:cubicBezTo>
                    <a:pt x="26" y="15"/>
                    <a:pt x="23" y="16"/>
                    <a:pt x="22" y="13"/>
                  </a:cubicBezTo>
                  <a:cubicBezTo>
                    <a:pt x="21" y="10"/>
                    <a:pt x="17" y="4"/>
                    <a:pt x="13" y="2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0" name="Freeform 945">
              <a:extLst>
                <a:ext uri="{FF2B5EF4-FFF2-40B4-BE49-F238E27FC236}">
                  <a16:creationId xmlns:a16="http://schemas.microsoft.com/office/drawing/2014/main" id="{B74CFCFE-CFFA-4A35-8A22-B7D4C77B32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3838" y="1268413"/>
              <a:ext cx="412750" cy="146050"/>
            </a:xfrm>
            <a:custGeom>
              <a:avLst/>
              <a:gdLst>
                <a:gd name="T0" fmla="*/ 0 w 125"/>
                <a:gd name="T1" fmla="*/ 40 h 44"/>
                <a:gd name="T2" fmla="*/ 120 w 125"/>
                <a:gd name="T3" fmla="*/ 0 h 44"/>
                <a:gd name="T4" fmla="*/ 124 w 125"/>
                <a:gd name="T5" fmla="*/ 7 h 44"/>
                <a:gd name="T6" fmla="*/ 0 w 125"/>
                <a:gd name="T7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44">
                  <a:moveTo>
                    <a:pt x="0" y="40"/>
                  </a:moveTo>
                  <a:cubicBezTo>
                    <a:pt x="0" y="40"/>
                    <a:pt x="93" y="43"/>
                    <a:pt x="120" y="0"/>
                  </a:cubicBezTo>
                  <a:cubicBezTo>
                    <a:pt x="120" y="0"/>
                    <a:pt x="123" y="4"/>
                    <a:pt x="124" y="7"/>
                  </a:cubicBezTo>
                  <a:cubicBezTo>
                    <a:pt x="125" y="10"/>
                    <a:pt x="94" y="44"/>
                    <a:pt x="0" y="43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1" name="Freeform 946">
              <a:extLst>
                <a:ext uri="{FF2B5EF4-FFF2-40B4-BE49-F238E27FC236}">
                  <a16:creationId xmlns:a16="http://schemas.microsoft.com/office/drawing/2014/main" id="{51167F29-9C66-4CA6-A4C4-AD760587C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1601" y="1314451"/>
              <a:ext cx="122238" cy="76200"/>
            </a:xfrm>
            <a:custGeom>
              <a:avLst/>
              <a:gdLst>
                <a:gd name="T0" fmla="*/ 29 w 37"/>
                <a:gd name="T1" fmla="*/ 23 h 23"/>
                <a:gd name="T2" fmla="*/ 13 w 37"/>
                <a:gd name="T3" fmla="*/ 23 h 23"/>
                <a:gd name="T4" fmla="*/ 23 w 37"/>
                <a:gd name="T5" fmla="*/ 19 h 23"/>
                <a:gd name="T6" fmla="*/ 1 w 37"/>
                <a:gd name="T7" fmla="*/ 15 h 23"/>
                <a:gd name="T8" fmla="*/ 24 w 37"/>
                <a:gd name="T9" fmla="*/ 15 h 23"/>
                <a:gd name="T10" fmla="*/ 0 w 37"/>
                <a:gd name="T11" fmla="*/ 5 h 23"/>
                <a:gd name="T12" fmla="*/ 19 w 37"/>
                <a:gd name="T13" fmla="*/ 8 h 23"/>
                <a:gd name="T14" fmla="*/ 8 w 37"/>
                <a:gd name="T15" fmla="*/ 3 h 23"/>
                <a:gd name="T16" fmla="*/ 4 w 37"/>
                <a:gd name="T17" fmla="*/ 0 h 23"/>
                <a:gd name="T18" fmla="*/ 31 w 37"/>
                <a:gd name="T19" fmla="*/ 13 h 23"/>
                <a:gd name="T20" fmla="*/ 29 w 37"/>
                <a:gd name="T21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23">
                  <a:moveTo>
                    <a:pt x="29" y="23"/>
                  </a:moveTo>
                  <a:cubicBezTo>
                    <a:pt x="29" y="23"/>
                    <a:pt x="22" y="23"/>
                    <a:pt x="13" y="23"/>
                  </a:cubicBezTo>
                  <a:cubicBezTo>
                    <a:pt x="19" y="23"/>
                    <a:pt x="26" y="22"/>
                    <a:pt x="23" y="19"/>
                  </a:cubicBezTo>
                  <a:cubicBezTo>
                    <a:pt x="20" y="14"/>
                    <a:pt x="1" y="15"/>
                    <a:pt x="1" y="15"/>
                  </a:cubicBezTo>
                  <a:cubicBezTo>
                    <a:pt x="13" y="10"/>
                    <a:pt x="23" y="15"/>
                    <a:pt x="24" y="15"/>
                  </a:cubicBezTo>
                  <a:cubicBezTo>
                    <a:pt x="18" y="7"/>
                    <a:pt x="0" y="5"/>
                    <a:pt x="0" y="5"/>
                  </a:cubicBezTo>
                  <a:cubicBezTo>
                    <a:pt x="10" y="5"/>
                    <a:pt x="18" y="8"/>
                    <a:pt x="19" y="8"/>
                  </a:cubicBezTo>
                  <a:cubicBezTo>
                    <a:pt x="18" y="8"/>
                    <a:pt x="14" y="5"/>
                    <a:pt x="8" y="3"/>
                  </a:cubicBezTo>
                  <a:cubicBezTo>
                    <a:pt x="6" y="2"/>
                    <a:pt x="5" y="1"/>
                    <a:pt x="4" y="0"/>
                  </a:cubicBezTo>
                  <a:cubicBezTo>
                    <a:pt x="13" y="2"/>
                    <a:pt x="23" y="6"/>
                    <a:pt x="31" y="13"/>
                  </a:cubicBezTo>
                  <a:cubicBezTo>
                    <a:pt x="31" y="13"/>
                    <a:pt x="37" y="22"/>
                    <a:pt x="29" y="23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2" name="Freeform 947">
              <a:extLst>
                <a:ext uri="{FF2B5EF4-FFF2-40B4-BE49-F238E27FC236}">
                  <a16:creationId xmlns:a16="http://schemas.microsoft.com/office/drawing/2014/main" id="{5B2041D6-30B1-4AF8-BACC-C2787003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9163" y="1073151"/>
              <a:ext cx="184150" cy="128588"/>
            </a:xfrm>
            <a:custGeom>
              <a:avLst/>
              <a:gdLst>
                <a:gd name="T0" fmla="*/ 56 w 56"/>
                <a:gd name="T1" fmla="*/ 22 h 39"/>
                <a:gd name="T2" fmla="*/ 6 w 56"/>
                <a:gd name="T3" fmla="*/ 13 h 39"/>
                <a:gd name="T4" fmla="*/ 4 w 56"/>
                <a:gd name="T5" fmla="*/ 18 h 39"/>
                <a:gd name="T6" fmla="*/ 0 w 56"/>
                <a:gd name="T7" fmla="*/ 24 h 39"/>
                <a:gd name="T8" fmla="*/ 18 w 56"/>
                <a:gd name="T9" fmla="*/ 34 h 39"/>
                <a:gd name="T10" fmla="*/ 55 w 56"/>
                <a:gd name="T11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39">
                  <a:moveTo>
                    <a:pt x="56" y="22"/>
                  </a:moveTo>
                  <a:cubicBezTo>
                    <a:pt x="56" y="22"/>
                    <a:pt x="32" y="0"/>
                    <a:pt x="6" y="13"/>
                  </a:cubicBezTo>
                  <a:cubicBezTo>
                    <a:pt x="6" y="13"/>
                    <a:pt x="2" y="16"/>
                    <a:pt x="4" y="18"/>
                  </a:cubicBezTo>
                  <a:cubicBezTo>
                    <a:pt x="6" y="20"/>
                    <a:pt x="0" y="21"/>
                    <a:pt x="0" y="24"/>
                  </a:cubicBezTo>
                  <a:cubicBezTo>
                    <a:pt x="0" y="27"/>
                    <a:pt x="8" y="30"/>
                    <a:pt x="18" y="34"/>
                  </a:cubicBezTo>
                  <a:cubicBezTo>
                    <a:pt x="28" y="38"/>
                    <a:pt x="43" y="39"/>
                    <a:pt x="55" y="3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3" name="Freeform 948">
              <a:extLst>
                <a:ext uri="{FF2B5EF4-FFF2-40B4-BE49-F238E27FC236}">
                  <a16:creationId xmlns:a16="http://schemas.microsoft.com/office/drawing/2014/main" id="{D5A329F4-4480-46B5-8CFD-A497DE3DA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4726" y="1125538"/>
              <a:ext cx="122238" cy="47625"/>
            </a:xfrm>
            <a:custGeom>
              <a:avLst/>
              <a:gdLst>
                <a:gd name="T0" fmla="*/ 6 w 37"/>
                <a:gd name="T1" fmla="*/ 0 h 14"/>
                <a:gd name="T2" fmla="*/ 21 w 37"/>
                <a:gd name="T3" fmla="*/ 6 h 14"/>
                <a:gd name="T4" fmla="*/ 6 w 37"/>
                <a:gd name="T5" fmla="*/ 7 h 14"/>
                <a:gd name="T6" fmla="*/ 34 w 37"/>
                <a:gd name="T7" fmla="*/ 14 h 14"/>
                <a:gd name="T8" fmla="*/ 37 w 37"/>
                <a:gd name="T9" fmla="*/ 11 h 14"/>
                <a:gd name="T10" fmla="*/ 30 w 37"/>
                <a:gd name="T11" fmla="*/ 4 h 14"/>
                <a:gd name="T12" fmla="*/ 6 w 37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14">
                  <a:moveTo>
                    <a:pt x="6" y="0"/>
                  </a:moveTo>
                  <a:cubicBezTo>
                    <a:pt x="6" y="0"/>
                    <a:pt x="18" y="4"/>
                    <a:pt x="21" y="6"/>
                  </a:cubicBezTo>
                  <a:cubicBezTo>
                    <a:pt x="21" y="6"/>
                    <a:pt x="12" y="5"/>
                    <a:pt x="6" y="7"/>
                  </a:cubicBezTo>
                  <a:cubicBezTo>
                    <a:pt x="0" y="9"/>
                    <a:pt x="34" y="14"/>
                    <a:pt x="34" y="14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3" y="4"/>
                    <a:pt x="30" y="4"/>
                  </a:cubicBezTo>
                  <a:cubicBezTo>
                    <a:pt x="28" y="3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4" name="Freeform 949">
              <a:extLst>
                <a:ext uri="{FF2B5EF4-FFF2-40B4-BE49-F238E27FC236}">
                  <a16:creationId xmlns:a16="http://schemas.microsoft.com/office/drawing/2014/main" id="{C096760B-7B0E-461F-99BE-D1E4641A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2338" y="1143001"/>
              <a:ext cx="195263" cy="82550"/>
            </a:xfrm>
            <a:custGeom>
              <a:avLst/>
              <a:gdLst>
                <a:gd name="T0" fmla="*/ 54 w 59"/>
                <a:gd name="T1" fmla="*/ 20 h 25"/>
                <a:gd name="T2" fmla="*/ 37 w 59"/>
                <a:gd name="T3" fmla="*/ 24 h 25"/>
                <a:gd name="T4" fmla="*/ 36 w 59"/>
                <a:gd name="T5" fmla="*/ 24 h 25"/>
                <a:gd name="T6" fmla="*/ 35 w 59"/>
                <a:gd name="T7" fmla="*/ 24 h 25"/>
                <a:gd name="T8" fmla="*/ 7 w 59"/>
                <a:gd name="T9" fmla="*/ 16 h 25"/>
                <a:gd name="T10" fmla="*/ 6 w 59"/>
                <a:gd name="T11" fmla="*/ 13 h 25"/>
                <a:gd name="T12" fmla="*/ 0 w 59"/>
                <a:gd name="T13" fmla="*/ 7 h 25"/>
                <a:gd name="T14" fmla="*/ 4 w 59"/>
                <a:gd name="T15" fmla="*/ 5 h 25"/>
                <a:gd name="T16" fmla="*/ 54 w 59"/>
                <a:gd name="T17" fmla="*/ 9 h 25"/>
                <a:gd name="T18" fmla="*/ 54 w 59"/>
                <a:gd name="T19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25">
                  <a:moveTo>
                    <a:pt x="54" y="20"/>
                  </a:moveTo>
                  <a:cubicBezTo>
                    <a:pt x="49" y="23"/>
                    <a:pt x="43" y="25"/>
                    <a:pt x="37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22" y="24"/>
                    <a:pt x="9" y="18"/>
                    <a:pt x="7" y="16"/>
                  </a:cubicBezTo>
                  <a:cubicBezTo>
                    <a:pt x="4" y="14"/>
                    <a:pt x="7" y="15"/>
                    <a:pt x="6" y="13"/>
                  </a:cubicBezTo>
                  <a:cubicBezTo>
                    <a:pt x="5" y="12"/>
                    <a:pt x="0" y="10"/>
                    <a:pt x="0" y="7"/>
                  </a:cubicBezTo>
                  <a:cubicBezTo>
                    <a:pt x="0" y="5"/>
                    <a:pt x="4" y="5"/>
                    <a:pt x="4" y="5"/>
                  </a:cubicBezTo>
                  <a:cubicBezTo>
                    <a:pt x="26" y="0"/>
                    <a:pt x="46" y="3"/>
                    <a:pt x="54" y="9"/>
                  </a:cubicBezTo>
                  <a:cubicBezTo>
                    <a:pt x="58" y="12"/>
                    <a:pt x="59" y="16"/>
                    <a:pt x="54" y="20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5" name="Freeform 950">
              <a:extLst>
                <a:ext uri="{FF2B5EF4-FFF2-40B4-BE49-F238E27FC236}">
                  <a16:creationId xmlns:a16="http://schemas.microsoft.com/office/drawing/2014/main" id="{65AD7565-B65E-4015-8C02-A6D954BEA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1876" y="1169988"/>
              <a:ext cx="85725" cy="55563"/>
            </a:xfrm>
            <a:custGeom>
              <a:avLst/>
              <a:gdLst>
                <a:gd name="T0" fmla="*/ 21 w 26"/>
                <a:gd name="T1" fmla="*/ 12 h 17"/>
                <a:gd name="T2" fmla="*/ 4 w 26"/>
                <a:gd name="T3" fmla="*/ 16 h 17"/>
                <a:gd name="T4" fmla="*/ 17 w 26"/>
                <a:gd name="T5" fmla="*/ 13 h 17"/>
                <a:gd name="T6" fmla="*/ 2 w 26"/>
                <a:gd name="T7" fmla="*/ 10 h 17"/>
                <a:gd name="T8" fmla="*/ 14 w 26"/>
                <a:gd name="T9" fmla="*/ 8 h 17"/>
                <a:gd name="T10" fmla="*/ 0 w 26"/>
                <a:gd name="T11" fmla="*/ 5 h 17"/>
                <a:gd name="T12" fmla="*/ 14 w 26"/>
                <a:gd name="T13" fmla="*/ 5 h 17"/>
                <a:gd name="T14" fmla="*/ 18 w 26"/>
                <a:gd name="T15" fmla="*/ 0 h 17"/>
                <a:gd name="T16" fmla="*/ 21 w 26"/>
                <a:gd name="T17" fmla="*/ 1 h 17"/>
                <a:gd name="T18" fmla="*/ 21 w 26"/>
                <a:gd name="T19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7">
                  <a:moveTo>
                    <a:pt x="21" y="12"/>
                  </a:moveTo>
                  <a:cubicBezTo>
                    <a:pt x="16" y="15"/>
                    <a:pt x="10" y="17"/>
                    <a:pt x="4" y="16"/>
                  </a:cubicBezTo>
                  <a:cubicBezTo>
                    <a:pt x="8" y="16"/>
                    <a:pt x="16" y="14"/>
                    <a:pt x="17" y="13"/>
                  </a:cubicBezTo>
                  <a:cubicBezTo>
                    <a:pt x="10" y="15"/>
                    <a:pt x="2" y="10"/>
                    <a:pt x="2" y="10"/>
                  </a:cubicBezTo>
                  <a:cubicBezTo>
                    <a:pt x="9" y="11"/>
                    <a:pt x="14" y="8"/>
                    <a:pt x="14" y="8"/>
                  </a:cubicBezTo>
                  <a:cubicBezTo>
                    <a:pt x="10" y="9"/>
                    <a:pt x="0" y="5"/>
                    <a:pt x="0" y="5"/>
                  </a:cubicBezTo>
                  <a:cubicBezTo>
                    <a:pt x="0" y="5"/>
                    <a:pt x="9" y="7"/>
                    <a:pt x="14" y="5"/>
                  </a:cubicBezTo>
                  <a:cubicBezTo>
                    <a:pt x="18" y="4"/>
                    <a:pt x="18" y="0"/>
                    <a:pt x="18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5" y="4"/>
                    <a:pt x="26" y="8"/>
                    <a:pt x="21" y="12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6" name="Freeform 951">
              <a:extLst>
                <a:ext uri="{FF2B5EF4-FFF2-40B4-BE49-F238E27FC236}">
                  <a16:creationId xmlns:a16="http://schemas.microsoft.com/office/drawing/2014/main" id="{0E80ABE3-1F1F-4C20-A103-681B9B4050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2501" y="1063626"/>
              <a:ext cx="168275" cy="98425"/>
            </a:xfrm>
            <a:custGeom>
              <a:avLst/>
              <a:gdLst>
                <a:gd name="T0" fmla="*/ 46 w 51"/>
                <a:gd name="T1" fmla="*/ 29 h 30"/>
                <a:gd name="T2" fmla="*/ 35 w 51"/>
                <a:gd name="T3" fmla="*/ 26 h 30"/>
                <a:gd name="T4" fmla="*/ 35 w 51"/>
                <a:gd name="T5" fmla="*/ 26 h 30"/>
                <a:gd name="T6" fmla="*/ 32 w 51"/>
                <a:gd name="T7" fmla="*/ 25 h 30"/>
                <a:gd name="T8" fmla="*/ 31 w 51"/>
                <a:gd name="T9" fmla="*/ 25 h 30"/>
                <a:gd name="T10" fmla="*/ 31 w 51"/>
                <a:gd name="T11" fmla="*/ 25 h 30"/>
                <a:gd name="T12" fmla="*/ 3 w 51"/>
                <a:gd name="T13" fmla="*/ 12 h 30"/>
                <a:gd name="T14" fmla="*/ 7 w 51"/>
                <a:gd name="T15" fmla="*/ 8 h 30"/>
                <a:gd name="T16" fmla="*/ 8 w 51"/>
                <a:gd name="T17" fmla="*/ 1 h 30"/>
                <a:gd name="T18" fmla="*/ 33 w 51"/>
                <a:gd name="T19" fmla="*/ 8 h 30"/>
                <a:gd name="T20" fmla="*/ 49 w 51"/>
                <a:gd name="T21" fmla="*/ 23 h 30"/>
                <a:gd name="T22" fmla="*/ 46 w 51"/>
                <a:gd name="T23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30">
                  <a:moveTo>
                    <a:pt x="46" y="29"/>
                  </a:moveTo>
                  <a:cubicBezTo>
                    <a:pt x="46" y="29"/>
                    <a:pt x="41" y="28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4" y="26"/>
                    <a:pt x="33" y="25"/>
                    <a:pt x="32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19" y="21"/>
                    <a:pt x="4" y="16"/>
                    <a:pt x="3" y="12"/>
                  </a:cubicBezTo>
                  <a:cubicBezTo>
                    <a:pt x="0" y="7"/>
                    <a:pt x="6" y="8"/>
                    <a:pt x="7" y="8"/>
                  </a:cubicBezTo>
                  <a:cubicBezTo>
                    <a:pt x="8" y="7"/>
                    <a:pt x="6" y="2"/>
                    <a:pt x="8" y="1"/>
                  </a:cubicBezTo>
                  <a:cubicBezTo>
                    <a:pt x="8" y="0"/>
                    <a:pt x="21" y="1"/>
                    <a:pt x="33" y="8"/>
                  </a:cubicBezTo>
                  <a:cubicBezTo>
                    <a:pt x="40" y="11"/>
                    <a:pt x="45" y="16"/>
                    <a:pt x="49" y="23"/>
                  </a:cubicBezTo>
                  <a:cubicBezTo>
                    <a:pt x="49" y="23"/>
                    <a:pt x="51" y="30"/>
                    <a:pt x="46" y="29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7" name="Freeform 952">
              <a:extLst>
                <a:ext uri="{FF2B5EF4-FFF2-40B4-BE49-F238E27FC236}">
                  <a16:creationId xmlns:a16="http://schemas.microsoft.com/office/drawing/2014/main" id="{870CA528-C455-46DC-BB19-00E126029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3626" y="1122363"/>
              <a:ext cx="66675" cy="93663"/>
            </a:xfrm>
            <a:custGeom>
              <a:avLst/>
              <a:gdLst>
                <a:gd name="T0" fmla="*/ 14 w 20"/>
                <a:gd name="T1" fmla="*/ 4 h 28"/>
                <a:gd name="T2" fmla="*/ 9 w 20"/>
                <a:gd name="T3" fmla="*/ 0 h 28"/>
                <a:gd name="T4" fmla="*/ 12 w 20"/>
                <a:gd name="T5" fmla="*/ 9 h 28"/>
                <a:gd name="T6" fmla="*/ 2 w 20"/>
                <a:gd name="T7" fmla="*/ 11 h 28"/>
                <a:gd name="T8" fmla="*/ 10 w 20"/>
                <a:gd name="T9" fmla="*/ 18 h 28"/>
                <a:gd name="T10" fmla="*/ 0 w 20"/>
                <a:gd name="T11" fmla="*/ 25 h 28"/>
                <a:gd name="T12" fmla="*/ 10 w 20"/>
                <a:gd name="T13" fmla="*/ 24 h 28"/>
                <a:gd name="T14" fmla="*/ 8 w 20"/>
                <a:gd name="T15" fmla="*/ 28 h 28"/>
                <a:gd name="T16" fmla="*/ 17 w 20"/>
                <a:gd name="T17" fmla="*/ 19 h 28"/>
                <a:gd name="T18" fmla="*/ 20 w 20"/>
                <a:gd name="T19" fmla="*/ 17 h 28"/>
                <a:gd name="T20" fmla="*/ 18 w 20"/>
                <a:gd name="T21" fmla="*/ 13 h 28"/>
                <a:gd name="T22" fmla="*/ 14 w 20"/>
                <a:gd name="T2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28">
                  <a:moveTo>
                    <a:pt x="14" y="4"/>
                  </a:moveTo>
                  <a:cubicBezTo>
                    <a:pt x="13" y="3"/>
                    <a:pt x="11" y="1"/>
                    <a:pt x="9" y="0"/>
                  </a:cubicBezTo>
                  <a:cubicBezTo>
                    <a:pt x="12" y="4"/>
                    <a:pt x="13" y="8"/>
                    <a:pt x="12" y="9"/>
                  </a:cubicBezTo>
                  <a:cubicBezTo>
                    <a:pt x="10" y="11"/>
                    <a:pt x="2" y="11"/>
                    <a:pt x="2" y="11"/>
                  </a:cubicBezTo>
                  <a:cubicBezTo>
                    <a:pt x="2" y="11"/>
                    <a:pt x="9" y="14"/>
                    <a:pt x="10" y="18"/>
                  </a:cubicBezTo>
                  <a:cubicBezTo>
                    <a:pt x="11" y="21"/>
                    <a:pt x="7" y="26"/>
                    <a:pt x="0" y="25"/>
                  </a:cubicBezTo>
                  <a:cubicBezTo>
                    <a:pt x="4" y="27"/>
                    <a:pt x="7" y="26"/>
                    <a:pt x="10" y="24"/>
                  </a:cubicBezTo>
                  <a:cubicBezTo>
                    <a:pt x="11" y="23"/>
                    <a:pt x="8" y="28"/>
                    <a:pt x="8" y="28"/>
                  </a:cubicBezTo>
                  <a:cubicBezTo>
                    <a:pt x="8" y="28"/>
                    <a:pt x="12" y="27"/>
                    <a:pt x="17" y="19"/>
                  </a:cubicBezTo>
                  <a:cubicBezTo>
                    <a:pt x="18" y="18"/>
                    <a:pt x="19" y="19"/>
                    <a:pt x="20" y="17"/>
                  </a:cubicBezTo>
                  <a:cubicBezTo>
                    <a:pt x="20" y="15"/>
                    <a:pt x="18" y="15"/>
                    <a:pt x="18" y="13"/>
                  </a:cubicBezTo>
                  <a:cubicBezTo>
                    <a:pt x="18" y="11"/>
                    <a:pt x="16" y="6"/>
                    <a:pt x="14" y="4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8" name="Freeform 953">
              <a:extLst>
                <a:ext uri="{FF2B5EF4-FFF2-40B4-BE49-F238E27FC236}">
                  <a16:creationId xmlns:a16="http://schemas.microsoft.com/office/drawing/2014/main" id="{8AC2F925-53C2-4428-BA68-9686253801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7601" y="1165226"/>
              <a:ext cx="306388" cy="84138"/>
            </a:xfrm>
            <a:custGeom>
              <a:avLst/>
              <a:gdLst>
                <a:gd name="T0" fmla="*/ 1 w 93"/>
                <a:gd name="T1" fmla="*/ 2 h 25"/>
                <a:gd name="T2" fmla="*/ 92 w 93"/>
                <a:gd name="T3" fmla="*/ 0 h 25"/>
                <a:gd name="T4" fmla="*/ 93 w 93"/>
                <a:gd name="T5" fmla="*/ 6 h 25"/>
                <a:gd name="T6" fmla="*/ 0 w 93"/>
                <a:gd name="T7" fmla="*/ 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25">
                  <a:moveTo>
                    <a:pt x="1" y="2"/>
                  </a:moveTo>
                  <a:cubicBezTo>
                    <a:pt x="1" y="2"/>
                    <a:pt x="63" y="24"/>
                    <a:pt x="92" y="0"/>
                  </a:cubicBezTo>
                  <a:cubicBezTo>
                    <a:pt x="92" y="0"/>
                    <a:pt x="93" y="3"/>
                    <a:pt x="93" y="6"/>
                  </a:cubicBezTo>
                  <a:cubicBezTo>
                    <a:pt x="92" y="8"/>
                    <a:pt x="64" y="25"/>
                    <a:pt x="0" y="4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9" name="Freeform 954">
              <a:extLst>
                <a:ext uri="{FF2B5EF4-FFF2-40B4-BE49-F238E27FC236}">
                  <a16:creationId xmlns:a16="http://schemas.microsoft.com/office/drawing/2014/main" id="{606A82D0-7FFC-40B4-82CC-370C5AED8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7751" y="1089026"/>
              <a:ext cx="73025" cy="73025"/>
            </a:xfrm>
            <a:custGeom>
              <a:avLst/>
              <a:gdLst>
                <a:gd name="T0" fmla="*/ 17 w 22"/>
                <a:gd name="T1" fmla="*/ 21 h 22"/>
                <a:gd name="T2" fmla="*/ 6 w 22"/>
                <a:gd name="T3" fmla="*/ 18 h 22"/>
                <a:gd name="T4" fmla="*/ 14 w 22"/>
                <a:gd name="T5" fmla="*/ 17 h 22"/>
                <a:gd name="T6" fmla="*/ 0 w 22"/>
                <a:gd name="T7" fmla="*/ 10 h 22"/>
                <a:gd name="T8" fmla="*/ 15 w 22"/>
                <a:gd name="T9" fmla="*/ 15 h 22"/>
                <a:gd name="T10" fmla="*/ 1 w 22"/>
                <a:gd name="T11" fmla="*/ 3 h 22"/>
                <a:gd name="T12" fmla="*/ 13 w 22"/>
                <a:gd name="T13" fmla="*/ 9 h 22"/>
                <a:gd name="T14" fmla="*/ 7 w 22"/>
                <a:gd name="T15" fmla="*/ 3 h 22"/>
                <a:gd name="T16" fmla="*/ 4 w 22"/>
                <a:gd name="T17" fmla="*/ 0 h 22"/>
                <a:gd name="T18" fmla="*/ 20 w 22"/>
                <a:gd name="T19" fmla="*/ 15 h 22"/>
                <a:gd name="T20" fmla="*/ 17 w 22"/>
                <a:gd name="T2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2">
                  <a:moveTo>
                    <a:pt x="17" y="21"/>
                  </a:moveTo>
                  <a:cubicBezTo>
                    <a:pt x="17" y="21"/>
                    <a:pt x="12" y="20"/>
                    <a:pt x="6" y="18"/>
                  </a:cubicBezTo>
                  <a:cubicBezTo>
                    <a:pt x="10" y="19"/>
                    <a:pt x="15" y="20"/>
                    <a:pt x="14" y="17"/>
                  </a:cubicBezTo>
                  <a:cubicBezTo>
                    <a:pt x="12" y="13"/>
                    <a:pt x="0" y="10"/>
                    <a:pt x="0" y="10"/>
                  </a:cubicBezTo>
                  <a:cubicBezTo>
                    <a:pt x="9" y="9"/>
                    <a:pt x="14" y="14"/>
                    <a:pt x="15" y="15"/>
                  </a:cubicBezTo>
                  <a:cubicBezTo>
                    <a:pt x="13" y="8"/>
                    <a:pt x="1" y="3"/>
                    <a:pt x="1" y="3"/>
                  </a:cubicBezTo>
                  <a:cubicBezTo>
                    <a:pt x="8" y="5"/>
                    <a:pt x="13" y="8"/>
                    <a:pt x="13" y="9"/>
                  </a:cubicBezTo>
                  <a:cubicBezTo>
                    <a:pt x="13" y="8"/>
                    <a:pt x="10" y="6"/>
                    <a:pt x="7" y="3"/>
                  </a:cubicBezTo>
                  <a:cubicBezTo>
                    <a:pt x="6" y="2"/>
                    <a:pt x="5" y="1"/>
                    <a:pt x="4" y="0"/>
                  </a:cubicBezTo>
                  <a:cubicBezTo>
                    <a:pt x="11" y="3"/>
                    <a:pt x="16" y="8"/>
                    <a:pt x="20" y="15"/>
                  </a:cubicBezTo>
                  <a:cubicBezTo>
                    <a:pt x="20" y="15"/>
                    <a:pt x="22" y="22"/>
                    <a:pt x="17" y="21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0" name="Freeform 955">
              <a:extLst>
                <a:ext uri="{FF2B5EF4-FFF2-40B4-BE49-F238E27FC236}">
                  <a16:creationId xmlns:a16="http://schemas.microsoft.com/office/drawing/2014/main" id="{A90D93D5-DC56-4D1F-A8BA-9B7E71F82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4676" y="566738"/>
              <a:ext cx="119063" cy="222250"/>
            </a:xfrm>
            <a:custGeom>
              <a:avLst/>
              <a:gdLst>
                <a:gd name="T0" fmla="*/ 16 w 36"/>
                <a:gd name="T1" fmla="*/ 1 h 67"/>
                <a:gd name="T2" fmla="*/ 19 w 36"/>
                <a:gd name="T3" fmla="*/ 1 h 67"/>
                <a:gd name="T4" fmla="*/ 28 w 36"/>
                <a:gd name="T5" fmla="*/ 3 h 67"/>
                <a:gd name="T6" fmla="*/ 33 w 36"/>
                <a:gd name="T7" fmla="*/ 6 h 67"/>
                <a:gd name="T8" fmla="*/ 36 w 36"/>
                <a:gd name="T9" fmla="*/ 17 h 67"/>
                <a:gd name="T10" fmla="*/ 35 w 36"/>
                <a:gd name="T11" fmla="*/ 29 h 67"/>
                <a:gd name="T12" fmla="*/ 31 w 36"/>
                <a:gd name="T13" fmla="*/ 19 h 67"/>
                <a:gd name="T14" fmla="*/ 35 w 36"/>
                <a:gd name="T15" fmla="*/ 36 h 67"/>
                <a:gd name="T16" fmla="*/ 31 w 36"/>
                <a:gd name="T17" fmla="*/ 59 h 67"/>
                <a:gd name="T18" fmla="*/ 30 w 36"/>
                <a:gd name="T19" fmla="*/ 58 h 67"/>
                <a:gd name="T20" fmla="*/ 20 w 36"/>
                <a:gd name="T21" fmla="*/ 61 h 67"/>
                <a:gd name="T22" fmla="*/ 17 w 36"/>
                <a:gd name="T23" fmla="*/ 66 h 67"/>
                <a:gd name="T24" fmla="*/ 10 w 36"/>
                <a:gd name="T25" fmla="*/ 53 h 67"/>
                <a:gd name="T26" fmla="*/ 3 w 36"/>
                <a:gd name="T27" fmla="*/ 42 h 67"/>
                <a:gd name="T28" fmla="*/ 1 w 36"/>
                <a:gd name="T29" fmla="*/ 30 h 67"/>
                <a:gd name="T30" fmla="*/ 1 w 36"/>
                <a:gd name="T31" fmla="*/ 30 h 67"/>
                <a:gd name="T32" fmla="*/ 1 w 36"/>
                <a:gd name="T33" fmla="*/ 14 h 67"/>
                <a:gd name="T34" fmla="*/ 11 w 36"/>
                <a:gd name="T35" fmla="*/ 3 h 67"/>
                <a:gd name="T36" fmla="*/ 16 w 36"/>
                <a:gd name="T37" fmla="*/ 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67">
                  <a:moveTo>
                    <a:pt x="16" y="1"/>
                  </a:moveTo>
                  <a:cubicBezTo>
                    <a:pt x="17" y="1"/>
                    <a:pt x="18" y="1"/>
                    <a:pt x="19" y="1"/>
                  </a:cubicBezTo>
                  <a:cubicBezTo>
                    <a:pt x="21" y="1"/>
                    <a:pt x="24" y="1"/>
                    <a:pt x="28" y="3"/>
                  </a:cubicBezTo>
                  <a:cubicBezTo>
                    <a:pt x="29" y="3"/>
                    <a:pt x="31" y="4"/>
                    <a:pt x="33" y="6"/>
                  </a:cubicBezTo>
                  <a:cubicBezTo>
                    <a:pt x="35" y="7"/>
                    <a:pt x="36" y="11"/>
                    <a:pt x="36" y="17"/>
                  </a:cubicBezTo>
                  <a:cubicBezTo>
                    <a:pt x="36" y="20"/>
                    <a:pt x="36" y="25"/>
                    <a:pt x="35" y="29"/>
                  </a:cubicBezTo>
                  <a:cubicBezTo>
                    <a:pt x="33" y="24"/>
                    <a:pt x="32" y="20"/>
                    <a:pt x="31" y="19"/>
                  </a:cubicBezTo>
                  <a:cubicBezTo>
                    <a:pt x="33" y="23"/>
                    <a:pt x="34" y="29"/>
                    <a:pt x="35" y="36"/>
                  </a:cubicBezTo>
                  <a:cubicBezTo>
                    <a:pt x="34" y="44"/>
                    <a:pt x="32" y="53"/>
                    <a:pt x="31" y="59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26" y="53"/>
                    <a:pt x="23" y="57"/>
                    <a:pt x="20" y="61"/>
                  </a:cubicBezTo>
                  <a:cubicBezTo>
                    <a:pt x="19" y="64"/>
                    <a:pt x="18" y="67"/>
                    <a:pt x="17" y="66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42"/>
                    <a:pt x="2" y="36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24"/>
                    <a:pt x="0" y="18"/>
                    <a:pt x="1" y="14"/>
                  </a:cubicBezTo>
                  <a:cubicBezTo>
                    <a:pt x="4" y="7"/>
                    <a:pt x="10" y="3"/>
                    <a:pt x="11" y="3"/>
                  </a:cubicBezTo>
                  <a:cubicBezTo>
                    <a:pt x="12" y="2"/>
                    <a:pt x="13" y="0"/>
                    <a:pt x="16" y="1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1" name="Freeform 956">
              <a:extLst>
                <a:ext uri="{FF2B5EF4-FFF2-40B4-BE49-F238E27FC236}">
                  <a16:creationId xmlns:a16="http://schemas.microsoft.com/office/drawing/2014/main" id="{7F3B4634-F666-43E3-AAA2-B312D40634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37851" y="569913"/>
              <a:ext cx="88900" cy="85725"/>
            </a:xfrm>
            <a:custGeom>
              <a:avLst/>
              <a:gdLst>
                <a:gd name="T0" fmla="*/ 12 w 27"/>
                <a:gd name="T1" fmla="*/ 22 h 26"/>
                <a:gd name="T2" fmla="*/ 13 w 27"/>
                <a:gd name="T3" fmla="*/ 26 h 26"/>
                <a:gd name="T4" fmla="*/ 13 w 27"/>
                <a:gd name="T5" fmla="*/ 22 h 26"/>
                <a:gd name="T6" fmla="*/ 12 w 27"/>
                <a:gd name="T7" fmla="*/ 22 h 26"/>
                <a:gd name="T8" fmla="*/ 0 w 27"/>
                <a:gd name="T9" fmla="*/ 15 h 26"/>
                <a:gd name="T10" fmla="*/ 0 w 27"/>
                <a:gd name="T11" fmla="*/ 20 h 26"/>
                <a:gd name="T12" fmla="*/ 1 w 27"/>
                <a:gd name="T13" fmla="*/ 21 h 26"/>
                <a:gd name="T14" fmla="*/ 3 w 27"/>
                <a:gd name="T15" fmla="*/ 16 h 26"/>
                <a:gd name="T16" fmla="*/ 0 w 27"/>
                <a:gd name="T17" fmla="*/ 15 h 26"/>
                <a:gd name="T18" fmla="*/ 3 w 27"/>
                <a:gd name="T19" fmla="*/ 8 h 26"/>
                <a:gd name="T20" fmla="*/ 0 w 27"/>
                <a:gd name="T21" fmla="*/ 13 h 26"/>
                <a:gd name="T22" fmla="*/ 0 w 27"/>
                <a:gd name="T23" fmla="*/ 14 h 26"/>
                <a:gd name="T24" fmla="*/ 3 w 27"/>
                <a:gd name="T25" fmla="*/ 15 h 26"/>
                <a:gd name="T26" fmla="*/ 6 w 27"/>
                <a:gd name="T27" fmla="*/ 12 h 26"/>
                <a:gd name="T28" fmla="*/ 7 w 27"/>
                <a:gd name="T29" fmla="*/ 12 h 26"/>
                <a:gd name="T30" fmla="*/ 12 w 27"/>
                <a:gd name="T31" fmla="*/ 19 h 26"/>
                <a:gd name="T32" fmla="*/ 13 w 27"/>
                <a:gd name="T33" fmla="*/ 20 h 26"/>
                <a:gd name="T34" fmla="*/ 14 w 27"/>
                <a:gd name="T35" fmla="*/ 15 h 26"/>
                <a:gd name="T36" fmla="*/ 3 w 27"/>
                <a:gd name="T37" fmla="*/ 8 h 26"/>
                <a:gd name="T38" fmla="*/ 10 w 27"/>
                <a:gd name="T39" fmla="*/ 2 h 26"/>
                <a:gd name="T40" fmla="*/ 4 w 27"/>
                <a:gd name="T41" fmla="*/ 7 h 26"/>
                <a:gd name="T42" fmla="*/ 14 w 27"/>
                <a:gd name="T43" fmla="*/ 13 h 26"/>
                <a:gd name="T44" fmla="*/ 16 w 27"/>
                <a:gd name="T45" fmla="*/ 9 h 26"/>
                <a:gd name="T46" fmla="*/ 17 w 27"/>
                <a:gd name="T47" fmla="*/ 9 h 26"/>
                <a:gd name="T48" fmla="*/ 19 w 27"/>
                <a:gd name="T49" fmla="*/ 11 h 26"/>
                <a:gd name="T50" fmla="*/ 19 w 27"/>
                <a:gd name="T51" fmla="*/ 11 h 26"/>
                <a:gd name="T52" fmla="*/ 10 w 27"/>
                <a:gd name="T53" fmla="*/ 2 h 26"/>
                <a:gd name="T54" fmla="*/ 23 w 27"/>
                <a:gd name="T55" fmla="*/ 0 h 26"/>
                <a:gd name="T56" fmla="*/ 25 w 27"/>
                <a:gd name="T57" fmla="*/ 3 h 26"/>
                <a:gd name="T58" fmla="*/ 27 w 27"/>
                <a:gd name="T59" fmla="*/ 2 h 26"/>
                <a:gd name="T60" fmla="*/ 23 w 27"/>
                <a:gd name="T61" fmla="*/ 0 h 26"/>
                <a:gd name="T62" fmla="*/ 13 w 27"/>
                <a:gd name="T63" fmla="*/ 0 h 26"/>
                <a:gd name="T64" fmla="*/ 11 w 27"/>
                <a:gd name="T65" fmla="*/ 0 h 26"/>
                <a:gd name="T66" fmla="*/ 20 w 27"/>
                <a:gd name="T67" fmla="*/ 9 h 26"/>
                <a:gd name="T68" fmla="*/ 21 w 27"/>
                <a:gd name="T69" fmla="*/ 9 h 26"/>
                <a:gd name="T70" fmla="*/ 22 w 27"/>
                <a:gd name="T71" fmla="*/ 5 h 26"/>
                <a:gd name="T72" fmla="*/ 23 w 27"/>
                <a:gd name="T73" fmla="*/ 4 h 26"/>
                <a:gd name="T74" fmla="*/ 23 w 27"/>
                <a:gd name="T75" fmla="*/ 4 h 26"/>
                <a:gd name="T76" fmla="*/ 19 w 27"/>
                <a:gd name="T77" fmla="*/ 0 h 26"/>
                <a:gd name="T78" fmla="*/ 18 w 27"/>
                <a:gd name="T79" fmla="*/ 0 h 26"/>
                <a:gd name="T80" fmla="*/ 17 w 27"/>
                <a:gd name="T81" fmla="*/ 0 h 26"/>
                <a:gd name="T82" fmla="*/ 15 w 27"/>
                <a:gd name="T83" fmla="*/ 0 h 26"/>
                <a:gd name="T84" fmla="*/ 13 w 27"/>
                <a:gd name="T8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" h="26">
                  <a:moveTo>
                    <a:pt x="12" y="22"/>
                  </a:moveTo>
                  <a:cubicBezTo>
                    <a:pt x="13" y="24"/>
                    <a:pt x="13" y="26"/>
                    <a:pt x="13" y="26"/>
                  </a:cubicBezTo>
                  <a:cubicBezTo>
                    <a:pt x="13" y="26"/>
                    <a:pt x="13" y="24"/>
                    <a:pt x="13" y="22"/>
                  </a:cubicBezTo>
                  <a:cubicBezTo>
                    <a:pt x="13" y="22"/>
                    <a:pt x="13" y="22"/>
                    <a:pt x="12" y="22"/>
                  </a:cubicBezTo>
                  <a:moveTo>
                    <a:pt x="0" y="15"/>
                  </a:moveTo>
                  <a:cubicBezTo>
                    <a:pt x="0" y="17"/>
                    <a:pt x="0" y="18"/>
                    <a:pt x="0" y="20"/>
                  </a:cubicBezTo>
                  <a:cubicBezTo>
                    <a:pt x="0" y="20"/>
                    <a:pt x="1" y="20"/>
                    <a:pt x="1" y="21"/>
                  </a:cubicBezTo>
                  <a:cubicBezTo>
                    <a:pt x="2" y="19"/>
                    <a:pt x="2" y="18"/>
                    <a:pt x="3" y="16"/>
                  </a:cubicBezTo>
                  <a:cubicBezTo>
                    <a:pt x="2" y="16"/>
                    <a:pt x="1" y="16"/>
                    <a:pt x="0" y="15"/>
                  </a:cubicBezTo>
                  <a:moveTo>
                    <a:pt x="3" y="8"/>
                  </a:moveTo>
                  <a:cubicBezTo>
                    <a:pt x="2" y="10"/>
                    <a:pt x="1" y="11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2" y="15"/>
                    <a:pt x="3" y="15"/>
                  </a:cubicBezTo>
                  <a:cubicBezTo>
                    <a:pt x="4" y="14"/>
                    <a:pt x="5" y="12"/>
                    <a:pt x="6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10" y="12"/>
                    <a:pt x="11" y="16"/>
                    <a:pt x="12" y="19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3" y="19"/>
                    <a:pt x="13" y="17"/>
                    <a:pt x="14" y="15"/>
                  </a:cubicBezTo>
                  <a:cubicBezTo>
                    <a:pt x="10" y="12"/>
                    <a:pt x="6" y="10"/>
                    <a:pt x="3" y="8"/>
                  </a:cubicBezTo>
                  <a:moveTo>
                    <a:pt x="10" y="2"/>
                  </a:moveTo>
                  <a:cubicBezTo>
                    <a:pt x="9" y="2"/>
                    <a:pt x="6" y="4"/>
                    <a:pt x="4" y="7"/>
                  </a:cubicBezTo>
                  <a:cubicBezTo>
                    <a:pt x="7" y="9"/>
                    <a:pt x="11" y="11"/>
                    <a:pt x="14" y="13"/>
                  </a:cubicBezTo>
                  <a:cubicBezTo>
                    <a:pt x="14" y="12"/>
                    <a:pt x="15" y="10"/>
                    <a:pt x="16" y="9"/>
                  </a:cubicBezTo>
                  <a:cubicBezTo>
                    <a:pt x="16" y="9"/>
                    <a:pt x="16" y="9"/>
                    <a:pt x="17" y="9"/>
                  </a:cubicBezTo>
                  <a:cubicBezTo>
                    <a:pt x="17" y="9"/>
                    <a:pt x="18" y="10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6" y="7"/>
                    <a:pt x="13" y="4"/>
                    <a:pt x="10" y="2"/>
                  </a:cubicBezTo>
                  <a:moveTo>
                    <a:pt x="23" y="0"/>
                  </a:moveTo>
                  <a:cubicBezTo>
                    <a:pt x="24" y="1"/>
                    <a:pt x="24" y="2"/>
                    <a:pt x="25" y="3"/>
                  </a:cubicBezTo>
                  <a:cubicBezTo>
                    <a:pt x="26" y="3"/>
                    <a:pt x="26" y="2"/>
                    <a:pt x="27" y="2"/>
                  </a:cubicBezTo>
                  <a:cubicBezTo>
                    <a:pt x="25" y="1"/>
                    <a:pt x="24" y="0"/>
                    <a:pt x="23" y="0"/>
                  </a:cubicBezTo>
                  <a:moveTo>
                    <a:pt x="13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15" y="3"/>
                    <a:pt x="18" y="6"/>
                    <a:pt x="20" y="9"/>
                  </a:cubicBezTo>
                  <a:cubicBezTo>
                    <a:pt x="20" y="9"/>
                    <a:pt x="20" y="9"/>
                    <a:pt x="21" y="9"/>
                  </a:cubicBezTo>
                  <a:cubicBezTo>
                    <a:pt x="21" y="7"/>
                    <a:pt x="21" y="5"/>
                    <a:pt x="22" y="5"/>
                  </a:cubicBezTo>
                  <a:cubicBezTo>
                    <a:pt x="22" y="4"/>
                    <a:pt x="22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2" y="3"/>
                    <a:pt x="21" y="1"/>
                    <a:pt x="19" y="0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4" y="0"/>
                    <a:pt x="14" y="0"/>
                    <a:pt x="13" y="0"/>
                  </a:cubicBezTo>
                </a:path>
              </a:pathLst>
            </a:custGeom>
            <a:solidFill>
              <a:srgbClr val="FBEC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2" name="Freeform 957">
              <a:extLst>
                <a:ext uri="{FF2B5EF4-FFF2-40B4-BE49-F238E27FC236}">
                  <a16:creationId xmlns:a16="http://schemas.microsoft.com/office/drawing/2014/main" id="{AB356E7E-E4D2-44BA-A1F6-A480A3BC5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6238" y="692151"/>
              <a:ext cx="192088" cy="173038"/>
            </a:xfrm>
            <a:custGeom>
              <a:avLst/>
              <a:gdLst>
                <a:gd name="T0" fmla="*/ 27 w 58"/>
                <a:gd name="T1" fmla="*/ 1 h 52"/>
                <a:gd name="T2" fmla="*/ 27 w 58"/>
                <a:gd name="T3" fmla="*/ 1 h 52"/>
                <a:gd name="T4" fmla="*/ 28 w 58"/>
                <a:gd name="T5" fmla="*/ 1 h 52"/>
                <a:gd name="T6" fmla="*/ 54 w 58"/>
                <a:gd name="T7" fmla="*/ 11 h 52"/>
                <a:gd name="T8" fmla="*/ 58 w 58"/>
                <a:gd name="T9" fmla="*/ 50 h 52"/>
                <a:gd name="T10" fmla="*/ 15 w 58"/>
                <a:gd name="T11" fmla="*/ 38 h 52"/>
                <a:gd name="T12" fmla="*/ 15 w 58"/>
                <a:gd name="T13" fmla="*/ 38 h 52"/>
                <a:gd name="T14" fmla="*/ 3 w 58"/>
                <a:gd name="T15" fmla="*/ 26 h 52"/>
                <a:gd name="T16" fmla="*/ 2 w 58"/>
                <a:gd name="T17" fmla="*/ 22 h 52"/>
                <a:gd name="T18" fmla="*/ 8 w 58"/>
                <a:gd name="T19" fmla="*/ 15 h 52"/>
                <a:gd name="T20" fmla="*/ 9 w 58"/>
                <a:gd name="T21" fmla="*/ 7 h 52"/>
                <a:gd name="T22" fmla="*/ 27 w 58"/>
                <a:gd name="T23" fmla="*/ 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52">
                  <a:moveTo>
                    <a:pt x="27" y="1"/>
                  </a:moveTo>
                  <a:cubicBezTo>
                    <a:pt x="27" y="1"/>
                    <a:pt x="27" y="1"/>
                    <a:pt x="27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0"/>
                    <a:pt x="44" y="3"/>
                    <a:pt x="54" y="11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8" y="50"/>
                    <a:pt x="35" y="52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1" y="35"/>
                    <a:pt x="7" y="31"/>
                    <a:pt x="3" y="26"/>
                  </a:cubicBezTo>
                  <a:cubicBezTo>
                    <a:pt x="3" y="26"/>
                    <a:pt x="0" y="25"/>
                    <a:pt x="2" y="22"/>
                  </a:cubicBezTo>
                  <a:cubicBezTo>
                    <a:pt x="4" y="18"/>
                    <a:pt x="8" y="18"/>
                    <a:pt x="8" y="15"/>
                  </a:cubicBezTo>
                  <a:cubicBezTo>
                    <a:pt x="8" y="12"/>
                    <a:pt x="6" y="10"/>
                    <a:pt x="9" y="7"/>
                  </a:cubicBezTo>
                  <a:cubicBezTo>
                    <a:pt x="11" y="6"/>
                    <a:pt x="17" y="1"/>
                    <a:pt x="27" y="1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3" name="Freeform 958">
              <a:extLst>
                <a:ext uri="{FF2B5EF4-FFF2-40B4-BE49-F238E27FC236}">
                  <a16:creationId xmlns:a16="http://schemas.microsoft.com/office/drawing/2014/main" id="{1984C130-0E3E-42AD-BC1D-DAB0E66265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39413" y="695326"/>
              <a:ext cx="85725" cy="122238"/>
            </a:xfrm>
            <a:custGeom>
              <a:avLst/>
              <a:gdLst>
                <a:gd name="T0" fmla="*/ 25 w 26"/>
                <a:gd name="T1" fmla="*/ 17 h 37"/>
                <a:gd name="T2" fmla="*/ 25 w 26"/>
                <a:gd name="T3" fmla="*/ 18 h 37"/>
                <a:gd name="T4" fmla="*/ 25 w 26"/>
                <a:gd name="T5" fmla="*/ 18 h 37"/>
                <a:gd name="T6" fmla="*/ 25 w 26"/>
                <a:gd name="T7" fmla="*/ 17 h 37"/>
                <a:gd name="T8" fmla="*/ 17 w 26"/>
                <a:gd name="T9" fmla="*/ 5 h 37"/>
                <a:gd name="T10" fmla="*/ 19 w 26"/>
                <a:gd name="T11" fmla="*/ 8 h 37"/>
                <a:gd name="T12" fmla="*/ 26 w 26"/>
                <a:gd name="T13" fmla="*/ 6 h 37"/>
                <a:gd name="T14" fmla="*/ 25 w 26"/>
                <a:gd name="T15" fmla="*/ 6 h 37"/>
                <a:gd name="T16" fmla="*/ 17 w 26"/>
                <a:gd name="T17" fmla="*/ 5 h 37"/>
                <a:gd name="T18" fmla="*/ 14 w 26"/>
                <a:gd name="T19" fmla="*/ 2 h 37"/>
                <a:gd name="T20" fmla="*/ 8 w 26"/>
                <a:gd name="T21" fmla="*/ 6 h 37"/>
                <a:gd name="T22" fmla="*/ 6 w 26"/>
                <a:gd name="T23" fmla="*/ 9 h 37"/>
                <a:gd name="T24" fmla="*/ 7 w 26"/>
                <a:gd name="T25" fmla="*/ 14 h 37"/>
                <a:gd name="T26" fmla="*/ 7 w 26"/>
                <a:gd name="T27" fmla="*/ 14 h 37"/>
                <a:gd name="T28" fmla="*/ 1 w 26"/>
                <a:gd name="T29" fmla="*/ 21 h 37"/>
                <a:gd name="T30" fmla="*/ 0 w 26"/>
                <a:gd name="T31" fmla="*/ 22 h 37"/>
                <a:gd name="T32" fmla="*/ 2 w 26"/>
                <a:gd name="T33" fmla="*/ 25 h 37"/>
                <a:gd name="T34" fmla="*/ 14 w 26"/>
                <a:gd name="T35" fmla="*/ 37 h 37"/>
                <a:gd name="T36" fmla="*/ 7 w 26"/>
                <a:gd name="T37" fmla="*/ 24 h 37"/>
                <a:gd name="T38" fmla="*/ 9 w 26"/>
                <a:gd name="T39" fmla="*/ 23 h 37"/>
                <a:gd name="T40" fmla="*/ 20 w 26"/>
                <a:gd name="T41" fmla="*/ 28 h 37"/>
                <a:gd name="T42" fmla="*/ 12 w 26"/>
                <a:gd name="T43" fmla="*/ 16 h 37"/>
                <a:gd name="T44" fmla="*/ 15 w 26"/>
                <a:gd name="T45" fmla="*/ 15 h 37"/>
                <a:gd name="T46" fmla="*/ 22 w 26"/>
                <a:gd name="T47" fmla="*/ 16 h 37"/>
                <a:gd name="T48" fmla="*/ 21 w 26"/>
                <a:gd name="T49" fmla="*/ 15 h 37"/>
                <a:gd name="T50" fmla="*/ 15 w 26"/>
                <a:gd name="T51" fmla="*/ 10 h 37"/>
                <a:gd name="T52" fmla="*/ 17 w 26"/>
                <a:gd name="T53" fmla="*/ 9 h 37"/>
                <a:gd name="T54" fmla="*/ 14 w 26"/>
                <a:gd name="T55" fmla="*/ 2 h 37"/>
                <a:gd name="T56" fmla="*/ 26 w 26"/>
                <a:gd name="T57" fmla="*/ 0 h 37"/>
                <a:gd name="T58" fmla="*/ 16 w 26"/>
                <a:gd name="T59" fmla="*/ 2 h 37"/>
                <a:gd name="T60" fmla="*/ 17 w 26"/>
                <a:gd name="T61" fmla="*/ 4 h 37"/>
                <a:gd name="T62" fmla="*/ 17 w 26"/>
                <a:gd name="T63" fmla="*/ 4 h 37"/>
                <a:gd name="T64" fmla="*/ 26 w 26"/>
                <a:gd name="T6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" h="37">
                  <a:moveTo>
                    <a:pt x="25" y="17"/>
                  </a:moveTo>
                  <a:cubicBezTo>
                    <a:pt x="25" y="17"/>
                    <a:pt x="25" y="17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7"/>
                  </a:cubicBezTo>
                  <a:moveTo>
                    <a:pt x="17" y="5"/>
                  </a:moveTo>
                  <a:cubicBezTo>
                    <a:pt x="18" y="6"/>
                    <a:pt x="18" y="7"/>
                    <a:pt x="19" y="8"/>
                  </a:cubicBezTo>
                  <a:cubicBezTo>
                    <a:pt x="22" y="7"/>
                    <a:pt x="26" y="6"/>
                    <a:pt x="26" y="6"/>
                  </a:cubicBezTo>
                  <a:cubicBezTo>
                    <a:pt x="26" y="6"/>
                    <a:pt x="26" y="6"/>
                    <a:pt x="25" y="6"/>
                  </a:cubicBezTo>
                  <a:cubicBezTo>
                    <a:pt x="23" y="6"/>
                    <a:pt x="19" y="6"/>
                    <a:pt x="17" y="5"/>
                  </a:cubicBezTo>
                  <a:moveTo>
                    <a:pt x="14" y="2"/>
                  </a:moveTo>
                  <a:cubicBezTo>
                    <a:pt x="11" y="4"/>
                    <a:pt x="9" y="5"/>
                    <a:pt x="8" y="6"/>
                  </a:cubicBezTo>
                  <a:cubicBezTo>
                    <a:pt x="7" y="8"/>
                    <a:pt x="6" y="8"/>
                    <a:pt x="6" y="9"/>
                  </a:cubicBezTo>
                  <a:cubicBezTo>
                    <a:pt x="6" y="11"/>
                    <a:pt x="7" y="12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7"/>
                    <a:pt x="3" y="17"/>
                    <a:pt x="1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0" y="25"/>
                    <a:pt x="2" y="25"/>
                    <a:pt x="2" y="25"/>
                  </a:cubicBezTo>
                  <a:cubicBezTo>
                    <a:pt x="6" y="30"/>
                    <a:pt x="10" y="34"/>
                    <a:pt x="14" y="37"/>
                  </a:cubicBezTo>
                  <a:cubicBezTo>
                    <a:pt x="13" y="36"/>
                    <a:pt x="6" y="28"/>
                    <a:pt x="7" y="24"/>
                  </a:cubicBezTo>
                  <a:cubicBezTo>
                    <a:pt x="8" y="23"/>
                    <a:pt x="8" y="23"/>
                    <a:pt x="9" y="23"/>
                  </a:cubicBezTo>
                  <a:cubicBezTo>
                    <a:pt x="13" y="23"/>
                    <a:pt x="19" y="28"/>
                    <a:pt x="20" y="28"/>
                  </a:cubicBezTo>
                  <a:cubicBezTo>
                    <a:pt x="19" y="27"/>
                    <a:pt x="11" y="19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7" y="15"/>
                    <a:pt x="19" y="16"/>
                    <a:pt x="22" y="16"/>
                  </a:cubicBezTo>
                  <a:cubicBezTo>
                    <a:pt x="21" y="16"/>
                    <a:pt x="21" y="16"/>
                    <a:pt x="21" y="15"/>
                  </a:cubicBezTo>
                  <a:cubicBezTo>
                    <a:pt x="18" y="14"/>
                    <a:pt x="15" y="11"/>
                    <a:pt x="15" y="10"/>
                  </a:cubicBezTo>
                  <a:cubicBezTo>
                    <a:pt x="15" y="10"/>
                    <a:pt x="16" y="9"/>
                    <a:pt x="17" y="9"/>
                  </a:cubicBezTo>
                  <a:cubicBezTo>
                    <a:pt x="16" y="7"/>
                    <a:pt x="15" y="5"/>
                    <a:pt x="14" y="2"/>
                  </a:cubicBezTo>
                  <a:moveTo>
                    <a:pt x="26" y="0"/>
                  </a:moveTo>
                  <a:cubicBezTo>
                    <a:pt x="22" y="0"/>
                    <a:pt x="19" y="1"/>
                    <a:pt x="16" y="2"/>
                  </a:cubicBezTo>
                  <a:cubicBezTo>
                    <a:pt x="16" y="2"/>
                    <a:pt x="17" y="3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1"/>
                    <a:pt x="24" y="0"/>
                    <a:pt x="26" y="0"/>
                  </a:cubicBezTo>
                </a:path>
              </a:pathLst>
            </a:custGeom>
            <a:solidFill>
              <a:srgbClr val="FBEC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4" name="Freeform 959">
              <a:extLst>
                <a:ext uri="{FF2B5EF4-FFF2-40B4-BE49-F238E27FC236}">
                  <a16:creationId xmlns:a16="http://schemas.microsoft.com/office/drawing/2014/main" id="{37DEAD6E-B28E-4D35-AFC8-03425C0C3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52126" y="622301"/>
              <a:ext cx="171450" cy="188913"/>
            </a:xfrm>
            <a:custGeom>
              <a:avLst/>
              <a:gdLst>
                <a:gd name="T0" fmla="*/ 3 w 52"/>
                <a:gd name="T1" fmla="*/ 6 h 57"/>
                <a:gd name="T2" fmla="*/ 22 w 52"/>
                <a:gd name="T3" fmla="*/ 39 h 57"/>
                <a:gd name="T4" fmla="*/ 52 w 52"/>
                <a:gd name="T5" fmla="*/ 55 h 57"/>
                <a:gd name="T6" fmla="*/ 49 w 52"/>
                <a:gd name="T7" fmla="*/ 57 h 57"/>
                <a:gd name="T8" fmla="*/ 3 w 52"/>
                <a:gd name="T9" fmla="*/ 6 h 57"/>
                <a:gd name="T10" fmla="*/ 3 w 52"/>
                <a:gd name="T11" fmla="*/ 6 h 57"/>
                <a:gd name="T12" fmla="*/ 1 w 52"/>
                <a:gd name="T13" fmla="*/ 2 h 57"/>
                <a:gd name="T14" fmla="*/ 5 w 52"/>
                <a:gd name="T15" fmla="*/ 3 h 57"/>
                <a:gd name="T16" fmla="*/ 3 w 52"/>
                <a:gd name="T17" fmla="*/ 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7">
                  <a:moveTo>
                    <a:pt x="3" y="6"/>
                  </a:moveTo>
                  <a:cubicBezTo>
                    <a:pt x="5" y="13"/>
                    <a:pt x="9" y="29"/>
                    <a:pt x="22" y="39"/>
                  </a:cubicBezTo>
                  <a:cubicBezTo>
                    <a:pt x="38" y="53"/>
                    <a:pt x="52" y="55"/>
                    <a:pt x="52" y="55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9" y="57"/>
                    <a:pt x="9" y="48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5"/>
                    <a:pt x="1" y="4"/>
                    <a:pt x="1" y="2"/>
                  </a:cubicBezTo>
                  <a:cubicBezTo>
                    <a:pt x="0" y="0"/>
                    <a:pt x="3" y="0"/>
                    <a:pt x="5" y="3"/>
                  </a:cubicBezTo>
                  <a:cubicBezTo>
                    <a:pt x="6" y="6"/>
                    <a:pt x="4" y="6"/>
                    <a:pt x="3" y="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5" name="Freeform 960">
              <a:extLst>
                <a:ext uri="{FF2B5EF4-FFF2-40B4-BE49-F238E27FC236}">
                  <a16:creationId xmlns:a16="http://schemas.microsoft.com/office/drawing/2014/main" id="{6EAE0E69-BCEE-49EE-9040-179798A3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8951" y="582613"/>
              <a:ext cx="207963" cy="206375"/>
            </a:xfrm>
            <a:custGeom>
              <a:avLst/>
              <a:gdLst>
                <a:gd name="T0" fmla="*/ 59 w 63"/>
                <a:gd name="T1" fmla="*/ 62 h 62"/>
                <a:gd name="T2" fmla="*/ 63 w 63"/>
                <a:gd name="T3" fmla="*/ 61 h 62"/>
                <a:gd name="T4" fmla="*/ 5 w 63"/>
                <a:gd name="T5" fmla="*/ 7 h 62"/>
                <a:gd name="T6" fmla="*/ 3 w 63"/>
                <a:gd name="T7" fmla="*/ 2 h 62"/>
                <a:gd name="T8" fmla="*/ 4 w 63"/>
                <a:gd name="T9" fmla="*/ 7 h 62"/>
                <a:gd name="T10" fmla="*/ 4 w 63"/>
                <a:gd name="T11" fmla="*/ 7 h 62"/>
                <a:gd name="T12" fmla="*/ 18 w 63"/>
                <a:gd name="T13" fmla="*/ 30 h 62"/>
                <a:gd name="T14" fmla="*/ 59 w 63"/>
                <a:gd name="T1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2">
                  <a:moveTo>
                    <a:pt x="59" y="62"/>
                  </a:moveTo>
                  <a:cubicBezTo>
                    <a:pt x="63" y="61"/>
                    <a:pt x="63" y="61"/>
                    <a:pt x="63" y="61"/>
                  </a:cubicBezTo>
                  <a:cubicBezTo>
                    <a:pt x="63" y="61"/>
                    <a:pt x="18" y="41"/>
                    <a:pt x="5" y="7"/>
                  </a:cubicBezTo>
                  <a:cubicBezTo>
                    <a:pt x="5" y="7"/>
                    <a:pt x="6" y="3"/>
                    <a:pt x="3" y="2"/>
                  </a:cubicBezTo>
                  <a:cubicBezTo>
                    <a:pt x="1" y="0"/>
                    <a:pt x="0" y="5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6" y="12"/>
                    <a:pt x="11" y="21"/>
                    <a:pt x="18" y="30"/>
                  </a:cubicBezTo>
                  <a:cubicBezTo>
                    <a:pt x="29" y="43"/>
                    <a:pt x="52" y="58"/>
                    <a:pt x="59" y="6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6" name="Freeform 961">
              <a:extLst>
                <a:ext uri="{FF2B5EF4-FFF2-40B4-BE49-F238E27FC236}">
                  <a16:creationId xmlns:a16="http://schemas.microsoft.com/office/drawing/2014/main" id="{6917D3E1-5A81-4069-8ECE-5FE3F660B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52126" y="407988"/>
              <a:ext cx="257175" cy="369888"/>
            </a:xfrm>
            <a:custGeom>
              <a:avLst/>
              <a:gdLst>
                <a:gd name="T0" fmla="*/ 10 w 78"/>
                <a:gd name="T1" fmla="*/ 3 h 112"/>
                <a:gd name="T2" fmla="*/ 4 w 78"/>
                <a:gd name="T3" fmla="*/ 1 h 112"/>
                <a:gd name="T4" fmla="*/ 12 w 78"/>
                <a:gd name="T5" fmla="*/ 7 h 112"/>
                <a:gd name="T6" fmla="*/ 56 w 78"/>
                <a:gd name="T7" fmla="*/ 111 h 112"/>
                <a:gd name="T8" fmla="*/ 59 w 78"/>
                <a:gd name="T9" fmla="*/ 112 h 112"/>
                <a:gd name="T10" fmla="*/ 10 w 78"/>
                <a:gd name="T11" fmla="*/ 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112">
                  <a:moveTo>
                    <a:pt x="10" y="3"/>
                  </a:moveTo>
                  <a:cubicBezTo>
                    <a:pt x="8" y="2"/>
                    <a:pt x="6" y="0"/>
                    <a:pt x="4" y="1"/>
                  </a:cubicBezTo>
                  <a:cubicBezTo>
                    <a:pt x="0" y="3"/>
                    <a:pt x="8" y="11"/>
                    <a:pt x="12" y="7"/>
                  </a:cubicBezTo>
                  <a:cubicBezTo>
                    <a:pt x="77" y="28"/>
                    <a:pt x="56" y="110"/>
                    <a:pt x="56" y="111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1"/>
                    <a:pt x="78" y="24"/>
                    <a:pt x="10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7" name="Freeform 962">
              <a:extLst>
                <a:ext uri="{FF2B5EF4-FFF2-40B4-BE49-F238E27FC236}">
                  <a16:creationId xmlns:a16="http://schemas.microsoft.com/office/drawing/2014/main" id="{9D0B3110-D28D-4FFF-B31F-AA70CE092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2438" y="514351"/>
              <a:ext cx="269875" cy="320675"/>
            </a:xfrm>
            <a:custGeom>
              <a:avLst/>
              <a:gdLst>
                <a:gd name="T0" fmla="*/ 10 w 82"/>
                <a:gd name="T1" fmla="*/ 2 h 97"/>
                <a:gd name="T2" fmla="*/ 4 w 82"/>
                <a:gd name="T3" fmla="*/ 1 h 97"/>
                <a:gd name="T4" fmla="*/ 12 w 82"/>
                <a:gd name="T5" fmla="*/ 5 h 97"/>
                <a:gd name="T6" fmla="*/ 79 w 82"/>
                <a:gd name="T7" fmla="*/ 97 h 97"/>
                <a:gd name="T8" fmla="*/ 82 w 82"/>
                <a:gd name="T9" fmla="*/ 97 h 97"/>
                <a:gd name="T10" fmla="*/ 10 w 82"/>
                <a:gd name="T11" fmla="*/ 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97">
                  <a:moveTo>
                    <a:pt x="10" y="2"/>
                  </a:moveTo>
                  <a:cubicBezTo>
                    <a:pt x="8" y="1"/>
                    <a:pt x="6" y="0"/>
                    <a:pt x="4" y="1"/>
                  </a:cubicBezTo>
                  <a:cubicBezTo>
                    <a:pt x="0" y="4"/>
                    <a:pt x="10" y="10"/>
                    <a:pt x="12" y="5"/>
                  </a:cubicBezTo>
                  <a:cubicBezTo>
                    <a:pt x="81" y="11"/>
                    <a:pt x="79" y="96"/>
                    <a:pt x="79" y="97"/>
                  </a:cubicBezTo>
                  <a:cubicBezTo>
                    <a:pt x="82" y="97"/>
                    <a:pt x="82" y="97"/>
                    <a:pt x="82" y="97"/>
                  </a:cubicBezTo>
                  <a:cubicBezTo>
                    <a:pt x="82" y="96"/>
                    <a:pt x="81" y="7"/>
                    <a:pt x="10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8" name="Freeform 963">
              <a:extLst>
                <a:ext uri="{FF2B5EF4-FFF2-40B4-BE49-F238E27FC236}">
                  <a16:creationId xmlns:a16="http://schemas.microsoft.com/office/drawing/2014/main" id="{5E23174B-7476-40F2-88A5-2CC7D51B05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5763" y="563563"/>
              <a:ext cx="296863" cy="320675"/>
            </a:xfrm>
            <a:custGeom>
              <a:avLst/>
              <a:gdLst>
                <a:gd name="T0" fmla="*/ 8 w 90"/>
                <a:gd name="T1" fmla="*/ 10 h 97"/>
                <a:gd name="T2" fmla="*/ 8 w 90"/>
                <a:gd name="T3" fmla="*/ 3 h 97"/>
                <a:gd name="T4" fmla="*/ 10 w 90"/>
                <a:gd name="T5" fmla="*/ 12 h 97"/>
                <a:gd name="T6" fmla="*/ 90 w 90"/>
                <a:gd name="T7" fmla="*/ 94 h 97"/>
                <a:gd name="T8" fmla="*/ 89 w 90"/>
                <a:gd name="T9" fmla="*/ 97 h 97"/>
                <a:gd name="T10" fmla="*/ 8 w 90"/>
                <a:gd name="T11" fmla="*/ 1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97">
                  <a:moveTo>
                    <a:pt x="8" y="10"/>
                  </a:moveTo>
                  <a:cubicBezTo>
                    <a:pt x="7" y="8"/>
                    <a:pt x="6" y="5"/>
                    <a:pt x="8" y="3"/>
                  </a:cubicBezTo>
                  <a:cubicBezTo>
                    <a:pt x="12" y="0"/>
                    <a:pt x="16" y="11"/>
                    <a:pt x="10" y="12"/>
                  </a:cubicBezTo>
                  <a:cubicBezTo>
                    <a:pt x="5" y="81"/>
                    <a:pt x="89" y="94"/>
                    <a:pt x="90" y="94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88" y="97"/>
                    <a:pt x="0" y="80"/>
                    <a:pt x="8" y="10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9" name="Freeform 964">
              <a:extLst>
                <a:ext uri="{FF2B5EF4-FFF2-40B4-BE49-F238E27FC236}">
                  <a16:creationId xmlns:a16="http://schemas.microsoft.com/office/drawing/2014/main" id="{739B13A5-6ED2-4AAC-84ED-52DDC9F0C4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2113" y="649288"/>
              <a:ext cx="204788" cy="201613"/>
            </a:xfrm>
            <a:custGeom>
              <a:avLst/>
              <a:gdLst>
                <a:gd name="T0" fmla="*/ 2 w 62"/>
                <a:gd name="T1" fmla="*/ 6 h 61"/>
                <a:gd name="T2" fmla="*/ 2 w 62"/>
                <a:gd name="T3" fmla="*/ 2 h 61"/>
                <a:gd name="T4" fmla="*/ 4 w 62"/>
                <a:gd name="T5" fmla="*/ 8 h 61"/>
                <a:gd name="T6" fmla="*/ 62 w 62"/>
                <a:gd name="T7" fmla="*/ 59 h 61"/>
                <a:gd name="T8" fmla="*/ 62 w 62"/>
                <a:gd name="T9" fmla="*/ 61 h 61"/>
                <a:gd name="T10" fmla="*/ 2 w 62"/>
                <a:gd name="T11" fmla="*/ 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61">
                  <a:moveTo>
                    <a:pt x="2" y="6"/>
                  </a:moveTo>
                  <a:cubicBezTo>
                    <a:pt x="1" y="5"/>
                    <a:pt x="0" y="3"/>
                    <a:pt x="2" y="2"/>
                  </a:cubicBezTo>
                  <a:cubicBezTo>
                    <a:pt x="4" y="0"/>
                    <a:pt x="7" y="7"/>
                    <a:pt x="4" y="8"/>
                  </a:cubicBezTo>
                  <a:cubicBezTo>
                    <a:pt x="4" y="55"/>
                    <a:pt x="61" y="59"/>
                    <a:pt x="62" y="59"/>
                  </a:cubicBezTo>
                  <a:cubicBezTo>
                    <a:pt x="62" y="61"/>
                    <a:pt x="62" y="61"/>
                    <a:pt x="62" y="61"/>
                  </a:cubicBezTo>
                  <a:cubicBezTo>
                    <a:pt x="61" y="61"/>
                    <a:pt x="1" y="55"/>
                    <a:pt x="2" y="6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0" name="Freeform 965">
              <a:extLst>
                <a:ext uri="{FF2B5EF4-FFF2-40B4-BE49-F238E27FC236}">
                  <a16:creationId xmlns:a16="http://schemas.microsoft.com/office/drawing/2014/main" id="{6AF0DB9B-0C0B-4780-93CD-4DC755AB5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7213" y="496888"/>
              <a:ext cx="179388" cy="234950"/>
            </a:xfrm>
            <a:custGeom>
              <a:avLst/>
              <a:gdLst>
                <a:gd name="T0" fmla="*/ 7 w 54"/>
                <a:gd name="T1" fmla="*/ 2 h 71"/>
                <a:gd name="T2" fmla="*/ 3 w 54"/>
                <a:gd name="T3" fmla="*/ 1 h 71"/>
                <a:gd name="T4" fmla="*/ 8 w 54"/>
                <a:gd name="T5" fmla="*/ 4 h 71"/>
                <a:gd name="T6" fmla="*/ 47 w 54"/>
                <a:gd name="T7" fmla="*/ 71 h 71"/>
                <a:gd name="T8" fmla="*/ 50 w 54"/>
                <a:gd name="T9" fmla="*/ 71 h 71"/>
                <a:gd name="T10" fmla="*/ 7 w 54"/>
                <a:gd name="T11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71">
                  <a:moveTo>
                    <a:pt x="7" y="2"/>
                  </a:moveTo>
                  <a:cubicBezTo>
                    <a:pt x="6" y="1"/>
                    <a:pt x="4" y="0"/>
                    <a:pt x="3" y="1"/>
                  </a:cubicBezTo>
                  <a:cubicBezTo>
                    <a:pt x="0" y="3"/>
                    <a:pt x="6" y="8"/>
                    <a:pt x="8" y="4"/>
                  </a:cubicBezTo>
                  <a:cubicBezTo>
                    <a:pt x="54" y="13"/>
                    <a:pt x="47" y="71"/>
                    <a:pt x="47" y="71"/>
                  </a:cubicBezTo>
                  <a:cubicBezTo>
                    <a:pt x="50" y="71"/>
                    <a:pt x="50" y="71"/>
                    <a:pt x="50" y="71"/>
                  </a:cubicBezTo>
                  <a:cubicBezTo>
                    <a:pt x="50" y="71"/>
                    <a:pt x="54" y="10"/>
                    <a:pt x="7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1" name="Freeform 966">
              <a:extLst>
                <a:ext uri="{FF2B5EF4-FFF2-40B4-BE49-F238E27FC236}">
                  <a16:creationId xmlns:a16="http://schemas.microsoft.com/office/drawing/2014/main" id="{7343C59F-9C73-4537-B54B-EE748A33F0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74326" y="646113"/>
              <a:ext cx="312738" cy="225425"/>
            </a:xfrm>
            <a:custGeom>
              <a:avLst/>
              <a:gdLst>
                <a:gd name="T0" fmla="*/ 3 w 95"/>
                <a:gd name="T1" fmla="*/ 8 h 68"/>
                <a:gd name="T2" fmla="*/ 1 w 95"/>
                <a:gd name="T3" fmla="*/ 3 h 68"/>
                <a:gd name="T4" fmla="*/ 5 w 95"/>
                <a:gd name="T5" fmla="*/ 10 h 68"/>
                <a:gd name="T6" fmla="*/ 94 w 95"/>
                <a:gd name="T7" fmla="*/ 52 h 68"/>
                <a:gd name="T8" fmla="*/ 95 w 95"/>
                <a:gd name="T9" fmla="*/ 55 h 68"/>
                <a:gd name="T10" fmla="*/ 3 w 95"/>
                <a:gd name="T11" fmla="*/ 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68">
                  <a:moveTo>
                    <a:pt x="3" y="8"/>
                  </a:moveTo>
                  <a:cubicBezTo>
                    <a:pt x="1" y="7"/>
                    <a:pt x="0" y="5"/>
                    <a:pt x="1" y="3"/>
                  </a:cubicBezTo>
                  <a:cubicBezTo>
                    <a:pt x="3" y="0"/>
                    <a:pt x="9" y="7"/>
                    <a:pt x="5" y="10"/>
                  </a:cubicBezTo>
                  <a:cubicBezTo>
                    <a:pt x="22" y="67"/>
                    <a:pt x="93" y="52"/>
                    <a:pt x="94" y="52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4" y="55"/>
                    <a:pt x="18" y="68"/>
                    <a:pt x="3" y="8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2" name="Freeform 967">
              <a:extLst>
                <a:ext uri="{FF2B5EF4-FFF2-40B4-BE49-F238E27FC236}">
                  <a16:creationId xmlns:a16="http://schemas.microsoft.com/office/drawing/2014/main" id="{A8F530CE-7810-40C1-BCF8-87905E3E1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5926" y="606426"/>
              <a:ext cx="201613" cy="219075"/>
            </a:xfrm>
            <a:custGeom>
              <a:avLst/>
              <a:gdLst>
                <a:gd name="T0" fmla="*/ 6 w 61"/>
                <a:gd name="T1" fmla="*/ 6 h 66"/>
                <a:gd name="T2" fmla="*/ 6 w 61"/>
                <a:gd name="T3" fmla="*/ 2 h 66"/>
                <a:gd name="T4" fmla="*/ 7 w 61"/>
                <a:gd name="T5" fmla="*/ 8 h 66"/>
                <a:gd name="T6" fmla="*/ 61 w 61"/>
                <a:gd name="T7" fmla="*/ 64 h 66"/>
                <a:gd name="T8" fmla="*/ 60 w 61"/>
                <a:gd name="T9" fmla="*/ 66 h 66"/>
                <a:gd name="T10" fmla="*/ 6 w 61"/>
                <a:gd name="T11" fmla="*/ 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66">
                  <a:moveTo>
                    <a:pt x="6" y="6"/>
                  </a:moveTo>
                  <a:cubicBezTo>
                    <a:pt x="5" y="4"/>
                    <a:pt x="5" y="3"/>
                    <a:pt x="6" y="2"/>
                  </a:cubicBezTo>
                  <a:cubicBezTo>
                    <a:pt x="8" y="0"/>
                    <a:pt x="11" y="7"/>
                    <a:pt x="7" y="8"/>
                  </a:cubicBezTo>
                  <a:cubicBezTo>
                    <a:pt x="3" y="54"/>
                    <a:pt x="60" y="63"/>
                    <a:pt x="61" y="64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60" y="66"/>
                    <a:pt x="0" y="54"/>
                    <a:pt x="6" y="6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3" name="Freeform 968">
              <a:extLst>
                <a:ext uri="{FF2B5EF4-FFF2-40B4-BE49-F238E27FC236}">
                  <a16:creationId xmlns:a16="http://schemas.microsoft.com/office/drawing/2014/main" id="{2E4A269D-F312-46F8-905C-4BE47ECAB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9113" y="569913"/>
              <a:ext cx="180975" cy="176213"/>
            </a:xfrm>
            <a:custGeom>
              <a:avLst/>
              <a:gdLst>
                <a:gd name="T0" fmla="*/ 6 w 55"/>
                <a:gd name="T1" fmla="*/ 3 h 53"/>
                <a:gd name="T2" fmla="*/ 38 w 55"/>
                <a:gd name="T3" fmla="*/ 22 h 53"/>
                <a:gd name="T4" fmla="*/ 53 w 55"/>
                <a:gd name="T5" fmla="*/ 53 h 53"/>
                <a:gd name="T6" fmla="*/ 55 w 55"/>
                <a:gd name="T7" fmla="*/ 50 h 53"/>
                <a:gd name="T8" fmla="*/ 6 w 55"/>
                <a:gd name="T9" fmla="*/ 2 h 53"/>
                <a:gd name="T10" fmla="*/ 6 w 55"/>
                <a:gd name="T11" fmla="*/ 2 h 53"/>
                <a:gd name="T12" fmla="*/ 2 w 55"/>
                <a:gd name="T13" fmla="*/ 0 h 53"/>
                <a:gd name="T14" fmla="*/ 3 w 55"/>
                <a:gd name="T15" fmla="*/ 4 h 53"/>
                <a:gd name="T16" fmla="*/ 6 w 55"/>
                <a:gd name="T17" fmla="*/ 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53">
                  <a:moveTo>
                    <a:pt x="6" y="3"/>
                  </a:moveTo>
                  <a:cubicBezTo>
                    <a:pt x="12" y="5"/>
                    <a:pt x="28" y="9"/>
                    <a:pt x="38" y="22"/>
                  </a:cubicBezTo>
                  <a:cubicBezTo>
                    <a:pt x="52" y="39"/>
                    <a:pt x="53" y="53"/>
                    <a:pt x="53" y="53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0"/>
                    <a:pt x="47" y="10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0" y="0"/>
                    <a:pt x="0" y="3"/>
                    <a:pt x="3" y="4"/>
                  </a:cubicBezTo>
                  <a:cubicBezTo>
                    <a:pt x="5" y="5"/>
                    <a:pt x="6" y="4"/>
                    <a:pt x="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4" name="Freeform 969">
              <a:extLst>
                <a:ext uri="{FF2B5EF4-FFF2-40B4-BE49-F238E27FC236}">
                  <a16:creationId xmlns:a16="http://schemas.microsoft.com/office/drawing/2014/main" id="{1668D75D-F34C-4AB6-AEEA-7BF588EB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2288" y="627063"/>
              <a:ext cx="180975" cy="174625"/>
            </a:xfrm>
            <a:custGeom>
              <a:avLst/>
              <a:gdLst>
                <a:gd name="T0" fmla="*/ 6 w 55"/>
                <a:gd name="T1" fmla="*/ 3 h 53"/>
                <a:gd name="T2" fmla="*/ 38 w 55"/>
                <a:gd name="T3" fmla="*/ 22 h 53"/>
                <a:gd name="T4" fmla="*/ 53 w 55"/>
                <a:gd name="T5" fmla="*/ 53 h 53"/>
                <a:gd name="T6" fmla="*/ 55 w 55"/>
                <a:gd name="T7" fmla="*/ 50 h 53"/>
                <a:gd name="T8" fmla="*/ 6 w 55"/>
                <a:gd name="T9" fmla="*/ 2 h 53"/>
                <a:gd name="T10" fmla="*/ 5 w 55"/>
                <a:gd name="T11" fmla="*/ 2 h 53"/>
                <a:gd name="T12" fmla="*/ 2 w 55"/>
                <a:gd name="T13" fmla="*/ 0 h 53"/>
                <a:gd name="T14" fmla="*/ 3 w 55"/>
                <a:gd name="T15" fmla="*/ 4 h 53"/>
                <a:gd name="T16" fmla="*/ 6 w 55"/>
                <a:gd name="T17" fmla="*/ 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53">
                  <a:moveTo>
                    <a:pt x="6" y="3"/>
                  </a:moveTo>
                  <a:cubicBezTo>
                    <a:pt x="12" y="5"/>
                    <a:pt x="28" y="9"/>
                    <a:pt x="38" y="22"/>
                  </a:cubicBezTo>
                  <a:cubicBezTo>
                    <a:pt x="51" y="39"/>
                    <a:pt x="53" y="53"/>
                    <a:pt x="53" y="53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0"/>
                    <a:pt x="47" y="10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3" y="0"/>
                    <a:pt x="2" y="0"/>
                  </a:cubicBezTo>
                  <a:cubicBezTo>
                    <a:pt x="0" y="0"/>
                    <a:pt x="0" y="3"/>
                    <a:pt x="3" y="4"/>
                  </a:cubicBezTo>
                  <a:cubicBezTo>
                    <a:pt x="5" y="5"/>
                    <a:pt x="6" y="4"/>
                    <a:pt x="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5" name="Freeform 970">
              <a:extLst>
                <a:ext uri="{FF2B5EF4-FFF2-40B4-BE49-F238E27FC236}">
                  <a16:creationId xmlns:a16="http://schemas.microsoft.com/office/drawing/2014/main" id="{17DC5274-9137-4A66-B84B-E4377B950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4351" y="600076"/>
              <a:ext cx="195263" cy="161925"/>
            </a:xfrm>
            <a:custGeom>
              <a:avLst/>
              <a:gdLst>
                <a:gd name="T0" fmla="*/ 6 w 59"/>
                <a:gd name="T1" fmla="*/ 3 h 49"/>
                <a:gd name="T2" fmla="*/ 40 w 59"/>
                <a:gd name="T3" fmla="*/ 20 h 49"/>
                <a:gd name="T4" fmla="*/ 57 w 59"/>
                <a:gd name="T5" fmla="*/ 49 h 49"/>
                <a:gd name="T6" fmla="*/ 59 w 59"/>
                <a:gd name="T7" fmla="*/ 46 h 49"/>
                <a:gd name="T8" fmla="*/ 6 w 59"/>
                <a:gd name="T9" fmla="*/ 2 h 49"/>
                <a:gd name="T10" fmla="*/ 6 w 59"/>
                <a:gd name="T11" fmla="*/ 2 h 49"/>
                <a:gd name="T12" fmla="*/ 2 w 59"/>
                <a:gd name="T13" fmla="*/ 1 h 49"/>
                <a:gd name="T14" fmla="*/ 3 w 59"/>
                <a:gd name="T15" fmla="*/ 5 h 49"/>
                <a:gd name="T16" fmla="*/ 6 w 59"/>
                <a:gd name="T17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49">
                  <a:moveTo>
                    <a:pt x="6" y="3"/>
                  </a:moveTo>
                  <a:cubicBezTo>
                    <a:pt x="13" y="4"/>
                    <a:pt x="29" y="7"/>
                    <a:pt x="40" y="20"/>
                  </a:cubicBezTo>
                  <a:cubicBezTo>
                    <a:pt x="55" y="36"/>
                    <a:pt x="57" y="49"/>
                    <a:pt x="57" y="49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9" y="46"/>
                    <a:pt x="48" y="7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4" y="1"/>
                    <a:pt x="2" y="1"/>
                  </a:cubicBezTo>
                  <a:cubicBezTo>
                    <a:pt x="0" y="0"/>
                    <a:pt x="0" y="3"/>
                    <a:pt x="3" y="5"/>
                  </a:cubicBezTo>
                  <a:cubicBezTo>
                    <a:pt x="6" y="5"/>
                    <a:pt x="6" y="4"/>
                    <a:pt x="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6" name="Freeform 971">
              <a:extLst>
                <a:ext uri="{FF2B5EF4-FFF2-40B4-BE49-F238E27FC236}">
                  <a16:creationId xmlns:a16="http://schemas.microsoft.com/office/drawing/2014/main" id="{739B267E-2162-40FF-AE99-4B171968E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4826" y="500063"/>
              <a:ext cx="195263" cy="161925"/>
            </a:xfrm>
            <a:custGeom>
              <a:avLst/>
              <a:gdLst>
                <a:gd name="T0" fmla="*/ 6 w 59"/>
                <a:gd name="T1" fmla="*/ 3 h 49"/>
                <a:gd name="T2" fmla="*/ 40 w 59"/>
                <a:gd name="T3" fmla="*/ 20 h 49"/>
                <a:gd name="T4" fmla="*/ 58 w 59"/>
                <a:gd name="T5" fmla="*/ 49 h 49"/>
                <a:gd name="T6" fmla="*/ 59 w 59"/>
                <a:gd name="T7" fmla="*/ 46 h 49"/>
                <a:gd name="T8" fmla="*/ 6 w 59"/>
                <a:gd name="T9" fmla="*/ 2 h 49"/>
                <a:gd name="T10" fmla="*/ 6 w 59"/>
                <a:gd name="T11" fmla="*/ 2 h 49"/>
                <a:gd name="T12" fmla="*/ 2 w 59"/>
                <a:gd name="T13" fmla="*/ 0 h 49"/>
                <a:gd name="T14" fmla="*/ 4 w 59"/>
                <a:gd name="T15" fmla="*/ 5 h 49"/>
                <a:gd name="T16" fmla="*/ 6 w 59"/>
                <a:gd name="T17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49">
                  <a:moveTo>
                    <a:pt x="6" y="3"/>
                  </a:moveTo>
                  <a:cubicBezTo>
                    <a:pt x="13" y="4"/>
                    <a:pt x="29" y="7"/>
                    <a:pt x="40" y="20"/>
                  </a:cubicBezTo>
                  <a:cubicBezTo>
                    <a:pt x="55" y="36"/>
                    <a:pt x="58" y="49"/>
                    <a:pt x="58" y="49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9" y="46"/>
                    <a:pt x="48" y="7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4" y="1"/>
                    <a:pt x="2" y="0"/>
                  </a:cubicBezTo>
                  <a:cubicBezTo>
                    <a:pt x="1" y="0"/>
                    <a:pt x="0" y="3"/>
                    <a:pt x="4" y="5"/>
                  </a:cubicBezTo>
                  <a:cubicBezTo>
                    <a:pt x="6" y="5"/>
                    <a:pt x="6" y="4"/>
                    <a:pt x="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7" name="Freeform 972">
              <a:extLst>
                <a:ext uri="{FF2B5EF4-FFF2-40B4-BE49-F238E27FC236}">
                  <a16:creationId xmlns:a16="http://schemas.microsoft.com/office/drawing/2014/main" id="{7FCBAD51-53FB-49F8-9C32-9E846A2060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8788" y="636588"/>
              <a:ext cx="228600" cy="155575"/>
            </a:xfrm>
            <a:custGeom>
              <a:avLst/>
              <a:gdLst>
                <a:gd name="T0" fmla="*/ 5 w 69"/>
                <a:gd name="T1" fmla="*/ 7 h 47"/>
                <a:gd name="T2" fmla="*/ 34 w 69"/>
                <a:gd name="T3" fmla="*/ 35 h 47"/>
                <a:gd name="T4" fmla="*/ 69 w 69"/>
                <a:gd name="T5" fmla="*/ 42 h 47"/>
                <a:gd name="T6" fmla="*/ 67 w 69"/>
                <a:gd name="T7" fmla="*/ 44 h 47"/>
                <a:gd name="T8" fmla="*/ 4 w 69"/>
                <a:gd name="T9" fmla="*/ 7 h 47"/>
                <a:gd name="T10" fmla="*/ 4 w 69"/>
                <a:gd name="T11" fmla="*/ 7 h 47"/>
                <a:gd name="T12" fmla="*/ 1 w 69"/>
                <a:gd name="T13" fmla="*/ 4 h 47"/>
                <a:gd name="T14" fmla="*/ 6 w 69"/>
                <a:gd name="T15" fmla="*/ 3 h 47"/>
                <a:gd name="T16" fmla="*/ 5 w 69"/>
                <a:gd name="T17" fmla="*/ 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47">
                  <a:moveTo>
                    <a:pt x="5" y="7"/>
                  </a:moveTo>
                  <a:cubicBezTo>
                    <a:pt x="9" y="13"/>
                    <a:pt x="18" y="28"/>
                    <a:pt x="34" y="35"/>
                  </a:cubicBezTo>
                  <a:cubicBezTo>
                    <a:pt x="55" y="44"/>
                    <a:pt x="69" y="42"/>
                    <a:pt x="69" y="42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24" y="4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6"/>
                    <a:pt x="2" y="5"/>
                    <a:pt x="1" y="4"/>
                  </a:cubicBezTo>
                  <a:cubicBezTo>
                    <a:pt x="0" y="2"/>
                    <a:pt x="3" y="0"/>
                    <a:pt x="6" y="3"/>
                  </a:cubicBezTo>
                  <a:cubicBezTo>
                    <a:pt x="7" y="5"/>
                    <a:pt x="6" y="6"/>
                    <a:pt x="5" y="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" name="Freeform 973">
              <a:extLst>
                <a:ext uri="{FF2B5EF4-FFF2-40B4-BE49-F238E27FC236}">
                  <a16:creationId xmlns:a16="http://schemas.microsoft.com/office/drawing/2014/main" id="{3DE38D1F-0322-42DC-8E89-DA440CF1F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9726" y="804863"/>
              <a:ext cx="333375" cy="142875"/>
            </a:xfrm>
            <a:custGeom>
              <a:avLst/>
              <a:gdLst>
                <a:gd name="T0" fmla="*/ 55 w 101"/>
                <a:gd name="T1" fmla="*/ 4 h 43"/>
                <a:gd name="T2" fmla="*/ 56 w 101"/>
                <a:gd name="T3" fmla="*/ 4 h 43"/>
                <a:gd name="T4" fmla="*/ 56 w 101"/>
                <a:gd name="T5" fmla="*/ 4 h 43"/>
                <a:gd name="T6" fmla="*/ 56 w 101"/>
                <a:gd name="T7" fmla="*/ 4 h 43"/>
                <a:gd name="T8" fmla="*/ 60 w 101"/>
                <a:gd name="T9" fmla="*/ 5 h 43"/>
                <a:gd name="T10" fmla="*/ 101 w 101"/>
                <a:gd name="T11" fmla="*/ 26 h 43"/>
                <a:gd name="T12" fmla="*/ 101 w 101"/>
                <a:gd name="T13" fmla="*/ 29 h 43"/>
                <a:gd name="T14" fmla="*/ 63 w 101"/>
                <a:gd name="T15" fmla="*/ 39 h 43"/>
                <a:gd name="T16" fmla="*/ 31 w 101"/>
                <a:gd name="T17" fmla="*/ 43 h 43"/>
                <a:gd name="T18" fmla="*/ 31 w 101"/>
                <a:gd name="T19" fmla="*/ 43 h 43"/>
                <a:gd name="T20" fmla="*/ 27 w 101"/>
                <a:gd name="T21" fmla="*/ 43 h 43"/>
                <a:gd name="T22" fmla="*/ 27 w 101"/>
                <a:gd name="T23" fmla="*/ 43 h 43"/>
                <a:gd name="T24" fmla="*/ 3 w 101"/>
                <a:gd name="T25" fmla="*/ 37 h 43"/>
                <a:gd name="T26" fmla="*/ 3 w 101"/>
                <a:gd name="T27" fmla="*/ 33 h 43"/>
                <a:gd name="T28" fmla="*/ 6 w 101"/>
                <a:gd name="T29" fmla="*/ 27 h 43"/>
                <a:gd name="T30" fmla="*/ 9 w 101"/>
                <a:gd name="T31" fmla="*/ 21 h 43"/>
                <a:gd name="T32" fmla="*/ 20 w 101"/>
                <a:gd name="T33" fmla="*/ 11 h 43"/>
                <a:gd name="T34" fmla="*/ 20 w 101"/>
                <a:gd name="T35" fmla="*/ 11 h 43"/>
                <a:gd name="T36" fmla="*/ 55 w 101"/>
                <a:gd name="T37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1" h="43">
                  <a:moveTo>
                    <a:pt x="55" y="4"/>
                  </a:moveTo>
                  <a:cubicBezTo>
                    <a:pt x="56" y="4"/>
                    <a:pt x="56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7" y="4"/>
                    <a:pt x="59" y="4"/>
                    <a:pt x="60" y="5"/>
                  </a:cubicBezTo>
                  <a:cubicBezTo>
                    <a:pt x="90" y="14"/>
                    <a:pt x="89" y="24"/>
                    <a:pt x="101" y="26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9"/>
                    <a:pt x="82" y="33"/>
                    <a:pt x="63" y="39"/>
                  </a:cubicBezTo>
                  <a:cubicBezTo>
                    <a:pt x="54" y="42"/>
                    <a:pt x="42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29" y="43"/>
                    <a:pt x="28" y="43"/>
                    <a:pt x="27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17" y="42"/>
                    <a:pt x="9" y="40"/>
                    <a:pt x="3" y="37"/>
                  </a:cubicBezTo>
                  <a:cubicBezTo>
                    <a:pt x="3" y="37"/>
                    <a:pt x="0" y="36"/>
                    <a:pt x="3" y="33"/>
                  </a:cubicBezTo>
                  <a:cubicBezTo>
                    <a:pt x="7" y="30"/>
                    <a:pt x="6" y="28"/>
                    <a:pt x="6" y="27"/>
                  </a:cubicBezTo>
                  <a:cubicBezTo>
                    <a:pt x="5" y="25"/>
                    <a:pt x="5" y="25"/>
                    <a:pt x="9" y="21"/>
                  </a:cubicBezTo>
                  <a:cubicBezTo>
                    <a:pt x="10" y="19"/>
                    <a:pt x="14" y="15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8" y="5"/>
                    <a:pt x="40" y="0"/>
                    <a:pt x="55" y="4"/>
                  </a:cubicBezTo>
                </a:path>
              </a:pathLst>
            </a:custGeom>
            <a:solidFill>
              <a:srgbClr val="FFD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9" name="Freeform 974">
              <a:extLst>
                <a:ext uri="{FF2B5EF4-FFF2-40B4-BE49-F238E27FC236}">
                  <a16:creationId xmlns:a16="http://schemas.microsoft.com/office/drawing/2014/main" id="{4453D7FD-7F2B-4A3A-9AEA-CBE8BC0157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2913" y="817563"/>
              <a:ext cx="230188" cy="130175"/>
            </a:xfrm>
            <a:custGeom>
              <a:avLst/>
              <a:gdLst>
                <a:gd name="T0" fmla="*/ 25 w 70"/>
                <a:gd name="T1" fmla="*/ 0 h 39"/>
                <a:gd name="T2" fmla="*/ 29 w 70"/>
                <a:gd name="T3" fmla="*/ 1 h 39"/>
                <a:gd name="T4" fmla="*/ 70 w 70"/>
                <a:gd name="T5" fmla="*/ 22 h 39"/>
                <a:gd name="T6" fmla="*/ 70 w 70"/>
                <a:gd name="T7" fmla="*/ 25 h 39"/>
                <a:gd name="T8" fmla="*/ 32 w 70"/>
                <a:gd name="T9" fmla="*/ 35 h 39"/>
                <a:gd name="T10" fmla="*/ 0 w 70"/>
                <a:gd name="T11" fmla="*/ 39 h 39"/>
                <a:gd name="T12" fmla="*/ 34 w 70"/>
                <a:gd name="T13" fmla="*/ 30 h 39"/>
                <a:gd name="T14" fmla="*/ 29 w 70"/>
                <a:gd name="T15" fmla="*/ 28 h 39"/>
                <a:gd name="T16" fmla="*/ 12 w 70"/>
                <a:gd name="T17" fmla="*/ 27 h 39"/>
                <a:gd name="T18" fmla="*/ 40 w 70"/>
                <a:gd name="T19" fmla="*/ 21 h 39"/>
                <a:gd name="T20" fmla="*/ 19 w 70"/>
                <a:gd name="T21" fmla="*/ 16 h 39"/>
                <a:gd name="T22" fmla="*/ 46 w 70"/>
                <a:gd name="T23" fmla="*/ 11 h 39"/>
                <a:gd name="T24" fmla="*/ 25 w 70"/>
                <a:gd name="T2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" h="39">
                  <a:moveTo>
                    <a:pt x="25" y="0"/>
                  </a:moveTo>
                  <a:cubicBezTo>
                    <a:pt x="26" y="0"/>
                    <a:pt x="28" y="0"/>
                    <a:pt x="29" y="1"/>
                  </a:cubicBezTo>
                  <a:cubicBezTo>
                    <a:pt x="59" y="10"/>
                    <a:pt x="58" y="20"/>
                    <a:pt x="70" y="22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70" y="25"/>
                    <a:pt x="51" y="29"/>
                    <a:pt x="32" y="35"/>
                  </a:cubicBezTo>
                  <a:cubicBezTo>
                    <a:pt x="23" y="38"/>
                    <a:pt x="11" y="39"/>
                    <a:pt x="0" y="39"/>
                  </a:cubicBezTo>
                  <a:cubicBezTo>
                    <a:pt x="2" y="39"/>
                    <a:pt x="31" y="36"/>
                    <a:pt x="34" y="30"/>
                  </a:cubicBezTo>
                  <a:cubicBezTo>
                    <a:pt x="36" y="27"/>
                    <a:pt x="33" y="28"/>
                    <a:pt x="29" y="28"/>
                  </a:cubicBezTo>
                  <a:cubicBezTo>
                    <a:pt x="24" y="29"/>
                    <a:pt x="19" y="29"/>
                    <a:pt x="12" y="27"/>
                  </a:cubicBezTo>
                  <a:cubicBezTo>
                    <a:pt x="12" y="27"/>
                    <a:pt x="39" y="26"/>
                    <a:pt x="40" y="21"/>
                  </a:cubicBezTo>
                  <a:cubicBezTo>
                    <a:pt x="41" y="17"/>
                    <a:pt x="19" y="16"/>
                    <a:pt x="19" y="16"/>
                  </a:cubicBezTo>
                  <a:cubicBezTo>
                    <a:pt x="19" y="16"/>
                    <a:pt x="47" y="15"/>
                    <a:pt x="46" y="11"/>
                  </a:cubicBezTo>
                  <a:cubicBezTo>
                    <a:pt x="45" y="7"/>
                    <a:pt x="27" y="1"/>
                    <a:pt x="25" y="0"/>
                  </a:cubicBezTo>
                </a:path>
              </a:pathLst>
            </a:custGeom>
            <a:solidFill>
              <a:srgbClr val="F9C7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0" name="Freeform 975">
              <a:extLst>
                <a:ext uri="{FF2B5EF4-FFF2-40B4-BE49-F238E27FC236}">
                  <a16:creationId xmlns:a16="http://schemas.microsoft.com/office/drawing/2014/main" id="{43E3C5E1-7F43-481A-A695-65E87F73E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90238" y="533401"/>
              <a:ext cx="146050" cy="338138"/>
            </a:xfrm>
            <a:custGeom>
              <a:avLst/>
              <a:gdLst>
                <a:gd name="T0" fmla="*/ 30 w 44"/>
                <a:gd name="T1" fmla="*/ 3 h 102"/>
                <a:gd name="T2" fmla="*/ 33 w 44"/>
                <a:gd name="T3" fmla="*/ 3 h 102"/>
                <a:gd name="T4" fmla="*/ 36 w 44"/>
                <a:gd name="T5" fmla="*/ 3 h 102"/>
                <a:gd name="T6" fmla="*/ 42 w 44"/>
                <a:gd name="T7" fmla="*/ 12 h 102"/>
                <a:gd name="T8" fmla="*/ 42 w 44"/>
                <a:gd name="T9" fmla="*/ 12 h 102"/>
                <a:gd name="T10" fmla="*/ 42 w 44"/>
                <a:gd name="T11" fmla="*/ 12 h 102"/>
                <a:gd name="T12" fmla="*/ 44 w 44"/>
                <a:gd name="T13" fmla="*/ 28 h 102"/>
                <a:gd name="T14" fmla="*/ 44 w 44"/>
                <a:gd name="T15" fmla="*/ 30 h 102"/>
                <a:gd name="T16" fmla="*/ 44 w 44"/>
                <a:gd name="T17" fmla="*/ 31 h 102"/>
                <a:gd name="T18" fmla="*/ 44 w 44"/>
                <a:gd name="T19" fmla="*/ 34 h 102"/>
                <a:gd name="T20" fmla="*/ 24 w 44"/>
                <a:gd name="T21" fmla="*/ 102 h 102"/>
                <a:gd name="T22" fmla="*/ 11 w 44"/>
                <a:gd name="T23" fmla="*/ 80 h 102"/>
                <a:gd name="T24" fmla="*/ 10 w 44"/>
                <a:gd name="T25" fmla="*/ 77 h 102"/>
                <a:gd name="T26" fmla="*/ 1 w 44"/>
                <a:gd name="T27" fmla="*/ 40 h 102"/>
                <a:gd name="T28" fmla="*/ 1 w 44"/>
                <a:gd name="T29" fmla="*/ 39 h 102"/>
                <a:gd name="T30" fmla="*/ 1 w 44"/>
                <a:gd name="T31" fmla="*/ 39 h 102"/>
                <a:gd name="T32" fmla="*/ 0 w 44"/>
                <a:gd name="T33" fmla="*/ 34 h 102"/>
                <a:gd name="T34" fmla="*/ 2 w 44"/>
                <a:gd name="T35" fmla="*/ 24 h 102"/>
                <a:gd name="T36" fmla="*/ 11 w 44"/>
                <a:gd name="T37" fmla="*/ 13 h 102"/>
                <a:gd name="T38" fmla="*/ 22 w 44"/>
                <a:gd name="T39" fmla="*/ 4 h 102"/>
                <a:gd name="T40" fmla="*/ 30 w 44"/>
                <a:gd name="T41" fmla="*/ 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" h="102">
                  <a:moveTo>
                    <a:pt x="30" y="3"/>
                  </a:moveTo>
                  <a:cubicBezTo>
                    <a:pt x="30" y="5"/>
                    <a:pt x="32" y="4"/>
                    <a:pt x="33" y="3"/>
                  </a:cubicBezTo>
                  <a:cubicBezTo>
                    <a:pt x="34" y="3"/>
                    <a:pt x="35" y="3"/>
                    <a:pt x="36" y="3"/>
                  </a:cubicBezTo>
                  <a:cubicBezTo>
                    <a:pt x="38" y="3"/>
                    <a:pt x="40" y="6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3" y="16"/>
                    <a:pt x="44" y="21"/>
                    <a:pt x="44" y="28"/>
                  </a:cubicBezTo>
                  <a:cubicBezTo>
                    <a:pt x="44" y="29"/>
                    <a:pt x="44" y="29"/>
                    <a:pt x="44" y="30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4" y="32"/>
                    <a:pt x="44" y="33"/>
                    <a:pt x="44" y="34"/>
                  </a:cubicBezTo>
                  <a:cubicBezTo>
                    <a:pt x="44" y="53"/>
                    <a:pt x="43" y="88"/>
                    <a:pt x="24" y="102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11" y="80"/>
                    <a:pt x="11" y="79"/>
                    <a:pt x="10" y="77"/>
                  </a:cubicBezTo>
                  <a:cubicBezTo>
                    <a:pt x="8" y="71"/>
                    <a:pt x="3" y="53"/>
                    <a:pt x="1" y="40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7"/>
                    <a:pt x="1" y="36"/>
                    <a:pt x="0" y="34"/>
                  </a:cubicBezTo>
                  <a:cubicBezTo>
                    <a:pt x="0" y="30"/>
                    <a:pt x="1" y="26"/>
                    <a:pt x="2" y="24"/>
                  </a:cubicBezTo>
                  <a:cubicBezTo>
                    <a:pt x="5" y="19"/>
                    <a:pt x="8" y="15"/>
                    <a:pt x="11" y="13"/>
                  </a:cubicBezTo>
                  <a:cubicBezTo>
                    <a:pt x="15" y="9"/>
                    <a:pt x="19" y="6"/>
                    <a:pt x="22" y="4"/>
                  </a:cubicBezTo>
                  <a:cubicBezTo>
                    <a:pt x="26" y="0"/>
                    <a:pt x="29" y="0"/>
                    <a:pt x="30" y="3"/>
                  </a:cubicBezTo>
                </a:path>
              </a:pathLst>
            </a:custGeom>
            <a:solidFill>
              <a:srgbClr val="FFD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1" name="Freeform 976">
              <a:extLst>
                <a:ext uri="{FF2B5EF4-FFF2-40B4-BE49-F238E27FC236}">
                  <a16:creationId xmlns:a16="http://schemas.microsoft.com/office/drawing/2014/main" id="{DA2D4372-3FA6-4095-AA57-234610F3E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3576" y="646113"/>
              <a:ext cx="112713" cy="225425"/>
            </a:xfrm>
            <a:custGeom>
              <a:avLst/>
              <a:gdLst>
                <a:gd name="T0" fmla="*/ 8 w 34"/>
                <a:gd name="T1" fmla="*/ 12 h 68"/>
                <a:gd name="T2" fmla="*/ 8 w 34"/>
                <a:gd name="T3" fmla="*/ 5 h 68"/>
                <a:gd name="T4" fmla="*/ 15 w 34"/>
                <a:gd name="T5" fmla="*/ 26 h 68"/>
                <a:gd name="T6" fmla="*/ 20 w 34"/>
                <a:gd name="T7" fmla="*/ 1 h 68"/>
                <a:gd name="T8" fmla="*/ 24 w 34"/>
                <a:gd name="T9" fmla="*/ 31 h 68"/>
                <a:gd name="T10" fmla="*/ 26 w 34"/>
                <a:gd name="T11" fmla="*/ 32 h 68"/>
                <a:gd name="T12" fmla="*/ 34 w 34"/>
                <a:gd name="T13" fmla="*/ 0 h 68"/>
                <a:gd name="T14" fmla="*/ 14 w 34"/>
                <a:gd name="T15" fmla="*/ 68 h 68"/>
                <a:gd name="T16" fmla="*/ 1 w 34"/>
                <a:gd name="T17" fmla="*/ 46 h 68"/>
                <a:gd name="T18" fmla="*/ 0 w 34"/>
                <a:gd name="T19" fmla="*/ 43 h 68"/>
                <a:gd name="T20" fmla="*/ 2 w 34"/>
                <a:gd name="T21" fmla="*/ 42 h 68"/>
                <a:gd name="T22" fmla="*/ 4 w 34"/>
                <a:gd name="T23" fmla="*/ 28 h 68"/>
                <a:gd name="T24" fmla="*/ 8 w 34"/>
                <a:gd name="T25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68">
                  <a:moveTo>
                    <a:pt x="8" y="12"/>
                  </a:moveTo>
                  <a:cubicBezTo>
                    <a:pt x="8" y="9"/>
                    <a:pt x="8" y="7"/>
                    <a:pt x="8" y="5"/>
                  </a:cubicBezTo>
                  <a:cubicBezTo>
                    <a:pt x="11" y="12"/>
                    <a:pt x="14" y="20"/>
                    <a:pt x="15" y="26"/>
                  </a:cubicBezTo>
                  <a:cubicBezTo>
                    <a:pt x="17" y="39"/>
                    <a:pt x="24" y="16"/>
                    <a:pt x="20" y="1"/>
                  </a:cubicBezTo>
                  <a:cubicBezTo>
                    <a:pt x="20" y="1"/>
                    <a:pt x="26" y="15"/>
                    <a:pt x="24" y="31"/>
                  </a:cubicBezTo>
                  <a:cubicBezTo>
                    <a:pt x="24" y="31"/>
                    <a:pt x="25" y="35"/>
                    <a:pt x="26" y="32"/>
                  </a:cubicBezTo>
                  <a:cubicBezTo>
                    <a:pt x="28" y="29"/>
                    <a:pt x="34" y="11"/>
                    <a:pt x="34" y="0"/>
                  </a:cubicBezTo>
                  <a:cubicBezTo>
                    <a:pt x="34" y="19"/>
                    <a:pt x="33" y="54"/>
                    <a:pt x="14" y="68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6"/>
                    <a:pt x="1" y="45"/>
                    <a:pt x="0" y="43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42"/>
                    <a:pt x="5" y="38"/>
                    <a:pt x="4" y="28"/>
                  </a:cubicBezTo>
                  <a:cubicBezTo>
                    <a:pt x="10" y="41"/>
                    <a:pt x="9" y="25"/>
                    <a:pt x="8" y="12"/>
                  </a:cubicBezTo>
                </a:path>
              </a:pathLst>
            </a:custGeom>
            <a:solidFill>
              <a:srgbClr val="F9C7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2" name="Freeform 977">
              <a:extLst>
                <a:ext uri="{FF2B5EF4-FFF2-40B4-BE49-F238E27FC236}">
                  <a16:creationId xmlns:a16="http://schemas.microsoft.com/office/drawing/2014/main" id="{2D36C356-D0E4-45CB-9A31-DF80605064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2601" y="615951"/>
              <a:ext cx="227013" cy="285750"/>
            </a:xfrm>
            <a:custGeom>
              <a:avLst/>
              <a:gdLst>
                <a:gd name="T0" fmla="*/ 8 w 69"/>
                <a:gd name="T1" fmla="*/ 1 h 86"/>
                <a:gd name="T2" fmla="*/ 32 w 69"/>
                <a:gd name="T3" fmla="*/ 8 h 86"/>
                <a:gd name="T4" fmla="*/ 34 w 69"/>
                <a:gd name="T5" fmla="*/ 8 h 86"/>
                <a:gd name="T6" fmla="*/ 34 w 69"/>
                <a:gd name="T7" fmla="*/ 9 h 86"/>
                <a:gd name="T8" fmla="*/ 36 w 69"/>
                <a:gd name="T9" fmla="*/ 10 h 86"/>
                <a:gd name="T10" fmla="*/ 36 w 69"/>
                <a:gd name="T11" fmla="*/ 10 h 86"/>
                <a:gd name="T12" fmla="*/ 43 w 69"/>
                <a:gd name="T13" fmla="*/ 18 h 86"/>
                <a:gd name="T14" fmla="*/ 53 w 69"/>
                <a:gd name="T15" fmla="*/ 33 h 86"/>
                <a:gd name="T16" fmla="*/ 53 w 69"/>
                <a:gd name="T17" fmla="*/ 33 h 86"/>
                <a:gd name="T18" fmla="*/ 53 w 69"/>
                <a:gd name="T19" fmla="*/ 34 h 86"/>
                <a:gd name="T20" fmla="*/ 69 w 69"/>
                <a:gd name="T21" fmla="*/ 77 h 86"/>
                <a:gd name="T22" fmla="*/ 58 w 69"/>
                <a:gd name="T23" fmla="*/ 86 h 86"/>
                <a:gd name="T24" fmla="*/ 21 w 69"/>
                <a:gd name="T25" fmla="*/ 69 h 86"/>
                <a:gd name="T26" fmla="*/ 9 w 69"/>
                <a:gd name="T27" fmla="*/ 45 h 86"/>
                <a:gd name="T28" fmla="*/ 9 w 69"/>
                <a:gd name="T29" fmla="*/ 45 h 86"/>
                <a:gd name="T30" fmla="*/ 6 w 69"/>
                <a:gd name="T31" fmla="*/ 35 h 86"/>
                <a:gd name="T32" fmla="*/ 3 w 69"/>
                <a:gd name="T33" fmla="*/ 24 h 86"/>
                <a:gd name="T34" fmla="*/ 3 w 69"/>
                <a:gd name="T35" fmla="*/ 11 h 86"/>
                <a:gd name="T36" fmla="*/ 8 w 69"/>
                <a:gd name="T37" fmla="*/ 9 h 86"/>
                <a:gd name="T38" fmla="*/ 8 w 69"/>
                <a:gd name="T39" fmla="*/ 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9" h="86">
                  <a:moveTo>
                    <a:pt x="8" y="1"/>
                  </a:moveTo>
                  <a:cubicBezTo>
                    <a:pt x="9" y="0"/>
                    <a:pt x="22" y="1"/>
                    <a:pt x="32" y="8"/>
                  </a:cubicBezTo>
                  <a:cubicBezTo>
                    <a:pt x="33" y="8"/>
                    <a:pt x="33" y="8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5" y="9"/>
                    <a:pt x="35" y="9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9" y="12"/>
                    <a:pt x="41" y="15"/>
                    <a:pt x="43" y="18"/>
                  </a:cubicBezTo>
                  <a:cubicBezTo>
                    <a:pt x="47" y="23"/>
                    <a:pt x="50" y="28"/>
                    <a:pt x="53" y="33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3" y="33"/>
                    <a:pt x="53" y="34"/>
                    <a:pt x="53" y="34"/>
                  </a:cubicBezTo>
                  <a:cubicBezTo>
                    <a:pt x="66" y="58"/>
                    <a:pt x="69" y="77"/>
                    <a:pt x="69" y="77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8" y="86"/>
                    <a:pt x="33" y="81"/>
                    <a:pt x="21" y="69"/>
                  </a:cubicBezTo>
                  <a:cubicBezTo>
                    <a:pt x="15" y="62"/>
                    <a:pt x="11" y="53"/>
                    <a:pt x="9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1"/>
                    <a:pt x="7" y="38"/>
                    <a:pt x="6" y="35"/>
                  </a:cubicBezTo>
                  <a:cubicBezTo>
                    <a:pt x="5" y="30"/>
                    <a:pt x="4" y="26"/>
                    <a:pt x="3" y="24"/>
                  </a:cubicBezTo>
                  <a:cubicBezTo>
                    <a:pt x="0" y="14"/>
                    <a:pt x="1" y="12"/>
                    <a:pt x="3" y="11"/>
                  </a:cubicBezTo>
                  <a:cubicBezTo>
                    <a:pt x="5" y="9"/>
                    <a:pt x="7" y="9"/>
                    <a:pt x="8" y="9"/>
                  </a:cubicBezTo>
                  <a:cubicBezTo>
                    <a:pt x="9" y="9"/>
                    <a:pt x="6" y="3"/>
                    <a:pt x="8" y="1"/>
                  </a:cubicBezTo>
                </a:path>
              </a:pathLst>
            </a:custGeom>
            <a:solidFill>
              <a:srgbClr val="FFD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3" name="Freeform 978">
              <a:extLst>
                <a:ext uri="{FF2B5EF4-FFF2-40B4-BE49-F238E27FC236}">
                  <a16:creationId xmlns:a16="http://schemas.microsoft.com/office/drawing/2014/main" id="{74633FF9-B2A7-4762-AFF2-49C705067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1176" y="728663"/>
              <a:ext cx="198438" cy="173038"/>
            </a:xfrm>
            <a:custGeom>
              <a:avLst/>
              <a:gdLst>
                <a:gd name="T0" fmla="*/ 52 w 60"/>
                <a:gd name="T1" fmla="*/ 22 h 52"/>
                <a:gd name="T2" fmla="*/ 44 w 60"/>
                <a:gd name="T3" fmla="*/ 0 h 52"/>
                <a:gd name="T4" fmla="*/ 60 w 60"/>
                <a:gd name="T5" fmla="*/ 43 h 52"/>
                <a:gd name="T6" fmla="*/ 49 w 60"/>
                <a:gd name="T7" fmla="*/ 52 h 52"/>
                <a:gd name="T8" fmla="*/ 12 w 60"/>
                <a:gd name="T9" fmla="*/ 35 h 52"/>
                <a:gd name="T10" fmla="*/ 0 w 60"/>
                <a:gd name="T11" fmla="*/ 11 h 52"/>
                <a:gd name="T12" fmla="*/ 26 w 60"/>
                <a:gd name="T13" fmla="*/ 37 h 52"/>
                <a:gd name="T14" fmla="*/ 29 w 60"/>
                <a:gd name="T15" fmla="*/ 34 h 52"/>
                <a:gd name="T16" fmla="*/ 15 w 60"/>
                <a:gd name="T17" fmla="*/ 13 h 52"/>
                <a:gd name="T18" fmla="*/ 34 w 60"/>
                <a:gd name="T19" fmla="*/ 31 h 52"/>
                <a:gd name="T20" fmla="*/ 20 w 60"/>
                <a:gd name="T21" fmla="*/ 1 h 52"/>
                <a:gd name="T22" fmla="*/ 39 w 60"/>
                <a:gd name="T23" fmla="*/ 19 h 52"/>
                <a:gd name="T24" fmla="*/ 35 w 60"/>
                <a:gd name="T25" fmla="*/ 1 h 52"/>
                <a:gd name="T26" fmla="*/ 50 w 60"/>
                <a:gd name="T27" fmla="*/ 21 h 52"/>
                <a:gd name="T28" fmla="*/ 52 w 60"/>
                <a:gd name="T29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" h="52">
                  <a:moveTo>
                    <a:pt x="52" y="22"/>
                  </a:moveTo>
                  <a:cubicBezTo>
                    <a:pt x="52" y="20"/>
                    <a:pt x="47" y="6"/>
                    <a:pt x="44" y="0"/>
                  </a:cubicBezTo>
                  <a:cubicBezTo>
                    <a:pt x="57" y="24"/>
                    <a:pt x="60" y="43"/>
                    <a:pt x="60" y="43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24" y="47"/>
                    <a:pt x="12" y="35"/>
                  </a:cubicBezTo>
                  <a:cubicBezTo>
                    <a:pt x="6" y="28"/>
                    <a:pt x="2" y="19"/>
                    <a:pt x="0" y="11"/>
                  </a:cubicBezTo>
                  <a:cubicBezTo>
                    <a:pt x="2" y="15"/>
                    <a:pt x="11" y="34"/>
                    <a:pt x="26" y="37"/>
                  </a:cubicBezTo>
                  <a:cubicBezTo>
                    <a:pt x="26" y="37"/>
                    <a:pt x="30" y="37"/>
                    <a:pt x="29" y="34"/>
                  </a:cubicBezTo>
                  <a:cubicBezTo>
                    <a:pt x="27" y="32"/>
                    <a:pt x="17" y="23"/>
                    <a:pt x="15" y="13"/>
                  </a:cubicBezTo>
                  <a:cubicBezTo>
                    <a:pt x="15" y="13"/>
                    <a:pt x="30" y="34"/>
                    <a:pt x="34" y="31"/>
                  </a:cubicBezTo>
                  <a:cubicBezTo>
                    <a:pt x="38" y="27"/>
                    <a:pt x="25" y="6"/>
                    <a:pt x="20" y="1"/>
                  </a:cubicBezTo>
                  <a:cubicBezTo>
                    <a:pt x="22" y="3"/>
                    <a:pt x="34" y="11"/>
                    <a:pt x="39" y="19"/>
                  </a:cubicBezTo>
                  <a:cubicBezTo>
                    <a:pt x="45" y="27"/>
                    <a:pt x="42" y="8"/>
                    <a:pt x="35" y="1"/>
                  </a:cubicBezTo>
                  <a:cubicBezTo>
                    <a:pt x="35" y="1"/>
                    <a:pt x="47" y="10"/>
                    <a:pt x="50" y="21"/>
                  </a:cubicBezTo>
                  <a:cubicBezTo>
                    <a:pt x="50" y="21"/>
                    <a:pt x="51" y="23"/>
                    <a:pt x="52" y="22"/>
                  </a:cubicBezTo>
                </a:path>
              </a:pathLst>
            </a:custGeom>
            <a:solidFill>
              <a:srgbClr val="F9C7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4" name="Rectangle 979">
              <a:extLst>
                <a:ext uri="{FF2B5EF4-FFF2-40B4-BE49-F238E27FC236}">
                  <a16:creationId xmlns:a16="http://schemas.microsoft.com/office/drawing/2014/main" id="{4BF639CD-9667-413E-AF27-46D7B348A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17188" y="841376"/>
              <a:ext cx="122238" cy="85725"/>
            </a:xfrm>
            <a:prstGeom prst="rect">
              <a:avLst/>
            </a:prstGeom>
            <a:solidFill>
              <a:srgbClr val="F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5" name="Freeform 980">
              <a:extLst>
                <a:ext uri="{FF2B5EF4-FFF2-40B4-BE49-F238E27FC236}">
                  <a16:creationId xmlns:a16="http://schemas.microsoft.com/office/drawing/2014/main" id="{2D35A0F0-8F00-4031-ADE3-4C0CF7DA9F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8326" y="685801"/>
              <a:ext cx="3175" cy="6350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1"/>
                    <a:pt x="0" y="1"/>
                    <a:pt x="0" y="0"/>
                  </a:cubicBezTo>
                  <a:cubicBezTo>
                    <a:pt x="1" y="1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6" name="Freeform 981">
              <a:extLst>
                <a:ext uri="{FF2B5EF4-FFF2-40B4-BE49-F238E27FC236}">
                  <a16:creationId xmlns:a16="http://schemas.microsoft.com/office/drawing/2014/main" id="{514BEBC6-1F58-4E5B-AB4D-408B3C55A4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3726" y="642938"/>
              <a:ext cx="6350" cy="6350"/>
            </a:xfrm>
            <a:custGeom>
              <a:avLst/>
              <a:gdLst>
                <a:gd name="T0" fmla="*/ 0 w 2"/>
                <a:gd name="T1" fmla="*/ 1 h 2"/>
                <a:gd name="T2" fmla="*/ 0 w 2"/>
                <a:gd name="T3" fmla="*/ 0 h 2"/>
                <a:gd name="T4" fmla="*/ 2 w 2"/>
                <a:gd name="T5" fmla="*/ 2 h 2"/>
                <a:gd name="T6" fmla="*/ 2 w 2"/>
                <a:gd name="T7" fmla="*/ 2 h 2"/>
                <a:gd name="T8" fmla="*/ 2 w 2"/>
                <a:gd name="T9" fmla="*/ 2 h 2"/>
                <a:gd name="T10" fmla="*/ 0 w 2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1" y="1"/>
                    <a:pt x="1" y="1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1"/>
                    <a:pt x="0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7" name="Freeform 982">
              <a:extLst>
                <a:ext uri="{FF2B5EF4-FFF2-40B4-BE49-F238E27FC236}">
                  <a16:creationId xmlns:a16="http://schemas.microsoft.com/office/drawing/2014/main" id="{3A5C8378-BEBA-491B-80AE-2D4CD2FF57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76" y="619126"/>
              <a:ext cx="101600" cy="112713"/>
            </a:xfrm>
            <a:custGeom>
              <a:avLst/>
              <a:gdLst>
                <a:gd name="T0" fmla="*/ 9 w 31"/>
                <a:gd name="T1" fmla="*/ 0 h 34"/>
                <a:gd name="T2" fmla="*/ 7 w 31"/>
                <a:gd name="T3" fmla="*/ 0 h 34"/>
                <a:gd name="T4" fmla="*/ 7 w 31"/>
                <a:gd name="T5" fmla="*/ 0 h 34"/>
                <a:gd name="T6" fmla="*/ 7 w 31"/>
                <a:gd name="T7" fmla="*/ 1 h 34"/>
                <a:gd name="T8" fmla="*/ 6 w 31"/>
                <a:gd name="T9" fmla="*/ 2 h 34"/>
                <a:gd name="T10" fmla="*/ 7 w 31"/>
                <a:gd name="T11" fmla="*/ 7 h 34"/>
                <a:gd name="T12" fmla="*/ 7 w 31"/>
                <a:gd name="T13" fmla="*/ 8 h 34"/>
                <a:gd name="T14" fmla="*/ 6 w 31"/>
                <a:gd name="T15" fmla="*/ 8 h 34"/>
                <a:gd name="T16" fmla="*/ 5 w 31"/>
                <a:gd name="T17" fmla="*/ 9 h 34"/>
                <a:gd name="T18" fmla="*/ 2 w 31"/>
                <a:gd name="T19" fmla="*/ 10 h 34"/>
                <a:gd name="T20" fmla="*/ 0 w 31"/>
                <a:gd name="T21" fmla="*/ 13 h 34"/>
                <a:gd name="T22" fmla="*/ 2 w 31"/>
                <a:gd name="T23" fmla="*/ 23 h 34"/>
                <a:gd name="T24" fmla="*/ 5 w 31"/>
                <a:gd name="T25" fmla="*/ 34 h 34"/>
                <a:gd name="T26" fmla="*/ 7 w 31"/>
                <a:gd name="T27" fmla="*/ 15 h 34"/>
                <a:gd name="T28" fmla="*/ 7 w 31"/>
                <a:gd name="T29" fmla="*/ 15 h 34"/>
                <a:gd name="T30" fmla="*/ 16 w 31"/>
                <a:gd name="T31" fmla="*/ 29 h 34"/>
                <a:gd name="T32" fmla="*/ 14 w 31"/>
                <a:gd name="T33" fmla="*/ 11 h 34"/>
                <a:gd name="T34" fmla="*/ 15 w 31"/>
                <a:gd name="T35" fmla="*/ 11 h 34"/>
                <a:gd name="T36" fmla="*/ 25 w 31"/>
                <a:gd name="T37" fmla="*/ 19 h 34"/>
                <a:gd name="T38" fmla="*/ 19 w 31"/>
                <a:gd name="T39" fmla="*/ 8 h 34"/>
                <a:gd name="T40" fmla="*/ 23 w 31"/>
                <a:gd name="T41" fmla="*/ 5 h 34"/>
                <a:gd name="T42" fmla="*/ 31 w 31"/>
                <a:gd name="T43" fmla="*/ 7 h 34"/>
                <a:gd name="T44" fmla="*/ 29 w 31"/>
                <a:gd name="T45" fmla="*/ 6 h 34"/>
                <a:gd name="T46" fmla="*/ 28 w 31"/>
                <a:gd name="T47" fmla="*/ 5 h 34"/>
                <a:gd name="T48" fmla="*/ 9 w 31"/>
                <a:gd name="T4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1" h="34">
                  <a:moveTo>
                    <a:pt x="9" y="0"/>
                  </a:move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4"/>
                    <a:pt x="7" y="6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5" y="8"/>
                    <a:pt x="5" y="8"/>
                    <a:pt x="5" y="9"/>
                  </a:cubicBezTo>
                  <a:cubicBezTo>
                    <a:pt x="4" y="9"/>
                    <a:pt x="3" y="9"/>
                    <a:pt x="2" y="10"/>
                  </a:cubicBezTo>
                  <a:cubicBezTo>
                    <a:pt x="1" y="11"/>
                    <a:pt x="0" y="11"/>
                    <a:pt x="0" y="13"/>
                  </a:cubicBezTo>
                  <a:cubicBezTo>
                    <a:pt x="0" y="15"/>
                    <a:pt x="1" y="18"/>
                    <a:pt x="2" y="23"/>
                  </a:cubicBezTo>
                  <a:cubicBezTo>
                    <a:pt x="3" y="25"/>
                    <a:pt x="4" y="29"/>
                    <a:pt x="5" y="34"/>
                  </a:cubicBezTo>
                  <a:cubicBezTo>
                    <a:pt x="5" y="34"/>
                    <a:pt x="3" y="18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1" y="15"/>
                    <a:pt x="16" y="29"/>
                    <a:pt x="16" y="29"/>
                  </a:cubicBezTo>
                  <a:cubicBezTo>
                    <a:pt x="16" y="29"/>
                    <a:pt x="12" y="13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ubicBezTo>
                    <a:pt x="17" y="11"/>
                    <a:pt x="22" y="15"/>
                    <a:pt x="25" y="19"/>
                  </a:cubicBezTo>
                  <a:cubicBezTo>
                    <a:pt x="23" y="16"/>
                    <a:pt x="21" y="11"/>
                    <a:pt x="19" y="8"/>
                  </a:cubicBezTo>
                  <a:cubicBezTo>
                    <a:pt x="18" y="6"/>
                    <a:pt x="20" y="5"/>
                    <a:pt x="23" y="5"/>
                  </a:cubicBezTo>
                  <a:cubicBezTo>
                    <a:pt x="26" y="5"/>
                    <a:pt x="29" y="5"/>
                    <a:pt x="31" y="7"/>
                  </a:cubicBezTo>
                  <a:cubicBezTo>
                    <a:pt x="31" y="6"/>
                    <a:pt x="30" y="6"/>
                    <a:pt x="29" y="6"/>
                  </a:cubicBezTo>
                  <a:cubicBezTo>
                    <a:pt x="29" y="5"/>
                    <a:pt x="28" y="5"/>
                    <a:pt x="28" y="5"/>
                  </a:cubicBezTo>
                  <a:cubicBezTo>
                    <a:pt x="20" y="1"/>
                    <a:pt x="13" y="0"/>
                    <a:pt x="9" y="0"/>
                  </a:cubicBezTo>
                </a:path>
              </a:pathLst>
            </a:custGeom>
            <a:solidFill>
              <a:srgbClr val="F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8" name="Freeform 983">
              <a:extLst>
                <a:ext uri="{FF2B5EF4-FFF2-40B4-BE49-F238E27FC236}">
                  <a16:creationId xmlns:a16="http://schemas.microsoft.com/office/drawing/2014/main" id="{144CFD97-C1DE-40D0-9341-99D2DAB03C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0876" y="6365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" name="Freeform 984">
              <a:extLst>
                <a:ext uri="{FF2B5EF4-FFF2-40B4-BE49-F238E27FC236}">
                  <a16:creationId xmlns:a16="http://schemas.microsoft.com/office/drawing/2014/main" id="{3E2CCF44-F97A-4384-B644-9C8110773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90238" y="536576"/>
              <a:ext cx="146050" cy="112713"/>
            </a:xfrm>
            <a:custGeom>
              <a:avLst/>
              <a:gdLst>
                <a:gd name="T0" fmla="*/ 28 w 44"/>
                <a:gd name="T1" fmla="*/ 0 h 34"/>
                <a:gd name="T2" fmla="*/ 22 w 44"/>
                <a:gd name="T3" fmla="*/ 3 h 34"/>
                <a:gd name="T4" fmla="*/ 15 w 44"/>
                <a:gd name="T5" fmla="*/ 8 h 34"/>
                <a:gd name="T6" fmla="*/ 14 w 44"/>
                <a:gd name="T7" fmla="*/ 9 h 34"/>
                <a:gd name="T8" fmla="*/ 14 w 44"/>
                <a:gd name="T9" fmla="*/ 9 h 34"/>
                <a:gd name="T10" fmla="*/ 12 w 44"/>
                <a:gd name="T11" fmla="*/ 10 h 34"/>
                <a:gd name="T12" fmla="*/ 11 w 44"/>
                <a:gd name="T13" fmla="*/ 12 h 34"/>
                <a:gd name="T14" fmla="*/ 9 w 44"/>
                <a:gd name="T15" fmla="*/ 13 h 34"/>
                <a:gd name="T16" fmla="*/ 8 w 44"/>
                <a:gd name="T17" fmla="*/ 15 h 34"/>
                <a:gd name="T18" fmla="*/ 4 w 44"/>
                <a:gd name="T19" fmla="*/ 19 h 34"/>
                <a:gd name="T20" fmla="*/ 3 w 44"/>
                <a:gd name="T21" fmla="*/ 21 h 34"/>
                <a:gd name="T22" fmla="*/ 2 w 44"/>
                <a:gd name="T23" fmla="*/ 23 h 34"/>
                <a:gd name="T24" fmla="*/ 1 w 44"/>
                <a:gd name="T25" fmla="*/ 26 h 34"/>
                <a:gd name="T26" fmla="*/ 1 w 44"/>
                <a:gd name="T27" fmla="*/ 28 h 34"/>
                <a:gd name="T28" fmla="*/ 0 w 44"/>
                <a:gd name="T29" fmla="*/ 31 h 34"/>
                <a:gd name="T30" fmla="*/ 0 w 44"/>
                <a:gd name="T31" fmla="*/ 33 h 34"/>
                <a:gd name="T32" fmla="*/ 12 w 44"/>
                <a:gd name="T33" fmla="*/ 19 h 34"/>
                <a:gd name="T34" fmla="*/ 12 w 44"/>
                <a:gd name="T35" fmla="*/ 19 h 34"/>
                <a:gd name="T36" fmla="*/ 21 w 44"/>
                <a:gd name="T37" fmla="*/ 34 h 34"/>
                <a:gd name="T38" fmla="*/ 20 w 44"/>
                <a:gd name="T39" fmla="*/ 17 h 34"/>
                <a:gd name="T40" fmla="*/ 22 w 44"/>
                <a:gd name="T41" fmla="*/ 12 h 34"/>
                <a:gd name="T42" fmla="*/ 25 w 44"/>
                <a:gd name="T43" fmla="*/ 14 h 34"/>
                <a:gd name="T44" fmla="*/ 28 w 44"/>
                <a:gd name="T45" fmla="*/ 28 h 34"/>
                <a:gd name="T46" fmla="*/ 31 w 44"/>
                <a:gd name="T47" fmla="*/ 12 h 34"/>
                <a:gd name="T48" fmla="*/ 32 w 44"/>
                <a:gd name="T49" fmla="*/ 8 h 34"/>
                <a:gd name="T50" fmla="*/ 37 w 44"/>
                <a:gd name="T51" fmla="*/ 15 h 34"/>
                <a:gd name="T52" fmla="*/ 37 w 44"/>
                <a:gd name="T53" fmla="*/ 34 h 34"/>
                <a:gd name="T54" fmla="*/ 42 w 44"/>
                <a:gd name="T55" fmla="*/ 11 h 34"/>
                <a:gd name="T56" fmla="*/ 42 w 44"/>
                <a:gd name="T57" fmla="*/ 11 h 34"/>
                <a:gd name="T58" fmla="*/ 42 w 44"/>
                <a:gd name="T59" fmla="*/ 11 h 34"/>
                <a:gd name="T60" fmla="*/ 42 w 44"/>
                <a:gd name="T61" fmla="*/ 11 h 34"/>
                <a:gd name="T62" fmla="*/ 36 w 44"/>
                <a:gd name="T63" fmla="*/ 2 h 34"/>
                <a:gd name="T64" fmla="*/ 36 w 44"/>
                <a:gd name="T65" fmla="*/ 2 h 34"/>
                <a:gd name="T66" fmla="*/ 33 w 44"/>
                <a:gd name="T67" fmla="*/ 2 h 34"/>
                <a:gd name="T68" fmla="*/ 31 w 44"/>
                <a:gd name="T69" fmla="*/ 3 h 34"/>
                <a:gd name="T70" fmla="*/ 30 w 44"/>
                <a:gd name="T71" fmla="*/ 2 h 34"/>
                <a:gd name="T72" fmla="*/ 28 w 4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4" h="34">
                  <a:moveTo>
                    <a:pt x="28" y="0"/>
                  </a:moveTo>
                  <a:cubicBezTo>
                    <a:pt x="26" y="0"/>
                    <a:pt x="24" y="1"/>
                    <a:pt x="22" y="3"/>
                  </a:cubicBezTo>
                  <a:cubicBezTo>
                    <a:pt x="20" y="4"/>
                    <a:pt x="18" y="6"/>
                    <a:pt x="15" y="8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3" y="9"/>
                    <a:pt x="13" y="10"/>
                    <a:pt x="12" y="10"/>
                  </a:cubicBezTo>
                  <a:cubicBezTo>
                    <a:pt x="12" y="11"/>
                    <a:pt x="11" y="11"/>
                    <a:pt x="11" y="12"/>
                  </a:cubicBezTo>
                  <a:cubicBezTo>
                    <a:pt x="10" y="12"/>
                    <a:pt x="10" y="13"/>
                    <a:pt x="9" y="13"/>
                  </a:cubicBezTo>
                  <a:cubicBezTo>
                    <a:pt x="9" y="14"/>
                    <a:pt x="8" y="14"/>
                    <a:pt x="8" y="15"/>
                  </a:cubicBezTo>
                  <a:cubicBezTo>
                    <a:pt x="6" y="16"/>
                    <a:pt x="5" y="18"/>
                    <a:pt x="4" y="19"/>
                  </a:cubicBezTo>
                  <a:cubicBezTo>
                    <a:pt x="4" y="20"/>
                    <a:pt x="4" y="20"/>
                    <a:pt x="3" y="21"/>
                  </a:cubicBezTo>
                  <a:cubicBezTo>
                    <a:pt x="3" y="21"/>
                    <a:pt x="2" y="22"/>
                    <a:pt x="2" y="23"/>
                  </a:cubicBezTo>
                  <a:cubicBezTo>
                    <a:pt x="2" y="24"/>
                    <a:pt x="1" y="25"/>
                    <a:pt x="1" y="26"/>
                  </a:cubicBezTo>
                  <a:cubicBezTo>
                    <a:pt x="1" y="27"/>
                    <a:pt x="1" y="27"/>
                    <a:pt x="1" y="28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6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8" y="19"/>
                    <a:pt x="21" y="34"/>
                    <a:pt x="21" y="34"/>
                  </a:cubicBezTo>
                  <a:cubicBezTo>
                    <a:pt x="21" y="34"/>
                    <a:pt x="22" y="22"/>
                    <a:pt x="20" y="17"/>
                  </a:cubicBezTo>
                  <a:cubicBezTo>
                    <a:pt x="19" y="13"/>
                    <a:pt x="21" y="12"/>
                    <a:pt x="22" y="12"/>
                  </a:cubicBezTo>
                  <a:cubicBezTo>
                    <a:pt x="23" y="12"/>
                    <a:pt x="25" y="12"/>
                    <a:pt x="25" y="14"/>
                  </a:cubicBezTo>
                  <a:cubicBezTo>
                    <a:pt x="28" y="17"/>
                    <a:pt x="28" y="27"/>
                    <a:pt x="28" y="28"/>
                  </a:cubicBezTo>
                  <a:cubicBezTo>
                    <a:pt x="29" y="27"/>
                    <a:pt x="31" y="19"/>
                    <a:pt x="31" y="12"/>
                  </a:cubicBezTo>
                  <a:cubicBezTo>
                    <a:pt x="30" y="10"/>
                    <a:pt x="31" y="8"/>
                    <a:pt x="32" y="8"/>
                  </a:cubicBezTo>
                  <a:cubicBezTo>
                    <a:pt x="34" y="8"/>
                    <a:pt x="36" y="11"/>
                    <a:pt x="37" y="15"/>
                  </a:cubicBezTo>
                  <a:cubicBezTo>
                    <a:pt x="39" y="21"/>
                    <a:pt x="37" y="34"/>
                    <a:pt x="37" y="34"/>
                  </a:cubicBezTo>
                  <a:cubicBezTo>
                    <a:pt x="37" y="34"/>
                    <a:pt x="44" y="23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0" y="5"/>
                    <a:pt x="38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5" y="2"/>
                    <a:pt x="34" y="2"/>
                    <a:pt x="33" y="2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1" y="3"/>
                    <a:pt x="30" y="3"/>
                    <a:pt x="30" y="2"/>
                  </a:cubicBezTo>
                  <a:cubicBezTo>
                    <a:pt x="30" y="1"/>
                    <a:pt x="29" y="0"/>
                    <a:pt x="28" y="0"/>
                  </a:cubicBezTo>
                </a:path>
              </a:pathLst>
            </a:custGeom>
            <a:solidFill>
              <a:srgbClr val="F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" name="Freeform 985">
              <a:extLst>
                <a:ext uri="{FF2B5EF4-FFF2-40B4-BE49-F238E27FC236}">
                  <a16:creationId xmlns:a16="http://schemas.microsoft.com/office/drawing/2014/main" id="{CBF4483C-CAF8-4C08-B86A-18384E8EF1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888" y="811213"/>
              <a:ext cx="115888" cy="106363"/>
            </a:xfrm>
            <a:custGeom>
              <a:avLst/>
              <a:gdLst>
                <a:gd name="T0" fmla="*/ 20 w 35"/>
                <a:gd name="T1" fmla="*/ 0 h 32"/>
                <a:gd name="T2" fmla="*/ 18 w 35"/>
                <a:gd name="T3" fmla="*/ 21 h 32"/>
                <a:gd name="T4" fmla="*/ 3 w 35"/>
                <a:gd name="T5" fmla="*/ 15 h 32"/>
                <a:gd name="T6" fmla="*/ 11 w 35"/>
                <a:gd name="T7" fmla="*/ 24 h 32"/>
                <a:gd name="T8" fmla="*/ 0 w 35"/>
                <a:gd name="T9" fmla="*/ 31 h 32"/>
                <a:gd name="T10" fmla="*/ 10 w 35"/>
                <a:gd name="T11" fmla="*/ 30 h 32"/>
                <a:gd name="T12" fmla="*/ 17 w 35"/>
                <a:gd name="T13" fmla="*/ 29 h 32"/>
                <a:gd name="T14" fmla="*/ 25 w 35"/>
                <a:gd name="T15" fmla="*/ 26 h 32"/>
                <a:gd name="T16" fmla="*/ 35 w 35"/>
                <a:gd name="T17" fmla="*/ 9 h 32"/>
                <a:gd name="T18" fmla="*/ 23 w 35"/>
                <a:gd name="T19" fmla="*/ 19 h 32"/>
                <a:gd name="T20" fmla="*/ 20 w 35"/>
                <a:gd name="T2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32">
                  <a:moveTo>
                    <a:pt x="20" y="0"/>
                  </a:moveTo>
                  <a:cubicBezTo>
                    <a:pt x="20" y="0"/>
                    <a:pt x="21" y="17"/>
                    <a:pt x="18" y="21"/>
                  </a:cubicBezTo>
                  <a:cubicBezTo>
                    <a:pt x="14" y="24"/>
                    <a:pt x="3" y="15"/>
                    <a:pt x="3" y="15"/>
                  </a:cubicBezTo>
                  <a:cubicBezTo>
                    <a:pt x="3" y="15"/>
                    <a:pt x="5" y="23"/>
                    <a:pt x="11" y="24"/>
                  </a:cubicBezTo>
                  <a:cubicBezTo>
                    <a:pt x="11" y="24"/>
                    <a:pt x="11" y="27"/>
                    <a:pt x="0" y="31"/>
                  </a:cubicBezTo>
                  <a:cubicBezTo>
                    <a:pt x="0" y="31"/>
                    <a:pt x="5" y="31"/>
                    <a:pt x="10" y="30"/>
                  </a:cubicBezTo>
                  <a:cubicBezTo>
                    <a:pt x="12" y="30"/>
                    <a:pt x="17" y="29"/>
                    <a:pt x="17" y="29"/>
                  </a:cubicBezTo>
                  <a:cubicBezTo>
                    <a:pt x="17" y="29"/>
                    <a:pt x="25" y="32"/>
                    <a:pt x="25" y="26"/>
                  </a:cubicBezTo>
                  <a:cubicBezTo>
                    <a:pt x="25" y="26"/>
                    <a:pt x="33" y="15"/>
                    <a:pt x="35" y="9"/>
                  </a:cubicBezTo>
                  <a:cubicBezTo>
                    <a:pt x="35" y="9"/>
                    <a:pt x="28" y="18"/>
                    <a:pt x="23" y="19"/>
                  </a:cubicBezTo>
                  <a:cubicBezTo>
                    <a:pt x="23" y="19"/>
                    <a:pt x="23" y="10"/>
                    <a:pt x="20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1" name="Freeform 986">
              <a:extLst>
                <a:ext uri="{FF2B5EF4-FFF2-40B4-BE49-F238E27FC236}">
                  <a16:creationId xmlns:a16="http://schemas.microsoft.com/office/drawing/2014/main" id="{CC6EFAEA-6C01-4528-8722-C7C58EF72B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0563" y="904876"/>
              <a:ext cx="279400" cy="207963"/>
            </a:xfrm>
            <a:custGeom>
              <a:avLst/>
              <a:gdLst>
                <a:gd name="T0" fmla="*/ 0 w 85"/>
                <a:gd name="T1" fmla="*/ 2 h 63"/>
                <a:gd name="T2" fmla="*/ 80 w 85"/>
                <a:gd name="T3" fmla="*/ 61 h 63"/>
                <a:gd name="T4" fmla="*/ 84 w 85"/>
                <a:gd name="T5" fmla="*/ 60 h 63"/>
                <a:gd name="T6" fmla="*/ 5 w 85"/>
                <a:gd name="T7" fmla="*/ 0 h 63"/>
                <a:gd name="T8" fmla="*/ 0 w 85"/>
                <a:gd name="T9" fmla="*/ 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63">
                  <a:moveTo>
                    <a:pt x="0" y="2"/>
                  </a:moveTo>
                  <a:cubicBezTo>
                    <a:pt x="0" y="2"/>
                    <a:pt x="29" y="43"/>
                    <a:pt x="80" y="61"/>
                  </a:cubicBezTo>
                  <a:cubicBezTo>
                    <a:pt x="80" y="61"/>
                    <a:pt x="85" y="63"/>
                    <a:pt x="84" y="60"/>
                  </a:cubicBezTo>
                  <a:cubicBezTo>
                    <a:pt x="82" y="53"/>
                    <a:pt x="45" y="54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2" name="Freeform 987">
              <a:extLst>
                <a:ext uri="{FF2B5EF4-FFF2-40B4-BE49-F238E27FC236}">
                  <a16:creationId xmlns:a16="http://schemas.microsoft.com/office/drawing/2014/main" id="{98B63D3C-09F9-4F2A-9B11-35963161E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4238" y="1106488"/>
              <a:ext cx="366713" cy="146050"/>
            </a:xfrm>
            <a:custGeom>
              <a:avLst/>
              <a:gdLst>
                <a:gd name="T0" fmla="*/ 24 w 111"/>
                <a:gd name="T1" fmla="*/ 36 h 44"/>
                <a:gd name="T2" fmla="*/ 23 w 111"/>
                <a:gd name="T3" fmla="*/ 35 h 44"/>
                <a:gd name="T4" fmla="*/ 21 w 111"/>
                <a:gd name="T5" fmla="*/ 34 h 44"/>
                <a:gd name="T6" fmla="*/ 1 w 111"/>
                <a:gd name="T7" fmla="*/ 13 h 44"/>
                <a:gd name="T8" fmla="*/ 2 w 111"/>
                <a:gd name="T9" fmla="*/ 8 h 44"/>
                <a:gd name="T10" fmla="*/ 16 w 111"/>
                <a:gd name="T11" fmla="*/ 8 h 44"/>
                <a:gd name="T12" fmla="*/ 18 w 111"/>
                <a:gd name="T13" fmla="*/ 8 h 44"/>
                <a:gd name="T14" fmla="*/ 18 w 111"/>
                <a:gd name="T15" fmla="*/ 8 h 44"/>
                <a:gd name="T16" fmla="*/ 18 w 111"/>
                <a:gd name="T17" fmla="*/ 8 h 44"/>
                <a:gd name="T18" fmla="*/ 19 w 111"/>
                <a:gd name="T19" fmla="*/ 8 h 44"/>
                <a:gd name="T20" fmla="*/ 31 w 111"/>
                <a:gd name="T21" fmla="*/ 9 h 44"/>
                <a:gd name="T22" fmla="*/ 64 w 111"/>
                <a:gd name="T23" fmla="*/ 7 h 44"/>
                <a:gd name="T24" fmla="*/ 96 w 111"/>
                <a:gd name="T25" fmla="*/ 1 h 44"/>
                <a:gd name="T26" fmla="*/ 102 w 111"/>
                <a:gd name="T27" fmla="*/ 0 h 44"/>
                <a:gd name="T28" fmla="*/ 111 w 111"/>
                <a:gd name="T29" fmla="*/ 7 h 44"/>
                <a:gd name="T30" fmla="*/ 102 w 111"/>
                <a:gd name="T31" fmla="*/ 18 h 44"/>
                <a:gd name="T32" fmla="*/ 50 w 111"/>
                <a:gd name="T33" fmla="*/ 43 h 44"/>
                <a:gd name="T34" fmla="*/ 24 w 111"/>
                <a:gd name="T35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1" h="44">
                  <a:moveTo>
                    <a:pt x="24" y="36"/>
                  </a:moveTo>
                  <a:cubicBezTo>
                    <a:pt x="23" y="35"/>
                    <a:pt x="23" y="35"/>
                    <a:pt x="23" y="35"/>
                  </a:cubicBezTo>
                  <a:cubicBezTo>
                    <a:pt x="22" y="35"/>
                    <a:pt x="21" y="35"/>
                    <a:pt x="21" y="34"/>
                  </a:cubicBezTo>
                  <a:cubicBezTo>
                    <a:pt x="8" y="28"/>
                    <a:pt x="0" y="15"/>
                    <a:pt x="1" y="13"/>
                  </a:cubicBezTo>
                  <a:cubicBezTo>
                    <a:pt x="0" y="9"/>
                    <a:pt x="2" y="11"/>
                    <a:pt x="2" y="8"/>
                  </a:cubicBezTo>
                  <a:cubicBezTo>
                    <a:pt x="2" y="6"/>
                    <a:pt x="4" y="5"/>
                    <a:pt x="16" y="8"/>
                  </a:cubicBezTo>
                  <a:cubicBezTo>
                    <a:pt x="17" y="8"/>
                    <a:pt x="17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9" y="8"/>
                    <a:pt x="19" y="8"/>
                  </a:cubicBezTo>
                  <a:cubicBezTo>
                    <a:pt x="22" y="9"/>
                    <a:pt x="26" y="9"/>
                    <a:pt x="31" y="9"/>
                  </a:cubicBezTo>
                  <a:cubicBezTo>
                    <a:pt x="42" y="10"/>
                    <a:pt x="56" y="9"/>
                    <a:pt x="64" y="7"/>
                  </a:cubicBezTo>
                  <a:cubicBezTo>
                    <a:pt x="71" y="6"/>
                    <a:pt x="87" y="3"/>
                    <a:pt x="96" y="1"/>
                  </a:cubicBezTo>
                  <a:cubicBezTo>
                    <a:pt x="99" y="1"/>
                    <a:pt x="102" y="0"/>
                    <a:pt x="102" y="0"/>
                  </a:cubicBezTo>
                  <a:cubicBezTo>
                    <a:pt x="111" y="7"/>
                    <a:pt x="111" y="7"/>
                    <a:pt x="111" y="7"/>
                  </a:cubicBezTo>
                  <a:cubicBezTo>
                    <a:pt x="108" y="11"/>
                    <a:pt x="105" y="15"/>
                    <a:pt x="102" y="18"/>
                  </a:cubicBezTo>
                  <a:cubicBezTo>
                    <a:pt x="84" y="39"/>
                    <a:pt x="66" y="44"/>
                    <a:pt x="50" y="43"/>
                  </a:cubicBezTo>
                  <a:cubicBezTo>
                    <a:pt x="40" y="42"/>
                    <a:pt x="30" y="39"/>
                    <a:pt x="24" y="36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3" name="Freeform 988">
              <a:extLst>
                <a:ext uri="{FF2B5EF4-FFF2-40B4-BE49-F238E27FC236}">
                  <a16:creationId xmlns:a16="http://schemas.microsoft.com/office/drawing/2014/main" id="{9663E242-341F-497A-B1DA-DECEA6AB82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75838" y="1136651"/>
              <a:ext cx="222250" cy="112713"/>
            </a:xfrm>
            <a:custGeom>
              <a:avLst/>
              <a:gdLst>
                <a:gd name="T0" fmla="*/ 36 w 67"/>
                <a:gd name="T1" fmla="*/ 31 h 34"/>
                <a:gd name="T2" fmla="*/ 19 w 67"/>
                <a:gd name="T3" fmla="*/ 34 h 34"/>
                <a:gd name="T4" fmla="*/ 23 w 67"/>
                <a:gd name="T5" fmla="*/ 34 h 34"/>
                <a:gd name="T6" fmla="*/ 33 w 67"/>
                <a:gd name="T7" fmla="*/ 33 h 34"/>
                <a:gd name="T8" fmla="*/ 36 w 67"/>
                <a:gd name="T9" fmla="*/ 31 h 34"/>
                <a:gd name="T10" fmla="*/ 67 w 67"/>
                <a:gd name="T11" fmla="*/ 3 h 34"/>
                <a:gd name="T12" fmla="*/ 64 w 67"/>
                <a:gd name="T13" fmla="*/ 3 h 34"/>
                <a:gd name="T14" fmla="*/ 47 w 67"/>
                <a:gd name="T15" fmla="*/ 6 h 34"/>
                <a:gd name="T16" fmla="*/ 44 w 67"/>
                <a:gd name="T17" fmla="*/ 5 h 34"/>
                <a:gd name="T18" fmla="*/ 40 w 67"/>
                <a:gd name="T19" fmla="*/ 10 h 34"/>
                <a:gd name="T20" fmla="*/ 25 w 67"/>
                <a:gd name="T21" fmla="*/ 12 h 34"/>
                <a:gd name="T22" fmla="*/ 7 w 67"/>
                <a:gd name="T23" fmla="*/ 11 h 34"/>
                <a:gd name="T24" fmla="*/ 32 w 67"/>
                <a:gd name="T25" fmla="*/ 16 h 34"/>
                <a:gd name="T26" fmla="*/ 35 w 67"/>
                <a:gd name="T27" fmla="*/ 15 h 34"/>
                <a:gd name="T28" fmla="*/ 47 w 67"/>
                <a:gd name="T29" fmla="*/ 15 h 34"/>
                <a:gd name="T30" fmla="*/ 49 w 67"/>
                <a:gd name="T31" fmla="*/ 19 h 34"/>
                <a:gd name="T32" fmla="*/ 28 w 67"/>
                <a:gd name="T33" fmla="*/ 24 h 34"/>
                <a:gd name="T34" fmla="*/ 18 w 67"/>
                <a:gd name="T35" fmla="*/ 24 h 34"/>
                <a:gd name="T36" fmla="*/ 31 w 67"/>
                <a:gd name="T37" fmla="*/ 27 h 34"/>
                <a:gd name="T38" fmla="*/ 38 w 67"/>
                <a:gd name="T39" fmla="*/ 27 h 34"/>
                <a:gd name="T40" fmla="*/ 42 w 67"/>
                <a:gd name="T41" fmla="*/ 26 h 34"/>
                <a:gd name="T42" fmla="*/ 45 w 67"/>
                <a:gd name="T43" fmla="*/ 23 h 34"/>
                <a:gd name="T44" fmla="*/ 46 w 67"/>
                <a:gd name="T45" fmla="*/ 23 h 34"/>
                <a:gd name="T46" fmla="*/ 67 w 67"/>
                <a:gd name="T47" fmla="*/ 3 h 34"/>
                <a:gd name="T48" fmla="*/ 16 w 67"/>
                <a:gd name="T49" fmla="*/ 0 h 34"/>
                <a:gd name="T50" fmla="*/ 4 w 67"/>
                <a:gd name="T51" fmla="*/ 0 h 34"/>
                <a:gd name="T52" fmla="*/ 0 w 67"/>
                <a:gd name="T53" fmla="*/ 0 h 34"/>
                <a:gd name="T54" fmla="*/ 9 w 67"/>
                <a:gd name="T55" fmla="*/ 2 h 34"/>
                <a:gd name="T56" fmla="*/ 19 w 67"/>
                <a:gd name="T57" fmla="*/ 2 h 34"/>
                <a:gd name="T58" fmla="*/ 21 w 67"/>
                <a:gd name="T59" fmla="*/ 2 h 34"/>
                <a:gd name="T60" fmla="*/ 16 w 67"/>
                <a:gd name="T6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7" h="34">
                  <a:moveTo>
                    <a:pt x="36" y="31"/>
                  </a:moveTo>
                  <a:cubicBezTo>
                    <a:pt x="30" y="32"/>
                    <a:pt x="23" y="34"/>
                    <a:pt x="19" y="34"/>
                  </a:cubicBezTo>
                  <a:cubicBezTo>
                    <a:pt x="20" y="34"/>
                    <a:pt x="22" y="34"/>
                    <a:pt x="23" y="34"/>
                  </a:cubicBezTo>
                  <a:cubicBezTo>
                    <a:pt x="26" y="34"/>
                    <a:pt x="29" y="34"/>
                    <a:pt x="33" y="33"/>
                  </a:cubicBezTo>
                  <a:cubicBezTo>
                    <a:pt x="34" y="33"/>
                    <a:pt x="35" y="32"/>
                    <a:pt x="36" y="31"/>
                  </a:cubicBezTo>
                  <a:moveTo>
                    <a:pt x="67" y="3"/>
                  </a:moveTo>
                  <a:cubicBezTo>
                    <a:pt x="67" y="3"/>
                    <a:pt x="66" y="3"/>
                    <a:pt x="64" y="3"/>
                  </a:cubicBezTo>
                  <a:cubicBezTo>
                    <a:pt x="59" y="5"/>
                    <a:pt x="53" y="6"/>
                    <a:pt x="47" y="6"/>
                  </a:cubicBezTo>
                  <a:cubicBezTo>
                    <a:pt x="46" y="6"/>
                    <a:pt x="45" y="5"/>
                    <a:pt x="44" y="5"/>
                  </a:cubicBezTo>
                  <a:cubicBezTo>
                    <a:pt x="44" y="7"/>
                    <a:pt x="43" y="9"/>
                    <a:pt x="40" y="10"/>
                  </a:cubicBezTo>
                  <a:cubicBezTo>
                    <a:pt x="37" y="12"/>
                    <a:pt x="31" y="12"/>
                    <a:pt x="25" y="12"/>
                  </a:cubicBezTo>
                  <a:cubicBezTo>
                    <a:pt x="16" y="12"/>
                    <a:pt x="7" y="11"/>
                    <a:pt x="7" y="11"/>
                  </a:cubicBezTo>
                  <a:cubicBezTo>
                    <a:pt x="7" y="11"/>
                    <a:pt x="20" y="16"/>
                    <a:pt x="32" y="16"/>
                  </a:cubicBezTo>
                  <a:cubicBezTo>
                    <a:pt x="33" y="16"/>
                    <a:pt x="34" y="16"/>
                    <a:pt x="35" y="15"/>
                  </a:cubicBezTo>
                  <a:cubicBezTo>
                    <a:pt x="40" y="15"/>
                    <a:pt x="44" y="15"/>
                    <a:pt x="47" y="15"/>
                  </a:cubicBezTo>
                  <a:cubicBezTo>
                    <a:pt x="51" y="15"/>
                    <a:pt x="52" y="16"/>
                    <a:pt x="49" y="19"/>
                  </a:cubicBezTo>
                  <a:cubicBezTo>
                    <a:pt x="46" y="22"/>
                    <a:pt x="38" y="24"/>
                    <a:pt x="28" y="24"/>
                  </a:cubicBezTo>
                  <a:cubicBezTo>
                    <a:pt x="25" y="24"/>
                    <a:pt x="22" y="24"/>
                    <a:pt x="18" y="24"/>
                  </a:cubicBezTo>
                  <a:cubicBezTo>
                    <a:pt x="21" y="26"/>
                    <a:pt x="26" y="27"/>
                    <a:pt x="31" y="27"/>
                  </a:cubicBezTo>
                  <a:cubicBezTo>
                    <a:pt x="33" y="27"/>
                    <a:pt x="36" y="27"/>
                    <a:pt x="38" y="27"/>
                  </a:cubicBezTo>
                  <a:cubicBezTo>
                    <a:pt x="39" y="26"/>
                    <a:pt x="41" y="26"/>
                    <a:pt x="42" y="26"/>
                  </a:cubicBezTo>
                  <a:cubicBezTo>
                    <a:pt x="43" y="25"/>
                    <a:pt x="44" y="24"/>
                    <a:pt x="45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54" y="17"/>
                    <a:pt x="62" y="12"/>
                    <a:pt x="67" y="3"/>
                  </a:cubicBezTo>
                  <a:moveTo>
                    <a:pt x="16" y="0"/>
                  </a:moveTo>
                  <a:cubicBezTo>
                    <a:pt x="12" y="0"/>
                    <a:pt x="8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2" y="2"/>
                    <a:pt x="5" y="2"/>
                    <a:pt x="9" y="2"/>
                  </a:cubicBezTo>
                  <a:cubicBezTo>
                    <a:pt x="12" y="2"/>
                    <a:pt x="15" y="2"/>
                    <a:pt x="19" y="2"/>
                  </a:cubicBezTo>
                  <a:cubicBezTo>
                    <a:pt x="20" y="2"/>
                    <a:pt x="20" y="2"/>
                    <a:pt x="21" y="2"/>
                  </a:cubicBezTo>
                  <a:cubicBezTo>
                    <a:pt x="19" y="1"/>
                    <a:pt x="18" y="1"/>
                    <a:pt x="16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4" name="Freeform 989">
              <a:extLst>
                <a:ext uri="{FF2B5EF4-FFF2-40B4-BE49-F238E27FC236}">
                  <a16:creationId xmlns:a16="http://schemas.microsoft.com/office/drawing/2014/main" id="{D8E709E8-21B4-45FB-9DF5-4177DB7D7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0751" y="938213"/>
              <a:ext cx="325438" cy="241300"/>
            </a:xfrm>
            <a:custGeom>
              <a:avLst/>
              <a:gdLst>
                <a:gd name="T0" fmla="*/ 20 w 99"/>
                <a:gd name="T1" fmla="*/ 53 h 73"/>
                <a:gd name="T2" fmla="*/ 11 w 99"/>
                <a:gd name="T3" fmla="*/ 46 h 73"/>
                <a:gd name="T4" fmla="*/ 2 w 99"/>
                <a:gd name="T5" fmla="*/ 30 h 73"/>
                <a:gd name="T6" fmla="*/ 2 w 99"/>
                <a:gd name="T7" fmla="*/ 30 h 73"/>
                <a:gd name="T8" fmla="*/ 0 w 99"/>
                <a:gd name="T9" fmla="*/ 17 h 73"/>
                <a:gd name="T10" fmla="*/ 4 w 99"/>
                <a:gd name="T11" fmla="*/ 13 h 73"/>
                <a:gd name="T12" fmla="*/ 7 w 99"/>
                <a:gd name="T13" fmla="*/ 12 h 73"/>
                <a:gd name="T14" fmla="*/ 8 w 99"/>
                <a:gd name="T15" fmla="*/ 8 h 73"/>
                <a:gd name="T16" fmla="*/ 10 w 99"/>
                <a:gd name="T17" fmla="*/ 4 h 73"/>
                <a:gd name="T18" fmla="*/ 27 w 99"/>
                <a:gd name="T19" fmla="*/ 0 h 73"/>
                <a:gd name="T20" fmla="*/ 27 w 99"/>
                <a:gd name="T21" fmla="*/ 0 h 73"/>
                <a:gd name="T22" fmla="*/ 33 w 99"/>
                <a:gd name="T23" fmla="*/ 0 h 73"/>
                <a:gd name="T24" fmla="*/ 50 w 99"/>
                <a:gd name="T25" fmla="*/ 3 h 73"/>
                <a:gd name="T26" fmla="*/ 50 w 99"/>
                <a:gd name="T27" fmla="*/ 3 h 73"/>
                <a:gd name="T28" fmla="*/ 53 w 99"/>
                <a:gd name="T29" fmla="*/ 4 h 73"/>
                <a:gd name="T30" fmla="*/ 53 w 99"/>
                <a:gd name="T31" fmla="*/ 4 h 73"/>
                <a:gd name="T32" fmla="*/ 80 w 99"/>
                <a:gd name="T33" fmla="*/ 21 h 73"/>
                <a:gd name="T34" fmla="*/ 99 w 99"/>
                <a:gd name="T35" fmla="*/ 55 h 73"/>
                <a:gd name="T36" fmla="*/ 20 w 99"/>
                <a:gd name="T37" fmla="*/ 5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73">
                  <a:moveTo>
                    <a:pt x="20" y="53"/>
                  </a:moveTo>
                  <a:cubicBezTo>
                    <a:pt x="16" y="50"/>
                    <a:pt x="13" y="48"/>
                    <a:pt x="11" y="46"/>
                  </a:cubicBezTo>
                  <a:cubicBezTo>
                    <a:pt x="6" y="40"/>
                    <a:pt x="3" y="35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5"/>
                    <a:pt x="0" y="20"/>
                    <a:pt x="0" y="17"/>
                  </a:cubicBezTo>
                  <a:cubicBezTo>
                    <a:pt x="0" y="15"/>
                    <a:pt x="1" y="14"/>
                    <a:pt x="4" y="13"/>
                  </a:cubicBezTo>
                  <a:cubicBezTo>
                    <a:pt x="5" y="13"/>
                    <a:pt x="6" y="13"/>
                    <a:pt x="7" y="12"/>
                  </a:cubicBezTo>
                  <a:cubicBezTo>
                    <a:pt x="8" y="11"/>
                    <a:pt x="8" y="10"/>
                    <a:pt x="8" y="8"/>
                  </a:cubicBezTo>
                  <a:cubicBezTo>
                    <a:pt x="8" y="6"/>
                    <a:pt x="8" y="4"/>
                    <a:pt x="10" y="4"/>
                  </a:cubicBezTo>
                  <a:cubicBezTo>
                    <a:pt x="14" y="2"/>
                    <a:pt x="19" y="1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9" y="0"/>
                    <a:pt x="31" y="0"/>
                    <a:pt x="33" y="0"/>
                  </a:cubicBezTo>
                  <a:cubicBezTo>
                    <a:pt x="38" y="0"/>
                    <a:pt x="44" y="1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1" y="3"/>
                    <a:pt x="52" y="3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63" y="7"/>
                    <a:pt x="72" y="13"/>
                    <a:pt x="80" y="21"/>
                  </a:cubicBezTo>
                  <a:cubicBezTo>
                    <a:pt x="93" y="36"/>
                    <a:pt x="99" y="55"/>
                    <a:pt x="99" y="55"/>
                  </a:cubicBezTo>
                  <a:cubicBezTo>
                    <a:pt x="79" y="73"/>
                    <a:pt x="40" y="65"/>
                    <a:pt x="20" y="53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5" name="Freeform 990">
              <a:extLst>
                <a:ext uri="{FF2B5EF4-FFF2-40B4-BE49-F238E27FC236}">
                  <a16:creationId xmlns:a16="http://schemas.microsoft.com/office/drawing/2014/main" id="{CDAD36C4-FF82-4F05-B618-44819BF24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5851" y="947738"/>
              <a:ext cx="52388" cy="22225"/>
            </a:xfrm>
            <a:custGeom>
              <a:avLst/>
              <a:gdLst>
                <a:gd name="T0" fmla="*/ 0 w 16"/>
                <a:gd name="T1" fmla="*/ 0 h 7"/>
                <a:gd name="T2" fmla="*/ 0 w 16"/>
                <a:gd name="T3" fmla="*/ 0 h 7"/>
                <a:gd name="T4" fmla="*/ 0 w 16"/>
                <a:gd name="T5" fmla="*/ 0 h 7"/>
                <a:gd name="T6" fmla="*/ 3 w 16"/>
                <a:gd name="T7" fmla="*/ 1 h 7"/>
                <a:gd name="T8" fmla="*/ 3 w 16"/>
                <a:gd name="T9" fmla="*/ 1 h 7"/>
                <a:gd name="T10" fmla="*/ 16 w 16"/>
                <a:gd name="T11" fmla="*/ 7 h 7"/>
                <a:gd name="T12" fmla="*/ 16 w 16"/>
                <a:gd name="T13" fmla="*/ 7 h 7"/>
                <a:gd name="T14" fmla="*/ 3 w 16"/>
                <a:gd name="T15" fmla="*/ 1 h 7"/>
                <a:gd name="T16" fmla="*/ 3 w 16"/>
                <a:gd name="T17" fmla="*/ 1 h 7"/>
                <a:gd name="T18" fmla="*/ 0 w 16"/>
                <a:gd name="T19" fmla="*/ 0 h 7"/>
                <a:gd name="T20" fmla="*/ 0 w 16"/>
                <a:gd name="T21" fmla="*/ 0 h 7"/>
                <a:gd name="T22" fmla="*/ 0 w 16"/>
                <a:gd name="T2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7" y="2"/>
                    <a:pt x="12" y="4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2" y="4"/>
                    <a:pt x="7" y="2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6" name="Freeform 991">
              <a:extLst>
                <a:ext uri="{FF2B5EF4-FFF2-40B4-BE49-F238E27FC236}">
                  <a16:creationId xmlns:a16="http://schemas.microsoft.com/office/drawing/2014/main" id="{36A5DED1-6CE9-4C18-90D4-7B45B8475E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75838" y="941388"/>
              <a:ext cx="250825" cy="214313"/>
            </a:xfrm>
            <a:custGeom>
              <a:avLst/>
              <a:gdLst>
                <a:gd name="T0" fmla="*/ 47 w 76"/>
                <a:gd name="T1" fmla="*/ 65 h 65"/>
                <a:gd name="T2" fmla="*/ 59 w 76"/>
                <a:gd name="T3" fmla="*/ 62 h 65"/>
                <a:gd name="T4" fmla="*/ 40 w 76"/>
                <a:gd name="T5" fmla="*/ 60 h 65"/>
                <a:gd name="T6" fmla="*/ 0 w 76"/>
                <a:gd name="T7" fmla="*/ 52 h 65"/>
                <a:gd name="T8" fmla="*/ 72 w 76"/>
                <a:gd name="T9" fmla="*/ 53 h 65"/>
                <a:gd name="T10" fmla="*/ 66 w 76"/>
                <a:gd name="T11" fmla="*/ 50 h 65"/>
                <a:gd name="T12" fmla="*/ 50 w 76"/>
                <a:gd name="T13" fmla="*/ 51 h 65"/>
                <a:gd name="T14" fmla="*/ 71 w 76"/>
                <a:gd name="T15" fmla="*/ 54 h 65"/>
                <a:gd name="T16" fmla="*/ 58 w 76"/>
                <a:gd name="T17" fmla="*/ 47 h 65"/>
                <a:gd name="T18" fmla="*/ 23 w 76"/>
                <a:gd name="T19" fmla="*/ 45 h 65"/>
                <a:gd name="T20" fmla="*/ 44 w 76"/>
                <a:gd name="T21" fmla="*/ 60 h 65"/>
                <a:gd name="T22" fmla="*/ 68 w 76"/>
                <a:gd name="T23" fmla="*/ 60 h 65"/>
                <a:gd name="T24" fmla="*/ 49 w 76"/>
                <a:gd name="T25" fmla="*/ 51 h 65"/>
                <a:gd name="T26" fmla="*/ 39 w 76"/>
                <a:gd name="T27" fmla="*/ 50 h 65"/>
                <a:gd name="T28" fmla="*/ 16 w 76"/>
                <a:gd name="T29" fmla="*/ 39 h 65"/>
                <a:gd name="T30" fmla="*/ 19 w 76"/>
                <a:gd name="T31" fmla="*/ 41 h 65"/>
                <a:gd name="T32" fmla="*/ 49 w 76"/>
                <a:gd name="T33" fmla="*/ 38 h 65"/>
                <a:gd name="T34" fmla="*/ 55 w 76"/>
                <a:gd name="T35" fmla="*/ 40 h 65"/>
                <a:gd name="T36" fmla="*/ 38 w 76"/>
                <a:gd name="T37" fmla="*/ 34 h 65"/>
                <a:gd name="T38" fmla="*/ 52 w 76"/>
                <a:gd name="T39" fmla="*/ 43 h 65"/>
                <a:gd name="T40" fmla="*/ 38 w 76"/>
                <a:gd name="T41" fmla="*/ 34 h 65"/>
                <a:gd name="T42" fmla="*/ 38 w 76"/>
                <a:gd name="T43" fmla="*/ 36 h 65"/>
                <a:gd name="T44" fmla="*/ 34 w 76"/>
                <a:gd name="T45" fmla="*/ 33 h 65"/>
                <a:gd name="T46" fmla="*/ 51 w 76"/>
                <a:gd name="T47" fmla="*/ 31 h 65"/>
                <a:gd name="T48" fmla="*/ 59 w 76"/>
                <a:gd name="T49" fmla="*/ 41 h 65"/>
                <a:gd name="T50" fmla="*/ 56 w 76"/>
                <a:gd name="T51" fmla="*/ 41 h 65"/>
                <a:gd name="T52" fmla="*/ 74 w 76"/>
                <a:gd name="T53" fmla="*/ 50 h 65"/>
                <a:gd name="T54" fmla="*/ 71 w 76"/>
                <a:gd name="T55" fmla="*/ 44 h 65"/>
                <a:gd name="T56" fmla="*/ 58 w 76"/>
                <a:gd name="T57" fmla="*/ 33 h 65"/>
                <a:gd name="T58" fmla="*/ 38 w 76"/>
                <a:gd name="T59" fmla="*/ 24 h 65"/>
                <a:gd name="T60" fmla="*/ 52 w 76"/>
                <a:gd name="T61" fmla="*/ 34 h 65"/>
                <a:gd name="T62" fmla="*/ 50 w 76"/>
                <a:gd name="T63" fmla="*/ 30 h 65"/>
                <a:gd name="T64" fmla="*/ 28 w 76"/>
                <a:gd name="T65" fmla="*/ 20 h 65"/>
                <a:gd name="T66" fmla="*/ 37 w 76"/>
                <a:gd name="T67" fmla="*/ 24 h 65"/>
                <a:gd name="T68" fmla="*/ 28 w 76"/>
                <a:gd name="T69" fmla="*/ 20 h 65"/>
                <a:gd name="T70" fmla="*/ 21 w 76"/>
                <a:gd name="T71" fmla="*/ 1 h 65"/>
                <a:gd name="T72" fmla="*/ 46 w 76"/>
                <a:gd name="T73" fmla="*/ 9 h 65"/>
                <a:gd name="T74" fmla="*/ 33 w 76"/>
                <a:gd name="T75" fmla="*/ 3 h 65"/>
                <a:gd name="T76" fmla="*/ 30 w 76"/>
                <a:gd name="T77" fmla="*/ 2 h 65"/>
                <a:gd name="T78" fmla="*/ 22 w 76"/>
                <a:gd name="T7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6" h="65">
                  <a:moveTo>
                    <a:pt x="0" y="52"/>
                  </a:moveTo>
                  <a:cubicBezTo>
                    <a:pt x="12" y="59"/>
                    <a:pt x="30" y="65"/>
                    <a:pt x="47" y="65"/>
                  </a:cubicBezTo>
                  <a:cubicBezTo>
                    <a:pt x="53" y="65"/>
                    <a:pt x="59" y="64"/>
                    <a:pt x="64" y="62"/>
                  </a:cubicBezTo>
                  <a:cubicBezTo>
                    <a:pt x="63" y="62"/>
                    <a:pt x="61" y="62"/>
                    <a:pt x="59" y="62"/>
                  </a:cubicBezTo>
                  <a:cubicBezTo>
                    <a:pt x="54" y="62"/>
                    <a:pt x="48" y="62"/>
                    <a:pt x="41" y="60"/>
                  </a:cubicBezTo>
                  <a:cubicBezTo>
                    <a:pt x="41" y="60"/>
                    <a:pt x="41" y="60"/>
                    <a:pt x="40" y="60"/>
                  </a:cubicBezTo>
                  <a:cubicBezTo>
                    <a:pt x="35" y="60"/>
                    <a:pt x="28" y="59"/>
                    <a:pt x="24" y="58"/>
                  </a:cubicBezTo>
                  <a:cubicBezTo>
                    <a:pt x="8" y="54"/>
                    <a:pt x="8" y="54"/>
                    <a:pt x="0" y="52"/>
                  </a:cubicBezTo>
                  <a:moveTo>
                    <a:pt x="66" y="50"/>
                  </a:moveTo>
                  <a:cubicBezTo>
                    <a:pt x="68" y="51"/>
                    <a:pt x="70" y="52"/>
                    <a:pt x="72" y="53"/>
                  </a:cubicBezTo>
                  <a:cubicBezTo>
                    <a:pt x="72" y="52"/>
                    <a:pt x="73" y="52"/>
                    <a:pt x="73" y="51"/>
                  </a:cubicBezTo>
                  <a:cubicBezTo>
                    <a:pt x="71" y="51"/>
                    <a:pt x="69" y="51"/>
                    <a:pt x="66" y="50"/>
                  </a:cubicBezTo>
                  <a:moveTo>
                    <a:pt x="58" y="47"/>
                  </a:moveTo>
                  <a:cubicBezTo>
                    <a:pt x="60" y="49"/>
                    <a:pt x="56" y="51"/>
                    <a:pt x="50" y="51"/>
                  </a:cubicBezTo>
                  <a:cubicBezTo>
                    <a:pt x="57" y="56"/>
                    <a:pt x="65" y="58"/>
                    <a:pt x="69" y="59"/>
                  </a:cubicBezTo>
                  <a:cubicBezTo>
                    <a:pt x="70" y="57"/>
                    <a:pt x="70" y="56"/>
                    <a:pt x="71" y="54"/>
                  </a:cubicBezTo>
                  <a:cubicBezTo>
                    <a:pt x="68" y="53"/>
                    <a:pt x="65" y="51"/>
                    <a:pt x="62" y="48"/>
                  </a:cubicBezTo>
                  <a:cubicBezTo>
                    <a:pt x="61" y="48"/>
                    <a:pt x="60" y="47"/>
                    <a:pt x="58" y="47"/>
                  </a:cubicBezTo>
                  <a:moveTo>
                    <a:pt x="21" y="42"/>
                  </a:moveTo>
                  <a:cubicBezTo>
                    <a:pt x="21" y="43"/>
                    <a:pt x="22" y="44"/>
                    <a:pt x="23" y="45"/>
                  </a:cubicBezTo>
                  <a:cubicBezTo>
                    <a:pt x="29" y="50"/>
                    <a:pt x="38" y="56"/>
                    <a:pt x="45" y="58"/>
                  </a:cubicBezTo>
                  <a:cubicBezTo>
                    <a:pt x="50" y="59"/>
                    <a:pt x="49" y="59"/>
                    <a:pt x="44" y="60"/>
                  </a:cubicBezTo>
                  <a:cubicBezTo>
                    <a:pt x="49" y="61"/>
                    <a:pt x="53" y="61"/>
                    <a:pt x="57" y="61"/>
                  </a:cubicBezTo>
                  <a:cubicBezTo>
                    <a:pt x="62" y="61"/>
                    <a:pt x="66" y="61"/>
                    <a:pt x="68" y="60"/>
                  </a:cubicBezTo>
                  <a:cubicBezTo>
                    <a:pt x="68" y="60"/>
                    <a:pt x="69" y="60"/>
                    <a:pt x="69" y="60"/>
                  </a:cubicBezTo>
                  <a:cubicBezTo>
                    <a:pt x="64" y="59"/>
                    <a:pt x="56" y="56"/>
                    <a:pt x="49" y="51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46" y="51"/>
                    <a:pt x="42" y="51"/>
                    <a:pt x="39" y="50"/>
                  </a:cubicBezTo>
                  <a:cubicBezTo>
                    <a:pt x="33" y="48"/>
                    <a:pt x="26" y="44"/>
                    <a:pt x="21" y="42"/>
                  </a:cubicBezTo>
                  <a:moveTo>
                    <a:pt x="16" y="39"/>
                  </a:moveTo>
                  <a:cubicBezTo>
                    <a:pt x="16" y="39"/>
                    <a:pt x="17" y="41"/>
                    <a:pt x="20" y="43"/>
                  </a:cubicBezTo>
                  <a:cubicBezTo>
                    <a:pt x="20" y="42"/>
                    <a:pt x="19" y="42"/>
                    <a:pt x="19" y="41"/>
                  </a:cubicBezTo>
                  <a:cubicBezTo>
                    <a:pt x="17" y="40"/>
                    <a:pt x="16" y="39"/>
                    <a:pt x="16" y="39"/>
                  </a:cubicBezTo>
                  <a:moveTo>
                    <a:pt x="49" y="38"/>
                  </a:moveTo>
                  <a:cubicBezTo>
                    <a:pt x="51" y="41"/>
                    <a:pt x="55" y="44"/>
                    <a:pt x="59" y="46"/>
                  </a:cubicBezTo>
                  <a:cubicBezTo>
                    <a:pt x="58" y="44"/>
                    <a:pt x="56" y="43"/>
                    <a:pt x="55" y="40"/>
                  </a:cubicBezTo>
                  <a:cubicBezTo>
                    <a:pt x="53" y="40"/>
                    <a:pt x="51" y="39"/>
                    <a:pt x="49" y="38"/>
                  </a:cubicBezTo>
                  <a:moveTo>
                    <a:pt x="38" y="34"/>
                  </a:moveTo>
                  <a:cubicBezTo>
                    <a:pt x="39" y="35"/>
                    <a:pt x="39" y="36"/>
                    <a:pt x="39" y="37"/>
                  </a:cubicBezTo>
                  <a:cubicBezTo>
                    <a:pt x="43" y="39"/>
                    <a:pt x="48" y="41"/>
                    <a:pt x="52" y="43"/>
                  </a:cubicBezTo>
                  <a:cubicBezTo>
                    <a:pt x="50" y="41"/>
                    <a:pt x="49" y="39"/>
                    <a:pt x="47" y="37"/>
                  </a:cubicBezTo>
                  <a:cubicBezTo>
                    <a:pt x="44" y="36"/>
                    <a:pt x="41" y="35"/>
                    <a:pt x="38" y="34"/>
                  </a:cubicBezTo>
                  <a:moveTo>
                    <a:pt x="33" y="33"/>
                  </a:moveTo>
                  <a:cubicBezTo>
                    <a:pt x="30" y="33"/>
                    <a:pt x="33" y="34"/>
                    <a:pt x="38" y="36"/>
                  </a:cubicBezTo>
                  <a:cubicBezTo>
                    <a:pt x="38" y="35"/>
                    <a:pt x="38" y="34"/>
                    <a:pt x="37" y="33"/>
                  </a:cubicBezTo>
                  <a:cubicBezTo>
                    <a:pt x="36" y="33"/>
                    <a:pt x="35" y="33"/>
                    <a:pt x="34" y="33"/>
                  </a:cubicBezTo>
                  <a:cubicBezTo>
                    <a:pt x="33" y="33"/>
                    <a:pt x="33" y="33"/>
                    <a:pt x="33" y="33"/>
                  </a:cubicBezTo>
                  <a:moveTo>
                    <a:pt x="51" y="31"/>
                  </a:moveTo>
                  <a:cubicBezTo>
                    <a:pt x="52" y="32"/>
                    <a:pt x="52" y="34"/>
                    <a:pt x="53" y="35"/>
                  </a:cubicBezTo>
                  <a:cubicBezTo>
                    <a:pt x="56" y="37"/>
                    <a:pt x="59" y="39"/>
                    <a:pt x="59" y="41"/>
                  </a:cubicBezTo>
                  <a:cubicBezTo>
                    <a:pt x="59" y="41"/>
                    <a:pt x="59" y="42"/>
                    <a:pt x="58" y="42"/>
                  </a:cubicBezTo>
                  <a:cubicBezTo>
                    <a:pt x="58" y="42"/>
                    <a:pt x="57" y="41"/>
                    <a:pt x="56" y="41"/>
                  </a:cubicBezTo>
                  <a:cubicBezTo>
                    <a:pt x="58" y="43"/>
                    <a:pt x="60" y="45"/>
                    <a:pt x="62" y="47"/>
                  </a:cubicBezTo>
                  <a:cubicBezTo>
                    <a:pt x="67" y="49"/>
                    <a:pt x="71" y="49"/>
                    <a:pt x="74" y="50"/>
                  </a:cubicBezTo>
                  <a:cubicBezTo>
                    <a:pt x="75" y="49"/>
                    <a:pt x="75" y="48"/>
                    <a:pt x="76" y="47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1"/>
                    <a:pt x="63" y="37"/>
                    <a:pt x="59" y="33"/>
                  </a:cubicBezTo>
                  <a:cubicBezTo>
                    <a:pt x="59" y="33"/>
                    <a:pt x="59" y="33"/>
                    <a:pt x="58" y="33"/>
                  </a:cubicBezTo>
                  <a:cubicBezTo>
                    <a:pt x="57" y="33"/>
                    <a:pt x="54" y="33"/>
                    <a:pt x="51" y="31"/>
                  </a:cubicBezTo>
                  <a:moveTo>
                    <a:pt x="38" y="24"/>
                  </a:moveTo>
                  <a:cubicBezTo>
                    <a:pt x="39" y="25"/>
                    <a:pt x="39" y="26"/>
                    <a:pt x="39" y="26"/>
                  </a:cubicBezTo>
                  <a:cubicBezTo>
                    <a:pt x="43" y="29"/>
                    <a:pt x="48" y="32"/>
                    <a:pt x="52" y="34"/>
                  </a:cubicBezTo>
                  <a:cubicBezTo>
                    <a:pt x="51" y="33"/>
                    <a:pt x="51" y="32"/>
                    <a:pt x="51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8"/>
                    <a:pt x="42" y="26"/>
                    <a:pt x="38" y="24"/>
                  </a:cubicBezTo>
                  <a:moveTo>
                    <a:pt x="28" y="20"/>
                  </a:moveTo>
                  <a:cubicBezTo>
                    <a:pt x="28" y="20"/>
                    <a:pt x="32" y="22"/>
                    <a:pt x="36" y="25"/>
                  </a:cubicBezTo>
                  <a:cubicBezTo>
                    <a:pt x="36" y="25"/>
                    <a:pt x="37" y="24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2" y="21"/>
                    <a:pt x="28" y="20"/>
                    <a:pt x="28" y="20"/>
                  </a:cubicBezTo>
                  <a:moveTo>
                    <a:pt x="22" y="0"/>
                  </a:moveTo>
                  <a:cubicBezTo>
                    <a:pt x="22" y="0"/>
                    <a:pt x="21" y="1"/>
                    <a:pt x="21" y="1"/>
                  </a:cubicBezTo>
                  <a:cubicBezTo>
                    <a:pt x="25" y="2"/>
                    <a:pt x="38" y="7"/>
                    <a:pt x="48" y="14"/>
                  </a:cubicBezTo>
                  <a:cubicBezTo>
                    <a:pt x="47" y="12"/>
                    <a:pt x="46" y="10"/>
                    <a:pt x="46" y="9"/>
                  </a:cubicBezTo>
                  <a:cubicBezTo>
                    <a:pt x="42" y="6"/>
                    <a:pt x="37" y="4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2" y="2"/>
                    <a:pt x="31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9" y="1"/>
                    <a:pt x="24" y="0"/>
                    <a:pt x="22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7" name="Freeform 992">
              <a:extLst>
                <a:ext uri="{FF2B5EF4-FFF2-40B4-BE49-F238E27FC236}">
                  <a16:creationId xmlns:a16="http://schemas.microsoft.com/office/drawing/2014/main" id="{58963FD4-1E88-4210-8122-5DEBA7481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8713" y="771526"/>
              <a:ext cx="207963" cy="334963"/>
            </a:xfrm>
            <a:custGeom>
              <a:avLst/>
              <a:gdLst>
                <a:gd name="T0" fmla="*/ 37 w 63"/>
                <a:gd name="T1" fmla="*/ 101 h 101"/>
                <a:gd name="T2" fmla="*/ 28 w 63"/>
                <a:gd name="T3" fmla="*/ 95 h 101"/>
                <a:gd name="T4" fmla="*/ 1 w 63"/>
                <a:gd name="T5" fmla="*/ 51 h 101"/>
                <a:gd name="T6" fmla="*/ 1 w 63"/>
                <a:gd name="T7" fmla="*/ 51 h 101"/>
                <a:gd name="T8" fmla="*/ 0 w 63"/>
                <a:gd name="T9" fmla="*/ 46 h 101"/>
                <a:gd name="T10" fmla="*/ 1 w 63"/>
                <a:gd name="T11" fmla="*/ 33 h 101"/>
                <a:gd name="T12" fmla="*/ 7 w 63"/>
                <a:gd name="T13" fmla="*/ 12 h 101"/>
                <a:gd name="T14" fmla="*/ 8 w 63"/>
                <a:gd name="T15" fmla="*/ 12 h 101"/>
                <a:gd name="T16" fmla="*/ 9 w 63"/>
                <a:gd name="T17" fmla="*/ 10 h 101"/>
                <a:gd name="T18" fmla="*/ 9 w 63"/>
                <a:gd name="T19" fmla="*/ 9 h 101"/>
                <a:gd name="T20" fmla="*/ 19 w 63"/>
                <a:gd name="T21" fmla="*/ 2 h 101"/>
                <a:gd name="T22" fmla="*/ 20 w 63"/>
                <a:gd name="T23" fmla="*/ 3 h 101"/>
                <a:gd name="T24" fmla="*/ 25 w 63"/>
                <a:gd name="T25" fmla="*/ 2 h 101"/>
                <a:gd name="T26" fmla="*/ 31 w 63"/>
                <a:gd name="T27" fmla="*/ 1 h 101"/>
                <a:gd name="T28" fmla="*/ 31 w 63"/>
                <a:gd name="T29" fmla="*/ 1 h 101"/>
                <a:gd name="T30" fmla="*/ 36 w 63"/>
                <a:gd name="T31" fmla="*/ 4 h 101"/>
                <a:gd name="T32" fmla="*/ 43 w 63"/>
                <a:gd name="T33" fmla="*/ 9 h 101"/>
                <a:gd name="T34" fmla="*/ 60 w 63"/>
                <a:gd name="T35" fmla="*/ 34 h 101"/>
                <a:gd name="T36" fmla="*/ 60 w 63"/>
                <a:gd name="T37" fmla="*/ 34 h 101"/>
                <a:gd name="T38" fmla="*/ 62 w 63"/>
                <a:gd name="T39" fmla="*/ 52 h 101"/>
                <a:gd name="T40" fmla="*/ 49 w 63"/>
                <a:gd name="T41" fmla="*/ 87 h 101"/>
                <a:gd name="T42" fmla="*/ 37 w 63"/>
                <a:gd name="T43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3" h="101">
                  <a:moveTo>
                    <a:pt x="37" y="101"/>
                  </a:moveTo>
                  <a:cubicBezTo>
                    <a:pt x="28" y="95"/>
                    <a:pt x="28" y="95"/>
                    <a:pt x="28" y="95"/>
                  </a:cubicBezTo>
                  <a:cubicBezTo>
                    <a:pt x="14" y="84"/>
                    <a:pt x="4" y="68"/>
                    <a:pt x="1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49"/>
                    <a:pt x="1" y="48"/>
                    <a:pt x="0" y="46"/>
                  </a:cubicBezTo>
                  <a:cubicBezTo>
                    <a:pt x="0" y="42"/>
                    <a:pt x="0" y="38"/>
                    <a:pt x="1" y="33"/>
                  </a:cubicBezTo>
                  <a:cubicBezTo>
                    <a:pt x="2" y="24"/>
                    <a:pt x="5" y="17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1"/>
                    <a:pt x="8" y="11"/>
                    <a:pt x="9" y="10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3" y="3"/>
                    <a:pt x="17" y="0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2" y="4"/>
                    <a:pt x="24" y="3"/>
                    <a:pt x="25" y="2"/>
                  </a:cubicBezTo>
                  <a:cubicBezTo>
                    <a:pt x="27" y="2"/>
                    <a:pt x="29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3" y="2"/>
                    <a:pt x="35" y="3"/>
                    <a:pt x="36" y="4"/>
                  </a:cubicBezTo>
                  <a:cubicBezTo>
                    <a:pt x="39" y="6"/>
                    <a:pt x="41" y="7"/>
                    <a:pt x="43" y="9"/>
                  </a:cubicBezTo>
                  <a:cubicBezTo>
                    <a:pt x="52" y="17"/>
                    <a:pt x="58" y="25"/>
                    <a:pt x="60" y="34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62" y="40"/>
                    <a:pt x="63" y="47"/>
                    <a:pt x="62" y="52"/>
                  </a:cubicBezTo>
                  <a:cubicBezTo>
                    <a:pt x="62" y="65"/>
                    <a:pt x="57" y="77"/>
                    <a:pt x="49" y="87"/>
                  </a:cubicBezTo>
                  <a:cubicBezTo>
                    <a:pt x="37" y="101"/>
                    <a:pt x="37" y="101"/>
                    <a:pt x="37" y="10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8" name="Freeform 993">
              <a:extLst>
                <a:ext uri="{FF2B5EF4-FFF2-40B4-BE49-F238E27FC236}">
                  <a16:creationId xmlns:a16="http://schemas.microsoft.com/office/drawing/2014/main" id="{69ABA452-E7F4-455B-A656-EF000F5F7C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18713" y="877888"/>
              <a:ext cx="207963" cy="219075"/>
            </a:xfrm>
            <a:custGeom>
              <a:avLst/>
              <a:gdLst>
                <a:gd name="T0" fmla="*/ 13 w 63"/>
                <a:gd name="T1" fmla="*/ 47 h 66"/>
                <a:gd name="T2" fmla="*/ 28 w 63"/>
                <a:gd name="T3" fmla="*/ 63 h 66"/>
                <a:gd name="T4" fmla="*/ 33 w 63"/>
                <a:gd name="T5" fmla="*/ 66 h 66"/>
                <a:gd name="T6" fmla="*/ 36 w 63"/>
                <a:gd name="T7" fmla="*/ 63 h 66"/>
                <a:gd name="T8" fmla="*/ 32 w 63"/>
                <a:gd name="T9" fmla="*/ 58 h 66"/>
                <a:gd name="T10" fmla="*/ 27 w 63"/>
                <a:gd name="T11" fmla="*/ 53 h 66"/>
                <a:gd name="T12" fmla="*/ 27 w 63"/>
                <a:gd name="T13" fmla="*/ 55 h 66"/>
                <a:gd name="T14" fmla="*/ 26 w 63"/>
                <a:gd name="T15" fmla="*/ 55 h 66"/>
                <a:gd name="T16" fmla="*/ 19 w 63"/>
                <a:gd name="T17" fmla="*/ 49 h 66"/>
                <a:gd name="T18" fmla="*/ 13 w 63"/>
                <a:gd name="T19" fmla="*/ 47 h 66"/>
                <a:gd name="T20" fmla="*/ 24 w 63"/>
                <a:gd name="T21" fmla="*/ 40 h 66"/>
                <a:gd name="T22" fmla="*/ 27 w 63"/>
                <a:gd name="T23" fmla="*/ 52 h 66"/>
                <a:gd name="T24" fmla="*/ 37 w 63"/>
                <a:gd name="T25" fmla="*/ 62 h 66"/>
                <a:gd name="T26" fmla="*/ 40 w 63"/>
                <a:gd name="T27" fmla="*/ 59 h 66"/>
                <a:gd name="T28" fmla="*/ 34 w 63"/>
                <a:gd name="T29" fmla="*/ 49 h 66"/>
                <a:gd name="T30" fmla="*/ 33 w 63"/>
                <a:gd name="T31" fmla="*/ 49 h 66"/>
                <a:gd name="T32" fmla="*/ 33 w 63"/>
                <a:gd name="T33" fmla="*/ 49 h 66"/>
                <a:gd name="T34" fmla="*/ 28 w 63"/>
                <a:gd name="T35" fmla="*/ 43 h 66"/>
                <a:gd name="T36" fmla="*/ 24 w 63"/>
                <a:gd name="T37" fmla="*/ 40 h 66"/>
                <a:gd name="T38" fmla="*/ 19 w 63"/>
                <a:gd name="T39" fmla="*/ 28 h 66"/>
                <a:gd name="T40" fmla="*/ 23 w 63"/>
                <a:gd name="T41" fmla="*/ 39 h 66"/>
                <a:gd name="T42" fmla="*/ 27 w 63"/>
                <a:gd name="T43" fmla="*/ 41 h 66"/>
                <a:gd name="T44" fmla="*/ 19 w 63"/>
                <a:gd name="T45" fmla="*/ 28 h 66"/>
                <a:gd name="T46" fmla="*/ 33 w 63"/>
                <a:gd name="T47" fmla="*/ 27 h 66"/>
                <a:gd name="T48" fmla="*/ 34 w 63"/>
                <a:gd name="T49" fmla="*/ 47 h 66"/>
                <a:gd name="T50" fmla="*/ 40 w 63"/>
                <a:gd name="T51" fmla="*/ 55 h 66"/>
                <a:gd name="T52" fmla="*/ 39 w 63"/>
                <a:gd name="T53" fmla="*/ 46 h 66"/>
                <a:gd name="T54" fmla="*/ 38 w 63"/>
                <a:gd name="T55" fmla="*/ 48 h 66"/>
                <a:gd name="T56" fmla="*/ 36 w 63"/>
                <a:gd name="T57" fmla="*/ 35 h 66"/>
                <a:gd name="T58" fmla="*/ 33 w 63"/>
                <a:gd name="T59" fmla="*/ 27 h 66"/>
                <a:gd name="T60" fmla="*/ 30 w 63"/>
                <a:gd name="T61" fmla="*/ 16 h 66"/>
                <a:gd name="T62" fmla="*/ 32 w 63"/>
                <a:gd name="T63" fmla="*/ 24 h 66"/>
                <a:gd name="T64" fmla="*/ 35 w 63"/>
                <a:gd name="T65" fmla="*/ 28 h 66"/>
                <a:gd name="T66" fmla="*/ 30 w 63"/>
                <a:gd name="T67" fmla="*/ 16 h 66"/>
                <a:gd name="T68" fmla="*/ 2 w 63"/>
                <a:gd name="T69" fmla="*/ 10 h 66"/>
                <a:gd name="T70" fmla="*/ 1 w 63"/>
                <a:gd name="T71" fmla="*/ 19 h 66"/>
                <a:gd name="T72" fmla="*/ 1 w 63"/>
                <a:gd name="T73" fmla="*/ 19 h 66"/>
                <a:gd name="T74" fmla="*/ 1 w 63"/>
                <a:gd name="T75" fmla="*/ 19 h 66"/>
                <a:gd name="T76" fmla="*/ 1 w 63"/>
                <a:gd name="T77" fmla="*/ 19 h 66"/>
                <a:gd name="T78" fmla="*/ 12 w 63"/>
                <a:gd name="T79" fmla="*/ 47 h 66"/>
                <a:gd name="T80" fmla="*/ 18 w 63"/>
                <a:gd name="T81" fmla="*/ 48 h 66"/>
                <a:gd name="T82" fmla="*/ 11 w 63"/>
                <a:gd name="T83" fmla="*/ 37 h 66"/>
                <a:gd name="T84" fmla="*/ 10 w 63"/>
                <a:gd name="T85" fmla="*/ 37 h 66"/>
                <a:gd name="T86" fmla="*/ 9 w 63"/>
                <a:gd name="T87" fmla="*/ 34 h 66"/>
                <a:gd name="T88" fmla="*/ 2 w 63"/>
                <a:gd name="T89" fmla="*/ 10 h 66"/>
                <a:gd name="T90" fmla="*/ 2 w 63"/>
                <a:gd name="T91" fmla="*/ 10 h 66"/>
                <a:gd name="T92" fmla="*/ 45 w 63"/>
                <a:gd name="T93" fmla="*/ 6 h 66"/>
                <a:gd name="T94" fmla="*/ 40 w 63"/>
                <a:gd name="T95" fmla="*/ 44 h 66"/>
                <a:gd name="T96" fmla="*/ 41 w 63"/>
                <a:gd name="T97" fmla="*/ 57 h 66"/>
                <a:gd name="T98" fmla="*/ 45 w 63"/>
                <a:gd name="T99" fmla="*/ 53 h 66"/>
                <a:gd name="T100" fmla="*/ 44 w 63"/>
                <a:gd name="T101" fmla="*/ 52 h 66"/>
                <a:gd name="T102" fmla="*/ 45 w 63"/>
                <a:gd name="T103" fmla="*/ 6 h 66"/>
                <a:gd name="T104" fmla="*/ 58 w 63"/>
                <a:gd name="T105" fmla="*/ 0 h 66"/>
                <a:gd name="T106" fmla="*/ 58 w 63"/>
                <a:gd name="T107" fmla="*/ 0 h 66"/>
                <a:gd name="T108" fmla="*/ 55 w 63"/>
                <a:gd name="T109" fmla="*/ 42 h 66"/>
                <a:gd name="T110" fmla="*/ 59 w 63"/>
                <a:gd name="T111" fmla="*/ 36 h 66"/>
                <a:gd name="T112" fmla="*/ 62 w 63"/>
                <a:gd name="T113" fmla="*/ 20 h 66"/>
                <a:gd name="T114" fmla="*/ 63 w 63"/>
                <a:gd name="T115" fmla="*/ 17 h 66"/>
                <a:gd name="T116" fmla="*/ 60 w 63"/>
                <a:gd name="T117" fmla="*/ 2 h 66"/>
                <a:gd name="T118" fmla="*/ 60 w 63"/>
                <a:gd name="T119" fmla="*/ 2 h 66"/>
                <a:gd name="T120" fmla="*/ 60 w 63"/>
                <a:gd name="T121" fmla="*/ 2 h 66"/>
                <a:gd name="T122" fmla="*/ 58 w 63"/>
                <a:gd name="T12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" h="66">
                  <a:moveTo>
                    <a:pt x="13" y="47"/>
                  </a:moveTo>
                  <a:cubicBezTo>
                    <a:pt x="17" y="53"/>
                    <a:pt x="22" y="58"/>
                    <a:pt x="28" y="63"/>
                  </a:cubicBezTo>
                  <a:cubicBezTo>
                    <a:pt x="33" y="66"/>
                    <a:pt x="33" y="66"/>
                    <a:pt x="33" y="66"/>
                  </a:cubicBezTo>
                  <a:cubicBezTo>
                    <a:pt x="34" y="65"/>
                    <a:pt x="35" y="64"/>
                    <a:pt x="36" y="63"/>
                  </a:cubicBezTo>
                  <a:cubicBezTo>
                    <a:pt x="35" y="61"/>
                    <a:pt x="33" y="59"/>
                    <a:pt x="32" y="58"/>
                  </a:cubicBezTo>
                  <a:cubicBezTo>
                    <a:pt x="30" y="56"/>
                    <a:pt x="29" y="55"/>
                    <a:pt x="27" y="53"/>
                  </a:cubicBezTo>
                  <a:cubicBezTo>
                    <a:pt x="27" y="54"/>
                    <a:pt x="27" y="54"/>
                    <a:pt x="27" y="55"/>
                  </a:cubicBezTo>
                  <a:cubicBezTo>
                    <a:pt x="27" y="55"/>
                    <a:pt x="27" y="55"/>
                    <a:pt x="26" y="55"/>
                  </a:cubicBezTo>
                  <a:cubicBezTo>
                    <a:pt x="25" y="55"/>
                    <a:pt x="22" y="53"/>
                    <a:pt x="19" y="49"/>
                  </a:cubicBezTo>
                  <a:cubicBezTo>
                    <a:pt x="16" y="48"/>
                    <a:pt x="14" y="48"/>
                    <a:pt x="13" y="47"/>
                  </a:cubicBezTo>
                  <a:moveTo>
                    <a:pt x="24" y="40"/>
                  </a:moveTo>
                  <a:cubicBezTo>
                    <a:pt x="25" y="45"/>
                    <a:pt x="27" y="49"/>
                    <a:pt x="27" y="52"/>
                  </a:cubicBezTo>
                  <a:cubicBezTo>
                    <a:pt x="31" y="55"/>
                    <a:pt x="34" y="58"/>
                    <a:pt x="37" y="62"/>
                  </a:cubicBezTo>
                  <a:cubicBezTo>
                    <a:pt x="38" y="61"/>
                    <a:pt x="39" y="60"/>
                    <a:pt x="40" y="59"/>
                  </a:cubicBezTo>
                  <a:cubicBezTo>
                    <a:pt x="38" y="56"/>
                    <a:pt x="37" y="53"/>
                    <a:pt x="34" y="49"/>
                  </a:cubicBezTo>
                  <a:cubicBezTo>
                    <a:pt x="34" y="49"/>
                    <a:pt x="34" y="49"/>
                    <a:pt x="33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9"/>
                    <a:pt x="30" y="46"/>
                    <a:pt x="28" y="43"/>
                  </a:cubicBezTo>
                  <a:cubicBezTo>
                    <a:pt x="27" y="42"/>
                    <a:pt x="25" y="41"/>
                    <a:pt x="24" y="40"/>
                  </a:cubicBezTo>
                  <a:moveTo>
                    <a:pt x="19" y="28"/>
                  </a:moveTo>
                  <a:cubicBezTo>
                    <a:pt x="19" y="28"/>
                    <a:pt x="21" y="33"/>
                    <a:pt x="23" y="39"/>
                  </a:cubicBezTo>
                  <a:cubicBezTo>
                    <a:pt x="25" y="40"/>
                    <a:pt x="26" y="40"/>
                    <a:pt x="27" y="41"/>
                  </a:cubicBezTo>
                  <a:cubicBezTo>
                    <a:pt x="23" y="35"/>
                    <a:pt x="19" y="28"/>
                    <a:pt x="19" y="28"/>
                  </a:cubicBezTo>
                  <a:moveTo>
                    <a:pt x="33" y="27"/>
                  </a:moveTo>
                  <a:cubicBezTo>
                    <a:pt x="34" y="33"/>
                    <a:pt x="35" y="42"/>
                    <a:pt x="34" y="47"/>
                  </a:cubicBezTo>
                  <a:cubicBezTo>
                    <a:pt x="37" y="50"/>
                    <a:pt x="38" y="53"/>
                    <a:pt x="40" y="55"/>
                  </a:cubicBezTo>
                  <a:cubicBezTo>
                    <a:pt x="40" y="53"/>
                    <a:pt x="40" y="50"/>
                    <a:pt x="39" y="46"/>
                  </a:cubicBezTo>
                  <a:cubicBezTo>
                    <a:pt x="39" y="47"/>
                    <a:pt x="39" y="47"/>
                    <a:pt x="38" y="48"/>
                  </a:cubicBezTo>
                  <a:cubicBezTo>
                    <a:pt x="38" y="43"/>
                    <a:pt x="37" y="39"/>
                    <a:pt x="36" y="35"/>
                  </a:cubicBezTo>
                  <a:cubicBezTo>
                    <a:pt x="36" y="32"/>
                    <a:pt x="34" y="29"/>
                    <a:pt x="33" y="27"/>
                  </a:cubicBezTo>
                  <a:moveTo>
                    <a:pt x="30" y="16"/>
                  </a:moveTo>
                  <a:cubicBezTo>
                    <a:pt x="30" y="16"/>
                    <a:pt x="31" y="19"/>
                    <a:pt x="32" y="24"/>
                  </a:cubicBezTo>
                  <a:cubicBezTo>
                    <a:pt x="33" y="25"/>
                    <a:pt x="34" y="27"/>
                    <a:pt x="35" y="28"/>
                  </a:cubicBezTo>
                  <a:cubicBezTo>
                    <a:pt x="33" y="21"/>
                    <a:pt x="30" y="16"/>
                    <a:pt x="30" y="16"/>
                  </a:cubicBezTo>
                  <a:moveTo>
                    <a:pt x="2" y="10"/>
                  </a:moveTo>
                  <a:cubicBezTo>
                    <a:pt x="0" y="10"/>
                    <a:pt x="1" y="18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29"/>
                    <a:pt x="6" y="38"/>
                    <a:pt x="12" y="47"/>
                  </a:cubicBezTo>
                  <a:cubicBezTo>
                    <a:pt x="14" y="47"/>
                    <a:pt x="16" y="47"/>
                    <a:pt x="18" y="48"/>
                  </a:cubicBezTo>
                  <a:cubicBezTo>
                    <a:pt x="16" y="45"/>
                    <a:pt x="13" y="41"/>
                    <a:pt x="11" y="37"/>
                  </a:cubicBezTo>
                  <a:cubicBezTo>
                    <a:pt x="11" y="37"/>
                    <a:pt x="11" y="37"/>
                    <a:pt x="10" y="37"/>
                  </a:cubicBezTo>
                  <a:cubicBezTo>
                    <a:pt x="9" y="36"/>
                    <a:pt x="9" y="35"/>
                    <a:pt x="9" y="34"/>
                  </a:cubicBezTo>
                  <a:cubicBezTo>
                    <a:pt x="6" y="27"/>
                    <a:pt x="3" y="19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45" y="6"/>
                  </a:moveTo>
                  <a:cubicBezTo>
                    <a:pt x="45" y="6"/>
                    <a:pt x="46" y="31"/>
                    <a:pt x="40" y="44"/>
                  </a:cubicBezTo>
                  <a:cubicBezTo>
                    <a:pt x="41" y="49"/>
                    <a:pt x="41" y="53"/>
                    <a:pt x="41" y="57"/>
                  </a:cubicBezTo>
                  <a:cubicBezTo>
                    <a:pt x="43" y="56"/>
                    <a:pt x="44" y="55"/>
                    <a:pt x="45" y="53"/>
                  </a:cubicBezTo>
                  <a:cubicBezTo>
                    <a:pt x="45" y="53"/>
                    <a:pt x="44" y="53"/>
                    <a:pt x="44" y="52"/>
                  </a:cubicBezTo>
                  <a:cubicBezTo>
                    <a:pt x="51" y="28"/>
                    <a:pt x="45" y="6"/>
                    <a:pt x="45" y="6"/>
                  </a:cubicBezTo>
                  <a:moveTo>
                    <a:pt x="58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63" y="20"/>
                    <a:pt x="55" y="42"/>
                  </a:cubicBezTo>
                  <a:cubicBezTo>
                    <a:pt x="57" y="40"/>
                    <a:pt x="58" y="38"/>
                    <a:pt x="59" y="36"/>
                  </a:cubicBezTo>
                  <a:cubicBezTo>
                    <a:pt x="61" y="31"/>
                    <a:pt x="62" y="26"/>
                    <a:pt x="62" y="20"/>
                  </a:cubicBezTo>
                  <a:cubicBezTo>
                    <a:pt x="62" y="19"/>
                    <a:pt x="63" y="18"/>
                    <a:pt x="63" y="17"/>
                  </a:cubicBezTo>
                  <a:cubicBezTo>
                    <a:pt x="63" y="12"/>
                    <a:pt x="62" y="7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0"/>
                    <a:pt x="59" y="0"/>
                    <a:pt x="58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9" name="Freeform 994">
              <a:extLst>
                <a:ext uri="{FF2B5EF4-FFF2-40B4-BE49-F238E27FC236}">
                  <a16:creationId xmlns:a16="http://schemas.microsoft.com/office/drawing/2014/main" id="{D3404547-F160-4EC3-AB1F-92B622372F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37763" y="1023938"/>
              <a:ext cx="106363" cy="106363"/>
            </a:xfrm>
            <a:custGeom>
              <a:avLst/>
              <a:gdLst>
                <a:gd name="T0" fmla="*/ 2 w 32"/>
                <a:gd name="T1" fmla="*/ 3 h 32"/>
                <a:gd name="T2" fmla="*/ 13 w 32"/>
                <a:gd name="T3" fmla="*/ 22 h 32"/>
                <a:gd name="T4" fmla="*/ 32 w 32"/>
                <a:gd name="T5" fmla="*/ 31 h 32"/>
                <a:gd name="T6" fmla="*/ 30 w 32"/>
                <a:gd name="T7" fmla="*/ 32 h 32"/>
                <a:gd name="T8" fmla="*/ 1 w 32"/>
                <a:gd name="T9" fmla="*/ 3 h 32"/>
                <a:gd name="T10" fmla="*/ 1 w 32"/>
                <a:gd name="T11" fmla="*/ 3 h 32"/>
                <a:gd name="T12" fmla="*/ 0 w 32"/>
                <a:gd name="T13" fmla="*/ 1 h 32"/>
                <a:gd name="T14" fmla="*/ 2 w 32"/>
                <a:gd name="T15" fmla="*/ 1 h 32"/>
                <a:gd name="T16" fmla="*/ 2 w 32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2">
                  <a:moveTo>
                    <a:pt x="2" y="3"/>
                  </a:moveTo>
                  <a:cubicBezTo>
                    <a:pt x="3" y="7"/>
                    <a:pt x="5" y="16"/>
                    <a:pt x="13" y="22"/>
                  </a:cubicBezTo>
                  <a:cubicBezTo>
                    <a:pt x="24" y="30"/>
                    <a:pt x="32" y="31"/>
                    <a:pt x="32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6" y="28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2" y="1"/>
                  </a:cubicBezTo>
                  <a:cubicBezTo>
                    <a:pt x="3" y="3"/>
                    <a:pt x="2" y="3"/>
                    <a:pt x="2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0" name="Freeform 995">
              <a:extLst>
                <a:ext uri="{FF2B5EF4-FFF2-40B4-BE49-F238E27FC236}">
                  <a16:creationId xmlns:a16="http://schemas.microsoft.com/office/drawing/2014/main" id="{FED7A72A-57D0-4098-8D53-8F35A2C0C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8238" y="1003301"/>
              <a:ext cx="119063" cy="103188"/>
            </a:xfrm>
            <a:custGeom>
              <a:avLst/>
              <a:gdLst>
                <a:gd name="T0" fmla="*/ 34 w 36"/>
                <a:gd name="T1" fmla="*/ 31 h 31"/>
                <a:gd name="T2" fmla="*/ 36 w 36"/>
                <a:gd name="T3" fmla="*/ 31 h 31"/>
                <a:gd name="T4" fmla="*/ 3 w 36"/>
                <a:gd name="T5" fmla="*/ 3 h 31"/>
                <a:gd name="T6" fmla="*/ 2 w 36"/>
                <a:gd name="T7" fmla="*/ 0 h 31"/>
                <a:gd name="T8" fmla="*/ 2 w 36"/>
                <a:gd name="T9" fmla="*/ 3 h 31"/>
                <a:gd name="T10" fmla="*/ 2 w 36"/>
                <a:gd name="T11" fmla="*/ 3 h 31"/>
                <a:gd name="T12" fmla="*/ 10 w 36"/>
                <a:gd name="T13" fmla="*/ 15 h 31"/>
                <a:gd name="T14" fmla="*/ 34 w 36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1">
                  <a:moveTo>
                    <a:pt x="34" y="31"/>
                  </a:moveTo>
                  <a:cubicBezTo>
                    <a:pt x="36" y="31"/>
                    <a:pt x="36" y="31"/>
                    <a:pt x="36" y="31"/>
                  </a:cubicBezTo>
                  <a:cubicBezTo>
                    <a:pt x="36" y="31"/>
                    <a:pt x="11" y="21"/>
                    <a:pt x="3" y="3"/>
                  </a:cubicBezTo>
                  <a:cubicBezTo>
                    <a:pt x="3" y="3"/>
                    <a:pt x="3" y="1"/>
                    <a:pt x="2" y="0"/>
                  </a:cubicBezTo>
                  <a:cubicBezTo>
                    <a:pt x="1" y="0"/>
                    <a:pt x="0" y="2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6"/>
                    <a:pt x="7" y="11"/>
                    <a:pt x="10" y="15"/>
                  </a:cubicBezTo>
                  <a:cubicBezTo>
                    <a:pt x="17" y="22"/>
                    <a:pt x="30" y="29"/>
                    <a:pt x="34" y="31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1" name="Freeform 996">
              <a:extLst>
                <a:ext uri="{FF2B5EF4-FFF2-40B4-BE49-F238E27FC236}">
                  <a16:creationId xmlns:a16="http://schemas.microsoft.com/office/drawing/2014/main" id="{2FC9153C-56F5-4776-89D4-9D4DE3B84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5063" y="893763"/>
              <a:ext cx="155575" cy="219075"/>
            </a:xfrm>
            <a:custGeom>
              <a:avLst/>
              <a:gdLst>
                <a:gd name="T0" fmla="*/ 6 w 47"/>
                <a:gd name="T1" fmla="*/ 2 h 66"/>
                <a:gd name="T2" fmla="*/ 3 w 47"/>
                <a:gd name="T3" fmla="*/ 1 h 66"/>
                <a:gd name="T4" fmla="*/ 7 w 47"/>
                <a:gd name="T5" fmla="*/ 4 h 66"/>
                <a:gd name="T6" fmla="*/ 37 w 47"/>
                <a:gd name="T7" fmla="*/ 65 h 66"/>
                <a:gd name="T8" fmla="*/ 39 w 47"/>
                <a:gd name="T9" fmla="*/ 66 h 66"/>
                <a:gd name="T10" fmla="*/ 6 w 47"/>
                <a:gd name="T11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66">
                  <a:moveTo>
                    <a:pt x="6" y="2"/>
                  </a:moveTo>
                  <a:cubicBezTo>
                    <a:pt x="5" y="1"/>
                    <a:pt x="4" y="0"/>
                    <a:pt x="3" y="1"/>
                  </a:cubicBezTo>
                  <a:cubicBezTo>
                    <a:pt x="0" y="3"/>
                    <a:pt x="5" y="7"/>
                    <a:pt x="7" y="4"/>
                  </a:cubicBezTo>
                  <a:cubicBezTo>
                    <a:pt x="47" y="15"/>
                    <a:pt x="37" y="65"/>
                    <a:pt x="37" y="65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5"/>
                    <a:pt x="47" y="13"/>
                    <a:pt x="6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2" name="Freeform 997">
              <a:extLst>
                <a:ext uri="{FF2B5EF4-FFF2-40B4-BE49-F238E27FC236}">
                  <a16:creationId xmlns:a16="http://schemas.microsoft.com/office/drawing/2014/main" id="{9976293C-22CF-44CE-AFCE-9D5F41DC9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5851" y="1042988"/>
              <a:ext cx="125413" cy="115888"/>
            </a:xfrm>
            <a:custGeom>
              <a:avLst/>
              <a:gdLst>
                <a:gd name="T0" fmla="*/ 1 w 38"/>
                <a:gd name="T1" fmla="*/ 4 h 35"/>
                <a:gd name="T2" fmla="*/ 1 w 38"/>
                <a:gd name="T3" fmla="*/ 1 h 35"/>
                <a:gd name="T4" fmla="*/ 2 w 38"/>
                <a:gd name="T5" fmla="*/ 5 h 35"/>
                <a:gd name="T6" fmla="*/ 38 w 38"/>
                <a:gd name="T7" fmla="*/ 33 h 35"/>
                <a:gd name="T8" fmla="*/ 38 w 38"/>
                <a:gd name="T9" fmla="*/ 35 h 35"/>
                <a:gd name="T10" fmla="*/ 1 w 38"/>
                <a:gd name="T11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5">
                  <a:moveTo>
                    <a:pt x="1" y="4"/>
                  </a:move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4" y="4"/>
                    <a:pt x="2" y="5"/>
                  </a:cubicBezTo>
                  <a:cubicBezTo>
                    <a:pt x="3" y="32"/>
                    <a:pt x="38" y="33"/>
                    <a:pt x="38" y="33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2" y="32"/>
                    <a:pt x="1" y="4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3" name="Freeform 998">
              <a:extLst>
                <a:ext uri="{FF2B5EF4-FFF2-40B4-BE49-F238E27FC236}">
                  <a16:creationId xmlns:a16="http://schemas.microsoft.com/office/drawing/2014/main" id="{3543BAA5-C950-4975-BF18-5D03C47C5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7926" y="947738"/>
              <a:ext cx="107950" cy="134938"/>
            </a:xfrm>
            <a:custGeom>
              <a:avLst/>
              <a:gdLst>
                <a:gd name="T0" fmla="*/ 4 w 33"/>
                <a:gd name="T1" fmla="*/ 1 h 41"/>
                <a:gd name="T2" fmla="*/ 2 w 33"/>
                <a:gd name="T3" fmla="*/ 1 h 41"/>
                <a:gd name="T4" fmla="*/ 5 w 33"/>
                <a:gd name="T5" fmla="*/ 3 h 41"/>
                <a:gd name="T6" fmla="*/ 30 w 33"/>
                <a:gd name="T7" fmla="*/ 41 h 41"/>
                <a:gd name="T8" fmla="*/ 32 w 33"/>
                <a:gd name="T9" fmla="*/ 41 h 41"/>
                <a:gd name="T10" fmla="*/ 4 w 33"/>
                <a:gd name="T11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41">
                  <a:moveTo>
                    <a:pt x="4" y="1"/>
                  </a:moveTo>
                  <a:cubicBezTo>
                    <a:pt x="3" y="1"/>
                    <a:pt x="2" y="0"/>
                    <a:pt x="2" y="1"/>
                  </a:cubicBezTo>
                  <a:cubicBezTo>
                    <a:pt x="0" y="2"/>
                    <a:pt x="4" y="5"/>
                    <a:pt x="5" y="3"/>
                  </a:cubicBezTo>
                  <a:cubicBezTo>
                    <a:pt x="33" y="6"/>
                    <a:pt x="30" y="41"/>
                    <a:pt x="30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2" y="5"/>
                    <a:pt x="4" y="1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4" name="Freeform 999">
              <a:extLst>
                <a:ext uri="{FF2B5EF4-FFF2-40B4-BE49-F238E27FC236}">
                  <a16:creationId xmlns:a16="http://schemas.microsoft.com/office/drawing/2014/main" id="{021593F7-76B1-46E6-9C1B-73FA20B11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5051" y="1042988"/>
              <a:ext cx="192088" cy="133350"/>
            </a:xfrm>
            <a:custGeom>
              <a:avLst/>
              <a:gdLst>
                <a:gd name="T0" fmla="*/ 2 w 58"/>
                <a:gd name="T1" fmla="*/ 5 h 40"/>
                <a:gd name="T2" fmla="*/ 1 w 58"/>
                <a:gd name="T3" fmla="*/ 2 h 40"/>
                <a:gd name="T4" fmla="*/ 4 w 58"/>
                <a:gd name="T5" fmla="*/ 6 h 40"/>
                <a:gd name="T6" fmla="*/ 58 w 58"/>
                <a:gd name="T7" fmla="*/ 28 h 40"/>
                <a:gd name="T8" fmla="*/ 58 w 58"/>
                <a:gd name="T9" fmla="*/ 30 h 40"/>
                <a:gd name="T10" fmla="*/ 2 w 58"/>
                <a:gd name="T11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40">
                  <a:moveTo>
                    <a:pt x="2" y="5"/>
                  </a:moveTo>
                  <a:cubicBezTo>
                    <a:pt x="1" y="4"/>
                    <a:pt x="0" y="3"/>
                    <a:pt x="1" y="2"/>
                  </a:cubicBezTo>
                  <a:cubicBezTo>
                    <a:pt x="2" y="0"/>
                    <a:pt x="6" y="4"/>
                    <a:pt x="4" y="6"/>
                  </a:cubicBezTo>
                  <a:cubicBezTo>
                    <a:pt x="15" y="39"/>
                    <a:pt x="57" y="28"/>
                    <a:pt x="58" y="28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30"/>
                    <a:pt x="13" y="40"/>
                    <a:pt x="2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5" name="Freeform 1000">
              <a:extLst>
                <a:ext uri="{FF2B5EF4-FFF2-40B4-BE49-F238E27FC236}">
                  <a16:creationId xmlns:a16="http://schemas.microsoft.com/office/drawing/2014/main" id="{665687CF-0257-41CA-8796-BD27E07C9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1726" y="1017588"/>
              <a:ext cx="119063" cy="122238"/>
            </a:xfrm>
            <a:custGeom>
              <a:avLst/>
              <a:gdLst>
                <a:gd name="T0" fmla="*/ 2 w 36"/>
                <a:gd name="T1" fmla="*/ 3 h 37"/>
                <a:gd name="T2" fmla="*/ 2 w 36"/>
                <a:gd name="T3" fmla="*/ 1 h 37"/>
                <a:gd name="T4" fmla="*/ 3 w 36"/>
                <a:gd name="T5" fmla="*/ 4 h 37"/>
                <a:gd name="T6" fmla="*/ 36 w 36"/>
                <a:gd name="T7" fmla="*/ 36 h 37"/>
                <a:gd name="T8" fmla="*/ 36 w 36"/>
                <a:gd name="T9" fmla="*/ 37 h 37"/>
                <a:gd name="T10" fmla="*/ 2 w 36"/>
                <a:gd name="T11" fmla="*/ 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7">
                  <a:moveTo>
                    <a:pt x="2" y="3"/>
                  </a:moveTo>
                  <a:cubicBezTo>
                    <a:pt x="2" y="3"/>
                    <a:pt x="1" y="1"/>
                    <a:pt x="2" y="1"/>
                  </a:cubicBezTo>
                  <a:cubicBezTo>
                    <a:pt x="3" y="0"/>
                    <a:pt x="5" y="4"/>
                    <a:pt x="3" y="4"/>
                  </a:cubicBezTo>
                  <a:cubicBezTo>
                    <a:pt x="2" y="32"/>
                    <a:pt x="36" y="36"/>
                    <a:pt x="36" y="36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0" y="32"/>
                    <a:pt x="2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6" name="Freeform 1001">
              <a:extLst>
                <a:ext uri="{FF2B5EF4-FFF2-40B4-BE49-F238E27FC236}">
                  <a16:creationId xmlns:a16="http://schemas.microsoft.com/office/drawing/2014/main" id="{21C666E1-2A0D-430F-A4F1-1459991EC9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4113" y="990601"/>
              <a:ext cx="115888" cy="98425"/>
            </a:xfrm>
            <a:custGeom>
              <a:avLst/>
              <a:gdLst>
                <a:gd name="T0" fmla="*/ 4 w 35"/>
                <a:gd name="T1" fmla="*/ 2 h 30"/>
                <a:gd name="T2" fmla="*/ 24 w 35"/>
                <a:gd name="T3" fmla="*/ 13 h 30"/>
                <a:gd name="T4" fmla="*/ 34 w 35"/>
                <a:gd name="T5" fmla="*/ 30 h 30"/>
                <a:gd name="T6" fmla="*/ 35 w 35"/>
                <a:gd name="T7" fmla="*/ 29 h 30"/>
                <a:gd name="T8" fmla="*/ 4 w 35"/>
                <a:gd name="T9" fmla="*/ 2 h 30"/>
                <a:gd name="T10" fmla="*/ 4 w 35"/>
                <a:gd name="T11" fmla="*/ 2 h 30"/>
                <a:gd name="T12" fmla="*/ 2 w 35"/>
                <a:gd name="T13" fmla="*/ 0 h 30"/>
                <a:gd name="T14" fmla="*/ 2 w 35"/>
                <a:gd name="T15" fmla="*/ 3 h 30"/>
                <a:gd name="T16" fmla="*/ 4 w 35"/>
                <a:gd name="T1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0">
                  <a:moveTo>
                    <a:pt x="4" y="2"/>
                  </a:moveTo>
                  <a:cubicBezTo>
                    <a:pt x="8" y="3"/>
                    <a:pt x="17" y="5"/>
                    <a:pt x="24" y="13"/>
                  </a:cubicBezTo>
                  <a:cubicBezTo>
                    <a:pt x="32" y="22"/>
                    <a:pt x="34" y="30"/>
                    <a:pt x="34" y="30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29" y="5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1"/>
                    <a:pt x="2" y="0"/>
                  </a:cubicBezTo>
                  <a:cubicBezTo>
                    <a:pt x="1" y="0"/>
                    <a:pt x="0" y="2"/>
                    <a:pt x="2" y="3"/>
                  </a:cubicBezTo>
                  <a:cubicBezTo>
                    <a:pt x="4" y="3"/>
                    <a:pt x="4" y="3"/>
                    <a:pt x="4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7" name="Freeform 1002">
              <a:extLst>
                <a:ext uri="{FF2B5EF4-FFF2-40B4-BE49-F238E27FC236}">
                  <a16:creationId xmlns:a16="http://schemas.microsoft.com/office/drawing/2014/main" id="{677B7CEB-3D75-450A-A896-B6FFC5B767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4113" y="1027113"/>
              <a:ext cx="115888" cy="98425"/>
            </a:xfrm>
            <a:custGeom>
              <a:avLst/>
              <a:gdLst>
                <a:gd name="T0" fmla="*/ 4 w 35"/>
                <a:gd name="T1" fmla="*/ 2 h 30"/>
                <a:gd name="T2" fmla="*/ 24 w 35"/>
                <a:gd name="T3" fmla="*/ 13 h 30"/>
                <a:gd name="T4" fmla="*/ 33 w 35"/>
                <a:gd name="T5" fmla="*/ 30 h 30"/>
                <a:gd name="T6" fmla="*/ 35 w 35"/>
                <a:gd name="T7" fmla="*/ 29 h 30"/>
                <a:gd name="T8" fmla="*/ 4 w 35"/>
                <a:gd name="T9" fmla="*/ 2 h 30"/>
                <a:gd name="T10" fmla="*/ 4 w 35"/>
                <a:gd name="T11" fmla="*/ 2 h 30"/>
                <a:gd name="T12" fmla="*/ 2 w 35"/>
                <a:gd name="T13" fmla="*/ 0 h 30"/>
                <a:gd name="T14" fmla="*/ 2 w 35"/>
                <a:gd name="T15" fmla="*/ 3 h 30"/>
                <a:gd name="T16" fmla="*/ 4 w 35"/>
                <a:gd name="T1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0">
                  <a:moveTo>
                    <a:pt x="4" y="2"/>
                  </a:moveTo>
                  <a:cubicBezTo>
                    <a:pt x="8" y="3"/>
                    <a:pt x="17" y="5"/>
                    <a:pt x="24" y="13"/>
                  </a:cubicBezTo>
                  <a:cubicBezTo>
                    <a:pt x="32" y="22"/>
                    <a:pt x="33" y="30"/>
                    <a:pt x="33" y="30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29" y="5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1"/>
                    <a:pt x="2" y="1"/>
                    <a:pt x="2" y="0"/>
                  </a:cubicBezTo>
                  <a:cubicBezTo>
                    <a:pt x="0" y="0"/>
                    <a:pt x="0" y="2"/>
                    <a:pt x="2" y="3"/>
                  </a:cubicBezTo>
                  <a:cubicBezTo>
                    <a:pt x="4" y="3"/>
                    <a:pt x="4" y="3"/>
                    <a:pt x="4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8" name="Freeform 1003">
              <a:extLst>
                <a:ext uri="{FF2B5EF4-FFF2-40B4-BE49-F238E27FC236}">
                  <a16:creationId xmlns:a16="http://schemas.microsoft.com/office/drawing/2014/main" id="{D2BD6F3E-6F28-49BF-A5FE-BCF4B61CC3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0776" y="1033463"/>
              <a:ext cx="133350" cy="85725"/>
            </a:xfrm>
            <a:custGeom>
              <a:avLst/>
              <a:gdLst>
                <a:gd name="T0" fmla="*/ 3 w 40"/>
                <a:gd name="T1" fmla="*/ 4 h 26"/>
                <a:gd name="T2" fmla="*/ 20 w 40"/>
                <a:gd name="T3" fmla="*/ 19 h 26"/>
                <a:gd name="T4" fmla="*/ 40 w 40"/>
                <a:gd name="T5" fmla="*/ 22 h 26"/>
                <a:gd name="T6" fmla="*/ 39 w 40"/>
                <a:gd name="T7" fmla="*/ 23 h 26"/>
                <a:gd name="T8" fmla="*/ 3 w 40"/>
                <a:gd name="T9" fmla="*/ 4 h 26"/>
                <a:gd name="T10" fmla="*/ 3 w 40"/>
                <a:gd name="T11" fmla="*/ 4 h 26"/>
                <a:gd name="T12" fmla="*/ 1 w 40"/>
                <a:gd name="T13" fmla="*/ 2 h 26"/>
                <a:gd name="T14" fmla="*/ 3 w 40"/>
                <a:gd name="T15" fmla="*/ 2 h 26"/>
                <a:gd name="T16" fmla="*/ 3 w 40"/>
                <a:gd name="T17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6">
                  <a:moveTo>
                    <a:pt x="3" y="4"/>
                  </a:moveTo>
                  <a:cubicBezTo>
                    <a:pt x="5" y="7"/>
                    <a:pt x="11" y="15"/>
                    <a:pt x="20" y="19"/>
                  </a:cubicBezTo>
                  <a:cubicBezTo>
                    <a:pt x="32" y="23"/>
                    <a:pt x="40" y="22"/>
                    <a:pt x="40" y="22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23"/>
                    <a:pt x="15" y="26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1" y="3"/>
                    <a:pt x="1" y="2"/>
                  </a:cubicBezTo>
                  <a:cubicBezTo>
                    <a:pt x="0" y="1"/>
                    <a:pt x="2" y="0"/>
                    <a:pt x="3" y="2"/>
                  </a:cubicBezTo>
                  <a:cubicBezTo>
                    <a:pt x="4" y="3"/>
                    <a:pt x="4" y="4"/>
                    <a:pt x="3" y="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" name="Freeform 1004">
              <a:extLst>
                <a:ext uri="{FF2B5EF4-FFF2-40B4-BE49-F238E27FC236}">
                  <a16:creationId xmlns:a16="http://schemas.microsoft.com/office/drawing/2014/main" id="{0473C3A5-B65D-4CF3-8108-0E2ECF703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5526" y="862013"/>
              <a:ext cx="360363" cy="423863"/>
            </a:xfrm>
            <a:custGeom>
              <a:avLst/>
              <a:gdLst>
                <a:gd name="T0" fmla="*/ 29 w 109"/>
                <a:gd name="T1" fmla="*/ 110 h 128"/>
                <a:gd name="T2" fmla="*/ 33 w 109"/>
                <a:gd name="T3" fmla="*/ 106 h 128"/>
                <a:gd name="T4" fmla="*/ 34 w 109"/>
                <a:gd name="T5" fmla="*/ 106 h 128"/>
                <a:gd name="T6" fmla="*/ 59 w 109"/>
                <a:gd name="T7" fmla="*/ 78 h 128"/>
                <a:gd name="T8" fmla="*/ 67 w 109"/>
                <a:gd name="T9" fmla="*/ 67 h 128"/>
                <a:gd name="T10" fmla="*/ 67 w 109"/>
                <a:gd name="T11" fmla="*/ 67 h 128"/>
                <a:gd name="T12" fmla="*/ 72 w 109"/>
                <a:gd name="T13" fmla="*/ 63 h 128"/>
                <a:gd name="T14" fmla="*/ 95 w 109"/>
                <a:gd name="T15" fmla="*/ 33 h 128"/>
                <a:gd name="T16" fmla="*/ 96 w 109"/>
                <a:gd name="T17" fmla="*/ 31 h 128"/>
                <a:gd name="T18" fmla="*/ 107 w 109"/>
                <a:gd name="T19" fmla="*/ 19 h 128"/>
                <a:gd name="T20" fmla="*/ 104 w 109"/>
                <a:gd name="T21" fmla="*/ 42 h 128"/>
                <a:gd name="T22" fmla="*/ 97 w 109"/>
                <a:gd name="T23" fmla="*/ 61 h 128"/>
                <a:gd name="T24" fmla="*/ 97 w 109"/>
                <a:gd name="T25" fmla="*/ 61 h 128"/>
                <a:gd name="T26" fmla="*/ 97 w 109"/>
                <a:gd name="T27" fmla="*/ 62 h 128"/>
                <a:gd name="T28" fmla="*/ 96 w 109"/>
                <a:gd name="T29" fmla="*/ 62 h 128"/>
                <a:gd name="T30" fmla="*/ 96 w 109"/>
                <a:gd name="T31" fmla="*/ 63 h 128"/>
                <a:gd name="T32" fmla="*/ 90 w 109"/>
                <a:gd name="T33" fmla="*/ 71 h 128"/>
                <a:gd name="T34" fmla="*/ 73 w 109"/>
                <a:gd name="T35" fmla="*/ 81 h 128"/>
                <a:gd name="T36" fmla="*/ 68 w 109"/>
                <a:gd name="T37" fmla="*/ 85 h 128"/>
                <a:gd name="T38" fmla="*/ 61 w 109"/>
                <a:gd name="T39" fmla="*/ 99 h 128"/>
                <a:gd name="T40" fmla="*/ 49 w 109"/>
                <a:gd name="T41" fmla="*/ 112 h 128"/>
                <a:gd name="T42" fmla="*/ 49 w 109"/>
                <a:gd name="T43" fmla="*/ 112 h 128"/>
                <a:gd name="T44" fmla="*/ 36 w 109"/>
                <a:gd name="T45" fmla="*/ 121 h 128"/>
                <a:gd name="T46" fmla="*/ 24 w 109"/>
                <a:gd name="T47" fmla="*/ 125 h 128"/>
                <a:gd name="T48" fmla="*/ 29 w 109"/>
                <a:gd name="T49" fmla="*/ 11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9" h="128">
                  <a:moveTo>
                    <a:pt x="29" y="110"/>
                  </a:moveTo>
                  <a:cubicBezTo>
                    <a:pt x="31" y="109"/>
                    <a:pt x="32" y="108"/>
                    <a:pt x="33" y="106"/>
                  </a:cubicBezTo>
                  <a:cubicBezTo>
                    <a:pt x="34" y="106"/>
                    <a:pt x="34" y="106"/>
                    <a:pt x="34" y="106"/>
                  </a:cubicBezTo>
                  <a:cubicBezTo>
                    <a:pt x="44" y="98"/>
                    <a:pt x="54" y="93"/>
                    <a:pt x="59" y="78"/>
                  </a:cubicBezTo>
                  <a:cubicBezTo>
                    <a:pt x="59" y="78"/>
                    <a:pt x="62" y="73"/>
                    <a:pt x="67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8" y="66"/>
                    <a:pt x="70" y="64"/>
                    <a:pt x="72" y="63"/>
                  </a:cubicBezTo>
                  <a:cubicBezTo>
                    <a:pt x="78" y="57"/>
                    <a:pt x="91" y="42"/>
                    <a:pt x="95" y="33"/>
                  </a:cubicBezTo>
                  <a:cubicBezTo>
                    <a:pt x="95" y="32"/>
                    <a:pt x="96" y="32"/>
                    <a:pt x="96" y="31"/>
                  </a:cubicBezTo>
                  <a:cubicBezTo>
                    <a:pt x="107" y="0"/>
                    <a:pt x="109" y="14"/>
                    <a:pt x="107" y="19"/>
                  </a:cubicBezTo>
                  <a:cubicBezTo>
                    <a:pt x="106" y="25"/>
                    <a:pt x="106" y="33"/>
                    <a:pt x="104" y="42"/>
                  </a:cubicBezTo>
                  <a:cubicBezTo>
                    <a:pt x="103" y="48"/>
                    <a:pt x="101" y="55"/>
                    <a:pt x="97" y="61"/>
                  </a:cubicBezTo>
                  <a:cubicBezTo>
                    <a:pt x="97" y="61"/>
                    <a:pt x="97" y="61"/>
                    <a:pt x="97" y="61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6" y="63"/>
                    <a:pt x="96" y="63"/>
                    <a:pt x="96" y="63"/>
                  </a:cubicBezTo>
                  <a:cubicBezTo>
                    <a:pt x="94" y="66"/>
                    <a:pt x="92" y="68"/>
                    <a:pt x="90" y="71"/>
                  </a:cubicBezTo>
                  <a:cubicBezTo>
                    <a:pt x="83" y="78"/>
                    <a:pt x="78" y="81"/>
                    <a:pt x="73" y="81"/>
                  </a:cubicBezTo>
                  <a:cubicBezTo>
                    <a:pt x="71" y="81"/>
                    <a:pt x="69" y="83"/>
                    <a:pt x="68" y="85"/>
                  </a:cubicBezTo>
                  <a:cubicBezTo>
                    <a:pt x="67" y="89"/>
                    <a:pt x="65" y="94"/>
                    <a:pt x="61" y="99"/>
                  </a:cubicBezTo>
                  <a:cubicBezTo>
                    <a:pt x="57" y="105"/>
                    <a:pt x="53" y="109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5" y="116"/>
                    <a:pt x="40" y="119"/>
                    <a:pt x="36" y="121"/>
                  </a:cubicBezTo>
                  <a:cubicBezTo>
                    <a:pt x="31" y="123"/>
                    <a:pt x="27" y="125"/>
                    <a:pt x="24" y="125"/>
                  </a:cubicBezTo>
                  <a:cubicBezTo>
                    <a:pt x="0" y="128"/>
                    <a:pt x="16" y="121"/>
                    <a:pt x="29" y="11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" name="Freeform 1005">
              <a:extLst>
                <a:ext uri="{FF2B5EF4-FFF2-40B4-BE49-F238E27FC236}">
                  <a16:creationId xmlns:a16="http://schemas.microsoft.com/office/drawing/2014/main" id="{0CA31234-6A27-49BC-8C50-0DB7735EC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71101" y="1049338"/>
              <a:ext cx="168275" cy="185738"/>
            </a:xfrm>
            <a:custGeom>
              <a:avLst/>
              <a:gdLst>
                <a:gd name="T0" fmla="*/ 38 w 51"/>
                <a:gd name="T1" fmla="*/ 0 h 56"/>
                <a:gd name="T2" fmla="*/ 35 w 51"/>
                <a:gd name="T3" fmla="*/ 10 h 56"/>
                <a:gd name="T4" fmla="*/ 27 w 51"/>
                <a:gd name="T5" fmla="*/ 20 h 56"/>
                <a:gd name="T6" fmla="*/ 27 w 51"/>
                <a:gd name="T7" fmla="*/ 20 h 56"/>
                <a:gd name="T8" fmla="*/ 26 w 51"/>
                <a:gd name="T9" fmla="*/ 10 h 56"/>
                <a:gd name="T10" fmla="*/ 25 w 51"/>
                <a:gd name="T11" fmla="*/ 18 h 56"/>
                <a:gd name="T12" fmla="*/ 23 w 51"/>
                <a:gd name="T13" fmla="*/ 22 h 56"/>
                <a:gd name="T14" fmla="*/ 12 w 51"/>
                <a:gd name="T15" fmla="*/ 27 h 56"/>
                <a:gd name="T16" fmla="*/ 14 w 51"/>
                <a:gd name="T17" fmla="*/ 28 h 56"/>
                <a:gd name="T18" fmla="*/ 18 w 51"/>
                <a:gd name="T19" fmla="*/ 26 h 56"/>
                <a:gd name="T20" fmla="*/ 20 w 51"/>
                <a:gd name="T21" fmla="*/ 25 h 56"/>
                <a:gd name="T22" fmla="*/ 20 w 51"/>
                <a:gd name="T23" fmla="*/ 25 h 56"/>
                <a:gd name="T24" fmla="*/ 14 w 51"/>
                <a:gd name="T25" fmla="*/ 33 h 56"/>
                <a:gd name="T26" fmla="*/ 1 w 51"/>
                <a:gd name="T27" fmla="*/ 42 h 56"/>
                <a:gd name="T28" fmla="*/ 15 w 51"/>
                <a:gd name="T29" fmla="*/ 34 h 56"/>
                <a:gd name="T30" fmla="*/ 15 w 51"/>
                <a:gd name="T31" fmla="*/ 34 h 56"/>
                <a:gd name="T32" fmla="*/ 12 w 51"/>
                <a:gd name="T33" fmla="*/ 43 h 56"/>
                <a:gd name="T34" fmla="*/ 1 w 51"/>
                <a:gd name="T35" fmla="*/ 56 h 56"/>
                <a:gd name="T36" fmla="*/ 2 w 51"/>
                <a:gd name="T37" fmla="*/ 55 h 56"/>
                <a:gd name="T38" fmla="*/ 2 w 51"/>
                <a:gd name="T39" fmla="*/ 55 h 56"/>
                <a:gd name="T40" fmla="*/ 14 w 51"/>
                <a:gd name="T41" fmla="*/ 42 h 56"/>
                <a:gd name="T42" fmla="*/ 21 w 51"/>
                <a:gd name="T43" fmla="*/ 28 h 56"/>
                <a:gd name="T44" fmla="*/ 26 w 51"/>
                <a:gd name="T45" fmla="*/ 24 h 56"/>
                <a:gd name="T46" fmla="*/ 43 w 51"/>
                <a:gd name="T47" fmla="*/ 14 h 56"/>
                <a:gd name="T48" fmla="*/ 49 w 51"/>
                <a:gd name="T49" fmla="*/ 6 h 56"/>
                <a:gd name="T50" fmla="*/ 49 w 51"/>
                <a:gd name="T51" fmla="*/ 5 h 56"/>
                <a:gd name="T52" fmla="*/ 50 w 51"/>
                <a:gd name="T53" fmla="*/ 5 h 56"/>
                <a:gd name="T54" fmla="*/ 50 w 51"/>
                <a:gd name="T55" fmla="*/ 4 h 56"/>
                <a:gd name="T56" fmla="*/ 50 w 51"/>
                <a:gd name="T57" fmla="*/ 4 h 56"/>
                <a:gd name="T58" fmla="*/ 51 w 51"/>
                <a:gd name="T59" fmla="*/ 0 h 56"/>
                <a:gd name="T60" fmla="*/ 51 w 51"/>
                <a:gd name="T61" fmla="*/ 0 h 56"/>
                <a:gd name="T62" fmla="*/ 34 w 51"/>
                <a:gd name="T63" fmla="*/ 19 h 56"/>
                <a:gd name="T64" fmla="*/ 31 w 51"/>
                <a:gd name="T65" fmla="*/ 19 h 56"/>
                <a:gd name="T66" fmla="*/ 38 w 51"/>
                <a:gd name="T67" fmla="*/ 3 h 56"/>
                <a:gd name="T68" fmla="*/ 38 w 51"/>
                <a:gd name="T6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" h="56">
                  <a:moveTo>
                    <a:pt x="38" y="0"/>
                  </a:moveTo>
                  <a:cubicBezTo>
                    <a:pt x="38" y="0"/>
                    <a:pt x="37" y="3"/>
                    <a:pt x="35" y="10"/>
                  </a:cubicBezTo>
                  <a:cubicBezTo>
                    <a:pt x="33" y="16"/>
                    <a:pt x="29" y="18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6" y="20"/>
                    <a:pt x="29" y="14"/>
                    <a:pt x="26" y="10"/>
                  </a:cubicBezTo>
                  <a:cubicBezTo>
                    <a:pt x="26" y="13"/>
                    <a:pt x="27" y="15"/>
                    <a:pt x="25" y="18"/>
                  </a:cubicBezTo>
                  <a:cubicBezTo>
                    <a:pt x="23" y="20"/>
                    <a:pt x="24" y="21"/>
                    <a:pt x="23" y="22"/>
                  </a:cubicBezTo>
                  <a:cubicBezTo>
                    <a:pt x="21" y="23"/>
                    <a:pt x="16" y="26"/>
                    <a:pt x="12" y="27"/>
                  </a:cubicBezTo>
                  <a:cubicBezTo>
                    <a:pt x="12" y="27"/>
                    <a:pt x="13" y="28"/>
                    <a:pt x="14" y="28"/>
                  </a:cubicBezTo>
                  <a:cubicBezTo>
                    <a:pt x="15" y="28"/>
                    <a:pt x="17" y="27"/>
                    <a:pt x="18" y="26"/>
                  </a:cubicBezTo>
                  <a:cubicBezTo>
                    <a:pt x="19" y="26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1" y="26"/>
                    <a:pt x="20" y="27"/>
                    <a:pt x="14" y="33"/>
                  </a:cubicBezTo>
                  <a:cubicBezTo>
                    <a:pt x="9" y="37"/>
                    <a:pt x="7" y="38"/>
                    <a:pt x="1" y="42"/>
                  </a:cubicBezTo>
                  <a:cubicBezTo>
                    <a:pt x="11" y="40"/>
                    <a:pt x="13" y="35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7" y="34"/>
                    <a:pt x="15" y="38"/>
                    <a:pt x="12" y="43"/>
                  </a:cubicBezTo>
                  <a:cubicBezTo>
                    <a:pt x="8" y="49"/>
                    <a:pt x="0" y="56"/>
                    <a:pt x="1" y="56"/>
                  </a:cubicBezTo>
                  <a:cubicBezTo>
                    <a:pt x="1" y="56"/>
                    <a:pt x="2" y="56"/>
                    <a:pt x="2" y="55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6" y="52"/>
                    <a:pt x="10" y="48"/>
                    <a:pt x="14" y="42"/>
                  </a:cubicBezTo>
                  <a:cubicBezTo>
                    <a:pt x="18" y="37"/>
                    <a:pt x="20" y="32"/>
                    <a:pt x="21" y="28"/>
                  </a:cubicBezTo>
                  <a:cubicBezTo>
                    <a:pt x="22" y="26"/>
                    <a:pt x="24" y="24"/>
                    <a:pt x="26" y="24"/>
                  </a:cubicBezTo>
                  <a:cubicBezTo>
                    <a:pt x="31" y="24"/>
                    <a:pt x="36" y="21"/>
                    <a:pt x="43" y="14"/>
                  </a:cubicBezTo>
                  <a:cubicBezTo>
                    <a:pt x="45" y="11"/>
                    <a:pt x="47" y="9"/>
                    <a:pt x="49" y="6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1" y="3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7" y="6"/>
                    <a:pt x="40" y="18"/>
                    <a:pt x="34" y="19"/>
                  </a:cubicBezTo>
                  <a:cubicBezTo>
                    <a:pt x="32" y="19"/>
                    <a:pt x="32" y="19"/>
                    <a:pt x="31" y="19"/>
                  </a:cubicBezTo>
                  <a:cubicBezTo>
                    <a:pt x="30" y="19"/>
                    <a:pt x="37" y="16"/>
                    <a:pt x="38" y="3"/>
                  </a:cubicBezTo>
                  <a:cubicBezTo>
                    <a:pt x="38" y="1"/>
                    <a:pt x="38" y="0"/>
                    <a:pt x="38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1" name="Freeform 1006">
              <a:extLst>
                <a:ext uri="{FF2B5EF4-FFF2-40B4-BE49-F238E27FC236}">
                  <a16:creationId xmlns:a16="http://schemas.microsoft.com/office/drawing/2014/main" id="{21F5AF36-3DA1-4E6F-9EA5-A5BEFBCAA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0938" y="774701"/>
              <a:ext cx="95250" cy="36513"/>
            </a:xfrm>
            <a:custGeom>
              <a:avLst/>
              <a:gdLst>
                <a:gd name="T0" fmla="*/ 22 w 29"/>
                <a:gd name="T1" fmla="*/ 0 h 11"/>
                <a:gd name="T2" fmla="*/ 18 w 29"/>
                <a:gd name="T3" fmla="*/ 1 h 11"/>
                <a:gd name="T4" fmla="*/ 15 w 29"/>
                <a:gd name="T5" fmla="*/ 3 h 11"/>
                <a:gd name="T6" fmla="*/ 13 w 29"/>
                <a:gd name="T7" fmla="*/ 2 h 11"/>
                <a:gd name="T8" fmla="*/ 12 w 29"/>
                <a:gd name="T9" fmla="*/ 1 h 11"/>
                <a:gd name="T10" fmla="*/ 10 w 29"/>
                <a:gd name="T11" fmla="*/ 1 h 11"/>
                <a:gd name="T12" fmla="*/ 2 w 29"/>
                <a:gd name="T13" fmla="*/ 8 h 11"/>
                <a:gd name="T14" fmla="*/ 2 w 29"/>
                <a:gd name="T15" fmla="*/ 9 h 11"/>
                <a:gd name="T16" fmla="*/ 1 w 29"/>
                <a:gd name="T17" fmla="*/ 10 h 11"/>
                <a:gd name="T18" fmla="*/ 1 w 29"/>
                <a:gd name="T19" fmla="*/ 11 h 11"/>
                <a:gd name="T20" fmla="*/ 0 w 29"/>
                <a:gd name="T21" fmla="*/ 11 h 11"/>
                <a:gd name="T22" fmla="*/ 0 w 29"/>
                <a:gd name="T23" fmla="*/ 11 h 11"/>
                <a:gd name="T24" fmla="*/ 0 w 29"/>
                <a:gd name="T25" fmla="*/ 11 h 11"/>
                <a:gd name="T26" fmla="*/ 1 w 29"/>
                <a:gd name="T27" fmla="*/ 11 h 11"/>
                <a:gd name="T28" fmla="*/ 2 w 29"/>
                <a:gd name="T29" fmla="*/ 9 h 11"/>
                <a:gd name="T30" fmla="*/ 2 w 29"/>
                <a:gd name="T31" fmla="*/ 8 h 11"/>
                <a:gd name="T32" fmla="*/ 10 w 29"/>
                <a:gd name="T33" fmla="*/ 1 h 11"/>
                <a:gd name="T34" fmla="*/ 12 w 29"/>
                <a:gd name="T35" fmla="*/ 1 h 11"/>
                <a:gd name="T36" fmla="*/ 13 w 29"/>
                <a:gd name="T37" fmla="*/ 2 h 11"/>
                <a:gd name="T38" fmla="*/ 15 w 29"/>
                <a:gd name="T39" fmla="*/ 3 h 11"/>
                <a:gd name="T40" fmla="*/ 18 w 29"/>
                <a:gd name="T41" fmla="*/ 1 h 11"/>
                <a:gd name="T42" fmla="*/ 22 w 29"/>
                <a:gd name="T43" fmla="*/ 0 h 11"/>
                <a:gd name="T44" fmla="*/ 24 w 29"/>
                <a:gd name="T45" fmla="*/ 0 h 11"/>
                <a:gd name="T46" fmla="*/ 24 w 29"/>
                <a:gd name="T47" fmla="*/ 0 h 11"/>
                <a:gd name="T48" fmla="*/ 29 w 29"/>
                <a:gd name="T49" fmla="*/ 3 h 11"/>
                <a:gd name="T50" fmla="*/ 29 w 29"/>
                <a:gd name="T51" fmla="*/ 3 h 11"/>
                <a:gd name="T52" fmla="*/ 29 w 29"/>
                <a:gd name="T53" fmla="*/ 3 h 11"/>
                <a:gd name="T54" fmla="*/ 24 w 29"/>
                <a:gd name="T55" fmla="*/ 0 h 11"/>
                <a:gd name="T56" fmla="*/ 24 w 29"/>
                <a:gd name="T57" fmla="*/ 0 h 11"/>
                <a:gd name="T58" fmla="*/ 22 w 29"/>
                <a:gd name="T5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" h="11">
                  <a:moveTo>
                    <a:pt x="22" y="0"/>
                  </a:moveTo>
                  <a:cubicBezTo>
                    <a:pt x="21" y="0"/>
                    <a:pt x="20" y="1"/>
                    <a:pt x="18" y="1"/>
                  </a:cubicBezTo>
                  <a:cubicBezTo>
                    <a:pt x="17" y="2"/>
                    <a:pt x="16" y="3"/>
                    <a:pt x="15" y="3"/>
                  </a:cubicBezTo>
                  <a:cubicBezTo>
                    <a:pt x="15" y="3"/>
                    <a:pt x="14" y="3"/>
                    <a:pt x="13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1" y="1"/>
                    <a:pt x="10" y="1"/>
                  </a:cubicBezTo>
                  <a:cubicBezTo>
                    <a:pt x="8" y="1"/>
                    <a:pt x="5" y="3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1" y="10"/>
                    <a:pt x="2" y="9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5" y="3"/>
                    <a:pt x="8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3"/>
                    <a:pt x="15" y="3"/>
                    <a:pt x="15" y="3"/>
                  </a:cubicBezTo>
                  <a:cubicBezTo>
                    <a:pt x="16" y="3"/>
                    <a:pt x="17" y="2"/>
                    <a:pt x="18" y="1"/>
                  </a:cubicBezTo>
                  <a:cubicBezTo>
                    <a:pt x="20" y="1"/>
                    <a:pt x="21" y="0"/>
                    <a:pt x="22" y="0"/>
                  </a:cubicBezTo>
                  <a:cubicBezTo>
                    <a:pt x="23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"/>
                    <a:pt x="28" y="2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2"/>
                    <a:pt x="26" y="1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3" y="0"/>
                    <a:pt x="2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2" name="Freeform 1007">
              <a:extLst>
                <a:ext uri="{FF2B5EF4-FFF2-40B4-BE49-F238E27FC236}">
                  <a16:creationId xmlns:a16="http://schemas.microsoft.com/office/drawing/2014/main" id="{D2F7EAA2-00DE-43F4-9AAC-B15CC147C4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37763" y="774701"/>
              <a:ext cx="131763" cy="87313"/>
            </a:xfrm>
            <a:custGeom>
              <a:avLst/>
              <a:gdLst>
                <a:gd name="T0" fmla="*/ 24 w 40"/>
                <a:gd name="T1" fmla="*/ 23 h 26"/>
                <a:gd name="T2" fmla="*/ 23 w 40"/>
                <a:gd name="T3" fmla="*/ 26 h 26"/>
                <a:gd name="T4" fmla="*/ 23 w 40"/>
                <a:gd name="T5" fmla="*/ 26 h 26"/>
                <a:gd name="T6" fmla="*/ 24 w 40"/>
                <a:gd name="T7" fmla="*/ 23 h 26"/>
                <a:gd name="T8" fmla="*/ 5 w 40"/>
                <a:gd name="T9" fmla="*/ 20 h 26"/>
                <a:gd name="T10" fmla="*/ 6 w 40"/>
                <a:gd name="T11" fmla="*/ 26 h 26"/>
                <a:gd name="T12" fmla="*/ 6 w 40"/>
                <a:gd name="T13" fmla="*/ 26 h 26"/>
                <a:gd name="T14" fmla="*/ 6 w 40"/>
                <a:gd name="T15" fmla="*/ 26 h 26"/>
                <a:gd name="T16" fmla="*/ 5 w 40"/>
                <a:gd name="T17" fmla="*/ 20 h 26"/>
                <a:gd name="T18" fmla="*/ 5 w 40"/>
                <a:gd name="T19" fmla="*/ 11 h 26"/>
                <a:gd name="T20" fmla="*/ 5 w 40"/>
                <a:gd name="T21" fmla="*/ 13 h 26"/>
                <a:gd name="T22" fmla="*/ 5 w 40"/>
                <a:gd name="T23" fmla="*/ 11 h 26"/>
                <a:gd name="T24" fmla="*/ 25 w 40"/>
                <a:gd name="T25" fmla="*/ 5 h 26"/>
                <a:gd name="T26" fmla="*/ 25 w 40"/>
                <a:gd name="T27" fmla="*/ 5 h 26"/>
                <a:gd name="T28" fmla="*/ 24 w 40"/>
                <a:gd name="T29" fmla="*/ 6 h 26"/>
                <a:gd name="T30" fmla="*/ 25 w 40"/>
                <a:gd name="T31" fmla="*/ 5 h 26"/>
                <a:gd name="T32" fmla="*/ 23 w 40"/>
                <a:gd name="T33" fmla="*/ 0 h 26"/>
                <a:gd name="T34" fmla="*/ 19 w 40"/>
                <a:gd name="T35" fmla="*/ 1 h 26"/>
                <a:gd name="T36" fmla="*/ 16 w 40"/>
                <a:gd name="T37" fmla="*/ 3 h 26"/>
                <a:gd name="T38" fmla="*/ 14 w 40"/>
                <a:gd name="T39" fmla="*/ 2 h 26"/>
                <a:gd name="T40" fmla="*/ 13 w 40"/>
                <a:gd name="T41" fmla="*/ 1 h 26"/>
                <a:gd name="T42" fmla="*/ 11 w 40"/>
                <a:gd name="T43" fmla="*/ 1 h 26"/>
                <a:gd name="T44" fmla="*/ 3 w 40"/>
                <a:gd name="T45" fmla="*/ 8 h 26"/>
                <a:gd name="T46" fmla="*/ 3 w 40"/>
                <a:gd name="T47" fmla="*/ 9 h 26"/>
                <a:gd name="T48" fmla="*/ 2 w 40"/>
                <a:gd name="T49" fmla="*/ 11 h 26"/>
                <a:gd name="T50" fmla="*/ 1 w 40"/>
                <a:gd name="T51" fmla="*/ 11 h 26"/>
                <a:gd name="T52" fmla="*/ 1 w 40"/>
                <a:gd name="T53" fmla="*/ 11 h 26"/>
                <a:gd name="T54" fmla="*/ 1 w 40"/>
                <a:gd name="T55" fmla="*/ 23 h 26"/>
                <a:gd name="T56" fmla="*/ 5 w 40"/>
                <a:gd name="T57" fmla="*/ 11 h 26"/>
                <a:gd name="T58" fmla="*/ 5 w 40"/>
                <a:gd name="T59" fmla="*/ 11 h 26"/>
                <a:gd name="T60" fmla="*/ 5 w 40"/>
                <a:gd name="T61" fmla="*/ 11 h 26"/>
                <a:gd name="T62" fmla="*/ 5 w 40"/>
                <a:gd name="T63" fmla="*/ 11 h 26"/>
                <a:gd name="T64" fmla="*/ 8 w 40"/>
                <a:gd name="T65" fmla="*/ 9 h 26"/>
                <a:gd name="T66" fmla="*/ 6 w 40"/>
                <a:gd name="T67" fmla="*/ 25 h 26"/>
                <a:gd name="T68" fmla="*/ 8 w 40"/>
                <a:gd name="T69" fmla="*/ 9 h 26"/>
                <a:gd name="T70" fmla="*/ 12 w 40"/>
                <a:gd name="T71" fmla="*/ 4 h 26"/>
                <a:gd name="T72" fmla="*/ 16 w 40"/>
                <a:gd name="T73" fmla="*/ 5 h 26"/>
                <a:gd name="T74" fmla="*/ 17 w 40"/>
                <a:gd name="T75" fmla="*/ 17 h 26"/>
                <a:gd name="T76" fmla="*/ 21 w 40"/>
                <a:gd name="T77" fmla="*/ 6 h 26"/>
                <a:gd name="T78" fmla="*/ 21 w 40"/>
                <a:gd name="T79" fmla="*/ 6 h 26"/>
                <a:gd name="T80" fmla="*/ 23 w 40"/>
                <a:gd name="T81" fmla="*/ 18 h 26"/>
                <a:gd name="T82" fmla="*/ 21 w 40"/>
                <a:gd name="T83" fmla="*/ 6 h 26"/>
                <a:gd name="T84" fmla="*/ 25 w 40"/>
                <a:gd name="T85" fmla="*/ 5 h 26"/>
                <a:gd name="T86" fmla="*/ 25 w 40"/>
                <a:gd name="T87" fmla="*/ 5 h 26"/>
                <a:gd name="T88" fmla="*/ 25 w 40"/>
                <a:gd name="T89" fmla="*/ 5 h 26"/>
                <a:gd name="T90" fmla="*/ 25 w 40"/>
                <a:gd name="T91" fmla="*/ 5 h 26"/>
                <a:gd name="T92" fmla="*/ 25 w 40"/>
                <a:gd name="T93" fmla="*/ 5 h 26"/>
                <a:gd name="T94" fmla="*/ 31 w 40"/>
                <a:gd name="T95" fmla="*/ 18 h 26"/>
                <a:gd name="T96" fmla="*/ 31 w 40"/>
                <a:gd name="T97" fmla="*/ 18 h 26"/>
                <a:gd name="T98" fmla="*/ 31 w 40"/>
                <a:gd name="T99" fmla="*/ 18 h 26"/>
                <a:gd name="T100" fmla="*/ 25 w 40"/>
                <a:gd name="T101" fmla="*/ 5 h 26"/>
                <a:gd name="T102" fmla="*/ 28 w 40"/>
                <a:gd name="T103" fmla="*/ 5 h 26"/>
                <a:gd name="T104" fmla="*/ 28 w 40"/>
                <a:gd name="T105" fmla="*/ 5 h 26"/>
                <a:gd name="T106" fmla="*/ 29 w 40"/>
                <a:gd name="T107" fmla="*/ 4 h 26"/>
                <a:gd name="T108" fmla="*/ 30 w 40"/>
                <a:gd name="T109" fmla="*/ 5 h 26"/>
                <a:gd name="T110" fmla="*/ 30 w 40"/>
                <a:gd name="T111" fmla="*/ 5 h 26"/>
                <a:gd name="T112" fmla="*/ 30 w 40"/>
                <a:gd name="T113" fmla="*/ 5 h 26"/>
                <a:gd name="T114" fmla="*/ 40 w 40"/>
                <a:gd name="T115" fmla="*/ 15 h 26"/>
                <a:gd name="T116" fmla="*/ 30 w 40"/>
                <a:gd name="T117" fmla="*/ 3 h 26"/>
                <a:gd name="T118" fmla="*/ 30 w 40"/>
                <a:gd name="T119" fmla="*/ 3 h 26"/>
                <a:gd name="T120" fmla="*/ 25 w 40"/>
                <a:gd name="T121" fmla="*/ 0 h 26"/>
                <a:gd name="T122" fmla="*/ 25 w 40"/>
                <a:gd name="T123" fmla="*/ 0 h 26"/>
                <a:gd name="T124" fmla="*/ 23 w 40"/>
                <a:gd name="T12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0" h="26">
                  <a:moveTo>
                    <a:pt x="24" y="23"/>
                  </a:moveTo>
                  <a:cubicBezTo>
                    <a:pt x="24" y="24"/>
                    <a:pt x="23" y="25"/>
                    <a:pt x="23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5"/>
                    <a:pt x="24" y="24"/>
                    <a:pt x="24" y="23"/>
                  </a:cubicBezTo>
                  <a:moveTo>
                    <a:pt x="5" y="20"/>
                  </a:moveTo>
                  <a:cubicBezTo>
                    <a:pt x="4" y="23"/>
                    <a:pt x="4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4"/>
                    <a:pt x="4" y="22"/>
                    <a:pt x="5" y="20"/>
                  </a:cubicBezTo>
                  <a:moveTo>
                    <a:pt x="5" y="11"/>
                  </a:moveTo>
                  <a:cubicBezTo>
                    <a:pt x="6" y="11"/>
                    <a:pt x="6" y="12"/>
                    <a:pt x="5" y="13"/>
                  </a:cubicBezTo>
                  <a:cubicBezTo>
                    <a:pt x="6" y="12"/>
                    <a:pt x="6" y="11"/>
                    <a:pt x="5" y="11"/>
                  </a:cubicBezTo>
                  <a:moveTo>
                    <a:pt x="25" y="5"/>
                  </a:moveTo>
                  <a:cubicBezTo>
                    <a:pt x="25" y="5"/>
                    <a:pt x="25" y="5"/>
                    <a:pt x="25" y="5"/>
                  </a:cubicBezTo>
                  <a:cubicBezTo>
                    <a:pt x="25" y="6"/>
                    <a:pt x="25" y="6"/>
                    <a:pt x="24" y="6"/>
                  </a:cubicBezTo>
                  <a:cubicBezTo>
                    <a:pt x="25" y="6"/>
                    <a:pt x="25" y="6"/>
                    <a:pt x="25" y="5"/>
                  </a:cubicBezTo>
                  <a:moveTo>
                    <a:pt x="23" y="0"/>
                  </a:moveTo>
                  <a:cubicBezTo>
                    <a:pt x="22" y="0"/>
                    <a:pt x="21" y="1"/>
                    <a:pt x="19" y="1"/>
                  </a:cubicBezTo>
                  <a:cubicBezTo>
                    <a:pt x="18" y="2"/>
                    <a:pt x="17" y="3"/>
                    <a:pt x="16" y="3"/>
                  </a:cubicBezTo>
                  <a:cubicBezTo>
                    <a:pt x="16" y="3"/>
                    <a:pt x="15" y="3"/>
                    <a:pt x="14" y="2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9" y="1"/>
                    <a:pt x="6" y="3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6"/>
                    <a:pt x="0" y="21"/>
                    <a:pt x="1" y="23"/>
                  </a:cubicBezTo>
                  <a:cubicBezTo>
                    <a:pt x="0" y="20"/>
                    <a:pt x="4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16"/>
                    <a:pt x="6" y="21"/>
                    <a:pt x="6" y="25"/>
                  </a:cubicBezTo>
                  <a:cubicBezTo>
                    <a:pt x="6" y="21"/>
                    <a:pt x="6" y="16"/>
                    <a:pt x="8" y="9"/>
                  </a:cubicBezTo>
                  <a:cubicBezTo>
                    <a:pt x="9" y="5"/>
                    <a:pt x="11" y="4"/>
                    <a:pt x="12" y="4"/>
                  </a:cubicBezTo>
                  <a:cubicBezTo>
                    <a:pt x="13" y="4"/>
                    <a:pt x="14" y="5"/>
                    <a:pt x="16" y="5"/>
                  </a:cubicBezTo>
                  <a:cubicBezTo>
                    <a:pt x="19" y="7"/>
                    <a:pt x="17" y="13"/>
                    <a:pt x="17" y="17"/>
                  </a:cubicBezTo>
                  <a:cubicBezTo>
                    <a:pt x="19" y="15"/>
                    <a:pt x="19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7"/>
                    <a:pt x="23" y="12"/>
                    <a:pt x="23" y="18"/>
                  </a:cubicBezTo>
                  <a:cubicBezTo>
                    <a:pt x="23" y="12"/>
                    <a:pt x="22" y="7"/>
                    <a:pt x="21" y="6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8" y="6"/>
                    <a:pt x="29" y="12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9" y="12"/>
                    <a:pt x="28" y="6"/>
                    <a:pt x="25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9" y="4"/>
                    <a:pt x="29" y="4"/>
                  </a:cubicBezTo>
                  <a:cubicBezTo>
                    <a:pt x="29" y="4"/>
                    <a:pt x="29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4" y="7"/>
                    <a:pt x="38" y="12"/>
                    <a:pt x="40" y="15"/>
                  </a:cubicBezTo>
                  <a:cubicBezTo>
                    <a:pt x="39" y="8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9" y="2"/>
                    <a:pt x="27" y="1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4" y="0"/>
                    <a:pt x="23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3" name="Freeform 1008">
              <a:extLst>
                <a:ext uri="{FF2B5EF4-FFF2-40B4-BE49-F238E27FC236}">
                  <a16:creationId xmlns:a16="http://schemas.microsoft.com/office/drawing/2014/main" id="{79445CDD-E9C3-434F-A09A-548792F3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0751" y="938213"/>
              <a:ext cx="141288" cy="134938"/>
            </a:xfrm>
            <a:custGeom>
              <a:avLst/>
              <a:gdLst>
                <a:gd name="T0" fmla="*/ 27 w 43"/>
                <a:gd name="T1" fmla="*/ 0 h 41"/>
                <a:gd name="T2" fmla="*/ 27 w 43"/>
                <a:gd name="T3" fmla="*/ 0 h 41"/>
                <a:gd name="T4" fmla="*/ 27 w 43"/>
                <a:gd name="T5" fmla="*/ 0 h 41"/>
                <a:gd name="T6" fmla="*/ 10 w 43"/>
                <a:gd name="T7" fmla="*/ 4 h 41"/>
                <a:gd name="T8" fmla="*/ 8 w 43"/>
                <a:gd name="T9" fmla="*/ 7 h 41"/>
                <a:gd name="T10" fmla="*/ 8 w 43"/>
                <a:gd name="T11" fmla="*/ 8 h 41"/>
                <a:gd name="T12" fmla="*/ 8 w 43"/>
                <a:gd name="T13" fmla="*/ 10 h 41"/>
                <a:gd name="T14" fmla="*/ 7 w 43"/>
                <a:gd name="T15" fmla="*/ 12 h 41"/>
                <a:gd name="T16" fmla="*/ 4 w 43"/>
                <a:gd name="T17" fmla="*/ 13 h 41"/>
                <a:gd name="T18" fmla="*/ 0 w 43"/>
                <a:gd name="T19" fmla="*/ 17 h 41"/>
                <a:gd name="T20" fmla="*/ 0 w 43"/>
                <a:gd name="T21" fmla="*/ 18 h 41"/>
                <a:gd name="T22" fmla="*/ 2 w 43"/>
                <a:gd name="T23" fmla="*/ 30 h 41"/>
                <a:gd name="T24" fmla="*/ 2 w 43"/>
                <a:gd name="T25" fmla="*/ 30 h 41"/>
                <a:gd name="T26" fmla="*/ 14 w 43"/>
                <a:gd name="T27" fmla="*/ 41 h 41"/>
                <a:gd name="T28" fmla="*/ 6 w 43"/>
                <a:gd name="T29" fmla="*/ 19 h 41"/>
                <a:gd name="T30" fmla="*/ 24 w 43"/>
                <a:gd name="T31" fmla="*/ 37 h 41"/>
                <a:gd name="T32" fmla="*/ 8 w 43"/>
                <a:gd name="T33" fmla="*/ 17 h 41"/>
                <a:gd name="T34" fmla="*/ 9 w 43"/>
                <a:gd name="T35" fmla="*/ 17 h 41"/>
                <a:gd name="T36" fmla="*/ 23 w 43"/>
                <a:gd name="T37" fmla="*/ 24 h 41"/>
                <a:gd name="T38" fmla="*/ 11 w 43"/>
                <a:gd name="T39" fmla="*/ 15 h 41"/>
                <a:gd name="T40" fmla="*/ 12 w 43"/>
                <a:gd name="T41" fmla="*/ 14 h 41"/>
                <a:gd name="T42" fmla="*/ 25 w 43"/>
                <a:gd name="T43" fmla="*/ 21 h 41"/>
                <a:gd name="T44" fmla="*/ 14 w 43"/>
                <a:gd name="T45" fmla="*/ 11 h 41"/>
                <a:gd name="T46" fmla="*/ 15 w 43"/>
                <a:gd name="T47" fmla="*/ 11 h 41"/>
                <a:gd name="T48" fmla="*/ 33 w 43"/>
                <a:gd name="T49" fmla="*/ 21 h 41"/>
                <a:gd name="T50" fmla="*/ 16 w 43"/>
                <a:gd name="T51" fmla="*/ 7 h 41"/>
                <a:gd name="T52" fmla="*/ 19 w 43"/>
                <a:gd name="T53" fmla="*/ 7 h 41"/>
                <a:gd name="T54" fmla="*/ 38 w 43"/>
                <a:gd name="T55" fmla="*/ 14 h 41"/>
                <a:gd name="T56" fmla="*/ 18 w 43"/>
                <a:gd name="T57" fmla="*/ 3 h 41"/>
                <a:gd name="T58" fmla="*/ 27 w 43"/>
                <a:gd name="T59" fmla="*/ 2 h 41"/>
                <a:gd name="T60" fmla="*/ 43 w 43"/>
                <a:gd name="T61" fmla="*/ 4 h 41"/>
                <a:gd name="T62" fmla="*/ 27 w 43"/>
                <a:gd name="T6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" h="41"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9" y="1"/>
                    <a:pt x="14" y="2"/>
                    <a:pt x="10" y="4"/>
                  </a:cubicBezTo>
                  <a:cubicBezTo>
                    <a:pt x="9" y="4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9"/>
                    <a:pt x="8" y="9"/>
                    <a:pt x="8" y="10"/>
                  </a:cubicBezTo>
                  <a:cubicBezTo>
                    <a:pt x="8" y="11"/>
                    <a:pt x="8" y="11"/>
                    <a:pt x="7" y="12"/>
                  </a:cubicBezTo>
                  <a:cubicBezTo>
                    <a:pt x="6" y="13"/>
                    <a:pt x="5" y="13"/>
                    <a:pt x="4" y="13"/>
                  </a:cubicBezTo>
                  <a:cubicBezTo>
                    <a:pt x="1" y="14"/>
                    <a:pt x="0" y="15"/>
                    <a:pt x="0" y="17"/>
                  </a:cubicBezTo>
                  <a:cubicBezTo>
                    <a:pt x="0" y="17"/>
                    <a:pt x="0" y="18"/>
                    <a:pt x="0" y="18"/>
                  </a:cubicBezTo>
                  <a:cubicBezTo>
                    <a:pt x="0" y="21"/>
                    <a:pt x="0" y="25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7" y="39"/>
                    <a:pt x="10" y="40"/>
                    <a:pt x="14" y="41"/>
                  </a:cubicBezTo>
                  <a:cubicBezTo>
                    <a:pt x="1" y="32"/>
                    <a:pt x="3" y="20"/>
                    <a:pt x="6" y="19"/>
                  </a:cubicBezTo>
                  <a:cubicBezTo>
                    <a:pt x="6" y="25"/>
                    <a:pt x="13" y="36"/>
                    <a:pt x="24" y="37"/>
                  </a:cubicBezTo>
                  <a:cubicBezTo>
                    <a:pt x="17" y="36"/>
                    <a:pt x="5" y="19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3" y="17"/>
                    <a:pt x="18" y="22"/>
                    <a:pt x="23" y="24"/>
                  </a:cubicBezTo>
                  <a:cubicBezTo>
                    <a:pt x="20" y="20"/>
                    <a:pt x="12" y="17"/>
                    <a:pt x="11" y="15"/>
                  </a:cubicBezTo>
                  <a:cubicBezTo>
                    <a:pt x="11" y="15"/>
                    <a:pt x="12" y="14"/>
                    <a:pt x="12" y="14"/>
                  </a:cubicBezTo>
                  <a:cubicBezTo>
                    <a:pt x="16" y="14"/>
                    <a:pt x="23" y="20"/>
                    <a:pt x="25" y="21"/>
                  </a:cubicBezTo>
                  <a:cubicBezTo>
                    <a:pt x="21" y="15"/>
                    <a:pt x="12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ubicBezTo>
                    <a:pt x="19" y="11"/>
                    <a:pt x="30" y="17"/>
                    <a:pt x="33" y="21"/>
                  </a:cubicBezTo>
                  <a:cubicBezTo>
                    <a:pt x="33" y="13"/>
                    <a:pt x="13" y="9"/>
                    <a:pt x="16" y="7"/>
                  </a:cubicBezTo>
                  <a:cubicBezTo>
                    <a:pt x="16" y="7"/>
                    <a:pt x="17" y="7"/>
                    <a:pt x="19" y="7"/>
                  </a:cubicBezTo>
                  <a:cubicBezTo>
                    <a:pt x="24" y="7"/>
                    <a:pt x="34" y="9"/>
                    <a:pt x="38" y="14"/>
                  </a:cubicBezTo>
                  <a:cubicBezTo>
                    <a:pt x="33" y="1"/>
                    <a:pt x="7" y="6"/>
                    <a:pt x="18" y="3"/>
                  </a:cubicBezTo>
                  <a:cubicBezTo>
                    <a:pt x="22" y="2"/>
                    <a:pt x="24" y="2"/>
                    <a:pt x="27" y="2"/>
                  </a:cubicBezTo>
                  <a:cubicBezTo>
                    <a:pt x="33" y="2"/>
                    <a:pt x="37" y="4"/>
                    <a:pt x="43" y="4"/>
                  </a:cubicBezTo>
                  <a:cubicBezTo>
                    <a:pt x="38" y="1"/>
                    <a:pt x="28" y="0"/>
                    <a:pt x="2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4" name="Freeform 1009">
              <a:extLst>
                <a:ext uri="{FF2B5EF4-FFF2-40B4-BE49-F238E27FC236}">
                  <a16:creationId xmlns:a16="http://schemas.microsoft.com/office/drawing/2014/main" id="{08095533-EEEC-4E73-95DB-A0FCBA218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7413" y="1125538"/>
              <a:ext cx="92075" cy="96838"/>
            </a:xfrm>
            <a:custGeom>
              <a:avLst/>
              <a:gdLst>
                <a:gd name="T0" fmla="*/ 4 w 28"/>
                <a:gd name="T1" fmla="*/ 0 h 29"/>
                <a:gd name="T2" fmla="*/ 1 w 28"/>
                <a:gd name="T3" fmla="*/ 2 h 29"/>
                <a:gd name="T4" fmla="*/ 1 w 28"/>
                <a:gd name="T5" fmla="*/ 2 h 29"/>
                <a:gd name="T6" fmla="*/ 1 w 28"/>
                <a:gd name="T7" fmla="*/ 2 h 29"/>
                <a:gd name="T8" fmla="*/ 0 w 28"/>
                <a:gd name="T9" fmla="*/ 5 h 29"/>
                <a:gd name="T10" fmla="*/ 0 w 28"/>
                <a:gd name="T11" fmla="*/ 7 h 29"/>
                <a:gd name="T12" fmla="*/ 0 w 28"/>
                <a:gd name="T13" fmla="*/ 7 h 29"/>
                <a:gd name="T14" fmla="*/ 0 w 28"/>
                <a:gd name="T15" fmla="*/ 7 h 29"/>
                <a:gd name="T16" fmla="*/ 0 w 28"/>
                <a:gd name="T17" fmla="*/ 8 h 29"/>
                <a:gd name="T18" fmla="*/ 20 w 28"/>
                <a:gd name="T19" fmla="*/ 28 h 29"/>
                <a:gd name="T20" fmla="*/ 22 w 28"/>
                <a:gd name="T21" fmla="*/ 29 h 29"/>
                <a:gd name="T22" fmla="*/ 5 w 28"/>
                <a:gd name="T23" fmla="*/ 14 h 29"/>
                <a:gd name="T24" fmla="*/ 8 w 28"/>
                <a:gd name="T25" fmla="*/ 15 h 29"/>
                <a:gd name="T26" fmla="*/ 26 w 28"/>
                <a:gd name="T27" fmla="*/ 23 h 29"/>
                <a:gd name="T28" fmla="*/ 24 w 28"/>
                <a:gd name="T29" fmla="*/ 22 h 29"/>
                <a:gd name="T30" fmla="*/ 3 w 28"/>
                <a:gd name="T31" fmla="*/ 7 h 29"/>
                <a:gd name="T32" fmla="*/ 3 w 28"/>
                <a:gd name="T33" fmla="*/ 7 h 29"/>
                <a:gd name="T34" fmla="*/ 10 w 28"/>
                <a:gd name="T35" fmla="*/ 11 h 29"/>
                <a:gd name="T36" fmla="*/ 18 w 28"/>
                <a:gd name="T37" fmla="*/ 14 h 29"/>
                <a:gd name="T38" fmla="*/ 18 w 28"/>
                <a:gd name="T39" fmla="*/ 13 h 29"/>
                <a:gd name="T40" fmla="*/ 4 w 28"/>
                <a:gd name="T41" fmla="*/ 5 h 29"/>
                <a:gd name="T42" fmla="*/ 4 w 28"/>
                <a:gd name="T43" fmla="*/ 5 h 29"/>
                <a:gd name="T44" fmla="*/ 16 w 28"/>
                <a:gd name="T45" fmla="*/ 9 h 29"/>
                <a:gd name="T46" fmla="*/ 27 w 28"/>
                <a:gd name="T47" fmla="*/ 13 h 29"/>
                <a:gd name="T48" fmla="*/ 28 w 28"/>
                <a:gd name="T49" fmla="*/ 12 h 29"/>
                <a:gd name="T50" fmla="*/ 6 w 28"/>
                <a:gd name="T51" fmla="*/ 2 h 29"/>
                <a:gd name="T52" fmla="*/ 7 w 28"/>
                <a:gd name="T53" fmla="*/ 2 h 29"/>
                <a:gd name="T54" fmla="*/ 16 w 28"/>
                <a:gd name="T55" fmla="*/ 4 h 29"/>
                <a:gd name="T56" fmla="*/ 25 w 28"/>
                <a:gd name="T57" fmla="*/ 6 h 29"/>
                <a:gd name="T58" fmla="*/ 25 w 28"/>
                <a:gd name="T59" fmla="*/ 6 h 29"/>
                <a:gd name="T60" fmla="*/ 18 w 28"/>
                <a:gd name="T61" fmla="*/ 2 h 29"/>
                <a:gd name="T62" fmla="*/ 18 w 28"/>
                <a:gd name="T63" fmla="*/ 2 h 29"/>
                <a:gd name="T64" fmla="*/ 17 w 28"/>
                <a:gd name="T65" fmla="*/ 2 h 29"/>
                <a:gd name="T66" fmla="*/ 17 w 28"/>
                <a:gd name="T67" fmla="*/ 2 h 29"/>
                <a:gd name="T68" fmla="*/ 17 w 28"/>
                <a:gd name="T69" fmla="*/ 2 h 29"/>
                <a:gd name="T70" fmla="*/ 15 w 28"/>
                <a:gd name="T71" fmla="*/ 2 h 29"/>
                <a:gd name="T72" fmla="*/ 4 w 28"/>
                <a:gd name="T7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" h="29">
                  <a:moveTo>
                    <a:pt x="4" y="0"/>
                  </a:moveTo>
                  <a:cubicBezTo>
                    <a:pt x="1" y="0"/>
                    <a:pt x="1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4"/>
                    <a:pt x="0" y="4"/>
                    <a:pt x="0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11"/>
                    <a:pt x="8" y="23"/>
                    <a:pt x="20" y="28"/>
                  </a:cubicBezTo>
                  <a:cubicBezTo>
                    <a:pt x="20" y="29"/>
                    <a:pt x="21" y="29"/>
                    <a:pt x="22" y="29"/>
                  </a:cubicBezTo>
                  <a:cubicBezTo>
                    <a:pt x="16" y="26"/>
                    <a:pt x="3" y="14"/>
                    <a:pt x="5" y="14"/>
                  </a:cubicBezTo>
                  <a:cubicBezTo>
                    <a:pt x="6" y="14"/>
                    <a:pt x="7" y="14"/>
                    <a:pt x="8" y="15"/>
                  </a:cubicBezTo>
                  <a:cubicBezTo>
                    <a:pt x="16" y="21"/>
                    <a:pt x="24" y="23"/>
                    <a:pt x="26" y="23"/>
                  </a:cubicBezTo>
                  <a:cubicBezTo>
                    <a:pt x="26" y="23"/>
                    <a:pt x="26" y="22"/>
                    <a:pt x="24" y="22"/>
                  </a:cubicBezTo>
                  <a:cubicBezTo>
                    <a:pt x="18" y="20"/>
                    <a:pt x="2" y="8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7" y="9"/>
                    <a:pt x="10" y="11"/>
                  </a:cubicBezTo>
                  <a:cubicBezTo>
                    <a:pt x="13" y="12"/>
                    <a:pt x="17" y="14"/>
                    <a:pt x="18" y="14"/>
                  </a:cubicBezTo>
                  <a:cubicBezTo>
                    <a:pt x="18" y="14"/>
                    <a:pt x="18" y="14"/>
                    <a:pt x="18" y="13"/>
                  </a:cubicBezTo>
                  <a:cubicBezTo>
                    <a:pt x="16" y="10"/>
                    <a:pt x="1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6" y="5"/>
                    <a:pt x="11" y="7"/>
                    <a:pt x="16" y="9"/>
                  </a:cubicBezTo>
                  <a:cubicBezTo>
                    <a:pt x="21" y="11"/>
                    <a:pt x="26" y="13"/>
                    <a:pt x="27" y="13"/>
                  </a:cubicBezTo>
                  <a:cubicBezTo>
                    <a:pt x="28" y="13"/>
                    <a:pt x="28" y="12"/>
                    <a:pt x="28" y="12"/>
                  </a:cubicBezTo>
                  <a:cubicBezTo>
                    <a:pt x="26" y="10"/>
                    <a:pt x="2" y="3"/>
                    <a:pt x="6" y="2"/>
                  </a:cubicBezTo>
                  <a:cubicBezTo>
                    <a:pt x="6" y="2"/>
                    <a:pt x="6" y="2"/>
                    <a:pt x="7" y="2"/>
                  </a:cubicBezTo>
                  <a:cubicBezTo>
                    <a:pt x="9" y="2"/>
                    <a:pt x="12" y="3"/>
                    <a:pt x="16" y="4"/>
                  </a:cubicBezTo>
                  <a:cubicBezTo>
                    <a:pt x="19" y="5"/>
                    <a:pt x="23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4"/>
                    <a:pt x="20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2"/>
                    <a:pt x="16" y="2"/>
                    <a:pt x="15" y="2"/>
                  </a:cubicBezTo>
                  <a:cubicBezTo>
                    <a:pt x="10" y="1"/>
                    <a:pt x="6" y="0"/>
                    <a:pt x="4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5" name="Freeform 1010">
              <a:extLst>
                <a:ext uri="{FF2B5EF4-FFF2-40B4-BE49-F238E27FC236}">
                  <a16:creationId xmlns:a16="http://schemas.microsoft.com/office/drawing/2014/main" id="{6BF4F06B-FA4C-4B3B-8BE5-7152212BA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5213" y="1204913"/>
              <a:ext cx="106363" cy="73025"/>
            </a:xfrm>
            <a:custGeom>
              <a:avLst/>
              <a:gdLst>
                <a:gd name="T0" fmla="*/ 26 w 32"/>
                <a:gd name="T1" fmla="*/ 0 h 22"/>
                <a:gd name="T2" fmla="*/ 22 w 32"/>
                <a:gd name="T3" fmla="*/ 2 h 22"/>
                <a:gd name="T4" fmla="*/ 22 w 32"/>
                <a:gd name="T5" fmla="*/ 2 h 22"/>
                <a:gd name="T6" fmla="*/ 22 w 32"/>
                <a:gd name="T7" fmla="*/ 2 h 22"/>
                <a:gd name="T8" fmla="*/ 21 w 32"/>
                <a:gd name="T9" fmla="*/ 2 h 22"/>
                <a:gd name="T10" fmla="*/ 17 w 32"/>
                <a:gd name="T11" fmla="*/ 6 h 22"/>
                <a:gd name="T12" fmla="*/ 0 w 32"/>
                <a:gd name="T13" fmla="*/ 20 h 22"/>
                <a:gd name="T14" fmla="*/ 4 w 32"/>
                <a:gd name="T15" fmla="*/ 22 h 22"/>
                <a:gd name="T16" fmla="*/ 12 w 32"/>
                <a:gd name="T17" fmla="*/ 21 h 22"/>
                <a:gd name="T18" fmla="*/ 24 w 32"/>
                <a:gd name="T19" fmla="*/ 17 h 22"/>
                <a:gd name="T20" fmla="*/ 32 w 32"/>
                <a:gd name="T21" fmla="*/ 7 h 22"/>
                <a:gd name="T22" fmla="*/ 32 w 32"/>
                <a:gd name="T23" fmla="*/ 6 h 22"/>
                <a:gd name="T24" fmla="*/ 30 w 32"/>
                <a:gd name="T25" fmla="*/ 9 h 22"/>
                <a:gd name="T26" fmla="*/ 13 w 32"/>
                <a:gd name="T27" fmla="*/ 19 h 22"/>
                <a:gd name="T28" fmla="*/ 11 w 32"/>
                <a:gd name="T29" fmla="*/ 19 h 22"/>
                <a:gd name="T30" fmla="*/ 24 w 32"/>
                <a:gd name="T31" fmla="*/ 10 h 22"/>
                <a:gd name="T32" fmla="*/ 26 w 32"/>
                <a:gd name="T33" fmla="*/ 8 h 22"/>
                <a:gd name="T34" fmla="*/ 20 w 32"/>
                <a:gd name="T35" fmla="*/ 11 h 22"/>
                <a:gd name="T36" fmla="*/ 8 w 32"/>
                <a:gd name="T37" fmla="*/ 17 h 22"/>
                <a:gd name="T38" fmla="*/ 8 w 32"/>
                <a:gd name="T39" fmla="*/ 17 h 22"/>
                <a:gd name="T40" fmla="*/ 24 w 32"/>
                <a:gd name="T41" fmla="*/ 4 h 22"/>
                <a:gd name="T42" fmla="*/ 26 w 32"/>
                <a:gd name="T4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2" h="22">
                  <a:moveTo>
                    <a:pt x="26" y="0"/>
                  </a:moveTo>
                  <a:cubicBezTo>
                    <a:pt x="25" y="0"/>
                    <a:pt x="24" y="1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4"/>
                    <a:pt x="19" y="5"/>
                    <a:pt x="17" y="6"/>
                  </a:cubicBezTo>
                  <a:cubicBezTo>
                    <a:pt x="9" y="13"/>
                    <a:pt x="0" y="18"/>
                    <a:pt x="0" y="20"/>
                  </a:cubicBezTo>
                  <a:cubicBezTo>
                    <a:pt x="0" y="21"/>
                    <a:pt x="1" y="22"/>
                    <a:pt x="4" y="22"/>
                  </a:cubicBezTo>
                  <a:cubicBezTo>
                    <a:pt x="6" y="22"/>
                    <a:pt x="9" y="21"/>
                    <a:pt x="12" y="21"/>
                  </a:cubicBezTo>
                  <a:cubicBezTo>
                    <a:pt x="15" y="21"/>
                    <a:pt x="19" y="19"/>
                    <a:pt x="24" y="17"/>
                  </a:cubicBezTo>
                  <a:cubicBezTo>
                    <a:pt x="24" y="17"/>
                    <a:pt x="31" y="12"/>
                    <a:pt x="32" y="7"/>
                  </a:cubicBezTo>
                  <a:cubicBezTo>
                    <a:pt x="32" y="7"/>
                    <a:pt x="32" y="6"/>
                    <a:pt x="32" y="6"/>
                  </a:cubicBezTo>
                  <a:cubicBezTo>
                    <a:pt x="32" y="6"/>
                    <a:pt x="31" y="7"/>
                    <a:pt x="30" y="9"/>
                  </a:cubicBezTo>
                  <a:cubicBezTo>
                    <a:pt x="27" y="13"/>
                    <a:pt x="21" y="18"/>
                    <a:pt x="13" y="19"/>
                  </a:cubicBezTo>
                  <a:cubicBezTo>
                    <a:pt x="12" y="19"/>
                    <a:pt x="11" y="19"/>
                    <a:pt x="11" y="19"/>
                  </a:cubicBezTo>
                  <a:cubicBezTo>
                    <a:pt x="7" y="19"/>
                    <a:pt x="19" y="14"/>
                    <a:pt x="24" y="1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2" y="9"/>
                    <a:pt x="20" y="11"/>
                  </a:cubicBezTo>
                  <a:cubicBezTo>
                    <a:pt x="16" y="14"/>
                    <a:pt x="10" y="16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6" y="17"/>
                    <a:pt x="20" y="8"/>
                    <a:pt x="24" y="4"/>
                  </a:cubicBezTo>
                  <a:cubicBezTo>
                    <a:pt x="26" y="1"/>
                    <a:pt x="26" y="0"/>
                    <a:pt x="2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6" name="Freeform 1011">
              <a:extLst>
                <a:ext uri="{FF2B5EF4-FFF2-40B4-BE49-F238E27FC236}">
                  <a16:creationId xmlns:a16="http://schemas.microsoft.com/office/drawing/2014/main" id="{9D435571-9189-4107-AE7C-83BAD9802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9851" y="898526"/>
              <a:ext cx="42863" cy="107950"/>
            </a:xfrm>
            <a:custGeom>
              <a:avLst/>
              <a:gdLst>
                <a:gd name="T0" fmla="*/ 11 w 13"/>
                <a:gd name="T1" fmla="*/ 0 h 33"/>
                <a:gd name="T2" fmla="*/ 1 w 13"/>
                <a:gd name="T3" fmla="*/ 20 h 33"/>
                <a:gd name="T4" fmla="*/ 0 w 13"/>
                <a:gd name="T5" fmla="*/ 22 h 33"/>
                <a:gd name="T6" fmla="*/ 8 w 13"/>
                <a:gd name="T7" fmla="*/ 8 h 33"/>
                <a:gd name="T8" fmla="*/ 9 w 13"/>
                <a:gd name="T9" fmla="*/ 8 h 33"/>
                <a:gd name="T10" fmla="*/ 5 w 13"/>
                <a:gd name="T11" fmla="*/ 24 h 33"/>
                <a:gd name="T12" fmla="*/ 5 w 13"/>
                <a:gd name="T13" fmla="*/ 24 h 33"/>
                <a:gd name="T14" fmla="*/ 10 w 13"/>
                <a:gd name="T15" fmla="*/ 9 h 33"/>
                <a:gd name="T16" fmla="*/ 10 w 13"/>
                <a:gd name="T17" fmla="*/ 12 h 33"/>
                <a:gd name="T18" fmla="*/ 7 w 13"/>
                <a:gd name="T19" fmla="*/ 33 h 33"/>
                <a:gd name="T20" fmla="*/ 7 w 13"/>
                <a:gd name="T21" fmla="*/ 33 h 33"/>
                <a:gd name="T22" fmla="*/ 9 w 13"/>
                <a:gd name="T23" fmla="*/ 31 h 33"/>
                <a:gd name="T24" fmla="*/ 12 w 13"/>
                <a:gd name="T25" fmla="*/ 8 h 33"/>
                <a:gd name="T26" fmla="*/ 13 w 13"/>
                <a:gd name="T27" fmla="*/ 5 h 33"/>
                <a:gd name="T28" fmla="*/ 11 w 13"/>
                <a:gd name="T2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" h="33">
                  <a:moveTo>
                    <a:pt x="11" y="0"/>
                  </a:moveTo>
                  <a:cubicBezTo>
                    <a:pt x="9" y="0"/>
                    <a:pt x="6" y="5"/>
                    <a:pt x="1" y="20"/>
                  </a:cubicBezTo>
                  <a:cubicBezTo>
                    <a:pt x="1" y="21"/>
                    <a:pt x="0" y="21"/>
                    <a:pt x="0" y="22"/>
                  </a:cubicBezTo>
                  <a:cubicBezTo>
                    <a:pt x="3" y="18"/>
                    <a:pt x="7" y="8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9" y="11"/>
                    <a:pt x="4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7" y="22"/>
                    <a:pt x="10" y="9"/>
                    <a:pt x="10" y="9"/>
                  </a:cubicBezTo>
                  <a:cubicBezTo>
                    <a:pt x="11" y="9"/>
                    <a:pt x="10" y="10"/>
                    <a:pt x="10" y="12"/>
                  </a:cubicBezTo>
                  <a:cubicBezTo>
                    <a:pt x="9" y="20"/>
                    <a:pt x="5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8" y="33"/>
                    <a:pt x="9" y="32"/>
                    <a:pt x="9" y="31"/>
                  </a:cubicBezTo>
                  <a:cubicBezTo>
                    <a:pt x="11" y="22"/>
                    <a:pt x="11" y="14"/>
                    <a:pt x="12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3" y="2"/>
                    <a:pt x="12" y="0"/>
                    <a:pt x="1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7" name="Freeform 1012">
              <a:extLst>
                <a:ext uri="{FF2B5EF4-FFF2-40B4-BE49-F238E27FC236}">
                  <a16:creationId xmlns:a16="http://schemas.microsoft.com/office/drawing/2014/main" id="{AE6D0F36-FF85-4918-B44F-F68955EC0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0313" y="7921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8" name="Freeform 1013">
              <a:extLst>
                <a:ext uri="{FF2B5EF4-FFF2-40B4-BE49-F238E27FC236}">
                  <a16:creationId xmlns:a16="http://schemas.microsoft.com/office/drawing/2014/main" id="{49153C21-435B-41BA-B9EB-53CD4A1D9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0313" y="7921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9" name="Freeform 1014">
              <a:extLst>
                <a:ext uri="{FF2B5EF4-FFF2-40B4-BE49-F238E27FC236}">
                  <a16:creationId xmlns:a16="http://schemas.microsoft.com/office/drawing/2014/main" id="{5208DF12-CD63-49E8-A7A4-A17A04B90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7138" y="795338"/>
              <a:ext cx="6350" cy="55563"/>
            </a:xfrm>
            <a:custGeom>
              <a:avLst/>
              <a:gdLst>
                <a:gd name="T0" fmla="*/ 0 w 2"/>
                <a:gd name="T1" fmla="*/ 0 h 17"/>
                <a:gd name="T2" fmla="*/ 0 w 2"/>
                <a:gd name="T3" fmla="*/ 17 h 17"/>
                <a:gd name="T4" fmla="*/ 0 w 2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7">
                  <a:moveTo>
                    <a:pt x="0" y="0"/>
                  </a:moveTo>
                  <a:cubicBezTo>
                    <a:pt x="0" y="3"/>
                    <a:pt x="1" y="12"/>
                    <a:pt x="0" y="17"/>
                  </a:cubicBezTo>
                  <a:cubicBezTo>
                    <a:pt x="2" y="10"/>
                    <a:pt x="0" y="3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" name="Freeform 1015">
              <a:extLst>
                <a:ext uri="{FF2B5EF4-FFF2-40B4-BE49-F238E27FC236}">
                  <a16:creationId xmlns:a16="http://schemas.microsoft.com/office/drawing/2014/main" id="{14624339-954B-4D71-8A89-90A0D4D97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7613" y="792163"/>
              <a:ext cx="12700" cy="69850"/>
            </a:xfrm>
            <a:custGeom>
              <a:avLst/>
              <a:gdLst>
                <a:gd name="T0" fmla="*/ 4 w 4"/>
                <a:gd name="T1" fmla="*/ 0 h 21"/>
                <a:gd name="T2" fmla="*/ 0 w 4"/>
                <a:gd name="T3" fmla="*/ 1 h 21"/>
                <a:gd name="T4" fmla="*/ 2 w 4"/>
                <a:gd name="T5" fmla="*/ 13 h 21"/>
                <a:gd name="T6" fmla="*/ 2 w 4"/>
                <a:gd name="T7" fmla="*/ 21 h 21"/>
                <a:gd name="T8" fmla="*/ 3 w 4"/>
                <a:gd name="T9" fmla="*/ 18 h 21"/>
                <a:gd name="T10" fmla="*/ 3 w 4"/>
                <a:gd name="T11" fmla="*/ 1 h 21"/>
                <a:gd name="T12" fmla="*/ 4 w 4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1">
                  <a:moveTo>
                    <a:pt x="4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2" y="7"/>
                    <a:pt x="2" y="13"/>
                  </a:cubicBezTo>
                  <a:cubicBezTo>
                    <a:pt x="2" y="16"/>
                    <a:pt x="2" y="19"/>
                    <a:pt x="2" y="21"/>
                  </a:cubicBezTo>
                  <a:cubicBezTo>
                    <a:pt x="2" y="20"/>
                    <a:pt x="3" y="19"/>
                    <a:pt x="3" y="18"/>
                  </a:cubicBezTo>
                  <a:cubicBezTo>
                    <a:pt x="4" y="13"/>
                    <a:pt x="3" y="4"/>
                    <a:pt x="3" y="1"/>
                  </a:cubicBezTo>
                  <a:cubicBezTo>
                    <a:pt x="4" y="1"/>
                    <a:pt x="4" y="1"/>
                    <a:pt x="4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1" name="Freeform 1016">
              <a:extLst>
                <a:ext uri="{FF2B5EF4-FFF2-40B4-BE49-F238E27FC236}">
                  <a16:creationId xmlns:a16="http://schemas.microsoft.com/office/drawing/2014/main" id="{742324F2-C2CD-44DD-81F8-231E08B1D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838" y="788988"/>
              <a:ext cx="6350" cy="3175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0 w 2"/>
                <a:gd name="T5" fmla="*/ 1 h 1"/>
                <a:gd name="T6" fmla="*/ 2 w 2"/>
                <a:gd name="T7" fmla="*/ 1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2" name="Freeform 1017">
              <a:extLst>
                <a:ext uri="{FF2B5EF4-FFF2-40B4-BE49-F238E27FC236}">
                  <a16:creationId xmlns:a16="http://schemas.microsoft.com/office/drawing/2014/main" id="{F22FBB84-5F5A-489A-A6F0-2B66BE26C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838" y="788988"/>
              <a:ext cx="6350" cy="3175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1 w 2"/>
                <a:gd name="T5" fmla="*/ 0 h 1"/>
                <a:gd name="T6" fmla="*/ 2 w 2"/>
                <a:gd name="T7" fmla="*/ 1 h 1"/>
                <a:gd name="T8" fmla="*/ 2 w 2"/>
                <a:gd name="T9" fmla="*/ 1 h 1"/>
                <a:gd name="T10" fmla="*/ 1 w 2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3" name="Freeform 1018">
              <a:extLst>
                <a:ext uri="{FF2B5EF4-FFF2-40B4-BE49-F238E27FC236}">
                  <a16:creationId xmlns:a16="http://schemas.microsoft.com/office/drawing/2014/main" id="{055D381F-D2BA-44BC-B1FC-27B00ECF73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838" y="792163"/>
              <a:ext cx="17463" cy="42863"/>
            </a:xfrm>
            <a:custGeom>
              <a:avLst/>
              <a:gdLst>
                <a:gd name="T0" fmla="*/ 0 w 5"/>
                <a:gd name="T1" fmla="*/ 0 h 13"/>
                <a:gd name="T2" fmla="*/ 0 w 5"/>
                <a:gd name="T3" fmla="*/ 0 h 13"/>
                <a:gd name="T4" fmla="*/ 3 w 5"/>
                <a:gd name="T5" fmla="*/ 13 h 13"/>
                <a:gd name="T6" fmla="*/ 0 w 5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4" y="10"/>
                    <a:pt x="3" y="13"/>
                  </a:cubicBezTo>
                  <a:cubicBezTo>
                    <a:pt x="5" y="9"/>
                    <a:pt x="0" y="2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4" name="Freeform 1019">
              <a:extLst>
                <a:ext uri="{FF2B5EF4-FFF2-40B4-BE49-F238E27FC236}">
                  <a16:creationId xmlns:a16="http://schemas.microsoft.com/office/drawing/2014/main" id="{C7E87001-71EB-467F-9614-47F4881892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0313" y="792163"/>
              <a:ext cx="23813" cy="42863"/>
            </a:xfrm>
            <a:custGeom>
              <a:avLst/>
              <a:gdLst>
                <a:gd name="T0" fmla="*/ 3 w 7"/>
                <a:gd name="T1" fmla="*/ 0 h 13"/>
                <a:gd name="T2" fmla="*/ 0 w 7"/>
                <a:gd name="T3" fmla="*/ 0 h 13"/>
                <a:gd name="T4" fmla="*/ 6 w 7"/>
                <a:gd name="T5" fmla="*/ 13 h 13"/>
                <a:gd name="T6" fmla="*/ 6 w 7"/>
                <a:gd name="T7" fmla="*/ 13 h 13"/>
                <a:gd name="T8" fmla="*/ 3 w 7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3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1"/>
                    <a:pt x="4" y="7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0"/>
                    <a:pt x="3" y="2"/>
                    <a:pt x="3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5" name="Freeform 1020">
              <a:extLst>
                <a:ext uri="{FF2B5EF4-FFF2-40B4-BE49-F238E27FC236}">
                  <a16:creationId xmlns:a16="http://schemas.microsoft.com/office/drawing/2014/main" id="{7D75A373-F8B5-42A0-8771-E66CB18B40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53638" y="811213"/>
              <a:ext cx="0" cy="30163"/>
            </a:xfrm>
            <a:custGeom>
              <a:avLst/>
              <a:gdLst>
                <a:gd name="T0" fmla="*/ 2 h 9"/>
                <a:gd name="T1" fmla="*/ 9 h 9"/>
                <a:gd name="T2" fmla="*/ 2 h 9"/>
                <a:gd name="T3" fmla="*/ 0 h 9"/>
                <a:gd name="T4" fmla="*/ 0 h 9"/>
                <a:gd name="T5" fmla="*/ 0 h 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9">
                  <a:moveTo>
                    <a:pt x="0" y="2"/>
                  </a:moveTo>
                  <a:cubicBezTo>
                    <a:pt x="0" y="3"/>
                    <a:pt x="0" y="6"/>
                    <a:pt x="0" y="9"/>
                  </a:cubicBezTo>
                  <a:cubicBezTo>
                    <a:pt x="0" y="6"/>
                    <a:pt x="0" y="3"/>
                    <a:pt x="0" y="2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6" name="Freeform 1021">
              <a:extLst>
                <a:ext uri="{FF2B5EF4-FFF2-40B4-BE49-F238E27FC236}">
                  <a16:creationId xmlns:a16="http://schemas.microsoft.com/office/drawing/2014/main" id="{6292AB75-7DDF-473C-96A8-9AF906DB1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0463" y="804863"/>
              <a:ext cx="14288" cy="57150"/>
            </a:xfrm>
            <a:custGeom>
              <a:avLst/>
              <a:gdLst>
                <a:gd name="T0" fmla="*/ 4 w 4"/>
                <a:gd name="T1" fmla="*/ 0 h 17"/>
                <a:gd name="T2" fmla="*/ 1 w 4"/>
                <a:gd name="T3" fmla="*/ 2 h 17"/>
                <a:gd name="T4" fmla="*/ 1 w 4"/>
                <a:gd name="T5" fmla="*/ 2 h 17"/>
                <a:gd name="T6" fmla="*/ 1 w 4"/>
                <a:gd name="T7" fmla="*/ 2 h 17"/>
                <a:gd name="T8" fmla="*/ 1 w 4"/>
                <a:gd name="T9" fmla="*/ 4 h 17"/>
                <a:gd name="T10" fmla="*/ 1 w 4"/>
                <a:gd name="T11" fmla="*/ 11 h 17"/>
                <a:gd name="T12" fmla="*/ 2 w 4"/>
                <a:gd name="T13" fmla="*/ 17 h 17"/>
                <a:gd name="T14" fmla="*/ 2 w 4"/>
                <a:gd name="T15" fmla="*/ 16 h 17"/>
                <a:gd name="T16" fmla="*/ 4 w 4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7">
                  <a:moveTo>
                    <a:pt x="4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3"/>
                    <a:pt x="1" y="4"/>
                  </a:cubicBezTo>
                  <a:cubicBezTo>
                    <a:pt x="1" y="5"/>
                    <a:pt x="1" y="8"/>
                    <a:pt x="1" y="11"/>
                  </a:cubicBezTo>
                  <a:cubicBezTo>
                    <a:pt x="0" y="13"/>
                    <a:pt x="1" y="15"/>
                    <a:pt x="2" y="17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2"/>
                    <a:pt x="2" y="7"/>
                    <a:pt x="4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7" name="Freeform 1022">
              <a:extLst>
                <a:ext uri="{FF2B5EF4-FFF2-40B4-BE49-F238E27FC236}">
                  <a16:creationId xmlns:a16="http://schemas.microsoft.com/office/drawing/2014/main" id="{CDA55143-6938-41FC-9649-7EE9A40D1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0788" y="1109663"/>
              <a:ext cx="79375" cy="63500"/>
            </a:xfrm>
            <a:custGeom>
              <a:avLst/>
              <a:gdLst>
                <a:gd name="T0" fmla="*/ 24 w 24"/>
                <a:gd name="T1" fmla="*/ 2 h 19"/>
                <a:gd name="T2" fmla="*/ 14 w 24"/>
                <a:gd name="T3" fmla="*/ 5 h 19"/>
                <a:gd name="T4" fmla="*/ 8 w 24"/>
                <a:gd name="T5" fmla="*/ 0 h 19"/>
                <a:gd name="T6" fmla="*/ 9 w 24"/>
                <a:gd name="T7" fmla="*/ 7 h 19"/>
                <a:gd name="T8" fmla="*/ 0 w 24"/>
                <a:gd name="T9" fmla="*/ 12 h 19"/>
                <a:gd name="T10" fmla="*/ 8 w 24"/>
                <a:gd name="T11" fmla="*/ 12 h 19"/>
                <a:gd name="T12" fmla="*/ 6 w 24"/>
                <a:gd name="T13" fmla="*/ 19 h 19"/>
                <a:gd name="T14" fmla="*/ 11 w 24"/>
                <a:gd name="T15" fmla="*/ 13 h 19"/>
                <a:gd name="T16" fmla="*/ 24 w 24"/>
                <a:gd name="T17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9">
                  <a:moveTo>
                    <a:pt x="24" y="2"/>
                  </a:moveTo>
                  <a:cubicBezTo>
                    <a:pt x="24" y="2"/>
                    <a:pt x="17" y="5"/>
                    <a:pt x="14" y="5"/>
                  </a:cubicBezTo>
                  <a:cubicBezTo>
                    <a:pt x="12" y="4"/>
                    <a:pt x="8" y="0"/>
                    <a:pt x="8" y="0"/>
                  </a:cubicBezTo>
                  <a:cubicBezTo>
                    <a:pt x="8" y="0"/>
                    <a:pt x="10" y="6"/>
                    <a:pt x="9" y="7"/>
                  </a:cubicBezTo>
                  <a:cubicBezTo>
                    <a:pt x="9" y="10"/>
                    <a:pt x="3" y="10"/>
                    <a:pt x="0" y="12"/>
                  </a:cubicBezTo>
                  <a:cubicBezTo>
                    <a:pt x="0" y="12"/>
                    <a:pt x="8" y="11"/>
                    <a:pt x="8" y="12"/>
                  </a:cubicBezTo>
                  <a:cubicBezTo>
                    <a:pt x="7" y="13"/>
                    <a:pt x="6" y="19"/>
                    <a:pt x="6" y="19"/>
                  </a:cubicBezTo>
                  <a:cubicBezTo>
                    <a:pt x="6" y="19"/>
                    <a:pt x="10" y="16"/>
                    <a:pt x="11" y="13"/>
                  </a:cubicBezTo>
                  <a:cubicBezTo>
                    <a:pt x="13" y="10"/>
                    <a:pt x="21" y="6"/>
                    <a:pt x="24" y="2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8" name="Freeform 1023">
              <a:extLst>
                <a:ext uri="{FF2B5EF4-FFF2-40B4-BE49-F238E27FC236}">
                  <a16:creationId xmlns:a16="http://schemas.microsoft.com/office/drawing/2014/main" id="{F85D7DC6-3C3E-4105-A58A-FCEE11692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7301" y="1133476"/>
              <a:ext cx="22225" cy="22225"/>
            </a:xfrm>
            <a:custGeom>
              <a:avLst/>
              <a:gdLst>
                <a:gd name="T0" fmla="*/ 7 w 7"/>
                <a:gd name="T1" fmla="*/ 0 h 7"/>
                <a:gd name="T2" fmla="*/ 6 w 7"/>
                <a:gd name="T3" fmla="*/ 5 h 7"/>
                <a:gd name="T4" fmla="*/ 0 w 7"/>
                <a:gd name="T5" fmla="*/ 7 h 7"/>
                <a:gd name="T6" fmla="*/ 3 w 7"/>
                <a:gd name="T7" fmla="*/ 1 h 7"/>
                <a:gd name="T8" fmla="*/ 7 w 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0"/>
                  </a:moveTo>
                  <a:cubicBezTo>
                    <a:pt x="7" y="0"/>
                    <a:pt x="7" y="2"/>
                    <a:pt x="6" y="5"/>
                  </a:cubicBezTo>
                  <a:cubicBezTo>
                    <a:pt x="4" y="7"/>
                    <a:pt x="0" y="7"/>
                    <a:pt x="0" y="7"/>
                  </a:cubicBezTo>
                  <a:cubicBezTo>
                    <a:pt x="3" y="1"/>
                    <a:pt x="3" y="1"/>
                    <a:pt x="3" y="1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9" name="Freeform 1024">
              <a:extLst>
                <a:ext uri="{FF2B5EF4-FFF2-40B4-BE49-F238E27FC236}">
                  <a16:creationId xmlns:a16="http://schemas.microsoft.com/office/drawing/2014/main" id="{89709176-E21A-4ECF-8D90-5BFBD4EE8F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0001" y="1139826"/>
              <a:ext cx="263525" cy="192088"/>
            </a:xfrm>
            <a:custGeom>
              <a:avLst/>
              <a:gdLst>
                <a:gd name="T0" fmla="*/ 2 w 80"/>
                <a:gd name="T1" fmla="*/ 0 h 58"/>
                <a:gd name="T2" fmla="*/ 74 w 80"/>
                <a:gd name="T3" fmla="*/ 52 h 58"/>
                <a:gd name="T4" fmla="*/ 80 w 80"/>
                <a:gd name="T5" fmla="*/ 56 h 58"/>
                <a:gd name="T6" fmla="*/ 0 w 80"/>
                <a:gd name="T7" fmla="*/ 3 h 58"/>
                <a:gd name="T8" fmla="*/ 2 w 80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58">
                  <a:moveTo>
                    <a:pt x="2" y="0"/>
                  </a:moveTo>
                  <a:cubicBezTo>
                    <a:pt x="2" y="0"/>
                    <a:pt x="29" y="38"/>
                    <a:pt x="74" y="52"/>
                  </a:cubicBezTo>
                  <a:cubicBezTo>
                    <a:pt x="74" y="52"/>
                    <a:pt x="80" y="53"/>
                    <a:pt x="80" y="56"/>
                  </a:cubicBezTo>
                  <a:cubicBezTo>
                    <a:pt x="79" y="58"/>
                    <a:pt x="31" y="44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0" name="Freeform 1025">
              <a:extLst>
                <a:ext uri="{FF2B5EF4-FFF2-40B4-BE49-F238E27FC236}">
                  <a16:creationId xmlns:a16="http://schemas.microsoft.com/office/drawing/2014/main" id="{518D5D8D-3902-4C9B-9859-5B735EC009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75976" y="831851"/>
              <a:ext cx="623888" cy="327025"/>
            </a:xfrm>
            <a:custGeom>
              <a:avLst/>
              <a:gdLst>
                <a:gd name="T0" fmla="*/ 29 w 189"/>
                <a:gd name="T1" fmla="*/ 61 h 99"/>
                <a:gd name="T2" fmla="*/ 29 w 189"/>
                <a:gd name="T3" fmla="*/ 61 h 99"/>
                <a:gd name="T4" fmla="*/ 25 w 189"/>
                <a:gd name="T5" fmla="*/ 57 h 99"/>
                <a:gd name="T6" fmla="*/ 4 w 189"/>
                <a:gd name="T7" fmla="*/ 12 h 99"/>
                <a:gd name="T8" fmla="*/ 8 w 189"/>
                <a:gd name="T9" fmla="*/ 4 h 99"/>
                <a:gd name="T10" fmla="*/ 32 w 189"/>
                <a:gd name="T11" fmla="*/ 12 h 99"/>
                <a:gd name="T12" fmla="*/ 34 w 189"/>
                <a:gd name="T13" fmla="*/ 13 h 99"/>
                <a:gd name="T14" fmla="*/ 34 w 189"/>
                <a:gd name="T15" fmla="*/ 13 h 99"/>
                <a:gd name="T16" fmla="*/ 34 w 189"/>
                <a:gd name="T17" fmla="*/ 13 h 99"/>
                <a:gd name="T18" fmla="*/ 36 w 189"/>
                <a:gd name="T19" fmla="*/ 14 h 99"/>
                <a:gd name="T20" fmla="*/ 55 w 189"/>
                <a:gd name="T21" fmla="*/ 22 h 99"/>
                <a:gd name="T22" fmla="*/ 111 w 189"/>
                <a:gd name="T23" fmla="*/ 36 h 99"/>
                <a:gd name="T24" fmla="*/ 166 w 189"/>
                <a:gd name="T25" fmla="*/ 43 h 99"/>
                <a:gd name="T26" fmla="*/ 177 w 189"/>
                <a:gd name="T27" fmla="*/ 44 h 99"/>
                <a:gd name="T28" fmla="*/ 189 w 189"/>
                <a:gd name="T29" fmla="*/ 61 h 99"/>
                <a:gd name="T30" fmla="*/ 168 w 189"/>
                <a:gd name="T31" fmla="*/ 75 h 99"/>
                <a:gd name="T32" fmla="*/ 69 w 189"/>
                <a:gd name="T33" fmla="*/ 88 h 99"/>
                <a:gd name="T34" fmla="*/ 29 w 189"/>
                <a:gd name="T35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9" h="99">
                  <a:moveTo>
                    <a:pt x="29" y="61"/>
                  </a:moveTo>
                  <a:cubicBezTo>
                    <a:pt x="29" y="61"/>
                    <a:pt x="29" y="61"/>
                    <a:pt x="29" y="61"/>
                  </a:cubicBezTo>
                  <a:cubicBezTo>
                    <a:pt x="27" y="60"/>
                    <a:pt x="26" y="58"/>
                    <a:pt x="25" y="57"/>
                  </a:cubicBezTo>
                  <a:cubicBezTo>
                    <a:pt x="8" y="41"/>
                    <a:pt x="0" y="15"/>
                    <a:pt x="4" y="12"/>
                  </a:cubicBezTo>
                  <a:cubicBezTo>
                    <a:pt x="4" y="5"/>
                    <a:pt x="7" y="8"/>
                    <a:pt x="8" y="4"/>
                  </a:cubicBezTo>
                  <a:cubicBezTo>
                    <a:pt x="9" y="0"/>
                    <a:pt x="12" y="0"/>
                    <a:pt x="32" y="12"/>
                  </a:cubicBezTo>
                  <a:cubicBezTo>
                    <a:pt x="33" y="12"/>
                    <a:pt x="33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5" y="13"/>
                    <a:pt x="35" y="14"/>
                    <a:pt x="36" y="14"/>
                  </a:cubicBezTo>
                  <a:cubicBezTo>
                    <a:pt x="41" y="17"/>
                    <a:pt x="48" y="19"/>
                    <a:pt x="55" y="22"/>
                  </a:cubicBezTo>
                  <a:cubicBezTo>
                    <a:pt x="74" y="28"/>
                    <a:pt x="97" y="34"/>
                    <a:pt x="111" y="36"/>
                  </a:cubicBezTo>
                  <a:cubicBezTo>
                    <a:pt x="122" y="38"/>
                    <a:pt x="151" y="41"/>
                    <a:pt x="166" y="43"/>
                  </a:cubicBezTo>
                  <a:cubicBezTo>
                    <a:pt x="173" y="43"/>
                    <a:pt x="177" y="44"/>
                    <a:pt x="177" y="44"/>
                  </a:cubicBezTo>
                  <a:cubicBezTo>
                    <a:pt x="189" y="61"/>
                    <a:pt x="189" y="61"/>
                    <a:pt x="189" y="61"/>
                  </a:cubicBezTo>
                  <a:cubicBezTo>
                    <a:pt x="182" y="66"/>
                    <a:pt x="175" y="71"/>
                    <a:pt x="168" y="75"/>
                  </a:cubicBezTo>
                  <a:cubicBezTo>
                    <a:pt x="127" y="99"/>
                    <a:pt x="94" y="98"/>
                    <a:pt x="69" y="88"/>
                  </a:cubicBezTo>
                  <a:cubicBezTo>
                    <a:pt x="52" y="81"/>
                    <a:pt x="39" y="70"/>
                    <a:pt x="29" y="6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1" name="Freeform 1026">
              <a:extLst>
                <a:ext uri="{FF2B5EF4-FFF2-40B4-BE49-F238E27FC236}">
                  <a16:creationId xmlns:a16="http://schemas.microsoft.com/office/drawing/2014/main" id="{52F86E59-97FE-4063-B3E4-706B9AA0AA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56951" y="904876"/>
              <a:ext cx="363538" cy="238125"/>
            </a:xfrm>
            <a:custGeom>
              <a:avLst/>
              <a:gdLst>
                <a:gd name="T0" fmla="*/ 14 w 110"/>
                <a:gd name="T1" fmla="*/ 66 h 72"/>
                <a:gd name="T2" fmla="*/ 37 w 110"/>
                <a:gd name="T3" fmla="*/ 72 h 72"/>
                <a:gd name="T4" fmla="*/ 43 w 110"/>
                <a:gd name="T5" fmla="*/ 69 h 72"/>
                <a:gd name="T6" fmla="*/ 14 w 110"/>
                <a:gd name="T7" fmla="*/ 66 h 72"/>
                <a:gd name="T8" fmla="*/ 6 w 110"/>
                <a:gd name="T9" fmla="*/ 21 h 72"/>
                <a:gd name="T10" fmla="*/ 51 w 110"/>
                <a:gd name="T11" fmla="*/ 43 h 72"/>
                <a:gd name="T12" fmla="*/ 72 w 110"/>
                <a:gd name="T13" fmla="*/ 56 h 72"/>
                <a:gd name="T14" fmla="*/ 59 w 110"/>
                <a:gd name="T15" fmla="*/ 59 h 72"/>
                <a:gd name="T16" fmla="*/ 18 w 110"/>
                <a:gd name="T17" fmla="*/ 48 h 72"/>
                <a:gd name="T18" fmla="*/ 56 w 110"/>
                <a:gd name="T19" fmla="*/ 65 h 72"/>
                <a:gd name="T20" fmla="*/ 63 w 110"/>
                <a:gd name="T21" fmla="*/ 62 h 72"/>
                <a:gd name="T22" fmla="*/ 63 w 110"/>
                <a:gd name="T23" fmla="*/ 62 h 72"/>
                <a:gd name="T24" fmla="*/ 110 w 110"/>
                <a:gd name="T25" fmla="*/ 40 h 72"/>
                <a:gd name="T26" fmla="*/ 105 w 110"/>
                <a:gd name="T27" fmla="*/ 39 h 72"/>
                <a:gd name="T28" fmla="*/ 71 w 110"/>
                <a:gd name="T29" fmla="*/ 32 h 72"/>
                <a:gd name="T30" fmla="*/ 61 w 110"/>
                <a:gd name="T31" fmla="*/ 37 h 72"/>
                <a:gd name="T32" fmla="*/ 59 w 110"/>
                <a:gd name="T33" fmla="*/ 37 h 72"/>
                <a:gd name="T34" fmla="*/ 6 w 110"/>
                <a:gd name="T35" fmla="*/ 21 h 72"/>
                <a:gd name="T36" fmla="*/ 0 w 110"/>
                <a:gd name="T37" fmla="*/ 0 h 72"/>
                <a:gd name="T38" fmla="*/ 34 w 110"/>
                <a:gd name="T39" fmla="*/ 13 h 72"/>
                <a:gd name="T40" fmla="*/ 27 w 110"/>
                <a:gd name="T41" fmla="*/ 8 h 72"/>
                <a:gd name="T42" fmla="*/ 0 w 110"/>
                <a:gd name="T4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0" h="72">
                  <a:moveTo>
                    <a:pt x="14" y="66"/>
                  </a:moveTo>
                  <a:cubicBezTo>
                    <a:pt x="21" y="68"/>
                    <a:pt x="29" y="71"/>
                    <a:pt x="37" y="72"/>
                  </a:cubicBezTo>
                  <a:cubicBezTo>
                    <a:pt x="39" y="71"/>
                    <a:pt x="41" y="70"/>
                    <a:pt x="43" y="69"/>
                  </a:cubicBezTo>
                  <a:cubicBezTo>
                    <a:pt x="33" y="69"/>
                    <a:pt x="21" y="67"/>
                    <a:pt x="14" y="66"/>
                  </a:cubicBezTo>
                  <a:moveTo>
                    <a:pt x="6" y="21"/>
                  </a:moveTo>
                  <a:cubicBezTo>
                    <a:pt x="6" y="21"/>
                    <a:pt x="28" y="38"/>
                    <a:pt x="51" y="43"/>
                  </a:cubicBezTo>
                  <a:cubicBezTo>
                    <a:pt x="73" y="49"/>
                    <a:pt x="81" y="50"/>
                    <a:pt x="72" y="56"/>
                  </a:cubicBezTo>
                  <a:cubicBezTo>
                    <a:pt x="69" y="58"/>
                    <a:pt x="64" y="59"/>
                    <a:pt x="59" y="59"/>
                  </a:cubicBezTo>
                  <a:cubicBezTo>
                    <a:pt x="48" y="59"/>
                    <a:pt x="32" y="55"/>
                    <a:pt x="18" y="48"/>
                  </a:cubicBezTo>
                  <a:cubicBezTo>
                    <a:pt x="24" y="58"/>
                    <a:pt x="45" y="62"/>
                    <a:pt x="56" y="65"/>
                  </a:cubicBezTo>
                  <a:cubicBezTo>
                    <a:pt x="58" y="64"/>
                    <a:pt x="61" y="63"/>
                    <a:pt x="63" y="62"/>
                  </a:cubicBezTo>
                  <a:cubicBezTo>
                    <a:pt x="63" y="62"/>
                    <a:pt x="63" y="62"/>
                    <a:pt x="63" y="62"/>
                  </a:cubicBezTo>
                  <a:cubicBezTo>
                    <a:pt x="81" y="56"/>
                    <a:pt x="96" y="52"/>
                    <a:pt x="110" y="40"/>
                  </a:cubicBezTo>
                  <a:cubicBezTo>
                    <a:pt x="109" y="39"/>
                    <a:pt x="107" y="39"/>
                    <a:pt x="105" y="39"/>
                  </a:cubicBezTo>
                  <a:cubicBezTo>
                    <a:pt x="94" y="38"/>
                    <a:pt x="82" y="36"/>
                    <a:pt x="71" y="32"/>
                  </a:cubicBezTo>
                  <a:cubicBezTo>
                    <a:pt x="70" y="34"/>
                    <a:pt x="67" y="36"/>
                    <a:pt x="61" y="37"/>
                  </a:cubicBezTo>
                  <a:cubicBezTo>
                    <a:pt x="60" y="37"/>
                    <a:pt x="59" y="37"/>
                    <a:pt x="59" y="37"/>
                  </a:cubicBezTo>
                  <a:cubicBezTo>
                    <a:pt x="43" y="37"/>
                    <a:pt x="6" y="21"/>
                    <a:pt x="6" y="21"/>
                  </a:cubicBezTo>
                  <a:moveTo>
                    <a:pt x="0" y="0"/>
                  </a:moveTo>
                  <a:cubicBezTo>
                    <a:pt x="6" y="7"/>
                    <a:pt x="19" y="9"/>
                    <a:pt x="34" y="13"/>
                  </a:cubicBezTo>
                  <a:cubicBezTo>
                    <a:pt x="32" y="11"/>
                    <a:pt x="30" y="10"/>
                    <a:pt x="27" y="8"/>
                  </a:cubicBezTo>
                  <a:cubicBezTo>
                    <a:pt x="18" y="6"/>
                    <a:pt x="8" y="3"/>
                    <a:pt x="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2" name="Freeform 1027">
              <a:extLst>
                <a:ext uri="{FF2B5EF4-FFF2-40B4-BE49-F238E27FC236}">
                  <a16:creationId xmlns:a16="http://schemas.microsoft.com/office/drawing/2014/main" id="{63F22002-BBEB-4B68-B43D-3F1D77B04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913" y="573088"/>
              <a:ext cx="488950" cy="503238"/>
            </a:xfrm>
            <a:custGeom>
              <a:avLst/>
              <a:gdLst>
                <a:gd name="T0" fmla="*/ 19 w 148"/>
                <a:gd name="T1" fmla="*/ 87 h 152"/>
                <a:gd name="T2" fmla="*/ 7 w 148"/>
                <a:gd name="T3" fmla="*/ 71 h 152"/>
                <a:gd name="T4" fmla="*/ 0 w 148"/>
                <a:gd name="T5" fmla="*/ 39 h 152"/>
                <a:gd name="T6" fmla="*/ 0 w 148"/>
                <a:gd name="T7" fmla="*/ 39 h 152"/>
                <a:gd name="T8" fmla="*/ 4 w 148"/>
                <a:gd name="T9" fmla="*/ 18 h 152"/>
                <a:gd name="T10" fmla="*/ 12 w 148"/>
                <a:gd name="T11" fmla="*/ 14 h 152"/>
                <a:gd name="T12" fmla="*/ 19 w 148"/>
                <a:gd name="T13" fmla="*/ 13 h 152"/>
                <a:gd name="T14" fmla="*/ 22 w 148"/>
                <a:gd name="T15" fmla="*/ 7 h 152"/>
                <a:gd name="T16" fmla="*/ 28 w 148"/>
                <a:gd name="T17" fmla="*/ 1 h 152"/>
                <a:gd name="T18" fmla="*/ 57 w 148"/>
                <a:gd name="T19" fmla="*/ 4 h 152"/>
                <a:gd name="T20" fmla="*/ 57 w 148"/>
                <a:gd name="T21" fmla="*/ 4 h 152"/>
                <a:gd name="T22" fmla="*/ 68 w 148"/>
                <a:gd name="T23" fmla="*/ 7 h 152"/>
                <a:gd name="T24" fmla="*/ 94 w 148"/>
                <a:gd name="T25" fmla="*/ 20 h 152"/>
                <a:gd name="T26" fmla="*/ 94 w 148"/>
                <a:gd name="T27" fmla="*/ 21 h 152"/>
                <a:gd name="T28" fmla="*/ 98 w 148"/>
                <a:gd name="T29" fmla="*/ 23 h 152"/>
                <a:gd name="T30" fmla="*/ 99 w 148"/>
                <a:gd name="T31" fmla="*/ 24 h 152"/>
                <a:gd name="T32" fmla="*/ 134 w 148"/>
                <a:gd name="T33" fmla="*/ 67 h 152"/>
                <a:gd name="T34" fmla="*/ 148 w 148"/>
                <a:gd name="T35" fmla="*/ 133 h 152"/>
                <a:gd name="T36" fmla="*/ 19 w 148"/>
                <a:gd name="T37" fmla="*/ 8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8" h="152">
                  <a:moveTo>
                    <a:pt x="19" y="87"/>
                  </a:moveTo>
                  <a:cubicBezTo>
                    <a:pt x="13" y="81"/>
                    <a:pt x="10" y="76"/>
                    <a:pt x="7" y="71"/>
                  </a:cubicBezTo>
                  <a:cubicBezTo>
                    <a:pt x="2" y="59"/>
                    <a:pt x="0" y="48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0"/>
                    <a:pt x="2" y="23"/>
                    <a:pt x="4" y="18"/>
                  </a:cubicBezTo>
                  <a:cubicBezTo>
                    <a:pt x="5" y="15"/>
                    <a:pt x="9" y="13"/>
                    <a:pt x="12" y="14"/>
                  </a:cubicBezTo>
                  <a:cubicBezTo>
                    <a:pt x="14" y="14"/>
                    <a:pt x="17" y="14"/>
                    <a:pt x="19" y="13"/>
                  </a:cubicBezTo>
                  <a:cubicBezTo>
                    <a:pt x="21" y="12"/>
                    <a:pt x="22" y="10"/>
                    <a:pt x="22" y="7"/>
                  </a:cubicBezTo>
                  <a:cubicBezTo>
                    <a:pt x="22" y="4"/>
                    <a:pt x="25" y="1"/>
                    <a:pt x="28" y="1"/>
                  </a:cubicBezTo>
                  <a:cubicBezTo>
                    <a:pt x="34" y="0"/>
                    <a:pt x="45" y="0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61" y="5"/>
                    <a:pt x="64" y="6"/>
                    <a:pt x="68" y="7"/>
                  </a:cubicBezTo>
                  <a:cubicBezTo>
                    <a:pt x="77" y="10"/>
                    <a:pt x="86" y="15"/>
                    <a:pt x="94" y="20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96" y="21"/>
                    <a:pt x="97" y="22"/>
                    <a:pt x="98" y="23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113" y="34"/>
                    <a:pt x="126" y="49"/>
                    <a:pt x="134" y="67"/>
                  </a:cubicBezTo>
                  <a:cubicBezTo>
                    <a:pt x="148" y="98"/>
                    <a:pt x="148" y="133"/>
                    <a:pt x="148" y="133"/>
                  </a:cubicBezTo>
                  <a:cubicBezTo>
                    <a:pt x="105" y="152"/>
                    <a:pt x="45" y="118"/>
                    <a:pt x="19" y="87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3" name="Freeform 1028">
              <a:extLst>
                <a:ext uri="{FF2B5EF4-FFF2-40B4-BE49-F238E27FC236}">
                  <a16:creationId xmlns:a16="http://schemas.microsoft.com/office/drawing/2014/main" id="{6855849B-F9A5-4D79-9C74-4E7B83B23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20476" y="639763"/>
              <a:ext cx="76200" cy="66675"/>
            </a:xfrm>
            <a:custGeom>
              <a:avLst/>
              <a:gdLst>
                <a:gd name="T0" fmla="*/ 0 w 23"/>
                <a:gd name="T1" fmla="*/ 0 h 20"/>
                <a:gd name="T2" fmla="*/ 0 w 23"/>
                <a:gd name="T3" fmla="*/ 0 h 20"/>
                <a:gd name="T4" fmla="*/ 0 w 23"/>
                <a:gd name="T5" fmla="*/ 1 h 20"/>
                <a:gd name="T6" fmla="*/ 4 w 23"/>
                <a:gd name="T7" fmla="*/ 3 h 20"/>
                <a:gd name="T8" fmla="*/ 5 w 23"/>
                <a:gd name="T9" fmla="*/ 4 h 20"/>
                <a:gd name="T10" fmla="*/ 23 w 23"/>
                <a:gd name="T11" fmla="*/ 20 h 20"/>
                <a:gd name="T12" fmla="*/ 23 w 23"/>
                <a:gd name="T13" fmla="*/ 20 h 20"/>
                <a:gd name="T14" fmla="*/ 5 w 23"/>
                <a:gd name="T15" fmla="*/ 4 h 20"/>
                <a:gd name="T16" fmla="*/ 4 w 23"/>
                <a:gd name="T17" fmla="*/ 3 h 20"/>
                <a:gd name="T18" fmla="*/ 0 w 23"/>
                <a:gd name="T19" fmla="*/ 1 h 20"/>
                <a:gd name="T20" fmla="*/ 0 w 23"/>
                <a:gd name="T21" fmla="*/ 0 h 20"/>
                <a:gd name="T22" fmla="*/ 0 w 23"/>
                <a:gd name="T2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2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3" y="2"/>
                    <a:pt x="4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1" y="8"/>
                    <a:pt x="18" y="14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18" y="14"/>
                    <a:pt x="11" y="8"/>
                    <a:pt x="5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2" y="2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4" name="Freeform 1029">
              <a:extLst>
                <a:ext uri="{FF2B5EF4-FFF2-40B4-BE49-F238E27FC236}">
                  <a16:creationId xmlns:a16="http://schemas.microsoft.com/office/drawing/2014/main" id="{ADAA2FDF-5F79-41CD-91CE-496AAAC22D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72826" y="619126"/>
              <a:ext cx="420688" cy="414338"/>
            </a:xfrm>
            <a:custGeom>
              <a:avLst/>
              <a:gdLst>
                <a:gd name="T0" fmla="*/ 100 w 127"/>
                <a:gd name="T1" fmla="*/ 125 h 125"/>
                <a:gd name="T2" fmla="*/ 35 w 127"/>
                <a:gd name="T3" fmla="*/ 97 h 125"/>
                <a:gd name="T4" fmla="*/ 39 w 127"/>
                <a:gd name="T5" fmla="*/ 68 h 125"/>
                <a:gd name="T6" fmla="*/ 71 w 127"/>
                <a:gd name="T7" fmla="*/ 107 h 125"/>
                <a:gd name="T8" fmla="*/ 69 w 127"/>
                <a:gd name="T9" fmla="*/ 110 h 125"/>
                <a:gd name="T10" fmla="*/ 108 w 127"/>
                <a:gd name="T11" fmla="*/ 123 h 125"/>
                <a:gd name="T12" fmla="*/ 65 w 127"/>
                <a:gd name="T13" fmla="*/ 90 h 125"/>
                <a:gd name="T14" fmla="*/ 95 w 127"/>
                <a:gd name="T15" fmla="*/ 66 h 125"/>
                <a:gd name="T16" fmla="*/ 103 w 127"/>
                <a:gd name="T17" fmla="*/ 86 h 125"/>
                <a:gd name="T18" fmla="*/ 98 w 127"/>
                <a:gd name="T19" fmla="*/ 85 h 125"/>
                <a:gd name="T20" fmla="*/ 117 w 127"/>
                <a:gd name="T21" fmla="*/ 113 h 125"/>
                <a:gd name="T22" fmla="*/ 121 w 127"/>
                <a:gd name="T23" fmla="*/ 98 h 125"/>
                <a:gd name="T24" fmla="*/ 95 w 127"/>
                <a:gd name="T25" fmla="*/ 66 h 125"/>
                <a:gd name="T26" fmla="*/ 72 w 127"/>
                <a:gd name="T27" fmla="*/ 69 h 125"/>
                <a:gd name="T28" fmla="*/ 92 w 127"/>
                <a:gd name="T29" fmla="*/ 100 h 125"/>
                <a:gd name="T30" fmla="*/ 110 w 127"/>
                <a:gd name="T31" fmla="*/ 121 h 125"/>
                <a:gd name="T32" fmla="*/ 96 w 127"/>
                <a:gd name="T33" fmla="*/ 84 h 125"/>
                <a:gd name="T34" fmla="*/ 32 w 127"/>
                <a:gd name="T35" fmla="*/ 61 h 125"/>
                <a:gd name="T36" fmla="*/ 37 w 127"/>
                <a:gd name="T37" fmla="*/ 65 h 125"/>
                <a:gd name="T38" fmla="*/ 62 w 127"/>
                <a:gd name="T39" fmla="*/ 59 h 125"/>
                <a:gd name="T40" fmla="*/ 71 w 127"/>
                <a:gd name="T41" fmla="*/ 63 h 125"/>
                <a:gd name="T42" fmla="*/ 62 w 127"/>
                <a:gd name="T43" fmla="*/ 59 h 125"/>
                <a:gd name="T44" fmla="*/ 77 w 127"/>
                <a:gd name="T45" fmla="*/ 52 h 125"/>
                <a:gd name="T46" fmla="*/ 94 w 127"/>
                <a:gd name="T47" fmla="*/ 65 h 125"/>
                <a:gd name="T48" fmla="*/ 78 w 127"/>
                <a:gd name="T49" fmla="*/ 48 h 125"/>
                <a:gd name="T50" fmla="*/ 74 w 127"/>
                <a:gd name="T51" fmla="*/ 48 h 125"/>
                <a:gd name="T52" fmla="*/ 76 w 127"/>
                <a:gd name="T53" fmla="*/ 46 h 125"/>
                <a:gd name="T54" fmla="*/ 62 w 127"/>
                <a:gd name="T55" fmla="*/ 0 h 125"/>
                <a:gd name="T56" fmla="*/ 98 w 127"/>
                <a:gd name="T57" fmla="*/ 37 h 125"/>
                <a:gd name="T58" fmla="*/ 98 w 127"/>
                <a:gd name="T59" fmla="*/ 26 h 125"/>
                <a:gd name="T60" fmla="*/ 79 w 127"/>
                <a:gd name="T61" fmla="*/ 9 h 125"/>
                <a:gd name="T62" fmla="*/ 75 w 127"/>
                <a:gd name="T63" fmla="*/ 6 h 125"/>
                <a:gd name="T64" fmla="*/ 62 w 127"/>
                <a:gd name="T6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7" h="125">
                  <a:moveTo>
                    <a:pt x="0" y="73"/>
                  </a:moveTo>
                  <a:cubicBezTo>
                    <a:pt x="21" y="97"/>
                    <a:pt x="62" y="124"/>
                    <a:pt x="100" y="125"/>
                  </a:cubicBezTo>
                  <a:cubicBezTo>
                    <a:pt x="90" y="122"/>
                    <a:pt x="76" y="117"/>
                    <a:pt x="63" y="109"/>
                  </a:cubicBezTo>
                  <a:cubicBezTo>
                    <a:pt x="54" y="106"/>
                    <a:pt x="42" y="101"/>
                    <a:pt x="35" y="97"/>
                  </a:cubicBezTo>
                  <a:cubicBezTo>
                    <a:pt x="12" y="82"/>
                    <a:pt x="11" y="81"/>
                    <a:pt x="0" y="73"/>
                  </a:cubicBezTo>
                  <a:moveTo>
                    <a:pt x="39" y="68"/>
                  </a:moveTo>
                  <a:cubicBezTo>
                    <a:pt x="39" y="70"/>
                    <a:pt x="40" y="72"/>
                    <a:pt x="40" y="74"/>
                  </a:cubicBezTo>
                  <a:cubicBezTo>
                    <a:pt x="48" y="85"/>
                    <a:pt x="60" y="101"/>
                    <a:pt x="71" y="107"/>
                  </a:cubicBezTo>
                  <a:cubicBezTo>
                    <a:pt x="76" y="110"/>
                    <a:pt x="77" y="111"/>
                    <a:pt x="74" y="111"/>
                  </a:cubicBezTo>
                  <a:cubicBezTo>
                    <a:pt x="73" y="111"/>
                    <a:pt x="71" y="111"/>
                    <a:pt x="69" y="110"/>
                  </a:cubicBezTo>
                  <a:cubicBezTo>
                    <a:pt x="83" y="119"/>
                    <a:pt x="99" y="122"/>
                    <a:pt x="108" y="123"/>
                  </a:cubicBezTo>
                  <a:cubicBezTo>
                    <a:pt x="108" y="123"/>
                    <a:pt x="108" y="123"/>
                    <a:pt x="108" y="123"/>
                  </a:cubicBezTo>
                  <a:cubicBezTo>
                    <a:pt x="102" y="119"/>
                    <a:pt x="90" y="111"/>
                    <a:pt x="81" y="98"/>
                  </a:cubicBezTo>
                  <a:cubicBezTo>
                    <a:pt x="75" y="97"/>
                    <a:pt x="70" y="94"/>
                    <a:pt x="65" y="90"/>
                  </a:cubicBezTo>
                  <a:cubicBezTo>
                    <a:pt x="55" y="84"/>
                    <a:pt x="46" y="74"/>
                    <a:pt x="39" y="68"/>
                  </a:cubicBezTo>
                  <a:moveTo>
                    <a:pt x="95" y="66"/>
                  </a:moveTo>
                  <a:cubicBezTo>
                    <a:pt x="95" y="68"/>
                    <a:pt x="95" y="71"/>
                    <a:pt x="96" y="74"/>
                  </a:cubicBezTo>
                  <a:cubicBezTo>
                    <a:pt x="100" y="80"/>
                    <a:pt x="103" y="84"/>
                    <a:pt x="103" y="86"/>
                  </a:cubicBezTo>
                  <a:cubicBezTo>
                    <a:pt x="103" y="87"/>
                    <a:pt x="102" y="87"/>
                    <a:pt x="102" y="87"/>
                  </a:cubicBezTo>
                  <a:cubicBezTo>
                    <a:pt x="101" y="87"/>
                    <a:pt x="100" y="87"/>
                    <a:pt x="98" y="85"/>
                  </a:cubicBezTo>
                  <a:cubicBezTo>
                    <a:pt x="100" y="90"/>
                    <a:pt x="102" y="95"/>
                    <a:pt x="105" y="99"/>
                  </a:cubicBezTo>
                  <a:cubicBezTo>
                    <a:pt x="109" y="105"/>
                    <a:pt x="113" y="110"/>
                    <a:pt x="117" y="113"/>
                  </a:cubicBezTo>
                  <a:cubicBezTo>
                    <a:pt x="119" y="112"/>
                    <a:pt x="123" y="109"/>
                    <a:pt x="127" y="106"/>
                  </a:cubicBezTo>
                  <a:cubicBezTo>
                    <a:pt x="121" y="98"/>
                    <a:pt x="121" y="98"/>
                    <a:pt x="121" y="98"/>
                  </a:cubicBezTo>
                  <a:cubicBezTo>
                    <a:pt x="116" y="90"/>
                    <a:pt x="111" y="82"/>
                    <a:pt x="107" y="74"/>
                  </a:cubicBezTo>
                  <a:cubicBezTo>
                    <a:pt x="105" y="74"/>
                    <a:pt x="101" y="72"/>
                    <a:pt x="95" y="66"/>
                  </a:cubicBezTo>
                  <a:moveTo>
                    <a:pt x="72" y="64"/>
                  </a:moveTo>
                  <a:cubicBezTo>
                    <a:pt x="72" y="66"/>
                    <a:pt x="72" y="68"/>
                    <a:pt x="72" y="69"/>
                  </a:cubicBezTo>
                  <a:cubicBezTo>
                    <a:pt x="82" y="78"/>
                    <a:pt x="97" y="90"/>
                    <a:pt x="98" y="95"/>
                  </a:cubicBezTo>
                  <a:cubicBezTo>
                    <a:pt x="99" y="99"/>
                    <a:pt x="97" y="100"/>
                    <a:pt x="92" y="100"/>
                  </a:cubicBezTo>
                  <a:cubicBezTo>
                    <a:pt x="89" y="100"/>
                    <a:pt x="86" y="100"/>
                    <a:pt x="83" y="99"/>
                  </a:cubicBezTo>
                  <a:cubicBezTo>
                    <a:pt x="92" y="111"/>
                    <a:pt x="104" y="118"/>
                    <a:pt x="110" y="121"/>
                  </a:cubicBezTo>
                  <a:cubicBezTo>
                    <a:pt x="112" y="119"/>
                    <a:pt x="114" y="117"/>
                    <a:pt x="115" y="115"/>
                  </a:cubicBezTo>
                  <a:cubicBezTo>
                    <a:pt x="108" y="108"/>
                    <a:pt x="100" y="98"/>
                    <a:pt x="96" y="84"/>
                  </a:cubicBezTo>
                  <a:cubicBezTo>
                    <a:pt x="90" y="79"/>
                    <a:pt x="81" y="70"/>
                    <a:pt x="72" y="64"/>
                  </a:cubicBezTo>
                  <a:moveTo>
                    <a:pt x="32" y="61"/>
                  </a:moveTo>
                  <a:cubicBezTo>
                    <a:pt x="32" y="61"/>
                    <a:pt x="34" y="64"/>
                    <a:pt x="37" y="69"/>
                  </a:cubicBezTo>
                  <a:cubicBezTo>
                    <a:pt x="37" y="68"/>
                    <a:pt x="37" y="67"/>
                    <a:pt x="37" y="65"/>
                  </a:cubicBezTo>
                  <a:cubicBezTo>
                    <a:pt x="34" y="62"/>
                    <a:pt x="32" y="61"/>
                    <a:pt x="32" y="61"/>
                  </a:cubicBezTo>
                  <a:moveTo>
                    <a:pt x="62" y="59"/>
                  </a:moveTo>
                  <a:cubicBezTo>
                    <a:pt x="60" y="59"/>
                    <a:pt x="64" y="63"/>
                    <a:pt x="70" y="68"/>
                  </a:cubicBezTo>
                  <a:cubicBezTo>
                    <a:pt x="70" y="66"/>
                    <a:pt x="71" y="65"/>
                    <a:pt x="71" y="63"/>
                  </a:cubicBezTo>
                  <a:cubicBezTo>
                    <a:pt x="69" y="62"/>
                    <a:pt x="67" y="60"/>
                    <a:pt x="65" y="60"/>
                  </a:cubicBezTo>
                  <a:cubicBezTo>
                    <a:pt x="64" y="59"/>
                    <a:pt x="63" y="59"/>
                    <a:pt x="62" y="59"/>
                  </a:cubicBezTo>
                  <a:moveTo>
                    <a:pt x="78" y="48"/>
                  </a:moveTo>
                  <a:cubicBezTo>
                    <a:pt x="78" y="49"/>
                    <a:pt x="78" y="51"/>
                    <a:pt x="77" y="52"/>
                  </a:cubicBezTo>
                  <a:cubicBezTo>
                    <a:pt x="83" y="58"/>
                    <a:pt x="89" y="66"/>
                    <a:pt x="94" y="72"/>
                  </a:cubicBezTo>
                  <a:cubicBezTo>
                    <a:pt x="94" y="70"/>
                    <a:pt x="94" y="67"/>
                    <a:pt x="94" y="65"/>
                  </a:cubicBezTo>
                  <a:cubicBezTo>
                    <a:pt x="94" y="64"/>
                    <a:pt x="94" y="64"/>
                    <a:pt x="93" y="64"/>
                  </a:cubicBezTo>
                  <a:cubicBezTo>
                    <a:pt x="88" y="58"/>
                    <a:pt x="82" y="52"/>
                    <a:pt x="78" y="48"/>
                  </a:cubicBezTo>
                  <a:moveTo>
                    <a:pt x="62" y="36"/>
                  </a:moveTo>
                  <a:cubicBezTo>
                    <a:pt x="62" y="36"/>
                    <a:pt x="67" y="41"/>
                    <a:pt x="74" y="48"/>
                  </a:cubicBezTo>
                  <a:cubicBezTo>
                    <a:pt x="74" y="48"/>
                    <a:pt x="74" y="47"/>
                    <a:pt x="75" y="47"/>
                  </a:cubicBezTo>
                  <a:cubicBezTo>
                    <a:pt x="75" y="47"/>
                    <a:pt x="76" y="46"/>
                    <a:pt x="76" y="46"/>
                  </a:cubicBezTo>
                  <a:cubicBezTo>
                    <a:pt x="68" y="40"/>
                    <a:pt x="62" y="36"/>
                    <a:pt x="62" y="36"/>
                  </a:cubicBezTo>
                  <a:moveTo>
                    <a:pt x="62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68" y="5"/>
                    <a:pt x="85" y="18"/>
                    <a:pt x="98" y="37"/>
                  </a:cubicBezTo>
                  <a:cubicBezTo>
                    <a:pt x="98" y="34"/>
                    <a:pt x="98" y="31"/>
                    <a:pt x="98" y="29"/>
                  </a:cubicBezTo>
                  <a:cubicBezTo>
                    <a:pt x="98" y="28"/>
                    <a:pt x="98" y="27"/>
                    <a:pt x="98" y="26"/>
                  </a:cubicBezTo>
                  <a:cubicBezTo>
                    <a:pt x="93" y="20"/>
                    <a:pt x="86" y="14"/>
                    <a:pt x="80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8" y="8"/>
                    <a:pt x="77" y="7"/>
                    <a:pt x="75" y="7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3" y="5"/>
                    <a:pt x="64" y="0"/>
                    <a:pt x="62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5" name="Freeform 1030">
              <a:extLst>
                <a:ext uri="{FF2B5EF4-FFF2-40B4-BE49-F238E27FC236}">
                  <a16:creationId xmlns:a16="http://schemas.microsoft.com/office/drawing/2014/main" id="{C8D8FB31-50D8-49DB-86CD-FF25BAA18A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83976" y="407988"/>
              <a:ext cx="373063" cy="588963"/>
            </a:xfrm>
            <a:custGeom>
              <a:avLst/>
              <a:gdLst>
                <a:gd name="T0" fmla="*/ 39 w 113"/>
                <a:gd name="T1" fmla="*/ 178 h 178"/>
                <a:gd name="T2" fmla="*/ 27 w 113"/>
                <a:gd name="T3" fmla="*/ 162 h 178"/>
                <a:gd name="T4" fmla="*/ 6 w 113"/>
                <a:gd name="T5" fmla="*/ 75 h 178"/>
                <a:gd name="T6" fmla="*/ 6 w 113"/>
                <a:gd name="T7" fmla="*/ 75 h 178"/>
                <a:gd name="T8" fmla="*/ 7 w 113"/>
                <a:gd name="T9" fmla="*/ 67 h 178"/>
                <a:gd name="T10" fmla="*/ 15 w 113"/>
                <a:gd name="T11" fmla="*/ 46 h 178"/>
                <a:gd name="T12" fmla="*/ 37 w 113"/>
                <a:gd name="T13" fmla="*/ 14 h 178"/>
                <a:gd name="T14" fmla="*/ 37 w 113"/>
                <a:gd name="T15" fmla="*/ 14 h 178"/>
                <a:gd name="T16" fmla="*/ 40 w 113"/>
                <a:gd name="T17" fmla="*/ 11 h 178"/>
                <a:gd name="T18" fmla="*/ 41 w 113"/>
                <a:gd name="T19" fmla="*/ 10 h 178"/>
                <a:gd name="T20" fmla="*/ 61 w 113"/>
                <a:gd name="T21" fmla="*/ 4 h 178"/>
                <a:gd name="T22" fmla="*/ 63 w 113"/>
                <a:gd name="T23" fmla="*/ 7 h 178"/>
                <a:gd name="T24" fmla="*/ 71 w 113"/>
                <a:gd name="T25" fmla="*/ 8 h 178"/>
                <a:gd name="T26" fmla="*/ 82 w 113"/>
                <a:gd name="T27" fmla="*/ 9 h 178"/>
                <a:gd name="T28" fmla="*/ 82 w 113"/>
                <a:gd name="T29" fmla="*/ 9 h 178"/>
                <a:gd name="T30" fmla="*/ 89 w 113"/>
                <a:gd name="T31" fmla="*/ 16 h 178"/>
                <a:gd name="T32" fmla="*/ 98 w 113"/>
                <a:gd name="T33" fmla="*/ 28 h 178"/>
                <a:gd name="T34" fmla="*/ 112 w 113"/>
                <a:gd name="T35" fmla="*/ 78 h 178"/>
                <a:gd name="T36" fmla="*/ 112 w 113"/>
                <a:gd name="T37" fmla="*/ 78 h 178"/>
                <a:gd name="T38" fmla="*/ 106 w 113"/>
                <a:gd name="T39" fmla="*/ 110 h 178"/>
                <a:gd name="T40" fmla="*/ 66 w 113"/>
                <a:gd name="T41" fmla="*/ 159 h 178"/>
                <a:gd name="T42" fmla="*/ 39 w 113"/>
                <a:gd name="T43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3" h="178">
                  <a:moveTo>
                    <a:pt x="39" y="178"/>
                  </a:moveTo>
                  <a:cubicBezTo>
                    <a:pt x="27" y="162"/>
                    <a:pt x="27" y="162"/>
                    <a:pt x="27" y="162"/>
                  </a:cubicBezTo>
                  <a:cubicBezTo>
                    <a:pt x="9" y="137"/>
                    <a:pt x="0" y="10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2"/>
                    <a:pt x="7" y="69"/>
                    <a:pt x="7" y="67"/>
                  </a:cubicBezTo>
                  <a:cubicBezTo>
                    <a:pt x="9" y="60"/>
                    <a:pt x="11" y="53"/>
                    <a:pt x="15" y="46"/>
                  </a:cubicBezTo>
                  <a:cubicBezTo>
                    <a:pt x="22" y="32"/>
                    <a:pt x="30" y="22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8" y="13"/>
                    <a:pt x="39" y="12"/>
                    <a:pt x="40" y="11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51" y="2"/>
                    <a:pt x="59" y="0"/>
                    <a:pt x="61" y="4"/>
                  </a:cubicBezTo>
                  <a:cubicBezTo>
                    <a:pt x="61" y="5"/>
                    <a:pt x="63" y="7"/>
                    <a:pt x="63" y="7"/>
                  </a:cubicBezTo>
                  <a:cubicBezTo>
                    <a:pt x="65" y="9"/>
                    <a:pt x="68" y="9"/>
                    <a:pt x="71" y="8"/>
                  </a:cubicBezTo>
                  <a:cubicBezTo>
                    <a:pt x="75" y="7"/>
                    <a:pt x="78" y="7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4" y="11"/>
                    <a:pt x="87" y="14"/>
                    <a:pt x="89" y="16"/>
                  </a:cubicBezTo>
                  <a:cubicBezTo>
                    <a:pt x="92" y="20"/>
                    <a:pt x="95" y="24"/>
                    <a:pt x="98" y="28"/>
                  </a:cubicBezTo>
                  <a:cubicBezTo>
                    <a:pt x="109" y="46"/>
                    <a:pt x="113" y="63"/>
                    <a:pt x="112" y="78"/>
                  </a:cubicBezTo>
                  <a:cubicBezTo>
                    <a:pt x="112" y="78"/>
                    <a:pt x="112" y="78"/>
                    <a:pt x="112" y="78"/>
                  </a:cubicBezTo>
                  <a:cubicBezTo>
                    <a:pt x="112" y="90"/>
                    <a:pt x="110" y="101"/>
                    <a:pt x="106" y="110"/>
                  </a:cubicBezTo>
                  <a:cubicBezTo>
                    <a:pt x="99" y="130"/>
                    <a:pt x="84" y="147"/>
                    <a:pt x="66" y="159"/>
                  </a:cubicBezTo>
                  <a:cubicBezTo>
                    <a:pt x="39" y="178"/>
                    <a:pt x="39" y="178"/>
                    <a:pt x="39" y="178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6" name="Freeform 1031">
              <a:extLst>
                <a:ext uri="{FF2B5EF4-FFF2-40B4-BE49-F238E27FC236}">
                  <a16:creationId xmlns:a16="http://schemas.microsoft.com/office/drawing/2014/main" id="{5F0B227A-EAF9-484F-879E-A6FCD1C547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96676" y="609601"/>
              <a:ext cx="357188" cy="360363"/>
            </a:xfrm>
            <a:custGeom>
              <a:avLst/>
              <a:gdLst>
                <a:gd name="T0" fmla="*/ 6 w 108"/>
                <a:gd name="T1" fmla="*/ 67 h 109"/>
                <a:gd name="T2" fmla="*/ 23 w 108"/>
                <a:gd name="T3" fmla="*/ 101 h 109"/>
                <a:gd name="T4" fmla="*/ 29 w 108"/>
                <a:gd name="T5" fmla="*/ 109 h 109"/>
                <a:gd name="T6" fmla="*/ 35 w 108"/>
                <a:gd name="T7" fmla="*/ 105 h 109"/>
                <a:gd name="T8" fmla="*/ 32 w 108"/>
                <a:gd name="T9" fmla="*/ 94 h 109"/>
                <a:gd name="T10" fmla="*/ 26 w 108"/>
                <a:gd name="T11" fmla="*/ 85 h 109"/>
                <a:gd name="T12" fmla="*/ 25 w 108"/>
                <a:gd name="T13" fmla="*/ 87 h 109"/>
                <a:gd name="T14" fmla="*/ 24 w 108"/>
                <a:gd name="T15" fmla="*/ 87 h 109"/>
                <a:gd name="T16" fmla="*/ 15 w 108"/>
                <a:gd name="T17" fmla="*/ 73 h 109"/>
                <a:gd name="T18" fmla="*/ 6 w 108"/>
                <a:gd name="T19" fmla="*/ 67 h 109"/>
                <a:gd name="T20" fmla="*/ 28 w 108"/>
                <a:gd name="T21" fmla="*/ 61 h 109"/>
                <a:gd name="T22" fmla="*/ 27 w 108"/>
                <a:gd name="T23" fmla="*/ 83 h 109"/>
                <a:gd name="T24" fmla="*/ 38 w 108"/>
                <a:gd name="T25" fmla="*/ 104 h 109"/>
                <a:gd name="T26" fmla="*/ 44 w 108"/>
                <a:gd name="T27" fmla="*/ 100 h 109"/>
                <a:gd name="T28" fmla="*/ 40 w 108"/>
                <a:gd name="T29" fmla="*/ 80 h 109"/>
                <a:gd name="T30" fmla="*/ 39 w 108"/>
                <a:gd name="T31" fmla="*/ 81 h 109"/>
                <a:gd name="T32" fmla="*/ 39 w 108"/>
                <a:gd name="T33" fmla="*/ 81 h 109"/>
                <a:gd name="T34" fmla="*/ 33 w 108"/>
                <a:gd name="T35" fmla="*/ 68 h 109"/>
                <a:gd name="T36" fmla="*/ 28 w 108"/>
                <a:gd name="T37" fmla="*/ 61 h 109"/>
                <a:gd name="T38" fmla="*/ 50 w 108"/>
                <a:gd name="T39" fmla="*/ 43 h 109"/>
                <a:gd name="T40" fmla="*/ 41 w 108"/>
                <a:gd name="T41" fmla="*/ 78 h 109"/>
                <a:gd name="T42" fmla="*/ 46 w 108"/>
                <a:gd name="T43" fmla="*/ 95 h 109"/>
                <a:gd name="T44" fmla="*/ 50 w 108"/>
                <a:gd name="T45" fmla="*/ 80 h 109"/>
                <a:gd name="T46" fmla="*/ 48 w 108"/>
                <a:gd name="T47" fmla="*/ 82 h 109"/>
                <a:gd name="T48" fmla="*/ 52 w 108"/>
                <a:gd name="T49" fmla="*/ 59 h 109"/>
                <a:gd name="T50" fmla="*/ 50 w 108"/>
                <a:gd name="T51" fmla="*/ 43 h 109"/>
                <a:gd name="T52" fmla="*/ 27 w 108"/>
                <a:gd name="T53" fmla="*/ 39 h 109"/>
                <a:gd name="T54" fmla="*/ 28 w 108"/>
                <a:gd name="T55" fmla="*/ 59 h 109"/>
                <a:gd name="T56" fmla="*/ 32 w 108"/>
                <a:gd name="T57" fmla="*/ 64 h 109"/>
                <a:gd name="T58" fmla="*/ 27 w 108"/>
                <a:gd name="T59" fmla="*/ 39 h 109"/>
                <a:gd name="T60" fmla="*/ 51 w 108"/>
                <a:gd name="T61" fmla="*/ 25 h 109"/>
                <a:gd name="T62" fmla="*/ 50 w 108"/>
                <a:gd name="T63" fmla="*/ 38 h 109"/>
                <a:gd name="T64" fmla="*/ 52 w 108"/>
                <a:gd name="T65" fmla="*/ 47 h 109"/>
                <a:gd name="T66" fmla="*/ 51 w 108"/>
                <a:gd name="T67" fmla="*/ 25 h 109"/>
                <a:gd name="T68" fmla="*/ 81 w 108"/>
                <a:gd name="T69" fmla="*/ 16 h 109"/>
                <a:gd name="T70" fmla="*/ 53 w 108"/>
                <a:gd name="T71" fmla="*/ 77 h 109"/>
                <a:gd name="T72" fmla="*/ 48 w 108"/>
                <a:gd name="T73" fmla="*/ 98 h 109"/>
                <a:gd name="T74" fmla="*/ 56 w 108"/>
                <a:gd name="T75" fmla="*/ 94 h 109"/>
                <a:gd name="T76" fmla="*/ 54 w 108"/>
                <a:gd name="T77" fmla="*/ 92 h 109"/>
                <a:gd name="T78" fmla="*/ 81 w 108"/>
                <a:gd name="T79" fmla="*/ 16 h 109"/>
                <a:gd name="T80" fmla="*/ 106 w 108"/>
                <a:gd name="T81" fmla="*/ 12 h 109"/>
                <a:gd name="T82" fmla="*/ 105 w 108"/>
                <a:gd name="T83" fmla="*/ 13 h 109"/>
                <a:gd name="T84" fmla="*/ 79 w 108"/>
                <a:gd name="T85" fmla="*/ 81 h 109"/>
                <a:gd name="T86" fmla="*/ 89 w 108"/>
                <a:gd name="T87" fmla="*/ 73 h 109"/>
                <a:gd name="T88" fmla="*/ 102 w 108"/>
                <a:gd name="T89" fmla="*/ 49 h 109"/>
                <a:gd name="T90" fmla="*/ 108 w 108"/>
                <a:gd name="T91" fmla="*/ 17 h 109"/>
                <a:gd name="T92" fmla="*/ 108 w 108"/>
                <a:gd name="T93" fmla="*/ 17 h 109"/>
                <a:gd name="T94" fmla="*/ 108 w 108"/>
                <a:gd name="T95" fmla="*/ 17 h 109"/>
                <a:gd name="T96" fmla="*/ 106 w 108"/>
                <a:gd name="T97" fmla="*/ 12 h 109"/>
                <a:gd name="T98" fmla="*/ 7 w 108"/>
                <a:gd name="T99" fmla="*/ 0 h 109"/>
                <a:gd name="T100" fmla="*/ 2 w 108"/>
                <a:gd name="T101" fmla="*/ 14 h 109"/>
                <a:gd name="T102" fmla="*/ 2 w 108"/>
                <a:gd name="T103" fmla="*/ 14 h 109"/>
                <a:gd name="T104" fmla="*/ 2 w 108"/>
                <a:gd name="T105" fmla="*/ 14 h 109"/>
                <a:gd name="T106" fmla="*/ 0 w 108"/>
                <a:gd name="T107" fmla="*/ 29 h 109"/>
                <a:gd name="T108" fmla="*/ 0 w 108"/>
                <a:gd name="T109" fmla="*/ 32 h 109"/>
                <a:gd name="T110" fmla="*/ 5 w 108"/>
                <a:gd name="T111" fmla="*/ 66 h 109"/>
                <a:gd name="T112" fmla="*/ 14 w 108"/>
                <a:gd name="T113" fmla="*/ 71 h 109"/>
                <a:gd name="T114" fmla="*/ 8 w 108"/>
                <a:gd name="T115" fmla="*/ 49 h 109"/>
                <a:gd name="T116" fmla="*/ 8 w 108"/>
                <a:gd name="T117" fmla="*/ 49 h 109"/>
                <a:gd name="T118" fmla="*/ 7 w 108"/>
                <a:gd name="T119" fmla="*/ 44 h 109"/>
                <a:gd name="T120" fmla="*/ 8 w 108"/>
                <a:gd name="T121" fmla="*/ 0 h 109"/>
                <a:gd name="T122" fmla="*/ 7 w 108"/>
                <a:gd name="T123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8" h="109">
                  <a:moveTo>
                    <a:pt x="6" y="67"/>
                  </a:moveTo>
                  <a:cubicBezTo>
                    <a:pt x="10" y="79"/>
                    <a:pt x="16" y="91"/>
                    <a:pt x="23" y="101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31" y="108"/>
                    <a:pt x="33" y="106"/>
                    <a:pt x="35" y="105"/>
                  </a:cubicBezTo>
                  <a:cubicBezTo>
                    <a:pt x="35" y="102"/>
                    <a:pt x="33" y="98"/>
                    <a:pt x="32" y="94"/>
                  </a:cubicBezTo>
                  <a:cubicBezTo>
                    <a:pt x="30" y="91"/>
                    <a:pt x="28" y="88"/>
                    <a:pt x="26" y="85"/>
                  </a:cubicBezTo>
                  <a:cubicBezTo>
                    <a:pt x="26" y="86"/>
                    <a:pt x="26" y="86"/>
                    <a:pt x="25" y="87"/>
                  </a:cubicBezTo>
                  <a:cubicBezTo>
                    <a:pt x="25" y="87"/>
                    <a:pt x="25" y="87"/>
                    <a:pt x="24" y="87"/>
                  </a:cubicBezTo>
                  <a:cubicBezTo>
                    <a:pt x="22" y="87"/>
                    <a:pt x="19" y="82"/>
                    <a:pt x="15" y="73"/>
                  </a:cubicBezTo>
                  <a:cubicBezTo>
                    <a:pt x="12" y="70"/>
                    <a:pt x="8" y="68"/>
                    <a:pt x="6" y="67"/>
                  </a:cubicBezTo>
                  <a:moveTo>
                    <a:pt x="28" y="61"/>
                  </a:moveTo>
                  <a:cubicBezTo>
                    <a:pt x="28" y="69"/>
                    <a:pt x="28" y="78"/>
                    <a:pt x="27" y="83"/>
                  </a:cubicBezTo>
                  <a:cubicBezTo>
                    <a:pt x="32" y="90"/>
                    <a:pt x="36" y="97"/>
                    <a:pt x="38" y="104"/>
                  </a:cubicBezTo>
                  <a:cubicBezTo>
                    <a:pt x="40" y="102"/>
                    <a:pt x="42" y="101"/>
                    <a:pt x="44" y="100"/>
                  </a:cubicBezTo>
                  <a:cubicBezTo>
                    <a:pt x="44" y="95"/>
                    <a:pt x="42" y="88"/>
                    <a:pt x="40" y="80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37" y="81"/>
                    <a:pt x="35" y="75"/>
                    <a:pt x="33" y="68"/>
                  </a:cubicBezTo>
                  <a:cubicBezTo>
                    <a:pt x="32" y="65"/>
                    <a:pt x="30" y="63"/>
                    <a:pt x="28" y="61"/>
                  </a:cubicBezTo>
                  <a:moveTo>
                    <a:pt x="50" y="43"/>
                  </a:moveTo>
                  <a:cubicBezTo>
                    <a:pt x="49" y="55"/>
                    <a:pt x="46" y="69"/>
                    <a:pt x="41" y="78"/>
                  </a:cubicBezTo>
                  <a:cubicBezTo>
                    <a:pt x="44" y="84"/>
                    <a:pt x="45" y="90"/>
                    <a:pt x="46" y="95"/>
                  </a:cubicBezTo>
                  <a:cubicBezTo>
                    <a:pt x="48" y="90"/>
                    <a:pt x="49" y="85"/>
                    <a:pt x="50" y="80"/>
                  </a:cubicBezTo>
                  <a:cubicBezTo>
                    <a:pt x="49" y="80"/>
                    <a:pt x="49" y="81"/>
                    <a:pt x="48" y="82"/>
                  </a:cubicBezTo>
                  <a:cubicBezTo>
                    <a:pt x="50" y="74"/>
                    <a:pt x="51" y="66"/>
                    <a:pt x="52" y="59"/>
                  </a:cubicBezTo>
                  <a:cubicBezTo>
                    <a:pt x="52" y="54"/>
                    <a:pt x="51" y="49"/>
                    <a:pt x="50" y="43"/>
                  </a:cubicBezTo>
                  <a:moveTo>
                    <a:pt x="27" y="39"/>
                  </a:moveTo>
                  <a:cubicBezTo>
                    <a:pt x="27" y="39"/>
                    <a:pt x="28" y="48"/>
                    <a:pt x="28" y="59"/>
                  </a:cubicBezTo>
                  <a:cubicBezTo>
                    <a:pt x="30" y="61"/>
                    <a:pt x="31" y="62"/>
                    <a:pt x="32" y="64"/>
                  </a:cubicBezTo>
                  <a:cubicBezTo>
                    <a:pt x="29" y="52"/>
                    <a:pt x="27" y="39"/>
                    <a:pt x="27" y="39"/>
                  </a:cubicBezTo>
                  <a:moveTo>
                    <a:pt x="51" y="25"/>
                  </a:moveTo>
                  <a:cubicBezTo>
                    <a:pt x="51" y="25"/>
                    <a:pt x="51" y="30"/>
                    <a:pt x="50" y="38"/>
                  </a:cubicBezTo>
                  <a:cubicBezTo>
                    <a:pt x="51" y="41"/>
                    <a:pt x="52" y="44"/>
                    <a:pt x="52" y="47"/>
                  </a:cubicBezTo>
                  <a:cubicBezTo>
                    <a:pt x="53" y="34"/>
                    <a:pt x="51" y="25"/>
                    <a:pt x="51" y="25"/>
                  </a:cubicBezTo>
                  <a:moveTo>
                    <a:pt x="81" y="16"/>
                  </a:moveTo>
                  <a:cubicBezTo>
                    <a:pt x="81" y="16"/>
                    <a:pt x="70" y="58"/>
                    <a:pt x="53" y="77"/>
                  </a:cubicBezTo>
                  <a:cubicBezTo>
                    <a:pt x="52" y="85"/>
                    <a:pt x="50" y="92"/>
                    <a:pt x="48" y="98"/>
                  </a:cubicBezTo>
                  <a:cubicBezTo>
                    <a:pt x="50" y="97"/>
                    <a:pt x="53" y="96"/>
                    <a:pt x="56" y="94"/>
                  </a:cubicBezTo>
                  <a:cubicBezTo>
                    <a:pt x="55" y="94"/>
                    <a:pt x="55" y="93"/>
                    <a:pt x="54" y="92"/>
                  </a:cubicBezTo>
                  <a:cubicBezTo>
                    <a:pt x="80" y="55"/>
                    <a:pt x="81" y="16"/>
                    <a:pt x="81" y="16"/>
                  </a:cubicBezTo>
                  <a:moveTo>
                    <a:pt x="106" y="12"/>
                  </a:moveTo>
                  <a:cubicBezTo>
                    <a:pt x="106" y="12"/>
                    <a:pt x="106" y="13"/>
                    <a:pt x="105" y="13"/>
                  </a:cubicBezTo>
                  <a:cubicBezTo>
                    <a:pt x="105" y="13"/>
                    <a:pt x="103" y="49"/>
                    <a:pt x="79" y="81"/>
                  </a:cubicBezTo>
                  <a:cubicBezTo>
                    <a:pt x="82" y="78"/>
                    <a:pt x="86" y="76"/>
                    <a:pt x="89" y="73"/>
                  </a:cubicBezTo>
                  <a:cubicBezTo>
                    <a:pt x="94" y="66"/>
                    <a:pt x="99" y="58"/>
                    <a:pt x="102" y="49"/>
                  </a:cubicBezTo>
                  <a:cubicBezTo>
                    <a:pt x="106" y="40"/>
                    <a:pt x="108" y="29"/>
                    <a:pt x="108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4"/>
                    <a:pt x="107" y="12"/>
                    <a:pt x="106" y="12"/>
                  </a:cubicBezTo>
                  <a:moveTo>
                    <a:pt x="7" y="0"/>
                  </a:moveTo>
                  <a:cubicBezTo>
                    <a:pt x="5" y="0"/>
                    <a:pt x="2" y="12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9"/>
                    <a:pt x="0" y="24"/>
                    <a:pt x="0" y="29"/>
                  </a:cubicBezTo>
                  <a:cubicBezTo>
                    <a:pt x="0" y="30"/>
                    <a:pt x="0" y="31"/>
                    <a:pt x="0" y="32"/>
                  </a:cubicBezTo>
                  <a:cubicBezTo>
                    <a:pt x="0" y="43"/>
                    <a:pt x="2" y="55"/>
                    <a:pt x="5" y="66"/>
                  </a:cubicBezTo>
                  <a:cubicBezTo>
                    <a:pt x="9" y="67"/>
                    <a:pt x="12" y="69"/>
                    <a:pt x="14" y="71"/>
                  </a:cubicBezTo>
                  <a:cubicBezTo>
                    <a:pt x="12" y="65"/>
                    <a:pt x="10" y="57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5" y="47"/>
                    <a:pt x="6" y="44"/>
                    <a:pt x="7" y="44"/>
                  </a:cubicBezTo>
                  <a:cubicBezTo>
                    <a:pt x="5" y="30"/>
                    <a:pt x="4" y="15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7" name="Freeform 1032">
              <a:extLst>
                <a:ext uri="{FF2B5EF4-FFF2-40B4-BE49-F238E27FC236}">
                  <a16:creationId xmlns:a16="http://schemas.microsoft.com/office/drawing/2014/main" id="{4A56CCE9-DAD3-4B38-8B7D-A86E68F7F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71276" y="801688"/>
              <a:ext cx="131763" cy="228600"/>
            </a:xfrm>
            <a:custGeom>
              <a:avLst/>
              <a:gdLst>
                <a:gd name="T0" fmla="*/ 5 w 40"/>
                <a:gd name="T1" fmla="*/ 6 h 69"/>
                <a:gd name="T2" fmla="*/ 15 w 40"/>
                <a:gd name="T3" fmla="*/ 44 h 69"/>
                <a:gd name="T4" fmla="*/ 40 w 40"/>
                <a:gd name="T5" fmla="*/ 68 h 69"/>
                <a:gd name="T6" fmla="*/ 37 w 40"/>
                <a:gd name="T7" fmla="*/ 69 h 69"/>
                <a:gd name="T8" fmla="*/ 5 w 40"/>
                <a:gd name="T9" fmla="*/ 6 h 69"/>
                <a:gd name="T10" fmla="*/ 5 w 40"/>
                <a:gd name="T11" fmla="*/ 6 h 69"/>
                <a:gd name="T12" fmla="*/ 4 w 40"/>
                <a:gd name="T13" fmla="*/ 2 h 69"/>
                <a:gd name="T14" fmla="*/ 7 w 40"/>
                <a:gd name="T15" fmla="*/ 4 h 69"/>
                <a:gd name="T16" fmla="*/ 5 w 40"/>
                <a:gd name="T17" fmla="*/ 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69">
                  <a:moveTo>
                    <a:pt x="5" y="6"/>
                  </a:moveTo>
                  <a:cubicBezTo>
                    <a:pt x="5" y="13"/>
                    <a:pt x="5" y="30"/>
                    <a:pt x="15" y="44"/>
                  </a:cubicBezTo>
                  <a:cubicBezTo>
                    <a:pt x="28" y="62"/>
                    <a:pt x="40" y="68"/>
                    <a:pt x="40" y="6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0" y="49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5"/>
                    <a:pt x="3" y="3"/>
                    <a:pt x="4" y="2"/>
                  </a:cubicBezTo>
                  <a:cubicBezTo>
                    <a:pt x="4" y="0"/>
                    <a:pt x="7" y="0"/>
                    <a:pt x="7" y="4"/>
                  </a:cubicBezTo>
                  <a:cubicBezTo>
                    <a:pt x="8" y="6"/>
                    <a:pt x="6" y="6"/>
                    <a:pt x="5" y="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8" name="Freeform 1033">
              <a:extLst>
                <a:ext uri="{FF2B5EF4-FFF2-40B4-BE49-F238E27FC236}">
                  <a16:creationId xmlns:a16="http://schemas.microsoft.com/office/drawing/2014/main" id="{AC9D7752-B399-425A-AB70-C31EE73090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77626" y="762001"/>
              <a:ext cx="144463" cy="231775"/>
            </a:xfrm>
            <a:custGeom>
              <a:avLst/>
              <a:gdLst>
                <a:gd name="T0" fmla="*/ 40 w 44"/>
                <a:gd name="T1" fmla="*/ 70 h 70"/>
                <a:gd name="T2" fmla="*/ 44 w 44"/>
                <a:gd name="T3" fmla="*/ 70 h 70"/>
                <a:gd name="T4" fmla="*/ 4 w 44"/>
                <a:gd name="T5" fmla="*/ 7 h 70"/>
                <a:gd name="T6" fmla="*/ 4 w 44"/>
                <a:gd name="T7" fmla="*/ 2 h 70"/>
                <a:gd name="T8" fmla="*/ 3 w 44"/>
                <a:gd name="T9" fmla="*/ 7 h 70"/>
                <a:gd name="T10" fmla="*/ 3 w 44"/>
                <a:gd name="T11" fmla="*/ 7 h 70"/>
                <a:gd name="T12" fmla="*/ 10 w 44"/>
                <a:gd name="T13" fmla="*/ 31 h 70"/>
                <a:gd name="T14" fmla="*/ 40 w 44"/>
                <a:gd name="T15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70">
                  <a:moveTo>
                    <a:pt x="40" y="70"/>
                  </a:move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8" y="41"/>
                    <a:pt x="4" y="7"/>
                  </a:cubicBezTo>
                  <a:cubicBezTo>
                    <a:pt x="4" y="7"/>
                    <a:pt x="6" y="4"/>
                    <a:pt x="4" y="2"/>
                  </a:cubicBezTo>
                  <a:cubicBezTo>
                    <a:pt x="2" y="0"/>
                    <a:pt x="0" y="4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12"/>
                    <a:pt x="6" y="22"/>
                    <a:pt x="10" y="31"/>
                  </a:cubicBezTo>
                  <a:cubicBezTo>
                    <a:pt x="17" y="46"/>
                    <a:pt x="34" y="65"/>
                    <a:pt x="40" y="70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9" name="Freeform 1034">
              <a:extLst>
                <a:ext uri="{FF2B5EF4-FFF2-40B4-BE49-F238E27FC236}">
                  <a16:creationId xmlns:a16="http://schemas.microsoft.com/office/drawing/2014/main" id="{7864136E-27AD-45BD-A868-A26426EEC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30013" y="590551"/>
              <a:ext cx="238125" cy="415925"/>
            </a:xfrm>
            <a:custGeom>
              <a:avLst/>
              <a:gdLst>
                <a:gd name="T0" fmla="*/ 10 w 72"/>
                <a:gd name="T1" fmla="*/ 5 h 126"/>
                <a:gd name="T2" fmla="*/ 4 w 72"/>
                <a:gd name="T3" fmla="*/ 1 h 126"/>
                <a:gd name="T4" fmla="*/ 10 w 72"/>
                <a:gd name="T5" fmla="*/ 8 h 126"/>
                <a:gd name="T6" fmla="*/ 26 w 72"/>
                <a:gd name="T7" fmla="*/ 124 h 126"/>
                <a:gd name="T8" fmla="*/ 30 w 72"/>
                <a:gd name="T9" fmla="*/ 126 h 126"/>
                <a:gd name="T10" fmla="*/ 10 w 72"/>
                <a:gd name="T11" fmla="*/ 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126">
                  <a:moveTo>
                    <a:pt x="10" y="5"/>
                  </a:moveTo>
                  <a:cubicBezTo>
                    <a:pt x="9" y="3"/>
                    <a:pt x="7" y="0"/>
                    <a:pt x="4" y="1"/>
                  </a:cubicBezTo>
                  <a:cubicBezTo>
                    <a:pt x="0" y="2"/>
                    <a:pt x="6" y="12"/>
                    <a:pt x="10" y="8"/>
                  </a:cubicBezTo>
                  <a:cubicBezTo>
                    <a:pt x="70" y="47"/>
                    <a:pt x="27" y="124"/>
                    <a:pt x="26" y="124"/>
                  </a:cubicBezTo>
                  <a:cubicBezTo>
                    <a:pt x="30" y="126"/>
                    <a:pt x="30" y="126"/>
                    <a:pt x="30" y="126"/>
                  </a:cubicBezTo>
                  <a:cubicBezTo>
                    <a:pt x="30" y="125"/>
                    <a:pt x="72" y="43"/>
                    <a:pt x="10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0" name="Freeform 1035">
              <a:extLst>
                <a:ext uri="{FF2B5EF4-FFF2-40B4-BE49-F238E27FC236}">
                  <a16:creationId xmlns:a16="http://schemas.microsoft.com/office/drawing/2014/main" id="{6668B318-214A-426C-948F-1A4F0E523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22051" y="804863"/>
              <a:ext cx="198438" cy="252413"/>
            </a:xfrm>
            <a:custGeom>
              <a:avLst/>
              <a:gdLst>
                <a:gd name="T0" fmla="*/ 15 w 60"/>
                <a:gd name="T1" fmla="*/ 5 h 76"/>
                <a:gd name="T2" fmla="*/ 15 w 60"/>
                <a:gd name="T3" fmla="*/ 1 h 76"/>
                <a:gd name="T4" fmla="*/ 16 w 60"/>
                <a:gd name="T5" fmla="*/ 8 h 76"/>
                <a:gd name="T6" fmla="*/ 60 w 60"/>
                <a:gd name="T7" fmla="*/ 74 h 76"/>
                <a:gd name="T8" fmla="*/ 59 w 60"/>
                <a:gd name="T9" fmla="*/ 76 h 76"/>
                <a:gd name="T10" fmla="*/ 15 w 60"/>
                <a:gd name="T11" fmla="*/ 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76">
                  <a:moveTo>
                    <a:pt x="15" y="5"/>
                  </a:moveTo>
                  <a:cubicBezTo>
                    <a:pt x="14" y="4"/>
                    <a:pt x="14" y="2"/>
                    <a:pt x="15" y="1"/>
                  </a:cubicBezTo>
                  <a:cubicBezTo>
                    <a:pt x="18" y="0"/>
                    <a:pt x="20" y="7"/>
                    <a:pt x="16" y="8"/>
                  </a:cubicBezTo>
                  <a:cubicBezTo>
                    <a:pt x="3" y="54"/>
                    <a:pt x="60" y="73"/>
                    <a:pt x="60" y="74"/>
                  </a:cubicBezTo>
                  <a:cubicBezTo>
                    <a:pt x="59" y="76"/>
                    <a:pt x="59" y="76"/>
                    <a:pt x="59" y="76"/>
                  </a:cubicBezTo>
                  <a:cubicBezTo>
                    <a:pt x="59" y="76"/>
                    <a:pt x="0" y="53"/>
                    <a:pt x="15" y="5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1" name="Freeform 1036">
              <a:extLst>
                <a:ext uri="{FF2B5EF4-FFF2-40B4-BE49-F238E27FC236}">
                  <a16:creationId xmlns:a16="http://schemas.microsoft.com/office/drawing/2014/main" id="{7BB60B44-82F7-436D-91A0-CAD4E5AE2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72876" y="698501"/>
              <a:ext cx="171450" cy="271463"/>
            </a:xfrm>
            <a:custGeom>
              <a:avLst/>
              <a:gdLst>
                <a:gd name="T0" fmla="*/ 6 w 52"/>
                <a:gd name="T1" fmla="*/ 2 h 82"/>
                <a:gd name="T2" fmla="*/ 3 w 52"/>
                <a:gd name="T3" fmla="*/ 0 h 82"/>
                <a:gd name="T4" fmla="*/ 7 w 52"/>
                <a:gd name="T5" fmla="*/ 5 h 82"/>
                <a:gd name="T6" fmla="*/ 29 w 52"/>
                <a:gd name="T7" fmla="*/ 81 h 82"/>
                <a:gd name="T8" fmla="*/ 31 w 52"/>
                <a:gd name="T9" fmla="*/ 82 h 82"/>
                <a:gd name="T10" fmla="*/ 6 w 52"/>
                <a:gd name="T11" fmla="*/ 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82">
                  <a:moveTo>
                    <a:pt x="6" y="2"/>
                  </a:moveTo>
                  <a:cubicBezTo>
                    <a:pt x="6" y="1"/>
                    <a:pt x="4" y="0"/>
                    <a:pt x="3" y="0"/>
                  </a:cubicBezTo>
                  <a:cubicBezTo>
                    <a:pt x="0" y="1"/>
                    <a:pt x="4" y="7"/>
                    <a:pt x="7" y="5"/>
                  </a:cubicBezTo>
                  <a:cubicBezTo>
                    <a:pt x="51" y="26"/>
                    <a:pt x="29" y="81"/>
                    <a:pt x="29" y="81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31" y="82"/>
                    <a:pt x="52" y="23"/>
                    <a:pt x="6" y="2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2" name="Freeform 1037">
              <a:extLst>
                <a:ext uri="{FF2B5EF4-FFF2-40B4-BE49-F238E27FC236}">
                  <a16:creationId xmlns:a16="http://schemas.microsoft.com/office/drawing/2014/main" id="{49BE485B-2D08-41B9-B116-902D12687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538" y="777876"/>
              <a:ext cx="271463" cy="261938"/>
            </a:xfrm>
            <a:custGeom>
              <a:avLst/>
              <a:gdLst>
                <a:gd name="T0" fmla="*/ 2 w 82"/>
                <a:gd name="T1" fmla="*/ 8 h 79"/>
                <a:gd name="T2" fmla="*/ 2 w 82"/>
                <a:gd name="T3" fmla="*/ 3 h 79"/>
                <a:gd name="T4" fmla="*/ 4 w 82"/>
                <a:gd name="T5" fmla="*/ 11 h 79"/>
                <a:gd name="T6" fmla="*/ 82 w 82"/>
                <a:gd name="T7" fmla="*/ 76 h 79"/>
                <a:gd name="T8" fmla="*/ 81 w 82"/>
                <a:gd name="T9" fmla="*/ 79 h 79"/>
                <a:gd name="T10" fmla="*/ 2 w 82"/>
                <a:gd name="T11" fmla="*/ 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79">
                  <a:moveTo>
                    <a:pt x="2" y="8"/>
                  </a:moveTo>
                  <a:cubicBezTo>
                    <a:pt x="1" y="7"/>
                    <a:pt x="0" y="4"/>
                    <a:pt x="2" y="3"/>
                  </a:cubicBezTo>
                  <a:cubicBezTo>
                    <a:pt x="5" y="0"/>
                    <a:pt x="9" y="9"/>
                    <a:pt x="4" y="11"/>
                  </a:cubicBezTo>
                  <a:cubicBezTo>
                    <a:pt x="5" y="72"/>
                    <a:pt x="81" y="76"/>
                    <a:pt x="82" y="76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9"/>
                    <a:pt x="1" y="71"/>
                    <a:pt x="2" y="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3" name="Freeform 1038">
              <a:extLst>
                <a:ext uri="{FF2B5EF4-FFF2-40B4-BE49-F238E27FC236}">
                  <a16:creationId xmlns:a16="http://schemas.microsoft.com/office/drawing/2014/main" id="{CF0775F2-C56A-4C19-A60F-B7D44BB5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58563" y="768351"/>
              <a:ext cx="187325" cy="265113"/>
            </a:xfrm>
            <a:custGeom>
              <a:avLst/>
              <a:gdLst>
                <a:gd name="T0" fmla="*/ 18 w 57"/>
                <a:gd name="T1" fmla="*/ 6 h 80"/>
                <a:gd name="T2" fmla="*/ 19 w 57"/>
                <a:gd name="T3" fmla="*/ 2 h 80"/>
                <a:gd name="T4" fmla="*/ 19 w 57"/>
                <a:gd name="T5" fmla="*/ 8 h 80"/>
                <a:gd name="T6" fmla="*/ 57 w 57"/>
                <a:gd name="T7" fmla="*/ 78 h 80"/>
                <a:gd name="T8" fmla="*/ 56 w 57"/>
                <a:gd name="T9" fmla="*/ 80 h 80"/>
                <a:gd name="T10" fmla="*/ 18 w 57"/>
                <a:gd name="T11" fmla="*/ 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80">
                  <a:moveTo>
                    <a:pt x="18" y="6"/>
                  </a:moveTo>
                  <a:cubicBezTo>
                    <a:pt x="18" y="4"/>
                    <a:pt x="18" y="2"/>
                    <a:pt x="19" y="2"/>
                  </a:cubicBezTo>
                  <a:cubicBezTo>
                    <a:pt x="22" y="0"/>
                    <a:pt x="23" y="8"/>
                    <a:pt x="19" y="8"/>
                  </a:cubicBezTo>
                  <a:cubicBezTo>
                    <a:pt x="2" y="53"/>
                    <a:pt x="57" y="78"/>
                    <a:pt x="57" y="78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0" y="52"/>
                    <a:pt x="18" y="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4" name="Freeform 1039">
              <a:extLst>
                <a:ext uri="{FF2B5EF4-FFF2-40B4-BE49-F238E27FC236}">
                  <a16:creationId xmlns:a16="http://schemas.microsoft.com/office/drawing/2014/main" id="{D1B6A9D3-1C12-4E2C-9803-BE5C18DECC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14138" y="752476"/>
              <a:ext cx="147638" cy="220663"/>
            </a:xfrm>
            <a:custGeom>
              <a:avLst/>
              <a:gdLst>
                <a:gd name="T0" fmla="*/ 6 w 45"/>
                <a:gd name="T1" fmla="*/ 5 h 67"/>
                <a:gd name="T2" fmla="*/ 33 w 45"/>
                <a:gd name="T3" fmla="*/ 33 h 67"/>
                <a:gd name="T4" fmla="*/ 40 w 45"/>
                <a:gd name="T5" fmla="*/ 67 h 67"/>
                <a:gd name="T6" fmla="*/ 42 w 45"/>
                <a:gd name="T7" fmla="*/ 65 h 67"/>
                <a:gd name="T8" fmla="*/ 6 w 45"/>
                <a:gd name="T9" fmla="*/ 4 h 67"/>
                <a:gd name="T10" fmla="*/ 6 w 45"/>
                <a:gd name="T11" fmla="*/ 4 h 67"/>
                <a:gd name="T12" fmla="*/ 3 w 45"/>
                <a:gd name="T13" fmla="*/ 1 h 67"/>
                <a:gd name="T14" fmla="*/ 3 w 45"/>
                <a:gd name="T15" fmla="*/ 6 h 67"/>
                <a:gd name="T16" fmla="*/ 6 w 45"/>
                <a:gd name="T17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7">
                  <a:moveTo>
                    <a:pt x="6" y="5"/>
                  </a:moveTo>
                  <a:cubicBezTo>
                    <a:pt x="12" y="9"/>
                    <a:pt x="26" y="17"/>
                    <a:pt x="33" y="33"/>
                  </a:cubicBezTo>
                  <a:cubicBezTo>
                    <a:pt x="42" y="54"/>
                    <a:pt x="40" y="67"/>
                    <a:pt x="40" y="67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5" y="23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3"/>
                    <a:pt x="4" y="2"/>
                    <a:pt x="3" y="1"/>
                  </a:cubicBezTo>
                  <a:cubicBezTo>
                    <a:pt x="1" y="0"/>
                    <a:pt x="0" y="3"/>
                    <a:pt x="3" y="6"/>
                  </a:cubicBezTo>
                  <a:cubicBezTo>
                    <a:pt x="5" y="7"/>
                    <a:pt x="6" y="6"/>
                    <a:pt x="6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3" name="Freeform 1041">
              <a:extLst>
                <a:ext uri="{FF2B5EF4-FFF2-40B4-BE49-F238E27FC236}">
                  <a16:creationId xmlns:a16="http://schemas.microsoft.com/office/drawing/2014/main" id="{E7F2D785-BB10-46E2-B013-B7380E6FA3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93501" y="811213"/>
              <a:ext cx="149225" cy="222250"/>
            </a:xfrm>
            <a:custGeom>
              <a:avLst/>
              <a:gdLst>
                <a:gd name="T0" fmla="*/ 6 w 45"/>
                <a:gd name="T1" fmla="*/ 5 h 67"/>
                <a:gd name="T2" fmla="*/ 33 w 45"/>
                <a:gd name="T3" fmla="*/ 33 h 67"/>
                <a:gd name="T4" fmla="*/ 39 w 45"/>
                <a:gd name="T5" fmla="*/ 67 h 67"/>
                <a:gd name="T6" fmla="*/ 42 w 45"/>
                <a:gd name="T7" fmla="*/ 65 h 67"/>
                <a:gd name="T8" fmla="*/ 6 w 45"/>
                <a:gd name="T9" fmla="*/ 4 h 67"/>
                <a:gd name="T10" fmla="*/ 6 w 45"/>
                <a:gd name="T11" fmla="*/ 4 h 67"/>
                <a:gd name="T12" fmla="*/ 3 w 45"/>
                <a:gd name="T13" fmla="*/ 1 h 67"/>
                <a:gd name="T14" fmla="*/ 2 w 45"/>
                <a:gd name="T15" fmla="*/ 6 h 67"/>
                <a:gd name="T16" fmla="*/ 6 w 45"/>
                <a:gd name="T17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7">
                  <a:moveTo>
                    <a:pt x="6" y="5"/>
                  </a:moveTo>
                  <a:cubicBezTo>
                    <a:pt x="12" y="9"/>
                    <a:pt x="26" y="17"/>
                    <a:pt x="33" y="33"/>
                  </a:cubicBezTo>
                  <a:cubicBezTo>
                    <a:pt x="41" y="54"/>
                    <a:pt x="39" y="67"/>
                    <a:pt x="39" y="67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5" y="23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4" y="2"/>
                    <a:pt x="3" y="1"/>
                  </a:cubicBezTo>
                  <a:cubicBezTo>
                    <a:pt x="1" y="0"/>
                    <a:pt x="0" y="3"/>
                    <a:pt x="2" y="6"/>
                  </a:cubicBezTo>
                  <a:cubicBezTo>
                    <a:pt x="4" y="7"/>
                    <a:pt x="5" y="6"/>
                    <a:pt x="6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4" name="Freeform 1042">
              <a:extLst>
                <a:ext uri="{FF2B5EF4-FFF2-40B4-BE49-F238E27FC236}">
                  <a16:creationId xmlns:a16="http://schemas.microsoft.com/office/drawing/2014/main" id="{213CD207-AA2E-43DE-BAA5-C95F57CF8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7938" y="811213"/>
              <a:ext cx="177800" cy="188913"/>
            </a:xfrm>
            <a:custGeom>
              <a:avLst/>
              <a:gdLst>
                <a:gd name="T0" fmla="*/ 3 w 54"/>
                <a:gd name="T1" fmla="*/ 6 h 57"/>
                <a:gd name="T2" fmla="*/ 23 w 54"/>
                <a:gd name="T3" fmla="*/ 39 h 57"/>
                <a:gd name="T4" fmla="*/ 54 w 54"/>
                <a:gd name="T5" fmla="*/ 55 h 57"/>
                <a:gd name="T6" fmla="*/ 52 w 54"/>
                <a:gd name="T7" fmla="*/ 57 h 57"/>
                <a:gd name="T8" fmla="*/ 2 w 54"/>
                <a:gd name="T9" fmla="*/ 6 h 57"/>
                <a:gd name="T10" fmla="*/ 2 w 54"/>
                <a:gd name="T11" fmla="*/ 6 h 57"/>
                <a:gd name="T12" fmla="*/ 0 w 54"/>
                <a:gd name="T13" fmla="*/ 2 h 57"/>
                <a:gd name="T14" fmla="*/ 4 w 54"/>
                <a:gd name="T15" fmla="*/ 3 h 57"/>
                <a:gd name="T16" fmla="*/ 3 w 54"/>
                <a:gd name="T17" fmla="*/ 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7">
                  <a:moveTo>
                    <a:pt x="3" y="6"/>
                  </a:moveTo>
                  <a:cubicBezTo>
                    <a:pt x="5" y="13"/>
                    <a:pt x="10" y="29"/>
                    <a:pt x="23" y="39"/>
                  </a:cubicBezTo>
                  <a:cubicBezTo>
                    <a:pt x="41" y="53"/>
                    <a:pt x="54" y="55"/>
                    <a:pt x="54" y="55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10" y="49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0" y="3"/>
                    <a:pt x="0" y="2"/>
                  </a:cubicBezTo>
                  <a:cubicBezTo>
                    <a:pt x="0" y="0"/>
                    <a:pt x="3" y="0"/>
                    <a:pt x="4" y="3"/>
                  </a:cubicBezTo>
                  <a:cubicBezTo>
                    <a:pt x="5" y="5"/>
                    <a:pt x="4" y="6"/>
                    <a:pt x="3" y="6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5" name="Freeform 1043">
              <a:extLst>
                <a:ext uri="{FF2B5EF4-FFF2-40B4-BE49-F238E27FC236}">
                  <a16:creationId xmlns:a16="http://schemas.microsoft.com/office/drawing/2014/main" id="{0A7BE477-B03A-49CE-8C3D-6BF8ECCC5E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7426" y="655638"/>
              <a:ext cx="804863" cy="542925"/>
            </a:xfrm>
            <a:custGeom>
              <a:avLst/>
              <a:gdLst>
                <a:gd name="T0" fmla="*/ 57 w 244"/>
                <a:gd name="T1" fmla="*/ 140 h 164"/>
                <a:gd name="T2" fmla="*/ 66 w 244"/>
                <a:gd name="T3" fmla="*/ 137 h 164"/>
                <a:gd name="T4" fmla="*/ 66 w 244"/>
                <a:gd name="T5" fmla="*/ 137 h 164"/>
                <a:gd name="T6" fmla="*/ 123 w 244"/>
                <a:gd name="T7" fmla="*/ 104 h 164"/>
                <a:gd name="T8" fmla="*/ 142 w 244"/>
                <a:gd name="T9" fmla="*/ 90 h 164"/>
                <a:gd name="T10" fmla="*/ 142 w 244"/>
                <a:gd name="T11" fmla="*/ 90 h 164"/>
                <a:gd name="T12" fmla="*/ 152 w 244"/>
                <a:gd name="T13" fmla="*/ 85 h 164"/>
                <a:gd name="T14" fmla="*/ 207 w 244"/>
                <a:gd name="T15" fmla="*/ 48 h 164"/>
                <a:gd name="T16" fmla="*/ 209 w 244"/>
                <a:gd name="T17" fmla="*/ 46 h 164"/>
                <a:gd name="T18" fmla="*/ 235 w 244"/>
                <a:gd name="T19" fmla="*/ 31 h 164"/>
                <a:gd name="T20" fmla="*/ 217 w 244"/>
                <a:gd name="T21" fmla="*/ 68 h 164"/>
                <a:gd name="T22" fmla="*/ 195 w 244"/>
                <a:gd name="T23" fmla="*/ 96 h 164"/>
                <a:gd name="T24" fmla="*/ 195 w 244"/>
                <a:gd name="T25" fmla="*/ 96 h 164"/>
                <a:gd name="T26" fmla="*/ 194 w 244"/>
                <a:gd name="T27" fmla="*/ 97 h 164"/>
                <a:gd name="T28" fmla="*/ 193 w 244"/>
                <a:gd name="T29" fmla="*/ 98 h 164"/>
                <a:gd name="T30" fmla="*/ 192 w 244"/>
                <a:gd name="T31" fmla="*/ 98 h 164"/>
                <a:gd name="T32" fmla="*/ 178 w 244"/>
                <a:gd name="T33" fmla="*/ 108 h 164"/>
                <a:gd name="T34" fmla="*/ 144 w 244"/>
                <a:gd name="T35" fmla="*/ 116 h 164"/>
                <a:gd name="T36" fmla="*/ 135 w 244"/>
                <a:gd name="T37" fmla="*/ 120 h 164"/>
                <a:gd name="T38" fmla="*/ 115 w 244"/>
                <a:gd name="T39" fmla="*/ 140 h 164"/>
                <a:gd name="T40" fmla="*/ 89 w 244"/>
                <a:gd name="T41" fmla="*/ 155 h 164"/>
                <a:gd name="T42" fmla="*/ 89 w 244"/>
                <a:gd name="T43" fmla="*/ 155 h 164"/>
                <a:gd name="T44" fmla="*/ 62 w 244"/>
                <a:gd name="T45" fmla="*/ 163 h 164"/>
                <a:gd name="T46" fmla="*/ 41 w 244"/>
                <a:gd name="T47" fmla="*/ 163 h 164"/>
                <a:gd name="T48" fmla="*/ 57 w 244"/>
                <a:gd name="T49" fmla="*/ 14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4" h="164">
                  <a:moveTo>
                    <a:pt x="57" y="140"/>
                  </a:moveTo>
                  <a:cubicBezTo>
                    <a:pt x="60" y="139"/>
                    <a:pt x="63" y="138"/>
                    <a:pt x="66" y="137"/>
                  </a:cubicBezTo>
                  <a:cubicBezTo>
                    <a:pt x="66" y="137"/>
                    <a:pt x="66" y="137"/>
                    <a:pt x="66" y="137"/>
                  </a:cubicBezTo>
                  <a:cubicBezTo>
                    <a:pt x="89" y="129"/>
                    <a:pt x="106" y="126"/>
                    <a:pt x="123" y="104"/>
                  </a:cubicBezTo>
                  <a:cubicBezTo>
                    <a:pt x="123" y="104"/>
                    <a:pt x="132" y="97"/>
                    <a:pt x="142" y="90"/>
                  </a:cubicBezTo>
                  <a:cubicBezTo>
                    <a:pt x="142" y="90"/>
                    <a:pt x="142" y="90"/>
                    <a:pt x="142" y="90"/>
                  </a:cubicBezTo>
                  <a:cubicBezTo>
                    <a:pt x="146" y="88"/>
                    <a:pt x="149" y="87"/>
                    <a:pt x="152" y="85"/>
                  </a:cubicBezTo>
                  <a:cubicBezTo>
                    <a:pt x="167" y="79"/>
                    <a:pt x="195" y="61"/>
                    <a:pt x="207" y="48"/>
                  </a:cubicBezTo>
                  <a:cubicBezTo>
                    <a:pt x="208" y="47"/>
                    <a:pt x="209" y="46"/>
                    <a:pt x="209" y="46"/>
                  </a:cubicBezTo>
                  <a:cubicBezTo>
                    <a:pt x="244" y="0"/>
                    <a:pt x="240" y="24"/>
                    <a:pt x="235" y="31"/>
                  </a:cubicBezTo>
                  <a:cubicBezTo>
                    <a:pt x="229" y="41"/>
                    <a:pt x="224" y="54"/>
                    <a:pt x="217" y="68"/>
                  </a:cubicBezTo>
                  <a:cubicBezTo>
                    <a:pt x="211" y="77"/>
                    <a:pt x="205" y="87"/>
                    <a:pt x="195" y="96"/>
                  </a:cubicBezTo>
                  <a:cubicBezTo>
                    <a:pt x="195" y="96"/>
                    <a:pt x="195" y="96"/>
                    <a:pt x="195" y="96"/>
                  </a:cubicBezTo>
                  <a:cubicBezTo>
                    <a:pt x="194" y="97"/>
                    <a:pt x="194" y="97"/>
                    <a:pt x="194" y="97"/>
                  </a:cubicBezTo>
                  <a:cubicBezTo>
                    <a:pt x="194" y="97"/>
                    <a:pt x="193" y="97"/>
                    <a:pt x="193" y="98"/>
                  </a:cubicBezTo>
                  <a:cubicBezTo>
                    <a:pt x="192" y="98"/>
                    <a:pt x="192" y="98"/>
                    <a:pt x="192" y="98"/>
                  </a:cubicBezTo>
                  <a:cubicBezTo>
                    <a:pt x="188" y="102"/>
                    <a:pt x="183" y="105"/>
                    <a:pt x="178" y="108"/>
                  </a:cubicBezTo>
                  <a:cubicBezTo>
                    <a:pt x="164" y="116"/>
                    <a:pt x="153" y="118"/>
                    <a:pt x="144" y="116"/>
                  </a:cubicBezTo>
                  <a:cubicBezTo>
                    <a:pt x="141" y="115"/>
                    <a:pt x="137" y="117"/>
                    <a:pt x="135" y="120"/>
                  </a:cubicBezTo>
                  <a:cubicBezTo>
                    <a:pt x="131" y="126"/>
                    <a:pt x="125" y="133"/>
                    <a:pt x="115" y="140"/>
                  </a:cubicBezTo>
                  <a:cubicBezTo>
                    <a:pt x="107" y="147"/>
                    <a:pt x="98" y="152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0" y="159"/>
                    <a:pt x="70" y="162"/>
                    <a:pt x="62" y="163"/>
                  </a:cubicBezTo>
                  <a:cubicBezTo>
                    <a:pt x="54" y="164"/>
                    <a:pt x="47" y="164"/>
                    <a:pt x="41" y="163"/>
                  </a:cubicBezTo>
                  <a:cubicBezTo>
                    <a:pt x="0" y="155"/>
                    <a:pt x="30" y="151"/>
                    <a:pt x="57" y="14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6" name="Freeform 1044">
              <a:extLst>
                <a:ext uri="{FF2B5EF4-FFF2-40B4-BE49-F238E27FC236}">
                  <a16:creationId xmlns:a16="http://schemas.microsoft.com/office/drawing/2014/main" id="{3CC74A2D-6AA7-46BD-BAC8-D97B9A58C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23651" y="930276"/>
              <a:ext cx="381000" cy="242888"/>
            </a:xfrm>
            <a:custGeom>
              <a:avLst/>
              <a:gdLst>
                <a:gd name="T0" fmla="*/ 93 w 115"/>
                <a:gd name="T1" fmla="*/ 0 h 73"/>
                <a:gd name="T2" fmla="*/ 82 w 115"/>
                <a:gd name="T3" fmla="*/ 15 h 73"/>
                <a:gd name="T4" fmla="*/ 65 w 115"/>
                <a:gd name="T5" fmla="*/ 27 h 73"/>
                <a:gd name="T6" fmla="*/ 64 w 115"/>
                <a:gd name="T7" fmla="*/ 27 h 73"/>
                <a:gd name="T8" fmla="*/ 69 w 115"/>
                <a:gd name="T9" fmla="*/ 10 h 73"/>
                <a:gd name="T10" fmla="*/ 62 w 115"/>
                <a:gd name="T11" fmla="*/ 22 h 73"/>
                <a:gd name="T12" fmla="*/ 57 w 115"/>
                <a:gd name="T13" fmla="*/ 28 h 73"/>
                <a:gd name="T14" fmla="*/ 36 w 115"/>
                <a:gd name="T15" fmla="*/ 31 h 73"/>
                <a:gd name="T16" fmla="*/ 36 w 115"/>
                <a:gd name="T17" fmla="*/ 31 h 73"/>
                <a:gd name="T18" fmla="*/ 43 w 115"/>
                <a:gd name="T19" fmla="*/ 33 h 73"/>
                <a:gd name="T20" fmla="*/ 48 w 115"/>
                <a:gd name="T21" fmla="*/ 32 h 73"/>
                <a:gd name="T22" fmla="*/ 51 w 115"/>
                <a:gd name="T23" fmla="*/ 31 h 73"/>
                <a:gd name="T24" fmla="*/ 51 w 115"/>
                <a:gd name="T25" fmla="*/ 32 h 73"/>
                <a:gd name="T26" fmla="*/ 36 w 115"/>
                <a:gd name="T27" fmla="*/ 41 h 73"/>
                <a:gd name="T28" fmla="*/ 10 w 115"/>
                <a:gd name="T29" fmla="*/ 49 h 73"/>
                <a:gd name="T30" fmla="*/ 15 w 115"/>
                <a:gd name="T31" fmla="*/ 49 h 73"/>
                <a:gd name="T32" fmla="*/ 30 w 115"/>
                <a:gd name="T33" fmla="*/ 47 h 73"/>
                <a:gd name="T34" fmla="*/ 37 w 115"/>
                <a:gd name="T35" fmla="*/ 44 h 73"/>
                <a:gd name="T36" fmla="*/ 37 w 115"/>
                <a:gd name="T37" fmla="*/ 44 h 73"/>
                <a:gd name="T38" fmla="*/ 27 w 115"/>
                <a:gd name="T39" fmla="*/ 57 h 73"/>
                <a:gd name="T40" fmla="*/ 3 w 115"/>
                <a:gd name="T41" fmla="*/ 73 h 73"/>
                <a:gd name="T42" fmla="*/ 5 w 115"/>
                <a:gd name="T43" fmla="*/ 72 h 73"/>
                <a:gd name="T44" fmla="*/ 5 w 115"/>
                <a:gd name="T45" fmla="*/ 72 h 73"/>
                <a:gd name="T46" fmla="*/ 31 w 115"/>
                <a:gd name="T47" fmla="*/ 57 h 73"/>
                <a:gd name="T48" fmla="*/ 51 w 115"/>
                <a:gd name="T49" fmla="*/ 37 h 73"/>
                <a:gd name="T50" fmla="*/ 59 w 115"/>
                <a:gd name="T51" fmla="*/ 33 h 73"/>
                <a:gd name="T52" fmla="*/ 60 w 115"/>
                <a:gd name="T53" fmla="*/ 33 h 73"/>
                <a:gd name="T54" fmla="*/ 67 w 115"/>
                <a:gd name="T55" fmla="*/ 34 h 73"/>
                <a:gd name="T56" fmla="*/ 94 w 115"/>
                <a:gd name="T57" fmla="*/ 25 h 73"/>
                <a:gd name="T58" fmla="*/ 108 w 115"/>
                <a:gd name="T59" fmla="*/ 15 h 73"/>
                <a:gd name="T60" fmla="*/ 109 w 115"/>
                <a:gd name="T61" fmla="*/ 15 h 73"/>
                <a:gd name="T62" fmla="*/ 110 w 115"/>
                <a:gd name="T63" fmla="*/ 14 h 73"/>
                <a:gd name="T64" fmla="*/ 111 w 115"/>
                <a:gd name="T65" fmla="*/ 13 h 73"/>
                <a:gd name="T66" fmla="*/ 111 w 115"/>
                <a:gd name="T67" fmla="*/ 13 h 73"/>
                <a:gd name="T68" fmla="*/ 115 w 115"/>
                <a:gd name="T69" fmla="*/ 7 h 73"/>
                <a:gd name="T70" fmla="*/ 114 w 115"/>
                <a:gd name="T71" fmla="*/ 7 h 73"/>
                <a:gd name="T72" fmla="*/ 78 w 115"/>
                <a:gd name="T73" fmla="*/ 29 h 73"/>
                <a:gd name="T74" fmla="*/ 76 w 115"/>
                <a:gd name="T75" fmla="*/ 29 h 73"/>
                <a:gd name="T76" fmla="*/ 91 w 115"/>
                <a:gd name="T77" fmla="*/ 4 h 73"/>
                <a:gd name="T78" fmla="*/ 93 w 115"/>
                <a:gd name="T7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5" h="73">
                  <a:moveTo>
                    <a:pt x="93" y="0"/>
                  </a:moveTo>
                  <a:cubicBezTo>
                    <a:pt x="93" y="0"/>
                    <a:pt x="89" y="5"/>
                    <a:pt x="82" y="15"/>
                  </a:cubicBezTo>
                  <a:cubicBezTo>
                    <a:pt x="76" y="24"/>
                    <a:pt x="70" y="25"/>
                    <a:pt x="65" y="27"/>
                  </a:cubicBezTo>
                  <a:cubicBezTo>
                    <a:pt x="65" y="27"/>
                    <a:pt x="64" y="27"/>
                    <a:pt x="64" y="27"/>
                  </a:cubicBezTo>
                  <a:cubicBezTo>
                    <a:pt x="62" y="27"/>
                    <a:pt x="71" y="19"/>
                    <a:pt x="69" y="10"/>
                  </a:cubicBezTo>
                  <a:cubicBezTo>
                    <a:pt x="67" y="15"/>
                    <a:pt x="67" y="18"/>
                    <a:pt x="62" y="22"/>
                  </a:cubicBezTo>
                  <a:cubicBezTo>
                    <a:pt x="58" y="25"/>
                    <a:pt x="59" y="27"/>
                    <a:pt x="57" y="28"/>
                  </a:cubicBezTo>
                  <a:cubicBezTo>
                    <a:pt x="53" y="29"/>
                    <a:pt x="44" y="31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8" y="32"/>
                    <a:pt x="40" y="33"/>
                    <a:pt x="43" y="33"/>
                  </a:cubicBezTo>
                  <a:cubicBezTo>
                    <a:pt x="45" y="33"/>
                    <a:pt x="46" y="32"/>
                    <a:pt x="48" y="32"/>
                  </a:cubicBezTo>
                  <a:cubicBezTo>
                    <a:pt x="49" y="32"/>
                    <a:pt x="50" y="31"/>
                    <a:pt x="51" y="31"/>
                  </a:cubicBezTo>
                  <a:cubicBezTo>
                    <a:pt x="51" y="31"/>
                    <a:pt x="51" y="32"/>
                    <a:pt x="51" y="32"/>
                  </a:cubicBezTo>
                  <a:cubicBezTo>
                    <a:pt x="51" y="34"/>
                    <a:pt x="50" y="35"/>
                    <a:pt x="36" y="41"/>
                  </a:cubicBezTo>
                  <a:cubicBezTo>
                    <a:pt x="27" y="45"/>
                    <a:pt x="23" y="46"/>
                    <a:pt x="10" y="49"/>
                  </a:cubicBezTo>
                  <a:cubicBezTo>
                    <a:pt x="12" y="49"/>
                    <a:pt x="14" y="49"/>
                    <a:pt x="15" y="49"/>
                  </a:cubicBezTo>
                  <a:cubicBezTo>
                    <a:pt x="22" y="49"/>
                    <a:pt x="26" y="48"/>
                    <a:pt x="30" y="47"/>
                  </a:cubicBezTo>
                  <a:cubicBezTo>
                    <a:pt x="33" y="45"/>
                    <a:pt x="35" y="44"/>
                    <a:pt x="37" y="44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41" y="45"/>
                    <a:pt x="35" y="50"/>
                    <a:pt x="27" y="57"/>
                  </a:cubicBezTo>
                  <a:cubicBezTo>
                    <a:pt x="18" y="65"/>
                    <a:pt x="0" y="73"/>
                    <a:pt x="3" y="73"/>
                  </a:cubicBezTo>
                  <a:cubicBezTo>
                    <a:pt x="3" y="73"/>
                    <a:pt x="4" y="73"/>
                    <a:pt x="5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14" y="69"/>
                    <a:pt x="23" y="64"/>
                    <a:pt x="31" y="57"/>
                  </a:cubicBezTo>
                  <a:cubicBezTo>
                    <a:pt x="41" y="50"/>
                    <a:pt x="47" y="43"/>
                    <a:pt x="51" y="37"/>
                  </a:cubicBezTo>
                  <a:cubicBezTo>
                    <a:pt x="53" y="34"/>
                    <a:pt x="56" y="33"/>
                    <a:pt x="59" y="33"/>
                  </a:cubicBezTo>
                  <a:cubicBezTo>
                    <a:pt x="59" y="33"/>
                    <a:pt x="60" y="33"/>
                    <a:pt x="60" y="33"/>
                  </a:cubicBezTo>
                  <a:cubicBezTo>
                    <a:pt x="62" y="33"/>
                    <a:pt x="64" y="34"/>
                    <a:pt x="67" y="34"/>
                  </a:cubicBezTo>
                  <a:cubicBezTo>
                    <a:pt x="74" y="34"/>
                    <a:pt x="83" y="31"/>
                    <a:pt x="94" y="25"/>
                  </a:cubicBezTo>
                  <a:cubicBezTo>
                    <a:pt x="99" y="22"/>
                    <a:pt x="104" y="19"/>
                    <a:pt x="108" y="15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9" y="14"/>
                    <a:pt x="110" y="14"/>
                    <a:pt x="110" y="14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3" y="11"/>
                    <a:pt x="115" y="7"/>
                    <a:pt x="115" y="7"/>
                  </a:cubicBezTo>
                  <a:cubicBezTo>
                    <a:pt x="115" y="7"/>
                    <a:pt x="114" y="7"/>
                    <a:pt x="114" y="7"/>
                  </a:cubicBezTo>
                  <a:cubicBezTo>
                    <a:pt x="106" y="14"/>
                    <a:pt x="90" y="29"/>
                    <a:pt x="78" y="29"/>
                  </a:cubicBezTo>
                  <a:cubicBezTo>
                    <a:pt x="77" y="29"/>
                    <a:pt x="77" y="29"/>
                    <a:pt x="76" y="29"/>
                  </a:cubicBezTo>
                  <a:cubicBezTo>
                    <a:pt x="64" y="27"/>
                    <a:pt x="81" y="29"/>
                    <a:pt x="91" y="4"/>
                  </a:cubicBezTo>
                  <a:cubicBezTo>
                    <a:pt x="93" y="1"/>
                    <a:pt x="93" y="0"/>
                    <a:pt x="93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7" name="Freeform 1045">
              <a:extLst>
                <a:ext uri="{FF2B5EF4-FFF2-40B4-BE49-F238E27FC236}">
                  <a16:creationId xmlns:a16="http://schemas.microsoft.com/office/drawing/2014/main" id="{0B3C601E-116D-4CB4-B578-0198E52FEF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6213" y="414338"/>
              <a:ext cx="171450" cy="46038"/>
            </a:xfrm>
            <a:custGeom>
              <a:avLst/>
              <a:gdLst>
                <a:gd name="T0" fmla="*/ 20 w 52"/>
                <a:gd name="T1" fmla="*/ 0 h 14"/>
                <a:gd name="T2" fmla="*/ 4 w 52"/>
                <a:gd name="T3" fmla="*/ 8 h 14"/>
                <a:gd name="T4" fmla="*/ 3 w 52"/>
                <a:gd name="T5" fmla="*/ 9 h 14"/>
                <a:gd name="T6" fmla="*/ 2 w 52"/>
                <a:gd name="T7" fmla="*/ 10 h 14"/>
                <a:gd name="T8" fmla="*/ 0 w 52"/>
                <a:gd name="T9" fmla="*/ 12 h 14"/>
                <a:gd name="T10" fmla="*/ 0 w 52"/>
                <a:gd name="T11" fmla="*/ 12 h 14"/>
                <a:gd name="T12" fmla="*/ 0 w 52"/>
                <a:gd name="T13" fmla="*/ 12 h 14"/>
                <a:gd name="T14" fmla="*/ 0 w 52"/>
                <a:gd name="T15" fmla="*/ 12 h 14"/>
                <a:gd name="T16" fmla="*/ 0 w 52"/>
                <a:gd name="T17" fmla="*/ 12 h 14"/>
                <a:gd name="T18" fmla="*/ 3 w 52"/>
                <a:gd name="T19" fmla="*/ 9 h 14"/>
                <a:gd name="T20" fmla="*/ 4 w 52"/>
                <a:gd name="T21" fmla="*/ 8 h 14"/>
                <a:gd name="T22" fmla="*/ 20 w 52"/>
                <a:gd name="T23" fmla="*/ 0 h 14"/>
                <a:gd name="T24" fmla="*/ 24 w 52"/>
                <a:gd name="T25" fmla="*/ 2 h 14"/>
                <a:gd name="T26" fmla="*/ 26 w 52"/>
                <a:gd name="T27" fmla="*/ 5 h 14"/>
                <a:gd name="T28" fmla="*/ 30 w 52"/>
                <a:gd name="T29" fmla="*/ 7 h 14"/>
                <a:gd name="T30" fmla="*/ 34 w 52"/>
                <a:gd name="T31" fmla="*/ 6 h 14"/>
                <a:gd name="T32" fmla="*/ 39 w 52"/>
                <a:gd name="T33" fmla="*/ 5 h 14"/>
                <a:gd name="T34" fmla="*/ 45 w 52"/>
                <a:gd name="T35" fmla="*/ 7 h 14"/>
                <a:gd name="T36" fmla="*/ 45 w 52"/>
                <a:gd name="T37" fmla="*/ 7 h 14"/>
                <a:gd name="T38" fmla="*/ 52 w 52"/>
                <a:gd name="T39" fmla="*/ 14 h 14"/>
                <a:gd name="T40" fmla="*/ 52 w 52"/>
                <a:gd name="T41" fmla="*/ 14 h 14"/>
                <a:gd name="T42" fmla="*/ 52 w 52"/>
                <a:gd name="T43" fmla="*/ 14 h 14"/>
                <a:gd name="T44" fmla="*/ 45 w 52"/>
                <a:gd name="T45" fmla="*/ 7 h 14"/>
                <a:gd name="T46" fmla="*/ 45 w 52"/>
                <a:gd name="T47" fmla="*/ 7 h 14"/>
                <a:gd name="T48" fmla="*/ 39 w 52"/>
                <a:gd name="T49" fmla="*/ 5 h 14"/>
                <a:gd name="T50" fmla="*/ 34 w 52"/>
                <a:gd name="T51" fmla="*/ 6 h 14"/>
                <a:gd name="T52" fmla="*/ 30 w 52"/>
                <a:gd name="T53" fmla="*/ 7 h 14"/>
                <a:gd name="T54" fmla="*/ 26 w 52"/>
                <a:gd name="T55" fmla="*/ 5 h 14"/>
                <a:gd name="T56" fmla="*/ 24 w 52"/>
                <a:gd name="T57" fmla="*/ 2 h 14"/>
                <a:gd name="T58" fmla="*/ 20 w 52"/>
                <a:gd name="T5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14">
                  <a:moveTo>
                    <a:pt x="20" y="0"/>
                  </a:moveTo>
                  <a:cubicBezTo>
                    <a:pt x="16" y="0"/>
                    <a:pt x="11" y="3"/>
                    <a:pt x="4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1"/>
                    <a:pt x="2" y="10"/>
                    <a:pt x="3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1" y="3"/>
                    <a:pt x="16" y="0"/>
                    <a:pt x="20" y="0"/>
                  </a:cubicBezTo>
                  <a:cubicBezTo>
                    <a:pt x="22" y="0"/>
                    <a:pt x="23" y="1"/>
                    <a:pt x="24" y="2"/>
                  </a:cubicBezTo>
                  <a:cubicBezTo>
                    <a:pt x="24" y="3"/>
                    <a:pt x="26" y="5"/>
                    <a:pt x="26" y="5"/>
                  </a:cubicBezTo>
                  <a:cubicBezTo>
                    <a:pt x="27" y="6"/>
                    <a:pt x="29" y="7"/>
                    <a:pt x="30" y="7"/>
                  </a:cubicBezTo>
                  <a:cubicBezTo>
                    <a:pt x="32" y="7"/>
                    <a:pt x="33" y="6"/>
                    <a:pt x="34" y="6"/>
                  </a:cubicBezTo>
                  <a:cubicBezTo>
                    <a:pt x="36" y="6"/>
                    <a:pt x="37" y="5"/>
                    <a:pt x="39" y="5"/>
                  </a:cubicBezTo>
                  <a:cubicBezTo>
                    <a:pt x="41" y="5"/>
                    <a:pt x="43" y="6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7" y="9"/>
                    <a:pt x="50" y="12"/>
                    <a:pt x="52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0" y="12"/>
                    <a:pt x="47" y="9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3" y="6"/>
                    <a:pt x="41" y="5"/>
                    <a:pt x="39" y="5"/>
                  </a:cubicBezTo>
                  <a:cubicBezTo>
                    <a:pt x="37" y="5"/>
                    <a:pt x="36" y="6"/>
                    <a:pt x="34" y="6"/>
                  </a:cubicBezTo>
                  <a:cubicBezTo>
                    <a:pt x="33" y="6"/>
                    <a:pt x="32" y="7"/>
                    <a:pt x="30" y="7"/>
                  </a:cubicBezTo>
                  <a:cubicBezTo>
                    <a:pt x="29" y="7"/>
                    <a:pt x="27" y="6"/>
                    <a:pt x="26" y="5"/>
                  </a:cubicBezTo>
                  <a:cubicBezTo>
                    <a:pt x="26" y="5"/>
                    <a:pt x="24" y="3"/>
                    <a:pt x="24" y="2"/>
                  </a:cubicBezTo>
                  <a:cubicBezTo>
                    <a:pt x="23" y="1"/>
                    <a:pt x="22" y="0"/>
                    <a:pt x="2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8" name="Freeform 1046">
              <a:extLst>
                <a:ext uri="{FF2B5EF4-FFF2-40B4-BE49-F238E27FC236}">
                  <a16:creationId xmlns:a16="http://schemas.microsoft.com/office/drawing/2014/main" id="{CBA73F55-6929-4344-BFCD-029F2EDC2A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79226" y="414338"/>
              <a:ext cx="238125" cy="158750"/>
            </a:xfrm>
            <a:custGeom>
              <a:avLst/>
              <a:gdLst>
                <a:gd name="T0" fmla="*/ 39 w 72"/>
                <a:gd name="T1" fmla="*/ 43 h 48"/>
                <a:gd name="T2" fmla="*/ 35 w 72"/>
                <a:gd name="T3" fmla="*/ 48 h 48"/>
                <a:gd name="T4" fmla="*/ 35 w 72"/>
                <a:gd name="T5" fmla="*/ 48 h 48"/>
                <a:gd name="T6" fmla="*/ 39 w 72"/>
                <a:gd name="T7" fmla="*/ 43 h 48"/>
                <a:gd name="T8" fmla="*/ 50 w 72"/>
                <a:gd name="T9" fmla="*/ 15 h 48"/>
                <a:gd name="T10" fmla="*/ 48 w 72"/>
                <a:gd name="T11" fmla="*/ 17 h 48"/>
                <a:gd name="T12" fmla="*/ 50 w 72"/>
                <a:gd name="T13" fmla="*/ 15 h 48"/>
                <a:gd name="T14" fmla="*/ 50 w 72"/>
                <a:gd name="T15" fmla="*/ 15 h 48"/>
                <a:gd name="T16" fmla="*/ 28 w 72"/>
                <a:gd name="T17" fmla="*/ 0 h 48"/>
                <a:gd name="T18" fmla="*/ 12 w 72"/>
                <a:gd name="T19" fmla="*/ 8 h 48"/>
                <a:gd name="T20" fmla="*/ 11 w 72"/>
                <a:gd name="T21" fmla="*/ 9 h 48"/>
                <a:gd name="T22" fmla="*/ 8 w 72"/>
                <a:gd name="T23" fmla="*/ 12 h 48"/>
                <a:gd name="T24" fmla="*/ 8 w 72"/>
                <a:gd name="T25" fmla="*/ 12 h 48"/>
                <a:gd name="T26" fmla="*/ 8 w 72"/>
                <a:gd name="T27" fmla="*/ 12 h 48"/>
                <a:gd name="T28" fmla="*/ 1 w 72"/>
                <a:gd name="T29" fmla="*/ 32 h 48"/>
                <a:gd name="T30" fmla="*/ 14 w 72"/>
                <a:gd name="T31" fmla="*/ 14 h 48"/>
                <a:gd name="T32" fmla="*/ 14 w 72"/>
                <a:gd name="T33" fmla="*/ 14 h 48"/>
                <a:gd name="T34" fmla="*/ 14 w 72"/>
                <a:gd name="T35" fmla="*/ 17 h 48"/>
                <a:gd name="T36" fmla="*/ 14 w 72"/>
                <a:gd name="T37" fmla="*/ 14 h 48"/>
                <a:gd name="T38" fmla="*/ 20 w 72"/>
                <a:gd name="T39" fmla="*/ 12 h 48"/>
                <a:gd name="T40" fmla="*/ 7 w 72"/>
                <a:gd name="T41" fmla="*/ 38 h 48"/>
                <a:gd name="T42" fmla="*/ 8 w 72"/>
                <a:gd name="T43" fmla="*/ 28 h 48"/>
                <a:gd name="T44" fmla="*/ 7 w 72"/>
                <a:gd name="T45" fmla="*/ 38 h 48"/>
                <a:gd name="T46" fmla="*/ 20 w 72"/>
                <a:gd name="T47" fmla="*/ 12 h 48"/>
                <a:gd name="T48" fmla="*/ 28 w 72"/>
                <a:gd name="T49" fmla="*/ 6 h 48"/>
                <a:gd name="T50" fmla="*/ 34 w 72"/>
                <a:gd name="T51" fmla="*/ 10 h 48"/>
                <a:gd name="T52" fmla="*/ 30 w 72"/>
                <a:gd name="T53" fmla="*/ 30 h 48"/>
                <a:gd name="T54" fmla="*/ 42 w 72"/>
                <a:gd name="T55" fmla="*/ 13 h 48"/>
                <a:gd name="T56" fmla="*/ 43 w 72"/>
                <a:gd name="T57" fmla="*/ 14 h 48"/>
                <a:gd name="T58" fmla="*/ 44 w 72"/>
                <a:gd name="T59" fmla="*/ 17 h 48"/>
                <a:gd name="T60" fmla="*/ 43 w 72"/>
                <a:gd name="T61" fmla="*/ 14 h 48"/>
                <a:gd name="T62" fmla="*/ 50 w 72"/>
                <a:gd name="T63" fmla="*/ 15 h 48"/>
                <a:gd name="T64" fmla="*/ 50 w 72"/>
                <a:gd name="T65" fmla="*/ 15 h 48"/>
                <a:gd name="T66" fmla="*/ 50 w 72"/>
                <a:gd name="T67" fmla="*/ 15 h 48"/>
                <a:gd name="T68" fmla="*/ 50 w 72"/>
                <a:gd name="T69" fmla="*/ 15 h 48"/>
                <a:gd name="T70" fmla="*/ 50 w 72"/>
                <a:gd name="T71" fmla="*/ 15 h 48"/>
                <a:gd name="T72" fmla="*/ 53 w 72"/>
                <a:gd name="T73" fmla="*/ 28 h 48"/>
                <a:gd name="T74" fmla="*/ 50 w 72"/>
                <a:gd name="T75" fmla="*/ 15 h 48"/>
                <a:gd name="T76" fmla="*/ 56 w 72"/>
                <a:gd name="T77" fmla="*/ 16 h 48"/>
                <a:gd name="T78" fmla="*/ 56 w 72"/>
                <a:gd name="T79" fmla="*/ 16 h 48"/>
                <a:gd name="T80" fmla="*/ 56 w 72"/>
                <a:gd name="T81" fmla="*/ 16 h 48"/>
                <a:gd name="T82" fmla="*/ 58 w 72"/>
                <a:gd name="T83" fmla="*/ 17 h 48"/>
                <a:gd name="T84" fmla="*/ 58 w 72"/>
                <a:gd name="T85" fmla="*/ 17 h 48"/>
                <a:gd name="T86" fmla="*/ 58 w 72"/>
                <a:gd name="T87" fmla="*/ 17 h 48"/>
                <a:gd name="T88" fmla="*/ 70 w 72"/>
                <a:gd name="T89" fmla="*/ 40 h 48"/>
                <a:gd name="T90" fmla="*/ 60 w 72"/>
                <a:gd name="T91" fmla="*/ 14 h 48"/>
                <a:gd name="T92" fmla="*/ 60 w 72"/>
                <a:gd name="T93" fmla="*/ 14 h 48"/>
                <a:gd name="T94" fmla="*/ 53 w 72"/>
                <a:gd name="T95" fmla="*/ 7 h 48"/>
                <a:gd name="T96" fmla="*/ 53 w 72"/>
                <a:gd name="T97" fmla="*/ 7 h 48"/>
                <a:gd name="T98" fmla="*/ 47 w 72"/>
                <a:gd name="T99" fmla="*/ 5 h 48"/>
                <a:gd name="T100" fmla="*/ 42 w 72"/>
                <a:gd name="T101" fmla="*/ 6 h 48"/>
                <a:gd name="T102" fmla="*/ 38 w 72"/>
                <a:gd name="T103" fmla="*/ 7 h 48"/>
                <a:gd name="T104" fmla="*/ 34 w 72"/>
                <a:gd name="T105" fmla="*/ 5 h 48"/>
                <a:gd name="T106" fmla="*/ 32 w 72"/>
                <a:gd name="T107" fmla="*/ 2 h 48"/>
                <a:gd name="T108" fmla="*/ 28 w 72"/>
                <a:gd name="T10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" h="48">
                  <a:moveTo>
                    <a:pt x="39" y="43"/>
                  </a:moveTo>
                  <a:cubicBezTo>
                    <a:pt x="38" y="45"/>
                    <a:pt x="36" y="47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7"/>
                    <a:pt x="38" y="46"/>
                    <a:pt x="39" y="43"/>
                  </a:cubicBezTo>
                  <a:moveTo>
                    <a:pt x="50" y="15"/>
                  </a:moveTo>
                  <a:cubicBezTo>
                    <a:pt x="49" y="15"/>
                    <a:pt x="49" y="16"/>
                    <a:pt x="48" y="17"/>
                  </a:cubicBezTo>
                  <a:cubicBezTo>
                    <a:pt x="49" y="16"/>
                    <a:pt x="49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moveTo>
                    <a:pt x="28" y="0"/>
                  </a:moveTo>
                  <a:cubicBezTo>
                    <a:pt x="24" y="0"/>
                    <a:pt x="19" y="3"/>
                    <a:pt x="12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10"/>
                    <a:pt x="9" y="11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2" y="19"/>
                    <a:pt x="0" y="28"/>
                    <a:pt x="1" y="32"/>
                  </a:cubicBezTo>
                  <a:cubicBezTo>
                    <a:pt x="1" y="26"/>
                    <a:pt x="11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4"/>
                    <a:pt x="14" y="15"/>
                    <a:pt x="14" y="17"/>
                  </a:cubicBezTo>
                  <a:cubicBezTo>
                    <a:pt x="14" y="15"/>
                    <a:pt x="15" y="14"/>
                    <a:pt x="14" y="14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2" y="23"/>
                    <a:pt x="9" y="32"/>
                    <a:pt x="7" y="38"/>
                  </a:cubicBezTo>
                  <a:cubicBezTo>
                    <a:pt x="6" y="36"/>
                    <a:pt x="7" y="32"/>
                    <a:pt x="8" y="28"/>
                  </a:cubicBezTo>
                  <a:cubicBezTo>
                    <a:pt x="6" y="33"/>
                    <a:pt x="5" y="38"/>
                    <a:pt x="7" y="38"/>
                  </a:cubicBezTo>
                  <a:cubicBezTo>
                    <a:pt x="9" y="32"/>
                    <a:pt x="12" y="23"/>
                    <a:pt x="20" y="12"/>
                  </a:cubicBezTo>
                  <a:cubicBezTo>
                    <a:pt x="23" y="7"/>
                    <a:pt x="26" y="6"/>
                    <a:pt x="28" y="6"/>
                  </a:cubicBezTo>
                  <a:cubicBezTo>
                    <a:pt x="30" y="6"/>
                    <a:pt x="32" y="8"/>
                    <a:pt x="34" y="10"/>
                  </a:cubicBezTo>
                  <a:cubicBezTo>
                    <a:pt x="38" y="15"/>
                    <a:pt x="33" y="24"/>
                    <a:pt x="30" y="30"/>
                  </a:cubicBezTo>
                  <a:cubicBezTo>
                    <a:pt x="35" y="28"/>
                    <a:pt x="39" y="13"/>
                    <a:pt x="42" y="13"/>
                  </a:cubicBezTo>
                  <a:cubicBezTo>
                    <a:pt x="42" y="13"/>
                    <a:pt x="43" y="13"/>
                    <a:pt x="43" y="14"/>
                  </a:cubicBezTo>
                  <a:cubicBezTo>
                    <a:pt x="43" y="14"/>
                    <a:pt x="44" y="15"/>
                    <a:pt x="44" y="17"/>
                  </a:cubicBezTo>
                  <a:cubicBezTo>
                    <a:pt x="44" y="15"/>
                    <a:pt x="43" y="14"/>
                    <a:pt x="43" y="14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3" y="17"/>
                    <a:pt x="53" y="22"/>
                    <a:pt x="53" y="28"/>
                  </a:cubicBezTo>
                  <a:cubicBezTo>
                    <a:pt x="53" y="22"/>
                    <a:pt x="53" y="17"/>
                    <a:pt x="50" y="15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6"/>
                    <a:pt x="58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64" y="22"/>
                    <a:pt x="68" y="33"/>
                    <a:pt x="70" y="40"/>
                  </a:cubicBezTo>
                  <a:cubicBezTo>
                    <a:pt x="72" y="28"/>
                    <a:pt x="60" y="14"/>
                    <a:pt x="60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58" y="12"/>
                    <a:pt x="55" y="9"/>
                    <a:pt x="53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1" y="6"/>
                    <a:pt x="49" y="5"/>
                    <a:pt x="47" y="5"/>
                  </a:cubicBezTo>
                  <a:cubicBezTo>
                    <a:pt x="45" y="5"/>
                    <a:pt x="44" y="6"/>
                    <a:pt x="42" y="6"/>
                  </a:cubicBezTo>
                  <a:cubicBezTo>
                    <a:pt x="41" y="6"/>
                    <a:pt x="40" y="7"/>
                    <a:pt x="38" y="7"/>
                  </a:cubicBezTo>
                  <a:cubicBezTo>
                    <a:pt x="37" y="7"/>
                    <a:pt x="35" y="6"/>
                    <a:pt x="34" y="5"/>
                  </a:cubicBezTo>
                  <a:cubicBezTo>
                    <a:pt x="34" y="5"/>
                    <a:pt x="32" y="3"/>
                    <a:pt x="32" y="2"/>
                  </a:cubicBezTo>
                  <a:cubicBezTo>
                    <a:pt x="31" y="1"/>
                    <a:pt x="30" y="0"/>
                    <a:pt x="2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" name="Freeform 1047">
              <a:extLst>
                <a:ext uri="{FF2B5EF4-FFF2-40B4-BE49-F238E27FC236}">
                  <a16:creationId xmlns:a16="http://schemas.microsoft.com/office/drawing/2014/main" id="{253FEE18-F812-4314-A509-34C9446FE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7738" y="576263"/>
              <a:ext cx="273050" cy="212725"/>
            </a:xfrm>
            <a:custGeom>
              <a:avLst/>
              <a:gdLst>
                <a:gd name="T0" fmla="*/ 36 w 83"/>
                <a:gd name="T1" fmla="*/ 0 h 64"/>
                <a:gd name="T2" fmla="*/ 29 w 83"/>
                <a:gd name="T3" fmla="*/ 0 h 64"/>
                <a:gd name="T4" fmla="*/ 23 w 83"/>
                <a:gd name="T5" fmla="*/ 6 h 64"/>
                <a:gd name="T6" fmla="*/ 20 w 83"/>
                <a:gd name="T7" fmla="*/ 12 h 64"/>
                <a:gd name="T8" fmla="*/ 16 w 83"/>
                <a:gd name="T9" fmla="*/ 13 h 64"/>
                <a:gd name="T10" fmla="*/ 13 w 83"/>
                <a:gd name="T11" fmla="*/ 13 h 64"/>
                <a:gd name="T12" fmla="*/ 11 w 83"/>
                <a:gd name="T13" fmla="*/ 12 h 64"/>
                <a:gd name="T14" fmla="*/ 5 w 83"/>
                <a:gd name="T15" fmla="*/ 17 h 64"/>
                <a:gd name="T16" fmla="*/ 1 w 83"/>
                <a:gd name="T17" fmla="*/ 38 h 64"/>
                <a:gd name="T18" fmla="*/ 1 w 83"/>
                <a:gd name="T19" fmla="*/ 38 h 64"/>
                <a:gd name="T20" fmla="*/ 15 w 83"/>
                <a:gd name="T21" fmla="*/ 64 h 64"/>
                <a:gd name="T22" fmla="*/ 14 w 83"/>
                <a:gd name="T23" fmla="*/ 23 h 64"/>
                <a:gd name="T24" fmla="*/ 35 w 83"/>
                <a:gd name="T25" fmla="*/ 62 h 64"/>
                <a:gd name="T26" fmla="*/ 19 w 83"/>
                <a:gd name="T27" fmla="*/ 21 h 64"/>
                <a:gd name="T28" fmla="*/ 19 w 83"/>
                <a:gd name="T29" fmla="*/ 21 h 64"/>
                <a:gd name="T30" fmla="*/ 40 w 83"/>
                <a:gd name="T31" fmla="*/ 40 h 64"/>
                <a:gd name="T32" fmla="*/ 25 w 83"/>
                <a:gd name="T33" fmla="*/ 19 h 64"/>
                <a:gd name="T34" fmla="*/ 25 w 83"/>
                <a:gd name="T35" fmla="*/ 19 h 64"/>
                <a:gd name="T36" fmla="*/ 45 w 83"/>
                <a:gd name="T37" fmla="*/ 37 h 64"/>
                <a:gd name="T38" fmla="*/ 32 w 83"/>
                <a:gd name="T39" fmla="*/ 14 h 64"/>
                <a:gd name="T40" fmla="*/ 32 w 83"/>
                <a:gd name="T41" fmla="*/ 14 h 64"/>
                <a:gd name="T42" fmla="*/ 58 w 83"/>
                <a:gd name="T43" fmla="*/ 40 h 64"/>
                <a:gd name="T44" fmla="*/ 36 w 83"/>
                <a:gd name="T45" fmla="*/ 9 h 64"/>
                <a:gd name="T46" fmla="*/ 37 w 83"/>
                <a:gd name="T47" fmla="*/ 9 h 64"/>
                <a:gd name="T48" fmla="*/ 71 w 83"/>
                <a:gd name="T49" fmla="*/ 32 h 64"/>
                <a:gd name="T50" fmla="*/ 39 w 83"/>
                <a:gd name="T51" fmla="*/ 3 h 64"/>
                <a:gd name="T52" fmla="*/ 43 w 83"/>
                <a:gd name="T53" fmla="*/ 3 h 64"/>
                <a:gd name="T54" fmla="*/ 83 w 83"/>
                <a:gd name="T55" fmla="*/ 19 h 64"/>
                <a:gd name="T56" fmla="*/ 58 w 83"/>
                <a:gd name="T57" fmla="*/ 3 h 64"/>
                <a:gd name="T58" fmla="*/ 58 w 83"/>
                <a:gd name="T59" fmla="*/ 3 h 64"/>
                <a:gd name="T60" fmla="*/ 58 w 83"/>
                <a:gd name="T61" fmla="*/ 3 h 64"/>
                <a:gd name="T62" fmla="*/ 36 w 83"/>
                <a:gd name="T6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" h="64">
                  <a:moveTo>
                    <a:pt x="36" y="0"/>
                  </a:moveTo>
                  <a:cubicBezTo>
                    <a:pt x="33" y="0"/>
                    <a:pt x="31" y="0"/>
                    <a:pt x="29" y="0"/>
                  </a:cubicBezTo>
                  <a:cubicBezTo>
                    <a:pt x="26" y="0"/>
                    <a:pt x="23" y="3"/>
                    <a:pt x="23" y="6"/>
                  </a:cubicBezTo>
                  <a:cubicBezTo>
                    <a:pt x="23" y="9"/>
                    <a:pt x="22" y="11"/>
                    <a:pt x="20" y="12"/>
                  </a:cubicBezTo>
                  <a:cubicBezTo>
                    <a:pt x="19" y="13"/>
                    <a:pt x="18" y="13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ubicBezTo>
                    <a:pt x="12" y="12"/>
                    <a:pt x="12" y="12"/>
                    <a:pt x="11" y="12"/>
                  </a:cubicBezTo>
                  <a:cubicBezTo>
                    <a:pt x="8" y="12"/>
                    <a:pt x="6" y="14"/>
                    <a:pt x="5" y="17"/>
                  </a:cubicBezTo>
                  <a:cubicBezTo>
                    <a:pt x="3" y="22"/>
                    <a:pt x="1" y="29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5" y="57"/>
                    <a:pt x="9" y="59"/>
                    <a:pt x="15" y="64"/>
                  </a:cubicBezTo>
                  <a:cubicBezTo>
                    <a:pt x="0" y="42"/>
                    <a:pt x="9" y="24"/>
                    <a:pt x="14" y="23"/>
                  </a:cubicBezTo>
                  <a:cubicBezTo>
                    <a:pt x="12" y="32"/>
                    <a:pt x="17" y="55"/>
                    <a:pt x="35" y="62"/>
                  </a:cubicBezTo>
                  <a:cubicBezTo>
                    <a:pt x="24" y="56"/>
                    <a:pt x="13" y="22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5" y="21"/>
                    <a:pt x="31" y="33"/>
                    <a:pt x="40" y="40"/>
                  </a:cubicBezTo>
                  <a:cubicBezTo>
                    <a:pt x="37" y="33"/>
                    <a:pt x="26" y="23"/>
                    <a:pt x="25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31" y="19"/>
                    <a:pt x="41" y="33"/>
                    <a:pt x="45" y="37"/>
                  </a:cubicBezTo>
                  <a:cubicBezTo>
                    <a:pt x="42" y="24"/>
                    <a:pt x="27" y="15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7" y="14"/>
                    <a:pt x="55" y="32"/>
                    <a:pt x="58" y="40"/>
                  </a:cubicBezTo>
                  <a:cubicBezTo>
                    <a:pt x="61" y="28"/>
                    <a:pt x="30" y="10"/>
                    <a:pt x="36" y="9"/>
                  </a:cubicBezTo>
                  <a:cubicBezTo>
                    <a:pt x="36" y="9"/>
                    <a:pt x="36" y="9"/>
                    <a:pt x="37" y="9"/>
                  </a:cubicBezTo>
                  <a:cubicBezTo>
                    <a:pt x="43" y="9"/>
                    <a:pt x="65" y="19"/>
                    <a:pt x="71" y="32"/>
                  </a:cubicBezTo>
                  <a:cubicBezTo>
                    <a:pt x="68" y="9"/>
                    <a:pt x="30" y="3"/>
                    <a:pt x="39" y="3"/>
                  </a:cubicBezTo>
                  <a:cubicBezTo>
                    <a:pt x="40" y="3"/>
                    <a:pt x="41" y="3"/>
                    <a:pt x="43" y="3"/>
                  </a:cubicBezTo>
                  <a:cubicBezTo>
                    <a:pt x="63" y="4"/>
                    <a:pt x="70" y="12"/>
                    <a:pt x="83" y="19"/>
                  </a:cubicBezTo>
                  <a:cubicBezTo>
                    <a:pt x="77" y="10"/>
                    <a:pt x="61" y="4"/>
                    <a:pt x="58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9" y="0"/>
                    <a:pt x="41" y="0"/>
                    <a:pt x="3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" name="Freeform 1048">
              <a:extLst>
                <a:ext uri="{FF2B5EF4-FFF2-40B4-BE49-F238E27FC236}">
                  <a16:creationId xmlns:a16="http://schemas.microsoft.com/office/drawing/2014/main" id="{F6D5DB8E-3879-4739-A6AE-25D335F4B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5501" y="838201"/>
              <a:ext cx="147638" cy="195263"/>
            </a:xfrm>
            <a:custGeom>
              <a:avLst/>
              <a:gdLst>
                <a:gd name="T0" fmla="*/ 8 w 45"/>
                <a:gd name="T1" fmla="*/ 0 h 59"/>
                <a:gd name="T2" fmla="*/ 5 w 45"/>
                <a:gd name="T3" fmla="*/ 2 h 59"/>
                <a:gd name="T4" fmla="*/ 1 w 45"/>
                <a:gd name="T5" fmla="*/ 10 h 59"/>
                <a:gd name="T6" fmla="*/ 0 w 45"/>
                <a:gd name="T7" fmla="*/ 13 h 59"/>
                <a:gd name="T8" fmla="*/ 22 w 45"/>
                <a:gd name="T9" fmla="*/ 55 h 59"/>
                <a:gd name="T10" fmla="*/ 26 w 45"/>
                <a:gd name="T11" fmla="*/ 59 h 59"/>
                <a:gd name="T12" fmla="*/ 6 w 45"/>
                <a:gd name="T13" fmla="*/ 23 h 59"/>
                <a:gd name="T14" fmla="*/ 10 w 45"/>
                <a:gd name="T15" fmla="*/ 28 h 59"/>
                <a:gd name="T16" fmla="*/ 35 w 45"/>
                <a:gd name="T17" fmla="*/ 50 h 59"/>
                <a:gd name="T18" fmla="*/ 33 w 45"/>
                <a:gd name="T19" fmla="*/ 47 h 59"/>
                <a:gd name="T20" fmla="*/ 6 w 45"/>
                <a:gd name="T21" fmla="*/ 12 h 59"/>
                <a:gd name="T22" fmla="*/ 6 w 45"/>
                <a:gd name="T23" fmla="*/ 12 h 59"/>
                <a:gd name="T24" fmla="*/ 16 w 45"/>
                <a:gd name="T25" fmla="*/ 22 h 59"/>
                <a:gd name="T26" fmla="*/ 27 w 45"/>
                <a:gd name="T27" fmla="*/ 31 h 59"/>
                <a:gd name="T28" fmla="*/ 27 w 45"/>
                <a:gd name="T29" fmla="*/ 30 h 59"/>
                <a:gd name="T30" fmla="*/ 8 w 45"/>
                <a:gd name="T31" fmla="*/ 8 h 59"/>
                <a:gd name="T32" fmla="*/ 9 w 45"/>
                <a:gd name="T33" fmla="*/ 8 h 59"/>
                <a:gd name="T34" fmla="*/ 43 w 45"/>
                <a:gd name="T35" fmla="*/ 34 h 59"/>
                <a:gd name="T36" fmla="*/ 44 w 45"/>
                <a:gd name="T37" fmla="*/ 33 h 59"/>
                <a:gd name="T38" fmla="*/ 13 w 45"/>
                <a:gd name="T39" fmla="*/ 5 h 59"/>
                <a:gd name="T40" fmla="*/ 13 w 45"/>
                <a:gd name="T41" fmla="*/ 5 h 59"/>
                <a:gd name="T42" fmla="*/ 43 w 45"/>
                <a:gd name="T43" fmla="*/ 21 h 59"/>
                <a:gd name="T44" fmla="*/ 44 w 45"/>
                <a:gd name="T45" fmla="*/ 21 h 59"/>
                <a:gd name="T46" fmla="*/ 33 w 45"/>
                <a:gd name="T47" fmla="*/ 12 h 59"/>
                <a:gd name="T48" fmla="*/ 33 w 45"/>
                <a:gd name="T49" fmla="*/ 12 h 59"/>
                <a:gd name="T50" fmla="*/ 31 w 45"/>
                <a:gd name="T51" fmla="*/ 11 h 59"/>
                <a:gd name="T52" fmla="*/ 31 w 45"/>
                <a:gd name="T53" fmla="*/ 11 h 59"/>
                <a:gd name="T54" fmla="*/ 31 w 45"/>
                <a:gd name="T55" fmla="*/ 11 h 59"/>
                <a:gd name="T56" fmla="*/ 29 w 45"/>
                <a:gd name="T57" fmla="*/ 10 h 59"/>
                <a:gd name="T58" fmla="*/ 8 w 45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5" h="59">
                  <a:moveTo>
                    <a:pt x="8" y="0"/>
                  </a:moveTo>
                  <a:cubicBezTo>
                    <a:pt x="6" y="0"/>
                    <a:pt x="5" y="1"/>
                    <a:pt x="5" y="2"/>
                  </a:cubicBezTo>
                  <a:cubicBezTo>
                    <a:pt x="4" y="6"/>
                    <a:pt x="1" y="3"/>
                    <a:pt x="1" y="10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21"/>
                    <a:pt x="7" y="42"/>
                    <a:pt x="22" y="55"/>
                  </a:cubicBezTo>
                  <a:cubicBezTo>
                    <a:pt x="23" y="56"/>
                    <a:pt x="24" y="58"/>
                    <a:pt x="26" y="59"/>
                  </a:cubicBezTo>
                  <a:cubicBezTo>
                    <a:pt x="17" y="50"/>
                    <a:pt x="3" y="23"/>
                    <a:pt x="6" y="23"/>
                  </a:cubicBezTo>
                  <a:cubicBezTo>
                    <a:pt x="6" y="23"/>
                    <a:pt x="8" y="25"/>
                    <a:pt x="10" y="28"/>
                  </a:cubicBezTo>
                  <a:cubicBezTo>
                    <a:pt x="21" y="42"/>
                    <a:pt x="33" y="50"/>
                    <a:pt x="35" y="50"/>
                  </a:cubicBezTo>
                  <a:cubicBezTo>
                    <a:pt x="36" y="50"/>
                    <a:pt x="35" y="49"/>
                    <a:pt x="33" y="47"/>
                  </a:cubicBezTo>
                  <a:cubicBezTo>
                    <a:pt x="24" y="40"/>
                    <a:pt x="4" y="13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7" y="12"/>
                    <a:pt x="11" y="17"/>
                    <a:pt x="16" y="22"/>
                  </a:cubicBezTo>
                  <a:cubicBezTo>
                    <a:pt x="20" y="26"/>
                    <a:pt x="25" y="31"/>
                    <a:pt x="27" y="31"/>
                  </a:cubicBezTo>
                  <a:cubicBezTo>
                    <a:pt x="27" y="31"/>
                    <a:pt x="27" y="31"/>
                    <a:pt x="27" y="30"/>
                  </a:cubicBezTo>
                  <a:cubicBezTo>
                    <a:pt x="26" y="24"/>
                    <a:pt x="5" y="8"/>
                    <a:pt x="8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10"/>
                    <a:pt x="41" y="34"/>
                    <a:pt x="43" y="34"/>
                  </a:cubicBezTo>
                  <a:cubicBezTo>
                    <a:pt x="44" y="34"/>
                    <a:pt x="44" y="33"/>
                    <a:pt x="44" y="33"/>
                  </a:cubicBezTo>
                  <a:cubicBezTo>
                    <a:pt x="42" y="28"/>
                    <a:pt x="7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9" y="5"/>
                    <a:pt x="39" y="21"/>
                    <a:pt x="43" y="21"/>
                  </a:cubicBezTo>
                  <a:cubicBezTo>
                    <a:pt x="43" y="21"/>
                    <a:pt x="43" y="21"/>
                    <a:pt x="44" y="21"/>
                  </a:cubicBezTo>
                  <a:cubicBezTo>
                    <a:pt x="45" y="19"/>
                    <a:pt x="37" y="14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2" y="12"/>
                    <a:pt x="32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0" y="10"/>
                    <a:pt x="30" y="10"/>
                    <a:pt x="29" y="10"/>
                  </a:cubicBezTo>
                  <a:cubicBezTo>
                    <a:pt x="17" y="2"/>
                    <a:pt x="11" y="0"/>
                    <a:pt x="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1" name="Freeform 1049">
              <a:extLst>
                <a:ext uri="{FF2B5EF4-FFF2-40B4-BE49-F238E27FC236}">
                  <a16:creationId xmlns:a16="http://schemas.microsoft.com/office/drawing/2014/main" id="{9B0BEB7E-635C-47B2-9260-60B0FFCE5A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5688" y="1106488"/>
              <a:ext cx="204788" cy="92075"/>
            </a:xfrm>
            <a:custGeom>
              <a:avLst/>
              <a:gdLst>
                <a:gd name="T0" fmla="*/ 53 w 62"/>
                <a:gd name="T1" fmla="*/ 0 h 28"/>
                <a:gd name="T2" fmla="*/ 45 w 62"/>
                <a:gd name="T3" fmla="*/ 1 h 28"/>
                <a:gd name="T4" fmla="*/ 45 w 62"/>
                <a:gd name="T5" fmla="*/ 1 h 28"/>
                <a:gd name="T6" fmla="*/ 45 w 62"/>
                <a:gd name="T7" fmla="*/ 1 h 28"/>
                <a:gd name="T8" fmla="*/ 45 w 62"/>
                <a:gd name="T9" fmla="*/ 1 h 28"/>
                <a:gd name="T10" fmla="*/ 36 w 62"/>
                <a:gd name="T11" fmla="*/ 4 h 28"/>
                <a:gd name="T12" fmla="*/ 25 w 62"/>
                <a:gd name="T13" fmla="*/ 8 h 28"/>
                <a:gd name="T14" fmla="*/ 19 w 62"/>
                <a:gd name="T15" fmla="*/ 11 h 28"/>
                <a:gd name="T16" fmla="*/ 0 w 62"/>
                <a:gd name="T17" fmla="*/ 20 h 28"/>
                <a:gd name="T18" fmla="*/ 20 w 62"/>
                <a:gd name="T19" fmla="*/ 27 h 28"/>
                <a:gd name="T20" fmla="*/ 30 w 62"/>
                <a:gd name="T21" fmla="*/ 28 h 28"/>
                <a:gd name="T22" fmla="*/ 41 w 62"/>
                <a:gd name="T23" fmla="*/ 27 h 28"/>
                <a:gd name="T24" fmla="*/ 61 w 62"/>
                <a:gd name="T25" fmla="*/ 14 h 28"/>
                <a:gd name="T26" fmla="*/ 61 w 62"/>
                <a:gd name="T27" fmla="*/ 12 h 28"/>
                <a:gd name="T28" fmla="*/ 56 w 62"/>
                <a:gd name="T29" fmla="*/ 16 h 28"/>
                <a:gd name="T30" fmla="*/ 28 w 62"/>
                <a:gd name="T31" fmla="*/ 25 h 28"/>
                <a:gd name="T32" fmla="*/ 21 w 62"/>
                <a:gd name="T33" fmla="*/ 24 h 28"/>
                <a:gd name="T34" fmla="*/ 45 w 62"/>
                <a:gd name="T35" fmla="*/ 15 h 28"/>
                <a:gd name="T36" fmla="*/ 48 w 62"/>
                <a:gd name="T37" fmla="*/ 12 h 28"/>
                <a:gd name="T38" fmla="*/ 38 w 62"/>
                <a:gd name="T39" fmla="*/ 14 h 28"/>
                <a:gd name="T40" fmla="*/ 17 w 62"/>
                <a:gd name="T41" fmla="*/ 18 h 28"/>
                <a:gd name="T42" fmla="*/ 15 w 62"/>
                <a:gd name="T43" fmla="*/ 18 h 28"/>
                <a:gd name="T44" fmla="*/ 49 w 62"/>
                <a:gd name="T45" fmla="*/ 4 h 28"/>
                <a:gd name="T46" fmla="*/ 53 w 62"/>
                <a:gd name="T4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2" h="28">
                  <a:moveTo>
                    <a:pt x="53" y="0"/>
                  </a:moveTo>
                  <a:cubicBezTo>
                    <a:pt x="51" y="0"/>
                    <a:pt x="49" y="0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2" y="2"/>
                    <a:pt x="39" y="3"/>
                    <a:pt x="36" y="4"/>
                  </a:cubicBezTo>
                  <a:cubicBezTo>
                    <a:pt x="33" y="6"/>
                    <a:pt x="29" y="7"/>
                    <a:pt x="25" y="8"/>
                  </a:cubicBezTo>
                  <a:cubicBezTo>
                    <a:pt x="23" y="9"/>
                    <a:pt x="21" y="10"/>
                    <a:pt x="19" y="11"/>
                  </a:cubicBezTo>
                  <a:cubicBezTo>
                    <a:pt x="8" y="14"/>
                    <a:pt x="0" y="17"/>
                    <a:pt x="0" y="20"/>
                  </a:cubicBezTo>
                  <a:cubicBezTo>
                    <a:pt x="0" y="22"/>
                    <a:pt x="6" y="24"/>
                    <a:pt x="20" y="27"/>
                  </a:cubicBezTo>
                  <a:cubicBezTo>
                    <a:pt x="23" y="27"/>
                    <a:pt x="26" y="28"/>
                    <a:pt x="30" y="28"/>
                  </a:cubicBezTo>
                  <a:cubicBezTo>
                    <a:pt x="34" y="28"/>
                    <a:pt x="37" y="27"/>
                    <a:pt x="41" y="27"/>
                  </a:cubicBezTo>
                  <a:cubicBezTo>
                    <a:pt x="41" y="27"/>
                    <a:pt x="56" y="22"/>
                    <a:pt x="61" y="14"/>
                  </a:cubicBezTo>
                  <a:cubicBezTo>
                    <a:pt x="61" y="14"/>
                    <a:pt x="62" y="12"/>
                    <a:pt x="61" y="12"/>
                  </a:cubicBezTo>
                  <a:cubicBezTo>
                    <a:pt x="60" y="12"/>
                    <a:pt x="59" y="13"/>
                    <a:pt x="56" y="16"/>
                  </a:cubicBezTo>
                  <a:cubicBezTo>
                    <a:pt x="50" y="20"/>
                    <a:pt x="40" y="25"/>
                    <a:pt x="28" y="25"/>
                  </a:cubicBezTo>
                  <a:cubicBezTo>
                    <a:pt x="26" y="25"/>
                    <a:pt x="24" y="25"/>
                    <a:pt x="21" y="24"/>
                  </a:cubicBezTo>
                  <a:cubicBezTo>
                    <a:pt x="7" y="21"/>
                    <a:pt x="33" y="20"/>
                    <a:pt x="45" y="15"/>
                  </a:cubicBezTo>
                  <a:cubicBezTo>
                    <a:pt x="51" y="13"/>
                    <a:pt x="51" y="12"/>
                    <a:pt x="48" y="12"/>
                  </a:cubicBezTo>
                  <a:cubicBezTo>
                    <a:pt x="46" y="12"/>
                    <a:pt x="42" y="13"/>
                    <a:pt x="38" y="14"/>
                  </a:cubicBezTo>
                  <a:cubicBezTo>
                    <a:pt x="31" y="16"/>
                    <a:pt x="21" y="18"/>
                    <a:pt x="17" y="18"/>
                  </a:cubicBezTo>
                  <a:cubicBezTo>
                    <a:pt x="16" y="18"/>
                    <a:pt x="16" y="18"/>
                    <a:pt x="15" y="18"/>
                  </a:cubicBezTo>
                  <a:cubicBezTo>
                    <a:pt x="11" y="17"/>
                    <a:pt x="40" y="10"/>
                    <a:pt x="49" y="4"/>
                  </a:cubicBezTo>
                  <a:cubicBezTo>
                    <a:pt x="54" y="1"/>
                    <a:pt x="55" y="0"/>
                    <a:pt x="53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" name="Freeform 1050">
              <a:extLst>
                <a:ext uri="{FF2B5EF4-FFF2-40B4-BE49-F238E27FC236}">
                  <a16:creationId xmlns:a16="http://schemas.microsoft.com/office/drawing/2014/main" id="{7821B62E-718D-4A88-A572-9155CE9FD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30051" y="715963"/>
              <a:ext cx="103188" cy="171450"/>
            </a:xfrm>
            <a:custGeom>
              <a:avLst/>
              <a:gdLst>
                <a:gd name="T0" fmla="*/ 29 w 31"/>
                <a:gd name="T1" fmla="*/ 0 h 52"/>
                <a:gd name="T2" fmla="*/ 2 w 31"/>
                <a:gd name="T3" fmla="*/ 28 h 52"/>
                <a:gd name="T4" fmla="*/ 0 w 31"/>
                <a:gd name="T5" fmla="*/ 30 h 52"/>
                <a:gd name="T6" fmla="*/ 21 w 31"/>
                <a:gd name="T7" fmla="*/ 12 h 52"/>
                <a:gd name="T8" fmla="*/ 21 w 31"/>
                <a:gd name="T9" fmla="*/ 12 h 52"/>
                <a:gd name="T10" fmla="*/ 7 w 31"/>
                <a:gd name="T11" fmla="*/ 37 h 52"/>
                <a:gd name="T12" fmla="*/ 7 w 31"/>
                <a:gd name="T13" fmla="*/ 36 h 52"/>
                <a:gd name="T14" fmla="*/ 24 w 31"/>
                <a:gd name="T15" fmla="*/ 15 h 52"/>
                <a:gd name="T16" fmla="*/ 22 w 31"/>
                <a:gd name="T17" fmla="*/ 19 h 52"/>
                <a:gd name="T18" fmla="*/ 6 w 31"/>
                <a:gd name="T19" fmla="*/ 52 h 52"/>
                <a:gd name="T20" fmla="*/ 6 w 31"/>
                <a:gd name="T21" fmla="*/ 52 h 52"/>
                <a:gd name="T22" fmla="*/ 10 w 31"/>
                <a:gd name="T23" fmla="*/ 50 h 52"/>
                <a:gd name="T24" fmla="*/ 28 w 31"/>
                <a:gd name="T25" fmla="*/ 13 h 52"/>
                <a:gd name="T26" fmla="*/ 31 w 31"/>
                <a:gd name="T27" fmla="*/ 3 h 52"/>
                <a:gd name="T28" fmla="*/ 29 w 31"/>
                <a:gd name="T2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52">
                  <a:moveTo>
                    <a:pt x="29" y="0"/>
                  </a:moveTo>
                  <a:cubicBezTo>
                    <a:pt x="26" y="0"/>
                    <a:pt x="18" y="7"/>
                    <a:pt x="2" y="28"/>
                  </a:cubicBezTo>
                  <a:cubicBezTo>
                    <a:pt x="2" y="28"/>
                    <a:pt x="1" y="29"/>
                    <a:pt x="0" y="30"/>
                  </a:cubicBezTo>
                  <a:cubicBezTo>
                    <a:pt x="7" y="26"/>
                    <a:pt x="18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7"/>
                    <a:pt x="4" y="37"/>
                    <a:pt x="7" y="37"/>
                  </a:cubicBezTo>
                  <a:cubicBezTo>
                    <a:pt x="7" y="37"/>
                    <a:pt x="7" y="37"/>
                    <a:pt x="7" y="36"/>
                  </a:cubicBezTo>
                  <a:cubicBezTo>
                    <a:pt x="12" y="34"/>
                    <a:pt x="23" y="15"/>
                    <a:pt x="24" y="15"/>
                  </a:cubicBezTo>
                  <a:cubicBezTo>
                    <a:pt x="24" y="15"/>
                    <a:pt x="24" y="16"/>
                    <a:pt x="22" y="19"/>
                  </a:cubicBezTo>
                  <a:cubicBezTo>
                    <a:pt x="16" y="32"/>
                    <a:pt x="2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8" y="52"/>
                    <a:pt x="9" y="51"/>
                    <a:pt x="10" y="50"/>
                  </a:cubicBezTo>
                  <a:cubicBezTo>
                    <a:pt x="17" y="36"/>
                    <a:pt x="22" y="23"/>
                    <a:pt x="28" y="13"/>
                  </a:cubicBezTo>
                  <a:cubicBezTo>
                    <a:pt x="30" y="11"/>
                    <a:pt x="31" y="6"/>
                    <a:pt x="31" y="3"/>
                  </a:cubicBezTo>
                  <a:cubicBezTo>
                    <a:pt x="31" y="2"/>
                    <a:pt x="30" y="0"/>
                    <a:pt x="29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3" name="Freeform 1051">
              <a:extLst>
                <a:ext uri="{FF2B5EF4-FFF2-40B4-BE49-F238E27FC236}">
                  <a16:creationId xmlns:a16="http://schemas.microsoft.com/office/drawing/2014/main" id="{9C271D38-F51F-41F6-B407-D6A03532D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7813" y="471488"/>
              <a:ext cx="30163" cy="85725"/>
            </a:xfrm>
            <a:custGeom>
              <a:avLst/>
              <a:gdLst>
                <a:gd name="T0" fmla="*/ 9 w 9"/>
                <a:gd name="T1" fmla="*/ 0 h 26"/>
                <a:gd name="T2" fmla="*/ 0 w 9"/>
                <a:gd name="T3" fmla="*/ 26 h 26"/>
                <a:gd name="T4" fmla="*/ 9 w 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26">
                  <a:moveTo>
                    <a:pt x="9" y="0"/>
                  </a:moveTo>
                  <a:cubicBezTo>
                    <a:pt x="7" y="4"/>
                    <a:pt x="4" y="18"/>
                    <a:pt x="0" y="26"/>
                  </a:cubicBezTo>
                  <a:cubicBezTo>
                    <a:pt x="6" y="17"/>
                    <a:pt x="7" y="4"/>
                    <a:pt x="9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4" name="Freeform 1052">
              <a:extLst>
                <a:ext uri="{FF2B5EF4-FFF2-40B4-BE49-F238E27FC236}">
                  <a16:creationId xmlns:a16="http://schemas.microsoft.com/office/drawing/2014/main" id="{FB9EB2EA-D254-4A99-ACE3-98178FE6D1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5113" y="460376"/>
              <a:ext cx="49213" cy="112713"/>
            </a:xfrm>
            <a:custGeom>
              <a:avLst/>
              <a:gdLst>
                <a:gd name="T0" fmla="*/ 8 w 15"/>
                <a:gd name="T1" fmla="*/ 0 h 34"/>
                <a:gd name="T2" fmla="*/ 9 w 15"/>
                <a:gd name="T3" fmla="*/ 3 h 34"/>
                <a:gd name="T4" fmla="*/ 0 w 15"/>
                <a:gd name="T5" fmla="*/ 34 h 34"/>
                <a:gd name="T6" fmla="*/ 4 w 15"/>
                <a:gd name="T7" fmla="*/ 29 h 34"/>
                <a:gd name="T8" fmla="*/ 13 w 15"/>
                <a:gd name="T9" fmla="*/ 3 h 34"/>
                <a:gd name="T10" fmla="*/ 15 w 15"/>
                <a:gd name="T11" fmla="*/ 1 h 34"/>
                <a:gd name="T12" fmla="*/ 8 w 15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34">
                  <a:moveTo>
                    <a:pt x="8" y="0"/>
                  </a:moveTo>
                  <a:cubicBezTo>
                    <a:pt x="8" y="0"/>
                    <a:pt x="9" y="1"/>
                    <a:pt x="9" y="3"/>
                  </a:cubicBezTo>
                  <a:cubicBezTo>
                    <a:pt x="9" y="9"/>
                    <a:pt x="3" y="25"/>
                    <a:pt x="0" y="34"/>
                  </a:cubicBezTo>
                  <a:cubicBezTo>
                    <a:pt x="1" y="33"/>
                    <a:pt x="3" y="31"/>
                    <a:pt x="4" y="29"/>
                  </a:cubicBezTo>
                  <a:cubicBezTo>
                    <a:pt x="8" y="21"/>
                    <a:pt x="11" y="7"/>
                    <a:pt x="13" y="3"/>
                  </a:cubicBezTo>
                  <a:cubicBezTo>
                    <a:pt x="14" y="2"/>
                    <a:pt x="14" y="1"/>
                    <a:pt x="15" y="1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5" name="Freeform 1053">
              <a:extLst>
                <a:ext uri="{FF2B5EF4-FFF2-40B4-BE49-F238E27FC236}">
                  <a16:creationId xmlns:a16="http://schemas.microsoft.com/office/drawing/2014/main" id="{FE02AD6D-C8EB-4938-BE1D-36709A037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4326" y="4635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7" name="Freeform 1054">
              <a:extLst>
                <a:ext uri="{FF2B5EF4-FFF2-40B4-BE49-F238E27FC236}">
                  <a16:creationId xmlns:a16="http://schemas.microsoft.com/office/drawing/2014/main" id="{E5EBA72A-0BA6-4A26-A80C-320452FFC6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4326" y="4635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" name="Freeform 1055">
              <a:extLst>
                <a:ext uri="{FF2B5EF4-FFF2-40B4-BE49-F238E27FC236}">
                  <a16:creationId xmlns:a16="http://schemas.microsoft.com/office/drawing/2014/main" id="{046429F0-73A0-43BF-BBFB-57F7B1695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58613" y="466726"/>
              <a:ext cx="12700" cy="79375"/>
            </a:xfrm>
            <a:custGeom>
              <a:avLst/>
              <a:gdLst>
                <a:gd name="T0" fmla="*/ 2 w 4"/>
                <a:gd name="T1" fmla="*/ 0 h 24"/>
                <a:gd name="T2" fmla="*/ 0 w 4"/>
                <a:gd name="T3" fmla="*/ 24 h 24"/>
                <a:gd name="T4" fmla="*/ 2 w 4"/>
                <a:gd name="T5" fmla="*/ 0 h 24"/>
                <a:gd name="T6" fmla="*/ 2 w 4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4">
                  <a:moveTo>
                    <a:pt x="2" y="0"/>
                  </a:moveTo>
                  <a:cubicBezTo>
                    <a:pt x="0" y="3"/>
                    <a:pt x="3" y="18"/>
                    <a:pt x="0" y="24"/>
                  </a:cubicBezTo>
                  <a:cubicBezTo>
                    <a:pt x="4" y="17"/>
                    <a:pt x="0" y="3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3" name="Freeform 1056">
              <a:extLst>
                <a:ext uri="{FF2B5EF4-FFF2-40B4-BE49-F238E27FC236}">
                  <a16:creationId xmlns:a16="http://schemas.microsoft.com/office/drawing/2014/main" id="{2AA09E92-AE32-4A28-B24F-DD2FDDD6CE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4326" y="463551"/>
              <a:ext cx="23813" cy="82550"/>
            </a:xfrm>
            <a:custGeom>
              <a:avLst/>
              <a:gdLst>
                <a:gd name="T0" fmla="*/ 0 w 7"/>
                <a:gd name="T1" fmla="*/ 0 h 25"/>
                <a:gd name="T2" fmla="*/ 3 w 7"/>
                <a:gd name="T3" fmla="*/ 13 h 25"/>
                <a:gd name="T4" fmla="*/ 3 w 7"/>
                <a:gd name="T5" fmla="*/ 20 h 25"/>
                <a:gd name="T6" fmla="*/ 4 w 7"/>
                <a:gd name="T7" fmla="*/ 25 h 25"/>
                <a:gd name="T8" fmla="*/ 4 w 7"/>
                <a:gd name="T9" fmla="*/ 25 h 25"/>
                <a:gd name="T10" fmla="*/ 6 w 7"/>
                <a:gd name="T11" fmla="*/ 1 h 25"/>
                <a:gd name="T12" fmla="*/ 0 w 7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5">
                  <a:moveTo>
                    <a:pt x="0" y="0"/>
                  </a:moveTo>
                  <a:cubicBezTo>
                    <a:pt x="3" y="2"/>
                    <a:pt x="3" y="7"/>
                    <a:pt x="3" y="13"/>
                  </a:cubicBezTo>
                  <a:cubicBezTo>
                    <a:pt x="3" y="15"/>
                    <a:pt x="3" y="18"/>
                    <a:pt x="3" y="20"/>
                  </a:cubicBezTo>
                  <a:cubicBezTo>
                    <a:pt x="3" y="22"/>
                    <a:pt x="3" y="24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7" y="19"/>
                    <a:pt x="4" y="4"/>
                    <a:pt x="6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4" name="Freeform 1057">
              <a:extLst>
                <a:ext uri="{FF2B5EF4-FFF2-40B4-BE49-F238E27FC236}">
                  <a16:creationId xmlns:a16="http://schemas.microsoft.com/office/drawing/2014/main" id="{138B66E3-9384-4F0A-8727-650231C92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963" y="466726"/>
              <a:ext cx="6350" cy="4763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0 w 2"/>
                <a:gd name="T5" fmla="*/ 0 h 1"/>
                <a:gd name="T6" fmla="*/ 2 w 2"/>
                <a:gd name="T7" fmla="*/ 1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5" name="Freeform 1058">
              <a:extLst>
                <a:ext uri="{FF2B5EF4-FFF2-40B4-BE49-F238E27FC236}">
                  <a16:creationId xmlns:a16="http://schemas.microsoft.com/office/drawing/2014/main" id="{A514868D-4719-4873-B60E-D344C8AC5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963" y="466726"/>
              <a:ext cx="6350" cy="4763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0 w 2"/>
                <a:gd name="T5" fmla="*/ 0 h 1"/>
                <a:gd name="T6" fmla="*/ 2 w 2"/>
                <a:gd name="T7" fmla="*/ 1 h 1"/>
                <a:gd name="T8" fmla="*/ 2 w 2"/>
                <a:gd name="T9" fmla="*/ 1 h 1"/>
                <a:gd name="T10" fmla="*/ 0 w 2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6" name="Freeform 1059">
              <a:extLst>
                <a:ext uri="{FF2B5EF4-FFF2-40B4-BE49-F238E27FC236}">
                  <a16:creationId xmlns:a16="http://schemas.microsoft.com/office/drawing/2014/main" id="{0F7E1F0D-4691-45C3-A713-3D68F20CE9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6213" y="471488"/>
              <a:ext cx="19050" cy="34925"/>
            </a:xfrm>
            <a:custGeom>
              <a:avLst/>
              <a:gdLst>
                <a:gd name="T0" fmla="*/ 6 w 6"/>
                <a:gd name="T1" fmla="*/ 0 h 11"/>
                <a:gd name="T2" fmla="*/ 0 w 6"/>
                <a:gd name="T3" fmla="*/ 11 h 11"/>
                <a:gd name="T4" fmla="*/ 6 w 6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1">
                  <a:moveTo>
                    <a:pt x="6" y="0"/>
                  </a:moveTo>
                  <a:cubicBezTo>
                    <a:pt x="4" y="3"/>
                    <a:pt x="2" y="7"/>
                    <a:pt x="0" y="11"/>
                  </a:cubicBezTo>
                  <a:cubicBezTo>
                    <a:pt x="2" y="7"/>
                    <a:pt x="4" y="3"/>
                    <a:pt x="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7" name="Freeform 1060">
              <a:extLst>
                <a:ext uri="{FF2B5EF4-FFF2-40B4-BE49-F238E27FC236}">
                  <a16:creationId xmlns:a16="http://schemas.microsoft.com/office/drawing/2014/main" id="{106BF051-45CF-4BEA-ADE2-24C6B0F280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99863" y="454026"/>
              <a:ext cx="46038" cy="85725"/>
            </a:xfrm>
            <a:custGeom>
              <a:avLst/>
              <a:gdLst>
                <a:gd name="T0" fmla="*/ 14 w 14"/>
                <a:gd name="T1" fmla="*/ 0 h 26"/>
                <a:gd name="T2" fmla="*/ 8 w 14"/>
                <a:gd name="T3" fmla="*/ 2 h 26"/>
                <a:gd name="T4" fmla="*/ 8 w 14"/>
                <a:gd name="T5" fmla="*/ 5 h 26"/>
                <a:gd name="T6" fmla="*/ 2 w 14"/>
                <a:gd name="T7" fmla="*/ 16 h 26"/>
                <a:gd name="T8" fmla="*/ 1 w 14"/>
                <a:gd name="T9" fmla="*/ 26 h 26"/>
                <a:gd name="T10" fmla="*/ 14 w 14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6">
                  <a:moveTo>
                    <a:pt x="14" y="0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8" y="3"/>
                    <a:pt x="8" y="5"/>
                  </a:cubicBezTo>
                  <a:cubicBezTo>
                    <a:pt x="6" y="8"/>
                    <a:pt x="4" y="12"/>
                    <a:pt x="2" y="16"/>
                  </a:cubicBezTo>
                  <a:cubicBezTo>
                    <a:pt x="1" y="20"/>
                    <a:pt x="0" y="24"/>
                    <a:pt x="1" y="26"/>
                  </a:cubicBezTo>
                  <a:cubicBezTo>
                    <a:pt x="3" y="20"/>
                    <a:pt x="6" y="11"/>
                    <a:pt x="14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8" name="Freeform 1061">
              <a:extLst>
                <a:ext uri="{FF2B5EF4-FFF2-40B4-BE49-F238E27FC236}">
                  <a16:creationId xmlns:a16="http://schemas.microsoft.com/office/drawing/2014/main" id="{15A65E4E-6E75-4C73-A039-99C299BDE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7801" y="831851"/>
              <a:ext cx="763588" cy="754063"/>
            </a:xfrm>
            <a:custGeom>
              <a:avLst/>
              <a:gdLst>
                <a:gd name="T0" fmla="*/ 202 w 231"/>
                <a:gd name="T1" fmla="*/ 160 h 228"/>
                <a:gd name="T2" fmla="*/ 186 w 231"/>
                <a:gd name="T3" fmla="*/ 160 h 228"/>
                <a:gd name="T4" fmla="*/ 121 w 231"/>
                <a:gd name="T5" fmla="*/ 118 h 228"/>
                <a:gd name="T6" fmla="*/ 167 w 231"/>
                <a:gd name="T7" fmla="*/ 166 h 228"/>
                <a:gd name="T8" fmla="*/ 166 w 231"/>
                <a:gd name="T9" fmla="*/ 196 h 228"/>
                <a:gd name="T10" fmla="*/ 147 w 231"/>
                <a:gd name="T11" fmla="*/ 222 h 228"/>
                <a:gd name="T12" fmla="*/ 113 w 231"/>
                <a:gd name="T13" fmla="*/ 212 h 228"/>
                <a:gd name="T14" fmla="*/ 112 w 231"/>
                <a:gd name="T15" fmla="*/ 211 h 228"/>
                <a:gd name="T16" fmla="*/ 112 w 231"/>
                <a:gd name="T17" fmla="*/ 211 h 228"/>
                <a:gd name="T18" fmla="*/ 100 w 231"/>
                <a:gd name="T19" fmla="*/ 146 h 228"/>
                <a:gd name="T20" fmla="*/ 92 w 231"/>
                <a:gd name="T21" fmla="*/ 142 h 228"/>
                <a:gd name="T22" fmla="*/ 63 w 231"/>
                <a:gd name="T23" fmla="*/ 171 h 228"/>
                <a:gd name="T24" fmla="*/ 43 w 231"/>
                <a:gd name="T25" fmla="*/ 176 h 228"/>
                <a:gd name="T26" fmla="*/ 6 w 231"/>
                <a:gd name="T27" fmla="*/ 153 h 228"/>
                <a:gd name="T28" fmla="*/ 19 w 231"/>
                <a:gd name="T29" fmla="*/ 115 h 228"/>
                <a:gd name="T30" fmla="*/ 25 w 231"/>
                <a:gd name="T31" fmla="*/ 109 h 228"/>
                <a:gd name="T32" fmla="*/ 100 w 231"/>
                <a:gd name="T33" fmla="*/ 106 h 228"/>
                <a:gd name="T34" fmla="*/ 67 w 231"/>
                <a:gd name="T35" fmla="*/ 93 h 228"/>
                <a:gd name="T36" fmla="*/ 40 w 231"/>
                <a:gd name="T37" fmla="*/ 80 h 228"/>
                <a:gd name="T38" fmla="*/ 37 w 231"/>
                <a:gd name="T39" fmla="*/ 78 h 228"/>
                <a:gd name="T40" fmla="*/ 26 w 231"/>
                <a:gd name="T41" fmla="*/ 63 h 228"/>
                <a:gd name="T42" fmla="*/ 25 w 231"/>
                <a:gd name="T43" fmla="*/ 32 h 228"/>
                <a:gd name="T44" fmla="*/ 55 w 231"/>
                <a:gd name="T45" fmla="*/ 19 h 228"/>
                <a:gd name="T46" fmla="*/ 64 w 231"/>
                <a:gd name="T47" fmla="*/ 21 h 228"/>
                <a:gd name="T48" fmla="*/ 102 w 231"/>
                <a:gd name="T49" fmla="*/ 49 h 228"/>
                <a:gd name="T50" fmla="*/ 112 w 231"/>
                <a:gd name="T51" fmla="*/ 90 h 228"/>
                <a:gd name="T52" fmla="*/ 123 w 231"/>
                <a:gd name="T53" fmla="*/ 32 h 228"/>
                <a:gd name="T54" fmla="*/ 140 w 231"/>
                <a:gd name="T55" fmla="*/ 10 h 228"/>
                <a:gd name="T56" fmla="*/ 169 w 231"/>
                <a:gd name="T57" fmla="*/ 3 h 228"/>
                <a:gd name="T58" fmla="*/ 188 w 231"/>
                <a:gd name="T59" fmla="*/ 30 h 228"/>
                <a:gd name="T60" fmla="*/ 188 w 231"/>
                <a:gd name="T61" fmla="*/ 40 h 228"/>
                <a:gd name="T62" fmla="*/ 184 w 231"/>
                <a:gd name="T63" fmla="*/ 62 h 228"/>
                <a:gd name="T64" fmla="*/ 182 w 231"/>
                <a:gd name="T65" fmla="*/ 67 h 228"/>
                <a:gd name="T66" fmla="*/ 166 w 231"/>
                <a:gd name="T67" fmla="*/ 83 h 228"/>
                <a:gd name="T68" fmla="*/ 127 w 231"/>
                <a:gd name="T69" fmla="*/ 102 h 228"/>
                <a:gd name="T70" fmla="*/ 126 w 231"/>
                <a:gd name="T71" fmla="*/ 102 h 228"/>
                <a:gd name="T72" fmla="*/ 178 w 231"/>
                <a:gd name="T73" fmla="*/ 88 h 228"/>
                <a:gd name="T74" fmla="*/ 185 w 231"/>
                <a:gd name="T75" fmla="*/ 89 h 228"/>
                <a:gd name="T76" fmla="*/ 187 w 231"/>
                <a:gd name="T77" fmla="*/ 89 h 228"/>
                <a:gd name="T78" fmla="*/ 203 w 231"/>
                <a:gd name="T79" fmla="*/ 96 h 228"/>
                <a:gd name="T80" fmla="*/ 207 w 231"/>
                <a:gd name="T81" fmla="*/ 99 h 228"/>
                <a:gd name="T82" fmla="*/ 221 w 231"/>
                <a:gd name="T83" fmla="*/ 114 h 228"/>
                <a:gd name="T84" fmla="*/ 225 w 231"/>
                <a:gd name="T85" fmla="*/ 14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1" h="228">
                  <a:moveTo>
                    <a:pt x="225" y="146"/>
                  </a:moveTo>
                  <a:cubicBezTo>
                    <a:pt x="225" y="150"/>
                    <a:pt x="215" y="157"/>
                    <a:pt x="202" y="160"/>
                  </a:cubicBezTo>
                  <a:cubicBezTo>
                    <a:pt x="201" y="160"/>
                    <a:pt x="200" y="160"/>
                    <a:pt x="198" y="160"/>
                  </a:cubicBezTo>
                  <a:cubicBezTo>
                    <a:pt x="195" y="161"/>
                    <a:pt x="191" y="161"/>
                    <a:pt x="186" y="160"/>
                  </a:cubicBezTo>
                  <a:cubicBezTo>
                    <a:pt x="165" y="158"/>
                    <a:pt x="152" y="141"/>
                    <a:pt x="142" y="132"/>
                  </a:cubicBezTo>
                  <a:cubicBezTo>
                    <a:pt x="135" y="125"/>
                    <a:pt x="125" y="120"/>
                    <a:pt x="121" y="118"/>
                  </a:cubicBezTo>
                  <a:cubicBezTo>
                    <a:pt x="126" y="125"/>
                    <a:pt x="140" y="131"/>
                    <a:pt x="156" y="148"/>
                  </a:cubicBezTo>
                  <a:cubicBezTo>
                    <a:pt x="162" y="154"/>
                    <a:pt x="165" y="160"/>
                    <a:pt x="167" y="166"/>
                  </a:cubicBezTo>
                  <a:cubicBezTo>
                    <a:pt x="170" y="176"/>
                    <a:pt x="169" y="186"/>
                    <a:pt x="167" y="194"/>
                  </a:cubicBezTo>
                  <a:cubicBezTo>
                    <a:pt x="167" y="195"/>
                    <a:pt x="167" y="195"/>
                    <a:pt x="166" y="196"/>
                  </a:cubicBezTo>
                  <a:cubicBezTo>
                    <a:pt x="166" y="199"/>
                    <a:pt x="165" y="202"/>
                    <a:pt x="164" y="204"/>
                  </a:cubicBezTo>
                  <a:cubicBezTo>
                    <a:pt x="159" y="220"/>
                    <a:pt x="151" y="223"/>
                    <a:pt x="147" y="222"/>
                  </a:cubicBezTo>
                  <a:cubicBezTo>
                    <a:pt x="143" y="221"/>
                    <a:pt x="143" y="224"/>
                    <a:pt x="139" y="226"/>
                  </a:cubicBezTo>
                  <a:cubicBezTo>
                    <a:pt x="136" y="228"/>
                    <a:pt x="123" y="223"/>
                    <a:pt x="113" y="212"/>
                  </a:cubicBezTo>
                  <a:cubicBezTo>
                    <a:pt x="113" y="212"/>
                    <a:pt x="113" y="212"/>
                    <a:pt x="113" y="212"/>
                  </a:cubicBezTo>
                  <a:cubicBezTo>
                    <a:pt x="113" y="212"/>
                    <a:pt x="112" y="211"/>
                    <a:pt x="112" y="211"/>
                  </a:cubicBezTo>
                  <a:cubicBezTo>
                    <a:pt x="112" y="211"/>
                    <a:pt x="112" y="211"/>
                    <a:pt x="112" y="211"/>
                  </a:cubicBezTo>
                  <a:cubicBezTo>
                    <a:pt x="112" y="211"/>
                    <a:pt x="112" y="211"/>
                    <a:pt x="112" y="211"/>
                  </a:cubicBezTo>
                  <a:cubicBezTo>
                    <a:pt x="110" y="208"/>
                    <a:pt x="108" y="205"/>
                    <a:pt x="106" y="202"/>
                  </a:cubicBezTo>
                  <a:cubicBezTo>
                    <a:pt x="97" y="183"/>
                    <a:pt x="93" y="158"/>
                    <a:pt x="100" y="146"/>
                  </a:cubicBezTo>
                  <a:cubicBezTo>
                    <a:pt x="104" y="137"/>
                    <a:pt x="102" y="133"/>
                    <a:pt x="105" y="127"/>
                  </a:cubicBezTo>
                  <a:cubicBezTo>
                    <a:pt x="102" y="131"/>
                    <a:pt x="97" y="137"/>
                    <a:pt x="92" y="142"/>
                  </a:cubicBezTo>
                  <a:cubicBezTo>
                    <a:pt x="85" y="150"/>
                    <a:pt x="77" y="163"/>
                    <a:pt x="63" y="171"/>
                  </a:cubicBezTo>
                  <a:cubicBezTo>
                    <a:pt x="63" y="171"/>
                    <a:pt x="63" y="171"/>
                    <a:pt x="63" y="171"/>
                  </a:cubicBezTo>
                  <a:cubicBezTo>
                    <a:pt x="60" y="172"/>
                    <a:pt x="57" y="174"/>
                    <a:pt x="53" y="175"/>
                  </a:cubicBezTo>
                  <a:cubicBezTo>
                    <a:pt x="50" y="176"/>
                    <a:pt x="46" y="176"/>
                    <a:pt x="43" y="176"/>
                  </a:cubicBezTo>
                  <a:cubicBezTo>
                    <a:pt x="26" y="176"/>
                    <a:pt x="9" y="166"/>
                    <a:pt x="8" y="162"/>
                  </a:cubicBezTo>
                  <a:cubicBezTo>
                    <a:pt x="7" y="158"/>
                    <a:pt x="9" y="155"/>
                    <a:pt x="6" y="153"/>
                  </a:cubicBezTo>
                  <a:cubicBezTo>
                    <a:pt x="3" y="151"/>
                    <a:pt x="0" y="144"/>
                    <a:pt x="8" y="129"/>
                  </a:cubicBezTo>
                  <a:cubicBezTo>
                    <a:pt x="11" y="125"/>
                    <a:pt x="15" y="119"/>
                    <a:pt x="19" y="115"/>
                  </a:cubicBezTo>
                  <a:cubicBezTo>
                    <a:pt x="19" y="114"/>
                    <a:pt x="19" y="114"/>
                    <a:pt x="19" y="114"/>
                  </a:cubicBezTo>
                  <a:cubicBezTo>
                    <a:pt x="21" y="112"/>
                    <a:pt x="23" y="111"/>
                    <a:pt x="25" y="109"/>
                  </a:cubicBezTo>
                  <a:cubicBezTo>
                    <a:pt x="33" y="102"/>
                    <a:pt x="43" y="98"/>
                    <a:pt x="57" y="99"/>
                  </a:cubicBezTo>
                  <a:cubicBezTo>
                    <a:pt x="79" y="100"/>
                    <a:pt x="91" y="106"/>
                    <a:pt x="100" y="106"/>
                  </a:cubicBezTo>
                  <a:cubicBezTo>
                    <a:pt x="96" y="103"/>
                    <a:pt x="88" y="98"/>
                    <a:pt x="80" y="96"/>
                  </a:cubicBezTo>
                  <a:cubicBezTo>
                    <a:pt x="76" y="95"/>
                    <a:pt x="72" y="94"/>
                    <a:pt x="67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58" y="90"/>
                    <a:pt x="48" y="87"/>
                    <a:pt x="40" y="80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9" y="79"/>
                    <a:pt x="38" y="78"/>
                    <a:pt x="37" y="78"/>
                  </a:cubicBezTo>
                  <a:cubicBezTo>
                    <a:pt x="35" y="76"/>
                    <a:pt x="34" y="74"/>
                    <a:pt x="32" y="72"/>
                  </a:cubicBezTo>
                  <a:cubicBezTo>
                    <a:pt x="30" y="69"/>
                    <a:pt x="28" y="66"/>
                    <a:pt x="26" y="63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0" y="48"/>
                    <a:pt x="21" y="34"/>
                    <a:pt x="25" y="32"/>
                  </a:cubicBezTo>
                  <a:cubicBezTo>
                    <a:pt x="28" y="29"/>
                    <a:pt x="31" y="30"/>
                    <a:pt x="32" y="26"/>
                  </a:cubicBezTo>
                  <a:cubicBezTo>
                    <a:pt x="33" y="22"/>
                    <a:pt x="38" y="17"/>
                    <a:pt x="55" y="19"/>
                  </a:cubicBezTo>
                  <a:cubicBezTo>
                    <a:pt x="58" y="19"/>
                    <a:pt x="60" y="20"/>
                    <a:pt x="63" y="20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78" y="23"/>
                    <a:pt x="94" y="30"/>
                    <a:pt x="102" y="49"/>
                  </a:cubicBezTo>
                  <a:cubicBezTo>
                    <a:pt x="102" y="49"/>
                    <a:pt x="102" y="49"/>
                    <a:pt x="102" y="49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109" y="69"/>
                    <a:pt x="110" y="82"/>
                    <a:pt x="112" y="90"/>
                  </a:cubicBezTo>
                  <a:cubicBezTo>
                    <a:pt x="114" y="85"/>
                    <a:pt x="117" y="77"/>
                    <a:pt x="117" y="69"/>
                  </a:cubicBezTo>
                  <a:cubicBezTo>
                    <a:pt x="118" y="60"/>
                    <a:pt x="118" y="45"/>
                    <a:pt x="123" y="32"/>
                  </a:cubicBezTo>
                  <a:cubicBezTo>
                    <a:pt x="125" y="27"/>
                    <a:pt x="127" y="22"/>
                    <a:pt x="131" y="18"/>
                  </a:cubicBezTo>
                  <a:cubicBezTo>
                    <a:pt x="134" y="15"/>
                    <a:pt x="137" y="12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52" y="1"/>
                    <a:pt x="166" y="0"/>
                    <a:pt x="169" y="3"/>
                  </a:cubicBezTo>
                  <a:cubicBezTo>
                    <a:pt x="172" y="6"/>
                    <a:pt x="172" y="9"/>
                    <a:pt x="176" y="9"/>
                  </a:cubicBezTo>
                  <a:cubicBezTo>
                    <a:pt x="180" y="9"/>
                    <a:pt x="186" y="13"/>
                    <a:pt x="188" y="30"/>
                  </a:cubicBezTo>
                  <a:cubicBezTo>
                    <a:pt x="188" y="33"/>
                    <a:pt x="188" y="36"/>
                    <a:pt x="188" y="40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8" y="47"/>
                    <a:pt x="187" y="55"/>
                    <a:pt x="184" y="62"/>
                  </a:cubicBezTo>
                  <a:cubicBezTo>
                    <a:pt x="184" y="62"/>
                    <a:pt x="184" y="62"/>
                    <a:pt x="184" y="62"/>
                  </a:cubicBezTo>
                  <a:cubicBezTo>
                    <a:pt x="184" y="62"/>
                    <a:pt x="184" y="62"/>
                    <a:pt x="184" y="62"/>
                  </a:cubicBezTo>
                  <a:cubicBezTo>
                    <a:pt x="183" y="64"/>
                    <a:pt x="183" y="65"/>
                    <a:pt x="182" y="67"/>
                  </a:cubicBezTo>
                  <a:cubicBezTo>
                    <a:pt x="182" y="67"/>
                    <a:pt x="182" y="67"/>
                    <a:pt x="182" y="67"/>
                  </a:cubicBezTo>
                  <a:cubicBezTo>
                    <a:pt x="178" y="73"/>
                    <a:pt x="173" y="78"/>
                    <a:pt x="166" y="83"/>
                  </a:cubicBezTo>
                  <a:cubicBezTo>
                    <a:pt x="149" y="93"/>
                    <a:pt x="136" y="96"/>
                    <a:pt x="128" y="101"/>
                  </a:cubicBezTo>
                  <a:cubicBezTo>
                    <a:pt x="128" y="101"/>
                    <a:pt x="127" y="101"/>
                    <a:pt x="127" y="102"/>
                  </a:cubicBezTo>
                  <a:cubicBezTo>
                    <a:pt x="126" y="102"/>
                    <a:pt x="126" y="102"/>
                    <a:pt x="126" y="102"/>
                  </a:cubicBezTo>
                  <a:cubicBezTo>
                    <a:pt x="126" y="102"/>
                    <a:pt x="126" y="102"/>
                    <a:pt x="126" y="102"/>
                  </a:cubicBezTo>
                  <a:cubicBezTo>
                    <a:pt x="135" y="101"/>
                    <a:pt x="147" y="93"/>
                    <a:pt x="169" y="89"/>
                  </a:cubicBezTo>
                  <a:cubicBezTo>
                    <a:pt x="172" y="88"/>
                    <a:pt x="175" y="88"/>
                    <a:pt x="178" y="88"/>
                  </a:cubicBezTo>
                  <a:cubicBezTo>
                    <a:pt x="178" y="88"/>
                    <a:pt x="179" y="88"/>
                    <a:pt x="179" y="88"/>
                  </a:cubicBezTo>
                  <a:cubicBezTo>
                    <a:pt x="181" y="88"/>
                    <a:pt x="183" y="88"/>
                    <a:pt x="185" y="89"/>
                  </a:cubicBezTo>
                  <a:cubicBezTo>
                    <a:pt x="186" y="89"/>
                    <a:pt x="186" y="89"/>
                    <a:pt x="187" y="89"/>
                  </a:cubicBezTo>
                  <a:cubicBezTo>
                    <a:pt x="187" y="89"/>
                    <a:pt x="187" y="89"/>
                    <a:pt x="187" y="89"/>
                  </a:cubicBezTo>
                  <a:cubicBezTo>
                    <a:pt x="188" y="89"/>
                    <a:pt x="189" y="90"/>
                    <a:pt x="189" y="90"/>
                  </a:cubicBezTo>
                  <a:cubicBezTo>
                    <a:pt x="194" y="91"/>
                    <a:pt x="199" y="93"/>
                    <a:pt x="203" y="96"/>
                  </a:cubicBezTo>
                  <a:cubicBezTo>
                    <a:pt x="203" y="96"/>
                    <a:pt x="203" y="96"/>
                    <a:pt x="203" y="96"/>
                  </a:cubicBezTo>
                  <a:cubicBezTo>
                    <a:pt x="204" y="97"/>
                    <a:pt x="206" y="98"/>
                    <a:pt x="207" y="99"/>
                  </a:cubicBezTo>
                  <a:cubicBezTo>
                    <a:pt x="207" y="99"/>
                    <a:pt x="207" y="99"/>
                    <a:pt x="207" y="99"/>
                  </a:cubicBezTo>
                  <a:cubicBezTo>
                    <a:pt x="213" y="104"/>
                    <a:pt x="217" y="109"/>
                    <a:pt x="221" y="114"/>
                  </a:cubicBezTo>
                  <a:cubicBezTo>
                    <a:pt x="231" y="127"/>
                    <a:pt x="229" y="134"/>
                    <a:pt x="226" y="137"/>
                  </a:cubicBezTo>
                  <a:cubicBezTo>
                    <a:pt x="223" y="140"/>
                    <a:pt x="225" y="142"/>
                    <a:pt x="225" y="146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8" name="Rectangle 1062">
              <a:extLst>
                <a:ext uri="{FF2B5EF4-FFF2-40B4-BE49-F238E27FC236}">
                  <a16:creationId xmlns:a16="http://schemas.microsoft.com/office/drawing/2014/main" id="{5E0B54D6-B498-42A0-855C-F1FFA45676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45813" y="1036638"/>
              <a:ext cx="1588" cy="1588"/>
            </a:xfrm>
            <a:prstGeom prst="rect">
              <a:avLst/>
            </a:pr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9" name="Rectangle 1063">
              <a:extLst>
                <a:ext uri="{FF2B5EF4-FFF2-40B4-BE49-F238E27FC236}">
                  <a16:creationId xmlns:a16="http://schemas.microsoft.com/office/drawing/2014/main" id="{D0A48564-C9E1-4A01-9A33-C057587D6B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45813" y="1036638"/>
              <a:ext cx="1588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0" name="Freeform 1064">
              <a:extLst>
                <a:ext uri="{FF2B5EF4-FFF2-40B4-BE49-F238E27FC236}">
                  <a16:creationId xmlns:a16="http://schemas.microsoft.com/office/drawing/2014/main" id="{CE610A79-E9B7-4351-B891-D6D6F93E32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60038" y="1089026"/>
              <a:ext cx="547688" cy="60325"/>
            </a:xfrm>
            <a:custGeom>
              <a:avLst/>
              <a:gdLst>
                <a:gd name="T0" fmla="*/ 148 w 166"/>
                <a:gd name="T1" fmla="*/ 11 h 18"/>
                <a:gd name="T2" fmla="*/ 148 w 166"/>
                <a:gd name="T3" fmla="*/ 11 h 18"/>
                <a:gd name="T4" fmla="*/ 150 w 166"/>
                <a:gd name="T5" fmla="*/ 11 h 18"/>
                <a:gd name="T6" fmla="*/ 150 w 166"/>
                <a:gd name="T7" fmla="*/ 11 h 18"/>
                <a:gd name="T8" fmla="*/ 152 w 166"/>
                <a:gd name="T9" fmla="*/ 12 h 18"/>
                <a:gd name="T10" fmla="*/ 166 w 166"/>
                <a:gd name="T11" fmla="*/ 18 h 18"/>
                <a:gd name="T12" fmla="*/ 166 w 166"/>
                <a:gd name="T13" fmla="*/ 18 h 18"/>
                <a:gd name="T14" fmla="*/ 166 w 166"/>
                <a:gd name="T15" fmla="*/ 18 h 18"/>
                <a:gd name="T16" fmla="*/ 166 w 166"/>
                <a:gd name="T17" fmla="*/ 18 h 18"/>
                <a:gd name="T18" fmla="*/ 152 w 166"/>
                <a:gd name="T19" fmla="*/ 12 h 18"/>
                <a:gd name="T20" fmla="*/ 150 w 166"/>
                <a:gd name="T21" fmla="*/ 11 h 18"/>
                <a:gd name="T22" fmla="*/ 150 w 166"/>
                <a:gd name="T23" fmla="*/ 11 h 18"/>
                <a:gd name="T24" fmla="*/ 148 w 166"/>
                <a:gd name="T25" fmla="*/ 11 h 18"/>
                <a:gd name="T26" fmla="*/ 148 w 166"/>
                <a:gd name="T27" fmla="*/ 11 h 18"/>
                <a:gd name="T28" fmla="*/ 0 w 166"/>
                <a:gd name="T29" fmla="*/ 0 h 18"/>
                <a:gd name="T30" fmla="*/ 3 w 166"/>
                <a:gd name="T31" fmla="*/ 2 h 18"/>
                <a:gd name="T32" fmla="*/ 0 w 166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18">
                  <a:moveTo>
                    <a:pt x="148" y="11"/>
                  </a:moveTo>
                  <a:cubicBezTo>
                    <a:pt x="148" y="11"/>
                    <a:pt x="148" y="11"/>
                    <a:pt x="148" y="11"/>
                  </a:cubicBezTo>
                  <a:cubicBezTo>
                    <a:pt x="149" y="11"/>
                    <a:pt x="149" y="11"/>
                    <a:pt x="150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1" y="11"/>
                    <a:pt x="152" y="12"/>
                    <a:pt x="152" y="12"/>
                  </a:cubicBezTo>
                  <a:cubicBezTo>
                    <a:pt x="157" y="13"/>
                    <a:pt x="162" y="15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2" y="15"/>
                    <a:pt x="157" y="13"/>
                    <a:pt x="152" y="12"/>
                  </a:cubicBezTo>
                  <a:cubicBezTo>
                    <a:pt x="152" y="12"/>
                    <a:pt x="151" y="11"/>
                    <a:pt x="150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49" y="11"/>
                    <a:pt x="149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moveTo>
                    <a:pt x="0" y="0"/>
                  </a:moveTo>
                  <a:cubicBezTo>
                    <a:pt x="1" y="0"/>
                    <a:pt x="2" y="1"/>
                    <a:pt x="3" y="2"/>
                  </a:cubicBezTo>
                  <a:cubicBezTo>
                    <a:pt x="2" y="1"/>
                    <a:pt x="1" y="0"/>
                    <a:pt x="0" y="0"/>
                  </a:cubicBezTo>
                </a:path>
              </a:pathLst>
            </a:custGeom>
            <a:solidFill>
              <a:srgbClr val="B78B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1" name="Freeform 1065">
              <a:extLst>
                <a:ext uri="{FF2B5EF4-FFF2-40B4-BE49-F238E27FC236}">
                  <a16:creationId xmlns:a16="http://schemas.microsoft.com/office/drawing/2014/main" id="{54103E16-31DC-4DEA-92B1-4825B6CBC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0351" y="893763"/>
              <a:ext cx="587375" cy="636588"/>
            </a:xfrm>
            <a:custGeom>
              <a:avLst/>
              <a:gdLst>
                <a:gd name="T0" fmla="*/ 98 w 178"/>
                <a:gd name="T1" fmla="*/ 13 h 192"/>
                <a:gd name="T2" fmla="*/ 87 w 178"/>
                <a:gd name="T3" fmla="*/ 71 h 192"/>
                <a:gd name="T4" fmla="*/ 77 w 178"/>
                <a:gd name="T5" fmla="*/ 32 h 192"/>
                <a:gd name="T6" fmla="*/ 77 w 178"/>
                <a:gd name="T7" fmla="*/ 30 h 192"/>
                <a:gd name="T8" fmla="*/ 67 w 178"/>
                <a:gd name="T9" fmla="*/ 22 h 192"/>
                <a:gd name="T10" fmla="*/ 61 w 178"/>
                <a:gd name="T11" fmla="*/ 29 h 192"/>
                <a:gd name="T12" fmla="*/ 75 w 178"/>
                <a:gd name="T13" fmla="*/ 66 h 192"/>
                <a:gd name="T14" fmla="*/ 71 w 178"/>
                <a:gd name="T15" fmla="*/ 68 h 192"/>
                <a:gd name="T16" fmla="*/ 65 w 178"/>
                <a:gd name="T17" fmla="*/ 69 h 192"/>
                <a:gd name="T18" fmla="*/ 20 w 178"/>
                <a:gd name="T19" fmla="*/ 43 h 192"/>
                <a:gd name="T20" fmla="*/ 18 w 178"/>
                <a:gd name="T21" fmla="*/ 61 h 192"/>
                <a:gd name="T22" fmla="*/ 12 w 178"/>
                <a:gd name="T23" fmla="*/ 59 h 192"/>
                <a:gd name="T24" fmla="*/ 15 w 178"/>
                <a:gd name="T25" fmla="*/ 61 h 192"/>
                <a:gd name="T26" fmla="*/ 55 w 178"/>
                <a:gd name="T27" fmla="*/ 77 h 192"/>
                <a:gd name="T28" fmla="*/ 75 w 178"/>
                <a:gd name="T29" fmla="*/ 87 h 192"/>
                <a:gd name="T30" fmla="*/ 32 w 178"/>
                <a:gd name="T31" fmla="*/ 80 h 192"/>
                <a:gd name="T32" fmla="*/ 34 w 178"/>
                <a:gd name="T33" fmla="*/ 85 h 192"/>
                <a:gd name="T34" fmla="*/ 14 w 178"/>
                <a:gd name="T35" fmla="*/ 107 h 192"/>
                <a:gd name="T36" fmla="*/ 42 w 178"/>
                <a:gd name="T37" fmla="*/ 111 h 192"/>
                <a:gd name="T38" fmla="*/ 43 w 178"/>
                <a:gd name="T39" fmla="*/ 122 h 192"/>
                <a:gd name="T40" fmla="*/ 72 w 178"/>
                <a:gd name="T41" fmla="*/ 110 h 192"/>
                <a:gd name="T42" fmla="*/ 80 w 178"/>
                <a:gd name="T43" fmla="*/ 108 h 192"/>
                <a:gd name="T44" fmla="*/ 75 w 178"/>
                <a:gd name="T45" fmla="*/ 127 h 192"/>
                <a:gd name="T46" fmla="*/ 87 w 178"/>
                <a:gd name="T47" fmla="*/ 192 h 192"/>
                <a:gd name="T48" fmla="*/ 85 w 178"/>
                <a:gd name="T49" fmla="*/ 124 h 192"/>
                <a:gd name="T50" fmla="*/ 94 w 178"/>
                <a:gd name="T51" fmla="*/ 125 h 192"/>
                <a:gd name="T52" fmla="*/ 100 w 178"/>
                <a:gd name="T53" fmla="*/ 114 h 192"/>
                <a:gd name="T54" fmla="*/ 117 w 178"/>
                <a:gd name="T55" fmla="*/ 122 h 192"/>
                <a:gd name="T56" fmla="*/ 96 w 178"/>
                <a:gd name="T57" fmla="*/ 99 h 192"/>
                <a:gd name="T58" fmla="*/ 117 w 178"/>
                <a:gd name="T59" fmla="*/ 113 h 192"/>
                <a:gd name="T60" fmla="*/ 173 w 178"/>
                <a:gd name="T61" fmla="*/ 141 h 192"/>
                <a:gd name="T62" fmla="*/ 137 w 178"/>
                <a:gd name="T63" fmla="*/ 117 h 192"/>
                <a:gd name="T64" fmla="*/ 119 w 178"/>
                <a:gd name="T65" fmla="*/ 105 h 192"/>
                <a:gd name="T66" fmla="*/ 143 w 178"/>
                <a:gd name="T67" fmla="*/ 105 h 192"/>
                <a:gd name="T68" fmla="*/ 163 w 178"/>
                <a:gd name="T69" fmla="*/ 92 h 192"/>
                <a:gd name="T70" fmla="*/ 117 w 178"/>
                <a:gd name="T71" fmla="*/ 88 h 192"/>
                <a:gd name="T72" fmla="*/ 178 w 178"/>
                <a:gd name="T73" fmla="*/ 77 h 192"/>
                <a:gd name="T74" fmla="*/ 162 w 178"/>
                <a:gd name="T75" fmla="*/ 70 h 192"/>
                <a:gd name="T76" fmla="*/ 154 w 178"/>
                <a:gd name="T77" fmla="*/ 69 h 192"/>
                <a:gd name="T78" fmla="*/ 153 w 178"/>
                <a:gd name="T79" fmla="*/ 69 h 192"/>
                <a:gd name="T80" fmla="*/ 101 w 178"/>
                <a:gd name="T81" fmla="*/ 83 h 192"/>
                <a:gd name="T82" fmla="*/ 101 w 178"/>
                <a:gd name="T83" fmla="*/ 83 h 192"/>
                <a:gd name="T84" fmla="*/ 157 w 178"/>
                <a:gd name="T85" fmla="*/ 48 h 192"/>
                <a:gd name="T86" fmla="*/ 159 w 178"/>
                <a:gd name="T87" fmla="*/ 43 h 192"/>
                <a:gd name="T88" fmla="*/ 122 w 178"/>
                <a:gd name="T89" fmla="*/ 69 h 192"/>
                <a:gd name="T90" fmla="*/ 145 w 178"/>
                <a:gd name="T91" fmla="*/ 34 h 192"/>
                <a:gd name="T92" fmla="*/ 112 w 178"/>
                <a:gd name="T93" fmla="*/ 59 h 192"/>
                <a:gd name="T94" fmla="*/ 100 w 178"/>
                <a:gd name="T95" fmla="*/ 50 h 192"/>
                <a:gd name="T96" fmla="*/ 97 w 178"/>
                <a:gd name="T97" fmla="*/ 40 h 192"/>
                <a:gd name="T98" fmla="*/ 114 w 178"/>
                <a:gd name="T99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8" h="192">
                  <a:moveTo>
                    <a:pt x="114" y="0"/>
                  </a:moveTo>
                  <a:cubicBezTo>
                    <a:pt x="111" y="0"/>
                    <a:pt x="104" y="4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3" y="26"/>
                    <a:pt x="93" y="41"/>
                    <a:pt x="92" y="50"/>
                  </a:cubicBezTo>
                  <a:cubicBezTo>
                    <a:pt x="92" y="58"/>
                    <a:pt x="90" y="65"/>
                    <a:pt x="88" y="70"/>
                  </a:cubicBezTo>
                  <a:cubicBezTo>
                    <a:pt x="87" y="70"/>
                    <a:pt x="87" y="71"/>
                    <a:pt x="87" y="71"/>
                  </a:cubicBezTo>
                  <a:cubicBezTo>
                    <a:pt x="87" y="71"/>
                    <a:pt x="87" y="70"/>
                    <a:pt x="87" y="69"/>
                  </a:cubicBezTo>
                  <a:cubicBezTo>
                    <a:pt x="86" y="68"/>
                    <a:pt x="86" y="66"/>
                    <a:pt x="86" y="65"/>
                  </a:cubicBezTo>
                  <a:cubicBezTo>
                    <a:pt x="84" y="57"/>
                    <a:pt x="83" y="46"/>
                    <a:pt x="77" y="32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6" y="29"/>
                    <a:pt x="71" y="20"/>
                    <a:pt x="64" y="17"/>
                  </a:cubicBezTo>
                  <a:cubicBezTo>
                    <a:pt x="62" y="16"/>
                    <a:pt x="61" y="16"/>
                    <a:pt x="60" y="16"/>
                  </a:cubicBezTo>
                  <a:cubicBezTo>
                    <a:pt x="60" y="16"/>
                    <a:pt x="64" y="19"/>
                    <a:pt x="67" y="22"/>
                  </a:cubicBezTo>
                  <a:cubicBezTo>
                    <a:pt x="71" y="26"/>
                    <a:pt x="80" y="45"/>
                    <a:pt x="80" y="56"/>
                  </a:cubicBezTo>
                  <a:cubicBezTo>
                    <a:pt x="80" y="57"/>
                    <a:pt x="80" y="58"/>
                    <a:pt x="80" y="58"/>
                  </a:cubicBezTo>
                  <a:cubicBezTo>
                    <a:pt x="78" y="58"/>
                    <a:pt x="70" y="32"/>
                    <a:pt x="61" y="29"/>
                  </a:cubicBezTo>
                  <a:cubicBezTo>
                    <a:pt x="66" y="36"/>
                    <a:pt x="68" y="37"/>
                    <a:pt x="71" y="49"/>
                  </a:cubicBezTo>
                  <a:cubicBezTo>
                    <a:pt x="75" y="60"/>
                    <a:pt x="76" y="64"/>
                    <a:pt x="75" y="66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4" y="66"/>
                    <a:pt x="66" y="36"/>
                    <a:pt x="50" y="33"/>
                  </a:cubicBezTo>
                  <a:cubicBezTo>
                    <a:pt x="63" y="44"/>
                    <a:pt x="69" y="57"/>
                    <a:pt x="72" y="66"/>
                  </a:cubicBezTo>
                  <a:cubicBezTo>
                    <a:pt x="72" y="68"/>
                    <a:pt x="72" y="68"/>
                    <a:pt x="71" y="68"/>
                  </a:cubicBezTo>
                  <a:cubicBezTo>
                    <a:pt x="67" y="68"/>
                    <a:pt x="52" y="56"/>
                    <a:pt x="46" y="49"/>
                  </a:cubicBezTo>
                  <a:cubicBezTo>
                    <a:pt x="45" y="47"/>
                    <a:pt x="45" y="47"/>
                    <a:pt x="44" y="47"/>
                  </a:cubicBezTo>
                  <a:cubicBezTo>
                    <a:pt x="43" y="47"/>
                    <a:pt x="51" y="62"/>
                    <a:pt x="65" y="69"/>
                  </a:cubicBezTo>
                  <a:cubicBezTo>
                    <a:pt x="71" y="72"/>
                    <a:pt x="71" y="74"/>
                    <a:pt x="68" y="74"/>
                  </a:cubicBezTo>
                  <a:cubicBezTo>
                    <a:pt x="62" y="74"/>
                    <a:pt x="49" y="70"/>
                    <a:pt x="42" y="65"/>
                  </a:cubicBezTo>
                  <a:cubicBezTo>
                    <a:pt x="32" y="56"/>
                    <a:pt x="27" y="53"/>
                    <a:pt x="20" y="43"/>
                  </a:cubicBezTo>
                  <a:cubicBezTo>
                    <a:pt x="20" y="48"/>
                    <a:pt x="32" y="63"/>
                    <a:pt x="45" y="69"/>
                  </a:cubicBezTo>
                  <a:cubicBezTo>
                    <a:pt x="47" y="71"/>
                    <a:pt x="48" y="71"/>
                    <a:pt x="47" y="71"/>
                  </a:cubicBezTo>
                  <a:cubicBezTo>
                    <a:pt x="43" y="71"/>
                    <a:pt x="23" y="65"/>
                    <a:pt x="18" y="61"/>
                  </a:cubicBezTo>
                  <a:cubicBezTo>
                    <a:pt x="12" y="55"/>
                    <a:pt x="11" y="55"/>
                    <a:pt x="6" y="46"/>
                  </a:cubicBezTo>
                  <a:cubicBezTo>
                    <a:pt x="6" y="47"/>
                    <a:pt x="10" y="56"/>
                    <a:pt x="12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3" y="59"/>
                    <a:pt x="14" y="60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23" y="68"/>
                    <a:pt x="33" y="71"/>
                    <a:pt x="42" y="74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47" y="75"/>
                    <a:pt x="51" y="76"/>
                    <a:pt x="55" y="77"/>
                  </a:cubicBezTo>
                  <a:cubicBezTo>
                    <a:pt x="63" y="79"/>
                    <a:pt x="71" y="84"/>
                    <a:pt x="75" y="87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73" y="87"/>
                    <a:pt x="71" y="87"/>
                    <a:pt x="69" y="86"/>
                  </a:cubicBezTo>
                  <a:cubicBezTo>
                    <a:pt x="61" y="85"/>
                    <a:pt x="51" y="81"/>
                    <a:pt x="35" y="80"/>
                  </a:cubicBezTo>
                  <a:cubicBezTo>
                    <a:pt x="34" y="80"/>
                    <a:pt x="33" y="80"/>
                    <a:pt x="32" y="80"/>
                  </a:cubicBezTo>
                  <a:cubicBezTo>
                    <a:pt x="31" y="80"/>
                    <a:pt x="30" y="80"/>
                    <a:pt x="29" y="80"/>
                  </a:cubicBezTo>
                  <a:cubicBezTo>
                    <a:pt x="16" y="80"/>
                    <a:pt x="7" y="84"/>
                    <a:pt x="0" y="90"/>
                  </a:cubicBezTo>
                  <a:cubicBezTo>
                    <a:pt x="0" y="90"/>
                    <a:pt x="17" y="85"/>
                    <a:pt x="34" y="85"/>
                  </a:cubicBezTo>
                  <a:cubicBezTo>
                    <a:pt x="40" y="85"/>
                    <a:pt x="47" y="85"/>
                    <a:pt x="52" y="87"/>
                  </a:cubicBezTo>
                  <a:cubicBezTo>
                    <a:pt x="52" y="87"/>
                    <a:pt x="56" y="89"/>
                    <a:pt x="54" y="93"/>
                  </a:cubicBezTo>
                  <a:cubicBezTo>
                    <a:pt x="52" y="96"/>
                    <a:pt x="32" y="93"/>
                    <a:pt x="14" y="107"/>
                  </a:cubicBezTo>
                  <a:cubicBezTo>
                    <a:pt x="14" y="107"/>
                    <a:pt x="44" y="98"/>
                    <a:pt x="56" y="98"/>
                  </a:cubicBezTo>
                  <a:cubicBezTo>
                    <a:pt x="57" y="98"/>
                    <a:pt x="59" y="98"/>
                    <a:pt x="59" y="99"/>
                  </a:cubicBezTo>
                  <a:cubicBezTo>
                    <a:pt x="67" y="101"/>
                    <a:pt x="45" y="110"/>
                    <a:pt x="42" y="111"/>
                  </a:cubicBezTo>
                  <a:cubicBezTo>
                    <a:pt x="44" y="111"/>
                    <a:pt x="59" y="108"/>
                    <a:pt x="64" y="105"/>
                  </a:cubicBezTo>
                  <a:cubicBezTo>
                    <a:pt x="65" y="105"/>
                    <a:pt x="65" y="105"/>
                    <a:pt x="66" y="105"/>
                  </a:cubicBezTo>
                  <a:cubicBezTo>
                    <a:pt x="69" y="105"/>
                    <a:pt x="66" y="114"/>
                    <a:pt x="43" y="122"/>
                  </a:cubicBezTo>
                  <a:cubicBezTo>
                    <a:pt x="44" y="122"/>
                    <a:pt x="62" y="120"/>
                    <a:pt x="70" y="109"/>
                  </a:cubicBezTo>
                  <a:cubicBezTo>
                    <a:pt x="70" y="109"/>
                    <a:pt x="71" y="108"/>
                    <a:pt x="71" y="108"/>
                  </a:cubicBezTo>
                  <a:cubicBezTo>
                    <a:pt x="72" y="108"/>
                    <a:pt x="72" y="109"/>
                    <a:pt x="72" y="110"/>
                  </a:cubicBezTo>
                  <a:cubicBezTo>
                    <a:pt x="72" y="114"/>
                    <a:pt x="49" y="143"/>
                    <a:pt x="38" y="152"/>
                  </a:cubicBezTo>
                  <a:cubicBezTo>
                    <a:pt x="52" y="144"/>
                    <a:pt x="60" y="131"/>
                    <a:pt x="67" y="123"/>
                  </a:cubicBezTo>
                  <a:cubicBezTo>
                    <a:pt x="72" y="118"/>
                    <a:pt x="77" y="112"/>
                    <a:pt x="80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77" y="114"/>
                    <a:pt x="79" y="118"/>
                    <a:pt x="75" y="127"/>
                  </a:cubicBezTo>
                  <a:cubicBezTo>
                    <a:pt x="72" y="131"/>
                    <a:pt x="71" y="137"/>
                    <a:pt x="71" y="143"/>
                  </a:cubicBezTo>
                  <a:cubicBezTo>
                    <a:pt x="71" y="155"/>
                    <a:pt x="75" y="170"/>
                    <a:pt x="81" y="183"/>
                  </a:cubicBezTo>
                  <a:cubicBezTo>
                    <a:pt x="83" y="186"/>
                    <a:pt x="85" y="189"/>
                    <a:pt x="87" y="192"/>
                  </a:cubicBezTo>
                  <a:cubicBezTo>
                    <a:pt x="85" y="189"/>
                    <a:pt x="67" y="155"/>
                    <a:pt x="79" y="127"/>
                  </a:cubicBezTo>
                  <a:cubicBezTo>
                    <a:pt x="79" y="127"/>
                    <a:pt x="81" y="124"/>
                    <a:pt x="83" y="124"/>
                  </a:cubicBezTo>
                  <a:cubicBezTo>
                    <a:pt x="84" y="124"/>
                    <a:pt x="84" y="124"/>
                    <a:pt x="85" y="124"/>
                  </a:cubicBezTo>
                  <a:cubicBezTo>
                    <a:pt x="89" y="127"/>
                    <a:pt x="81" y="147"/>
                    <a:pt x="90" y="161"/>
                  </a:cubicBezTo>
                  <a:cubicBezTo>
                    <a:pt x="90" y="159"/>
                    <a:pt x="87" y="127"/>
                    <a:pt x="93" y="125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101" y="125"/>
                    <a:pt x="106" y="150"/>
                    <a:pt x="106" y="150"/>
                  </a:cubicBezTo>
                  <a:cubicBezTo>
                    <a:pt x="106" y="150"/>
                    <a:pt x="108" y="132"/>
                    <a:pt x="101" y="119"/>
                  </a:cubicBezTo>
                  <a:cubicBezTo>
                    <a:pt x="99" y="115"/>
                    <a:pt x="99" y="114"/>
                    <a:pt x="100" y="114"/>
                  </a:cubicBezTo>
                  <a:cubicBezTo>
                    <a:pt x="103" y="114"/>
                    <a:pt x="113" y="123"/>
                    <a:pt x="116" y="130"/>
                  </a:cubicBezTo>
                  <a:cubicBezTo>
                    <a:pt x="123" y="146"/>
                    <a:pt x="123" y="153"/>
                    <a:pt x="123" y="166"/>
                  </a:cubicBezTo>
                  <a:cubicBezTo>
                    <a:pt x="123" y="166"/>
                    <a:pt x="132" y="143"/>
                    <a:pt x="117" y="122"/>
                  </a:cubicBezTo>
                  <a:cubicBezTo>
                    <a:pt x="117" y="122"/>
                    <a:pt x="132" y="128"/>
                    <a:pt x="142" y="147"/>
                  </a:cubicBezTo>
                  <a:cubicBezTo>
                    <a:pt x="140" y="141"/>
                    <a:pt x="137" y="135"/>
                    <a:pt x="131" y="129"/>
                  </a:cubicBezTo>
                  <a:cubicBezTo>
                    <a:pt x="115" y="112"/>
                    <a:pt x="101" y="106"/>
                    <a:pt x="96" y="99"/>
                  </a:cubicBezTo>
                  <a:cubicBezTo>
                    <a:pt x="96" y="99"/>
                    <a:pt x="96" y="99"/>
                    <a:pt x="96" y="99"/>
                  </a:cubicBezTo>
                  <a:cubicBezTo>
                    <a:pt x="96" y="99"/>
                    <a:pt x="96" y="99"/>
                    <a:pt x="96" y="99"/>
                  </a:cubicBezTo>
                  <a:cubicBezTo>
                    <a:pt x="100" y="101"/>
                    <a:pt x="110" y="106"/>
                    <a:pt x="117" y="113"/>
                  </a:cubicBezTo>
                  <a:cubicBezTo>
                    <a:pt x="127" y="122"/>
                    <a:pt x="140" y="139"/>
                    <a:pt x="161" y="141"/>
                  </a:cubicBezTo>
                  <a:cubicBezTo>
                    <a:pt x="163" y="142"/>
                    <a:pt x="165" y="142"/>
                    <a:pt x="167" y="142"/>
                  </a:cubicBezTo>
                  <a:cubicBezTo>
                    <a:pt x="170" y="142"/>
                    <a:pt x="172" y="142"/>
                    <a:pt x="173" y="141"/>
                  </a:cubicBezTo>
                  <a:cubicBezTo>
                    <a:pt x="163" y="141"/>
                    <a:pt x="152" y="136"/>
                    <a:pt x="152" y="136"/>
                  </a:cubicBezTo>
                  <a:cubicBezTo>
                    <a:pt x="122" y="119"/>
                    <a:pt x="127" y="115"/>
                    <a:pt x="127" y="115"/>
                  </a:cubicBezTo>
                  <a:cubicBezTo>
                    <a:pt x="130" y="116"/>
                    <a:pt x="133" y="117"/>
                    <a:pt x="137" y="117"/>
                  </a:cubicBezTo>
                  <a:cubicBezTo>
                    <a:pt x="146" y="117"/>
                    <a:pt x="155" y="114"/>
                    <a:pt x="155" y="114"/>
                  </a:cubicBezTo>
                  <a:cubicBezTo>
                    <a:pt x="126" y="113"/>
                    <a:pt x="110" y="104"/>
                    <a:pt x="114" y="104"/>
                  </a:cubicBezTo>
                  <a:cubicBezTo>
                    <a:pt x="115" y="104"/>
                    <a:pt x="117" y="104"/>
                    <a:pt x="119" y="105"/>
                  </a:cubicBezTo>
                  <a:cubicBezTo>
                    <a:pt x="125" y="106"/>
                    <a:pt x="129" y="107"/>
                    <a:pt x="133" y="107"/>
                  </a:cubicBezTo>
                  <a:cubicBezTo>
                    <a:pt x="142" y="107"/>
                    <a:pt x="147" y="105"/>
                    <a:pt x="147" y="105"/>
                  </a:cubicBezTo>
                  <a:cubicBezTo>
                    <a:pt x="146" y="105"/>
                    <a:pt x="145" y="105"/>
                    <a:pt x="143" y="105"/>
                  </a:cubicBezTo>
                  <a:cubicBezTo>
                    <a:pt x="131" y="105"/>
                    <a:pt x="111" y="99"/>
                    <a:pt x="117" y="94"/>
                  </a:cubicBezTo>
                  <a:cubicBezTo>
                    <a:pt x="121" y="92"/>
                    <a:pt x="133" y="91"/>
                    <a:pt x="143" y="91"/>
                  </a:cubicBezTo>
                  <a:cubicBezTo>
                    <a:pt x="154" y="91"/>
                    <a:pt x="163" y="92"/>
                    <a:pt x="163" y="92"/>
                  </a:cubicBezTo>
                  <a:cubicBezTo>
                    <a:pt x="156" y="88"/>
                    <a:pt x="148" y="87"/>
                    <a:pt x="140" y="87"/>
                  </a:cubicBezTo>
                  <a:cubicBezTo>
                    <a:pt x="135" y="87"/>
                    <a:pt x="130" y="87"/>
                    <a:pt x="126" y="88"/>
                  </a:cubicBezTo>
                  <a:cubicBezTo>
                    <a:pt x="122" y="88"/>
                    <a:pt x="119" y="88"/>
                    <a:pt x="117" y="88"/>
                  </a:cubicBezTo>
                  <a:cubicBezTo>
                    <a:pt x="113" y="88"/>
                    <a:pt x="114" y="87"/>
                    <a:pt x="123" y="82"/>
                  </a:cubicBezTo>
                  <a:cubicBezTo>
                    <a:pt x="133" y="75"/>
                    <a:pt x="145" y="73"/>
                    <a:pt x="154" y="73"/>
                  </a:cubicBezTo>
                  <a:cubicBezTo>
                    <a:pt x="167" y="73"/>
                    <a:pt x="177" y="77"/>
                    <a:pt x="178" y="77"/>
                  </a:cubicBezTo>
                  <a:cubicBezTo>
                    <a:pt x="174" y="74"/>
                    <a:pt x="169" y="72"/>
                    <a:pt x="164" y="71"/>
                  </a:cubicBezTo>
                  <a:cubicBezTo>
                    <a:pt x="164" y="71"/>
                    <a:pt x="163" y="70"/>
                    <a:pt x="162" y="70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61" y="70"/>
                    <a:pt x="161" y="70"/>
                    <a:pt x="160" y="70"/>
                  </a:cubicBezTo>
                  <a:cubicBezTo>
                    <a:pt x="160" y="70"/>
                    <a:pt x="160" y="70"/>
                    <a:pt x="160" y="70"/>
                  </a:cubicBezTo>
                  <a:cubicBezTo>
                    <a:pt x="158" y="70"/>
                    <a:pt x="156" y="69"/>
                    <a:pt x="154" y="69"/>
                  </a:cubicBezTo>
                  <a:cubicBezTo>
                    <a:pt x="154" y="69"/>
                    <a:pt x="154" y="69"/>
                    <a:pt x="154" y="69"/>
                  </a:cubicBezTo>
                  <a:cubicBezTo>
                    <a:pt x="154" y="69"/>
                    <a:pt x="154" y="69"/>
                    <a:pt x="153" y="69"/>
                  </a:cubicBezTo>
                  <a:cubicBezTo>
                    <a:pt x="153" y="69"/>
                    <a:pt x="153" y="69"/>
                    <a:pt x="153" y="69"/>
                  </a:cubicBezTo>
                  <a:cubicBezTo>
                    <a:pt x="153" y="69"/>
                    <a:pt x="153" y="69"/>
                    <a:pt x="153" y="69"/>
                  </a:cubicBezTo>
                  <a:cubicBezTo>
                    <a:pt x="150" y="69"/>
                    <a:pt x="147" y="69"/>
                    <a:pt x="144" y="70"/>
                  </a:cubicBezTo>
                  <a:cubicBezTo>
                    <a:pt x="122" y="74"/>
                    <a:pt x="110" y="82"/>
                    <a:pt x="101" y="83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2" y="82"/>
                    <a:pt x="102" y="82"/>
                    <a:pt x="103" y="82"/>
                  </a:cubicBezTo>
                  <a:cubicBezTo>
                    <a:pt x="111" y="77"/>
                    <a:pt x="124" y="74"/>
                    <a:pt x="141" y="64"/>
                  </a:cubicBezTo>
                  <a:cubicBezTo>
                    <a:pt x="148" y="59"/>
                    <a:pt x="153" y="54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3" y="54"/>
                    <a:pt x="127" y="69"/>
                    <a:pt x="122" y="69"/>
                  </a:cubicBezTo>
                  <a:cubicBezTo>
                    <a:pt x="121" y="69"/>
                    <a:pt x="121" y="69"/>
                    <a:pt x="121" y="69"/>
                  </a:cubicBezTo>
                  <a:cubicBezTo>
                    <a:pt x="118" y="69"/>
                    <a:pt x="119" y="68"/>
                    <a:pt x="119" y="68"/>
                  </a:cubicBezTo>
                  <a:cubicBezTo>
                    <a:pt x="137" y="60"/>
                    <a:pt x="143" y="40"/>
                    <a:pt x="145" y="34"/>
                  </a:cubicBezTo>
                  <a:cubicBezTo>
                    <a:pt x="140" y="49"/>
                    <a:pt x="115" y="66"/>
                    <a:pt x="110" y="66"/>
                  </a:cubicBezTo>
                  <a:cubicBezTo>
                    <a:pt x="109" y="66"/>
                    <a:pt x="109" y="66"/>
                    <a:pt x="109" y="66"/>
                  </a:cubicBezTo>
                  <a:cubicBezTo>
                    <a:pt x="108" y="63"/>
                    <a:pt x="112" y="59"/>
                    <a:pt x="112" y="59"/>
                  </a:cubicBezTo>
                  <a:cubicBezTo>
                    <a:pt x="123" y="45"/>
                    <a:pt x="126" y="32"/>
                    <a:pt x="126" y="31"/>
                  </a:cubicBezTo>
                  <a:cubicBezTo>
                    <a:pt x="123" y="38"/>
                    <a:pt x="108" y="57"/>
                    <a:pt x="103" y="57"/>
                  </a:cubicBezTo>
                  <a:cubicBezTo>
                    <a:pt x="101" y="57"/>
                    <a:pt x="100" y="55"/>
                    <a:pt x="100" y="50"/>
                  </a:cubicBezTo>
                  <a:cubicBezTo>
                    <a:pt x="103" y="28"/>
                    <a:pt x="122" y="10"/>
                    <a:pt x="122" y="10"/>
                  </a:cubicBezTo>
                  <a:cubicBezTo>
                    <a:pt x="115" y="11"/>
                    <a:pt x="110" y="18"/>
                    <a:pt x="105" y="25"/>
                  </a:cubicBezTo>
                  <a:cubicBezTo>
                    <a:pt x="103" y="29"/>
                    <a:pt x="98" y="40"/>
                    <a:pt x="97" y="40"/>
                  </a:cubicBezTo>
                  <a:cubicBezTo>
                    <a:pt x="96" y="40"/>
                    <a:pt x="96" y="38"/>
                    <a:pt x="96" y="30"/>
                  </a:cubicBezTo>
                  <a:cubicBezTo>
                    <a:pt x="99" y="8"/>
                    <a:pt x="114" y="0"/>
                    <a:pt x="114" y="0"/>
                  </a:cubicBezTo>
                  <a:cubicBezTo>
                    <a:pt x="114" y="0"/>
                    <a:pt x="114" y="0"/>
                    <a:pt x="114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7" name="Freeform 1066">
              <a:extLst>
                <a:ext uri="{FF2B5EF4-FFF2-40B4-BE49-F238E27FC236}">
                  <a16:creationId xmlns:a16="http://schemas.microsoft.com/office/drawing/2014/main" id="{F04CE39F-62A6-4B36-A105-B444F7DA5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9888" y="1000126"/>
              <a:ext cx="339725" cy="368300"/>
            </a:xfrm>
            <a:custGeom>
              <a:avLst/>
              <a:gdLst>
                <a:gd name="T0" fmla="*/ 61 w 103"/>
                <a:gd name="T1" fmla="*/ 53 h 111"/>
                <a:gd name="T2" fmla="*/ 94 w 103"/>
                <a:gd name="T3" fmla="*/ 52 h 111"/>
                <a:gd name="T4" fmla="*/ 94 w 103"/>
                <a:gd name="T5" fmla="*/ 51 h 111"/>
                <a:gd name="T6" fmla="*/ 58 w 103"/>
                <a:gd name="T7" fmla="*/ 53 h 111"/>
                <a:gd name="T8" fmla="*/ 91 w 103"/>
                <a:gd name="T9" fmla="*/ 25 h 111"/>
                <a:gd name="T10" fmla="*/ 58 w 103"/>
                <a:gd name="T11" fmla="*/ 50 h 111"/>
                <a:gd name="T12" fmla="*/ 57 w 103"/>
                <a:gd name="T13" fmla="*/ 3 h 111"/>
                <a:gd name="T14" fmla="*/ 55 w 103"/>
                <a:gd name="T15" fmla="*/ 3 h 111"/>
                <a:gd name="T16" fmla="*/ 56 w 103"/>
                <a:gd name="T17" fmla="*/ 5 h 111"/>
                <a:gd name="T18" fmla="*/ 54 w 103"/>
                <a:gd name="T19" fmla="*/ 30 h 111"/>
                <a:gd name="T20" fmla="*/ 52 w 103"/>
                <a:gd name="T21" fmla="*/ 30 h 111"/>
                <a:gd name="T22" fmla="*/ 54 w 103"/>
                <a:gd name="T23" fmla="*/ 32 h 111"/>
                <a:gd name="T24" fmla="*/ 55 w 103"/>
                <a:gd name="T25" fmla="*/ 51 h 111"/>
                <a:gd name="T26" fmla="*/ 34 w 103"/>
                <a:gd name="T27" fmla="*/ 16 h 111"/>
                <a:gd name="T28" fmla="*/ 32 w 103"/>
                <a:gd name="T29" fmla="*/ 16 h 111"/>
                <a:gd name="T30" fmla="*/ 34 w 103"/>
                <a:gd name="T31" fmla="*/ 17 h 111"/>
                <a:gd name="T32" fmla="*/ 54 w 103"/>
                <a:gd name="T33" fmla="*/ 51 h 111"/>
                <a:gd name="T34" fmla="*/ 36 w 103"/>
                <a:gd name="T35" fmla="*/ 28 h 111"/>
                <a:gd name="T36" fmla="*/ 33 w 103"/>
                <a:gd name="T37" fmla="*/ 27 h 111"/>
                <a:gd name="T38" fmla="*/ 36 w 103"/>
                <a:gd name="T39" fmla="*/ 29 h 111"/>
                <a:gd name="T40" fmla="*/ 53 w 103"/>
                <a:gd name="T41" fmla="*/ 52 h 111"/>
                <a:gd name="T42" fmla="*/ 7 w 103"/>
                <a:gd name="T43" fmla="*/ 36 h 111"/>
                <a:gd name="T44" fmla="*/ 7 w 103"/>
                <a:gd name="T45" fmla="*/ 37 h 111"/>
                <a:gd name="T46" fmla="*/ 22 w 103"/>
                <a:gd name="T47" fmla="*/ 48 h 111"/>
                <a:gd name="T48" fmla="*/ 19 w 103"/>
                <a:gd name="T49" fmla="*/ 49 h 111"/>
                <a:gd name="T50" fmla="*/ 51 w 103"/>
                <a:gd name="T51" fmla="*/ 54 h 111"/>
                <a:gd name="T52" fmla="*/ 9 w 103"/>
                <a:gd name="T53" fmla="*/ 72 h 111"/>
                <a:gd name="T54" fmla="*/ 10 w 103"/>
                <a:gd name="T55" fmla="*/ 73 h 111"/>
                <a:gd name="T56" fmla="*/ 20 w 103"/>
                <a:gd name="T57" fmla="*/ 79 h 111"/>
                <a:gd name="T58" fmla="*/ 19 w 103"/>
                <a:gd name="T59" fmla="*/ 84 h 111"/>
                <a:gd name="T60" fmla="*/ 53 w 103"/>
                <a:gd name="T61" fmla="*/ 57 h 111"/>
                <a:gd name="T62" fmla="*/ 32 w 103"/>
                <a:gd name="T63" fmla="*/ 78 h 111"/>
                <a:gd name="T64" fmla="*/ 35 w 103"/>
                <a:gd name="T65" fmla="*/ 76 h 111"/>
                <a:gd name="T66" fmla="*/ 33 w 103"/>
                <a:gd name="T67" fmla="*/ 85 h 111"/>
                <a:gd name="T68" fmla="*/ 33 w 103"/>
                <a:gd name="T69" fmla="*/ 87 h 111"/>
                <a:gd name="T70" fmla="*/ 55 w 103"/>
                <a:gd name="T71" fmla="*/ 61 h 111"/>
                <a:gd name="T72" fmla="*/ 45 w 103"/>
                <a:gd name="T73" fmla="*/ 92 h 111"/>
                <a:gd name="T74" fmla="*/ 43 w 103"/>
                <a:gd name="T75" fmla="*/ 97 h 111"/>
                <a:gd name="T76" fmla="*/ 46 w 103"/>
                <a:gd name="T77" fmla="*/ 93 h 111"/>
                <a:gd name="T78" fmla="*/ 56 w 103"/>
                <a:gd name="T79" fmla="*/ 62 h 111"/>
                <a:gd name="T80" fmla="*/ 50 w 103"/>
                <a:gd name="T81" fmla="*/ 104 h 111"/>
                <a:gd name="T82" fmla="*/ 51 w 103"/>
                <a:gd name="T83" fmla="*/ 105 h 111"/>
                <a:gd name="T84" fmla="*/ 58 w 103"/>
                <a:gd name="T85" fmla="*/ 64 h 111"/>
                <a:gd name="T86" fmla="*/ 63 w 103"/>
                <a:gd name="T87" fmla="*/ 97 h 111"/>
                <a:gd name="T88" fmla="*/ 63 w 103"/>
                <a:gd name="T89" fmla="*/ 103 h 111"/>
                <a:gd name="T90" fmla="*/ 65 w 103"/>
                <a:gd name="T91" fmla="*/ 98 h 111"/>
                <a:gd name="T92" fmla="*/ 86 w 103"/>
                <a:gd name="T93" fmla="*/ 84 h 111"/>
                <a:gd name="T94" fmla="*/ 91 w 103"/>
                <a:gd name="T95" fmla="*/ 85 h 111"/>
                <a:gd name="T96" fmla="*/ 67 w 103"/>
                <a:gd name="T97" fmla="*/ 70 h 111"/>
                <a:gd name="T98" fmla="*/ 85 w 103"/>
                <a:gd name="T99" fmla="*/ 76 h 111"/>
                <a:gd name="T100" fmla="*/ 88 w 103"/>
                <a:gd name="T101" fmla="*/ 77 h 111"/>
                <a:gd name="T102" fmla="*/ 89 w 103"/>
                <a:gd name="T103" fmla="*/ 76 h 111"/>
                <a:gd name="T104" fmla="*/ 61 w 103"/>
                <a:gd name="T105" fmla="*/ 59 h 111"/>
                <a:gd name="T106" fmla="*/ 90 w 103"/>
                <a:gd name="T107" fmla="*/ 70 h 111"/>
                <a:gd name="T108" fmla="*/ 94 w 103"/>
                <a:gd name="T109" fmla="*/ 69 h 111"/>
                <a:gd name="T110" fmla="*/ 60 w 103"/>
                <a:gd name="T111" fmla="*/ 56 h 111"/>
                <a:gd name="T112" fmla="*/ 80 w 103"/>
                <a:gd name="T113" fmla="*/ 63 h 111"/>
                <a:gd name="T114" fmla="*/ 78 w 103"/>
                <a:gd name="T115" fmla="*/ 60 h 111"/>
                <a:gd name="T116" fmla="*/ 91 w 103"/>
                <a:gd name="T117" fmla="*/ 57 h 111"/>
                <a:gd name="T118" fmla="*/ 101 w 103"/>
                <a:gd name="T119" fmla="*/ 6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3" h="111">
                  <a:moveTo>
                    <a:pt x="96" y="58"/>
                  </a:moveTo>
                  <a:cubicBezTo>
                    <a:pt x="85" y="51"/>
                    <a:pt x="69" y="52"/>
                    <a:pt x="61" y="53"/>
                  </a:cubicBezTo>
                  <a:cubicBezTo>
                    <a:pt x="63" y="52"/>
                    <a:pt x="67" y="50"/>
                    <a:pt x="73" y="49"/>
                  </a:cubicBezTo>
                  <a:cubicBezTo>
                    <a:pt x="81" y="48"/>
                    <a:pt x="90" y="51"/>
                    <a:pt x="94" y="52"/>
                  </a:cubicBezTo>
                  <a:cubicBezTo>
                    <a:pt x="94" y="53"/>
                    <a:pt x="97" y="56"/>
                    <a:pt x="98" y="53"/>
                  </a:cubicBezTo>
                  <a:cubicBezTo>
                    <a:pt x="100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76" y="45"/>
                    <a:pt x="64" y="50"/>
                    <a:pt x="58" y="53"/>
                  </a:cubicBezTo>
                  <a:cubicBezTo>
                    <a:pt x="68" y="36"/>
                    <a:pt x="79" y="30"/>
                    <a:pt x="84" y="28"/>
                  </a:cubicBezTo>
                  <a:cubicBezTo>
                    <a:pt x="84" y="28"/>
                    <a:pt x="93" y="29"/>
                    <a:pt x="91" y="25"/>
                  </a:cubicBezTo>
                  <a:cubicBezTo>
                    <a:pt x="89" y="21"/>
                    <a:pt x="86" y="25"/>
                    <a:pt x="86" y="25"/>
                  </a:cubicBezTo>
                  <a:cubicBezTo>
                    <a:pt x="72" y="29"/>
                    <a:pt x="62" y="44"/>
                    <a:pt x="58" y="50"/>
                  </a:cubicBezTo>
                  <a:cubicBezTo>
                    <a:pt x="64" y="29"/>
                    <a:pt x="59" y="9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8" y="2"/>
                    <a:pt x="57" y="1"/>
                    <a:pt x="56" y="0"/>
                  </a:cubicBezTo>
                  <a:cubicBezTo>
                    <a:pt x="56" y="0"/>
                    <a:pt x="55" y="1"/>
                    <a:pt x="55" y="3"/>
                  </a:cubicBezTo>
                  <a:cubicBezTo>
                    <a:pt x="55" y="4"/>
                    <a:pt x="55" y="5"/>
                    <a:pt x="56" y="5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62" y="22"/>
                    <a:pt x="59" y="42"/>
                    <a:pt x="57" y="50"/>
                  </a:cubicBezTo>
                  <a:cubicBezTo>
                    <a:pt x="57" y="40"/>
                    <a:pt x="55" y="32"/>
                    <a:pt x="54" y="30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2" y="30"/>
                  </a:cubicBezTo>
                  <a:cubicBezTo>
                    <a:pt x="52" y="31"/>
                    <a:pt x="52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6" y="39"/>
                    <a:pt x="56" y="47"/>
                    <a:pt x="55" y="51"/>
                  </a:cubicBezTo>
                  <a:cubicBezTo>
                    <a:pt x="52" y="41"/>
                    <a:pt x="46" y="29"/>
                    <a:pt x="42" y="23"/>
                  </a:cubicBezTo>
                  <a:cubicBezTo>
                    <a:pt x="38" y="19"/>
                    <a:pt x="36" y="17"/>
                    <a:pt x="34" y="16"/>
                  </a:cubicBezTo>
                  <a:cubicBezTo>
                    <a:pt x="34" y="15"/>
                    <a:pt x="34" y="15"/>
                    <a:pt x="34" y="14"/>
                  </a:cubicBezTo>
                  <a:cubicBezTo>
                    <a:pt x="33" y="14"/>
                    <a:pt x="32" y="15"/>
                    <a:pt x="32" y="16"/>
                  </a:cubicBezTo>
                  <a:cubicBezTo>
                    <a:pt x="32" y="17"/>
                    <a:pt x="32" y="18"/>
                    <a:pt x="33" y="18"/>
                  </a:cubicBezTo>
                  <a:cubicBezTo>
                    <a:pt x="33" y="18"/>
                    <a:pt x="34" y="18"/>
                    <a:pt x="34" y="17"/>
                  </a:cubicBezTo>
                  <a:cubicBezTo>
                    <a:pt x="35" y="18"/>
                    <a:pt x="37" y="20"/>
                    <a:pt x="37" y="20"/>
                  </a:cubicBezTo>
                  <a:cubicBezTo>
                    <a:pt x="47" y="30"/>
                    <a:pt x="52" y="45"/>
                    <a:pt x="54" y="51"/>
                  </a:cubicBezTo>
                  <a:cubicBezTo>
                    <a:pt x="51" y="46"/>
                    <a:pt x="43" y="32"/>
                    <a:pt x="36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28"/>
                    <a:pt x="35" y="27"/>
                    <a:pt x="35" y="27"/>
                  </a:cubicBezTo>
                  <a:cubicBezTo>
                    <a:pt x="34" y="26"/>
                    <a:pt x="33" y="26"/>
                    <a:pt x="33" y="27"/>
                  </a:cubicBezTo>
                  <a:cubicBezTo>
                    <a:pt x="33" y="27"/>
                    <a:pt x="33" y="28"/>
                    <a:pt x="34" y="29"/>
                  </a:cubicBezTo>
                  <a:cubicBezTo>
                    <a:pt x="35" y="29"/>
                    <a:pt x="35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9" y="32"/>
                    <a:pt x="47" y="39"/>
                    <a:pt x="53" y="52"/>
                  </a:cubicBezTo>
                  <a:cubicBezTo>
                    <a:pt x="35" y="39"/>
                    <a:pt x="13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4" y="34"/>
                    <a:pt x="2" y="36"/>
                  </a:cubicBezTo>
                  <a:cubicBezTo>
                    <a:pt x="0" y="38"/>
                    <a:pt x="4" y="39"/>
                    <a:pt x="7" y="37"/>
                  </a:cubicBezTo>
                  <a:cubicBezTo>
                    <a:pt x="25" y="37"/>
                    <a:pt x="42" y="47"/>
                    <a:pt x="50" y="52"/>
                  </a:cubicBezTo>
                  <a:cubicBezTo>
                    <a:pt x="43" y="49"/>
                    <a:pt x="32" y="45"/>
                    <a:pt x="22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8"/>
                    <a:pt x="19" y="47"/>
                    <a:pt x="19" y="49"/>
                  </a:cubicBezTo>
                  <a:cubicBezTo>
                    <a:pt x="20" y="51"/>
                    <a:pt x="23" y="49"/>
                    <a:pt x="23" y="49"/>
                  </a:cubicBezTo>
                  <a:cubicBezTo>
                    <a:pt x="27" y="49"/>
                    <a:pt x="37" y="47"/>
                    <a:pt x="51" y="54"/>
                  </a:cubicBezTo>
                  <a:cubicBezTo>
                    <a:pt x="43" y="54"/>
                    <a:pt x="24" y="56"/>
                    <a:pt x="9" y="72"/>
                  </a:cubicBezTo>
                  <a:cubicBezTo>
                    <a:pt x="9" y="72"/>
                    <a:pt x="9" y="72"/>
                    <a:pt x="9" y="72"/>
                  </a:cubicBezTo>
                  <a:cubicBezTo>
                    <a:pt x="9" y="72"/>
                    <a:pt x="5" y="74"/>
                    <a:pt x="6" y="76"/>
                  </a:cubicBezTo>
                  <a:cubicBezTo>
                    <a:pt x="8" y="78"/>
                    <a:pt x="10" y="73"/>
                    <a:pt x="10" y="73"/>
                  </a:cubicBezTo>
                  <a:cubicBezTo>
                    <a:pt x="15" y="69"/>
                    <a:pt x="29" y="55"/>
                    <a:pt x="52" y="55"/>
                  </a:cubicBezTo>
                  <a:cubicBezTo>
                    <a:pt x="45" y="57"/>
                    <a:pt x="28" y="62"/>
                    <a:pt x="20" y="79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20" y="79"/>
                    <a:pt x="16" y="82"/>
                    <a:pt x="19" y="84"/>
                  </a:cubicBezTo>
                  <a:cubicBezTo>
                    <a:pt x="22" y="85"/>
                    <a:pt x="22" y="80"/>
                    <a:pt x="22" y="80"/>
                  </a:cubicBezTo>
                  <a:cubicBezTo>
                    <a:pt x="25" y="74"/>
                    <a:pt x="30" y="61"/>
                    <a:pt x="53" y="57"/>
                  </a:cubicBezTo>
                  <a:cubicBezTo>
                    <a:pt x="51" y="60"/>
                    <a:pt x="44" y="68"/>
                    <a:pt x="35" y="75"/>
                  </a:cubicBezTo>
                  <a:cubicBezTo>
                    <a:pt x="35" y="75"/>
                    <a:pt x="30" y="75"/>
                    <a:pt x="32" y="78"/>
                  </a:cubicBezTo>
                  <a:cubicBezTo>
                    <a:pt x="33" y="80"/>
                    <a:pt x="35" y="76"/>
                    <a:pt x="35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40" y="72"/>
                    <a:pt x="50" y="63"/>
                    <a:pt x="54" y="57"/>
                  </a:cubicBezTo>
                  <a:cubicBezTo>
                    <a:pt x="54" y="62"/>
                    <a:pt x="49" y="79"/>
                    <a:pt x="33" y="85"/>
                  </a:cubicBezTo>
                  <a:cubicBezTo>
                    <a:pt x="32" y="85"/>
                    <a:pt x="28" y="84"/>
                    <a:pt x="28" y="88"/>
                  </a:cubicBezTo>
                  <a:cubicBezTo>
                    <a:pt x="28" y="92"/>
                    <a:pt x="33" y="87"/>
                    <a:pt x="33" y="87"/>
                  </a:cubicBezTo>
                  <a:cubicBezTo>
                    <a:pt x="37" y="85"/>
                    <a:pt x="44" y="81"/>
                    <a:pt x="48" y="75"/>
                  </a:cubicBezTo>
                  <a:cubicBezTo>
                    <a:pt x="51" y="70"/>
                    <a:pt x="53" y="65"/>
                    <a:pt x="55" y="61"/>
                  </a:cubicBezTo>
                  <a:cubicBezTo>
                    <a:pt x="54" y="67"/>
                    <a:pt x="52" y="79"/>
                    <a:pt x="45" y="91"/>
                  </a:cubicBezTo>
                  <a:cubicBezTo>
                    <a:pt x="45" y="91"/>
                    <a:pt x="45" y="91"/>
                    <a:pt x="45" y="92"/>
                  </a:cubicBezTo>
                  <a:cubicBezTo>
                    <a:pt x="45" y="92"/>
                    <a:pt x="45" y="92"/>
                    <a:pt x="45" y="92"/>
                  </a:cubicBezTo>
                  <a:cubicBezTo>
                    <a:pt x="45" y="92"/>
                    <a:pt x="40" y="95"/>
                    <a:pt x="43" y="97"/>
                  </a:cubicBezTo>
                  <a:cubicBezTo>
                    <a:pt x="45" y="99"/>
                    <a:pt x="46" y="93"/>
                    <a:pt x="46" y="93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48" y="90"/>
                    <a:pt x="50" y="85"/>
                    <a:pt x="52" y="81"/>
                  </a:cubicBezTo>
                  <a:cubicBezTo>
                    <a:pt x="54" y="75"/>
                    <a:pt x="56" y="67"/>
                    <a:pt x="56" y="62"/>
                  </a:cubicBezTo>
                  <a:cubicBezTo>
                    <a:pt x="58" y="72"/>
                    <a:pt x="59" y="91"/>
                    <a:pt x="50" y="104"/>
                  </a:cubicBezTo>
                  <a:cubicBezTo>
                    <a:pt x="50" y="104"/>
                    <a:pt x="50" y="104"/>
                    <a:pt x="50" y="104"/>
                  </a:cubicBezTo>
                  <a:cubicBezTo>
                    <a:pt x="50" y="104"/>
                    <a:pt x="45" y="106"/>
                    <a:pt x="46" y="108"/>
                  </a:cubicBezTo>
                  <a:cubicBezTo>
                    <a:pt x="48" y="111"/>
                    <a:pt x="51" y="105"/>
                    <a:pt x="51" y="105"/>
                  </a:cubicBezTo>
                  <a:cubicBezTo>
                    <a:pt x="51" y="105"/>
                    <a:pt x="51" y="105"/>
                    <a:pt x="51" y="105"/>
                  </a:cubicBezTo>
                  <a:cubicBezTo>
                    <a:pt x="55" y="101"/>
                    <a:pt x="61" y="88"/>
                    <a:pt x="58" y="64"/>
                  </a:cubicBezTo>
                  <a:cubicBezTo>
                    <a:pt x="61" y="70"/>
                    <a:pt x="65" y="83"/>
                    <a:pt x="63" y="96"/>
                  </a:cubicBezTo>
                  <a:cubicBezTo>
                    <a:pt x="63" y="96"/>
                    <a:pt x="63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cubicBezTo>
                    <a:pt x="63" y="97"/>
                    <a:pt x="60" y="102"/>
                    <a:pt x="63" y="103"/>
                  </a:cubicBezTo>
                  <a:cubicBezTo>
                    <a:pt x="67" y="104"/>
                    <a:pt x="65" y="98"/>
                    <a:pt x="65" y="98"/>
                  </a:cubicBezTo>
                  <a:cubicBezTo>
                    <a:pt x="65" y="98"/>
                    <a:pt x="65" y="98"/>
                    <a:pt x="65" y="98"/>
                  </a:cubicBezTo>
                  <a:cubicBezTo>
                    <a:pt x="66" y="92"/>
                    <a:pt x="65" y="77"/>
                    <a:pt x="60" y="65"/>
                  </a:cubicBezTo>
                  <a:cubicBezTo>
                    <a:pt x="64" y="71"/>
                    <a:pt x="72" y="80"/>
                    <a:pt x="86" y="84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86" y="84"/>
                    <a:pt x="92" y="87"/>
                    <a:pt x="91" y="85"/>
                  </a:cubicBezTo>
                  <a:cubicBezTo>
                    <a:pt x="91" y="83"/>
                    <a:pt x="86" y="83"/>
                    <a:pt x="86" y="83"/>
                  </a:cubicBezTo>
                  <a:cubicBezTo>
                    <a:pt x="82" y="82"/>
                    <a:pt x="73" y="78"/>
                    <a:pt x="67" y="70"/>
                  </a:cubicBezTo>
                  <a:cubicBezTo>
                    <a:pt x="60" y="64"/>
                    <a:pt x="58" y="59"/>
                    <a:pt x="58" y="57"/>
                  </a:cubicBezTo>
                  <a:cubicBezTo>
                    <a:pt x="60" y="60"/>
                    <a:pt x="70" y="71"/>
                    <a:pt x="85" y="76"/>
                  </a:cubicBezTo>
                  <a:cubicBezTo>
                    <a:pt x="85" y="76"/>
                    <a:pt x="86" y="77"/>
                    <a:pt x="88" y="77"/>
                  </a:cubicBezTo>
                  <a:cubicBezTo>
                    <a:pt x="88" y="77"/>
                    <a:pt x="88" y="77"/>
                    <a:pt x="88" y="77"/>
                  </a:cubicBezTo>
                  <a:cubicBezTo>
                    <a:pt x="88" y="77"/>
                    <a:pt x="93" y="79"/>
                    <a:pt x="92" y="77"/>
                  </a:cubicBezTo>
                  <a:cubicBezTo>
                    <a:pt x="92" y="76"/>
                    <a:pt x="89" y="76"/>
                    <a:pt x="89" y="76"/>
                  </a:cubicBezTo>
                  <a:cubicBezTo>
                    <a:pt x="86" y="76"/>
                    <a:pt x="81" y="74"/>
                    <a:pt x="77" y="71"/>
                  </a:cubicBezTo>
                  <a:cubicBezTo>
                    <a:pt x="69" y="66"/>
                    <a:pt x="64" y="62"/>
                    <a:pt x="61" y="59"/>
                  </a:cubicBezTo>
                  <a:cubicBezTo>
                    <a:pt x="71" y="66"/>
                    <a:pt x="85" y="70"/>
                    <a:pt x="88" y="70"/>
                  </a:cubicBezTo>
                  <a:cubicBezTo>
                    <a:pt x="89" y="70"/>
                    <a:pt x="89" y="70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90" y="70"/>
                    <a:pt x="95" y="71"/>
                    <a:pt x="94" y="69"/>
                  </a:cubicBezTo>
                  <a:cubicBezTo>
                    <a:pt x="93" y="67"/>
                    <a:pt x="90" y="69"/>
                    <a:pt x="90" y="69"/>
                  </a:cubicBezTo>
                  <a:cubicBezTo>
                    <a:pt x="80" y="69"/>
                    <a:pt x="64" y="59"/>
                    <a:pt x="60" y="56"/>
                  </a:cubicBezTo>
                  <a:cubicBezTo>
                    <a:pt x="68" y="56"/>
                    <a:pt x="75" y="59"/>
                    <a:pt x="77" y="61"/>
                  </a:cubicBezTo>
                  <a:cubicBezTo>
                    <a:pt x="77" y="61"/>
                    <a:pt x="78" y="64"/>
                    <a:pt x="80" y="63"/>
                  </a:cubicBezTo>
                  <a:cubicBezTo>
                    <a:pt x="83" y="62"/>
                    <a:pt x="78" y="60"/>
                    <a:pt x="78" y="60"/>
                  </a:cubicBezTo>
                  <a:cubicBezTo>
                    <a:pt x="78" y="60"/>
                    <a:pt x="78" y="60"/>
                    <a:pt x="78" y="60"/>
                  </a:cubicBezTo>
                  <a:cubicBezTo>
                    <a:pt x="73" y="56"/>
                    <a:pt x="66" y="55"/>
                    <a:pt x="61" y="55"/>
                  </a:cubicBezTo>
                  <a:cubicBezTo>
                    <a:pt x="68" y="54"/>
                    <a:pt x="82" y="53"/>
                    <a:pt x="91" y="57"/>
                  </a:cubicBezTo>
                  <a:cubicBezTo>
                    <a:pt x="93" y="58"/>
                    <a:pt x="94" y="58"/>
                    <a:pt x="95" y="59"/>
                  </a:cubicBezTo>
                  <a:cubicBezTo>
                    <a:pt x="95" y="59"/>
                    <a:pt x="99" y="65"/>
                    <a:pt x="101" y="62"/>
                  </a:cubicBezTo>
                  <a:cubicBezTo>
                    <a:pt x="103" y="59"/>
                    <a:pt x="96" y="58"/>
                    <a:pt x="96" y="58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6" name="Freeform 1067">
              <a:extLst>
                <a:ext uri="{FF2B5EF4-FFF2-40B4-BE49-F238E27FC236}">
                  <a16:creationId xmlns:a16="http://schemas.microsoft.com/office/drawing/2014/main" id="{5F42E64A-46B8-4CAC-8703-443A0C714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0363" y="930276"/>
              <a:ext cx="3175" cy="3175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9" name="Freeform 1068">
              <a:extLst>
                <a:ext uri="{FF2B5EF4-FFF2-40B4-BE49-F238E27FC236}">
                  <a16:creationId xmlns:a16="http://schemas.microsoft.com/office/drawing/2014/main" id="{0A172A73-1A4F-48D2-AE07-DB5B38400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0826" y="893763"/>
              <a:ext cx="134938" cy="146050"/>
            </a:xfrm>
            <a:custGeom>
              <a:avLst/>
              <a:gdLst>
                <a:gd name="T0" fmla="*/ 26 w 41"/>
                <a:gd name="T1" fmla="*/ 0 h 44"/>
                <a:gd name="T2" fmla="*/ 10 w 41"/>
                <a:gd name="T3" fmla="*/ 7 h 44"/>
                <a:gd name="T4" fmla="*/ 10 w 41"/>
                <a:gd name="T5" fmla="*/ 7 h 44"/>
                <a:gd name="T6" fmla="*/ 8 w 41"/>
                <a:gd name="T7" fmla="*/ 10 h 44"/>
                <a:gd name="T8" fmla="*/ 3 w 41"/>
                <a:gd name="T9" fmla="*/ 13 h 44"/>
                <a:gd name="T10" fmla="*/ 0 w 41"/>
                <a:gd name="T11" fmla="*/ 24 h 44"/>
                <a:gd name="T12" fmla="*/ 4 w 41"/>
                <a:gd name="T13" fmla="*/ 43 h 44"/>
                <a:gd name="T14" fmla="*/ 6 w 41"/>
                <a:gd name="T15" fmla="*/ 19 h 44"/>
                <a:gd name="T16" fmla="*/ 7 w 41"/>
                <a:gd name="T17" fmla="*/ 19 h 44"/>
                <a:gd name="T18" fmla="*/ 17 w 41"/>
                <a:gd name="T19" fmla="*/ 44 h 44"/>
                <a:gd name="T20" fmla="*/ 14 w 41"/>
                <a:gd name="T21" fmla="*/ 16 h 44"/>
                <a:gd name="T22" fmla="*/ 16 w 41"/>
                <a:gd name="T23" fmla="*/ 15 h 44"/>
                <a:gd name="T24" fmla="*/ 31 w 41"/>
                <a:gd name="T25" fmla="*/ 26 h 44"/>
                <a:gd name="T26" fmla="*/ 19 w 41"/>
                <a:gd name="T27" fmla="*/ 11 h 44"/>
                <a:gd name="T28" fmla="*/ 19 w 41"/>
                <a:gd name="T29" fmla="*/ 7 h 44"/>
                <a:gd name="T30" fmla="*/ 33 w 41"/>
                <a:gd name="T31" fmla="*/ 11 h 44"/>
                <a:gd name="T32" fmla="*/ 23 w 41"/>
                <a:gd name="T33" fmla="*/ 4 h 44"/>
                <a:gd name="T34" fmla="*/ 37 w 41"/>
                <a:gd name="T35" fmla="*/ 1 h 44"/>
                <a:gd name="T36" fmla="*/ 41 w 41"/>
                <a:gd name="T37" fmla="*/ 1 h 44"/>
                <a:gd name="T38" fmla="*/ 33 w 41"/>
                <a:gd name="T39" fmla="*/ 0 h 44"/>
                <a:gd name="T40" fmla="*/ 33 w 41"/>
                <a:gd name="T41" fmla="*/ 0 h 44"/>
                <a:gd name="T42" fmla="*/ 26 w 41"/>
                <a:gd name="T4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44">
                  <a:moveTo>
                    <a:pt x="26" y="0"/>
                  </a:moveTo>
                  <a:cubicBezTo>
                    <a:pt x="15" y="0"/>
                    <a:pt x="11" y="4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9"/>
                    <a:pt x="9" y="10"/>
                    <a:pt x="8" y="10"/>
                  </a:cubicBezTo>
                  <a:cubicBezTo>
                    <a:pt x="7" y="11"/>
                    <a:pt x="5" y="11"/>
                    <a:pt x="3" y="13"/>
                  </a:cubicBezTo>
                  <a:cubicBezTo>
                    <a:pt x="1" y="14"/>
                    <a:pt x="0" y="18"/>
                    <a:pt x="0" y="24"/>
                  </a:cubicBezTo>
                  <a:cubicBezTo>
                    <a:pt x="0" y="29"/>
                    <a:pt x="1" y="36"/>
                    <a:pt x="4" y="43"/>
                  </a:cubicBezTo>
                  <a:cubicBezTo>
                    <a:pt x="4" y="42"/>
                    <a:pt x="1" y="24"/>
                    <a:pt x="6" y="19"/>
                  </a:cubicBezTo>
                  <a:cubicBezTo>
                    <a:pt x="6" y="19"/>
                    <a:pt x="7" y="19"/>
                    <a:pt x="7" y="19"/>
                  </a:cubicBezTo>
                  <a:cubicBezTo>
                    <a:pt x="11" y="19"/>
                    <a:pt x="10" y="36"/>
                    <a:pt x="17" y="44"/>
                  </a:cubicBezTo>
                  <a:cubicBezTo>
                    <a:pt x="17" y="44"/>
                    <a:pt x="11" y="19"/>
                    <a:pt x="14" y="16"/>
                  </a:cubicBezTo>
                  <a:cubicBezTo>
                    <a:pt x="14" y="16"/>
                    <a:pt x="15" y="15"/>
                    <a:pt x="16" y="15"/>
                  </a:cubicBezTo>
                  <a:cubicBezTo>
                    <a:pt x="20" y="15"/>
                    <a:pt x="29" y="22"/>
                    <a:pt x="31" y="26"/>
                  </a:cubicBezTo>
                  <a:cubicBezTo>
                    <a:pt x="31" y="26"/>
                    <a:pt x="28" y="18"/>
                    <a:pt x="19" y="11"/>
                  </a:cubicBezTo>
                  <a:cubicBezTo>
                    <a:pt x="16" y="8"/>
                    <a:pt x="17" y="7"/>
                    <a:pt x="19" y="7"/>
                  </a:cubicBezTo>
                  <a:cubicBezTo>
                    <a:pt x="23" y="7"/>
                    <a:pt x="30" y="9"/>
                    <a:pt x="33" y="11"/>
                  </a:cubicBezTo>
                  <a:cubicBezTo>
                    <a:pt x="30" y="9"/>
                    <a:pt x="23" y="5"/>
                    <a:pt x="23" y="4"/>
                  </a:cubicBezTo>
                  <a:cubicBezTo>
                    <a:pt x="22" y="3"/>
                    <a:pt x="30" y="1"/>
                    <a:pt x="37" y="1"/>
                  </a:cubicBezTo>
                  <a:cubicBezTo>
                    <a:pt x="39" y="1"/>
                    <a:pt x="40" y="1"/>
                    <a:pt x="41" y="1"/>
                  </a:cubicBezTo>
                  <a:cubicBezTo>
                    <a:pt x="38" y="1"/>
                    <a:pt x="36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8" y="0"/>
                    <a:pt x="2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5" name="Freeform 1069">
              <a:extLst>
                <a:ext uri="{FF2B5EF4-FFF2-40B4-BE49-F238E27FC236}">
                  <a16:creationId xmlns:a16="http://schemas.microsoft.com/office/drawing/2014/main" id="{87D2D164-FD91-45D8-8C95-6BB646ECA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99763" y="835026"/>
              <a:ext cx="158750" cy="128588"/>
            </a:xfrm>
            <a:custGeom>
              <a:avLst/>
              <a:gdLst>
                <a:gd name="T0" fmla="*/ 24 w 48"/>
                <a:gd name="T1" fmla="*/ 0 h 39"/>
                <a:gd name="T2" fmla="*/ 17 w 48"/>
                <a:gd name="T3" fmla="*/ 1 h 39"/>
                <a:gd name="T4" fmla="*/ 15 w 48"/>
                <a:gd name="T5" fmla="*/ 2 h 39"/>
                <a:gd name="T6" fmla="*/ 0 w 48"/>
                <a:gd name="T7" fmla="*/ 9 h 39"/>
                <a:gd name="T8" fmla="*/ 17 w 48"/>
                <a:gd name="T9" fmla="*/ 5 h 39"/>
                <a:gd name="T10" fmla="*/ 24 w 48"/>
                <a:gd name="T11" fmla="*/ 6 h 39"/>
                <a:gd name="T12" fmla="*/ 3 w 48"/>
                <a:gd name="T13" fmla="*/ 23 h 39"/>
                <a:gd name="T14" fmla="*/ 26 w 48"/>
                <a:gd name="T15" fmla="*/ 11 h 39"/>
                <a:gd name="T16" fmla="*/ 27 w 48"/>
                <a:gd name="T17" fmla="*/ 12 h 39"/>
                <a:gd name="T18" fmla="*/ 26 w 48"/>
                <a:gd name="T19" fmla="*/ 29 h 39"/>
                <a:gd name="T20" fmla="*/ 35 w 48"/>
                <a:gd name="T21" fmla="*/ 15 h 39"/>
                <a:gd name="T22" fmla="*/ 36 w 48"/>
                <a:gd name="T23" fmla="*/ 14 h 39"/>
                <a:gd name="T24" fmla="*/ 37 w 48"/>
                <a:gd name="T25" fmla="*/ 31 h 39"/>
                <a:gd name="T26" fmla="*/ 42 w 48"/>
                <a:gd name="T27" fmla="*/ 18 h 39"/>
                <a:gd name="T28" fmla="*/ 48 w 48"/>
                <a:gd name="T29" fmla="*/ 39 h 39"/>
                <a:gd name="T30" fmla="*/ 48 w 48"/>
                <a:gd name="T31" fmla="*/ 38 h 39"/>
                <a:gd name="T32" fmla="*/ 48 w 48"/>
                <a:gd name="T33" fmla="*/ 29 h 39"/>
                <a:gd name="T34" fmla="*/ 36 w 48"/>
                <a:gd name="T35" fmla="*/ 8 h 39"/>
                <a:gd name="T36" fmla="*/ 36 w 48"/>
                <a:gd name="T37" fmla="*/ 8 h 39"/>
                <a:gd name="T38" fmla="*/ 36 w 48"/>
                <a:gd name="T39" fmla="*/ 8 h 39"/>
                <a:gd name="T40" fmla="*/ 29 w 48"/>
                <a:gd name="T41" fmla="*/ 2 h 39"/>
                <a:gd name="T42" fmla="*/ 29 w 48"/>
                <a:gd name="T43" fmla="*/ 2 h 39"/>
                <a:gd name="T44" fmla="*/ 29 w 48"/>
                <a:gd name="T45" fmla="*/ 2 h 39"/>
                <a:gd name="T46" fmla="*/ 24 w 48"/>
                <a:gd name="T4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" h="39">
                  <a:moveTo>
                    <a:pt x="24" y="0"/>
                  </a:moveTo>
                  <a:cubicBezTo>
                    <a:pt x="22" y="0"/>
                    <a:pt x="19" y="1"/>
                    <a:pt x="17" y="1"/>
                  </a:cubicBezTo>
                  <a:cubicBezTo>
                    <a:pt x="16" y="1"/>
                    <a:pt x="16" y="2"/>
                    <a:pt x="15" y="2"/>
                  </a:cubicBezTo>
                  <a:cubicBezTo>
                    <a:pt x="10" y="3"/>
                    <a:pt x="5" y="5"/>
                    <a:pt x="0" y="9"/>
                  </a:cubicBezTo>
                  <a:cubicBezTo>
                    <a:pt x="1" y="8"/>
                    <a:pt x="10" y="5"/>
                    <a:pt x="17" y="5"/>
                  </a:cubicBezTo>
                  <a:cubicBezTo>
                    <a:pt x="20" y="5"/>
                    <a:pt x="22" y="5"/>
                    <a:pt x="24" y="6"/>
                  </a:cubicBezTo>
                  <a:cubicBezTo>
                    <a:pt x="24" y="6"/>
                    <a:pt x="14" y="10"/>
                    <a:pt x="3" y="23"/>
                  </a:cubicBezTo>
                  <a:cubicBezTo>
                    <a:pt x="4" y="22"/>
                    <a:pt x="19" y="11"/>
                    <a:pt x="26" y="11"/>
                  </a:cubicBezTo>
                  <a:cubicBezTo>
                    <a:pt x="26" y="11"/>
                    <a:pt x="27" y="12"/>
                    <a:pt x="27" y="12"/>
                  </a:cubicBezTo>
                  <a:cubicBezTo>
                    <a:pt x="32" y="14"/>
                    <a:pt x="26" y="29"/>
                    <a:pt x="26" y="29"/>
                  </a:cubicBezTo>
                  <a:cubicBezTo>
                    <a:pt x="26" y="29"/>
                    <a:pt x="34" y="21"/>
                    <a:pt x="35" y="15"/>
                  </a:cubicBezTo>
                  <a:cubicBezTo>
                    <a:pt x="35" y="14"/>
                    <a:pt x="35" y="14"/>
                    <a:pt x="36" y="14"/>
                  </a:cubicBezTo>
                  <a:cubicBezTo>
                    <a:pt x="37" y="14"/>
                    <a:pt x="39" y="23"/>
                    <a:pt x="37" y="31"/>
                  </a:cubicBezTo>
                  <a:cubicBezTo>
                    <a:pt x="37" y="31"/>
                    <a:pt x="42" y="23"/>
                    <a:pt x="42" y="18"/>
                  </a:cubicBezTo>
                  <a:cubicBezTo>
                    <a:pt x="42" y="18"/>
                    <a:pt x="48" y="29"/>
                    <a:pt x="48" y="39"/>
                  </a:cubicBezTo>
                  <a:cubicBezTo>
                    <a:pt x="48" y="39"/>
                    <a:pt x="48" y="38"/>
                    <a:pt x="48" y="38"/>
                  </a:cubicBezTo>
                  <a:cubicBezTo>
                    <a:pt x="48" y="35"/>
                    <a:pt x="48" y="32"/>
                    <a:pt x="48" y="29"/>
                  </a:cubicBezTo>
                  <a:cubicBezTo>
                    <a:pt x="46" y="12"/>
                    <a:pt x="40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2" y="8"/>
                    <a:pt x="32" y="5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1"/>
                    <a:pt x="26" y="0"/>
                    <a:pt x="24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7" name="Freeform 1070">
              <a:extLst>
                <a:ext uri="{FF2B5EF4-FFF2-40B4-BE49-F238E27FC236}">
                  <a16:creationId xmlns:a16="http://schemas.microsoft.com/office/drawing/2014/main" id="{1B461C7E-2A0A-45F7-A759-473638025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79151" y="1158876"/>
              <a:ext cx="111125" cy="201613"/>
            </a:xfrm>
            <a:custGeom>
              <a:avLst/>
              <a:gdLst>
                <a:gd name="T0" fmla="*/ 13 w 34"/>
                <a:gd name="T1" fmla="*/ 0 h 61"/>
                <a:gd name="T2" fmla="*/ 26 w 34"/>
                <a:gd name="T3" fmla="*/ 22 h 61"/>
                <a:gd name="T4" fmla="*/ 25 w 34"/>
                <a:gd name="T5" fmla="*/ 23 h 61"/>
                <a:gd name="T6" fmla="*/ 24 w 34"/>
                <a:gd name="T7" fmla="*/ 23 h 61"/>
                <a:gd name="T8" fmla="*/ 1 w 34"/>
                <a:gd name="T9" fmla="*/ 8 h 61"/>
                <a:gd name="T10" fmla="*/ 22 w 34"/>
                <a:gd name="T11" fmla="*/ 31 h 61"/>
                <a:gd name="T12" fmla="*/ 16 w 34"/>
                <a:gd name="T13" fmla="*/ 34 h 61"/>
                <a:gd name="T14" fmla="*/ 4 w 34"/>
                <a:gd name="T15" fmla="*/ 32 h 61"/>
                <a:gd name="T16" fmla="*/ 20 w 34"/>
                <a:gd name="T17" fmla="*/ 39 h 61"/>
                <a:gd name="T18" fmla="*/ 21 w 34"/>
                <a:gd name="T19" fmla="*/ 39 h 61"/>
                <a:gd name="T20" fmla="*/ 25 w 34"/>
                <a:gd name="T21" fmla="*/ 41 h 61"/>
                <a:gd name="T22" fmla="*/ 9 w 34"/>
                <a:gd name="T23" fmla="*/ 45 h 61"/>
                <a:gd name="T24" fmla="*/ 0 w 34"/>
                <a:gd name="T25" fmla="*/ 43 h 61"/>
                <a:gd name="T26" fmla="*/ 17 w 34"/>
                <a:gd name="T27" fmla="*/ 49 h 61"/>
                <a:gd name="T28" fmla="*/ 20 w 34"/>
                <a:gd name="T29" fmla="*/ 48 h 61"/>
                <a:gd name="T30" fmla="*/ 21 w 34"/>
                <a:gd name="T31" fmla="*/ 48 h 61"/>
                <a:gd name="T32" fmla="*/ 24 w 34"/>
                <a:gd name="T33" fmla="*/ 50 h 61"/>
                <a:gd name="T34" fmla="*/ 8 w 34"/>
                <a:gd name="T35" fmla="*/ 61 h 61"/>
                <a:gd name="T36" fmla="*/ 31 w 34"/>
                <a:gd name="T37" fmla="*/ 47 h 61"/>
                <a:gd name="T38" fmla="*/ 31 w 34"/>
                <a:gd name="T39" fmla="*/ 46 h 61"/>
                <a:gd name="T40" fmla="*/ 30 w 34"/>
                <a:gd name="T41" fmla="*/ 41 h 61"/>
                <a:gd name="T42" fmla="*/ 32 w 34"/>
                <a:gd name="T43" fmla="*/ 38 h 61"/>
                <a:gd name="T44" fmla="*/ 34 w 34"/>
                <a:gd name="T45" fmla="*/ 32 h 61"/>
                <a:gd name="T46" fmla="*/ 27 w 34"/>
                <a:gd name="T47" fmla="*/ 15 h 61"/>
                <a:gd name="T48" fmla="*/ 13 w 34"/>
                <a:gd name="T4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61">
                  <a:moveTo>
                    <a:pt x="13" y="0"/>
                  </a:moveTo>
                  <a:cubicBezTo>
                    <a:pt x="14" y="1"/>
                    <a:pt x="24" y="13"/>
                    <a:pt x="26" y="22"/>
                  </a:cubicBezTo>
                  <a:cubicBezTo>
                    <a:pt x="26" y="22"/>
                    <a:pt x="26" y="23"/>
                    <a:pt x="25" y="23"/>
                  </a:cubicBezTo>
                  <a:cubicBezTo>
                    <a:pt x="25" y="23"/>
                    <a:pt x="24" y="23"/>
                    <a:pt x="24" y="23"/>
                  </a:cubicBezTo>
                  <a:cubicBezTo>
                    <a:pt x="20" y="19"/>
                    <a:pt x="12" y="11"/>
                    <a:pt x="1" y="8"/>
                  </a:cubicBezTo>
                  <a:cubicBezTo>
                    <a:pt x="1" y="8"/>
                    <a:pt x="23" y="25"/>
                    <a:pt x="22" y="31"/>
                  </a:cubicBezTo>
                  <a:cubicBezTo>
                    <a:pt x="22" y="33"/>
                    <a:pt x="19" y="34"/>
                    <a:pt x="16" y="34"/>
                  </a:cubicBezTo>
                  <a:cubicBezTo>
                    <a:pt x="11" y="34"/>
                    <a:pt x="4" y="32"/>
                    <a:pt x="4" y="32"/>
                  </a:cubicBezTo>
                  <a:cubicBezTo>
                    <a:pt x="4" y="32"/>
                    <a:pt x="14" y="39"/>
                    <a:pt x="20" y="39"/>
                  </a:cubicBezTo>
                  <a:cubicBezTo>
                    <a:pt x="20" y="39"/>
                    <a:pt x="21" y="39"/>
                    <a:pt x="21" y="39"/>
                  </a:cubicBezTo>
                  <a:cubicBezTo>
                    <a:pt x="21" y="39"/>
                    <a:pt x="26" y="39"/>
                    <a:pt x="25" y="41"/>
                  </a:cubicBezTo>
                  <a:cubicBezTo>
                    <a:pt x="24" y="43"/>
                    <a:pt x="16" y="45"/>
                    <a:pt x="9" y="45"/>
                  </a:cubicBezTo>
                  <a:cubicBezTo>
                    <a:pt x="6" y="45"/>
                    <a:pt x="3" y="44"/>
                    <a:pt x="0" y="43"/>
                  </a:cubicBezTo>
                  <a:cubicBezTo>
                    <a:pt x="1" y="44"/>
                    <a:pt x="10" y="49"/>
                    <a:pt x="17" y="49"/>
                  </a:cubicBezTo>
                  <a:cubicBezTo>
                    <a:pt x="18" y="49"/>
                    <a:pt x="19" y="49"/>
                    <a:pt x="20" y="48"/>
                  </a:cubicBezTo>
                  <a:cubicBezTo>
                    <a:pt x="20" y="48"/>
                    <a:pt x="21" y="48"/>
                    <a:pt x="21" y="48"/>
                  </a:cubicBezTo>
                  <a:cubicBezTo>
                    <a:pt x="22" y="48"/>
                    <a:pt x="24" y="49"/>
                    <a:pt x="24" y="50"/>
                  </a:cubicBezTo>
                  <a:cubicBezTo>
                    <a:pt x="25" y="51"/>
                    <a:pt x="14" y="59"/>
                    <a:pt x="8" y="61"/>
                  </a:cubicBezTo>
                  <a:cubicBezTo>
                    <a:pt x="21" y="58"/>
                    <a:pt x="31" y="51"/>
                    <a:pt x="31" y="47"/>
                  </a:cubicBezTo>
                  <a:cubicBezTo>
                    <a:pt x="31" y="47"/>
                    <a:pt x="31" y="47"/>
                    <a:pt x="31" y="46"/>
                  </a:cubicBezTo>
                  <a:cubicBezTo>
                    <a:pt x="31" y="44"/>
                    <a:pt x="30" y="42"/>
                    <a:pt x="30" y="41"/>
                  </a:cubicBezTo>
                  <a:cubicBezTo>
                    <a:pt x="30" y="40"/>
                    <a:pt x="31" y="39"/>
                    <a:pt x="32" y="38"/>
                  </a:cubicBezTo>
                  <a:cubicBezTo>
                    <a:pt x="33" y="37"/>
                    <a:pt x="34" y="35"/>
                    <a:pt x="34" y="32"/>
                  </a:cubicBezTo>
                  <a:cubicBezTo>
                    <a:pt x="34" y="28"/>
                    <a:pt x="32" y="22"/>
                    <a:pt x="27" y="15"/>
                  </a:cubicBezTo>
                  <a:cubicBezTo>
                    <a:pt x="23" y="10"/>
                    <a:pt x="19" y="5"/>
                    <a:pt x="13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8" name="Freeform 1071">
              <a:extLst>
                <a:ext uri="{FF2B5EF4-FFF2-40B4-BE49-F238E27FC236}">
                  <a16:creationId xmlns:a16="http://schemas.microsoft.com/office/drawing/2014/main" id="{EF94143A-78CC-4A34-95AE-6EC5097C0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0863" y="1463676"/>
              <a:ext cx="176213" cy="115888"/>
            </a:xfrm>
            <a:custGeom>
              <a:avLst/>
              <a:gdLst>
                <a:gd name="T0" fmla="*/ 18 w 53"/>
                <a:gd name="T1" fmla="*/ 0 h 35"/>
                <a:gd name="T2" fmla="*/ 23 w 53"/>
                <a:gd name="T3" fmla="*/ 20 h 35"/>
                <a:gd name="T4" fmla="*/ 21 w 53"/>
                <a:gd name="T5" fmla="*/ 28 h 35"/>
                <a:gd name="T6" fmla="*/ 0 w 53"/>
                <a:gd name="T7" fmla="*/ 6 h 35"/>
                <a:gd name="T8" fmla="*/ 16 w 53"/>
                <a:gd name="T9" fmla="*/ 30 h 35"/>
                <a:gd name="T10" fmla="*/ 0 w 53"/>
                <a:gd name="T11" fmla="*/ 21 h 35"/>
                <a:gd name="T12" fmla="*/ 24 w 53"/>
                <a:gd name="T13" fmla="*/ 35 h 35"/>
                <a:gd name="T14" fmla="*/ 26 w 53"/>
                <a:gd name="T15" fmla="*/ 35 h 35"/>
                <a:gd name="T16" fmla="*/ 33 w 53"/>
                <a:gd name="T17" fmla="*/ 30 h 35"/>
                <a:gd name="T18" fmla="*/ 34 w 53"/>
                <a:gd name="T19" fmla="*/ 31 h 35"/>
                <a:gd name="T20" fmla="*/ 36 w 53"/>
                <a:gd name="T21" fmla="*/ 31 h 35"/>
                <a:gd name="T22" fmla="*/ 51 w 53"/>
                <a:gd name="T23" fmla="*/ 13 h 35"/>
                <a:gd name="T24" fmla="*/ 53 w 53"/>
                <a:gd name="T25" fmla="*/ 5 h 35"/>
                <a:gd name="T26" fmla="*/ 43 w 53"/>
                <a:gd name="T27" fmla="*/ 22 h 35"/>
                <a:gd name="T28" fmla="*/ 45 w 53"/>
                <a:gd name="T29" fmla="*/ 2 h 35"/>
                <a:gd name="T30" fmla="*/ 36 w 53"/>
                <a:gd name="T31" fmla="*/ 23 h 35"/>
                <a:gd name="T32" fmla="*/ 35 w 53"/>
                <a:gd name="T33" fmla="*/ 23 h 35"/>
                <a:gd name="T34" fmla="*/ 31 w 53"/>
                <a:gd name="T35" fmla="*/ 3 h 35"/>
                <a:gd name="T36" fmla="*/ 29 w 53"/>
                <a:gd name="T37" fmla="*/ 23 h 35"/>
                <a:gd name="T38" fmla="*/ 29 w 53"/>
                <a:gd name="T39" fmla="*/ 23 h 35"/>
                <a:gd name="T40" fmla="*/ 18 w 53"/>
                <a:gd name="T4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3" h="35">
                  <a:moveTo>
                    <a:pt x="18" y="0"/>
                  </a:moveTo>
                  <a:cubicBezTo>
                    <a:pt x="19" y="3"/>
                    <a:pt x="22" y="15"/>
                    <a:pt x="23" y="20"/>
                  </a:cubicBezTo>
                  <a:cubicBezTo>
                    <a:pt x="24" y="26"/>
                    <a:pt x="21" y="28"/>
                    <a:pt x="21" y="28"/>
                  </a:cubicBezTo>
                  <a:cubicBezTo>
                    <a:pt x="13" y="26"/>
                    <a:pt x="0" y="6"/>
                    <a:pt x="0" y="6"/>
                  </a:cubicBezTo>
                  <a:cubicBezTo>
                    <a:pt x="4" y="20"/>
                    <a:pt x="16" y="30"/>
                    <a:pt x="16" y="30"/>
                  </a:cubicBezTo>
                  <a:cubicBezTo>
                    <a:pt x="9" y="28"/>
                    <a:pt x="1" y="22"/>
                    <a:pt x="0" y="21"/>
                  </a:cubicBezTo>
                  <a:cubicBezTo>
                    <a:pt x="9" y="31"/>
                    <a:pt x="19" y="35"/>
                    <a:pt x="24" y="35"/>
                  </a:cubicBezTo>
                  <a:cubicBezTo>
                    <a:pt x="25" y="35"/>
                    <a:pt x="26" y="35"/>
                    <a:pt x="26" y="35"/>
                  </a:cubicBezTo>
                  <a:cubicBezTo>
                    <a:pt x="30" y="33"/>
                    <a:pt x="30" y="30"/>
                    <a:pt x="33" y="30"/>
                  </a:cubicBezTo>
                  <a:cubicBezTo>
                    <a:pt x="33" y="30"/>
                    <a:pt x="34" y="31"/>
                    <a:pt x="34" y="31"/>
                  </a:cubicBezTo>
                  <a:cubicBezTo>
                    <a:pt x="35" y="31"/>
                    <a:pt x="35" y="31"/>
                    <a:pt x="36" y="31"/>
                  </a:cubicBezTo>
                  <a:cubicBezTo>
                    <a:pt x="40" y="31"/>
                    <a:pt x="46" y="27"/>
                    <a:pt x="51" y="13"/>
                  </a:cubicBezTo>
                  <a:cubicBezTo>
                    <a:pt x="52" y="11"/>
                    <a:pt x="53" y="8"/>
                    <a:pt x="53" y="5"/>
                  </a:cubicBezTo>
                  <a:cubicBezTo>
                    <a:pt x="51" y="11"/>
                    <a:pt x="43" y="22"/>
                    <a:pt x="43" y="22"/>
                  </a:cubicBezTo>
                  <a:cubicBezTo>
                    <a:pt x="44" y="18"/>
                    <a:pt x="45" y="6"/>
                    <a:pt x="45" y="2"/>
                  </a:cubicBezTo>
                  <a:cubicBezTo>
                    <a:pt x="44" y="9"/>
                    <a:pt x="38" y="23"/>
                    <a:pt x="36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6"/>
                    <a:pt x="31" y="3"/>
                  </a:cubicBezTo>
                  <a:cubicBezTo>
                    <a:pt x="31" y="6"/>
                    <a:pt x="32" y="23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6" y="22"/>
                    <a:pt x="20" y="4"/>
                    <a:pt x="1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9" name="Freeform 1072">
              <a:extLst>
                <a:ext uri="{FF2B5EF4-FFF2-40B4-BE49-F238E27FC236}">
                  <a16:creationId xmlns:a16="http://schemas.microsoft.com/office/drawing/2014/main" id="{D1D39BBD-C867-4202-BAD8-DFE962D414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6388" y="1344613"/>
              <a:ext cx="11113" cy="3175"/>
            </a:xfrm>
            <a:custGeom>
              <a:avLst/>
              <a:gdLst>
                <a:gd name="T0" fmla="*/ 3 w 3"/>
                <a:gd name="T1" fmla="*/ 0 h 1"/>
                <a:gd name="T2" fmla="*/ 0 w 3"/>
                <a:gd name="T3" fmla="*/ 1 h 1"/>
                <a:gd name="T4" fmla="*/ 3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3" y="1"/>
                    <a:pt x="2" y="1"/>
                    <a:pt x="0" y="1"/>
                  </a:cubicBezTo>
                  <a:cubicBezTo>
                    <a:pt x="2" y="1"/>
                    <a:pt x="3" y="1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0" name="Freeform 1073">
              <a:extLst>
                <a:ext uri="{FF2B5EF4-FFF2-40B4-BE49-F238E27FC236}">
                  <a16:creationId xmlns:a16="http://schemas.microsoft.com/office/drawing/2014/main" id="{419CDF64-939E-4921-AD03-071A8E0E24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8913" y="1212851"/>
              <a:ext cx="131763" cy="201613"/>
            </a:xfrm>
            <a:custGeom>
              <a:avLst/>
              <a:gdLst>
                <a:gd name="T0" fmla="*/ 16 w 40"/>
                <a:gd name="T1" fmla="*/ 0 h 61"/>
                <a:gd name="T2" fmla="*/ 5 w 40"/>
                <a:gd name="T3" fmla="*/ 14 h 61"/>
                <a:gd name="T4" fmla="*/ 1 w 40"/>
                <a:gd name="T5" fmla="*/ 23 h 61"/>
                <a:gd name="T6" fmla="*/ 0 w 40"/>
                <a:gd name="T7" fmla="*/ 27 h 61"/>
                <a:gd name="T8" fmla="*/ 0 w 40"/>
                <a:gd name="T9" fmla="*/ 31 h 61"/>
                <a:gd name="T10" fmla="*/ 3 w 40"/>
                <a:gd name="T11" fmla="*/ 38 h 61"/>
                <a:gd name="T12" fmla="*/ 5 w 40"/>
                <a:gd name="T13" fmla="*/ 42 h 61"/>
                <a:gd name="T14" fmla="*/ 5 w 40"/>
                <a:gd name="T15" fmla="*/ 45 h 61"/>
                <a:gd name="T16" fmla="*/ 5 w 40"/>
                <a:gd name="T17" fmla="*/ 47 h 61"/>
                <a:gd name="T18" fmla="*/ 40 w 40"/>
                <a:gd name="T19" fmla="*/ 61 h 61"/>
                <a:gd name="T20" fmla="*/ 40 w 40"/>
                <a:gd name="T21" fmla="*/ 61 h 61"/>
                <a:gd name="T22" fmla="*/ 19 w 40"/>
                <a:gd name="T23" fmla="*/ 51 h 61"/>
                <a:gd name="T24" fmla="*/ 35 w 40"/>
                <a:gd name="T25" fmla="*/ 42 h 61"/>
                <a:gd name="T26" fmla="*/ 20 w 40"/>
                <a:gd name="T27" fmla="*/ 44 h 61"/>
                <a:gd name="T28" fmla="*/ 17 w 40"/>
                <a:gd name="T29" fmla="*/ 43 h 61"/>
                <a:gd name="T30" fmla="*/ 36 w 40"/>
                <a:gd name="T31" fmla="*/ 29 h 61"/>
                <a:gd name="T32" fmla="*/ 15 w 40"/>
                <a:gd name="T33" fmla="*/ 36 h 61"/>
                <a:gd name="T34" fmla="*/ 14 w 40"/>
                <a:gd name="T35" fmla="*/ 36 h 61"/>
                <a:gd name="T36" fmla="*/ 28 w 40"/>
                <a:gd name="T37" fmla="*/ 14 h 61"/>
                <a:gd name="T38" fmla="*/ 10 w 40"/>
                <a:gd name="T39" fmla="*/ 27 h 61"/>
                <a:gd name="T40" fmla="*/ 7 w 40"/>
                <a:gd name="T41" fmla="*/ 26 h 61"/>
                <a:gd name="T42" fmla="*/ 16 w 40"/>
                <a:gd name="T4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61">
                  <a:moveTo>
                    <a:pt x="16" y="0"/>
                  </a:moveTo>
                  <a:cubicBezTo>
                    <a:pt x="12" y="4"/>
                    <a:pt x="8" y="10"/>
                    <a:pt x="5" y="14"/>
                  </a:cubicBezTo>
                  <a:cubicBezTo>
                    <a:pt x="3" y="18"/>
                    <a:pt x="2" y="21"/>
                    <a:pt x="1" y="23"/>
                  </a:cubicBezTo>
                  <a:cubicBezTo>
                    <a:pt x="1" y="25"/>
                    <a:pt x="0" y="26"/>
                    <a:pt x="0" y="27"/>
                  </a:cubicBezTo>
                  <a:cubicBezTo>
                    <a:pt x="0" y="28"/>
                    <a:pt x="0" y="29"/>
                    <a:pt x="0" y="31"/>
                  </a:cubicBezTo>
                  <a:cubicBezTo>
                    <a:pt x="0" y="35"/>
                    <a:pt x="1" y="37"/>
                    <a:pt x="3" y="38"/>
                  </a:cubicBezTo>
                  <a:cubicBezTo>
                    <a:pt x="5" y="39"/>
                    <a:pt x="5" y="40"/>
                    <a:pt x="5" y="42"/>
                  </a:cubicBezTo>
                  <a:cubicBezTo>
                    <a:pt x="5" y="43"/>
                    <a:pt x="5" y="44"/>
                    <a:pt x="5" y="45"/>
                  </a:cubicBezTo>
                  <a:cubicBezTo>
                    <a:pt x="5" y="45"/>
                    <a:pt x="5" y="46"/>
                    <a:pt x="5" y="47"/>
                  </a:cubicBezTo>
                  <a:cubicBezTo>
                    <a:pt x="6" y="51"/>
                    <a:pt x="22" y="61"/>
                    <a:pt x="40" y="61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33" y="60"/>
                    <a:pt x="24" y="56"/>
                    <a:pt x="19" y="51"/>
                  </a:cubicBezTo>
                  <a:cubicBezTo>
                    <a:pt x="16" y="48"/>
                    <a:pt x="28" y="44"/>
                    <a:pt x="35" y="42"/>
                  </a:cubicBezTo>
                  <a:cubicBezTo>
                    <a:pt x="31" y="43"/>
                    <a:pt x="24" y="44"/>
                    <a:pt x="20" y="44"/>
                  </a:cubicBezTo>
                  <a:cubicBezTo>
                    <a:pt x="18" y="44"/>
                    <a:pt x="17" y="44"/>
                    <a:pt x="17" y="43"/>
                  </a:cubicBezTo>
                  <a:cubicBezTo>
                    <a:pt x="16" y="40"/>
                    <a:pt x="35" y="30"/>
                    <a:pt x="36" y="29"/>
                  </a:cubicBezTo>
                  <a:cubicBezTo>
                    <a:pt x="35" y="30"/>
                    <a:pt x="20" y="36"/>
                    <a:pt x="15" y="36"/>
                  </a:cubicBezTo>
                  <a:cubicBezTo>
                    <a:pt x="15" y="36"/>
                    <a:pt x="14" y="36"/>
                    <a:pt x="14" y="36"/>
                  </a:cubicBezTo>
                  <a:cubicBezTo>
                    <a:pt x="11" y="34"/>
                    <a:pt x="25" y="18"/>
                    <a:pt x="28" y="14"/>
                  </a:cubicBezTo>
                  <a:cubicBezTo>
                    <a:pt x="26" y="17"/>
                    <a:pt x="16" y="27"/>
                    <a:pt x="10" y="27"/>
                  </a:cubicBezTo>
                  <a:cubicBezTo>
                    <a:pt x="9" y="27"/>
                    <a:pt x="8" y="27"/>
                    <a:pt x="7" y="26"/>
                  </a:cubicBezTo>
                  <a:cubicBezTo>
                    <a:pt x="3" y="20"/>
                    <a:pt x="15" y="1"/>
                    <a:pt x="1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1" name="Freeform 1074">
              <a:extLst>
                <a:ext uri="{FF2B5EF4-FFF2-40B4-BE49-F238E27FC236}">
                  <a16:creationId xmlns:a16="http://schemas.microsoft.com/office/drawing/2014/main" id="{50E2AC91-B7D5-438A-9A3E-83CC998C77A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8976" y="1122363"/>
              <a:ext cx="228600" cy="215900"/>
            </a:xfrm>
            <a:custGeom>
              <a:avLst/>
              <a:gdLst>
                <a:gd name="T0" fmla="*/ 66 w 69"/>
                <a:gd name="T1" fmla="*/ 51 h 65"/>
                <a:gd name="T2" fmla="*/ 49 w 69"/>
                <a:gd name="T3" fmla="*/ 64 h 65"/>
                <a:gd name="T4" fmla="*/ 6 w 69"/>
                <a:gd name="T5" fmla="*/ 40 h 65"/>
                <a:gd name="T6" fmla="*/ 6 w 69"/>
                <a:gd name="T7" fmla="*/ 40 h 65"/>
                <a:gd name="T8" fmla="*/ 1 w 69"/>
                <a:gd name="T9" fmla="*/ 14 h 65"/>
                <a:gd name="T10" fmla="*/ 2 w 69"/>
                <a:gd name="T11" fmla="*/ 4 h 65"/>
                <a:gd name="T12" fmla="*/ 6 w 69"/>
                <a:gd name="T13" fmla="*/ 7 h 65"/>
                <a:gd name="T14" fmla="*/ 10 w 69"/>
                <a:gd name="T15" fmla="*/ 9 h 65"/>
                <a:gd name="T16" fmla="*/ 9 w 69"/>
                <a:gd name="T17" fmla="*/ 3 h 65"/>
                <a:gd name="T18" fmla="*/ 17 w 69"/>
                <a:gd name="T19" fmla="*/ 2 h 65"/>
                <a:gd name="T20" fmla="*/ 39 w 69"/>
                <a:gd name="T21" fmla="*/ 9 h 65"/>
                <a:gd name="T22" fmla="*/ 39 w 69"/>
                <a:gd name="T23" fmla="*/ 9 h 65"/>
                <a:gd name="T24" fmla="*/ 66 w 69"/>
                <a:gd name="T25" fmla="*/ 5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65">
                  <a:moveTo>
                    <a:pt x="66" y="51"/>
                  </a:moveTo>
                  <a:cubicBezTo>
                    <a:pt x="63" y="65"/>
                    <a:pt x="49" y="64"/>
                    <a:pt x="49" y="64"/>
                  </a:cubicBezTo>
                  <a:cubicBezTo>
                    <a:pt x="24" y="65"/>
                    <a:pt x="12" y="53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0" y="27"/>
                    <a:pt x="1" y="14"/>
                    <a:pt x="1" y="14"/>
                  </a:cubicBezTo>
                  <a:cubicBezTo>
                    <a:pt x="1" y="14"/>
                    <a:pt x="0" y="5"/>
                    <a:pt x="2" y="4"/>
                  </a:cubicBezTo>
                  <a:cubicBezTo>
                    <a:pt x="3" y="4"/>
                    <a:pt x="5" y="6"/>
                    <a:pt x="6" y="7"/>
                  </a:cubicBezTo>
                  <a:cubicBezTo>
                    <a:pt x="8" y="8"/>
                    <a:pt x="9" y="9"/>
                    <a:pt x="10" y="9"/>
                  </a:cubicBezTo>
                  <a:cubicBezTo>
                    <a:pt x="11" y="9"/>
                    <a:pt x="9" y="7"/>
                    <a:pt x="9" y="3"/>
                  </a:cubicBezTo>
                  <a:cubicBezTo>
                    <a:pt x="8" y="0"/>
                    <a:pt x="17" y="2"/>
                    <a:pt x="17" y="2"/>
                  </a:cubicBezTo>
                  <a:cubicBezTo>
                    <a:pt x="25" y="4"/>
                    <a:pt x="33" y="6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65" y="20"/>
                    <a:pt x="69" y="40"/>
                    <a:pt x="66" y="5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2" name="Freeform 1075">
              <a:extLst>
                <a:ext uri="{FF2B5EF4-FFF2-40B4-BE49-F238E27FC236}">
                  <a16:creationId xmlns:a16="http://schemas.microsoft.com/office/drawing/2014/main" id="{B265A944-F2B6-410C-90E7-0D778F2F4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13" y="1152526"/>
              <a:ext cx="200025" cy="182563"/>
            </a:xfrm>
            <a:custGeom>
              <a:avLst/>
              <a:gdLst>
                <a:gd name="T0" fmla="*/ 33 w 61"/>
                <a:gd name="T1" fmla="*/ 0 h 55"/>
                <a:gd name="T2" fmla="*/ 53 w 61"/>
                <a:gd name="T3" fmla="*/ 24 h 55"/>
                <a:gd name="T4" fmla="*/ 35 w 61"/>
                <a:gd name="T5" fmla="*/ 13 h 55"/>
                <a:gd name="T6" fmla="*/ 35 w 61"/>
                <a:gd name="T7" fmla="*/ 13 h 55"/>
                <a:gd name="T8" fmla="*/ 51 w 61"/>
                <a:gd name="T9" fmla="*/ 37 h 55"/>
                <a:gd name="T10" fmla="*/ 48 w 61"/>
                <a:gd name="T11" fmla="*/ 36 h 55"/>
                <a:gd name="T12" fmla="*/ 32 w 61"/>
                <a:gd name="T13" fmla="*/ 28 h 55"/>
                <a:gd name="T14" fmla="*/ 40 w 61"/>
                <a:gd name="T15" fmla="*/ 42 h 55"/>
                <a:gd name="T16" fmla="*/ 39 w 61"/>
                <a:gd name="T17" fmla="*/ 42 h 55"/>
                <a:gd name="T18" fmla="*/ 17 w 61"/>
                <a:gd name="T19" fmla="*/ 31 h 55"/>
                <a:gd name="T20" fmla="*/ 31 w 61"/>
                <a:gd name="T21" fmla="*/ 50 h 55"/>
                <a:gd name="T22" fmla="*/ 30 w 61"/>
                <a:gd name="T23" fmla="*/ 50 h 55"/>
                <a:gd name="T24" fmla="*/ 0 w 61"/>
                <a:gd name="T25" fmla="*/ 31 h 55"/>
                <a:gd name="T26" fmla="*/ 40 w 61"/>
                <a:gd name="T27" fmla="*/ 55 h 55"/>
                <a:gd name="T28" fmla="*/ 43 w 61"/>
                <a:gd name="T29" fmla="*/ 55 h 55"/>
                <a:gd name="T30" fmla="*/ 43 w 61"/>
                <a:gd name="T31" fmla="*/ 55 h 55"/>
                <a:gd name="T32" fmla="*/ 60 w 61"/>
                <a:gd name="T33" fmla="*/ 42 h 55"/>
                <a:gd name="T34" fmla="*/ 61 w 61"/>
                <a:gd name="T35" fmla="*/ 36 h 55"/>
                <a:gd name="T36" fmla="*/ 33 w 61"/>
                <a:gd name="T3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" h="55">
                  <a:moveTo>
                    <a:pt x="33" y="0"/>
                  </a:moveTo>
                  <a:cubicBezTo>
                    <a:pt x="46" y="9"/>
                    <a:pt x="53" y="23"/>
                    <a:pt x="53" y="24"/>
                  </a:cubicBezTo>
                  <a:cubicBezTo>
                    <a:pt x="45" y="14"/>
                    <a:pt x="37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48" y="19"/>
                    <a:pt x="54" y="37"/>
                    <a:pt x="51" y="37"/>
                  </a:cubicBezTo>
                  <a:cubicBezTo>
                    <a:pt x="50" y="37"/>
                    <a:pt x="49" y="37"/>
                    <a:pt x="48" y="36"/>
                  </a:cubicBezTo>
                  <a:cubicBezTo>
                    <a:pt x="41" y="29"/>
                    <a:pt x="32" y="28"/>
                    <a:pt x="32" y="28"/>
                  </a:cubicBezTo>
                  <a:cubicBezTo>
                    <a:pt x="36" y="29"/>
                    <a:pt x="46" y="39"/>
                    <a:pt x="40" y="42"/>
                  </a:cubicBezTo>
                  <a:cubicBezTo>
                    <a:pt x="40" y="42"/>
                    <a:pt x="39" y="42"/>
                    <a:pt x="39" y="42"/>
                  </a:cubicBezTo>
                  <a:cubicBezTo>
                    <a:pt x="32" y="42"/>
                    <a:pt x="18" y="32"/>
                    <a:pt x="17" y="31"/>
                  </a:cubicBezTo>
                  <a:cubicBezTo>
                    <a:pt x="24" y="43"/>
                    <a:pt x="46" y="49"/>
                    <a:pt x="31" y="50"/>
                  </a:cubicBezTo>
                  <a:cubicBezTo>
                    <a:pt x="31" y="50"/>
                    <a:pt x="30" y="50"/>
                    <a:pt x="30" y="50"/>
                  </a:cubicBezTo>
                  <a:cubicBezTo>
                    <a:pt x="16" y="50"/>
                    <a:pt x="2" y="32"/>
                    <a:pt x="0" y="31"/>
                  </a:cubicBezTo>
                  <a:cubicBezTo>
                    <a:pt x="6" y="43"/>
                    <a:pt x="17" y="55"/>
                    <a:pt x="40" y="55"/>
                  </a:cubicBezTo>
                  <a:cubicBezTo>
                    <a:pt x="41" y="55"/>
                    <a:pt x="42" y="55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6" y="55"/>
                    <a:pt x="58" y="54"/>
                    <a:pt x="60" y="42"/>
                  </a:cubicBezTo>
                  <a:cubicBezTo>
                    <a:pt x="61" y="40"/>
                    <a:pt x="61" y="38"/>
                    <a:pt x="61" y="36"/>
                  </a:cubicBezTo>
                  <a:cubicBezTo>
                    <a:pt x="61" y="25"/>
                    <a:pt x="55" y="9"/>
                    <a:pt x="33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3" name="Freeform 1076">
              <a:extLst>
                <a:ext uri="{FF2B5EF4-FFF2-40B4-BE49-F238E27FC236}">
                  <a16:creationId xmlns:a16="http://schemas.microsoft.com/office/drawing/2014/main" id="{03E98D3A-B798-43B9-BE18-49E70F17B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1376" y="1268413"/>
              <a:ext cx="76200" cy="73025"/>
            </a:xfrm>
            <a:custGeom>
              <a:avLst/>
              <a:gdLst>
                <a:gd name="T0" fmla="*/ 0 w 23"/>
                <a:gd name="T1" fmla="*/ 20 h 22"/>
                <a:gd name="T2" fmla="*/ 15 w 23"/>
                <a:gd name="T3" fmla="*/ 19 h 22"/>
                <a:gd name="T4" fmla="*/ 19 w 23"/>
                <a:gd name="T5" fmla="*/ 19 h 22"/>
                <a:gd name="T6" fmla="*/ 20 w 23"/>
                <a:gd name="T7" fmla="*/ 15 h 22"/>
                <a:gd name="T8" fmla="*/ 21 w 23"/>
                <a:gd name="T9" fmla="*/ 0 h 22"/>
                <a:gd name="T10" fmla="*/ 18 w 23"/>
                <a:gd name="T11" fmla="*/ 10 h 22"/>
                <a:gd name="T12" fmla="*/ 16 w 23"/>
                <a:gd name="T13" fmla="*/ 3 h 22"/>
                <a:gd name="T14" fmla="*/ 16 w 23"/>
                <a:gd name="T15" fmla="*/ 13 h 22"/>
                <a:gd name="T16" fmla="*/ 7 w 23"/>
                <a:gd name="T17" fmla="*/ 12 h 22"/>
                <a:gd name="T18" fmla="*/ 12 w 23"/>
                <a:gd name="T19" fmla="*/ 17 h 22"/>
                <a:gd name="T20" fmla="*/ 0 w 23"/>
                <a:gd name="T2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2">
                  <a:moveTo>
                    <a:pt x="0" y="20"/>
                  </a:moveTo>
                  <a:cubicBezTo>
                    <a:pt x="0" y="20"/>
                    <a:pt x="7" y="22"/>
                    <a:pt x="15" y="19"/>
                  </a:cubicBezTo>
                  <a:cubicBezTo>
                    <a:pt x="15" y="19"/>
                    <a:pt x="16" y="20"/>
                    <a:pt x="19" y="19"/>
                  </a:cubicBezTo>
                  <a:cubicBezTo>
                    <a:pt x="21" y="18"/>
                    <a:pt x="20" y="17"/>
                    <a:pt x="20" y="15"/>
                  </a:cubicBezTo>
                  <a:cubicBezTo>
                    <a:pt x="21" y="13"/>
                    <a:pt x="23" y="7"/>
                    <a:pt x="21" y="0"/>
                  </a:cubicBezTo>
                  <a:cubicBezTo>
                    <a:pt x="21" y="0"/>
                    <a:pt x="20" y="7"/>
                    <a:pt x="18" y="10"/>
                  </a:cubicBezTo>
                  <a:cubicBezTo>
                    <a:pt x="18" y="10"/>
                    <a:pt x="17" y="6"/>
                    <a:pt x="16" y="3"/>
                  </a:cubicBezTo>
                  <a:cubicBezTo>
                    <a:pt x="16" y="3"/>
                    <a:pt x="17" y="11"/>
                    <a:pt x="16" y="13"/>
                  </a:cubicBezTo>
                  <a:cubicBezTo>
                    <a:pt x="14" y="16"/>
                    <a:pt x="7" y="12"/>
                    <a:pt x="7" y="12"/>
                  </a:cubicBezTo>
                  <a:cubicBezTo>
                    <a:pt x="7" y="12"/>
                    <a:pt x="10" y="17"/>
                    <a:pt x="12" y="17"/>
                  </a:cubicBezTo>
                  <a:cubicBezTo>
                    <a:pt x="12" y="17"/>
                    <a:pt x="8" y="20"/>
                    <a:pt x="0" y="20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4" name="Freeform 1077">
              <a:extLst>
                <a:ext uri="{FF2B5EF4-FFF2-40B4-BE49-F238E27FC236}">
                  <a16:creationId xmlns:a16="http://schemas.microsoft.com/office/drawing/2014/main" id="{CC3549E6-F032-48DB-849E-90C15CF63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6938" y="1320801"/>
              <a:ext cx="42863" cy="26988"/>
            </a:xfrm>
            <a:custGeom>
              <a:avLst/>
              <a:gdLst>
                <a:gd name="T0" fmla="*/ 0 w 13"/>
                <a:gd name="T1" fmla="*/ 4 h 8"/>
                <a:gd name="T2" fmla="*/ 7 w 13"/>
                <a:gd name="T3" fmla="*/ 8 h 8"/>
                <a:gd name="T4" fmla="*/ 13 w 13"/>
                <a:gd name="T5" fmla="*/ 7 h 8"/>
                <a:gd name="T6" fmla="*/ 3 w 1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8">
                  <a:moveTo>
                    <a:pt x="0" y="4"/>
                  </a:moveTo>
                  <a:cubicBezTo>
                    <a:pt x="0" y="4"/>
                    <a:pt x="2" y="3"/>
                    <a:pt x="7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6" y="4"/>
                    <a:pt x="3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5" name="Freeform 1078">
              <a:extLst>
                <a:ext uri="{FF2B5EF4-FFF2-40B4-BE49-F238E27FC236}">
                  <a16:creationId xmlns:a16="http://schemas.microsoft.com/office/drawing/2014/main" id="{204723BD-C9F6-4E14-9D66-BEEF17A04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2076" y="969963"/>
              <a:ext cx="227013" cy="219075"/>
            </a:xfrm>
            <a:custGeom>
              <a:avLst/>
              <a:gdLst>
                <a:gd name="T0" fmla="*/ 66 w 69"/>
                <a:gd name="T1" fmla="*/ 52 h 66"/>
                <a:gd name="T2" fmla="*/ 49 w 69"/>
                <a:gd name="T3" fmla="*/ 65 h 66"/>
                <a:gd name="T4" fmla="*/ 6 w 69"/>
                <a:gd name="T5" fmla="*/ 41 h 66"/>
                <a:gd name="T6" fmla="*/ 6 w 69"/>
                <a:gd name="T7" fmla="*/ 41 h 66"/>
                <a:gd name="T8" fmla="*/ 1 w 69"/>
                <a:gd name="T9" fmla="*/ 14 h 66"/>
                <a:gd name="T10" fmla="*/ 2 w 69"/>
                <a:gd name="T11" fmla="*/ 5 h 66"/>
                <a:gd name="T12" fmla="*/ 6 w 69"/>
                <a:gd name="T13" fmla="*/ 8 h 66"/>
                <a:gd name="T14" fmla="*/ 10 w 69"/>
                <a:gd name="T15" fmla="*/ 10 h 66"/>
                <a:gd name="T16" fmla="*/ 9 w 69"/>
                <a:gd name="T17" fmla="*/ 4 h 66"/>
                <a:gd name="T18" fmla="*/ 17 w 69"/>
                <a:gd name="T19" fmla="*/ 3 h 66"/>
                <a:gd name="T20" fmla="*/ 39 w 69"/>
                <a:gd name="T21" fmla="*/ 9 h 66"/>
                <a:gd name="T22" fmla="*/ 39 w 69"/>
                <a:gd name="T23" fmla="*/ 9 h 66"/>
                <a:gd name="T24" fmla="*/ 66 w 69"/>
                <a:gd name="T25" fmla="*/ 5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66">
                  <a:moveTo>
                    <a:pt x="66" y="52"/>
                  </a:moveTo>
                  <a:cubicBezTo>
                    <a:pt x="63" y="66"/>
                    <a:pt x="49" y="65"/>
                    <a:pt x="49" y="65"/>
                  </a:cubicBezTo>
                  <a:cubicBezTo>
                    <a:pt x="24" y="66"/>
                    <a:pt x="12" y="53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0" y="28"/>
                    <a:pt x="1" y="14"/>
                    <a:pt x="1" y="14"/>
                  </a:cubicBezTo>
                  <a:cubicBezTo>
                    <a:pt x="1" y="14"/>
                    <a:pt x="0" y="5"/>
                    <a:pt x="2" y="5"/>
                  </a:cubicBezTo>
                  <a:cubicBezTo>
                    <a:pt x="3" y="5"/>
                    <a:pt x="5" y="6"/>
                    <a:pt x="6" y="8"/>
                  </a:cubicBezTo>
                  <a:cubicBezTo>
                    <a:pt x="8" y="9"/>
                    <a:pt x="9" y="10"/>
                    <a:pt x="10" y="10"/>
                  </a:cubicBezTo>
                  <a:cubicBezTo>
                    <a:pt x="11" y="10"/>
                    <a:pt x="10" y="8"/>
                    <a:pt x="9" y="4"/>
                  </a:cubicBezTo>
                  <a:cubicBezTo>
                    <a:pt x="8" y="0"/>
                    <a:pt x="17" y="3"/>
                    <a:pt x="17" y="3"/>
                  </a:cubicBezTo>
                  <a:cubicBezTo>
                    <a:pt x="25" y="4"/>
                    <a:pt x="33" y="7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65" y="21"/>
                    <a:pt x="69" y="40"/>
                    <a:pt x="66" y="52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6" name="Freeform 1079">
              <a:extLst>
                <a:ext uri="{FF2B5EF4-FFF2-40B4-BE49-F238E27FC236}">
                  <a16:creationId xmlns:a16="http://schemas.microsoft.com/office/drawing/2014/main" id="{7BF98AF5-9FD6-4B61-A43E-BCBEEDA120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1126" y="1000126"/>
              <a:ext cx="201613" cy="185738"/>
            </a:xfrm>
            <a:custGeom>
              <a:avLst/>
              <a:gdLst>
                <a:gd name="T0" fmla="*/ 33 w 61"/>
                <a:gd name="T1" fmla="*/ 0 h 56"/>
                <a:gd name="T2" fmla="*/ 53 w 61"/>
                <a:gd name="T3" fmla="*/ 25 h 56"/>
                <a:gd name="T4" fmla="*/ 35 w 61"/>
                <a:gd name="T5" fmla="*/ 14 h 56"/>
                <a:gd name="T6" fmla="*/ 35 w 61"/>
                <a:gd name="T7" fmla="*/ 14 h 56"/>
                <a:gd name="T8" fmla="*/ 51 w 61"/>
                <a:gd name="T9" fmla="*/ 38 h 56"/>
                <a:gd name="T10" fmla="*/ 48 w 61"/>
                <a:gd name="T11" fmla="*/ 37 h 56"/>
                <a:gd name="T12" fmla="*/ 32 w 61"/>
                <a:gd name="T13" fmla="*/ 28 h 56"/>
                <a:gd name="T14" fmla="*/ 40 w 61"/>
                <a:gd name="T15" fmla="*/ 43 h 56"/>
                <a:gd name="T16" fmla="*/ 39 w 61"/>
                <a:gd name="T17" fmla="*/ 43 h 56"/>
                <a:gd name="T18" fmla="*/ 17 w 61"/>
                <a:gd name="T19" fmla="*/ 32 h 56"/>
                <a:gd name="T20" fmla="*/ 31 w 61"/>
                <a:gd name="T21" fmla="*/ 50 h 56"/>
                <a:gd name="T22" fmla="*/ 30 w 61"/>
                <a:gd name="T23" fmla="*/ 50 h 56"/>
                <a:gd name="T24" fmla="*/ 0 w 61"/>
                <a:gd name="T25" fmla="*/ 32 h 56"/>
                <a:gd name="T26" fmla="*/ 40 w 61"/>
                <a:gd name="T27" fmla="*/ 56 h 56"/>
                <a:gd name="T28" fmla="*/ 43 w 61"/>
                <a:gd name="T29" fmla="*/ 56 h 56"/>
                <a:gd name="T30" fmla="*/ 43 w 61"/>
                <a:gd name="T31" fmla="*/ 56 h 56"/>
                <a:gd name="T32" fmla="*/ 60 w 61"/>
                <a:gd name="T33" fmla="*/ 43 h 56"/>
                <a:gd name="T34" fmla="*/ 61 w 61"/>
                <a:gd name="T35" fmla="*/ 37 h 56"/>
                <a:gd name="T36" fmla="*/ 33 w 61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" h="56">
                  <a:moveTo>
                    <a:pt x="33" y="0"/>
                  </a:moveTo>
                  <a:cubicBezTo>
                    <a:pt x="46" y="10"/>
                    <a:pt x="53" y="24"/>
                    <a:pt x="53" y="25"/>
                  </a:cubicBezTo>
                  <a:cubicBezTo>
                    <a:pt x="45" y="14"/>
                    <a:pt x="37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48" y="19"/>
                    <a:pt x="54" y="38"/>
                    <a:pt x="51" y="38"/>
                  </a:cubicBezTo>
                  <a:cubicBezTo>
                    <a:pt x="50" y="38"/>
                    <a:pt x="49" y="38"/>
                    <a:pt x="48" y="37"/>
                  </a:cubicBezTo>
                  <a:cubicBezTo>
                    <a:pt x="41" y="30"/>
                    <a:pt x="32" y="28"/>
                    <a:pt x="32" y="28"/>
                  </a:cubicBezTo>
                  <a:cubicBezTo>
                    <a:pt x="36" y="30"/>
                    <a:pt x="46" y="40"/>
                    <a:pt x="40" y="43"/>
                  </a:cubicBezTo>
                  <a:cubicBezTo>
                    <a:pt x="40" y="43"/>
                    <a:pt x="39" y="43"/>
                    <a:pt x="39" y="43"/>
                  </a:cubicBezTo>
                  <a:cubicBezTo>
                    <a:pt x="32" y="43"/>
                    <a:pt x="18" y="33"/>
                    <a:pt x="17" y="32"/>
                  </a:cubicBezTo>
                  <a:cubicBezTo>
                    <a:pt x="24" y="44"/>
                    <a:pt x="46" y="50"/>
                    <a:pt x="31" y="50"/>
                  </a:cubicBezTo>
                  <a:cubicBezTo>
                    <a:pt x="31" y="50"/>
                    <a:pt x="30" y="50"/>
                    <a:pt x="30" y="50"/>
                  </a:cubicBezTo>
                  <a:cubicBezTo>
                    <a:pt x="16" y="50"/>
                    <a:pt x="2" y="33"/>
                    <a:pt x="0" y="32"/>
                  </a:cubicBezTo>
                  <a:cubicBezTo>
                    <a:pt x="6" y="44"/>
                    <a:pt x="17" y="56"/>
                    <a:pt x="40" y="56"/>
                  </a:cubicBezTo>
                  <a:cubicBezTo>
                    <a:pt x="41" y="56"/>
                    <a:pt x="42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6" y="56"/>
                    <a:pt x="58" y="55"/>
                    <a:pt x="60" y="43"/>
                  </a:cubicBezTo>
                  <a:cubicBezTo>
                    <a:pt x="61" y="41"/>
                    <a:pt x="61" y="39"/>
                    <a:pt x="61" y="37"/>
                  </a:cubicBezTo>
                  <a:cubicBezTo>
                    <a:pt x="61" y="25"/>
                    <a:pt x="55" y="10"/>
                    <a:pt x="33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7" name="Freeform 1080">
              <a:extLst>
                <a:ext uri="{FF2B5EF4-FFF2-40B4-BE49-F238E27FC236}">
                  <a16:creationId xmlns:a16="http://schemas.microsoft.com/office/drawing/2014/main" id="{0581493A-D720-4C0E-B385-8603BA234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2888" y="1116013"/>
              <a:ext cx="76200" cy="76200"/>
            </a:xfrm>
            <a:custGeom>
              <a:avLst/>
              <a:gdLst>
                <a:gd name="T0" fmla="*/ 0 w 23"/>
                <a:gd name="T1" fmla="*/ 21 h 23"/>
                <a:gd name="T2" fmla="*/ 15 w 23"/>
                <a:gd name="T3" fmla="*/ 20 h 23"/>
                <a:gd name="T4" fmla="*/ 19 w 23"/>
                <a:gd name="T5" fmla="*/ 20 h 23"/>
                <a:gd name="T6" fmla="*/ 20 w 23"/>
                <a:gd name="T7" fmla="*/ 15 h 23"/>
                <a:gd name="T8" fmla="*/ 21 w 23"/>
                <a:gd name="T9" fmla="*/ 0 h 23"/>
                <a:gd name="T10" fmla="*/ 18 w 23"/>
                <a:gd name="T11" fmla="*/ 11 h 23"/>
                <a:gd name="T12" fmla="*/ 16 w 23"/>
                <a:gd name="T13" fmla="*/ 4 h 23"/>
                <a:gd name="T14" fmla="*/ 16 w 23"/>
                <a:gd name="T15" fmla="*/ 14 h 23"/>
                <a:gd name="T16" fmla="*/ 7 w 23"/>
                <a:gd name="T17" fmla="*/ 13 h 23"/>
                <a:gd name="T18" fmla="*/ 12 w 23"/>
                <a:gd name="T19" fmla="*/ 18 h 23"/>
                <a:gd name="T20" fmla="*/ 0 w 23"/>
                <a:gd name="T21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3">
                  <a:moveTo>
                    <a:pt x="0" y="21"/>
                  </a:moveTo>
                  <a:cubicBezTo>
                    <a:pt x="0" y="21"/>
                    <a:pt x="7" y="23"/>
                    <a:pt x="15" y="20"/>
                  </a:cubicBezTo>
                  <a:cubicBezTo>
                    <a:pt x="15" y="20"/>
                    <a:pt x="17" y="21"/>
                    <a:pt x="19" y="20"/>
                  </a:cubicBezTo>
                  <a:cubicBezTo>
                    <a:pt x="21" y="19"/>
                    <a:pt x="20" y="17"/>
                    <a:pt x="20" y="15"/>
                  </a:cubicBezTo>
                  <a:cubicBezTo>
                    <a:pt x="21" y="13"/>
                    <a:pt x="23" y="8"/>
                    <a:pt x="21" y="0"/>
                  </a:cubicBezTo>
                  <a:cubicBezTo>
                    <a:pt x="21" y="0"/>
                    <a:pt x="20" y="8"/>
                    <a:pt x="18" y="11"/>
                  </a:cubicBezTo>
                  <a:cubicBezTo>
                    <a:pt x="18" y="11"/>
                    <a:pt x="17" y="7"/>
                    <a:pt x="16" y="4"/>
                  </a:cubicBezTo>
                  <a:cubicBezTo>
                    <a:pt x="16" y="4"/>
                    <a:pt x="17" y="12"/>
                    <a:pt x="16" y="14"/>
                  </a:cubicBezTo>
                  <a:cubicBezTo>
                    <a:pt x="14" y="17"/>
                    <a:pt x="7" y="13"/>
                    <a:pt x="7" y="13"/>
                  </a:cubicBezTo>
                  <a:cubicBezTo>
                    <a:pt x="7" y="13"/>
                    <a:pt x="10" y="17"/>
                    <a:pt x="12" y="18"/>
                  </a:cubicBezTo>
                  <a:cubicBezTo>
                    <a:pt x="12" y="18"/>
                    <a:pt x="8" y="21"/>
                    <a:pt x="0" y="21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8" name="Freeform 1081">
              <a:extLst>
                <a:ext uri="{FF2B5EF4-FFF2-40B4-BE49-F238E27FC236}">
                  <a16:creationId xmlns:a16="http://schemas.microsoft.com/office/drawing/2014/main" id="{3ABE65ED-4001-4659-95A5-05EC9CE1A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0038" y="1173163"/>
              <a:ext cx="42863" cy="22225"/>
            </a:xfrm>
            <a:custGeom>
              <a:avLst/>
              <a:gdLst>
                <a:gd name="T0" fmla="*/ 0 w 13"/>
                <a:gd name="T1" fmla="*/ 3 h 7"/>
                <a:gd name="T2" fmla="*/ 7 w 13"/>
                <a:gd name="T3" fmla="*/ 7 h 7"/>
                <a:gd name="T4" fmla="*/ 13 w 13"/>
                <a:gd name="T5" fmla="*/ 7 h 7"/>
                <a:gd name="T6" fmla="*/ 3 w 13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7">
                  <a:moveTo>
                    <a:pt x="0" y="3"/>
                  </a:moveTo>
                  <a:cubicBezTo>
                    <a:pt x="0" y="3"/>
                    <a:pt x="2" y="3"/>
                    <a:pt x="7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6" y="4"/>
                    <a:pt x="3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9" name="Freeform 1082">
              <a:extLst>
                <a:ext uri="{FF2B5EF4-FFF2-40B4-BE49-F238E27FC236}">
                  <a16:creationId xmlns:a16="http://schemas.microsoft.com/office/drawing/2014/main" id="{2859F0DB-4220-453C-B112-270473F6B46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1788" y="1033463"/>
              <a:ext cx="219075" cy="176213"/>
            </a:xfrm>
            <a:custGeom>
              <a:avLst/>
              <a:gdLst>
                <a:gd name="T0" fmla="*/ 1 w 66"/>
                <a:gd name="T1" fmla="*/ 34 h 53"/>
                <a:gd name="T2" fmla="*/ 13 w 66"/>
                <a:gd name="T3" fmla="*/ 48 h 53"/>
                <a:gd name="T4" fmla="*/ 54 w 66"/>
                <a:gd name="T5" fmla="*/ 35 h 53"/>
                <a:gd name="T6" fmla="*/ 54 w 66"/>
                <a:gd name="T7" fmla="*/ 35 h 53"/>
                <a:gd name="T8" fmla="*/ 63 w 66"/>
                <a:gd name="T9" fmla="*/ 14 h 53"/>
                <a:gd name="T10" fmla="*/ 64 w 66"/>
                <a:gd name="T11" fmla="*/ 6 h 53"/>
                <a:gd name="T12" fmla="*/ 60 w 66"/>
                <a:gd name="T13" fmla="*/ 7 h 53"/>
                <a:gd name="T14" fmla="*/ 57 w 66"/>
                <a:gd name="T15" fmla="*/ 8 h 53"/>
                <a:gd name="T16" fmla="*/ 58 w 66"/>
                <a:gd name="T17" fmla="*/ 3 h 53"/>
                <a:gd name="T18" fmla="*/ 52 w 66"/>
                <a:gd name="T19" fmla="*/ 1 h 53"/>
                <a:gd name="T20" fmla="*/ 32 w 66"/>
                <a:gd name="T21" fmla="*/ 2 h 53"/>
                <a:gd name="T22" fmla="*/ 32 w 66"/>
                <a:gd name="T23" fmla="*/ 2 h 53"/>
                <a:gd name="T24" fmla="*/ 1 w 66"/>
                <a:gd name="T25" fmla="*/ 3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53">
                  <a:moveTo>
                    <a:pt x="1" y="34"/>
                  </a:moveTo>
                  <a:cubicBezTo>
                    <a:pt x="0" y="46"/>
                    <a:pt x="13" y="48"/>
                    <a:pt x="13" y="48"/>
                  </a:cubicBezTo>
                  <a:cubicBezTo>
                    <a:pt x="34" y="53"/>
                    <a:pt x="46" y="45"/>
                    <a:pt x="54" y="35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61" y="25"/>
                    <a:pt x="63" y="14"/>
                    <a:pt x="63" y="14"/>
                  </a:cubicBezTo>
                  <a:cubicBezTo>
                    <a:pt x="63" y="14"/>
                    <a:pt x="66" y="6"/>
                    <a:pt x="64" y="6"/>
                  </a:cubicBezTo>
                  <a:cubicBezTo>
                    <a:pt x="63" y="5"/>
                    <a:pt x="61" y="6"/>
                    <a:pt x="60" y="7"/>
                  </a:cubicBezTo>
                  <a:cubicBezTo>
                    <a:pt x="58" y="8"/>
                    <a:pt x="57" y="8"/>
                    <a:pt x="57" y="8"/>
                  </a:cubicBezTo>
                  <a:cubicBezTo>
                    <a:pt x="55" y="8"/>
                    <a:pt x="57" y="6"/>
                    <a:pt x="58" y="3"/>
                  </a:cubicBezTo>
                  <a:cubicBezTo>
                    <a:pt x="59" y="0"/>
                    <a:pt x="52" y="1"/>
                    <a:pt x="52" y="1"/>
                  </a:cubicBezTo>
                  <a:cubicBezTo>
                    <a:pt x="44" y="1"/>
                    <a:pt x="37" y="1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7" y="8"/>
                    <a:pt x="1" y="23"/>
                    <a:pt x="1" y="34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0" name="Freeform 1083">
              <a:extLst>
                <a:ext uri="{FF2B5EF4-FFF2-40B4-BE49-F238E27FC236}">
                  <a16:creationId xmlns:a16="http://schemas.microsoft.com/office/drawing/2014/main" id="{6356ED5A-23AF-4934-BEB3-4D7ED1D6020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6551" y="1039813"/>
              <a:ext cx="174625" cy="158750"/>
            </a:xfrm>
            <a:custGeom>
              <a:avLst/>
              <a:gdLst>
                <a:gd name="T0" fmla="*/ 31 w 53"/>
                <a:gd name="T1" fmla="*/ 0 h 48"/>
                <a:gd name="T2" fmla="*/ 0 w 53"/>
                <a:gd name="T3" fmla="*/ 32 h 48"/>
                <a:gd name="T4" fmla="*/ 0 w 53"/>
                <a:gd name="T5" fmla="*/ 32 h 48"/>
                <a:gd name="T6" fmla="*/ 12 w 53"/>
                <a:gd name="T7" fmla="*/ 46 h 48"/>
                <a:gd name="T8" fmla="*/ 25 w 53"/>
                <a:gd name="T9" fmla="*/ 48 h 48"/>
                <a:gd name="T10" fmla="*/ 53 w 53"/>
                <a:gd name="T11" fmla="*/ 33 h 48"/>
                <a:gd name="T12" fmla="*/ 27 w 53"/>
                <a:gd name="T13" fmla="*/ 44 h 48"/>
                <a:gd name="T14" fmla="*/ 23 w 53"/>
                <a:gd name="T15" fmla="*/ 44 h 48"/>
                <a:gd name="T16" fmla="*/ 38 w 53"/>
                <a:gd name="T17" fmla="*/ 30 h 48"/>
                <a:gd name="T18" fmla="*/ 20 w 53"/>
                <a:gd name="T19" fmla="*/ 36 h 48"/>
                <a:gd name="T20" fmla="*/ 17 w 53"/>
                <a:gd name="T21" fmla="*/ 35 h 48"/>
                <a:gd name="T22" fmla="*/ 26 w 53"/>
                <a:gd name="T23" fmla="*/ 25 h 48"/>
                <a:gd name="T24" fmla="*/ 26 w 53"/>
                <a:gd name="T25" fmla="*/ 25 h 48"/>
                <a:gd name="T26" fmla="*/ 11 w 53"/>
                <a:gd name="T27" fmla="*/ 29 h 48"/>
                <a:gd name="T28" fmla="*/ 9 w 53"/>
                <a:gd name="T29" fmla="*/ 29 h 48"/>
                <a:gd name="T30" fmla="*/ 26 w 53"/>
                <a:gd name="T31" fmla="*/ 12 h 48"/>
                <a:gd name="T32" fmla="*/ 24 w 53"/>
                <a:gd name="T33" fmla="*/ 11 h 48"/>
                <a:gd name="T34" fmla="*/ 9 w 53"/>
                <a:gd name="T35" fmla="*/ 17 h 48"/>
                <a:gd name="T36" fmla="*/ 31 w 53"/>
                <a:gd name="T3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48">
                  <a:moveTo>
                    <a:pt x="31" y="0"/>
                  </a:moveTo>
                  <a:cubicBezTo>
                    <a:pt x="6" y="6"/>
                    <a:pt x="0" y="21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4"/>
                    <a:pt x="12" y="46"/>
                    <a:pt x="12" y="46"/>
                  </a:cubicBezTo>
                  <a:cubicBezTo>
                    <a:pt x="17" y="47"/>
                    <a:pt x="21" y="48"/>
                    <a:pt x="25" y="48"/>
                  </a:cubicBezTo>
                  <a:cubicBezTo>
                    <a:pt x="38" y="48"/>
                    <a:pt x="47" y="41"/>
                    <a:pt x="53" y="33"/>
                  </a:cubicBezTo>
                  <a:cubicBezTo>
                    <a:pt x="52" y="34"/>
                    <a:pt x="39" y="44"/>
                    <a:pt x="27" y="44"/>
                  </a:cubicBezTo>
                  <a:cubicBezTo>
                    <a:pt x="26" y="44"/>
                    <a:pt x="25" y="44"/>
                    <a:pt x="23" y="44"/>
                  </a:cubicBezTo>
                  <a:cubicBezTo>
                    <a:pt x="11" y="40"/>
                    <a:pt x="30" y="39"/>
                    <a:pt x="38" y="30"/>
                  </a:cubicBezTo>
                  <a:cubicBezTo>
                    <a:pt x="38" y="31"/>
                    <a:pt x="26" y="36"/>
                    <a:pt x="20" y="36"/>
                  </a:cubicBezTo>
                  <a:cubicBezTo>
                    <a:pt x="18" y="36"/>
                    <a:pt x="17" y="36"/>
                    <a:pt x="17" y="35"/>
                  </a:cubicBezTo>
                  <a:cubicBezTo>
                    <a:pt x="13" y="32"/>
                    <a:pt x="23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3" y="25"/>
                    <a:pt x="17" y="25"/>
                    <a:pt x="11" y="29"/>
                  </a:cubicBezTo>
                  <a:cubicBezTo>
                    <a:pt x="10" y="29"/>
                    <a:pt x="9" y="29"/>
                    <a:pt x="9" y="29"/>
                  </a:cubicBezTo>
                  <a:cubicBezTo>
                    <a:pt x="5" y="29"/>
                    <a:pt x="14" y="14"/>
                    <a:pt x="26" y="12"/>
                  </a:cubicBezTo>
                  <a:cubicBezTo>
                    <a:pt x="26" y="12"/>
                    <a:pt x="25" y="11"/>
                    <a:pt x="24" y="11"/>
                  </a:cubicBezTo>
                  <a:cubicBezTo>
                    <a:pt x="21" y="11"/>
                    <a:pt x="15" y="12"/>
                    <a:pt x="9" y="17"/>
                  </a:cubicBezTo>
                  <a:cubicBezTo>
                    <a:pt x="9" y="17"/>
                    <a:pt x="18" y="6"/>
                    <a:pt x="31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1" name="Freeform 1084">
              <a:extLst>
                <a:ext uri="{FF2B5EF4-FFF2-40B4-BE49-F238E27FC236}">
                  <a16:creationId xmlns:a16="http://schemas.microsoft.com/office/drawing/2014/main" id="{3F11EF50-E7D5-4F87-813F-4899B06E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5438" y="1122363"/>
              <a:ext cx="57150" cy="73025"/>
            </a:xfrm>
            <a:custGeom>
              <a:avLst/>
              <a:gdLst>
                <a:gd name="T0" fmla="*/ 17 w 17"/>
                <a:gd name="T1" fmla="*/ 21 h 22"/>
                <a:gd name="T2" fmla="*/ 5 w 17"/>
                <a:gd name="T3" fmla="*/ 18 h 22"/>
                <a:gd name="T4" fmla="*/ 2 w 17"/>
                <a:gd name="T5" fmla="*/ 17 h 22"/>
                <a:gd name="T6" fmla="*/ 1 w 17"/>
                <a:gd name="T7" fmla="*/ 13 h 22"/>
                <a:gd name="T8" fmla="*/ 3 w 17"/>
                <a:gd name="T9" fmla="*/ 0 h 22"/>
                <a:gd name="T10" fmla="*/ 4 w 17"/>
                <a:gd name="T11" fmla="*/ 10 h 22"/>
                <a:gd name="T12" fmla="*/ 7 w 17"/>
                <a:gd name="T13" fmla="*/ 4 h 22"/>
                <a:gd name="T14" fmla="*/ 5 w 17"/>
                <a:gd name="T15" fmla="*/ 13 h 22"/>
                <a:gd name="T16" fmla="*/ 13 w 17"/>
                <a:gd name="T17" fmla="*/ 14 h 22"/>
                <a:gd name="T18" fmla="*/ 8 w 17"/>
                <a:gd name="T19" fmla="*/ 17 h 22"/>
                <a:gd name="T20" fmla="*/ 17 w 17"/>
                <a:gd name="T2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2">
                  <a:moveTo>
                    <a:pt x="17" y="21"/>
                  </a:moveTo>
                  <a:cubicBezTo>
                    <a:pt x="17" y="21"/>
                    <a:pt x="11" y="22"/>
                    <a:pt x="5" y="18"/>
                  </a:cubicBezTo>
                  <a:cubicBezTo>
                    <a:pt x="5" y="18"/>
                    <a:pt x="3" y="19"/>
                    <a:pt x="2" y="17"/>
                  </a:cubicBezTo>
                  <a:cubicBezTo>
                    <a:pt x="0" y="16"/>
                    <a:pt x="1" y="15"/>
                    <a:pt x="1" y="13"/>
                  </a:cubicBezTo>
                  <a:cubicBezTo>
                    <a:pt x="1" y="11"/>
                    <a:pt x="0" y="6"/>
                    <a:pt x="3" y="0"/>
                  </a:cubicBezTo>
                  <a:cubicBezTo>
                    <a:pt x="3" y="0"/>
                    <a:pt x="3" y="7"/>
                    <a:pt x="4" y="10"/>
                  </a:cubicBezTo>
                  <a:cubicBezTo>
                    <a:pt x="4" y="10"/>
                    <a:pt x="5" y="6"/>
                    <a:pt x="7" y="4"/>
                  </a:cubicBezTo>
                  <a:cubicBezTo>
                    <a:pt x="7" y="4"/>
                    <a:pt x="5" y="11"/>
                    <a:pt x="5" y="13"/>
                  </a:cubicBezTo>
                  <a:cubicBezTo>
                    <a:pt x="7" y="16"/>
                    <a:pt x="13" y="14"/>
                    <a:pt x="13" y="14"/>
                  </a:cubicBezTo>
                  <a:cubicBezTo>
                    <a:pt x="13" y="14"/>
                    <a:pt x="10" y="17"/>
                    <a:pt x="8" y="17"/>
                  </a:cubicBezTo>
                  <a:cubicBezTo>
                    <a:pt x="8" y="17"/>
                    <a:pt x="10" y="20"/>
                    <a:pt x="17" y="21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2" name="Freeform 1085">
              <a:extLst>
                <a:ext uri="{FF2B5EF4-FFF2-40B4-BE49-F238E27FC236}">
                  <a16:creationId xmlns:a16="http://schemas.microsoft.com/office/drawing/2014/main" id="{ADF79B14-7A16-4A9E-A829-ED9F7A77FC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0038" y="1169988"/>
              <a:ext cx="36513" cy="19050"/>
            </a:xfrm>
            <a:custGeom>
              <a:avLst/>
              <a:gdLst>
                <a:gd name="T0" fmla="*/ 11 w 11"/>
                <a:gd name="T1" fmla="*/ 4 h 6"/>
                <a:gd name="T2" fmla="*/ 4 w 11"/>
                <a:gd name="T3" fmla="*/ 6 h 6"/>
                <a:gd name="T4" fmla="*/ 0 w 11"/>
                <a:gd name="T5" fmla="*/ 4 h 6"/>
                <a:gd name="T6" fmla="*/ 9 w 11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6">
                  <a:moveTo>
                    <a:pt x="11" y="4"/>
                  </a:moveTo>
                  <a:cubicBezTo>
                    <a:pt x="11" y="4"/>
                    <a:pt x="10" y="4"/>
                    <a:pt x="4" y="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6" y="4"/>
                    <a:pt x="9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3829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Freeform: Shape 490">
            <a:extLst>
              <a:ext uri="{FF2B5EF4-FFF2-40B4-BE49-F238E27FC236}">
                <a16:creationId xmlns:a16="http://schemas.microsoft.com/office/drawing/2014/main" id="{0DCEB907-9D01-4F0B-8D28-D61F819B4B7B}"/>
              </a:ext>
            </a:extLst>
          </p:cNvPr>
          <p:cNvSpPr>
            <a:spLocks/>
          </p:cNvSpPr>
          <p:nvPr/>
        </p:nvSpPr>
        <p:spPr bwMode="auto">
          <a:xfrm rot="20099535" flipH="1">
            <a:off x="-190244" y="791181"/>
            <a:ext cx="12770056" cy="8279319"/>
          </a:xfrm>
          <a:custGeom>
            <a:avLst/>
            <a:gdLst>
              <a:gd name="connsiteX0" fmla="*/ 0 w 12770056"/>
              <a:gd name="connsiteY0" fmla="*/ 4652768 h 8279319"/>
              <a:gd name="connsiteX1" fmla="*/ 112732 w 12770056"/>
              <a:gd name="connsiteY1" fmla="*/ 4611716 h 8279319"/>
              <a:gd name="connsiteX2" fmla="*/ 2606301 w 12770056"/>
              <a:gd name="connsiteY2" fmla="*/ 4137835 h 8279319"/>
              <a:gd name="connsiteX3" fmla="*/ 6357256 w 12770056"/>
              <a:gd name="connsiteY3" fmla="*/ 2525519 h 8279319"/>
              <a:gd name="connsiteX4" fmla="*/ 10996219 w 12770056"/>
              <a:gd name="connsiteY4" fmla="*/ 64879 h 8279319"/>
              <a:gd name="connsiteX5" fmla="*/ 11318597 w 12770056"/>
              <a:gd name="connsiteY5" fmla="*/ 0 h 8279319"/>
              <a:gd name="connsiteX6" fmla="*/ 12770056 w 12770056"/>
              <a:gd name="connsiteY6" fmla="*/ 3111565 h 8279319"/>
              <a:gd name="connsiteX7" fmla="*/ 1691685 w 12770056"/>
              <a:gd name="connsiteY7" fmla="*/ 8279319 h 8279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770056" h="8279319">
                <a:moveTo>
                  <a:pt x="0" y="4652768"/>
                </a:moveTo>
                <a:lnTo>
                  <a:pt x="112732" y="4611716"/>
                </a:lnTo>
                <a:cubicBezTo>
                  <a:pt x="881739" y="4349417"/>
                  <a:pt x="1764864" y="4268835"/>
                  <a:pt x="2606301" y="4137835"/>
                </a:cubicBezTo>
                <a:cubicBezTo>
                  <a:pt x="4083951" y="3908716"/>
                  <a:pt x="5435303" y="3331676"/>
                  <a:pt x="6357256" y="2525519"/>
                </a:cubicBezTo>
                <a:cubicBezTo>
                  <a:pt x="7626518" y="1430841"/>
                  <a:pt x="9208360" y="474588"/>
                  <a:pt x="10996219" y="64879"/>
                </a:cubicBezTo>
                <a:lnTo>
                  <a:pt x="11318597" y="0"/>
                </a:lnTo>
                <a:lnTo>
                  <a:pt x="12770056" y="3111565"/>
                </a:lnTo>
                <a:lnTo>
                  <a:pt x="1691685" y="827931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90" name="Freeform: Shape 489">
            <a:extLst>
              <a:ext uri="{FF2B5EF4-FFF2-40B4-BE49-F238E27FC236}">
                <a16:creationId xmlns:a16="http://schemas.microsoft.com/office/drawing/2014/main" id="{B78CE525-6DD7-47EB-B9DC-B00140A4C0D0}"/>
              </a:ext>
            </a:extLst>
          </p:cNvPr>
          <p:cNvSpPr>
            <a:spLocks/>
          </p:cNvSpPr>
          <p:nvPr/>
        </p:nvSpPr>
        <p:spPr bwMode="auto">
          <a:xfrm rot="1500465">
            <a:off x="-403448" y="950839"/>
            <a:ext cx="12770056" cy="8279319"/>
          </a:xfrm>
          <a:custGeom>
            <a:avLst/>
            <a:gdLst>
              <a:gd name="connsiteX0" fmla="*/ 0 w 12770056"/>
              <a:gd name="connsiteY0" fmla="*/ 4652768 h 8279319"/>
              <a:gd name="connsiteX1" fmla="*/ 112732 w 12770056"/>
              <a:gd name="connsiteY1" fmla="*/ 4611716 h 8279319"/>
              <a:gd name="connsiteX2" fmla="*/ 2606301 w 12770056"/>
              <a:gd name="connsiteY2" fmla="*/ 4137835 h 8279319"/>
              <a:gd name="connsiteX3" fmla="*/ 6357256 w 12770056"/>
              <a:gd name="connsiteY3" fmla="*/ 2525519 h 8279319"/>
              <a:gd name="connsiteX4" fmla="*/ 10996219 w 12770056"/>
              <a:gd name="connsiteY4" fmla="*/ 64879 h 8279319"/>
              <a:gd name="connsiteX5" fmla="*/ 11318597 w 12770056"/>
              <a:gd name="connsiteY5" fmla="*/ 0 h 8279319"/>
              <a:gd name="connsiteX6" fmla="*/ 12770056 w 12770056"/>
              <a:gd name="connsiteY6" fmla="*/ 3111565 h 8279319"/>
              <a:gd name="connsiteX7" fmla="*/ 1691685 w 12770056"/>
              <a:gd name="connsiteY7" fmla="*/ 8279319 h 8279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770056" h="8279319">
                <a:moveTo>
                  <a:pt x="0" y="4652768"/>
                </a:moveTo>
                <a:lnTo>
                  <a:pt x="112732" y="4611716"/>
                </a:lnTo>
                <a:cubicBezTo>
                  <a:pt x="881739" y="4349417"/>
                  <a:pt x="1764864" y="4268835"/>
                  <a:pt x="2606301" y="4137835"/>
                </a:cubicBezTo>
                <a:cubicBezTo>
                  <a:pt x="4083951" y="3908716"/>
                  <a:pt x="5435303" y="3331676"/>
                  <a:pt x="6357256" y="2525519"/>
                </a:cubicBezTo>
                <a:cubicBezTo>
                  <a:pt x="7626518" y="1430841"/>
                  <a:pt x="9208360" y="474588"/>
                  <a:pt x="10996219" y="64879"/>
                </a:cubicBezTo>
                <a:lnTo>
                  <a:pt x="11318597" y="0"/>
                </a:lnTo>
                <a:lnTo>
                  <a:pt x="12770056" y="3111565"/>
                </a:lnTo>
                <a:lnTo>
                  <a:pt x="1691685" y="8279319"/>
                </a:lnTo>
                <a:close/>
              </a:path>
            </a:pathLst>
          </a:custGeom>
          <a:gradFill>
            <a:gsLst>
              <a:gs pos="99000">
                <a:schemeClr val="accent4">
                  <a:lumMod val="60000"/>
                  <a:lumOff val="40000"/>
                </a:schemeClr>
              </a:gs>
              <a:gs pos="65000">
                <a:srgbClr val="95CECF"/>
              </a:gs>
              <a:gs pos="7000">
                <a:schemeClr val="accent4"/>
              </a:gs>
            </a:gsLst>
            <a:lin ang="81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6595" name="Group 6594">
            <a:extLst>
              <a:ext uri="{FF2B5EF4-FFF2-40B4-BE49-F238E27FC236}">
                <a16:creationId xmlns:a16="http://schemas.microsoft.com/office/drawing/2014/main" id="{D8F6C4F8-B116-4C89-9C54-B82B41A4802D}"/>
              </a:ext>
            </a:extLst>
          </p:cNvPr>
          <p:cNvGrpSpPr/>
          <p:nvPr/>
        </p:nvGrpSpPr>
        <p:grpSpPr>
          <a:xfrm>
            <a:off x="8367693" y="4193477"/>
            <a:ext cx="1193213" cy="1869979"/>
            <a:chOff x="-1473200" y="2206625"/>
            <a:chExt cx="1547813" cy="2425700"/>
          </a:xfrm>
        </p:grpSpPr>
        <p:sp>
          <p:nvSpPr>
            <p:cNvPr id="6411" name="Freeform 153">
              <a:extLst>
                <a:ext uri="{FF2B5EF4-FFF2-40B4-BE49-F238E27FC236}">
                  <a16:creationId xmlns:a16="http://schemas.microsoft.com/office/drawing/2014/main" id="{22972C53-D9C7-4771-BECB-F250BF71CB2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44625" y="3387725"/>
              <a:ext cx="214313" cy="82550"/>
            </a:xfrm>
            <a:custGeom>
              <a:avLst/>
              <a:gdLst>
                <a:gd name="T0" fmla="*/ 44 w 44"/>
                <a:gd name="T1" fmla="*/ 0 h 17"/>
                <a:gd name="T2" fmla="*/ 0 w 44"/>
                <a:gd name="T3" fmla="*/ 16 h 17"/>
                <a:gd name="T4" fmla="*/ 1 w 44"/>
                <a:gd name="T5" fmla="*/ 16 h 17"/>
                <a:gd name="T6" fmla="*/ 4 w 44"/>
                <a:gd name="T7" fmla="*/ 15 h 17"/>
                <a:gd name="T8" fmla="*/ 4 w 44"/>
                <a:gd name="T9" fmla="*/ 15 h 17"/>
                <a:gd name="T10" fmla="*/ 4 w 44"/>
                <a:gd name="T11" fmla="*/ 15 h 17"/>
                <a:gd name="T12" fmla="*/ 4 w 44"/>
                <a:gd name="T13" fmla="*/ 15 h 17"/>
                <a:gd name="T14" fmla="*/ 8 w 44"/>
                <a:gd name="T15" fmla="*/ 17 h 17"/>
                <a:gd name="T16" fmla="*/ 21 w 44"/>
                <a:gd name="T17" fmla="*/ 14 h 17"/>
                <a:gd name="T18" fmla="*/ 33 w 44"/>
                <a:gd name="T19" fmla="*/ 10 h 17"/>
                <a:gd name="T20" fmla="*/ 39 w 44"/>
                <a:gd name="T21" fmla="*/ 8 h 17"/>
                <a:gd name="T22" fmla="*/ 43 w 44"/>
                <a:gd name="T23" fmla="*/ 2 h 17"/>
                <a:gd name="T24" fmla="*/ 43 w 44"/>
                <a:gd name="T25" fmla="*/ 2 h 17"/>
                <a:gd name="T26" fmla="*/ 44 w 44"/>
                <a:gd name="T2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17">
                  <a:moveTo>
                    <a:pt x="44" y="0"/>
                  </a:moveTo>
                  <a:cubicBezTo>
                    <a:pt x="30" y="6"/>
                    <a:pt x="15" y="11"/>
                    <a:pt x="0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2" y="16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6"/>
                    <a:pt x="5" y="17"/>
                    <a:pt x="8" y="17"/>
                  </a:cubicBezTo>
                  <a:cubicBezTo>
                    <a:pt x="10" y="17"/>
                    <a:pt x="15" y="17"/>
                    <a:pt x="21" y="14"/>
                  </a:cubicBezTo>
                  <a:cubicBezTo>
                    <a:pt x="25" y="13"/>
                    <a:pt x="29" y="11"/>
                    <a:pt x="33" y="10"/>
                  </a:cubicBezTo>
                  <a:cubicBezTo>
                    <a:pt x="35" y="9"/>
                    <a:pt x="37" y="9"/>
                    <a:pt x="39" y="8"/>
                  </a:cubicBezTo>
                  <a:cubicBezTo>
                    <a:pt x="41" y="7"/>
                    <a:pt x="42" y="5"/>
                    <a:pt x="43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4" y="1"/>
                    <a:pt x="44" y="0"/>
                    <a:pt x="44" y="0"/>
                  </a:cubicBezTo>
                </a:path>
              </a:pathLst>
            </a:custGeom>
            <a:solidFill>
              <a:srgbClr val="E5AF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594" name="Group 6593">
              <a:extLst>
                <a:ext uri="{FF2B5EF4-FFF2-40B4-BE49-F238E27FC236}">
                  <a16:creationId xmlns:a16="http://schemas.microsoft.com/office/drawing/2014/main" id="{D1CCC3D4-A13D-42D4-AA0F-FECD9794F347}"/>
                </a:ext>
              </a:extLst>
            </p:cNvPr>
            <p:cNvGrpSpPr/>
            <p:nvPr/>
          </p:nvGrpSpPr>
          <p:grpSpPr>
            <a:xfrm>
              <a:off x="-1473200" y="2206625"/>
              <a:ext cx="1547813" cy="2425700"/>
              <a:chOff x="-1473200" y="2206625"/>
              <a:chExt cx="1547813" cy="2425700"/>
            </a:xfrm>
          </p:grpSpPr>
          <p:sp>
            <p:nvSpPr>
              <p:cNvPr id="6405" name="Freeform 147">
                <a:extLst>
                  <a:ext uri="{FF2B5EF4-FFF2-40B4-BE49-F238E27FC236}">
                    <a16:creationId xmlns:a16="http://schemas.microsoft.com/office/drawing/2014/main" id="{989EB759-F208-47F3-87F1-060F96C901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73200" y="3319463"/>
                <a:ext cx="247650" cy="165100"/>
              </a:xfrm>
              <a:custGeom>
                <a:avLst/>
                <a:gdLst>
                  <a:gd name="T0" fmla="*/ 29 w 51"/>
                  <a:gd name="T1" fmla="*/ 3 h 34"/>
                  <a:gd name="T2" fmla="*/ 6 w 51"/>
                  <a:gd name="T3" fmla="*/ 13 h 34"/>
                  <a:gd name="T4" fmla="*/ 3 w 51"/>
                  <a:gd name="T5" fmla="*/ 16 h 34"/>
                  <a:gd name="T6" fmla="*/ 3 w 51"/>
                  <a:gd name="T7" fmla="*/ 19 h 34"/>
                  <a:gd name="T8" fmla="*/ 0 w 51"/>
                  <a:gd name="T9" fmla="*/ 22 h 34"/>
                  <a:gd name="T10" fmla="*/ 3 w 51"/>
                  <a:gd name="T11" fmla="*/ 25 h 34"/>
                  <a:gd name="T12" fmla="*/ 3 w 51"/>
                  <a:gd name="T13" fmla="*/ 28 h 34"/>
                  <a:gd name="T14" fmla="*/ 5 w 51"/>
                  <a:gd name="T15" fmla="*/ 30 h 34"/>
                  <a:gd name="T16" fmla="*/ 10 w 51"/>
                  <a:gd name="T17" fmla="*/ 29 h 34"/>
                  <a:gd name="T18" fmla="*/ 27 w 51"/>
                  <a:gd name="T19" fmla="*/ 28 h 34"/>
                  <a:gd name="T20" fmla="*/ 39 w 51"/>
                  <a:gd name="T21" fmla="*/ 24 h 34"/>
                  <a:gd name="T22" fmla="*/ 45 w 51"/>
                  <a:gd name="T23" fmla="*/ 22 h 34"/>
                  <a:gd name="T24" fmla="*/ 50 w 51"/>
                  <a:gd name="T25" fmla="*/ 9 h 34"/>
                  <a:gd name="T26" fmla="*/ 40 w 51"/>
                  <a:gd name="T27" fmla="*/ 1 h 34"/>
                  <a:gd name="T28" fmla="*/ 29 w 51"/>
                  <a:gd name="T29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34">
                    <a:moveTo>
                      <a:pt x="29" y="3"/>
                    </a:moveTo>
                    <a:cubicBezTo>
                      <a:pt x="21" y="7"/>
                      <a:pt x="14" y="10"/>
                      <a:pt x="6" y="13"/>
                    </a:cubicBezTo>
                    <a:cubicBezTo>
                      <a:pt x="5" y="14"/>
                      <a:pt x="4" y="15"/>
                      <a:pt x="3" y="16"/>
                    </a:cubicBezTo>
                    <a:cubicBezTo>
                      <a:pt x="2" y="17"/>
                      <a:pt x="2" y="18"/>
                      <a:pt x="3" y="19"/>
                    </a:cubicBezTo>
                    <a:cubicBezTo>
                      <a:pt x="2" y="19"/>
                      <a:pt x="0" y="21"/>
                      <a:pt x="0" y="22"/>
                    </a:cubicBezTo>
                    <a:cubicBezTo>
                      <a:pt x="0" y="24"/>
                      <a:pt x="1" y="25"/>
                      <a:pt x="3" y="25"/>
                    </a:cubicBezTo>
                    <a:cubicBezTo>
                      <a:pt x="2" y="26"/>
                      <a:pt x="2" y="28"/>
                      <a:pt x="3" y="28"/>
                    </a:cubicBezTo>
                    <a:cubicBezTo>
                      <a:pt x="4" y="29"/>
                      <a:pt x="4" y="30"/>
                      <a:pt x="5" y="30"/>
                    </a:cubicBezTo>
                    <a:cubicBezTo>
                      <a:pt x="8" y="30"/>
                      <a:pt x="7" y="30"/>
                      <a:pt x="10" y="29"/>
                    </a:cubicBezTo>
                    <a:cubicBezTo>
                      <a:pt x="10" y="30"/>
                      <a:pt x="11" y="34"/>
                      <a:pt x="27" y="28"/>
                    </a:cubicBezTo>
                    <a:cubicBezTo>
                      <a:pt x="31" y="27"/>
                      <a:pt x="35" y="25"/>
                      <a:pt x="39" y="24"/>
                    </a:cubicBezTo>
                    <a:cubicBezTo>
                      <a:pt x="41" y="23"/>
                      <a:pt x="43" y="23"/>
                      <a:pt x="45" y="22"/>
                    </a:cubicBezTo>
                    <a:cubicBezTo>
                      <a:pt x="49" y="19"/>
                      <a:pt x="51" y="14"/>
                      <a:pt x="50" y="9"/>
                    </a:cubicBezTo>
                    <a:cubicBezTo>
                      <a:pt x="49" y="5"/>
                      <a:pt x="45" y="1"/>
                      <a:pt x="40" y="1"/>
                    </a:cubicBezTo>
                    <a:cubicBezTo>
                      <a:pt x="36" y="0"/>
                      <a:pt x="32" y="2"/>
                      <a:pt x="29" y="3"/>
                    </a:cubicBezTo>
                  </a:path>
                </a:pathLst>
              </a:custGeom>
              <a:solidFill>
                <a:srgbClr val="FCC0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6593" name="Group 6592">
                <a:extLst>
                  <a:ext uri="{FF2B5EF4-FFF2-40B4-BE49-F238E27FC236}">
                    <a16:creationId xmlns:a16="http://schemas.microsoft.com/office/drawing/2014/main" id="{F12D1189-8B30-4FF5-9DF7-C60886D8560B}"/>
                  </a:ext>
                </a:extLst>
              </p:cNvPr>
              <p:cNvGrpSpPr/>
              <p:nvPr/>
            </p:nvGrpSpPr>
            <p:grpSpPr>
              <a:xfrm>
                <a:off x="-1404937" y="2206625"/>
                <a:ext cx="1479550" cy="2425700"/>
                <a:chOff x="-1404937" y="2206625"/>
                <a:chExt cx="1479550" cy="2425700"/>
              </a:xfrm>
            </p:grpSpPr>
            <p:sp>
              <p:nvSpPr>
                <p:cNvPr id="6391" name="Freeform 133">
                  <a:extLst>
                    <a:ext uri="{FF2B5EF4-FFF2-40B4-BE49-F238E27FC236}">
                      <a16:creationId xmlns:a16="http://schemas.microsoft.com/office/drawing/2014/main" id="{6777A82A-08CE-4CA1-8774-5B4BF76C21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263650" y="4451350"/>
                  <a:ext cx="388938" cy="180975"/>
                </a:xfrm>
                <a:custGeom>
                  <a:avLst/>
                  <a:gdLst>
                    <a:gd name="T0" fmla="*/ 77 w 80"/>
                    <a:gd name="T1" fmla="*/ 25 h 37"/>
                    <a:gd name="T2" fmla="*/ 66 w 80"/>
                    <a:gd name="T3" fmla="*/ 36 h 37"/>
                    <a:gd name="T4" fmla="*/ 11 w 80"/>
                    <a:gd name="T5" fmla="*/ 37 h 37"/>
                    <a:gd name="T6" fmla="*/ 2 w 80"/>
                    <a:gd name="T7" fmla="*/ 33 h 37"/>
                    <a:gd name="T8" fmla="*/ 4 w 80"/>
                    <a:gd name="T9" fmla="*/ 30 h 37"/>
                    <a:gd name="T10" fmla="*/ 31 w 80"/>
                    <a:gd name="T11" fmla="*/ 20 h 37"/>
                    <a:gd name="T12" fmla="*/ 42 w 80"/>
                    <a:gd name="T13" fmla="*/ 8 h 37"/>
                    <a:gd name="T14" fmla="*/ 45 w 80"/>
                    <a:gd name="T15" fmla="*/ 0 h 37"/>
                    <a:gd name="T16" fmla="*/ 69 w 80"/>
                    <a:gd name="T17" fmla="*/ 0 h 37"/>
                    <a:gd name="T18" fmla="*/ 70 w 80"/>
                    <a:gd name="T19" fmla="*/ 4 h 37"/>
                    <a:gd name="T20" fmla="*/ 75 w 80"/>
                    <a:gd name="T21" fmla="*/ 20 h 37"/>
                    <a:gd name="T22" fmla="*/ 77 w 80"/>
                    <a:gd name="T23" fmla="*/ 25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0" h="37">
                      <a:moveTo>
                        <a:pt x="77" y="25"/>
                      </a:moveTo>
                      <a:cubicBezTo>
                        <a:pt x="78" y="30"/>
                        <a:pt x="80" y="37"/>
                        <a:pt x="66" y="36"/>
                      </a:cubicBezTo>
                      <a:cubicBezTo>
                        <a:pt x="39" y="33"/>
                        <a:pt x="40" y="37"/>
                        <a:pt x="11" y="37"/>
                      </a:cubicBezTo>
                      <a:cubicBezTo>
                        <a:pt x="0" y="37"/>
                        <a:pt x="2" y="35"/>
                        <a:pt x="2" y="33"/>
                      </a:cubicBezTo>
                      <a:cubicBezTo>
                        <a:pt x="2" y="32"/>
                        <a:pt x="2" y="31"/>
                        <a:pt x="4" y="30"/>
                      </a:cubicBezTo>
                      <a:cubicBezTo>
                        <a:pt x="31" y="20"/>
                        <a:pt x="31" y="20"/>
                        <a:pt x="31" y="20"/>
                      </a:cubicBezTo>
                      <a:cubicBezTo>
                        <a:pt x="37" y="18"/>
                        <a:pt x="41" y="14"/>
                        <a:pt x="42" y="8"/>
                      </a:cubicBez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69" y="0"/>
                        <a:pt x="69" y="0"/>
                        <a:pt x="69" y="0"/>
                      </a:cubicBezTo>
                      <a:cubicBezTo>
                        <a:pt x="70" y="4"/>
                        <a:pt x="70" y="4"/>
                        <a:pt x="70" y="4"/>
                      </a:cubicBezTo>
                      <a:cubicBezTo>
                        <a:pt x="70" y="10"/>
                        <a:pt x="71" y="15"/>
                        <a:pt x="75" y="20"/>
                      </a:cubicBezTo>
                      <a:cubicBezTo>
                        <a:pt x="76" y="21"/>
                        <a:pt x="76" y="23"/>
                        <a:pt x="77" y="25"/>
                      </a:cubicBezTo>
                    </a:path>
                  </a:pathLst>
                </a:custGeom>
                <a:solidFill>
                  <a:srgbClr val="FCC0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92" name="Freeform 134">
                  <a:extLst>
                    <a:ext uri="{FF2B5EF4-FFF2-40B4-BE49-F238E27FC236}">
                      <a16:creationId xmlns:a16="http://schemas.microsoft.com/office/drawing/2014/main" id="{2ACD408D-A63A-4253-B48C-9D620D618B3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1108075" y="4573588"/>
                  <a:ext cx="233363" cy="53975"/>
                </a:xfrm>
                <a:custGeom>
                  <a:avLst/>
                  <a:gdLst>
                    <a:gd name="T0" fmla="*/ 37 w 48"/>
                    <a:gd name="T1" fmla="*/ 11 h 11"/>
                    <a:gd name="T2" fmla="*/ 37 w 48"/>
                    <a:gd name="T3" fmla="*/ 11 h 11"/>
                    <a:gd name="T4" fmla="*/ 37 w 48"/>
                    <a:gd name="T5" fmla="*/ 11 h 11"/>
                    <a:gd name="T6" fmla="*/ 37 w 48"/>
                    <a:gd name="T7" fmla="*/ 11 h 11"/>
                    <a:gd name="T8" fmla="*/ 34 w 48"/>
                    <a:gd name="T9" fmla="*/ 11 h 11"/>
                    <a:gd name="T10" fmla="*/ 34 w 48"/>
                    <a:gd name="T11" fmla="*/ 11 h 11"/>
                    <a:gd name="T12" fmla="*/ 34 w 48"/>
                    <a:gd name="T13" fmla="*/ 11 h 11"/>
                    <a:gd name="T14" fmla="*/ 33 w 48"/>
                    <a:gd name="T15" fmla="*/ 11 h 11"/>
                    <a:gd name="T16" fmla="*/ 34 w 48"/>
                    <a:gd name="T17" fmla="*/ 11 h 11"/>
                    <a:gd name="T18" fmla="*/ 33 w 48"/>
                    <a:gd name="T19" fmla="*/ 11 h 11"/>
                    <a:gd name="T20" fmla="*/ 33 w 48"/>
                    <a:gd name="T21" fmla="*/ 11 h 11"/>
                    <a:gd name="T22" fmla="*/ 33 w 48"/>
                    <a:gd name="T23" fmla="*/ 11 h 11"/>
                    <a:gd name="T24" fmla="*/ 33 w 48"/>
                    <a:gd name="T25" fmla="*/ 11 h 11"/>
                    <a:gd name="T26" fmla="*/ 18 w 48"/>
                    <a:gd name="T27" fmla="*/ 10 h 11"/>
                    <a:gd name="T28" fmla="*/ 0 w 48"/>
                    <a:gd name="T29" fmla="*/ 11 h 11"/>
                    <a:gd name="T30" fmla="*/ 18 w 48"/>
                    <a:gd name="T31" fmla="*/ 10 h 11"/>
                    <a:gd name="T32" fmla="*/ 18 w 48"/>
                    <a:gd name="T33" fmla="*/ 10 h 11"/>
                    <a:gd name="T34" fmla="*/ 18 w 48"/>
                    <a:gd name="T35" fmla="*/ 10 h 11"/>
                    <a:gd name="T36" fmla="*/ 18 w 48"/>
                    <a:gd name="T37" fmla="*/ 10 h 11"/>
                    <a:gd name="T38" fmla="*/ 18 w 48"/>
                    <a:gd name="T39" fmla="*/ 10 h 11"/>
                    <a:gd name="T40" fmla="*/ 45 w 48"/>
                    <a:gd name="T41" fmla="*/ 0 h 11"/>
                    <a:gd name="T42" fmla="*/ 37 w 48"/>
                    <a:gd name="T43" fmla="*/ 11 h 11"/>
                    <a:gd name="T44" fmla="*/ 45 w 48"/>
                    <a:gd name="T4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8" h="11">
                      <a:moveTo>
                        <a:pt x="37" y="11"/>
                      </a:moveTo>
                      <a:cubicBezTo>
                        <a:pt x="37" y="11"/>
                        <a:pt x="37" y="11"/>
                        <a:pt x="37" y="11"/>
                      </a:cubicBezTo>
                      <a:cubicBezTo>
                        <a:pt x="37" y="11"/>
                        <a:pt x="37" y="11"/>
                        <a:pt x="37" y="11"/>
                      </a:cubicBezTo>
                      <a:cubicBezTo>
                        <a:pt x="37" y="11"/>
                        <a:pt x="37" y="11"/>
                        <a:pt x="37" y="11"/>
                      </a:cubicBezTo>
                      <a:moveTo>
                        <a:pt x="34" y="11"/>
                      </a:moveTo>
                      <a:cubicBezTo>
                        <a:pt x="34" y="11"/>
                        <a:pt x="34" y="11"/>
                        <a:pt x="34" y="11"/>
                      </a:cubicBezTo>
                      <a:cubicBezTo>
                        <a:pt x="34" y="11"/>
                        <a:pt x="34" y="11"/>
                        <a:pt x="34" y="11"/>
                      </a:cubicBezTo>
                      <a:moveTo>
                        <a:pt x="33" y="11"/>
                      </a:moveTo>
                      <a:cubicBezTo>
                        <a:pt x="33" y="11"/>
                        <a:pt x="34" y="11"/>
                        <a:pt x="34" y="11"/>
                      </a:cubicBezTo>
                      <a:cubicBezTo>
                        <a:pt x="34" y="11"/>
                        <a:pt x="33" y="11"/>
                        <a:pt x="33" y="11"/>
                      </a:cubicBezTo>
                      <a:moveTo>
                        <a:pt x="33" y="11"/>
                      </a:move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moveTo>
                        <a:pt x="18" y="10"/>
                      </a:moveTo>
                      <a:cubicBezTo>
                        <a:pt x="11" y="10"/>
                        <a:pt x="7" y="11"/>
                        <a:pt x="0" y="11"/>
                      </a:cubicBezTo>
                      <a:cubicBezTo>
                        <a:pt x="7" y="11"/>
                        <a:pt x="11" y="10"/>
                        <a:pt x="18" y="10"/>
                      </a:cubicBezTo>
                      <a:moveTo>
                        <a:pt x="18" y="10"/>
                      </a:moveTo>
                      <a:cubicBezTo>
                        <a:pt x="18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8" y="10"/>
                      </a:cubicBezTo>
                      <a:moveTo>
                        <a:pt x="45" y="0"/>
                      </a:moveTo>
                      <a:cubicBezTo>
                        <a:pt x="46" y="5"/>
                        <a:pt x="48" y="11"/>
                        <a:pt x="37" y="11"/>
                      </a:cubicBezTo>
                      <a:cubicBezTo>
                        <a:pt x="48" y="11"/>
                        <a:pt x="46" y="5"/>
                        <a:pt x="45" y="0"/>
                      </a:cubicBezTo>
                    </a:path>
                  </a:pathLst>
                </a:custGeom>
                <a:solidFill>
                  <a:srgbClr val="E8E8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93" name="Freeform 135">
                  <a:extLst>
                    <a:ext uri="{FF2B5EF4-FFF2-40B4-BE49-F238E27FC236}">
                      <a16:creationId xmlns:a16="http://schemas.microsoft.com/office/drawing/2014/main" id="{DBA3843D-7D28-43B9-81A5-A299BD50E5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258887" y="4543425"/>
                  <a:ext cx="384175" cy="88900"/>
                </a:xfrm>
                <a:custGeom>
                  <a:avLst/>
                  <a:gdLst>
                    <a:gd name="T0" fmla="*/ 45 w 79"/>
                    <a:gd name="T1" fmla="*/ 0 h 18"/>
                    <a:gd name="T2" fmla="*/ 42 w 79"/>
                    <a:gd name="T3" fmla="*/ 8 h 18"/>
                    <a:gd name="T4" fmla="*/ 18 w 79"/>
                    <a:gd name="T5" fmla="*/ 15 h 18"/>
                    <a:gd name="T6" fmla="*/ 1 w 79"/>
                    <a:gd name="T7" fmla="*/ 14 h 18"/>
                    <a:gd name="T8" fmla="*/ 1 w 79"/>
                    <a:gd name="T9" fmla="*/ 14 h 18"/>
                    <a:gd name="T10" fmla="*/ 1 w 79"/>
                    <a:gd name="T11" fmla="*/ 14 h 18"/>
                    <a:gd name="T12" fmla="*/ 0 w 79"/>
                    <a:gd name="T13" fmla="*/ 15 h 18"/>
                    <a:gd name="T14" fmla="*/ 10 w 79"/>
                    <a:gd name="T15" fmla="*/ 18 h 18"/>
                    <a:gd name="T16" fmla="*/ 31 w 79"/>
                    <a:gd name="T17" fmla="*/ 17 h 18"/>
                    <a:gd name="T18" fmla="*/ 49 w 79"/>
                    <a:gd name="T19" fmla="*/ 16 h 18"/>
                    <a:gd name="T20" fmla="*/ 49 w 79"/>
                    <a:gd name="T21" fmla="*/ 16 h 18"/>
                    <a:gd name="T22" fmla="*/ 49 w 79"/>
                    <a:gd name="T23" fmla="*/ 16 h 18"/>
                    <a:gd name="T24" fmla="*/ 49 w 79"/>
                    <a:gd name="T25" fmla="*/ 16 h 18"/>
                    <a:gd name="T26" fmla="*/ 49 w 79"/>
                    <a:gd name="T27" fmla="*/ 16 h 18"/>
                    <a:gd name="T28" fmla="*/ 64 w 79"/>
                    <a:gd name="T29" fmla="*/ 17 h 18"/>
                    <a:gd name="T30" fmla="*/ 64 w 79"/>
                    <a:gd name="T31" fmla="*/ 17 h 18"/>
                    <a:gd name="T32" fmla="*/ 64 w 79"/>
                    <a:gd name="T33" fmla="*/ 17 h 18"/>
                    <a:gd name="T34" fmla="*/ 65 w 79"/>
                    <a:gd name="T35" fmla="*/ 17 h 18"/>
                    <a:gd name="T36" fmla="*/ 65 w 79"/>
                    <a:gd name="T37" fmla="*/ 17 h 18"/>
                    <a:gd name="T38" fmla="*/ 65 w 79"/>
                    <a:gd name="T39" fmla="*/ 17 h 18"/>
                    <a:gd name="T40" fmla="*/ 65 w 79"/>
                    <a:gd name="T41" fmla="*/ 17 h 18"/>
                    <a:gd name="T42" fmla="*/ 68 w 79"/>
                    <a:gd name="T43" fmla="*/ 17 h 18"/>
                    <a:gd name="T44" fmla="*/ 68 w 79"/>
                    <a:gd name="T45" fmla="*/ 17 h 18"/>
                    <a:gd name="T46" fmla="*/ 68 w 79"/>
                    <a:gd name="T47" fmla="*/ 17 h 18"/>
                    <a:gd name="T48" fmla="*/ 76 w 79"/>
                    <a:gd name="T49" fmla="*/ 6 h 18"/>
                    <a:gd name="T50" fmla="*/ 76 w 79"/>
                    <a:gd name="T51" fmla="*/ 6 h 18"/>
                    <a:gd name="T52" fmla="*/ 76 w 79"/>
                    <a:gd name="T53" fmla="*/ 6 h 18"/>
                    <a:gd name="T54" fmla="*/ 75 w 79"/>
                    <a:gd name="T55" fmla="*/ 4 h 18"/>
                    <a:gd name="T56" fmla="*/ 75 w 79"/>
                    <a:gd name="T57" fmla="*/ 4 h 18"/>
                    <a:gd name="T58" fmla="*/ 74 w 79"/>
                    <a:gd name="T59" fmla="*/ 4 h 18"/>
                    <a:gd name="T60" fmla="*/ 73 w 79"/>
                    <a:gd name="T61" fmla="*/ 4 h 18"/>
                    <a:gd name="T62" fmla="*/ 73 w 79"/>
                    <a:gd name="T63" fmla="*/ 4 h 18"/>
                    <a:gd name="T64" fmla="*/ 72 w 79"/>
                    <a:gd name="T65" fmla="*/ 4 h 18"/>
                    <a:gd name="T66" fmla="*/ 72 w 79"/>
                    <a:gd name="T67" fmla="*/ 4 h 18"/>
                    <a:gd name="T68" fmla="*/ 71 w 79"/>
                    <a:gd name="T69" fmla="*/ 3 h 18"/>
                    <a:gd name="T70" fmla="*/ 71 w 79"/>
                    <a:gd name="T71" fmla="*/ 3 h 18"/>
                    <a:gd name="T72" fmla="*/ 45 w 79"/>
                    <a:gd name="T7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9" h="18">
                      <a:moveTo>
                        <a:pt x="45" y="0"/>
                      </a:moveTo>
                      <a:cubicBezTo>
                        <a:pt x="45" y="3"/>
                        <a:pt x="44" y="5"/>
                        <a:pt x="42" y="8"/>
                      </a:cubicBezTo>
                      <a:cubicBezTo>
                        <a:pt x="36" y="13"/>
                        <a:pt x="27" y="15"/>
                        <a:pt x="18" y="15"/>
                      </a:cubicBezTo>
                      <a:cubicBezTo>
                        <a:pt x="12" y="15"/>
                        <a:pt x="6" y="14"/>
                        <a:pt x="1" y="14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1" y="15"/>
                        <a:pt x="0" y="15"/>
                        <a:pt x="0" y="15"/>
                      </a:cubicBezTo>
                      <a:cubicBezTo>
                        <a:pt x="0" y="17"/>
                        <a:pt x="1" y="18"/>
                        <a:pt x="10" y="18"/>
                      </a:cubicBezTo>
                      <a:cubicBezTo>
                        <a:pt x="20" y="18"/>
                        <a:pt x="26" y="18"/>
                        <a:pt x="31" y="17"/>
                      </a:cubicBezTo>
                      <a:cubicBezTo>
                        <a:pt x="38" y="17"/>
                        <a:pt x="42" y="16"/>
                        <a:pt x="49" y="16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53" y="16"/>
                        <a:pt x="58" y="16"/>
                        <a:pt x="64" y="17"/>
                      </a:cubicBezTo>
                      <a:cubicBezTo>
                        <a:pt x="64" y="17"/>
                        <a:pt x="64" y="17"/>
                        <a:pt x="64" y="17"/>
                      </a:cubicBezTo>
                      <a:cubicBezTo>
                        <a:pt x="64" y="17"/>
                        <a:pt x="64" y="17"/>
                        <a:pt x="64" y="17"/>
                      </a:cubicBezTo>
                      <a:cubicBezTo>
                        <a:pt x="64" y="17"/>
                        <a:pt x="65" y="17"/>
                        <a:pt x="65" y="17"/>
                      </a:cubicBezTo>
                      <a:cubicBezTo>
                        <a:pt x="65" y="17"/>
                        <a:pt x="65" y="17"/>
                        <a:pt x="65" y="17"/>
                      </a:cubicBezTo>
                      <a:cubicBezTo>
                        <a:pt x="65" y="17"/>
                        <a:pt x="65" y="17"/>
                        <a:pt x="65" y="17"/>
                      </a:cubicBezTo>
                      <a:cubicBezTo>
                        <a:pt x="65" y="17"/>
                        <a:pt x="65" y="17"/>
                        <a:pt x="65" y="17"/>
                      </a:cubicBezTo>
                      <a:cubicBezTo>
                        <a:pt x="66" y="17"/>
                        <a:pt x="67" y="17"/>
                        <a:pt x="68" y="17"/>
                      </a:cubicBezTo>
                      <a:cubicBezTo>
                        <a:pt x="68" y="17"/>
                        <a:pt x="68" y="17"/>
                        <a:pt x="68" y="17"/>
                      </a:cubicBezTo>
                      <a:cubicBezTo>
                        <a:pt x="68" y="17"/>
                        <a:pt x="68" y="17"/>
                        <a:pt x="68" y="17"/>
                      </a:cubicBezTo>
                      <a:cubicBezTo>
                        <a:pt x="79" y="17"/>
                        <a:pt x="77" y="11"/>
                        <a:pt x="76" y="6"/>
                      </a:cubicBezTo>
                      <a:cubicBezTo>
                        <a:pt x="76" y="6"/>
                        <a:pt x="76" y="6"/>
                        <a:pt x="76" y="6"/>
                      </a:cubicBezTo>
                      <a:cubicBezTo>
                        <a:pt x="76" y="6"/>
                        <a:pt x="76" y="6"/>
                        <a:pt x="76" y="6"/>
                      </a:cubicBezTo>
                      <a:cubicBezTo>
                        <a:pt x="76" y="5"/>
                        <a:pt x="75" y="5"/>
                        <a:pt x="75" y="4"/>
                      </a:cubicBezTo>
                      <a:cubicBezTo>
                        <a:pt x="75" y="4"/>
                        <a:pt x="75" y="4"/>
                        <a:pt x="75" y="4"/>
                      </a:cubicBezTo>
                      <a:cubicBezTo>
                        <a:pt x="75" y="4"/>
                        <a:pt x="74" y="4"/>
                        <a:pt x="74" y="4"/>
                      </a:cubicBezTo>
                      <a:cubicBezTo>
                        <a:pt x="73" y="4"/>
                        <a:pt x="73" y="4"/>
                        <a:pt x="73" y="4"/>
                      </a:cubicBezTo>
                      <a:cubicBezTo>
                        <a:pt x="73" y="4"/>
                        <a:pt x="73" y="4"/>
                        <a:pt x="73" y="4"/>
                      </a:cubicBezTo>
                      <a:cubicBezTo>
                        <a:pt x="73" y="4"/>
                        <a:pt x="73" y="4"/>
                        <a:pt x="72" y="4"/>
                      </a:cubicBezTo>
                      <a:cubicBezTo>
                        <a:pt x="72" y="4"/>
                        <a:pt x="72" y="4"/>
                        <a:pt x="72" y="4"/>
                      </a:cubicBezTo>
                      <a:cubicBezTo>
                        <a:pt x="72" y="3"/>
                        <a:pt x="72" y="3"/>
                        <a:pt x="71" y="3"/>
                      </a:cubicBezTo>
                      <a:cubicBezTo>
                        <a:pt x="71" y="3"/>
                        <a:pt x="71" y="3"/>
                        <a:pt x="71" y="3"/>
                      </a:cubicBezTo>
                      <a:cubicBezTo>
                        <a:pt x="63" y="2"/>
                        <a:pt x="54" y="0"/>
                        <a:pt x="45" y="0"/>
                      </a:cubicBezTo>
                    </a:path>
                  </a:pathLst>
                </a:custGeom>
                <a:solidFill>
                  <a:srgbClr val="E5AF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94" name="Freeform 136">
                  <a:extLst>
                    <a:ext uri="{FF2B5EF4-FFF2-40B4-BE49-F238E27FC236}">
                      <a16:creationId xmlns:a16="http://schemas.microsoft.com/office/drawing/2014/main" id="{B4A3E012-50BC-4F8F-A8E8-28CA72C824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73037" y="4479925"/>
                  <a:ext cx="247650" cy="136525"/>
                </a:xfrm>
                <a:custGeom>
                  <a:avLst/>
                  <a:gdLst>
                    <a:gd name="T0" fmla="*/ 2 w 51"/>
                    <a:gd name="T1" fmla="*/ 7 h 28"/>
                    <a:gd name="T2" fmla="*/ 1 w 51"/>
                    <a:gd name="T3" fmla="*/ 14 h 28"/>
                    <a:gd name="T4" fmla="*/ 0 w 51"/>
                    <a:gd name="T5" fmla="*/ 20 h 28"/>
                    <a:gd name="T6" fmla="*/ 7 w 51"/>
                    <a:gd name="T7" fmla="*/ 28 h 28"/>
                    <a:gd name="T8" fmla="*/ 28 w 51"/>
                    <a:gd name="T9" fmla="*/ 28 h 28"/>
                    <a:gd name="T10" fmla="*/ 48 w 51"/>
                    <a:gd name="T11" fmla="*/ 27 h 28"/>
                    <a:gd name="T12" fmla="*/ 50 w 51"/>
                    <a:gd name="T13" fmla="*/ 23 h 28"/>
                    <a:gd name="T14" fmla="*/ 38 w 51"/>
                    <a:gd name="T15" fmla="*/ 13 h 28"/>
                    <a:gd name="T16" fmla="*/ 10 w 51"/>
                    <a:gd name="T17" fmla="*/ 2 h 28"/>
                    <a:gd name="T18" fmla="*/ 2 w 51"/>
                    <a:gd name="T19" fmla="*/ 7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1" h="28">
                      <a:moveTo>
                        <a:pt x="2" y="7"/>
                      </a:moveTo>
                      <a:cubicBezTo>
                        <a:pt x="1" y="9"/>
                        <a:pt x="1" y="12"/>
                        <a:pt x="1" y="14"/>
                      </a:cubicBezTo>
                      <a:cubicBezTo>
                        <a:pt x="1" y="16"/>
                        <a:pt x="0" y="18"/>
                        <a:pt x="0" y="20"/>
                      </a:cubicBezTo>
                      <a:cubicBezTo>
                        <a:pt x="0" y="24"/>
                        <a:pt x="3" y="28"/>
                        <a:pt x="7" y="28"/>
                      </a:cubicBezTo>
                      <a:cubicBezTo>
                        <a:pt x="15" y="27"/>
                        <a:pt x="22" y="28"/>
                        <a:pt x="28" y="28"/>
                      </a:cubicBezTo>
                      <a:cubicBezTo>
                        <a:pt x="35" y="28"/>
                        <a:pt x="41" y="28"/>
                        <a:pt x="48" y="27"/>
                      </a:cubicBezTo>
                      <a:cubicBezTo>
                        <a:pt x="50" y="27"/>
                        <a:pt x="51" y="25"/>
                        <a:pt x="50" y="23"/>
                      </a:cubicBezTo>
                      <a:cubicBezTo>
                        <a:pt x="47" y="19"/>
                        <a:pt x="42" y="17"/>
                        <a:pt x="38" y="13"/>
                      </a:cubicBezTo>
                      <a:cubicBezTo>
                        <a:pt x="31" y="7"/>
                        <a:pt x="19" y="0"/>
                        <a:pt x="10" y="2"/>
                      </a:cubicBezTo>
                      <a:cubicBezTo>
                        <a:pt x="7" y="3"/>
                        <a:pt x="3" y="5"/>
                        <a:pt x="2" y="7"/>
                      </a:cubicBezTo>
                    </a:path>
                  </a:pathLst>
                </a:custGeom>
                <a:solidFill>
                  <a:srgbClr val="FFD9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95" name="Freeform 137">
                  <a:extLst>
                    <a:ext uri="{FF2B5EF4-FFF2-40B4-BE49-F238E27FC236}">
                      <a16:creationId xmlns:a16="http://schemas.microsoft.com/office/drawing/2014/main" id="{31A95F3D-001C-4A71-A8FE-E0990E3AD6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103312" y="3255963"/>
                  <a:ext cx="1114425" cy="1355725"/>
                </a:xfrm>
                <a:custGeom>
                  <a:avLst/>
                  <a:gdLst>
                    <a:gd name="T0" fmla="*/ 229 w 229"/>
                    <a:gd name="T1" fmla="*/ 264 h 278"/>
                    <a:gd name="T2" fmla="*/ 163 w 229"/>
                    <a:gd name="T3" fmla="*/ 273 h 278"/>
                    <a:gd name="T4" fmla="*/ 146 w 229"/>
                    <a:gd name="T5" fmla="*/ 276 h 278"/>
                    <a:gd name="T6" fmla="*/ 137 w 229"/>
                    <a:gd name="T7" fmla="*/ 277 h 278"/>
                    <a:gd name="T8" fmla="*/ 98 w 229"/>
                    <a:gd name="T9" fmla="*/ 273 h 278"/>
                    <a:gd name="T10" fmla="*/ 88 w 229"/>
                    <a:gd name="T11" fmla="*/ 267 h 278"/>
                    <a:gd name="T12" fmla="*/ 41 w 229"/>
                    <a:gd name="T13" fmla="*/ 268 h 278"/>
                    <a:gd name="T14" fmla="*/ 0 w 229"/>
                    <a:gd name="T15" fmla="*/ 264 h 278"/>
                    <a:gd name="T16" fmla="*/ 0 w 229"/>
                    <a:gd name="T17" fmla="*/ 262 h 278"/>
                    <a:gd name="T18" fmla="*/ 22 w 229"/>
                    <a:gd name="T19" fmla="*/ 121 h 278"/>
                    <a:gd name="T20" fmla="*/ 52 w 229"/>
                    <a:gd name="T21" fmla="*/ 24 h 278"/>
                    <a:gd name="T22" fmla="*/ 57 w 229"/>
                    <a:gd name="T23" fmla="*/ 9 h 278"/>
                    <a:gd name="T24" fmla="*/ 136 w 229"/>
                    <a:gd name="T25" fmla="*/ 0 h 278"/>
                    <a:gd name="T26" fmla="*/ 145 w 229"/>
                    <a:gd name="T27" fmla="*/ 17 h 278"/>
                    <a:gd name="T28" fmla="*/ 157 w 229"/>
                    <a:gd name="T29" fmla="*/ 58 h 278"/>
                    <a:gd name="T30" fmla="*/ 229 w 229"/>
                    <a:gd name="T31" fmla="*/ 264 h 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29" h="278">
                      <a:moveTo>
                        <a:pt x="229" y="264"/>
                      </a:moveTo>
                      <a:cubicBezTo>
                        <a:pt x="206" y="262"/>
                        <a:pt x="185" y="268"/>
                        <a:pt x="163" y="273"/>
                      </a:cubicBezTo>
                      <a:cubicBezTo>
                        <a:pt x="158" y="274"/>
                        <a:pt x="152" y="276"/>
                        <a:pt x="146" y="276"/>
                      </a:cubicBezTo>
                      <a:cubicBezTo>
                        <a:pt x="143" y="277"/>
                        <a:pt x="140" y="277"/>
                        <a:pt x="137" y="277"/>
                      </a:cubicBezTo>
                      <a:cubicBezTo>
                        <a:pt x="124" y="278"/>
                        <a:pt x="112" y="277"/>
                        <a:pt x="98" y="273"/>
                      </a:cubicBezTo>
                      <a:cubicBezTo>
                        <a:pt x="88" y="267"/>
                        <a:pt x="88" y="267"/>
                        <a:pt x="88" y="267"/>
                      </a:cubicBezTo>
                      <a:cubicBezTo>
                        <a:pt x="77" y="275"/>
                        <a:pt x="61" y="272"/>
                        <a:pt x="41" y="268"/>
                      </a:cubicBezTo>
                      <a:cubicBezTo>
                        <a:pt x="28" y="265"/>
                        <a:pt x="14" y="263"/>
                        <a:pt x="0" y="264"/>
                      </a:cubicBezTo>
                      <a:cubicBezTo>
                        <a:pt x="0" y="262"/>
                        <a:pt x="0" y="262"/>
                        <a:pt x="0" y="262"/>
                      </a:cubicBezTo>
                      <a:cubicBezTo>
                        <a:pt x="22" y="121"/>
                        <a:pt x="22" y="121"/>
                        <a:pt x="22" y="121"/>
                      </a:cubicBezTo>
                      <a:cubicBezTo>
                        <a:pt x="52" y="24"/>
                        <a:pt x="52" y="24"/>
                        <a:pt x="52" y="24"/>
                      </a:cubicBezTo>
                      <a:cubicBezTo>
                        <a:pt x="57" y="9"/>
                        <a:pt x="57" y="9"/>
                        <a:pt x="57" y="9"/>
                      </a:cubicBezTo>
                      <a:cubicBezTo>
                        <a:pt x="136" y="0"/>
                        <a:pt x="136" y="0"/>
                        <a:pt x="136" y="0"/>
                      </a:cubicBezTo>
                      <a:cubicBezTo>
                        <a:pt x="139" y="5"/>
                        <a:pt x="142" y="11"/>
                        <a:pt x="145" y="17"/>
                      </a:cubicBezTo>
                      <a:cubicBezTo>
                        <a:pt x="151" y="30"/>
                        <a:pt x="155" y="43"/>
                        <a:pt x="157" y="58"/>
                      </a:cubicBezTo>
                      <a:cubicBezTo>
                        <a:pt x="229" y="264"/>
                        <a:pt x="229" y="264"/>
                        <a:pt x="229" y="264"/>
                      </a:cubicBezTo>
                    </a:path>
                  </a:pathLst>
                </a:custGeom>
                <a:solidFill>
                  <a:srgbClr val="5D31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96" name="Freeform 138">
                  <a:extLst>
                    <a:ext uri="{FF2B5EF4-FFF2-40B4-BE49-F238E27FC236}">
                      <a16:creationId xmlns:a16="http://schemas.microsoft.com/office/drawing/2014/main" id="{5F72EE39-5685-4D74-8427-EF73CD2339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98550" y="4538663"/>
                  <a:ext cx="28575" cy="4763"/>
                </a:xfrm>
                <a:custGeom>
                  <a:avLst/>
                  <a:gdLst>
                    <a:gd name="T0" fmla="*/ 6 w 6"/>
                    <a:gd name="T1" fmla="*/ 0 h 1"/>
                    <a:gd name="T2" fmla="*/ 0 w 6"/>
                    <a:gd name="T3" fmla="*/ 1 h 1"/>
                    <a:gd name="T4" fmla="*/ 0 w 6"/>
                    <a:gd name="T5" fmla="*/ 1 h 1"/>
                    <a:gd name="T6" fmla="*/ 6 w 6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6" y="0"/>
                      </a:moveTo>
                      <a:cubicBezTo>
                        <a:pt x="4" y="0"/>
                        <a:pt x="2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0"/>
                        <a:pt x="4" y="0"/>
                        <a:pt x="6" y="0"/>
                      </a:cubicBezTo>
                    </a:path>
                  </a:pathLst>
                </a:custGeom>
                <a:solidFill>
                  <a:srgbClr val="B98F6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97" name="Freeform 139">
                  <a:extLst>
                    <a:ext uri="{FF2B5EF4-FFF2-40B4-BE49-F238E27FC236}">
                      <a16:creationId xmlns:a16="http://schemas.microsoft.com/office/drawing/2014/main" id="{86DF64CE-906A-40E9-B02F-9EECEA5F2F1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1103312" y="4543425"/>
                  <a:ext cx="428625" cy="39688"/>
                </a:xfrm>
                <a:custGeom>
                  <a:avLst/>
                  <a:gdLst>
                    <a:gd name="T0" fmla="*/ 88 w 88"/>
                    <a:gd name="T1" fmla="*/ 3 h 8"/>
                    <a:gd name="T2" fmla="*/ 71 w 88"/>
                    <a:gd name="T3" fmla="*/ 8 h 8"/>
                    <a:gd name="T4" fmla="*/ 88 w 88"/>
                    <a:gd name="T5" fmla="*/ 3 h 8"/>
                    <a:gd name="T6" fmla="*/ 0 w 88"/>
                    <a:gd name="T7" fmla="*/ 0 h 8"/>
                    <a:gd name="T8" fmla="*/ 0 w 88"/>
                    <a:gd name="T9" fmla="*/ 0 h 8"/>
                    <a:gd name="T10" fmla="*/ 0 w 88"/>
                    <a:gd name="T1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8" h="8">
                      <a:moveTo>
                        <a:pt x="88" y="3"/>
                      </a:moveTo>
                      <a:cubicBezTo>
                        <a:pt x="83" y="7"/>
                        <a:pt x="77" y="8"/>
                        <a:pt x="71" y="8"/>
                      </a:cubicBezTo>
                      <a:cubicBezTo>
                        <a:pt x="77" y="8"/>
                        <a:pt x="83" y="7"/>
                        <a:pt x="88" y="3"/>
                      </a:cubicBezTo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BBBBB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98" name="Freeform 140">
                  <a:extLst>
                    <a:ext uri="{FF2B5EF4-FFF2-40B4-BE49-F238E27FC236}">
                      <a16:creationId xmlns:a16="http://schemas.microsoft.com/office/drawing/2014/main" id="{6360B067-F481-4B76-9BBE-51DC7DF922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103312" y="3460750"/>
                  <a:ext cx="1114425" cy="1150938"/>
                </a:xfrm>
                <a:custGeom>
                  <a:avLst/>
                  <a:gdLst>
                    <a:gd name="T0" fmla="*/ 137 w 229"/>
                    <a:gd name="T1" fmla="*/ 0 h 236"/>
                    <a:gd name="T2" fmla="*/ 138 w 229"/>
                    <a:gd name="T3" fmla="*/ 6 h 236"/>
                    <a:gd name="T4" fmla="*/ 128 w 229"/>
                    <a:gd name="T5" fmla="*/ 37 h 236"/>
                    <a:gd name="T6" fmla="*/ 128 w 229"/>
                    <a:gd name="T7" fmla="*/ 37 h 236"/>
                    <a:gd name="T8" fmla="*/ 125 w 229"/>
                    <a:gd name="T9" fmla="*/ 40 h 236"/>
                    <a:gd name="T10" fmla="*/ 152 w 229"/>
                    <a:gd name="T11" fmla="*/ 213 h 236"/>
                    <a:gd name="T12" fmla="*/ 133 w 229"/>
                    <a:gd name="T13" fmla="*/ 213 h 236"/>
                    <a:gd name="T14" fmla="*/ 129 w 229"/>
                    <a:gd name="T15" fmla="*/ 226 h 236"/>
                    <a:gd name="T16" fmla="*/ 77 w 229"/>
                    <a:gd name="T17" fmla="*/ 179 h 236"/>
                    <a:gd name="T18" fmla="*/ 31 w 229"/>
                    <a:gd name="T19" fmla="*/ 213 h 236"/>
                    <a:gd name="T20" fmla="*/ 0 w 229"/>
                    <a:gd name="T21" fmla="*/ 220 h 236"/>
                    <a:gd name="T22" fmla="*/ 0 w 229"/>
                    <a:gd name="T23" fmla="*/ 222 h 236"/>
                    <a:gd name="T24" fmla="*/ 0 w 229"/>
                    <a:gd name="T25" fmla="*/ 222 h 236"/>
                    <a:gd name="T26" fmla="*/ 7 w 229"/>
                    <a:gd name="T27" fmla="*/ 221 h 236"/>
                    <a:gd name="T28" fmla="*/ 7 w 229"/>
                    <a:gd name="T29" fmla="*/ 221 h 236"/>
                    <a:gd name="T30" fmla="*/ 7 w 229"/>
                    <a:gd name="T31" fmla="*/ 221 h 236"/>
                    <a:gd name="T32" fmla="*/ 39 w 229"/>
                    <a:gd name="T33" fmla="*/ 225 h 236"/>
                    <a:gd name="T34" fmla="*/ 40 w 229"/>
                    <a:gd name="T35" fmla="*/ 226 h 236"/>
                    <a:gd name="T36" fmla="*/ 41 w 229"/>
                    <a:gd name="T37" fmla="*/ 226 h 236"/>
                    <a:gd name="T38" fmla="*/ 43 w 229"/>
                    <a:gd name="T39" fmla="*/ 226 h 236"/>
                    <a:gd name="T40" fmla="*/ 43 w 229"/>
                    <a:gd name="T41" fmla="*/ 226 h 236"/>
                    <a:gd name="T42" fmla="*/ 44 w 229"/>
                    <a:gd name="T43" fmla="*/ 226 h 236"/>
                    <a:gd name="T44" fmla="*/ 70 w 229"/>
                    <a:gd name="T45" fmla="*/ 230 h 236"/>
                    <a:gd name="T46" fmla="*/ 71 w 229"/>
                    <a:gd name="T47" fmla="*/ 230 h 236"/>
                    <a:gd name="T48" fmla="*/ 88 w 229"/>
                    <a:gd name="T49" fmla="*/ 225 h 236"/>
                    <a:gd name="T50" fmla="*/ 98 w 229"/>
                    <a:gd name="T51" fmla="*/ 231 h 236"/>
                    <a:gd name="T52" fmla="*/ 105 w 229"/>
                    <a:gd name="T53" fmla="*/ 233 h 236"/>
                    <a:gd name="T54" fmla="*/ 105 w 229"/>
                    <a:gd name="T55" fmla="*/ 233 h 236"/>
                    <a:gd name="T56" fmla="*/ 126 w 229"/>
                    <a:gd name="T57" fmla="*/ 236 h 236"/>
                    <a:gd name="T58" fmla="*/ 129 w 229"/>
                    <a:gd name="T59" fmla="*/ 236 h 236"/>
                    <a:gd name="T60" fmla="*/ 137 w 229"/>
                    <a:gd name="T61" fmla="*/ 235 h 236"/>
                    <a:gd name="T62" fmla="*/ 146 w 229"/>
                    <a:gd name="T63" fmla="*/ 234 h 236"/>
                    <a:gd name="T64" fmla="*/ 163 w 229"/>
                    <a:gd name="T65" fmla="*/ 231 h 236"/>
                    <a:gd name="T66" fmla="*/ 219 w 229"/>
                    <a:gd name="T67" fmla="*/ 222 h 236"/>
                    <a:gd name="T68" fmla="*/ 157 w 229"/>
                    <a:gd name="T69" fmla="*/ 16 h 236"/>
                    <a:gd name="T70" fmla="*/ 154 w 229"/>
                    <a:gd name="T71" fmla="*/ 2 h 236"/>
                    <a:gd name="T72" fmla="*/ 138 w 229"/>
                    <a:gd name="T73" fmla="*/ 0 h 2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29" h="236">
                      <a:moveTo>
                        <a:pt x="138" y="0"/>
                      </a:moveTo>
                      <a:cubicBezTo>
                        <a:pt x="137" y="0"/>
                        <a:pt x="137" y="0"/>
                        <a:pt x="137" y="0"/>
                      </a:cubicBezTo>
                      <a:cubicBezTo>
                        <a:pt x="137" y="0"/>
                        <a:pt x="137" y="0"/>
                        <a:pt x="137" y="0"/>
                      </a:cubicBezTo>
                      <a:cubicBezTo>
                        <a:pt x="137" y="1"/>
                        <a:pt x="138" y="3"/>
                        <a:pt x="138" y="6"/>
                      </a:cubicBezTo>
                      <a:cubicBezTo>
                        <a:pt x="138" y="9"/>
                        <a:pt x="137" y="13"/>
                        <a:pt x="137" y="15"/>
                      </a:cubicBezTo>
                      <a:cubicBezTo>
                        <a:pt x="134" y="24"/>
                        <a:pt x="131" y="29"/>
                        <a:pt x="128" y="37"/>
                      </a:cubicBezTo>
                      <a:cubicBezTo>
                        <a:pt x="128" y="37"/>
                        <a:pt x="128" y="37"/>
                        <a:pt x="128" y="37"/>
                      </a:cubicBezTo>
                      <a:cubicBezTo>
                        <a:pt x="128" y="37"/>
                        <a:pt x="128" y="37"/>
                        <a:pt x="128" y="37"/>
                      </a:cubicBezTo>
                      <a:cubicBezTo>
                        <a:pt x="128" y="37"/>
                        <a:pt x="128" y="37"/>
                        <a:pt x="128" y="37"/>
                      </a:cubicBezTo>
                      <a:cubicBezTo>
                        <a:pt x="127" y="39"/>
                        <a:pt x="126" y="40"/>
                        <a:pt x="125" y="40"/>
                      </a:cubicBezTo>
                      <a:cubicBezTo>
                        <a:pt x="177" y="68"/>
                        <a:pt x="195" y="152"/>
                        <a:pt x="162" y="201"/>
                      </a:cubicBezTo>
                      <a:cubicBezTo>
                        <a:pt x="159" y="205"/>
                        <a:pt x="156" y="209"/>
                        <a:pt x="152" y="213"/>
                      </a:cubicBezTo>
                      <a:cubicBezTo>
                        <a:pt x="132" y="178"/>
                        <a:pt x="118" y="140"/>
                        <a:pt x="111" y="100"/>
                      </a:cubicBezTo>
                      <a:cubicBezTo>
                        <a:pt x="110" y="139"/>
                        <a:pt x="118" y="178"/>
                        <a:pt x="133" y="213"/>
                      </a:cubicBezTo>
                      <a:cubicBezTo>
                        <a:pt x="135" y="216"/>
                        <a:pt x="136" y="219"/>
                        <a:pt x="138" y="222"/>
                      </a:cubicBezTo>
                      <a:cubicBezTo>
                        <a:pt x="135" y="224"/>
                        <a:pt x="132" y="225"/>
                        <a:pt x="129" y="226"/>
                      </a:cubicBezTo>
                      <a:cubicBezTo>
                        <a:pt x="94" y="181"/>
                        <a:pt x="79" y="120"/>
                        <a:pt x="89" y="63"/>
                      </a:cubicBezTo>
                      <a:cubicBezTo>
                        <a:pt x="76" y="100"/>
                        <a:pt x="72" y="140"/>
                        <a:pt x="77" y="179"/>
                      </a:cubicBezTo>
                      <a:cubicBezTo>
                        <a:pt x="75" y="186"/>
                        <a:pt x="71" y="194"/>
                        <a:pt x="65" y="199"/>
                      </a:cubicBezTo>
                      <a:cubicBezTo>
                        <a:pt x="56" y="208"/>
                        <a:pt x="44" y="211"/>
                        <a:pt x="31" y="213"/>
                      </a:cubicBezTo>
                      <a:cubicBezTo>
                        <a:pt x="21" y="215"/>
                        <a:pt x="10" y="218"/>
                        <a:pt x="0" y="220"/>
                      </a:cubicBezTo>
                      <a:cubicBezTo>
                        <a:pt x="0" y="220"/>
                        <a:pt x="0" y="220"/>
                        <a:pt x="0" y="220"/>
                      </a:cubicBezTo>
                      <a:cubicBezTo>
                        <a:pt x="0" y="222"/>
                        <a:pt x="0" y="222"/>
                        <a:pt x="0" y="222"/>
                      </a:cubicBezTo>
                      <a:cubicBezTo>
                        <a:pt x="0" y="222"/>
                        <a:pt x="0" y="222"/>
                        <a:pt x="0" y="222"/>
                      </a:cubicBezTo>
                      <a:cubicBezTo>
                        <a:pt x="0" y="222"/>
                        <a:pt x="0" y="222"/>
                        <a:pt x="0" y="222"/>
                      </a:cubicBezTo>
                      <a:cubicBezTo>
                        <a:pt x="0" y="222"/>
                        <a:pt x="0" y="222"/>
                        <a:pt x="0" y="222"/>
                      </a:cubicBezTo>
                      <a:cubicBezTo>
                        <a:pt x="0" y="222"/>
                        <a:pt x="1" y="222"/>
                        <a:pt x="1" y="222"/>
                      </a:cubicBezTo>
                      <a:cubicBezTo>
                        <a:pt x="3" y="221"/>
                        <a:pt x="5" y="221"/>
                        <a:pt x="7" y="221"/>
                      </a:cubicBezTo>
                      <a:cubicBezTo>
                        <a:pt x="7" y="221"/>
                        <a:pt x="7" y="221"/>
                        <a:pt x="7" y="221"/>
                      </a:cubicBezTo>
                      <a:cubicBezTo>
                        <a:pt x="7" y="221"/>
                        <a:pt x="7" y="221"/>
                        <a:pt x="7" y="221"/>
                      </a:cubicBezTo>
                      <a:cubicBezTo>
                        <a:pt x="7" y="221"/>
                        <a:pt x="7" y="221"/>
                        <a:pt x="7" y="221"/>
                      </a:cubicBezTo>
                      <a:cubicBezTo>
                        <a:pt x="7" y="221"/>
                        <a:pt x="7" y="221"/>
                        <a:pt x="7" y="221"/>
                      </a:cubicBezTo>
                      <a:cubicBezTo>
                        <a:pt x="18" y="221"/>
                        <a:pt x="29" y="223"/>
                        <a:pt x="39" y="225"/>
                      </a:cubicBezTo>
                      <a:cubicBezTo>
                        <a:pt x="39" y="225"/>
                        <a:pt x="39" y="225"/>
                        <a:pt x="39" y="225"/>
                      </a:cubicBezTo>
                      <a:cubicBezTo>
                        <a:pt x="40" y="225"/>
                        <a:pt x="40" y="225"/>
                        <a:pt x="40" y="226"/>
                      </a:cubicBezTo>
                      <a:cubicBezTo>
                        <a:pt x="40" y="226"/>
                        <a:pt x="40" y="226"/>
                        <a:pt x="40" y="226"/>
                      </a:cubicBezTo>
                      <a:cubicBezTo>
                        <a:pt x="41" y="226"/>
                        <a:pt x="41" y="226"/>
                        <a:pt x="41" y="226"/>
                      </a:cubicBezTo>
                      <a:cubicBezTo>
                        <a:pt x="41" y="226"/>
                        <a:pt x="41" y="226"/>
                        <a:pt x="41" y="226"/>
                      </a:cubicBezTo>
                      <a:cubicBezTo>
                        <a:pt x="41" y="226"/>
                        <a:pt x="41" y="226"/>
                        <a:pt x="42" y="226"/>
                      </a:cubicBezTo>
                      <a:cubicBezTo>
                        <a:pt x="42" y="226"/>
                        <a:pt x="43" y="226"/>
                        <a:pt x="43" y="226"/>
                      </a:cubicBezTo>
                      <a:cubicBezTo>
                        <a:pt x="43" y="226"/>
                        <a:pt x="43" y="226"/>
                        <a:pt x="43" y="226"/>
                      </a:cubicBezTo>
                      <a:cubicBezTo>
                        <a:pt x="43" y="226"/>
                        <a:pt x="43" y="226"/>
                        <a:pt x="43" y="226"/>
                      </a:cubicBezTo>
                      <a:cubicBezTo>
                        <a:pt x="43" y="226"/>
                        <a:pt x="43" y="226"/>
                        <a:pt x="44" y="226"/>
                      </a:cubicBezTo>
                      <a:cubicBezTo>
                        <a:pt x="44" y="226"/>
                        <a:pt x="44" y="226"/>
                        <a:pt x="44" y="226"/>
                      </a:cubicBezTo>
                      <a:cubicBezTo>
                        <a:pt x="44" y="226"/>
                        <a:pt x="44" y="226"/>
                        <a:pt x="44" y="226"/>
                      </a:cubicBezTo>
                      <a:cubicBezTo>
                        <a:pt x="54" y="228"/>
                        <a:pt x="63" y="230"/>
                        <a:pt x="70" y="230"/>
                      </a:cubicBezTo>
                      <a:cubicBezTo>
                        <a:pt x="71" y="230"/>
                        <a:pt x="71" y="230"/>
                        <a:pt x="71" y="230"/>
                      </a:cubicBezTo>
                      <a:cubicBezTo>
                        <a:pt x="71" y="230"/>
                        <a:pt x="71" y="230"/>
                        <a:pt x="71" y="230"/>
                      </a:cubicBezTo>
                      <a:cubicBezTo>
                        <a:pt x="77" y="230"/>
                        <a:pt x="83" y="229"/>
                        <a:pt x="88" y="225"/>
                      </a:cubicBezTo>
                      <a:cubicBezTo>
                        <a:pt x="88" y="225"/>
                        <a:pt x="88" y="225"/>
                        <a:pt x="88" y="225"/>
                      </a:cubicBezTo>
                      <a:cubicBezTo>
                        <a:pt x="98" y="231"/>
                        <a:pt x="98" y="231"/>
                        <a:pt x="98" y="231"/>
                      </a:cubicBezTo>
                      <a:cubicBezTo>
                        <a:pt x="98" y="231"/>
                        <a:pt x="98" y="231"/>
                        <a:pt x="98" y="231"/>
                      </a:cubicBezTo>
                      <a:cubicBezTo>
                        <a:pt x="98" y="231"/>
                        <a:pt x="98" y="231"/>
                        <a:pt x="98" y="231"/>
                      </a:cubicBezTo>
                      <a:cubicBezTo>
                        <a:pt x="100" y="232"/>
                        <a:pt x="103" y="232"/>
                        <a:pt x="105" y="233"/>
                      </a:cubicBezTo>
                      <a:cubicBezTo>
                        <a:pt x="105" y="233"/>
                        <a:pt x="105" y="233"/>
                        <a:pt x="105" y="233"/>
                      </a:cubicBezTo>
                      <a:cubicBezTo>
                        <a:pt x="105" y="233"/>
                        <a:pt x="105" y="233"/>
                        <a:pt x="105" y="233"/>
                      </a:cubicBezTo>
                      <a:cubicBezTo>
                        <a:pt x="112" y="235"/>
                        <a:pt x="119" y="235"/>
                        <a:pt x="125" y="236"/>
                      </a:cubicBezTo>
                      <a:cubicBezTo>
                        <a:pt x="126" y="236"/>
                        <a:pt x="126" y="236"/>
                        <a:pt x="126" y="236"/>
                      </a:cubicBezTo>
                      <a:cubicBezTo>
                        <a:pt x="127" y="236"/>
                        <a:pt x="127" y="236"/>
                        <a:pt x="128" y="236"/>
                      </a:cubicBezTo>
                      <a:cubicBezTo>
                        <a:pt x="129" y="236"/>
                        <a:pt x="129" y="236"/>
                        <a:pt x="129" y="236"/>
                      </a:cubicBezTo>
                      <a:cubicBezTo>
                        <a:pt x="129" y="236"/>
                        <a:pt x="129" y="236"/>
                        <a:pt x="129" y="236"/>
                      </a:cubicBezTo>
                      <a:cubicBezTo>
                        <a:pt x="132" y="236"/>
                        <a:pt x="134" y="236"/>
                        <a:pt x="137" y="235"/>
                      </a:cubicBezTo>
                      <a:cubicBezTo>
                        <a:pt x="137" y="235"/>
                        <a:pt x="137" y="235"/>
                        <a:pt x="137" y="235"/>
                      </a:cubicBezTo>
                      <a:cubicBezTo>
                        <a:pt x="140" y="235"/>
                        <a:pt x="143" y="235"/>
                        <a:pt x="146" y="234"/>
                      </a:cubicBezTo>
                      <a:cubicBezTo>
                        <a:pt x="146" y="234"/>
                        <a:pt x="146" y="234"/>
                        <a:pt x="146" y="234"/>
                      </a:cubicBezTo>
                      <a:cubicBezTo>
                        <a:pt x="152" y="234"/>
                        <a:pt x="158" y="232"/>
                        <a:pt x="163" y="231"/>
                      </a:cubicBezTo>
                      <a:cubicBezTo>
                        <a:pt x="163" y="231"/>
                        <a:pt x="163" y="231"/>
                        <a:pt x="163" y="231"/>
                      </a:cubicBezTo>
                      <a:cubicBezTo>
                        <a:pt x="182" y="227"/>
                        <a:pt x="200" y="222"/>
                        <a:pt x="219" y="222"/>
                      </a:cubicBezTo>
                      <a:cubicBezTo>
                        <a:pt x="222" y="222"/>
                        <a:pt x="226" y="222"/>
                        <a:pt x="229" y="222"/>
                      </a:cubicBezTo>
                      <a:cubicBezTo>
                        <a:pt x="157" y="16"/>
                        <a:pt x="157" y="16"/>
                        <a:pt x="157" y="16"/>
                      </a:cubicBezTo>
                      <a:cubicBezTo>
                        <a:pt x="156" y="11"/>
                        <a:pt x="155" y="6"/>
                        <a:pt x="154" y="2"/>
                      </a:cubicBezTo>
                      <a:cubicBezTo>
                        <a:pt x="154" y="2"/>
                        <a:pt x="154" y="2"/>
                        <a:pt x="154" y="2"/>
                      </a:cubicBezTo>
                      <a:cubicBezTo>
                        <a:pt x="153" y="2"/>
                        <a:pt x="151" y="2"/>
                        <a:pt x="150" y="2"/>
                      </a:cubicBezTo>
                      <a:cubicBezTo>
                        <a:pt x="146" y="2"/>
                        <a:pt x="142" y="1"/>
                        <a:pt x="138" y="0"/>
                      </a:cubicBezTo>
                    </a:path>
                  </a:pathLst>
                </a:custGeom>
                <a:solidFill>
                  <a:srgbClr val="4A2B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99" name="Freeform 141">
                  <a:extLst>
                    <a:ext uri="{FF2B5EF4-FFF2-40B4-BE49-F238E27FC236}">
                      <a16:creationId xmlns:a16="http://schemas.microsoft.com/office/drawing/2014/main" id="{820F5139-EE8A-4746-BF2D-A90ADA8869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850900" y="3230563"/>
                  <a:ext cx="482600" cy="176213"/>
                </a:xfrm>
                <a:custGeom>
                  <a:avLst/>
                  <a:gdLst>
                    <a:gd name="T0" fmla="*/ 99 w 99"/>
                    <a:gd name="T1" fmla="*/ 20 h 36"/>
                    <a:gd name="T2" fmla="*/ 93 w 99"/>
                    <a:gd name="T3" fmla="*/ 22 h 36"/>
                    <a:gd name="T4" fmla="*/ 0 w 99"/>
                    <a:gd name="T5" fmla="*/ 29 h 36"/>
                    <a:gd name="T6" fmla="*/ 5 w 99"/>
                    <a:gd name="T7" fmla="*/ 14 h 36"/>
                    <a:gd name="T8" fmla="*/ 91 w 99"/>
                    <a:gd name="T9" fmla="*/ 0 h 36"/>
                    <a:gd name="T10" fmla="*/ 99 w 99"/>
                    <a:gd name="T1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9" h="36">
                      <a:moveTo>
                        <a:pt x="99" y="20"/>
                      </a:moveTo>
                      <a:cubicBezTo>
                        <a:pt x="97" y="20"/>
                        <a:pt x="95" y="21"/>
                        <a:pt x="93" y="22"/>
                      </a:cubicBezTo>
                      <a:cubicBezTo>
                        <a:pt x="58" y="34"/>
                        <a:pt x="29" y="36"/>
                        <a:pt x="0" y="29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99" y="20"/>
                        <a:pt x="99" y="20"/>
                        <a:pt x="99" y="20"/>
                      </a:cubicBezTo>
                    </a:path>
                  </a:pathLst>
                </a:custGeom>
                <a:solidFill>
                  <a:srgbClr val="FEC3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00" name="Freeform 142">
                  <a:extLst>
                    <a:ext uri="{FF2B5EF4-FFF2-40B4-BE49-F238E27FC236}">
                      <a16:creationId xmlns:a16="http://schemas.microsoft.com/office/drawing/2014/main" id="{3B517979-740E-4EEB-A023-2E22162B0D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82637" y="3357563"/>
                  <a:ext cx="88900" cy="331788"/>
                </a:xfrm>
                <a:custGeom>
                  <a:avLst/>
                  <a:gdLst>
                    <a:gd name="T0" fmla="*/ 56 w 56"/>
                    <a:gd name="T1" fmla="*/ 209 h 209"/>
                    <a:gd name="T2" fmla="*/ 0 w 56"/>
                    <a:gd name="T3" fmla="*/ 209 h 209"/>
                    <a:gd name="T4" fmla="*/ 10 w 56"/>
                    <a:gd name="T5" fmla="*/ 6 h 209"/>
                    <a:gd name="T6" fmla="*/ 34 w 56"/>
                    <a:gd name="T7" fmla="*/ 0 h 209"/>
                    <a:gd name="T8" fmla="*/ 56 w 56"/>
                    <a:gd name="T9" fmla="*/ 209 h 2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6" h="209">
                      <a:moveTo>
                        <a:pt x="56" y="209"/>
                      </a:moveTo>
                      <a:lnTo>
                        <a:pt x="0" y="209"/>
                      </a:lnTo>
                      <a:lnTo>
                        <a:pt x="10" y="6"/>
                      </a:lnTo>
                      <a:lnTo>
                        <a:pt x="34" y="0"/>
                      </a:lnTo>
                      <a:lnTo>
                        <a:pt x="56" y="209"/>
                      </a:lnTo>
                      <a:close/>
                    </a:path>
                  </a:pathLst>
                </a:custGeom>
                <a:solidFill>
                  <a:srgbClr val="FEC3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01" name="Freeform 143">
                  <a:extLst>
                    <a:ext uri="{FF2B5EF4-FFF2-40B4-BE49-F238E27FC236}">
                      <a16:creationId xmlns:a16="http://schemas.microsoft.com/office/drawing/2014/main" id="{4E1101B8-FC48-449B-B8E6-91E700D72A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820737" y="3352800"/>
                  <a:ext cx="82550" cy="293688"/>
                </a:xfrm>
                <a:custGeom>
                  <a:avLst/>
                  <a:gdLst>
                    <a:gd name="T0" fmla="*/ 52 w 52"/>
                    <a:gd name="T1" fmla="*/ 185 h 185"/>
                    <a:gd name="T2" fmla="*/ 0 w 52"/>
                    <a:gd name="T3" fmla="*/ 185 h 185"/>
                    <a:gd name="T4" fmla="*/ 24 w 52"/>
                    <a:gd name="T5" fmla="*/ 0 h 185"/>
                    <a:gd name="T6" fmla="*/ 43 w 52"/>
                    <a:gd name="T7" fmla="*/ 6 h 185"/>
                    <a:gd name="T8" fmla="*/ 52 w 52"/>
                    <a:gd name="T9" fmla="*/ 185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185">
                      <a:moveTo>
                        <a:pt x="52" y="185"/>
                      </a:moveTo>
                      <a:lnTo>
                        <a:pt x="0" y="185"/>
                      </a:lnTo>
                      <a:lnTo>
                        <a:pt x="24" y="0"/>
                      </a:lnTo>
                      <a:lnTo>
                        <a:pt x="43" y="6"/>
                      </a:lnTo>
                      <a:lnTo>
                        <a:pt x="52" y="185"/>
                      </a:lnTo>
                      <a:close/>
                    </a:path>
                  </a:pathLst>
                </a:custGeom>
                <a:solidFill>
                  <a:srgbClr val="FEC3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02" name="Freeform 144">
                  <a:extLst>
                    <a:ext uri="{FF2B5EF4-FFF2-40B4-BE49-F238E27FC236}">
                      <a16:creationId xmlns:a16="http://schemas.microsoft.com/office/drawing/2014/main" id="{486DC17F-7D24-476F-A312-E4773ECDE4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317625" y="3230563"/>
                  <a:ext cx="223838" cy="190500"/>
                </a:xfrm>
                <a:custGeom>
                  <a:avLst/>
                  <a:gdLst>
                    <a:gd name="T0" fmla="*/ 29 w 46"/>
                    <a:gd name="T1" fmla="*/ 0 h 39"/>
                    <a:gd name="T2" fmla="*/ 22 w 46"/>
                    <a:gd name="T3" fmla="*/ 5 h 39"/>
                    <a:gd name="T4" fmla="*/ 0 w 46"/>
                    <a:gd name="T5" fmla="*/ 26 h 39"/>
                    <a:gd name="T6" fmla="*/ 9 w 46"/>
                    <a:gd name="T7" fmla="*/ 39 h 39"/>
                    <a:gd name="T8" fmla="*/ 46 w 46"/>
                    <a:gd name="T9" fmla="*/ 13 h 39"/>
                    <a:gd name="T10" fmla="*/ 30 w 46"/>
                    <a:gd name="T11" fmla="*/ 3 h 39"/>
                    <a:gd name="T12" fmla="*/ 29 w 46"/>
                    <a:gd name="T1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6" h="39">
                      <a:moveTo>
                        <a:pt x="29" y="0"/>
                      </a:moveTo>
                      <a:cubicBezTo>
                        <a:pt x="28" y="0"/>
                        <a:pt x="23" y="5"/>
                        <a:pt x="22" y="5"/>
                      </a:cubicBezTo>
                      <a:cubicBezTo>
                        <a:pt x="14" y="11"/>
                        <a:pt x="8" y="20"/>
                        <a:pt x="0" y="26"/>
                      </a:cubicBezTo>
                      <a:cubicBezTo>
                        <a:pt x="4" y="30"/>
                        <a:pt x="7" y="34"/>
                        <a:pt x="9" y="39"/>
                      </a:cubicBezTo>
                      <a:cubicBezTo>
                        <a:pt x="20" y="35"/>
                        <a:pt x="36" y="18"/>
                        <a:pt x="46" y="13"/>
                      </a:cubicBezTo>
                      <a:cubicBezTo>
                        <a:pt x="41" y="8"/>
                        <a:pt x="35" y="8"/>
                        <a:pt x="30" y="3"/>
                      </a:cubicBezTo>
                      <a:cubicBezTo>
                        <a:pt x="30" y="2"/>
                        <a:pt x="30" y="1"/>
                        <a:pt x="29" y="0"/>
                      </a:cubicBezTo>
                    </a:path>
                  </a:pathLst>
                </a:custGeom>
                <a:solidFill>
                  <a:srgbClr val="F2CEA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03" name="Freeform 145">
                  <a:extLst>
                    <a:ext uri="{FF2B5EF4-FFF2-40B4-BE49-F238E27FC236}">
                      <a16:creationId xmlns:a16="http://schemas.microsoft.com/office/drawing/2014/main" id="{6BA2B969-61D0-4B41-A6A5-DFA01AB9E0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93787" y="2728913"/>
                  <a:ext cx="331788" cy="468313"/>
                </a:xfrm>
                <a:custGeom>
                  <a:avLst/>
                  <a:gdLst>
                    <a:gd name="T0" fmla="*/ 34 w 68"/>
                    <a:gd name="T1" fmla="*/ 84 h 96"/>
                    <a:gd name="T2" fmla="*/ 68 w 68"/>
                    <a:gd name="T3" fmla="*/ 33 h 96"/>
                    <a:gd name="T4" fmla="*/ 36 w 68"/>
                    <a:gd name="T5" fmla="*/ 0 h 96"/>
                    <a:gd name="T6" fmla="*/ 10 w 68"/>
                    <a:gd name="T7" fmla="*/ 58 h 96"/>
                    <a:gd name="T8" fmla="*/ 34 w 68"/>
                    <a:gd name="T9" fmla="*/ 84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8" h="96">
                      <a:moveTo>
                        <a:pt x="34" y="84"/>
                      </a:moveTo>
                      <a:cubicBezTo>
                        <a:pt x="68" y="33"/>
                        <a:pt x="68" y="33"/>
                        <a:pt x="68" y="33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0" y="58"/>
                        <a:pt x="10" y="58"/>
                        <a:pt x="10" y="58"/>
                      </a:cubicBezTo>
                      <a:cubicBezTo>
                        <a:pt x="0" y="76"/>
                        <a:pt x="22" y="96"/>
                        <a:pt x="34" y="84"/>
                      </a:cubicBezTo>
                    </a:path>
                  </a:pathLst>
                </a:custGeom>
                <a:solidFill>
                  <a:srgbClr val="ED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04" name="Freeform 146">
                  <a:extLst>
                    <a:ext uri="{FF2B5EF4-FFF2-40B4-BE49-F238E27FC236}">
                      <a16:creationId xmlns:a16="http://schemas.microsoft.com/office/drawing/2014/main" id="{36FB9B29-A234-41CE-984F-AEC60EA024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284287" y="3030538"/>
                  <a:ext cx="365125" cy="390525"/>
                </a:xfrm>
                <a:custGeom>
                  <a:avLst/>
                  <a:gdLst>
                    <a:gd name="T0" fmla="*/ 31 w 75"/>
                    <a:gd name="T1" fmla="*/ 80 h 80"/>
                    <a:gd name="T2" fmla="*/ 75 w 75"/>
                    <a:gd name="T3" fmla="*/ 19 h 80"/>
                    <a:gd name="T4" fmla="*/ 49 w 75"/>
                    <a:gd name="T5" fmla="*/ 0 h 80"/>
                    <a:gd name="T6" fmla="*/ 0 w 75"/>
                    <a:gd name="T7" fmla="*/ 59 h 80"/>
                    <a:gd name="T8" fmla="*/ 31 w 75"/>
                    <a:gd name="T9" fmla="*/ 8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80">
                      <a:moveTo>
                        <a:pt x="31" y="80"/>
                      </a:moveTo>
                      <a:cubicBezTo>
                        <a:pt x="44" y="69"/>
                        <a:pt x="62" y="41"/>
                        <a:pt x="75" y="19"/>
                      </a:cubicBez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17" y="64"/>
                        <a:pt x="18" y="77"/>
                        <a:pt x="31" y="80"/>
                      </a:cubicBezTo>
                    </a:path>
                  </a:pathLst>
                </a:custGeom>
                <a:solidFill>
                  <a:srgbClr val="ED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06" name="Freeform 148">
                  <a:extLst>
                    <a:ext uri="{FF2B5EF4-FFF2-40B4-BE49-F238E27FC236}">
                      <a16:creationId xmlns:a16="http://schemas.microsoft.com/office/drawing/2014/main" id="{2AF91DDB-793E-437F-95A2-6CB41271B4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404937" y="3275013"/>
                  <a:ext cx="160338" cy="112713"/>
                </a:xfrm>
                <a:custGeom>
                  <a:avLst/>
                  <a:gdLst>
                    <a:gd name="T0" fmla="*/ 13 w 33"/>
                    <a:gd name="T1" fmla="*/ 16 h 23"/>
                    <a:gd name="T2" fmla="*/ 21 w 33"/>
                    <a:gd name="T3" fmla="*/ 22 h 23"/>
                    <a:gd name="T4" fmla="*/ 30 w 33"/>
                    <a:gd name="T5" fmla="*/ 20 h 23"/>
                    <a:gd name="T6" fmla="*/ 32 w 33"/>
                    <a:gd name="T7" fmla="*/ 18 h 23"/>
                    <a:gd name="T8" fmla="*/ 32 w 33"/>
                    <a:gd name="T9" fmla="*/ 15 h 23"/>
                    <a:gd name="T10" fmla="*/ 30 w 33"/>
                    <a:gd name="T11" fmla="*/ 12 h 23"/>
                    <a:gd name="T12" fmla="*/ 21 w 33"/>
                    <a:gd name="T13" fmla="*/ 8 h 23"/>
                    <a:gd name="T14" fmla="*/ 12 w 33"/>
                    <a:gd name="T15" fmla="*/ 7 h 23"/>
                    <a:gd name="T16" fmla="*/ 5 w 33"/>
                    <a:gd name="T17" fmla="*/ 3 h 23"/>
                    <a:gd name="T18" fmla="*/ 4 w 33"/>
                    <a:gd name="T19" fmla="*/ 1 h 23"/>
                    <a:gd name="T20" fmla="*/ 2 w 33"/>
                    <a:gd name="T21" fmla="*/ 1 h 23"/>
                    <a:gd name="T22" fmla="*/ 0 w 33"/>
                    <a:gd name="T23" fmla="*/ 2 h 23"/>
                    <a:gd name="T24" fmla="*/ 0 w 33"/>
                    <a:gd name="T25" fmla="*/ 5 h 23"/>
                    <a:gd name="T26" fmla="*/ 7 w 33"/>
                    <a:gd name="T27" fmla="*/ 11 h 23"/>
                    <a:gd name="T28" fmla="*/ 10 w 33"/>
                    <a:gd name="T29" fmla="*/ 12 h 23"/>
                    <a:gd name="T30" fmla="*/ 13 w 33"/>
                    <a:gd name="T31" fmla="*/ 16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3" h="23">
                      <a:moveTo>
                        <a:pt x="13" y="16"/>
                      </a:moveTo>
                      <a:cubicBezTo>
                        <a:pt x="14" y="19"/>
                        <a:pt x="17" y="22"/>
                        <a:pt x="21" y="22"/>
                      </a:cubicBezTo>
                      <a:cubicBezTo>
                        <a:pt x="24" y="23"/>
                        <a:pt x="27" y="22"/>
                        <a:pt x="30" y="20"/>
                      </a:cubicBezTo>
                      <a:cubicBezTo>
                        <a:pt x="31" y="20"/>
                        <a:pt x="32" y="19"/>
                        <a:pt x="32" y="18"/>
                      </a:cubicBezTo>
                      <a:cubicBezTo>
                        <a:pt x="33" y="17"/>
                        <a:pt x="33" y="16"/>
                        <a:pt x="32" y="15"/>
                      </a:cubicBezTo>
                      <a:cubicBezTo>
                        <a:pt x="32" y="14"/>
                        <a:pt x="31" y="13"/>
                        <a:pt x="30" y="12"/>
                      </a:cubicBezTo>
                      <a:cubicBezTo>
                        <a:pt x="27" y="10"/>
                        <a:pt x="24" y="9"/>
                        <a:pt x="21" y="8"/>
                      </a:cubicBezTo>
                      <a:cubicBezTo>
                        <a:pt x="18" y="8"/>
                        <a:pt x="15" y="8"/>
                        <a:pt x="12" y="7"/>
                      </a:cubicBezTo>
                      <a:cubicBezTo>
                        <a:pt x="10" y="7"/>
                        <a:pt x="7" y="6"/>
                        <a:pt x="5" y="3"/>
                      </a:cubicBezTo>
                      <a:cubicBezTo>
                        <a:pt x="5" y="3"/>
                        <a:pt x="4" y="2"/>
                        <a:pt x="4" y="1"/>
                      </a:cubicBezTo>
                      <a:cubicBezTo>
                        <a:pt x="3" y="1"/>
                        <a:pt x="2" y="0"/>
                        <a:pt x="2" y="1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0" y="3"/>
                        <a:pt x="0" y="4"/>
                        <a:pt x="0" y="5"/>
                      </a:cubicBezTo>
                      <a:cubicBezTo>
                        <a:pt x="1" y="7"/>
                        <a:pt x="4" y="10"/>
                        <a:pt x="7" y="11"/>
                      </a:cubicBezTo>
                      <a:cubicBezTo>
                        <a:pt x="8" y="11"/>
                        <a:pt x="9" y="12"/>
                        <a:pt x="10" y="12"/>
                      </a:cubicBezTo>
                      <a:cubicBezTo>
                        <a:pt x="11" y="13"/>
                        <a:pt x="12" y="15"/>
                        <a:pt x="13" y="16"/>
                      </a:cubicBezTo>
                      <a:close/>
                    </a:path>
                  </a:pathLst>
                </a:custGeom>
                <a:solidFill>
                  <a:srgbClr val="FCC0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07" name="Freeform 149">
                  <a:extLst>
                    <a:ext uri="{FF2B5EF4-FFF2-40B4-BE49-F238E27FC236}">
                      <a16:creationId xmlns:a16="http://schemas.microsoft.com/office/drawing/2014/main" id="{35BEB816-5E9C-4957-B362-1F781CE354C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1200150" y="3089275"/>
                  <a:ext cx="306388" cy="331788"/>
                </a:xfrm>
                <a:custGeom>
                  <a:avLst/>
                  <a:gdLst>
                    <a:gd name="T0" fmla="*/ 14 w 63"/>
                    <a:gd name="T1" fmla="*/ 68 h 68"/>
                    <a:gd name="T2" fmla="*/ 13 w 63"/>
                    <a:gd name="T3" fmla="*/ 68 h 68"/>
                    <a:gd name="T4" fmla="*/ 13 w 63"/>
                    <a:gd name="T5" fmla="*/ 68 h 68"/>
                    <a:gd name="T6" fmla="*/ 13 w 63"/>
                    <a:gd name="T7" fmla="*/ 68 h 68"/>
                    <a:gd name="T8" fmla="*/ 13 w 63"/>
                    <a:gd name="T9" fmla="*/ 68 h 68"/>
                    <a:gd name="T10" fmla="*/ 13 w 63"/>
                    <a:gd name="T11" fmla="*/ 68 h 68"/>
                    <a:gd name="T12" fmla="*/ 13 w 63"/>
                    <a:gd name="T13" fmla="*/ 68 h 68"/>
                    <a:gd name="T14" fmla="*/ 13 w 63"/>
                    <a:gd name="T15" fmla="*/ 68 h 68"/>
                    <a:gd name="T16" fmla="*/ 12 w 63"/>
                    <a:gd name="T17" fmla="*/ 68 h 68"/>
                    <a:gd name="T18" fmla="*/ 12 w 63"/>
                    <a:gd name="T19" fmla="*/ 68 h 68"/>
                    <a:gd name="T20" fmla="*/ 12 w 63"/>
                    <a:gd name="T21" fmla="*/ 68 h 68"/>
                    <a:gd name="T22" fmla="*/ 12 w 63"/>
                    <a:gd name="T23" fmla="*/ 68 h 68"/>
                    <a:gd name="T24" fmla="*/ 12 w 63"/>
                    <a:gd name="T25" fmla="*/ 67 h 68"/>
                    <a:gd name="T26" fmla="*/ 12 w 63"/>
                    <a:gd name="T27" fmla="*/ 67 h 68"/>
                    <a:gd name="T28" fmla="*/ 12 w 63"/>
                    <a:gd name="T29" fmla="*/ 67 h 68"/>
                    <a:gd name="T30" fmla="*/ 11 w 63"/>
                    <a:gd name="T31" fmla="*/ 67 h 68"/>
                    <a:gd name="T32" fmla="*/ 11 w 63"/>
                    <a:gd name="T33" fmla="*/ 67 h 68"/>
                    <a:gd name="T34" fmla="*/ 11 w 63"/>
                    <a:gd name="T35" fmla="*/ 67 h 68"/>
                    <a:gd name="T36" fmla="*/ 11 w 63"/>
                    <a:gd name="T37" fmla="*/ 67 h 68"/>
                    <a:gd name="T38" fmla="*/ 11 w 63"/>
                    <a:gd name="T39" fmla="*/ 67 h 68"/>
                    <a:gd name="T40" fmla="*/ 11 w 63"/>
                    <a:gd name="T41" fmla="*/ 67 h 68"/>
                    <a:gd name="T42" fmla="*/ 11 w 63"/>
                    <a:gd name="T43" fmla="*/ 67 h 68"/>
                    <a:gd name="T44" fmla="*/ 11 w 63"/>
                    <a:gd name="T45" fmla="*/ 67 h 68"/>
                    <a:gd name="T46" fmla="*/ 10 w 63"/>
                    <a:gd name="T47" fmla="*/ 67 h 68"/>
                    <a:gd name="T48" fmla="*/ 10 w 63"/>
                    <a:gd name="T49" fmla="*/ 67 h 68"/>
                    <a:gd name="T50" fmla="*/ 10 w 63"/>
                    <a:gd name="T51" fmla="*/ 67 h 68"/>
                    <a:gd name="T52" fmla="*/ 10 w 63"/>
                    <a:gd name="T53" fmla="*/ 67 h 68"/>
                    <a:gd name="T54" fmla="*/ 10 w 63"/>
                    <a:gd name="T55" fmla="*/ 67 h 68"/>
                    <a:gd name="T56" fmla="*/ 10 w 63"/>
                    <a:gd name="T57" fmla="*/ 67 h 68"/>
                    <a:gd name="T58" fmla="*/ 10 w 63"/>
                    <a:gd name="T59" fmla="*/ 67 h 68"/>
                    <a:gd name="T60" fmla="*/ 10 w 63"/>
                    <a:gd name="T61" fmla="*/ 67 h 68"/>
                    <a:gd name="T62" fmla="*/ 9 w 63"/>
                    <a:gd name="T63" fmla="*/ 66 h 68"/>
                    <a:gd name="T64" fmla="*/ 9 w 63"/>
                    <a:gd name="T65" fmla="*/ 66 h 68"/>
                    <a:gd name="T66" fmla="*/ 9 w 63"/>
                    <a:gd name="T67" fmla="*/ 66 h 68"/>
                    <a:gd name="T68" fmla="*/ 9 w 63"/>
                    <a:gd name="T69" fmla="*/ 66 h 68"/>
                    <a:gd name="T70" fmla="*/ 9 w 63"/>
                    <a:gd name="T71" fmla="*/ 66 h 68"/>
                    <a:gd name="T72" fmla="*/ 9 w 63"/>
                    <a:gd name="T73" fmla="*/ 66 h 68"/>
                    <a:gd name="T74" fmla="*/ 9 w 63"/>
                    <a:gd name="T75" fmla="*/ 66 h 68"/>
                    <a:gd name="T76" fmla="*/ 8 w 63"/>
                    <a:gd name="T77" fmla="*/ 66 h 68"/>
                    <a:gd name="T78" fmla="*/ 8 w 63"/>
                    <a:gd name="T79" fmla="*/ 66 h 68"/>
                    <a:gd name="T80" fmla="*/ 8 w 63"/>
                    <a:gd name="T81" fmla="*/ 66 h 68"/>
                    <a:gd name="T82" fmla="*/ 8 w 63"/>
                    <a:gd name="T83" fmla="*/ 66 h 68"/>
                    <a:gd name="T84" fmla="*/ 8 w 63"/>
                    <a:gd name="T85" fmla="*/ 66 h 68"/>
                    <a:gd name="T86" fmla="*/ 8 w 63"/>
                    <a:gd name="T87" fmla="*/ 66 h 68"/>
                    <a:gd name="T88" fmla="*/ 8 w 63"/>
                    <a:gd name="T89" fmla="*/ 66 h 68"/>
                    <a:gd name="T90" fmla="*/ 8 w 63"/>
                    <a:gd name="T91" fmla="*/ 65 h 68"/>
                    <a:gd name="T92" fmla="*/ 8 w 63"/>
                    <a:gd name="T93" fmla="*/ 65 h 68"/>
                    <a:gd name="T94" fmla="*/ 7 w 63"/>
                    <a:gd name="T95" fmla="*/ 65 h 68"/>
                    <a:gd name="T96" fmla="*/ 7 w 63"/>
                    <a:gd name="T97" fmla="*/ 65 h 68"/>
                    <a:gd name="T98" fmla="*/ 7 w 63"/>
                    <a:gd name="T99" fmla="*/ 65 h 68"/>
                    <a:gd name="T100" fmla="*/ 7 w 63"/>
                    <a:gd name="T101" fmla="*/ 65 h 68"/>
                    <a:gd name="T102" fmla="*/ 58 w 63"/>
                    <a:gd name="T103" fmla="*/ 7 h 68"/>
                    <a:gd name="T104" fmla="*/ 63 w 63"/>
                    <a:gd name="T105" fmla="*/ 0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63" h="68">
                      <a:moveTo>
                        <a:pt x="14" y="68"/>
                      </a:moveTo>
                      <a:cubicBezTo>
                        <a:pt x="14" y="68"/>
                        <a:pt x="14" y="68"/>
                        <a:pt x="14" y="68"/>
                      </a:cubicBezTo>
                      <a:cubicBezTo>
                        <a:pt x="14" y="68"/>
                        <a:pt x="14" y="68"/>
                        <a:pt x="14" y="68"/>
                      </a:cubicBezTo>
                      <a:moveTo>
                        <a:pt x="13" y="68"/>
                      </a:moveTo>
                      <a:cubicBezTo>
                        <a:pt x="13" y="68"/>
                        <a:pt x="13" y="68"/>
                        <a:pt x="13" y="68"/>
                      </a:cubicBezTo>
                      <a:cubicBezTo>
                        <a:pt x="13" y="68"/>
                        <a:pt x="13" y="68"/>
                        <a:pt x="13" y="68"/>
                      </a:cubicBezTo>
                      <a:moveTo>
                        <a:pt x="13" y="68"/>
                      </a:moveTo>
                      <a:cubicBezTo>
                        <a:pt x="13" y="68"/>
                        <a:pt x="13" y="68"/>
                        <a:pt x="13" y="68"/>
                      </a:cubicBezTo>
                      <a:cubicBezTo>
                        <a:pt x="13" y="68"/>
                        <a:pt x="13" y="68"/>
                        <a:pt x="13" y="68"/>
                      </a:cubicBezTo>
                      <a:moveTo>
                        <a:pt x="13" y="68"/>
                      </a:moveTo>
                      <a:cubicBezTo>
                        <a:pt x="13" y="68"/>
                        <a:pt x="13" y="68"/>
                        <a:pt x="13" y="68"/>
                      </a:cubicBezTo>
                      <a:cubicBezTo>
                        <a:pt x="13" y="68"/>
                        <a:pt x="13" y="68"/>
                        <a:pt x="13" y="68"/>
                      </a:cubicBezTo>
                      <a:moveTo>
                        <a:pt x="13" y="68"/>
                      </a:moveTo>
                      <a:cubicBezTo>
                        <a:pt x="13" y="68"/>
                        <a:pt x="13" y="68"/>
                        <a:pt x="13" y="68"/>
                      </a:cubicBezTo>
                      <a:cubicBezTo>
                        <a:pt x="13" y="68"/>
                        <a:pt x="13" y="68"/>
                        <a:pt x="13" y="68"/>
                      </a:cubicBezTo>
                      <a:moveTo>
                        <a:pt x="13" y="68"/>
                      </a:moveTo>
                      <a:cubicBezTo>
                        <a:pt x="13" y="68"/>
                        <a:pt x="13" y="68"/>
                        <a:pt x="13" y="68"/>
                      </a:cubicBezTo>
                      <a:cubicBezTo>
                        <a:pt x="13" y="68"/>
                        <a:pt x="13" y="68"/>
                        <a:pt x="13" y="68"/>
                      </a:cubicBezTo>
                      <a:moveTo>
                        <a:pt x="13" y="68"/>
                      </a:moveTo>
                      <a:cubicBezTo>
                        <a:pt x="13" y="68"/>
                        <a:pt x="13" y="68"/>
                        <a:pt x="13" y="68"/>
                      </a:cubicBezTo>
                      <a:cubicBezTo>
                        <a:pt x="13" y="68"/>
                        <a:pt x="13" y="68"/>
                        <a:pt x="13" y="68"/>
                      </a:cubicBezTo>
                      <a:moveTo>
                        <a:pt x="13" y="68"/>
                      </a:moveTo>
                      <a:cubicBezTo>
                        <a:pt x="13" y="68"/>
                        <a:pt x="13" y="68"/>
                        <a:pt x="13" y="68"/>
                      </a:cubicBezTo>
                      <a:cubicBezTo>
                        <a:pt x="13" y="68"/>
                        <a:pt x="13" y="68"/>
                        <a:pt x="13" y="68"/>
                      </a:cubicBezTo>
                      <a:moveTo>
                        <a:pt x="12" y="68"/>
                      </a:moveTo>
                      <a:cubicBezTo>
                        <a:pt x="12" y="68"/>
                        <a:pt x="12" y="68"/>
                        <a:pt x="12" y="68"/>
                      </a:cubicBezTo>
                      <a:cubicBezTo>
                        <a:pt x="12" y="68"/>
                        <a:pt x="12" y="68"/>
                        <a:pt x="12" y="68"/>
                      </a:cubicBezTo>
                      <a:moveTo>
                        <a:pt x="12" y="68"/>
                      </a:moveTo>
                      <a:cubicBezTo>
                        <a:pt x="12" y="68"/>
                        <a:pt x="12" y="68"/>
                        <a:pt x="12" y="68"/>
                      </a:cubicBezTo>
                      <a:cubicBezTo>
                        <a:pt x="12" y="68"/>
                        <a:pt x="12" y="68"/>
                        <a:pt x="12" y="68"/>
                      </a:cubicBezTo>
                      <a:moveTo>
                        <a:pt x="12" y="68"/>
                      </a:moveTo>
                      <a:cubicBezTo>
                        <a:pt x="12" y="68"/>
                        <a:pt x="12" y="68"/>
                        <a:pt x="12" y="68"/>
                      </a:cubicBezTo>
                      <a:cubicBezTo>
                        <a:pt x="12" y="68"/>
                        <a:pt x="12" y="68"/>
                        <a:pt x="12" y="68"/>
                      </a:cubicBezTo>
                      <a:moveTo>
                        <a:pt x="12" y="68"/>
                      </a:moveTo>
                      <a:cubicBezTo>
                        <a:pt x="12" y="68"/>
                        <a:pt x="12" y="68"/>
                        <a:pt x="12" y="68"/>
                      </a:cubicBezTo>
                      <a:cubicBezTo>
                        <a:pt x="12" y="68"/>
                        <a:pt x="12" y="68"/>
                        <a:pt x="12" y="68"/>
                      </a:cubicBezTo>
                      <a:moveTo>
                        <a:pt x="12" y="67"/>
                      </a:move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moveTo>
                        <a:pt x="12" y="67"/>
                      </a:move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moveTo>
                        <a:pt x="12" y="67"/>
                      </a:move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moveTo>
                        <a:pt x="11" y="67"/>
                      </a:moveTo>
                      <a:cubicBezTo>
                        <a:pt x="11" y="67"/>
                        <a:pt x="11" y="67"/>
                        <a:pt x="11" y="67"/>
                      </a:cubicBezTo>
                      <a:cubicBezTo>
                        <a:pt x="11" y="67"/>
                        <a:pt x="11" y="67"/>
                        <a:pt x="11" y="67"/>
                      </a:cubicBezTo>
                      <a:moveTo>
                        <a:pt x="11" y="67"/>
                      </a:moveTo>
                      <a:cubicBezTo>
                        <a:pt x="11" y="67"/>
                        <a:pt x="11" y="67"/>
                        <a:pt x="11" y="67"/>
                      </a:cubicBezTo>
                      <a:cubicBezTo>
                        <a:pt x="11" y="67"/>
                        <a:pt x="11" y="67"/>
                        <a:pt x="11" y="67"/>
                      </a:cubicBezTo>
                      <a:moveTo>
                        <a:pt x="11" y="67"/>
                      </a:moveTo>
                      <a:cubicBezTo>
                        <a:pt x="11" y="67"/>
                        <a:pt x="11" y="67"/>
                        <a:pt x="11" y="67"/>
                      </a:cubicBezTo>
                      <a:cubicBezTo>
                        <a:pt x="11" y="67"/>
                        <a:pt x="11" y="67"/>
                        <a:pt x="11" y="67"/>
                      </a:cubicBezTo>
                      <a:moveTo>
                        <a:pt x="11" y="67"/>
                      </a:moveTo>
                      <a:cubicBezTo>
                        <a:pt x="11" y="67"/>
                        <a:pt x="11" y="67"/>
                        <a:pt x="11" y="67"/>
                      </a:cubicBezTo>
                      <a:cubicBezTo>
                        <a:pt x="11" y="67"/>
                        <a:pt x="11" y="67"/>
                        <a:pt x="11" y="67"/>
                      </a:cubicBezTo>
                      <a:moveTo>
                        <a:pt x="11" y="67"/>
                      </a:moveTo>
                      <a:cubicBezTo>
                        <a:pt x="11" y="67"/>
                        <a:pt x="11" y="67"/>
                        <a:pt x="11" y="67"/>
                      </a:cubicBezTo>
                      <a:cubicBezTo>
                        <a:pt x="11" y="67"/>
                        <a:pt x="11" y="67"/>
                        <a:pt x="11" y="67"/>
                      </a:cubicBezTo>
                      <a:moveTo>
                        <a:pt x="11" y="67"/>
                      </a:moveTo>
                      <a:cubicBezTo>
                        <a:pt x="11" y="67"/>
                        <a:pt x="11" y="67"/>
                        <a:pt x="11" y="67"/>
                      </a:cubicBezTo>
                      <a:cubicBezTo>
                        <a:pt x="11" y="67"/>
                        <a:pt x="11" y="67"/>
                        <a:pt x="11" y="67"/>
                      </a:cubicBezTo>
                      <a:moveTo>
                        <a:pt x="11" y="67"/>
                      </a:moveTo>
                      <a:cubicBezTo>
                        <a:pt x="11" y="67"/>
                        <a:pt x="11" y="67"/>
                        <a:pt x="11" y="67"/>
                      </a:cubicBezTo>
                      <a:cubicBezTo>
                        <a:pt x="11" y="67"/>
                        <a:pt x="11" y="67"/>
                        <a:pt x="11" y="67"/>
                      </a:cubicBezTo>
                      <a:moveTo>
                        <a:pt x="11" y="67"/>
                      </a:moveTo>
                      <a:cubicBezTo>
                        <a:pt x="11" y="67"/>
                        <a:pt x="11" y="67"/>
                        <a:pt x="11" y="67"/>
                      </a:cubicBezTo>
                      <a:cubicBezTo>
                        <a:pt x="11" y="67"/>
                        <a:pt x="11" y="67"/>
                        <a:pt x="11" y="67"/>
                      </a:cubicBezTo>
                      <a:moveTo>
                        <a:pt x="10" y="67"/>
                      </a:moveTo>
                      <a:cubicBezTo>
                        <a:pt x="10" y="67"/>
                        <a:pt x="10" y="67"/>
                        <a:pt x="10" y="67"/>
                      </a:cubicBezTo>
                      <a:cubicBezTo>
                        <a:pt x="10" y="67"/>
                        <a:pt x="10" y="67"/>
                        <a:pt x="10" y="67"/>
                      </a:cubicBezTo>
                      <a:moveTo>
                        <a:pt x="10" y="67"/>
                      </a:moveTo>
                      <a:cubicBezTo>
                        <a:pt x="10" y="67"/>
                        <a:pt x="10" y="67"/>
                        <a:pt x="10" y="67"/>
                      </a:cubicBezTo>
                      <a:cubicBezTo>
                        <a:pt x="10" y="67"/>
                        <a:pt x="10" y="67"/>
                        <a:pt x="10" y="67"/>
                      </a:cubicBezTo>
                      <a:moveTo>
                        <a:pt x="10" y="67"/>
                      </a:moveTo>
                      <a:cubicBezTo>
                        <a:pt x="10" y="67"/>
                        <a:pt x="10" y="67"/>
                        <a:pt x="10" y="67"/>
                      </a:cubicBezTo>
                      <a:cubicBezTo>
                        <a:pt x="10" y="67"/>
                        <a:pt x="10" y="67"/>
                        <a:pt x="10" y="67"/>
                      </a:cubicBezTo>
                      <a:moveTo>
                        <a:pt x="10" y="67"/>
                      </a:moveTo>
                      <a:cubicBezTo>
                        <a:pt x="10" y="67"/>
                        <a:pt x="10" y="67"/>
                        <a:pt x="10" y="67"/>
                      </a:cubicBezTo>
                      <a:cubicBezTo>
                        <a:pt x="10" y="67"/>
                        <a:pt x="10" y="67"/>
                        <a:pt x="10" y="67"/>
                      </a:cubicBezTo>
                      <a:moveTo>
                        <a:pt x="10" y="67"/>
                      </a:moveTo>
                      <a:cubicBezTo>
                        <a:pt x="10" y="67"/>
                        <a:pt x="10" y="67"/>
                        <a:pt x="10" y="67"/>
                      </a:cubicBezTo>
                      <a:cubicBezTo>
                        <a:pt x="10" y="67"/>
                        <a:pt x="10" y="67"/>
                        <a:pt x="10" y="67"/>
                      </a:cubicBezTo>
                      <a:moveTo>
                        <a:pt x="10" y="67"/>
                      </a:moveTo>
                      <a:cubicBezTo>
                        <a:pt x="10" y="67"/>
                        <a:pt x="10" y="67"/>
                        <a:pt x="10" y="67"/>
                      </a:cubicBezTo>
                      <a:cubicBezTo>
                        <a:pt x="10" y="67"/>
                        <a:pt x="10" y="67"/>
                        <a:pt x="10" y="67"/>
                      </a:cubicBezTo>
                      <a:moveTo>
                        <a:pt x="10" y="67"/>
                      </a:moveTo>
                      <a:cubicBezTo>
                        <a:pt x="10" y="67"/>
                        <a:pt x="10" y="67"/>
                        <a:pt x="10" y="67"/>
                      </a:cubicBezTo>
                      <a:cubicBezTo>
                        <a:pt x="10" y="67"/>
                        <a:pt x="10" y="67"/>
                        <a:pt x="10" y="67"/>
                      </a:cubicBezTo>
                      <a:moveTo>
                        <a:pt x="10" y="67"/>
                      </a:moveTo>
                      <a:cubicBezTo>
                        <a:pt x="10" y="67"/>
                        <a:pt x="10" y="67"/>
                        <a:pt x="10" y="67"/>
                      </a:cubicBezTo>
                      <a:cubicBezTo>
                        <a:pt x="10" y="67"/>
                        <a:pt x="10" y="67"/>
                        <a:pt x="10" y="67"/>
                      </a:cubicBezTo>
                      <a:moveTo>
                        <a:pt x="9" y="66"/>
                      </a:moveTo>
                      <a:cubicBezTo>
                        <a:pt x="9" y="66"/>
                        <a:pt x="9" y="66"/>
                        <a:pt x="9" y="66"/>
                      </a:cubicBezTo>
                      <a:cubicBezTo>
                        <a:pt x="9" y="66"/>
                        <a:pt x="9" y="66"/>
                        <a:pt x="9" y="66"/>
                      </a:cubicBezTo>
                      <a:moveTo>
                        <a:pt x="9" y="66"/>
                      </a:moveTo>
                      <a:cubicBezTo>
                        <a:pt x="9" y="66"/>
                        <a:pt x="9" y="66"/>
                        <a:pt x="9" y="66"/>
                      </a:cubicBezTo>
                      <a:cubicBezTo>
                        <a:pt x="9" y="66"/>
                        <a:pt x="9" y="66"/>
                        <a:pt x="9" y="66"/>
                      </a:cubicBezTo>
                      <a:moveTo>
                        <a:pt x="9" y="66"/>
                      </a:moveTo>
                      <a:cubicBezTo>
                        <a:pt x="9" y="66"/>
                        <a:pt x="9" y="66"/>
                        <a:pt x="9" y="66"/>
                      </a:cubicBezTo>
                      <a:cubicBezTo>
                        <a:pt x="9" y="66"/>
                        <a:pt x="9" y="66"/>
                        <a:pt x="9" y="66"/>
                      </a:cubicBezTo>
                      <a:moveTo>
                        <a:pt x="9" y="66"/>
                      </a:moveTo>
                      <a:cubicBezTo>
                        <a:pt x="9" y="66"/>
                        <a:pt x="9" y="66"/>
                        <a:pt x="9" y="66"/>
                      </a:cubicBezTo>
                      <a:cubicBezTo>
                        <a:pt x="9" y="66"/>
                        <a:pt x="9" y="66"/>
                        <a:pt x="9" y="66"/>
                      </a:cubicBezTo>
                      <a:moveTo>
                        <a:pt x="9" y="66"/>
                      </a:moveTo>
                      <a:cubicBezTo>
                        <a:pt x="9" y="66"/>
                        <a:pt x="9" y="66"/>
                        <a:pt x="9" y="66"/>
                      </a:cubicBezTo>
                      <a:cubicBezTo>
                        <a:pt x="9" y="66"/>
                        <a:pt x="9" y="66"/>
                        <a:pt x="9" y="66"/>
                      </a:cubicBezTo>
                      <a:moveTo>
                        <a:pt x="9" y="66"/>
                      </a:moveTo>
                      <a:cubicBezTo>
                        <a:pt x="9" y="66"/>
                        <a:pt x="9" y="66"/>
                        <a:pt x="9" y="66"/>
                      </a:cubicBezTo>
                      <a:cubicBezTo>
                        <a:pt x="9" y="66"/>
                        <a:pt x="9" y="66"/>
                        <a:pt x="9" y="66"/>
                      </a:cubicBezTo>
                      <a:moveTo>
                        <a:pt x="9" y="66"/>
                      </a:moveTo>
                      <a:cubicBezTo>
                        <a:pt x="9" y="66"/>
                        <a:pt x="9" y="66"/>
                        <a:pt x="9" y="66"/>
                      </a:cubicBezTo>
                      <a:cubicBezTo>
                        <a:pt x="9" y="66"/>
                        <a:pt x="9" y="66"/>
                        <a:pt x="9" y="66"/>
                      </a:cubicBezTo>
                      <a:moveTo>
                        <a:pt x="8" y="66"/>
                      </a:moveTo>
                      <a:cubicBezTo>
                        <a:pt x="8" y="66"/>
                        <a:pt x="8" y="66"/>
                        <a:pt x="8" y="66"/>
                      </a:cubicBezTo>
                      <a:cubicBezTo>
                        <a:pt x="8" y="66"/>
                        <a:pt x="8" y="66"/>
                        <a:pt x="8" y="66"/>
                      </a:cubicBezTo>
                      <a:moveTo>
                        <a:pt x="8" y="66"/>
                      </a:moveTo>
                      <a:cubicBezTo>
                        <a:pt x="8" y="66"/>
                        <a:pt x="8" y="66"/>
                        <a:pt x="8" y="66"/>
                      </a:cubicBezTo>
                      <a:cubicBezTo>
                        <a:pt x="8" y="66"/>
                        <a:pt x="8" y="66"/>
                        <a:pt x="8" y="66"/>
                      </a:cubicBezTo>
                      <a:moveTo>
                        <a:pt x="8" y="66"/>
                      </a:moveTo>
                      <a:cubicBezTo>
                        <a:pt x="8" y="66"/>
                        <a:pt x="8" y="66"/>
                        <a:pt x="8" y="66"/>
                      </a:cubicBezTo>
                      <a:cubicBezTo>
                        <a:pt x="8" y="66"/>
                        <a:pt x="8" y="66"/>
                        <a:pt x="8" y="66"/>
                      </a:cubicBezTo>
                      <a:moveTo>
                        <a:pt x="8" y="66"/>
                      </a:moveTo>
                      <a:cubicBezTo>
                        <a:pt x="8" y="66"/>
                        <a:pt x="8" y="66"/>
                        <a:pt x="8" y="66"/>
                      </a:cubicBezTo>
                      <a:cubicBezTo>
                        <a:pt x="8" y="66"/>
                        <a:pt x="8" y="66"/>
                        <a:pt x="8" y="66"/>
                      </a:cubicBezTo>
                      <a:moveTo>
                        <a:pt x="8" y="66"/>
                      </a:moveTo>
                      <a:cubicBezTo>
                        <a:pt x="8" y="66"/>
                        <a:pt x="8" y="66"/>
                        <a:pt x="8" y="66"/>
                      </a:cubicBezTo>
                      <a:cubicBezTo>
                        <a:pt x="8" y="66"/>
                        <a:pt x="8" y="66"/>
                        <a:pt x="8" y="66"/>
                      </a:cubicBezTo>
                      <a:moveTo>
                        <a:pt x="8" y="66"/>
                      </a:moveTo>
                      <a:cubicBezTo>
                        <a:pt x="8" y="66"/>
                        <a:pt x="8" y="66"/>
                        <a:pt x="8" y="66"/>
                      </a:cubicBezTo>
                      <a:cubicBezTo>
                        <a:pt x="8" y="66"/>
                        <a:pt x="8" y="66"/>
                        <a:pt x="8" y="66"/>
                      </a:cubicBezTo>
                      <a:moveTo>
                        <a:pt x="8" y="66"/>
                      </a:moveTo>
                      <a:cubicBezTo>
                        <a:pt x="8" y="66"/>
                        <a:pt x="8" y="66"/>
                        <a:pt x="8" y="66"/>
                      </a:cubicBezTo>
                      <a:cubicBezTo>
                        <a:pt x="8" y="66"/>
                        <a:pt x="8" y="66"/>
                        <a:pt x="8" y="66"/>
                      </a:cubicBezTo>
                      <a:moveTo>
                        <a:pt x="8" y="65"/>
                      </a:moveTo>
                      <a:cubicBezTo>
                        <a:pt x="8" y="65"/>
                        <a:pt x="8" y="66"/>
                        <a:pt x="8" y="66"/>
                      </a:cubicBezTo>
                      <a:cubicBezTo>
                        <a:pt x="8" y="66"/>
                        <a:pt x="8" y="65"/>
                        <a:pt x="8" y="65"/>
                      </a:cubicBezTo>
                      <a:moveTo>
                        <a:pt x="8" y="65"/>
                      </a:moveTo>
                      <a:cubicBezTo>
                        <a:pt x="8" y="65"/>
                        <a:pt x="8" y="65"/>
                        <a:pt x="8" y="65"/>
                      </a:cubicBezTo>
                      <a:cubicBezTo>
                        <a:pt x="8" y="65"/>
                        <a:pt x="8" y="65"/>
                        <a:pt x="8" y="65"/>
                      </a:cubicBezTo>
                      <a:moveTo>
                        <a:pt x="7" y="65"/>
                      </a:moveTo>
                      <a:cubicBezTo>
                        <a:pt x="7" y="65"/>
                        <a:pt x="7" y="65"/>
                        <a:pt x="7" y="65"/>
                      </a:cubicBezTo>
                      <a:cubicBezTo>
                        <a:pt x="7" y="65"/>
                        <a:pt x="7" y="65"/>
                        <a:pt x="7" y="65"/>
                      </a:cubicBezTo>
                      <a:moveTo>
                        <a:pt x="7" y="65"/>
                      </a:moveTo>
                      <a:cubicBezTo>
                        <a:pt x="7" y="65"/>
                        <a:pt x="7" y="65"/>
                        <a:pt x="7" y="65"/>
                      </a:cubicBezTo>
                      <a:cubicBezTo>
                        <a:pt x="7" y="65"/>
                        <a:pt x="7" y="65"/>
                        <a:pt x="7" y="65"/>
                      </a:cubicBezTo>
                      <a:moveTo>
                        <a:pt x="7" y="65"/>
                      </a:moveTo>
                      <a:cubicBezTo>
                        <a:pt x="7" y="65"/>
                        <a:pt x="7" y="65"/>
                        <a:pt x="7" y="65"/>
                      </a:cubicBezTo>
                      <a:cubicBezTo>
                        <a:pt x="7" y="65"/>
                        <a:pt x="7" y="65"/>
                        <a:pt x="7" y="65"/>
                      </a:cubicBezTo>
                      <a:moveTo>
                        <a:pt x="0" y="59"/>
                      </a:move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2" y="61"/>
                        <a:pt x="4" y="63"/>
                        <a:pt x="7" y="65"/>
                      </a:cubicBezTo>
                      <a:cubicBezTo>
                        <a:pt x="4" y="63"/>
                        <a:pt x="2" y="61"/>
                        <a:pt x="0" y="59"/>
                      </a:cubicBezTo>
                      <a:moveTo>
                        <a:pt x="63" y="0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63" y="0"/>
                        <a:pt x="63" y="0"/>
                        <a:pt x="63" y="0"/>
                      </a:cubicBezTo>
                      <a:cubicBezTo>
                        <a:pt x="63" y="0"/>
                        <a:pt x="63" y="0"/>
                        <a:pt x="63" y="0"/>
                      </a:cubicBezTo>
                    </a:path>
                  </a:pathLst>
                </a:custGeom>
                <a:solidFill>
                  <a:srgbClr val="E8E8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08" name="Freeform 150">
                  <a:extLst>
                    <a:ext uri="{FF2B5EF4-FFF2-40B4-BE49-F238E27FC236}">
                      <a16:creationId xmlns:a16="http://schemas.microsoft.com/office/drawing/2014/main" id="{BF897DF7-009F-4C74-9223-61E12A3B51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235075" y="3371850"/>
                  <a:ext cx="34925" cy="25400"/>
                </a:xfrm>
                <a:custGeom>
                  <a:avLst/>
                  <a:gdLst>
                    <a:gd name="T0" fmla="*/ 6 w 7"/>
                    <a:gd name="T1" fmla="*/ 0 h 5"/>
                    <a:gd name="T2" fmla="*/ 1 w 7"/>
                    <a:gd name="T3" fmla="*/ 3 h 5"/>
                    <a:gd name="T4" fmla="*/ 0 w 7"/>
                    <a:gd name="T5" fmla="*/ 5 h 5"/>
                    <a:gd name="T6" fmla="*/ 7 w 7"/>
                    <a:gd name="T7" fmla="*/ 1 h 5"/>
                    <a:gd name="T8" fmla="*/ 7 w 7"/>
                    <a:gd name="T9" fmla="*/ 1 h 5"/>
                    <a:gd name="T10" fmla="*/ 7 w 7"/>
                    <a:gd name="T11" fmla="*/ 1 h 5"/>
                    <a:gd name="T12" fmla="*/ 6 w 7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5">
                      <a:moveTo>
                        <a:pt x="6" y="0"/>
                      </a:moveTo>
                      <a:cubicBezTo>
                        <a:pt x="5" y="1"/>
                        <a:pt x="3" y="2"/>
                        <a:pt x="1" y="3"/>
                      </a:cubicBezTo>
                      <a:cubicBezTo>
                        <a:pt x="1" y="3"/>
                        <a:pt x="1" y="4"/>
                        <a:pt x="0" y="5"/>
                      </a:cubicBezTo>
                      <a:cubicBezTo>
                        <a:pt x="2" y="4"/>
                        <a:pt x="5" y="2"/>
                        <a:pt x="7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7" y="0"/>
                        <a:pt x="7" y="0"/>
                        <a:pt x="6" y="0"/>
                      </a:cubicBezTo>
                    </a:path>
                  </a:pathLst>
                </a:custGeom>
                <a:solidFill>
                  <a:srgbClr val="DCBC9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09" name="Freeform 151">
                  <a:extLst>
                    <a:ext uri="{FF2B5EF4-FFF2-40B4-BE49-F238E27FC236}">
                      <a16:creationId xmlns:a16="http://schemas.microsoft.com/office/drawing/2014/main" id="{65B31313-0404-422A-B9CA-DFECA93050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947737" y="2849563"/>
                  <a:ext cx="53975" cy="274638"/>
                </a:xfrm>
                <a:custGeom>
                  <a:avLst/>
                  <a:gdLst>
                    <a:gd name="T0" fmla="*/ 4 w 11"/>
                    <a:gd name="T1" fmla="*/ 0 h 56"/>
                    <a:gd name="T2" fmla="*/ 0 w 11"/>
                    <a:gd name="T3" fmla="*/ 51 h 56"/>
                    <a:gd name="T4" fmla="*/ 6 w 11"/>
                    <a:gd name="T5" fmla="*/ 56 h 56"/>
                    <a:gd name="T6" fmla="*/ 11 w 11"/>
                    <a:gd name="T7" fmla="*/ 49 h 56"/>
                    <a:gd name="T8" fmla="*/ 4 w 11"/>
                    <a:gd name="T9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56">
                      <a:moveTo>
                        <a:pt x="4" y="0"/>
                      </a:moveTo>
                      <a:cubicBezTo>
                        <a:pt x="3" y="18"/>
                        <a:pt x="4" y="35"/>
                        <a:pt x="0" y="51"/>
                      </a:cubicBezTo>
                      <a:cubicBezTo>
                        <a:pt x="6" y="56"/>
                        <a:pt x="6" y="56"/>
                        <a:pt x="6" y="56"/>
                      </a:cubicBezTo>
                      <a:cubicBezTo>
                        <a:pt x="11" y="49"/>
                        <a:pt x="11" y="49"/>
                        <a:pt x="11" y="49"/>
                      </a:cubicBezTo>
                      <a:cubicBezTo>
                        <a:pt x="7" y="34"/>
                        <a:pt x="5" y="18"/>
                        <a:pt x="4" y="0"/>
                      </a:cubicBezTo>
                    </a:path>
                  </a:pathLst>
                </a:custGeom>
                <a:solidFill>
                  <a:srgbClr val="D8D8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10" name="Freeform 152">
                  <a:extLst>
                    <a:ext uri="{FF2B5EF4-FFF2-40B4-BE49-F238E27FC236}">
                      <a16:creationId xmlns:a16="http://schemas.microsoft.com/office/drawing/2014/main" id="{BE498E6C-52C0-43B4-8745-CB93C07913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204912" y="3098800"/>
                  <a:ext cx="285750" cy="322263"/>
                </a:xfrm>
                <a:custGeom>
                  <a:avLst/>
                  <a:gdLst>
                    <a:gd name="T0" fmla="*/ 42 w 59"/>
                    <a:gd name="T1" fmla="*/ 23 h 66"/>
                    <a:gd name="T2" fmla="*/ 1 w 59"/>
                    <a:gd name="T3" fmla="*/ 57 h 66"/>
                    <a:gd name="T4" fmla="*/ 8 w 59"/>
                    <a:gd name="T5" fmla="*/ 63 h 66"/>
                    <a:gd name="T6" fmla="*/ 8 w 59"/>
                    <a:gd name="T7" fmla="*/ 63 h 66"/>
                    <a:gd name="T8" fmla="*/ 8 w 59"/>
                    <a:gd name="T9" fmla="*/ 63 h 66"/>
                    <a:gd name="T10" fmla="*/ 9 w 59"/>
                    <a:gd name="T11" fmla="*/ 63 h 66"/>
                    <a:gd name="T12" fmla="*/ 9 w 59"/>
                    <a:gd name="T13" fmla="*/ 63 h 66"/>
                    <a:gd name="T14" fmla="*/ 9 w 59"/>
                    <a:gd name="T15" fmla="*/ 64 h 66"/>
                    <a:gd name="T16" fmla="*/ 9 w 59"/>
                    <a:gd name="T17" fmla="*/ 64 h 66"/>
                    <a:gd name="T18" fmla="*/ 9 w 59"/>
                    <a:gd name="T19" fmla="*/ 64 h 66"/>
                    <a:gd name="T20" fmla="*/ 9 w 59"/>
                    <a:gd name="T21" fmla="*/ 64 h 66"/>
                    <a:gd name="T22" fmla="*/ 9 w 59"/>
                    <a:gd name="T23" fmla="*/ 64 h 66"/>
                    <a:gd name="T24" fmla="*/ 9 w 59"/>
                    <a:gd name="T25" fmla="*/ 64 h 66"/>
                    <a:gd name="T26" fmla="*/ 9 w 59"/>
                    <a:gd name="T27" fmla="*/ 64 h 66"/>
                    <a:gd name="T28" fmla="*/ 10 w 59"/>
                    <a:gd name="T29" fmla="*/ 64 h 66"/>
                    <a:gd name="T30" fmla="*/ 10 w 59"/>
                    <a:gd name="T31" fmla="*/ 64 h 66"/>
                    <a:gd name="T32" fmla="*/ 10 w 59"/>
                    <a:gd name="T33" fmla="*/ 64 h 66"/>
                    <a:gd name="T34" fmla="*/ 10 w 59"/>
                    <a:gd name="T35" fmla="*/ 64 h 66"/>
                    <a:gd name="T36" fmla="*/ 10 w 59"/>
                    <a:gd name="T37" fmla="*/ 64 h 66"/>
                    <a:gd name="T38" fmla="*/ 10 w 59"/>
                    <a:gd name="T39" fmla="*/ 64 h 66"/>
                    <a:gd name="T40" fmla="*/ 10 w 59"/>
                    <a:gd name="T41" fmla="*/ 64 h 66"/>
                    <a:gd name="T42" fmla="*/ 11 w 59"/>
                    <a:gd name="T43" fmla="*/ 65 h 66"/>
                    <a:gd name="T44" fmla="*/ 11 w 59"/>
                    <a:gd name="T45" fmla="*/ 65 h 66"/>
                    <a:gd name="T46" fmla="*/ 11 w 59"/>
                    <a:gd name="T47" fmla="*/ 65 h 66"/>
                    <a:gd name="T48" fmla="*/ 11 w 59"/>
                    <a:gd name="T49" fmla="*/ 65 h 66"/>
                    <a:gd name="T50" fmla="*/ 11 w 59"/>
                    <a:gd name="T51" fmla="*/ 65 h 66"/>
                    <a:gd name="T52" fmla="*/ 11 w 59"/>
                    <a:gd name="T53" fmla="*/ 65 h 66"/>
                    <a:gd name="T54" fmla="*/ 11 w 59"/>
                    <a:gd name="T55" fmla="*/ 65 h 66"/>
                    <a:gd name="T56" fmla="*/ 11 w 59"/>
                    <a:gd name="T57" fmla="*/ 65 h 66"/>
                    <a:gd name="T58" fmla="*/ 12 w 59"/>
                    <a:gd name="T59" fmla="*/ 65 h 66"/>
                    <a:gd name="T60" fmla="*/ 12 w 59"/>
                    <a:gd name="T61" fmla="*/ 65 h 66"/>
                    <a:gd name="T62" fmla="*/ 12 w 59"/>
                    <a:gd name="T63" fmla="*/ 65 h 66"/>
                    <a:gd name="T64" fmla="*/ 12 w 59"/>
                    <a:gd name="T65" fmla="*/ 65 h 66"/>
                    <a:gd name="T66" fmla="*/ 12 w 59"/>
                    <a:gd name="T67" fmla="*/ 65 h 66"/>
                    <a:gd name="T68" fmla="*/ 12 w 59"/>
                    <a:gd name="T69" fmla="*/ 65 h 66"/>
                    <a:gd name="T70" fmla="*/ 12 w 59"/>
                    <a:gd name="T71" fmla="*/ 65 h 66"/>
                    <a:gd name="T72" fmla="*/ 12 w 59"/>
                    <a:gd name="T73" fmla="*/ 65 h 66"/>
                    <a:gd name="T74" fmla="*/ 13 w 59"/>
                    <a:gd name="T75" fmla="*/ 65 h 66"/>
                    <a:gd name="T76" fmla="*/ 13 w 59"/>
                    <a:gd name="T77" fmla="*/ 65 h 66"/>
                    <a:gd name="T78" fmla="*/ 13 w 59"/>
                    <a:gd name="T79" fmla="*/ 65 h 66"/>
                    <a:gd name="T80" fmla="*/ 13 w 59"/>
                    <a:gd name="T81" fmla="*/ 66 h 66"/>
                    <a:gd name="T82" fmla="*/ 13 w 59"/>
                    <a:gd name="T83" fmla="*/ 66 h 66"/>
                    <a:gd name="T84" fmla="*/ 13 w 59"/>
                    <a:gd name="T85" fmla="*/ 66 h 66"/>
                    <a:gd name="T86" fmla="*/ 13 w 59"/>
                    <a:gd name="T87" fmla="*/ 66 h 66"/>
                    <a:gd name="T88" fmla="*/ 14 w 59"/>
                    <a:gd name="T89" fmla="*/ 66 h 66"/>
                    <a:gd name="T90" fmla="*/ 14 w 59"/>
                    <a:gd name="T91" fmla="*/ 66 h 66"/>
                    <a:gd name="T92" fmla="*/ 14 w 59"/>
                    <a:gd name="T93" fmla="*/ 66 h 66"/>
                    <a:gd name="T94" fmla="*/ 14 w 59"/>
                    <a:gd name="T95" fmla="*/ 66 h 66"/>
                    <a:gd name="T96" fmla="*/ 14 w 59"/>
                    <a:gd name="T97" fmla="*/ 66 h 66"/>
                    <a:gd name="T98" fmla="*/ 14 w 59"/>
                    <a:gd name="T99" fmla="*/ 66 h 66"/>
                    <a:gd name="T100" fmla="*/ 14 w 59"/>
                    <a:gd name="T101" fmla="*/ 66 h 66"/>
                    <a:gd name="T102" fmla="*/ 15 w 59"/>
                    <a:gd name="T103" fmla="*/ 66 h 66"/>
                    <a:gd name="T104" fmla="*/ 15 w 59"/>
                    <a:gd name="T105" fmla="*/ 66 h 66"/>
                    <a:gd name="T106" fmla="*/ 59 w 59"/>
                    <a:gd name="T107" fmla="*/ 5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59" h="66">
                      <a:moveTo>
                        <a:pt x="53" y="0"/>
                      </a:moveTo>
                      <a:cubicBezTo>
                        <a:pt x="51" y="8"/>
                        <a:pt x="47" y="15"/>
                        <a:pt x="42" y="23"/>
                      </a:cubicBezTo>
                      <a:cubicBezTo>
                        <a:pt x="30" y="37"/>
                        <a:pt x="16" y="48"/>
                        <a:pt x="0" y="56"/>
                      </a:cubicBezTo>
                      <a:cubicBezTo>
                        <a:pt x="1" y="56"/>
                        <a:pt x="1" y="56"/>
                        <a:pt x="1" y="57"/>
                      </a:cubicBezTo>
                      <a:cubicBezTo>
                        <a:pt x="3" y="59"/>
                        <a:pt x="5" y="61"/>
                        <a:pt x="8" y="63"/>
                      </a:cubicBezTo>
                      <a:cubicBezTo>
                        <a:pt x="8" y="63"/>
                        <a:pt x="8" y="63"/>
                        <a:pt x="8" y="63"/>
                      </a:cubicBezTo>
                      <a:cubicBezTo>
                        <a:pt x="8" y="63"/>
                        <a:pt x="8" y="63"/>
                        <a:pt x="8" y="63"/>
                      </a:cubicBezTo>
                      <a:cubicBezTo>
                        <a:pt x="8" y="63"/>
                        <a:pt x="8" y="63"/>
                        <a:pt x="8" y="63"/>
                      </a:cubicBezTo>
                      <a:cubicBezTo>
                        <a:pt x="8" y="63"/>
                        <a:pt x="8" y="63"/>
                        <a:pt x="8" y="63"/>
                      </a:cubicBezTo>
                      <a:cubicBezTo>
                        <a:pt x="8" y="63"/>
                        <a:pt x="8" y="63"/>
                        <a:pt x="8" y="63"/>
                      </a:cubicBezTo>
                      <a:cubicBezTo>
                        <a:pt x="8" y="63"/>
                        <a:pt x="8" y="63"/>
                        <a:pt x="8" y="63"/>
                      </a:cubicBezTo>
                      <a:cubicBezTo>
                        <a:pt x="8" y="63"/>
                        <a:pt x="9" y="63"/>
                        <a:pt x="9" y="63"/>
                      </a:cubicBezTo>
                      <a:cubicBezTo>
                        <a:pt x="9" y="63"/>
                        <a:pt x="9" y="63"/>
                        <a:pt x="9" y="63"/>
                      </a:cubicBezTo>
                      <a:cubicBezTo>
                        <a:pt x="9" y="63"/>
                        <a:pt x="9" y="63"/>
                        <a:pt x="9" y="63"/>
                      </a:cubicBezTo>
                      <a:cubicBezTo>
                        <a:pt x="9" y="63"/>
                        <a:pt x="9" y="64"/>
                        <a:pt x="9" y="64"/>
                      </a:cubicBezTo>
                      <a:cubicBezTo>
                        <a:pt x="9" y="64"/>
                        <a:pt x="9" y="64"/>
                        <a:pt x="9" y="64"/>
                      </a:cubicBezTo>
                      <a:cubicBezTo>
                        <a:pt x="9" y="64"/>
                        <a:pt x="9" y="64"/>
                        <a:pt x="9" y="64"/>
                      </a:cubicBezTo>
                      <a:cubicBezTo>
                        <a:pt x="9" y="64"/>
                        <a:pt x="9" y="64"/>
                        <a:pt x="9" y="64"/>
                      </a:cubicBezTo>
                      <a:cubicBezTo>
                        <a:pt x="9" y="64"/>
                        <a:pt x="9" y="64"/>
                        <a:pt x="9" y="64"/>
                      </a:cubicBezTo>
                      <a:cubicBezTo>
                        <a:pt x="9" y="64"/>
                        <a:pt x="9" y="64"/>
                        <a:pt x="9" y="64"/>
                      </a:cubicBezTo>
                      <a:cubicBezTo>
                        <a:pt x="9" y="64"/>
                        <a:pt x="9" y="64"/>
                        <a:pt x="9" y="64"/>
                      </a:cubicBezTo>
                      <a:cubicBezTo>
                        <a:pt x="9" y="64"/>
                        <a:pt x="9" y="64"/>
                        <a:pt x="9" y="64"/>
                      </a:cubicBezTo>
                      <a:cubicBezTo>
                        <a:pt x="9" y="64"/>
                        <a:pt x="9" y="64"/>
                        <a:pt x="9" y="64"/>
                      </a:cubicBezTo>
                      <a:cubicBezTo>
                        <a:pt x="9" y="64"/>
                        <a:pt x="9" y="64"/>
                        <a:pt x="9" y="64"/>
                      </a:cubicBezTo>
                      <a:cubicBezTo>
                        <a:pt x="9" y="64"/>
                        <a:pt x="9" y="64"/>
                        <a:pt x="9" y="64"/>
                      </a:cubicBezTo>
                      <a:cubicBezTo>
                        <a:pt x="9" y="64"/>
                        <a:pt x="9" y="64"/>
                        <a:pt x="9" y="64"/>
                      </a:cubicBezTo>
                      <a:cubicBezTo>
                        <a:pt x="9" y="64"/>
                        <a:pt x="9" y="64"/>
                        <a:pt x="9" y="64"/>
                      </a:cubicBezTo>
                      <a:cubicBezTo>
                        <a:pt x="9" y="64"/>
                        <a:pt x="9" y="64"/>
                        <a:pt x="9" y="64"/>
                      </a:cubicBezTo>
                      <a:cubicBezTo>
                        <a:pt x="9" y="64"/>
                        <a:pt x="9" y="64"/>
                        <a:pt x="9" y="64"/>
                      </a:cubicBezTo>
                      <a:cubicBezTo>
                        <a:pt x="10" y="64"/>
                        <a:pt x="10" y="64"/>
                        <a:pt x="10" y="64"/>
                      </a:cubicBezTo>
                      <a:cubicBezTo>
                        <a:pt x="10" y="64"/>
                        <a:pt x="10" y="64"/>
                        <a:pt x="10" y="64"/>
                      </a:cubicBezTo>
                      <a:cubicBezTo>
                        <a:pt x="10" y="64"/>
                        <a:pt x="10" y="64"/>
                        <a:pt x="10" y="64"/>
                      </a:cubicBezTo>
                      <a:cubicBezTo>
                        <a:pt x="10" y="64"/>
                        <a:pt x="10" y="64"/>
                        <a:pt x="10" y="64"/>
                      </a:cubicBezTo>
                      <a:cubicBezTo>
                        <a:pt x="10" y="64"/>
                        <a:pt x="10" y="64"/>
                        <a:pt x="10" y="64"/>
                      </a:cubicBezTo>
                      <a:cubicBezTo>
                        <a:pt x="10" y="64"/>
                        <a:pt x="10" y="64"/>
                        <a:pt x="10" y="64"/>
                      </a:cubicBezTo>
                      <a:cubicBezTo>
                        <a:pt x="10" y="64"/>
                        <a:pt x="10" y="64"/>
                        <a:pt x="10" y="64"/>
                      </a:cubicBezTo>
                      <a:cubicBezTo>
                        <a:pt x="10" y="64"/>
                        <a:pt x="10" y="64"/>
                        <a:pt x="10" y="64"/>
                      </a:cubicBezTo>
                      <a:cubicBezTo>
                        <a:pt x="10" y="64"/>
                        <a:pt x="10" y="64"/>
                        <a:pt x="10" y="64"/>
                      </a:cubicBezTo>
                      <a:cubicBezTo>
                        <a:pt x="10" y="64"/>
                        <a:pt x="10" y="64"/>
                        <a:pt x="10" y="64"/>
                      </a:cubicBezTo>
                      <a:cubicBezTo>
                        <a:pt x="10" y="64"/>
                        <a:pt x="10" y="64"/>
                        <a:pt x="10" y="64"/>
                      </a:cubicBezTo>
                      <a:cubicBezTo>
                        <a:pt x="10" y="64"/>
                        <a:pt x="10" y="64"/>
                        <a:pt x="10" y="64"/>
                      </a:cubicBezTo>
                      <a:cubicBezTo>
                        <a:pt x="10" y="64"/>
                        <a:pt x="10" y="64"/>
                        <a:pt x="10" y="64"/>
                      </a:cubicBezTo>
                      <a:cubicBezTo>
                        <a:pt x="10" y="64"/>
                        <a:pt x="10" y="64"/>
                        <a:pt x="10" y="64"/>
                      </a:cubicBezTo>
                      <a:cubicBezTo>
                        <a:pt x="10" y="64"/>
                        <a:pt x="10" y="65"/>
                        <a:pt x="11" y="65"/>
                      </a:cubicBezTo>
                      <a:cubicBezTo>
                        <a:pt x="11" y="65"/>
                        <a:pt x="11" y="65"/>
                        <a:pt x="11" y="65"/>
                      </a:cubicBezTo>
                      <a:cubicBezTo>
                        <a:pt x="11" y="65"/>
                        <a:pt x="11" y="65"/>
                        <a:pt x="11" y="65"/>
                      </a:cubicBezTo>
                      <a:cubicBezTo>
                        <a:pt x="11" y="65"/>
                        <a:pt x="11" y="65"/>
                        <a:pt x="11" y="65"/>
                      </a:cubicBezTo>
                      <a:cubicBezTo>
                        <a:pt x="11" y="65"/>
                        <a:pt x="11" y="65"/>
                        <a:pt x="11" y="65"/>
                      </a:cubicBezTo>
                      <a:cubicBezTo>
                        <a:pt x="11" y="65"/>
                        <a:pt x="11" y="65"/>
                        <a:pt x="11" y="65"/>
                      </a:cubicBezTo>
                      <a:cubicBezTo>
                        <a:pt x="11" y="65"/>
                        <a:pt x="11" y="65"/>
                        <a:pt x="11" y="65"/>
                      </a:cubicBezTo>
                      <a:cubicBezTo>
                        <a:pt x="11" y="65"/>
                        <a:pt x="11" y="65"/>
                        <a:pt x="11" y="65"/>
                      </a:cubicBezTo>
                      <a:cubicBezTo>
                        <a:pt x="11" y="65"/>
                        <a:pt x="11" y="65"/>
                        <a:pt x="11" y="65"/>
                      </a:cubicBezTo>
                      <a:cubicBezTo>
                        <a:pt x="11" y="65"/>
                        <a:pt x="11" y="65"/>
                        <a:pt x="11" y="65"/>
                      </a:cubicBezTo>
                      <a:cubicBezTo>
                        <a:pt x="11" y="65"/>
                        <a:pt x="11" y="65"/>
                        <a:pt x="11" y="65"/>
                      </a:cubicBezTo>
                      <a:cubicBezTo>
                        <a:pt x="11" y="65"/>
                        <a:pt x="11" y="65"/>
                        <a:pt x="11" y="65"/>
                      </a:cubicBezTo>
                      <a:cubicBezTo>
                        <a:pt x="11" y="65"/>
                        <a:pt x="11" y="65"/>
                        <a:pt x="11" y="65"/>
                      </a:cubicBezTo>
                      <a:cubicBezTo>
                        <a:pt x="11" y="65"/>
                        <a:pt x="11" y="65"/>
                        <a:pt x="11" y="65"/>
                      </a:cubicBezTo>
                      <a:cubicBezTo>
                        <a:pt x="11" y="65"/>
                        <a:pt x="11" y="65"/>
                        <a:pt x="11" y="65"/>
                      </a:cubicBezTo>
                      <a:cubicBezTo>
                        <a:pt x="11" y="65"/>
                        <a:pt x="11" y="65"/>
                        <a:pt x="11" y="65"/>
                      </a:cubicBezTo>
                      <a:cubicBezTo>
                        <a:pt x="11" y="65"/>
                        <a:pt x="11" y="65"/>
                        <a:pt x="12" y="65"/>
                      </a:cubicBezTo>
                      <a:cubicBezTo>
                        <a:pt x="12" y="65"/>
                        <a:pt x="12" y="65"/>
                        <a:pt x="12" y="65"/>
                      </a:cubicBezTo>
                      <a:cubicBezTo>
                        <a:pt x="12" y="65"/>
                        <a:pt x="12" y="65"/>
                        <a:pt x="12" y="65"/>
                      </a:cubicBezTo>
                      <a:cubicBezTo>
                        <a:pt x="12" y="65"/>
                        <a:pt x="12" y="65"/>
                        <a:pt x="12" y="65"/>
                      </a:cubicBezTo>
                      <a:cubicBezTo>
                        <a:pt x="12" y="65"/>
                        <a:pt x="12" y="65"/>
                        <a:pt x="12" y="65"/>
                      </a:cubicBezTo>
                      <a:cubicBezTo>
                        <a:pt x="12" y="65"/>
                        <a:pt x="12" y="65"/>
                        <a:pt x="12" y="65"/>
                      </a:cubicBezTo>
                      <a:cubicBezTo>
                        <a:pt x="12" y="65"/>
                        <a:pt x="12" y="65"/>
                        <a:pt x="12" y="65"/>
                      </a:cubicBezTo>
                      <a:cubicBezTo>
                        <a:pt x="12" y="65"/>
                        <a:pt x="12" y="65"/>
                        <a:pt x="12" y="65"/>
                      </a:cubicBezTo>
                      <a:cubicBezTo>
                        <a:pt x="12" y="65"/>
                        <a:pt x="12" y="65"/>
                        <a:pt x="12" y="65"/>
                      </a:cubicBezTo>
                      <a:cubicBezTo>
                        <a:pt x="12" y="65"/>
                        <a:pt x="12" y="65"/>
                        <a:pt x="12" y="65"/>
                      </a:cubicBezTo>
                      <a:cubicBezTo>
                        <a:pt x="12" y="65"/>
                        <a:pt x="12" y="65"/>
                        <a:pt x="12" y="65"/>
                      </a:cubicBezTo>
                      <a:cubicBezTo>
                        <a:pt x="12" y="65"/>
                        <a:pt x="12" y="65"/>
                        <a:pt x="12" y="65"/>
                      </a:cubicBezTo>
                      <a:cubicBezTo>
                        <a:pt x="12" y="65"/>
                        <a:pt x="12" y="65"/>
                        <a:pt x="12" y="65"/>
                      </a:cubicBezTo>
                      <a:cubicBezTo>
                        <a:pt x="12" y="65"/>
                        <a:pt x="12" y="65"/>
                        <a:pt x="12" y="65"/>
                      </a:cubicBezTo>
                      <a:cubicBezTo>
                        <a:pt x="12" y="65"/>
                        <a:pt x="12" y="65"/>
                        <a:pt x="12" y="65"/>
                      </a:cubicBezTo>
                      <a:cubicBezTo>
                        <a:pt x="12" y="65"/>
                        <a:pt x="12" y="65"/>
                        <a:pt x="12" y="65"/>
                      </a:cubicBezTo>
                      <a:cubicBezTo>
                        <a:pt x="13" y="65"/>
                        <a:pt x="13" y="65"/>
                        <a:pt x="13" y="65"/>
                      </a:cubicBezTo>
                      <a:cubicBezTo>
                        <a:pt x="13" y="65"/>
                        <a:pt x="13" y="65"/>
                        <a:pt x="13" y="65"/>
                      </a:cubicBezTo>
                      <a:cubicBezTo>
                        <a:pt x="13" y="65"/>
                        <a:pt x="13" y="65"/>
                        <a:pt x="13" y="65"/>
                      </a:cubicBezTo>
                      <a:cubicBezTo>
                        <a:pt x="13" y="65"/>
                        <a:pt x="13" y="65"/>
                        <a:pt x="13" y="65"/>
                      </a:cubicBezTo>
                      <a:cubicBezTo>
                        <a:pt x="13" y="65"/>
                        <a:pt x="13" y="65"/>
                        <a:pt x="13" y="65"/>
                      </a:cubicBezTo>
                      <a:cubicBezTo>
                        <a:pt x="13" y="65"/>
                        <a:pt x="13" y="65"/>
                        <a:pt x="13" y="65"/>
                      </a:cubicBezTo>
                      <a:cubicBezTo>
                        <a:pt x="13" y="65"/>
                        <a:pt x="13" y="65"/>
                        <a:pt x="13" y="66"/>
                      </a:cubicBezTo>
                      <a:cubicBezTo>
                        <a:pt x="13" y="66"/>
                        <a:pt x="13" y="66"/>
                        <a:pt x="13" y="66"/>
                      </a:cubicBezTo>
                      <a:cubicBezTo>
                        <a:pt x="13" y="66"/>
                        <a:pt x="13" y="66"/>
                        <a:pt x="13" y="66"/>
                      </a:cubicBezTo>
                      <a:cubicBezTo>
                        <a:pt x="13" y="66"/>
                        <a:pt x="13" y="66"/>
                        <a:pt x="13" y="66"/>
                      </a:cubicBezTo>
                      <a:cubicBezTo>
                        <a:pt x="13" y="66"/>
                        <a:pt x="13" y="66"/>
                        <a:pt x="13" y="66"/>
                      </a:cubicBezTo>
                      <a:cubicBezTo>
                        <a:pt x="13" y="66"/>
                        <a:pt x="13" y="66"/>
                        <a:pt x="13" y="66"/>
                      </a:cubicBezTo>
                      <a:cubicBezTo>
                        <a:pt x="13" y="66"/>
                        <a:pt x="13" y="66"/>
                        <a:pt x="13" y="66"/>
                      </a:cubicBezTo>
                      <a:cubicBezTo>
                        <a:pt x="13" y="66"/>
                        <a:pt x="13" y="66"/>
                        <a:pt x="13" y="66"/>
                      </a:cubicBezTo>
                      <a:cubicBezTo>
                        <a:pt x="13" y="66"/>
                        <a:pt x="14" y="66"/>
                        <a:pt x="14" y="66"/>
                      </a:cubicBezTo>
                      <a:cubicBezTo>
                        <a:pt x="14" y="66"/>
                        <a:pt x="14" y="66"/>
                        <a:pt x="14" y="66"/>
                      </a:cubicBezTo>
                      <a:cubicBezTo>
                        <a:pt x="14" y="66"/>
                        <a:pt x="14" y="66"/>
                        <a:pt x="14" y="66"/>
                      </a:cubicBezTo>
                      <a:cubicBezTo>
                        <a:pt x="14" y="66"/>
                        <a:pt x="14" y="66"/>
                        <a:pt x="14" y="66"/>
                      </a:cubicBezTo>
                      <a:cubicBezTo>
                        <a:pt x="14" y="66"/>
                        <a:pt x="14" y="66"/>
                        <a:pt x="14" y="66"/>
                      </a:cubicBezTo>
                      <a:cubicBezTo>
                        <a:pt x="14" y="66"/>
                        <a:pt x="14" y="66"/>
                        <a:pt x="14" y="66"/>
                      </a:cubicBezTo>
                      <a:cubicBezTo>
                        <a:pt x="14" y="66"/>
                        <a:pt x="14" y="66"/>
                        <a:pt x="14" y="66"/>
                      </a:cubicBezTo>
                      <a:cubicBezTo>
                        <a:pt x="14" y="66"/>
                        <a:pt x="14" y="66"/>
                        <a:pt x="14" y="66"/>
                      </a:cubicBezTo>
                      <a:cubicBezTo>
                        <a:pt x="14" y="66"/>
                        <a:pt x="14" y="66"/>
                        <a:pt x="14" y="66"/>
                      </a:cubicBezTo>
                      <a:cubicBezTo>
                        <a:pt x="14" y="66"/>
                        <a:pt x="14" y="66"/>
                        <a:pt x="14" y="66"/>
                      </a:cubicBezTo>
                      <a:cubicBezTo>
                        <a:pt x="14" y="66"/>
                        <a:pt x="14" y="66"/>
                        <a:pt x="14" y="66"/>
                      </a:cubicBezTo>
                      <a:cubicBezTo>
                        <a:pt x="14" y="66"/>
                        <a:pt x="14" y="66"/>
                        <a:pt x="14" y="66"/>
                      </a:cubicBezTo>
                      <a:cubicBezTo>
                        <a:pt x="14" y="66"/>
                        <a:pt x="14" y="66"/>
                        <a:pt x="14" y="66"/>
                      </a:cubicBezTo>
                      <a:cubicBezTo>
                        <a:pt x="14" y="66"/>
                        <a:pt x="14" y="66"/>
                        <a:pt x="14" y="66"/>
                      </a:cubicBezTo>
                      <a:cubicBezTo>
                        <a:pt x="14" y="66"/>
                        <a:pt x="15" y="66"/>
                        <a:pt x="15" y="66"/>
                      </a:cubicBezTo>
                      <a:cubicBezTo>
                        <a:pt x="15" y="66"/>
                        <a:pt x="15" y="66"/>
                        <a:pt x="15" y="66"/>
                      </a:cubicBezTo>
                      <a:cubicBezTo>
                        <a:pt x="15" y="66"/>
                        <a:pt x="15" y="66"/>
                        <a:pt x="15" y="66"/>
                      </a:cubicBezTo>
                      <a:cubicBezTo>
                        <a:pt x="28" y="55"/>
                        <a:pt x="46" y="27"/>
                        <a:pt x="59" y="5"/>
                      </a:cubicBezTo>
                      <a:cubicBezTo>
                        <a:pt x="59" y="5"/>
                        <a:pt x="59" y="5"/>
                        <a:pt x="59" y="5"/>
                      </a:cubicBezTo>
                      <a:cubicBezTo>
                        <a:pt x="53" y="0"/>
                        <a:pt x="53" y="0"/>
                        <a:pt x="53" y="0"/>
                      </a:cubicBezTo>
                    </a:path>
                  </a:pathLst>
                </a:custGeom>
                <a:solidFill>
                  <a:srgbClr val="D8D8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12" name="Freeform 154">
                  <a:extLst>
                    <a:ext uri="{FF2B5EF4-FFF2-40B4-BE49-F238E27FC236}">
                      <a16:creationId xmlns:a16="http://schemas.microsoft.com/office/drawing/2014/main" id="{1FB2DFBF-A43D-4831-9D2F-C782E8027E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928687" y="2616200"/>
                  <a:ext cx="579438" cy="741363"/>
                </a:xfrm>
                <a:custGeom>
                  <a:avLst/>
                  <a:gdLst>
                    <a:gd name="T0" fmla="*/ 100 w 119"/>
                    <a:gd name="T1" fmla="*/ 131 h 152"/>
                    <a:gd name="T2" fmla="*/ 21 w 119"/>
                    <a:gd name="T3" fmla="*/ 140 h 152"/>
                    <a:gd name="T4" fmla="*/ 0 w 119"/>
                    <a:gd name="T5" fmla="*/ 32 h 152"/>
                    <a:gd name="T6" fmla="*/ 15 w 119"/>
                    <a:gd name="T7" fmla="*/ 13 h 152"/>
                    <a:gd name="T8" fmla="*/ 37 w 119"/>
                    <a:gd name="T9" fmla="*/ 7 h 152"/>
                    <a:gd name="T10" fmla="*/ 69 w 119"/>
                    <a:gd name="T11" fmla="*/ 0 h 152"/>
                    <a:gd name="T12" fmla="*/ 110 w 119"/>
                    <a:gd name="T13" fmla="*/ 14 h 152"/>
                    <a:gd name="T14" fmla="*/ 100 w 119"/>
                    <a:gd name="T15" fmla="*/ 131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9" h="152">
                      <a:moveTo>
                        <a:pt x="100" y="131"/>
                      </a:moveTo>
                      <a:cubicBezTo>
                        <a:pt x="70" y="140"/>
                        <a:pt x="44" y="152"/>
                        <a:pt x="21" y="140"/>
                      </a:cubicBezTo>
                      <a:cubicBezTo>
                        <a:pt x="8" y="108"/>
                        <a:pt x="0" y="77"/>
                        <a:pt x="0" y="32"/>
                      </a:cubicBezTo>
                      <a:cubicBezTo>
                        <a:pt x="0" y="23"/>
                        <a:pt x="6" y="15"/>
                        <a:pt x="15" y="13"/>
                      </a:cubicBezTo>
                      <a:cubicBezTo>
                        <a:pt x="37" y="7"/>
                        <a:pt x="37" y="7"/>
                        <a:pt x="37" y="7"/>
                      </a:cubicBezTo>
                      <a:cubicBezTo>
                        <a:pt x="69" y="0"/>
                        <a:pt x="69" y="0"/>
                        <a:pt x="69" y="0"/>
                      </a:cubicBezTo>
                      <a:cubicBezTo>
                        <a:pt x="110" y="14"/>
                        <a:pt x="110" y="14"/>
                        <a:pt x="110" y="14"/>
                      </a:cubicBezTo>
                      <a:cubicBezTo>
                        <a:pt x="119" y="59"/>
                        <a:pt x="116" y="93"/>
                        <a:pt x="100" y="131"/>
                      </a:cubicBezTo>
                    </a:path>
                  </a:pathLst>
                </a:custGeom>
                <a:solidFill>
                  <a:srgbClr val="ED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13" name="Freeform 155">
                  <a:extLst>
                    <a:ext uri="{FF2B5EF4-FFF2-40B4-BE49-F238E27FC236}">
                      <a16:creationId xmlns:a16="http://schemas.microsoft.com/office/drawing/2014/main" id="{EB17A148-7B10-44FD-BC47-72A4B88779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57237" y="2470150"/>
                  <a:ext cx="165100" cy="385763"/>
                </a:xfrm>
                <a:custGeom>
                  <a:avLst/>
                  <a:gdLst>
                    <a:gd name="T0" fmla="*/ 0 w 34"/>
                    <a:gd name="T1" fmla="*/ 4 h 79"/>
                    <a:gd name="T2" fmla="*/ 1 w 34"/>
                    <a:gd name="T3" fmla="*/ 11 h 79"/>
                    <a:gd name="T4" fmla="*/ 1 w 34"/>
                    <a:gd name="T5" fmla="*/ 14 h 79"/>
                    <a:gd name="T6" fmla="*/ 3 w 34"/>
                    <a:gd name="T7" fmla="*/ 24 h 79"/>
                    <a:gd name="T8" fmla="*/ 2 w 34"/>
                    <a:gd name="T9" fmla="*/ 31 h 79"/>
                    <a:gd name="T10" fmla="*/ 2 w 34"/>
                    <a:gd name="T11" fmla="*/ 37 h 79"/>
                    <a:gd name="T12" fmla="*/ 3 w 34"/>
                    <a:gd name="T13" fmla="*/ 39 h 79"/>
                    <a:gd name="T14" fmla="*/ 4 w 34"/>
                    <a:gd name="T15" fmla="*/ 79 h 79"/>
                    <a:gd name="T16" fmla="*/ 34 w 34"/>
                    <a:gd name="T17" fmla="*/ 30 h 79"/>
                    <a:gd name="T18" fmla="*/ 34 w 34"/>
                    <a:gd name="T19" fmla="*/ 0 h 79"/>
                    <a:gd name="T20" fmla="*/ 28 w 34"/>
                    <a:gd name="T21" fmla="*/ 1 h 79"/>
                    <a:gd name="T22" fmla="*/ 22 w 34"/>
                    <a:gd name="T23" fmla="*/ 2 h 79"/>
                    <a:gd name="T24" fmla="*/ 18 w 34"/>
                    <a:gd name="T25" fmla="*/ 2 h 79"/>
                    <a:gd name="T26" fmla="*/ 0 w 34"/>
                    <a:gd name="T27" fmla="*/ 4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4" h="79">
                      <a:moveTo>
                        <a:pt x="0" y="4"/>
                      </a:move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2" y="31"/>
                        <a:pt x="2" y="33"/>
                        <a:pt x="2" y="37"/>
                      </a:cubicBezTo>
                      <a:cubicBezTo>
                        <a:pt x="2" y="37"/>
                        <a:pt x="3" y="38"/>
                        <a:pt x="3" y="39"/>
                      </a:cubicBezTo>
                      <a:cubicBezTo>
                        <a:pt x="5" y="53"/>
                        <a:pt x="4" y="79"/>
                        <a:pt x="4" y="79"/>
                      </a:cubicBezTo>
                      <a:cubicBezTo>
                        <a:pt x="4" y="79"/>
                        <a:pt x="31" y="35"/>
                        <a:pt x="34" y="3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8" y="1"/>
                        <a:pt x="28" y="1"/>
                        <a:pt x="28" y="1"/>
                      </a:cubicBezTo>
                      <a:cubicBezTo>
                        <a:pt x="22" y="2"/>
                        <a:pt x="22" y="2"/>
                        <a:pt x="22" y="2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0" y="4"/>
                        <a:pt x="0" y="4"/>
                        <a:pt x="0" y="4"/>
                      </a:cubicBezTo>
                    </a:path>
                  </a:pathLst>
                </a:custGeom>
                <a:solidFill>
                  <a:srgbClr val="FCC0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14" name="Freeform 156">
                  <a:extLst>
                    <a:ext uri="{FF2B5EF4-FFF2-40B4-BE49-F238E27FC236}">
                      <a16:creationId xmlns:a16="http://schemas.microsoft.com/office/drawing/2014/main" id="{63FFCA97-82F2-4205-BA97-F2C7671BC49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801687" y="2644775"/>
                  <a:ext cx="53975" cy="20638"/>
                </a:xfrm>
                <a:custGeom>
                  <a:avLst/>
                  <a:gdLst>
                    <a:gd name="T0" fmla="*/ 11 w 11"/>
                    <a:gd name="T1" fmla="*/ 1 h 4"/>
                    <a:gd name="T2" fmla="*/ 0 w 11"/>
                    <a:gd name="T3" fmla="*/ 4 h 4"/>
                    <a:gd name="T4" fmla="*/ 0 w 11"/>
                    <a:gd name="T5" fmla="*/ 4 h 4"/>
                    <a:gd name="T6" fmla="*/ 11 w 11"/>
                    <a:gd name="T7" fmla="*/ 1 h 4"/>
                    <a:gd name="T8" fmla="*/ 11 w 11"/>
                    <a:gd name="T9" fmla="*/ 1 h 4"/>
                    <a:gd name="T10" fmla="*/ 11 w 11"/>
                    <a:gd name="T11" fmla="*/ 1 h 4"/>
                    <a:gd name="T12" fmla="*/ 11 w 11"/>
                    <a:gd name="T13" fmla="*/ 0 h 4"/>
                    <a:gd name="T14" fmla="*/ 11 w 11"/>
                    <a:gd name="T15" fmla="*/ 1 h 4"/>
                    <a:gd name="T16" fmla="*/ 11 w 11"/>
                    <a:gd name="T1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" h="4">
                      <a:moveTo>
                        <a:pt x="11" y="1"/>
                      </a:move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1" y="1"/>
                        <a:pt x="11" y="1"/>
                        <a:pt x="11" y="1"/>
                      </a:cubicBezTo>
                      <a:moveTo>
                        <a:pt x="11" y="0"/>
                      </a:moveTo>
                      <a:cubicBezTo>
                        <a:pt x="11" y="0"/>
                        <a:pt x="11" y="0"/>
                        <a:pt x="11" y="1"/>
                      </a:cubicBezTo>
                      <a:cubicBezTo>
                        <a:pt x="11" y="0"/>
                        <a:pt x="11" y="0"/>
                        <a:pt x="11" y="0"/>
                      </a:cubicBezTo>
                    </a:path>
                  </a:pathLst>
                </a:custGeom>
                <a:solidFill>
                  <a:srgbClr val="E8E8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15" name="Freeform 157">
                  <a:extLst>
                    <a:ext uri="{FF2B5EF4-FFF2-40B4-BE49-F238E27FC236}">
                      <a16:creationId xmlns:a16="http://schemas.microsoft.com/office/drawing/2014/main" id="{771DFCF0-0DFC-46EC-BBB5-D17EC2269D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801687" y="2649538"/>
                  <a:ext cx="58738" cy="20638"/>
                </a:xfrm>
                <a:custGeom>
                  <a:avLst/>
                  <a:gdLst>
                    <a:gd name="T0" fmla="*/ 11 w 12"/>
                    <a:gd name="T1" fmla="*/ 0 h 4"/>
                    <a:gd name="T2" fmla="*/ 11 w 12"/>
                    <a:gd name="T3" fmla="*/ 0 h 4"/>
                    <a:gd name="T4" fmla="*/ 0 w 12"/>
                    <a:gd name="T5" fmla="*/ 3 h 4"/>
                    <a:gd name="T6" fmla="*/ 9 w 12"/>
                    <a:gd name="T7" fmla="*/ 4 h 4"/>
                    <a:gd name="T8" fmla="*/ 12 w 12"/>
                    <a:gd name="T9" fmla="*/ 4 h 4"/>
                    <a:gd name="T10" fmla="*/ 12 w 12"/>
                    <a:gd name="T11" fmla="*/ 2 h 4"/>
                    <a:gd name="T12" fmla="*/ 11 w 12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" h="4">
                      <a:moveTo>
                        <a:pt x="11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4" y="4"/>
                        <a:pt x="9" y="4"/>
                      </a:cubicBezTo>
                      <a:cubicBezTo>
                        <a:pt x="10" y="4"/>
                        <a:pt x="11" y="4"/>
                        <a:pt x="12" y="4"/>
                      </a:cubicBezTo>
                      <a:cubicBezTo>
                        <a:pt x="12" y="3"/>
                        <a:pt x="12" y="3"/>
                        <a:pt x="12" y="2"/>
                      </a:cubicBezTo>
                      <a:cubicBezTo>
                        <a:pt x="12" y="1"/>
                        <a:pt x="11" y="0"/>
                        <a:pt x="11" y="0"/>
                      </a:cubicBezTo>
                    </a:path>
                  </a:pathLst>
                </a:custGeom>
                <a:solidFill>
                  <a:srgbClr val="D8D8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16" name="Freeform 158">
                  <a:extLst>
                    <a:ext uri="{FF2B5EF4-FFF2-40B4-BE49-F238E27FC236}">
                      <a16:creationId xmlns:a16="http://schemas.microsoft.com/office/drawing/2014/main" id="{C1F3A9C3-7872-4E3B-8904-3FC4406E70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52475" y="2522538"/>
                  <a:ext cx="96838" cy="147638"/>
                </a:xfrm>
                <a:custGeom>
                  <a:avLst/>
                  <a:gdLst>
                    <a:gd name="T0" fmla="*/ 19 w 20"/>
                    <a:gd name="T1" fmla="*/ 0 h 30"/>
                    <a:gd name="T2" fmla="*/ 0 w 20"/>
                    <a:gd name="T3" fmla="*/ 0 h 30"/>
                    <a:gd name="T4" fmla="*/ 0 w 20"/>
                    <a:gd name="T5" fmla="*/ 3 h 30"/>
                    <a:gd name="T6" fmla="*/ 2 w 20"/>
                    <a:gd name="T7" fmla="*/ 13 h 30"/>
                    <a:gd name="T8" fmla="*/ 1 w 20"/>
                    <a:gd name="T9" fmla="*/ 20 h 30"/>
                    <a:gd name="T10" fmla="*/ 1 w 20"/>
                    <a:gd name="T11" fmla="*/ 20 h 30"/>
                    <a:gd name="T12" fmla="*/ 1 w 20"/>
                    <a:gd name="T13" fmla="*/ 25 h 30"/>
                    <a:gd name="T14" fmla="*/ 1 w 20"/>
                    <a:gd name="T15" fmla="*/ 26 h 30"/>
                    <a:gd name="T16" fmla="*/ 1 w 20"/>
                    <a:gd name="T17" fmla="*/ 26 h 30"/>
                    <a:gd name="T18" fmla="*/ 1 w 20"/>
                    <a:gd name="T19" fmla="*/ 26 h 30"/>
                    <a:gd name="T20" fmla="*/ 1 w 20"/>
                    <a:gd name="T21" fmla="*/ 26 h 30"/>
                    <a:gd name="T22" fmla="*/ 2 w 20"/>
                    <a:gd name="T23" fmla="*/ 28 h 30"/>
                    <a:gd name="T24" fmla="*/ 2 w 20"/>
                    <a:gd name="T25" fmla="*/ 30 h 30"/>
                    <a:gd name="T26" fmla="*/ 17 w 20"/>
                    <a:gd name="T27" fmla="*/ 21 h 30"/>
                    <a:gd name="T28" fmla="*/ 19 w 20"/>
                    <a:gd name="T29" fmla="*/ 8 h 30"/>
                    <a:gd name="T30" fmla="*/ 19 w 20"/>
                    <a:gd name="T3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0" h="30">
                      <a:moveTo>
                        <a:pt x="19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1" y="20"/>
                        <a:pt x="1" y="20"/>
                        <a:pt x="1" y="20"/>
                      </a:cubicBezTo>
                      <a:cubicBezTo>
                        <a:pt x="1" y="20"/>
                        <a:pt x="1" y="20"/>
                        <a:pt x="1" y="20"/>
                      </a:cubicBezTo>
                      <a:cubicBezTo>
                        <a:pt x="1" y="20"/>
                        <a:pt x="1" y="23"/>
                        <a:pt x="1" y="25"/>
                      </a:cubicBezTo>
                      <a:cubicBezTo>
                        <a:pt x="1" y="25"/>
                        <a:pt x="1" y="25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1" y="26"/>
                        <a:pt x="2" y="27"/>
                        <a:pt x="2" y="28"/>
                      </a:cubicBezTo>
                      <a:cubicBezTo>
                        <a:pt x="2" y="29"/>
                        <a:pt x="2" y="29"/>
                        <a:pt x="2" y="30"/>
                      </a:cubicBezTo>
                      <a:cubicBezTo>
                        <a:pt x="7" y="29"/>
                        <a:pt x="13" y="27"/>
                        <a:pt x="17" y="21"/>
                      </a:cubicBezTo>
                      <a:cubicBezTo>
                        <a:pt x="20" y="15"/>
                        <a:pt x="19" y="13"/>
                        <a:pt x="19" y="8"/>
                      </a:cubicBezTo>
                      <a:cubicBezTo>
                        <a:pt x="19" y="0"/>
                        <a:pt x="19" y="0"/>
                        <a:pt x="19" y="0"/>
                      </a:cubicBezTo>
                    </a:path>
                  </a:pathLst>
                </a:custGeom>
                <a:solidFill>
                  <a:srgbClr val="E5AF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17" name="Freeform 159">
                  <a:extLst>
                    <a:ext uri="{FF2B5EF4-FFF2-40B4-BE49-F238E27FC236}">
                      <a16:creationId xmlns:a16="http://schemas.microsoft.com/office/drawing/2014/main" id="{A41E856F-2DDD-4F33-92BF-5E3A0FB93C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846137" y="2206625"/>
                  <a:ext cx="293688" cy="423863"/>
                </a:xfrm>
                <a:custGeom>
                  <a:avLst/>
                  <a:gdLst>
                    <a:gd name="T0" fmla="*/ 0 w 60"/>
                    <a:gd name="T1" fmla="*/ 64 h 87"/>
                    <a:gd name="T2" fmla="*/ 5 w 60"/>
                    <a:gd name="T3" fmla="*/ 65 h 87"/>
                    <a:gd name="T4" fmla="*/ 6 w 60"/>
                    <a:gd name="T5" fmla="*/ 74 h 87"/>
                    <a:gd name="T6" fmla="*/ 20 w 60"/>
                    <a:gd name="T7" fmla="*/ 85 h 87"/>
                    <a:gd name="T8" fmla="*/ 34 w 60"/>
                    <a:gd name="T9" fmla="*/ 79 h 87"/>
                    <a:gd name="T10" fmla="*/ 39 w 60"/>
                    <a:gd name="T11" fmla="*/ 61 h 87"/>
                    <a:gd name="T12" fmla="*/ 39 w 60"/>
                    <a:gd name="T13" fmla="*/ 61 h 87"/>
                    <a:gd name="T14" fmla="*/ 39 w 60"/>
                    <a:gd name="T15" fmla="*/ 61 h 87"/>
                    <a:gd name="T16" fmla="*/ 39 w 60"/>
                    <a:gd name="T17" fmla="*/ 61 h 87"/>
                    <a:gd name="T18" fmla="*/ 52 w 60"/>
                    <a:gd name="T19" fmla="*/ 62 h 87"/>
                    <a:gd name="T20" fmla="*/ 58 w 60"/>
                    <a:gd name="T21" fmla="*/ 35 h 87"/>
                    <a:gd name="T22" fmla="*/ 58 w 60"/>
                    <a:gd name="T23" fmla="*/ 34 h 87"/>
                    <a:gd name="T24" fmla="*/ 3 w 60"/>
                    <a:gd name="T25" fmla="*/ 41 h 87"/>
                    <a:gd name="T26" fmla="*/ 4 w 60"/>
                    <a:gd name="T27" fmla="*/ 49 h 87"/>
                    <a:gd name="T28" fmla="*/ 0 w 60"/>
                    <a:gd name="T29" fmla="*/ 61 h 87"/>
                    <a:gd name="T30" fmla="*/ 0 w 60"/>
                    <a:gd name="T31" fmla="*/ 64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0" h="87">
                      <a:moveTo>
                        <a:pt x="0" y="64"/>
                      </a:moveTo>
                      <a:cubicBezTo>
                        <a:pt x="1" y="64"/>
                        <a:pt x="5" y="65"/>
                        <a:pt x="5" y="65"/>
                      </a:cubicBezTo>
                      <a:cubicBezTo>
                        <a:pt x="5" y="65"/>
                        <a:pt x="6" y="72"/>
                        <a:pt x="6" y="74"/>
                      </a:cubicBezTo>
                      <a:cubicBezTo>
                        <a:pt x="9" y="87"/>
                        <a:pt x="14" y="87"/>
                        <a:pt x="20" y="85"/>
                      </a:cubicBezTo>
                      <a:cubicBezTo>
                        <a:pt x="21" y="85"/>
                        <a:pt x="30" y="82"/>
                        <a:pt x="34" y="79"/>
                      </a:cubicBezTo>
                      <a:cubicBezTo>
                        <a:pt x="37" y="77"/>
                        <a:pt x="36" y="74"/>
                        <a:pt x="39" y="61"/>
                      </a:cubicBezTo>
                      <a:cubicBezTo>
                        <a:pt x="39" y="61"/>
                        <a:pt x="39" y="61"/>
                        <a:pt x="39" y="61"/>
                      </a:cubicBezTo>
                      <a:cubicBezTo>
                        <a:pt x="39" y="61"/>
                        <a:pt x="39" y="61"/>
                        <a:pt x="39" y="61"/>
                      </a:cubicBezTo>
                      <a:cubicBezTo>
                        <a:pt x="39" y="61"/>
                        <a:pt x="39" y="61"/>
                        <a:pt x="39" y="61"/>
                      </a:cubicBezTo>
                      <a:cubicBezTo>
                        <a:pt x="52" y="62"/>
                        <a:pt x="52" y="62"/>
                        <a:pt x="52" y="62"/>
                      </a:cubicBezTo>
                      <a:cubicBezTo>
                        <a:pt x="60" y="51"/>
                        <a:pt x="58" y="36"/>
                        <a:pt x="58" y="35"/>
                      </a:cubicBezTo>
                      <a:cubicBezTo>
                        <a:pt x="58" y="34"/>
                        <a:pt x="58" y="34"/>
                        <a:pt x="58" y="34"/>
                      </a:cubicBezTo>
                      <a:cubicBezTo>
                        <a:pt x="57" y="11"/>
                        <a:pt x="5" y="0"/>
                        <a:pt x="3" y="41"/>
                      </a:cubicBezTo>
                      <a:cubicBezTo>
                        <a:pt x="2" y="46"/>
                        <a:pt x="4" y="49"/>
                        <a:pt x="4" y="49"/>
                      </a:cubicBezTo>
                      <a:cubicBezTo>
                        <a:pt x="3" y="53"/>
                        <a:pt x="1" y="57"/>
                        <a:pt x="0" y="61"/>
                      </a:cubicBezTo>
                      <a:cubicBezTo>
                        <a:pt x="0" y="62"/>
                        <a:pt x="0" y="63"/>
                        <a:pt x="0" y="64"/>
                      </a:cubicBezTo>
                      <a:close/>
                    </a:path>
                  </a:pathLst>
                </a:custGeom>
                <a:solidFill>
                  <a:srgbClr val="FCC0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18" name="Freeform 160">
                  <a:extLst>
                    <a:ext uri="{FF2B5EF4-FFF2-40B4-BE49-F238E27FC236}">
                      <a16:creationId xmlns:a16="http://schemas.microsoft.com/office/drawing/2014/main" id="{4F8CC512-4ABF-4CBE-B065-311461B600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830262" y="2270125"/>
                  <a:ext cx="282575" cy="292100"/>
                </a:xfrm>
                <a:custGeom>
                  <a:avLst/>
                  <a:gdLst>
                    <a:gd name="T0" fmla="*/ 3 w 58"/>
                    <a:gd name="T1" fmla="*/ 20 h 60"/>
                    <a:gd name="T2" fmla="*/ 27 w 58"/>
                    <a:gd name="T3" fmla="*/ 38 h 60"/>
                    <a:gd name="T4" fmla="*/ 35 w 58"/>
                    <a:gd name="T5" fmla="*/ 45 h 60"/>
                    <a:gd name="T6" fmla="*/ 35 w 58"/>
                    <a:gd name="T7" fmla="*/ 48 h 60"/>
                    <a:gd name="T8" fmla="*/ 35 w 58"/>
                    <a:gd name="T9" fmla="*/ 51 h 60"/>
                    <a:gd name="T10" fmla="*/ 48 w 58"/>
                    <a:gd name="T11" fmla="*/ 60 h 60"/>
                    <a:gd name="T12" fmla="*/ 57 w 58"/>
                    <a:gd name="T13" fmla="*/ 40 h 60"/>
                    <a:gd name="T14" fmla="*/ 58 w 58"/>
                    <a:gd name="T15" fmla="*/ 24 h 60"/>
                    <a:gd name="T16" fmla="*/ 48 w 58"/>
                    <a:gd name="T17" fmla="*/ 7 h 60"/>
                    <a:gd name="T18" fmla="*/ 26 w 58"/>
                    <a:gd name="T19" fmla="*/ 0 h 60"/>
                    <a:gd name="T20" fmla="*/ 2 w 58"/>
                    <a:gd name="T21" fmla="*/ 10 h 60"/>
                    <a:gd name="T22" fmla="*/ 3 w 58"/>
                    <a:gd name="T23" fmla="*/ 2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8" h="60">
                      <a:moveTo>
                        <a:pt x="3" y="20"/>
                      </a:moveTo>
                      <a:cubicBezTo>
                        <a:pt x="23" y="20"/>
                        <a:pt x="28" y="22"/>
                        <a:pt x="27" y="38"/>
                      </a:cubicBezTo>
                      <a:cubicBezTo>
                        <a:pt x="30" y="38"/>
                        <a:pt x="35" y="39"/>
                        <a:pt x="35" y="45"/>
                      </a:cubicBezTo>
                      <a:cubicBezTo>
                        <a:pt x="35" y="46"/>
                        <a:pt x="35" y="47"/>
                        <a:pt x="35" y="48"/>
                      </a:cubicBezTo>
                      <a:cubicBezTo>
                        <a:pt x="35" y="49"/>
                        <a:pt x="35" y="50"/>
                        <a:pt x="35" y="51"/>
                      </a:cubicBezTo>
                      <a:cubicBezTo>
                        <a:pt x="36" y="59"/>
                        <a:pt x="42" y="60"/>
                        <a:pt x="48" y="60"/>
                      </a:cubicBezTo>
                      <a:cubicBezTo>
                        <a:pt x="52" y="60"/>
                        <a:pt x="56" y="45"/>
                        <a:pt x="57" y="40"/>
                      </a:cubicBezTo>
                      <a:cubicBezTo>
                        <a:pt x="58" y="32"/>
                        <a:pt x="58" y="32"/>
                        <a:pt x="58" y="24"/>
                      </a:cubicBezTo>
                      <a:cubicBezTo>
                        <a:pt x="58" y="15"/>
                        <a:pt x="54" y="11"/>
                        <a:pt x="48" y="7"/>
                      </a:cubicBezTo>
                      <a:cubicBezTo>
                        <a:pt x="42" y="2"/>
                        <a:pt x="34" y="0"/>
                        <a:pt x="26" y="0"/>
                      </a:cubicBezTo>
                      <a:cubicBezTo>
                        <a:pt x="15" y="0"/>
                        <a:pt x="7" y="3"/>
                        <a:pt x="2" y="10"/>
                      </a:cubicBezTo>
                      <a:cubicBezTo>
                        <a:pt x="0" y="13"/>
                        <a:pt x="0" y="20"/>
                        <a:pt x="3" y="20"/>
                      </a:cubicBezTo>
                      <a:close/>
                    </a:path>
                  </a:pathLst>
                </a:custGeom>
                <a:solidFill>
                  <a:srgbClr val="3C3C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19" name="Freeform 161">
                  <a:extLst>
                    <a:ext uri="{FF2B5EF4-FFF2-40B4-BE49-F238E27FC236}">
                      <a16:creationId xmlns:a16="http://schemas.microsoft.com/office/drawing/2014/main" id="{BDD339A0-7E0B-4F99-B4C1-87B2177D2F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79450" y="2416175"/>
                  <a:ext cx="47625" cy="101600"/>
                </a:xfrm>
                <a:custGeom>
                  <a:avLst/>
                  <a:gdLst>
                    <a:gd name="T0" fmla="*/ 10 w 10"/>
                    <a:gd name="T1" fmla="*/ 8 h 21"/>
                    <a:gd name="T2" fmla="*/ 3 w 10"/>
                    <a:gd name="T3" fmla="*/ 18 h 21"/>
                    <a:gd name="T4" fmla="*/ 0 w 10"/>
                    <a:gd name="T5" fmla="*/ 9 h 21"/>
                    <a:gd name="T6" fmla="*/ 5 w 10"/>
                    <a:gd name="T7" fmla="*/ 1 h 21"/>
                    <a:gd name="T8" fmla="*/ 10 w 10"/>
                    <a:gd name="T9" fmla="*/ 8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21">
                      <a:moveTo>
                        <a:pt x="10" y="8"/>
                      </a:moveTo>
                      <a:cubicBezTo>
                        <a:pt x="9" y="14"/>
                        <a:pt x="7" y="21"/>
                        <a:pt x="3" y="18"/>
                      </a:cubicBezTo>
                      <a:cubicBezTo>
                        <a:pt x="1" y="16"/>
                        <a:pt x="0" y="13"/>
                        <a:pt x="0" y="9"/>
                      </a:cubicBezTo>
                      <a:cubicBezTo>
                        <a:pt x="0" y="4"/>
                        <a:pt x="2" y="2"/>
                        <a:pt x="5" y="1"/>
                      </a:cubicBezTo>
                      <a:cubicBezTo>
                        <a:pt x="8" y="0"/>
                        <a:pt x="10" y="4"/>
                        <a:pt x="10" y="8"/>
                      </a:cubicBezTo>
                      <a:close/>
                    </a:path>
                  </a:pathLst>
                </a:custGeom>
                <a:solidFill>
                  <a:srgbClr val="FCC0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20" name="Freeform 162">
                  <a:extLst>
                    <a:ext uri="{FF2B5EF4-FFF2-40B4-BE49-F238E27FC236}">
                      <a16:creationId xmlns:a16="http://schemas.microsoft.com/office/drawing/2014/main" id="{3540C4B6-DDCD-444E-9045-2497DF3F45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33400" y="3371850"/>
                  <a:ext cx="0" cy="4763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562F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21" name="Freeform 163">
                  <a:extLst>
                    <a:ext uri="{FF2B5EF4-FFF2-40B4-BE49-F238E27FC236}">
                      <a16:creationId xmlns:a16="http://schemas.microsoft.com/office/drawing/2014/main" id="{D30CF1DA-B53A-4DFE-A4D2-B8258205A5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47712" y="3279775"/>
                  <a:ext cx="238125" cy="96838"/>
                </a:xfrm>
                <a:custGeom>
                  <a:avLst/>
                  <a:gdLst>
                    <a:gd name="T0" fmla="*/ 49 w 49"/>
                    <a:gd name="T1" fmla="*/ 0 h 20"/>
                    <a:gd name="T2" fmla="*/ 6 w 49"/>
                    <a:gd name="T3" fmla="*/ 9 h 20"/>
                    <a:gd name="T4" fmla="*/ 0 w 49"/>
                    <a:gd name="T5" fmla="*/ 9 h 20"/>
                    <a:gd name="T6" fmla="*/ 44 w 49"/>
                    <a:gd name="T7" fmla="*/ 20 h 20"/>
                    <a:gd name="T8" fmla="*/ 44 w 49"/>
                    <a:gd name="T9" fmla="*/ 19 h 20"/>
                    <a:gd name="T10" fmla="*/ 49 w 49"/>
                    <a:gd name="T11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9" h="20">
                      <a:moveTo>
                        <a:pt x="49" y="0"/>
                      </a:moveTo>
                      <a:cubicBezTo>
                        <a:pt x="33" y="5"/>
                        <a:pt x="19" y="9"/>
                        <a:pt x="6" y="9"/>
                      </a:cubicBezTo>
                      <a:cubicBezTo>
                        <a:pt x="4" y="9"/>
                        <a:pt x="2" y="9"/>
                        <a:pt x="0" y="9"/>
                      </a:cubicBezTo>
                      <a:cubicBezTo>
                        <a:pt x="16" y="15"/>
                        <a:pt x="31" y="19"/>
                        <a:pt x="44" y="20"/>
                      </a:cubicBezTo>
                      <a:cubicBezTo>
                        <a:pt x="44" y="20"/>
                        <a:pt x="44" y="20"/>
                        <a:pt x="44" y="19"/>
                      </a:cubicBezTo>
                      <a:cubicBezTo>
                        <a:pt x="49" y="0"/>
                        <a:pt x="49" y="0"/>
                        <a:pt x="49" y="0"/>
                      </a:cubicBezTo>
                    </a:path>
                  </a:pathLst>
                </a:custGeom>
                <a:solidFill>
                  <a:srgbClr val="E7B2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22" name="Freeform 164">
                  <a:extLst>
                    <a:ext uri="{FF2B5EF4-FFF2-40B4-BE49-F238E27FC236}">
                      <a16:creationId xmlns:a16="http://schemas.microsoft.com/office/drawing/2014/main" id="{4062248E-8B78-49E2-B621-0D631C6402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47712" y="2816225"/>
                  <a:ext cx="277813" cy="508000"/>
                </a:xfrm>
                <a:custGeom>
                  <a:avLst/>
                  <a:gdLst>
                    <a:gd name="T0" fmla="*/ 53 w 57"/>
                    <a:gd name="T1" fmla="*/ 0 h 104"/>
                    <a:gd name="T2" fmla="*/ 51 w 57"/>
                    <a:gd name="T3" fmla="*/ 55 h 104"/>
                    <a:gd name="T4" fmla="*/ 0 w 57"/>
                    <a:gd name="T5" fmla="*/ 104 h 104"/>
                    <a:gd name="T6" fmla="*/ 0 w 57"/>
                    <a:gd name="T7" fmla="*/ 104 h 104"/>
                    <a:gd name="T8" fmla="*/ 6 w 57"/>
                    <a:gd name="T9" fmla="*/ 104 h 104"/>
                    <a:gd name="T10" fmla="*/ 49 w 57"/>
                    <a:gd name="T11" fmla="*/ 95 h 104"/>
                    <a:gd name="T12" fmla="*/ 57 w 57"/>
                    <a:gd name="T13" fmla="*/ 56 h 104"/>
                    <a:gd name="T14" fmla="*/ 53 w 57"/>
                    <a:gd name="T15" fmla="*/ 0 h 104"/>
                    <a:gd name="T16" fmla="*/ 53 w 57"/>
                    <a:gd name="T17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7" h="104">
                      <a:moveTo>
                        <a:pt x="53" y="0"/>
                      </a:moveTo>
                      <a:cubicBezTo>
                        <a:pt x="51" y="55"/>
                        <a:pt x="51" y="55"/>
                        <a:pt x="51" y="55"/>
                      </a:cubicBezTo>
                      <a:cubicBezTo>
                        <a:pt x="50" y="80"/>
                        <a:pt x="30" y="95"/>
                        <a:pt x="0" y="104"/>
                      </a:cubicBezTo>
                      <a:cubicBezTo>
                        <a:pt x="0" y="104"/>
                        <a:pt x="0" y="104"/>
                        <a:pt x="0" y="104"/>
                      </a:cubicBezTo>
                      <a:cubicBezTo>
                        <a:pt x="2" y="104"/>
                        <a:pt x="4" y="104"/>
                        <a:pt x="6" y="104"/>
                      </a:cubicBezTo>
                      <a:cubicBezTo>
                        <a:pt x="19" y="104"/>
                        <a:pt x="33" y="100"/>
                        <a:pt x="49" y="95"/>
                      </a:cubicBezTo>
                      <a:cubicBezTo>
                        <a:pt x="57" y="56"/>
                        <a:pt x="57" y="56"/>
                        <a:pt x="57" y="56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</a:path>
                  </a:pathLst>
                </a:custGeom>
                <a:solidFill>
                  <a:srgbClr val="D8D8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23" name="Freeform 165">
                  <a:extLst>
                    <a:ext uri="{FF2B5EF4-FFF2-40B4-BE49-F238E27FC236}">
                      <a16:creationId xmlns:a16="http://schemas.microsoft.com/office/drawing/2014/main" id="{C9F1766E-0F85-46D2-BC4D-E7C51CD550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73087" y="3314700"/>
                  <a:ext cx="185738" cy="360363"/>
                </a:xfrm>
                <a:custGeom>
                  <a:avLst/>
                  <a:gdLst>
                    <a:gd name="T0" fmla="*/ 19 w 38"/>
                    <a:gd name="T1" fmla="*/ 67 h 74"/>
                    <a:gd name="T2" fmla="*/ 13 w 38"/>
                    <a:gd name="T3" fmla="*/ 69 h 74"/>
                    <a:gd name="T4" fmla="*/ 8 w 38"/>
                    <a:gd name="T5" fmla="*/ 71 h 74"/>
                    <a:gd name="T6" fmla="*/ 4 w 38"/>
                    <a:gd name="T7" fmla="*/ 72 h 74"/>
                    <a:gd name="T8" fmla="*/ 4 w 38"/>
                    <a:gd name="T9" fmla="*/ 68 h 74"/>
                    <a:gd name="T10" fmla="*/ 1 w 38"/>
                    <a:gd name="T11" fmla="*/ 63 h 74"/>
                    <a:gd name="T12" fmla="*/ 5 w 38"/>
                    <a:gd name="T13" fmla="*/ 39 h 74"/>
                    <a:gd name="T14" fmla="*/ 10 w 38"/>
                    <a:gd name="T15" fmla="*/ 29 h 74"/>
                    <a:gd name="T16" fmla="*/ 14 w 38"/>
                    <a:gd name="T17" fmla="*/ 24 h 74"/>
                    <a:gd name="T18" fmla="*/ 17 w 38"/>
                    <a:gd name="T19" fmla="*/ 3 h 74"/>
                    <a:gd name="T20" fmla="*/ 38 w 38"/>
                    <a:gd name="T21" fmla="*/ 10 h 74"/>
                    <a:gd name="T22" fmla="*/ 28 w 38"/>
                    <a:gd name="T23" fmla="*/ 30 h 74"/>
                    <a:gd name="T24" fmla="*/ 28 w 38"/>
                    <a:gd name="T25" fmla="*/ 45 h 74"/>
                    <a:gd name="T26" fmla="*/ 19 w 38"/>
                    <a:gd name="T27" fmla="*/ 67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8" h="74">
                      <a:moveTo>
                        <a:pt x="19" y="67"/>
                      </a:moveTo>
                      <a:cubicBezTo>
                        <a:pt x="17" y="72"/>
                        <a:pt x="13" y="70"/>
                        <a:pt x="13" y="69"/>
                      </a:cubicBezTo>
                      <a:cubicBezTo>
                        <a:pt x="12" y="72"/>
                        <a:pt x="9" y="74"/>
                        <a:pt x="8" y="71"/>
                      </a:cubicBezTo>
                      <a:cubicBezTo>
                        <a:pt x="7" y="72"/>
                        <a:pt x="6" y="73"/>
                        <a:pt x="4" y="72"/>
                      </a:cubicBezTo>
                      <a:cubicBezTo>
                        <a:pt x="3" y="70"/>
                        <a:pt x="4" y="69"/>
                        <a:pt x="4" y="68"/>
                      </a:cubicBezTo>
                      <a:cubicBezTo>
                        <a:pt x="3" y="68"/>
                        <a:pt x="0" y="68"/>
                        <a:pt x="1" y="63"/>
                      </a:cubicBezTo>
                      <a:cubicBezTo>
                        <a:pt x="3" y="54"/>
                        <a:pt x="4" y="47"/>
                        <a:pt x="5" y="39"/>
                      </a:cubicBezTo>
                      <a:cubicBezTo>
                        <a:pt x="6" y="35"/>
                        <a:pt x="8" y="32"/>
                        <a:pt x="10" y="29"/>
                      </a:cubicBezTo>
                      <a:cubicBezTo>
                        <a:pt x="10" y="28"/>
                        <a:pt x="13" y="25"/>
                        <a:pt x="14" y="24"/>
                      </a:cubicBezTo>
                      <a:cubicBezTo>
                        <a:pt x="15" y="19"/>
                        <a:pt x="17" y="9"/>
                        <a:pt x="17" y="3"/>
                      </a:cubicBezTo>
                      <a:cubicBezTo>
                        <a:pt x="23" y="0"/>
                        <a:pt x="30" y="7"/>
                        <a:pt x="38" y="10"/>
                      </a:cubicBezTo>
                      <a:cubicBezTo>
                        <a:pt x="35" y="17"/>
                        <a:pt x="31" y="23"/>
                        <a:pt x="28" y="30"/>
                      </a:cubicBezTo>
                      <a:cubicBezTo>
                        <a:pt x="29" y="31"/>
                        <a:pt x="29" y="42"/>
                        <a:pt x="28" y="45"/>
                      </a:cubicBezTo>
                      <a:cubicBezTo>
                        <a:pt x="25" y="54"/>
                        <a:pt x="22" y="59"/>
                        <a:pt x="19" y="67"/>
                      </a:cubicBezTo>
                    </a:path>
                  </a:pathLst>
                </a:custGeom>
                <a:solidFill>
                  <a:srgbClr val="FCC0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24" name="Freeform 166">
                  <a:extLst>
                    <a:ext uri="{FF2B5EF4-FFF2-40B4-BE49-F238E27FC236}">
                      <a16:creationId xmlns:a16="http://schemas.microsoft.com/office/drawing/2014/main" id="{EC0EBD95-4C84-4FB1-9BE7-11BF1989AD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01662" y="3430588"/>
                  <a:ext cx="106363" cy="103188"/>
                </a:xfrm>
                <a:custGeom>
                  <a:avLst/>
                  <a:gdLst>
                    <a:gd name="T0" fmla="*/ 15 w 22"/>
                    <a:gd name="T1" fmla="*/ 17 h 21"/>
                    <a:gd name="T2" fmla="*/ 19 w 22"/>
                    <a:gd name="T3" fmla="*/ 12 h 21"/>
                    <a:gd name="T4" fmla="*/ 22 w 22"/>
                    <a:gd name="T5" fmla="*/ 8 h 21"/>
                    <a:gd name="T6" fmla="*/ 22 w 22"/>
                    <a:gd name="T7" fmla="*/ 4 h 21"/>
                    <a:gd name="T8" fmla="*/ 21 w 22"/>
                    <a:gd name="T9" fmla="*/ 2 h 21"/>
                    <a:gd name="T10" fmla="*/ 11 w 22"/>
                    <a:gd name="T11" fmla="*/ 12 h 21"/>
                    <a:gd name="T12" fmla="*/ 5 w 22"/>
                    <a:gd name="T13" fmla="*/ 16 h 21"/>
                    <a:gd name="T14" fmla="*/ 2 w 22"/>
                    <a:gd name="T15" fmla="*/ 16 h 21"/>
                    <a:gd name="T16" fmla="*/ 0 w 22"/>
                    <a:gd name="T17" fmla="*/ 18 h 21"/>
                    <a:gd name="T18" fmla="*/ 1 w 22"/>
                    <a:gd name="T19" fmla="*/ 20 h 21"/>
                    <a:gd name="T20" fmla="*/ 8 w 22"/>
                    <a:gd name="T21" fmla="*/ 20 h 21"/>
                    <a:gd name="T22" fmla="*/ 15 w 22"/>
                    <a:gd name="T23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2" h="21">
                      <a:moveTo>
                        <a:pt x="15" y="17"/>
                      </a:moveTo>
                      <a:cubicBezTo>
                        <a:pt x="16" y="15"/>
                        <a:pt x="17" y="13"/>
                        <a:pt x="19" y="12"/>
                      </a:cubicBezTo>
                      <a:cubicBezTo>
                        <a:pt x="20" y="11"/>
                        <a:pt x="21" y="9"/>
                        <a:pt x="22" y="8"/>
                      </a:cubicBezTo>
                      <a:cubicBezTo>
                        <a:pt x="22" y="6"/>
                        <a:pt x="22" y="5"/>
                        <a:pt x="22" y="4"/>
                      </a:cubicBezTo>
                      <a:cubicBezTo>
                        <a:pt x="21" y="2"/>
                        <a:pt x="21" y="3"/>
                        <a:pt x="21" y="2"/>
                      </a:cubicBezTo>
                      <a:cubicBezTo>
                        <a:pt x="17" y="0"/>
                        <a:pt x="12" y="10"/>
                        <a:pt x="11" y="12"/>
                      </a:cubicBezTo>
                      <a:cubicBezTo>
                        <a:pt x="9" y="14"/>
                        <a:pt x="7" y="15"/>
                        <a:pt x="5" y="16"/>
                      </a:cubicBezTo>
                      <a:cubicBezTo>
                        <a:pt x="4" y="16"/>
                        <a:pt x="3" y="16"/>
                        <a:pt x="2" y="16"/>
                      </a:cubicBezTo>
                      <a:cubicBezTo>
                        <a:pt x="1" y="16"/>
                        <a:pt x="0" y="17"/>
                        <a:pt x="0" y="18"/>
                      </a:cubicBezTo>
                      <a:cubicBezTo>
                        <a:pt x="0" y="19"/>
                        <a:pt x="1" y="20"/>
                        <a:pt x="1" y="20"/>
                      </a:cubicBezTo>
                      <a:cubicBezTo>
                        <a:pt x="3" y="21"/>
                        <a:pt x="6" y="21"/>
                        <a:pt x="8" y="20"/>
                      </a:cubicBezTo>
                      <a:cubicBezTo>
                        <a:pt x="10" y="19"/>
                        <a:pt x="13" y="18"/>
                        <a:pt x="15" y="17"/>
                      </a:cubicBezTo>
                      <a:close/>
                    </a:path>
                  </a:pathLst>
                </a:custGeom>
                <a:solidFill>
                  <a:srgbClr val="FCC0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25" name="Freeform 167">
                  <a:extLst>
                    <a:ext uri="{FF2B5EF4-FFF2-40B4-BE49-F238E27FC236}">
                      <a16:creationId xmlns:a16="http://schemas.microsoft.com/office/drawing/2014/main" id="{D06DBE14-0D43-4026-8FBC-C5A968A808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00062" y="2654300"/>
                  <a:ext cx="200025" cy="533400"/>
                </a:xfrm>
                <a:custGeom>
                  <a:avLst/>
                  <a:gdLst>
                    <a:gd name="T0" fmla="*/ 41 w 41"/>
                    <a:gd name="T1" fmla="*/ 93 h 109"/>
                    <a:gd name="T2" fmla="*/ 37 w 41"/>
                    <a:gd name="T3" fmla="*/ 23 h 109"/>
                    <a:gd name="T4" fmla="*/ 1 w 41"/>
                    <a:gd name="T5" fmla="*/ 24 h 109"/>
                    <a:gd name="T6" fmla="*/ 6 w 41"/>
                    <a:gd name="T7" fmla="*/ 89 h 109"/>
                    <a:gd name="T8" fmla="*/ 41 w 41"/>
                    <a:gd name="T9" fmla="*/ 93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109">
                      <a:moveTo>
                        <a:pt x="41" y="93"/>
                      </a:move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3" y="0"/>
                        <a:pt x="0" y="3"/>
                        <a:pt x="1" y="24"/>
                      </a:cubicBezTo>
                      <a:cubicBezTo>
                        <a:pt x="6" y="89"/>
                        <a:pt x="6" y="89"/>
                        <a:pt x="6" y="89"/>
                      </a:cubicBezTo>
                      <a:cubicBezTo>
                        <a:pt x="5" y="109"/>
                        <a:pt x="36" y="108"/>
                        <a:pt x="41" y="93"/>
                      </a:cubicBezTo>
                    </a:path>
                  </a:pathLst>
                </a:custGeom>
                <a:solidFill>
                  <a:srgbClr val="ED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26" name="Freeform 168">
                  <a:extLst>
                    <a:ext uri="{FF2B5EF4-FFF2-40B4-BE49-F238E27FC236}">
                      <a16:creationId xmlns:a16="http://schemas.microsoft.com/office/drawing/2014/main" id="{577BF23A-0E9F-480F-AAA9-6C9159288A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47687" y="3089275"/>
                  <a:ext cx="247650" cy="385763"/>
                </a:xfrm>
                <a:custGeom>
                  <a:avLst/>
                  <a:gdLst>
                    <a:gd name="T0" fmla="*/ 40 w 51"/>
                    <a:gd name="T1" fmla="*/ 78 h 79"/>
                    <a:gd name="T2" fmla="*/ 51 w 51"/>
                    <a:gd name="T3" fmla="*/ 4 h 79"/>
                    <a:gd name="T4" fmla="*/ 16 w 51"/>
                    <a:gd name="T5" fmla="*/ 0 h 79"/>
                    <a:gd name="T6" fmla="*/ 0 w 51"/>
                    <a:gd name="T7" fmla="*/ 72 h 79"/>
                    <a:gd name="T8" fmla="*/ 22 w 51"/>
                    <a:gd name="T9" fmla="*/ 75 h 79"/>
                    <a:gd name="T10" fmla="*/ 40 w 51"/>
                    <a:gd name="T11" fmla="*/ 78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1" h="79">
                      <a:moveTo>
                        <a:pt x="40" y="78"/>
                      </a:moveTo>
                      <a:cubicBezTo>
                        <a:pt x="48" y="62"/>
                        <a:pt x="49" y="30"/>
                        <a:pt x="51" y="4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0" y="72"/>
                        <a:pt x="0" y="72"/>
                        <a:pt x="0" y="72"/>
                      </a:cubicBezTo>
                      <a:cubicBezTo>
                        <a:pt x="9" y="71"/>
                        <a:pt x="16" y="73"/>
                        <a:pt x="22" y="75"/>
                      </a:cubicBezTo>
                      <a:cubicBezTo>
                        <a:pt x="28" y="77"/>
                        <a:pt x="34" y="79"/>
                        <a:pt x="40" y="78"/>
                      </a:cubicBezTo>
                    </a:path>
                  </a:pathLst>
                </a:custGeom>
                <a:solidFill>
                  <a:srgbClr val="EDED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27" name="Freeform 169">
                  <a:extLst>
                    <a:ext uri="{FF2B5EF4-FFF2-40B4-BE49-F238E27FC236}">
                      <a16:creationId xmlns:a16="http://schemas.microsoft.com/office/drawing/2014/main" id="{5053E973-4F06-4188-BD09-B92BC23AAC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889000" y="3021013"/>
                  <a:ext cx="219075" cy="254000"/>
                </a:xfrm>
                <a:custGeom>
                  <a:avLst/>
                  <a:gdLst>
                    <a:gd name="T0" fmla="*/ 0 w 45"/>
                    <a:gd name="T1" fmla="*/ 0 h 52"/>
                    <a:gd name="T2" fmla="*/ 14 w 45"/>
                    <a:gd name="T3" fmla="*/ 33 h 52"/>
                    <a:gd name="T4" fmla="*/ 45 w 45"/>
                    <a:gd name="T5" fmla="*/ 52 h 52"/>
                    <a:gd name="T6" fmla="*/ 0 w 45"/>
                    <a:gd name="T7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5" h="52">
                      <a:moveTo>
                        <a:pt x="0" y="0"/>
                      </a:moveTo>
                      <a:cubicBezTo>
                        <a:pt x="1" y="12"/>
                        <a:pt x="6" y="24"/>
                        <a:pt x="14" y="33"/>
                      </a:cubicBezTo>
                      <a:cubicBezTo>
                        <a:pt x="22" y="43"/>
                        <a:pt x="33" y="49"/>
                        <a:pt x="45" y="52"/>
                      </a:cubicBezTo>
                      <a:cubicBezTo>
                        <a:pt x="26" y="39"/>
                        <a:pt x="8" y="22"/>
                        <a:pt x="0" y="0"/>
                      </a:cubicBezTo>
                    </a:path>
                  </a:pathLst>
                </a:custGeom>
                <a:solidFill>
                  <a:srgbClr val="D8D8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28" name="Freeform 170">
                  <a:extLst>
                    <a:ext uri="{FF2B5EF4-FFF2-40B4-BE49-F238E27FC236}">
                      <a16:creationId xmlns:a16="http://schemas.microsoft.com/office/drawing/2014/main" id="{D09780EF-7931-4F4A-A910-AC081902FA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846137" y="3176588"/>
                  <a:ext cx="141288" cy="112713"/>
                </a:xfrm>
                <a:custGeom>
                  <a:avLst/>
                  <a:gdLst>
                    <a:gd name="T0" fmla="*/ 0 w 29"/>
                    <a:gd name="T1" fmla="*/ 0 h 23"/>
                    <a:gd name="T2" fmla="*/ 29 w 29"/>
                    <a:gd name="T3" fmla="*/ 23 h 23"/>
                    <a:gd name="T4" fmla="*/ 0 w 29"/>
                    <a:gd name="T5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9" h="23">
                      <a:moveTo>
                        <a:pt x="0" y="0"/>
                      </a:moveTo>
                      <a:cubicBezTo>
                        <a:pt x="5" y="11"/>
                        <a:pt x="15" y="22"/>
                        <a:pt x="29" y="23"/>
                      </a:cubicBezTo>
                      <a:cubicBezTo>
                        <a:pt x="17" y="16"/>
                        <a:pt x="8" y="9"/>
                        <a:pt x="0" y="0"/>
                      </a:cubicBezTo>
                    </a:path>
                  </a:pathLst>
                </a:custGeom>
                <a:solidFill>
                  <a:srgbClr val="D8D8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29" name="Freeform 171">
                  <a:extLst>
                    <a:ext uri="{FF2B5EF4-FFF2-40B4-BE49-F238E27FC236}">
                      <a16:creationId xmlns:a16="http://schemas.microsoft.com/office/drawing/2014/main" id="{E0CAACEC-7909-4A1B-959B-A7AA587A143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479425" y="3460750"/>
                  <a:ext cx="47625" cy="180975"/>
                </a:xfrm>
                <a:custGeom>
                  <a:avLst/>
                  <a:gdLst>
                    <a:gd name="T0" fmla="*/ 0 w 10"/>
                    <a:gd name="T1" fmla="*/ 37 h 37"/>
                    <a:gd name="T2" fmla="*/ 0 w 10"/>
                    <a:gd name="T3" fmla="*/ 37 h 37"/>
                    <a:gd name="T4" fmla="*/ 0 w 10"/>
                    <a:gd name="T5" fmla="*/ 37 h 37"/>
                    <a:gd name="T6" fmla="*/ 10 w 10"/>
                    <a:gd name="T7" fmla="*/ 0 h 37"/>
                    <a:gd name="T8" fmla="*/ 9 w 10"/>
                    <a:gd name="T9" fmla="*/ 0 h 37"/>
                    <a:gd name="T10" fmla="*/ 10 w 10"/>
                    <a:gd name="T11" fmla="*/ 0 h 37"/>
                    <a:gd name="T12" fmla="*/ 10 w 10"/>
                    <a:gd name="T13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" h="37">
                      <a:moveTo>
                        <a:pt x="0" y="37"/>
                      </a:moveTo>
                      <a:cubicBezTo>
                        <a:pt x="0" y="37"/>
                        <a:pt x="0" y="37"/>
                        <a:pt x="0" y="37"/>
                      </a:cubicBezTo>
                      <a:cubicBezTo>
                        <a:pt x="0" y="37"/>
                        <a:pt x="0" y="37"/>
                        <a:pt x="0" y="37"/>
                      </a:cubicBezTo>
                      <a:moveTo>
                        <a:pt x="10" y="0"/>
                      </a:move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10" y="0"/>
                        <a:pt x="10" y="0"/>
                        <a:pt x="10" y="0"/>
                      </a:cubicBezTo>
                    </a:path>
                  </a:pathLst>
                </a:custGeom>
                <a:solidFill>
                  <a:srgbClr val="452A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30" name="Freeform 172">
                  <a:extLst>
                    <a:ext uri="{FF2B5EF4-FFF2-40B4-BE49-F238E27FC236}">
                      <a16:creationId xmlns:a16="http://schemas.microsoft.com/office/drawing/2014/main" id="{E0AF23B4-C877-4847-99A3-E8F020F738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00062" y="3656013"/>
                  <a:ext cx="4763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  <a:gd name="T3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562F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31" name="Freeform 173">
                  <a:extLst>
                    <a:ext uri="{FF2B5EF4-FFF2-40B4-BE49-F238E27FC236}">
                      <a16:creationId xmlns:a16="http://schemas.microsoft.com/office/drawing/2014/main" id="{0C0EB0F5-9BFF-476C-9ADD-5CFFA864FF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95300" y="3641725"/>
                  <a:ext cx="15875" cy="14288"/>
                </a:xfrm>
                <a:custGeom>
                  <a:avLst/>
                  <a:gdLst>
                    <a:gd name="T0" fmla="*/ 3 w 3"/>
                    <a:gd name="T1" fmla="*/ 0 h 3"/>
                    <a:gd name="T2" fmla="*/ 0 w 3"/>
                    <a:gd name="T3" fmla="*/ 3 h 3"/>
                    <a:gd name="T4" fmla="*/ 0 w 3"/>
                    <a:gd name="T5" fmla="*/ 3 h 3"/>
                    <a:gd name="T6" fmla="*/ 3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3" y="0"/>
                      </a:moveTo>
                      <a:cubicBezTo>
                        <a:pt x="2" y="2"/>
                        <a:pt x="1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3"/>
                        <a:pt x="2" y="2"/>
                        <a:pt x="3" y="0"/>
                      </a:cubicBezTo>
                    </a:path>
                  </a:pathLst>
                </a:custGeom>
                <a:solidFill>
                  <a:srgbClr val="452A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32" name="Freeform 174">
                  <a:extLst>
                    <a:ext uri="{FF2B5EF4-FFF2-40B4-BE49-F238E27FC236}">
                      <a16:creationId xmlns:a16="http://schemas.microsoft.com/office/drawing/2014/main" id="{F76B8B5B-1B7F-4AC1-B660-C3E9F355647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552450" y="3651250"/>
                  <a:ext cx="52388" cy="14288"/>
                </a:xfrm>
                <a:custGeom>
                  <a:avLst/>
                  <a:gdLst>
                    <a:gd name="T0" fmla="*/ 6 w 11"/>
                    <a:gd name="T1" fmla="*/ 3 h 3"/>
                    <a:gd name="T2" fmla="*/ 6 w 11"/>
                    <a:gd name="T3" fmla="*/ 3 h 3"/>
                    <a:gd name="T4" fmla="*/ 6 w 11"/>
                    <a:gd name="T5" fmla="*/ 3 h 3"/>
                    <a:gd name="T6" fmla="*/ 6 w 11"/>
                    <a:gd name="T7" fmla="*/ 3 h 3"/>
                    <a:gd name="T8" fmla="*/ 2 w 11"/>
                    <a:gd name="T9" fmla="*/ 3 h 3"/>
                    <a:gd name="T10" fmla="*/ 2 w 11"/>
                    <a:gd name="T11" fmla="*/ 3 h 3"/>
                    <a:gd name="T12" fmla="*/ 2 w 11"/>
                    <a:gd name="T13" fmla="*/ 3 h 3"/>
                    <a:gd name="T14" fmla="*/ 2 w 11"/>
                    <a:gd name="T15" fmla="*/ 3 h 3"/>
                    <a:gd name="T16" fmla="*/ 1 w 11"/>
                    <a:gd name="T17" fmla="*/ 3 h 3"/>
                    <a:gd name="T18" fmla="*/ 1 w 11"/>
                    <a:gd name="T19" fmla="*/ 3 h 3"/>
                    <a:gd name="T20" fmla="*/ 1 w 11"/>
                    <a:gd name="T21" fmla="*/ 3 h 3"/>
                    <a:gd name="T22" fmla="*/ 0 w 11"/>
                    <a:gd name="T23" fmla="*/ 3 h 3"/>
                    <a:gd name="T24" fmla="*/ 0 w 11"/>
                    <a:gd name="T25" fmla="*/ 3 h 3"/>
                    <a:gd name="T26" fmla="*/ 0 w 11"/>
                    <a:gd name="T27" fmla="*/ 3 h 3"/>
                    <a:gd name="T28" fmla="*/ 0 w 11"/>
                    <a:gd name="T29" fmla="*/ 2 h 3"/>
                    <a:gd name="T30" fmla="*/ 0 w 11"/>
                    <a:gd name="T31" fmla="*/ 3 h 3"/>
                    <a:gd name="T32" fmla="*/ 0 w 11"/>
                    <a:gd name="T33" fmla="*/ 2 h 3"/>
                    <a:gd name="T34" fmla="*/ 0 w 11"/>
                    <a:gd name="T35" fmla="*/ 2 h 3"/>
                    <a:gd name="T36" fmla="*/ 0 w 11"/>
                    <a:gd name="T37" fmla="*/ 2 h 3"/>
                    <a:gd name="T38" fmla="*/ 0 w 11"/>
                    <a:gd name="T39" fmla="*/ 2 h 3"/>
                    <a:gd name="T40" fmla="*/ 0 w 11"/>
                    <a:gd name="T41" fmla="*/ 2 h 3"/>
                    <a:gd name="T42" fmla="*/ 0 w 11"/>
                    <a:gd name="T43" fmla="*/ 2 h 3"/>
                    <a:gd name="T44" fmla="*/ 0 w 11"/>
                    <a:gd name="T45" fmla="*/ 2 h 3"/>
                    <a:gd name="T46" fmla="*/ 0 w 11"/>
                    <a:gd name="T47" fmla="*/ 2 h 3"/>
                    <a:gd name="T48" fmla="*/ 0 w 11"/>
                    <a:gd name="T49" fmla="*/ 2 h 3"/>
                    <a:gd name="T50" fmla="*/ 0 w 11"/>
                    <a:gd name="T51" fmla="*/ 2 h 3"/>
                    <a:gd name="T52" fmla="*/ 0 w 11"/>
                    <a:gd name="T53" fmla="*/ 2 h 3"/>
                    <a:gd name="T54" fmla="*/ 0 w 11"/>
                    <a:gd name="T55" fmla="*/ 2 h 3"/>
                    <a:gd name="T56" fmla="*/ 0 w 11"/>
                    <a:gd name="T57" fmla="*/ 2 h 3"/>
                    <a:gd name="T58" fmla="*/ 4 w 11"/>
                    <a:gd name="T59" fmla="*/ 2 h 3"/>
                    <a:gd name="T60" fmla="*/ 2 w 11"/>
                    <a:gd name="T61" fmla="*/ 3 h 3"/>
                    <a:gd name="T62" fmla="*/ 4 w 11"/>
                    <a:gd name="T63" fmla="*/ 2 h 3"/>
                    <a:gd name="T64" fmla="*/ 4 w 11"/>
                    <a:gd name="T65" fmla="*/ 2 h 3"/>
                    <a:gd name="T66" fmla="*/ 4 w 11"/>
                    <a:gd name="T67" fmla="*/ 2 h 3"/>
                    <a:gd name="T68" fmla="*/ 4 w 11"/>
                    <a:gd name="T69" fmla="*/ 2 h 3"/>
                    <a:gd name="T70" fmla="*/ 11 w 11"/>
                    <a:gd name="T71" fmla="*/ 1 h 3"/>
                    <a:gd name="T72" fmla="*/ 11 w 11"/>
                    <a:gd name="T73" fmla="*/ 1 h 3"/>
                    <a:gd name="T74" fmla="*/ 11 w 11"/>
                    <a:gd name="T75" fmla="*/ 1 h 3"/>
                    <a:gd name="T76" fmla="*/ 11 w 11"/>
                    <a:gd name="T77" fmla="*/ 1 h 3"/>
                    <a:gd name="T78" fmla="*/ 9 w 11"/>
                    <a:gd name="T79" fmla="*/ 0 h 3"/>
                    <a:gd name="T80" fmla="*/ 6 w 11"/>
                    <a:gd name="T81" fmla="*/ 3 h 3"/>
                    <a:gd name="T82" fmla="*/ 9 w 11"/>
                    <a:gd name="T83" fmla="*/ 0 h 3"/>
                    <a:gd name="T84" fmla="*/ 9 w 11"/>
                    <a:gd name="T85" fmla="*/ 0 h 3"/>
                    <a:gd name="T86" fmla="*/ 9 w 11"/>
                    <a:gd name="T87" fmla="*/ 0 h 3"/>
                    <a:gd name="T88" fmla="*/ 9 w 11"/>
                    <a:gd name="T8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1" h="3">
                      <a:moveTo>
                        <a:pt x="6" y="3"/>
                      </a:move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3"/>
                        <a:pt x="6" y="3"/>
                        <a:pt x="6" y="3"/>
                      </a:cubicBezTo>
                      <a:moveTo>
                        <a:pt x="2" y="3"/>
                      </a:move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moveTo>
                        <a:pt x="1" y="3"/>
                      </a:move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moveTo>
                        <a:pt x="0" y="2"/>
                      </a:move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0" y="2"/>
                      </a:cubicBezTo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moveTo>
                        <a:pt x="4" y="2"/>
                      </a:moveTo>
                      <a:cubicBezTo>
                        <a:pt x="3" y="3"/>
                        <a:pt x="3" y="3"/>
                        <a:pt x="2" y="3"/>
                      </a:cubicBezTo>
                      <a:cubicBezTo>
                        <a:pt x="3" y="3"/>
                        <a:pt x="3" y="3"/>
                        <a:pt x="4" y="2"/>
                      </a:cubicBezTo>
                      <a:moveTo>
                        <a:pt x="4" y="2"/>
                      </a:move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moveTo>
                        <a:pt x="11" y="1"/>
                      </a:move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1" y="1"/>
                        <a:pt x="11" y="1"/>
                        <a:pt x="11" y="1"/>
                      </a:cubicBezTo>
                      <a:moveTo>
                        <a:pt x="9" y="0"/>
                      </a:moveTo>
                      <a:cubicBezTo>
                        <a:pt x="9" y="2"/>
                        <a:pt x="7" y="3"/>
                        <a:pt x="6" y="3"/>
                      </a:cubicBezTo>
                      <a:cubicBezTo>
                        <a:pt x="7" y="3"/>
                        <a:pt x="9" y="2"/>
                        <a:pt x="9" y="0"/>
                      </a:cubicBezTo>
                      <a:moveTo>
                        <a:pt x="9" y="0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9" y="0"/>
                        <a:pt x="9" y="0"/>
                        <a:pt x="9" y="0"/>
                      </a:cubicBezTo>
                    </a:path>
                  </a:pathLst>
                </a:custGeom>
                <a:solidFill>
                  <a:srgbClr val="562F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33" name="Freeform 175">
                  <a:extLst>
                    <a:ext uri="{FF2B5EF4-FFF2-40B4-BE49-F238E27FC236}">
                      <a16:creationId xmlns:a16="http://schemas.microsoft.com/office/drawing/2014/main" id="{E0A63434-23F4-484F-BADA-3BDBB6D0F8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52450" y="3446463"/>
                  <a:ext cx="120650" cy="219075"/>
                </a:xfrm>
                <a:custGeom>
                  <a:avLst/>
                  <a:gdLst>
                    <a:gd name="T0" fmla="*/ 15 w 25"/>
                    <a:gd name="T1" fmla="*/ 0 h 45"/>
                    <a:gd name="T2" fmla="*/ 0 w 25"/>
                    <a:gd name="T3" fmla="*/ 43 h 45"/>
                    <a:gd name="T4" fmla="*/ 0 w 25"/>
                    <a:gd name="T5" fmla="*/ 44 h 45"/>
                    <a:gd name="T6" fmla="*/ 0 w 25"/>
                    <a:gd name="T7" fmla="*/ 44 h 45"/>
                    <a:gd name="T8" fmla="*/ 0 w 25"/>
                    <a:gd name="T9" fmla="*/ 44 h 45"/>
                    <a:gd name="T10" fmla="*/ 0 w 25"/>
                    <a:gd name="T11" fmla="*/ 44 h 45"/>
                    <a:gd name="T12" fmla="*/ 0 w 25"/>
                    <a:gd name="T13" fmla="*/ 44 h 45"/>
                    <a:gd name="T14" fmla="*/ 0 w 25"/>
                    <a:gd name="T15" fmla="*/ 44 h 45"/>
                    <a:gd name="T16" fmla="*/ 0 w 25"/>
                    <a:gd name="T17" fmla="*/ 44 h 45"/>
                    <a:gd name="T18" fmla="*/ 0 w 25"/>
                    <a:gd name="T19" fmla="*/ 44 h 45"/>
                    <a:gd name="T20" fmla="*/ 0 w 25"/>
                    <a:gd name="T21" fmla="*/ 44 h 45"/>
                    <a:gd name="T22" fmla="*/ 0 w 25"/>
                    <a:gd name="T23" fmla="*/ 45 h 45"/>
                    <a:gd name="T24" fmla="*/ 0 w 25"/>
                    <a:gd name="T25" fmla="*/ 45 h 45"/>
                    <a:gd name="T26" fmla="*/ 0 w 25"/>
                    <a:gd name="T27" fmla="*/ 45 h 45"/>
                    <a:gd name="T28" fmla="*/ 0 w 25"/>
                    <a:gd name="T29" fmla="*/ 45 h 45"/>
                    <a:gd name="T30" fmla="*/ 1 w 25"/>
                    <a:gd name="T31" fmla="*/ 45 h 45"/>
                    <a:gd name="T32" fmla="*/ 1 w 25"/>
                    <a:gd name="T33" fmla="*/ 45 h 45"/>
                    <a:gd name="T34" fmla="*/ 2 w 25"/>
                    <a:gd name="T35" fmla="*/ 45 h 45"/>
                    <a:gd name="T36" fmla="*/ 2 w 25"/>
                    <a:gd name="T37" fmla="*/ 45 h 45"/>
                    <a:gd name="T38" fmla="*/ 2 w 25"/>
                    <a:gd name="T39" fmla="*/ 45 h 45"/>
                    <a:gd name="T40" fmla="*/ 4 w 25"/>
                    <a:gd name="T41" fmla="*/ 44 h 45"/>
                    <a:gd name="T42" fmla="*/ 4 w 25"/>
                    <a:gd name="T43" fmla="*/ 44 h 45"/>
                    <a:gd name="T44" fmla="*/ 4 w 25"/>
                    <a:gd name="T45" fmla="*/ 44 h 45"/>
                    <a:gd name="T46" fmla="*/ 4 w 25"/>
                    <a:gd name="T47" fmla="*/ 44 h 45"/>
                    <a:gd name="T48" fmla="*/ 6 w 25"/>
                    <a:gd name="T49" fmla="*/ 45 h 45"/>
                    <a:gd name="T50" fmla="*/ 6 w 25"/>
                    <a:gd name="T51" fmla="*/ 45 h 45"/>
                    <a:gd name="T52" fmla="*/ 6 w 25"/>
                    <a:gd name="T53" fmla="*/ 45 h 45"/>
                    <a:gd name="T54" fmla="*/ 9 w 25"/>
                    <a:gd name="T55" fmla="*/ 42 h 45"/>
                    <a:gd name="T56" fmla="*/ 9 w 25"/>
                    <a:gd name="T57" fmla="*/ 42 h 45"/>
                    <a:gd name="T58" fmla="*/ 9 w 25"/>
                    <a:gd name="T59" fmla="*/ 42 h 45"/>
                    <a:gd name="T60" fmla="*/ 9 w 25"/>
                    <a:gd name="T61" fmla="*/ 42 h 45"/>
                    <a:gd name="T62" fmla="*/ 11 w 25"/>
                    <a:gd name="T63" fmla="*/ 43 h 45"/>
                    <a:gd name="T64" fmla="*/ 11 w 25"/>
                    <a:gd name="T65" fmla="*/ 43 h 45"/>
                    <a:gd name="T66" fmla="*/ 11 w 25"/>
                    <a:gd name="T67" fmla="*/ 43 h 45"/>
                    <a:gd name="T68" fmla="*/ 12 w 25"/>
                    <a:gd name="T69" fmla="*/ 43 h 45"/>
                    <a:gd name="T70" fmla="*/ 15 w 25"/>
                    <a:gd name="T71" fmla="*/ 40 h 45"/>
                    <a:gd name="T72" fmla="*/ 15 w 25"/>
                    <a:gd name="T73" fmla="*/ 40 h 45"/>
                    <a:gd name="T74" fmla="*/ 15 w 25"/>
                    <a:gd name="T75" fmla="*/ 40 h 45"/>
                    <a:gd name="T76" fmla="*/ 15 w 25"/>
                    <a:gd name="T77" fmla="*/ 40 h 45"/>
                    <a:gd name="T78" fmla="*/ 24 w 25"/>
                    <a:gd name="T79" fmla="*/ 18 h 45"/>
                    <a:gd name="T80" fmla="*/ 25 w 25"/>
                    <a:gd name="T81" fmla="*/ 9 h 45"/>
                    <a:gd name="T82" fmla="*/ 24 w 25"/>
                    <a:gd name="T83" fmla="*/ 3 h 45"/>
                    <a:gd name="T84" fmla="*/ 24 w 25"/>
                    <a:gd name="T85" fmla="*/ 3 h 45"/>
                    <a:gd name="T86" fmla="*/ 24 w 25"/>
                    <a:gd name="T87" fmla="*/ 3 h 45"/>
                    <a:gd name="T88" fmla="*/ 25 w 25"/>
                    <a:gd name="T89" fmla="*/ 3 h 45"/>
                    <a:gd name="T90" fmla="*/ 23 w 25"/>
                    <a:gd name="T91" fmla="*/ 2 h 45"/>
                    <a:gd name="T92" fmla="*/ 15 w 25"/>
                    <a:gd name="T93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25" h="45">
                      <a:moveTo>
                        <a:pt x="15" y="0"/>
                      </a:moveTo>
                      <a:cubicBezTo>
                        <a:pt x="24" y="17"/>
                        <a:pt x="13" y="32"/>
                        <a:pt x="0" y="4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44"/>
                        <a:pt x="0" y="45"/>
                        <a:pt x="0" y="45"/>
                      </a:cubicBezTo>
                      <a:cubicBezTo>
                        <a:pt x="0" y="45"/>
                        <a:pt x="0" y="45"/>
                        <a:pt x="0" y="45"/>
                      </a:cubicBezTo>
                      <a:cubicBezTo>
                        <a:pt x="0" y="45"/>
                        <a:pt x="0" y="45"/>
                        <a:pt x="0" y="45"/>
                      </a:cubicBezTo>
                      <a:cubicBezTo>
                        <a:pt x="0" y="45"/>
                        <a:pt x="0" y="45"/>
                        <a:pt x="0" y="45"/>
                      </a:cubicBezTo>
                      <a:cubicBezTo>
                        <a:pt x="0" y="45"/>
                        <a:pt x="0" y="45"/>
                        <a:pt x="1" y="45"/>
                      </a:cubicBezTo>
                      <a:cubicBezTo>
                        <a:pt x="1" y="45"/>
                        <a:pt x="1" y="45"/>
                        <a:pt x="1" y="45"/>
                      </a:cubicBezTo>
                      <a:cubicBezTo>
                        <a:pt x="1" y="45"/>
                        <a:pt x="1" y="45"/>
                        <a:pt x="2" y="45"/>
                      </a:cubicBezTo>
                      <a:cubicBezTo>
                        <a:pt x="2" y="45"/>
                        <a:pt x="2" y="45"/>
                        <a:pt x="2" y="45"/>
                      </a:cubicBezTo>
                      <a:cubicBezTo>
                        <a:pt x="2" y="45"/>
                        <a:pt x="2" y="45"/>
                        <a:pt x="2" y="45"/>
                      </a:cubicBezTo>
                      <a:cubicBezTo>
                        <a:pt x="3" y="45"/>
                        <a:pt x="3" y="45"/>
                        <a:pt x="4" y="44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4" y="45"/>
                        <a:pt x="5" y="45"/>
                        <a:pt x="6" y="45"/>
                      </a:cubicBezTo>
                      <a:cubicBezTo>
                        <a:pt x="6" y="45"/>
                        <a:pt x="6" y="45"/>
                        <a:pt x="6" y="45"/>
                      </a:cubicBezTo>
                      <a:cubicBezTo>
                        <a:pt x="6" y="45"/>
                        <a:pt x="6" y="45"/>
                        <a:pt x="6" y="45"/>
                      </a:cubicBezTo>
                      <a:cubicBezTo>
                        <a:pt x="7" y="45"/>
                        <a:pt x="9" y="44"/>
                        <a:pt x="9" y="42"/>
                      </a:cubicBezTo>
                      <a:cubicBezTo>
                        <a:pt x="9" y="42"/>
                        <a:pt x="9" y="42"/>
                        <a:pt x="9" y="42"/>
                      </a:cubicBezTo>
                      <a:cubicBezTo>
                        <a:pt x="9" y="42"/>
                        <a:pt x="9" y="42"/>
                        <a:pt x="9" y="42"/>
                      </a:cubicBezTo>
                      <a:cubicBezTo>
                        <a:pt x="9" y="42"/>
                        <a:pt x="9" y="42"/>
                        <a:pt x="9" y="42"/>
                      </a:cubicBezTo>
                      <a:cubicBezTo>
                        <a:pt x="9" y="42"/>
                        <a:pt x="10" y="43"/>
                        <a:pt x="11" y="43"/>
                      </a:cubicBezTo>
                      <a:cubicBezTo>
                        <a:pt x="11" y="43"/>
                        <a:pt x="11" y="43"/>
                        <a:pt x="11" y="43"/>
                      </a:cubicBezTo>
                      <a:cubicBezTo>
                        <a:pt x="11" y="43"/>
                        <a:pt x="11" y="43"/>
                        <a:pt x="11" y="43"/>
                      </a:cubicBezTo>
                      <a:cubicBezTo>
                        <a:pt x="11" y="43"/>
                        <a:pt x="12" y="43"/>
                        <a:pt x="12" y="43"/>
                      </a:cubicBezTo>
                      <a:cubicBezTo>
                        <a:pt x="13" y="43"/>
                        <a:pt x="14" y="42"/>
                        <a:pt x="15" y="40"/>
                      </a:cubicBezTo>
                      <a:cubicBezTo>
                        <a:pt x="15" y="40"/>
                        <a:pt x="15" y="40"/>
                        <a:pt x="15" y="40"/>
                      </a:cubicBezTo>
                      <a:cubicBezTo>
                        <a:pt x="15" y="40"/>
                        <a:pt x="15" y="40"/>
                        <a:pt x="15" y="40"/>
                      </a:cubicBezTo>
                      <a:cubicBezTo>
                        <a:pt x="15" y="40"/>
                        <a:pt x="15" y="40"/>
                        <a:pt x="15" y="40"/>
                      </a:cubicBezTo>
                      <a:cubicBezTo>
                        <a:pt x="18" y="32"/>
                        <a:pt x="21" y="27"/>
                        <a:pt x="24" y="18"/>
                      </a:cubicBezTo>
                      <a:cubicBezTo>
                        <a:pt x="24" y="16"/>
                        <a:pt x="25" y="12"/>
                        <a:pt x="25" y="9"/>
                      </a:cubicBezTo>
                      <a:cubicBezTo>
                        <a:pt x="25" y="6"/>
                        <a:pt x="24" y="4"/>
                        <a:pt x="24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4" y="3"/>
                        <a:pt x="25" y="3"/>
                        <a:pt x="25" y="3"/>
                      </a:cubicBezTo>
                      <a:cubicBezTo>
                        <a:pt x="24" y="2"/>
                        <a:pt x="23" y="2"/>
                        <a:pt x="23" y="2"/>
                      </a:cubicBezTo>
                      <a:cubicBezTo>
                        <a:pt x="20" y="1"/>
                        <a:pt x="18" y="0"/>
                        <a:pt x="15" y="0"/>
                      </a:cubicBezTo>
                    </a:path>
                  </a:pathLst>
                </a:custGeom>
                <a:solidFill>
                  <a:srgbClr val="E5AF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34" name="Freeform 176">
                  <a:extLst>
                    <a:ext uri="{FF2B5EF4-FFF2-40B4-BE49-F238E27FC236}">
                      <a16:creationId xmlns:a16="http://schemas.microsoft.com/office/drawing/2014/main" id="{56CEA13F-06A1-4316-8B57-B80F44DC03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28612" y="2816225"/>
                  <a:ext cx="28575" cy="292100"/>
                </a:xfrm>
                <a:custGeom>
                  <a:avLst/>
                  <a:gdLst>
                    <a:gd name="T0" fmla="*/ 2 w 6"/>
                    <a:gd name="T1" fmla="*/ 0 h 60"/>
                    <a:gd name="T2" fmla="*/ 1 w 6"/>
                    <a:gd name="T3" fmla="*/ 59 h 60"/>
                    <a:gd name="T4" fmla="*/ 6 w 6"/>
                    <a:gd name="T5" fmla="*/ 60 h 60"/>
                    <a:gd name="T6" fmla="*/ 6 w 6"/>
                    <a:gd name="T7" fmla="*/ 60 h 60"/>
                    <a:gd name="T8" fmla="*/ 2 w 6"/>
                    <a:gd name="T9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60">
                      <a:moveTo>
                        <a:pt x="2" y="0"/>
                      </a:moveTo>
                      <a:cubicBezTo>
                        <a:pt x="0" y="18"/>
                        <a:pt x="2" y="39"/>
                        <a:pt x="1" y="59"/>
                      </a:cubicBezTo>
                      <a:cubicBezTo>
                        <a:pt x="6" y="60"/>
                        <a:pt x="6" y="60"/>
                        <a:pt x="6" y="60"/>
                      </a:cubicBezTo>
                      <a:cubicBezTo>
                        <a:pt x="6" y="60"/>
                        <a:pt x="6" y="60"/>
                        <a:pt x="6" y="60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D8D8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35" name="Freeform 177">
                  <a:extLst>
                    <a:ext uri="{FF2B5EF4-FFF2-40B4-BE49-F238E27FC236}">
                      <a16:creationId xmlns:a16="http://schemas.microsoft.com/office/drawing/2014/main" id="{AFD9EA20-1165-4742-907F-EBDEDC56FE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85775" y="3103563"/>
                  <a:ext cx="185738" cy="366713"/>
                </a:xfrm>
                <a:custGeom>
                  <a:avLst/>
                  <a:gdLst>
                    <a:gd name="T0" fmla="*/ 33 w 38"/>
                    <a:gd name="T1" fmla="*/ 0 h 75"/>
                    <a:gd name="T2" fmla="*/ 0 w 38"/>
                    <a:gd name="T3" fmla="*/ 69 h 75"/>
                    <a:gd name="T4" fmla="*/ 1 w 38"/>
                    <a:gd name="T5" fmla="*/ 70 h 75"/>
                    <a:gd name="T6" fmla="*/ 9 w 38"/>
                    <a:gd name="T7" fmla="*/ 72 h 75"/>
                    <a:gd name="T8" fmla="*/ 11 w 38"/>
                    <a:gd name="T9" fmla="*/ 73 h 75"/>
                    <a:gd name="T10" fmla="*/ 11 w 38"/>
                    <a:gd name="T11" fmla="*/ 73 h 75"/>
                    <a:gd name="T12" fmla="*/ 11 w 38"/>
                    <a:gd name="T13" fmla="*/ 73 h 75"/>
                    <a:gd name="T14" fmla="*/ 23 w 38"/>
                    <a:gd name="T15" fmla="*/ 75 h 75"/>
                    <a:gd name="T16" fmla="*/ 27 w 38"/>
                    <a:gd name="T17" fmla="*/ 75 h 75"/>
                    <a:gd name="T18" fmla="*/ 38 w 38"/>
                    <a:gd name="T19" fmla="*/ 1 h 75"/>
                    <a:gd name="T20" fmla="*/ 33 w 38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8" h="75">
                      <a:moveTo>
                        <a:pt x="33" y="0"/>
                      </a:moveTo>
                      <a:cubicBezTo>
                        <a:pt x="33" y="29"/>
                        <a:pt x="28" y="56"/>
                        <a:pt x="0" y="69"/>
                      </a:cubicBezTo>
                      <a:cubicBezTo>
                        <a:pt x="0" y="69"/>
                        <a:pt x="0" y="69"/>
                        <a:pt x="1" y="70"/>
                      </a:cubicBezTo>
                      <a:cubicBezTo>
                        <a:pt x="4" y="70"/>
                        <a:pt x="6" y="71"/>
                        <a:pt x="9" y="72"/>
                      </a:cubicBezTo>
                      <a:cubicBezTo>
                        <a:pt x="9" y="72"/>
                        <a:pt x="10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5" y="74"/>
                        <a:pt x="19" y="75"/>
                        <a:pt x="23" y="75"/>
                      </a:cubicBezTo>
                      <a:cubicBezTo>
                        <a:pt x="24" y="75"/>
                        <a:pt x="26" y="75"/>
                        <a:pt x="27" y="75"/>
                      </a:cubicBezTo>
                      <a:cubicBezTo>
                        <a:pt x="35" y="59"/>
                        <a:pt x="36" y="27"/>
                        <a:pt x="38" y="1"/>
                      </a:cubicBezTo>
                      <a:cubicBezTo>
                        <a:pt x="33" y="0"/>
                        <a:pt x="33" y="0"/>
                        <a:pt x="33" y="0"/>
                      </a:cubicBezTo>
                    </a:path>
                  </a:pathLst>
                </a:custGeom>
                <a:solidFill>
                  <a:srgbClr val="D8D8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36" name="Freeform 178">
                  <a:extLst>
                    <a:ext uri="{FF2B5EF4-FFF2-40B4-BE49-F238E27FC236}">
                      <a16:creationId xmlns:a16="http://schemas.microsoft.com/office/drawing/2014/main" id="{397FD1EB-2C75-4D4E-A3AC-A12D1115FD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73037" y="4479925"/>
                  <a:ext cx="247650" cy="136525"/>
                </a:xfrm>
                <a:custGeom>
                  <a:avLst/>
                  <a:gdLst>
                    <a:gd name="T0" fmla="*/ 2 w 51"/>
                    <a:gd name="T1" fmla="*/ 7 h 28"/>
                    <a:gd name="T2" fmla="*/ 1 w 51"/>
                    <a:gd name="T3" fmla="*/ 14 h 28"/>
                    <a:gd name="T4" fmla="*/ 0 w 51"/>
                    <a:gd name="T5" fmla="*/ 20 h 28"/>
                    <a:gd name="T6" fmla="*/ 7 w 51"/>
                    <a:gd name="T7" fmla="*/ 28 h 28"/>
                    <a:gd name="T8" fmla="*/ 48 w 51"/>
                    <a:gd name="T9" fmla="*/ 27 h 28"/>
                    <a:gd name="T10" fmla="*/ 50 w 51"/>
                    <a:gd name="T11" fmla="*/ 23 h 28"/>
                    <a:gd name="T12" fmla="*/ 38 w 51"/>
                    <a:gd name="T13" fmla="*/ 13 h 28"/>
                    <a:gd name="T14" fmla="*/ 10 w 51"/>
                    <a:gd name="T15" fmla="*/ 2 h 28"/>
                    <a:gd name="T16" fmla="*/ 2 w 51"/>
                    <a:gd name="T17" fmla="*/ 7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1" h="28">
                      <a:moveTo>
                        <a:pt x="2" y="7"/>
                      </a:moveTo>
                      <a:cubicBezTo>
                        <a:pt x="1" y="9"/>
                        <a:pt x="1" y="12"/>
                        <a:pt x="1" y="14"/>
                      </a:cubicBezTo>
                      <a:cubicBezTo>
                        <a:pt x="1" y="16"/>
                        <a:pt x="0" y="18"/>
                        <a:pt x="0" y="20"/>
                      </a:cubicBezTo>
                      <a:cubicBezTo>
                        <a:pt x="0" y="24"/>
                        <a:pt x="3" y="28"/>
                        <a:pt x="7" y="28"/>
                      </a:cubicBezTo>
                      <a:cubicBezTo>
                        <a:pt x="25" y="27"/>
                        <a:pt x="35" y="28"/>
                        <a:pt x="48" y="27"/>
                      </a:cubicBezTo>
                      <a:cubicBezTo>
                        <a:pt x="50" y="27"/>
                        <a:pt x="51" y="25"/>
                        <a:pt x="50" y="23"/>
                      </a:cubicBezTo>
                      <a:cubicBezTo>
                        <a:pt x="47" y="19"/>
                        <a:pt x="42" y="17"/>
                        <a:pt x="38" y="13"/>
                      </a:cubicBezTo>
                      <a:cubicBezTo>
                        <a:pt x="31" y="7"/>
                        <a:pt x="19" y="0"/>
                        <a:pt x="10" y="2"/>
                      </a:cubicBezTo>
                      <a:cubicBezTo>
                        <a:pt x="7" y="3"/>
                        <a:pt x="3" y="5"/>
                        <a:pt x="2" y="7"/>
                      </a:cubicBezTo>
                      <a:close/>
                    </a:path>
                  </a:pathLst>
                </a:custGeom>
                <a:solidFill>
                  <a:srgbClr val="FCC0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6596" name="Group 6595">
            <a:extLst>
              <a:ext uri="{FF2B5EF4-FFF2-40B4-BE49-F238E27FC236}">
                <a16:creationId xmlns:a16="http://schemas.microsoft.com/office/drawing/2014/main" id="{6DD7ABAF-B5B0-491C-B243-41AA2D660790}"/>
              </a:ext>
            </a:extLst>
          </p:cNvPr>
          <p:cNvGrpSpPr/>
          <p:nvPr/>
        </p:nvGrpSpPr>
        <p:grpSpPr>
          <a:xfrm>
            <a:off x="4415370" y="4227743"/>
            <a:ext cx="1415946" cy="1835713"/>
            <a:chOff x="-3246437" y="2270125"/>
            <a:chExt cx="1836737" cy="2381251"/>
          </a:xfrm>
        </p:grpSpPr>
        <p:sp>
          <p:nvSpPr>
            <p:cNvPr id="6437" name="Freeform 179">
              <a:extLst>
                <a:ext uri="{FF2B5EF4-FFF2-40B4-BE49-F238E27FC236}">
                  <a16:creationId xmlns:a16="http://schemas.microsoft.com/office/drawing/2014/main" id="{C14315A8-249F-4DA1-B9C2-FC1FCAB0799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89137" y="4305300"/>
              <a:ext cx="452438" cy="306388"/>
            </a:xfrm>
            <a:custGeom>
              <a:avLst/>
              <a:gdLst>
                <a:gd name="T0" fmla="*/ 7 w 93"/>
                <a:gd name="T1" fmla="*/ 26 h 63"/>
                <a:gd name="T2" fmla="*/ 8 w 93"/>
                <a:gd name="T3" fmla="*/ 36 h 63"/>
                <a:gd name="T4" fmla="*/ 18 w 93"/>
                <a:gd name="T5" fmla="*/ 44 h 63"/>
                <a:gd name="T6" fmla="*/ 32 w 93"/>
                <a:gd name="T7" fmla="*/ 47 h 63"/>
                <a:gd name="T8" fmla="*/ 42 w 93"/>
                <a:gd name="T9" fmla="*/ 54 h 63"/>
                <a:gd name="T10" fmla="*/ 67 w 93"/>
                <a:gd name="T11" fmla="*/ 63 h 63"/>
                <a:gd name="T12" fmla="*/ 87 w 93"/>
                <a:gd name="T13" fmla="*/ 63 h 63"/>
                <a:gd name="T14" fmla="*/ 91 w 93"/>
                <a:gd name="T15" fmla="*/ 55 h 63"/>
                <a:gd name="T16" fmla="*/ 84 w 93"/>
                <a:gd name="T17" fmla="*/ 51 h 63"/>
                <a:gd name="T18" fmla="*/ 64 w 93"/>
                <a:gd name="T19" fmla="*/ 36 h 63"/>
                <a:gd name="T20" fmla="*/ 37 w 93"/>
                <a:gd name="T21" fmla="*/ 2 h 63"/>
                <a:gd name="T22" fmla="*/ 31 w 93"/>
                <a:gd name="T23" fmla="*/ 1 h 63"/>
                <a:gd name="T24" fmla="*/ 26 w 93"/>
                <a:gd name="T25" fmla="*/ 1 h 63"/>
                <a:gd name="T26" fmla="*/ 12 w 93"/>
                <a:gd name="T27" fmla="*/ 3 h 63"/>
                <a:gd name="T28" fmla="*/ 0 w 93"/>
                <a:gd name="T29" fmla="*/ 6 h 63"/>
                <a:gd name="T30" fmla="*/ 7 w 93"/>
                <a:gd name="T31" fmla="*/ 2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63">
                  <a:moveTo>
                    <a:pt x="7" y="26"/>
                  </a:moveTo>
                  <a:cubicBezTo>
                    <a:pt x="7" y="29"/>
                    <a:pt x="6" y="33"/>
                    <a:pt x="8" y="36"/>
                  </a:cubicBezTo>
                  <a:cubicBezTo>
                    <a:pt x="9" y="40"/>
                    <a:pt x="14" y="43"/>
                    <a:pt x="18" y="44"/>
                  </a:cubicBezTo>
                  <a:cubicBezTo>
                    <a:pt x="23" y="45"/>
                    <a:pt x="28" y="45"/>
                    <a:pt x="32" y="47"/>
                  </a:cubicBezTo>
                  <a:cubicBezTo>
                    <a:pt x="36" y="48"/>
                    <a:pt x="39" y="51"/>
                    <a:pt x="42" y="54"/>
                  </a:cubicBezTo>
                  <a:cubicBezTo>
                    <a:pt x="49" y="59"/>
                    <a:pt x="58" y="62"/>
                    <a:pt x="67" y="63"/>
                  </a:cubicBezTo>
                  <a:cubicBezTo>
                    <a:pt x="74" y="63"/>
                    <a:pt x="81" y="63"/>
                    <a:pt x="87" y="63"/>
                  </a:cubicBezTo>
                  <a:cubicBezTo>
                    <a:pt x="91" y="62"/>
                    <a:pt x="93" y="58"/>
                    <a:pt x="91" y="55"/>
                  </a:cubicBezTo>
                  <a:cubicBezTo>
                    <a:pt x="89" y="53"/>
                    <a:pt x="87" y="53"/>
                    <a:pt x="84" y="51"/>
                  </a:cubicBezTo>
                  <a:cubicBezTo>
                    <a:pt x="79" y="48"/>
                    <a:pt x="69" y="41"/>
                    <a:pt x="64" y="36"/>
                  </a:cubicBezTo>
                  <a:cubicBezTo>
                    <a:pt x="54" y="24"/>
                    <a:pt x="48" y="13"/>
                    <a:pt x="37" y="2"/>
                  </a:cubicBezTo>
                  <a:cubicBezTo>
                    <a:pt x="35" y="0"/>
                    <a:pt x="33" y="1"/>
                    <a:pt x="31" y="1"/>
                  </a:cubicBezTo>
                  <a:cubicBezTo>
                    <a:pt x="29" y="1"/>
                    <a:pt x="27" y="2"/>
                    <a:pt x="26" y="1"/>
                  </a:cubicBezTo>
                  <a:cubicBezTo>
                    <a:pt x="21" y="0"/>
                    <a:pt x="17" y="2"/>
                    <a:pt x="12" y="3"/>
                  </a:cubicBezTo>
                  <a:cubicBezTo>
                    <a:pt x="8" y="5"/>
                    <a:pt x="4" y="6"/>
                    <a:pt x="0" y="6"/>
                  </a:cubicBezTo>
                  <a:cubicBezTo>
                    <a:pt x="5" y="12"/>
                    <a:pt x="7" y="19"/>
                    <a:pt x="7" y="26"/>
                  </a:cubicBezTo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38" name="Freeform 180">
              <a:extLst>
                <a:ext uri="{FF2B5EF4-FFF2-40B4-BE49-F238E27FC236}">
                  <a16:creationId xmlns:a16="http://schemas.microsoft.com/office/drawing/2014/main" id="{0EC88C4E-B5BC-4B89-81A0-A82C752D0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71762" y="3519488"/>
              <a:ext cx="760413" cy="623888"/>
            </a:xfrm>
            <a:custGeom>
              <a:avLst/>
              <a:gdLst>
                <a:gd name="T0" fmla="*/ 84 w 156"/>
                <a:gd name="T1" fmla="*/ 92 h 128"/>
                <a:gd name="T2" fmla="*/ 21 w 156"/>
                <a:gd name="T3" fmla="*/ 46 h 128"/>
                <a:gd name="T4" fmla="*/ 18 w 156"/>
                <a:gd name="T5" fmla="*/ 0 h 128"/>
                <a:gd name="T6" fmla="*/ 72 w 156"/>
                <a:gd name="T7" fmla="*/ 27 h 128"/>
                <a:gd name="T8" fmla="*/ 126 w 156"/>
                <a:gd name="T9" fmla="*/ 60 h 128"/>
                <a:gd name="T10" fmla="*/ 84 w 156"/>
                <a:gd name="T11" fmla="*/ 9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128">
                  <a:moveTo>
                    <a:pt x="84" y="92"/>
                  </a:moveTo>
                  <a:cubicBezTo>
                    <a:pt x="21" y="46"/>
                    <a:pt x="21" y="46"/>
                    <a:pt x="21" y="46"/>
                  </a:cubicBezTo>
                  <a:cubicBezTo>
                    <a:pt x="0" y="31"/>
                    <a:pt x="5" y="11"/>
                    <a:pt x="18" y="0"/>
                  </a:cubicBezTo>
                  <a:cubicBezTo>
                    <a:pt x="72" y="27"/>
                    <a:pt x="72" y="27"/>
                    <a:pt x="72" y="27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56" y="82"/>
                    <a:pt x="125" y="128"/>
                    <a:pt x="84" y="92"/>
                  </a:cubicBezTo>
                </a:path>
              </a:pathLst>
            </a:custGeom>
            <a:solidFill>
              <a:srgbClr val="5D31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39" name="Freeform 181">
              <a:extLst>
                <a:ext uri="{FF2B5EF4-FFF2-40B4-BE49-F238E27FC236}">
                  <a16:creationId xmlns:a16="http://schemas.microsoft.com/office/drawing/2014/main" id="{C72C7243-4A6D-4DAB-83A8-767DF5AB3297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98687" y="3870325"/>
              <a:ext cx="476250" cy="581025"/>
            </a:xfrm>
            <a:custGeom>
              <a:avLst/>
              <a:gdLst>
                <a:gd name="T0" fmla="*/ 41 w 98"/>
                <a:gd name="T1" fmla="*/ 119 h 119"/>
                <a:gd name="T2" fmla="*/ 98 w 98"/>
                <a:gd name="T3" fmla="*/ 109 h 119"/>
                <a:gd name="T4" fmla="*/ 39 w 98"/>
                <a:gd name="T5" fmla="*/ 0 h 119"/>
                <a:gd name="T6" fmla="*/ 0 w 98"/>
                <a:gd name="T7" fmla="*/ 28 h 119"/>
                <a:gd name="T8" fmla="*/ 41 w 98"/>
                <a:gd name="T9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119">
                  <a:moveTo>
                    <a:pt x="41" y="119"/>
                  </a:moveTo>
                  <a:cubicBezTo>
                    <a:pt x="98" y="109"/>
                    <a:pt x="98" y="109"/>
                    <a:pt x="98" y="109"/>
                  </a:cubicBezTo>
                  <a:cubicBezTo>
                    <a:pt x="80" y="85"/>
                    <a:pt x="60" y="47"/>
                    <a:pt x="39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6" y="59"/>
                    <a:pt x="9" y="81"/>
                    <a:pt x="41" y="119"/>
                  </a:cubicBezTo>
                </a:path>
              </a:pathLst>
            </a:custGeom>
            <a:solidFill>
              <a:srgbClr val="5D31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40" name="Freeform 182">
              <a:extLst>
                <a:ext uri="{FF2B5EF4-FFF2-40B4-BE49-F238E27FC236}">
                  <a16:creationId xmlns:a16="http://schemas.microsoft.com/office/drawing/2014/main" id="{FF04A235-03D8-45D4-8623-DCC3948F6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74850" y="4338638"/>
              <a:ext cx="4763" cy="0"/>
            </a:xfrm>
            <a:custGeom>
              <a:avLst/>
              <a:gdLst>
                <a:gd name="T0" fmla="*/ 3 w 3"/>
                <a:gd name="T1" fmla="*/ 0 w 3"/>
                <a:gd name="T2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41" name="Freeform 183">
              <a:extLst>
                <a:ext uri="{FF2B5EF4-FFF2-40B4-BE49-F238E27FC236}">
                  <a16:creationId xmlns:a16="http://schemas.microsoft.com/office/drawing/2014/main" id="{2202D792-FD62-41DA-96E3-50AC6F5BDA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262187" y="3968750"/>
              <a:ext cx="73025" cy="92075"/>
            </a:xfrm>
            <a:custGeom>
              <a:avLst/>
              <a:gdLst>
                <a:gd name="T0" fmla="*/ 13 w 15"/>
                <a:gd name="T1" fmla="*/ 9 h 19"/>
                <a:gd name="T2" fmla="*/ 15 w 15"/>
                <a:gd name="T3" fmla="*/ 19 h 19"/>
                <a:gd name="T4" fmla="*/ 13 w 15"/>
                <a:gd name="T5" fmla="*/ 9 h 19"/>
                <a:gd name="T6" fmla="*/ 13 w 15"/>
                <a:gd name="T7" fmla="*/ 9 h 19"/>
                <a:gd name="T8" fmla="*/ 1 w 15"/>
                <a:gd name="T9" fmla="*/ 1 h 19"/>
                <a:gd name="T10" fmla="*/ 1 w 15"/>
                <a:gd name="T11" fmla="*/ 1 h 19"/>
                <a:gd name="T12" fmla="*/ 1 w 15"/>
                <a:gd name="T13" fmla="*/ 1 h 19"/>
                <a:gd name="T14" fmla="*/ 1 w 15"/>
                <a:gd name="T15" fmla="*/ 1 h 19"/>
                <a:gd name="T16" fmla="*/ 1 w 15"/>
                <a:gd name="T17" fmla="*/ 1 h 19"/>
                <a:gd name="T18" fmla="*/ 1 w 15"/>
                <a:gd name="T19" fmla="*/ 1 h 19"/>
                <a:gd name="T20" fmla="*/ 1 w 15"/>
                <a:gd name="T21" fmla="*/ 1 h 19"/>
                <a:gd name="T22" fmla="*/ 1 w 15"/>
                <a:gd name="T23" fmla="*/ 1 h 19"/>
                <a:gd name="T24" fmla="*/ 1 w 15"/>
                <a:gd name="T25" fmla="*/ 1 h 19"/>
                <a:gd name="T26" fmla="*/ 1 w 15"/>
                <a:gd name="T27" fmla="*/ 1 h 19"/>
                <a:gd name="T28" fmla="*/ 1 w 15"/>
                <a:gd name="T29" fmla="*/ 1 h 19"/>
                <a:gd name="T30" fmla="*/ 1 w 15"/>
                <a:gd name="T31" fmla="*/ 1 h 19"/>
                <a:gd name="T32" fmla="*/ 0 w 15"/>
                <a:gd name="T33" fmla="*/ 1 h 19"/>
                <a:gd name="T34" fmla="*/ 1 w 15"/>
                <a:gd name="T35" fmla="*/ 1 h 19"/>
                <a:gd name="T36" fmla="*/ 0 w 15"/>
                <a:gd name="T37" fmla="*/ 1 h 19"/>
                <a:gd name="T38" fmla="*/ 0 w 15"/>
                <a:gd name="T39" fmla="*/ 1 h 19"/>
                <a:gd name="T40" fmla="*/ 0 w 15"/>
                <a:gd name="T41" fmla="*/ 1 h 19"/>
                <a:gd name="T42" fmla="*/ 0 w 15"/>
                <a:gd name="T43" fmla="*/ 1 h 19"/>
                <a:gd name="T44" fmla="*/ 0 w 15"/>
                <a:gd name="T45" fmla="*/ 0 h 19"/>
                <a:gd name="T46" fmla="*/ 0 w 15"/>
                <a:gd name="T47" fmla="*/ 1 h 19"/>
                <a:gd name="T48" fmla="*/ 0 w 15"/>
                <a:gd name="T49" fmla="*/ 0 h 19"/>
                <a:gd name="T50" fmla="*/ 0 w 15"/>
                <a:gd name="T51" fmla="*/ 0 h 19"/>
                <a:gd name="T52" fmla="*/ 0 w 15"/>
                <a:gd name="T53" fmla="*/ 0 h 19"/>
                <a:gd name="T54" fmla="*/ 0 w 15"/>
                <a:gd name="T55" fmla="*/ 0 h 19"/>
                <a:gd name="T56" fmla="*/ 0 w 15"/>
                <a:gd name="T57" fmla="*/ 0 h 19"/>
                <a:gd name="T58" fmla="*/ 0 w 15"/>
                <a:gd name="T59" fmla="*/ 0 h 19"/>
                <a:gd name="T60" fmla="*/ 0 w 15"/>
                <a:gd name="T6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" h="19">
                  <a:moveTo>
                    <a:pt x="13" y="9"/>
                  </a:moveTo>
                  <a:cubicBezTo>
                    <a:pt x="14" y="13"/>
                    <a:pt x="15" y="16"/>
                    <a:pt x="15" y="19"/>
                  </a:cubicBezTo>
                  <a:cubicBezTo>
                    <a:pt x="15" y="16"/>
                    <a:pt x="14" y="13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2D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42" name="Freeform 184">
              <a:extLst>
                <a:ext uri="{FF2B5EF4-FFF2-40B4-BE49-F238E27FC236}">
                  <a16:creationId xmlns:a16="http://schemas.microsoft.com/office/drawing/2014/main" id="{1D34F1BB-7CB3-4754-A051-2B04C80C3EBA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93975" y="3641725"/>
              <a:ext cx="468313" cy="369888"/>
            </a:xfrm>
            <a:custGeom>
              <a:avLst/>
              <a:gdLst>
                <a:gd name="T0" fmla="*/ 51 w 96"/>
                <a:gd name="T1" fmla="*/ 0 h 76"/>
                <a:gd name="T2" fmla="*/ 44 w 96"/>
                <a:gd name="T3" fmla="*/ 25 h 76"/>
                <a:gd name="T4" fmla="*/ 23 w 96"/>
                <a:gd name="T5" fmla="*/ 18 h 76"/>
                <a:gd name="T6" fmla="*/ 20 w 96"/>
                <a:gd name="T7" fmla="*/ 17 h 76"/>
                <a:gd name="T8" fmla="*/ 20 w 96"/>
                <a:gd name="T9" fmla="*/ 17 h 76"/>
                <a:gd name="T10" fmla="*/ 19 w 96"/>
                <a:gd name="T11" fmla="*/ 16 h 76"/>
                <a:gd name="T12" fmla="*/ 19 w 96"/>
                <a:gd name="T13" fmla="*/ 16 h 76"/>
                <a:gd name="T14" fmla="*/ 9 w 96"/>
                <a:gd name="T15" fmla="*/ 14 h 76"/>
                <a:gd name="T16" fmla="*/ 9 w 96"/>
                <a:gd name="T17" fmla="*/ 14 h 76"/>
                <a:gd name="T18" fmla="*/ 0 w 96"/>
                <a:gd name="T19" fmla="*/ 11 h 76"/>
                <a:gd name="T20" fmla="*/ 48 w 96"/>
                <a:gd name="T21" fmla="*/ 26 h 76"/>
                <a:gd name="T22" fmla="*/ 63 w 96"/>
                <a:gd name="T23" fmla="*/ 63 h 76"/>
                <a:gd name="T24" fmla="*/ 62 w 96"/>
                <a:gd name="T25" fmla="*/ 63 h 76"/>
                <a:gd name="T26" fmla="*/ 68 w 96"/>
                <a:gd name="T27" fmla="*/ 67 h 76"/>
                <a:gd name="T28" fmla="*/ 68 w 96"/>
                <a:gd name="T29" fmla="*/ 67 h 76"/>
                <a:gd name="T30" fmla="*/ 68 w 96"/>
                <a:gd name="T31" fmla="*/ 67 h 76"/>
                <a:gd name="T32" fmla="*/ 68 w 96"/>
                <a:gd name="T33" fmla="*/ 67 h 76"/>
                <a:gd name="T34" fmla="*/ 68 w 96"/>
                <a:gd name="T35" fmla="*/ 67 h 76"/>
                <a:gd name="T36" fmla="*/ 68 w 96"/>
                <a:gd name="T37" fmla="*/ 67 h 76"/>
                <a:gd name="T38" fmla="*/ 68 w 96"/>
                <a:gd name="T39" fmla="*/ 68 h 76"/>
                <a:gd name="T40" fmla="*/ 68 w 96"/>
                <a:gd name="T41" fmla="*/ 68 h 76"/>
                <a:gd name="T42" fmla="*/ 68 w 96"/>
                <a:gd name="T43" fmla="*/ 68 h 76"/>
                <a:gd name="T44" fmla="*/ 68 w 96"/>
                <a:gd name="T45" fmla="*/ 68 h 76"/>
                <a:gd name="T46" fmla="*/ 69 w 96"/>
                <a:gd name="T47" fmla="*/ 68 h 76"/>
                <a:gd name="T48" fmla="*/ 69 w 96"/>
                <a:gd name="T49" fmla="*/ 68 h 76"/>
                <a:gd name="T50" fmla="*/ 69 w 96"/>
                <a:gd name="T51" fmla="*/ 68 h 76"/>
                <a:gd name="T52" fmla="*/ 69 w 96"/>
                <a:gd name="T53" fmla="*/ 68 h 76"/>
                <a:gd name="T54" fmla="*/ 69 w 96"/>
                <a:gd name="T55" fmla="*/ 68 h 76"/>
                <a:gd name="T56" fmla="*/ 69 w 96"/>
                <a:gd name="T57" fmla="*/ 68 h 76"/>
                <a:gd name="T58" fmla="*/ 69 w 96"/>
                <a:gd name="T59" fmla="*/ 68 h 76"/>
                <a:gd name="T60" fmla="*/ 69 w 96"/>
                <a:gd name="T61" fmla="*/ 68 h 76"/>
                <a:gd name="T62" fmla="*/ 69 w 96"/>
                <a:gd name="T63" fmla="*/ 68 h 76"/>
                <a:gd name="T64" fmla="*/ 81 w 96"/>
                <a:gd name="T65" fmla="*/ 76 h 76"/>
                <a:gd name="T66" fmla="*/ 81 w 96"/>
                <a:gd name="T67" fmla="*/ 76 h 76"/>
                <a:gd name="T68" fmla="*/ 81 w 96"/>
                <a:gd name="T69" fmla="*/ 76 h 76"/>
                <a:gd name="T70" fmla="*/ 81 w 96"/>
                <a:gd name="T71" fmla="*/ 75 h 76"/>
                <a:gd name="T72" fmla="*/ 96 w 96"/>
                <a:gd name="T73" fmla="*/ 64 h 76"/>
                <a:gd name="T74" fmla="*/ 55 w 96"/>
                <a:gd name="T75" fmla="*/ 2 h 76"/>
                <a:gd name="T76" fmla="*/ 51 w 96"/>
                <a:gd name="T7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" h="76">
                  <a:moveTo>
                    <a:pt x="51" y="0"/>
                  </a:moveTo>
                  <a:cubicBezTo>
                    <a:pt x="44" y="25"/>
                    <a:pt x="44" y="25"/>
                    <a:pt x="44" y="25"/>
                  </a:cubicBezTo>
                  <a:cubicBezTo>
                    <a:pt x="37" y="22"/>
                    <a:pt x="30" y="20"/>
                    <a:pt x="23" y="18"/>
                  </a:cubicBezTo>
                  <a:cubicBezTo>
                    <a:pt x="22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7"/>
                    <a:pt x="19" y="16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5" y="15"/>
                    <a:pt x="12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6" y="13"/>
                    <a:pt x="3" y="12"/>
                    <a:pt x="0" y="11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66" y="33"/>
                    <a:pt x="70" y="51"/>
                    <a:pt x="63" y="63"/>
                  </a:cubicBezTo>
                  <a:cubicBezTo>
                    <a:pt x="63" y="63"/>
                    <a:pt x="63" y="63"/>
                    <a:pt x="62" y="63"/>
                  </a:cubicBezTo>
                  <a:cubicBezTo>
                    <a:pt x="68" y="67"/>
                    <a:pt x="68" y="67"/>
                    <a:pt x="68" y="67"/>
                  </a:cubicBezTo>
                  <a:cubicBezTo>
                    <a:pt x="68" y="67"/>
                    <a:pt x="68" y="67"/>
                    <a:pt x="68" y="67"/>
                  </a:cubicBezTo>
                  <a:cubicBezTo>
                    <a:pt x="68" y="67"/>
                    <a:pt x="68" y="67"/>
                    <a:pt x="68" y="67"/>
                  </a:cubicBezTo>
                  <a:cubicBezTo>
                    <a:pt x="68" y="67"/>
                    <a:pt x="68" y="67"/>
                    <a:pt x="68" y="67"/>
                  </a:cubicBezTo>
                  <a:cubicBezTo>
                    <a:pt x="68" y="67"/>
                    <a:pt x="68" y="67"/>
                    <a:pt x="68" y="67"/>
                  </a:cubicBezTo>
                  <a:cubicBezTo>
                    <a:pt x="68" y="67"/>
                    <a:pt x="68" y="67"/>
                    <a:pt x="68" y="67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9" y="68"/>
                    <a:pt x="69" y="68"/>
                    <a:pt x="69" y="68"/>
                  </a:cubicBezTo>
                  <a:cubicBezTo>
                    <a:pt x="69" y="68"/>
                    <a:pt x="69" y="68"/>
                    <a:pt x="69" y="68"/>
                  </a:cubicBezTo>
                  <a:cubicBezTo>
                    <a:pt x="69" y="68"/>
                    <a:pt x="69" y="68"/>
                    <a:pt x="69" y="68"/>
                  </a:cubicBezTo>
                  <a:cubicBezTo>
                    <a:pt x="69" y="68"/>
                    <a:pt x="69" y="68"/>
                    <a:pt x="69" y="68"/>
                  </a:cubicBezTo>
                  <a:cubicBezTo>
                    <a:pt x="69" y="68"/>
                    <a:pt x="69" y="68"/>
                    <a:pt x="69" y="68"/>
                  </a:cubicBezTo>
                  <a:cubicBezTo>
                    <a:pt x="69" y="68"/>
                    <a:pt x="69" y="68"/>
                    <a:pt x="69" y="68"/>
                  </a:cubicBezTo>
                  <a:cubicBezTo>
                    <a:pt x="69" y="68"/>
                    <a:pt x="69" y="68"/>
                    <a:pt x="69" y="68"/>
                  </a:cubicBezTo>
                  <a:cubicBezTo>
                    <a:pt x="69" y="68"/>
                    <a:pt x="69" y="68"/>
                    <a:pt x="69" y="68"/>
                  </a:cubicBezTo>
                  <a:cubicBezTo>
                    <a:pt x="69" y="68"/>
                    <a:pt x="69" y="68"/>
                    <a:pt x="69" y="68"/>
                  </a:cubicBezTo>
                  <a:cubicBezTo>
                    <a:pt x="73" y="72"/>
                    <a:pt x="77" y="74"/>
                    <a:pt x="81" y="76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81" y="76"/>
                    <a:pt x="81" y="75"/>
                    <a:pt x="81" y="75"/>
                  </a:cubicBezTo>
                  <a:cubicBezTo>
                    <a:pt x="96" y="64"/>
                    <a:pt x="96" y="64"/>
                    <a:pt x="96" y="64"/>
                  </a:cubicBezTo>
                  <a:cubicBezTo>
                    <a:pt x="70" y="58"/>
                    <a:pt x="63" y="26"/>
                    <a:pt x="55" y="2"/>
                  </a:cubicBezTo>
                  <a:cubicBezTo>
                    <a:pt x="51" y="0"/>
                    <a:pt x="51" y="0"/>
                    <a:pt x="51" y="0"/>
                  </a:cubicBezTo>
                </a:path>
              </a:pathLst>
            </a:custGeom>
            <a:solidFill>
              <a:srgbClr val="502D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43" name="Freeform 185">
              <a:extLst>
                <a:ext uri="{FF2B5EF4-FFF2-40B4-BE49-F238E27FC236}">
                  <a16:creationId xmlns:a16="http://schemas.microsoft.com/office/drawing/2014/main" id="{C9686013-1066-4DE9-A633-1DA1E31AA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98662" y="4441825"/>
              <a:ext cx="47625" cy="38100"/>
            </a:xfrm>
            <a:custGeom>
              <a:avLst/>
              <a:gdLst>
                <a:gd name="T0" fmla="*/ 9 w 10"/>
                <a:gd name="T1" fmla="*/ 0 h 8"/>
                <a:gd name="T2" fmla="*/ 0 w 10"/>
                <a:gd name="T3" fmla="*/ 2 h 8"/>
                <a:gd name="T4" fmla="*/ 9 w 10"/>
                <a:gd name="T5" fmla="*/ 0 h 8"/>
                <a:gd name="T6" fmla="*/ 10 w 10"/>
                <a:gd name="T7" fmla="*/ 8 h 8"/>
                <a:gd name="T8" fmla="*/ 9 w 10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8">
                  <a:moveTo>
                    <a:pt x="9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3"/>
                    <a:pt x="9" y="6"/>
                    <a:pt x="10" y="8"/>
                  </a:cubicBezTo>
                  <a:cubicBezTo>
                    <a:pt x="9" y="6"/>
                    <a:pt x="9" y="3"/>
                    <a:pt x="9" y="0"/>
                  </a:cubicBezTo>
                </a:path>
              </a:pathLst>
            </a:custGeom>
            <a:solidFill>
              <a:srgbClr val="D2D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44" name="Freeform 186">
              <a:extLst>
                <a:ext uri="{FF2B5EF4-FFF2-40B4-BE49-F238E27FC236}">
                  <a16:creationId xmlns:a16="http://schemas.microsoft.com/office/drawing/2014/main" id="{317EC19C-FD25-4A27-8FDB-AF813FC67AFF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55800" y="4427538"/>
              <a:ext cx="414338" cy="184150"/>
            </a:xfrm>
            <a:custGeom>
              <a:avLst/>
              <a:gdLst>
                <a:gd name="T0" fmla="*/ 18 w 85"/>
                <a:gd name="T1" fmla="*/ 0 h 38"/>
                <a:gd name="T2" fmla="*/ 18 w 85"/>
                <a:gd name="T3" fmla="*/ 0 h 38"/>
                <a:gd name="T4" fmla="*/ 0 w 85"/>
                <a:gd name="T5" fmla="*/ 3 h 38"/>
                <a:gd name="T6" fmla="*/ 1 w 85"/>
                <a:gd name="T7" fmla="*/ 11 h 38"/>
                <a:gd name="T8" fmla="*/ 1 w 85"/>
                <a:gd name="T9" fmla="*/ 11 h 38"/>
                <a:gd name="T10" fmla="*/ 11 w 85"/>
                <a:gd name="T11" fmla="*/ 19 h 38"/>
                <a:gd name="T12" fmla="*/ 25 w 85"/>
                <a:gd name="T13" fmla="*/ 22 h 38"/>
                <a:gd name="T14" fmla="*/ 35 w 85"/>
                <a:gd name="T15" fmla="*/ 29 h 38"/>
                <a:gd name="T16" fmla="*/ 60 w 85"/>
                <a:gd name="T17" fmla="*/ 38 h 38"/>
                <a:gd name="T18" fmla="*/ 70 w 85"/>
                <a:gd name="T19" fmla="*/ 38 h 38"/>
                <a:gd name="T20" fmla="*/ 80 w 85"/>
                <a:gd name="T21" fmla="*/ 38 h 38"/>
                <a:gd name="T22" fmla="*/ 85 w 85"/>
                <a:gd name="T23" fmla="*/ 33 h 38"/>
                <a:gd name="T24" fmla="*/ 84 w 85"/>
                <a:gd name="T25" fmla="*/ 30 h 38"/>
                <a:gd name="T26" fmla="*/ 84 w 85"/>
                <a:gd name="T27" fmla="*/ 30 h 38"/>
                <a:gd name="T28" fmla="*/ 84 w 85"/>
                <a:gd name="T29" fmla="*/ 30 h 38"/>
                <a:gd name="T30" fmla="*/ 64 w 85"/>
                <a:gd name="T31" fmla="*/ 34 h 38"/>
                <a:gd name="T32" fmla="*/ 18 w 85"/>
                <a:gd name="T3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38">
                  <a:moveTo>
                    <a:pt x="1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6"/>
                    <a:pt x="0" y="9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5"/>
                    <a:pt x="7" y="18"/>
                    <a:pt x="11" y="19"/>
                  </a:cubicBezTo>
                  <a:cubicBezTo>
                    <a:pt x="16" y="20"/>
                    <a:pt x="21" y="20"/>
                    <a:pt x="25" y="22"/>
                  </a:cubicBezTo>
                  <a:cubicBezTo>
                    <a:pt x="29" y="23"/>
                    <a:pt x="32" y="26"/>
                    <a:pt x="35" y="29"/>
                  </a:cubicBezTo>
                  <a:cubicBezTo>
                    <a:pt x="42" y="34"/>
                    <a:pt x="51" y="37"/>
                    <a:pt x="60" y="38"/>
                  </a:cubicBezTo>
                  <a:cubicBezTo>
                    <a:pt x="63" y="38"/>
                    <a:pt x="67" y="38"/>
                    <a:pt x="70" y="38"/>
                  </a:cubicBezTo>
                  <a:cubicBezTo>
                    <a:pt x="73" y="38"/>
                    <a:pt x="77" y="38"/>
                    <a:pt x="80" y="38"/>
                  </a:cubicBezTo>
                  <a:cubicBezTo>
                    <a:pt x="83" y="37"/>
                    <a:pt x="85" y="35"/>
                    <a:pt x="85" y="33"/>
                  </a:cubicBezTo>
                  <a:cubicBezTo>
                    <a:pt x="85" y="32"/>
                    <a:pt x="84" y="31"/>
                    <a:pt x="84" y="30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76" y="33"/>
                    <a:pt x="69" y="34"/>
                    <a:pt x="64" y="34"/>
                  </a:cubicBezTo>
                  <a:cubicBezTo>
                    <a:pt x="38" y="34"/>
                    <a:pt x="41" y="9"/>
                    <a:pt x="18" y="0"/>
                  </a:cubicBezTo>
                </a:path>
              </a:pathLst>
            </a:custGeom>
            <a:solidFill>
              <a:srgbClr val="363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45" name="Freeform 187">
              <a:extLst>
                <a:ext uri="{FF2B5EF4-FFF2-40B4-BE49-F238E27FC236}">
                  <a16:creationId xmlns:a16="http://schemas.microsoft.com/office/drawing/2014/main" id="{BCDF8C1E-C295-43C2-9208-C221AF2C7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98687" y="3952875"/>
              <a:ext cx="330200" cy="498475"/>
            </a:xfrm>
            <a:custGeom>
              <a:avLst/>
              <a:gdLst>
                <a:gd name="T0" fmla="*/ 15 w 68"/>
                <a:gd name="T1" fmla="*/ 0 h 102"/>
                <a:gd name="T2" fmla="*/ 0 w 68"/>
                <a:gd name="T3" fmla="*/ 11 h 102"/>
                <a:gd name="T4" fmla="*/ 0 w 68"/>
                <a:gd name="T5" fmla="*/ 12 h 102"/>
                <a:gd name="T6" fmla="*/ 2 w 68"/>
                <a:gd name="T7" fmla="*/ 22 h 102"/>
                <a:gd name="T8" fmla="*/ 41 w 68"/>
                <a:gd name="T9" fmla="*/ 102 h 102"/>
                <a:gd name="T10" fmla="*/ 41 w 68"/>
                <a:gd name="T11" fmla="*/ 102 h 102"/>
                <a:gd name="T12" fmla="*/ 50 w 68"/>
                <a:gd name="T13" fmla="*/ 100 h 102"/>
                <a:gd name="T14" fmla="*/ 68 w 68"/>
                <a:gd name="T15" fmla="*/ 97 h 102"/>
                <a:gd name="T16" fmla="*/ 68 w 68"/>
                <a:gd name="T17" fmla="*/ 97 h 102"/>
                <a:gd name="T18" fmla="*/ 43 w 68"/>
                <a:gd name="T19" fmla="*/ 87 h 102"/>
                <a:gd name="T20" fmla="*/ 18 w 68"/>
                <a:gd name="T21" fmla="*/ 1 h 102"/>
                <a:gd name="T22" fmla="*/ 15 w 68"/>
                <a:gd name="T23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102">
                  <a:moveTo>
                    <a:pt x="15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1" y="16"/>
                    <a:pt x="2" y="19"/>
                    <a:pt x="2" y="22"/>
                  </a:cubicBezTo>
                  <a:cubicBezTo>
                    <a:pt x="8" y="48"/>
                    <a:pt x="13" y="68"/>
                    <a:pt x="41" y="102"/>
                  </a:cubicBezTo>
                  <a:cubicBezTo>
                    <a:pt x="41" y="102"/>
                    <a:pt x="41" y="102"/>
                    <a:pt x="41" y="102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6" y="97"/>
                    <a:pt x="52" y="97"/>
                    <a:pt x="43" y="87"/>
                  </a:cubicBezTo>
                  <a:cubicBezTo>
                    <a:pt x="23" y="66"/>
                    <a:pt x="2" y="31"/>
                    <a:pt x="18" y="1"/>
                  </a:cubicBezTo>
                  <a:cubicBezTo>
                    <a:pt x="17" y="1"/>
                    <a:pt x="16" y="1"/>
                    <a:pt x="15" y="0"/>
                  </a:cubicBezTo>
                </a:path>
              </a:pathLst>
            </a:custGeom>
            <a:solidFill>
              <a:srgbClr val="502D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46" name="Freeform 188">
              <a:extLst>
                <a:ext uri="{FF2B5EF4-FFF2-40B4-BE49-F238E27FC236}">
                  <a16:creationId xmlns:a16="http://schemas.microsoft.com/office/drawing/2014/main" id="{6F1DA953-F0E2-4198-86B2-FD67B4A1F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27312" y="2679700"/>
              <a:ext cx="200025" cy="468313"/>
            </a:xfrm>
            <a:custGeom>
              <a:avLst/>
              <a:gdLst>
                <a:gd name="T0" fmla="*/ 41 w 41"/>
                <a:gd name="T1" fmla="*/ 6 h 96"/>
                <a:gd name="T2" fmla="*/ 40 w 41"/>
                <a:gd name="T3" fmla="*/ 14 h 96"/>
                <a:gd name="T4" fmla="*/ 40 w 41"/>
                <a:gd name="T5" fmla="*/ 18 h 96"/>
                <a:gd name="T6" fmla="*/ 38 w 41"/>
                <a:gd name="T7" fmla="*/ 30 h 96"/>
                <a:gd name="T8" fmla="*/ 39 w 41"/>
                <a:gd name="T9" fmla="*/ 38 h 96"/>
                <a:gd name="T10" fmla="*/ 39 w 41"/>
                <a:gd name="T11" fmla="*/ 45 h 96"/>
                <a:gd name="T12" fmla="*/ 38 w 41"/>
                <a:gd name="T13" fmla="*/ 48 h 96"/>
                <a:gd name="T14" fmla="*/ 31 w 41"/>
                <a:gd name="T15" fmla="*/ 96 h 96"/>
                <a:gd name="T16" fmla="*/ 0 w 41"/>
                <a:gd name="T17" fmla="*/ 37 h 96"/>
                <a:gd name="T18" fmla="*/ 0 w 41"/>
                <a:gd name="T19" fmla="*/ 0 h 96"/>
                <a:gd name="T20" fmla="*/ 8 w 41"/>
                <a:gd name="T21" fmla="*/ 2 h 96"/>
                <a:gd name="T22" fmla="*/ 15 w 41"/>
                <a:gd name="T23" fmla="*/ 3 h 96"/>
                <a:gd name="T24" fmla="*/ 20 w 41"/>
                <a:gd name="T25" fmla="*/ 3 h 96"/>
                <a:gd name="T26" fmla="*/ 41 w 41"/>
                <a:gd name="T27" fmla="*/ 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" h="96">
                  <a:moveTo>
                    <a:pt x="41" y="6"/>
                  </a:moveTo>
                  <a:cubicBezTo>
                    <a:pt x="40" y="14"/>
                    <a:pt x="40" y="14"/>
                    <a:pt x="40" y="14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40" y="38"/>
                    <a:pt x="39" y="41"/>
                    <a:pt x="39" y="45"/>
                  </a:cubicBezTo>
                  <a:cubicBezTo>
                    <a:pt x="39" y="45"/>
                    <a:pt x="38" y="46"/>
                    <a:pt x="38" y="48"/>
                  </a:cubicBezTo>
                  <a:cubicBezTo>
                    <a:pt x="36" y="64"/>
                    <a:pt x="31" y="96"/>
                    <a:pt x="31" y="96"/>
                  </a:cubicBezTo>
                  <a:cubicBezTo>
                    <a:pt x="31" y="96"/>
                    <a:pt x="4" y="42"/>
                    <a:pt x="0" y="3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41" y="6"/>
                    <a:pt x="41" y="6"/>
                    <a:pt x="41" y="6"/>
                  </a:cubicBezTo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47" name="Freeform 189">
              <a:extLst>
                <a:ext uri="{FF2B5EF4-FFF2-40B4-BE49-F238E27FC236}">
                  <a16:creationId xmlns:a16="http://schemas.microsoft.com/office/drawing/2014/main" id="{780576B4-E59B-4113-A2D1-E0563F9F496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44762" y="2747963"/>
              <a:ext cx="112713" cy="219075"/>
            </a:xfrm>
            <a:custGeom>
              <a:avLst/>
              <a:gdLst>
                <a:gd name="T0" fmla="*/ 23 w 23"/>
                <a:gd name="T1" fmla="*/ 0 h 45"/>
                <a:gd name="T2" fmla="*/ 0 w 23"/>
                <a:gd name="T3" fmla="*/ 0 h 45"/>
                <a:gd name="T4" fmla="*/ 0 w 23"/>
                <a:gd name="T5" fmla="*/ 10 h 45"/>
                <a:gd name="T6" fmla="*/ 0 w 23"/>
                <a:gd name="T7" fmla="*/ 21 h 45"/>
                <a:gd name="T8" fmla="*/ 1 w 23"/>
                <a:gd name="T9" fmla="*/ 21 h 45"/>
                <a:gd name="T10" fmla="*/ 7 w 23"/>
                <a:gd name="T11" fmla="*/ 25 h 45"/>
                <a:gd name="T12" fmla="*/ 15 w 23"/>
                <a:gd name="T13" fmla="*/ 35 h 45"/>
                <a:gd name="T14" fmla="*/ 17 w 23"/>
                <a:gd name="T15" fmla="*/ 40 h 45"/>
                <a:gd name="T16" fmla="*/ 19 w 23"/>
                <a:gd name="T17" fmla="*/ 45 h 45"/>
                <a:gd name="T18" fmla="*/ 19 w 23"/>
                <a:gd name="T19" fmla="*/ 44 h 45"/>
                <a:gd name="T20" fmla="*/ 21 w 23"/>
                <a:gd name="T21" fmla="*/ 33 h 45"/>
                <a:gd name="T22" fmla="*/ 22 w 23"/>
                <a:gd name="T23" fmla="*/ 27 h 45"/>
                <a:gd name="T24" fmla="*/ 22 w 23"/>
                <a:gd name="T25" fmla="*/ 24 h 45"/>
                <a:gd name="T26" fmla="*/ 22 w 23"/>
                <a:gd name="T27" fmla="*/ 24 h 45"/>
                <a:gd name="T28" fmla="*/ 21 w 23"/>
                <a:gd name="T29" fmla="*/ 16 h 45"/>
                <a:gd name="T30" fmla="*/ 23 w 23"/>
                <a:gd name="T31" fmla="*/ 4 h 45"/>
                <a:gd name="T32" fmla="*/ 23 w 23"/>
                <a:gd name="T3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45">
                  <a:moveTo>
                    <a:pt x="2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0" y="16"/>
                    <a:pt x="0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4" y="22"/>
                    <a:pt x="6" y="24"/>
                    <a:pt x="7" y="25"/>
                  </a:cubicBezTo>
                  <a:cubicBezTo>
                    <a:pt x="11" y="28"/>
                    <a:pt x="13" y="31"/>
                    <a:pt x="15" y="35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5"/>
                    <a:pt x="23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5AF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48" name="Freeform 190">
              <a:extLst>
                <a:ext uri="{FF2B5EF4-FFF2-40B4-BE49-F238E27FC236}">
                  <a16:creationId xmlns:a16="http://schemas.microsoft.com/office/drawing/2014/main" id="{772F907A-EDDE-4B96-B2D6-82C5CA7F5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71762" y="2366963"/>
              <a:ext cx="355600" cy="512763"/>
            </a:xfrm>
            <a:custGeom>
              <a:avLst/>
              <a:gdLst>
                <a:gd name="T0" fmla="*/ 72 w 73"/>
                <a:gd name="T1" fmla="*/ 76 h 105"/>
                <a:gd name="T2" fmla="*/ 66 w 73"/>
                <a:gd name="T3" fmla="*/ 78 h 105"/>
                <a:gd name="T4" fmla="*/ 64 w 73"/>
                <a:gd name="T5" fmla="*/ 89 h 105"/>
                <a:gd name="T6" fmla="*/ 49 w 73"/>
                <a:gd name="T7" fmla="*/ 102 h 105"/>
                <a:gd name="T8" fmla="*/ 31 w 73"/>
                <a:gd name="T9" fmla="*/ 95 h 105"/>
                <a:gd name="T10" fmla="*/ 26 w 73"/>
                <a:gd name="T11" fmla="*/ 74 h 105"/>
                <a:gd name="T12" fmla="*/ 26 w 73"/>
                <a:gd name="T13" fmla="*/ 74 h 105"/>
                <a:gd name="T14" fmla="*/ 26 w 73"/>
                <a:gd name="T15" fmla="*/ 74 h 105"/>
                <a:gd name="T16" fmla="*/ 26 w 73"/>
                <a:gd name="T17" fmla="*/ 74 h 105"/>
                <a:gd name="T18" fmla="*/ 9 w 73"/>
                <a:gd name="T19" fmla="*/ 74 h 105"/>
                <a:gd name="T20" fmla="*/ 2 w 73"/>
                <a:gd name="T21" fmla="*/ 41 h 105"/>
                <a:gd name="T22" fmla="*/ 2 w 73"/>
                <a:gd name="T23" fmla="*/ 41 h 105"/>
                <a:gd name="T24" fmla="*/ 69 w 73"/>
                <a:gd name="T25" fmla="*/ 50 h 105"/>
                <a:gd name="T26" fmla="*/ 67 w 73"/>
                <a:gd name="T27" fmla="*/ 59 h 105"/>
                <a:gd name="T28" fmla="*/ 72 w 73"/>
                <a:gd name="T29" fmla="*/ 73 h 105"/>
                <a:gd name="T30" fmla="*/ 72 w 73"/>
                <a:gd name="T31" fmla="*/ 7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105">
                  <a:moveTo>
                    <a:pt x="72" y="76"/>
                  </a:moveTo>
                  <a:cubicBezTo>
                    <a:pt x="71" y="77"/>
                    <a:pt x="66" y="78"/>
                    <a:pt x="66" y="78"/>
                  </a:cubicBezTo>
                  <a:cubicBezTo>
                    <a:pt x="66" y="78"/>
                    <a:pt x="65" y="86"/>
                    <a:pt x="64" y="89"/>
                  </a:cubicBezTo>
                  <a:cubicBezTo>
                    <a:pt x="61" y="105"/>
                    <a:pt x="56" y="104"/>
                    <a:pt x="49" y="102"/>
                  </a:cubicBezTo>
                  <a:cubicBezTo>
                    <a:pt x="47" y="102"/>
                    <a:pt x="36" y="98"/>
                    <a:pt x="31" y="95"/>
                  </a:cubicBezTo>
                  <a:cubicBezTo>
                    <a:pt x="27" y="93"/>
                    <a:pt x="28" y="88"/>
                    <a:pt x="26" y="74"/>
                  </a:cubicBezTo>
                  <a:cubicBezTo>
                    <a:pt x="26" y="74"/>
                    <a:pt x="26" y="74"/>
                    <a:pt x="26" y="74"/>
                  </a:cubicBezTo>
                  <a:cubicBezTo>
                    <a:pt x="26" y="74"/>
                    <a:pt x="26" y="74"/>
                    <a:pt x="26" y="74"/>
                  </a:cubicBezTo>
                  <a:cubicBezTo>
                    <a:pt x="26" y="74"/>
                    <a:pt x="26" y="74"/>
                    <a:pt x="26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0" y="61"/>
                    <a:pt x="2" y="43"/>
                    <a:pt x="2" y="4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4" y="13"/>
                    <a:pt x="66" y="0"/>
                    <a:pt x="69" y="50"/>
                  </a:cubicBezTo>
                  <a:cubicBezTo>
                    <a:pt x="69" y="55"/>
                    <a:pt x="67" y="59"/>
                    <a:pt x="67" y="59"/>
                  </a:cubicBezTo>
                  <a:cubicBezTo>
                    <a:pt x="68" y="63"/>
                    <a:pt x="71" y="68"/>
                    <a:pt x="72" y="73"/>
                  </a:cubicBezTo>
                  <a:cubicBezTo>
                    <a:pt x="73" y="74"/>
                    <a:pt x="72" y="75"/>
                    <a:pt x="72" y="76"/>
                  </a:cubicBez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49" name="Freeform 191">
              <a:extLst>
                <a:ext uri="{FF2B5EF4-FFF2-40B4-BE49-F238E27FC236}">
                  <a16:creationId xmlns:a16="http://schemas.microsoft.com/office/drawing/2014/main" id="{779168A0-F21A-4B77-8710-A4E8B99E3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81287" y="2439988"/>
              <a:ext cx="360363" cy="357188"/>
            </a:xfrm>
            <a:custGeom>
              <a:avLst/>
              <a:gdLst>
                <a:gd name="T0" fmla="*/ 66 w 74"/>
                <a:gd name="T1" fmla="*/ 24 h 73"/>
                <a:gd name="T2" fmla="*/ 39 w 74"/>
                <a:gd name="T3" fmla="*/ 46 h 73"/>
                <a:gd name="T4" fmla="*/ 29 w 74"/>
                <a:gd name="T5" fmla="*/ 55 h 73"/>
                <a:gd name="T6" fmla="*/ 29 w 74"/>
                <a:gd name="T7" fmla="*/ 58 h 73"/>
                <a:gd name="T8" fmla="*/ 28 w 74"/>
                <a:gd name="T9" fmla="*/ 62 h 73"/>
                <a:gd name="T10" fmla="*/ 28 w 74"/>
                <a:gd name="T11" fmla="*/ 62 h 73"/>
                <a:gd name="T12" fmla="*/ 13 w 74"/>
                <a:gd name="T13" fmla="*/ 72 h 73"/>
                <a:gd name="T14" fmla="*/ 2 w 74"/>
                <a:gd name="T15" fmla="*/ 62 h 73"/>
                <a:gd name="T16" fmla="*/ 0 w 74"/>
                <a:gd name="T17" fmla="*/ 33 h 73"/>
                <a:gd name="T18" fmla="*/ 12 w 74"/>
                <a:gd name="T19" fmla="*/ 8 h 73"/>
                <a:gd name="T20" fmla="*/ 18 w 74"/>
                <a:gd name="T21" fmla="*/ 5 h 73"/>
                <a:gd name="T22" fmla="*/ 23 w 74"/>
                <a:gd name="T23" fmla="*/ 3 h 73"/>
                <a:gd name="T24" fmla="*/ 28 w 74"/>
                <a:gd name="T25" fmla="*/ 2 h 73"/>
                <a:gd name="T26" fmla="*/ 37 w 74"/>
                <a:gd name="T27" fmla="*/ 0 h 73"/>
                <a:gd name="T28" fmla="*/ 39 w 74"/>
                <a:gd name="T29" fmla="*/ 0 h 73"/>
                <a:gd name="T30" fmla="*/ 72 w 74"/>
                <a:gd name="T31" fmla="*/ 15 h 73"/>
                <a:gd name="T32" fmla="*/ 66 w 74"/>
                <a:gd name="T33" fmla="*/ 2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73">
                  <a:moveTo>
                    <a:pt x="66" y="24"/>
                  </a:moveTo>
                  <a:cubicBezTo>
                    <a:pt x="43" y="24"/>
                    <a:pt x="37" y="27"/>
                    <a:pt x="39" y="46"/>
                  </a:cubicBezTo>
                  <a:cubicBezTo>
                    <a:pt x="35" y="47"/>
                    <a:pt x="28" y="47"/>
                    <a:pt x="29" y="55"/>
                  </a:cubicBezTo>
                  <a:cubicBezTo>
                    <a:pt x="29" y="56"/>
                    <a:pt x="29" y="57"/>
                    <a:pt x="29" y="58"/>
                  </a:cubicBezTo>
                  <a:cubicBezTo>
                    <a:pt x="28" y="59"/>
                    <a:pt x="28" y="61"/>
                    <a:pt x="28" y="62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27" y="71"/>
                    <a:pt x="20" y="73"/>
                    <a:pt x="13" y="72"/>
                  </a:cubicBezTo>
                  <a:cubicBezTo>
                    <a:pt x="8" y="72"/>
                    <a:pt x="3" y="67"/>
                    <a:pt x="2" y="62"/>
                  </a:cubicBezTo>
                  <a:cubicBezTo>
                    <a:pt x="1" y="52"/>
                    <a:pt x="0" y="43"/>
                    <a:pt x="0" y="33"/>
                  </a:cubicBezTo>
                  <a:cubicBezTo>
                    <a:pt x="0" y="22"/>
                    <a:pt x="5" y="14"/>
                    <a:pt x="12" y="8"/>
                  </a:cubicBezTo>
                  <a:cubicBezTo>
                    <a:pt x="14" y="7"/>
                    <a:pt x="16" y="6"/>
                    <a:pt x="18" y="5"/>
                  </a:cubicBezTo>
                  <a:cubicBezTo>
                    <a:pt x="19" y="4"/>
                    <a:pt x="21" y="4"/>
                    <a:pt x="23" y="3"/>
                  </a:cubicBezTo>
                  <a:cubicBezTo>
                    <a:pt x="24" y="2"/>
                    <a:pt x="26" y="2"/>
                    <a:pt x="28" y="2"/>
                  </a:cubicBezTo>
                  <a:cubicBezTo>
                    <a:pt x="30" y="1"/>
                    <a:pt x="33" y="1"/>
                    <a:pt x="37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52" y="0"/>
                    <a:pt x="66" y="3"/>
                    <a:pt x="72" y="15"/>
                  </a:cubicBezTo>
                  <a:cubicBezTo>
                    <a:pt x="74" y="19"/>
                    <a:pt x="71" y="24"/>
                    <a:pt x="66" y="24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0" name="Freeform 192">
              <a:extLst>
                <a:ext uri="{FF2B5EF4-FFF2-40B4-BE49-F238E27FC236}">
                  <a16:creationId xmlns:a16="http://schemas.microsoft.com/office/drawing/2014/main" id="{41F70175-6163-442B-87E5-E48D7C5A2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89212" y="2620963"/>
              <a:ext cx="73025" cy="117475"/>
            </a:xfrm>
            <a:custGeom>
              <a:avLst/>
              <a:gdLst>
                <a:gd name="T0" fmla="*/ 0 w 15"/>
                <a:gd name="T1" fmla="*/ 9 h 24"/>
                <a:gd name="T2" fmla="*/ 9 w 15"/>
                <a:gd name="T3" fmla="*/ 21 h 24"/>
                <a:gd name="T4" fmla="*/ 14 w 15"/>
                <a:gd name="T5" fmla="*/ 10 h 24"/>
                <a:gd name="T6" fmla="*/ 7 w 15"/>
                <a:gd name="T7" fmla="*/ 1 h 24"/>
                <a:gd name="T8" fmla="*/ 0 w 15"/>
                <a:gd name="T9" fmla="*/ 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4">
                  <a:moveTo>
                    <a:pt x="0" y="9"/>
                  </a:moveTo>
                  <a:cubicBezTo>
                    <a:pt x="0" y="16"/>
                    <a:pt x="4" y="24"/>
                    <a:pt x="9" y="21"/>
                  </a:cubicBezTo>
                  <a:cubicBezTo>
                    <a:pt x="13" y="19"/>
                    <a:pt x="14" y="16"/>
                    <a:pt x="14" y="10"/>
                  </a:cubicBezTo>
                  <a:cubicBezTo>
                    <a:pt x="15" y="5"/>
                    <a:pt x="11" y="1"/>
                    <a:pt x="7" y="1"/>
                  </a:cubicBezTo>
                  <a:cubicBezTo>
                    <a:pt x="3" y="0"/>
                    <a:pt x="0" y="4"/>
                    <a:pt x="0" y="9"/>
                  </a:cubicBez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1" name="Freeform 193">
              <a:extLst>
                <a:ext uri="{FF2B5EF4-FFF2-40B4-BE49-F238E27FC236}">
                  <a16:creationId xmlns:a16="http://schemas.microsoft.com/office/drawing/2014/main" id="{BAAD67A7-3090-4E4D-8386-B4E88164DEBA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54312" y="4437063"/>
              <a:ext cx="468313" cy="214313"/>
            </a:xfrm>
            <a:custGeom>
              <a:avLst/>
              <a:gdLst>
                <a:gd name="T0" fmla="*/ 4 w 96"/>
                <a:gd name="T1" fmla="*/ 29 h 44"/>
                <a:gd name="T2" fmla="*/ 17 w 96"/>
                <a:gd name="T3" fmla="*/ 42 h 44"/>
                <a:gd name="T4" fmla="*/ 83 w 96"/>
                <a:gd name="T5" fmla="*/ 44 h 44"/>
                <a:gd name="T6" fmla="*/ 94 w 96"/>
                <a:gd name="T7" fmla="*/ 39 h 44"/>
                <a:gd name="T8" fmla="*/ 92 w 96"/>
                <a:gd name="T9" fmla="*/ 35 h 44"/>
                <a:gd name="T10" fmla="*/ 59 w 96"/>
                <a:gd name="T11" fmla="*/ 23 h 44"/>
                <a:gd name="T12" fmla="*/ 45 w 96"/>
                <a:gd name="T13" fmla="*/ 9 h 44"/>
                <a:gd name="T14" fmla="*/ 43 w 96"/>
                <a:gd name="T15" fmla="*/ 0 h 44"/>
                <a:gd name="T16" fmla="*/ 13 w 96"/>
                <a:gd name="T17" fmla="*/ 0 h 44"/>
                <a:gd name="T18" fmla="*/ 13 w 96"/>
                <a:gd name="T19" fmla="*/ 4 h 44"/>
                <a:gd name="T20" fmla="*/ 7 w 96"/>
                <a:gd name="T21" fmla="*/ 23 h 44"/>
                <a:gd name="T22" fmla="*/ 4 w 96"/>
                <a:gd name="T23" fmla="*/ 2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6" h="44">
                  <a:moveTo>
                    <a:pt x="4" y="29"/>
                  </a:moveTo>
                  <a:cubicBezTo>
                    <a:pt x="2" y="36"/>
                    <a:pt x="0" y="44"/>
                    <a:pt x="17" y="42"/>
                  </a:cubicBezTo>
                  <a:cubicBezTo>
                    <a:pt x="50" y="39"/>
                    <a:pt x="48" y="44"/>
                    <a:pt x="83" y="44"/>
                  </a:cubicBezTo>
                  <a:cubicBezTo>
                    <a:pt x="96" y="44"/>
                    <a:pt x="94" y="41"/>
                    <a:pt x="94" y="39"/>
                  </a:cubicBezTo>
                  <a:cubicBezTo>
                    <a:pt x="94" y="37"/>
                    <a:pt x="93" y="36"/>
                    <a:pt x="92" y="35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2" y="21"/>
                    <a:pt x="47" y="15"/>
                    <a:pt x="45" y="9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11"/>
                    <a:pt x="11" y="18"/>
                    <a:pt x="7" y="23"/>
                  </a:cubicBezTo>
                  <a:cubicBezTo>
                    <a:pt x="5" y="25"/>
                    <a:pt x="5" y="27"/>
                    <a:pt x="4" y="29"/>
                  </a:cubicBezTo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2" name="Freeform 194">
              <a:extLst>
                <a:ext uri="{FF2B5EF4-FFF2-40B4-BE49-F238E27FC236}">
                  <a16:creationId xmlns:a16="http://schemas.microsoft.com/office/drawing/2014/main" id="{527D026B-ECBE-4BED-81CD-5D3403DFE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92437" y="3641725"/>
              <a:ext cx="803275" cy="447675"/>
            </a:xfrm>
            <a:custGeom>
              <a:avLst/>
              <a:gdLst>
                <a:gd name="T0" fmla="*/ 99 w 165"/>
                <a:gd name="T1" fmla="*/ 69 h 92"/>
                <a:gd name="T2" fmla="*/ 25 w 165"/>
                <a:gd name="T3" fmla="*/ 43 h 92"/>
                <a:gd name="T4" fmla="*/ 9 w 165"/>
                <a:gd name="T5" fmla="*/ 0 h 92"/>
                <a:gd name="T6" fmla="*/ 75 w 165"/>
                <a:gd name="T7" fmla="*/ 9 h 92"/>
                <a:gd name="T8" fmla="*/ 130 w 165"/>
                <a:gd name="T9" fmla="*/ 26 h 92"/>
                <a:gd name="T10" fmla="*/ 99 w 165"/>
                <a:gd name="T11" fmla="*/ 6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92">
                  <a:moveTo>
                    <a:pt x="99" y="69"/>
                  </a:moveTo>
                  <a:cubicBezTo>
                    <a:pt x="25" y="43"/>
                    <a:pt x="25" y="43"/>
                    <a:pt x="25" y="43"/>
                  </a:cubicBezTo>
                  <a:cubicBezTo>
                    <a:pt x="0" y="34"/>
                    <a:pt x="0" y="14"/>
                    <a:pt x="9" y="0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130" y="26"/>
                    <a:pt x="130" y="26"/>
                    <a:pt x="130" y="26"/>
                  </a:cubicBezTo>
                  <a:cubicBezTo>
                    <a:pt x="165" y="38"/>
                    <a:pt x="148" y="92"/>
                    <a:pt x="99" y="69"/>
                  </a:cubicBezTo>
                </a:path>
              </a:pathLst>
            </a:custGeom>
            <a:solidFill>
              <a:srgbClr val="5D31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3" name="Freeform 195">
              <a:extLst>
                <a:ext uri="{FF2B5EF4-FFF2-40B4-BE49-F238E27FC236}">
                  <a16:creationId xmlns:a16="http://schemas.microsoft.com/office/drawing/2014/main" id="{97D113D8-85C8-4C9D-B3A1-4A38F00AFA7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14675" y="2270125"/>
              <a:ext cx="150813" cy="496888"/>
            </a:xfrm>
            <a:custGeom>
              <a:avLst/>
              <a:gdLst>
                <a:gd name="T0" fmla="*/ 30 w 31"/>
                <a:gd name="T1" fmla="*/ 17 h 102"/>
                <a:gd name="T2" fmla="*/ 29 w 31"/>
                <a:gd name="T3" fmla="*/ 14 h 102"/>
                <a:gd name="T4" fmla="*/ 27 w 31"/>
                <a:gd name="T5" fmla="*/ 13 h 102"/>
                <a:gd name="T6" fmla="*/ 22 w 31"/>
                <a:gd name="T7" fmla="*/ 3 h 102"/>
                <a:gd name="T8" fmla="*/ 19 w 31"/>
                <a:gd name="T9" fmla="*/ 0 h 102"/>
                <a:gd name="T10" fmla="*/ 15 w 31"/>
                <a:gd name="T11" fmla="*/ 3 h 102"/>
                <a:gd name="T12" fmla="*/ 13 w 31"/>
                <a:gd name="T13" fmla="*/ 8 h 102"/>
                <a:gd name="T14" fmla="*/ 7 w 31"/>
                <a:gd name="T15" fmla="*/ 38 h 102"/>
                <a:gd name="T16" fmla="*/ 5 w 31"/>
                <a:gd name="T17" fmla="*/ 52 h 102"/>
                <a:gd name="T18" fmla="*/ 6 w 31"/>
                <a:gd name="T19" fmla="*/ 59 h 102"/>
                <a:gd name="T20" fmla="*/ 0 w 31"/>
                <a:gd name="T21" fmla="*/ 79 h 102"/>
                <a:gd name="T22" fmla="*/ 22 w 31"/>
                <a:gd name="T23" fmla="*/ 102 h 102"/>
                <a:gd name="T24" fmla="*/ 23 w 31"/>
                <a:gd name="T25" fmla="*/ 68 h 102"/>
                <a:gd name="T26" fmla="*/ 25 w 31"/>
                <a:gd name="T27" fmla="*/ 67 h 102"/>
                <a:gd name="T28" fmla="*/ 30 w 31"/>
                <a:gd name="T29" fmla="*/ 53 h 102"/>
                <a:gd name="T30" fmla="*/ 30 w 31"/>
                <a:gd name="T31" fmla="*/ 1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" h="102">
                  <a:moveTo>
                    <a:pt x="30" y="17"/>
                  </a:moveTo>
                  <a:cubicBezTo>
                    <a:pt x="30" y="16"/>
                    <a:pt x="30" y="14"/>
                    <a:pt x="29" y="14"/>
                  </a:cubicBezTo>
                  <a:cubicBezTo>
                    <a:pt x="29" y="13"/>
                    <a:pt x="27" y="13"/>
                    <a:pt x="27" y="13"/>
                  </a:cubicBezTo>
                  <a:cubicBezTo>
                    <a:pt x="27" y="10"/>
                    <a:pt x="26" y="1"/>
                    <a:pt x="22" y="3"/>
                  </a:cubicBezTo>
                  <a:cubicBezTo>
                    <a:pt x="22" y="1"/>
                    <a:pt x="21" y="0"/>
                    <a:pt x="19" y="0"/>
                  </a:cubicBezTo>
                  <a:cubicBezTo>
                    <a:pt x="17" y="0"/>
                    <a:pt x="16" y="1"/>
                    <a:pt x="15" y="3"/>
                  </a:cubicBezTo>
                  <a:cubicBezTo>
                    <a:pt x="14" y="4"/>
                    <a:pt x="14" y="6"/>
                    <a:pt x="13" y="8"/>
                  </a:cubicBezTo>
                  <a:cubicBezTo>
                    <a:pt x="11" y="18"/>
                    <a:pt x="9" y="28"/>
                    <a:pt x="7" y="38"/>
                  </a:cubicBezTo>
                  <a:cubicBezTo>
                    <a:pt x="6" y="43"/>
                    <a:pt x="5" y="47"/>
                    <a:pt x="5" y="52"/>
                  </a:cubicBezTo>
                  <a:cubicBezTo>
                    <a:pt x="5" y="55"/>
                    <a:pt x="6" y="57"/>
                    <a:pt x="6" y="59"/>
                  </a:cubicBezTo>
                  <a:cubicBezTo>
                    <a:pt x="4" y="65"/>
                    <a:pt x="2" y="72"/>
                    <a:pt x="0" y="79"/>
                  </a:cubicBezTo>
                  <a:cubicBezTo>
                    <a:pt x="5" y="88"/>
                    <a:pt x="13" y="96"/>
                    <a:pt x="22" y="102"/>
                  </a:cubicBezTo>
                  <a:cubicBezTo>
                    <a:pt x="23" y="90"/>
                    <a:pt x="23" y="79"/>
                    <a:pt x="23" y="68"/>
                  </a:cubicBezTo>
                  <a:cubicBezTo>
                    <a:pt x="24" y="67"/>
                    <a:pt x="24" y="67"/>
                    <a:pt x="25" y="67"/>
                  </a:cubicBezTo>
                  <a:cubicBezTo>
                    <a:pt x="29" y="64"/>
                    <a:pt x="30" y="58"/>
                    <a:pt x="30" y="53"/>
                  </a:cubicBezTo>
                  <a:cubicBezTo>
                    <a:pt x="31" y="41"/>
                    <a:pt x="31" y="29"/>
                    <a:pt x="30" y="17"/>
                  </a:cubicBez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4" name="Freeform 196">
              <a:extLst>
                <a:ext uri="{FF2B5EF4-FFF2-40B4-BE49-F238E27FC236}">
                  <a16:creationId xmlns:a16="http://schemas.microsoft.com/office/drawing/2014/main" id="{D127FD6C-7F29-4D57-936C-EE4563C5816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65300" y="2992438"/>
              <a:ext cx="252413" cy="209550"/>
            </a:xfrm>
            <a:custGeom>
              <a:avLst/>
              <a:gdLst>
                <a:gd name="T0" fmla="*/ 1 w 52"/>
                <a:gd name="T1" fmla="*/ 18 h 43"/>
                <a:gd name="T2" fmla="*/ 9 w 52"/>
                <a:gd name="T3" fmla="*/ 13 h 43"/>
                <a:gd name="T4" fmla="*/ 42 w 52"/>
                <a:gd name="T5" fmla="*/ 0 h 43"/>
                <a:gd name="T6" fmla="*/ 52 w 52"/>
                <a:gd name="T7" fmla="*/ 16 h 43"/>
                <a:gd name="T8" fmla="*/ 5 w 52"/>
                <a:gd name="T9" fmla="*/ 43 h 43"/>
                <a:gd name="T10" fmla="*/ 3 w 52"/>
                <a:gd name="T11" fmla="*/ 21 h 43"/>
                <a:gd name="T12" fmla="*/ 1 w 52"/>
                <a:gd name="T13" fmla="*/ 1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43">
                  <a:moveTo>
                    <a:pt x="1" y="18"/>
                  </a:moveTo>
                  <a:cubicBezTo>
                    <a:pt x="1" y="17"/>
                    <a:pt x="8" y="14"/>
                    <a:pt x="9" y="13"/>
                  </a:cubicBezTo>
                  <a:cubicBezTo>
                    <a:pt x="19" y="8"/>
                    <a:pt x="32" y="5"/>
                    <a:pt x="42" y="0"/>
                  </a:cubicBezTo>
                  <a:cubicBezTo>
                    <a:pt x="45" y="5"/>
                    <a:pt x="49" y="11"/>
                    <a:pt x="52" y="16"/>
                  </a:cubicBezTo>
                  <a:cubicBezTo>
                    <a:pt x="42" y="26"/>
                    <a:pt x="17" y="34"/>
                    <a:pt x="5" y="43"/>
                  </a:cubicBezTo>
                  <a:cubicBezTo>
                    <a:pt x="2" y="36"/>
                    <a:pt x="6" y="29"/>
                    <a:pt x="3" y="21"/>
                  </a:cubicBezTo>
                  <a:cubicBezTo>
                    <a:pt x="2" y="20"/>
                    <a:pt x="0" y="19"/>
                    <a:pt x="1" y="18"/>
                  </a:cubicBezTo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5" name="Freeform 197">
              <a:extLst>
                <a:ext uri="{FF2B5EF4-FFF2-40B4-BE49-F238E27FC236}">
                  <a16:creationId xmlns:a16="http://schemas.microsoft.com/office/drawing/2014/main" id="{2600D45C-05EE-472A-BD5D-98E5CCCC1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97200" y="2806700"/>
              <a:ext cx="700088" cy="955675"/>
            </a:xfrm>
            <a:custGeom>
              <a:avLst/>
              <a:gdLst>
                <a:gd name="T0" fmla="*/ 134 w 144"/>
                <a:gd name="T1" fmla="*/ 171 h 196"/>
                <a:gd name="T2" fmla="*/ 127 w 144"/>
                <a:gd name="T3" fmla="*/ 196 h 196"/>
                <a:gd name="T4" fmla="*/ 106 w 144"/>
                <a:gd name="T5" fmla="*/ 189 h 196"/>
                <a:gd name="T6" fmla="*/ 103 w 144"/>
                <a:gd name="T7" fmla="*/ 188 h 196"/>
                <a:gd name="T8" fmla="*/ 0 w 144"/>
                <a:gd name="T9" fmla="*/ 173 h 196"/>
                <a:gd name="T10" fmla="*/ 40 w 144"/>
                <a:gd name="T11" fmla="*/ 15 h 196"/>
                <a:gd name="T12" fmla="*/ 69 w 144"/>
                <a:gd name="T13" fmla="*/ 12 h 196"/>
                <a:gd name="T14" fmla="*/ 74 w 144"/>
                <a:gd name="T15" fmla="*/ 0 h 196"/>
                <a:gd name="T16" fmla="*/ 94 w 144"/>
                <a:gd name="T17" fmla="*/ 9 h 196"/>
                <a:gd name="T18" fmla="*/ 100 w 144"/>
                <a:gd name="T19" fmla="*/ 13 h 196"/>
                <a:gd name="T20" fmla="*/ 108 w 144"/>
                <a:gd name="T21" fmla="*/ 23 h 196"/>
                <a:gd name="T22" fmla="*/ 110 w 144"/>
                <a:gd name="T23" fmla="*/ 28 h 196"/>
                <a:gd name="T24" fmla="*/ 112 w 144"/>
                <a:gd name="T25" fmla="*/ 33 h 196"/>
                <a:gd name="T26" fmla="*/ 113 w 144"/>
                <a:gd name="T27" fmla="*/ 28 h 196"/>
                <a:gd name="T28" fmla="*/ 114 w 144"/>
                <a:gd name="T29" fmla="*/ 21 h 196"/>
                <a:gd name="T30" fmla="*/ 115 w 144"/>
                <a:gd name="T31" fmla="*/ 15 h 196"/>
                <a:gd name="T32" fmla="*/ 115 w 144"/>
                <a:gd name="T33" fmla="*/ 15 h 196"/>
                <a:gd name="T34" fmla="*/ 118 w 144"/>
                <a:gd name="T35" fmla="*/ 23 h 196"/>
                <a:gd name="T36" fmla="*/ 131 w 144"/>
                <a:gd name="T37" fmla="*/ 31 h 196"/>
                <a:gd name="T38" fmla="*/ 134 w 144"/>
                <a:gd name="T39" fmla="*/ 171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196">
                  <a:moveTo>
                    <a:pt x="134" y="171"/>
                  </a:moveTo>
                  <a:cubicBezTo>
                    <a:pt x="127" y="196"/>
                    <a:pt x="127" y="196"/>
                    <a:pt x="127" y="196"/>
                  </a:cubicBezTo>
                  <a:cubicBezTo>
                    <a:pt x="120" y="193"/>
                    <a:pt x="113" y="191"/>
                    <a:pt x="106" y="189"/>
                  </a:cubicBezTo>
                  <a:cubicBezTo>
                    <a:pt x="105" y="188"/>
                    <a:pt x="104" y="188"/>
                    <a:pt x="103" y="188"/>
                  </a:cubicBezTo>
                  <a:cubicBezTo>
                    <a:pt x="70" y="178"/>
                    <a:pt x="36" y="173"/>
                    <a:pt x="0" y="173"/>
                  </a:cubicBezTo>
                  <a:cubicBezTo>
                    <a:pt x="19" y="132"/>
                    <a:pt x="31" y="77"/>
                    <a:pt x="40" y="15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7" y="10"/>
                    <a:pt x="99" y="12"/>
                    <a:pt x="100" y="13"/>
                  </a:cubicBezTo>
                  <a:cubicBezTo>
                    <a:pt x="104" y="16"/>
                    <a:pt x="106" y="19"/>
                    <a:pt x="108" y="23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8" y="23"/>
                    <a:pt x="118" y="23"/>
                    <a:pt x="118" y="23"/>
                  </a:cubicBezTo>
                  <a:cubicBezTo>
                    <a:pt x="131" y="31"/>
                    <a:pt x="131" y="31"/>
                    <a:pt x="131" y="31"/>
                  </a:cubicBezTo>
                  <a:cubicBezTo>
                    <a:pt x="144" y="74"/>
                    <a:pt x="142" y="122"/>
                    <a:pt x="134" y="171"/>
                  </a:cubicBezTo>
                </a:path>
              </a:pathLst>
            </a:custGeom>
            <a:solidFill>
              <a:srgbClr val="FEC3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6" name="Rectangle 198">
              <a:extLst>
                <a:ext uri="{FF2B5EF4-FFF2-40B4-BE49-F238E27FC236}">
                  <a16:creationId xmlns:a16="http://schemas.microsoft.com/office/drawing/2014/main" id="{23F7CCA6-B2EA-4859-BA91-FBD3EDBFB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801937" y="2879725"/>
              <a:ext cx="1588" cy="9525"/>
            </a:xfrm>
            <a:prstGeom prst="rect">
              <a:avLst/>
            </a:prstGeom>
            <a:solidFill>
              <a:srgbClr val="CBBB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7" name="Freeform 199">
              <a:extLst>
                <a:ext uri="{FF2B5EF4-FFF2-40B4-BE49-F238E27FC236}">
                  <a16:creationId xmlns:a16="http://schemas.microsoft.com/office/drawing/2014/main" id="{51762EEB-4577-4AE7-A46C-CC4719EAE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46437" y="2879725"/>
              <a:ext cx="444500" cy="296863"/>
            </a:xfrm>
            <a:custGeom>
              <a:avLst/>
              <a:gdLst>
                <a:gd name="T0" fmla="*/ 19 w 91"/>
                <a:gd name="T1" fmla="*/ 43 h 61"/>
                <a:gd name="T2" fmla="*/ 91 w 91"/>
                <a:gd name="T3" fmla="*/ 61 h 61"/>
                <a:gd name="T4" fmla="*/ 91 w 91"/>
                <a:gd name="T5" fmla="*/ 0 h 61"/>
                <a:gd name="T6" fmla="*/ 7 w 91"/>
                <a:gd name="T7" fmla="*/ 5 h 61"/>
                <a:gd name="T8" fmla="*/ 19 w 91"/>
                <a:gd name="T9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61">
                  <a:moveTo>
                    <a:pt x="19" y="43"/>
                  </a:moveTo>
                  <a:cubicBezTo>
                    <a:pt x="91" y="61"/>
                    <a:pt x="91" y="61"/>
                    <a:pt x="91" y="61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0" y="19"/>
                    <a:pt x="0" y="37"/>
                    <a:pt x="19" y="43"/>
                  </a:cubicBezTo>
                </a:path>
              </a:pathLst>
            </a:custGeom>
            <a:solidFill>
              <a:srgbClr val="FEC3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8" name="Freeform 200">
              <a:extLst>
                <a:ext uri="{FF2B5EF4-FFF2-40B4-BE49-F238E27FC236}">
                  <a16:creationId xmlns:a16="http://schemas.microsoft.com/office/drawing/2014/main" id="{F39E9A2D-1FDE-4772-BC34-80445174C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11512" y="2635250"/>
              <a:ext cx="242888" cy="381000"/>
            </a:xfrm>
            <a:custGeom>
              <a:avLst/>
              <a:gdLst>
                <a:gd name="T0" fmla="*/ 153 w 153"/>
                <a:gd name="T1" fmla="*/ 62 h 240"/>
                <a:gd name="T2" fmla="*/ 64 w 153"/>
                <a:gd name="T3" fmla="*/ 0 h 240"/>
                <a:gd name="T4" fmla="*/ 0 w 153"/>
                <a:gd name="T5" fmla="*/ 169 h 240"/>
                <a:gd name="T6" fmla="*/ 135 w 153"/>
                <a:gd name="T7" fmla="*/ 240 h 240"/>
                <a:gd name="T8" fmla="*/ 153 w 153"/>
                <a:gd name="T9" fmla="*/ 6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240">
                  <a:moveTo>
                    <a:pt x="153" y="62"/>
                  </a:moveTo>
                  <a:lnTo>
                    <a:pt x="64" y="0"/>
                  </a:lnTo>
                  <a:lnTo>
                    <a:pt x="0" y="169"/>
                  </a:lnTo>
                  <a:lnTo>
                    <a:pt x="135" y="240"/>
                  </a:lnTo>
                  <a:lnTo>
                    <a:pt x="153" y="62"/>
                  </a:lnTo>
                  <a:close/>
                </a:path>
              </a:pathLst>
            </a:custGeom>
            <a:solidFill>
              <a:srgbClr val="FEC3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9" name="Freeform 201">
              <a:extLst>
                <a:ext uri="{FF2B5EF4-FFF2-40B4-BE49-F238E27FC236}">
                  <a16:creationId xmlns:a16="http://schemas.microsoft.com/office/drawing/2014/main" id="{84DA5B50-CA6C-470F-881F-0A4BB4B53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59025" y="2957513"/>
              <a:ext cx="481013" cy="366713"/>
            </a:xfrm>
            <a:custGeom>
              <a:avLst/>
              <a:gdLst>
                <a:gd name="T0" fmla="*/ 78 w 99"/>
                <a:gd name="T1" fmla="*/ 75 h 75"/>
                <a:gd name="T2" fmla="*/ 5 w 99"/>
                <a:gd name="T3" fmla="*/ 61 h 75"/>
                <a:gd name="T4" fmla="*/ 0 w 99"/>
                <a:gd name="T5" fmla="*/ 0 h 75"/>
                <a:gd name="T6" fmla="*/ 76 w 99"/>
                <a:gd name="T7" fmla="*/ 33 h 75"/>
                <a:gd name="T8" fmla="*/ 78 w 99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75">
                  <a:moveTo>
                    <a:pt x="78" y="75"/>
                  </a:moveTo>
                  <a:cubicBezTo>
                    <a:pt x="5" y="61"/>
                    <a:pt x="5" y="61"/>
                    <a:pt x="5" y="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99" y="40"/>
                    <a:pt x="97" y="75"/>
                    <a:pt x="78" y="75"/>
                  </a:cubicBezTo>
                </a:path>
              </a:pathLst>
            </a:custGeom>
            <a:solidFill>
              <a:srgbClr val="FEC3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60" name="Freeform 202">
              <a:extLst>
                <a:ext uri="{FF2B5EF4-FFF2-40B4-BE49-F238E27FC236}">
                  <a16:creationId xmlns:a16="http://schemas.microsoft.com/office/drawing/2014/main" id="{A425A2A9-A6FF-4F32-8C3D-ECFA07C23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03425" y="3006725"/>
              <a:ext cx="393700" cy="317500"/>
            </a:xfrm>
            <a:custGeom>
              <a:avLst/>
              <a:gdLst>
                <a:gd name="T0" fmla="*/ 81 w 81"/>
                <a:gd name="T1" fmla="*/ 49 h 65"/>
                <a:gd name="T2" fmla="*/ 5 w 81"/>
                <a:gd name="T3" fmla="*/ 65 h 65"/>
                <a:gd name="T4" fmla="*/ 0 w 81"/>
                <a:gd name="T5" fmla="*/ 22 h 65"/>
                <a:gd name="T6" fmla="*/ 80 w 81"/>
                <a:gd name="T7" fmla="*/ 0 h 65"/>
                <a:gd name="T8" fmla="*/ 81 w 81"/>
                <a:gd name="T9" fmla="*/ 4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5">
                  <a:moveTo>
                    <a:pt x="81" y="49"/>
                  </a:moveTo>
                  <a:cubicBezTo>
                    <a:pt x="62" y="58"/>
                    <a:pt x="36" y="62"/>
                    <a:pt x="5" y="6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7" y="21"/>
                    <a:pt x="81" y="27"/>
                    <a:pt x="81" y="49"/>
                  </a:cubicBezTo>
                </a:path>
              </a:pathLst>
            </a:custGeom>
            <a:solidFill>
              <a:srgbClr val="FEC3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61" name="Freeform 203">
              <a:extLst>
                <a:ext uri="{FF2B5EF4-FFF2-40B4-BE49-F238E27FC236}">
                  <a16:creationId xmlns:a16="http://schemas.microsoft.com/office/drawing/2014/main" id="{F059BCD5-87E3-4E15-8BF3-6714270ABC5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19250" y="2797175"/>
              <a:ext cx="209550" cy="292100"/>
            </a:xfrm>
            <a:custGeom>
              <a:avLst/>
              <a:gdLst>
                <a:gd name="T0" fmla="*/ 5 w 43"/>
                <a:gd name="T1" fmla="*/ 33 h 60"/>
                <a:gd name="T2" fmla="*/ 19 w 43"/>
                <a:gd name="T3" fmla="*/ 7 h 60"/>
                <a:gd name="T4" fmla="*/ 22 w 43"/>
                <a:gd name="T5" fmla="*/ 3 h 60"/>
                <a:gd name="T6" fmla="*/ 26 w 43"/>
                <a:gd name="T7" fmla="*/ 3 h 60"/>
                <a:gd name="T8" fmla="*/ 30 w 43"/>
                <a:gd name="T9" fmla="*/ 0 h 60"/>
                <a:gd name="T10" fmla="*/ 33 w 43"/>
                <a:gd name="T11" fmla="*/ 4 h 60"/>
                <a:gd name="T12" fmla="*/ 37 w 43"/>
                <a:gd name="T13" fmla="*/ 4 h 60"/>
                <a:gd name="T14" fmla="*/ 38 w 43"/>
                <a:gd name="T15" fmla="*/ 7 h 60"/>
                <a:gd name="T16" fmla="*/ 37 w 43"/>
                <a:gd name="T17" fmla="*/ 13 h 60"/>
                <a:gd name="T18" fmla="*/ 34 w 43"/>
                <a:gd name="T19" fmla="*/ 33 h 60"/>
                <a:gd name="T20" fmla="*/ 28 w 43"/>
                <a:gd name="T21" fmla="*/ 47 h 60"/>
                <a:gd name="T22" fmla="*/ 25 w 43"/>
                <a:gd name="T23" fmla="*/ 54 h 60"/>
                <a:gd name="T24" fmla="*/ 10 w 43"/>
                <a:gd name="T25" fmla="*/ 59 h 60"/>
                <a:gd name="T26" fmla="*/ 0 w 43"/>
                <a:gd name="T27" fmla="*/ 46 h 60"/>
                <a:gd name="T28" fmla="*/ 5 w 43"/>
                <a:gd name="T29" fmla="*/ 3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" h="60">
                  <a:moveTo>
                    <a:pt x="5" y="33"/>
                  </a:moveTo>
                  <a:cubicBezTo>
                    <a:pt x="9" y="24"/>
                    <a:pt x="14" y="15"/>
                    <a:pt x="19" y="7"/>
                  </a:cubicBezTo>
                  <a:cubicBezTo>
                    <a:pt x="19" y="5"/>
                    <a:pt x="20" y="4"/>
                    <a:pt x="22" y="3"/>
                  </a:cubicBezTo>
                  <a:cubicBezTo>
                    <a:pt x="23" y="2"/>
                    <a:pt x="25" y="2"/>
                    <a:pt x="26" y="3"/>
                  </a:cubicBezTo>
                  <a:cubicBezTo>
                    <a:pt x="26" y="2"/>
                    <a:pt x="28" y="0"/>
                    <a:pt x="30" y="0"/>
                  </a:cubicBezTo>
                  <a:cubicBezTo>
                    <a:pt x="31" y="0"/>
                    <a:pt x="33" y="2"/>
                    <a:pt x="33" y="4"/>
                  </a:cubicBezTo>
                  <a:cubicBezTo>
                    <a:pt x="34" y="3"/>
                    <a:pt x="36" y="3"/>
                    <a:pt x="37" y="4"/>
                  </a:cubicBezTo>
                  <a:cubicBezTo>
                    <a:pt x="38" y="5"/>
                    <a:pt x="38" y="6"/>
                    <a:pt x="38" y="7"/>
                  </a:cubicBezTo>
                  <a:cubicBezTo>
                    <a:pt x="38" y="10"/>
                    <a:pt x="38" y="10"/>
                    <a:pt x="37" y="13"/>
                  </a:cubicBezTo>
                  <a:cubicBezTo>
                    <a:pt x="38" y="13"/>
                    <a:pt x="43" y="14"/>
                    <a:pt x="34" y="33"/>
                  </a:cubicBezTo>
                  <a:cubicBezTo>
                    <a:pt x="32" y="38"/>
                    <a:pt x="30" y="43"/>
                    <a:pt x="28" y="47"/>
                  </a:cubicBezTo>
                  <a:cubicBezTo>
                    <a:pt x="27" y="49"/>
                    <a:pt x="26" y="52"/>
                    <a:pt x="25" y="54"/>
                  </a:cubicBezTo>
                  <a:cubicBezTo>
                    <a:pt x="22" y="58"/>
                    <a:pt x="15" y="60"/>
                    <a:pt x="10" y="59"/>
                  </a:cubicBezTo>
                  <a:cubicBezTo>
                    <a:pt x="4" y="57"/>
                    <a:pt x="0" y="51"/>
                    <a:pt x="0" y="46"/>
                  </a:cubicBezTo>
                  <a:cubicBezTo>
                    <a:pt x="0" y="41"/>
                    <a:pt x="2" y="37"/>
                    <a:pt x="5" y="33"/>
                  </a:cubicBez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62" name="Freeform 204">
              <a:extLst>
                <a:ext uri="{FF2B5EF4-FFF2-40B4-BE49-F238E27FC236}">
                  <a16:creationId xmlns:a16="http://schemas.microsoft.com/office/drawing/2014/main" id="{9B08D97E-C4BD-4BEB-8368-413AF2C49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73225" y="2855913"/>
              <a:ext cx="122238" cy="200025"/>
            </a:xfrm>
            <a:custGeom>
              <a:avLst/>
              <a:gdLst>
                <a:gd name="T0" fmla="*/ 18 w 25"/>
                <a:gd name="T1" fmla="*/ 17 h 41"/>
                <a:gd name="T2" fmla="*/ 25 w 25"/>
                <a:gd name="T3" fmla="*/ 27 h 41"/>
                <a:gd name="T4" fmla="*/ 21 w 25"/>
                <a:gd name="T5" fmla="*/ 38 h 41"/>
                <a:gd name="T6" fmla="*/ 18 w 25"/>
                <a:gd name="T7" fmla="*/ 41 h 41"/>
                <a:gd name="T8" fmla="*/ 14 w 25"/>
                <a:gd name="T9" fmla="*/ 41 h 41"/>
                <a:gd name="T10" fmla="*/ 12 w 25"/>
                <a:gd name="T11" fmla="*/ 38 h 41"/>
                <a:gd name="T12" fmla="*/ 8 w 25"/>
                <a:gd name="T13" fmla="*/ 26 h 41"/>
                <a:gd name="T14" fmla="*/ 7 w 25"/>
                <a:gd name="T15" fmla="*/ 16 h 41"/>
                <a:gd name="T16" fmla="*/ 4 w 25"/>
                <a:gd name="T17" fmla="*/ 7 h 41"/>
                <a:gd name="T18" fmla="*/ 1 w 25"/>
                <a:gd name="T19" fmla="*/ 5 h 41"/>
                <a:gd name="T20" fmla="*/ 0 w 25"/>
                <a:gd name="T21" fmla="*/ 2 h 41"/>
                <a:gd name="T22" fmla="*/ 3 w 25"/>
                <a:gd name="T23" fmla="*/ 1 h 41"/>
                <a:gd name="T24" fmla="*/ 5 w 25"/>
                <a:gd name="T25" fmla="*/ 1 h 41"/>
                <a:gd name="T26" fmla="*/ 12 w 25"/>
                <a:gd name="T27" fmla="*/ 9 h 41"/>
                <a:gd name="T28" fmla="*/ 14 w 25"/>
                <a:gd name="T29" fmla="*/ 14 h 41"/>
                <a:gd name="T30" fmla="*/ 18 w 25"/>
                <a:gd name="T31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" h="41">
                  <a:moveTo>
                    <a:pt x="18" y="17"/>
                  </a:moveTo>
                  <a:cubicBezTo>
                    <a:pt x="22" y="19"/>
                    <a:pt x="24" y="23"/>
                    <a:pt x="25" y="27"/>
                  </a:cubicBezTo>
                  <a:cubicBezTo>
                    <a:pt x="25" y="31"/>
                    <a:pt x="24" y="35"/>
                    <a:pt x="21" y="38"/>
                  </a:cubicBezTo>
                  <a:cubicBezTo>
                    <a:pt x="21" y="39"/>
                    <a:pt x="19" y="40"/>
                    <a:pt x="18" y="41"/>
                  </a:cubicBezTo>
                  <a:cubicBezTo>
                    <a:pt x="17" y="41"/>
                    <a:pt x="16" y="41"/>
                    <a:pt x="14" y="41"/>
                  </a:cubicBezTo>
                  <a:cubicBezTo>
                    <a:pt x="13" y="40"/>
                    <a:pt x="12" y="39"/>
                    <a:pt x="12" y="38"/>
                  </a:cubicBezTo>
                  <a:cubicBezTo>
                    <a:pt x="10" y="34"/>
                    <a:pt x="8" y="30"/>
                    <a:pt x="8" y="26"/>
                  </a:cubicBezTo>
                  <a:cubicBezTo>
                    <a:pt x="8" y="22"/>
                    <a:pt x="8" y="19"/>
                    <a:pt x="7" y="16"/>
                  </a:cubicBezTo>
                  <a:cubicBezTo>
                    <a:pt x="7" y="13"/>
                    <a:pt x="6" y="9"/>
                    <a:pt x="4" y="7"/>
                  </a:cubicBezTo>
                  <a:cubicBezTo>
                    <a:pt x="3" y="6"/>
                    <a:pt x="2" y="6"/>
                    <a:pt x="1" y="5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4" y="0"/>
                    <a:pt x="4" y="1"/>
                    <a:pt x="5" y="1"/>
                  </a:cubicBezTo>
                  <a:cubicBezTo>
                    <a:pt x="9" y="3"/>
                    <a:pt x="11" y="6"/>
                    <a:pt x="12" y="9"/>
                  </a:cubicBezTo>
                  <a:cubicBezTo>
                    <a:pt x="13" y="11"/>
                    <a:pt x="13" y="12"/>
                    <a:pt x="14" y="14"/>
                  </a:cubicBezTo>
                  <a:cubicBezTo>
                    <a:pt x="15" y="15"/>
                    <a:pt x="17" y="16"/>
                    <a:pt x="18" y="17"/>
                  </a:cubicBez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63" name="Freeform 205">
              <a:extLst>
                <a:ext uri="{FF2B5EF4-FFF2-40B4-BE49-F238E27FC236}">
                  <a16:creationId xmlns:a16="http://schemas.microsoft.com/office/drawing/2014/main" id="{614B3E1A-8A90-4A35-AB62-B8A578C0280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43250" y="2406650"/>
              <a:ext cx="101600" cy="150813"/>
            </a:xfrm>
            <a:custGeom>
              <a:avLst/>
              <a:gdLst>
                <a:gd name="T0" fmla="*/ 16 w 21"/>
                <a:gd name="T1" fmla="*/ 10 h 31"/>
                <a:gd name="T2" fmla="*/ 19 w 21"/>
                <a:gd name="T3" fmla="*/ 17 h 31"/>
                <a:gd name="T4" fmla="*/ 20 w 21"/>
                <a:gd name="T5" fmla="*/ 23 h 31"/>
                <a:gd name="T6" fmla="*/ 18 w 21"/>
                <a:gd name="T7" fmla="*/ 28 h 31"/>
                <a:gd name="T8" fmla="*/ 14 w 21"/>
                <a:gd name="T9" fmla="*/ 31 h 31"/>
                <a:gd name="T10" fmla="*/ 11 w 21"/>
                <a:gd name="T11" fmla="*/ 25 h 31"/>
                <a:gd name="T12" fmla="*/ 9 w 21"/>
                <a:gd name="T13" fmla="*/ 14 h 31"/>
                <a:gd name="T14" fmla="*/ 4 w 21"/>
                <a:gd name="T15" fmla="*/ 7 h 31"/>
                <a:gd name="T16" fmla="*/ 1 w 21"/>
                <a:gd name="T17" fmla="*/ 6 h 31"/>
                <a:gd name="T18" fmla="*/ 0 w 21"/>
                <a:gd name="T19" fmla="*/ 3 h 31"/>
                <a:gd name="T20" fmla="*/ 2 w 21"/>
                <a:gd name="T21" fmla="*/ 1 h 31"/>
                <a:gd name="T22" fmla="*/ 10 w 21"/>
                <a:gd name="T23" fmla="*/ 4 h 31"/>
                <a:gd name="T24" fmla="*/ 16 w 21"/>
                <a:gd name="T25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31">
                  <a:moveTo>
                    <a:pt x="16" y="10"/>
                  </a:moveTo>
                  <a:cubicBezTo>
                    <a:pt x="17" y="13"/>
                    <a:pt x="17" y="15"/>
                    <a:pt x="19" y="17"/>
                  </a:cubicBezTo>
                  <a:cubicBezTo>
                    <a:pt x="20" y="19"/>
                    <a:pt x="21" y="21"/>
                    <a:pt x="20" y="23"/>
                  </a:cubicBezTo>
                  <a:cubicBezTo>
                    <a:pt x="20" y="25"/>
                    <a:pt x="19" y="27"/>
                    <a:pt x="18" y="28"/>
                  </a:cubicBezTo>
                  <a:cubicBezTo>
                    <a:pt x="17" y="29"/>
                    <a:pt x="16" y="30"/>
                    <a:pt x="14" y="31"/>
                  </a:cubicBezTo>
                  <a:cubicBezTo>
                    <a:pt x="12" y="29"/>
                    <a:pt x="12" y="28"/>
                    <a:pt x="11" y="25"/>
                  </a:cubicBezTo>
                  <a:cubicBezTo>
                    <a:pt x="11" y="22"/>
                    <a:pt x="10" y="17"/>
                    <a:pt x="9" y="14"/>
                  </a:cubicBezTo>
                  <a:cubicBezTo>
                    <a:pt x="8" y="11"/>
                    <a:pt x="7" y="9"/>
                    <a:pt x="4" y="7"/>
                  </a:cubicBezTo>
                  <a:cubicBezTo>
                    <a:pt x="3" y="7"/>
                    <a:pt x="2" y="6"/>
                    <a:pt x="1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2"/>
                    <a:pt x="2" y="1"/>
                    <a:pt x="2" y="1"/>
                  </a:cubicBezTo>
                  <a:cubicBezTo>
                    <a:pt x="5" y="0"/>
                    <a:pt x="8" y="2"/>
                    <a:pt x="10" y="4"/>
                  </a:cubicBezTo>
                  <a:cubicBezTo>
                    <a:pt x="12" y="6"/>
                    <a:pt x="15" y="8"/>
                    <a:pt x="16" y="10"/>
                  </a:cubicBez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64" name="Freeform 206">
              <a:extLst>
                <a:ext uri="{FF2B5EF4-FFF2-40B4-BE49-F238E27FC236}">
                  <a16:creationId xmlns:a16="http://schemas.microsoft.com/office/drawing/2014/main" id="{F523DC94-D737-4E2C-8831-6E3AC3B67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40025" y="3889375"/>
              <a:ext cx="468313" cy="649288"/>
            </a:xfrm>
            <a:custGeom>
              <a:avLst/>
              <a:gdLst>
                <a:gd name="T0" fmla="*/ 0 w 96"/>
                <a:gd name="T1" fmla="*/ 133 h 133"/>
                <a:gd name="T2" fmla="*/ 54 w 96"/>
                <a:gd name="T3" fmla="*/ 131 h 133"/>
                <a:gd name="T4" fmla="*/ 96 w 96"/>
                <a:gd name="T5" fmla="*/ 5 h 133"/>
                <a:gd name="T6" fmla="*/ 43 w 96"/>
                <a:gd name="T7" fmla="*/ 0 h 133"/>
                <a:gd name="T8" fmla="*/ 0 w 96"/>
                <a:gd name="T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33">
                  <a:moveTo>
                    <a:pt x="0" y="133"/>
                  </a:moveTo>
                  <a:cubicBezTo>
                    <a:pt x="54" y="131"/>
                    <a:pt x="54" y="131"/>
                    <a:pt x="54" y="131"/>
                  </a:cubicBezTo>
                  <a:cubicBezTo>
                    <a:pt x="59" y="102"/>
                    <a:pt x="75" y="52"/>
                    <a:pt x="96" y="5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14" y="34"/>
                    <a:pt x="0" y="80"/>
                    <a:pt x="0" y="133"/>
                  </a:cubicBezTo>
                </a:path>
              </a:pathLst>
            </a:custGeom>
            <a:solidFill>
              <a:srgbClr val="5D31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65" name="Freeform 207">
              <a:extLst>
                <a:ext uri="{FF2B5EF4-FFF2-40B4-BE49-F238E27FC236}">
                  <a16:creationId xmlns:a16="http://schemas.microsoft.com/office/drawing/2014/main" id="{CAA9F43B-4144-4BF7-B6B3-1C3B16054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16187" y="2967038"/>
              <a:ext cx="79375" cy="752475"/>
            </a:xfrm>
            <a:custGeom>
              <a:avLst/>
              <a:gdLst>
                <a:gd name="T0" fmla="*/ 14 w 16"/>
                <a:gd name="T1" fmla="*/ 0 h 154"/>
                <a:gd name="T2" fmla="*/ 11 w 16"/>
                <a:gd name="T3" fmla="*/ 0 h 154"/>
                <a:gd name="T4" fmla="*/ 7 w 16"/>
                <a:gd name="T5" fmla="*/ 69 h 154"/>
                <a:gd name="T6" fmla="*/ 5 w 16"/>
                <a:gd name="T7" fmla="*/ 81 h 154"/>
                <a:gd name="T8" fmla="*/ 4 w 16"/>
                <a:gd name="T9" fmla="*/ 154 h 154"/>
                <a:gd name="T10" fmla="*/ 7 w 16"/>
                <a:gd name="T11" fmla="*/ 153 h 154"/>
                <a:gd name="T12" fmla="*/ 8 w 16"/>
                <a:gd name="T13" fmla="*/ 81 h 154"/>
                <a:gd name="T14" fmla="*/ 9 w 16"/>
                <a:gd name="T15" fmla="*/ 70 h 154"/>
                <a:gd name="T16" fmla="*/ 14 w 16"/>
                <a:gd name="T17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54">
                  <a:moveTo>
                    <a:pt x="14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3" y="23"/>
                    <a:pt x="10" y="46"/>
                    <a:pt x="7" y="69"/>
                  </a:cubicBezTo>
                  <a:cubicBezTo>
                    <a:pt x="6" y="73"/>
                    <a:pt x="6" y="77"/>
                    <a:pt x="5" y="81"/>
                  </a:cubicBezTo>
                  <a:cubicBezTo>
                    <a:pt x="2" y="105"/>
                    <a:pt x="0" y="130"/>
                    <a:pt x="4" y="154"/>
                  </a:cubicBezTo>
                  <a:cubicBezTo>
                    <a:pt x="5" y="154"/>
                    <a:pt x="6" y="154"/>
                    <a:pt x="7" y="153"/>
                  </a:cubicBezTo>
                  <a:cubicBezTo>
                    <a:pt x="3" y="132"/>
                    <a:pt x="4" y="108"/>
                    <a:pt x="8" y="81"/>
                  </a:cubicBezTo>
                  <a:cubicBezTo>
                    <a:pt x="8" y="77"/>
                    <a:pt x="9" y="73"/>
                    <a:pt x="9" y="70"/>
                  </a:cubicBezTo>
                  <a:cubicBezTo>
                    <a:pt x="13" y="47"/>
                    <a:pt x="16" y="23"/>
                    <a:pt x="14" y="0"/>
                  </a:cubicBezTo>
                </a:path>
              </a:pathLst>
            </a:custGeom>
            <a:solidFill>
              <a:srgbClr val="E7B2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66" name="Freeform 208">
              <a:extLst>
                <a:ext uri="{FF2B5EF4-FFF2-40B4-BE49-F238E27FC236}">
                  <a16:creationId xmlns:a16="http://schemas.microsoft.com/office/drawing/2014/main" id="{37CB96E9-E6CB-468A-B518-611D2C4D9BB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16187" y="3055938"/>
              <a:ext cx="117475" cy="47625"/>
            </a:xfrm>
            <a:custGeom>
              <a:avLst/>
              <a:gdLst>
                <a:gd name="T0" fmla="*/ 74 w 74"/>
                <a:gd name="T1" fmla="*/ 30 h 30"/>
                <a:gd name="T2" fmla="*/ 0 w 74"/>
                <a:gd name="T3" fmla="*/ 15 h 30"/>
                <a:gd name="T4" fmla="*/ 0 w 74"/>
                <a:gd name="T5" fmla="*/ 0 h 30"/>
                <a:gd name="T6" fmla="*/ 74 w 74"/>
                <a:gd name="T7" fmla="*/ 12 h 30"/>
                <a:gd name="T8" fmla="*/ 74 w 74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30">
                  <a:moveTo>
                    <a:pt x="74" y="30"/>
                  </a:moveTo>
                  <a:lnTo>
                    <a:pt x="0" y="15"/>
                  </a:lnTo>
                  <a:lnTo>
                    <a:pt x="0" y="0"/>
                  </a:lnTo>
                  <a:lnTo>
                    <a:pt x="74" y="12"/>
                  </a:lnTo>
                  <a:lnTo>
                    <a:pt x="74" y="30"/>
                  </a:lnTo>
                  <a:close/>
                </a:path>
              </a:pathLst>
            </a:custGeom>
            <a:solidFill>
              <a:srgbClr val="5D31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67" name="Freeform 209">
              <a:extLst>
                <a:ext uri="{FF2B5EF4-FFF2-40B4-BE49-F238E27FC236}">
                  <a16:creationId xmlns:a16="http://schemas.microsoft.com/office/drawing/2014/main" id="{0743ED06-7E49-491E-AF27-72FDCDC72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25712" y="3176588"/>
              <a:ext cx="122238" cy="49213"/>
            </a:xfrm>
            <a:custGeom>
              <a:avLst/>
              <a:gdLst>
                <a:gd name="T0" fmla="*/ 74 w 77"/>
                <a:gd name="T1" fmla="*/ 31 h 31"/>
                <a:gd name="T2" fmla="*/ 0 w 77"/>
                <a:gd name="T3" fmla="*/ 19 h 31"/>
                <a:gd name="T4" fmla="*/ 0 w 77"/>
                <a:gd name="T5" fmla="*/ 0 h 31"/>
                <a:gd name="T6" fmla="*/ 77 w 77"/>
                <a:gd name="T7" fmla="*/ 16 h 31"/>
                <a:gd name="T8" fmla="*/ 74 w 77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31">
                  <a:moveTo>
                    <a:pt x="74" y="31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77" y="16"/>
                  </a:lnTo>
                  <a:lnTo>
                    <a:pt x="74" y="31"/>
                  </a:lnTo>
                  <a:close/>
                </a:path>
              </a:pathLst>
            </a:custGeom>
            <a:solidFill>
              <a:srgbClr val="5D31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68" name="Freeform 210">
              <a:extLst>
                <a:ext uri="{FF2B5EF4-FFF2-40B4-BE49-F238E27FC236}">
                  <a16:creationId xmlns:a16="http://schemas.microsoft.com/office/drawing/2014/main" id="{8C909F7D-9946-4E17-A24E-29AF4DDC6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40000" y="3298825"/>
              <a:ext cx="117475" cy="49213"/>
            </a:xfrm>
            <a:custGeom>
              <a:avLst/>
              <a:gdLst>
                <a:gd name="T0" fmla="*/ 74 w 74"/>
                <a:gd name="T1" fmla="*/ 31 h 31"/>
                <a:gd name="T2" fmla="*/ 0 w 74"/>
                <a:gd name="T3" fmla="*/ 16 h 31"/>
                <a:gd name="T4" fmla="*/ 0 w 74"/>
                <a:gd name="T5" fmla="*/ 0 h 31"/>
                <a:gd name="T6" fmla="*/ 74 w 74"/>
                <a:gd name="T7" fmla="*/ 16 h 31"/>
                <a:gd name="T8" fmla="*/ 74 w 74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31">
                  <a:moveTo>
                    <a:pt x="74" y="31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74" y="16"/>
                  </a:lnTo>
                  <a:lnTo>
                    <a:pt x="74" y="31"/>
                  </a:lnTo>
                  <a:close/>
                </a:path>
              </a:pathLst>
            </a:custGeom>
            <a:solidFill>
              <a:srgbClr val="5D31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69" name="Freeform 211">
              <a:extLst>
                <a:ext uri="{FF2B5EF4-FFF2-40B4-BE49-F238E27FC236}">
                  <a16:creationId xmlns:a16="http://schemas.microsoft.com/office/drawing/2014/main" id="{03984C6E-9F85-413E-A8FC-8C84F912DFB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54287" y="3430588"/>
              <a:ext cx="122238" cy="34925"/>
            </a:xfrm>
            <a:custGeom>
              <a:avLst/>
              <a:gdLst>
                <a:gd name="T0" fmla="*/ 74 w 77"/>
                <a:gd name="T1" fmla="*/ 22 h 22"/>
                <a:gd name="T2" fmla="*/ 0 w 77"/>
                <a:gd name="T3" fmla="*/ 16 h 22"/>
                <a:gd name="T4" fmla="*/ 0 w 77"/>
                <a:gd name="T5" fmla="*/ 0 h 22"/>
                <a:gd name="T6" fmla="*/ 77 w 77"/>
                <a:gd name="T7" fmla="*/ 6 h 22"/>
                <a:gd name="T8" fmla="*/ 74 w 77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22">
                  <a:moveTo>
                    <a:pt x="74" y="22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77" y="6"/>
                  </a:lnTo>
                  <a:lnTo>
                    <a:pt x="74" y="22"/>
                  </a:lnTo>
                  <a:close/>
                </a:path>
              </a:pathLst>
            </a:custGeom>
            <a:solidFill>
              <a:srgbClr val="5D31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70" name="Freeform 212">
              <a:extLst>
                <a:ext uri="{FF2B5EF4-FFF2-40B4-BE49-F238E27FC236}">
                  <a16:creationId xmlns:a16="http://schemas.microsoft.com/office/drawing/2014/main" id="{7A890249-98D7-4EFA-A63D-A352212E7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59050" y="3552825"/>
              <a:ext cx="115888" cy="34925"/>
            </a:xfrm>
            <a:custGeom>
              <a:avLst/>
              <a:gdLst>
                <a:gd name="T0" fmla="*/ 73 w 73"/>
                <a:gd name="T1" fmla="*/ 22 h 22"/>
                <a:gd name="T2" fmla="*/ 0 w 73"/>
                <a:gd name="T3" fmla="*/ 16 h 22"/>
                <a:gd name="T4" fmla="*/ 0 w 73"/>
                <a:gd name="T5" fmla="*/ 0 h 22"/>
                <a:gd name="T6" fmla="*/ 73 w 73"/>
                <a:gd name="T7" fmla="*/ 6 h 22"/>
                <a:gd name="T8" fmla="*/ 73 w 73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22">
                  <a:moveTo>
                    <a:pt x="73" y="22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73" y="6"/>
                  </a:lnTo>
                  <a:lnTo>
                    <a:pt x="73" y="22"/>
                  </a:lnTo>
                  <a:close/>
                </a:path>
              </a:pathLst>
            </a:custGeom>
            <a:solidFill>
              <a:srgbClr val="5D31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71" name="Freeform 213">
              <a:extLst>
                <a:ext uri="{FF2B5EF4-FFF2-40B4-BE49-F238E27FC236}">
                  <a16:creationId xmlns:a16="http://schemas.microsoft.com/office/drawing/2014/main" id="{1E0BCC5B-8FE3-41FC-9326-3B22F3160B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225800" y="3030538"/>
              <a:ext cx="544513" cy="649288"/>
            </a:xfrm>
            <a:custGeom>
              <a:avLst/>
              <a:gdLst>
                <a:gd name="T0" fmla="*/ 84 w 112"/>
                <a:gd name="T1" fmla="*/ 128 h 133"/>
                <a:gd name="T2" fmla="*/ 112 w 112"/>
                <a:gd name="T3" fmla="*/ 133 h 133"/>
                <a:gd name="T4" fmla="*/ 49 w 112"/>
                <a:gd name="T5" fmla="*/ 127 h 133"/>
                <a:gd name="T6" fmla="*/ 56 w 112"/>
                <a:gd name="T7" fmla="*/ 127 h 133"/>
                <a:gd name="T8" fmla="*/ 48 w 112"/>
                <a:gd name="T9" fmla="*/ 127 h 133"/>
                <a:gd name="T10" fmla="*/ 48 w 112"/>
                <a:gd name="T11" fmla="*/ 127 h 133"/>
                <a:gd name="T12" fmla="*/ 48 w 112"/>
                <a:gd name="T13" fmla="*/ 127 h 133"/>
                <a:gd name="T14" fmla="*/ 47 w 112"/>
                <a:gd name="T15" fmla="*/ 127 h 133"/>
                <a:gd name="T16" fmla="*/ 47 w 112"/>
                <a:gd name="T17" fmla="*/ 127 h 133"/>
                <a:gd name="T18" fmla="*/ 47 w 112"/>
                <a:gd name="T19" fmla="*/ 127 h 133"/>
                <a:gd name="T20" fmla="*/ 47 w 112"/>
                <a:gd name="T21" fmla="*/ 126 h 133"/>
                <a:gd name="T22" fmla="*/ 47 w 112"/>
                <a:gd name="T23" fmla="*/ 126 h 133"/>
                <a:gd name="T24" fmla="*/ 77 w 112"/>
                <a:gd name="T25" fmla="*/ 27 h 133"/>
                <a:gd name="T26" fmla="*/ 77 w 112"/>
                <a:gd name="T27" fmla="*/ 27 h 133"/>
                <a:gd name="T28" fmla="*/ 15 w 112"/>
                <a:gd name="T29" fmla="*/ 12 h 133"/>
                <a:gd name="T30" fmla="*/ 15 w 112"/>
                <a:gd name="T31" fmla="*/ 12 h 133"/>
                <a:gd name="T32" fmla="*/ 15 w 112"/>
                <a:gd name="T33" fmla="*/ 12 h 133"/>
                <a:gd name="T34" fmla="*/ 14 w 112"/>
                <a:gd name="T35" fmla="*/ 12 h 133"/>
                <a:gd name="T36" fmla="*/ 14 w 112"/>
                <a:gd name="T37" fmla="*/ 12 h 133"/>
                <a:gd name="T38" fmla="*/ 14 w 112"/>
                <a:gd name="T39" fmla="*/ 12 h 133"/>
                <a:gd name="T40" fmla="*/ 14 w 112"/>
                <a:gd name="T41" fmla="*/ 12 h 133"/>
                <a:gd name="T42" fmla="*/ 14 w 112"/>
                <a:gd name="T43" fmla="*/ 12 h 133"/>
                <a:gd name="T44" fmla="*/ 14 w 112"/>
                <a:gd name="T45" fmla="*/ 12 h 133"/>
                <a:gd name="T46" fmla="*/ 1 w 112"/>
                <a:gd name="T47" fmla="*/ 2 h 133"/>
                <a:gd name="T48" fmla="*/ 1 w 112"/>
                <a:gd name="T49" fmla="*/ 2 h 133"/>
                <a:gd name="T50" fmla="*/ 1 w 112"/>
                <a:gd name="T51" fmla="*/ 2 h 133"/>
                <a:gd name="T52" fmla="*/ 1 w 112"/>
                <a:gd name="T53" fmla="*/ 2 h 133"/>
                <a:gd name="T54" fmla="*/ 1 w 112"/>
                <a:gd name="T55" fmla="*/ 2 h 133"/>
                <a:gd name="T56" fmla="*/ 1 w 112"/>
                <a:gd name="T57" fmla="*/ 2 h 133"/>
                <a:gd name="T58" fmla="*/ 1 w 112"/>
                <a:gd name="T59" fmla="*/ 1 h 133"/>
                <a:gd name="T60" fmla="*/ 1 w 112"/>
                <a:gd name="T61" fmla="*/ 1 h 133"/>
                <a:gd name="T62" fmla="*/ 1 w 112"/>
                <a:gd name="T63" fmla="*/ 1 h 133"/>
                <a:gd name="T64" fmla="*/ 1 w 112"/>
                <a:gd name="T65" fmla="*/ 1 h 133"/>
                <a:gd name="T66" fmla="*/ 1 w 112"/>
                <a:gd name="T67" fmla="*/ 1 h 133"/>
                <a:gd name="T68" fmla="*/ 1 w 112"/>
                <a:gd name="T69" fmla="*/ 1 h 133"/>
                <a:gd name="T70" fmla="*/ 1 w 112"/>
                <a:gd name="T71" fmla="*/ 1 h 133"/>
                <a:gd name="T72" fmla="*/ 1 w 112"/>
                <a:gd name="T73" fmla="*/ 1 h 133"/>
                <a:gd name="T74" fmla="*/ 1 w 112"/>
                <a:gd name="T75" fmla="*/ 1 h 133"/>
                <a:gd name="T76" fmla="*/ 1 w 112"/>
                <a:gd name="T77" fmla="*/ 1 h 133"/>
                <a:gd name="T78" fmla="*/ 1 w 112"/>
                <a:gd name="T79" fmla="*/ 1 h 133"/>
                <a:gd name="T80" fmla="*/ 1 w 112"/>
                <a:gd name="T81" fmla="*/ 1 h 133"/>
                <a:gd name="T82" fmla="*/ 1 w 112"/>
                <a:gd name="T83" fmla="*/ 1 h 133"/>
                <a:gd name="T84" fmla="*/ 1 w 112"/>
                <a:gd name="T85" fmla="*/ 1 h 133"/>
                <a:gd name="T86" fmla="*/ 1 w 112"/>
                <a:gd name="T87" fmla="*/ 1 h 133"/>
                <a:gd name="T88" fmla="*/ 1 w 112"/>
                <a:gd name="T89" fmla="*/ 1 h 133"/>
                <a:gd name="T90" fmla="*/ 1 w 112"/>
                <a:gd name="T91" fmla="*/ 1 h 133"/>
                <a:gd name="T92" fmla="*/ 1 w 112"/>
                <a:gd name="T93" fmla="*/ 1 h 133"/>
                <a:gd name="T94" fmla="*/ 1 w 112"/>
                <a:gd name="T95" fmla="*/ 0 h 133"/>
                <a:gd name="T96" fmla="*/ 1 w 112"/>
                <a:gd name="T97" fmla="*/ 0 h 133"/>
                <a:gd name="T98" fmla="*/ 1 w 112"/>
                <a:gd name="T99" fmla="*/ 0 h 133"/>
                <a:gd name="T100" fmla="*/ 1 w 112"/>
                <a:gd name="T101" fmla="*/ 0 h 133"/>
                <a:gd name="T102" fmla="*/ 1 w 112"/>
                <a:gd name="T103" fmla="*/ 0 h 133"/>
                <a:gd name="T104" fmla="*/ 1 w 112"/>
                <a:gd name="T105" fmla="*/ 0 h 133"/>
                <a:gd name="T106" fmla="*/ 0 w 112"/>
                <a:gd name="T107" fmla="*/ 0 h 133"/>
                <a:gd name="T108" fmla="*/ 0 w 112"/>
                <a:gd name="T109" fmla="*/ 0 h 133"/>
                <a:gd name="T110" fmla="*/ 0 w 112"/>
                <a:gd name="T111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2" h="133">
                  <a:moveTo>
                    <a:pt x="84" y="128"/>
                  </a:moveTo>
                  <a:cubicBezTo>
                    <a:pt x="84" y="128"/>
                    <a:pt x="84" y="128"/>
                    <a:pt x="84" y="128"/>
                  </a:cubicBezTo>
                  <a:cubicBezTo>
                    <a:pt x="94" y="129"/>
                    <a:pt x="103" y="131"/>
                    <a:pt x="112" y="133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03" y="131"/>
                    <a:pt x="94" y="129"/>
                    <a:pt x="84" y="128"/>
                  </a:cubicBezTo>
                  <a:moveTo>
                    <a:pt x="49" y="127"/>
                  </a:moveTo>
                  <a:cubicBezTo>
                    <a:pt x="51" y="127"/>
                    <a:pt x="53" y="127"/>
                    <a:pt x="56" y="127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3" y="127"/>
                    <a:pt x="51" y="127"/>
                    <a:pt x="49" y="127"/>
                  </a:cubicBezTo>
                  <a:moveTo>
                    <a:pt x="48" y="127"/>
                  </a:moveTo>
                  <a:cubicBezTo>
                    <a:pt x="48" y="127"/>
                    <a:pt x="48" y="127"/>
                    <a:pt x="49" y="127"/>
                  </a:cubicBezTo>
                  <a:cubicBezTo>
                    <a:pt x="48" y="127"/>
                    <a:pt x="48" y="127"/>
                    <a:pt x="48" y="127"/>
                  </a:cubicBezTo>
                  <a:moveTo>
                    <a:pt x="48" y="127"/>
                  </a:moveTo>
                  <a:cubicBezTo>
                    <a:pt x="48" y="127"/>
                    <a:pt x="48" y="127"/>
                    <a:pt x="48" y="127"/>
                  </a:cubicBezTo>
                  <a:cubicBezTo>
                    <a:pt x="48" y="127"/>
                    <a:pt x="48" y="127"/>
                    <a:pt x="48" y="127"/>
                  </a:cubicBezTo>
                  <a:moveTo>
                    <a:pt x="47" y="127"/>
                  </a:moveTo>
                  <a:cubicBezTo>
                    <a:pt x="48" y="127"/>
                    <a:pt x="48" y="127"/>
                    <a:pt x="48" y="127"/>
                  </a:cubicBezTo>
                  <a:cubicBezTo>
                    <a:pt x="48" y="127"/>
                    <a:pt x="48" y="127"/>
                    <a:pt x="47" y="127"/>
                  </a:cubicBezTo>
                  <a:moveTo>
                    <a:pt x="47" y="126"/>
                  </a:moveTo>
                  <a:cubicBezTo>
                    <a:pt x="47" y="126"/>
                    <a:pt x="47" y="126"/>
                    <a:pt x="47" y="127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47" y="126"/>
                    <a:pt x="47" y="126"/>
                    <a:pt x="47" y="126"/>
                  </a:cubicBezTo>
                  <a:moveTo>
                    <a:pt x="47" y="126"/>
                  </a:moveTo>
                  <a:cubicBezTo>
                    <a:pt x="47" y="126"/>
                    <a:pt x="47" y="126"/>
                    <a:pt x="47" y="126"/>
                  </a:cubicBezTo>
                  <a:cubicBezTo>
                    <a:pt x="47" y="126"/>
                    <a:pt x="47" y="126"/>
                    <a:pt x="47" y="126"/>
                  </a:cubicBezTo>
                  <a:moveTo>
                    <a:pt x="77" y="27"/>
                  </a:moveTo>
                  <a:cubicBezTo>
                    <a:pt x="69" y="65"/>
                    <a:pt x="60" y="99"/>
                    <a:pt x="47" y="126"/>
                  </a:cubicBezTo>
                  <a:cubicBezTo>
                    <a:pt x="60" y="99"/>
                    <a:pt x="69" y="65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moveTo>
                    <a:pt x="15" y="12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moveTo>
                    <a:pt x="15" y="12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moveTo>
                    <a:pt x="1" y="2"/>
                  </a:moveTo>
                  <a:cubicBezTo>
                    <a:pt x="4" y="6"/>
                    <a:pt x="8" y="10"/>
                    <a:pt x="14" y="12"/>
                  </a:cubicBezTo>
                  <a:cubicBezTo>
                    <a:pt x="8" y="10"/>
                    <a:pt x="4" y="6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1"/>
                  </a:move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72" name="Freeform 214">
              <a:extLst>
                <a:ext uri="{FF2B5EF4-FFF2-40B4-BE49-F238E27FC236}">
                  <a16:creationId xmlns:a16="http://schemas.microsoft.com/office/drawing/2014/main" id="{1F8944F7-D9F5-452E-AB36-D7999A703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93975" y="3694113"/>
              <a:ext cx="44450" cy="15875"/>
            </a:xfrm>
            <a:custGeom>
              <a:avLst/>
              <a:gdLst>
                <a:gd name="T0" fmla="*/ 0 w 9"/>
                <a:gd name="T1" fmla="*/ 0 h 3"/>
                <a:gd name="T2" fmla="*/ 0 w 9"/>
                <a:gd name="T3" fmla="*/ 0 h 3"/>
                <a:gd name="T4" fmla="*/ 9 w 9"/>
                <a:gd name="T5" fmla="*/ 3 h 3"/>
                <a:gd name="T6" fmla="*/ 9 w 9"/>
                <a:gd name="T7" fmla="*/ 3 h 3"/>
                <a:gd name="T8" fmla="*/ 0 w 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1"/>
                    <a:pt x="6" y="2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6" y="2"/>
                    <a:pt x="3" y="1"/>
                    <a:pt x="0" y="0"/>
                  </a:cubicBezTo>
                </a:path>
              </a:pathLst>
            </a:custGeom>
            <a:solidFill>
              <a:srgbClr val="4B2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73" name="Freeform 215">
              <a:extLst>
                <a:ext uri="{FF2B5EF4-FFF2-40B4-BE49-F238E27FC236}">
                  <a16:creationId xmlns:a16="http://schemas.microsoft.com/office/drawing/2014/main" id="{AEBD7E84-DD92-467D-870B-E48B9C488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81287" y="3679825"/>
              <a:ext cx="87313" cy="14288"/>
            </a:xfrm>
            <a:custGeom>
              <a:avLst/>
              <a:gdLst>
                <a:gd name="T0" fmla="*/ 0 w 18"/>
                <a:gd name="T1" fmla="*/ 0 h 3"/>
                <a:gd name="T2" fmla="*/ 18 w 18"/>
                <a:gd name="T3" fmla="*/ 3 h 3"/>
                <a:gd name="T4" fmla="*/ 18 w 18"/>
                <a:gd name="T5" fmla="*/ 3 h 3"/>
                <a:gd name="T6" fmla="*/ 0 w 18"/>
                <a:gd name="T7" fmla="*/ 0 h 3"/>
                <a:gd name="T8" fmla="*/ 0 w 18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">
                  <a:moveTo>
                    <a:pt x="0" y="0"/>
                  </a:moveTo>
                  <a:cubicBezTo>
                    <a:pt x="6" y="1"/>
                    <a:pt x="12" y="2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2" y="2"/>
                    <a:pt x="6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62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74" name="Freeform 216">
              <a:extLst>
                <a:ext uri="{FF2B5EF4-FFF2-40B4-BE49-F238E27FC236}">
                  <a16:creationId xmlns:a16="http://schemas.microsoft.com/office/drawing/2014/main" id="{535DF282-696B-4899-AF50-D0EAF6672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97200" y="3103563"/>
              <a:ext cx="447675" cy="606425"/>
            </a:xfrm>
            <a:custGeom>
              <a:avLst/>
              <a:gdLst>
                <a:gd name="T0" fmla="*/ 53 w 92"/>
                <a:gd name="T1" fmla="*/ 0 h 124"/>
                <a:gd name="T2" fmla="*/ 40 w 92"/>
                <a:gd name="T3" fmla="*/ 1 h 124"/>
                <a:gd name="T4" fmla="*/ 40 w 92"/>
                <a:gd name="T5" fmla="*/ 15 h 124"/>
                <a:gd name="T6" fmla="*/ 30 w 92"/>
                <a:gd name="T7" fmla="*/ 12 h 124"/>
                <a:gd name="T8" fmla="*/ 0 w 92"/>
                <a:gd name="T9" fmla="*/ 111 h 124"/>
                <a:gd name="T10" fmla="*/ 0 w 92"/>
                <a:gd name="T11" fmla="*/ 111 h 124"/>
                <a:gd name="T12" fmla="*/ 0 w 92"/>
                <a:gd name="T13" fmla="*/ 111 h 124"/>
                <a:gd name="T14" fmla="*/ 0 w 92"/>
                <a:gd name="T15" fmla="*/ 111 h 124"/>
                <a:gd name="T16" fmla="*/ 0 w 92"/>
                <a:gd name="T17" fmla="*/ 112 h 124"/>
                <a:gd name="T18" fmla="*/ 0 w 92"/>
                <a:gd name="T19" fmla="*/ 112 h 124"/>
                <a:gd name="T20" fmla="*/ 1 w 92"/>
                <a:gd name="T21" fmla="*/ 112 h 124"/>
                <a:gd name="T22" fmla="*/ 1 w 92"/>
                <a:gd name="T23" fmla="*/ 112 h 124"/>
                <a:gd name="T24" fmla="*/ 1 w 92"/>
                <a:gd name="T25" fmla="*/ 112 h 124"/>
                <a:gd name="T26" fmla="*/ 1 w 92"/>
                <a:gd name="T27" fmla="*/ 112 h 124"/>
                <a:gd name="T28" fmla="*/ 2 w 92"/>
                <a:gd name="T29" fmla="*/ 112 h 124"/>
                <a:gd name="T30" fmla="*/ 2 w 92"/>
                <a:gd name="T31" fmla="*/ 112 h 124"/>
                <a:gd name="T32" fmla="*/ 9 w 92"/>
                <a:gd name="T33" fmla="*/ 112 h 124"/>
                <a:gd name="T34" fmla="*/ 10 w 92"/>
                <a:gd name="T35" fmla="*/ 110 h 124"/>
                <a:gd name="T36" fmla="*/ 37 w 92"/>
                <a:gd name="T37" fmla="*/ 113 h 124"/>
                <a:gd name="T38" fmla="*/ 65 w 92"/>
                <a:gd name="T39" fmla="*/ 118 h 124"/>
                <a:gd name="T40" fmla="*/ 83 w 92"/>
                <a:gd name="T41" fmla="*/ 121 h 124"/>
                <a:gd name="T42" fmla="*/ 92 w 92"/>
                <a:gd name="T43" fmla="*/ 124 h 124"/>
                <a:gd name="T44" fmla="*/ 32 w 92"/>
                <a:gd name="T45" fmla="*/ 103 h 124"/>
                <a:gd name="T46" fmla="*/ 53 w 92"/>
                <a:gd name="T4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2" h="124">
                  <a:moveTo>
                    <a:pt x="53" y="0"/>
                  </a:moveTo>
                  <a:cubicBezTo>
                    <a:pt x="49" y="0"/>
                    <a:pt x="44" y="1"/>
                    <a:pt x="40" y="1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22" y="50"/>
                    <a:pt x="13" y="84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2" y="112"/>
                  </a:cubicBezTo>
                  <a:cubicBezTo>
                    <a:pt x="2" y="112"/>
                    <a:pt x="2" y="112"/>
                    <a:pt x="2" y="112"/>
                  </a:cubicBezTo>
                  <a:cubicBezTo>
                    <a:pt x="4" y="112"/>
                    <a:pt x="6" y="112"/>
                    <a:pt x="9" y="112"/>
                  </a:cubicBezTo>
                  <a:cubicBezTo>
                    <a:pt x="9" y="111"/>
                    <a:pt x="9" y="110"/>
                    <a:pt x="10" y="110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47" y="114"/>
                    <a:pt x="56" y="116"/>
                    <a:pt x="65" y="118"/>
                  </a:cubicBezTo>
                  <a:cubicBezTo>
                    <a:pt x="71" y="119"/>
                    <a:pt x="77" y="120"/>
                    <a:pt x="83" y="121"/>
                  </a:cubicBezTo>
                  <a:cubicBezTo>
                    <a:pt x="86" y="122"/>
                    <a:pt x="89" y="123"/>
                    <a:pt x="92" y="124"/>
                  </a:cubicBezTo>
                  <a:cubicBezTo>
                    <a:pt x="72" y="114"/>
                    <a:pt x="48" y="116"/>
                    <a:pt x="32" y="103"/>
                  </a:cubicBezTo>
                  <a:cubicBezTo>
                    <a:pt x="9" y="85"/>
                    <a:pt x="33" y="28"/>
                    <a:pt x="53" y="0"/>
                  </a:cubicBezTo>
                </a:path>
              </a:pathLst>
            </a:custGeom>
            <a:solidFill>
              <a:srgbClr val="E7B2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75" name="Freeform 217">
              <a:extLst>
                <a:ext uri="{FF2B5EF4-FFF2-40B4-BE49-F238E27FC236}">
                  <a16:creationId xmlns:a16="http://schemas.microsoft.com/office/drawing/2014/main" id="{FF8B4A93-7832-456C-992F-5CC4C44B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35325" y="2938463"/>
              <a:ext cx="433388" cy="238125"/>
            </a:xfrm>
            <a:custGeom>
              <a:avLst/>
              <a:gdLst>
                <a:gd name="T0" fmla="*/ 2 w 89"/>
                <a:gd name="T1" fmla="*/ 19 h 49"/>
                <a:gd name="T2" fmla="*/ 2 w 89"/>
                <a:gd name="T3" fmla="*/ 19 h 49"/>
                <a:gd name="T4" fmla="*/ 3 w 89"/>
                <a:gd name="T5" fmla="*/ 19 h 49"/>
                <a:gd name="T6" fmla="*/ 3 w 89"/>
                <a:gd name="T7" fmla="*/ 19 h 49"/>
                <a:gd name="T8" fmla="*/ 3 w 89"/>
                <a:gd name="T9" fmla="*/ 19 h 49"/>
                <a:gd name="T10" fmla="*/ 3 w 89"/>
                <a:gd name="T11" fmla="*/ 19 h 49"/>
                <a:gd name="T12" fmla="*/ 3 w 89"/>
                <a:gd name="T13" fmla="*/ 20 h 49"/>
                <a:gd name="T14" fmla="*/ 3 w 89"/>
                <a:gd name="T15" fmla="*/ 20 h 49"/>
                <a:gd name="T16" fmla="*/ 3 w 89"/>
                <a:gd name="T17" fmla="*/ 20 h 49"/>
                <a:gd name="T18" fmla="*/ 3 w 89"/>
                <a:gd name="T19" fmla="*/ 20 h 49"/>
                <a:gd name="T20" fmla="*/ 3 w 89"/>
                <a:gd name="T21" fmla="*/ 20 h 49"/>
                <a:gd name="T22" fmla="*/ 3 w 89"/>
                <a:gd name="T23" fmla="*/ 20 h 49"/>
                <a:gd name="T24" fmla="*/ 3 w 89"/>
                <a:gd name="T25" fmla="*/ 20 h 49"/>
                <a:gd name="T26" fmla="*/ 3 w 89"/>
                <a:gd name="T27" fmla="*/ 20 h 49"/>
                <a:gd name="T28" fmla="*/ 3 w 89"/>
                <a:gd name="T29" fmla="*/ 20 h 49"/>
                <a:gd name="T30" fmla="*/ 3 w 89"/>
                <a:gd name="T31" fmla="*/ 20 h 49"/>
                <a:gd name="T32" fmla="*/ 3 w 89"/>
                <a:gd name="T33" fmla="*/ 20 h 49"/>
                <a:gd name="T34" fmla="*/ 3 w 89"/>
                <a:gd name="T35" fmla="*/ 20 h 49"/>
                <a:gd name="T36" fmla="*/ 3 w 89"/>
                <a:gd name="T37" fmla="*/ 20 h 49"/>
                <a:gd name="T38" fmla="*/ 3 w 89"/>
                <a:gd name="T39" fmla="*/ 21 h 49"/>
                <a:gd name="T40" fmla="*/ 3 w 89"/>
                <a:gd name="T41" fmla="*/ 21 h 49"/>
                <a:gd name="T42" fmla="*/ 3 w 89"/>
                <a:gd name="T43" fmla="*/ 21 h 49"/>
                <a:gd name="T44" fmla="*/ 16 w 89"/>
                <a:gd name="T45" fmla="*/ 31 h 49"/>
                <a:gd name="T46" fmla="*/ 16 w 89"/>
                <a:gd name="T47" fmla="*/ 31 h 49"/>
                <a:gd name="T48" fmla="*/ 16 w 89"/>
                <a:gd name="T49" fmla="*/ 31 h 49"/>
                <a:gd name="T50" fmla="*/ 16 w 89"/>
                <a:gd name="T51" fmla="*/ 31 h 49"/>
                <a:gd name="T52" fmla="*/ 17 w 89"/>
                <a:gd name="T53" fmla="*/ 31 h 49"/>
                <a:gd name="T54" fmla="*/ 17 w 89"/>
                <a:gd name="T55" fmla="*/ 31 h 49"/>
                <a:gd name="T56" fmla="*/ 17 w 89"/>
                <a:gd name="T57" fmla="*/ 31 h 49"/>
                <a:gd name="T58" fmla="*/ 79 w 89"/>
                <a:gd name="T59" fmla="*/ 46 h 49"/>
                <a:gd name="T60" fmla="*/ 89 w 89"/>
                <a:gd name="T61" fmla="*/ 49 h 49"/>
                <a:gd name="T62" fmla="*/ 78 w 89"/>
                <a:gd name="T63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9" h="49">
                  <a:moveTo>
                    <a:pt x="2" y="0"/>
                  </a:moveTo>
                  <a:cubicBezTo>
                    <a:pt x="0" y="7"/>
                    <a:pt x="0" y="13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6" y="25"/>
                    <a:pt x="10" y="29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79" y="46"/>
                    <a:pt x="79" y="46"/>
                    <a:pt x="79" y="46"/>
                  </a:cubicBezTo>
                  <a:cubicBezTo>
                    <a:pt x="79" y="46"/>
                    <a:pt x="79" y="46"/>
                    <a:pt x="79" y="46"/>
                  </a:cubicBezTo>
                  <a:cubicBezTo>
                    <a:pt x="79" y="46"/>
                    <a:pt x="79" y="46"/>
                    <a:pt x="79" y="46"/>
                  </a:cubicBezTo>
                  <a:cubicBezTo>
                    <a:pt x="89" y="49"/>
                    <a:pt x="89" y="49"/>
                    <a:pt x="89" y="49"/>
                  </a:cubicBezTo>
                  <a:cubicBezTo>
                    <a:pt x="89" y="35"/>
                    <a:pt x="89" y="35"/>
                    <a:pt x="89" y="35"/>
                  </a:cubicBezTo>
                  <a:cubicBezTo>
                    <a:pt x="85" y="36"/>
                    <a:pt x="82" y="36"/>
                    <a:pt x="78" y="36"/>
                  </a:cubicBezTo>
                  <a:cubicBezTo>
                    <a:pt x="49" y="36"/>
                    <a:pt x="17" y="25"/>
                    <a:pt x="2" y="0"/>
                  </a:cubicBezTo>
                </a:path>
              </a:pathLst>
            </a:custGeom>
            <a:solidFill>
              <a:srgbClr val="E7B2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76" name="Freeform 218">
              <a:extLst>
                <a:ext uri="{FF2B5EF4-FFF2-40B4-BE49-F238E27FC236}">
                  <a16:creationId xmlns:a16="http://schemas.microsoft.com/office/drawing/2014/main" id="{3894ACAF-150D-4063-AF7A-9CDAEFAA28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870200" y="3656013"/>
              <a:ext cx="292100" cy="746125"/>
            </a:xfrm>
            <a:custGeom>
              <a:avLst/>
              <a:gdLst>
                <a:gd name="T0" fmla="*/ 0 w 60"/>
                <a:gd name="T1" fmla="*/ 40 h 153"/>
                <a:gd name="T2" fmla="*/ 60 w 60"/>
                <a:gd name="T3" fmla="*/ 61 h 153"/>
                <a:gd name="T4" fmla="*/ 28 w 60"/>
                <a:gd name="T5" fmla="*/ 153 h 153"/>
                <a:gd name="T6" fmla="*/ 60 w 60"/>
                <a:gd name="T7" fmla="*/ 61 h 153"/>
                <a:gd name="T8" fmla="*/ 0 w 60"/>
                <a:gd name="T9" fmla="*/ 40 h 153"/>
                <a:gd name="T10" fmla="*/ 11 w 60"/>
                <a:gd name="T11" fmla="*/ 0 h 153"/>
                <a:gd name="T12" fmla="*/ 25 w 60"/>
                <a:gd name="T13" fmla="*/ 2 h 153"/>
                <a:gd name="T14" fmla="*/ 25 w 60"/>
                <a:gd name="T15" fmla="*/ 2 h 153"/>
                <a:gd name="T16" fmla="*/ 11 w 60"/>
                <a:gd name="T17" fmla="*/ 0 h 153"/>
                <a:gd name="T18" fmla="*/ 11 w 60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153">
                  <a:moveTo>
                    <a:pt x="0" y="40"/>
                  </a:moveTo>
                  <a:cubicBezTo>
                    <a:pt x="60" y="61"/>
                    <a:pt x="60" y="61"/>
                    <a:pt x="60" y="61"/>
                  </a:cubicBezTo>
                  <a:cubicBezTo>
                    <a:pt x="42" y="87"/>
                    <a:pt x="32" y="118"/>
                    <a:pt x="28" y="153"/>
                  </a:cubicBezTo>
                  <a:cubicBezTo>
                    <a:pt x="32" y="118"/>
                    <a:pt x="42" y="87"/>
                    <a:pt x="60" y="61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11" y="0"/>
                  </a:move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D2D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77" name="Freeform 219">
              <a:extLst>
                <a:ext uri="{FF2B5EF4-FFF2-40B4-BE49-F238E27FC236}">
                  <a16:creationId xmlns:a16="http://schemas.microsoft.com/office/drawing/2014/main" id="{53DFEFBF-EE06-4861-8B7A-AD562EB849F8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78150" y="3651250"/>
              <a:ext cx="423863" cy="301625"/>
            </a:xfrm>
            <a:custGeom>
              <a:avLst/>
              <a:gdLst>
                <a:gd name="T0" fmla="*/ 5 w 87"/>
                <a:gd name="T1" fmla="*/ 0 h 62"/>
                <a:gd name="T2" fmla="*/ 0 w 87"/>
                <a:gd name="T3" fmla="*/ 15 h 62"/>
                <a:gd name="T4" fmla="*/ 22 w 87"/>
                <a:gd name="T5" fmla="*/ 41 h 62"/>
                <a:gd name="T6" fmla="*/ 22 w 87"/>
                <a:gd name="T7" fmla="*/ 41 h 62"/>
                <a:gd name="T8" fmla="*/ 82 w 87"/>
                <a:gd name="T9" fmla="*/ 62 h 62"/>
                <a:gd name="T10" fmla="*/ 87 w 87"/>
                <a:gd name="T11" fmla="*/ 55 h 62"/>
                <a:gd name="T12" fmla="*/ 33 w 87"/>
                <a:gd name="T13" fmla="*/ 26 h 62"/>
                <a:gd name="T14" fmla="*/ 36 w 87"/>
                <a:gd name="T15" fmla="*/ 8 h 62"/>
                <a:gd name="T16" fmla="*/ 47 w 87"/>
                <a:gd name="T17" fmla="*/ 3 h 62"/>
                <a:gd name="T18" fmla="*/ 33 w 87"/>
                <a:gd name="T19" fmla="*/ 1 h 62"/>
                <a:gd name="T20" fmla="*/ 5 w 87"/>
                <a:gd name="T2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62">
                  <a:moveTo>
                    <a:pt x="5" y="0"/>
                  </a:moveTo>
                  <a:cubicBezTo>
                    <a:pt x="2" y="5"/>
                    <a:pt x="0" y="10"/>
                    <a:pt x="0" y="15"/>
                  </a:cubicBezTo>
                  <a:cubicBezTo>
                    <a:pt x="0" y="25"/>
                    <a:pt x="6" y="35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82" y="62"/>
                    <a:pt x="82" y="62"/>
                    <a:pt x="82" y="62"/>
                  </a:cubicBezTo>
                  <a:cubicBezTo>
                    <a:pt x="84" y="60"/>
                    <a:pt x="85" y="57"/>
                    <a:pt x="87" y="55"/>
                  </a:cubicBezTo>
                  <a:cubicBezTo>
                    <a:pt x="67" y="51"/>
                    <a:pt x="47" y="43"/>
                    <a:pt x="33" y="26"/>
                  </a:cubicBezTo>
                  <a:cubicBezTo>
                    <a:pt x="29" y="19"/>
                    <a:pt x="29" y="11"/>
                    <a:pt x="36" y="8"/>
                  </a:cubicBezTo>
                  <a:cubicBezTo>
                    <a:pt x="40" y="6"/>
                    <a:pt x="43" y="4"/>
                    <a:pt x="47" y="3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24" y="1"/>
                    <a:pt x="14" y="0"/>
                    <a:pt x="5" y="0"/>
                  </a:cubicBezTo>
                </a:path>
              </a:pathLst>
            </a:custGeom>
            <a:solidFill>
              <a:srgbClr val="502D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78" name="Freeform 220">
              <a:extLst>
                <a:ext uri="{FF2B5EF4-FFF2-40B4-BE49-F238E27FC236}">
                  <a16:creationId xmlns:a16="http://schemas.microsoft.com/office/drawing/2014/main" id="{351E64CF-5607-422D-B1D0-259CB59B34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40025" y="4402138"/>
              <a:ext cx="442913" cy="225425"/>
            </a:xfrm>
            <a:custGeom>
              <a:avLst/>
              <a:gdLst>
                <a:gd name="T0" fmla="*/ 91 w 91"/>
                <a:gd name="T1" fmla="*/ 46 h 46"/>
                <a:gd name="T2" fmla="*/ 91 w 91"/>
                <a:gd name="T3" fmla="*/ 46 h 46"/>
                <a:gd name="T4" fmla="*/ 4 w 91"/>
                <a:gd name="T5" fmla="*/ 30 h 46"/>
                <a:gd name="T6" fmla="*/ 1 w 91"/>
                <a:gd name="T7" fmla="*/ 36 h 46"/>
                <a:gd name="T8" fmla="*/ 0 w 91"/>
                <a:gd name="T9" fmla="*/ 27 h 46"/>
                <a:gd name="T10" fmla="*/ 0 w 91"/>
                <a:gd name="T11" fmla="*/ 26 h 46"/>
                <a:gd name="T12" fmla="*/ 0 w 91"/>
                <a:gd name="T13" fmla="*/ 25 h 46"/>
                <a:gd name="T14" fmla="*/ 0 w 91"/>
                <a:gd name="T15" fmla="*/ 25 h 46"/>
                <a:gd name="T16" fmla="*/ 0 w 91"/>
                <a:gd name="T17" fmla="*/ 24 h 46"/>
                <a:gd name="T18" fmla="*/ 0 w 91"/>
                <a:gd name="T19" fmla="*/ 23 h 46"/>
                <a:gd name="T20" fmla="*/ 0 w 91"/>
                <a:gd name="T21" fmla="*/ 23 h 46"/>
                <a:gd name="T22" fmla="*/ 0 w 91"/>
                <a:gd name="T23" fmla="*/ 22 h 46"/>
                <a:gd name="T24" fmla="*/ 0 w 91"/>
                <a:gd name="T25" fmla="*/ 21 h 46"/>
                <a:gd name="T26" fmla="*/ 0 w 91"/>
                <a:gd name="T27" fmla="*/ 20 h 46"/>
                <a:gd name="T28" fmla="*/ 0 w 91"/>
                <a:gd name="T29" fmla="*/ 20 h 46"/>
                <a:gd name="T30" fmla="*/ 0 w 91"/>
                <a:gd name="T31" fmla="*/ 19 h 46"/>
                <a:gd name="T32" fmla="*/ 0 w 91"/>
                <a:gd name="T33" fmla="*/ 19 h 46"/>
                <a:gd name="T34" fmla="*/ 0 w 91"/>
                <a:gd name="T35" fmla="*/ 18 h 46"/>
                <a:gd name="T36" fmla="*/ 0 w 91"/>
                <a:gd name="T37" fmla="*/ 18 h 46"/>
                <a:gd name="T38" fmla="*/ 0 w 91"/>
                <a:gd name="T39" fmla="*/ 17 h 46"/>
                <a:gd name="T40" fmla="*/ 0 w 91"/>
                <a:gd name="T41" fmla="*/ 17 h 46"/>
                <a:gd name="T42" fmla="*/ 0 w 91"/>
                <a:gd name="T43" fmla="*/ 16 h 46"/>
                <a:gd name="T44" fmla="*/ 0 w 91"/>
                <a:gd name="T45" fmla="*/ 16 h 46"/>
                <a:gd name="T46" fmla="*/ 0 w 91"/>
                <a:gd name="T47" fmla="*/ 15 h 46"/>
                <a:gd name="T48" fmla="*/ 0 w 91"/>
                <a:gd name="T49" fmla="*/ 15 h 46"/>
                <a:gd name="T50" fmla="*/ 0 w 91"/>
                <a:gd name="T51" fmla="*/ 14 h 46"/>
                <a:gd name="T52" fmla="*/ 0 w 91"/>
                <a:gd name="T53" fmla="*/ 14 h 46"/>
                <a:gd name="T54" fmla="*/ 0 w 91"/>
                <a:gd name="T55" fmla="*/ 13 h 46"/>
                <a:gd name="T56" fmla="*/ 0 w 91"/>
                <a:gd name="T57" fmla="*/ 13 h 46"/>
                <a:gd name="T58" fmla="*/ 0 w 91"/>
                <a:gd name="T59" fmla="*/ 12 h 46"/>
                <a:gd name="T60" fmla="*/ 0 w 91"/>
                <a:gd name="T61" fmla="*/ 11 h 46"/>
                <a:gd name="T62" fmla="*/ 0 w 91"/>
                <a:gd name="T63" fmla="*/ 11 h 46"/>
                <a:gd name="T64" fmla="*/ 0 w 91"/>
                <a:gd name="T65" fmla="*/ 10 h 46"/>
                <a:gd name="T66" fmla="*/ 0 w 91"/>
                <a:gd name="T67" fmla="*/ 10 h 46"/>
                <a:gd name="T68" fmla="*/ 0 w 91"/>
                <a:gd name="T69" fmla="*/ 9 h 46"/>
                <a:gd name="T70" fmla="*/ 0 w 91"/>
                <a:gd name="T71" fmla="*/ 9 h 46"/>
                <a:gd name="T72" fmla="*/ 1 w 91"/>
                <a:gd name="T73" fmla="*/ 8 h 46"/>
                <a:gd name="T74" fmla="*/ 1 w 91"/>
                <a:gd name="T75" fmla="*/ 8 h 46"/>
                <a:gd name="T76" fmla="*/ 1 w 91"/>
                <a:gd name="T77" fmla="*/ 7 h 46"/>
                <a:gd name="T78" fmla="*/ 1 w 91"/>
                <a:gd name="T79" fmla="*/ 7 h 46"/>
                <a:gd name="T80" fmla="*/ 1 w 91"/>
                <a:gd name="T81" fmla="*/ 6 h 46"/>
                <a:gd name="T82" fmla="*/ 1 w 91"/>
                <a:gd name="T83" fmla="*/ 6 h 46"/>
                <a:gd name="T84" fmla="*/ 1 w 91"/>
                <a:gd name="T85" fmla="*/ 5 h 46"/>
                <a:gd name="T86" fmla="*/ 1 w 91"/>
                <a:gd name="T87" fmla="*/ 5 h 46"/>
                <a:gd name="T88" fmla="*/ 1 w 91"/>
                <a:gd name="T89" fmla="*/ 4 h 46"/>
                <a:gd name="T90" fmla="*/ 1 w 91"/>
                <a:gd name="T91" fmla="*/ 4 h 46"/>
                <a:gd name="T92" fmla="*/ 1 w 91"/>
                <a:gd name="T93" fmla="*/ 3 h 46"/>
                <a:gd name="T94" fmla="*/ 1 w 91"/>
                <a:gd name="T95" fmla="*/ 2 h 46"/>
                <a:gd name="T96" fmla="*/ 1 w 91"/>
                <a:gd name="T97" fmla="*/ 2 h 46"/>
                <a:gd name="T98" fmla="*/ 1 w 91"/>
                <a:gd name="T99" fmla="*/ 1 h 46"/>
                <a:gd name="T100" fmla="*/ 1 w 91"/>
                <a:gd name="T10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1" h="46">
                  <a:moveTo>
                    <a:pt x="91" y="46"/>
                  </a:move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moveTo>
                    <a:pt x="91" y="46"/>
                  </a:move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moveTo>
                    <a:pt x="5" y="28"/>
                  </a:moveTo>
                  <a:cubicBezTo>
                    <a:pt x="5" y="28"/>
                    <a:pt x="5" y="28"/>
                    <a:pt x="5" y="28"/>
                  </a:cubicBezTo>
                  <a:cubicBezTo>
                    <a:pt x="5" y="29"/>
                    <a:pt x="4" y="29"/>
                    <a:pt x="4" y="30"/>
                  </a:cubicBezTo>
                  <a:cubicBezTo>
                    <a:pt x="2" y="32"/>
                    <a:pt x="2" y="34"/>
                    <a:pt x="1" y="36"/>
                  </a:cubicBezTo>
                  <a:cubicBezTo>
                    <a:pt x="0" y="38"/>
                    <a:pt x="0" y="40"/>
                    <a:pt x="0" y="42"/>
                  </a:cubicBezTo>
                  <a:cubicBezTo>
                    <a:pt x="0" y="40"/>
                    <a:pt x="0" y="38"/>
                    <a:pt x="1" y="36"/>
                  </a:cubicBezTo>
                  <a:cubicBezTo>
                    <a:pt x="2" y="34"/>
                    <a:pt x="2" y="32"/>
                    <a:pt x="4" y="30"/>
                  </a:cubicBezTo>
                  <a:cubicBezTo>
                    <a:pt x="4" y="29"/>
                    <a:pt x="5" y="29"/>
                    <a:pt x="5" y="28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moveTo>
                    <a:pt x="0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moveTo>
                    <a:pt x="0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moveTo>
                    <a:pt x="0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moveTo>
                    <a:pt x="0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moveTo>
                    <a:pt x="0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moveTo>
                    <a:pt x="0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moveTo>
                    <a:pt x="0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moveTo>
                    <a:pt x="0" y="11"/>
                  </a:moveTo>
                  <a:cubicBezTo>
                    <a:pt x="0" y="11"/>
                    <a:pt x="0" y="12"/>
                    <a:pt x="0" y="12"/>
                  </a:cubicBezTo>
                  <a:cubicBezTo>
                    <a:pt x="0" y="12"/>
                    <a:pt x="0" y="11"/>
                    <a:pt x="0" y="11"/>
                  </a:cubicBezTo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moveTo>
                    <a:pt x="0" y="10"/>
                  </a:moveTo>
                  <a:cubicBezTo>
                    <a:pt x="0" y="10"/>
                    <a:pt x="0" y="11"/>
                    <a:pt x="0" y="11"/>
                  </a:cubicBezTo>
                  <a:cubicBezTo>
                    <a:pt x="0" y="11"/>
                    <a:pt x="0" y="10"/>
                    <a:pt x="0" y="10"/>
                  </a:cubicBezTo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moveTo>
                    <a:pt x="0" y="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moveTo>
                    <a:pt x="0" y="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moveTo>
                    <a:pt x="1" y="8"/>
                  </a:moveTo>
                  <a:cubicBezTo>
                    <a:pt x="1" y="8"/>
                    <a:pt x="1" y="8"/>
                    <a:pt x="1" y="9"/>
                  </a:cubicBezTo>
                  <a:cubicBezTo>
                    <a:pt x="1" y="8"/>
                    <a:pt x="1" y="8"/>
                    <a:pt x="1" y="8"/>
                  </a:cubicBezTo>
                  <a:moveTo>
                    <a:pt x="1" y="8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moveTo>
                    <a:pt x="1" y="2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D2D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79" name="Freeform 221">
              <a:extLst>
                <a:ext uri="{FF2B5EF4-FFF2-40B4-BE49-F238E27FC236}">
                  <a16:creationId xmlns:a16="http://schemas.microsoft.com/office/drawing/2014/main" id="{A318E23A-067C-40E2-97D3-945CE73DD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40025" y="4533900"/>
              <a:ext cx="442913" cy="117475"/>
            </a:xfrm>
            <a:custGeom>
              <a:avLst/>
              <a:gdLst>
                <a:gd name="T0" fmla="*/ 24 w 91"/>
                <a:gd name="T1" fmla="*/ 0 h 24"/>
                <a:gd name="T2" fmla="*/ 5 w 91"/>
                <a:gd name="T3" fmla="*/ 1 h 24"/>
                <a:gd name="T4" fmla="*/ 4 w 91"/>
                <a:gd name="T5" fmla="*/ 3 h 24"/>
                <a:gd name="T6" fmla="*/ 1 w 91"/>
                <a:gd name="T7" fmla="*/ 9 h 24"/>
                <a:gd name="T8" fmla="*/ 0 w 91"/>
                <a:gd name="T9" fmla="*/ 15 h 24"/>
                <a:gd name="T10" fmla="*/ 10 w 91"/>
                <a:gd name="T11" fmla="*/ 23 h 24"/>
                <a:gd name="T12" fmla="*/ 14 w 91"/>
                <a:gd name="T13" fmla="*/ 22 h 24"/>
                <a:gd name="T14" fmla="*/ 33 w 91"/>
                <a:gd name="T15" fmla="*/ 21 h 24"/>
                <a:gd name="T16" fmla="*/ 80 w 91"/>
                <a:gd name="T17" fmla="*/ 24 h 24"/>
                <a:gd name="T18" fmla="*/ 91 w 91"/>
                <a:gd name="T19" fmla="*/ 21 h 24"/>
                <a:gd name="T20" fmla="*/ 91 w 91"/>
                <a:gd name="T21" fmla="*/ 19 h 24"/>
                <a:gd name="T22" fmla="*/ 91 w 91"/>
                <a:gd name="T23" fmla="*/ 19 h 24"/>
                <a:gd name="T24" fmla="*/ 91 w 91"/>
                <a:gd name="T25" fmla="*/ 19 h 24"/>
                <a:gd name="T26" fmla="*/ 91 w 91"/>
                <a:gd name="T27" fmla="*/ 19 h 24"/>
                <a:gd name="T28" fmla="*/ 91 w 91"/>
                <a:gd name="T29" fmla="*/ 19 h 24"/>
                <a:gd name="T30" fmla="*/ 91 w 91"/>
                <a:gd name="T31" fmla="*/ 19 h 24"/>
                <a:gd name="T32" fmla="*/ 90 w 91"/>
                <a:gd name="T33" fmla="*/ 16 h 24"/>
                <a:gd name="T34" fmla="*/ 24 w 91"/>
                <a:gd name="T3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1" h="24">
                  <a:moveTo>
                    <a:pt x="24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5" y="2"/>
                    <a:pt x="4" y="2"/>
                    <a:pt x="4" y="3"/>
                  </a:cubicBezTo>
                  <a:cubicBezTo>
                    <a:pt x="2" y="5"/>
                    <a:pt x="2" y="7"/>
                    <a:pt x="1" y="9"/>
                  </a:cubicBezTo>
                  <a:cubicBezTo>
                    <a:pt x="0" y="11"/>
                    <a:pt x="0" y="13"/>
                    <a:pt x="0" y="15"/>
                  </a:cubicBezTo>
                  <a:cubicBezTo>
                    <a:pt x="0" y="19"/>
                    <a:pt x="2" y="23"/>
                    <a:pt x="10" y="23"/>
                  </a:cubicBezTo>
                  <a:cubicBezTo>
                    <a:pt x="11" y="23"/>
                    <a:pt x="13" y="22"/>
                    <a:pt x="14" y="22"/>
                  </a:cubicBezTo>
                  <a:cubicBezTo>
                    <a:pt x="22" y="22"/>
                    <a:pt x="28" y="21"/>
                    <a:pt x="33" y="21"/>
                  </a:cubicBezTo>
                  <a:cubicBezTo>
                    <a:pt x="48" y="21"/>
                    <a:pt x="54" y="24"/>
                    <a:pt x="80" y="24"/>
                  </a:cubicBezTo>
                  <a:cubicBezTo>
                    <a:pt x="90" y="24"/>
                    <a:pt x="91" y="22"/>
                    <a:pt x="91" y="21"/>
                  </a:cubicBezTo>
                  <a:cubicBezTo>
                    <a:pt x="91" y="20"/>
                    <a:pt x="91" y="19"/>
                    <a:pt x="91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91" y="18"/>
                    <a:pt x="91" y="17"/>
                    <a:pt x="90" y="16"/>
                  </a:cubicBezTo>
                  <a:cubicBezTo>
                    <a:pt x="67" y="13"/>
                    <a:pt x="39" y="18"/>
                    <a:pt x="24" y="0"/>
                  </a:cubicBezTo>
                </a:path>
              </a:pathLst>
            </a:custGeom>
            <a:solidFill>
              <a:srgbClr val="363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80" name="Freeform 222">
              <a:extLst>
                <a:ext uri="{FF2B5EF4-FFF2-40B4-BE49-F238E27FC236}">
                  <a16:creationId xmlns:a16="http://schemas.microsoft.com/office/drawing/2014/main" id="{A9092F76-175C-4B7A-8858-F546218CD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40025" y="4533900"/>
              <a:ext cx="0" cy="4763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D2D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81" name="Freeform 223">
              <a:extLst>
                <a:ext uri="{FF2B5EF4-FFF2-40B4-BE49-F238E27FC236}">
                  <a16:creationId xmlns:a16="http://schemas.microsoft.com/office/drawing/2014/main" id="{B9E4A9AF-02EB-44E6-A9CB-6B525F223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40025" y="3919538"/>
              <a:ext cx="273050" cy="619125"/>
            </a:xfrm>
            <a:custGeom>
              <a:avLst/>
              <a:gdLst>
                <a:gd name="T0" fmla="*/ 33 w 56"/>
                <a:gd name="T1" fmla="*/ 7 h 127"/>
                <a:gd name="T2" fmla="*/ 1 w 56"/>
                <a:gd name="T3" fmla="*/ 99 h 127"/>
                <a:gd name="T4" fmla="*/ 1 w 56"/>
                <a:gd name="T5" fmla="*/ 100 h 127"/>
                <a:gd name="T6" fmla="*/ 1 w 56"/>
                <a:gd name="T7" fmla="*/ 101 h 127"/>
                <a:gd name="T8" fmla="*/ 1 w 56"/>
                <a:gd name="T9" fmla="*/ 101 h 127"/>
                <a:gd name="T10" fmla="*/ 1 w 56"/>
                <a:gd name="T11" fmla="*/ 102 h 127"/>
                <a:gd name="T12" fmla="*/ 1 w 56"/>
                <a:gd name="T13" fmla="*/ 103 h 127"/>
                <a:gd name="T14" fmla="*/ 1 w 56"/>
                <a:gd name="T15" fmla="*/ 103 h 127"/>
                <a:gd name="T16" fmla="*/ 1 w 56"/>
                <a:gd name="T17" fmla="*/ 104 h 127"/>
                <a:gd name="T18" fmla="*/ 1 w 56"/>
                <a:gd name="T19" fmla="*/ 104 h 127"/>
                <a:gd name="T20" fmla="*/ 1 w 56"/>
                <a:gd name="T21" fmla="*/ 105 h 127"/>
                <a:gd name="T22" fmla="*/ 1 w 56"/>
                <a:gd name="T23" fmla="*/ 105 h 127"/>
                <a:gd name="T24" fmla="*/ 1 w 56"/>
                <a:gd name="T25" fmla="*/ 106 h 127"/>
                <a:gd name="T26" fmla="*/ 1 w 56"/>
                <a:gd name="T27" fmla="*/ 106 h 127"/>
                <a:gd name="T28" fmla="*/ 1 w 56"/>
                <a:gd name="T29" fmla="*/ 107 h 127"/>
                <a:gd name="T30" fmla="*/ 1 w 56"/>
                <a:gd name="T31" fmla="*/ 107 h 127"/>
                <a:gd name="T32" fmla="*/ 0 w 56"/>
                <a:gd name="T33" fmla="*/ 108 h 127"/>
                <a:gd name="T34" fmla="*/ 0 w 56"/>
                <a:gd name="T35" fmla="*/ 108 h 127"/>
                <a:gd name="T36" fmla="*/ 0 w 56"/>
                <a:gd name="T37" fmla="*/ 109 h 127"/>
                <a:gd name="T38" fmla="*/ 0 w 56"/>
                <a:gd name="T39" fmla="*/ 109 h 127"/>
                <a:gd name="T40" fmla="*/ 0 w 56"/>
                <a:gd name="T41" fmla="*/ 110 h 127"/>
                <a:gd name="T42" fmla="*/ 0 w 56"/>
                <a:gd name="T43" fmla="*/ 110 h 127"/>
                <a:gd name="T44" fmla="*/ 0 w 56"/>
                <a:gd name="T45" fmla="*/ 111 h 127"/>
                <a:gd name="T46" fmla="*/ 0 w 56"/>
                <a:gd name="T47" fmla="*/ 112 h 127"/>
                <a:gd name="T48" fmla="*/ 0 w 56"/>
                <a:gd name="T49" fmla="*/ 112 h 127"/>
                <a:gd name="T50" fmla="*/ 0 w 56"/>
                <a:gd name="T51" fmla="*/ 113 h 127"/>
                <a:gd name="T52" fmla="*/ 0 w 56"/>
                <a:gd name="T53" fmla="*/ 113 h 127"/>
                <a:gd name="T54" fmla="*/ 0 w 56"/>
                <a:gd name="T55" fmla="*/ 114 h 127"/>
                <a:gd name="T56" fmla="*/ 0 w 56"/>
                <a:gd name="T57" fmla="*/ 114 h 127"/>
                <a:gd name="T58" fmla="*/ 0 w 56"/>
                <a:gd name="T59" fmla="*/ 115 h 127"/>
                <a:gd name="T60" fmla="*/ 0 w 56"/>
                <a:gd name="T61" fmla="*/ 115 h 127"/>
                <a:gd name="T62" fmla="*/ 0 w 56"/>
                <a:gd name="T63" fmla="*/ 116 h 127"/>
                <a:gd name="T64" fmla="*/ 0 w 56"/>
                <a:gd name="T65" fmla="*/ 116 h 127"/>
                <a:gd name="T66" fmla="*/ 0 w 56"/>
                <a:gd name="T67" fmla="*/ 117 h 127"/>
                <a:gd name="T68" fmla="*/ 0 w 56"/>
                <a:gd name="T69" fmla="*/ 117 h 127"/>
                <a:gd name="T70" fmla="*/ 0 w 56"/>
                <a:gd name="T71" fmla="*/ 118 h 127"/>
                <a:gd name="T72" fmla="*/ 0 w 56"/>
                <a:gd name="T73" fmla="*/ 118 h 127"/>
                <a:gd name="T74" fmla="*/ 0 w 56"/>
                <a:gd name="T75" fmla="*/ 119 h 127"/>
                <a:gd name="T76" fmla="*/ 0 w 56"/>
                <a:gd name="T77" fmla="*/ 119 h 127"/>
                <a:gd name="T78" fmla="*/ 0 w 56"/>
                <a:gd name="T79" fmla="*/ 120 h 127"/>
                <a:gd name="T80" fmla="*/ 0 w 56"/>
                <a:gd name="T81" fmla="*/ 121 h 127"/>
                <a:gd name="T82" fmla="*/ 0 w 56"/>
                <a:gd name="T83" fmla="*/ 122 h 127"/>
                <a:gd name="T84" fmla="*/ 0 w 56"/>
                <a:gd name="T85" fmla="*/ 122 h 127"/>
                <a:gd name="T86" fmla="*/ 0 w 56"/>
                <a:gd name="T87" fmla="*/ 123 h 127"/>
                <a:gd name="T88" fmla="*/ 0 w 56"/>
                <a:gd name="T89" fmla="*/ 124 h 127"/>
                <a:gd name="T90" fmla="*/ 0 w 56"/>
                <a:gd name="T91" fmla="*/ 124 h 127"/>
                <a:gd name="T92" fmla="*/ 0 w 56"/>
                <a:gd name="T93" fmla="*/ 125 h 127"/>
                <a:gd name="T94" fmla="*/ 0 w 56"/>
                <a:gd name="T95" fmla="*/ 126 h 127"/>
                <a:gd name="T96" fmla="*/ 0 w 56"/>
                <a:gd name="T97" fmla="*/ 126 h 127"/>
                <a:gd name="T98" fmla="*/ 0 w 56"/>
                <a:gd name="T99" fmla="*/ 127 h 127"/>
                <a:gd name="T100" fmla="*/ 5 w 56"/>
                <a:gd name="T101" fmla="*/ 127 h 127"/>
                <a:gd name="T102" fmla="*/ 24 w 56"/>
                <a:gd name="T103" fmla="*/ 126 h 127"/>
                <a:gd name="T104" fmla="*/ 56 w 56"/>
                <a:gd name="T105" fmla="*/ 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6" h="127">
                  <a:moveTo>
                    <a:pt x="38" y="0"/>
                  </a:moveTo>
                  <a:cubicBezTo>
                    <a:pt x="36" y="2"/>
                    <a:pt x="35" y="5"/>
                    <a:pt x="33" y="7"/>
                  </a:cubicBezTo>
                  <a:cubicBezTo>
                    <a:pt x="15" y="33"/>
                    <a:pt x="5" y="64"/>
                    <a:pt x="1" y="99"/>
                  </a:cubicBezTo>
                  <a:cubicBezTo>
                    <a:pt x="1" y="99"/>
                    <a:pt x="1" y="99"/>
                    <a:pt x="1" y="99"/>
                  </a:cubicBezTo>
                  <a:cubicBezTo>
                    <a:pt x="1" y="99"/>
                    <a:pt x="1" y="100"/>
                    <a:pt x="1" y="100"/>
                  </a:cubicBezTo>
                  <a:cubicBezTo>
                    <a:pt x="1" y="100"/>
                    <a:pt x="1" y="100"/>
                    <a:pt x="1" y="100"/>
                  </a:cubicBezTo>
                  <a:cubicBezTo>
                    <a:pt x="1" y="100"/>
                    <a:pt x="1" y="100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2"/>
                    <a:pt x="1" y="102"/>
                    <a:pt x="1" y="102"/>
                  </a:cubicBezTo>
                  <a:cubicBezTo>
                    <a:pt x="1" y="102"/>
                    <a:pt x="1" y="102"/>
                    <a:pt x="1" y="102"/>
                  </a:cubicBezTo>
                  <a:cubicBezTo>
                    <a:pt x="1" y="102"/>
                    <a:pt x="1" y="102"/>
                    <a:pt x="1" y="102"/>
                  </a:cubicBezTo>
                  <a:cubicBezTo>
                    <a:pt x="1" y="103"/>
                    <a:pt x="1" y="103"/>
                    <a:pt x="1" y="103"/>
                  </a:cubicBezTo>
                  <a:cubicBezTo>
                    <a:pt x="1" y="103"/>
                    <a:pt x="1" y="103"/>
                    <a:pt x="1" y="103"/>
                  </a:cubicBezTo>
                  <a:cubicBezTo>
                    <a:pt x="1" y="103"/>
                    <a:pt x="1" y="103"/>
                    <a:pt x="1" y="103"/>
                  </a:cubicBezTo>
                  <a:cubicBezTo>
                    <a:pt x="1" y="103"/>
                    <a:pt x="1" y="103"/>
                    <a:pt x="1" y="103"/>
                  </a:cubicBezTo>
                  <a:cubicBezTo>
                    <a:pt x="1" y="103"/>
                    <a:pt x="1" y="103"/>
                    <a:pt x="1" y="104"/>
                  </a:cubicBezTo>
                  <a:cubicBezTo>
                    <a:pt x="1" y="104"/>
                    <a:pt x="1" y="104"/>
                    <a:pt x="1" y="104"/>
                  </a:cubicBezTo>
                  <a:cubicBezTo>
                    <a:pt x="1" y="104"/>
                    <a:pt x="1" y="104"/>
                    <a:pt x="1" y="104"/>
                  </a:cubicBezTo>
                  <a:cubicBezTo>
                    <a:pt x="1" y="104"/>
                    <a:pt x="1" y="104"/>
                    <a:pt x="1" y="104"/>
                  </a:cubicBezTo>
                  <a:cubicBezTo>
                    <a:pt x="1" y="104"/>
                    <a:pt x="1" y="105"/>
                    <a:pt x="1" y="105"/>
                  </a:cubicBezTo>
                  <a:cubicBezTo>
                    <a:pt x="1" y="105"/>
                    <a:pt x="1" y="105"/>
                    <a:pt x="1" y="105"/>
                  </a:cubicBezTo>
                  <a:cubicBezTo>
                    <a:pt x="1" y="105"/>
                    <a:pt x="1" y="105"/>
                    <a:pt x="1" y="105"/>
                  </a:cubicBezTo>
                  <a:cubicBezTo>
                    <a:pt x="1" y="105"/>
                    <a:pt x="1" y="105"/>
                    <a:pt x="1" y="105"/>
                  </a:cubicBezTo>
                  <a:cubicBezTo>
                    <a:pt x="1" y="105"/>
                    <a:pt x="1" y="106"/>
                    <a:pt x="1" y="106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07"/>
                    <a:pt x="1" y="107"/>
                    <a:pt x="1" y="107"/>
                  </a:cubicBezTo>
                  <a:cubicBezTo>
                    <a:pt x="1" y="107"/>
                    <a:pt x="1" y="107"/>
                    <a:pt x="1" y="107"/>
                  </a:cubicBezTo>
                  <a:cubicBezTo>
                    <a:pt x="1" y="107"/>
                    <a:pt x="1" y="107"/>
                    <a:pt x="1" y="107"/>
                  </a:cubicBezTo>
                  <a:cubicBezTo>
                    <a:pt x="1" y="107"/>
                    <a:pt x="1" y="107"/>
                    <a:pt x="1" y="108"/>
                  </a:cubicBezTo>
                  <a:cubicBezTo>
                    <a:pt x="1" y="108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0" y="113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0"/>
                    <a:pt x="0" y="121"/>
                    <a:pt x="0" y="121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21"/>
                    <a:pt x="0" y="121"/>
                    <a:pt x="0" y="12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3"/>
                    <a:pt x="0" y="124"/>
                    <a:pt x="0" y="124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26"/>
                    <a:pt x="0" y="127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24" y="126"/>
                    <a:pt x="24" y="126"/>
                    <a:pt x="24" y="126"/>
                  </a:cubicBezTo>
                  <a:cubicBezTo>
                    <a:pt x="22" y="124"/>
                    <a:pt x="20" y="121"/>
                    <a:pt x="18" y="117"/>
                  </a:cubicBezTo>
                  <a:cubicBezTo>
                    <a:pt x="1" y="76"/>
                    <a:pt x="22" y="28"/>
                    <a:pt x="56" y="2"/>
                  </a:cubicBezTo>
                  <a:cubicBezTo>
                    <a:pt x="50" y="2"/>
                    <a:pt x="44" y="1"/>
                    <a:pt x="38" y="0"/>
                  </a:cubicBezTo>
                </a:path>
              </a:pathLst>
            </a:custGeom>
            <a:solidFill>
              <a:srgbClr val="502D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82" name="Oval 224">
              <a:extLst>
                <a:ext uri="{FF2B5EF4-FFF2-40B4-BE49-F238E27FC236}">
                  <a16:creationId xmlns:a16="http://schemas.microsoft.com/office/drawing/2014/main" id="{62FA3A33-BBDD-4F4F-9B97-D98D0A97C9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817812" y="3656013"/>
              <a:ext cx="1588" cy="1588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83" name="Freeform 225">
              <a:extLst>
                <a:ext uri="{FF2B5EF4-FFF2-40B4-BE49-F238E27FC236}">
                  <a16:creationId xmlns:a16="http://schemas.microsoft.com/office/drawing/2014/main" id="{4DE6B033-83B7-4CCA-B0CB-0BEC93A4E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54337" y="3651250"/>
              <a:ext cx="136525" cy="4763"/>
            </a:xfrm>
            <a:custGeom>
              <a:avLst/>
              <a:gdLst>
                <a:gd name="T0" fmla="*/ 0 w 28"/>
                <a:gd name="T1" fmla="*/ 0 h 1"/>
                <a:gd name="T2" fmla="*/ 0 w 28"/>
                <a:gd name="T3" fmla="*/ 0 h 1"/>
                <a:gd name="T4" fmla="*/ 28 w 28"/>
                <a:gd name="T5" fmla="*/ 1 h 1"/>
                <a:gd name="T6" fmla="*/ 28 w 28"/>
                <a:gd name="T7" fmla="*/ 1 h 1"/>
                <a:gd name="T8" fmla="*/ 0 w 2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19" y="1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19" y="1"/>
                    <a:pt x="9" y="0"/>
                    <a:pt x="0" y="0"/>
                  </a:cubicBezTo>
                </a:path>
              </a:pathLst>
            </a:custGeom>
            <a:solidFill>
              <a:srgbClr val="4B2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84" name="Freeform 226">
              <a:extLst>
                <a:ext uri="{FF2B5EF4-FFF2-40B4-BE49-F238E27FC236}">
                  <a16:creationId xmlns:a16="http://schemas.microsoft.com/office/drawing/2014/main" id="{358489FF-5A89-41B7-ABCF-511235E7F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54337" y="3641725"/>
              <a:ext cx="136525" cy="14288"/>
            </a:xfrm>
            <a:custGeom>
              <a:avLst/>
              <a:gdLst>
                <a:gd name="T0" fmla="*/ 1 w 28"/>
                <a:gd name="T1" fmla="*/ 0 h 3"/>
                <a:gd name="T2" fmla="*/ 0 w 28"/>
                <a:gd name="T3" fmla="*/ 2 h 3"/>
                <a:gd name="T4" fmla="*/ 0 w 28"/>
                <a:gd name="T5" fmla="*/ 2 h 3"/>
                <a:gd name="T6" fmla="*/ 28 w 28"/>
                <a:gd name="T7" fmla="*/ 3 h 3"/>
                <a:gd name="T8" fmla="*/ 28 w 28"/>
                <a:gd name="T9" fmla="*/ 3 h 3"/>
                <a:gd name="T10" fmla="*/ 1 w 28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3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9" y="2"/>
                    <a:pt x="19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BF9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85" name="Freeform 227">
              <a:extLst>
                <a:ext uri="{FF2B5EF4-FFF2-40B4-BE49-F238E27FC236}">
                  <a16:creationId xmlns:a16="http://schemas.microsoft.com/office/drawing/2014/main" id="{3A788EC8-590B-45FE-84D6-2BA03F3BE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38487" y="2635250"/>
              <a:ext cx="169863" cy="185738"/>
            </a:xfrm>
            <a:custGeom>
              <a:avLst/>
              <a:gdLst>
                <a:gd name="T0" fmla="*/ 107 w 107"/>
                <a:gd name="T1" fmla="*/ 62 h 117"/>
                <a:gd name="T2" fmla="*/ 18 w 107"/>
                <a:gd name="T3" fmla="*/ 0 h 117"/>
                <a:gd name="T4" fmla="*/ 0 w 107"/>
                <a:gd name="T5" fmla="*/ 46 h 117"/>
                <a:gd name="T6" fmla="*/ 101 w 107"/>
                <a:gd name="T7" fmla="*/ 117 h 117"/>
                <a:gd name="T8" fmla="*/ 107 w 107"/>
                <a:gd name="T9" fmla="*/ 6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17">
                  <a:moveTo>
                    <a:pt x="107" y="62"/>
                  </a:moveTo>
                  <a:lnTo>
                    <a:pt x="18" y="0"/>
                  </a:lnTo>
                  <a:lnTo>
                    <a:pt x="0" y="46"/>
                  </a:lnTo>
                  <a:lnTo>
                    <a:pt x="101" y="117"/>
                  </a:lnTo>
                  <a:lnTo>
                    <a:pt x="107" y="62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86" name="Freeform 228">
              <a:extLst>
                <a:ext uri="{FF2B5EF4-FFF2-40B4-BE49-F238E27FC236}">
                  <a16:creationId xmlns:a16="http://schemas.microsoft.com/office/drawing/2014/main" id="{008500BD-AE36-4CDA-BE7E-DA6D46098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82750" y="3006725"/>
              <a:ext cx="73025" cy="263525"/>
            </a:xfrm>
            <a:custGeom>
              <a:avLst/>
              <a:gdLst>
                <a:gd name="T0" fmla="*/ 14 w 15"/>
                <a:gd name="T1" fmla="*/ 0 h 54"/>
                <a:gd name="T2" fmla="*/ 0 w 15"/>
                <a:gd name="T3" fmla="*/ 4 h 54"/>
                <a:gd name="T4" fmla="*/ 2 w 15"/>
                <a:gd name="T5" fmla="*/ 54 h 54"/>
                <a:gd name="T6" fmla="*/ 15 w 15"/>
                <a:gd name="T7" fmla="*/ 49 h 54"/>
                <a:gd name="T8" fmla="*/ 14 w 15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54">
                  <a:moveTo>
                    <a:pt x="14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20"/>
                    <a:pt x="1" y="37"/>
                    <a:pt x="2" y="54"/>
                  </a:cubicBezTo>
                  <a:cubicBezTo>
                    <a:pt x="7" y="52"/>
                    <a:pt x="11" y="51"/>
                    <a:pt x="15" y="49"/>
                  </a:cubicBezTo>
                  <a:cubicBezTo>
                    <a:pt x="15" y="27"/>
                    <a:pt x="11" y="21"/>
                    <a:pt x="14" y="0"/>
                  </a:cubicBezTo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87" name="Freeform 229">
              <a:extLst>
                <a:ext uri="{FF2B5EF4-FFF2-40B4-BE49-F238E27FC236}">
                  <a16:creationId xmlns:a16="http://schemas.microsoft.com/office/drawing/2014/main" id="{BC164215-92BB-4369-9103-5955607AAA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628775" y="3244850"/>
              <a:ext cx="19050" cy="11113"/>
            </a:xfrm>
            <a:custGeom>
              <a:avLst/>
              <a:gdLst>
                <a:gd name="T0" fmla="*/ 0 w 4"/>
                <a:gd name="T1" fmla="*/ 2 h 2"/>
                <a:gd name="T2" fmla="*/ 0 w 4"/>
                <a:gd name="T3" fmla="*/ 2 h 2"/>
                <a:gd name="T4" fmla="*/ 0 w 4"/>
                <a:gd name="T5" fmla="*/ 2 h 2"/>
                <a:gd name="T6" fmla="*/ 0 w 4"/>
                <a:gd name="T7" fmla="*/ 2 h 2"/>
                <a:gd name="T8" fmla="*/ 0 w 4"/>
                <a:gd name="T9" fmla="*/ 2 h 2"/>
                <a:gd name="T10" fmla="*/ 0 w 4"/>
                <a:gd name="T11" fmla="*/ 2 h 2"/>
                <a:gd name="T12" fmla="*/ 0 w 4"/>
                <a:gd name="T13" fmla="*/ 2 h 2"/>
                <a:gd name="T14" fmla="*/ 0 w 4"/>
                <a:gd name="T15" fmla="*/ 2 h 2"/>
                <a:gd name="T16" fmla="*/ 0 w 4"/>
                <a:gd name="T17" fmla="*/ 2 h 2"/>
                <a:gd name="T18" fmla="*/ 0 w 4"/>
                <a:gd name="T19" fmla="*/ 2 h 2"/>
                <a:gd name="T20" fmla="*/ 0 w 4"/>
                <a:gd name="T21" fmla="*/ 2 h 2"/>
                <a:gd name="T22" fmla="*/ 0 w 4"/>
                <a:gd name="T23" fmla="*/ 2 h 2"/>
                <a:gd name="T24" fmla="*/ 1 w 4"/>
                <a:gd name="T25" fmla="*/ 2 h 2"/>
                <a:gd name="T26" fmla="*/ 1 w 4"/>
                <a:gd name="T27" fmla="*/ 2 h 2"/>
                <a:gd name="T28" fmla="*/ 1 w 4"/>
                <a:gd name="T29" fmla="*/ 2 h 2"/>
                <a:gd name="T30" fmla="*/ 1 w 4"/>
                <a:gd name="T31" fmla="*/ 1 h 2"/>
                <a:gd name="T32" fmla="*/ 1 w 4"/>
                <a:gd name="T33" fmla="*/ 1 h 2"/>
                <a:gd name="T34" fmla="*/ 1 w 4"/>
                <a:gd name="T35" fmla="*/ 1 h 2"/>
                <a:gd name="T36" fmla="*/ 1 w 4"/>
                <a:gd name="T37" fmla="*/ 1 h 2"/>
                <a:gd name="T38" fmla="*/ 1 w 4"/>
                <a:gd name="T39" fmla="*/ 1 h 2"/>
                <a:gd name="T40" fmla="*/ 1 w 4"/>
                <a:gd name="T41" fmla="*/ 1 h 2"/>
                <a:gd name="T42" fmla="*/ 1 w 4"/>
                <a:gd name="T43" fmla="*/ 1 h 2"/>
                <a:gd name="T44" fmla="*/ 1 w 4"/>
                <a:gd name="T45" fmla="*/ 1 h 2"/>
                <a:gd name="T46" fmla="*/ 1 w 4"/>
                <a:gd name="T47" fmla="*/ 1 h 2"/>
                <a:gd name="T48" fmla="*/ 2 w 4"/>
                <a:gd name="T49" fmla="*/ 1 h 2"/>
                <a:gd name="T50" fmla="*/ 1 w 4"/>
                <a:gd name="T51" fmla="*/ 1 h 2"/>
                <a:gd name="T52" fmla="*/ 2 w 4"/>
                <a:gd name="T53" fmla="*/ 1 h 2"/>
                <a:gd name="T54" fmla="*/ 2 w 4"/>
                <a:gd name="T55" fmla="*/ 1 h 2"/>
                <a:gd name="T56" fmla="*/ 2 w 4"/>
                <a:gd name="T57" fmla="*/ 1 h 2"/>
                <a:gd name="T58" fmla="*/ 2 w 4"/>
                <a:gd name="T59" fmla="*/ 1 h 2"/>
                <a:gd name="T60" fmla="*/ 2 w 4"/>
                <a:gd name="T61" fmla="*/ 1 h 2"/>
                <a:gd name="T62" fmla="*/ 2 w 4"/>
                <a:gd name="T63" fmla="*/ 1 h 2"/>
                <a:gd name="T64" fmla="*/ 2 w 4"/>
                <a:gd name="T65" fmla="*/ 1 h 2"/>
                <a:gd name="T66" fmla="*/ 2 w 4"/>
                <a:gd name="T67" fmla="*/ 1 h 2"/>
                <a:gd name="T68" fmla="*/ 2 w 4"/>
                <a:gd name="T69" fmla="*/ 1 h 2"/>
                <a:gd name="T70" fmla="*/ 2 w 4"/>
                <a:gd name="T71" fmla="*/ 1 h 2"/>
                <a:gd name="T72" fmla="*/ 3 w 4"/>
                <a:gd name="T73" fmla="*/ 1 h 2"/>
                <a:gd name="T74" fmla="*/ 2 w 4"/>
                <a:gd name="T75" fmla="*/ 1 h 2"/>
                <a:gd name="T76" fmla="*/ 3 w 4"/>
                <a:gd name="T77" fmla="*/ 1 h 2"/>
                <a:gd name="T78" fmla="*/ 3 w 4"/>
                <a:gd name="T79" fmla="*/ 1 h 2"/>
                <a:gd name="T80" fmla="*/ 3 w 4"/>
                <a:gd name="T81" fmla="*/ 1 h 2"/>
                <a:gd name="T82" fmla="*/ 3 w 4"/>
                <a:gd name="T83" fmla="*/ 1 h 2"/>
                <a:gd name="T84" fmla="*/ 3 w 4"/>
                <a:gd name="T85" fmla="*/ 0 h 2"/>
                <a:gd name="T86" fmla="*/ 3 w 4"/>
                <a:gd name="T87" fmla="*/ 1 h 2"/>
                <a:gd name="T88" fmla="*/ 3 w 4"/>
                <a:gd name="T89" fmla="*/ 0 h 2"/>
                <a:gd name="T90" fmla="*/ 3 w 4"/>
                <a:gd name="T91" fmla="*/ 0 h 2"/>
                <a:gd name="T92" fmla="*/ 3 w 4"/>
                <a:gd name="T93" fmla="*/ 0 h 2"/>
                <a:gd name="T94" fmla="*/ 3 w 4"/>
                <a:gd name="T95" fmla="*/ 0 h 2"/>
                <a:gd name="T96" fmla="*/ 3 w 4"/>
                <a:gd name="T97" fmla="*/ 0 h 2"/>
                <a:gd name="T98" fmla="*/ 3 w 4"/>
                <a:gd name="T99" fmla="*/ 0 h 2"/>
                <a:gd name="T100" fmla="*/ 3 w 4"/>
                <a:gd name="T101" fmla="*/ 0 h 2"/>
                <a:gd name="T102" fmla="*/ 4 w 4"/>
                <a:gd name="T103" fmla="*/ 0 h 2"/>
                <a:gd name="T104" fmla="*/ 3 w 4"/>
                <a:gd name="T105" fmla="*/ 0 h 2"/>
                <a:gd name="T106" fmla="*/ 4 w 4"/>
                <a:gd name="T107" fmla="*/ 0 h 2"/>
                <a:gd name="T108" fmla="*/ 4 w 4"/>
                <a:gd name="T109" fmla="*/ 0 h 2"/>
                <a:gd name="T110" fmla="*/ 4 w 4"/>
                <a:gd name="T111" fmla="*/ 0 h 2"/>
                <a:gd name="T112" fmla="*/ 4 w 4"/>
                <a:gd name="T113" fmla="*/ 0 h 2"/>
                <a:gd name="T114" fmla="*/ 4 w 4"/>
                <a:gd name="T115" fmla="*/ 0 h 2"/>
                <a:gd name="T116" fmla="*/ 4 w 4"/>
                <a:gd name="T117" fmla="*/ 0 h 2"/>
                <a:gd name="T118" fmla="*/ 4 w 4"/>
                <a:gd name="T1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3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3" y="1"/>
                  </a:cubicBezTo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moveTo>
                    <a:pt x="3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88" name="Freeform 230">
              <a:extLst>
                <a:ext uri="{FF2B5EF4-FFF2-40B4-BE49-F238E27FC236}">
                  <a16:creationId xmlns:a16="http://schemas.microsoft.com/office/drawing/2014/main" id="{21488B03-2050-4716-A12A-3A704FACC0A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00312" y="3719513"/>
              <a:ext cx="4763" cy="476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solidFill>
              <a:srgbClr val="4B2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89" name="Freeform 231">
              <a:extLst>
                <a:ext uri="{FF2B5EF4-FFF2-40B4-BE49-F238E27FC236}">
                  <a16:creationId xmlns:a16="http://schemas.microsoft.com/office/drawing/2014/main" id="{E3FFE0B0-75C6-471D-A54C-FF04899678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500312" y="3133725"/>
              <a:ext cx="188913" cy="628650"/>
            </a:xfrm>
            <a:custGeom>
              <a:avLst/>
              <a:gdLst>
                <a:gd name="T0" fmla="*/ 1 w 39"/>
                <a:gd name="T1" fmla="*/ 120 h 129"/>
                <a:gd name="T2" fmla="*/ 0 w 39"/>
                <a:gd name="T3" fmla="*/ 120 h 129"/>
                <a:gd name="T4" fmla="*/ 1 w 39"/>
                <a:gd name="T5" fmla="*/ 121 h 129"/>
                <a:gd name="T6" fmla="*/ 1 w 39"/>
                <a:gd name="T7" fmla="*/ 121 h 129"/>
                <a:gd name="T8" fmla="*/ 1 w 39"/>
                <a:gd name="T9" fmla="*/ 120 h 129"/>
                <a:gd name="T10" fmla="*/ 30 w 39"/>
                <a:gd name="T11" fmla="*/ 0 h 129"/>
                <a:gd name="T12" fmla="*/ 4 w 39"/>
                <a:gd name="T13" fmla="*/ 119 h 129"/>
                <a:gd name="T14" fmla="*/ 4 w 39"/>
                <a:gd name="T15" fmla="*/ 122 h 129"/>
                <a:gd name="T16" fmla="*/ 4 w 39"/>
                <a:gd name="T17" fmla="*/ 122 h 129"/>
                <a:gd name="T18" fmla="*/ 25 w 39"/>
                <a:gd name="T19" fmla="*/ 129 h 129"/>
                <a:gd name="T20" fmla="*/ 32 w 39"/>
                <a:gd name="T21" fmla="*/ 104 h 129"/>
                <a:gd name="T22" fmla="*/ 38 w 39"/>
                <a:gd name="T23" fmla="*/ 26 h 129"/>
                <a:gd name="T24" fmla="*/ 34 w 39"/>
                <a:gd name="T25" fmla="*/ 25 h 129"/>
                <a:gd name="T26" fmla="*/ 32 w 39"/>
                <a:gd name="T27" fmla="*/ 5 h 129"/>
                <a:gd name="T28" fmla="*/ 30 w 39"/>
                <a:gd name="T2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" h="129">
                  <a:moveTo>
                    <a:pt x="1" y="120"/>
                  </a:moveTo>
                  <a:cubicBezTo>
                    <a:pt x="1" y="120"/>
                    <a:pt x="0" y="120"/>
                    <a:pt x="0" y="120"/>
                  </a:cubicBezTo>
                  <a:cubicBezTo>
                    <a:pt x="0" y="120"/>
                    <a:pt x="1" y="121"/>
                    <a:pt x="1" y="121"/>
                  </a:cubicBezTo>
                  <a:cubicBezTo>
                    <a:pt x="1" y="121"/>
                    <a:pt x="1" y="121"/>
                    <a:pt x="1" y="121"/>
                  </a:cubicBezTo>
                  <a:cubicBezTo>
                    <a:pt x="1" y="121"/>
                    <a:pt x="1" y="120"/>
                    <a:pt x="1" y="120"/>
                  </a:cubicBezTo>
                  <a:moveTo>
                    <a:pt x="30" y="0"/>
                  </a:moveTo>
                  <a:cubicBezTo>
                    <a:pt x="35" y="42"/>
                    <a:pt x="37" y="110"/>
                    <a:pt x="4" y="119"/>
                  </a:cubicBezTo>
                  <a:cubicBezTo>
                    <a:pt x="4" y="120"/>
                    <a:pt x="4" y="121"/>
                    <a:pt x="4" y="122"/>
                  </a:cubicBezTo>
                  <a:cubicBezTo>
                    <a:pt x="4" y="122"/>
                    <a:pt x="4" y="122"/>
                    <a:pt x="4" y="122"/>
                  </a:cubicBezTo>
                  <a:cubicBezTo>
                    <a:pt x="11" y="124"/>
                    <a:pt x="18" y="126"/>
                    <a:pt x="25" y="129"/>
                  </a:cubicBezTo>
                  <a:cubicBezTo>
                    <a:pt x="32" y="104"/>
                    <a:pt x="32" y="104"/>
                    <a:pt x="32" y="104"/>
                  </a:cubicBezTo>
                  <a:cubicBezTo>
                    <a:pt x="36" y="77"/>
                    <a:pt x="39" y="51"/>
                    <a:pt x="38" y="26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3"/>
                    <a:pt x="31" y="2"/>
                    <a:pt x="30" y="0"/>
                  </a:cubicBezTo>
                </a:path>
              </a:pathLst>
            </a:custGeom>
            <a:solidFill>
              <a:srgbClr val="E7B2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90" name="Freeform 232">
              <a:extLst>
                <a:ext uri="{FF2B5EF4-FFF2-40B4-BE49-F238E27FC236}">
                  <a16:creationId xmlns:a16="http://schemas.microsoft.com/office/drawing/2014/main" id="{5F0957AD-497F-4471-8C92-76E0BE1563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344737" y="3157538"/>
              <a:ext cx="379413" cy="166688"/>
            </a:xfrm>
            <a:custGeom>
              <a:avLst/>
              <a:gdLst>
                <a:gd name="T0" fmla="*/ 78 w 78"/>
                <a:gd name="T1" fmla="*/ 34 h 34"/>
                <a:gd name="T2" fmla="*/ 75 w 78"/>
                <a:gd name="T3" fmla="*/ 34 h 34"/>
                <a:gd name="T4" fmla="*/ 78 w 78"/>
                <a:gd name="T5" fmla="*/ 34 h 34"/>
                <a:gd name="T6" fmla="*/ 0 w 78"/>
                <a:gd name="T7" fmla="*/ 0 h 34"/>
                <a:gd name="T8" fmla="*/ 2 w 78"/>
                <a:gd name="T9" fmla="*/ 20 h 34"/>
                <a:gd name="T10" fmla="*/ 6 w 78"/>
                <a:gd name="T11" fmla="*/ 21 h 34"/>
                <a:gd name="T12" fmla="*/ 6 w 78"/>
                <a:gd name="T13" fmla="*/ 21 h 34"/>
                <a:gd name="T14" fmla="*/ 75 w 78"/>
                <a:gd name="T15" fmla="*/ 34 h 34"/>
                <a:gd name="T16" fmla="*/ 73 w 78"/>
                <a:gd name="T17" fmla="*/ 20 h 34"/>
                <a:gd name="T18" fmla="*/ 61 w 78"/>
                <a:gd name="T19" fmla="*/ 27 h 34"/>
                <a:gd name="T20" fmla="*/ 59 w 78"/>
                <a:gd name="T21" fmla="*/ 27 h 34"/>
                <a:gd name="T22" fmla="*/ 0 w 78"/>
                <a:gd name="T2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34">
                  <a:moveTo>
                    <a:pt x="78" y="34"/>
                  </a:moveTo>
                  <a:cubicBezTo>
                    <a:pt x="77" y="34"/>
                    <a:pt x="76" y="34"/>
                    <a:pt x="75" y="34"/>
                  </a:cubicBezTo>
                  <a:cubicBezTo>
                    <a:pt x="76" y="34"/>
                    <a:pt x="77" y="34"/>
                    <a:pt x="78" y="34"/>
                  </a:cubicBezTo>
                  <a:moveTo>
                    <a:pt x="0" y="0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1" y="23"/>
                    <a:pt x="67" y="27"/>
                    <a:pt x="61" y="27"/>
                  </a:cubicBezTo>
                  <a:cubicBezTo>
                    <a:pt x="61" y="27"/>
                    <a:pt x="60" y="27"/>
                    <a:pt x="59" y="27"/>
                  </a:cubicBezTo>
                  <a:cubicBezTo>
                    <a:pt x="39" y="22"/>
                    <a:pt x="13" y="19"/>
                    <a:pt x="0" y="0"/>
                  </a:cubicBezTo>
                </a:path>
              </a:pathLst>
            </a:custGeom>
            <a:solidFill>
              <a:srgbClr val="E7B2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91" name="Freeform 233">
              <a:extLst>
                <a:ext uri="{FF2B5EF4-FFF2-40B4-BE49-F238E27FC236}">
                  <a16:creationId xmlns:a16="http://schemas.microsoft.com/office/drawing/2014/main" id="{20430122-1438-4688-A3C0-A0E996E86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89137" y="3225800"/>
              <a:ext cx="379413" cy="98425"/>
            </a:xfrm>
            <a:custGeom>
              <a:avLst/>
              <a:gdLst>
                <a:gd name="T0" fmla="*/ 65 w 78"/>
                <a:gd name="T1" fmla="*/ 0 h 20"/>
                <a:gd name="T2" fmla="*/ 22 w 78"/>
                <a:gd name="T3" fmla="*/ 11 h 20"/>
                <a:gd name="T4" fmla="*/ 1 w 78"/>
                <a:gd name="T5" fmla="*/ 3 h 20"/>
                <a:gd name="T6" fmla="*/ 0 w 78"/>
                <a:gd name="T7" fmla="*/ 6 h 20"/>
                <a:gd name="T8" fmla="*/ 2 w 78"/>
                <a:gd name="T9" fmla="*/ 20 h 20"/>
                <a:gd name="T10" fmla="*/ 2 w 78"/>
                <a:gd name="T11" fmla="*/ 20 h 20"/>
                <a:gd name="T12" fmla="*/ 5 w 78"/>
                <a:gd name="T13" fmla="*/ 20 h 20"/>
                <a:gd name="T14" fmla="*/ 5 w 78"/>
                <a:gd name="T15" fmla="*/ 20 h 20"/>
                <a:gd name="T16" fmla="*/ 74 w 78"/>
                <a:gd name="T17" fmla="*/ 6 h 20"/>
                <a:gd name="T18" fmla="*/ 74 w 78"/>
                <a:gd name="T19" fmla="*/ 6 h 20"/>
                <a:gd name="T20" fmla="*/ 74 w 78"/>
                <a:gd name="T21" fmla="*/ 6 h 20"/>
                <a:gd name="T22" fmla="*/ 74 w 78"/>
                <a:gd name="T23" fmla="*/ 6 h 20"/>
                <a:gd name="T24" fmla="*/ 74 w 78"/>
                <a:gd name="T25" fmla="*/ 6 h 20"/>
                <a:gd name="T26" fmla="*/ 74 w 78"/>
                <a:gd name="T27" fmla="*/ 6 h 20"/>
                <a:gd name="T28" fmla="*/ 74 w 78"/>
                <a:gd name="T29" fmla="*/ 6 h 20"/>
                <a:gd name="T30" fmla="*/ 74 w 78"/>
                <a:gd name="T31" fmla="*/ 6 h 20"/>
                <a:gd name="T32" fmla="*/ 75 w 78"/>
                <a:gd name="T33" fmla="*/ 6 h 20"/>
                <a:gd name="T34" fmla="*/ 75 w 78"/>
                <a:gd name="T35" fmla="*/ 6 h 20"/>
                <a:gd name="T36" fmla="*/ 75 w 78"/>
                <a:gd name="T37" fmla="*/ 5 h 20"/>
                <a:gd name="T38" fmla="*/ 75 w 78"/>
                <a:gd name="T39" fmla="*/ 5 h 20"/>
                <a:gd name="T40" fmla="*/ 75 w 78"/>
                <a:gd name="T41" fmla="*/ 5 h 20"/>
                <a:gd name="T42" fmla="*/ 75 w 78"/>
                <a:gd name="T43" fmla="*/ 5 h 20"/>
                <a:gd name="T44" fmla="*/ 75 w 78"/>
                <a:gd name="T45" fmla="*/ 5 h 20"/>
                <a:gd name="T46" fmla="*/ 75 w 78"/>
                <a:gd name="T47" fmla="*/ 5 h 20"/>
                <a:gd name="T48" fmla="*/ 75 w 78"/>
                <a:gd name="T49" fmla="*/ 5 h 20"/>
                <a:gd name="T50" fmla="*/ 76 w 78"/>
                <a:gd name="T51" fmla="*/ 5 h 20"/>
                <a:gd name="T52" fmla="*/ 76 w 78"/>
                <a:gd name="T53" fmla="*/ 5 h 20"/>
                <a:gd name="T54" fmla="*/ 76 w 78"/>
                <a:gd name="T55" fmla="*/ 5 h 20"/>
                <a:gd name="T56" fmla="*/ 76 w 78"/>
                <a:gd name="T57" fmla="*/ 5 h 20"/>
                <a:gd name="T58" fmla="*/ 76 w 78"/>
                <a:gd name="T59" fmla="*/ 5 h 20"/>
                <a:gd name="T60" fmla="*/ 76 w 78"/>
                <a:gd name="T61" fmla="*/ 5 h 20"/>
                <a:gd name="T62" fmla="*/ 76 w 78"/>
                <a:gd name="T63" fmla="*/ 5 h 20"/>
                <a:gd name="T64" fmla="*/ 76 w 78"/>
                <a:gd name="T65" fmla="*/ 5 h 20"/>
                <a:gd name="T66" fmla="*/ 77 w 78"/>
                <a:gd name="T67" fmla="*/ 5 h 20"/>
                <a:gd name="T68" fmla="*/ 77 w 78"/>
                <a:gd name="T69" fmla="*/ 5 h 20"/>
                <a:gd name="T70" fmla="*/ 77 w 78"/>
                <a:gd name="T71" fmla="*/ 5 h 20"/>
                <a:gd name="T72" fmla="*/ 77 w 78"/>
                <a:gd name="T73" fmla="*/ 5 h 20"/>
                <a:gd name="T74" fmla="*/ 77 w 78"/>
                <a:gd name="T75" fmla="*/ 4 h 20"/>
                <a:gd name="T76" fmla="*/ 77 w 78"/>
                <a:gd name="T77" fmla="*/ 4 h 20"/>
                <a:gd name="T78" fmla="*/ 77 w 78"/>
                <a:gd name="T79" fmla="*/ 4 h 20"/>
                <a:gd name="T80" fmla="*/ 77 w 78"/>
                <a:gd name="T81" fmla="*/ 4 h 20"/>
                <a:gd name="T82" fmla="*/ 77 w 78"/>
                <a:gd name="T83" fmla="*/ 4 h 20"/>
                <a:gd name="T84" fmla="*/ 77 w 78"/>
                <a:gd name="T85" fmla="*/ 4 h 20"/>
                <a:gd name="T86" fmla="*/ 78 w 78"/>
                <a:gd name="T87" fmla="*/ 4 h 20"/>
                <a:gd name="T88" fmla="*/ 78 w 78"/>
                <a:gd name="T89" fmla="*/ 4 h 20"/>
                <a:gd name="T90" fmla="*/ 78 w 78"/>
                <a:gd name="T91" fmla="*/ 4 h 20"/>
                <a:gd name="T92" fmla="*/ 78 w 78"/>
                <a:gd name="T93" fmla="*/ 4 h 20"/>
                <a:gd name="T94" fmla="*/ 78 w 78"/>
                <a:gd name="T95" fmla="*/ 4 h 20"/>
                <a:gd name="T96" fmla="*/ 78 w 78"/>
                <a:gd name="T97" fmla="*/ 4 h 20"/>
                <a:gd name="T98" fmla="*/ 65 w 78"/>
                <a:gd name="T99" fmla="*/ 9 h 20"/>
                <a:gd name="T100" fmla="*/ 65 w 78"/>
                <a:gd name="T10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8" h="20">
                  <a:moveTo>
                    <a:pt x="65" y="0"/>
                  </a:moveTo>
                  <a:cubicBezTo>
                    <a:pt x="53" y="7"/>
                    <a:pt x="36" y="11"/>
                    <a:pt x="22" y="11"/>
                  </a:cubicBezTo>
                  <a:cubicBezTo>
                    <a:pt x="12" y="11"/>
                    <a:pt x="3" y="9"/>
                    <a:pt x="1" y="3"/>
                  </a:cubicBezTo>
                  <a:cubicBezTo>
                    <a:pt x="1" y="4"/>
                    <a:pt x="1" y="5"/>
                    <a:pt x="0" y="6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0"/>
                    <a:pt x="4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33" y="17"/>
                    <a:pt x="56" y="13"/>
                    <a:pt x="74" y="6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6"/>
                    <a:pt x="75" y="6"/>
                    <a:pt x="75" y="6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5"/>
                    <a:pt x="76" y="5"/>
                    <a:pt x="76" y="5"/>
                  </a:cubicBezTo>
                  <a:cubicBezTo>
                    <a:pt x="76" y="5"/>
                    <a:pt x="76" y="5"/>
                    <a:pt x="76" y="5"/>
                  </a:cubicBezTo>
                  <a:cubicBezTo>
                    <a:pt x="76" y="5"/>
                    <a:pt x="76" y="5"/>
                    <a:pt x="76" y="5"/>
                  </a:cubicBezTo>
                  <a:cubicBezTo>
                    <a:pt x="76" y="5"/>
                    <a:pt x="76" y="5"/>
                    <a:pt x="76" y="5"/>
                  </a:cubicBezTo>
                  <a:cubicBezTo>
                    <a:pt x="76" y="5"/>
                    <a:pt x="76" y="5"/>
                    <a:pt x="76" y="5"/>
                  </a:cubicBezTo>
                  <a:cubicBezTo>
                    <a:pt x="76" y="5"/>
                    <a:pt x="76" y="5"/>
                    <a:pt x="76" y="5"/>
                  </a:cubicBezTo>
                  <a:cubicBezTo>
                    <a:pt x="76" y="5"/>
                    <a:pt x="76" y="5"/>
                    <a:pt x="76" y="5"/>
                  </a:cubicBezTo>
                  <a:cubicBezTo>
                    <a:pt x="76" y="5"/>
                    <a:pt x="76" y="5"/>
                    <a:pt x="76" y="5"/>
                  </a:cubicBezTo>
                  <a:cubicBezTo>
                    <a:pt x="76" y="5"/>
                    <a:pt x="76" y="5"/>
                    <a:pt x="77" y="5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5"/>
                    <a:pt x="77" y="5"/>
                    <a:pt x="77" y="4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4" y="6"/>
                    <a:pt x="70" y="7"/>
                    <a:pt x="65" y="9"/>
                  </a:cubicBezTo>
                  <a:cubicBezTo>
                    <a:pt x="65" y="6"/>
                    <a:pt x="65" y="3"/>
                    <a:pt x="65" y="0"/>
                  </a:cubicBezTo>
                </a:path>
              </a:pathLst>
            </a:custGeom>
            <a:solidFill>
              <a:srgbClr val="E7B2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92" name="Freeform 234">
              <a:extLst>
                <a:ext uri="{FF2B5EF4-FFF2-40B4-BE49-F238E27FC236}">
                  <a16:creationId xmlns:a16="http://schemas.microsoft.com/office/drawing/2014/main" id="{1B054B0F-790E-4E31-A744-35907A7FA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-2495550" y="3714750"/>
              <a:ext cx="14288" cy="14288"/>
            </a:xfrm>
            <a:custGeom>
              <a:avLst/>
              <a:gdLst>
                <a:gd name="T0" fmla="*/ 3 w 3"/>
                <a:gd name="T1" fmla="*/ 0 h 3"/>
                <a:gd name="T2" fmla="*/ 0 w 3"/>
                <a:gd name="T3" fmla="*/ 1 h 3"/>
                <a:gd name="T4" fmla="*/ 0 w 3"/>
                <a:gd name="T5" fmla="*/ 2 h 3"/>
                <a:gd name="T6" fmla="*/ 0 w 3"/>
                <a:gd name="T7" fmla="*/ 2 h 3"/>
                <a:gd name="T8" fmla="*/ 3 w 3"/>
                <a:gd name="T9" fmla="*/ 3 h 3"/>
                <a:gd name="T10" fmla="*/ 3 w 3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cubicBezTo>
                    <a:pt x="2" y="1"/>
                    <a:pt x="1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3"/>
                  </a:cubicBezTo>
                  <a:cubicBezTo>
                    <a:pt x="3" y="2"/>
                    <a:pt x="3" y="1"/>
                    <a:pt x="3" y="0"/>
                  </a:cubicBezTo>
                </a:path>
              </a:pathLst>
            </a:custGeom>
            <a:solidFill>
              <a:srgbClr val="D2A3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93" name="Freeform 235">
              <a:extLst>
                <a:ext uri="{FF2B5EF4-FFF2-40B4-BE49-F238E27FC236}">
                  <a16:creationId xmlns:a16="http://schemas.microsoft.com/office/drawing/2014/main" id="{3E1180C2-E67A-4504-9097-4F2E3EA9B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14487" y="3138488"/>
              <a:ext cx="0" cy="28575"/>
            </a:xfrm>
            <a:custGeom>
              <a:avLst/>
              <a:gdLst>
                <a:gd name="T0" fmla="*/ 0 h 6"/>
                <a:gd name="T1" fmla="*/ 0 h 6"/>
                <a:gd name="T2" fmla="*/ 6 h 6"/>
                <a:gd name="T3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4"/>
                    <a:pt x="0" y="2"/>
                    <a:pt x="0" y="0"/>
                  </a:cubicBezTo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94" name="Freeform 236">
              <a:extLst>
                <a:ext uri="{FF2B5EF4-FFF2-40B4-BE49-F238E27FC236}">
                  <a16:creationId xmlns:a16="http://schemas.microsoft.com/office/drawing/2014/main" id="{FBBCB186-2AC2-4A9F-9E1C-D6815BB218E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73225" y="3138488"/>
              <a:ext cx="63500" cy="131763"/>
            </a:xfrm>
            <a:custGeom>
              <a:avLst/>
              <a:gdLst>
                <a:gd name="T0" fmla="*/ 12 w 13"/>
                <a:gd name="T1" fmla="*/ 0 h 27"/>
                <a:gd name="T2" fmla="*/ 0 w 13"/>
                <a:gd name="T3" fmla="*/ 18 h 27"/>
                <a:gd name="T4" fmla="*/ 0 w 13"/>
                <a:gd name="T5" fmla="*/ 27 h 27"/>
                <a:gd name="T6" fmla="*/ 13 w 13"/>
                <a:gd name="T7" fmla="*/ 22 h 27"/>
                <a:gd name="T8" fmla="*/ 13 w 13"/>
                <a:gd name="T9" fmla="*/ 22 h 27"/>
                <a:gd name="T10" fmla="*/ 13 w 13"/>
                <a:gd name="T11" fmla="*/ 22 h 27"/>
                <a:gd name="T12" fmla="*/ 12 w 13"/>
                <a:gd name="T13" fmla="*/ 6 h 27"/>
                <a:gd name="T14" fmla="*/ 12 w 13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7">
                  <a:moveTo>
                    <a:pt x="12" y="0"/>
                  </a:moveTo>
                  <a:cubicBezTo>
                    <a:pt x="12" y="7"/>
                    <a:pt x="7" y="13"/>
                    <a:pt x="0" y="18"/>
                  </a:cubicBezTo>
                  <a:cubicBezTo>
                    <a:pt x="0" y="21"/>
                    <a:pt x="0" y="24"/>
                    <a:pt x="0" y="27"/>
                  </a:cubicBezTo>
                  <a:cubicBezTo>
                    <a:pt x="5" y="25"/>
                    <a:pt x="9" y="24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15"/>
                    <a:pt x="13" y="10"/>
                    <a:pt x="12" y="6"/>
                  </a:cubicBezTo>
                  <a:cubicBezTo>
                    <a:pt x="12" y="4"/>
                    <a:pt x="12" y="2"/>
                    <a:pt x="12" y="0"/>
                  </a:cubicBezTo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597" name="Group 6596">
            <a:extLst>
              <a:ext uri="{FF2B5EF4-FFF2-40B4-BE49-F238E27FC236}">
                <a16:creationId xmlns:a16="http://schemas.microsoft.com/office/drawing/2014/main" id="{4E33A614-1BC0-4827-9646-AD4C6F6711E8}"/>
              </a:ext>
            </a:extLst>
          </p:cNvPr>
          <p:cNvGrpSpPr/>
          <p:nvPr/>
        </p:nvGrpSpPr>
        <p:grpSpPr>
          <a:xfrm>
            <a:off x="2555620" y="4193477"/>
            <a:ext cx="1380456" cy="1869979"/>
            <a:chOff x="-5187950" y="2220913"/>
            <a:chExt cx="1790701" cy="2425700"/>
          </a:xfrm>
        </p:grpSpPr>
        <p:sp>
          <p:nvSpPr>
            <p:cNvPr id="6495" name="Freeform 237">
              <a:extLst>
                <a:ext uri="{FF2B5EF4-FFF2-40B4-BE49-F238E27FC236}">
                  <a16:creationId xmlns:a16="http://schemas.microsoft.com/office/drawing/2014/main" id="{D4AB1298-F1C6-46AF-8CD6-05F02E7A3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65625" y="3387725"/>
              <a:ext cx="765175" cy="409575"/>
            </a:xfrm>
            <a:custGeom>
              <a:avLst/>
              <a:gdLst>
                <a:gd name="T0" fmla="*/ 157 w 157"/>
                <a:gd name="T1" fmla="*/ 68 h 84"/>
                <a:gd name="T2" fmla="*/ 59 w 157"/>
                <a:gd name="T3" fmla="*/ 83 h 84"/>
                <a:gd name="T4" fmla="*/ 2 w 157"/>
                <a:gd name="T5" fmla="*/ 65 h 84"/>
                <a:gd name="T6" fmla="*/ 0 w 157"/>
                <a:gd name="T7" fmla="*/ 63 h 84"/>
                <a:gd name="T8" fmla="*/ 0 w 157"/>
                <a:gd name="T9" fmla="*/ 63 h 84"/>
                <a:gd name="T10" fmla="*/ 37 w 157"/>
                <a:gd name="T11" fmla="*/ 0 h 84"/>
                <a:gd name="T12" fmla="*/ 86 w 157"/>
                <a:gd name="T13" fmla="*/ 0 h 84"/>
                <a:gd name="T14" fmla="*/ 105 w 157"/>
                <a:gd name="T15" fmla="*/ 18 h 84"/>
                <a:gd name="T16" fmla="*/ 157 w 157"/>
                <a:gd name="T17" fmla="*/ 6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84">
                  <a:moveTo>
                    <a:pt x="157" y="68"/>
                  </a:moveTo>
                  <a:cubicBezTo>
                    <a:pt x="117" y="80"/>
                    <a:pt x="85" y="84"/>
                    <a:pt x="59" y="83"/>
                  </a:cubicBezTo>
                  <a:cubicBezTo>
                    <a:pt x="35" y="82"/>
                    <a:pt x="17" y="76"/>
                    <a:pt x="2" y="65"/>
                  </a:cubicBezTo>
                  <a:cubicBezTo>
                    <a:pt x="2" y="64"/>
                    <a:pt x="1" y="64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57" y="68"/>
                    <a:pt x="157" y="68"/>
                    <a:pt x="157" y="68"/>
                  </a:cubicBezTo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96" name="Freeform 238">
              <a:extLst>
                <a:ext uri="{FF2B5EF4-FFF2-40B4-BE49-F238E27FC236}">
                  <a16:creationId xmlns:a16="http://schemas.microsoft.com/office/drawing/2014/main" id="{8A222F1C-0E20-4AC3-9907-A7A7E766D4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78287" y="3289300"/>
              <a:ext cx="428625" cy="830263"/>
            </a:xfrm>
            <a:custGeom>
              <a:avLst/>
              <a:gdLst>
                <a:gd name="T0" fmla="*/ 86 w 88"/>
                <a:gd name="T1" fmla="*/ 143 h 170"/>
                <a:gd name="T2" fmla="*/ 41 w 88"/>
                <a:gd name="T3" fmla="*/ 149 h 170"/>
                <a:gd name="T4" fmla="*/ 20 w 88"/>
                <a:gd name="T5" fmla="*/ 108 h 170"/>
                <a:gd name="T6" fmla="*/ 0 w 88"/>
                <a:gd name="T7" fmla="*/ 47 h 170"/>
                <a:gd name="T8" fmla="*/ 0 w 88"/>
                <a:gd name="T9" fmla="*/ 47 h 170"/>
                <a:gd name="T10" fmla="*/ 30 w 88"/>
                <a:gd name="T11" fmla="*/ 0 h 170"/>
                <a:gd name="T12" fmla="*/ 57 w 88"/>
                <a:gd name="T13" fmla="*/ 2 h 170"/>
                <a:gd name="T14" fmla="*/ 87 w 88"/>
                <a:gd name="T15" fmla="*/ 122 h 170"/>
                <a:gd name="T16" fmla="*/ 87 w 88"/>
                <a:gd name="T17" fmla="*/ 125 h 170"/>
                <a:gd name="T18" fmla="*/ 88 w 88"/>
                <a:gd name="T19" fmla="*/ 127 h 170"/>
                <a:gd name="T20" fmla="*/ 86 w 88"/>
                <a:gd name="T21" fmla="*/ 14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170">
                  <a:moveTo>
                    <a:pt x="86" y="143"/>
                  </a:moveTo>
                  <a:cubicBezTo>
                    <a:pt x="80" y="164"/>
                    <a:pt x="54" y="170"/>
                    <a:pt x="41" y="149"/>
                  </a:cubicBezTo>
                  <a:cubicBezTo>
                    <a:pt x="32" y="135"/>
                    <a:pt x="26" y="122"/>
                    <a:pt x="20" y="108"/>
                  </a:cubicBezTo>
                  <a:cubicBezTo>
                    <a:pt x="12" y="89"/>
                    <a:pt x="7" y="70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87" y="122"/>
                    <a:pt x="87" y="122"/>
                    <a:pt x="87" y="122"/>
                  </a:cubicBezTo>
                  <a:cubicBezTo>
                    <a:pt x="87" y="123"/>
                    <a:pt x="87" y="124"/>
                    <a:pt x="87" y="125"/>
                  </a:cubicBezTo>
                  <a:cubicBezTo>
                    <a:pt x="87" y="126"/>
                    <a:pt x="88" y="126"/>
                    <a:pt x="88" y="127"/>
                  </a:cubicBezTo>
                  <a:cubicBezTo>
                    <a:pt x="88" y="133"/>
                    <a:pt x="88" y="139"/>
                    <a:pt x="86" y="143"/>
                  </a:cubicBezTo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97" name="Freeform 239">
              <a:extLst>
                <a:ext uri="{FF2B5EF4-FFF2-40B4-BE49-F238E27FC236}">
                  <a16:creationId xmlns:a16="http://schemas.microsoft.com/office/drawing/2014/main" id="{ADBE4C48-E484-4BEE-BB16-9A1BB1A80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10000" y="4475163"/>
              <a:ext cx="365125" cy="171450"/>
            </a:xfrm>
            <a:custGeom>
              <a:avLst/>
              <a:gdLst>
                <a:gd name="T0" fmla="*/ 72 w 75"/>
                <a:gd name="T1" fmla="*/ 23 h 35"/>
                <a:gd name="T2" fmla="*/ 61 w 75"/>
                <a:gd name="T3" fmla="*/ 34 h 35"/>
                <a:gd name="T4" fmla="*/ 2 w 75"/>
                <a:gd name="T5" fmla="*/ 34 h 35"/>
                <a:gd name="T6" fmla="*/ 0 w 75"/>
                <a:gd name="T7" fmla="*/ 32 h 35"/>
                <a:gd name="T8" fmla="*/ 2 w 75"/>
                <a:gd name="T9" fmla="*/ 29 h 35"/>
                <a:gd name="T10" fmla="*/ 32 w 75"/>
                <a:gd name="T11" fmla="*/ 19 h 35"/>
                <a:gd name="T12" fmla="*/ 42 w 75"/>
                <a:gd name="T13" fmla="*/ 8 h 35"/>
                <a:gd name="T14" fmla="*/ 45 w 75"/>
                <a:gd name="T15" fmla="*/ 0 h 35"/>
                <a:gd name="T16" fmla="*/ 65 w 75"/>
                <a:gd name="T17" fmla="*/ 0 h 35"/>
                <a:gd name="T18" fmla="*/ 65 w 75"/>
                <a:gd name="T19" fmla="*/ 4 h 35"/>
                <a:gd name="T20" fmla="*/ 70 w 75"/>
                <a:gd name="T21" fmla="*/ 19 h 35"/>
                <a:gd name="T22" fmla="*/ 72 w 75"/>
                <a:gd name="T23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35">
                  <a:moveTo>
                    <a:pt x="72" y="23"/>
                  </a:moveTo>
                  <a:cubicBezTo>
                    <a:pt x="73" y="29"/>
                    <a:pt x="75" y="35"/>
                    <a:pt x="61" y="34"/>
                  </a:cubicBezTo>
                  <a:cubicBezTo>
                    <a:pt x="35" y="32"/>
                    <a:pt x="31" y="34"/>
                    <a:pt x="2" y="34"/>
                  </a:cubicBezTo>
                  <a:cubicBezTo>
                    <a:pt x="1" y="34"/>
                    <a:pt x="0" y="33"/>
                    <a:pt x="0" y="32"/>
                  </a:cubicBezTo>
                  <a:cubicBezTo>
                    <a:pt x="0" y="30"/>
                    <a:pt x="1" y="29"/>
                    <a:pt x="2" y="2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7" y="17"/>
                    <a:pt x="41" y="13"/>
                    <a:pt x="42" y="8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9"/>
                    <a:pt x="66" y="14"/>
                    <a:pt x="70" y="19"/>
                  </a:cubicBezTo>
                  <a:cubicBezTo>
                    <a:pt x="71" y="20"/>
                    <a:pt x="71" y="22"/>
                    <a:pt x="72" y="23"/>
                  </a:cubicBezTo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98" name="Freeform 240">
              <a:extLst>
                <a:ext uri="{FF2B5EF4-FFF2-40B4-BE49-F238E27FC236}">
                  <a16:creationId xmlns:a16="http://schemas.microsoft.com/office/drawing/2014/main" id="{DC6AF64A-0DF2-4555-9D3F-F3E169887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40162" y="3910013"/>
              <a:ext cx="442913" cy="649288"/>
            </a:xfrm>
            <a:custGeom>
              <a:avLst/>
              <a:gdLst>
                <a:gd name="T0" fmla="*/ 91 w 91"/>
                <a:gd name="T1" fmla="*/ 133 h 133"/>
                <a:gd name="T2" fmla="*/ 39 w 91"/>
                <a:gd name="T3" fmla="*/ 133 h 133"/>
                <a:gd name="T4" fmla="*/ 0 w 91"/>
                <a:gd name="T5" fmla="*/ 31 h 133"/>
                <a:gd name="T6" fmla="*/ 39 w 91"/>
                <a:gd name="T7" fmla="*/ 0 h 133"/>
                <a:gd name="T8" fmla="*/ 91 w 91"/>
                <a:gd name="T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33">
                  <a:moveTo>
                    <a:pt x="91" y="133"/>
                  </a:moveTo>
                  <a:cubicBezTo>
                    <a:pt x="72" y="128"/>
                    <a:pt x="65" y="131"/>
                    <a:pt x="39" y="133"/>
                  </a:cubicBezTo>
                  <a:cubicBezTo>
                    <a:pt x="30" y="92"/>
                    <a:pt x="20" y="69"/>
                    <a:pt x="0" y="31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68" y="35"/>
                    <a:pt x="80" y="85"/>
                    <a:pt x="91" y="133"/>
                  </a:cubicBezTo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99" name="Freeform 241">
              <a:extLst>
                <a:ext uri="{FF2B5EF4-FFF2-40B4-BE49-F238E27FC236}">
                  <a16:creationId xmlns:a16="http://schemas.microsoft.com/office/drawing/2014/main" id="{F3CA2306-D7D9-46DC-8787-08BC2470E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471987" y="3343275"/>
              <a:ext cx="631825" cy="750888"/>
            </a:xfrm>
            <a:custGeom>
              <a:avLst/>
              <a:gdLst>
                <a:gd name="T0" fmla="*/ 130 w 130"/>
                <a:gd name="T1" fmla="*/ 22 h 154"/>
                <a:gd name="T2" fmla="*/ 127 w 130"/>
                <a:gd name="T3" fmla="*/ 27 h 154"/>
                <a:gd name="T4" fmla="*/ 81 w 130"/>
                <a:gd name="T5" fmla="*/ 92 h 154"/>
                <a:gd name="T6" fmla="*/ 60 w 130"/>
                <a:gd name="T7" fmla="*/ 123 h 154"/>
                <a:gd name="T8" fmla="*/ 9 w 130"/>
                <a:gd name="T9" fmla="*/ 108 h 154"/>
                <a:gd name="T10" fmla="*/ 21 w 130"/>
                <a:gd name="T11" fmla="*/ 75 h 154"/>
                <a:gd name="T12" fmla="*/ 21 w 130"/>
                <a:gd name="T13" fmla="*/ 75 h 154"/>
                <a:gd name="T14" fmla="*/ 22 w 130"/>
                <a:gd name="T15" fmla="*/ 72 h 154"/>
                <a:gd name="T16" fmla="*/ 22 w 130"/>
                <a:gd name="T17" fmla="*/ 72 h 154"/>
                <a:gd name="T18" fmla="*/ 59 w 130"/>
                <a:gd name="T19" fmla="*/ 9 h 154"/>
                <a:gd name="T20" fmla="*/ 113 w 130"/>
                <a:gd name="T21" fmla="*/ 0 h 154"/>
                <a:gd name="T22" fmla="*/ 130 w 130"/>
                <a:gd name="T23" fmla="*/ 2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154">
                  <a:moveTo>
                    <a:pt x="130" y="22"/>
                  </a:moveTo>
                  <a:cubicBezTo>
                    <a:pt x="127" y="27"/>
                    <a:pt x="127" y="27"/>
                    <a:pt x="127" y="27"/>
                  </a:cubicBezTo>
                  <a:cubicBezTo>
                    <a:pt x="81" y="92"/>
                    <a:pt x="81" y="92"/>
                    <a:pt x="81" y="92"/>
                  </a:cubicBezTo>
                  <a:cubicBezTo>
                    <a:pt x="60" y="123"/>
                    <a:pt x="60" y="123"/>
                    <a:pt x="60" y="123"/>
                  </a:cubicBezTo>
                  <a:cubicBezTo>
                    <a:pt x="39" y="154"/>
                    <a:pt x="0" y="138"/>
                    <a:pt x="9" y="108"/>
                  </a:cubicBezTo>
                  <a:cubicBezTo>
                    <a:pt x="13" y="96"/>
                    <a:pt x="16" y="85"/>
                    <a:pt x="21" y="75"/>
                  </a:cubicBezTo>
                  <a:cubicBezTo>
                    <a:pt x="21" y="75"/>
                    <a:pt x="21" y="75"/>
                    <a:pt x="21" y="75"/>
                  </a:cubicBezTo>
                  <a:cubicBezTo>
                    <a:pt x="21" y="74"/>
                    <a:pt x="22" y="73"/>
                    <a:pt x="22" y="72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32" y="51"/>
                    <a:pt x="44" y="32"/>
                    <a:pt x="59" y="9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30" y="22"/>
                    <a:pt x="130" y="22"/>
                    <a:pt x="130" y="22"/>
                  </a:cubicBezTo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00" name="Freeform 242">
              <a:extLst>
                <a:ext uri="{FF2B5EF4-FFF2-40B4-BE49-F238E27FC236}">
                  <a16:creationId xmlns:a16="http://schemas.microsoft.com/office/drawing/2014/main" id="{25ED7D3F-88A1-46D8-B1F6-07FFB2DD7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-4219575" y="4305300"/>
              <a:ext cx="355600" cy="242888"/>
            </a:xfrm>
            <a:custGeom>
              <a:avLst/>
              <a:gdLst>
                <a:gd name="T0" fmla="*/ 67 w 73"/>
                <a:gd name="T1" fmla="*/ 20 h 50"/>
                <a:gd name="T2" fmla="*/ 60 w 73"/>
                <a:gd name="T3" fmla="*/ 33 h 50"/>
                <a:gd name="T4" fmla="*/ 3 w 73"/>
                <a:gd name="T5" fmla="*/ 50 h 50"/>
                <a:gd name="T6" fmla="*/ 0 w 73"/>
                <a:gd name="T7" fmla="*/ 48 h 50"/>
                <a:gd name="T8" fmla="*/ 1 w 73"/>
                <a:gd name="T9" fmla="*/ 45 h 50"/>
                <a:gd name="T10" fmla="*/ 27 w 73"/>
                <a:gd name="T11" fmla="*/ 27 h 50"/>
                <a:gd name="T12" fmla="*/ 34 w 73"/>
                <a:gd name="T13" fmla="*/ 13 h 50"/>
                <a:gd name="T14" fmla="*/ 34 w 73"/>
                <a:gd name="T15" fmla="*/ 5 h 50"/>
                <a:gd name="T16" fmla="*/ 53 w 73"/>
                <a:gd name="T17" fmla="*/ 0 h 50"/>
                <a:gd name="T18" fmla="*/ 54 w 73"/>
                <a:gd name="T19" fmla="*/ 3 h 50"/>
                <a:gd name="T20" fmla="*/ 63 w 73"/>
                <a:gd name="T21" fmla="*/ 16 h 50"/>
                <a:gd name="T22" fmla="*/ 67 w 73"/>
                <a:gd name="T23" fmla="*/ 2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50">
                  <a:moveTo>
                    <a:pt x="67" y="20"/>
                  </a:moveTo>
                  <a:cubicBezTo>
                    <a:pt x="69" y="25"/>
                    <a:pt x="73" y="31"/>
                    <a:pt x="60" y="33"/>
                  </a:cubicBezTo>
                  <a:cubicBezTo>
                    <a:pt x="34" y="38"/>
                    <a:pt x="30" y="42"/>
                    <a:pt x="3" y="50"/>
                  </a:cubicBezTo>
                  <a:cubicBezTo>
                    <a:pt x="2" y="50"/>
                    <a:pt x="1" y="50"/>
                    <a:pt x="0" y="48"/>
                  </a:cubicBezTo>
                  <a:cubicBezTo>
                    <a:pt x="0" y="47"/>
                    <a:pt x="0" y="46"/>
                    <a:pt x="1" y="45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31" y="24"/>
                    <a:pt x="34" y="19"/>
                    <a:pt x="34" y="1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6" y="8"/>
                    <a:pt x="59" y="13"/>
                    <a:pt x="63" y="16"/>
                  </a:cubicBezTo>
                  <a:cubicBezTo>
                    <a:pt x="65" y="17"/>
                    <a:pt x="66" y="19"/>
                    <a:pt x="67" y="20"/>
                  </a:cubicBezTo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01" name="Freeform 243">
              <a:extLst>
                <a:ext uri="{FF2B5EF4-FFF2-40B4-BE49-F238E27FC236}">
                  <a16:creationId xmlns:a16="http://schemas.microsoft.com/office/drawing/2014/main" id="{18E90E5B-4AFB-4E67-844B-0251883FF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-4419600" y="3898900"/>
              <a:ext cx="565150" cy="528638"/>
            </a:xfrm>
            <a:custGeom>
              <a:avLst/>
              <a:gdLst>
                <a:gd name="T0" fmla="*/ 116 w 116"/>
                <a:gd name="T1" fmla="*/ 91 h 108"/>
                <a:gd name="T2" fmla="*/ 70 w 116"/>
                <a:gd name="T3" fmla="*/ 108 h 108"/>
                <a:gd name="T4" fmla="*/ 0 w 116"/>
                <a:gd name="T5" fmla="*/ 15 h 108"/>
                <a:gd name="T6" fmla="*/ 53 w 116"/>
                <a:gd name="T7" fmla="*/ 0 h 108"/>
                <a:gd name="T8" fmla="*/ 116 w 116"/>
                <a:gd name="T9" fmla="*/ 9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08">
                  <a:moveTo>
                    <a:pt x="116" y="91"/>
                  </a:moveTo>
                  <a:cubicBezTo>
                    <a:pt x="91" y="93"/>
                    <a:pt x="88" y="99"/>
                    <a:pt x="70" y="108"/>
                  </a:cubicBezTo>
                  <a:cubicBezTo>
                    <a:pt x="62" y="76"/>
                    <a:pt x="31" y="51"/>
                    <a:pt x="0" y="15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80" y="21"/>
                    <a:pt x="98" y="51"/>
                    <a:pt x="116" y="91"/>
                  </a:cubicBezTo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02" name="Freeform 244">
              <a:extLst>
                <a:ext uri="{FF2B5EF4-FFF2-40B4-BE49-F238E27FC236}">
                  <a16:creationId xmlns:a16="http://schemas.microsoft.com/office/drawing/2014/main" id="{137F121F-3606-4166-89DB-1193F0CB75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990975" y="3792538"/>
              <a:ext cx="593725" cy="849313"/>
            </a:xfrm>
            <a:custGeom>
              <a:avLst/>
              <a:gdLst>
                <a:gd name="T0" fmla="*/ 106 w 122"/>
                <a:gd name="T1" fmla="*/ 174 h 174"/>
                <a:gd name="T2" fmla="*/ 106 w 122"/>
                <a:gd name="T3" fmla="*/ 174 h 174"/>
                <a:gd name="T4" fmla="*/ 106 w 122"/>
                <a:gd name="T5" fmla="*/ 174 h 174"/>
                <a:gd name="T6" fmla="*/ 77 w 122"/>
                <a:gd name="T7" fmla="*/ 173 h 174"/>
                <a:gd name="T8" fmla="*/ 66 w 122"/>
                <a:gd name="T9" fmla="*/ 173 h 174"/>
                <a:gd name="T10" fmla="*/ 77 w 122"/>
                <a:gd name="T11" fmla="*/ 173 h 174"/>
                <a:gd name="T12" fmla="*/ 98 w 122"/>
                <a:gd name="T13" fmla="*/ 174 h 174"/>
                <a:gd name="T14" fmla="*/ 101 w 122"/>
                <a:gd name="T15" fmla="*/ 174 h 174"/>
                <a:gd name="T16" fmla="*/ 106 w 122"/>
                <a:gd name="T17" fmla="*/ 174 h 174"/>
                <a:gd name="T18" fmla="*/ 101 w 122"/>
                <a:gd name="T19" fmla="*/ 174 h 174"/>
                <a:gd name="T20" fmla="*/ 98 w 122"/>
                <a:gd name="T21" fmla="*/ 174 h 174"/>
                <a:gd name="T22" fmla="*/ 77 w 122"/>
                <a:gd name="T23" fmla="*/ 173 h 174"/>
                <a:gd name="T24" fmla="*/ 108 w 122"/>
                <a:gd name="T25" fmla="*/ 161 h 174"/>
                <a:gd name="T26" fmla="*/ 109 w 122"/>
                <a:gd name="T27" fmla="*/ 163 h 174"/>
                <a:gd name="T28" fmla="*/ 109 w 122"/>
                <a:gd name="T29" fmla="*/ 167 h 174"/>
                <a:gd name="T30" fmla="*/ 109 w 122"/>
                <a:gd name="T31" fmla="*/ 163 h 174"/>
                <a:gd name="T32" fmla="*/ 108 w 122"/>
                <a:gd name="T33" fmla="*/ 161 h 174"/>
                <a:gd name="T34" fmla="*/ 104 w 122"/>
                <a:gd name="T35" fmla="*/ 155 h 174"/>
                <a:gd name="T36" fmla="*/ 107 w 122"/>
                <a:gd name="T37" fmla="*/ 159 h 174"/>
                <a:gd name="T38" fmla="*/ 107 w 122"/>
                <a:gd name="T39" fmla="*/ 159 h 174"/>
                <a:gd name="T40" fmla="*/ 107 w 122"/>
                <a:gd name="T41" fmla="*/ 159 h 174"/>
                <a:gd name="T42" fmla="*/ 104 w 122"/>
                <a:gd name="T43" fmla="*/ 155 h 174"/>
                <a:gd name="T44" fmla="*/ 110 w 122"/>
                <a:gd name="T45" fmla="*/ 155 h 174"/>
                <a:gd name="T46" fmla="*/ 104 w 122"/>
                <a:gd name="T47" fmla="*/ 155 h 174"/>
                <a:gd name="T48" fmla="*/ 120 w 122"/>
                <a:gd name="T49" fmla="*/ 150 h 174"/>
                <a:gd name="T50" fmla="*/ 122 w 122"/>
                <a:gd name="T51" fmla="*/ 157 h 174"/>
                <a:gd name="T52" fmla="*/ 122 w 122"/>
                <a:gd name="T53" fmla="*/ 157 h 174"/>
                <a:gd name="T54" fmla="*/ 120 w 122"/>
                <a:gd name="T55" fmla="*/ 150 h 174"/>
                <a:gd name="T56" fmla="*/ 70 w 122"/>
                <a:gd name="T57" fmla="*/ 24 h 174"/>
                <a:gd name="T58" fmla="*/ 70 w 122"/>
                <a:gd name="T59" fmla="*/ 24 h 174"/>
                <a:gd name="T60" fmla="*/ 70 w 122"/>
                <a:gd name="T61" fmla="*/ 24 h 174"/>
                <a:gd name="T62" fmla="*/ 70 w 122"/>
                <a:gd name="T63" fmla="*/ 24 h 174"/>
                <a:gd name="T64" fmla="*/ 70 w 122"/>
                <a:gd name="T65" fmla="*/ 24 h 174"/>
                <a:gd name="T66" fmla="*/ 70 w 122"/>
                <a:gd name="T67" fmla="*/ 24 h 174"/>
                <a:gd name="T68" fmla="*/ 70 w 122"/>
                <a:gd name="T69" fmla="*/ 24 h 174"/>
                <a:gd name="T70" fmla="*/ 97 w 122"/>
                <a:gd name="T71" fmla="*/ 71 h 174"/>
                <a:gd name="T72" fmla="*/ 70 w 122"/>
                <a:gd name="T73" fmla="*/ 24 h 174"/>
                <a:gd name="T74" fmla="*/ 2 w 122"/>
                <a:gd name="T75" fmla="*/ 4 h 174"/>
                <a:gd name="T76" fmla="*/ 2 w 122"/>
                <a:gd name="T77" fmla="*/ 5 h 174"/>
                <a:gd name="T78" fmla="*/ 2 w 122"/>
                <a:gd name="T79" fmla="*/ 4 h 174"/>
                <a:gd name="T80" fmla="*/ 0 w 122"/>
                <a:gd name="T81" fmla="*/ 0 h 174"/>
                <a:gd name="T82" fmla="*/ 0 w 122"/>
                <a:gd name="T83" fmla="*/ 0 h 174"/>
                <a:gd name="T84" fmla="*/ 2 w 122"/>
                <a:gd name="T85" fmla="*/ 4 h 174"/>
                <a:gd name="T86" fmla="*/ 0 w 122"/>
                <a:gd name="T87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2" h="174">
                  <a:moveTo>
                    <a:pt x="106" y="174"/>
                  </a:moveTo>
                  <a:cubicBezTo>
                    <a:pt x="106" y="174"/>
                    <a:pt x="106" y="174"/>
                    <a:pt x="106" y="174"/>
                  </a:cubicBezTo>
                  <a:cubicBezTo>
                    <a:pt x="106" y="174"/>
                    <a:pt x="106" y="174"/>
                    <a:pt x="106" y="174"/>
                  </a:cubicBezTo>
                  <a:moveTo>
                    <a:pt x="77" y="173"/>
                  </a:moveTo>
                  <a:cubicBezTo>
                    <a:pt x="73" y="173"/>
                    <a:pt x="69" y="173"/>
                    <a:pt x="66" y="173"/>
                  </a:cubicBezTo>
                  <a:cubicBezTo>
                    <a:pt x="69" y="173"/>
                    <a:pt x="73" y="173"/>
                    <a:pt x="77" y="173"/>
                  </a:cubicBezTo>
                  <a:cubicBezTo>
                    <a:pt x="83" y="173"/>
                    <a:pt x="89" y="173"/>
                    <a:pt x="98" y="174"/>
                  </a:cubicBezTo>
                  <a:cubicBezTo>
                    <a:pt x="99" y="174"/>
                    <a:pt x="100" y="174"/>
                    <a:pt x="101" y="174"/>
                  </a:cubicBezTo>
                  <a:cubicBezTo>
                    <a:pt x="103" y="174"/>
                    <a:pt x="105" y="174"/>
                    <a:pt x="106" y="174"/>
                  </a:cubicBezTo>
                  <a:cubicBezTo>
                    <a:pt x="105" y="174"/>
                    <a:pt x="103" y="174"/>
                    <a:pt x="101" y="174"/>
                  </a:cubicBezTo>
                  <a:cubicBezTo>
                    <a:pt x="100" y="174"/>
                    <a:pt x="99" y="174"/>
                    <a:pt x="98" y="174"/>
                  </a:cubicBezTo>
                  <a:cubicBezTo>
                    <a:pt x="89" y="173"/>
                    <a:pt x="83" y="173"/>
                    <a:pt x="77" y="173"/>
                  </a:cubicBezTo>
                  <a:moveTo>
                    <a:pt x="108" y="161"/>
                  </a:moveTo>
                  <a:cubicBezTo>
                    <a:pt x="108" y="162"/>
                    <a:pt x="108" y="163"/>
                    <a:pt x="109" y="163"/>
                  </a:cubicBezTo>
                  <a:cubicBezTo>
                    <a:pt x="109" y="165"/>
                    <a:pt x="109" y="166"/>
                    <a:pt x="109" y="167"/>
                  </a:cubicBezTo>
                  <a:cubicBezTo>
                    <a:pt x="109" y="166"/>
                    <a:pt x="109" y="165"/>
                    <a:pt x="109" y="163"/>
                  </a:cubicBezTo>
                  <a:cubicBezTo>
                    <a:pt x="108" y="163"/>
                    <a:pt x="108" y="162"/>
                    <a:pt x="108" y="161"/>
                  </a:cubicBezTo>
                  <a:moveTo>
                    <a:pt x="104" y="155"/>
                  </a:moveTo>
                  <a:cubicBezTo>
                    <a:pt x="105" y="156"/>
                    <a:pt x="106" y="157"/>
                    <a:pt x="107" y="159"/>
                  </a:cubicBezTo>
                  <a:cubicBezTo>
                    <a:pt x="107" y="159"/>
                    <a:pt x="107" y="159"/>
                    <a:pt x="107" y="159"/>
                  </a:cubicBezTo>
                  <a:cubicBezTo>
                    <a:pt x="107" y="159"/>
                    <a:pt x="107" y="159"/>
                    <a:pt x="107" y="159"/>
                  </a:cubicBezTo>
                  <a:cubicBezTo>
                    <a:pt x="106" y="157"/>
                    <a:pt x="105" y="156"/>
                    <a:pt x="104" y="155"/>
                  </a:cubicBezTo>
                  <a:cubicBezTo>
                    <a:pt x="106" y="155"/>
                    <a:pt x="108" y="155"/>
                    <a:pt x="110" y="155"/>
                  </a:cubicBezTo>
                  <a:cubicBezTo>
                    <a:pt x="108" y="155"/>
                    <a:pt x="106" y="155"/>
                    <a:pt x="104" y="155"/>
                  </a:cubicBezTo>
                  <a:moveTo>
                    <a:pt x="120" y="150"/>
                  </a:moveTo>
                  <a:cubicBezTo>
                    <a:pt x="121" y="153"/>
                    <a:pt x="121" y="155"/>
                    <a:pt x="122" y="157"/>
                  </a:cubicBezTo>
                  <a:cubicBezTo>
                    <a:pt x="122" y="157"/>
                    <a:pt x="122" y="157"/>
                    <a:pt x="122" y="157"/>
                  </a:cubicBezTo>
                  <a:cubicBezTo>
                    <a:pt x="121" y="155"/>
                    <a:pt x="121" y="153"/>
                    <a:pt x="120" y="150"/>
                  </a:cubicBezTo>
                  <a:moveTo>
                    <a:pt x="70" y="24"/>
                  </a:moveTo>
                  <a:cubicBezTo>
                    <a:pt x="70" y="24"/>
                    <a:pt x="70" y="24"/>
                    <a:pt x="70" y="24"/>
                  </a:cubicBezTo>
                  <a:cubicBezTo>
                    <a:pt x="70" y="24"/>
                    <a:pt x="70" y="24"/>
                    <a:pt x="70" y="24"/>
                  </a:cubicBezTo>
                  <a:cubicBezTo>
                    <a:pt x="70" y="24"/>
                    <a:pt x="70" y="24"/>
                    <a:pt x="70" y="24"/>
                  </a:cubicBezTo>
                  <a:cubicBezTo>
                    <a:pt x="70" y="24"/>
                    <a:pt x="70" y="24"/>
                    <a:pt x="70" y="24"/>
                  </a:cubicBezTo>
                  <a:moveTo>
                    <a:pt x="70" y="24"/>
                  </a:moveTo>
                  <a:cubicBezTo>
                    <a:pt x="70" y="24"/>
                    <a:pt x="70" y="24"/>
                    <a:pt x="70" y="24"/>
                  </a:cubicBezTo>
                  <a:cubicBezTo>
                    <a:pt x="81" y="38"/>
                    <a:pt x="90" y="54"/>
                    <a:pt x="97" y="71"/>
                  </a:cubicBezTo>
                  <a:cubicBezTo>
                    <a:pt x="90" y="54"/>
                    <a:pt x="81" y="38"/>
                    <a:pt x="70" y="24"/>
                  </a:cubicBezTo>
                  <a:moveTo>
                    <a:pt x="2" y="4"/>
                  </a:moveTo>
                  <a:cubicBezTo>
                    <a:pt x="2" y="4"/>
                    <a:pt x="2" y="5"/>
                    <a:pt x="2" y="5"/>
                  </a:cubicBezTo>
                  <a:cubicBezTo>
                    <a:pt x="2" y="5"/>
                    <a:pt x="2" y="4"/>
                    <a:pt x="2" y="4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3"/>
                    <a:pt x="2" y="4"/>
                  </a:cubicBezTo>
                  <a:cubicBezTo>
                    <a:pt x="1" y="3"/>
                    <a:pt x="1" y="2"/>
                    <a:pt x="0" y="0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03" name="Freeform 245">
              <a:extLst>
                <a:ext uri="{FF2B5EF4-FFF2-40B4-BE49-F238E27FC236}">
                  <a16:creationId xmlns:a16="http://schemas.microsoft.com/office/drawing/2014/main" id="{C039276A-21CC-4B09-9D1F-1CC5D4F0B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78287" y="3709988"/>
              <a:ext cx="87313" cy="82550"/>
            </a:xfrm>
            <a:custGeom>
              <a:avLst/>
              <a:gdLst>
                <a:gd name="T0" fmla="*/ 12 w 18"/>
                <a:gd name="T1" fmla="*/ 0 h 17"/>
                <a:gd name="T2" fmla="*/ 0 w 18"/>
                <a:gd name="T3" fmla="*/ 17 h 17"/>
                <a:gd name="T4" fmla="*/ 12 w 18"/>
                <a:gd name="T5" fmla="*/ 0 h 17"/>
                <a:gd name="T6" fmla="*/ 18 w 18"/>
                <a:gd name="T7" fmla="*/ 17 h 17"/>
                <a:gd name="T8" fmla="*/ 18 w 18"/>
                <a:gd name="T9" fmla="*/ 17 h 17"/>
                <a:gd name="T10" fmla="*/ 12 w 18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7">
                  <a:moveTo>
                    <a:pt x="12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6"/>
                    <a:pt x="16" y="12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6" y="12"/>
                    <a:pt x="14" y="6"/>
                    <a:pt x="12" y="0"/>
                  </a:cubicBezTo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04" name="Freeform 246">
              <a:extLst>
                <a:ext uri="{FF2B5EF4-FFF2-40B4-BE49-F238E27FC236}">
                  <a16:creationId xmlns:a16="http://schemas.microsoft.com/office/drawing/2014/main" id="{4CFBE46B-660D-41B1-AE24-361E916C26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019550" y="3665538"/>
              <a:ext cx="369888" cy="277813"/>
            </a:xfrm>
            <a:custGeom>
              <a:avLst/>
              <a:gdLst>
                <a:gd name="T0" fmla="*/ 76 w 76"/>
                <a:gd name="T1" fmla="*/ 50 h 57"/>
                <a:gd name="T2" fmla="*/ 76 w 76"/>
                <a:gd name="T3" fmla="*/ 50 h 57"/>
                <a:gd name="T4" fmla="*/ 76 w 76"/>
                <a:gd name="T5" fmla="*/ 50 h 57"/>
                <a:gd name="T6" fmla="*/ 76 w 76"/>
                <a:gd name="T7" fmla="*/ 50 h 57"/>
                <a:gd name="T8" fmla="*/ 76 w 76"/>
                <a:gd name="T9" fmla="*/ 50 h 57"/>
                <a:gd name="T10" fmla="*/ 6 w 76"/>
                <a:gd name="T11" fmla="*/ 0 h 57"/>
                <a:gd name="T12" fmla="*/ 0 w 76"/>
                <a:gd name="T13" fmla="*/ 9 h 57"/>
                <a:gd name="T14" fmla="*/ 6 w 76"/>
                <a:gd name="T15" fmla="*/ 26 h 57"/>
                <a:gd name="T16" fmla="*/ 8 w 76"/>
                <a:gd name="T17" fmla="*/ 30 h 57"/>
                <a:gd name="T18" fmla="*/ 8 w 76"/>
                <a:gd name="T19" fmla="*/ 30 h 57"/>
                <a:gd name="T20" fmla="*/ 8 w 76"/>
                <a:gd name="T21" fmla="*/ 31 h 57"/>
                <a:gd name="T22" fmla="*/ 8 w 76"/>
                <a:gd name="T23" fmla="*/ 31 h 57"/>
                <a:gd name="T24" fmla="*/ 28 w 76"/>
                <a:gd name="T25" fmla="*/ 26 h 57"/>
                <a:gd name="T26" fmla="*/ 62 w 76"/>
                <a:gd name="T27" fmla="*/ 52 h 57"/>
                <a:gd name="T28" fmla="*/ 67 w 76"/>
                <a:gd name="T29" fmla="*/ 57 h 57"/>
                <a:gd name="T30" fmla="*/ 76 w 76"/>
                <a:gd name="T31" fmla="*/ 50 h 57"/>
                <a:gd name="T32" fmla="*/ 75 w 76"/>
                <a:gd name="T33" fmla="*/ 48 h 57"/>
                <a:gd name="T34" fmla="*/ 75 w 76"/>
                <a:gd name="T35" fmla="*/ 48 h 57"/>
                <a:gd name="T36" fmla="*/ 75 w 76"/>
                <a:gd name="T37" fmla="*/ 45 h 57"/>
                <a:gd name="T38" fmla="*/ 67 w 76"/>
                <a:gd name="T39" fmla="*/ 13 h 57"/>
                <a:gd name="T40" fmla="*/ 12 w 76"/>
                <a:gd name="T41" fmla="*/ 25 h 57"/>
                <a:gd name="T42" fmla="*/ 6 w 76"/>
                <a:gd name="T4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6" h="57">
                  <a:moveTo>
                    <a:pt x="76" y="50"/>
                  </a:moveTo>
                  <a:cubicBezTo>
                    <a:pt x="76" y="50"/>
                    <a:pt x="76" y="50"/>
                    <a:pt x="76" y="50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76" y="50"/>
                    <a:pt x="76" y="50"/>
                    <a:pt x="76" y="50"/>
                  </a:cubicBezTo>
                  <a:moveTo>
                    <a:pt x="6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2" y="15"/>
                    <a:pt x="4" y="21"/>
                    <a:pt x="6" y="26"/>
                  </a:cubicBezTo>
                  <a:cubicBezTo>
                    <a:pt x="7" y="28"/>
                    <a:pt x="7" y="29"/>
                    <a:pt x="8" y="3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8" y="30"/>
                    <a:pt x="8" y="31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15" y="28"/>
                    <a:pt x="22" y="26"/>
                    <a:pt x="28" y="26"/>
                  </a:cubicBezTo>
                  <a:cubicBezTo>
                    <a:pt x="51" y="26"/>
                    <a:pt x="63" y="45"/>
                    <a:pt x="62" y="52"/>
                  </a:cubicBezTo>
                  <a:cubicBezTo>
                    <a:pt x="64" y="54"/>
                    <a:pt x="65" y="56"/>
                    <a:pt x="67" y="57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76" y="49"/>
                    <a:pt x="75" y="49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7"/>
                    <a:pt x="75" y="46"/>
                    <a:pt x="75" y="45"/>
                  </a:cubicBezTo>
                  <a:cubicBezTo>
                    <a:pt x="67" y="13"/>
                    <a:pt x="67" y="13"/>
                    <a:pt x="67" y="13"/>
                  </a:cubicBezTo>
                  <a:cubicBezTo>
                    <a:pt x="47" y="14"/>
                    <a:pt x="31" y="13"/>
                    <a:pt x="12" y="25"/>
                  </a:cubicBezTo>
                  <a:cubicBezTo>
                    <a:pt x="10" y="16"/>
                    <a:pt x="8" y="8"/>
                    <a:pt x="6" y="0"/>
                  </a:cubicBezTo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05" name="Freeform 247">
              <a:extLst>
                <a:ext uri="{FF2B5EF4-FFF2-40B4-BE49-F238E27FC236}">
                  <a16:creationId xmlns:a16="http://schemas.microsoft.com/office/drawing/2014/main" id="{61C5B22A-8A62-4852-A2E9-245EFF37E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90950" y="4543425"/>
              <a:ext cx="336550" cy="98425"/>
            </a:xfrm>
            <a:custGeom>
              <a:avLst/>
              <a:gdLst>
                <a:gd name="T0" fmla="*/ 61 w 69"/>
                <a:gd name="T1" fmla="*/ 0 h 20"/>
                <a:gd name="T2" fmla="*/ 52 w 69"/>
                <a:gd name="T3" fmla="*/ 1 h 20"/>
                <a:gd name="T4" fmla="*/ 0 w 69"/>
                <a:gd name="T5" fmla="*/ 20 h 20"/>
                <a:gd name="T6" fmla="*/ 25 w 69"/>
                <a:gd name="T7" fmla="*/ 19 h 20"/>
                <a:gd name="T8" fmla="*/ 36 w 69"/>
                <a:gd name="T9" fmla="*/ 19 h 20"/>
                <a:gd name="T10" fmla="*/ 57 w 69"/>
                <a:gd name="T11" fmla="*/ 20 h 20"/>
                <a:gd name="T12" fmla="*/ 60 w 69"/>
                <a:gd name="T13" fmla="*/ 20 h 20"/>
                <a:gd name="T14" fmla="*/ 65 w 69"/>
                <a:gd name="T15" fmla="*/ 20 h 20"/>
                <a:gd name="T16" fmla="*/ 65 w 69"/>
                <a:gd name="T17" fmla="*/ 20 h 20"/>
                <a:gd name="T18" fmla="*/ 65 w 69"/>
                <a:gd name="T19" fmla="*/ 20 h 20"/>
                <a:gd name="T20" fmla="*/ 68 w 69"/>
                <a:gd name="T21" fmla="*/ 13 h 20"/>
                <a:gd name="T22" fmla="*/ 68 w 69"/>
                <a:gd name="T23" fmla="*/ 9 h 20"/>
                <a:gd name="T24" fmla="*/ 67 w 69"/>
                <a:gd name="T25" fmla="*/ 7 h 20"/>
                <a:gd name="T26" fmla="*/ 66 w 69"/>
                <a:gd name="T27" fmla="*/ 5 h 20"/>
                <a:gd name="T28" fmla="*/ 66 w 69"/>
                <a:gd name="T29" fmla="*/ 5 h 20"/>
                <a:gd name="T30" fmla="*/ 63 w 69"/>
                <a:gd name="T31" fmla="*/ 1 h 20"/>
                <a:gd name="T32" fmla="*/ 61 w 69"/>
                <a:gd name="T3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20">
                  <a:moveTo>
                    <a:pt x="61" y="0"/>
                  </a:moveTo>
                  <a:cubicBezTo>
                    <a:pt x="58" y="0"/>
                    <a:pt x="55" y="1"/>
                    <a:pt x="52" y="1"/>
                  </a:cubicBezTo>
                  <a:cubicBezTo>
                    <a:pt x="44" y="17"/>
                    <a:pt x="21" y="19"/>
                    <a:pt x="0" y="20"/>
                  </a:cubicBezTo>
                  <a:cubicBezTo>
                    <a:pt x="11" y="20"/>
                    <a:pt x="18" y="20"/>
                    <a:pt x="25" y="19"/>
                  </a:cubicBezTo>
                  <a:cubicBezTo>
                    <a:pt x="28" y="19"/>
                    <a:pt x="32" y="19"/>
                    <a:pt x="36" y="19"/>
                  </a:cubicBezTo>
                  <a:cubicBezTo>
                    <a:pt x="42" y="19"/>
                    <a:pt x="48" y="19"/>
                    <a:pt x="57" y="20"/>
                  </a:cubicBezTo>
                  <a:cubicBezTo>
                    <a:pt x="58" y="20"/>
                    <a:pt x="59" y="20"/>
                    <a:pt x="60" y="20"/>
                  </a:cubicBezTo>
                  <a:cubicBezTo>
                    <a:pt x="62" y="20"/>
                    <a:pt x="64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9" y="18"/>
                    <a:pt x="69" y="16"/>
                    <a:pt x="68" y="13"/>
                  </a:cubicBezTo>
                  <a:cubicBezTo>
                    <a:pt x="68" y="12"/>
                    <a:pt x="68" y="11"/>
                    <a:pt x="68" y="9"/>
                  </a:cubicBezTo>
                  <a:cubicBezTo>
                    <a:pt x="67" y="9"/>
                    <a:pt x="67" y="8"/>
                    <a:pt x="67" y="7"/>
                  </a:cubicBezTo>
                  <a:cubicBezTo>
                    <a:pt x="67" y="6"/>
                    <a:pt x="66" y="6"/>
                    <a:pt x="66" y="5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5" y="3"/>
                    <a:pt x="64" y="2"/>
                    <a:pt x="63" y="1"/>
                  </a:cubicBezTo>
                  <a:cubicBezTo>
                    <a:pt x="62" y="0"/>
                    <a:pt x="62" y="0"/>
                    <a:pt x="61" y="0"/>
                  </a:cubicBezTo>
                </a:path>
              </a:pathLst>
            </a:custGeom>
            <a:solidFill>
              <a:srgbClr val="ECB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06" name="Freeform 248">
              <a:extLst>
                <a:ext uri="{FF2B5EF4-FFF2-40B4-BE49-F238E27FC236}">
                  <a16:creationId xmlns:a16="http://schemas.microsoft.com/office/drawing/2014/main" id="{A495BF7D-9732-4213-B726-7C57B4EB1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694112" y="3910013"/>
              <a:ext cx="296863" cy="649288"/>
            </a:xfrm>
            <a:custGeom>
              <a:avLst/>
              <a:gdLst>
                <a:gd name="T0" fmla="*/ 9 w 61"/>
                <a:gd name="T1" fmla="*/ 0 h 133"/>
                <a:gd name="T2" fmla="*/ 9 w 61"/>
                <a:gd name="T3" fmla="*/ 0 h 133"/>
                <a:gd name="T4" fmla="*/ 9 w 61"/>
                <a:gd name="T5" fmla="*/ 0 h 133"/>
                <a:gd name="T6" fmla="*/ 9 w 61"/>
                <a:gd name="T7" fmla="*/ 0 h 133"/>
                <a:gd name="T8" fmla="*/ 9 w 61"/>
                <a:gd name="T9" fmla="*/ 0 h 133"/>
                <a:gd name="T10" fmla="*/ 9 w 61"/>
                <a:gd name="T11" fmla="*/ 0 h 133"/>
                <a:gd name="T12" fmla="*/ 0 w 61"/>
                <a:gd name="T13" fmla="*/ 7 h 133"/>
                <a:gd name="T14" fmla="*/ 7 w 61"/>
                <a:gd name="T15" fmla="*/ 16 h 133"/>
                <a:gd name="T16" fmla="*/ 34 w 61"/>
                <a:gd name="T17" fmla="*/ 127 h 133"/>
                <a:gd name="T18" fmla="*/ 32 w 61"/>
                <a:gd name="T19" fmla="*/ 131 h 133"/>
                <a:gd name="T20" fmla="*/ 41 w 61"/>
                <a:gd name="T21" fmla="*/ 130 h 133"/>
                <a:gd name="T22" fmla="*/ 43 w 61"/>
                <a:gd name="T23" fmla="*/ 131 h 133"/>
                <a:gd name="T24" fmla="*/ 49 w 61"/>
                <a:gd name="T25" fmla="*/ 131 h 133"/>
                <a:gd name="T26" fmla="*/ 61 w 61"/>
                <a:gd name="T27" fmla="*/ 133 h 133"/>
                <a:gd name="T28" fmla="*/ 59 w 61"/>
                <a:gd name="T29" fmla="*/ 126 h 133"/>
                <a:gd name="T30" fmla="*/ 36 w 61"/>
                <a:gd name="T31" fmla="*/ 47 h 133"/>
                <a:gd name="T32" fmla="*/ 9 w 61"/>
                <a:gd name="T33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" h="133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10"/>
                    <a:pt x="5" y="13"/>
                    <a:pt x="7" y="16"/>
                  </a:cubicBezTo>
                  <a:cubicBezTo>
                    <a:pt x="33" y="49"/>
                    <a:pt x="46" y="90"/>
                    <a:pt x="34" y="127"/>
                  </a:cubicBezTo>
                  <a:cubicBezTo>
                    <a:pt x="33" y="128"/>
                    <a:pt x="33" y="130"/>
                    <a:pt x="32" y="131"/>
                  </a:cubicBezTo>
                  <a:cubicBezTo>
                    <a:pt x="35" y="131"/>
                    <a:pt x="38" y="130"/>
                    <a:pt x="41" y="130"/>
                  </a:cubicBezTo>
                  <a:cubicBezTo>
                    <a:pt x="42" y="130"/>
                    <a:pt x="42" y="130"/>
                    <a:pt x="43" y="131"/>
                  </a:cubicBezTo>
                  <a:cubicBezTo>
                    <a:pt x="45" y="131"/>
                    <a:pt x="47" y="131"/>
                    <a:pt x="49" y="131"/>
                  </a:cubicBezTo>
                  <a:cubicBezTo>
                    <a:pt x="53" y="131"/>
                    <a:pt x="57" y="132"/>
                    <a:pt x="61" y="133"/>
                  </a:cubicBezTo>
                  <a:cubicBezTo>
                    <a:pt x="60" y="131"/>
                    <a:pt x="60" y="129"/>
                    <a:pt x="59" y="126"/>
                  </a:cubicBezTo>
                  <a:cubicBezTo>
                    <a:pt x="53" y="99"/>
                    <a:pt x="46" y="72"/>
                    <a:pt x="36" y="47"/>
                  </a:cubicBezTo>
                  <a:cubicBezTo>
                    <a:pt x="29" y="30"/>
                    <a:pt x="20" y="14"/>
                    <a:pt x="9" y="0"/>
                  </a:cubicBezTo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07" name="Freeform 249">
              <a:extLst>
                <a:ext uri="{FF2B5EF4-FFF2-40B4-BE49-F238E27FC236}">
                  <a16:creationId xmlns:a16="http://schemas.microsoft.com/office/drawing/2014/main" id="{04AE5923-0975-4B28-A54A-0F42764F80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205287" y="4343400"/>
              <a:ext cx="317500" cy="204788"/>
            </a:xfrm>
            <a:custGeom>
              <a:avLst/>
              <a:gdLst>
                <a:gd name="T0" fmla="*/ 49 w 65"/>
                <a:gd name="T1" fmla="*/ 27 h 42"/>
                <a:gd name="T2" fmla="*/ 0 w 65"/>
                <a:gd name="T3" fmla="*/ 42 h 42"/>
                <a:gd name="T4" fmla="*/ 0 w 65"/>
                <a:gd name="T5" fmla="*/ 42 h 42"/>
                <a:gd name="T6" fmla="*/ 0 w 65"/>
                <a:gd name="T7" fmla="*/ 42 h 42"/>
                <a:gd name="T8" fmla="*/ 49 w 65"/>
                <a:gd name="T9" fmla="*/ 27 h 42"/>
                <a:gd name="T10" fmla="*/ 65 w 65"/>
                <a:gd name="T11" fmla="*/ 0 h 42"/>
                <a:gd name="T12" fmla="*/ 55 w 65"/>
                <a:gd name="T13" fmla="*/ 3 h 42"/>
                <a:gd name="T14" fmla="*/ 60 w 65"/>
                <a:gd name="T15" fmla="*/ 8 h 42"/>
                <a:gd name="T16" fmla="*/ 55 w 65"/>
                <a:gd name="T17" fmla="*/ 3 h 42"/>
                <a:gd name="T18" fmla="*/ 65 w 65"/>
                <a:gd name="T1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42">
                  <a:moveTo>
                    <a:pt x="49" y="27"/>
                  </a:moveTo>
                  <a:cubicBezTo>
                    <a:pt x="30" y="31"/>
                    <a:pt x="24" y="35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4" y="35"/>
                    <a:pt x="30" y="31"/>
                    <a:pt x="49" y="27"/>
                  </a:cubicBezTo>
                  <a:moveTo>
                    <a:pt x="65" y="0"/>
                  </a:moveTo>
                  <a:cubicBezTo>
                    <a:pt x="61" y="1"/>
                    <a:pt x="58" y="2"/>
                    <a:pt x="55" y="3"/>
                  </a:cubicBezTo>
                  <a:cubicBezTo>
                    <a:pt x="57" y="5"/>
                    <a:pt x="58" y="7"/>
                    <a:pt x="60" y="8"/>
                  </a:cubicBezTo>
                  <a:cubicBezTo>
                    <a:pt x="58" y="7"/>
                    <a:pt x="57" y="5"/>
                    <a:pt x="55" y="3"/>
                  </a:cubicBezTo>
                  <a:cubicBezTo>
                    <a:pt x="58" y="2"/>
                    <a:pt x="61" y="1"/>
                    <a:pt x="65" y="0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08" name="Freeform 250">
              <a:extLst>
                <a:ext uri="{FF2B5EF4-FFF2-40B4-BE49-F238E27FC236}">
                  <a16:creationId xmlns:a16="http://schemas.microsoft.com/office/drawing/2014/main" id="{852340DA-6A85-4ADF-8853-B9963EA1B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70387" y="3382963"/>
              <a:ext cx="379413" cy="522288"/>
            </a:xfrm>
            <a:custGeom>
              <a:avLst/>
              <a:gdLst>
                <a:gd name="T0" fmla="*/ 49 w 78"/>
                <a:gd name="T1" fmla="*/ 0 h 107"/>
                <a:gd name="T2" fmla="*/ 38 w 78"/>
                <a:gd name="T3" fmla="*/ 1 h 107"/>
                <a:gd name="T4" fmla="*/ 38 w 78"/>
                <a:gd name="T5" fmla="*/ 1 h 107"/>
                <a:gd name="T6" fmla="*/ 1 w 78"/>
                <a:gd name="T7" fmla="*/ 64 h 107"/>
                <a:gd name="T8" fmla="*/ 1 w 78"/>
                <a:gd name="T9" fmla="*/ 64 h 107"/>
                <a:gd name="T10" fmla="*/ 0 w 78"/>
                <a:gd name="T11" fmla="*/ 67 h 107"/>
                <a:gd name="T12" fmla="*/ 0 w 78"/>
                <a:gd name="T13" fmla="*/ 67 h 107"/>
                <a:gd name="T14" fmla="*/ 0 w 78"/>
                <a:gd name="T15" fmla="*/ 67 h 107"/>
                <a:gd name="T16" fmla="*/ 45 w 78"/>
                <a:gd name="T17" fmla="*/ 88 h 107"/>
                <a:gd name="T18" fmla="*/ 30 w 78"/>
                <a:gd name="T19" fmla="*/ 99 h 107"/>
                <a:gd name="T20" fmla="*/ 39 w 78"/>
                <a:gd name="T21" fmla="*/ 107 h 107"/>
                <a:gd name="T22" fmla="*/ 43 w 78"/>
                <a:gd name="T23" fmla="*/ 106 h 107"/>
                <a:gd name="T24" fmla="*/ 45 w 78"/>
                <a:gd name="T25" fmla="*/ 107 h 107"/>
                <a:gd name="T26" fmla="*/ 60 w 78"/>
                <a:gd name="T27" fmla="*/ 84 h 107"/>
                <a:gd name="T28" fmla="*/ 72 w 78"/>
                <a:gd name="T29" fmla="*/ 67 h 107"/>
                <a:gd name="T30" fmla="*/ 78 w 78"/>
                <a:gd name="T31" fmla="*/ 58 h 107"/>
                <a:gd name="T32" fmla="*/ 49 w 78"/>
                <a:gd name="T33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107">
                  <a:moveTo>
                    <a:pt x="49" y="0"/>
                  </a:moveTo>
                  <a:cubicBezTo>
                    <a:pt x="45" y="1"/>
                    <a:pt x="41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23" y="24"/>
                    <a:pt x="11" y="43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5"/>
                    <a:pt x="0" y="66"/>
                    <a:pt x="0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2" y="67"/>
                    <a:pt x="31" y="77"/>
                    <a:pt x="45" y="88"/>
                  </a:cubicBezTo>
                  <a:cubicBezTo>
                    <a:pt x="41" y="93"/>
                    <a:pt x="36" y="97"/>
                    <a:pt x="30" y="99"/>
                  </a:cubicBezTo>
                  <a:cubicBezTo>
                    <a:pt x="33" y="102"/>
                    <a:pt x="36" y="104"/>
                    <a:pt x="39" y="107"/>
                  </a:cubicBezTo>
                  <a:cubicBezTo>
                    <a:pt x="43" y="106"/>
                    <a:pt x="43" y="106"/>
                    <a:pt x="43" y="106"/>
                  </a:cubicBezTo>
                  <a:cubicBezTo>
                    <a:pt x="44" y="106"/>
                    <a:pt x="44" y="106"/>
                    <a:pt x="45" y="107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72" y="67"/>
                    <a:pt x="72" y="67"/>
                    <a:pt x="72" y="67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2" y="34"/>
                    <a:pt x="64" y="15"/>
                    <a:pt x="49" y="0"/>
                  </a:cubicBezTo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09" name="Freeform 251">
              <a:extLst>
                <a:ext uri="{FF2B5EF4-FFF2-40B4-BE49-F238E27FC236}">
                  <a16:creationId xmlns:a16="http://schemas.microsoft.com/office/drawing/2014/main" id="{B5CFA09C-7319-43C2-B924-0AA295CB644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214812" y="4357688"/>
              <a:ext cx="331788" cy="190500"/>
            </a:xfrm>
            <a:custGeom>
              <a:avLst/>
              <a:gdLst>
                <a:gd name="T0" fmla="*/ 57 w 68"/>
                <a:gd name="T1" fmla="*/ 0 h 39"/>
                <a:gd name="T2" fmla="*/ 47 w 68"/>
                <a:gd name="T3" fmla="*/ 4 h 39"/>
                <a:gd name="T4" fmla="*/ 37 w 68"/>
                <a:gd name="T5" fmla="*/ 20 h 39"/>
                <a:gd name="T6" fmla="*/ 0 w 68"/>
                <a:gd name="T7" fmla="*/ 38 h 39"/>
                <a:gd name="T8" fmla="*/ 1 w 68"/>
                <a:gd name="T9" fmla="*/ 39 h 39"/>
                <a:gd name="T10" fmla="*/ 2 w 68"/>
                <a:gd name="T11" fmla="*/ 39 h 39"/>
                <a:gd name="T12" fmla="*/ 2 w 68"/>
                <a:gd name="T13" fmla="*/ 39 h 39"/>
                <a:gd name="T14" fmla="*/ 51 w 68"/>
                <a:gd name="T15" fmla="*/ 24 h 39"/>
                <a:gd name="T16" fmla="*/ 59 w 68"/>
                <a:gd name="T17" fmla="*/ 22 h 39"/>
                <a:gd name="T18" fmla="*/ 68 w 68"/>
                <a:gd name="T19" fmla="*/ 16 h 39"/>
                <a:gd name="T20" fmla="*/ 66 w 68"/>
                <a:gd name="T21" fmla="*/ 9 h 39"/>
                <a:gd name="T22" fmla="*/ 62 w 68"/>
                <a:gd name="T23" fmla="*/ 5 h 39"/>
                <a:gd name="T24" fmla="*/ 62 w 68"/>
                <a:gd name="T25" fmla="*/ 5 h 39"/>
                <a:gd name="T26" fmla="*/ 62 w 68"/>
                <a:gd name="T27" fmla="*/ 5 h 39"/>
                <a:gd name="T28" fmla="*/ 57 w 68"/>
                <a:gd name="T2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39">
                  <a:moveTo>
                    <a:pt x="57" y="0"/>
                  </a:moveTo>
                  <a:cubicBezTo>
                    <a:pt x="53" y="1"/>
                    <a:pt x="50" y="2"/>
                    <a:pt x="47" y="4"/>
                  </a:cubicBezTo>
                  <a:cubicBezTo>
                    <a:pt x="45" y="9"/>
                    <a:pt x="42" y="15"/>
                    <a:pt x="37" y="20"/>
                  </a:cubicBezTo>
                  <a:cubicBezTo>
                    <a:pt x="28" y="30"/>
                    <a:pt x="14" y="34"/>
                    <a:pt x="0" y="38"/>
                  </a:cubicBezTo>
                  <a:cubicBezTo>
                    <a:pt x="0" y="39"/>
                    <a:pt x="1" y="39"/>
                    <a:pt x="1" y="39"/>
                  </a:cubicBezTo>
                  <a:cubicBezTo>
                    <a:pt x="1" y="39"/>
                    <a:pt x="2" y="39"/>
                    <a:pt x="2" y="3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6" y="32"/>
                    <a:pt x="32" y="28"/>
                    <a:pt x="51" y="24"/>
                  </a:cubicBezTo>
                  <a:cubicBezTo>
                    <a:pt x="53" y="23"/>
                    <a:pt x="56" y="23"/>
                    <a:pt x="59" y="22"/>
                  </a:cubicBezTo>
                  <a:cubicBezTo>
                    <a:pt x="66" y="21"/>
                    <a:pt x="68" y="18"/>
                    <a:pt x="68" y="16"/>
                  </a:cubicBezTo>
                  <a:cubicBezTo>
                    <a:pt x="68" y="14"/>
                    <a:pt x="67" y="11"/>
                    <a:pt x="66" y="9"/>
                  </a:cubicBezTo>
                  <a:cubicBezTo>
                    <a:pt x="65" y="8"/>
                    <a:pt x="64" y="6"/>
                    <a:pt x="62" y="5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0" y="4"/>
                    <a:pt x="59" y="2"/>
                    <a:pt x="57" y="0"/>
                  </a:cubicBezTo>
                </a:path>
              </a:pathLst>
            </a:custGeom>
            <a:solidFill>
              <a:srgbClr val="ECB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10" name="Freeform 252">
              <a:extLst>
                <a:ext uri="{FF2B5EF4-FFF2-40B4-BE49-F238E27FC236}">
                  <a16:creationId xmlns:a16="http://schemas.microsoft.com/office/drawing/2014/main" id="{965DFD56-7EB4-4B90-AB36-C799336A8DCE}"/>
                </a:ext>
              </a:extLst>
            </p:cNvPr>
            <p:cNvSpPr>
              <a:spLocks/>
            </p:cNvSpPr>
            <p:nvPr/>
          </p:nvSpPr>
          <p:spPr bwMode="auto">
            <a:xfrm>
              <a:off x="-4179887" y="3898900"/>
              <a:ext cx="325438" cy="479425"/>
            </a:xfrm>
            <a:custGeom>
              <a:avLst/>
              <a:gdLst>
                <a:gd name="T0" fmla="*/ 4 w 67"/>
                <a:gd name="T1" fmla="*/ 0 h 98"/>
                <a:gd name="T2" fmla="*/ 0 w 67"/>
                <a:gd name="T3" fmla="*/ 1 h 98"/>
                <a:gd name="T4" fmla="*/ 40 w 67"/>
                <a:gd name="T5" fmla="*/ 98 h 98"/>
                <a:gd name="T6" fmla="*/ 50 w 67"/>
                <a:gd name="T7" fmla="*/ 94 h 98"/>
                <a:gd name="T8" fmla="*/ 60 w 67"/>
                <a:gd name="T9" fmla="*/ 91 h 98"/>
                <a:gd name="T10" fmla="*/ 67 w 67"/>
                <a:gd name="T11" fmla="*/ 91 h 98"/>
                <a:gd name="T12" fmla="*/ 67 w 67"/>
                <a:gd name="T13" fmla="*/ 91 h 98"/>
                <a:gd name="T14" fmla="*/ 6 w 67"/>
                <a:gd name="T15" fmla="*/ 1 h 98"/>
                <a:gd name="T16" fmla="*/ 6 w 67"/>
                <a:gd name="T17" fmla="*/ 1 h 98"/>
                <a:gd name="T18" fmla="*/ 4 w 67"/>
                <a:gd name="T1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98">
                  <a:moveTo>
                    <a:pt x="4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4" y="26"/>
                    <a:pt x="52" y="65"/>
                    <a:pt x="40" y="98"/>
                  </a:cubicBezTo>
                  <a:cubicBezTo>
                    <a:pt x="43" y="96"/>
                    <a:pt x="46" y="95"/>
                    <a:pt x="50" y="94"/>
                  </a:cubicBezTo>
                  <a:cubicBezTo>
                    <a:pt x="53" y="93"/>
                    <a:pt x="56" y="92"/>
                    <a:pt x="60" y="91"/>
                  </a:cubicBezTo>
                  <a:cubicBezTo>
                    <a:pt x="62" y="91"/>
                    <a:pt x="65" y="91"/>
                    <a:pt x="67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49" y="52"/>
                    <a:pt x="31" y="22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11" name="Freeform 253">
              <a:extLst>
                <a:ext uri="{FF2B5EF4-FFF2-40B4-BE49-F238E27FC236}">
                  <a16:creationId xmlns:a16="http://schemas.microsoft.com/office/drawing/2014/main" id="{91571EAD-A024-46FE-BBBA-EFABDC332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87950" y="2717800"/>
              <a:ext cx="325438" cy="225425"/>
            </a:xfrm>
            <a:custGeom>
              <a:avLst/>
              <a:gdLst>
                <a:gd name="T0" fmla="*/ 49 w 67"/>
                <a:gd name="T1" fmla="*/ 12 h 46"/>
                <a:gd name="T2" fmla="*/ 18 w 67"/>
                <a:gd name="T3" fmla="*/ 1 h 46"/>
                <a:gd name="T4" fmla="*/ 12 w 67"/>
                <a:gd name="T5" fmla="*/ 0 h 46"/>
                <a:gd name="T6" fmla="*/ 9 w 67"/>
                <a:gd name="T7" fmla="*/ 4 h 46"/>
                <a:gd name="T8" fmla="*/ 3 w 67"/>
                <a:gd name="T9" fmla="*/ 4 h 46"/>
                <a:gd name="T10" fmla="*/ 3 w 67"/>
                <a:gd name="T11" fmla="*/ 10 h 46"/>
                <a:gd name="T12" fmla="*/ 0 w 67"/>
                <a:gd name="T13" fmla="*/ 12 h 46"/>
                <a:gd name="T14" fmla="*/ 1 w 67"/>
                <a:gd name="T15" fmla="*/ 16 h 46"/>
                <a:gd name="T16" fmla="*/ 6 w 67"/>
                <a:gd name="T17" fmla="*/ 20 h 46"/>
                <a:gd name="T18" fmla="*/ 24 w 67"/>
                <a:gd name="T19" fmla="*/ 35 h 46"/>
                <a:gd name="T20" fmla="*/ 39 w 67"/>
                <a:gd name="T21" fmla="*/ 42 h 46"/>
                <a:gd name="T22" fmla="*/ 46 w 67"/>
                <a:gd name="T23" fmla="*/ 45 h 46"/>
                <a:gd name="T24" fmla="*/ 63 w 67"/>
                <a:gd name="T25" fmla="*/ 37 h 46"/>
                <a:gd name="T26" fmla="*/ 62 w 67"/>
                <a:gd name="T27" fmla="*/ 19 h 46"/>
                <a:gd name="T28" fmla="*/ 49 w 67"/>
                <a:gd name="T29" fmla="*/ 1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46">
                  <a:moveTo>
                    <a:pt x="49" y="12"/>
                  </a:moveTo>
                  <a:cubicBezTo>
                    <a:pt x="38" y="8"/>
                    <a:pt x="28" y="5"/>
                    <a:pt x="18" y="1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10" y="0"/>
                    <a:pt x="9" y="2"/>
                    <a:pt x="9" y="4"/>
                  </a:cubicBezTo>
                  <a:cubicBezTo>
                    <a:pt x="7" y="3"/>
                    <a:pt x="5" y="3"/>
                    <a:pt x="3" y="4"/>
                  </a:cubicBezTo>
                  <a:cubicBezTo>
                    <a:pt x="2" y="5"/>
                    <a:pt x="2" y="8"/>
                    <a:pt x="3" y="10"/>
                  </a:cubicBezTo>
                  <a:cubicBezTo>
                    <a:pt x="1" y="9"/>
                    <a:pt x="0" y="11"/>
                    <a:pt x="0" y="12"/>
                  </a:cubicBezTo>
                  <a:cubicBezTo>
                    <a:pt x="0" y="14"/>
                    <a:pt x="0" y="15"/>
                    <a:pt x="1" y="16"/>
                  </a:cubicBezTo>
                  <a:cubicBezTo>
                    <a:pt x="3" y="19"/>
                    <a:pt x="3" y="18"/>
                    <a:pt x="6" y="20"/>
                  </a:cubicBezTo>
                  <a:cubicBezTo>
                    <a:pt x="5" y="21"/>
                    <a:pt x="2" y="26"/>
                    <a:pt x="24" y="35"/>
                  </a:cubicBezTo>
                  <a:cubicBezTo>
                    <a:pt x="29" y="37"/>
                    <a:pt x="34" y="40"/>
                    <a:pt x="39" y="42"/>
                  </a:cubicBezTo>
                  <a:cubicBezTo>
                    <a:pt x="41" y="43"/>
                    <a:pt x="44" y="44"/>
                    <a:pt x="46" y="45"/>
                  </a:cubicBezTo>
                  <a:cubicBezTo>
                    <a:pt x="53" y="46"/>
                    <a:pt x="60" y="43"/>
                    <a:pt x="63" y="37"/>
                  </a:cubicBezTo>
                  <a:cubicBezTo>
                    <a:pt x="67" y="32"/>
                    <a:pt x="66" y="24"/>
                    <a:pt x="62" y="19"/>
                  </a:cubicBezTo>
                  <a:cubicBezTo>
                    <a:pt x="58" y="16"/>
                    <a:pt x="53" y="14"/>
                    <a:pt x="49" y="12"/>
                  </a:cubicBezTo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12" name="Freeform 254">
              <a:extLst>
                <a:ext uri="{FF2B5EF4-FFF2-40B4-BE49-F238E27FC236}">
                  <a16:creationId xmlns:a16="http://schemas.microsoft.com/office/drawing/2014/main" id="{FF9B80F8-0DD7-454E-B88E-9BC927B6C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84750" y="2684463"/>
              <a:ext cx="136525" cy="223838"/>
            </a:xfrm>
            <a:custGeom>
              <a:avLst/>
              <a:gdLst>
                <a:gd name="T0" fmla="*/ 1 w 28"/>
                <a:gd name="T1" fmla="*/ 28 h 46"/>
                <a:gd name="T2" fmla="*/ 5 w 28"/>
                <a:gd name="T3" fmla="*/ 39 h 46"/>
                <a:gd name="T4" fmla="*/ 16 w 28"/>
                <a:gd name="T5" fmla="*/ 46 h 46"/>
                <a:gd name="T6" fmla="*/ 19 w 28"/>
                <a:gd name="T7" fmla="*/ 26 h 46"/>
                <a:gd name="T8" fmla="*/ 12 w 28"/>
                <a:gd name="T9" fmla="*/ 17 h 46"/>
                <a:gd name="T10" fmla="*/ 9 w 28"/>
                <a:gd name="T11" fmla="*/ 7 h 46"/>
                <a:gd name="T12" fmla="*/ 9 w 28"/>
                <a:gd name="T13" fmla="*/ 4 h 46"/>
                <a:gd name="T14" fmla="*/ 8 w 28"/>
                <a:gd name="T15" fmla="*/ 1 h 46"/>
                <a:gd name="T16" fmla="*/ 5 w 28"/>
                <a:gd name="T17" fmla="*/ 1 h 46"/>
                <a:gd name="T18" fmla="*/ 3 w 28"/>
                <a:gd name="T19" fmla="*/ 3 h 46"/>
                <a:gd name="T20" fmla="*/ 3 w 28"/>
                <a:gd name="T21" fmla="*/ 22 h 46"/>
                <a:gd name="T22" fmla="*/ 1 w 28"/>
                <a:gd name="T23" fmla="*/ 2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46">
                  <a:moveTo>
                    <a:pt x="1" y="28"/>
                  </a:moveTo>
                  <a:cubicBezTo>
                    <a:pt x="0" y="33"/>
                    <a:pt x="3" y="36"/>
                    <a:pt x="5" y="39"/>
                  </a:cubicBezTo>
                  <a:cubicBezTo>
                    <a:pt x="8" y="43"/>
                    <a:pt x="12" y="46"/>
                    <a:pt x="16" y="46"/>
                  </a:cubicBezTo>
                  <a:cubicBezTo>
                    <a:pt x="18" y="46"/>
                    <a:pt x="28" y="34"/>
                    <a:pt x="19" y="26"/>
                  </a:cubicBezTo>
                  <a:cubicBezTo>
                    <a:pt x="16" y="23"/>
                    <a:pt x="14" y="20"/>
                    <a:pt x="12" y="17"/>
                  </a:cubicBezTo>
                  <a:cubicBezTo>
                    <a:pt x="10" y="14"/>
                    <a:pt x="8" y="11"/>
                    <a:pt x="9" y="7"/>
                  </a:cubicBezTo>
                  <a:cubicBezTo>
                    <a:pt x="9" y="6"/>
                    <a:pt x="9" y="5"/>
                    <a:pt x="9" y="4"/>
                  </a:cubicBezTo>
                  <a:cubicBezTo>
                    <a:pt x="9" y="2"/>
                    <a:pt x="9" y="1"/>
                    <a:pt x="8" y="1"/>
                  </a:cubicBezTo>
                  <a:cubicBezTo>
                    <a:pt x="7" y="0"/>
                    <a:pt x="6" y="0"/>
                    <a:pt x="5" y="1"/>
                  </a:cubicBezTo>
                  <a:cubicBezTo>
                    <a:pt x="4" y="1"/>
                    <a:pt x="3" y="2"/>
                    <a:pt x="3" y="3"/>
                  </a:cubicBezTo>
                  <a:cubicBezTo>
                    <a:pt x="0" y="11"/>
                    <a:pt x="3" y="20"/>
                    <a:pt x="3" y="22"/>
                  </a:cubicBezTo>
                  <a:cubicBezTo>
                    <a:pt x="3" y="24"/>
                    <a:pt x="2" y="26"/>
                    <a:pt x="1" y="28"/>
                  </a:cubicBezTo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13" name="Freeform 255">
              <a:extLst>
                <a:ext uri="{FF2B5EF4-FFF2-40B4-BE49-F238E27FC236}">
                  <a16:creationId xmlns:a16="http://schemas.microsoft.com/office/drawing/2014/main" id="{33527BE9-1116-457E-9B16-7F750E106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35537" y="2806700"/>
              <a:ext cx="155575" cy="165100"/>
            </a:xfrm>
            <a:custGeom>
              <a:avLst/>
              <a:gdLst>
                <a:gd name="T0" fmla="*/ 89 w 98"/>
                <a:gd name="T1" fmla="*/ 104 h 104"/>
                <a:gd name="T2" fmla="*/ 0 w 98"/>
                <a:gd name="T3" fmla="*/ 64 h 104"/>
                <a:gd name="T4" fmla="*/ 15 w 98"/>
                <a:gd name="T5" fmla="*/ 0 h 104"/>
                <a:gd name="T6" fmla="*/ 98 w 98"/>
                <a:gd name="T7" fmla="*/ 34 h 104"/>
                <a:gd name="T8" fmla="*/ 89 w 98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104">
                  <a:moveTo>
                    <a:pt x="89" y="104"/>
                  </a:moveTo>
                  <a:lnTo>
                    <a:pt x="0" y="64"/>
                  </a:lnTo>
                  <a:lnTo>
                    <a:pt x="15" y="0"/>
                  </a:lnTo>
                  <a:lnTo>
                    <a:pt x="98" y="34"/>
                  </a:lnTo>
                  <a:lnTo>
                    <a:pt x="89" y="104"/>
                  </a:lnTo>
                  <a:close/>
                </a:path>
              </a:pathLst>
            </a:custGeom>
            <a:solidFill>
              <a:srgbClr val="FFD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14" name="Freeform 256">
              <a:extLst>
                <a:ext uri="{FF2B5EF4-FFF2-40B4-BE49-F238E27FC236}">
                  <a16:creationId xmlns:a16="http://schemas.microsoft.com/office/drawing/2014/main" id="{6978B001-C6FB-4543-9B97-F5332BC44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35537" y="2806700"/>
              <a:ext cx="155575" cy="165100"/>
            </a:xfrm>
            <a:custGeom>
              <a:avLst/>
              <a:gdLst>
                <a:gd name="T0" fmla="*/ 89 w 98"/>
                <a:gd name="T1" fmla="*/ 104 h 104"/>
                <a:gd name="T2" fmla="*/ 0 w 98"/>
                <a:gd name="T3" fmla="*/ 64 h 104"/>
                <a:gd name="T4" fmla="*/ 15 w 98"/>
                <a:gd name="T5" fmla="*/ 0 h 104"/>
                <a:gd name="T6" fmla="*/ 98 w 98"/>
                <a:gd name="T7" fmla="*/ 34 h 104"/>
                <a:gd name="T8" fmla="*/ 89 w 98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104">
                  <a:moveTo>
                    <a:pt x="89" y="104"/>
                  </a:moveTo>
                  <a:lnTo>
                    <a:pt x="0" y="64"/>
                  </a:lnTo>
                  <a:lnTo>
                    <a:pt x="15" y="0"/>
                  </a:lnTo>
                  <a:lnTo>
                    <a:pt x="98" y="34"/>
                  </a:lnTo>
                  <a:lnTo>
                    <a:pt x="89" y="10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15" name="Freeform 257">
              <a:extLst>
                <a:ext uri="{FF2B5EF4-FFF2-40B4-BE49-F238E27FC236}">
                  <a16:creationId xmlns:a16="http://schemas.microsoft.com/office/drawing/2014/main" id="{8243D1EC-E776-46A2-AA45-93E357393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00612" y="2606675"/>
              <a:ext cx="798513" cy="517525"/>
            </a:xfrm>
            <a:custGeom>
              <a:avLst/>
              <a:gdLst>
                <a:gd name="T0" fmla="*/ 77 w 164"/>
                <a:gd name="T1" fmla="*/ 105 h 106"/>
                <a:gd name="T2" fmla="*/ 0 w 164"/>
                <a:gd name="T3" fmla="*/ 86 h 106"/>
                <a:gd name="T4" fmla="*/ 2 w 164"/>
                <a:gd name="T5" fmla="*/ 40 h 106"/>
                <a:gd name="T6" fmla="*/ 66 w 164"/>
                <a:gd name="T7" fmla="*/ 65 h 106"/>
                <a:gd name="T8" fmla="*/ 102 w 164"/>
                <a:gd name="T9" fmla="*/ 28 h 106"/>
                <a:gd name="T10" fmla="*/ 136 w 164"/>
                <a:gd name="T11" fmla="*/ 59 h 106"/>
                <a:gd name="T12" fmla="*/ 88 w 164"/>
                <a:gd name="T13" fmla="*/ 102 h 106"/>
                <a:gd name="T14" fmla="*/ 77 w 164"/>
                <a:gd name="T15" fmla="*/ 10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4" h="106">
                  <a:moveTo>
                    <a:pt x="77" y="105"/>
                  </a:moveTo>
                  <a:cubicBezTo>
                    <a:pt x="0" y="86"/>
                    <a:pt x="0" y="86"/>
                    <a:pt x="0" y="86"/>
                  </a:cubicBezTo>
                  <a:cubicBezTo>
                    <a:pt x="2" y="64"/>
                    <a:pt x="4" y="58"/>
                    <a:pt x="2" y="40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27" y="0"/>
                    <a:pt x="164" y="35"/>
                    <a:pt x="136" y="59"/>
                  </a:cubicBezTo>
                  <a:cubicBezTo>
                    <a:pt x="88" y="102"/>
                    <a:pt x="88" y="102"/>
                    <a:pt x="88" y="102"/>
                  </a:cubicBezTo>
                  <a:cubicBezTo>
                    <a:pt x="85" y="105"/>
                    <a:pt x="81" y="106"/>
                    <a:pt x="77" y="105"/>
                  </a:cubicBezTo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16" name="Freeform 258">
              <a:extLst>
                <a:ext uri="{FF2B5EF4-FFF2-40B4-BE49-F238E27FC236}">
                  <a16:creationId xmlns:a16="http://schemas.microsoft.com/office/drawing/2014/main" id="{1491F6B6-3193-49D2-8CF5-65125B13AF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365625" y="2703513"/>
              <a:ext cx="14288" cy="9525"/>
            </a:xfrm>
            <a:custGeom>
              <a:avLst/>
              <a:gdLst>
                <a:gd name="T0" fmla="*/ 1 w 3"/>
                <a:gd name="T1" fmla="*/ 0 h 2"/>
                <a:gd name="T2" fmla="*/ 0 w 3"/>
                <a:gd name="T3" fmla="*/ 1 h 2"/>
                <a:gd name="T4" fmla="*/ 0 w 3"/>
                <a:gd name="T5" fmla="*/ 2 h 2"/>
                <a:gd name="T6" fmla="*/ 1 w 3"/>
                <a:gd name="T7" fmla="*/ 0 h 2"/>
                <a:gd name="T8" fmla="*/ 3 w 3"/>
                <a:gd name="T9" fmla="*/ 0 h 2"/>
                <a:gd name="T10" fmla="*/ 2 w 3"/>
                <a:gd name="T11" fmla="*/ 0 h 2"/>
                <a:gd name="T12" fmla="*/ 3 w 3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1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17" name="Freeform 259">
              <a:extLst>
                <a:ext uri="{FF2B5EF4-FFF2-40B4-BE49-F238E27FC236}">
                  <a16:creationId xmlns:a16="http://schemas.microsoft.com/office/drawing/2014/main" id="{0337AEC1-D3F5-4EBC-924C-5229E8E939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076825" y="2889250"/>
              <a:ext cx="185738" cy="136525"/>
            </a:xfrm>
            <a:custGeom>
              <a:avLst/>
              <a:gdLst>
                <a:gd name="T0" fmla="*/ 24 w 38"/>
                <a:gd name="T1" fmla="*/ 10 h 28"/>
                <a:gd name="T2" fmla="*/ 24 w 38"/>
                <a:gd name="T3" fmla="*/ 10 h 28"/>
                <a:gd name="T4" fmla="*/ 24 w 38"/>
                <a:gd name="T5" fmla="*/ 10 h 28"/>
                <a:gd name="T6" fmla="*/ 23 w 38"/>
                <a:gd name="T7" fmla="*/ 10 h 28"/>
                <a:gd name="T8" fmla="*/ 24 w 38"/>
                <a:gd name="T9" fmla="*/ 10 h 28"/>
                <a:gd name="T10" fmla="*/ 23 w 38"/>
                <a:gd name="T11" fmla="*/ 10 h 28"/>
                <a:gd name="T12" fmla="*/ 38 w 38"/>
                <a:gd name="T13" fmla="*/ 8 h 28"/>
                <a:gd name="T14" fmla="*/ 36 w 38"/>
                <a:gd name="T15" fmla="*/ 28 h 28"/>
                <a:gd name="T16" fmla="*/ 36 w 38"/>
                <a:gd name="T17" fmla="*/ 28 h 28"/>
                <a:gd name="T18" fmla="*/ 38 w 38"/>
                <a:gd name="T19" fmla="*/ 8 h 28"/>
                <a:gd name="T20" fmla="*/ 38 w 38"/>
                <a:gd name="T21" fmla="*/ 8 h 28"/>
                <a:gd name="T22" fmla="*/ 1 w 38"/>
                <a:gd name="T23" fmla="*/ 0 h 28"/>
                <a:gd name="T24" fmla="*/ 1 w 38"/>
                <a:gd name="T25" fmla="*/ 0 h 28"/>
                <a:gd name="T26" fmla="*/ 1 w 38"/>
                <a:gd name="T27" fmla="*/ 0 h 28"/>
                <a:gd name="T28" fmla="*/ 1 w 38"/>
                <a:gd name="T29" fmla="*/ 0 h 28"/>
                <a:gd name="T30" fmla="*/ 1 w 38"/>
                <a:gd name="T31" fmla="*/ 0 h 28"/>
                <a:gd name="T32" fmla="*/ 1 w 38"/>
                <a:gd name="T33" fmla="*/ 0 h 28"/>
                <a:gd name="T34" fmla="*/ 0 w 38"/>
                <a:gd name="T35" fmla="*/ 0 h 28"/>
                <a:gd name="T36" fmla="*/ 1 w 38"/>
                <a:gd name="T37" fmla="*/ 0 h 28"/>
                <a:gd name="T38" fmla="*/ 0 w 38"/>
                <a:gd name="T39" fmla="*/ 0 h 28"/>
                <a:gd name="T40" fmla="*/ 0 w 38"/>
                <a:gd name="T41" fmla="*/ 0 h 28"/>
                <a:gd name="T42" fmla="*/ 0 w 38"/>
                <a:gd name="T43" fmla="*/ 0 h 28"/>
                <a:gd name="T44" fmla="*/ 0 w 38"/>
                <a:gd name="T4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8" h="28">
                  <a:moveTo>
                    <a:pt x="24" y="10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moveTo>
                    <a:pt x="23" y="10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3" y="10"/>
                  </a:cubicBezTo>
                  <a:moveTo>
                    <a:pt x="38" y="8"/>
                  </a:moveTo>
                  <a:cubicBezTo>
                    <a:pt x="38" y="14"/>
                    <a:pt x="37" y="20"/>
                    <a:pt x="36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7" y="20"/>
                    <a:pt x="38" y="14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18" name="Freeform 260">
              <a:extLst>
                <a:ext uri="{FF2B5EF4-FFF2-40B4-BE49-F238E27FC236}">
                  <a16:creationId xmlns:a16="http://schemas.microsoft.com/office/drawing/2014/main" id="{24B303FA-466C-4D5E-B028-269BF624B17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54612" y="2840038"/>
              <a:ext cx="254000" cy="98425"/>
            </a:xfrm>
            <a:custGeom>
              <a:avLst/>
              <a:gdLst>
                <a:gd name="T0" fmla="*/ 0 w 52"/>
                <a:gd name="T1" fmla="*/ 0 h 20"/>
                <a:gd name="T2" fmla="*/ 16 w 52"/>
                <a:gd name="T3" fmla="*/ 10 h 20"/>
                <a:gd name="T4" fmla="*/ 16 w 52"/>
                <a:gd name="T5" fmla="*/ 10 h 20"/>
                <a:gd name="T6" fmla="*/ 16 w 52"/>
                <a:gd name="T7" fmla="*/ 10 h 20"/>
                <a:gd name="T8" fmla="*/ 17 w 52"/>
                <a:gd name="T9" fmla="*/ 10 h 20"/>
                <a:gd name="T10" fmla="*/ 17 w 52"/>
                <a:gd name="T11" fmla="*/ 10 h 20"/>
                <a:gd name="T12" fmla="*/ 17 w 52"/>
                <a:gd name="T13" fmla="*/ 10 h 20"/>
                <a:gd name="T14" fmla="*/ 17 w 52"/>
                <a:gd name="T15" fmla="*/ 10 h 20"/>
                <a:gd name="T16" fmla="*/ 17 w 52"/>
                <a:gd name="T17" fmla="*/ 10 h 20"/>
                <a:gd name="T18" fmla="*/ 17 w 52"/>
                <a:gd name="T19" fmla="*/ 10 h 20"/>
                <a:gd name="T20" fmla="*/ 32 w 52"/>
                <a:gd name="T21" fmla="*/ 17 h 20"/>
                <a:gd name="T22" fmla="*/ 39 w 52"/>
                <a:gd name="T23" fmla="*/ 20 h 20"/>
                <a:gd name="T24" fmla="*/ 39 w 52"/>
                <a:gd name="T25" fmla="*/ 20 h 20"/>
                <a:gd name="T26" fmla="*/ 40 w 52"/>
                <a:gd name="T27" fmla="*/ 20 h 20"/>
                <a:gd name="T28" fmla="*/ 40 w 52"/>
                <a:gd name="T29" fmla="*/ 20 h 20"/>
                <a:gd name="T30" fmla="*/ 40 w 52"/>
                <a:gd name="T31" fmla="*/ 20 h 20"/>
                <a:gd name="T32" fmla="*/ 42 w 52"/>
                <a:gd name="T33" fmla="*/ 20 h 20"/>
                <a:gd name="T34" fmla="*/ 52 w 52"/>
                <a:gd name="T35" fmla="*/ 17 h 20"/>
                <a:gd name="T36" fmla="*/ 45 w 52"/>
                <a:gd name="T37" fmla="*/ 14 h 20"/>
                <a:gd name="T38" fmla="*/ 45 w 52"/>
                <a:gd name="T39" fmla="*/ 12 h 20"/>
                <a:gd name="T40" fmla="*/ 44 w 52"/>
                <a:gd name="T41" fmla="*/ 11 h 20"/>
                <a:gd name="T42" fmla="*/ 0 w 52"/>
                <a:gd name="T4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2" h="20">
                  <a:moveTo>
                    <a:pt x="0" y="0"/>
                  </a:moveTo>
                  <a:cubicBezTo>
                    <a:pt x="2" y="3"/>
                    <a:pt x="7" y="6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22" y="12"/>
                    <a:pt x="27" y="15"/>
                    <a:pt x="32" y="17"/>
                  </a:cubicBezTo>
                  <a:cubicBezTo>
                    <a:pt x="34" y="18"/>
                    <a:pt x="37" y="19"/>
                    <a:pt x="39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1" y="20"/>
                    <a:pt x="42" y="20"/>
                    <a:pt x="42" y="20"/>
                  </a:cubicBezTo>
                  <a:cubicBezTo>
                    <a:pt x="46" y="20"/>
                    <a:pt x="49" y="19"/>
                    <a:pt x="52" y="17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2"/>
                    <a:pt x="44" y="12"/>
                    <a:pt x="44" y="11"/>
                  </a:cubicBezTo>
                  <a:cubicBezTo>
                    <a:pt x="29" y="8"/>
                    <a:pt x="15" y="4"/>
                    <a:pt x="0" y="0"/>
                  </a:cubicBezTo>
                </a:path>
              </a:pathLst>
            </a:custGeom>
            <a:solidFill>
              <a:srgbClr val="ECB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19" name="Freeform 261">
              <a:extLst>
                <a:ext uri="{FF2B5EF4-FFF2-40B4-BE49-F238E27FC236}">
                  <a16:creationId xmlns:a16="http://schemas.microsoft.com/office/drawing/2014/main" id="{E2248CAE-E03A-4EF4-A582-30D5A7FDC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40300" y="2894013"/>
              <a:ext cx="4763" cy="476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1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solidFill>
              <a:srgbClr val="ECB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20" name="Freeform 262">
              <a:extLst>
                <a:ext uri="{FF2B5EF4-FFF2-40B4-BE49-F238E27FC236}">
                  <a16:creationId xmlns:a16="http://schemas.microsoft.com/office/drawing/2014/main" id="{A55F9B75-3429-4F16-8735-AB0F047C36DD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35537" y="2898775"/>
              <a:ext cx="49213" cy="30163"/>
            </a:xfrm>
            <a:custGeom>
              <a:avLst/>
              <a:gdLst>
                <a:gd name="T0" fmla="*/ 0 w 10"/>
                <a:gd name="T1" fmla="*/ 0 h 6"/>
                <a:gd name="T2" fmla="*/ 0 w 10"/>
                <a:gd name="T3" fmla="*/ 0 h 6"/>
                <a:gd name="T4" fmla="*/ 0 w 10"/>
                <a:gd name="T5" fmla="*/ 2 h 6"/>
                <a:gd name="T6" fmla="*/ 7 w 10"/>
                <a:gd name="T7" fmla="*/ 5 h 6"/>
                <a:gd name="T8" fmla="*/ 7 w 10"/>
                <a:gd name="T9" fmla="*/ 5 h 6"/>
                <a:gd name="T10" fmla="*/ 9 w 10"/>
                <a:gd name="T11" fmla="*/ 6 h 6"/>
                <a:gd name="T12" fmla="*/ 9 w 10"/>
                <a:gd name="T13" fmla="*/ 6 h 6"/>
                <a:gd name="T14" fmla="*/ 9 w 10"/>
                <a:gd name="T15" fmla="*/ 6 h 6"/>
                <a:gd name="T16" fmla="*/ 10 w 10"/>
                <a:gd name="T17" fmla="*/ 1 h 6"/>
                <a:gd name="T18" fmla="*/ 0 w 10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3"/>
                    <a:pt x="10" y="1"/>
                  </a:cubicBezTo>
                  <a:cubicBezTo>
                    <a:pt x="6" y="1"/>
                    <a:pt x="3" y="0"/>
                    <a:pt x="0" y="0"/>
                  </a:cubicBezTo>
                </a:path>
              </a:pathLst>
            </a:custGeom>
            <a:solidFill>
              <a:srgbClr val="EFC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21" name="Freeform 263">
              <a:extLst>
                <a:ext uri="{FF2B5EF4-FFF2-40B4-BE49-F238E27FC236}">
                  <a16:creationId xmlns:a16="http://schemas.microsoft.com/office/drawing/2014/main" id="{6F3179E3-C530-47A5-9783-E83A66B9C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900612" y="2884488"/>
              <a:ext cx="549275" cy="185738"/>
            </a:xfrm>
            <a:custGeom>
              <a:avLst/>
              <a:gdLst>
                <a:gd name="T0" fmla="*/ 3 w 113"/>
                <a:gd name="T1" fmla="*/ 4 h 38"/>
                <a:gd name="T2" fmla="*/ 2 w 113"/>
                <a:gd name="T3" fmla="*/ 9 h 38"/>
                <a:gd name="T4" fmla="*/ 0 w 113"/>
                <a:gd name="T5" fmla="*/ 29 h 38"/>
                <a:gd name="T6" fmla="*/ 35 w 113"/>
                <a:gd name="T7" fmla="*/ 38 h 38"/>
                <a:gd name="T8" fmla="*/ 37 w 113"/>
                <a:gd name="T9" fmla="*/ 33 h 38"/>
                <a:gd name="T10" fmla="*/ 35 w 113"/>
                <a:gd name="T11" fmla="*/ 30 h 38"/>
                <a:gd name="T12" fmla="*/ 16 w 113"/>
                <a:gd name="T13" fmla="*/ 20 h 38"/>
                <a:gd name="T14" fmla="*/ 4 w 113"/>
                <a:gd name="T15" fmla="*/ 4 h 38"/>
                <a:gd name="T16" fmla="*/ 3 w 113"/>
                <a:gd name="T17" fmla="*/ 4 h 38"/>
                <a:gd name="T18" fmla="*/ 105 w 113"/>
                <a:gd name="T19" fmla="*/ 0 h 38"/>
                <a:gd name="T20" fmla="*/ 92 w 113"/>
                <a:gd name="T21" fmla="*/ 22 h 38"/>
                <a:gd name="T22" fmla="*/ 93 w 113"/>
                <a:gd name="T23" fmla="*/ 22 h 38"/>
                <a:gd name="T24" fmla="*/ 93 w 113"/>
                <a:gd name="T25" fmla="*/ 22 h 38"/>
                <a:gd name="T26" fmla="*/ 93 w 113"/>
                <a:gd name="T27" fmla="*/ 22 h 38"/>
                <a:gd name="T28" fmla="*/ 94 w 113"/>
                <a:gd name="T29" fmla="*/ 22 h 38"/>
                <a:gd name="T30" fmla="*/ 95 w 113"/>
                <a:gd name="T31" fmla="*/ 22 h 38"/>
                <a:gd name="T32" fmla="*/ 113 w 113"/>
                <a:gd name="T33" fmla="*/ 22 h 38"/>
                <a:gd name="T34" fmla="*/ 113 w 113"/>
                <a:gd name="T35" fmla="*/ 22 h 38"/>
                <a:gd name="T36" fmla="*/ 113 w 113"/>
                <a:gd name="T37" fmla="*/ 21 h 38"/>
                <a:gd name="T38" fmla="*/ 113 w 113"/>
                <a:gd name="T39" fmla="*/ 21 h 38"/>
                <a:gd name="T40" fmla="*/ 105 w 113"/>
                <a:gd name="T4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3" h="38">
                  <a:moveTo>
                    <a:pt x="3" y="4"/>
                  </a:moveTo>
                  <a:cubicBezTo>
                    <a:pt x="2" y="6"/>
                    <a:pt x="2" y="8"/>
                    <a:pt x="2" y="9"/>
                  </a:cubicBezTo>
                  <a:cubicBezTo>
                    <a:pt x="2" y="15"/>
                    <a:pt x="1" y="21"/>
                    <a:pt x="0" y="29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5" y="36"/>
                    <a:pt x="36" y="33"/>
                    <a:pt x="37" y="33"/>
                  </a:cubicBezTo>
                  <a:cubicBezTo>
                    <a:pt x="36" y="33"/>
                    <a:pt x="35" y="32"/>
                    <a:pt x="35" y="30"/>
                  </a:cubicBezTo>
                  <a:cubicBezTo>
                    <a:pt x="28" y="28"/>
                    <a:pt x="21" y="25"/>
                    <a:pt x="16" y="20"/>
                  </a:cubicBezTo>
                  <a:cubicBezTo>
                    <a:pt x="10" y="16"/>
                    <a:pt x="5" y="6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105" y="0"/>
                  </a:moveTo>
                  <a:cubicBezTo>
                    <a:pt x="103" y="8"/>
                    <a:pt x="98" y="16"/>
                    <a:pt x="92" y="22"/>
                  </a:cubicBezTo>
                  <a:cubicBezTo>
                    <a:pt x="92" y="22"/>
                    <a:pt x="92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4" y="22"/>
                    <a:pt x="95" y="22"/>
                    <a:pt x="95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3" y="21"/>
                    <a:pt x="113" y="21"/>
                  </a:cubicBezTo>
                  <a:cubicBezTo>
                    <a:pt x="113" y="21"/>
                    <a:pt x="113" y="21"/>
                    <a:pt x="113" y="21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22" name="Freeform 264">
              <a:extLst>
                <a:ext uri="{FF2B5EF4-FFF2-40B4-BE49-F238E27FC236}">
                  <a16:creationId xmlns:a16="http://schemas.microsoft.com/office/drawing/2014/main" id="{F88E0B33-8EDB-4926-808C-6DB1FC146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-4160837" y="3260725"/>
              <a:ext cx="560388" cy="527050"/>
            </a:xfrm>
            <a:custGeom>
              <a:avLst/>
              <a:gdLst>
                <a:gd name="T0" fmla="*/ 115 w 115"/>
                <a:gd name="T1" fmla="*/ 94 h 108"/>
                <a:gd name="T2" fmla="*/ 41 w 115"/>
                <a:gd name="T3" fmla="*/ 108 h 108"/>
                <a:gd name="T4" fmla="*/ 0 w 115"/>
                <a:gd name="T5" fmla="*/ 21 h 108"/>
                <a:gd name="T6" fmla="*/ 86 w 115"/>
                <a:gd name="T7" fmla="*/ 0 h 108"/>
                <a:gd name="T8" fmla="*/ 115 w 115"/>
                <a:gd name="T9" fmla="*/ 9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108">
                  <a:moveTo>
                    <a:pt x="115" y="94"/>
                  </a:moveTo>
                  <a:cubicBezTo>
                    <a:pt x="85" y="98"/>
                    <a:pt x="66" y="92"/>
                    <a:pt x="41" y="108"/>
                  </a:cubicBezTo>
                  <a:cubicBezTo>
                    <a:pt x="33" y="68"/>
                    <a:pt x="25" y="39"/>
                    <a:pt x="0" y="21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109" y="21"/>
                    <a:pt x="87" y="61"/>
                    <a:pt x="115" y="94"/>
                  </a:cubicBezTo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23" name="Freeform 265">
              <a:extLst>
                <a:ext uri="{FF2B5EF4-FFF2-40B4-BE49-F238E27FC236}">
                  <a16:creationId xmlns:a16="http://schemas.microsoft.com/office/drawing/2014/main" id="{37AA380B-400C-4D8B-A06F-4081C26D1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210050" y="3171825"/>
              <a:ext cx="468313" cy="215900"/>
            </a:xfrm>
            <a:custGeom>
              <a:avLst/>
              <a:gdLst>
                <a:gd name="T0" fmla="*/ 96 w 96"/>
                <a:gd name="T1" fmla="*/ 18 h 44"/>
                <a:gd name="T2" fmla="*/ 5 w 96"/>
                <a:gd name="T3" fmla="*/ 44 h 44"/>
                <a:gd name="T4" fmla="*/ 0 w 96"/>
                <a:gd name="T5" fmla="*/ 27 h 44"/>
                <a:gd name="T6" fmla="*/ 92 w 96"/>
                <a:gd name="T7" fmla="*/ 0 h 44"/>
                <a:gd name="T8" fmla="*/ 96 w 96"/>
                <a:gd name="T9" fmla="*/ 1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44">
                  <a:moveTo>
                    <a:pt x="96" y="18"/>
                  </a:moveTo>
                  <a:cubicBezTo>
                    <a:pt x="79" y="40"/>
                    <a:pt x="34" y="44"/>
                    <a:pt x="5" y="4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6" y="18"/>
                    <a:pt x="96" y="18"/>
                    <a:pt x="96" y="18"/>
                  </a:cubicBezTo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24" name="Freeform 266">
              <a:extLst>
                <a:ext uri="{FF2B5EF4-FFF2-40B4-BE49-F238E27FC236}">
                  <a16:creationId xmlns:a16="http://schemas.microsoft.com/office/drawing/2014/main" id="{4E20F23F-7C86-4486-8E92-2EDF4E74C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-4414837" y="2625725"/>
              <a:ext cx="657225" cy="708025"/>
            </a:xfrm>
            <a:custGeom>
              <a:avLst/>
              <a:gdLst>
                <a:gd name="T0" fmla="*/ 135 w 135"/>
                <a:gd name="T1" fmla="*/ 108 h 145"/>
                <a:gd name="T2" fmla="*/ 126 w 135"/>
                <a:gd name="T3" fmla="*/ 125 h 145"/>
                <a:gd name="T4" fmla="*/ 94 w 135"/>
                <a:gd name="T5" fmla="*/ 141 h 145"/>
                <a:gd name="T6" fmla="*/ 52 w 135"/>
                <a:gd name="T7" fmla="*/ 144 h 145"/>
                <a:gd name="T8" fmla="*/ 33 w 135"/>
                <a:gd name="T9" fmla="*/ 129 h 145"/>
                <a:gd name="T10" fmla="*/ 14 w 135"/>
                <a:gd name="T11" fmla="*/ 75 h 145"/>
                <a:gd name="T12" fmla="*/ 13 w 135"/>
                <a:gd name="T13" fmla="*/ 75 h 145"/>
                <a:gd name="T14" fmla="*/ 13 w 135"/>
                <a:gd name="T15" fmla="*/ 74 h 145"/>
                <a:gd name="T16" fmla="*/ 13 w 135"/>
                <a:gd name="T17" fmla="*/ 74 h 145"/>
                <a:gd name="T18" fmla="*/ 5 w 135"/>
                <a:gd name="T19" fmla="*/ 52 h 145"/>
                <a:gd name="T20" fmla="*/ 12 w 135"/>
                <a:gd name="T21" fmla="*/ 16 h 145"/>
                <a:gd name="T22" fmla="*/ 12 w 135"/>
                <a:gd name="T23" fmla="*/ 16 h 145"/>
                <a:gd name="T24" fmla="*/ 14 w 135"/>
                <a:gd name="T25" fmla="*/ 15 h 145"/>
                <a:gd name="T26" fmla="*/ 15 w 135"/>
                <a:gd name="T27" fmla="*/ 15 h 145"/>
                <a:gd name="T28" fmla="*/ 23 w 135"/>
                <a:gd name="T29" fmla="*/ 11 h 145"/>
                <a:gd name="T30" fmla="*/ 30 w 135"/>
                <a:gd name="T31" fmla="*/ 9 h 145"/>
                <a:gd name="T32" fmla="*/ 30 w 135"/>
                <a:gd name="T33" fmla="*/ 9 h 145"/>
                <a:gd name="T34" fmla="*/ 36 w 135"/>
                <a:gd name="T35" fmla="*/ 7 h 145"/>
                <a:gd name="T36" fmla="*/ 36 w 135"/>
                <a:gd name="T37" fmla="*/ 7 h 145"/>
                <a:gd name="T38" fmla="*/ 50 w 135"/>
                <a:gd name="T39" fmla="*/ 3 h 145"/>
                <a:gd name="T40" fmla="*/ 53 w 135"/>
                <a:gd name="T41" fmla="*/ 3 h 145"/>
                <a:gd name="T42" fmla="*/ 69 w 135"/>
                <a:gd name="T43" fmla="*/ 1 h 145"/>
                <a:gd name="T44" fmla="*/ 69 w 135"/>
                <a:gd name="T45" fmla="*/ 1 h 145"/>
                <a:gd name="T46" fmla="*/ 70 w 135"/>
                <a:gd name="T47" fmla="*/ 1 h 145"/>
                <a:gd name="T48" fmla="*/ 84 w 135"/>
                <a:gd name="T49" fmla="*/ 0 h 145"/>
                <a:gd name="T50" fmla="*/ 116 w 135"/>
                <a:gd name="T51" fmla="*/ 23 h 145"/>
                <a:gd name="T52" fmla="*/ 117 w 135"/>
                <a:gd name="T53" fmla="*/ 23 h 145"/>
                <a:gd name="T54" fmla="*/ 135 w 135"/>
                <a:gd name="T55" fmla="*/ 10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5" h="145">
                  <a:moveTo>
                    <a:pt x="135" y="108"/>
                  </a:moveTo>
                  <a:cubicBezTo>
                    <a:pt x="135" y="115"/>
                    <a:pt x="132" y="121"/>
                    <a:pt x="126" y="125"/>
                  </a:cubicBezTo>
                  <a:cubicBezTo>
                    <a:pt x="117" y="133"/>
                    <a:pt x="106" y="138"/>
                    <a:pt x="94" y="141"/>
                  </a:cubicBezTo>
                  <a:cubicBezTo>
                    <a:pt x="81" y="144"/>
                    <a:pt x="67" y="145"/>
                    <a:pt x="52" y="144"/>
                  </a:cubicBezTo>
                  <a:cubicBezTo>
                    <a:pt x="44" y="143"/>
                    <a:pt x="36" y="137"/>
                    <a:pt x="33" y="129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0" y="39"/>
                    <a:pt x="5" y="20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3" y="16"/>
                    <a:pt x="14" y="15"/>
                  </a:cubicBezTo>
                  <a:cubicBezTo>
                    <a:pt x="14" y="15"/>
                    <a:pt x="15" y="15"/>
                    <a:pt x="15" y="15"/>
                  </a:cubicBezTo>
                  <a:cubicBezTo>
                    <a:pt x="18" y="13"/>
                    <a:pt x="21" y="12"/>
                    <a:pt x="23" y="11"/>
                  </a:cubicBezTo>
                  <a:cubicBezTo>
                    <a:pt x="25" y="11"/>
                    <a:pt x="27" y="10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8"/>
                    <a:pt x="34" y="7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41" y="5"/>
                    <a:pt x="45" y="4"/>
                    <a:pt x="50" y="3"/>
                  </a:cubicBezTo>
                  <a:cubicBezTo>
                    <a:pt x="51" y="3"/>
                    <a:pt x="52" y="3"/>
                    <a:pt x="53" y="3"/>
                  </a:cubicBezTo>
                  <a:cubicBezTo>
                    <a:pt x="58" y="2"/>
                    <a:pt x="63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5" y="0"/>
                    <a:pt x="79" y="0"/>
                    <a:pt x="84" y="0"/>
                  </a:cubicBezTo>
                  <a:cubicBezTo>
                    <a:pt x="98" y="1"/>
                    <a:pt x="111" y="10"/>
                    <a:pt x="116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27" y="49"/>
                    <a:pt x="133" y="77"/>
                    <a:pt x="135" y="108"/>
                  </a:cubicBezTo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25" name="Freeform 267">
              <a:extLst>
                <a:ext uri="{FF2B5EF4-FFF2-40B4-BE49-F238E27FC236}">
                  <a16:creationId xmlns:a16="http://schemas.microsoft.com/office/drawing/2014/main" id="{142D97D5-C868-458F-8645-0A65A6F02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70387" y="3382963"/>
              <a:ext cx="268288" cy="374650"/>
            </a:xfrm>
            <a:custGeom>
              <a:avLst/>
              <a:gdLst>
                <a:gd name="T0" fmla="*/ 54 w 55"/>
                <a:gd name="T1" fmla="*/ 1 h 77"/>
                <a:gd name="T2" fmla="*/ 41 w 55"/>
                <a:gd name="T3" fmla="*/ 77 h 77"/>
                <a:gd name="T4" fmla="*/ 3 w 55"/>
                <a:gd name="T5" fmla="*/ 66 h 77"/>
                <a:gd name="T6" fmla="*/ 0 w 55"/>
                <a:gd name="T7" fmla="*/ 67 h 77"/>
                <a:gd name="T8" fmla="*/ 0 w 55"/>
                <a:gd name="T9" fmla="*/ 67 h 77"/>
                <a:gd name="T10" fmla="*/ 1 w 55"/>
                <a:gd name="T11" fmla="*/ 64 h 77"/>
                <a:gd name="T12" fmla="*/ 1 w 55"/>
                <a:gd name="T13" fmla="*/ 64 h 77"/>
                <a:gd name="T14" fmla="*/ 38 w 55"/>
                <a:gd name="T15" fmla="*/ 1 h 77"/>
                <a:gd name="T16" fmla="*/ 55 w 55"/>
                <a:gd name="T17" fmla="*/ 0 h 77"/>
                <a:gd name="T18" fmla="*/ 54 w 55"/>
                <a:gd name="T19" fmla="*/ 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77">
                  <a:moveTo>
                    <a:pt x="54" y="1"/>
                  </a:moveTo>
                  <a:cubicBezTo>
                    <a:pt x="39" y="17"/>
                    <a:pt x="35" y="49"/>
                    <a:pt x="41" y="77"/>
                  </a:cubicBezTo>
                  <a:cubicBezTo>
                    <a:pt x="28" y="70"/>
                    <a:pt x="14" y="64"/>
                    <a:pt x="3" y="66"/>
                  </a:cubicBezTo>
                  <a:cubicBezTo>
                    <a:pt x="2" y="66"/>
                    <a:pt x="1" y="67"/>
                    <a:pt x="0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66"/>
                    <a:pt x="1" y="65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1" y="43"/>
                    <a:pt x="23" y="24"/>
                    <a:pt x="38" y="1"/>
                  </a:cubicBezTo>
                  <a:cubicBezTo>
                    <a:pt x="55" y="0"/>
                    <a:pt x="55" y="0"/>
                    <a:pt x="55" y="0"/>
                  </a:cubicBezTo>
                  <a:lnTo>
                    <a:pt x="54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26" name="Freeform 268">
              <a:extLst>
                <a:ext uri="{FF2B5EF4-FFF2-40B4-BE49-F238E27FC236}">
                  <a16:creationId xmlns:a16="http://schemas.microsoft.com/office/drawing/2014/main" id="{FEFD91BA-03EF-49CC-BD47-B8B79BFEC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25937" y="2630488"/>
              <a:ext cx="252413" cy="425450"/>
            </a:xfrm>
            <a:custGeom>
              <a:avLst/>
              <a:gdLst>
                <a:gd name="T0" fmla="*/ 52 w 52"/>
                <a:gd name="T1" fmla="*/ 0 h 87"/>
                <a:gd name="T2" fmla="*/ 14 w 52"/>
                <a:gd name="T3" fmla="*/ 87 h 87"/>
                <a:gd name="T4" fmla="*/ 17 w 52"/>
                <a:gd name="T5" fmla="*/ 6 h 87"/>
                <a:gd name="T6" fmla="*/ 52 w 52"/>
                <a:gd name="T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87">
                  <a:moveTo>
                    <a:pt x="52" y="0"/>
                  </a:moveTo>
                  <a:cubicBezTo>
                    <a:pt x="29" y="23"/>
                    <a:pt x="15" y="55"/>
                    <a:pt x="14" y="87"/>
                  </a:cubicBezTo>
                  <a:cubicBezTo>
                    <a:pt x="3" y="64"/>
                    <a:pt x="0" y="30"/>
                    <a:pt x="17" y="6"/>
                  </a:cubicBezTo>
                  <a:cubicBezTo>
                    <a:pt x="32" y="0"/>
                    <a:pt x="36" y="1"/>
                    <a:pt x="52" y="0"/>
                  </a:cubicBezTo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27" name="Freeform 269">
              <a:extLst>
                <a:ext uri="{FF2B5EF4-FFF2-40B4-BE49-F238E27FC236}">
                  <a16:creationId xmlns:a16="http://schemas.microsoft.com/office/drawing/2014/main" id="{22BD6632-8857-499D-BEB1-EBD46F8CCD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351337" y="2738438"/>
              <a:ext cx="593725" cy="590550"/>
            </a:xfrm>
            <a:custGeom>
              <a:avLst/>
              <a:gdLst>
                <a:gd name="T0" fmla="*/ 0 w 122"/>
                <a:gd name="T1" fmla="*/ 51 h 121"/>
                <a:gd name="T2" fmla="*/ 0 w 122"/>
                <a:gd name="T3" fmla="*/ 52 h 121"/>
                <a:gd name="T4" fmla="*/ 0 w 122"/>
                <a:gd name="T5" fmla="*/ 52 h 121"/>
                <a:gd name="T6" fmla="*/ 0 w 122"/>
                <a:gd name="T7" fmla="*/ 52 h 121"/>
                <a:gd name="T8" fmla="*/ 0 w 122"/>
                <a:gd name="T9" fmla="*/ 51 h 121"/>
                <a:gd name="T10" fmla="*/ 13 w 122"/>
                <a:gd name="T11" fmla="*/ 51 h 121"/>
                <a:gd name="T12" fmla="*/ 3 w 122"/>
                <a:gd name="T13" fmla="*/ 52 h 121"/>
                <a:gd name="T14" fmla="*/ 14 w 122"/>
                <a:gd name="T15" fmla="*/ 52 h 121"/>
                <a:gd name="T16" fmla="*/ 13 w 122"/>
                <a:gd name="T17" fmla="*/ 51 h 121"/>
                <a:gd name="T18" fmla="*/ 57 w 122"/>
                <a:gd name="T19" fmla="*/ 8 h 121"/>
                <a:gd name="T20" fmla="*/ 33 w 122"/>
                <a:gd name="T21" fmla="*/ 49 h 121"/>
                <a:gd name="T22" fmla="*/ 20 w 122"/>
                <a:gd name="T23" fmla="*/ 50 h 121"/>
                <a:gd name="T24" fmla="*/ 20 w 122"/>
                <a:gd name="T25" fmla="*/ 52 h 121"/>
                <a:gd name="T26" fmla="*/ 38 w 122"/>
                <a:gd name="T27" fmla="*/ 53 h 121"/>
                <a:gd name="T28" fmla="*/ 57 w 122"/>
                <a:gd name="T29" fmla="*/ 8 h 121"/>
                <a:gd name="T30" fmla="*/ 103 w 122"/>
                <a:gd name="T31" fmla="*/ 0 h 121"/>
                <a:gd name="T32" fmla="*/ 103 w 122"/>
                <a:gd name="T33" fmla="*/ 0 h 121"/>
                <a:gd name="T34" fmla="*/ 101 w 122"/>
                <a:gd name="T35" fmla="*/ 21 h 121"/>
                <a:gd name="T36" fmla="*/ 101 w 122"/>
                <a:gd name="T37" fmla="*/ 21 h 121"/>
                <a:gd name="T38" fmla="*/ 101 w 122"/>
                <a:gd name="T39" fmla="*/ 21 h 121"/>
                <a:gd name="T40" fmla="*/ 101 w 122"/>
                <a:gd name="T41" fmla="*/ 21 h 121"/>
                <a:gd name="T42" fmla="*/ 101 w 122"/>
                <a:gd name="T43" fmla="*/ 22 h 121"/>
                <a:gd name="T44" fmla="*/ 101 w 122"/>
                <a:gd name="T45" fmla="*/ 22 h 121"/>
                <a:gd name="T46" fmla="*/ 101 w 122"/>
                <a:gd name="T47" fmla="*/ 22 h 121"/>
                <a:gd name="T48" fmla="*/ 72 w 122"/>
                <a:gd name="T49" fmla="*/ 79 h 121"/>
                <a:gd name="T50" fmla="*/ 62 w 122"/>
                <a:gd name="T51" fmla="*/ 86 h 121"/>
                <a:gd name="T52" fmla="*/ 15 w 122"/>
                <a:gd name="T53" fmla="*/ 92 h 121"/>
                <a:gd name="T54" fmla="*/ 20 w 122"/>
                <a:gd name="T55" fmla="*/ 106 h 121"/>
                <a:gd name="T56" fmla="*/ 39 w 122"/>
                <a:gd name="T57" fmla="*/ 121 h 121"/>
                <a:gd name="T58" fmla="*/ 51 w 122"/>
                <a:gd name="T59" fmla="*/ 121 h 121"/>
                <a:gd name="T60" fmla="*/ 81 w 122"/>
                <a:gd name="T61" fmla="*/ 118 h 121"/>
                <a:gd name="T62" fmla="*/ 113 w 122"/>
                <a:gd name="T63" fmla="*/ 102 h 121"/>
                <a:gd name="T64" fmla="*/ 122 w 122"/>
                <a:gd name="T65" fmla="*/ 86 h 121"/>
                <a:gd name="T66" fmla="*/ 122 w 122"/>
                <a:gd name="T67" fmla="*/ 85 h 121"/>
                <a:gd name="T68" fmla="*/ 104 w 122"/>
                <a:gd name="T69" fmla="*/ 0 h 121"/>
                <a:gd name="T70" fmla="*/ 103 w 122"/>
                <a:gd name="T71" fmla="*/ 0 h 121"/>
                <a:gd name="T72" fmla="*/ 103 w 122"/>
                <a:gd name="T7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2" h="121">
                  <a:moveTo>
                    <a:pt x="0" y="51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1"/>
                    <a:pt x="0" y="51"/>
                    <a:pt x="0" y="51"/>
                  </a:cubicBezTo>
                  <a:moveTo>
                    <a:pt x="13" y="51"/>
                  </a:moveTo>
                  <a:cubicBezTo>
                    <a:pt x="10" y="51"/>
                    <a:pt x="6" y="52"/>
                    <a:pt x="3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4" y="52"/>
                    <a:pt x="14" y="51"/>
                    <a:pt x="13" y="51"/>
                  </a:cubicBezTo>
                  <a:moveTo>
                    <a:pt x="57" y="8"/>
                  </a:moveTo>
                  <a:cubicBezTo>
                    <a:pt x="48" y="19"/>
                    <a:pt x="42" y="31"/>
                    <a:pt x="33" y="49"/>
                  </a:cubicBezTo>
                  <a:cubicBezTo>
                    <a:pt x="30" y="49"/>
                    <a:pt x="25" y="50"/>
                    <a:pt x="20" y="50"/>
                  </a:cubicBezTo>
                  <a:cubicBezTo>
                    <a:pt x="20" y="51"/>
                    <a:pt x="20" y="52"/>
                    <a:pt x="20" y="52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57" y="8"/>
                    <a:pt x="57" y="8"/>
                    <a:pt x="57" y="8"/>
                  </a:cubicBezTo>
                  <a:moveTo>
                    <a:pt x="103" y="0"/>
                  </a:moveTo>
                  <a:cubicBezTo>
                    <a:pt x="103" y="0"/>
                    <a:pt x="103" y="0"/>
                    <a:pt x="103" y="0"/>
                  </a:cubicBezTo>
                  <a:cubicBezTo>
                    <a:pt x="106" y="6"/>
                    <a:pt x="106" y="13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72" y="79"/>
                    <a:pt x="72" y="79"/>
                    <a:pt x="72" y="79"/>
                  </a:cubicBezTo>
                  <a:cubicBezTo>
                    <a:pt x="70" y="83"/>
                    <a:pt x="66" y="85"/>
                    <a:pt x="62" y="86"/>
                  </a:cubicBezTo>
                  <a:cubicBezTo>
                    <a:pt x="15" y="92"/>
                    <a:pt x="15" y="92"/>
                    <a:pt x="15" y="92"/>
                  </a:cubicBezTo>
                  <a:cubicBezTo>
                    <a:pt x="20" y="106"/>
                    <a:pt x="20" y="106"/>
                    <a:pt x="20" y="106"/>
                  </a:cubicBezTo>
                  <a:cubicBezTo>
                    <a:pt x="23" y="114"/>
                    <a:pt x="31" y="120"/>
                    <a:pt x="39" y="121"/>
                  </a:cubicBezTo>
                  <a:cubicBezTo>
                    <a:pt x="43" y="121"/>
                    <a:pt x="47" y="121"/>
                    <a:pt x="51" y="121"/>
                  </a:cubicBezTo>
                  <a:cubicBezTo>
                    <a:pt x="61" y="121"/>
                    <a:pt x="71" y="120"/>
                    <a:pt x="81" y="118"/>
                  </a:cubicBezTo>
                  <a:cubicBezTo>
                    <a:pt x="93" y="115"/>
                    <a:pt x="104" y="110"/>
                    <a:pt x="113" y="102"/>
                  </a:cubicBezTo>
                  <a:cubicBezTo>
                    <a:pt x="119" y="98"/>
                    <a:pt x="122" y="92"/>
                    <a:pt x="122" y="86"/>
                  </a:cubicBezTo>
                  <a:cubicBezTo>
                    <a:pt x="122" y="85"/>
                    <a:pt x="122" y="85"/>
                    <a:pt x="122" y="85"/>
                  </a:cubicBezTo>
                  <a:cubicBezTo>
                    <a:pt x="120" y="54"/>
                    <a:pt x="114" y="26"/>
                    <a:pt x="104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0"/>
                    <a:pt x="103" y="0"/>
                    <a:pt x="103" y="0"/>
                  </a:cubicBezTo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28" name="Freeform 270">
              <a:extLst>
                <a:ext uri="{FF2B5EF4-FFF2-40B4-BE49-F238E27FC236}">
                  <a16:creationId xmlns:a16="http://schemas.microsoft.com/office/drawing/2014/main" id="{9D2484E3-F60C-4270-B964-837D79D01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-4287837" y="2981325"/>
              <a:ext cx="34925" cy="11113"/>
            </a:xfrm>
            <a:custGeom>
              <a:avLst/>
              <a:gdLst>
                <a:gd name="T0" fmla="*/ 7 w 7"/>
                <a:gd name="T1" fmla="*/ 0 h 2"/>
                <a:gd name="T2" fmla="*/ 0 w 7"/>
                <a:gd name="T3" fmla="*/ 1 h 2"/>
                <a:gd name="T4" fmla="*/ 1 w 7"/>
                <a:gd name="T5" fmla="*/ 2 h 2"/>
                <a:gd name="T6" fmla="*/ 7 w 7"/>
                <a:gd name="T7" fmla="*/ 2 h 2"/>
                <a:gd name="T8" fmla="*/ 7 w 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">
                  <a:moveTo>
                    <a:pt x="7" y="0"/>
                  </a:moveTo>
                  <a:cubicBezTo>
                    <a:pt x="5" y="0"/>
                    <a:pt x="3" y="1"/>
                    <a:pt x="0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1"/>
                    <a:pt x="7" y="0"/>
                  </a:cubicBezTo>
                </a:path>
              </a:pathLst>
            </a:custGeom>
            <a:solidFill>
              <a:srgbClr val="ECB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29" name="Freeform 271">
              <a:extLst>
                <a:ext uri="{FF2B5EF4-FFF2-40B4-BE49-F238E27FC236}">
                  <a16:creationId xmlns:a16="http://schemas.microsoft.com/office/drawing/2014/main" id="{EB06BEEB-E7F7-4CA1-A92B-9C5CDA935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40275" y="2987675"/>
              <a:ext cx="350838" cy="150813"/>
            </a:xfrm>
            <a:custGeom>
              <a:avLst/>
              <a:gdLst>
                <a:gd name="T0" fmla="*/ 72 w 72"/>
                <a:gd name="T1" fmla="*/ 1 h 31"/>
                <a:gd name="T2" fmla="*/ 69 w 72"/>
                <a:gd name="T3" fmla="*/ 1 h 31"/>
                <a:gd name="T4" fmla="*/ 56 w 72"/>
                <a:gd name="T5" fmla="*/ 1 h 31"/>
                <a:gd name="T6" fmla="*/ 8 w 72"/>
                <a:gd name="T7" fmla="*/ 5 h 31"/>
                <a:gd name="T8" fmla="*/ 2 w 72"/>
                <a:gd name="T9" fmla="*/ 7 h 31"/>
                <a:gd name="T10" fmla="*/ 4 w 72"/>
                <a:gd name="T11" fmla="*/ 12 h 31"/>
                <a:gd name="T12" fmla="*/ 7 w 72"/>
                <a:gd name="T13" fmla="*/ 21 h 31"/>
                <a:gd name="T14" fmla="*/ 17 w 72"/>
                <a:gd name="T15" fmla="*/ 27 h 31"/>
                <a:gd name="T16" fmla="*/ 26 w 72"/>
                <a:gd name="T17" fmla="*/ 30 h 31"/>
                <a:gd name="T18" fmla="*/ 34 w 72"/>
                <a:gd name="T19" fmla="*/ 30 h 31"/>
                <a:gd name="T20" fmla="*/ 41 w 72"/>
                <a:gd name="T21" fmla="*/ 30 h 31"/>
                <a:gd name="T22" fmla="*/ 56 w 72"/>
                <a:gd name="T23" fmla="*/ 26 h 31"/>
                <a:gd name="T24" fmla="*/ 64 w 72"/>
                <a:gd name="T25" fmla="*/ 20 h 31"/>
                <a:gd name="T26" fmla="*/ 72 w 72"/>
                <a:gd name="T27" fmla="*/ 20 h 31"/>
                <a:gd name="T28" fmla="*/ 72 w 72"/>
                <a:gd name="T29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31">
                  <a:moveTo>
                    <a:pt x="72" y="1"/>
                  </a:moveTo>
                  <a:cubicBezTo>
                    <a:pt x="71" y="1"/>
                    <a:pt x="70" y="1"/>
                    <a:pt x="69" y="1"/>
                  </a:cubicBezTo>
                  <a:cubicBezTo>
                    <a:pt x="65" y="1"/>
                    <a:pt x="60" y="0"/>
                    <a:pt x="56" y="1"/>
                  </a:cubicBezTo>
                  <a:cubicBezTo>
                    <a:pt x="40" y="1"/>
                    <a:pt x="24" y="3"/>
                    <a:pt x="8" y="5"/>
                  </a:cubicBezTo>
                  <a:cubicBezTo>
                    <a:pt x="6" y="5"/>
                    <a:pt x="3" y="6"/>
                    <a:pt x="2" y="7"/>
                  </a:cubicBezTo>
                  <a:cubicBezTo>
                    <a:pt x="1" y="9"/>
                    <a:pt x="2" y="12"/>
                    <a:pt x="4" y="12"/>
                  </a:cubicBezTo>
                  <a:cubicBezTo>
                    <a:pt x="2" y="12"/>
                    <a:pt x="0" y="20"/>
                    <a:pt x="7" y="21"/>
                  </a:cubicBezTo>
                  <a:cubicBezTo>
                    <a:pt x="8" y="23"/>
                    <a:pt x="9" y="26"/>
                    <a:pt x="17" y="27"/>
                  </a:cubicBezTo>
                  <a:cubicBezTo>
                    <a:pt x="18" y="27"/>
                    <a:pt x="17" y="30"/>
                    <a:pt x="26" y="30"/>
                  </a:cubicBezTo>
                  <a:cubicBezTo>
                    <a:pt x="28" y="31"/>
                    <a:pt x="31" y="30"/>
                    <a:pt x="34" y="30"/>
                  </a:cubicBezTo>
                  <a:cubicBezTo>
                    <a:pt x="36" y="30"/>
                    <a:pt x="39" y="29"/>
                    <a:pt x="41" y="30"/>
                  </a:cubicBezTo>
                  <a:cubicBezTo>
                    <a:pt x="45" y="30"/>
                    <a:pt x="53" y="28"/>
                    <a:pt x="56" y="26"/>
                  </a:cubicBezTo>
                  <a:cubicBezTo>
                    <a:pt x="60" y="24"/>
                    <a:pt x="60" y="22"/>
                    <a:pt x="64" y="20"/>
                  </a:cubicBezTo>
                  <a:cubicBezTo>
                    <a:pt x="67" y="19"/>
                    <a:pt x="69" y="19"/>
                    <a:pt x="72" y="20"/>
                  </a:cubicBezTo>
                  <a:cubicBezTo>
                    <a:pt x="72" y="1"/>
                    <a:pt x="72" y="1"/>
                    <a:pt x="72" y="1"/>
                  </a:cubicBezTo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30" name="Freeform 272">
              <a:extLst>
                <a:ext uri="{FF2B5EF4-FFF2-40B4-BE49-F238E27FC236}">
                  <a16:creationId xmlns:a16="http://schemas.microsoft.com/office/drawing/2014/main" id="{1CE96509-3B5D-40E8-8154-305ACBB7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-4608512" y="2933700"/>
              <a:ext cx="169863" cy="101600"/>
            </a:xfrm>
            <a:custGeom>
              <a:avLst/>
              <a:gdLst>
                <a:gd name="T0" fmla="*/ 1 w 35"/>
                <a:gd name="T1" fmla="*/ 6 h 21"/>
                <a:gd name="T2" fmla="*/ 5 w 35"/>
                <a:gd name="T3" fmla="*/ 11 h 21"/>
                <a:gd name="T4" fmla="*/ 15 w 35"/>
                <a:gd name="T5" fmla="*/ 18 h 21"/>
                <a:gd name="T6" fmla="*/ 27 w 35"/>
                <a:gd name="T7" fmla="*/ 20 h 21"/>
                <a:gd name="T8" fmla="*/ 35 w 35"/>
                <a:gd name="T9" fmla="*/ 14 h 21"/>
                <a:gd name="T10" fmla="*/ 17 w 35"/>
                <a:gd name="T11" fmla="*/ 9 h 21"/>
                <a:gd name="T12" fmla="*/ 7 w 35"/>
                <a:gd name="T13" fmla="*/ 4 h 21"/>
                <a:gd name="T14" fmla="*/ 3 w 35"/>
                <a:gd name="T15" fmla="*/ 1 h 21"/>
                <a:gd name="T16" fmla="*/ 0 w 35"/>
                <a:gd name="T17" fmla="*/ 3 h 21"/>
                <a:gd name="T18" fmla="*/ 1 w 35"/>
                <a:gd name="T19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1">
                  <a:moveTo>
                    <a:pt x="1" y="6"/>
                  </a:moveTo>
                  <a:cubicBezTo>
                    <a:pt x="2" y="8"/>
                    <a:pt x="4" y="10"/>
                    <a:pt x="5" y="11"/>
                  </a:cubicBezTo>
                  <a:cubicBezTo>
                    <a:pt x="8" y="14"/>
                    <a:pt x="12" y="16"/>
                    <a:pt x="15" y="18"/>
                  </a:cubicBezTo>
                  <a:cubicBezTo>
                    <a:pt x="19" y="20"/>
                    <a:pt x="23" y="21"/>
                    <a:pt x="27" y="20"/>
                  </a:cubicBezTo>
                  <a:cubicBezTo>
                    <a:pt x="31" y="19"/>
                    <a:pt x="34" y="17"/>
                    <a:pt x="35" y="14"/>
                  </a:cubicBezTo>
                  <a:cubicBezTo>
                    <a:pt x="29" y="13"/>
                    <a:pt x="23" y="11"/>
                    <a:pt x="17" y="9"/>
                  </a:cubicBezTo>
                  <a:cubicBezTo>
                    <a:pt x="14" y="8"/>
                    <a:pt x="10" y="7"/>
                    <a:pt x="7" y="4"/>
                  </a:cubicBezTo>
                  <a:cubicBezTo>
                    <a:pt x="6" y="2"/>
                    <a:pt x="5" y="0"/>
                    <a:pt x="3" y="1"/>
                  </a:cubicBezTo>
                  <a:cubicBezTo>
                    <a:pt x="1" y="1"/>
                    <a:pt x="1" y="2"/>
                    <a:pt x="0" y="3"/>
                  </a:cubicBezTo>
                  <a:cubicBezTo>
                    <a:pt x="0" y="4"/>
                    <a:pt x="0" y="5"/>
                    <a:pt x="1" y="6"/>
                  </a:cubicBez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31" name="Freeform 273">
              <a:extLst>
                <a:ext uri="{FF2B5EF4-FFF2-40B4-BE49-F238E27FC236}">
                  <a16:creationId xmlns:a16="http://schemas.microsoft.com/office/drawing/2014/main" id="{050551BB-FAE2-40F3-8230-EEAD250AF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448175" y="2590800"/>
              <a:ext cx="671513" cy="620713"/>
            </a:xfrm>
            <a:custGeom>
              <a:avLst/>
              <a:gdLst>
                <a:gd name="T0" fmla="*/ 82 w 138"/>
                <a:gd name="T1" fmla="*/ 116 h 127"/>
                <a:gd name="T2" fmla="*/ 1 w 138"/>
                <a:gd name="T3" fmla="*/ 127 h 127"/>
                <a:gd name="T4" fmla="*/ 0 w 138"/>
                <a:gd name="T5" fmla="*/ 82 h 127"/>
                <a:gd name="T6" fmla="*/ 58 w 138"/>
                <a:gd name="T7" fmla="*/ 83 h 127"/>
                <a:gd name="T8" fmla="*/ 78 w 138"/>
                <a:gd name="T9" fmla="*/ 35 h 127"/>
                <a:gd name="T10" fmla="*/ 121 w 138"/>
                <a:gd name="T11" fmla="*/ 52 h 127"/>
                <a:gd name="T12" fmla="*/ 92 w 138"/>
                <a:gd name="T13" fmla="*/ 109 h 127"/>
                <a:gd name="T14" fmla="*/ 82 w 138"/>
                <a:gd name="T15" fmla="*/ 11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8" h="127">
                  <a:moveTo>
                    <a:pt x="82" y="116"/>
                  </a:moveTo>
                  <a:cubicBezTo>
                    <a:pt x="1" y="127"/>
                    <a:pt x="1" y="127"/>
                    <a:pt x="1" y="127"/>
                  </a:cubicBezTo>
                  <a:cubicBezTo>
                    <a:pt x="1" y="108"/>
                    <a:pt x="2" y="101"/>
                    <a:pt x="0" y="82"/>
                  </a:cubicBezTo>
                  <a:cubicBezTo>
                    <a:pt x="58" y="83"/>
                    <a:pt x="58" y="83"/>
                    <a:pt x="58" y="83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91" y="0"/>
                    <a:pt x="138" y="20"/>
                    <a:pt x="121" y="52"/>
                  </a:cubicBezTo>
                  <a:cubicBezTo>
                    <a:pt x="92" y="109"/>
                    <a:pt x="92" y="109"/>
                    <a:pt x="92" y="109"/>
                  </a:cubicBezTo>
                  <a:cubicBezTo>
                    <a:pt x="90" y="113"/>
                    <a:pt x="86" y="115"/>
                    <a:pt x="82" y="116"/>
                  </a:cubicBezTo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32" name="Freeform 274">
              <a:extLst>
                <a:ext uri="{FF2B5EF4-FFF2-40B4-BE49-F238E27FC236}">
                  <a16:creationId xmlns:a16="http://schemas.microsoft.com/office/drawing/2014/main" id="{751B94F7-0755-4926-96D2-2391840F8F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859212" y="2840038"/>
              <a:ext cx="0" cy="4763"/>
            </a:xfrm>
            <a:custGeom>
              <a:avLst/>
              <a:gdLst>
                <a:gd name="T0" fmla="*/ 1 h 1"/>
                <a:gd name="T1" fmla="*/ 1 h 1"/>
                <a:gd name="T2" fmla="*/ 1 h 1"/>
                <a:gd name="T3" fmla="*/ 0 h 1"/>
                <a:gd name="T4" fmla="*/ 0 h 1"/>
                <a:gd name="T5" fmla="*/ 0 h 1"/>
                <a:gd name="T6" fmla="*/ 0 h 1"/>
                <a:gd name="T7" fmla="*/ 0 h 1"/>
                <a:gd name="T8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33" name="Freeform 275">
              <a:extLst>
                <a:ext uri="{FF2B5EF4-FFF2-40B4-BE49-F238E27FC236}">
                  <a16:creationId xmlns:a16="http://schemas.microsoft.com/office/drawing/2014/main" id="{DF3508CC-A315-4B27-A894-6D748D86C0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672012" y="3089275"/>
              <a:ext cx="233363" cy="93663"/>
            </a:xfrm>
            <a:custGeom>
              <a:avLst/>
              <a:gdLst>
                <a:gd name="T0" fmla="*/ 47 w 48"/>
                <a:gd name="T1" fmla="*/ 19 h 19"/>
                <a:gd name="T2" fmla="*/ 2 w 48"/>
                <a:gd name="T3" fmla="*/ 6 h 19"/>
                <a:gd name="T4" fmla="*/ 2 w 48"/>
                <a:gd name="T5" fmla="*/ 6 h 19"/>
                <a:gd name="T6" fmla="*/ 2 w 48"/>
                <a:gd name="T7" fmla="*/ 6 h 19"/>
                <a:gd name="T8" fmla="*/ 2 w 48"/>
                <a:gd name="T9" fmla="*/ 6 h 19"/>
                <a:gd name="T10" fmla="*/ 2 w 48"/>
                <a:gd name="T11" fmla="*/ 6 h 19"/>
                <a:gd name="T12" fmla="*/ 2 w 48"/>
                <a:gd name="T13" fmla="*/ 6 h 19"/>
                <a:gd name="T14" fmla="*/ 2 w 48"/>
                <a:gd name="T15" fmla="*/ 6 h 19"/>
                <a:gd name="T16" fmla="*/ 2 w 48"/>
                <a:gd name="T17" fmla="*/ 6 h 19"/>
                <a:gd name="T18" fmla="*/ 2 w 48"/>
                <a:gd name="T19" fmla="*/ 6 h 19"/>
                <a:gd name="T20" fmla="*/ 2 w 48"/>
                <a:gd name="T21" fmla="*/ 6 h 19"/>
                <a:gd name="T22" fmla="*/ 2 w 48"/>
                <a:gd name="T23" fmla="*/ 6 h 19"/>
                <a:gd name="T24" fmla="*/ 2 w 48"/>
                <a:gd name="T25" fmla="*/ 6 h 19"/>
                <a:gd name="T26" fmla="*/ 1 w 48"/>
                <a:gd name="T27" fmla="*/ 6 h 19"/>
                <a:gd name="T28" fmla="*/ 1 w 48"/>
                <a:gd name="T29" fmla="*/ 6 h 19"/>
                <a:gd name="T30" fmla="*/ 1 w 48"/>
                <a:gd name="T31" fmla="*/ 6 h 19"/>
                <a:gd name="T32" fmla="*/ 1 w 48"/>
                <a:gd name="T33" fmla="*/ 6 h 19"/>
                <a:gd name="T34" fmla="*/ 1 w 48"/>
                <a:gd name="T35" fmla="*/ 6 h 19"/>
                <a:gd name="T36" fmla="*/ 1 w 48"/>
                <a:gd name="T37" fmla="*/ 6 h 19"/>
                <a:gd name="T38" fmla="*/ 1 w 48"/>
                <a:gd name="T39" fmla="*/ 6 h 19"/>
                <a:gd name="T40" fmla="*/ 1 w 48"/>
                <a:gd name="T41" fmla="*/ 6 h 19"/>
                <a:gd name="T42" fmla="*/ 1 w 48"/>
                <a:gd name="T43" fmla="*/ 6 h 19"/>
                <a:gd name="T44" fmla="*/ 0 w 48"/>
                <a:gd name="T45" fmla="*/ 5 h 19"/>
                <a:gd name="T46" fmla="*/ 0 w 48"/>
                <a:gd name="T47" fmla="*/ 5 h 19"/>
                <a:gd name="T48" fmla="*/ 0 w 48"/>
                <a:gd name="T49" fmla="*/ 5 h 19"/>
                <a:gd name="T50" fmla="*/ 0 w 48"/>
                <a:gd name="T51" fmla="*/ 5 h 19"/>
                <a:gd name="T52" fmla="*/ 0 w 48"/>
                <a:gd name="T53" fmla="*/ 5 h 19"/>
                <a:gd name="T54" fmla="*/ 0 w 48"/>
                <a:gd name="T55" fmla="*/ 5 h 19"/>
                <a:gd name="T56" fmla="*/ 0 w 48"/>
                <a:gd name="T57" fmla="*/ 5 h 19"/>
                <a:gd name="T58" fmla="*/ 0 w 48"/>
                <a:gd name="T59" fmla="*/ 5 h 19"/>
                <a:gd name="T60" fmla="*/ 0 w 48"/>
                <a:gd name="T61" fmla="*/ 5 h 19"/>
                <a:gd name="T62" fmla="*/ 0 w 48"/>
                <a:gd name="T63" fmla="*/ 5 h 19"/>
                <a:gd name="T64" fmla="*/ 0 w 48"/>
                <a:gd name="T65" fmla="*/ 5 h 19"/>
                <a:gd name="T66" fmla="*/ 0 w 48"/>
                <a:gd name="T67" fmla="*/ 5 h 19"/>
                <a:gd name="T68" fmla="*/ 0 w 48"/>
                <a:gd name="T69" fmla="*/ 5 h 19"/>
                <a:gd name="T70" fmla="*/ 0 w 48"/>
                <a:gd name="T71" fmla="*/ 5 h 19"/>
                <a:gd name="T72" fmla="*/ 42 w 48"/>
                <a:gd name="T73" fmla="*/ 5 h 19"/>
                <a:gd name="T74" fmla="*/ 43 w 48"/>
                <a:gd name="T75" fmla="*/ 5 h 19"/>
                <a:gd name="T76" fmla="*/ 43 w 48"/>
                <a:gd name="T77" fmla="*/ 5 h 19"/>
                <a:gd name="T78" fmla="*/ 43 w 48"/>
                <a:gd name="T79" fmla="*/ 5 h 19"/>
                <a:gd name="T80" fmla="*/ 44 w 48"/>
                <a:gd name="T81" fmla="*/ 3 h 19"/>
                <a:gd name="T82" fmla="*/ 44 w 48"/>
                <a:gd name="T83" fmla="*/ 3 h 19"/>
                <a:gd name="T84" fmla="*/ 44 w 48"/>
                <a:gd name="T85" fmla="*/ 3 h 19"/>
                <a:gd name="T86" fmla="*/ 48 w 48"/>
                <a:gd name="T87" fmla="*/ 0 h 19"/>
                <a:gd name="T88" fmla="*/ 48 w 48"/>
                <a:gd name="T89" fmla="*/ 0 h 19"/>
                <a:gd name="T90" fmla="*/ 48 w 48"/>
                <a:gd name="T9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" h="19">
                  <a:moveTo>
                    <a:pt x="47" y="19"/>
                  </a:move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moveTo>
                    <a:pt x="2" y="6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moveTo>
                    <a:pt x="2" y="6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moveTo>
                    <a:pt x="2" y="6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moveTo>
                    <a:pt x="2" y="6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moveTo>
                    <a:pt x="2" y="6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moveTo>
                    <a:pt x="2" y="6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moveTo>
                    <a:pt x="2" y="6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moveTo>
                    <a:pt x="2" y="6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moveTo>
                    <a:pt x="1" y="6"/>
                  </a:moveTo>
                  <a:cubicBezTo>
                    <a:pt x="1" y="6"/>
                    <a:pt x="2" y="6"/>
                    <a:pt x="2" y="6"/>
                  </a:cubicBezTo>
                  <a:cubicBezTo>
                    <a:pt x="2" y="6"/>
                    <a:pt x="1" y="6"/>
                    <a:pt x="1" y="6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0" y="5"/>
                  </a:moveTo>
                  <a:cubicBezTo>
                    <a:pt x="1" y="5"/>
                    <a:pt x="1" y="5"/>
                    <a:pt x="1" y="6"/>
                  </a:cubicBezTo>
                  <a:cubicBezTo>
                    <a:pt x="1" y="5"/>
                    <a:pt x="1" y="5"/>
                    <a:pt x="0" y="5"/>
                  </a:cubicBezTo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moveTo>
                    <a:pt x="43" y="5"/>
                  </a:move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3" y="5"/>
                  </a:cubicBezTo>
                  <a:moveTo>
                    <a:pt x="43" y="5"/>
                  </a:moveTo>
                  <a:cubicBezTo>
                    <a:pt x="43" y="5"/>
                    <a:pt x="43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moveTo>
                    <a:pt x="43" y="5"/>
                  </a:moveTo>
                  <a:cubicBezTo>
                    <a:pt x="43" y="5"/>
                    <a:pt x="43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moveTo>
                    <a:pt x="44" y="3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moveTo>
                    <a:pt x="44" y="3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moveTo>
                    <a:pt x="48" y="0"/>
                  </a:moveTo>
                  <a:cubicBezTo>
                    <a:pt x="46" y="1"/>
                    <a:pt x="46" y="2"/>
                    <a:pt x="44" y="3"/>
                  </a:cubicBezTo>
                  <a:cubicBezTo>
                    <a:pt x="46" y="2"/>
                    <a:pt x="46" y="1"/>
                    <a:pt x="48" y="0"/>
                  </a:cubicBezTo>
                  <a:cubicBezTo>
                    <a:pt x="48" y="6"/>
                    <a:pt x="47" y="12"/>
                    <a:pt x="47" y="19"/>
                  </a:cubicBezTo>
                  <a:cubicBezTo>
                    <a:pt x="47" y="12"/>
                    <a:pt x="48" y="6"/>
                    <a:pt x="48" y="0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34" name="Freeform 276">
              <a:extLst>
                <a:ext uri="{FF2B5EF4-FFF2-40B4-BE49-F238E27FC236}">
                  <a16:creationId xmlns:a16="http://schemas.microsoft.com/office/drawing/2014/main" id="{76531766-FC0B-480E-AAA6-4E228C9CA80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02175" y="3089275"/>
              <a:ext cx="263525" cy="44450"/>
            </a:xfrm>
            <a:custGeom>
              <a:avLst/>
              <a:gdLst>
                <a:gd name="T0" fmla="*/ 25 w 54"/>
                <a:gd name="T1" fmla="*/ 5 h 9"/>
                <a:gd name="T2" fmla="*/ 6 w 54"/>
                <a:gd name="T3" fmla="*/ 5 h 9"/>
                <a:gd name="T4" fmla="*/ 6 w 54"/>
                <a:gd name="T5" fmla="*/ 5 h 9"/>
                <a:gd name="T6" fmla="*/ 6 w 54"/>
                <a:gd name="T7" fmla="*/ 5 h 9"/>
                <a:gd name="T8" fmla="*/ 6 w 54"/>
                <a:gd name="T9" fmla="*/ 5 h 9"/>
                <a:gd name="T10" fmla="*/ 6 w 54"/>
                <a:gd name="T11" fmla="*/ 5 h 9"/>
                <a:gd name="T12" fmla="*/ 6 w 54"/>
                <a:gd name="T13" fmla="*/ 5 h 9"/>
                <a:gd name="T14" fmla="*/ 6 w 54"/>
                <a:gd name="T15" fmla="*/ 5 h 9"/>
                <a:gd name="T16" fmla="*/ 6 w 54"/>
                <a:gd name="T17" fmla="*/ 5 h 9"/>
                <a:gd name="T18" fmla="*/ 6 w 54"/>
                <a:gd name="T19" fmla="*/ 5 h 9"/>
                <a:gd name="T20" fmla="*/ 6 w 54"/>
                <a:gd name="T21" fmla="*/ 5 h 9"/>
                <a:gd name="T22" fmla="*/ 7 w 54"/>
                <a:gd name="T23" fmla="*/ 6 h 9"/>
                <a:gd name="T24" fmla="*/ 7 w 54"/>
                <a:gd name="T25" fmla="*/ 6 h 9"/>
                <a:gd name="T26" fmla="*/ 7 w 54"/>
                <a:gd name="T27" fmla="*/ 6 h 9"/>
                <a:gd name="T28" fmla="*/ 7 w 54"/>
                <a:gd name="T29" fmla="*/ 6 h 9"/>
                <a:gd name="T30" fmla="*/ 7 w 54"/>
                <a:gd name="T31" fmla="*/ 6 h 9"/>
                <a:gd name="T32" fmla="*/ 8 w 54"/>
                <a:gd name="T33" fmla="*/ 6 h 9"/>
                <a:gd name="T34" fmla="*/ 8 w 54"/>
                <a:gd name="T35" fmla="*/ 6 h 9"/>
                <a:gd name="T36" fmla="*/ 8 w 54"/>
                <a:gd name="T37" fmla="*/ 6 h 9"/>
                <a:gd name="T38" fmla="*/ 8 w 54"/>
                <a:gd name="T39" fmla="*/ 6 h 9"/>
                <a:gd name="T40" fmla="*/ 8 w 54"/>
                <a:gd name="T41" fmla="*/ 6 h 9"/>
                <a:gd name="T42" fmla="*/ 8 w 54"/>
                <a:gd name="T43" fmla="*/ 6 h 9"/>
                <a:gd name="T44" fmla="*/ 8 w 54"/>
                <a:gd name="T45" fmla="*/ 6 h 9"/>
                <a:gd name="T46" fmla="*/ 8 w 54"/>
                <a:gd name="T47" fmla="*/ 6 h 9"/>
                <a:gd name="T48" fmla="*/ 9 w 54"/>
                <a:gd name="T49" fmla="*/ 6 h 9"/>
                <a:gd name="T50" fmla="*/ 19 w 54"/>
                <a:gd name="T51" fmla="*/ 9 h 9"/>
                <a:gd name="T52" fmla="*/ 32 w 54"/>
                <a:gd name="T53" fmla="*/ 9 h 9"/>
                <a:gd name="T54" fmla="*/ 33 w 54"/>
                <a:gd name="T55" fmla="*/ 9 h 9"/>
                <a:gd name="T56" fmla="*/ 48 w 54"/>
                <a:gd name="T57" fmla="*/ 5 h 9"/>
                <a:gd name="T58" fmla="*/ 49 w 54"/>
                <a:gd name="T59" fmla="*/ 5 h 9"/>
                <a:gd name="T60" fmla="*/ 49 w 54"/>
                <a:gd name="T61" fmla="*/ 5 h 9"/>
                <a:gd name="T62" fmla="*/ 50 w 54"/>
                <a:gd name="T63" fmla="*/ 3 h 9"/>
                <a:gd name="T64" fmla="*/ 50 w 54"/>
                <a:gd name="T65" fmla="*/ 3 h 9"/>
                <a:gd name="T66" fmla="*/ 50 w 54"/>
                <a:gd name="T67" fmla="*/ 3 h 9"/>
                <a:gd name="T68" fmla="*/ 54 w 54"/>
                <a:gd name="T6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4" h="9">
                  <a:moveTo>
                    <a:pt x="54" y="0"/>
                  </a:moveTo>
                  <a:cubicBezTo>
                    <a:pt x="46" y="3"/>
                    <a:pt x="36" y="5"/>
                    <a:pt x="25" y="5"/>
                  </a:cubicBezTo>
                  <a:cubicBezTo>
                    <a:pt x="17" y="5"/>
                    <a:pt x="8" y="4"/>
                    <a:pt x="0" y="2"/>
                  </a:cubicBezTo>
                  <a:cubicBezTo>
                    <a:pt x="1" y="3"/>
                    <a:pt x="3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7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9" y="6"/>
                  </a:cubicBezTo>
                  <a:cubicBezTo>
                    <a:pt x="10" y="6"/>
                    <a:pt x="9" y="9"/>
                    <a:pt x="18" y="9"/>
                  </a:cubicBezTo>
                  <a:cubicBezTo>
                    <a:pt x="18" y="9"/>
                    <a:pt x="19" y="9"/>
                    <a:pt x="19" y="9"/>
                  </a:cubicBezTo>
                  <a:cubicBezTo>
                    <a:pt x="21" y="9"/>
                    <a:pt x="23" y="9"/>
                    <a:pt x="26" y="9"/>
                  </a:cubicBezTo>
                  <a:cubicBezTo>
                    <a:pt x="28" y="9"/>
                    <a:pt x="30" y="9"/>
                    <a:pt x="32" y="9"/>
                  </a:cubicBezTo>
                  <a:cubicBezTo>
                    <a:pt x="32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8" y="9"/>
                    <a:pt x="45" y="7"/>
                    <a:pt x="48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9" y="5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4"/>
                    <a:pt x="50" y="4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2" y="2"/>
                    <a:pt x="52" y="1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rgbClr val="ECB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35" name="Freeform 277">
              <a:extLst>
                <a:ext uri="{FF2B5EF4-FFF2-40B4-BE49-F238E27FC236}">
                  <a16:creationId xmlns:a16="http://schemas.microsoft.com/office/drawing/2014/main" id="{1287E473-27AA-499B-A51A-BEDBF2A80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-4443412" y="2747963"/>
              <a:ext cx="608013" cy="463550"/>
            </a:xfrm>
            <a:custGeom>
              <a:avLst/>
              <a:gdLst>
                <a:gd name="T0" fmla="*/ 123 w 125"/>
                <a:gd name="T1" fmla="*/ 0 h 95"/>
                <a:gd name="T2" fmla="*/ 81 w 125"/>
                <a:gd name="T3" fmla="*/ 70 h 95"/>
                <a:gd name="T4" fmla="*/ 42 w 125"/>
                <a:gd name="T5" fmla="*/ 81 h 95"/>
                <a:gd name="T6" fmla="*/ 1 w 125"/>
                <a:gd name="T7" fmla="*/ 70 h 95"/>
                <a:gd name="T8" fmla="*/ 1 w 125"/>
                <a:gd name="T9" fmla="*/ 70 h 95"/>
                <a:gd name="T10" fmla="*/ 1 w 125"/>
                <a:gd name="T11" fmla="*/ 70 h 95"/>
                <a:gd name="T12" fmla="*/ 0 w 125"/>
                <a:gd name="T13" fmla="*/ 89 h 95"/>
                <a:gd name="T14" fmla="*/ 0 w 125"/>
                <a:gd name="T15" fmla="*/ 89 h 95"/>
                <a:gd name="T16" fmla="*/ 0 w 125"/>
                <a:gd name="T17" fmla="*/ 89 h 95"/>
                <a:gd name="T18" fmla="*/ 0 w 125"/>
                <a:gd name="T19" fmla="*/ 95 h 95"/>
                <a:gd name="T20" fmla="*/ 81 w 125"/>
                <a:gd name="T21" fmla="*/ 84 h 95"/>
                <a:gd name="T22" fmla="*/ 91 w 125"/>
                <a:gd name="T23" fmla="*/ 77 h 95"/>
                <a:gd name="T24" fmla="*/ 120 w 125"/>
                <a:gd name="T25" fmla="*/ 20 h 95"/>
                <a:gd name="T26" fmla="*/ 120 w 125"/>
                <a:gd name="T27" fmla="*/ 20 h 95"/>
                <a:gd name="T28" fmla="*/ 120 w 125"/>
                <a:gd name="T29" fmla="*/ 20 h 95"/>
                <a:gd name="T30" fmla="*/ 120 w 125"/>
                <a:gd name="T31" fmla="*/ 19 h 95"/>
                <a:gd name="T32" fmla="*/ 120 w 125"/>
                <a:gd name="T33" fmla="*/ 19 h 95"/>
                <a:gd name="T34" fmla="*/ 120 w 125"/>
                <a:gd name="T35" fmla="*/ 19 h 95"/>
                <a:gd name="T36" fmla="*/ 120 w 125"/>
                <a:gd name="T37" fmla="*/ 19 h 95"/>
                <a:gd name="T38" fmla="*/ 123 w 125"/>
                <a:gd name="T3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5" h="95">
                  <a:moveTo>
                    <a:pt x="123" y="0"/>
                  </a:moveTo>
                  <a:cubicBezTo>
                    <a:pt x="107" y="23"/>
                    <a:pt x="101" y="52"/>
                    <a:pt x="81" y="70"/>
                  </a:cubicBezTo>
                  <a:cubicBezTo>
                    <a:pt x="73" y="77"/>
                    <a:pt x="58" y="81"/>
                    <a:pt x="42" y="81"/>
                  </a:cubicBezTo>
                  <a:cubicBezTo>
                    <a:pt x="28" y="81"/>
                    <a:pt x="13" y="78"/>
                    <a:pt x="1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" y="76"/>
                    <a:pt x="0" y="82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1"/>
                    <a:pt x="0" y="93"/>
                    <a:pt x="0" y="95"/>
                  </a:cubicBezTo>
                  <a:cubicBezTo>
                    <a:pt x="81" y="84"/>
                    <a:pt x="81" y="84"/>
                    <a:pt x="81" y="84"/>
                  </a:cubicBezTo>
                  <a:cubicBezTo>
                    <a:pt x="85" y="83"/>
                    <a:pt x="89" y="81"/>
                    <a:pt x="91" y="77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20" y="20"/>
                    <a:pt x="120" y="20"/>
                    <a:pt x="120" y="19"/>
                  </a:cubicBezTo>
                  <a:cubicBezTo>
                    <a:pt x="120" y="19"/>
                    <a:pt x="120" y="19"/>
                    <a:pt x="120" y="19"/>
                  </a:cubicBezTo>
                  <a:cubicBezTo>
                    <a:pt x="120" y="19"/>
                    <a:pt x="120" y="19"/>
                    <a:pt x="120" y="19"/>
                  </a:cubicBezTo>
                  <a:cubicBezTo>
                    <a:pt x="120" y="19"/>
                    <a:pt x="120" y="19"/>
                    <a:pt x="120" y="19"/>
                  </a:cubicBezTo>
                  <a:cubicBezTo>
                    <a:pt x="124" y="12"/>
                    <a:pt x="125" y="5"/>
                    <a:pt x="123" y="0"/>
                  </a:cubicBezTo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36" name="Freeform 278">
              <a:extLst>
                <a:ext uri="{FF2B5EF4-FFF2-40B4-BE49-F238E27FC236}">
                  <a16:creationId xmlns:a16="http://schemas.microsoft.com/office/drawing/2014/main" id="{497C24AD-8A3D-45B4-B5BF-79D169602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264025" y="2470150"/>
              <a:ext cx="185738" cy="223838"/>
            </a:xfrm>
            <a:custGeom>
              <a:avLst/>
              <a:gdLst>
                <a:gd name="T0" fmla="*/ 1 w 38"/>
                <a:gd name="T1" fmla="*/ 5 h 46"/>
                <a:gd name="T2" fmla="*/ 0 w 38"/>
                <a:gd name="T3" fmla="*/ 46 h 46"/>
                <a:gd name="T4" fmla="*/ 38 w 38"/>
                <a:gd name="T5" fmla="*/ 34 h 46"/>
                <a:gd name="T6" fmla="*/ 38 w 38"/>
                <a:gd name="T7" fmla="*/ 0 h 46"/>
                <a:gd name="T8" fmla="*/ 31 w 38"/>
                <a:gd name="T9" fmla="*/ 2 h 46"/>
                <a:gd name="T10" fmla="*/ 24 w 38"/>
                <a:gd name="T11" fmla="*/ 2 h 46"/>
                <a:gd name="T12" fmla="*/ 20 w 38"/>
                <a:gd name="T13" fmla="*/ 3 h 46"/>
                <a:gd name="T14" fmla="*/ 1 w 38"/>
                <a:gd name="T15" fmla="*/ 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46">
                  <a:moveTo>
                    <a:pt x="1" y="5"/>
                  </a:moveTo>
                  <a:cubicBezTo>
                    <a:pt x="1" y="5"/>
                    <a:pt x="4" y="36"/>
                    <a:pt x="0" y="46"/>
                  </a:cubicBezTo>
                  <a:cubicBezTo>
                    <a:pt x="0" y="46"/>
                    <a:pt x="35" y="38"/>
                    <a:pt x="38" y="34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" y="5"/>
                    <a:pt x="1" y="5"/>
                    <a:pt x="1" y="5"/>
                  </a:cubicBezTo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37" name="Freeform 279">
              <a:extLst>
                <a:ext uri="{FF2B5EF4-FFF2-40B4-BE49-F238E27FC236}">
                  <a16:creationId xmlns:a16="http://schemas.microsoft.com/office/drawing/2014/main" id="{108D4A92-6646-4253-8881-4459F753C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41812" y="2533650"/>
              <a:ext cx="88900" cy="165100"/>
            </a:xfrm>
            <a:custGeom>
              <a:avLst/>
              <a:gdLst>
                <a:gd name="T0" fmla="*/ 17 w 18"/>
                <a:gd name="T1" fmla="*/ 0 h 34"/>
                <a:gd name="T2" fmla="*/ 17 w 18"/>
                <a:gd name="T3" fmla="*/ 1 h 34"/>
                <a:gd name="T4" fmla="*/ 6 w 18"/>
                <a:gd name="T5" fmla="*/ 22 h 34"/>
                <a:gd name="T6" fmla="*/ 14 w 18"/>
                <a:gd name="T7" fmla="*/ 28 h 34"/>
                <a:gd name="T8" fmla="*/ 15 w 18"/>
                <a:gd name="T9" fmla="*/ 28 h 34"/>
                <a:gd name="T10" fmla="*/ 8 w 18"/>
                <a:gd name="T11" fmla="*/ 30 h 34"/>
                <a:gd name="T12" fmla="*/ 0 w 18"/>
                <a:gd name="T13" fmla="*/ 34 h 34"/>
                <a:gd name="T14" fmla="*/ 0 w 18"/>
                <a:gd name="T15" fmla="*/ 34 h 34"/>
                <a:gd name="T16" fmla="*/ 8 w 18"/>
                <a:gd name="T17" fmla="*/ 30 h 34"/>
                <a:gd name="T18" fmla="*/ 15 w 18"/>
                <a:gd name="T19" fmla="*/ 28 h 34"/>
                <a:gd name="T20" fmla="*/ 15 w 18"/>
                <a:gd name="T21" fmla="*/ 28 h 34"/>
                <a:gd name="T22" fmla="*/ 17 w 18"/>
                <a:gd name="T23" fmla="*/ 27 h 34"/>
                <a:gd name="T24" fmla="*/ 17 w 18"/>
                <a:gd name="T2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34">
                  <a:moveTo>
                    <a:pt x="17" y="0"/>
                  </a:moveTo>
                  <a:cubicBezTo>
                    <a:pt x="17" y="1"/>
                    <a:pt x="17" y="1"/>
                    <a:pt x="17" y="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9" y="27"/>
                    <a:pt x="11" y="28"/>
                    <a:pt x="14" y="28"/>
                  </a:cubicBezTo>
                  <a:cubicBezTo>
                    <a:pt x="14" y="28"/>
                    <a:pt x="14" y="28"/>
                    <a:pt x="15" y="28"/>
                  </a:cubicBezTo>
                  <a:cubicBezTo>
                    <a:pt x="12" y="29"/>
                    <a:pt x="10" y="30"/>
                    <a:pt x="8" y="30"/>
                  </a:cubicBezTo>
                  <a:cubicBezTo>
                    <a:pt x="6" y="31"/>
                    <a:pt x="3" y="32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3" y="32"/>
                    <a:pt x="6" y="31"/>
                    <a:pt x="8" y="30"/>
                  </a:cubicBezTo>
                  <a:cubicBezTo>
                    <a:pt x="10" y="30"/>
                    <a:pt x="12" y="29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6" y="27"/>
                    <a:pt x="17" y="27"/>
                    <a:pt x="17" y="27"/>
                  </a:cubicBezTo>
                  <a:cubicBezTo>
                    <a:pt x="18" y="19"/>
                    <a:pt x="18" y="8"/>
                    <a:pt x="17" y="0"/>
                  </a:cubicBezTo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38" name="Freeform 280">
              <a:extLst>
                <a:ext uri="{FF2B5EF4-FFF2-40B4-BE49-F238E27FC236}">
                  <a16:creationId xmlns:a16="http://schemas.microsoft.com/office/drawing/2014/main" id="{455911DC-1B08-409E-8C7B-282CA1F39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41812" y="2665413"/>
              <a:ext cx="82550" cy="33338"/>
            </a:xfrm>
            <a:custGeom>
              <a:avLst/>
              <a:gdLst>
                <a:gd name="T0" fmla="*/ 17 w 17"/>
                <a:gd name="T1" fmla="*/ 0 h 7"/>
                <a:gd name="T2" fmla="*/ 15 w 17"/>
                <a:gd name="T3" fmla="*/ 1 h 7"/>
                <a:gd name="T4" fmla="*/ 15 w 17"/>
                <a:gd name="T5" fmla="*/ 1 h 7"/>
                <a:gd name="T6" fmla="*/ 8 w 17"/>
                <a:gd name="T7" fmla="*/ 3 h 7"/>
                <a:gd name="T8" fmla="*/ 0 w 17"/>
                <a:gd name="T9" fmla="*/ 7 h 7"/>
                <a:gd name="T10" fmla="*/ 0 w 17"/>
                <a:gd name="T11" fmla="*/ 7 h 7"/>
                <a:gd name="T12" fmla="*/ 0 w 17"/>
                <a:gd name="T13" fmla="*/ 7 h 7"/>
                <a:gd name="T14" fmla="*/ 6 w 17"/>
                <a:gd name="T15" fmla="*/ 7 h 7"/>
                <a:gd name="T16" fmla="*/ 14 w 17"/>
                <a:gd name="T17" fmla="*/ 6 h 7"/>
                <a:gd name="T18" fmla="*/ 14 w 17"/>
                <a:gd name="T19" fmla="*/ 6 h 7"/>
                <a:gd name="T20" fmla="*/ 14 w 17"/>
                <a:gd name="T21" fmla="*/ 6 h 7"/>
                <a:gd name="T22" fmla="*/ 16 w 17"/>
                <a:gd name="T23" fmla="*/ 6 h 7"/>
                <a:gd name="T24" fmla="*/ 16 w 17"/>
                <a:gd name="T25" fmla="*/ 5 h 7"/>
                <a:gd name="T26" fmla="*/ 17 w 17"/>
                <a:gd name="T2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7">
                  <a:moveTo>
                    <a:pt x="17" y="0"/>
                  </a:moveTo>
                  <a:cubicBezTo>
                    <a:pt x="17" y="0"/>
                    <a:pt x="16" y="0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2" y="2"/>
                    <a:pt x="10" y="3"/>
                    <a:pt x="8" y="3"/>
                  </a:cubicBezTo>
                  <a:cubicBezTo>
                    <a:pt x="6" y="4"/>
                    <a:pt x="3" y="5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3" y="7"/>
                    <a:pt x="6" y="7"/>
                  </a:cubicBezTo>
                  <a:cubicBezTo>
                    <a:pt x="8" y="7"/>
                    <a:pt x="10" y="7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6"/>
                    <a:pt x="15" y="6"/>
                    <a:pt x="16" y="6"/>
                  </a:cubicBezTo>
                  <a:cubicBezTo>
                    <a:pt x="16" y="6"/>
                    <a:pt x="16" y="6"/>
                    <a:pt x="16" y="5"/>
                  </a:cubicBezTo>
                  <a:cubicBezTo>
                    <a:pt x="16" y="4"/>
                    <a:pt x="17" y="2"/>
                    <a:pt x="17" y="0"/>
                  </a:cubicBezTo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39" name="Freeform 281">
              <a:extLst>
                <a:ext uri="{FF2B5EF4-FFF2-40B4-BE49-F238E27FC236}">
                  <a16:creationId xmlns:a16="http://schemas.microsoft.com/office/drawing/2014/main" id="{EE1F1794-A6CC-4578-B47D-90C981019802}"/>
                </a:ext>
              </a:extLst>
            </p:cNvPr>
            <p:cNvSpPr>
              <a:spLocks/>
            </p:cNvSpPr>
            <p:nvPr/>
          </p:nvSpPr>
          <p:spPr bwMode="auto">
            <a:xfrm>
              <a:off x="-4264025" y="2689225"/>
              <a:ext cx="11113" cy="4763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0 w 2"/>
                <a:gd name="T5" fmla="*/ 1 h 1"/>
                <a:gd name="T6" fmla="*/ 0 w 2"/>
                <a:gd name="T7" fmla="*/ 0 h 1"/>
                <a:gd name="T8" fmla="*/ 0 w 2"/>
                <a:gd name="T9" fmla="*/ 1 h 1"/>
                <a:gd name="T10" fmla="*/ 2 w 2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2" y="0"/>
                  </a:cubicBezTo>
                </a:path>
              </a:pathLst>
            </a:custGeom>
            <a:solidFill>
              <a:srgbClr val="F1B8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40" name="Freeform 282">
              <a:extLst>
                <a:ext uri="{FF2B5EF4-FFF2-40B4-BE49-F238E27FC236}">
                  <a16:creationId xmlns:a16="http://schemas.microsoft.com/office/drawing/2014/main" id="{81DC200F-4C34-4A9E-9013-C63CF6F5B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-4264025" y="2533650"/>
              <a:ext cx="112713" cy="160338"/>
            </a:xfrm>
            <a:custGeom>
              <a:avLst/>
              <a:gdLst>
                <a:gd name="T0" fmla="*/ 2 w 23"/>
                <a:gd name="T1" fmla="*/ 0 h 33"/>
                <a:gd name="T2" fmla="*/ 1 w 23"/>
                <a:gd name="T3" fmla="*/ 0 h 33"/>
                <a:gd name="T4" fmla="*/ 1 w 23"/>
                <a:gd name="T5" fmla="*/ 27 h 33"/>
                <a:gd name="T6" fmla="*/ 0 w 23"/>
                <a:gd name="T7" fmla="*/ 32 h 33"/>
                <a:gd name="T8" fmla="*/ 0 w 23"/>
                <a:gd name="T9" fmla="*/ 33 h 33"/>
                <a:gd name="T10" fmla="*/ 0 w 23"/>
                <a:gd name="T11" fmla="*/ 33 h 33"/>
                <a:gd name="T12" fmla="*/ 2 w 23"/>
                <a:gd name="T13" fmla="*/ 32 h 33"/>
                <a:gd name="T14" fmla="*/ 19 w 23"/>
                <a:gd name="T15" fmla="*/ 25 h 33"/>
                <a:gd name="T16" fmla="*/ 22 w 23"/>
                <a:gd name="T17" fmla="*/ 22 h 33"/>
                <a:gd name="T18" fmla="*/ 22 w 23"/>
                <a:gd name="T19" fmla="*/ 22 h 33"/>
                <a:gd name="T20" fmla="*/ 21 w 23"/>
                <a:gd name="T21" fmla="*/ 9 h 33"/>
                <a:gd name="T22" fmla="*/ 19 w 23"/>
                <a:gd name="T23" fmla="*/ 4 h 33"/>
                <a:gd name="T24" fmla="*/ 2 w 23"/>
                <a:gd name="T2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33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8"/>
                    <a:pt x="2" y="19"/>
                    <a:pt x="1" y="27"/>
                  </a:cubicBezTo>
                  <a:cubicBezTo>
                    <a:pt x="1" y="29"/>
                    <a:pt x="0" y="31"/>
                    <a:pt x="0" y="32"/>
                  </a:cubicBez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1" y="32"/>
                    <a:pt x="2" y="32"/>
                  </a:cubicBezTo>
                  <a:cubicBezTo>
                    <a:pt x="7" y="31"/>
                    <a:pt x="12" y="29"/>
                    <a:pt x="19" y="25"/>
                  </a:cubicBezTo>
                  <a:cubicBezTo>
                    <a:pt x="21" y="24"/>
                    <a:pt x="22" y="23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18"/>
                    <a:pt x="22" y="13"/>
                    <a:pt x="21" y="9"/>
                  </a:cubicBezTo>
                  <a:cubicBezTo>
                    <a:pt x="20" y="6"/>
                    <a:pt x="19" y="4"/>
                    <a:pt x="19" y="4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F1B8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41" name="Freeform 283">
              <a:extLst>
                <a:ext uri="{FF2B5EF4-FFF2-40B4-BE49-F238E27FC236}">
                  <a16:creationId xmlns:a16="http://schemas.microsoft.com/office/drawing/2014/main" id="{E1916881-9E26-49A0-83BA-4120B6C84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75150" y="2220913"/>
              <a:ext cx="320675" cy="449263"/>
            </a:xfrm>
            <a:custGeom>
              <a:avLst/>
              <a:gdLst>
                <a:gd name="T0" fmla="*/ 61 w 66"/>
                <a:gd name="T1" fmla="*/ 57 h 92"/>
                <a:gd name="T2" fmla="*/ 60 w 66"/>
                <a:gd name="T3" fmla="*/ 61 h 92"/>
                <a:gd name="T4" fmla="*/ 45 w 66"/>
                <a:gd name="T5" fmla="*/ 62 h 92"/>
                <a:gd name="T6" fmla="*/ 44 w 66"/>
                <a:gd name="T7" fmla="*/ 62 h 92"/>
                <a:gd name="T8" fmla="*/ 44 w 66"/>
                <a:gd name="T9" fmla="*/ 62 h 92"/>
                <a:gd name="T10" fmla="*/ 44 w 66"/>
                <a:gd name="T11" fmla="*/ 62 h 92"/>
                <a:gd name="T12" fmla="*/ 44 w 66"/>
                <a:gd name="T13" fmla="*/ 73 h 92"/>
                <a:gd name="T14" fmla="*/ 42 w 66"/>
                <a:gd name="T15" fmla="*/ 82 h 92"/>
                <a:gd name="T16" fmla="*/ 28 w 66"/>
                <a:gd name="T17" fmla="*/ 90 h 92"/>
                <a:gd name="T18" fmla="*/ 28 w 66"/>
                <a:gd name="T19" fmla="*/ 90 h 92"/>
                <a:gd name="T20" fmla="*/ 27 w 66"/>
                <a:gd name="T21" fmla="*/ 90 h 92"/>
                <a:gd name="T22" fmla="*/ 22 w 66"/>
                <a:gd name="T23" fmla="*/ 92 h 92"/>
                <a:gd name="T24" fmla="*/ 22 w 66"/>
                <a:gd name="T25" fmla="*/ 92 h 92"/>
                <a:gd name="T26" fmla="*/ 13 w 66"/>
                <a:gd name="T27" fmla="*/ 86 h 92"/>
                <a:gd name="T28" fmla="*/ 11 w 66"/>
                <a:gd name="T29" fmla="*/ 80 h 92"/>
                <a:gd name="T30" fmla="*/ 8 w 66"/>
                <a:gd name="T31" fmla="*/ 70 h 92"/>
                <a:gd name="T32" fmla="*/ 3 w 66"/>
                <a:gd name="T33" fmla="*/ 69 h 92"/>
                <a:gd name="T34" fmla="*/ 2 w 66"/>
                <a:gd name="T35" fmla="*/ 66 h 92"/>
                <a:gd name="T36" fmla="*/ 6 w 66"/>
                <a:gd name="T37" fmla="*/ 53 h 92"/>
                <a:gd name="T38" fmla="*/ 3 w 66"/>
                <a:gd name="T39" fmla="*/ 45 h 92"/>
                <a:gd name="T40" fmla="*/ 63 w 66"/>
                <a:gd name="T41" fmla="*/ 30 h 92"/>
                <a:gd name="T42" fmla="*/ 63 w 66"/>
                <a:gd name="T43" fmla="*/ 30 h 92"/>
                <a:gd name="T44" fmla="*/ 61 w 66"/>
                <a:gd name="T45" fmla="*/ 5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6" h="92">
                  <a:moveTo>
                    <a:pt x="61" y="57"/>
                  </a:moveTo>
                  <a:cubicBezTo>
                    <a:pt x="61" y="58"/>
                    <a:pt x="60" y="59"/>
                    <a:pt x="60" y="61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4" y="67"/>
                    <a:pt x="44" y="70"/>
                    <a:pt x="44" y="73"/>
                  </a:cubicBezTo>
                  <a:cubicBezTo>
                    <a:pt x="44" y="78"/>
                    <a:pt x="44" y="80"/>
                    <a:pt x="42" y="82"/>
                  </a:cubicBezTo>
                  <a:cubicBezTo>
                    <a:pt x="38" y="85"/>
                    <a:pt x="31" y="88"/>
                    <a:pt x="28" y="90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8" y="90"/>
                    <a:pt x="27" y="90"/>
                    <a:pt x="27" y="90"/>
                  </a:cubicBezTo>
                  <a:cubicBezTo>
                    <a:pt x="25" y="91"/>
                    <a:pt x="24" y="92"/>
                    <a:pt x="22" y="92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19" y="92"/>
                    <a:pt x="16" y="91"/>
                    <a:pt x="13" y="86"/>
                  </a:cubicBezTo>
                  <a:cubicBezTo>
                    <a:pt x="13" y="84"/>
                    <a:pt x="12" y="82"/>
                    <a:pt x="11" y="80"/>
                  </a:cubicBezTo>
                  <a:cubicBezTo>
                    <a:pt x="10" y="78"/>
                    <a:pt x="8" y="70"/>
                    <a:pt x="8" y="70"/>
                  </a:cubicBezTo>
                  <a:cubicBezTo>
                    <a:pt x="8" y="70"/>
                    <a:pt x="4" y="70"/>
                    <a:pt x="3" y="69"/>
                  </a:cubicBezTo>
                  <a:cubicBezTo>
                    <a:pt x="2" y="68"/>
                    <a:pt x="2" y="67"/>
                    <a:pt x="2" y="66"/>
                  </a:cubicBezTo>
                  <a:cubicBezTo>
                    <a:pt x="3" y="62"/>
                    <a:pt x="5" y="57"/>
                    <a:pt x="6" y="53"/>
                  </a:cubicBezTo>
                  <a:cubicBezTo>
                    <a:pt x="6" y="53"/>
                    <a:pt x="3" y="49"/>
                    <a:pt x="3" y="45"/>
                  </a:cubicBezTo>
                  <a:cubicBezTo>
                    <a:pt x="0" y="0"/>
                    <a:pt x="58" y="5"/>
                    <a:pt x="63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1"/>
                    <a:pt x="66" y="45"/>
                    <a:pt x="61" y="57"/>
                  </a:cubicBez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42" name="Freeform 284">
              <a:extLst>
                <a:ext uri="{FF2B5EF4-FFF2-40B4-BE49-F238E27FC236}">
                  <a16:creationId xmlns:a16="http://schemas.microsoft.com/office/drawing/2014/main" id="{3BEBC06C-5C8D-4AEA-A8FF-2679CF726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65625" y="2263775"/>
              <a:ext cx="315913" cy="317500"/>
            </a:xfrm>
            <a:custGeom>
              <a:avLst/>
              <a:gdLst>
                <a:gd name="T0" fmla="*/ 4 w 65"/>
                <a:gd name="T1" fmla="*/ 26 h 65"/>
                <a:gd name="T2" fmla="*/ 31 w 65"/>
                <a:gd name="T3" fmla="*/ 43 h 65"/>
                <a:gd name="T4" fmla="*/ 41 w 65"/>
                <a:gd name="T5" fmla="*/ 50 h 65"/>
                <a:gd name="T6" fmla="*/ 42 w 65"/>
                <a:gd name="T7" fmla="*/ 52 h 65"/>
                <a:gd name="T8" fmla="*/ 43 w 65"/>
                <a:gd name="T9" fmla="*/ 56 h 65"/>
                <a:gd name="T10" fmla="*/ 57 w 65"/>
                <a:gd name="T11" fmla="*/ 64 h 65"/>
                <a:gd name="T12" fmla="*/ 65 w 65"/>
                <a:gd name="T13" fmla="*/ 41 h 65"/>
                <a:gd name="T14" fmla="*/ 64 w 65"/>
                <a:gd name="T15" fmla="*/ 24 h 65"/>
                <a:gd name="T16" fmla="*/ 51 w 65"/>
                <a:gd name="T17" fmla="*/ 6 h 65"/>
                <a:gd name="T18" fmla="*/ 26 w 65"/>
                <a:gd name="T19" fmla="*/ 1 h 65"/>
                <a:gd name="T20" fmla="*/ 1 w 65"/>
                <a:gd name="T21" fmla="*/ 15 h 65"/>
                <a:gd name="T22" fmla="*/ 4 w 65"/>
                <a:gd name="T23" fmla="*/ 2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" h="65">
                  <a:moveTo>
                    <a:pt x="4" y="26"/>
                  </a:moveTo>
                  <a:cubicBezTo>
                    <a:pt x="25" y="24"/>
                    <a:pt x="31" y="25"/>
                    <a:pt x="31" y="43"/>
                  </a:cubicBezTo>
                  <a:cubicBezTo>
                    <a:pt x="35" y="43"/>
                    <a:pt x="41" y="42"/>
                    <a:pt x="41" y="50"/>
                  </a:cubicBezTo>
                  <a:cubicBezTo>
                    <a:pt x="41" y="51"/>
                    <a:pt x="42" y="52"/>
                    <a:pt x="42" y="52"/>
                  </a:cubicBezTo>
                  <a:cubicBezTo>
                    <a:pt x="42" y="54"/>
                    <a:pt x="42" y="55"/>
                    <a:pt x="43" y="56"/>
                  </a:cubicBezTo>
                  <a:cubicBezTo>
                    <a:pt x="45" y="65"/>
                    <a:pt x="51" y="65"/>
                    <a:pt x="57" y="64"/>
                  </a:cubicBezTo>
                  <a:cubicBezTo>
                    <a:pt x="62" y="63"/>
                    <a:pt x="64" y="46"/>
                    <a:pt x="65" y="41"/>
                  </a:cubicBezTo>
                  <a:cubicBezTo>
                    <a:pt x="65" y="32"/>
                    <a:pt x="65" y="32"/>
                    <a:pt x="64" y="24"/>
                  </a:cubicBezTo>
                  <a:cubicBezTo>
                    <a:pt x="63" y="14"/>
                    <a:pt x="59" y="10"/>
                    <a:pt x="51" y="6"/>
                  </a:cubicBezTo>
                  <a:cubicBezTo>
                    <a:pt x="44" y="1"/>
                    <a:pt x="35" y="0"/>
                    <a:pt x="26" y="1"/>
                  </a:cubicBezTo>
                  <a:cubicBezTo>
                    <a:pt x="14" y="3"/>
                    <a:pt x="6" y="7"/>
                    <a:pt x="1" y="15"/>
                  </a:cubicBezTo>
                  <a:cubicBezTo>
                    <a:pt x="0" y="19"/>
                    <a:pt x="0" y="26"/>
                    <a:pt x="4" y="26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43" name="Freeform 285">
              <a:extLst>
                <a:ext uri="{FF2B5EF4-FFF2-40B4-BE49-F238E27FC236}">
                  <a16:creationId xmlns:a16="http://schemas.microsoft.com/office/drawing/2014/main" id="{12EFED31-8E30-46BB-B471-848F590CDF6A}"/>
                </a:ext>
              </a:extLst>
            </p:cNvPr>
            <p:cNvSpPr>
              <a:spLocks/>
            </p:cNvSpPr>
            <p:nvPr/>
          </p:nvSpPr>
          <p:spPr bwMode="auto">
            <a:xfrm>
              <a:off x="-4195762" y="2425700"/>
              <a:ext cx="58738" cy="107950"/>
            </a:xfrm>
            <a:custGeom>
              <a:avLst/>
              <a:gdLst>
                <a:gd name="T0" fmla="*/ 12 w 12"/>
                <a:gd name="T1" fmla="*/ 8 h 22"/>
                <a:gd name="T2" fmla="*/ 6 w 12"/>
                <a:gd name="T3" fmla="*/ 20 h 22"/>
                <a:gd name="T4" fmla="*/ 1 w 12"/>
                <a:gd name="T5" fmla="*/ 10 h 22"/>
                <a:gd name="T6" fmla="*/ 5 w 12"/>
                <a:gd name="T7" fmla="*/ 1 h 22"/>
                <a:gd name="T8" fmla="*/ 12 w 12"/>
                <a:gd name="T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2">
                  <a:moveTo>
                    <a:pt x="12" y="8"/>
                  </a:moveTo>
                  <a:cubicBezTo>
                    <a:pt x="12" y="15"/>
                    <a:pt x="10" y="22"/>
                    <a:pt x="6" y="20"/>
                  </a:cubicBezTo>
                  <a:cubicBezTo>
                    <a:pt x="3" y="18"/>
                    <a:pt x="2" y="15"/>
                    <a:pt x="1" y="10"/>
                  </a:cubicBezTo>
                  <a:cubicBezTo>
                    <a:pt x="0" y="5"/>
                    <a:pt x="2" y="2"/>
                    <a:pt x="5" y="1"/>
                  </a:cubicBezTo>
                  <a:cubicBezTo>
                    <a:pt x="9" y="0"/>
                    <a:pt x="11" y="3"/>
                    <a:pt x="12" y="8"/>
                  </a:cubicBezTo>
                  <a:close/>
                </a:path>
              </a:pathLst>
            </a:custGeom>
            <a:solidFill>
              <a:srgbClr val="FFD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598" name="Group 6597">
            <a:extLst>
              <a:ext uri="{FF2B5EF4-FFF2-40B4-BE49-F238E27FC236}">
                <a16:creationId xmlns:a16="http://schemas.microsoft.com/office/drawing/2014/main" id="{5E075539-11CC-41C3-B685-47927D065773}"/>
              </a:ext>
            </a:extLst>
          </p:cNvPr>
          <p:cNvGrpSpPr/>
          <p:nvPr/>
        </p:nvGrpSpPr>
        <p:grpSpPr>
          <a:xfrm>
            <a:off x="981083" y="3836125"/>
            <a:ext cx="1024328" cy="2227331"/>
            <a:chOff x="-6386512" y="1762125"/>
            <a:chExt cx="1328738" cy="2889250"/>
          </a:xfrm>
        </p:grpSpPr>
        <p:sp>
          <p:nvSpPr>
            <p:cNvPr id="6544" name="Freeform 286">
              <a:extLst>
                <a:ext uri="{FF2B5EF4-FFF2-40B4-BE49-F238E27FC236}">
                  <a16:creationId xmlns:a16="http://schemas.microsoft.com/office/drawing/2014/main" id="{2E9637B5-6DDB-43B2-A46C-73A955CFB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10300" y="2786063"/>
              <a:ext cx="325438" cy="390525"/>
            </a:xfrm>
            <a:custGeom>
              <a:avLst/>
              <a:gdLst>
                <a:gd name="T0" fmla="*/ 1 w 67"/>
                <a:gd name="T1" fmla="*/ 62 h 80"/>
                <a:gd name="T2" fmla="*/ 28 w 67"/>
                <a:gd name="T3" fmla="*/ 72 h 80"/>
                <a:gd name="T4" fmla="*/ 43 w 67"/>
                <a:gd name="T5" fmla="*/ 62 h 80"/>
                <a:gd name="T6" fmla="*/ 67 w 67"/>
                <a:gd name="T7" fmla="*/ 47 h 80"/>
                <a:gd name="T8" fmla="*/ 42 w 67"/>
                <a:gd name="T9" fmla="*/ 0 h 80"/>
                <a:gd name="T10" fmla="*/ 26 w 67"/>
                <a:gd name="T11" fmla="*/ 18 h 80"/>
                <a:gd name="T12" fmla="*/ 11 w 67"/>
                <a:gd name="T13" fmla="*/ 35 h 80"/>
                <a:gd name="T14" fmla="*/ 2 w 67"/>
                <a:gd name="T15" fmla="*/ 47 h 80"/>
                <a:gd name="T16" fmla="*/ 1 w 67"/>
                <a:gd name="T17" fmla="*/ 6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0">
                  <a:moveTo>
                    <a:pt x="1" y="62"/>
                  </a:moveTo>
                  <a:cubicBezTo>
                    <a:pt x="4" y="73"/>
                    <a:pt x="17" y="80"/>
                    <a:pt x="28" y="7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67" y="47"/>
                    <a:pt x="67" y="47"/>
                    <a:pt x="67" y="47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7" y="38"/>
                    <a:pt x="4" y="43"/>
                    <a:pt x="2" y="47"/>
                  </a:cubicBezTo>
                  <a:cubicBezTo>
                    <a:pt x="0" y="53"/>
                    <a:pt x="0" y="58"/>
                    <a:pt x="1" y="62"/>
                  </a:cubicBezTo>
                </a:path>
              </a:pathLst>
            </a:custGeom>
            <a:solidFill>
              <a:srgbClr val="5D31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45" name="Freeform 287">
              <a:extLst>
                <a:ext uri="{FF2B5EF4-FFF2-40B4-BE49-F238E27FC236}">
                  <a16:creationId xmlns:a16="http://schemas.microsoft.com/office/drawing/2014/main" id="{DC8737E7-BAB8-474B-88C3-D9A68EEC117E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05537" y="2894013"/>
              <a:ext cx="203200" cy="258763"/>
            </a:xfrm>
            <a:custGeom>
              <a:avLst/>
              <a:gdLst>
                <a:gd name="T0" fmla="*/ 30 w 42"/>
                <a:gd name="T1" fmla="*/ 0 h 53"/>
                <a:gd name="T2" fmla="*/ 28 w 42"/>
                <a:gd name="T3" fmla="*/ 33 h 53"/>
                <a:gd name="T4" fmla="*/ 25 w 42"/>
                <a:gd name="T5" fmla="*/ 41 h 53"/>
                <a:gd name="T6" fmla="*/ 14 w 42"/>
                <a:gd name="T7" fmla="*/ 46 h 53"/>
                <a:gd name="T8" fmla="*/ 0 w 42"/>
                <a:gd name="T9" fmla="*/ 40 h 53"/>
                <a:gd name="T10" fmla="*/ 17 w 42"/>
                <a:gd name="T11" fmla="*/ 53 h 53"/>
                <a:gd name="T12" fmla="*/ 27 w 42"/>
                <a:gd name="T13" fmla="*/ 50 h 53"/>
                <a:gd name="T14" fmla="*/ 42 w 42"/>
                <a:gd name="T15" fmla="*/ 40 h 53"/>
                <a:gd name="T16" fmla="*/ 35 w 42"/>
                <a:gd name="T17" fmla="*/ 17 h 53"/>
                <a:gd name="T18" fmla="*/ 30 w 42"/>
                <a:gd name="T19" fmla="*/ 8 h 53"/>
                <a:gd name="T20" fmla="*/ 30 w 42"/>
                <a:gd name="T21" fmla="*/ 0 h 53"/>
                <a:gd name="T22" fmla="*/ 30 w 42"/>
                <a:gd name="T2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" h="53">
                  <a:moveTo>
                    <a:pt x="30" y="0"/>
                  </a:moveTo>
                  <a:cubicBezTo>
                    <a:pt x="28" y="33"/>
                    <a:pt x="28" y="33"/>
                    <a:pt x="28" y="33"/>
                  </a:cubicBezTo>
                  <a:cubicBezTo>
                    <a:pt x="28" y="36"/>
                    <a:pt x="27" y="39"/>
                    <a:pt x="25" y="41"/>
                  </a:cubicBezTo>
                  <a:cubicBezTo>
                    <a:pt x="22" y="45"/>
                    <a:pt x="18" y="46"/>
                    <a:pt x="14" y="46"/>
                  </a:cubicBezTo>
                  <a:cubicBezTo>
                    <a:pt x="10" y="46"/>
                    <a:pt x="4" y="44"/>
                    <a:pt x="0" y="40"/>
                  </a:cubicBezTo>
                  <a:cubicBezTo>
                    <a:pt x="2" y="48"/>
                    <a:pt x="9" y="53"/>
                    <a:pt x="17" y="53"/>
                  </a:cubicBezTo>
                  <a:cubicBezTo>
                    <a:pt x="20" y="53"/>
                    <a:pt x="24" y="52"/>
                    <a:pt x="27" y="5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2" y="15"/>
                    <a:pt x="30" y="12"/>
                    <a:pt x="30" y="8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solidFill>
              <a:srgbClr val="502D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46" name="Freeform 288">
              <a:extLst>
                <a:ext uri="{FF2B5EF4-FFF2-40B4-BE49-F238E27FC236}">
                  <a16:creationId xmlns:a16="http://schemas.microsoft.com/office/drawing/2014/main" id="{1360B772-1FA1-4FA0-9C2F-A24D18735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99150" y="2640013"/>
              <a:ext cx="369888" cy="284163"/>
            </a:xfrm>
            <a:custGeom>
              <a:avLst/>
              <a:gdLst>
                <a:gd name="T0" fmla="*/ 0 w 76"/>
                <a:gd name="T1" fmla="*/ 27 h 58"/>
                <a:gd name="T2" fmla="*/ 76 w 76"/>
                <a:gd name="T3" fmla="*/ 27 h 58"/>
                <a:gd name="T4" fmla="*/ 55 w 76"/>
                <a:gd name="T5" fmla="*/ 17 h 58"/>
                <a:gd name="T6" fmla="*/ 55 w 76"/>
                <a:gd name="T7" fmla="*/ 17 h 58"/>
                <a:gd name="T8" fmla="*/ 55 w 76"/>
                <a:gd name="T9" fmla="*/ 0 h 58"/>
                <a:gd name="T10" fmla="*/ 38 w 76"/>
                <a:gd name="T11" fmla="*/ 0 h 58"/>
                <a:gd name="T12" fmla="*/ 22 w 76"/>
                <a:gd name="T13" fmla="*/ 0 h 58"/>
                <a:gd name="T14" fmla="*/ 22 w 76"/>
                <a:gd name="T15" fmla="*/ 17 h 58"/>
                <a:gd name="T16" fmla="*/ 21 w 76"/>
                <a:gd name="T17" fmla="*/ 17 h 58"/>
                <a:gd name="T18" fmla="*/ 21 w 76"/>
                <a:gd name="T19" fmla="*/ 17 h 58"/>
                <a:gd name="T20" fmla="*/ 0 w 76"/>
                <a:gd name="T21" fmla="*/ 2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58">
                  <a:moveTo>
                    <a:pt x="0" y="27"/>
                  </a:moveTo>
                  <a:cubicBezTo>
                    <a:pt x="27" y="58"/>
                    <a:pt x="52" y="57"/>
                    <a:pt x="76" y="2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41" y="0"/>
                    <a:pt x="39" y="0"/>
                    <a:pt x="38" y="0"/>
                  </a:cubicBezTo>
                  <a:cubicBezTo>
                    <a:pt x="38" y="0"/>
                    <a:pt x="36" y="0"/>
                    <a:pt x="22" y="0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0" y="27"/>
                    <a:pt x="0" y="27"/>
                    <a:pt x="0" y="27"/>
                  </a:cubicBezTo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47" name="Freeform 289">
              <a:extLst>
                <a:ext uri="{FF2B5EF4-FFF2-40B4-BE49-F238E27FC236}">
                  <a16:creationId xmlns:a16="http://schemas.microsoft.com/office/drawing/2014/main" id="{2B216B06-E5F7-40B4-801C-66D942A0CFC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92787" y="2654300"/>
              <a:ext cx="161925" cy="93663"/>
            </a:xfrm>
            <a:custGeom>
              <a:avLst/>
              <a:gdLst>
                <a:gd name="T0" fmla="*/ 16 w 33"/>
                <a:gd name="T1" fmla="*/ 0 h 19"/>
                <a:gd name="T2" fmla="*/ 0 w 33"/>
                <a:gd name="T3" fmla="*/ 0 h 19"/>
                <a:gd name="T4" fmla="*/ 0 w 33"/>
                <a:gd name="T5" fmla="*/ 12 h 19"/>
                <a:gd name="T6" fmla="*/ 16 w 33"/>
                <a:gd name="T7" fmla="*/ 19 h 19"/>
                <a:gd name="T8" fmla="*/ 17 w 33"/>
                <a:gd name="T9" fmla="*/ 19 h 19"/>
                <a:gd name="T10" fmla="*/ 33 w 33"/>
                <a:gd name="T11" fmla="*/ 12 h 19"/>
                <a:gd name="T12" fmla="*/ 33 w 33"/>
                <a:gd name="T13" fmla="*/ 0 h 19"/>
                <a:gd name="T14" fmla="*/ 16 w 33"/>
                <a:gd name="T1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19">
                  <a:moveTo>
                    <a:pt x="16" y="0"/>
                  </a:moveTo>
                  <a:cubicBezTo>
                    <a:pt x="16" y="0"/>
                    <a:pt x="14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9"/>
                    <a:pt x="7" y="19"/>
                    <a:pt x="16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25" y="19"/>
                    <a:pt x="29" y="17"/>
                    <a:pt x="33" y="12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9" y="0"/>
                    <a:pt x="17" y="0"/>
                    <a:pt x="16" y="0"/>
                  </a:cubicBezTo>
                </a:path>
              </a:pathLst>
            </a:custGeom>
            <a:solidFill>
              <a:srgbClr val="E5AF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48" name="Freeform 290">
              <a:extLst>
                <a:ext uri="{FF2B5EF4-FFF2-40B4-BE49-F238E27FC236}">
                  <a16:creationId xmlns:a16="http://schemas.microsoft.com/office/drawing/2014/main" id="{3DB56A02-BC2C-4905-976B-31F940A6B6A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03912" y="2722563"/>
              <a:ext cx="379413" cy="234950"/>
            </a:xfrm>
            <a:custGeom>
              <a:avLst/>
              <a:gdLst>
                <a:gd name="T0" fmla="*/ 0 w 239"/>
                <a:gd name="T1" fmla="*/ 31 h 148"/>
                <a:gd name="T2" fmla="*/ 119 w 239"/>
                <a:gd name="T3" fmla="*/ 148 h 148"/>
                <a:gd name="T4" fmla="*/ 239 w 239"/>
                <a:gd name="T5" fmla="*/ 31 h 148"/>
                <a:gd name="T6" fmla="*/ 172 w 239"/>
                <a:gd name="T7" fmla="*/ 0 h 148"/>
                <a:gd name="T8" fmla="*/ 119 w 239"/>
                <a:gd name="T9" fmla="*/ 93 h 148"/>
                <a:gd name="T10" fmla="*/ 70 w 239"/>
                <a:gd name="T11" fmla="*/ 0 h 148"/>
                <a:gd name="T12" fmla="*/ 67 w 239"/>
                <a:gd name="T13" fmla="*/ 0 h 148"/>
                <a:gd name="T14" fmla="*/ 0 w 239"/>
                <a:gd name="T15" fmla="*/ 3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48">
                  <a:moveTo>
                    <a:pt x="0" y="31"/>
                  </a:moveTo>
                  <a:lnTo>
                    <a:pt x="119" y="148"/>
                  </a:lnTo>
                  <a:lnTo>
                    <a:pt x="239" y="31"/>
                  </a:lnTo>
                  <a:lnTo>
                    <a:pt x="172" y="0"/>
                  </a:lnTo>
                  <a:lnTo>
                    <a:pt x="119" y="93"/>
                  </a:lnTo>
                  <a:lnTo>
                    <a:pt x="70" y="0"/>
                  </a:lnTo>
                  <a:lnTo>
                    <a:pt x="67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49" name="Freeform 291">
              <a:extLst>
                <a:ext uri="{FF2B5EF4-FFF2-40B4-BE49-F238E27FC236}">
                  <a16:creationId xmlns:a16="http://schemas.microsoft.com/office/drawing/2014/main" id="{635662B8-EA7B-4376-8FBA-FD767A17BB26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35675" y="2747963"/>
              <a:ext cx="652463" cy="644525"/>
            </a:xfrm>
            <a:custGeom>
              <a:avLst/>
              <a:gdLst>
                <a:gd name="T0" fmla="*/ 15 w 134"/>
                <a:gd name="T1" fmla="*/ 2 h 132"/>
                <a:gd name="T2" fmla="*/ 38 w 134"/>
                <a:gd name="T3" fmla="*/ 0 h 132"/>
                <a:gd name="T4" fmla="*/ 66 w 134"/>
                <a:gd name="T5" fmla="*/ 42 h 132"/>
                <a:gd name="T6" fmla="*/ 94 w 134"/>
                <a:gd name="T7" fmla="*/ 0 h 132"/>
                <a:gd name="T8" fmla="*/ 118 w 134"/>
                <a:gd name="T9" fmla="*/ 11 h 132"/>
                <a:gd name="T10" fmla="*/ 132 w 134"/>
                <a:gd name="T11" fmla="*/ 31 h 132"/>
                <a:gd name="T12" fmla="*/ 110 w 134"/>
                <a:gd name="T13" fmla="*/ 132 h 132"/>
                <a:gd name="T14" fmla="*/ 17 w 134"/>
                <a:gd name="T15" fmla="*/ 132 h 132"/>
                <a:gd name="T16" fmla="*/ 0 w 134"/>
                <a:gd name="T17" fmla="*/ 22 h 132"/>
                <a:gd name="T18" fmla="*/ 15 w 134"/>
                <a:gd name="T19" fmla="*/ 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32">
                  <a:moveTo>
                    <a:pt x="15" y="2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118" y="11"/>
                    <a:pt x="118" y="11"/>
                    <a:pt x="118" y="11"/>
                  </a:cubicBezTo>
                  <a:cubicBezTo>
                    <a:pt x="127" y="14"/>
                    <a:pt x="134" y="20"/>
                    <a:pt x="132" y="31"/>
                  </a:cubicBezTo>
                  <a:cubicBezTo>
                    <a:pt x="130" y="49"/>
                    <a:pt x="110" y="132"/>
                    <a:pt x="110" y="132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3"/>
                    <a:pt x="6" y="5"/>
                    <a:pt x="15" y="2"/>
                  </a:cubicBezTo>
                </a:path>
              </a:pathLst>
            </a:custGeom>
            <a:solidFill>
              <a:srgbClr val="5D31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0" name="Freeform 292">
              <a:extLst>
                <a:ext uri="{FF2B5EF4-FFF2-40B4-BE49-F238E27FC236}">
                  <a16:creationId xmlns:a16="http://schemas.microsoft.com/office/drawing/2014/main" id="{50039776-5CF7-41D8-807D-792BA3B6D7EC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86512" y="4470400"/>
              <a:ext cx="390525" cy="180975"/>
            </a:xfrm>
            <a:custGeom>
              <a:avLst/>
              <a:gdLst>
                <a:gd name="T0" fmla="*/ 0 w 80"/>
                <a:gd name="T1" fmla="*/ 33 h 37"/>
                <a:gd name="T2" fmla="*/ 0 w 80"/>
                <a:gd name="T3" fmla="*/ 34 h 37"/>
                <a:gd name="T4" fmla="*/ 3 w 80"/>
                <a:gd name="T5" fmla="*/ 36 h 37"/>
                <a:gd name="T6" fmla="*/ 65 w 80"/>
                <a:gd name="T7" fmla="*/ 36 h 37"/>
                <a:gd name="T8" fmla="*/ 76 w 80"/>
                <a:gd name="T9" fmla="*/ 24 h 37"/>
                <a:gd name="T10" fmla="*/ 74 w 80"/>
                <a:gd name="T11" fmla="*/ 19 h 37"/>
                <a:gd name="T12" fmla="*/ 69 w 80"/>
                <a:gd name="T13" fmla="*/ 4 h 37"/>
                <a:gd name="T14" fmla="*/ 69 w 80"/>
                <a:gd name="T15" fmla="*/ 0 h 37"/>
                <a:gd name="T16" fmla="*/ 48 w 80"/>
                <a:gd name="T17" fmla="*/ 0 h 37"/>
                <a:gd name="T18" fmla="*/ 45 w 80"/>
                <a:gd name="T19" fmla="*/ 7 h 37"/>
                <a:gd name="T20" fmla="*/ 34 w 80"/>
                <a:gd name="T21" fmla="*/ 19 h 37"/>
                <a:gd name="T22" fmla="*/ 2 w 80"/>
                <a:gd name="T23" fmla="*/ 30 h 37"/>
                <a:gd name="T24" fmla="*/ 0 w 80"/>
                <a:gd name="T25" fmla="*/ 3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37">
                  <a:moveTo>
                    <a:pt x="0" y="33"/>
                  </a:moveTo>
                  <a:cubicBezTo>
                    <a:pt x="0" y="33"/>
                    <a:pt x="0" y="34"/>
                    <a:pt x="0" y="34"/>
                  </a:cubicBezTo>
                  <a:cubicBezTo>
                    <a:pt x="1" y="35"/>
                    <a:pt x="2" y="36"/>
                    <a:pt x="3" y="36"/>
                  </a:cubicBezTo>
                  <a:cubicBezTo>
                    <a:pt x="33" y="36"/>
                    <a:pt x="38" y="33"/>
                    <a:pt x="65" y="36"/>
                  </a:cubicBezTo>
                  <a:cubicBezTo>
                    <a:pt x="80" y="37"/>
                    <a:pt x="78" y="30"/>
                    <a:pt x="76" y="24"/>
                  </a:cubicBezTo>
                  <a:cubicBezTo>
                    <a:pt x="76" y="22"/>
                    <a:pt x="75" y="21"/>
                    <a:pt x="74" y="19"/>
                  </a:cubicBezTo>
                  <a:cubicBezTo>
                    <a:pt x="71" y="15"/>
                    <a:pt x="69" y="9"/>
                    <a:pt x="69" y="4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4" y="13"/>
                    <a:pt x="39" y="17"/>
                    <a:pt x="34" y="19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1" y="30"/>
                    <a:pt x="0" y="32"/>
                    <a:pt x="0" y="33"/>
                  </a:cubicBezTo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1" name="Freeform 293">
              <a:extLst>
                <a:ext uri="{FF2B5EF4-FFF2-40B4-BE49-F238E27FC236}">
                  <a16:creationId xmlns:a16="http://schemas.microsoft.com/office/drawing/2014/main" id="{61298FFA-EFBC-4052-8CE4-816C65D06F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386512" y="4529138"/>
              <a:ext cx="374650" cy="117475"/>
            </a:xfrm>
            <a:custGeom>
              <a:avLst/>
              <a:gdLst>
                <a:gd name="T0" fmla="*/ 0 w 77"/>
                <a:gd name="T1" fmla="*/ 21 h 24"/>
                <a:gd name="T2" fmla="*/ 0 w 77"/>
                <a:gd name="T3" fmla="*/ 21 h 24"/>
                <a:gd name="T4" fmla="*/ 0 w 77"/>
                <a:gd name="T5" fmla="*/ 21 h 24"/>
                <a:gd name="T6" fmla="*/ 0 w 77"/>
                <a:gd name="T7" fmla="*/ 21 h 24"/>
                <a:gd name="T8" fmla="*/ 0 w 77"/>
                <a:gd name="T9" fmla="*/ 21 h 24"/>
                <a:gd name="T10" fmla="*/ 77 w 77"/>
                <a:gd name="T11" fmla="*/ 21 h 24"/>
                <a:gd name="T12" fmla="*/ 68 w 77"/>
                <a:gd name="T13" fmla="*/ 24 h 24"/>
                <a:gd name="T14" fmla="*/ 65 w 77"/>
                <a:gd name="T15" fmla="*/ 24 h 24"/>
                <a:gd name="T16" fmla="*/ 43 w 77"/>
                <a:gd name="T17" fmla="*/ 22 h 24"/>
                <a:gd name="T18" fmla="*/ 3 w 77"/>
                <a:gd name="T19" fmla="*/ 24 h 24"/>
                <a:gd name="T20" fmla="*/ 2 w 77"/>
                <a:gd name="T21" fmla="*/ 23 h 24"/>
                <a:gd name="T22" fmla="*/ 3 w 77"/>
                <a:gd name="T23" fmla="*/ 24 h 24"/>
                <a:gd name="T24" fmla="*/ 43 w 77"/>
                <a:gd name="T25" fmla="*/ 22 h 24"/>
                <a:gd name="T26" fmla="*/ 65 w 77"/>
                <a:gd name="T27" fmla="*/ 24 h 24"/>
                <a:gd name="T28" fmla="*/ 68 w 77"/>
                <a:gd name="T29" fmla="*/ 24 h 24"/>
                <a:gd name="T30" fmla="*/ 77 w 77"/>
                <a:gd name="T31" fmla="*/ 21 h 24"/>
                <a:gd name="T32" fmla="*/ 0 w 77"/>
                <a:gd name="T33" fmla="*/ 20 h 24"/>
                <a:gd name="T34" fmla="*/ 0 w 77"/>
                <a:gd name="T35" fmla="*/ 20 h 24"/>
                <a:gd name="T36" fmla="*/ 0 w 77"/>
                <a:gd name="T37" fmla="*/ 20 h 24"/>
                <a:gd name="T38" fmla="*/ 0 w 77"/>
                <a:gd name="T39" fmla="*/ 20 h 24"/>
                <a:gd name="T40" fmla="*/ 2 w 77"/>
                <a:gd name="T41" fmla="*/ 18 h 24"/>
                <a:gd name="T42" fmla="*/ 2 w 77"/>
                <a:gd name="T43" fmla="*/ 18 h 24"/>
                <a:gd name="T44" fmla="*/ 2 w 77"/>
                <a:gd name="T45" fmla="*/ 18 h 24"/>
                <a:gd name="T46" fmla="*/ 34 w 77"/>
                <a:gd name="T47" fmla="*/ 7 h 24"/>
                <a:gd name="T48" fmla="*/ 34 w 77"/>
                <a:gd name="T49" fmla="*/ 7 h 24"/>
                <a:gd name="T50" fmla="*/ 34 w 77"/>
                <a:gd name="T51" fmla="*/ 7 h 24"/>
                <a:gd name="T52" fmla="*/ 34 w 77"/>
                <a:gd name="T53" fmla="*/ 7 h 24"/>
                <a:gd name="T54" fmla="*/ 34 w 77"/>
                <a:gd name="T55" fmla="*/ 7 h 24"/>
                <a:gd name="T56" fmla="*/ 34 w 77"/>
                <a:gd name="T57" fmla="*/ 7 h 24"/>
                <a:gd name="T58" fmla="*/ 34 w 77"/>
                <a:gd name="T59" fmla="*/ 7 h 24"/>
                <a:gd name="T60" fmla="*/ 34 w 77"/>
                <a:gd name="T61" fmla="*/ 7 h 24"/>
                <a:gd name="T62" fmla="*/ 34 w 77"/>
                <a:gd name="T63" fmla="*/ 7 h 24"/>
                <a:gd name="T64" fmla="*/ 71 w 77"/>
                <a:gd name="T65" fmla="*/ 0 h 24"/>
                <a:gd name="T66" fmla="*/ 71 w 77"/>
                <a:gd name="T67" fmla="*/ 2 h 24"/>
                <a:gd name="T68" fmla="*/ 71 w 77"/>
                <a:gd name="T69" fmla="*/ 0 h 24"/>
                <a:gd name="T70" fmla="*/ 71 w 77"/>
                <a:gd name="T71" fmla="*/ 0 h 24"/>
                <a:gd name="T72" fmla="*/ 43 w 77"/>
                <a:gd name="T73" fmla="*/ 0 h 24"/>
                <a:gd name="T74" fmla="*/ 43 w 77"/>
                <a:gd name="T75" fmla="*/ 1 h 24"/>
                <a:gd name="T76" fmla="*/ 34 w 77"/>
                <a:gd name="T77" fmla="*/ 7 h 24"/>
                <a:gd name="T78" fmla="*/ 43 w 77"/>
                <a:gd name="T79" fmla="*/ 0 h 24"/>
                <a:gd name="T80" fmla="*/ 43 w 77"/>
                <a:gd name="T8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7" h="24"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77" y="21"/>
                  </a:moveTo>
                  <a:cubicBezTo>
                    <a:pt x="76" y="23"/>
                    <a:pt x="73" y="24"/>
                    <a:pt x="68" y="24"/>
                  </a:cubicBezTo>
                  <a:cubicBezTo>
                    <a:pt x="67" y="24"/>
                    <a:pt x="66" y="24"/>
                    <a:pt x="65" y="24"/>
                  </a:cubicBezTo>
                  <a:cubicBezTo>
                    <a:pt x="55" y="23"/>
                    <a:pt x="49" y="22"/>
                    <a:pt x="43" y="22"/>
                  </a:cubicBezTo>
                  <a:cubicBezTo>
                    <a:pt x="31" y="22"/>
                    <a:pt x="22" y="24"/>
                    <a:pt x="3" y="24"/>
                  </a:cubicBezTo>
                  <a:cubicBezTo>
                    <a:pt x="2" y="24"/>
                    <a:pt x="2" y="23"/>
                    <a:pt x="2" y="23"/>
                  </a:cubicBezTo>
                  <a:cubicBezTo>
                    <a:pt x="2" y="23"/>
                    <a:pt x="2" y="24"/>
                    <a:pt x="3" y="24"/>
                  </a:cubicBezTo>
                  <a:cubicBezTo>
                    <a:pt x="22" y="24"/>
                    <a:pt x="31" y="22"/>
                    <a:pt x="43" y="22"/>
                  </a:cubicBezTo>
                  <a:cubicBezTo>
                    <a:pt x="49" y="22"/>
                    <a:pt x="55" y="23"/>
                    <a:pt x="65" y="24"/>
                  </a:cubicBezTo>
                  <a:cubicBezTo>
                    <a:pt x="66" y="24"/>
                    <a:pt x="67" y="24"/>
                    <a:pt x="68" y="24"/>
                  </a:cubicBezTo>
                  <a:cubicBezTo>
                    <a:pt x="73" y="24"/>
                    <a:pt x="76" y="23"/>
                    <a:pt x="77" y="21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2" y="18"/>
                  </a:move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moveTo>
                    <a:pt x="34" y="7"/>
                  </a:move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moveTo>
                    <a:pt x="34" y="7"/>
                  </a:move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moveTo>
                    <a:pt x="34" y="7"/>
                  </a:move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moveTo>
                    <a:pt x="71" y="0"/>
                  </a:moveTo>
                  <a:cubicBezTo>
                    <a:pt x="71" y="1"/>
                    <a:pt x="71" y="1"/>
                    <a:pt x="71" y="2"/>
                  </a:cubicBezTo>
                  <a:cubicBezTo>
                    <a:pt x="71" y="1"/>
                    <a:pt x="71" y="1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moveTo>
                    <a:pt x="43" y="0"/>
                  </a:moveTo>
                  <a:cubicBezTo>
                    <a:pt x="43" y="0"/>
                    <a:pt x="43" y="1"/>
                    <a:pt x="43" y="1"/>
                  </a:cubicBezTo>
                  <a:cubicBezTo>
                    <a:pt x="41" y="4"/>
                    <a:pt x="38" y="6"/>
                    <a:pt x="34" y="7"/>
                  </a:cubicBezTo>
                  <a:cubicBezTo>
                    <a:pt x="38" y="6"/>
                    <a:pt x="41" y="3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FFFC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2" name="Freeform 294">
              <a:extLst>
                <a:ext uri="{FF2B5EF4-FFF2-40B4-BE49-F238E27FC236}">
                  <a16:creationId xmlns:a16="http://schemas.microsoft.com/office/drawing/2014/main" id="{3F86E257-DCAC-449B-BFD3-4315010C28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386512" y="4529138"/>
              <a:ext cx="379413" cy="117475"/>
            </a:xfrm>
            <a:custGeom>
              <a:avLst/>
              <a:gdLst>
                <a:gd name="T0" fmla="*/ 13 w 78"/>
                <a:gd name="T1" fmla="*/ 21 h 24"/>
                <a:gd name="T2" fmla="*/ 3 w 78"/>
                <a:gd name="T3" fmla="*/ 21 h 24"/>
                <a:gd name="T4" fmla="*/ 47 w 78"/>
                <a:gd name="T5" fmla="*/ 3 h 24"/>
                <a:gd name="T6" fmla="*/ 60 w 78"/>
                <a:gd name="T7" fmla="*/ 5 h 24"/>
                <a:gd name="T8" fmla="*/ 66 w 78"/>
                <a:gd name="T9" fmla="*/ 5 h 24"/>
                <a:gd name="T10" fmla="*/ 13 w 78"/>
                <a:gd name="T11" fmla="*/ 21 h 24"/>
                <a:gd name="T12" fmla="*/ 43 w 78"/>
                <a:gd name="T13" fmla="*/ 0 h 24"/>
                <a:gd name="T14" fmla="*/ 34 w 78"/>
                <a:gd name="T15" fmla="*/ 7 h 24"/>
                <a:gd name="T16" fmla="*/ 34 w 78"/>
                <a:gd name="T17" fmla="*/ 7 h 24"/>
                <a:gd name="T18" fmla="*/ 34 w 78"/>
                <a:gd name="T19" fmla="*/ 7 h 24"/>
                <a:gd name="T20" fmla="*/ 34 w 78"/>
                <a:gd name="T21" fmla="*/ 7 h 24"/>
                <a:gd name="T22" fmla="*/ 34 w 78"/>
                <a:gd name="T23" fmla="*/ 7 h 24"/>
                <a:gd name="T24" fmla="*/ 34 w 78"/>
                <a:gd name="T25" fmla="*/ 7 h 24"/>
                <a:gd name="T26" fmla="*/ 34 w 78"/>
                <a:gd name="T27" fmla="*/ 7 h 24"/>
                <a:gd name="T28" fmla="*/ 34 w 78"/>
                <a:gd name="T29" fmla="*/ 7 h 24"/>
                <a:gd name="T30" fmla="*/ 34 w 78"/>
                <a:gd name="T31" fmla="*/ 7 h 24"/>
                <a:gd name="T32" fmla="*/ 2 w 78"/>
                <a:gd name="T33" fmla="*/ 18 h 24"/>
                <a:gd name="T34" fmla="*/ 2 w 78"/>
                <a:gd name="T35" fmla="*/ 18 h 24"/>
                <a:gd name="T36" fmla="*/ 2 w 78"/>
                <a:gd name="T37" fmla="*/ 18 h 24"/>
                <a:gd name="T38" fmla="*/ 2 w 78"/>
                <a:gd name="T39" fmla="*/ 18 h 24"/>
                <a:gd name="T40" fmla="*/ 0 w 78"/>
                <a:gd name="T41" fmla="*/ 20 h 24"/>
                <a:gd name="T42" fmla="*/ 0 w 78"/>
                <a:gd name="T43" fmla="*/ 20 h 24"/>
                <a:gd name="T44" fmla="*/ 0 w 78"/>
                <a:gd name="T45" fmla="*/ 20 h 24"/>
                <a:gd name="T46" fmla="*/ 0 w 78"/>
                <a:gd name="T47" fmla="*/ 21 h 24"/>
                <a:gd name="T48" fmla="*/ 0 w 78"/>
                <a:gd name="T49" fmla="*/ 21 h 24"/>
                <a:gd name="T50" fmla="*/ 0 w 78"/>
                <a:gd name="T51" fmla="*/ 21 h 24"/>
                <a:gd name="T52" fmla="*/ 0 w 78"/>
                <a:gd name="T53" fmla="*/ 21 h 24"/>
                <a:gd name="T54" fmla="*/ 0 w 78"/>
                <a:gd name="T55" fmla="*/ 22 h 24"/>
                <a:gd name="T56" fmla="*/ 0 w 78"/>
                <a:gd name="T57" fmla="*/ 22 h 24"/>
                <a:gd name="T58" fmla="*/ 0 w 78"/>
                <a:gd name="T59" fmla="*/ 22 h 24"/>
                <a:gd name="T60" fmla="*/ 0 w 78"/>
                <a:gd name="T61" fmla="*/ 22 h 24"/>
                <a:gd name="T62" fmla="*/ 2 w 78"/>
                <a:gd name="T63" fmla="*/ 23 h 24"/>
                <a:gd name="T64" fmla="*/ 3 w 78"/>
                <a:gd name="T65" fmla="*/ 24 h 24"/>
                <a:gd name="T66" fmla="*/ 43 w 78"/>
                <a:gd name="T67" fmla="*/ 22 h 24"/>
                <a:gd name="T68" fmla="*/ 65 w 78"/>
                <a:gd name="T69" fmla="*/ 24 h 24"/>
                <a:gd name="T70" fmla="*/ 68 w 78"/>
                <a:gd name="T71" fmla="*/ 24 h 24"/>
                <a:gd name="T72" fmla="*/ 77 w 78"/>
                <a:gd name="T73" fmla="*/ 21 h 24"/>
                <a:gd name="T74" fmla="*/ 76 w 78"/>
                <a:gd name="T75" fmla="*/ 12 h 24"/>
                <a:gd name="T76" fmla="*/ 74 w 78"/>
                <a:gd name="T77" fmla="*/ 7 h 24"/>
                <a:gd name="T78" fmla="*/ 71 w 78"/>
                <a:gd name="T79" fmla="*/ 2 h 24"/>
                <a:gd name="T80" fmla="*/ 71 w 78"/>
                <a:gd name="T81" fmla="*/ 0 h 24"/>
                <a:gd name="T82" fmla="*/ 63 w 78"/>
                <a:gd name="T83" fmla="*/ 0 h 24"/>
                <a:gd name="T84" fmla="*/ 60 w 78"/>
                <a:gd name="T85" fmla="*/ 0 h 24"/>
                <a:gd name="T86" fmla="*/ 52 w 78"/>
                <a:gd name="T87" fmla="*/ 0 h 24"/>
                <a:gd name="T88" fmla="*/ 43 w 78"/>
                <a:gd name="T8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24">
                  <a:moveTo>
                    <a:pt x="13" y="21"/>
                  </a:moveTo>
                  <a:cubicBezTo>
                    <a:pt x="9" y="21"/>
                    <a:pt x="6" y="21"/>
                    <a:pt x="3" y="21"/>
                  </a:cubicBezTo>
                  <a:cubicBezTo>
                    <a:pt x="17" y="14"/>
                    <a:pt x="40" y="14"/>
                    <a:pt x="47" y="3"/>
                  </a:cubicBezTo>
                  <a:cubicBezTo>
                    <a:pt x="51" y="4"/>
                    <a:pt x="55" y="5"/>
                    <a:pt x="60" y="5"/>
                  </a:cubicBezTo>
                  <a:cubicBezTo>
                    <a:pt x="62" y="5"/>
                    <a:pt x="64" y="5"/>
                    <a:pt x="66" y="5"/>
                  </a:cubicBezTo>
                  <a:cubicBezTo>
                    <a:pt x="67" y="17"/>
                    <a:pt x="33" y="21"/>
                    <a:pt x="13" y="21"/>
                  </a:cubicBezTo>
                  <a:moveTo>
                    <a:pt x="43" y="0"/>
                  </a:moveTo>
                  <a:cubicBezTo>
                    <a:pt x="41" y="3"/>
                    <a:pt x="38" y="6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1" y="19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" y="23"/>
                    <a:pt x="1" y="23"/>
                    <a:pt x="2" y="23"/>
                  </a:cubicBezTo>
                  <a:cubicBezTo>
                    <a:pt x="2" y="23"/>
                    <a:pt x="2" y="24"/>
                    <a:pt x="3" y="24"/>
                  </a:cubicBezTo>
                  <a:cubicBezTo>
                    <a:pt x="22" y="24"/>
                    <a:pt x="31" y="22"/>
                    <a:pt x="43" y="22"/>
                  </a:cubicBezTo>
                  <a:cubicBezTo>
                    <a:pt x="49" y="22"/>
                    <a:pt x="55" y="23"/>
                    <a:pt x="65" y="24"/>
                  </a:cubicBezTo>
                  <a:cubicBezTo>
                    <a:pt x="66" y="24"/>
                    <a:pt x="67" y="24"/>
                    <a:pt x="68" y="24"/>
                  </a:cubicBezTo>
                  <a:cubicBezTo>
                    <a:pt x="73" y="24"/>
                    <a:pt x="76" y="23"/>
                    <a:pt x="77" y="21"/>
                  </a:cubicBezTo>
                  <a:cubicBezTo>
                    <a:pt x="78" y="18"/>
                    <a:pt x="77" y="15"/>
                    <a:pt x="76" y="12"/>
                  </a:cubicBezTo>
                  <a:cubicBezTo>
                    <a:pt x="76" y="10"/>
                    <a:pt x="75" y="9"/>
                    <a:pt x="74" y="7"/>
                  </a:cubicBezTo>
                  <a:cubicBezTo>
                    <a:pt x="73" y="6"/>
                    <a:pt x="72" y="4"/>
                    <a:pt x="71" y="2"/>
                  </a:cubicBezTo>
                  <a:cubicBezTo>
                    <a:pt x="71" y="1"/>
                    <a:pt x="71" y="1"/>
                    <a:pt x="71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3" name="Freeform 295">
              <a:extLst>
                <a:ext uri="{FF2B5EF4-FFF2-40B4-BE49-F238E27FC236}">
                  <a16:creationId xmlns:a16="http://schemas.microsoft.com/office/drawing/2014/main" id="{B419E1E4-1D0D-4CA7-83A9-AD900965BC8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46712" y="4470400"/>
              <a:ext cx="388938" cy="180975"/>
            </a:xfrm>
            <a:custGeom>
              <a:avLst/>
              <a:gdLst>
                <a:gd name="T0" fmla="*/ 4 w 80"/>
                <a:gd name="T1" fmla="*/ 24 h 37"/>
                <a:gd name="T2" fmla="*/ 15 w 80"/>
                <a:gd name="T3" fmla="*/ 36 h 37"/>
                <a:gd name="T4" fmla="*/ 77 w 80"/>
                <a:gd name="T5" fmla="*/ 36 h 37"/>
                <a:gd name="T6" fmla="*/ 80 w 80"/>
                <a:gd name="T7" fmla="*/ 33 h 37"/>
                <a:gd name="T8" fmla="*/ 77 w 80"/>
                <a:gd name="T9" fmla="*/ 30 h 37"/>
                <a:gd name="T10" fmla="*/ 46 w 80"/>
                <a:gd name="T11" fmla="*/ 19 h 37"/>
                <a:gd name="T12" fmla="*/ 35 w 80"/>
                <a:gd name="T13" fmla="*/ 7 h 37"/>
                <a:gd name="T14" fmla="*/ 32 w 80"/>
                <a:gd name="T15" fmla="*/ 0 h 37"/>
                <a:gd name="T16" fmla="*/ 11 w 80"/>
                <a:gd name="T17" fmla="*/ 0 h 37"/>
                <a:gd name="T18" fmla="*/ 11 w 80"/>
                <a:gd name="T19" fmla="*/ 3 h 37"/>
                <a:gd name="T20" fmla="*/ 6 w 80"/>
                <a:gd name="T21" fmla="*/ 19 h 37"/>
                <a:gd name="T22" fmla="*/ 4 w 80"/>
                <a:gd name="T23" fmla="*/ 2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0" h="37">
                  <a:moveTo>
                    <a:pt x="4" y="24"/>
                  </a:moveTo>
                  <a:cubicBezTo>
                    <a:pt x="2" y="30"/>
                    <a:pt x="0" y="37"/>
                    <a:pt x="15" y="36"/>
                  </a:cubicBezTo>
                  <a:cubicBezTo>
                    <a:pt x="42" y="33"/>
                    <a:pt x="47" y="36"/>
                    <a:pt x="77" y="36"/>
                  </a:cubicBezTo>
                  <a:cubicBezTo>
                    <a:pt x="79" y="36"/>
                    <a:pt x="80" y="34"/>
                    <a:pt x="80" y="33"/>
                  </a:cubicBezTo>
                  <a:cubicBezTo>
                    <a:pt x="80" y="32"/>
                    <a:pt x="79" y="30"/>
                    <a:pt x="77" y="30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0" y="17"/>
                    <a:pt x="36" y="13"/>
                    <a:pt x="35" y="7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9"/>
                    <a:pt x="9" y="15"/>
                    <a:pt x="6" y="19"/>
                  </a:cubicBezTo>
                  <a:cubicBezTo>
                    <a:pt x="5" y="21"/>
                    <a:pt x="4" y="22"/>
                    <a:pt x="4" y="24"/>
                  </a:cubicBezTo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4" name="Freeform 296">
              <a:extLst>
                <a:ext uri="{FF2B5EF4-FFF2-40B4-BE49-F238E27FC236}">
                  <a16:creationId xmlns:a16="http://schemas.microsoft.com/office/drawing/2014/main" id="{C6511781-203D-4D50-873C-D02DA17D67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437187" y="4529138"/>
              <a:ext cx="244475" cy="117475"/>
            </a:xfrm>
            <a:custGeom>
              <a:avLst/>
              <a:gdLst>
                <a:gd name="T0" fmla="*/ 14 w 50"/>
                <a:gd name="T1" fmla="*/ 24 h 24"/>
                <a:gd name="T2" fmla="*/ 13 w 50"/>
                <a:gd name="T3" fmla="*/ 24 h 24"/>
                <a:gd name="T4" fmla="*/ 14 w 50"/>
                <a:gd name="T5" fmla="*/ 24 h 24"/>
                <a:gd name="T6" fmla="*/ 35 w 50"/>
                <a:gd name="T7" fmla="*/ 22 h 24"/>
                <a:gd name="T8" fmla="*/ 50 w 50"/>
                <a:gd name="T9" fmla="*/ 23 h 24"/>
                <a:gd name="T10" fmla="*/ 35 w 50"/>
                <a:gd name="T11" fmla="*/ 22 h 24"/>
                <a:gd name="T12" fmla="*/ 35 w 50"/>
                <a:gd name="T13" fmla="*/ 22 h 24"/>
                <a:gd name="T14" fmla="*/ 35 w 50"/>
                <a:gd name="T15" fmla="*/ 22 h 24"/>
                <a:gd name="T16" fmla="*/ 35 w 50"/>
                <a:gd name="T17" fmla="*/ 22 h 24"/>
                <a:gd name="T18" fmla="*/ 35 w 50"/>
                <a:gd name="T19" fmla="*/ 22 h 24"/>
                <a:gd name="T20" fmla="*/ 2 w 50"/>
                <a:gd name="T21" fmla="*/ 12 h 24"/>
                <a:gd name="T22" fmla="*/ 1 w 50"/>
                <a:gd name="T23" fmla="*/ 21 h 24"/>
                <a:gd name="T24" fmla="*/ 2 w 50"/>
                <a:gd name="T25" fmla="*/ 12 h 24"/>
                <a:gd name="T26" fmla="*/ 7 w 50"/>
                <a:gd name="T27" fmla="*/ 0 h 24"/>
                <a:gd name="T28" fmla="*/ 7 w 50"/>
                <a:gd name="T29" fmla="*/ 0 h 24"/>
                <a:gd name="T30" fmla="*/ 4 w 50"/>
                <a:gd name="T31" fmla="*/ 7 h 24"/>
                <a:gd name="T32" fmla="*/ 2 w 50"/>
                <a:gd name="T33" fmla="*/ 12 h 24"/>
                <a:gd name="T34" fmla="*/ 2 w 50"/>
                <a:gd name="T35" fmla="*/ 12 h 24"/>
                <a:gd name="T36" fmla="*/ 2 w 50"/>
                <a:gd name="T37" fmla="*/ 12 h 24"/>
                <a:gd name="T38" fmla="*/ 4 w 50"/>
                <a:gd name="T39" fmla="*/ 7 h 24"/>
                <a:gd name="T40" fmla="*/ 7 w 50"/>
                <a:gd name="T41" fmla="*/ 0 h 24"/>
                <a:gd name="T42" fmla="*/ 35 w 50"/>
                <a:gd name="T43" fmla="*/ 0 h 24"/>
                <a:gd name="T44" fmla="*/ 35 w 50"/>
                <a:gd name="T45" fmla="*/ 0 h 24"/>
                <a:gd name="T46" fmla="*/ 35 w 50"/>
                <a:gd name="T47" fmla="*/ 1 h 24"/>
                <a:gd name="T48" fmla="*/ 35 w 50"/>
                <a:gd name="T49" fmla="*/ 1 h 24"/>
                <a:gd name="T50" fmla="*/ 35 w 50"/>
                <a:gd name="T5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" h="24">
                  <a:moveTo>
                    <a:pt x="14" y="24"/>
                  </a:moveTo>
                  <a:cubicBezTo>
                    <a:pt x="14" y="24"/>
                    <a:pt x="13" y="24"/>
                    <a:pt x="13" y="24"/>
                  </a:cubicBezTo>
                  <a:cubicBezTo>
                    <a:pt x="13" y="24"/>
                    <a:pt x="14" y="24"/>
                    <a:pt x="14" y="24"/>
                  </a:cubicBezTo>
                  <a:moveTo>
                    <a:pt x="35" y="22"/>
                  </a:moveTo>
                  <a:cubicBezTo>
                    <a:pt x="40" y="22"/>
                    <a:pt x="45" y="23"/>
                    <a:pt x="50" y="23"/>
                  </a:cubicBezTo>
                  <a:cubicBezTo>
                    <a:pt x="45" y="23"/>
                    <a:pt x="40" y="22"/>
                    <a:pt x="35" y="22"/>
                  </a:cubicBezTo>
                  <a:moveTo>
                    <a:pt x="35" y="22"/>
                  </a:move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moveTo>
                    <a:pt x="2" y="12"/>
                  </a:moveTo>
                  <a:cubicBezTo>
                    <a:pt x="1" y="15"/>
                    <a:pt x="0" y="19"/>
                    <a:pt x="1" y="21"/>
                  </a:cubicBezTo>
                  <a:cubicBezTo>
                    <a:pt x="0" y="19"/>
                    <a:pt x="1" y="15"/>
                    <a:pt x="2" y="12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3"/>
                    <a:pt x="5" y="5"/>
                    <a:pt x="4" y="7"/>
                  </a:cubicBezTo>
                  <a:cubicBezTo>
                    <a:pt x="3" y="9"/>
                    <a:pt x="2" y="10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0"/>
                    <a:pt x="3" y="9"/>
                    <a:pt x="4" y="7"/>
                  </a:cubicBezTo>
                  <a:cubicBezTo>
                    <a:pt x="5" y="5"/>
                    <a:pt x="7" y="3"/>
                    <a:pt x="7" y="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1"/>
                    <a:pt x="35" y="0"/>
                    <a:pt x="35" y="0"/>
                  </a:cubicBezTo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5" name="Freeform 297">
              <a:extLst>
                <a:ext uri="{FF2B5EF4-FFF2-40B4-BE49-F238E27FC236}">
                  <a16:creationId xmlns:a16="http://schemas.microsoft.com/office/drawing/2014/main" id="{365CCCBC-DCE9-4744-8993-4E67BA89BB9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37187" y="4529138"/>
              <a:ext cx="379413" cy="117475"/>
            </a:xfrm>
            <a:custGeom>
              <a:avLst/>
              <a:gdLst>
                <a:gd name="T0" fmla="*/ 35 w 78"/>
                <a:gd name="T1" fmla="*/ 0 h 24"/>
                <a:gd name="T2" fmla="*/ 7 w 78"/>
                <a:gd name="T3" fmla="*/ 0 h 24"/>
                <a:gd name="T4" fmla="*/ 4 w 78"/>
                <a:gd name="T5" fmla="*/ 7 h 24"/>
                <a:gd name="T6" fmla="*/ 2 w 78"/>
                <a:gd name="T7" fmla="*/ 12 h 24"/>
                <a:gd name="T8" fmla="*/ 2 w 78"/>
                <a:gd name="T9" fmla="*/ 12 h 24"/>
                <a:gd name="T10" fmla="*/ 2 w 78"/>
                <a:gd name="T11" fmla="*/ 12 h 24"/>
                <a:gd name="T12" fmla="*/ 1 w 78"/>
                <a:gd name="T13" fmla="*/ 21 h 24"/>
                <a:gd name="T14" fmla="*/ 9 w 78"/>
                <a:gd name="T15" fmla="*/ 24 h 24"/>
                <a:gd name="T16" fmla="*/ 13 w 78"/>
                <a:gd name="T17" fmla="*/ 24 h 24"/>
                <a:gd name="T18" fmla="*/ 13 w 78"/>
                <a:gd name="T19" fmla="*/ 24 h 24"/>
                <a:gd name="T20" fmla="*/ 14 w 78"/>
                <a:gd name="T21" fmla="*/ 24 h 24"/>
                <a:gd name="T22" fmla="*/ 35 w 78"/>
                <a:gd name="T23" fmla="*/ 22 h 24"/>
                <a:gd name="T24" fmla="*/ 35 w 78"/>
                <a:gd name="T25" fmla="*/ 22 h 24"/>
                <a:gd name="T26" fmla="*/ 35 w 78"/>
                <a:gd name="T27" fmla="*/ 22 h 24"/>
                <a:gd name="T28" fmla="*/ 35 w 78"/>
                <a:gd name="T29" fmla="*/ 22 h 24"/>
                <a:gd name="T30" fmla="*/ 35 w 78"/>
                <a:gd name="T31" fmla="*/ 22 h 24"/>
                <a:gd name="T32" fmla="*/ 50 w 78"/>
                <a:gd name="T33" fmla="*/ 23 h 24"/>
                <a:gd name="T34" fmla="*/ 75 w 78"/>
                <a:gd name="T35" fmla="*/ 24 h 24"/>
                <a:gd name="T36" fmla="*/ 78 w 78"/>
                <a:gd name="T37" fmla="*/ 21 h 24"/>
                <a:gd name="T38" fmla="*/ 78 w 78"/>
                <a:gd name="T39" fmla="*/ 21 h 24"/>
                <a:gd name="T40" fmla="*/ 78 w 78"/>
                <a:gd name="T41" fmla="*/ 20 h 24"/>
                <a:gd name="T42" fmla="*/ 65 w 78"/>
                <a:gd name="T43" fmla="*/ 21 h 24"/>
                <a:gd name="T44" fmla="*/ 12 w 78"/>
                <a:gd name="T45" fmla="*/ 5 h 24"/>
                <a:gd name="T46" fmla="*/ 18 w 78"/>
                <a:gd name="T47" fmla="*/ 5 h 24"/>
                <a:gd name="T48" fmla="*/ 35 w 78"/>
                <a:gd name="T49" fmla="*/ 1 h 24"/>
                <a:gd name="T50" fmla="*/ 35 w 78"/>
                <a:gd name="T5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8" h="24">
                  <a:moveTo>
                    <a:pt x="35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3"/>
                    <a:pt x="5" y="5"/>
                    <a:pt x="4" y="7"/>
                  </a:cubicBezTo>
                  <a:cubicBezTo>
                    <a:pt x="3" y="9"/>
                    <a:pt x="2" y="10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5"/>
                    <a:pt x="0" y="19"/>
                    <a:pt x="1" y="21"/>
                  </a:cubicBezTo>
                  <a:cubicBezTo>
                    <a:pt x="2" y="23"/>
                    <a:pt x="5" y="24"/>
                    <a:pt x="9" y="24"/>
                  </a:cubicBezTo>
                  <a:cubicBezTo>
                    <a:pt x="10" y="24"/>
                    <a:pt x="12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4" y="24"/>
                    <a:pt x="14" y="24"/>
                  </a:cubicBezTo>
                  <a:cubicBezTo>
                    <a:pt x="23" y="23"/>
                    <a:pt x="29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40" y="22"/>
                    <a:pt x="45" y="23"/>
                    <a:pt x="50" y="23"/>
                  </a:cubicBezTo>
                  <a:cubicBezTo>
                    <a:pt x="57" y="23"/>
                    <a:pt x="64" y="24"/>
                    <a:pt x="75" y="24"/>
                  </a:cubicBezTo>
                  <a:cubicBezTo>
                    <a:pt x="77" y="24"/>
                    <a:pt x="78" y="22"/>
                    <a:pt x="78" y="21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6" y="21"/>
                    <a:pt x="71" y="21"/>
                    <a:pt x="65" y="21"/>
                  </a:cubicBezTo>
                  <a:cubicBezTo>
                    <a:pt x="45" y="21"/>
                    <a:pt x="11" y="17"/>
                    <a:pt x="12" y="5"/>
                  </a:cubicBezTo>
                  <a:cubicBezTo>
                    <a:pt x="14" y="5"/>
                    <a:pt x="16" y="5"/>
                    <a:pt x="18" y="5"/>
                  </a:cubicBezTo>
                  <a:cubicBezTo>
                    <a:pt x="24" y="5"/>
                    <a:pt x="30" y="3"/>
                    <a:pt x="35" y="1"/>
                  </a:cubicBezTo>
                  <a:cubicBezTo>
                    <a:pt x="35" y="1"/>
                    <a:pt x="35" y="0"/>
                    <a:pt x="35" y="0"/>
                  </a:cubicBezTo>
                </a:path>
              </a:pathLst>
            </a:custGeom>
            <a:solidFill>
              <a:srgbClr val="F1B8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6" name="Freeform 298">
              <a:extLst>
                <a:ext uri="{FF2B5EF4-FFF2-40B4-BE49-F238E27FC236}">
                  <a16:creationId xmlns:a16="http://schemas.microsoft.com/office/drawing/2014/main" id="{15589536-FB80-4B09-8CB8-C9DF9E86A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54750" y="3460750"/>
              <a:ext cx="560388" cy="600075"/>
            </a:xfrm>
            <a:custGeom>
              <a:avLst/>
              <a:gdLst>
                <a:gd name="T0" fmla="*/ 6 w 115"/>
                <a:gd name="T1" fmla="*/ 104 h 123"/>
                <a:gd name="T2" fmla="*/ 12 w 115"/>
                <a:gd name="T3" fmla="*/ 112 h 123"/>
                <a:gd name="T4" fmla="*/ 12 w 115"/>
                <a:gd name="T5" fmla="*/ 112 h 123"/>
                <a:gd name="T6" fmla="*/ 54 w 115"/>
                <a:gd name="T7" fmla="*/ 109 h 123"/>
                <a:gd name="T8" fmla="*/ 60 w 115"/>
                <a:gd name="T9" fmla="*/ 102 h 123"/>
                <a:gd name="T10" fmla="*/ 115 w 115"/>
                <a:gd name="T11" fmla="*/ 38 h 123"/>
                <a:gd name="T12" fmla="*/ 70 w 115"/>
                <a:gd name="T13" fmla="*/ 0 h 123"/>
                <a:gd name="T14" fmla="*/ 19 w 115"/>
                <a:gd name="T15" fmla="*/ 58 h 123"/>
                <a:gd name="T16" fmla="*/ 11 w 115"/>
                <a:gd name="T17" fmla="*/ 68 h 123"/>
                <a:gd name="T18" fmla="*/ 9 w 115"/>
                <a:gd name="T19" fmla="*/ 70 h 123"/>
                <a:gd name="T20" fmla="*/ 6 w 115"/>
                <a:gd name="T21" fmla="*/ 10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3">
                  <a:moveTo>
                    <a:pt x="6" y="104"/>
                  </a:moveTo>
                  <a:cubicBezTo>
                    <a:pt x="7" y="107"/>
                    <a:pt x="9" y="110"/>
                    <a:pt x="12" y="112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25" y="123"/>
                    <a:pt x="43" y="121"/>
                    <a:pt x="54" y="109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1" y="80"/>
                    <a:pt x="0" y="94"/>
                    <a:pt x="6" y="104"/>
                  </a:cubicBezTo>
                </a:path>
              </a:pathLst>
            </a:custGeom>
            <a:solidFill>
              <a:srgbClr val="5757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7" name="Freeform 299">
              <a:extLst>
                <a:ext uri="{FF2B5EF4-FFF2-40B4-BE49-F238E27FC236}">
                  <a16:creationId xmlns:a16="http://schemas.microsoft.com/office/drawing/2014/main" id="{2190824E-9024-4786-85B6-9795CD46A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54750" y="3757613"/>
              <a:ext cx="292100" cy="771525"/>
            </a:xfrm>
            <a:custGeom>
              <a:avLst/>
              <a:gdLst>
                <a:gd name="T0" fmla="*/ 0 w 60"/>
                <a:gd name="T1" fmla="*/ 158 h 158"/>
                <a:gd name="T2" fmla="*/ 25 w 60"/>
                <a:gd name="T3" fmla="*/ 158 h 158"/>
                <a:gd name="T4" fmla="*/ 33 w 60"/>
                <a:gd name="T5" fmla="*/ 158 h 158"/>
                <a:gd name="T6" fmla="*/ 36 w 60"/>
                <a:gd name="T7" fmla="*/ 158 h 158"/>
                <a:gd name="T8" fmla="*/ 59 w 60"/>
                <a:gd name="T9" fmla="*/ 158 h 158"/>
                <a:gd name="T10" fmla="*/ 60 w 60"/>
                <a:gd name="T11" fmla="*/ 41 h 158"/>
                <a:gd name="T12" fmla="*/ 60 w 60"/>
                <a:gd name="T13" fmla="*/ 41 h 158"/>
                <a:gd name="T14" fmla="*/ 60 w 60"/>
                <a:gd name="T15" fmla="*/ 29 h 158"/>
                <a:gd name="T16" fmla="*/ 54 w 60"/>
                <a:gd name="T17" fmla="*/ 11 h 158"/>
                <a:gd name="T18" fmla="*/ 31 w 60"/>
                <a:gd name="T19" fmla="*/ 0 h 158"/>
                <a:gd name="T20" fmla="*/ 31 w 60"/>
                <a:gd name="T21" fmla="*/ 0 h 158"/>
                <a:gd name="T22" fmla="*/ 22 w 60"/>
                <a:gd name="T23" fmla="*/ 1 h 158"/>
                <a:gd name="T24" fmla="*/ 11 w 60"/>
                <a:gd name="T25" fmla="*/ 7 h 158"/>
                <a:gd name="T26" fmla="*/ 1 w 60"/>
                <a:gd name="T27" fmla="*/ 29 h 158"/>
                <a:gd name="T28" fmla="*/ 0 w 60"/>
                <a:gd name="T2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" h="158">
                  <a:moveTo>
                    <a:pt x="0" y="158"/>
                  </a:moveTo>
                  <a:cubicBezTo>
                    <a:pt x="25" y="158"/>
                    <a:pt x="25" y="158"/>
                    <a:pt x="25" y="158"/>
                  </a:cubicBezTo>
                  <a:cubicBezTo>
                    <a:pt x="33" y="158"/>
                    <a:pt x="33" y="158"/>
                    <a:pt x="33" y="158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59" y="158"/>
                    <a:pt x="59" y="158"/>
                    <a:pt x="59" y="15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60" y="22"/>
                    <a:pt x="58" y="16"/>
                    <a:pt x="54" y="11"/>
                  </a:cubicBezTo>
                  <a:cubicBezTo>
                    <a:pt x="49" y="4"/>
                    <a:pt x="4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4" y="0"/>
                    <a:pt x="22" y="1"/>
                  </a:cubicBezTo>
                  <a:cubicBezTo>
                    <a:pt x="18" y="2"/>
                    <a:pt x="14" y="4"/>
                    <a:pt x="11" y="7"/>
                  </a:cubicBezTo>
                  <a:cubicBezTo>
                    <a:pt x="5" y="12"/>
                    <a:pt x="1" y="20"/>
                    <a:pt x="1" y="29"/>
                  </a:cubicBezTo>
                  <a:cubicBezTo>
                    <a:pt x="0" y="158"/>
                    <a:pt x="0" y="158"/>
                    <a:pt x="0" y="158"/>
                  </a:cubicBezTo>
                </a:path>
              </a:pathLst>
            </a:custGeom>
            <a:solidFill>
              <a:srgbClr val="5D31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8" name="Freeform 300">
              <a:extLst>
                <a:ext uri="{FF2B5EF4-FFF2-40B4-BE49-F238E27FC236}">
                  <a16:creationId xmlns:a16="http://schemas.microsoft.com/office/drawing/2014/main" id="{82360FA8-9BCE-4810-89EA-292CADB62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62650" y="3865563"/>
              <a:ext cx="77788" cy="92075"/>
            </a:xfrm>
            <a:custGeom>
              <a:avLst/>
              <a:gdLst>
                <a:gd name="T0" fmla="*/ 16 w 16"/>
                <a:gd name="T1" fmla="*/ 0 h 19"/>
                <a:gd name="T2" fmla="*/ 0 w 16"/>
                <a:gd name="T3" fmla="*/ 19 h 19"/>
                <a:gd name="T4" fmla="*/ 0 w 16"/>
                <a:gd name="T5" fmla="*/ 19 h 19"/>
                <a:gd name="T6" fmla="*/ 16 w 16"/>
                <a:gd name="T7" fmla="*/ 0 h 19"/>
                <a:gd name="T8" fmla="*/ 16 w 16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9">
                  <a:moveTo>
                    <a:pt x="16" y="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D2D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9" name="Freeform 301">
              <a:extLst>
                <a:ext uri="{FF2B5EF4-FFF2-40B4-BE49-F238E27FC236}">
                  <a16:creationId xmlns:a16="http://schemas.microsoft.com/office/drawing/2014/main" id="{C6C6AF08-B5D2-41F6-B8E6-68246D2231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200775" y="3773488"/>
              <a:ext cx="315913" cy="184150"/>
            </a:xfrm>
            <a:custGeom>
              <a:avLst/>
              <a:gdLst>
                <a:gd name="T0" fmla="*/ 47 w 65"/>
                <a:gd name="T1" fmla="*/ 15 h 38"/>
                <a:gd name="T2" fmla="*/ 49 w 65"/>
                <a:gd name="T3" fmla="*/ 26 h 38"/>
                <a:gd name="T4" fmla="*/ 49 w 65"/>
                <a:gd name="T5" fmla="*/ 38 h 38"/>
                <a:gd name="T6" fmla="*/ 65 w 65"/>
                <a:gd name="T7" fmla="*/ 19 h 38"/>
                <a:gd name="T8" fmla="*/ 47 w 65"/>
                <a:gd name="T9" fmla="*/ 15 h 38"/>
                <a:gd name="T10" fmla="*/ 4 w 65"/>
                <a:gd name="T11" fmla="*/ 0 h 38"/>
                <a:gd name="T12" fmla="*/ 0 w 65"/>
                <a:gd name="T13" fmla="*/ 4 h 38"/>
                <a:gd name="T14" fmla="*/ 5 w 65"/>
                <a:gd name="T15" fmla="*/ 1 h 38"/>
                <a:gd name="T16" fmla="*/ 3 w 65"/>
                <a:gd name="T17" fmla="*/ 0 h 38"/>
                <a:gd name="T18" fmla="*/ 3 w 65"/>
                <a:gd name="T19" fmla="*/ 0 h 38"/>
                <a:gd name="T20" fmla="*/ 3 w 65"/>
                <a:gd name="T21" fmla="*/ 0 h 38"/>
                <a:gd name="T22" fmla="*/ 4 w 65"/>
                <a:gd name="T2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" h="38">
                  <a:moveTo>
                    <a:pt x="47" y="15"/>
                  </a:moveTo>
                  <a:cubicBezTo>
                    <a:pt x="49" y="19"/>
                    <a:pt x="49" y="23"/>
                    <a:pt x="49" y="26"/>
                  </a:cubicBezTo>
                  <a:cubicBezTo>
                    <a:pt x="49" y="38"/>
                    <a:pt x="49" y="38"/>
                    <a:pt x="49" y="38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59" y="18"/>
                    <a:pt x="53" y="17"/>
                    <a:pt x="47" y="15"/>
                  </a:cubicBezTo>
                  <a:moveTo>
                    <a:pt x="4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3" y="2"/>
                    <a:pt x="5" y="1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4B4B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0" name="Freeform 302">
              <a:extLst>
                <a:ext uri="{FF2B5EF4-FFF2-40B4-BE49-F238E27FC236}">
                  <a16:creationId xmlns:a16="http://schemas.microsoft.com/office/drawing/2014/main" id="{328C05DE-1D8E-4842-8147-50119B714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54750" y="3778250"/>
              <a:ext cx="292100" cy="750888"/>
            </a:xfrm>
            <a:custGeom>
              <a:avLst/>
              <a:gdLst>
                <a:gd name="T0" fmla="*/ 16 w 60"/>
                <a:gd name="T1" fmla="*/ 0 h 154"/>
                <a:gd name="T2" fmla="*/ 11 w 60"/>
                <a:gd name="T3" fmla="*/ 3 h 154"/>
                <a:gd name="T4" fmla="*/ 11 w 60"/>
                <a:gd name="T5" fmla="*/ 3 h 154"/>
                <a:gd name="T6" fmla="*/ 1 w 60"/>
                <a:gd name="T7" fmla="*/ 25 h 154"/>
                <a:gd name="T8" fmla="*/ 0 w 60"/>
                <a:gd name="T9" fmla="*/ 154 h 154"/>
                <a:gd name="T10" fmla="*/ 25 w 60"/>
                <a:gd name="T11" fmla="*/ 154 h 154"/>
                <a:gd name="T12" fmla="*/ 33 w 60"/>
                <a:gd name="T13" fmla="*/ 154 h 154"/>
                <a:gd name="T14" fmla="*/ 36 w 60"/>
                <a:gd name="T15" fmla="*/ 154 h 154"/>
                <a:gd name="T16" fmla="*/ 59 w 60"/>
                <a:gd name="T17" fmla="*/ 154 h 154"/>
                <a:gd name="T18" fmla="*/ 60 w 60"/>
                <a:gd name="T19" fmla="*/ 37 h 154"/>
                <a:gd name="T20" fmla="*/ 60 w 60"/>
                <a:gd name="T21" fmla="*/ 37 h 154"/>
                <a:gd name="T22" fmla="*/ 60 w 60"/>
                <a:gd name="T23" fmla="*/ 25 h 154"/>
                <a:gd name="T24" fmla="*/ 58 w 60"/>
                <a:gd name="T25" fmla="*/ 14 h 154"/>
                <a:gd name="T26" fmla="*/ 29 w 60"/>
                <a:gd name="T27" fmla="*/ 5 h 154"/>
                <a:gd name="T28" fmla="*/ 58 w 60"/>
                <a:gd name="T29" fmla="*/ 21 h 154"/>
                <a:gd name="T30" fmla="*/ 41 w 60"/>
                <a:gd name="T31" fmla="*/ 33 h 154"/>
                <a:gd name="T32" fmla="*/ 50 w 60"/>
                <a:gd name="T33" fmla="*/ 48 h 154"/>
                <a:gd name="T34" fmla="*/ 51 w 60"/>
                <a:gd name="T35" fmla="*/ 142 h 154"/>
                <a:gd name="T36" fmla="*/ 25 w 60"/>
                <a:gd name="T37" fmla="*/ 151 h 154"/>
                <a:gd name="T38" fmla="*/ 6 w 60"/>
                <a:gd name="T39" fmla="*/ 39 h 154"/>
                <a:gd name="T40" fmla="*/ 6 w 60"/>
                <a:gd name="T41" fmla="*/ 33 h 154"/>
                <a:gd name="T42" fmla="*/ 22 w 60"/>
                <a:gd name="T43" fmla="*/ 7 h 154"/>
                <a:gd name="T44" fmla="*/ 26 w 60"/>
                <a:gd name="T45" fmla="*/ 4 h 154"/>
                <a:gd name="T46" fmla="*/ 26 w 60"/>
                <a:gd name="T47" fmla="*/ 4 h 154"/>
                <a:gd name="T48" fmla="*/ 16 w 60"/>
                <a:gd name="T4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0" h="154">
                  <a:moveTo>
                    <a:pt x="16" y="0"/>
                  </a:moveTo>
                  <a:cubicBezTo>
                    <a:pt x="14" y="1"/>
                    <a:pt x="12" y="2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5" y="8"/>
                    <a:pt x="1" y="16"/>
                    <a:pt x="1" y="25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25" y="154"/>
                    <a:pt x="25" y="154"/>
                    <a:pt x="25" y="154"/>
                  </a:cubicBezTo>
                  <a:cubicBezTo>
                    <a:pt x="33" y="154"/>
                    <a:pt x="33" y="154"/>
                    <a:pt x="33" y="154"/>
                  </a:cubicBezTo>
                  <a:cubicBezTo>
                    <a:pt x="36" y="154"/>
                    <a:pt x="36" y="154"/>
                    <a:pt x="36" y="154"/>
                  </a:cubicBezTo>
                  <a:cubicBezTo>
                    <a:pt x="59" y="154"/>
                    <a:pt x="59" y="154"/>
                    <a:pt x="59" y="154"/>
                  </a:cubicBezTo>
                  <a:cubicBezTo>
                    <a:pt x="60" y="37"/>
                    <a:pt x="60" y="37"/>
                    <a:pt x="60" y="37"/>
                  </a:cubicBezTo>
                  <a:cubicBezTo>
                    <a:pt x="60" y="37"/>
                    <a:pt x="60" y="37"/>
                    <a:pt x="60" y="37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60" y="22"/>
                    <a:pt x="60" y="18"/>
                    <a:pt x="58" y="14"/>
                  </a:cubicBezTo>
                  <a:cubicBezTo>
                    <a:pt x="48" y="12"/>
                    <a:pt x="39" y="9"/>
                    <a:pt x="29" y="5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5" y="37"/>
                    <a:pt x="48" y="42"/>
                    <a:pt x="50" y="48"/>
                  </a:cubicBezTo>
                  <a:cubicBezTo>
                    <a:pt x="55" y="68"/>
                    <a:pt x="53" y="112"/>
                    <a:pt x="51" y="142"/>
                  </a:cubicBezTo>
                  <a:cubicBezTo>
                    <a:pt x="45" y="147"/>
                    <a:pt x="36" y="150"/>
                    <a:pt x="25" y="151"/>
                  </a:cubicBezTo>
                  <a:cubicBezTo>
                    <a:pt x="5" y="140"/>
                    <a:pt x="4" y="83"/>
                    <a:pt x="6" y="39"/>
                  </a:cubicBezTo>
                  <a:cubicBezTo>
                    <a:pt x="6" y="37"/>
                    <a:pt x="6" y="35"/>
                    <a:pt x="6" y="33"/>
                  </a:cubicBezTo>
                  <a:cubicBezTo>
                    <a:pt x="6" y="22"/>
                    <a:pt x="12" y="12"/>
                    <a:pt x="22" y="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3" y="3"/>
                    <a:pt x="19" y="1"/>
                    <a:pt x="16" y="0"/>
                  </a:cubicBezTo>
                </a:path>
              </a:pathLst>
            </a:custGeom>
            <a:solidFill>
              <a:srgbClr val="502D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1" name="Freeform 303">
              <a:extLst>
                <a:ext uri="{FF2B5EF4-FFF2-40B4-BE49-F238E27FC236}">
                  <a16:creationId xmlns:a16="http://schemas.microsoft.com/office/drawing/2014/main" id="{73AE3F3E-F30F-4441-8E38-A71E97757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53100" y="3460750"/>
              <a:ext cx="569913" cy="595313"/>
            </a:xfrm>
            <a:custGeom>
              <a:avLst/>
              <a:gdLst>
                <a:gd name="T0" fmla="*/ 0 w 117"/>
                <a:gd name="T1" fmla="*/ 38 h 122"/>
                <a:gd name="T2" fmla="*/ 33 w 117"/>
                <a:gd name="T3" fmla="*/ 76 h 122"/>
                <a:gd name="T4" fmla="*/ 55 w 117"/>
                <a:gd name="T5" fmla="*/ 102 h 122"/>
                <a:gd name="T6" fmla="*/ 61 w 117"/>
                <a:gd name="T7" fmla="*/ 109 h 122"/>
                <a:gd name="T8" fmla="*/ 65 w 117"/>
                <a:gd name="T9" fmla="*/ 113 h 122"/>
                <a:gd name="T10" fmla="*/ 102 w 117"/>
                <a:gd name="T11" fmla="*/ 112 h 122"/>
                <a:gd name="T12" fmla="*/ 103 w 117"/>
                <a:gd name="T13" fmla="*/ 112 h 122"/>
                <a:gd name="T14" fmla="*/ 106 w 117"/>
                <a:gd name="T15" fmla="*/ 70 h 122"/>
                <a:gd name="T16" fmla="*/ 104 w 117"/>
                <a:gd name="T17" fmla="*/ 68 h 122"/>
                <a:gd name="T18" fmla="*/ 45 w 117"/>
                <a:gd name="T19" fmla="*/ 0 h 122"/>
                <a:gd name="T20" fmla="*/ 0 w 117"/>
                <a:gd name="T21" fmla="*/ 38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122">
                  <a:moveTo>
                    <a:pt x="0" y="38"/>
                  </a:moveTo>
                  <a:cubicBezTo>
                    <a:pt x="33" y="76"/>
                    <a:pt x="33" y="76"/>
                    <a:pt x="33" y="76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2" y="111"/>
                    <a:pt x="64" y="112"/>
                    <a:pt x="65" y="113"/>
                  </a:cubicBezTo>
                  <a:cubicBezTo>
                    <a:pt x="76" y="122"/>
                    <a:pt x="92" y="122"/>
                    <a:pt x="102" y="112"/>
                  </a:cubicBezTo>
                  <a:cubicBezTo>
                    <a:pt x="103" y="112"/>
                    <a:pt x="103" y="112"/>
                    <a:pt x="103" y="112"/>
                  </a:cubicBezTo>
                  <a:cubicBezTo>
                    <a:pt x="115" y="101"/>
                    <a:pt x="117" y="83"/>
                    <a:pt x="106" y="70"/>
                  </a:cubicBezTo>
                  <a:cubicBezTo>
                    <a:pt x="104" y="68"/>
                    <a:pt x="104" y="68"/>
                    <a:pt x="104" y="68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0" y="38"/>
                    <a:pt x="0" y="38"/>
                    <a:pt x="0" y="38"/>
                  </a:cubicBezTo>
                </a:path>
              </a:pathLst>
            </a:custGeom>
            <a:solidFill>
              <a:srgbClr val="5757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2" name="Freeform 304">
              <a:extLst>
                <a:ext uri="{FF2B5EF4-FFF2-40B4-BE49-F238E27FC236}">
                  <a16:creationId xmlns:a16="http://schemas.microsoft.com/office/drawing/2014/main" id="{B053F593-303D-413F-9A25-C793A04F0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91162" y="3757613"/>
              <a:ext cx="298450" cy="771525"/>
            </a:xfrm>
            <a:custGeom>
              <a:avLst/>
              <a:gdLst>
                <a:gd name="T0" fmla="*/ 1 w 61"/>
                <a:gd name="T1" fmla="*/ 29 h 158"/>
                <a:gd name="T2" fmla="*/ 1 w 61"/>
                <a:gd name="T3" fmla="*/ 41 h 158"/>
                <a:gd name="T4" fmla="*/ 2 w 61"/>
                <a:gd name="T5" fmla="*/ 158 h 158"/>
                <a:gd name="T6" fmla="*/ 2 w 61"/>
                <a:gd name="T7" fmla="*/ 158 h 158"/>
                <a:gd name="T8" fmla="*/ 58 w 61"/>
                <a:gd name="T9" fmla="*/ 158 h 158"/>
                <a:gd name="T10" fmla="*/ 59 w 61"/>
                <a:gd name="T11" fmla="*/ 158 h 158"/>
                <a:gd name="T12" fmla="*/ 61 w 61"/>
                <a:gd name="T13" fmla="*/ 158 h 158"/>
                <a:gd name="T14" fmla="*/ 60 w 61"/>
                <a:gd name="T15" fmla="*/ 29 h 158"/>
                <a:gd name="T16" fmla="*/ 50 w 61"/>
                <a:gd name="T17" fmla="*/ 7 h 158"/>
                <a:gd name="T18" fmla="*/ 30 w 61"/>
                <a:gd name="T19" fmla="*/ 0 h 158"/>
                <a:gd name="T20" fmla="*/ 30 w 61"/>
                <a:gd name="T21" fmla="*/ 0 h 158"/>
                <a:gd name="T22" fmla="*/ 7 w 61"/>
                <a:gd name="T23" fmla="*/ 11 h 158"/>
                <a:gd name="T24" fmla="*/ 1 w 61"/>
                <a:gd name="T25" fmla="*/ 2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" h="158">
                  <a:moveTo>
                    <a:pt x="1" y="29"/>
                  </a:moveTo>
                  <a:cubicBezTo>
                    <a:pt x="1" y="41"/>
                    <a:pt x="1" y="41"/>
                    <a:pt x="1" y="41"/>
                  </a:cubicBezTo>
                  <a:cubicBezTo>
                    <a:pt x="2" y="158"/>
                    <a:pt x="2" y="158"/>
                    <a:pt x="2" y="158"/>
                  </a:cubicBezTo>
                  <a:cubicBezTo>
                    <a:pt x="2" y="158"/>
                    <a:pt x="2" y="158"/>
                    <a:pt x="2" y="158"/>
                  </a:cubicBezTo>
                  <a:cubicBezTo>
                    <a:pt x="58" y="158"/>
                    <a:pt x="58" y="158"/>
                    <a:pt x="58" y="158"/>
                  </a:cubicBezTo>
                  <a:cubicBezTo>
                    <a:pt x="59" y="158"/>
                    <a:pt x="59" y="158"/>
                    <a:pt x="59" y="158"/>
                  </a:cubicBezTo>
                  <a:cubicBezTo>
                    <a:pt x="61" y="158"/>
                    <a:pt x="61" y="158"/>
                    <a:pt x="61" y="158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60" y="20"/>
                    <a:pt x="56" y="12"/>
                    <a:pt x="50" y="7"/>
                  </a:cubicBezTo>
                  <a:cubicBezTo>
                    <a:pt x="45" y="2"/>
                    <a:pt x="38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0" y="0"/>
                    <a:pt x="12" y="4"/>
                    <a:pt x="7" y="11"/>
                  </a:cubicBezTo>
                  <a:cubicBezTo>
                    <a:pt x="3" y="16"/>
                    <a:pt x="0" y="22"/>
                    <a:pt x="1" y="29"/>
                  </a:cubicBezTo>
                </a:path>
              </a:pathLst>
            </a:custGeom>
            <a:solidFill>
              <a:srgbClr val="5D31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3" name="Freeform 305">
              <a:extLst>
                <a:ext uri="{FF2B5EF4-FFF2-40B4-BE49-F238E27FC236}">
                  <a16:creationId xmlns:a16="http://schemas.microsoft.com/office/drawing/2014/main" id="{0F15A891-044E-4B0B-8147-2E142C9BA77C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64187" y="3851275"/>
              <a:ext cx="84138" cy="106363"/>
            </a:xfrm>
            <a:custGeom>
              <a:avLst/>
              <a:gdLst>
                <a:gd name="T0" fmla="*/ 17 w 17"/>
                <a:gd name="T1" fmla="*/ 0 h 22"/>
                <a:gd name="T2" fmla="*/ 0 w 17"/>
                <a:gd name="T3" fmla="*/ 3 h 22"/>
                <a:gd name="T4" fmla="*/ 16 w 17"/>
                <a:gd name="T5" fmla="*/ 22 h 22"/>
                <a:gd name="T6" fmla="*/ 16 w 17"/>
                <a:gd name="T7" fmla="*/ 10 h 22"/>
                <a:gd name="T8" fmla="*/ 17 w 17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2">
                  <a:moveTo>
                    <a:pt x="17" y="0"/>
                  </a:moveTo>
                  <a:cubicBezTo>
                    <a:pt x="12" y="1"/>
                    <a:pt x="6" y="2"/>
                    <a:pt x="0" y="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7"/>
                    <a:pt x="16" y="3"/>
                    <a:pt x="17" y="0"/>
                  </a:cubicBezTo>
                </a:path>
              </a:pathLst>
            </a:custGeom>
            <a:solidFill>
              <a:srgbClr val="4B4B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4" name="Freeform 306">
              <a:extLst>
                <a:ext uri="{FF2B5EF4-FFF2-40B4-BE49-F238E27FC236}">
                  <a16:creationId xmlns:a16="http://schemas.microsoft.com/office/drawing/2014/main" id="{8A10E908-D0D7-4FD9-9A3F-BA49D286B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84812" y="3806825"/>
              <a:ext cx="280988" cy="722313"/>
            </a:xfrm>
            <a:custGeom>
              <a:avLst/>
              <a:gdLst>
                <a:gd name="T0" fmla="*/ 29 w 58"/>
                <a:gd name="T1" fmla="*/ 0 h 148"/>
                <a:gd name="T2" fmla="*/ 1 w 58"/>
                <a:gd name="T3" fmla="*/ 9 h 148"/>
                <a:gd name="T4" fmla="*/ 0 w 58"/>
                <a:gd name="T5" fmla="*/ 19 h 148"/>
                <a:gd name="T6" fmla="*/ 0 w 58"/>
                <a:gd name="T7" fmla="*/ 31 h 148"/>
                <a:gd name="T8" fmla="*/ 1 w 58"/>
                <a:gd name="T9" fmla="*/ 148 h 148"/>
                <a:gd name="T10" fmla="*/ 57 w 58"/>
                <a:gd name="T11" fmla="*/ 148 h 148"/>
                <a:gd name="T12" fmla="*/ 58 w 58"/>
                <a:gd name="T13" fmla="*/ 148 h 148"/>
                <a:gd name="T14" fmla="*/ 9 w 58"/>
                <a:gd name="T15" fmla="*/ 136 h 148"/>
                <a:gd name="T16" fmla="*/ 10 w 58"/>
                <a:gd name="T17" fmla="*/ 42 h 148"/>
                <a:gd name="T18" fmla="*/ 18 w 58"/>
                <a:gd name="T19" fmla="*/ 27 h 148"/>
                <a:gd name="T20" fmla="*/ 2 w 58"/>
                <a:gd name="T21" fmla="*/ 15 h 148"/>
                <a:gd name="T22" fmla="*/ 29 w 58"/>
                <a:gd name="T23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148">
                  <a:moveTo>
                    <a:pt x="29" y="0"/>
                  </a:moveTo>
                  <a:cubicBezTo>
                    <a:pt x="20" y="4"/>
                    <a:pt x="11" y="6"/>
                    <a:pt x="1" y="9"/>
                  </a:cubicBezTo>
                  <a:cubicBezTo>
                    <a:pt x="0" y="12"/>
                    <a:pt x="0" y="16"/>
                    <a:pt x="0" y="19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148"/>
                    <a:pt x="1" y="148"/>
                    <a:pt x="1" y="148"/>
                  </a:cubicBezTo>
                  <a:cubicBezTo>
                    <a:pt x="57" y="148"/>
                    <a:pt x="57" y="148"/>
                    <a:pt x="57" y="148"/>
                  </a:cubicBezTo>
                  <a:cubicBezTo>
                    <a:pt x="58" y="148"/>
                    <a:pt x="58" y="148"/>
                    <a:pt x="58" y="148"/>
                  </a:cubicBezTo>
                  <a:cubicBezTo>
                    <a:pt x="39" y="146"/>
                    <a:pt x="20" y="145"/>
                    <a:pt x="9" y="136"/>
                  </a:cubicBezTo>
                  <a:cubicBezTo>
                    <a:pt x="7" y="106"/>
                    <a:pt x="5" y="62"/>
                    <a:pt x="10" y="42"/>
                  </a:cubicBezTo>
                  <a:cubicBezTo>
                    <a:pt x="12" y="36"/>
                    <a:pt x="15" y="31"/>
                    <a:pt x="18" y="27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solidFill>
              <a:srgbClr val="502D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5" name="Rectangle 307">
              <a:extLst>
                <a:ext uri="{FF2B5EF4-FFF2-40B4-BE49-F238E27FC236}">
                  <a16:creationId xmlns:a16="http://schemas.microsoft.com/office/drawing/2014/main" id="{183F78F2-37ED-42E5-9078-4BE99011F1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953125" y="3387725"/>
              <a:ext cx="452438" cy="87313"/>
            </a:xfrm>
            <a:prstGeom prst="rect">
              <a:avLst/>
            </a:prstGeom>
            <a:solidFill>
              <a:srgbClr val="F47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6" name="Rectangle 308">
              <a:extLst>
                <a:ext uri="{FF2B5EF4-FFF2-40B4-BE49-F238E27FC236}">
                  <a16:creationId xmlns:a16="http://schemas.microsoft.com/office/drawing/2014/main" id="{61B4495C-952E-4410-AC44-2B517137D6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953125" y="3387725"/>
              <a:ext cx="452438" cy="87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7" name="Freeform 309">
              <a:extLst>
                <a:ext uri="{FF2B5EF4-FFF2-40B4-BE49-F238E27FC236}">
                  <a16:creationId xmlns:a16="http://schemas.microsoft.com/office/drawing/2014/main" id="{FF00A54F-6C46-4CFF-8166-4E5BB80C4A76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86487" y="3475038"/>
              <a:ext cx="925513" cy="439738"/>
            </a:xfrm>
            <a:custGeom>
              <a:avLst/>
              <a:gdLst>
                <a:gd name="T0" fmla="*/ 0 w 190"/>
                <a:gd name="T1" fmla="*/ 61 h 90"/>
                <a:gd name="T2" fmla="*/ 190 w 190"/>
                <a:gd name="T3" fmla="*/ 61 h 90"/>
                <a:gd name="T4" fmla="*/ 141 w 190"/>
                <a:gd name="T5" fmla="*/ 0 h 90"/>
                <a:gd name="T6" fmla="*/ 48 w 190"/>
                <a:gd name="T7" fmla="*/ 0 h 90"/>
                <a:gd name="T8" fmla="*/ 0 w 190"/>
                <a:gd name="T9" fmla="*/ 6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90">
                  <a:moveTo>
                    <a:pt x="0" y="61"/>
                  </a:moveTo>
                  <a:cubicBezTo>
                    <a:pt x="64" y="90"/>
                    <a:pt x="127" y="90"/>
                    <a:pt x="190" y="61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61"/>
                    <a:pt x="0" y="61"/>
                    <a:pt x="0" y="61"/>
                  </a:cubicBezTo>
                </a:path>
              </a:pathLst>
            </a:custGeom>
            <a:solidFill>
              <a:srgbClr val="5D31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8" name="Freeform 310">
              <a:extLst>
                <a:ext uri="{FF2B5EF4-FFF2-40B4-BE49-F238E27FC236}">
                  <a16:creationId xmlns:a16="http://schemas.microsoft.com/office/drawing/2014/main" id="{D1FF79D0-BBDC-4B26-857D-AB3FB400F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07025" y="2962275"/>
              <a:ext cx="4763" cy="30163"/>
            </a:xfrm>
            <a:custGeom>
              <a:avLst/>
              <a:gdLst>
                <a:gd name="T0" fmla="*/ 1 w 1"/>
                <a:gd name="T1" fmla="*/ 0 h 6"/>
                <a:gd name="T2" fmla="*/ 0 w 1"/>
                <a:gd name="T3" fmla="*/ 6 h 6"/>
                <a:gd name="T4" fmla="*/ 1 w 1"/>
                <a:gd name="T5" fmla="*/ 0 h 6"/>
                <a:gd name="T6" fmla="*/ 1 w 1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6">
                  <a:moveTo>
                    <a:pt x="1" y="0"/>
                  </a:moveTo>
                  <a:cubicBezTo>
                    <a:pt x="1" y="2"/>
                    <a:pt x="0" y="4"/>
                    <a:pt x="0" y="6"/>
                  </a:cubicBezTo>
                  <a:cubicBezTo>
                    <a:pt x="1" y="2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D2D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9" name="Freeform 311">
              <a:extLst>
                <a:ext uri="{FF2B5EF4-FFF2-40B4-BE49-F238E27FC236}">
                  <a16:creationId xmlns:a16="http://schemas.microsoft.com/office/drawing/2014/main" id="{681549C9-1FDC-4447-8970-E76793CEC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91225" y="2865438"/>
              <a:ext cx="588963" cy="527050"/>
            </a:xfrm>
            <a:custGeom>
              <a:avLst/>
              <a:gdLst>
                <a:gd name="T0" fmla="*/ 87 w 121"/>
                <a:gd name="T1" fmla="*/ 0 h 108"/>
                <a:gd name="T2" fmla="*/ 64 w 121"/>
                <a:gd name="T3" fmla="*/ 36 h 108"/>
                <a:gd name="T4" fmla="*/ 12 w 121"/>
                <a:gd name="T5" fmla="*/ 24 h 108"/>
                <a:gd name="T6" fmla="*/ 0 w 121"/>
                <a:gd name="T7" fmla="*/ 56 h 108"/>
                <a:gd name="T8" fmla="*/ 8 w 121"/>
                <a:gd name="T9" fmla="*/ 108 h 108"/>
                <a:gd name="T10" fmla="*/ 8 w 121"/>
                <a:gd name="T11" fmla="*/ 107 h 108"/>
                <a:gd name="T12" fmla="*/ 101 w 121"/>
                <a:gd name="T13" fmla="*/ 107 h 108"/>
                <a:gd name="T14" fmla="*/ 120 w 121"/>
                <a:gd name="T15" fmla="*/ 26 h 108"/>
                <a:gd name="T16" fmla="*/ 121 w 121"/>
                <a:gd name="T17" fmla="*/ 20 h 108"/>
                <a:gd name="T18" fmla="*/ 87 w 121"/>
                <a:gd name="T1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08">
                  <a:moveTo>
                    <a:pt x="87" y="0"/>
                  </a:moveTo>
                  <a:cubicBezTo>
                    <a:pt x="64" y="36"/>
                    <a:pt x="64" y="36"/>
                    <a:pt x="64" y="36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3" y="32"/>
                    <a:pt x="0" y="50"/>
                    <a:pt x="0" y="56"/>
                  </a:cubicBezTo>
                  <a:cubicBezTo>
                    <a:pt x="8" y="108"/>
                    <a:pt x="8" y="108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01" y="107"/>
                    <a:pt x="101" y="107"/>
                    <a:pt x="101" y="107"/>
                  </a:cubicBezTo>
                  <a:cubicBezTo>
                    <a:pt x="101" y="107"/>
                    <a:pt x="115" y="46"/>
                    <a:pt x="120" y="26"/>
                  </a:cubicBezTo>
                  <a:cubicBezTo>
                    <a:pt x="120" y="24"/>
                    <a:pt x="121" y="22"/>
                    <a:pt x="121" y="20"/>
                  </a:cubicBezTo>
                  <a:cubicBezTo>
                    <a:pt x="87" y="0"/>
                    <a:pt x="87" y="0"/>
                    <a:pt x="87" y="0"/>
                  </a:cubicBezTo>
                </a:path>
              </a:pathLst>
            </a:custGeom>
            <a:solidFill>
              <a:srgbClr val="502D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70" name="Freeform 312">
              <a:extLst>
                <a:ext uri="{FF2B5EF4-FFF2-40B4-BE49-F238E27FC236}">
                  <a16:creationId xmlns:a16="http://schemas.microsoft.com/office/drawing/2014/main" id="{01FBE43C-8C96-4CAF-8C0C-9F0FD9ECE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53125" y="3387725"/>
              <a:ext cx="452438" cy="4763"/>
            </a:xfrm>
            <a:custGeom>
              <a:avLst/>
              <a:gdLst>
                <a:gd name="T0" fmla="*/ 285 w 285"/>
                <a:gd name="T1" fmla="*/ 0 h 3"/>
                <a:gd name="T2" fmla="*/ 0 w 285"/>
                <a:gd name="T3" fmla="*/ 0 h 3"/>
                <a:gd name="T4" fmla="*/ 3 w 285"/>
                <a:gd name="T5" fmla="*/ 3 h 3"/>
                <a:gd name="T6" fmla="*/ 285 w 28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5" h="3">
                  <a:moveTo>
                    <a:pt x="285" y="0"/>
                  </a:moveTo>
                  <a:lnTo>
                    <a:pt x="0" y="0"/>
                  </a:lnTo>
                  <a:lnTo>
                    <a:pt x="3" y="3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rgbClr val="C96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71" name="Freeform 313">
              <a:extLst>
                <a:ext uri="{FF2B5EF4-FFF2-40B4-BE49-F238E27FC236}">
                  <a16:creationId xmlns:a16="http://schemas.microsoft.com/office/drawing/2014/main" id="{355A2D1F-11DA-47ED-BA2F-0E1DD31AE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53125" y="3387725"/>
              <a:ext cx="452438" cy="4763"/>
            </a:xfrm>
            <a:custGeom>
              <a:avLst/>
              <a:gdLst>
                <a:gd name="T0" fmla="*/ 285 w 285"/>
                <a:gd name="T1" fmla="*/ 0 h 3"/>
                <a:gd name="T2" fmla="*/ 0 w 285"/>
                <a:gd name="T3" fmla="*/ 0 h 3"/>
                <a:gd name="T4" fmla="*/ 3 w 285"/>
                <a:gd name="T5" fmla="*/ 3 h 3"/>
                <a:gd name="T6" fmla="*/ 285 w 28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5" h="3">
                  <a:moveTo>
                    <a:pt x="285" y="0"/>
                  </a:moveTo>
                  <a:lnTo>
                    <a:pt x="0" y="0"/>
                  </a:lnTo>
                  <a:lnTo>
                    <a:pt x="3" y="3"/>
                  </a:lnTo>
                  <a:lnTo>
                    <a:pt x="2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72" name="Freeform 314">
              <a:extLst>
                <a:ext uri="{FF2B5EF4-FFF2-40B4-BE49-F238E27FC236}">
                  <a16:creationId xmlns:a16="http://schemas.microsoft.com/office/drawing/2014/main" id="{92BDCB23-9A7F-4A3F-9B1C-55DF1E4D2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84862" y="3865563"/>
              <a:ext cx="165100" cy="14288"/>
            </a:xfrm>
            <a:custGeom>
              <a:avLst/>
              <a:gdLst>
                <a:gd name="T0" fmla="*/ 0 w 34"/>
                <a:gd name="T1" fmla="*/ 0 h 3"/>
                <a:gd name="T2" fmla="*/ 0 w 34"/>
                <a:gd name="T3" fmla="*/ 0 h 3"/>
                <a:gd name="T4" fmla="*/ 34 w 34"/>
                <a:gd name="T5" fmla="*/ 3 h 3"/>
                <a:gd name="T6" fmla="*/ 0 w 3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2"/>
                    <a:pt x="23" y="3"/>
                    <a:pt x="34" y="3"/>
                  </a:cubicBezTo>
                  <a:cubicBezTo>
                    <a:pt x="23" y="3"/>
                    <a:pt x="12" y="2"/>
                    <a:pt x="0" y="0"/>
                  </a:cubicBezTo>
                </a:path>
              </a:pathLst>
            </a:custGeom>
            <a:solidFill>
              <a:srgbClr val="D2D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73" name="Freeform 315">
              <a:extLst>
                <a:ext uri="{FF2B5EF4-FFF2-40B4-BE49-F238E27FC236}">
                  <a16:creationId xmlns:a16="http://schemas.microsoft.com/office/drawing/2014/main" id="{63047A32-3F49-41D9-B987-9D844E6F9BC4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27750" y="3797300"/>
              <a:ext cx="14288" cy="4763"/>
            </a:xfrm>
            <a:custGeom>
              <a:avLst/>
              <a:gdLst>
                <a:gd name="T0" fmla="*/ 0 w 3"/>
                <a:gd name="T1" fmla="*/ 0 h 1"/>
                <a:gd name="T2" fmla="*/ 0 w 3"/>
                <a:gd name="T3" fmla="*/ 0 h 1"/>
                <a:gd name="T4" fmla="*/ 3 w 3"/>
                <a:gd name="T5" fmla="*/ 1 h 1"/>
                <a:gd name="T6" fmla="*/ 3 w 3"/>
                <a:gd name="T7" fmla="*/ 1 h 1"/>
                <a:gd name="T8" fmla="*/ 0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0"/>
                    <a:pt x="0" y="0"/>
                  </a:cubicBezTo>
                </a:path>
              </a:pathLst>
            </a:custGeom>
            <a:solidFill>
              <a:srgbClr val="502D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74" name="Oval 316">
              <a:extLst>
                <a:ext uri="{FF2B5EF4-FFF2-40B4-BE49-F238E27FC236}">
                  <a16:creationId xmlns:a16="http://schemas.microsoft.com/office/drawing/2014/main" id="{71B3E2E3-A38F-4EF2-BBDA-2EA00F450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884862" y="3865563"/>
              <a:ext cx="1588" cy="1588"/>
            </a:xfrm>
            <a:prstGeom prst="ellipse">
              <a:avLst/>
            </a:prstGeom>
            <a:solidFill>
              <a:srgbClr val="ADA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75" name="Freeform 317">
              <a:extLst>
                <a:ext uri="{FF2B5EF4-FFF2-40B4-BE49-F238E27FC236}">
                  <a16:creationId xmlns:a16="http://schemas.microsoft.com/office/drawing/2014/main" id="{B4E4A82D-1EBA-4AA2-AFEA-9DCD85080D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186487" y="3773488"/>
              <a:ext cx="301625" cy="92075"/>
            </a:xfrm>
            <a:custGeom>
              <a:avLst/>
              <a:gdLst>
                <a:gd name="T0" fmla="*/ 44 w 62"/>
                <a:gd name="T1" fmla="*/ 15 h 19"/>
                <a:gd name="T2" fmla="*/ 44 w 62"/>
                <a:gd name="T3" fmla="*/ 15 h 19"/>
                <a:gd name="T4" fmla="*/ 62 w 62"/>
                <a:gd name="T5" fmla="*/ 19 h 19"/>
                <a:gd name="T6" fmla="*/ 62 w 62"/>
                <a:gd name="T7" fmla="*/ 19 h 19"/>
                <a:gd name="T8" fmla="*/ 44 w 62"/>
                <a:gd name="T9" fmla="*/ 15 h 19"/>
                <a:gd name="T10" fmla="*/ 0 w 62"/>
                <a:gd name="T11" fmla="*/ 0 h 19"/>
                <a:gd name="T12" fmla="*/ 2 w 62"/>
                <a:gd name="T13" fmla="*/ 1 h 19"/>
                <a:gd name="T14" fmla="*/ 2 w 62"/>
                <a:gd name="T15" fmla="*/ 1 h 19"/>
                <a:gd name="T16" fmla="*/ 0 w 62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19">
                  <a:moveTo>
                    <a:pt x="44" y="15"/>
                  </a:moveTo>
                  <a:cubicBezTo>
                    <a:pt x="44" y="15"/>
                    <a:pt x="44" y="15"/>
                    <a:pt x="44" y="15"/>
                  </a:cubicBezTo>
                  <a:cubicBezTo>
                    <a:pt x="50" y="17"/>
                    <a:pt x="56" y="18"/>
                    <a:pt x="62" y="19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56" y="18"/>
                    <a:pt x="50" y="17"/>
                    <a:pt x="44" y="15"/>
                  </a:cubicBezTo>
                  <a:moveTo>
                    <a:pt x="0" y="0"/>
                  </a:move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4242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76" name="Freeform 318">
              <a:extLst>
                <a:ext uri="{FF2B5EF4-FFF2-40B4-BE49-F238E27FC236}">
                  <a16:creationId xmlns:a16="http://schemas.microsoft.com/office/drawing/2014/main" id="{95BC7400-161B-4A49-A493-42384E9D93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176962" y="3778250"/>
              <a:ext cx="204788" cy="68263"/>
            </a:xfrm>
            <a:custGeom>
              <a:avLst/>
              <a:gdLst>
                <a:gd name="T0" fmla="*/ 13 w 42"/>
                <a:gd name="T1" fmla="*/ 5 h 14"/>
                <a:gd name="T2" fmla="*/ 13 w 42"/>
                <a:gd name="T3" fmla="*/ 5 h 14"/>
                <a:gd name="T4" fmla="*/ 42 w 42"/>
                <a:gd name="T5" fmla="*/ 14 h 14"/>
                <a:gd name="T6" fmla="*/ 42 w 42"/>
                <a:gd name="T7" fmla="*/ 14 h 14"/>
                <a:gd name="T8" fmla="*/ 13 w 42"/>
                <a:gd name="T9" fmla="*/ 5 h 14"/>
                <a:gd name="T10" fmla="*/ 0 w 42"/>
                <a:gd name="T11" fmla="*/ 0 h 14"/>
                <a:gd name="T12" fmla="*/ 0 w 42"/>
                <a:gd name="T13" fmla="*/ 0 h 14"/>
                <a:gd name="T14" fmla="*/ 10 w 42"/>
                <a:gd name="T15" fmla="*/ 4 h 14"/>
                <a:gd name="T16" fmla="*/ 10 w 42"/>
                <a:gd name="T17" fmla="*/ 4 h 14"/>
                <a:gd name="T18" fmla="*/ 0 w 42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14">
                  <a:moveTo>
                    <a:pt x="13" y="5"/>
                  </a:moveTo>
                  <a:cubicBezTo>
                    <a:pt x="13" y="5"/>
                    <a:pt x="13" y="5"/>
                    <a:pt x="13" y="5"/>
                  </a:cubicBezTo>
                  <a:cubicBezTo>
                    <a:pt x="23" y="9"/>
                    <a:pt x="32" y="12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32" y="12"/>
                    <a:pt x="23" y="9"/>
                    <a:pt x="13" y="5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1"/>
                    <a:pt x="7" y="3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7" y="3"/>
                    <a:pt x="3" y="1"/>
                    <a:pt x="0" y="0"/>
                  </a:cubicBezTo>
                </a:path>
              </a:pathLst>
            </a:custGeom>
            <a:solidFill>
              <a:srgbClr val="462A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77" name="Freeform 319">
              <a:extLst>
                <a:ext uri="{FF2B5EF4-FFF2-40B4-BE49-F238E27FC236}">
                  <a16:creationId xmlns:a16="http://schemas.microsoft.com/office/drawing/2014/main" id="{E0B07E4A-0613-4F2E-B6F7-7B677E8A4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86487" y="3475038"/>
              <a:ext cx="925513" cy="404813"/>
            </a:xfrm>
            <a:custGeom>
              <a:avLst/>
              <a:gdLst>
                <a:gd name="T0" fmla="*/ 48 w 190"/>
                <a:gd name="T1" fmla="*/ 0 h 83"/>
                <a:gd name="T2" fmla="*/ 0 w 190"/>
                <a:gd name="T3" fmla="*/ 61 h 83"/>
                <a:gd name="T4" fmla="*/ 0 w 190"/>
                <a:gd name="T5" fmla="*/ 61 h 83"/>
                <a:gd name="T6" fmla="*/ 2 w 190"/>
                <a:gd name="T7" fmla="*/ 62 h 83"/>
                <a:gd name="T8" fmla="*/ 12 w 190"/>
                <a:gd name="T9" fmla="*/ 66 h 83"/>
                <a:gd name="T10" fmla="*/ 15 w 190"/>
                <a:gd name="T11" fmla="*/ 67 h 83"/>
                <a:gd name="T12" fmla="*/ 44 w 190"/>
                <a:gd name="T13" fmla="*/ 76 h 83"/>
                <a:gd name="T14" fmla="*/ 62 w 190"/>
                <a:gd name="T15" fmla="*/ 80 h 83"/>
                <a:gd name="T16" fmla="*/ 62 w 190"/>
                <a:gd name="T17" fmla="*/ 80 h 83"/>
                <a:gd name="T18" fmla="*/ 96 w 190"/>
                <a:gd name="T19" fmla="*/ 83 h 83"/>
                <a:gd name="T20" fmla="*/ 96 w 190"/>
                <a:gd name="T21" fmla="*/ 83 h 83"/>
                <a:gd name="T22" fmla="*/ 96 w 190"/>
                <a:gd name="T23" fmla="*/ 83 h 83"/>
                <a:gd name="T24" fmla="*/ 190 w 190"/>
                <a:gd name="T25" fmla="*/ 61 h 83"/>
                <a:gd name="T26" fmla="*/ 104 w 190"/>
                <a:gd name="T27" fmla="*/ 75 h 83"/>
                <a:gd name="T28" fmla="*/ 20 w 190"/>
                <a:gd name="T29" fmla="*/ 56 h 83"/>
                <a:gd name="T30" fmla="*/ 22 w 190"/>
                <a:gd name="T31" fmla="*/ 53 h 83"/>
                <a:gd name="T32" fmla="*/ 98 w 190"/>
                <a:gd name="T33" fmla="*/ 67 h 83"/>
                <a:gd name="T34" fmla="*/ 126 w 190"/>
                <a:gd name="T35" fmla="*/ 66 h 83"/>
                <a:gd name="T36" fmla="*/ 125 w 190"/>
                <a:gd name="T37" fmla="*/ 66 h 83"/>
                <a:gd name="T38" fmla="*/ 25 w 190"/>
                <a:gd name="T39" fmla="*/ 46 h 83"/>
                <a:gd name="T40" fmla="*/ 29 w 190"/>
                <a:gd name="T41" fmla="*/ 40 h 83"/>
                <a:gd name="T42" fmla="*/ 83 w 190"/>
                <a:gd name="T43" fmla="*/ 56 h 83"/>
                <a:gd name="T44" fmla="*/ 32 w 190"/>
                <a:gd name="T45" fmla="*/ 36 h 83"/>
                <a:gd name="T46" fmla="*/ 48 w 190"/>
                <a:gd name="T4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0" h="83">
                  <a:moveTo>
                    <a:pt x="48" y="0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1" y="61"/>
                    <a:pt x="1" y="61"/>
                    <a:pt x="2" y="62"/>
                  </a:cubicBezTo>
                  <a:cubicBezTo>
                    <a:pt x="5" y="63"/>
                    <a:pt x="9" y="65"/>
                    <a:pt x="12" y="66"/>
                  </a:cubicBezTo>
                  <a:cubicBezTo>
                    <a:pt x="13" y="66"/>
                    <a:pt x="14" y="67"/>
                    <a:pt x="15" y="67"/>
                  </a:cubicBezTo>
                  <a:cubicBezTo>
                    <a:pt x="25" y="71"/>
                    <a:pt x="34" y="74"/>
                    <a:pt x="44" y="76"/>
                  </a:cubicBezTo>
                  <a:cubicBezTo>
                    <a:pt x="50" y="78"/>
                    <a:pt x="56" y="79"/>
                    <a:pt x="62" y="80"/>
                  </a:cubicBezTo>
                  <a:cubicBezTo>
                    <a:pt x="62" y="80"/>
                    <a:pt x="62" y="80"/>
                    <a:pt x="62" y="80"/>
                  </a:cubicBezTo>
                  <a:cubicBezTo>
                    <a:pt x="74" y="82"/>
                    <a:pt x="85" y="83"/>
                    <a:pt x="96" y="83"/>
                  </a:cubicBezTo>
                  <a:cubicBezTo>
                    <a:pt x="96" y="83"/>
                    <a:pt x="96" y="83"/>
                    <a:pt x="96" y="83"/>
                  </a:cubicBezTo>
                  <a:cubicBezTo>
                    <a:pt x="96" y="83"/>
                    <a:pt x="96" y="83"/>
                    <a:pt x="96" y="83"/>
                  </a:cubicBezTo>
                  <a:cubicBezTo>
                    <a:pt x="127" y="83"/>
                    <a:pt x="159" y="75"/>
                    <a:pt x="190" y="61"/>
                  </a:cubicBezTo>
                  <a:cubicBezTo>
                    <a:pt x="161" y="71"/>
                    <a:pt x="131" y="75"/>
                    <a:pt x="104" y="75"/>
                  </a:cubicBezTo>
                  <a:cubicBezTo>
                    <a:pt x="71" y="75"/>
                    <a:pt x="41" y="69"/>
                    <a:pt x="20" y="56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46" y="62"/>
                    <a:pt x="71" y="67"/>
                    <a:pt x="98" y="67"/>
                  </a:cubicBezTo>
                  <a:cubicBezTo>
                    <a:pt x="107" y="67"/>
                    <a:pt x="116" y="67"/>
                    <a:pt x="126" y="66"/>
                  </a:cubicBezTo>
                  <a:cubicBezTo>
                    <a:pt x="125" y="66"/>
                    <a:pt x="125" y="66"/>
                    <a:pt x="125" y="66"/>
                  </a:cubicBezTo>
                  <a:cubicBezTo>
                    <a:pt x="89" y="66"/>
                    <a:pt x="54" y="58"/>
                    <a:pt x="25" y="46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46" y="48"/>
                    <a:pt x="64" y="53"/>
                    <a:pt x="83" y="56"/>
                  </a:cubicBezTo>
                  <a:cubicBezTo>
                    <a:pt x="65" y="51"/>
                    <a:pt x="48" y="44"/>
                    <a:pt x="32" y="36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502D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78" name="Freeform 320">
              <a:extLst>
                <a:ext uri="{FF2B5EF4-FFF2-40B4-BE49-F238E27FC236}">
                  <a16:creationId xmlns:a16="http://schemas.microsoft.com/office/drawing/2014/main" id="{32307A52-CCDA-4F40-B85B-637FB3AAD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53125" y="3392488"/>
              <a:ext cx="433388" cy="82550"/>
            </a:xfrm>
            <a:custGeom>
              <a:avLst/>
              <a:gdLst>
                <a:gd name="T0" fmla="*/ 0 w 273"/>
                <a:gd name="T1" fmla="*/ 0 h 52"/>
                <a:gd name="T2" fmla="*/ 0 w 273"/>
                <a:gd name="T3" fmla="*/ 52 h 52"/>
                <a:gd name="T4" fmla="*/ 273 w 273"/>
                <a:gd name="T5" fmla="*/ 52 h 52"/>
                <a:gd name="T6" fmla="*/ 31 w 273"/>
                <a:gd name="T7" fmla="*/ 37 h 52"/>
                <a:gd name="T8" fmla="*/ 3 w 273"/>
                <a:gd name="T9" fmla="*/ 0 h 52"/>
                <a:gd name="T10" fmla="*/ 0 w 273"/>
                <a:gd name="T11" fmla="*/ 0 h 52"/>
                <a:gd name="T12" fmla="*/ 0 w 273"/>
                <a:gd name="T1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" h="52">
                  <a:moveTo>
                    <a:pt x="0" y="0"/>
                  </a:moveTo>
                  <a:lnTo>
                    <a:pt x="0" y="52"/>
                  </a:lnTo>
                  <a:lnTo>
                    <a:pt x="273" y="52"/>
                  </a:lnTo>
                  <a:lnTo>
                    <a:pt x="31" y="37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96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79" name="Freeform 321">
              <a:extLst>
                <a:ext uri="{FF2B5EF4-FFF2-40B4-BE49-F238E27FC236}">
                  <a16:creationId xmlns:a16="http://schemas.microsoft.com/office/drawing/2014/main" id="{99EE87C4-5945-4E64-BB6F-240DB9816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53125" y="3392488"/>
              <a:ext cx="433388" cy="82550"/>
            </a:xfrm>
            <a:custGeom>
              <a:avLst/>
              <a:gdLst>
                <a:gd name="T0" fmla="*/ 0 w 273"/>
                <a:gd name="T1" fmla="*/ 0 h 52"/>
                <a:gd name="T2" fmla="*/ 0 w 273"/>
                <a:gd name="T3" fmla="*/ 52 h 52"/>
                <a:gd name="T4" fmla="*/ 273 w 273"/>
                <a:gd name="T5" fmla="*/ 52 h 52"/>
                <a:gd name="T6" fmla="*/ 31 w 273"/>
                <a:gd name="T7" fmla="*/ 37 h 52"/>
                <a:gd name="T8" fmla="*/ 3 w 273"/>
                <a:gd name="T9" fmla="*/ 0 h 52"/>
                <a:gd name="T10" fmla="*/ 0 w 273"/>
                <a:gd name="T11" fmla="*/ 0 h 52"/>
                <a:gd name="T12" fmla="*/ 0 w 273"/>
                <a:gd name="T1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" h="52">
                  <a:moveTo>
                    <a:pt x="0" y="0"/>
                  </a:moveTo>
                  <a:lnTo>
                    <a:pt x="0" y="52"/>
                  </a:lnTo>
                  <a:lnTo>
                    <a:pt x="273" y="52"/>
                  </a:lnTo>
                  <a:lnTo>
                    <a:pt x="31" y="37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80" name="Freeform 322">
              <a:extLst>
                <a:ext uri="{FF2B5EF4-FFF2-40B4-BE49-F238E27FC236}">
                  <a16:creationId xmlns:a16="http://schemas.microsoft.com/office/drawing/2014/main" id="{78C9F0F5-1984-4668-AC01-840C8B866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53125" y="3387725"/>
              <a:ext cx="4763" cy="4763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0 h 3"/>
                <a:gd name="T4" fmla="*/ 0 w 3"/>
                <a:gd name="T5" fmla="*/ 3 h 3"/>
                <a:gd name="T6" fmla="*/ 0 w 3"/>
                <a:gd name="T7" fmla="*/ 3 h 3"/>
                <a:gd name="T8" fmla="*/ 3 w 3"/>
                <a:gd name="T9" fmla="*/ 3 h 3"/>
                <a:gd name="T10" fmla="*/ 0 w 3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753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81" name="Freeform 323">
              <a:extLst>
                <a:ext uri="{FF2B5EF4-FFF2-40B4-BE49-F238E27FC236}">
                  <a16:creationId xmlns:a16="http://schemas.microsoft.com/office/drawing/2014/main" id="{A20E4C2A-6C75-434F-9A3A-0604E5362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53125" y="3387725"/>
              <a:ext cx="4763" cy="4763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0 h 3"/>
                <a:gd name="T4" fmla="*/ 0 w 3"/>
                <a:gd name="T5" fmla="*/ 3 h 3"/>
                <a:gd name="T6" fmla="*/ 0 w 3"/>
                <a:gd name="T7" fmla="*/ 3 h 3"/>
                <a:gd name="T8" fmla="*/ 3 w 3"/>
                <a:gd name="T9" fmla="*/ 3 h 3"/>
                <a:gd name="T10" fmla="*/ 0 w 3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82" name="Freeform 324">
              <a:extLst>
                <a:ext uri="{FF2B5EF4-FFF2-40B4-BE49-F238E27FC236}">
                  <a16:creationId xmlns:a16="http://schemas.microsoft.com/office/drawing/2014/main" id="{B6647B79-4F75-4805-A289-2C89428E3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35675" y="2938463"/>
              <a:ext cx="146050" cy="106363"/>
            </a:xfrm>
            <a:custGeom>
              <a:avLst/>
              <a:gdLst>
                <a:gd name="T0" fmla="*/ 3 w 30"/>
                <a:gd name="T1" fmla="*/ 8 h 22"/>
                <a:gd name="T2" fmla="*/ 7 w 30"/>
                <a:gd name="T3" fmla="*/ 11 h 22"/>
                <a:gd name="T4" fmla="*/ 10 w 30"/>
                <a:gd name="T5" fmla="*/ 13 h 22"/>
                <a:gd name="T6" fmla="*/ 19 w 30"/>
                <a:gd name="T7" fmla="*/ 18 h 22"/>
                <a:gd name="T8" fmla="*/ 28 w 30"/>
                <a:gd name="T9" fmla="*/ 22 h 22"/>
                <a:gd name="T10" fmla="*/ 30 w 30"/>
                <a:gd name="T11" fmla="*/ 22 h 22"/>
                <a:gd name="T12" fmla="*/ 30 w 30"/>
                <a:gd name="T13" fmla="*/ 21 h 22"/>
                <a:gd name="T14" fmla="*/ 24 w 30"/>
                <a:gd name="T15" fmla="*/ 11 h 22"/>
                <a:gd name="T16" fmla="*/ 23 w 30"/>
                <a:gd name="T17" fmla="*/ 10 h 22"/>
                <a:gd name="T18" fmla="*/ 7 w 30"/>
                <a:gd name="T19" fmla="*/ 1 h 22"/>
                <a:gd name="T20" fmla="*/ 2 w 30"/>
                <a:gd name="T21" fmla="*/ 2 h 22"/>
                <a:gd name="T22" fmla="*/ 2 w 30"/>
                <a:gd name="T23" fmla="*/ 2 h 22"/>
                <a:gd name="T24" fmla="*/ 3 w 30"/>
                <a:gd name="T25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22">
                  <a:moveTo>
                    <a:pt x="3" y="8"/>
                  </a:moveTo>
                  <a:cubicBezTo>
                    <a:pt x="4" y="9"/>
                    <a:pt x="5" y="10"/>
                    <a:pt x="7" y="11"/>
                  </a:cubicBezTo>
                  <a:cubicBezTo>
                    <a:pt x="8" y="11"/>
                    <a:pt x="9" y="12"/>
                    <a:pt x="10" y="13"/>
                  </a:cubicBezTo>
                  <a:cubicBezTo>
                    <a:pt x="13" y="14"/>
                    <a:pt x="16" y="16"/>
                    <a:pt x="19" y="18"/>
                  </a:cubicBezTo>
                  <a:cubicBezTo>
                    <a:pt x="22" y="19"/>
                    <a:pt x="25" y="20"/>
                    <a:pt x="28" y="22"/>
                  </a:cubicBezTo>
                  <a:cubicBezTo>
                    <a:pt x="29" y="22"/>
                    <a:pt x="29" y="22"/>
                    <a:pt x="30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16"/>
                    <a:pt x="28" y="13"/>
                    <a:pt x="24" y="11"/>
                  </a:cubicBezTo>
                  <a:cubicBezTo>
                    <a:pt x="24" y="10"/>
                    <a:pt x="24" y="10"/>
                    <a:pt x="23" y="10"/>
                  </a:cubicBezTo>
                  <a:cubicBezTo>
                    <a:pt x="18" y="7"/>
                    <a:pt x="12" y="4"/>
                    <a:pt x="7" y="1"/>
                  </a:cubicBezTo>
                  <a:cubicBezTo>
                    <a:pt x="6" y="0"/>
                    <a:pt x="3" y="0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4"/>
                    <a:pt x="0" y="6"/>
                    <a:pt x="3" y="8"/>
                  </a:cubicBezTo>
                  <a:close/>
                </a:path>
              </a:pathLst>
            </a:custGeom>
            <a:solidFill>
              <a:srgbClr val="FAC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83" name="Freeform 325">
              <a:extLst>
                <a:ext uri="{FF2B5EF4-FFF2-40B4-BE49-F238E27FC236}">
                  <a16:creationId xmlns:a16="http://schemas.microsoft.com/office/drawing/2014/main" id="{552C7C0C-D39C-4F09-9117-00DEE786090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91225" y="2840038"/>
              <a:ext cx="96838" cy="34925"/>
            </a:xfrm>
            <a:custGeom>
              <a:avLst/>
              <a:gdLst>
                <a:gd name="T0" fmla="*/ 0 w 20"/>
                <a:gd name="T1" fmla="*/ 4 h 7"/>
                <a:gd name="T2" fmla="*/ 0 w 20"/>
                <a:gd name="T3" fmla="*/ 4 h 7"/>
                <a:gd name="T4" fmla="*/ 4 w 20"/>
                <a:gd name="T5" fmla="*/ 0 h 7"/>
                <a:gd name="T6" fmla="*/ 16 w 20"/>
                <a:gd name="T7" fmla="*/ 0 h 7"/>
                <a:gd name="T8" fmla="*/ 20 w 20"/>
                <a:gd name="T9" fmla="*/ 4 h 7"/>
                <a:gd name="T10" fmla="*/ 20 w 20"/>
                <a:gd name="T11" fmla="*/ 4 h 7"/>
                <a:gd name="T12" fmla="*/ 16 w 20"/>
                <a:gd name="T13" fmla="*/ 7 h 7"/>
                <a:gd name="T14" fmla="*/ 4 w 20"/>
                <a:gd name="T15" fmla="*/ 7 h 7"/>
                <a:gd name="T16" fmla="*/ 0 w 20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7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9" y="0"/>
                    <a:pt x="20" y="1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6"/>
                    <a:pt x="19" y="7"/>
                    <a:pt x="16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84" name="Freeform 326">
              <a:extLst>
                <a:ext uri="{FF2B5EF4-FFF2-40B4-BE49-F238E27FC236}">
                  <a16:creationId xmlns:a16="http://schemas.microsoft.com/office/drawing/2014/main" id="{F8A4A5B3-608F-4237-B06F-3CA692DCC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95987" y="2874963"/>
              <a:ext cx="106363" cy="38100"/>
            </a:xfrm>
            <a:custGeom>
              <a:avLst/>
              <a:gdLst>
                <a:gd name="T0" fmla="*/ 0 w 22"/>
                <a:gd name="T1" fmla="*/ 4 h 8"/>
                <a:gd name="T2" fmla="*/ 0 w 22"/>
                <a:gd name="T3" fmla="*/ 4 h 8"/>
                <a:gd name="T4" fmla="*/ 4 w 22"/>
                <a:gd name="T5" fmla="*/ 0 h 8"/>
                <a:gd name="T6" fmla="*/ 18 w 22"/>
                <a:gd name="T7" fmla="*/ 0 h 8"/>
                <a:gd name="T8" fmla="*/ 22 w 22"/>
                <a:gd name="T9" fmla="*/ 4 h 8"/>
                <a:gd name="T10" fmla="*/ 22 w 22"/>
                <a:gd name="T11" fmla="*/ 4 h 8"/>
                <a:gd name="T12" fmla="*/ 18 w 22"/>
                <a:gd name="T13" fmla="*/ 8 h 8"/>
                <a:gd name="T14" fmla="*/ 4 w 22"/>
                <a:gd name="T15" fmla="*/ 8 h 8"/>
                <a:gd name="T16" fmla="*/ 0 w 22"/>
                <a:gd name="T1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8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2" y="2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6"/>
                    <a:pt x="21" y="8"/>
                    <a:pt x="18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85" name="Freeform 327">
              <a:extLst>
                <a:ext uri="{FF2B5EF4-FFF2-40B4-BE49-F238E27FC236}">
                  <a16:creationId xmlns:a16="http://schemas.microsoft.com/office/drawing/2014/main" id="{921EC97F-A530-4765-B2A6-BC7C38293FC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91225" y="2913063"/>
              <a:ext cx="96838" cy="39688"/>
            </a:xfrm>
            <a:custGeom>
              <a:avLst/>
              <a:gdLst>
                <a:gd name="T0" fmla="*/ 0 w 20"/>
                <a:gd name="T1" fmla="*/ 4 h 8"/>
                <a:gd name="T2" fmla="*/ 0 w 20"/>
                <a:gd name="T3" fmla="*/ 4 h 8"/>
                <a:gd name="T4" fmla="*/ 4 w 20"/>
                <a:gd name="T5" fmla="*/ 0 h 8"/>
                <a:gd name="T6" fmla="*/ 16 w 20"/>
                <a:gd name="T7" fmla="*/ 0 h 8"/>
                <a:gd name="T8" fmla="*/ 20 w 20"/>
                <a:gd name="T9" fmla="*/ 4 h 8"/>
                <a:gd name="T10" fmla="*/ 20 w 20"/>
                <a:gd name="T11" fmla="*/ 4 h 8"/>
                <a:gd name="T12" fmla="*/ 16 w 20"/>
                <a:gd name="T13" fmla="*/ 8 h 8"/>
                <a:gd name="T14" fmla="*/ 4 w 20"/>
                <a:gd name="T15" fmla="*/ 8 h 8"/>
                <a:gd name="T16" fmla="*/ 0 w 20"/>
                <a:gd name="T1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8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9" y="0"/>
                    <a:pt x="20" y="2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6"/>
                    <a:pt x="19" y="8"/>
                    <a:pt x="16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86" name="Freeform 328">
              <a:extLst>
                <a:ext uri="{FF2B5EF4-FFF2-40B4-BE49-F238E27FC236}">
                  <a16:creationId xmlns:a16="http://schemas.microsoft.com/office/drawing/2014/main" id="{385AD5E3-865C-43C1-877E-35AC997AD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86462" y="2952750"/>
              <a:ext cx="87313" cy="34925"/>
            </a:xfrm>
            <a:custGeom>
              <a:avLst/>
              <a:gdLst>
                <a:gd name="T0" fmla="*/ 0 w 18"/>
                <a:gd name="T1" fmla="*/ 3 h 7"/>
                <a:gd name="T2" fmla="*/ 0 w 18"/>
                <a:gd name="T3" fmla="*/ 3 h 7"/>
                <a:gd name="T4" fmla="*/ 3 w 18"/>
                <a:gd name="T5" fmla="*/ 0 h 7"/>
                <a:gd name="T6" fmla="*/ 14 w 18"/>
                <a:gd name="T7" fmla="*/ 0 h 7"/>
                <a:gd name="T8" fmla="*/ 18 w 18"/>
                <a:gd name="T9" fmla="*/ 3 h 7"/>
                <a:gd name="T10" fmla="*/ 18 w 18"/>
                <a:gd name="T11" fmla="*/ 3 h 7"/>
                <a:gd name="T12" fmla="*/ 14 w 18"/>
                <a:gd name="T13" fmla="*/ 7 h 7"/>
                <a:gd name="T14" fmla="*/ 3 w 18"/>
                <a:gd name="T15" fmla="*/ 7 h 7"/>
                <a:gd name="T16" fmla="*/ 0 w 18"/>
                <a:gd name="T1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7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6" y="0"/>
                    <a:pt x="18" y="1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5"/>
                    <a:pt x="16" y="7"/>
                    <a:pt x="14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87" name="Freeform 329">
              <a:extLst>
                <a:ext uri="{FF2B5EF4-FFF2-40B4-BE49-F238E27FC236}">
                  <a16:creationId xmlns:a16="http://schemas.microsoft.com/office/drawing/2014/main" id="{D41F2604-AED7-42A5-8C0A-C84F92E7F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59487" y="2840038"/>
              <a:ext cx="101600" cy="147638"/>
            </a:xfrm>
            <a:custGeom>
              <a:avLst/>
              <a:gdLst>
                <a:gd name="T0" fmla="*/ 21 w 21"/>
                <a:gd name="T1" fmla="*/ 0 h 30"/>
                <a:gd name="T2" fmla="*/ 21 w 21"/>
                <a:gd name="T3" fmla="*/ 0 h 30"/>
                <a:gd name="T4" fmla="*/ 20 w 21"/>
                <a:gd name="T5" fmla="*/ 3 h 30"/>
                <a:gd name="T6" fmla="*/ 16 w 21"/>
                <a:gd name="T7" fmla="*/ 30 h 30"/>
                <a:gd name="T8" fmla="*/ 11 w 21"/>
                <a:gd name="T9" fmla="*/ 30 h 30"/>
                <a:gd name="T10" fmla="*/ 11 w 21"/>
                <a:gd name="T11" fmla="*/ 30 h 30"/>
                <a:gd name="T12" fmla="*/ 0 w 21"/>
                <a:gd name="T13" fmla="*/ 19 h 30"/>
                <a:gd name="T14" fmla="*/ 0 w 21"/>
                <a:gd name="T15" fmla="*/ 11 h 30"/>
                <a:gd name="T16" fmla="*/ 6 w 21"/>
                <a:gd name="T17" fmla="*/ 1 h 30"/>
                <a:gd name="T18" fmla="*/ 7 w 21"/>
                <a:gd name="T19" fmla="*/ 0 h 30"/>
                <a:gd name="T20" fmla="*/ 11 w 21"/>
                <a:gd name="T21" fmla="*/ 0 h 30"/>
                <a:gd name="T22" fmla="*/ 11 w 21"/>
                <a:gd name="T23" fmla="*/ 0 h 30"/>
                <a:gd name="T24" fmla="*/ 21 w 21"/>
                <a:gd name="T2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30"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5" y="30"/>
                    <a:pt x="0" y="25"/>
                    <a:pt x="0" y="1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7"/>
                    <a:pt x="2" y="3"/>
                    <a:pt x="6" y="1"/>
                  </a:cubicBezTo>
                  <a:cubicBezTo>
                    <a:pt x="6" y="1"/>
                    <a:pt x="7" y="1"/>
                    <a:pt x="7" y="0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88" name="Freeform 330">
              <a:extLst>
                <a:ext uri="{FF2B5EF4-FFF2-40B4-BE49-F238E27FC236}">
                  <a16:creationId xmlns:a16="http://schemas.microsoft.com/office/drawing/2014/main" id="{1DEFAE26-D997-46FB-A9EF-61534E43B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07100" y="2840038"/>
              <a:ext cx="63500" cy="147638"/>
            </a:xfrm>
            <a:custGeom>
              <a:avLst/>
              <a:gdLst>
                <a:gd name="T0" fmla="*/ 0 w 13"/>
                <a:gd name="T1" fmla="*/ 30 h 30"/>
                <a:gd name="T2" fmla="*/ 7 w 13"/>
                <a:gd name="T3" fmla="*/ 30 h 30"/>
                <a:gd name="T4" fmla="*/ 10 w 13"/>
                <a:gd name="T5" fmla="*/ 27 h 30"/>
                <a:gd name="T6" fmla="*/ 10 w 13"/>
                <a:gd name="T7" fmla="*/ 27 h 30"/>
                <a:gd name="T8" fmla="*/ 7 w 13"/>
                <a:gd name="T9" fmla="*/ 23 h 30"/>
                <a:gd name="T10" fmla="*/ 8 w 13"/>
                <a:gd name="T11" fmla="*/ 23 h 30"/>
                <a:gd name="T12" fmla="*/ 12 w 13"/>
                <a:gd name="T13" fmla="*/ 19 h 30"/>
                <a:gd name="T14" fmla="*/ 12 w 13"/>
                <a:gd name="T15" fmla="*/ 19 h 30"/>
                <a:gd name="T16" fmla="*/ 8 w 13"/>
                <a:gd name="T17" fmla="*/ 15 h 30"/>
                <a:gd name="T18" fmla="*/ 9 w 13"/>
                <a:gd name="T19" fmla="*/ 15 h 30"/>
                <a:gd name="T20" fmla="*/ 13 w 13"/>
                <a:gd name="T21" fmla="*/ 11 h 30"/>
                <a:gd name="T22" fmla="*/ 13 w 13"/>
                <a:gd name="T23" fmla="*/ 11 h 30"/>
                <a:gd name="T24" fmla="*/ 9 w 13"/>
                <a:gd name="T25" fmla="*/ 7 h 30"/>
                <a:gd name="T26" fmla="*/ 13 w 13"/>
                <a:gd name="T27" fmla="*/ 4 h 30"/>
                <a:gd name="T28" fmla="*/ 13 w 13"/>
                <a:gd name="T29" fmla="*/ 4 h 30"/>
                <a:gd name="T30" fmla="*/ 9 w 13"/>
                <a:gd name="T31" fmla="*/ 0 h 30"/>
                <a:gd name="T32" fmla="*/ 0 w 13"/>
                <a:gd name="T33" fmla="*/ 0 h 30"/>
                <a:gd name="T34" fmla="*/ 0 w 13"/>
                <a:gd name="T3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" h="30">
                  <a:moveTo>
                    <a:pt x="0" y="30"/>
                  </a:moveTo>
                  <a:cubicBezTo>
                    <a:pt x="7" y="30"/>
                    <a:pt x="7" y="30"/>
                    <a:pt x="7" y="30"/>
                  </a:cubicBezTo>
                  <a:cubicBezTo>
                    <a:pt x="9" y="30"/>
                    <a:pt x="10" y="29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5"/>
                    <a:pt x="9" y="23"/>
                    <a:pt x="7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10" y="23"/>
                    <a:pt x="12" y="21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7"/>
                    <a:pt x="10" y="15"/>
                    <a:pt x="8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1" y="15"/>
                    <a:pt x="13" y="14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9"/>
                    <a:pt x="11" y="7"/>
                    <a:pt x="9" y="7"/>
                  </a:cubicBezTo>
                  <a:cubicBezTo>
                    <a:pt x="11" y="7"/>
                    <a:pt x="13" y="6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"/>
                    <a:pt x="0" y="30"/>
                    <a:pt x="0" y="30"/>
                  </a:cubicBezTo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89" name="Freeform 331">
              <a:extLst>
                <a:ext uri="{FF2B5EF4-FFF2-40B4-BE49-F238E27FC236}">
                  <a16:creationId xmlns:a16="http://schemas.microsoft.com/office/drawing/2014/main" id="{B3746E5A-21F9-49A6-9ADC-C8C622D9D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40437" y="2981325"/>
              <a:ext cx="96838" cy="39688"/>
            </a:xfrm>
            <a:custGeom>
              <a:avLst/>
              <a:gdLst>
                <a:gd name="T0" fmla="*/ 20 w 20"/>
                <a:gd name="T1" fmla="*/ 4 h 8"/>
                <a:gd name="T2" fmla="*/ 20 w 20"/>
                <a:gd name="T3" fmla="*/ 4 h 8"/>
                <a:gd name="T4" fmla="*/ 17 w 20"/>
                <a:gd name="T5" fmla="*/ 0 h 8"/>
                <a:gd name="T6" fmla="*/ 4 w 20"/>
                <a:gd name="T7" fmla="*/ 0 h 8"/>
                <a:gd name="T8" fmla="*/ 0 w 20"/>
                <a:gd name="T9" fmla="*/ 4 h 8"/>
                <a:gd name="T10" fmla="*/ 0 w 20"/>
                <a:gd name="T11" fmla="*/ 4 h 8"/>
                <a:gd name="T12" fmla="*/ 4 w 20"/>
                <a:gd name="T13" fmla="*/ 8 h 8"/>
                <a:gd name="T14" fmla="*/ 17 w 20"/>
                <a:gd name="T15" fmla="*/ 8 h 8"/>
                <a:gd name="T16" fmla="*/ 20 w 20"/>
                <a:gd name="T1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8">
                  <a:moveTo>
                    <a:pt x="20" y="4"/>
                  </a:moveTo>
                  <a:cubicBezTo>
                    <a:pt x="20" y="4"/>
                    <a:pt x="20" y="4"/>
                    <a:pt x="20" y="4"/>
                  </a:cubicBezTo>
                  <a:cubicBezTo>
                    <a:pt x="20" y="2"/>
                    <a:pt x="19" y="0"/>
                    <a:pt x="1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9" y="8"/>
                    <a:pt x="20" y="6"/>
                    <a:pt x="20" y="4"/>
                  </a:cubicBez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90" name="Freeform 332">
              <a:extLst>
                <a:ext uri="{FF2B5EF4-FFF2-40B4-BE49-F238E27FC236}">
                  <a16:creationId xmlns:a16="http://schemas.microsoft.com/office/drawing/2014/main" id="{DD659FCB-256A-4A88-9575-B24240216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45200" y="3021013"/>
              <a:ext cx="106363" cy="39688"/>
            </a:xfrm>
            <a:custGeom>
              <a:avLst/>
              <a:gdLst>
                <a:gd name="T0" fmla="*/ 22 w 22"/>
                <a:gd name="T1" fmla="*/ 4 h 8"/>
                <a:gd name="T2" fmla="*/ 22 w 22"/>
                <a:gd name="T3" fmla="*/ 4 h 8"/>
                <a:gd name="T4" fmla="*/ 19 w 22"/>
                <a:gd name="T5" fmla="*/ 0 h 8"/>
                <a:gd name="T6" fmla="*/ 4 w 22"/>
                <a:gd name="T7" fmla="*/ 0 h 8"/>
                <a:gd name="T8" fmla="*/ 0 w 22"/>
                <a:gd name="T9" fmla="*/ 4 h 8"/>
                <a:gd name="T10" fmla="*/ 0 w 22"/>
                <a:gd name="T11" fmla="*/ 4 h 8"/>
                <a:gd name="T12" fmla="*/ 4 w 22"/>
                <a:gd name="T13" fmla="*/ 8 h 8"/>
                <a:gd name="T14" fmla="*/ 19 w 22"/>
                <a:gd name="T15" fmla="*/ 8 h 8"/>
                <a:gd name="T16" fmla="*/ 22 w 22"/>
                <a:gd name="T1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8">
                  <a:moveTo>
                    <a:pt x="22" y="4"/>
                  </a:moveTo>
                  <a:cubicBezTo>
                    <a:pt x="22" y="4"/>
                    <a:pt x="22" y="4"/>
                    <a:pt x="22" y="4"/>
                  </a:cubicBezTo>
                  <a:cubicBezTo>
                    <a:pt x="22" y="2"/>
                    <a:pt x="21" y="0"/>
                    <a:pt x="1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1" y="8"/>
                    <a:pt x="22" y="6"/>
                    <a:pt x="22" y="4"/>
                  </a:cubicBez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4" name="Freeform 334">
              <a:extLst>
                <a:ext uri="{FF2B5EF4-FFF2-40B4-BE49-F238E27FC236}">
                  <a16:creationId xmlns:a16="http://schemas.microsoft.com/office/drawing/2014/main" id="{5756B77A-5FF1-41A0-BE1D-134D74308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40437" y="3060700"/>
              <a:ext cx="96838" cy="38100"/>
            </a:xfrm>
            <a:custGeom>
              <a:avLst/>
              <a:gdLst>
                <a:gd name="T0" fmla="*/ 20 w 20"/>
                <a:gd name="T1" fmla="*/ 4 h 8"/>
                <a:gd name="T2" fmla="*/ 20 w 20"/>
                <a:gd name="T3" fmla="*/ 4 h 8"/>
                <a:gd name="T4" fmla="*/ 16 w 20"/>
                <a:gd name="T5" fmla="*/ 0 h 8"/>
                <a:gd name="T6" fmla="*/ 4 w 20"/>
                <a:gd name="T7" fmla="*/ 0 h 8"/>
                <a:gd name="T8" fmla="*/ 0 w 20"/>
                <a:gd name="T9" fmla="*/ 4 h 8"/>
                <a:gd name="T10" fmla="*/ 0 w 20"/>
                <a:gd name="T11" fmla="*/ 4 h 8"/>
                <a:gd name="T12" fmla="*/ 4 w 20"/>
                <a:gd name="T13" fmla="*/ 8 h 8"/>
                <a:gd name="T14" fmla="*/ 16 w 20"/>
                <a:gd name="T15" fmla="*/ 8 h 8"/>
                <a:gd name="T16" fmla="*/ 20 w 20"/>
                <a:gd name="T1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8">
                  <a:moveTo>
                    <a:pt x="20" y="4"/>
                  </a:moveTo>
                  <a:cubicBezTo>
                    <a:pt x="20" y="4"/>
                    <a:pt x="20" y="4"/>
                    <a:pt x="20" y="4"/>
                  </a:cubicBezTo>
                  <a:cubicBezTo>
                    <a:pt x="20" y="2"/>
                    <a:pt x="18" y="0"/>
                    <a:pt x="1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8" y="8"/>
                    <a:pt x="20" y="6"/>
                    <a:pt x="20" y="4"/>
                  </a:cubicBez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5" name="Freeform 335">
              <a:extLst>
                <a:ext uri="{FF2B5EF4-FFF2-40B4-BE49-F238E27FC236}">
                  <a16:creationId xmlns:a16="http://schemas.microsoft.com/office/drawing/2014/main" id="{6E638072-76AA-4CCE-A7B4-7D31B8A89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35675" y="3098800"/>
              <a:ext cx="87313" cy="34925"/>
            </a:xfrm>
            <a:custGeom>
              <a:avLst/>
              <a:gdLst>
                <a:gd name="T0" fmla="*/ 18 w 18"/>
                <a:gd name="T1" fmla="*/ 3 h 7"/>
                <a:gd name="T2" fmla="*/ 18 w 18"/>
                <a:gd name="T3" fmla="*/ 3 h 7"/>
                <a:gd name="T4" fmla="*/ 15 w 18"/>
                <a:gd name="T5" fmla="*/ 0 h 7"/>
                <a:gd name="T6" fmla="*/ 4 w 18"/>
                <a:gd name="T7" fmla="*/ 0 h 7"/>
                <a:gd name="T8" fmla="*/ 0 w 18"/>
                <a:gd name="T9" fmla="*/ 3 h 7"/>
                <a:gd name="T10" fmla="*/ 0 w 18"/>
                <a:gd name="T11" fmla="*/ 3 h 7"/>
                <a:gd name="T12" fmla="*/ 4 w 18"/>
                <a:gd name="T13" fmla="*/ 7 h 7"/>
                <a:gd name="T14" fmla="*/ 15 w 18"/>
                <a:gd name="T15" fmla="*/ 7 h 7"/>
                <a:gd name="T16" fmla="*/ 18 w 18"/>
                <a:gd name="T1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7">
                  <a:moveTo>
                    <a:pt x="18" y="3"/>
                  </a:moveTo>
                  <a:cubicBezTo>
                    <a:pt x="18" y="3"/>
                    <a:pt x="18" y="3"/>
                    <a:pt x="18" y="3"/>
                  </a:cubicBezTo>
                  <a:cubicBezTo>
                    <a:pt x="18" y="1"/>
                    <a:pt x="17" y="0"/>
                    <a:pt x="1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5"/>
                    <a:pt x="2" y="7"/>
                    <a:pt x="4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7" y="7"/>
                    <a:pt x="18" y="5"/>
                    <a:pt x="18" y="3"/>
                  </a:cubicBez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6" name="Freeform 336">
              <a:extLst>
                <a:ext uri="{FF2B5EF4-FFF2-40B4-BE49-F238E27FC236}">
                  <a16:creationId xmlns:a16="http://schemas.microsoft.com/office/drawing/2014/main" id="{BC283377-D191-4BA4-9589-AAEE833A36F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72175" y="2981325"/>
              <a:ext cx="96838" cy="152400"/>
            </a:xfrm>
            <a:custGeom>
              <a:avLst/>
              <a:gdLst>
                <a:gd name="T0" fmla="*/ 0 w 20"/>
                <a:gd name="T1" fmla="*/ 0 h 31"/>
                <a:gd name="T2" fmla="*/ 0 w 20"/>
                <a:gd name="T3" fmla="*/ 0 h 31"/>
                <a:gd name="T4" fmla="*/ 0 w 20"/>
                <a:gd name="T5" fmla="*/ 4 h 31"/>
                <a:gd name="T6" fmla="*/ 4 w 20"/>
                <a:gd name="T7" fmla="*/ 31 h 31"/>
                <a:gd name="T8" fmla="*/ 9 w 20"/>
                <a:gd name="T9" fmla="*/ 31 h 31"/>
                <a:gd name="T10" fmla="*/ 10 w 20"/>
                <a:gd name="T11" fmla="*/ 31 h 31"/>
                <a:gd name="T12" fmla="*/ 20 w 20"/>
                <a:gd name="T13" fmla="*/ 19 h 31"/>
                <a:gd name="T14" fmla="*/ 20 w 20"/>
                <a:gd name="T15" fmla="*/ 12 h 31"/>
                <a:gd name="T16" fmla="*/ 14 w 20"/>
                <a:gd name="T17" fmla="*/ 2 h 31"/>
                <a:gd name="T18" fmla="*/ 13 w 20"/>
                <a:gd name="T19" fmla="*/ 1 h 31"/>
                <a:gd name="T20" fmla="*/ 10 w 20"/>
                <a:gd name="T21" fmla="*/ 0 h 31"/>
                <a:gd name="T22" fmla="*/ 9 w 20"/>
                <a:gd name="T23" fmla="*/ 0 h 31"/>
                <a:gd name="T24" fmla="*/ 0 w 20"/>
                <a:gd name="T2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3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6" y="31"/>
                    <a:pt x="20" y="25"/>
                    <a:pt x="20" y="19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7"/>
                    <a:pt x="18" y="4"/>
                    <a:pt x="14" y="2"/>
                  </a:cubicBezTo>
                  <a:cubicBezTo>
                    <a:pt x="14" y="1"/>
                    <a:pt x="14" y="1"/>
                    <a:pt x="13" y="1"/>
                  </a:cubicBezTo>
                  <a:cubicBezTo>
                    <a:pt x="12" y="1"/>
                    <a:pt x="11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7" name="Freeform 337">
              <a:extLst>
                <a:ext uri="{FF2B5EF4-FFF2-40B4-BE49-F238E27FC236}">
                  <a16:creationId xmlns:a16="http://schemas.microsoft.com/office/drawing/2014/main" id="{4D430A0C-F73B-4655-A5A1-6293296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11862" y="2981325"/>
              <a:ext cx="63500" cy="152400"/>
            </a:xfrm>
            <a:custGeom>
              <a:avLst/>
              <a:gdLst>
                <a:gd name="T0" fmla="*/ 13 w 13"/>
                <a:gd name="T1" fmla="*/ 31 h 31"/>
                <a:gd name="T2" fmla="*/ 6 w 13"/>
                <a:gd name="T3" fmla="*/ 31 h 31"/>
                <a:gd name="T4" fmla="*/ 3 w 13"/>
                <a:gd name="T5" fmla="*/ 27 h 31"/>
                <a:gd name="T6" fmla="*/ 3 w 13"/>
                <a:gd name="T7" fmla="*/ 27 h 31"/>
                <a:gd name="T8" fmla="*/ 6 w 13"/>
                <a:gd name="T9" fmla="*/ 24 h 31"/>
                <a:gd name="T10" fmla="*/ 5 w 13"/>
                <a:gd name="T11" fmla="*/ 24 h 31"/>
                <a:gd name="T12" fmla="*/ 1 w 13"/>
                <a:gd name="T13" fmla="*/ 20 h 31"/>
                <a:gd name="T14" fmla="*/ 1 w 13"/>
                <a:gd name="T15" fmla="*/ 20 h 31"/>
                <a:gd name="T16" fmla="*/ 5 w 13"/>
                <a:gd name="T17" fmla="*/ 16 h 31"/>
                <a:gd name="T18" fmla="*/ 4 w 13"/>
                <a:gd name="T19" fmla="*/ 16 h 31"/>
                <a:gd name="T20" fmla="*/ 0 w 13"/>
                <a:gd name="T21" fmla="*/ 12 h 31"/>
                <a:gd name="T22" fmla="*/ 0 w 13"/>
                <a:gd name="T23" fmla="*/ 12 h 31"/>
                <a:gd name="T24" fmla="*/ 4 w 13"/>
                <a:gd name="T25" fmla="*/ 8 h 31"/>
                <a:gd name="T26" fmla="*/ 0 w 13"/>
                <a:gd name="T27" fmla="*/ 4 h 31"/>
                <a:gd name="T28" fmla="*/ 0 w 13"/>
                <a:gd name="T29" fmla="*/ 4 h 31"/>
                <a:gd name="T30" fmla="*/ 4 w 13"/>
                <a:gd name="T31" fmla="*/ 0 h 31"/>
                <a:gd name="T32" fmla="*/ 13 w 13"/>
                <a:gd name="T33" fmla="*/ 0 h 31"/>
                <a:gd name="T34" fmla="*/ 13 w 13"/>
                <a:gd name="T3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" h="31">
                  <a:moveTo>
                    <a:pt x="13" y="31"/>
                  </a:moveTo>
                  <a:cubicBezTo>
                    <a:pt x="6" y="31"/>
                    <a:pt x="6" y="31"/>
                    <a:pt x="6" y="31"/>
                  </a:cubicBezTo>
                  <a:cubicBezTo>
                    <a:pt x="4" y="31"/>
                    <a:pt x="3" y="29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5"/>
                    <a:pt x="4" y="24"/>
                    <a:pt x="6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3" y="24"/>
                    <a:pt x="1" y="22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18"/>
                    <a:pt x="3" y="16"/>
                    <a:pt x="5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2" y="16"/>
                    <a:pt x="0" y="14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0"/>
                    <a:pt x="2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lnTo>
                    <a:pt x="13" y="31"/>
                  </a:ln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8" name="Rectangle 338">
              <a:extLst>
                <a:ext uri="{FF2B5EF4-FFF2-40B4-BE49-F238E27FC236}">
                  <a16:creationId xmlns:a16="http://schemas.microsoft.com/office/drawing/2014/main" id="{497D4245-9AC1-4226-ABD7-82450B2ED0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059487" y="2825750"/>
              <a:ext cx="193675" cy="14288"/>
            </a:xfrm>
            <a:prstGeom prst="rect">
              <a:avLst/>
            </a:prstGeom>
            <a:solidFill>
              <a:srgbClr val="9D9D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9" name="Rectangle 339">
              <a:extLst>
                <a:ext uri="{FF2B5EF4-FFF2-40B4-BE49-F238E27FC236}">
                  <a16:creationId xmlns:a16="http://schemas.microsoft.com/office/drawing/2014/main" id="{5AD93B49-F1B7-46A7-BB81-428BDDEDA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059487" y="2825750"/>
              <a:ext cx="193675" cy="14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3" name="Freeform 340">
              <a:extLst>
                <a:ext uri="{FF2B5EF4-FFF2-40B4-BE49-F238E27FC236}">
                  <a16:creationId xmlns:a16="http://schemas.microsoft.com/office/drawing/2014/main" id="{AE06D553-FE23-45F0-99E0-C5DB0C0626D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30912" y="1762125"/>
              <a:ext cx="101600" cy="1063625"/>
            </a:xfrm>
            <a:custGeom>
              <a:avLst/>
              <a:gdLst>
                <a:gd name="T0" fmla="*/ 0 w 21"/>
                <a:gd name="T1" fmla="*/ 2 h 218"/>
                <a:gd name="T2" fmla="*/ 9 w 21"/>
                <a:gd name="T3" fmla="*/ 218 h 218"/>
                <a:gd name="T4" fmla="*/ 19 w 21"/>
                <a:gd name="T5" fmla="*/ 218 h 218"/>
                <a:gd name="T6" fmla="*/ 11 w 21"/>
                <a:gd name="T7" fmla="*/ 9 h 218"/>
                <a:gd name="T8" fmla="*/ 0 w 21"/>
                <a:gd name="T9" fmla="*/ 2 h 218"/>
                <a:gd name="T10" fmla="*/ 0 w 21"/>
                <a:gd name="T11" fmla="*/ 2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18">
                  <a:moveTo>
                    <a:pt x="0" y="2"/>
                  </a:moveTo>
                  <a:cubicBezTo>
                    <a:pt x="8" y="72"/>
                    <a:pt x="11" y="144"/>
                    <a:pt x="9" y="218"/>
                  </a:cubicBezTo>
                  <a:cubicBezTo>
                    <a:pt x="19" y="218"/>
                    <a:pt x="19" y="218"/>
                    <a:pt x="19" y="218"/>
                  </a:cubicBezTo>
                  <a:cubicBezTo>
                    <a:pt x="21" y="146"/>
                    <a:pt x="19" y="76"/>
                    <a:pt x="11" y="9"/>
                  </a:cubicBezTo>
                  <a:cubicBezTo>
                    <a:pt x="10" y="0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4" name="Freeform 341">
              <a:extLst>
                <a:ext uri="{FF2B5EF4-FFF2-40B4-BE49-F238E27FC236}">
                  <a16:creationId xmlns:a16="http://schemas.microsoft.com/office/drawing/2014/main" id="{95756FF2-8C1A-42D4-ADEB-942E1002D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11862" y="1790700"/>
              <a:ext cx="63500" cy="1020763"/>
            </a:xfrm>
            <a:custGeom>
              <a:avLst/>
              <a:gdLst>
                <a:gd name="T0" fmla="*/ 12 w 13"/>
                <a:gd name="T1" fmla="*/ 209 h 209"/>
                <a:gd name="T2" fmla="*/ 4 w 13"/>
                <a:gd name="T3" fmla="*/ 4 h 209"/>
                <a:gd name="T4" fmla="*/ 0 w 13"/>
                <a:gd name="T5" fmla="*/ 0 h 209"/>
                <a:gd name="T6" fmla="*/ 8 w 13"/>
                <a:gd name="T7" fmla="*/ 209 h 209"/>
                <a:gd name="T8" fmla="*/ 12 w 13"/>
                <a:gd name="T9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09">
                  <a:moveTo>
                    <a:pt x="12" y="209"/>
                  </a:moveTo>
                  <a:cubicBezTo>
                    <a:pt x="13" y="132"/>
                    <a:pt x="11" y="65"/>
                    <a:pt x="4" y="4"/>
                  </a:cubicBezTo>
                  <a:cubicBezTo>
                    <a:pt x="3" y="2"/>
                    <a:pt x="3" y="0"/>
                    <a:pt x="0" y="0"/>
                  </a:cubicBezTo>
                  <a:cubicBezTo>
                    <a:pt x="8" y="66"/>
                    <a:pt x="10" y="136"/>
                    <a:pt x="8" y="209"/>
                  </a:cubicBezTo>
                  <a:cubicBezTo>
                    <a:pt x="12" y="209"/>
                    <a:pt x="12" y="209"/>
                    <a:pt x="12" y="209"/>
                  </a:cubicBezTo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5" name="Freeform 342">
              <a:extLst>
                <a:ext uri="{FF2B5EF4-FFF2-40B4-BE49-F238E27FC236}">
                  <a16:creationId xmlns:a16="http://schemas.microsoft.com/office/drawing/2014/main" id="{4B3F4C4D-9051-4895-9AB3-23C9C762A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30912" y="1771650"/>
              <a:ext cx="92075" cy="1054100"/>
            </a:xfrm>
            <a:custGeom>
              <a:avLst/>
              <a:gdLst>
                <a:gd name="T0" fmla="*/ 0 w 19"/>
                <a:gd name="T1" fmla="*/ 0 h 216"/>
                <a:gd name="T2" fmla="*/ 10 w 19"/>
                <a:gd name="T3" fmla="*/ 168 h 216"/>
                <a:gd name="T4" fmla="*/ 9 w 19"/>
                <a:gd name="T5" fmla="*/ 216 h 216"/>
                <a:gd name="T6" fmla="*/ 19 w 19"/>
                <a:gd name="T7" fmla="*/ 216 h 216"/>
                <a:gd name="T8" fmla="*/ 16 w 19"/>
                <a:gd name="T9" fmla="*/ 207 h 216"/>
                <a:gd name="T10" fmla="*/ 16 w 19"/>
                <a:gd name="T11" fmla="*/ 213 h 216"/>
                <a:gd name="T12" fmla="*/ 12 w 19"/>
                <a:gd name="T13" fmla="*/ 213 h 216"/>
                <a:gd name="T14" fmla="*/ 13 w 19"/>
                <a:gd name="T15" fmla="*/ 147 h 216"/>
                <a:gd name="T16" fmla="*/ 0 w 19"/>
                <a:gd name="T17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216">
                  <a:moveTo>
                    <a:pt x="0" y="0"/>
                  </a:moveTo>
                  <a:cubicBezTo>
                    <a:pt x="7" y="55"/>
                    <a:pt x="10" y="111"/>
                    <a:pt x="10" y="168"/>
                  </a:cubicBezTo>
                  <a:cubicBezTo>
                    <a:pt x="10" y="184"/>
                    <a:pt x="9" y="200"/>
                    <a:pt x="9" y="216"/>
                  </a:cubicBezTo>
                  <a:cubicBezTo>
                    <a:pt x="19" y="216"/>
                    <a:pt x="19" y="216"/>
                    <a:pt x="19" y="216"/>
                  </a:cubicBezTo>
                  <a:cubicBezTo>
                    <a:pt x="18" y="216"/>
                    <a:pt x="17" y="212"/>
                    <a:pt x="16" y="207"/>
                  </a:cubicBezTo>
                  <a:cubicBezTo>
                    <a:pt x="16" y="209"/>
                    <a:pt x="16" y="211"/>
                    <a:pt x="16" y="213"/>
                  </a:cubicBezTo>
                  <a:cubicBezTo>
                    <a:pt x="12" y="213"/>
                    <a:pt x="12" y="213"/>
                    <a:pt x="12" y="213"/>
                  </a:cubicBezTo>
                  <a:cubicBezTo>
                    <a:pt x="13" y="191"/>
                    <a:pt x="13" y="168"/>
                    <a:pt x="13" y="147"/>
                  </a:cubicBezTo>
                  <a:cubicBezTo>
                    <a:pt x="12" y="103"/>
                    <a:pt x="9" y="47"/>
                    <a:pt x="0" y="0"/>
                  </a:cubicBezTo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6" name="Freeform 343">
              <a:extLst>
                <a:ext uri="{FF2B5EF4-FFF2-40B4-BE49-F238E27FC236}">
                  <a16:creationId xmlns:a16="http://schemas.microsoft.com/office/drawing/2014/main" id="{2AAE051E-4688-433F-9952-068FA5A1B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72175" y="2489200"/>
              <a:ext cx="19050" cy="322263"/>
            </a:xfrm>
            <a:custGeom>
              <a:avLst/>
              <a:gdLst>
                <a:gd name="T0" fmla="*/ 1 w 4"/>
                <a:gd name="T1" fmla="*/ 0 h 66"/>
                <a:gd name="T2" fmla="*/ 0 w 4"/>
                <a:gd name="T3" fmla="*/ 66 h 66"/>
                <a:gd name="T4" fmla="*/ 4 w 4"/>
                <a:gd name="T5" fmla="*/ 66 h 66"/>
                <a:gd name="T6" fmla="*/ 4 w 4"/>
                <a:gd name="T7" fmla="*/ 60 h 66"/>
                <a:gd name="T8" fmla="*/ 1 w 4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6">
                  <a:moveTo>
                    <a:pt x="1" y="0"/>
                  </a:moveTo>
                  <a:cubicBezTo>
                    <a:pt x="1" y="21"/>
                    <a:pt x="1" y="44"/>
                    <a:pt x="0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64"/>
                    <a:pt x="4" y="62"/>
                    <a:pt x="4" y="60"/>
                  </a:cubicBezTo>
                  <a:cubicBezTo>
                    <a:pt x="2" y="48"/>
                    <a:pt x="2" y="26"/>
                    <a:pt x="1" y="0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8" name="Freeform 344">
              <a:extLst>
                <a:ext uri="{FF2B5EF4-FFF2-40B4-BE49-F238E27FC236}">
                  <a16:creationId xmlns:a16="http://schemas.microsoft.com/office/drawing/2014/main" id="{97EEFBF1-1F6B-40B3-9385-4A68F1E06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89625" y="2840038"/>
              <a:ext cx="496888" cy="434975"/>
            </a:xfrm>
            <a:custGeom>
              <a:avLst/>
              <a:gdLst>
                <a:gd name="T0" fmla="*/ 1 w 102"/>
                <a:gd name="T1" fmla="*/ 33 h 89"/>
                <a:gd name="T2" fmla="*/ 47 w 102"/>
                <a:gd name="T3" fmla="*/ 49 h 89"/>
                <a:gd name="T4" fmla="*/ 68 w 102"/>
                <a:gd name="T5" fmla="*/ 0 h 89"/>
                <a:gd name="T6" fmla="*/ 102 w 102"/>
                <a:gd name="T7" fmla="*/ 15 h 89"/>
                <a:gd name="T8" fmla="*/ 72 w 102"/>
                <a:gd name="T9" fmla="*/ 78 h 89"/>
                <a:gd name="T10" fmla="*/ 52 w 102"/>
                <a:gd name="T11" fmla="*/ 87 h 89"/>
                <a:gd name="T12" fmla="*/ 0 w 102"/>
                <a:gd name="T13" fmla="*/ 69 h 89"/>
                <a:gd name="T14" fmla="*/ 1 w 102"/>
                <a:gd name="T15" fmla="*/ 3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89">
                  <a:moveTo>
                    <a:pt x="1" y="33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102" y="15"/>
                    <a:pt x="102" y="15"/>
                    <a:pt x="102" y="15"/>
                  </a:cubicBezTo>
                  <a:cubicBezTo>
                    <a:pt x="72" y="78"/>
                    <a:pt x="72" y="78"/>
                    <a:pt x="72" y="78"/>
                  </a:cubicBezTo>
                  <a:cubicBezTo>
                    <a:pt x="69" y="85"/>
                    <a:pt x="60" y="89"/>
                    <a:pt x="52" y="87"/>
                  </a:cubicBezTo>
                  <a:cubicBezTo>
                    <a:pt x="0" y="69"/>
                    <a:pt x="0" y="69"/>
                    <a:pt x="0" y="69"/>
                  </a:cubicBezTo>
                  <a:lnTo>
                    <a:pt x="1" y="33"/>
                  </a:lnTo>
                  <a:close/>
                </a:path>
              </a:pathLst>
            </a:custGeom>
            <a:solidFill>
              <a:srgbClr val="5D31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9" name="Oval 345">
              <a:extLst>
                <a:ext uri="{FF2B5EF4-FFF2-40B4-BE49-F238E27FC236}">
                  <a16:creationId xmlns:a16="http://schemas.microsoft.com/office/drawing/2014/main" id="{1315E809-4E07-44E1-BD8C-1606194ED1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807075" y="2259013"/>
              <a:ext cx="190500" cy="127000"/>
            </a:xfrm>
            <a:prstGeom prst="ellipse">
              <a:avLst/>
            </a:pr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60" name="Freeform 346">
              <a:extLst>
                <a:ext uri="{FF2B5EF4-FFF2-40B4-BE49-F238E27FC236}">
                  <a16:creationId xmlns:a16="http://schemas.microsoft.com/office/drawing/2014/main" id="{7427DFCD-7D29-4592-8954-A9C027C92CC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80100" y="2333625"/>
              <a:ext cx="331788" cy="388938"/>
            </a:xfrm>
            <a:custGeom>
              <a:avLst/>
              <a:gdLst>
                <a:gd name="T0" fmla="*/ 4 w 68"/>
                <a:gd name="T1" fmla="*/ 33 h 80"/>
                <a:gd name="T2" fmla="*/ 5 w 68"/>
                <a:gd name="T3" fmla="*/ 33 h 80"/>
                <a:gd name="T4" fmla="*/ 5 w 68"/>
                <a:gd name="T5" fmla="*/ 20 h 80"/>
                <a:gd name="T6" fmla="*/ 25 w 68"/>
                <a:gd name="T7" fmla="*/ 0 h 80"/>
                <a:gd name="T8" fmla="*/ 44 w 68"/>
                <a:gd name="T9" fmla="*/ 0 h 80"/>
                <a:gd name="T10" fmla="*/ 63 w 68"/>
                <a:gd name="T11" fmla="*/ 20 h 80"/>
                <a:gd name="T12" fmla="*/ 63 w 68"/>
                <a:gd name="T13" fmla="*/ 33 h 80"/>
                <a:gd name="T14" fmla="*/ 65 w 68"/>
                <a:gd name="T15" fmla="*/ 33 h 80"/>
                <a:gd name="T16" fmla="*/ 67 w 68"/>
                <a:gd name="T17" fmla="*/ 43 h 80"/>
                <a:gd name="T18" fmla="*/ 63 w 68"/>
                <a:gd name="T19" fmla="*/ 52 h 80"/>
                <a:gd name="T20" fmla="*/ 62 w 68"/>
                <a:gd name="T21" fmla="*/ 52 h 80"/>
                <a:gd name="T22" fmla="*/ 61 w 68"/>
                <a:gd name="T23" fmla="*/ 52 h 80"/>
                <a:gd name="T24" fmla="*/ 56 w 68"/>
                <a:gd name="T25" fmla="*/ 65 h 80"/>
                <a:gd name="T26" fmla="*/ 50 w 68"/>
                <a:gd name="T27" fmla="*/ 74 h 80"/>
                <a:gd name="T28" fmla="*/ 34 w 68"/>
                <a:gd name="T29" fmla="*/ 80 h 80"/>
                <a:gd name="T30" fmla="*/ 34 w 68"/>
                <a:gd name="T31" fmla="*/ 80 h 80"/>
                <a:gd name="T32" fmla="*/ 34 w 68"/>
                <a:gd name="T33" fmla="*/ 80 h 80"/>
                <a:gd name="T34" fmla="*/ 34 w 68"/>
                <a:gd name="T35" fmla="*/ 80 h 80"/>
                <a:gd name="T36" fmla="*/ 34 w 68"/>
                <a:gd name="T37" fmla="*/ 80 h 80"/>
                <a:gd name="T38" fmla="*/ 19 w 68"/>
                <a:gd name="T39" fmla="*/ 74 h 80"/>
                <a:gd name="T40" fmla="*/ 12 w 68"/>
                <a:gd name="T41" fmla="*/ 65 h 80"/>
                <a:gd name="T42" fmla="*/ 7 w 68"/>
                <a:gd name="T43" fmla="*/ 52 h 80"/>
                <a:gd name="T44" fmla="*/ 7 w 68"/>
                <a:gd name="T45" fmla="*/ 52 h 80"/>
                <a:gd name="T46" fmla="*/ 5 w 68"/>
                <a:gd name="T47" fmla="*/ 52 h 80"/>
                <a:gd name="T48" fmla="*/ 1 w 68"/>
                <a:gd name="T49" fmla="*/ 43 h 80"/>
                <a:gd name="T50" fmla="*/ 4 w 68"/>
                <a:gd name="T51" fmla="*/ 3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8" h="80">
                  <a:moveTo>
                    <a:pt x="4" y="33"/>
                  </a:moveTo>
                  <a:cubicBezTo>
                    <a:pt x="4" y="33"/>
                    <a:pt x="5" y="33"/>
                    <a:pt x="5" y="33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9"/>
                    <a:pt x="14" y="0"/>
                    <a:pt x="2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0"/>
                    <a:pt x="63" y="9"/>
                    <a:pt x="63" y="20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4" y="33"/>
                    <a:pt x="64" y="33"/>
                    <a:pt x="65" y="33"/>
                  </a:cubicBezTo>
                  <a:cubicBezTo>
                    <a:pt x="68" y="33"/>
                    <a:pt x="68" y="38"/>
                    <a:pt x="67" y="43"/>
                  </a:cubicBezTo>
                  <a:cubicBezTo>
                    <a:pt x="67" y="47"/>
                    <a:pt x="66" y="51"/>
                    <a:pt x="63" y="52"/>
                  </a:cubicBezTo>
                  <a:cubicBezTo>
                    <a:pt x="63" y="52"/>
                    <a:pt x="62" y="52"/>
                    <a:pt x="62" y="52"/>
                  </a:cubicBezTo>
                  <a:cubicBezTo>
                    <a:pt x="61" y="52"/>
                    <a:pt x="61" y="52"/>
                    <a:pt x="61" y="52"/>
                  </a:cubicBezTo>
                  <a:cubicBezTo>
                    <a:pt x="60" y="58"/>
                    <a:pt x="58" y="62"/>
                    <a:pt x="56" y="65"/>
                  </a:cubicBezTo>
                  <a:cubicBezTo>
                    <a:pt x="54" y="69"/>
                    <a:pt x="52" y="72"/>
                    <a:pt x="50" y="74"/>
                  </a:cubicBezTo>
                  <a:cubicBezTo>
                    <a:pt x="46" y="79"/>
                    <a:pt x="42" y="80"/>
                    <a:pt x="34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25" y="80"/>
                    <a:pt x="24" y="80"/>
                    <a:pt x="19" y="74"/>
                  </a:cubicBezTo>
                  <a:cubicBezTo>
                    <a:pt x="17" y="72"/>
                    <a:pt x="15" y="69"/>
                    <a:pt x="12" y="65"/>
                  </a:cubicBezTo>
                  <a:cubicBezTo>
                    <a:pt x="10" y="62"/>
                    <a:pt x="9" y="58"/>
                    <a:pt x="7" y="52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6" y="52"/>
                    <a:pt x="6" y="52"/>
                    <a:pt x="5" y="52"/>
                  </a:cubicBezTo>
                  <a:cubicBezTo>
                    <a:pt x="3" y="51"/>
                    <a:pt x="2" y="47"/>
                    <a:pt x="1" y="43"/>
                  </a:cubicBezTo>
                  <a:cubicBezTo>
                    <a:pt x="0" y="38"/>
                    <a:pt x="1" y="33"/>
                    <a:pt x="4" y="33"/>
                  </a:cubicBez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61" name="Freeform 347">
              <a:extLst>
                <a:ext uri="{FF2B5EF4-FFF2-40B4-BE49-F238E27FC236}">
                  <a16:creationId xmlns:a16="http://schemas.microsoft.com/office/drawing/2014/main" id="{9BEEBB8C-62C7-4957-8B80-CFF1DA42119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65812" y="2312988"/>
              <a:ext cx="307975" cy="204788"/>
            </a:xfrm>
            <a:custGeom>
              <a:avLst/>
              <a:gdLst>
                <a:gd name="T0" fmla="*/ 0 w 63"/>
                <a:gd name="T1" fmla="*/ 26 h 42"/>
                <a:gd name="T2" fmla="*/ 1 w 63"/>
                <a:gd name="T3" fmla="*/ 37 h 42"/>
                <a:gd name="T4" fmla="*/ 1 w 63"/>
                <a:gd name="T5" fmla="*/ 38 h 42"/>
                <a:gd name="T6" fmla="*/ 7 w 63"/>
                <a:gd name="T7" fmla="*/ 42 h 42"/>
                <a:gd name="T8" fmla="*/ 7 w 63"/>
                <a:gd name="T9" fmla="*/ 37 h 42"/>
                <a:gd name="T10" fmla="*/ 7 w 63"/>
                <a:gd name="T11" fmla="*/ 27 h 42"/>
                <a:gd name="T12" fmla="*/ 9 w 63"/>
                <a:gd name="T13" fmla="*/ 20 h 42"/>
                <a:gd name="T14" fmla="*/ 16 w 63"/>
                <a:gd name="T15" fmla="*/ 16 h 42"/>
                <a:gd name="T16" fmla="*/ 46 w 63"/>
                <a:gd name="T17" fmla="*/ 16 h 42"/>
                <a:gd name="T18" fmla="*/ 54 w 63"/>
                <a:gd name="T19" fmla="*/ 20 h 42"/>
                <a:gd name="T20" fmla="*/ 56 w 63"/>
                <a:gd name="T21" fmla="*/ 27 h 42"/>
                <a:gd name="T22" fmla="*/ 56 w 63"/>
                <a:gd name="T23" fmla="*/ 37 h 42"/>
                <a:gd name="T24" fmla="*/ 56 w 63"/>
                <a:gd name="T25" fmla="*/ 42 h 42"/>
                <a:gd name="T26" fmla="*/ 62 w 63"/>
                <a:gd name="T27" fmla="*/ 38 h 42"/>
                <a:gd name="T28" fmla="*/ 62 w 63"/>
                <a:gd name="T29" fmla="*/ 37 h 42"/>
                <a:gd name="T30" fmla="*/ 63 w 63"/>
                <a:gd name="T31" fmla="*/ 26 h 42"/>
                <a:gd name="T32" fmla="*/ 62 w 63"/>
                <a:gd name="T33" fmla="*/ 20 h 42"/>
                <a:gd name="T34" fmla="*/ 56 w 63"/>
                <a:gd name="T35" fmla="*/ 9 h 42"/>
                <a:gd name="T36" fmla="*/ 31 w 63"/>
                <a:gd name="T37" fmla="*/ 0 h 42"/>
                <a:gd name="T38" fmla="*/ 6 w 63"/>
                <a:gd name="T39" fmla="*/ 9 h 42"/>
                <a:gd name="T40" fmla="*/ 1 w 63"/>
                <a:gd name="T41" fmla="*/ 20 h 42"/>
                <a:gd name="T42" fmla="*/ 0 w 63"/>
                <a:gd name="T43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3" h="42">
                  <a:moveTo>
                    <a:pt x="0" y="26"/>
                  </a:moveTo>
                  <a:cubicBezTo>
                    <a:pt x="1" y="37"/>
                    <a:pt x="1" y="37"/>
                    <a:pt x="1" y="37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2" y="38"/>
                    <a:pt x="6" y="40"/>
                    <a:pt x="7" y="42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4"/>
                    <a:pt x="8" y="22"/>
                    <a:pt x="9" y="20"/>
                  </a:cubicBezTo>
                  <a:cubicBezTo>
                    <a:pt x="10" y="17"/>
                    <a:pt x="13" y="16"/>
                    <a:pt x="16" y="16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50" y="16"/>
                    <a:pt x="52" y="17"/>
                    <a:pt x="54" y="20"/>
                  </a:cubicBezTo>
                  <a:cubicBezTo>
                    <a:pt x="55" y="22"/>
                    <a:pt x="56" y="24"/>
                    <a:pt x="56" y="2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7" y="40"/>
                    <a:pt x="60" y="38"/>
                    <a:pt x="62" y="38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63" y="24"/>
                    <a:pt x="63" y="22"/>
                    <a:pt x="62" y="20"/>
                  </a:cubicBezTo>
                  <a:cubicBezTo>
                    <a:pt x="61" y="16"/>
                    <a:pt x="59" y="12"/>
                    <a:pt x="56" y="9"/>
                  </a:cubicBezTo>
                  <a:cubicBezTo>
                    <a:pt x="50" y="2"/>
                    <a:pt x="44" y="0"/>
                    <a:pt x="31" y="0"/>
                  </a:cubicBezTo>
                  <a:cubicBezTo>
                    <a:pt x="19" y="0"/>
                    <a:pt x="13" y="2"/>
                    <a:pt x="6" y="9"/>
                  </a:cubicBezTo>
                  <a:cubicBezTo>
                    <a:pt x="4" y="12"/>
                    <a:pt x="2" y="16"/>
                    <a:pt x="1" y="20"/>
                  </a:cubicBezTo>
                  <a:cubicBezTo>
                    <a:pt x="0" y="22"/>
                    <a:pt x="0" y="24"/>
                    <a:pt x="0" y="26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64" name="Freeform 348">
              <a:extLst>
                <a:ext uri="{FF2B5EF4-FFF2-40B4-BE49-F238E27FC236}">
                  <a16:creationId xmlns:a16="http://schemas.microsoft.com/office/drawing/2014/main" id="{800378BE-67EB-4BB3-9AFD-872AAECDC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11812" y="2444750"/>
              <a:ext cx="47625" cy="157163"/>
            </a:xfrm>
            <a:custGeom>
              <a:avLst/>
              <a:gdLst>
                <a:gd name="T0" fmla="*/ 5 w 10"/>
                <a:gd name="T1" fmla="*/ 31 h 32"/>
                <a:gd name="T2" fmla="*/ 0 w 10"/>
                <a:gd name="T3" fmla="*/ 32 h 32"/>
                <a:gd name="T4" fmla="*/ 4 w 10"/>
                <a:gd name="T5" fmla="*/ 0 h 32"/>
                <a:gd name="T6" fmla="*/ 10 w 10"/>
                <a:gd name="T7" fmla="*/ 11 h 32"/>
                <a:gd name="T8" fmla="*/ 5 w 10"/>
                <a:gd name="T9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2">
                  <a:moveTo>
                    <a:pt x="5" y="31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5" y="20"/>
                    <a:pt x="3" y="15"/>
                    <a:pt x="4" y="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5" y="11"/>
                    <a:pt x="5" y="24"/>
                    <a:pt x="5" y="3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65" name="Freeform 349">
              <a:extLst>
                <a:ext uri="{FF2B5EF4-FFF2-40B4-BE49-F238E27FC236}">
                  <a16:creationId xmlns:a16="http://schemas.microsoft.com/office/drawing/2014/main" id="{7DB9F9DF-81CF-42BB-BB42-BD71B89141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61050" y="2444750"/>
              <a:ext cx="49213" cy="157163"/>
            </a:xfrm>
            <a:custGeom>
              <a:avLst/>
              <a:gdLst>
                <a:gd name="T0" fmla="*/ 5 w 10"/>
                <a:gd name="T1" fmla="*/ 31 h 32"/>
                <a:gd name="T2" fmla="*/ 10 w 10"/>
                <a:gd name="T3" fmla="*/ 32 h 32"/>
                <a:gd name="T4" fmla="*/ 6 w 10"/>
                <a:gd name="T5" fmla="*/ 0 h 32"/>
                <a:gd name="T6" fmla="*/ 0 w 10"/>
                <a:gd name="T7" fmla="*/ 11 h 32"/>
                <a:gd name="T8" fmla="*/ 5 w 10"/>
                <a:gd name="T9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2">
                  <a:moveTo>
                    <a:pt x="5" y="31"/>
                  </a:moveTo>
                  <a:cubicBezTo>
                    <a:pt x="10" y="32"/>
                    <a:pt x="10" y="32"/>
                    <a:pt x="10" y="32"/>
                  </a:cubicBezTo>
                  <a:cubicBezTo>
                    <a:pt x="5" y="20"/>
                    <a:pt x="6" y="15"/>
                    <a:pt x="6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" y="11"/>
                    <a:pt x="4" y="24"/>
                    <a:pt x="5" y="3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66" name="Freeform 350">
              <a:extLst>
                <a:ext uri="{FF2B5EF4-FFF2-40B4-BE49-F238E27FC236}">
                  <a16:creationId xmlns:a16="http://schemas.microsoft.com/office/drawing/2014/main" id="{DBB3DFFB-76E9-4CBE-9B8C-ACDFF32EA5D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99125" y="2601913"/>
              <a:ext cx="77788" cy="136525"/>
            </a:xfrm>
            <a:custGeom>
              <a:avLst/>
              <a:gdLst>
                <a:gd name="T0" fmla="*/ 16 w 16"/>
                <a:gd name="T1" fmla="*/ 28 h 28"/>
                <a:gd name="T2" fmla="*/ 15 w 16"/>
                <a:gd name="T3" fmla="*/ 14 h 28"/>
                <a:gd name="T4" fmla="*/ 11 w 16"/>
                <a:gd name="T5" fmla="*/ 5 h 28"/>
                <a:gd name="T6" fmla="*/ 2 w 16"/>
                <a:gd name="T7" fmla="*/ 1 h 28"/>
                <a:gd name="T8" fmla="*/ 2 w 16"/>
                <a:gd name="T9" fmla="*/ 6 h 28"/>
                <a:gd name="T10" fmla="*/ 11 w 16"/>
                <a:gd name="T11" fmla="*/ 14 h 28"/>
                <a:gd name="T12" fmla="*/ 12 w 16"/>
                <a:gd name="T13" fmla="*/ 21 h 28"/>
                <a:gd name="T14" fmla="*/ 16 w 16"/>
                <a:gd name="T1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8">
                  <a:moveTo>
                    <a:pt x="16" y="28"/>
                  </a:moveTo>
                  <a:cubicBezTo>
                    <a:pt x="14" y="24"/>
                    <a:pt x="14" y="19"/>
                    <a:pt x="15" y="14"/>
                  </a:cubicBezTo>
                  <a:cubicBezTo>
                    <a:pt x="15" y="10"/>
                    <a:pt x="14" y="7"/>
                    <a:pt x="11" y="5"/>
                  </a:cubicBezTo>
                  <a:cubicBezTo>
                    <a:pt x="9" y="3"/>
                    <a:pt x="5" y="0"/>
                    <a:pt x="2" y="1"/>
                  </a:cubicBezTo>
                  <a:cubicBezTo>
                    <a:pt x="0" y="2"/>
                    <a:pt x="0" y="5"/>
                    <a:pt x="2" y="6"/>
                  </a:cubicBezTo>
                  <a:cubicBezTo>
                    <a:pt x="4" y="6"/>
                    <a:pt x="11" y="7"/>
                    <a:pt x="11" y="14"/>
                  </a:cubicBezTo>
                  <a:cubicBezTo>
                    <a:pt x="12" y="17"/>
                    <a:pt x="12" y="18"/>
                    <a:pt x="12" y="21"/>
                  </a:cubicBezTo>
                  <a:cubicBezTo>
                    <a:pt x="12" y="23"/>
                    <a:pt x="13" y="27"/>
                    <a:pt x="16" y="28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68" name="Freeform 351">
              <a:extLst>
                <a:ext uri="{FF2B5EF4-FFF2-40B4-BE49-F238E27FC236}">
                  <a16:creationId xmlns:a16="http://schemas.microsoft.com/office/drawing/2014/main" id="{CE6A0778-B8AE-4085-8236-897EA559C46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02312" y="2601913"/>
              <a:ext cx="77788" cy="136525"/>
            </a:xfrm>
            <a:custGeom>
              <a:avLst/>
              <a:gdLst>
                <a:gd name="T0" fmla="*/ 0 w 16"/>
                <a:gd name="T1" fmla="*/ 28 h 28"/>
                <a:gd name="T2" fmla="*/ 1 w 16"/>
                <a:gd name="T3" fmla="*/ 14 h 28"/>
                <a:gd name="T4" fmla="*/ 5 w 16"/>
                <a:gd name="T5" fmla="*/ 5 h 28"/>
                <a:gd name="T6" fmla="*/ 14 w 16"/>
                <a:gd name="T7" fmla="*/ 1 h 28"/>
                <a:gd name="T8" fmla="*/ 13 w 16"/>
                <a:gd name="T9" fmla="*/ 6 h 28"/>
                <a:gd name="T10" fmla="*/ 4 w 16"/>
                <a:gd name="T11" fmla="*/ 14 h 28"/>
                <a:gd name="T12" fmla="*/ 4 w 16"/>
                <a:gd name="T13" fmla="*/ 21 h 28"/>
                <a:gd name="T14" fmla="*/ 0 w 16"/>
                <a:gd name="T1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8">
                  <a:moveTo>
                    <a:pt x="0" y="28"/>
                  </a:moveTo>
                  <a:cubicBezTo>
                    <a:pt x="2" y="24"/>
                    <a:pt x="1" y="19"/>
                    <a:pt x="1" y="14"/>
                  </a:cubicBezTo>
                  <a:cubicBezTo>
                    <a:pt x="1" y="10"/>
                    <a:pt x="2" y="7"/>
                    <a:pt x="5" y="5"/>
                  </a:cubicBezTo>
                  <a:cubicBezTo>
                    <a:pt x="7" y="3"/>
                    <a:pt x="11" y="0"/>
                    <a:pt x="14" y="1"/>
                  </a:cubicBezTo>
                  <a:cubicBezTo>
                    <a:pt x="16" y="2"/>
                    <a:pt x="16" y="5"/>
                    <a:pt x="13" y="6"/>
                  </a:cubicBezTo>
                  <a:cubicBezTo>
                    <a:pt x="12" y="6"/>
                    <a:pt x="5" y="7"/>
                    <a:pt x="4" y="14"/>
                  </a:cubicBezTo>
                  <a:cubicBezTo>
                    <a:pt x="4" y="17"/>
                    <a:pt x="4" y="18"/>
                    <a:pt x="4" y="21"/>
                  </a:cubicBezTo>
                  <a:cubicBezTo>
                    <a:pt x="4" y="23"/>
                    <a:pt x="2" y="27"/>
                    <a:pt x="0" y="28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69" name="Freeform 352">
              <a:extLst>
                <a:ext uri="{FF2B5EF4-FFF2-40B4-BE49-F238E27FC236}">
                  <a16:creationId xmlns:a16="http://schemas.microsoft.com/office/drawing/2014/main" id="{D7F336C4-958C-44D9-9111-F76C8BB6EAB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57837" y="24257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70" name="Freeform 353">
              <a:extLst>
                <a:ext uri="{FF2B5EF4-FFF2-40B4-BE49-F238E27FC236}">
                  <a16:creationId xmlns:a16="http://schemas.microsoft.com/office/drawing/2014/main" id="{E8E7DCF0-858E-4345-92CC-8F45D3CF2136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70575" y="2411413"/>
              <a:ext cx="317500" cy="82550"/>
            </a:xfrm>
            <a:custGeom>
              <a:avLst/>
              <a:gdLst>
                <a:gd name="T0" fmla="*/ 2 w 65"/>
                <a:gd name="T1" fmla="*/ 17 h 17"/>
                <a:gd name="T2" fmla="*/ 63 w 65"/>
                <a:gd name="T3" fmla="*/ 17 h 17"/>
                <a:gd name="T4" fmla="*/ 63 w 65"/>
                <a:gd name="T5" fmla="*/ 0 h 17"/>
                <a:gd name="T6" fmla="*/ 2 w 65"/>
                <a:gd name="T7" fmla="*/ 0 h 17"/>
                <a:gd name="T8" fmla="*/ 2 w 65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17">
                  <a:moveTo>
                    <a:pt x="2" y="17"/>
                  </a:moveTo>
                  <a:cubicBezTo>
                    <a:pt x="63" y="17"/>
                    <a:pt x="63" y="17"/>
                    <a:pt x="63" y="17"/>
                  </a:cubicBezTo>
                  <a:cubicBezTo>
                    <a:pt x="64" y="17"/>
                    <a:pt x="65" y="1"/>
                    <a:pt x="6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1" y="16"/>
                    <a:pt x="2" y="17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71" name="Oval 354">
              <a:extLst>
                <a:ext uri="{FF2B5EF4-FFF2-40B4-BE49-F238E27FC236}">
                  <a16:creationId xmlns:a16="http://schemas.microsoft.com/office/drawing/2014/main" id="{0CD4B0A0-A0F1-4EFB-80A1-E4C28EA3B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738812" y="2425700"/>
              <a:ext cx="53975" cy="53975"/>
            </a:xfrm>
            <a:prstGeom prst="ellipse">
              <a:avLst/>
            </a:prstGeom>
            <a:solidFill>
              <a:srgbClr val="E633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591" name="Group 6590">
            <a:extLst>
              <a:ext uri="{FF2B5EF4-FFF2-40B4-BE49-F238E27FC236}">
                <a16:creationId xmlns:a16="http://schemas.microsoft.com/office/drawing/2014/main" id="{25451B02-11BC-4928-AEBB-54C8AE2D23C2}"/>
              </a:ext>
            </a:extLst>
          </p:cNvPr>
          <p:cNvGrpSpPr/>
          <p:nvPr/>
        </p:nvGrpSpPr>
        <p:grpSpPr>
          <a:xfrm>
            <a:off x="6264520" y="4253443"/>
            <a:ext cx="1659485" cy="1810013"/>
            <a:chOff x="1831975" y="2284413"/>
            <a:chExt cx="2152651" cy="2347913"/>
          </a:xfrm>
        </p:grpSpPr>
        <p:sp>
          <p:nvSpPr>
            <p:cNvPr id="6272" name="Freeform 355">
              <a:extLst>
                <a:ext uri="{FF2B5EF4-FFF2-40B4-BE49-F238E27FC236}">
                  <a16:creationId xmlns:a16="http://schemas.microsoft.com/office/drawing/2014/main" id="{2C51DA4E-8953-4752-9442-08B139004D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8975" y="3665538"/>
              <a:ext cx="852488" cy="814388"/>
            </a:xfrm>
            <a:custGeom>
              <a:avLst/>
              <a:gdLst>
                <a:gd name="T0" fmla="*/ 175 w 175"/>
                <a:gd name="T1" fmla="*/ 66 h 167"/>
                <a:gd name="T2" fmla="*/ 172 w 175"/>
                <a:gd name="T3" fmla="*/ 67 h 167"/>
                <a:gd name="T4" fmla="*/ 65 w 175"/>
                <a:gd name="T5" fmla="*/ 78 h 167"/>
                <a:gd name="T6" fmla="*/ 61 w 175"/>
                <a:gd name="T7" fmla="*/ 166 h 167"/>
                <a:gd name="T8" fmla="*/ 61 w 175"/>
                <a:gd name="T9" fmla="*/ 166 h 167"/>
                <a:gd name="T10" fmla="*/ 61 w 175"/>
                <a:gd name="T11" fmla="*/ 167 h 167"/>
                <a:gd name="T12" fmla="*/ 29 w 175"/>
                <a:gd name="T13" fmla="*/ 167 h 167"/>
                <a:gd name="T14" fmla="*/ 28 w 175"/>
                <a:gd name="T15" fmla="*/ 165 h 167"/>
                <a:gd name="T16" fmla="*/ 4 w 175"/>
                <a:gd name="T17" fmla="*/ 42 h 167"/>
                <a:gd name="T18" fmla="*/ 27 w 175"/>
                <a:gd name="T19" fmla="*/ 11 h 167"/>
                <a:gd name="T20" fmla="*/ 29 w 175"/>
                <a:gd name="T21" fmla="*/ 11 h 167"/>
                <a:gd name="T22" fmla="*/ 96 w 175"/>
                <a:gd name="T23" fmla="*/ 5 h 167"/>
                <a:gd name="T24" fmla="*/ 106 w 175"/>
                <a:gd name="T25" fmla="*/ 5 h 167"/>
                <a:gd name="T26" fmla="*/ 110 w 175"/>
                <a:gd name="T27" fmla="*/ 4 h 167"/>
                <a:gd name="T28" fmla="*/ 155 w 175"/>
                <a:gd name="T29" fmla="*/ 1 h 167"/>
                <a:gd name="T30" fmla="*/ 159 w 175"/>
                <a:gd name="T31" fmla="*/ 0 h 167"/>
                <a:gd name="T32" fmla="*/ 160 w 175"/>
                <a:gd name="T33" fmla="*/ 2 h 167"/>
                <a:gd name="T34" fmla="*/ 168 w 175"/>
                <a:gd name="T35" fmla="*/ 35 h 167"/>
                <a:gd name="T36" fmla="*/ 169 w 175"/>
                <a:gd name="T37" fmla="*/ 41 h 167"/>
                <a:gd name="T38" fmla="*/ 172 w 175"/>
                <a:gd name="T39" fmla="*/ 52 h 167"/>
                <a:gd name="T40" fmla="*/ 173 w 175"/>
                <a:gd name="T41" fmla="*/ 58 h 167"/>
                <a:gd name="T42" fmla="*/ 175 w 175"/>
                <a:gd name="T43" fmla="*/ 6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5" h="167">
                  <a:moveTo>
                    <a:pt x="175" y="66"/>
                  </a:moveTo>
                  <a:cubicBezTo>
                    <a:pt x="174" y="66"/>
                    <a:pt x="173" y="67"/>
                    <a:pt x="172" y="67"/>
                  </a:cubicBezTo>
                  <a:cubicBezTo>
                    <a:pt x="142" y="80"/>
                    <a:pt x="98" y="84"/>
                    <a:pt x="65" y="78"/>
                  </a:cubicBezTo>
                  <a:cubicBezTo>
                    <a:pt x="81" y="110"/>
                    <a:pt x="59" y="140"/>
                    <a:pt x="61" y="166"/>
                  </a:cubicBezTo>
                  <a:cubicBezTo>
                    <a:pt x="61" y="166"/>
                    <a:pt x="61" y="166"/>
                    <a:pt x="61" y="166"/>
                  </a:cubicBezTo>
                  <a:cubicBezTo>
                    <a:pt x="61" y="167"/>
                    <a:pt x="61" y="167"/>
                    <a:pt x="61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27"/>
                    <a:pt x="11" y="12"/>
                    <a:pt x="27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96" y="5"/>
                    <a:pt x="96" y="5"/>
                    <a:pt x="9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55" y="1"/>
                    <a:pt x="155" y="1"/>
                    <a:pt x="155" y="1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8" y="35"/>
                    <a:pt x="168" y="35"/>
                    <a:pt x="168" y="35"/>
                  </a:cubicBezTo>
                  <a:cubicBezTo>
                    <a:pt x="169" y="41"/>
                    <a:pt x="169" y="41"/>
                    <a:pt x="169" y="41"/>
                  </a:cubicBezTo>
                  <a:cubicBezTo>
                    <a:pt x="172" y="52"/>
                    <a:pt x="172" y="52"/>
                    <a:pt x="172" y="52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5" y="66"/>
                    <a:pt x="175" y="66"/>
                    <a:pt x="175" y="66"/>
                  </a:cubicBezTo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73" name="Freeform 356">
              <a:extLst>
                <a:ext uri="{FF2B5EF4-FFF2-40B4-BE49-F238E27FC236}">
                  <a16:creationId xmlns:a16="http://schemas.microsoft.com/office/drawing/2014/main" id="{D76A1A0A-5E84-4C68-927B-6D42FCB35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6725" y="3665538"/>
              <a:ext cx="850900" cy="814388"/>
            </a:xfrm>
            <a:custGeom>
              <a:avLst/>
              <a:gdLst>
                <a:gd name="T0" fmla="*/ 172 w 175"/>
                <a:gd name="T1" fmla="*/ 42 h 167"/>
                <a:gd name="T2" fmla="*/ 147 w 175"/>
                <a:gd name="T3" fmla="*/ 165 h 167"/>
                <a:gd name="T4" fmla="*/ 147 w 175"/>
                <a:gd name="T5" fmla="*/ 167 h 167"/>
                <a:gd name="T6" fmla="*/ 114 w 175"/>
                <a:gd name="T7" fmla="*/ 167 h 167"/>
                <a:gd name="T8" fmla="*/ 114 w 175"/>
                <a:gd name="T9" fmla="*/ 166 h 167"/>
                <a:gd name="T10" fmla="*/ 114 w 175"/>
                <a:gd name="T11" fmla="*/ 166 h 167"/>
                <a:gd name="T12" fmla="*/ 110 w 175"/>
                <a:gd name="T13" fmla="*/ 78 h 167"/>
                <a:gd name="T14" fmla="*/ 3 w 175"/>
                <a:gd name="T15" fmla="*/ 67 h 167"/>
                <a:gd name="T16" fmla="*/ 0 w 175"/>
                <a:gd name="T17" fmla="*/ 66 h 167"/>
                <a:gd name="T18" fmla="*/ 2 w 175"/>
                <a:gd name="T19" fmla="*/ 58 h 167"/>
                <a:gd name="T20" fmla="*/ 3 w 175"/>
                <a:gd name="T21" fmla="*/ 52 h 167"/>
                <a:gd name="T22" fmla="*/ 6 w 175"/>
                <a:gd name="T23" fmla="*/ 41 h 167"/>
                <a:gd name="T24" fmla="*/ 7 w 175"/>
                <a:gd name="T25" fmla="*/ 35 h 167"/>
                <a:gd name="T26" fmla="*/ 15 w 175"/>
                <a:gd name="T27" fmla="*/ 2 h 167"/>
                <a:gd name="T28" fmla="*/ 16 w 175"/>
                <a:gd name="T29" fmla="*/ 0 h 167"/>
                <a:gd name="T30" fmla="*/ 20 w 175"/>
                <a:gd name="T31" fmla="*/ 1 h 167"/>
                <a:gd name="T32" fmla="*/ 65 w 175"/>
                <a:gd name="T33" fmla="*/ 4 h 167"/>
                <a:gd name="T34" fmla="*/ 69 w 175"/>
                <a:gd name="T35" fmla="*/ 5 h 167"/>
                <a:gd name="T36" fmla="*/ 79 w 175"/>
                <a:gd name="T37" fmla="*/ 5 h 167"/>
                <a:gd name="T38" fmla="*/ 146 w 175"/>
                <a:gd name="T39" fmla="*/ 11 h 167"/>
                <a:gd name="T40" fmla="*/ 149 w 175"/>
                <a:gd name="T41" fmla="*/ 11 h 167"/>
                <a:gd name="T42" fmla="*/ 172 w 175"/>
                <a:gd name="T43" fmla="*/ 4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5" h="167">
                  <a:moveTo>
                    <a:pt x="172" y="42"/>
                  </a:moveTo>
                  <a:cubicBezTo>
                    <a:pt x="147" y="165"/>
                    <a:pt x="147" y="165"/>
                    <a:pt x="147" y="165"/>
                  </a:cubicBezTo>
                  <a:cubicBezTo>
                    <a:pt x="147" y="167"/>
                    <a:pt x="147" y="167"/>
                    <a:pt x="147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6"/>
                    <a:pt x="114" y="166"/>
                    <a:pt x="114" y="166"/>
                  </a:cubicBezTo>
                  <a:cubicBezTo>
                    <a:pt x="114" y="166"/>
                    <a:pt x="114" y="166"/>
                    <a:pt x="114" y="166"/>
                  </a:cubicBezTo>
                  <a:cubicBezTo>
                    <a:pt x="116" y="140"/>
                    <a:pt x="94" y="110"/>
                    <a:pt x="110" y="78"/>
                  </a:cubicBezTo>
                  <a:cubicBezTo>
                    <a:pt x="77" y="84"/>
                    <a:pt x="33" y="80"/>
                    <a:pt x="3" y="67"/>
                  </a:cubicBezTo>
                  <a:cubicBezTo>
                    <a:pt x="2" y="67"/>
                    <a:pt x="1" y="66"/>
                    <a:pt x="0" y="66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64" y="12"/>
                    <a:pt x="175" y="27"/>
                    <a:pt x="172" y="42"/>
                  </a:cubicBezTo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74" name="Freeform 357">
              <a:extLst>
                <a:ext uri="{FF2B5EF4-FFF2-40B4-BE49-F238E27FC236}">
                  <a16:creationId xmlns:a16="http://schemas.microsoft.com/office/drawing/2014/main" id="{C79245A3-5631-43E6-BF6D-9717B365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1975" y="4402138"/>
              <a:ext cx="487363" cy="230188"/>
            </a:xfrm>
            <a:custGeom>
              <a:avLst/>
              <a:gdLst>
                <a:gd name="T0" fmla="*/ 81 w 100"/>
                <a:gd name="T1" fmla="*/ 45 h 47"/>
                <a:gd name="T2" fmla="*/ 3 w 100"/>
                <a:gd name="T3" fmla="*/ 47 h 47"/>
                <a:gd name="T4" fmla="*/ 1 w 100"/>
                <a:gd name="T5" fmla="*/ 46 h 47"/>
                <a:gd name="T6" fmla="*/ 0 w 100"/>
                <a:gd name="T7" fmla="*/ 44 h 47"/>
                <a:gd name="T8" fmla="*/ 3 w 100"/>
                <a:gd name="T9" fmla="*/ 40 h 47"/>
                <a:gd name="T10" fmla="*/ 42 w 100"/>
                <a:gd name="T11" fmla="*/ 26 h 47"/>
                <a:gd name="T12" fmla="*/ 54 w 100"/>
                <a:gd name="T13" fmla="*/ 14 h 47"/>
                <a:gd name="T14" fmla="*/ 56 w 100"/>
                <a:gd name="T15" fmla="*/ 11 h 47"/>
                <a:gd name="T16" fmla="*/ 58 w 100"/>
                <a:gd name="T17" fmla="*/ 1 h 47"/>
                <a:gd name="T18" fmla="*/ 80 w 100"/>
                <a:gd name="T19" fmla="*/ 0 h 47"/>
                <a:gd name="T20" fmla="*/ 85 w 100"/>
                <a:gd name="T21" fmla="*/ 0 h 47"/>
                <a:gd name="T22" fmla="*/ 85 w 100"/>
                <a:gd name="T23" fmla="*/ 5 h 47"/>
                <a:gd name="T24" fmla="*/ 87 w 100"/>
                <a:gd name="T25" fmla="*/ 15 h 47"/>
                <a:gd name="T26" fmla="*/ 87 w 100"/>
                <a:gd name="T27" fmla="*/ 15 h 47"/>
                <a:gd name="T28" fmla="*/ 92 w 100"/>
                <a:gd name="T29" fmla="*/ 24 h 47"/>
                <a:gd name="T30" fmla="*/ 95 w 100"/>
                <a:gd name="T31" fmla="*/ 31 h 47"/>
                <a:gd name="T32" fmla="*/ 81 w 100"/>
                <a:gd name="T33" fmla="*/ 4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0" h="47">
                  <a:moveTo>
                    <a:pt x="81" y="45"/>
                  </a:moveTo>
                  <a:cubicBezTo>
                    <a:pt x="47" y="43"/>
                    <a:pt x="41" y="46"/>
                    <a:pt x="3" y="47"/>
                  </a:cubicBezTo>
                  <a:cubicBezTo>
                    <a:pt x="2" y="47"/>
                    <a:pt x="2" y="47"/>
                    <a:pt x="1" y="46"/>
                  </a:cubicBezTo>
                  <a:cubicBezTo>
                    <a:pt x="0" y="46"/>
                    <a:pt x="0" y="45"/>
                    <a:pt x="0" y="44"/>
                  </a:cubicBezTo>
                  <a:cubicBezTo>
                    <a:pt x="0" y="42"/>
                    <a:pt x="1" y="41"/>
                    <a:pt x="3" y="40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7" y="24"/>
                    <a:pt x="52" y="20"/>
                    <a:pt x="54" y="14"/>
                  </a:cubicBezTo>
                  <a:cubicBezTo>
                    <a:pt x="55" y="13"/>
                    <a:pt x="55" y="12"/>
                    <a:pt x="56" y="1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6" y="8"/>
                    <a:pt x="86" y="12"/>
                    <a:pt x="87" y="15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8" y="19"/>
                    <a:pt x="90" y="22"/>
                    <a:pt x="92" y="24"/>
                  </a:cubicBezTo>
                  <a:cubicBezTo>
                    <a:pt x="94" y="26"/>
                    <a:pt x="95" y="28"/>
                    <a:pt x="95" y="31"/>
                  </a:cubicBezTo>
                  <a:cubicBezTo>
                    <a:pt x="97" y="38"/>
                    <a:pt x="100" y="46"/>
                    <a:pt x="81" y="45"/>
                  </a:cubicBezTo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75" name="Freeform 358">
              <a:extLst>
                <a:ext uri="{FF2B5EF4-FFF2-40B4-BE49-F238E27FC236}">
                  <a16:creationId xmlns:a16="http://schemas.microsoft.com/office/drawing/2014/main" id="{36CDA5C7-2831-4B2D-B5CD-6536E5203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7263" y="4402138"/>
              <a:ext cx="487363" cy="230188"/>
            </a:xfrm>
            <a:custGeom>
              <a:avLst/>
              <a:gdLst>
                <a:gd name="T0" fmla="*/ 100 w 100"/>
                <a:gd name="T1" fmla="*/ 44 h 47"/>
                <a:gd name="T2" fmla="*/ 99 w 100"/>
                <a:gd name="T3" fmla="*/ 46 h 47"/>
                <a:gd name="T4" fmla="*/ 97 w 100"/>
                <a:gd name="T5" fmla="*/ 47 h 47"/>
                <a:gd name="T6" fmla="*/ 19 w 100"/>
                <a:gd name="T7" fmla="*/ 45 h 47"/>
                <a:gd name="T8" fmla="*/ 5 w 100"/>
                <a:gd name="T9" fmla="*/ 31 h 47"/>
                <a:gd name="T10" fmla="*/ 8 w 100"/>
                <a:gd name="T11" fmla="*/ 24 h 47"/>
                <a:gd name="T12" fmla="*/ 13 w 100"/>
                <a:gd name="T13" fmla="*/ 15 h 47"/>
                <a:gd name="T14" fmla="*/ 13 w 100"/>
                <a:gd name="T15" fmla="*/ 15 h 47"/>
                <a:gd name="T16" fmla="*/ 15 w 100"/>
                <a:gd name="T17" fmla="*/ 5 h 47"/>
                <a:gd name="T18" fmla="*/ 15 w 100"/>
                <a:gd name="T19" fmla="*/ 0 h 47"/>
                <a:gd name="T20" fmla="*/ 21 w 100"/>
                <a:gd name="T21" fmla="*/ 0 h 47"/>
                <a:gd name="T22" fmla="*/ 42 w 100"/>
                <a:gd name="T23" fmla="*/ 1 h 47"/>
                <a:gd name="T24" fmla="*/ 45 w 100"/>
                <a:gd name="T25" fmla="*/ 11 h 47"/>
                <a:gd name="T26" fmla="*/ 46 w 100"/>
                <a:gd name="T27" fmla="*/ 14 h 47"/>
                <a:gd name="T28" fmla="*/ 58 w 100"/>
                <a:gd name="T29" fmla="*/ 26 h 47"/>
                <a:gd name="T30" fmla="*/ 97 w 100"/>
                <a:gd name="T31" fmla="*/ 40 h 47"/>
                <a:gd name="T32" fmla="*/ 100 w 100"/>
                <a:gd name="T33" fmla="*/ 4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0" h="47">
                  <a:moveTo>
                    <a:pt x="100" y="44"/>
                  </a:moveTo>
                  <a:cubicBezTo>
                    <a:pt x="100" y="45"/>
                    <a:pt x="100" y="46"/>
                    <a:pt x="99" y="46"/>
                  </a:cubicBezTo>
                  <a:cubicBezTo>
                    <a:pt x="99" y="47"/>
                    <a:pt x="98" y="47"/>
                    <a:pt x="97" y="47"/>
                  </a:cubicBezTo>
                  <a:cubicBezTo>
                    <a:pt x="59" y="46"/>
                    <a:pt x="53" y="43"/>
                    <a:pt x="19" y="45"/>
                  </a:cubicBezTo>
                  <a:cubicBezTo>
                    <a:pt x="0" y="46"/>
                    <a:pt x="3" y="38"/>
                    <a:pt x="5" y="31"/>
                  </a:cubicBezTo>
                  <a:cubicBezTo>
                    <a:pt x="6" y="28"/>
                    <a:pt x="7" y="26"/>
                    <a:pt x="8" y="24"/>
                  </a:cubicBezTo>
                  <a:cubicBezTo>
                    <a:pt x="10" y="22"/>
                    <a:pt x="12" y="19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4" y="12"/>
                    <a:pt x="15" y="8"/>
                    <a:pt x="15" y="5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2"/>
                    <a:pt x="45" y="13"/>
                    <a:pt x="46" y="14"/>
                  </a:cubicBezTo>
                  <a:cubicBezTo>
                    <a:pt x="48" y="20"/>
                    <a:pt x="53" y="24"/>
                    <a:pt x="58" y="26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9" y="41"/>
                    <a:pt x="100" y="42"/>
                    <a:pt x="100" y="44"/>
                  </a:cubicBezTo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76" name="Freeform 359">
              <a:extLst>
                <a:ext uri="{FF2B5EF4-FFF2-40B4-BE49-F238E27FC236}">
                  <a16:creationId xmlns:a16="http://schemas.microsoft.com/office/drawing/2014/main" id="{5DD86C1C-917D-456C-B3C8-0E71298F87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4100" y="2698750"/>
              <a:ext cx="1173163" cy="1152525"/>
            </a:xfrm>
            <a:custGeom>
              <a:avLst/>
              <a:gdLst>
                <a:gd name="T0" fmla="*/ 120 w 241"/>
                <a:gd name="T1" fmla="*/ 236 h 236"/>
                <a:gd name="T2" fmla="*/ 97 w 241"/>
                <a:gd name="T3" fmla="*/ 234 h 236"/>
                <a:gd name="T4" fmla="*/ 93 w 241"/>
                <a:gd name="T5" fmla="*/ 233 h 236"/>
                <a:gd name="T6" fmla="*/ 35 w 241"/>
                <a:gd name="T7" fmla="*/ 202 h 236"/>
                <a:gd name="T8" fmla="*/ 26 w 241"/>
                <a:gd name="T9" fmla="*/ 192 h 236"/>
                <a:gd name="T10" fmla="*/ 20 w 241"/>
                <a:gd name="T11" fmla="*/ 184 h 236"/>
                <a:gd name="T12" fmla="*/ 0 w 241"/>
                <a:gd name="T13" fmla="*/ 118 h 236"/>
                <a:gd name="T14" fmla="*/ 16 w 241"/>
                <a:gd name="T15" fmla="*/ 58 h 236"/>
                <a:gd name="T16" fmla="*/ 16 w 241"/>
                <a:gd name="T17" fmla="*/ 58 h 236"/>
                <a:gd name="T18" fmla="*/ 23 w 241"/>
                <a:gd name="T19" fmla="*/ 48 h 236"/>
                <a:gd name="T20" fmla="*/ 31 w 241"/>
                <a:gd name="T21" fmla="*/ 38 h 236"/>
                <a:gd name="T22" fmla="*/ 35 w 241"/>
                <a:gd name="T23" fmla="*/ 35 h 236"/>
                <a:gd name="T24" fmla="*/ 47 w 241"/>
                <a:gd name="T25" fmla="*/ 24 h 236"/>
                <a:gd name="T26" fmla="*/ 50 w 241"/>
                <a:gd name="T27" fmla="*/ 22 h 236"/>
                <a:gd name="T28" fmla="*/ 69 w 241"/>
                <a:gd name="T29" fmla="*/ 11 h 236"/>
                <a:gd name="T30" fmla="*/ 80 w 241"/>
                <a:gd name="T31" fmla="*/ 6 h 236"/>
                <a:gd name="T32" fmla="*/ 80 w 241"/>
                <a:gd name="T33" fmla="*/ 6 h 236"/>
                <a:gd name="T34" fmla="*/ 83 w 241"/>
                <a:gd name="T35" fmla="*/ 5 h 236"/>
                <a:gd name="T36" fmla="*/ 91 w 241"/>
                <a:gd name="T37" fmla="*/ 3 h 236"/>
                <a:gd name="T38" fmla="*/ 120 w 241"/>
                <a:gd name="T39" fmla="*/ 0 h 236"/>
                <a:gd name="T40" fmla="*/ 150 w 241"/>
                <a:gd name="T41" fmla="*/ 3 h 236"/>
                <a:gd name="T42" fmla="*/ 157 w 241"/>
                <a:gd name="T43" fmla="*/ 5 h 236"/>
                <a:gd name="T44" fmla="*/ 160 w 241"/>
                <a:gd name="T45" fmla="*/ 6 h 236"/>
                <a:gd name="T46" fmla="*/ 160 w 241"/>
                <a:gd name="T47" fmla="*/ 6 h 236"/>
                <a:gd name="T48" fmla="*/ 171 w 241"/>
                <a:gd name="T49" fmla="*/ 11 h 236"/>
                <a:gd name="T50" fmla="*/ 190 w 241"/>
                <a:gd name="T51" fmla="*/ 22 h 236"/>
                <a:gd name="T52" fmla="*/ 194 w 241"/>
                <a:gd name="T53" fmla="*/ 24 h 236"/>
                <a:gd name="T54" fmla="*/ 205 w 241"/>
                <a:gd name="T55" fmla="*/ 35 h 236"/>
                <a:gd name="T56" fmla="*/ 209 w 241"/>
                <a:gd name="T57" fmla="*/ 38 h 236"/>
                <a:gd name="T58" fmla="*/ 218 w 241"/>
                <a:gd name="T59" fmla="*/ 48 h 236"/>
                <a:gd name="T60" fmla="*/ 224 w 241"/>
                <a:gd name="T61" fmla="*/ 58 h 236"/>
                <a:gd name="T62" fmla="*/ 224 w 241"/>
                <a:gd name="T63" fmla="*/ 58 h 236"/>
                <a:gd name="T64" fmla="*/ 241 w 241"/>
                <a:gd name="T65" fmla="*/ 118 h 236"/>
                <a:gd name="T66" fmla="*/ 220 w 241"/>
                <a:gd name="T67" fmla="*/ 184 h 236"/>
                <a:gd name="T68" fmla="*/ 214 w 241"/>
                <a:gd name="T69" fmla="*/ 192 h 236"/>
                <a:gd name="T70" fmla="*/ 205 w 241"/>
                <a:gd name="T71" fmla="*/ 202 h 236"/>
                <a:gd name="T72" fmla="*/ 147 w 241"/>
                <a:gd name="T73" fmla="*/ 233 h 236"/>
                <a:gd name="T74" fmla="*/ 143 w 241"/>
                <a:gd name="T75" fmla="*/ 234 h 236"/>
                <a:gd name="T76" fmla="*/ 120 w 241"/>
                <a:gd name="T7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1" h="236">
                  <a:moveTo>
                    <a:pt x="120" y="236"/>
                  </a:moveTo>
                  <a:cubicBezTo>
                    <a:pt x="112" y="236"/>
                    <a:pt x="104" y="235"/>
                    <a:pt x="97" y="234"/>
                  </a:cubicBezTo>
                  <a:cubicBezTo>
                    <a:pt x="95" y="234"/>
                    <a:pt x="94" y="233"/>
                    <a:pt x="93" y="233"/>
                  </a:cubicBezTo>
                  <a:cubicBezTo>
                    <a:pt x="71" y="228"/>
                    <a:pt x="51" y="217"/>
                    <a:pt x="35" y="202"/>
                  </a:cubicBezTo>
                  <a:cubicBezTo>
                    <a:pt x="32" y="199"/>
                    <a:pt x="29" y="196"/>
                    <a:pt x="26" y="192"/>
                  </a:cubicBezTo>
                  <a:cubicBezTo>
                    <a:pt x="24" y="190"/>
                    <a:pt x="22" y="187"/>
                    <a:pt x="20" y="184"/>
                  </a:cubicBezTo>
                  <a:cubicBezTo>
                    <a:pt x="7" y="165"/>
                    <a:pt x="0" y="143"/>
                    <a:pt x="0" y="118"/>
                  </a:cubicBezTo>
                  <a:cubicBezTo>
                    <a:pt x="0" y="96"/>
                    <a:pt x="5" y="76"/>
                    <a:pt x="16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8" y="55"/>
                    <a:pt x="20" y="52"/>
                    <a:pt x="23" y="48"/>
                  </a:cubicBezTo>
                  <a:cubicBezTo>
                    <a:pt x="25" y="45"/>
                    <a:pt x="28" y="42"/>
                    <a:pt x="31" y="38"/>
                  </a:cubicBezTo>
                  <a:cubicBezTo>
                    <a:pt x="32" y="37"/>
                    <a:pt x="33" y="36"/>
                    <a:pt x="35" y="35"/>
                  </a:cubicBezTo>
                  <a:cubicBezTo>
                    <a:pt x="38" y="31"/>
                    <a:pt x="42" y="27"/>
                    <a:pt x="47" y="24"/>
                  </a:cubicBezTo>
                  <a:cubicBezTo>
                    <a:pt x="48" y="23"/>
                    <a:pt x="49" y="22"/>
                    <a:pt x="50" y="22"/>
                  </a:cubicBezTo>
                  <a:cubicBezTo>
                    <a:pt x="56" y="17"/>
                    <a:pt x="63" y="14"/>
                    <a:pt x="69" y="11"/>
                  </a:cubicBezTo>
                  <a:cubicBezTo>
                    <a:pt x="73" y="9"/>
                    <a:pt x="76" y="8"/>
                    <a:pt x="80" y="6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81" y="6"/>
                    <a:pt x="82" y="6"/>
                    <a:pt x="83" y="5"/>
                  </a:cubicBezTo>
                  <a:cubicBezTo>
                    <a:pt x="86" y="5"/>
                    <a:pt x="88" y="4"/>
                    <a:pt x="91" y="3"/>
                  </a:cubicBezTo>
                  <a:cubicBezTo>
                    <a:pt x="100" y="1"/>
                    <a:pt x="110" y="0"/>
                    <a:pt x="120" y="0"/>
                  </a:cubicBezTo>
                  <a:cubicBezTo>
                    <a:pt x="130" y="0"/>
                    <a:pt x="140" y="1"/>
                    <a:pt x="150" y="3"/>
                  </a:cubicBezTo>
                  <a:cubicBezTo>
                    <a:pt x="152" y="4"/>
                    <a:pt x="154" y="5"/>
                    <a:pt x="157" y="5"/>
                  </a:cubicBezTo>
                  <a:cubicBezTo>
                    <a:pt x="158" y="6"/>
                    <a:pt x="159" y="6"/>
                    <a:pt x="160" y="6"/>
                  </a:cubicBezTo>
                  <a:cubicBezTo>
                    <a:pt x="160" y="6"/>
                    <a:pt x="160" y="6"/>
                    <a:pt x="160" y="6"/>
                  </a:cubicBezTo>
                  <a:cubicBezTo>
                    <a:pt x="164" y="8"/>
                    <a:pt x="167" y="9"/>
                    <a:pt x="171" y="11"/>
                  </a:cubicBezTo>
                  <a:cubicBezTo>
                    <a:pt x="178" y="14"/>
                    <a:pt x="184" y="17"/>
                    <a:pt x="190" y="22"/>
                  </a:cubicBezTo>
                  <a:cubicBezTo>
                    <a:pt x="191" y="22"/>
                    <a:pt x="192" y="23"/>
                    <a:pt x="194" y="24"/>
                  </a:cubicBezTo>
                  <a:cubicBezTo>
                    <a:pt x="198" y="27"/>
                    <a:pt x="202" y="31"/>
                    <a:pt x="205" y="35"/>
                  </a:cubicBezTo>
                  <a:cubicBezTo>
                    <a:pt x="207" y="36"/>
                    <a:pt x="208" y="37"/>
                    <a:pt x="209" y="38"/>
                  </a:cubicBezTo>
                  <a:cubicBezTo>
                    <a:pt x="212" y="42"/>
                    <a:pt x="215" y="45"/>
                    <a:pt x="218" y="48"/>
                  </a:cubicBezTo>
                  <a:cubicBezTo>
                    <a:pt x="220" y="52"/>
                    <a:pt x="222" y="55"/>
                    <a:pt x="224" y="58"/>
                  </a:cubicBezTo>
                  <a:cubicBezTo>
                    <a:pt x="224" y="58"/>
                    <a:pt x="224" y="58"/>
                    <a:pt x="224" y="58"/>
                  </a:cubicBezTo>
                  <a:cubicBezTo>
                    <a:pt x="235" y="76"/>
                    <a:pt x="241" y="96"/>
                    <a:pt x="241" y="118"/>
                  </a:cubicBezTo>
                  <a:cubicBezTo>
                    <a:pt x="241" y="143"/>
                    <a:pt x="233" y="165"/>
                    <a:pt x="220" y="184"/>
                  </a:cubicBezTo>
                  <a:cubicBezTo>
                    <a:pt x="218" y="187"/>
                    <a:pt x="216" y="190"/>
                    <a:pt x="214" y="192"/>
                  </a:cubicBezTo>
                  <a:cubicBezTo>
                    <a:pt x="211" y="196"/>
                    <a:pt x="208" y="199"/>
                    <a:pt x="205" y="202"/>
                  </a:cubicBezTo>
                  <a:cubicBezTo>
                    <a:pt x="189" y="217"/>
                    <a:pt x="169" y="228"/>
                    <a:pt x="147" y="233"/>
                  </a:cubicBezTo>
                  <a:cubicBezTo>
                    <a:pt x="146" y="233"/>
                    <a:pt x="145" y="234"/>
                    <a:pt x="143" y="234"/>
                  </a:cubicBezTo>
                  <a:cubicBezTo>
                    <a:pt x="136" y="235"/>
                    <a:pt x="128" y="236"/>
                    <a:pt x="120" y="236"/>
                  </a:cubicBezTo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77" name="Freeform 360">
              <a:extLst>
                <a:ext uri="{FF2B5EF4-FFF2-40B4-BE49-F238E27FC236}">
                  <a16:creationId xmlns:a16="http://schemas.microsoft.com/office/drawing/2014/main" id="{97C5C26A-A897-4C12-B233-9B3C7B44E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6650" y="3597275"/>
              <a:ext cx="1003300" cy="390525"/>
            </a:xfrm>
            <a:custGeom>
              <a:avLst/>
              <a:gdLst>
                <a:gd name="T0" fmla="*/ 103 w 206"/>
                <a:gd name="T1" fmla="*/ 80 h 80"/>
                <a:gd name="T2" fmla="*/ 81 w 206"/>
                <a:gd name="T3" fmla="*/ 72 h 80"/>
                <a:gd name="T4" fmla="*/ 80 w 206"/>
                <a:gd name="T5" fmla="*/ 71 h 80"/>
                <a:gd name="T6" fmla="*/ 17 w 206"/>
                <a:gd name="T7" fmla="*/ 23 h 80"/>
                <a:gd name="T8" fmla="*/ 17 w 206"/>
                <a:gd name="T9" fmla="*/ 23 h 80"/>
                <a:gd name="T10" fmla="*/ 6 w 206"/>
                <a:gd name="T11" fmla="*/ 20 h 80"/>
                <a:gd name="T12" fmla="*/ 4 w 206"/>
                <a:gd name="T13" fmla="*/ 19 h 80"/>
                <a:gd name="T14" fmla="*/ 2 w 206"/>
                <a:gd name="T15" fmla="*/ 16 h 80"/>
                <a:gd name="T16" fmla="*/ 0 w 206"/>
                <a:gd name="T17" fmla="*/ 5 h 80"/>
                <a:gd name="T18" fmla="*/ 3 w 206"/>
                <a:gd name="T19" fmla="*/ 0 h 80"/>
                <a:gd name="T20" fmla="*/ 5 w 206"/>
                <a:gd name="T21" fmla="*/ 0 h 80"/>
                <a:gd name="T22" fmla="*/ 6 w 206"/>
                <a:gd name="T23" fmla="*/ 0 h 80"/>
                <a:gd name="T24" fmla="*/ 63 w 206"/>
                <a:gd name="T25" fmla="*/ 15 h 80"/>
                <a:gd name="T26" fmla="*/ 68 w 206"/>
                <a:gd name="T27" fmla="*/ 16 h 80"/>
                <a:gd name="T28" fmla="*/ 81 w 206"/>
                <a:gd name="T29" fmla="*/ 19 h 80"/>
                <a:gd name="T30" fmla="*/ 102 w 206"/>
                <a:gd name="T31" fmla="*/ 21 h 80"/>
                <a:gd name="T32" fmla="*/ 103 w 206"/>
                <a:gd name="T33" fmla="*/ 21 h 80"/>
                <a:gd name="T34" fmla="*/ 104 w 206"/>
                <a:gd name="T35" fmla="*/ 21 h 80"/>
                <a:gd name="T36" fmla="*/ 126 w 206"/>
                <a:gd name="T37" fmla="*/ 19 h 80"/>
                <a:gd name="T38" fmla="*/ 138 w 206"/>
                <a:gd name="T39" fmla="*/ 16 h 80"/>
                <a:gd name="T40" fmla="*/ 143 w 206"/>
                <a:gd name="T41" fmla="*/ 15 h 80"/>
                <a:gd name="T42" fmla="*/ 200 w 206"/>
                <a:gd name="T43" fmla="*/ 0 h 80"/>
                <a:gd name="T44" fmla="*/ 201 w 206"/>
                <a:gd name="T45" fmla="*/ 0 h 80"/>
                <a:gd name="T46" fmla="*/ 203 w 206"/>
                <a:gd name="T47" fmla="*/ 0 h 80"/>
                <a:gd name="T48" fmla="*/ 206 w 206"/>
                <a:gd name="T49" fmla="*/ 5 h 80"/>
                <a:gd name="T50" fmla="*/ 204 w 206"/>
                <a:gd name="T51" fmla="*/ 16 h 80"/>
                <a:gd name="T52" fmla="*/ 202 w 206"/>
                <a:gd name="T53" fmla="*/ 19 h 80"/>
                <a:gd name="T54" fmla="*/ 200 w 206"/>
                <a:gd name="T55" fmla="*/ 20 h 80"/>
                <a:gd name="T56" fmla="*/ 189 w 206"/>
                <a:gd name="T57" fmla="*/ 23 h 80"/>
                <a:gd name="T58" fmla="*/ 189 w 206"/>
                <a:gd name="T59" fmla="*/ 23 h 80"/>
                <a:gd name="T60" fmla="*/ 126 w 206"/>
                <a:gd name="T61" fmla="*/ 71 h 80"/>
                <a:gd name="T62" fmla="*/ 125 w 206"/>
                <a:gd name="T63" fmla="*/ 72 h 80"/>
                <a:gd name="T64" fmla="*/ 103 w 206"/>
                <a:gd name="T6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6" h="80">
                  <a:moveTo>
                    <a:pt x="103" y="80"/>
                  </a:moveTo>
                  <a:cubicBezTo>
                    <a:pt x="96" y="80"/>
                    <a:pt x="89" y="77"/>
                    <a:pt x="81" y="72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59" y="58"/>
                    <a:pt x="37" y="3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3" y="22"/>
                    <a:pt x="10" y="20"/>
                    <a:pt x="6" y="20"/>
                  </a:cubicBezTo>
                  <a:cubicBezTo>
                    <a:pt x="5" y="20"/>
                    <a:pt x="5" y="20"/>
                    <a:pt x="4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0" y="5"/>
                    <a:pt x="1" y="9"/>
                    <a:pt x="0" y="5"/>
                  </a:cubicBezTo>
                  <a:cubicBezTo>
                    <a:pt x="0" y="3"/>
                    <a:pt x="1" y="1"/>
                    <a:pt x="3" y="0"/>
                  </a:cubicBezTo>
                  <a:cubicBezTo>
                    <a:pt x="4" y="0"/>
                    <a:pt x="5" y="0"/>
                    <a:pt x="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5" y="3"/>
                    <a:pt x="44" y="10"/>
                    <a:pt x="63" y="15"/>
                  </a:cubicBezTo>
                  <a:cubicBezTo>
                    <a:pt x="65" y="15"/>
                    <a:pt x="66" y="15"/>
                    <a:pt x="68" y="16"/>
                  </a:cubicBezTo>
                  <a:cubicBezTo>
                    <a:pt x="72" y="17"/>
                    <a:pt x="76" y="18"/>
                    <a:pt x="81" y="19"/>
                  </a:cubicBezTo>
                  <a:cubicBezTo>
                    <a:pt x="88" y="20"/>
                    <a:pt x="95" y="21"/>
                    <a:pt x="102" y="21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11" y="21"/>
                    <a:pt x="118" y="20"/>
                    <a:pt x="126" y="19"/>
                  </a:cubicBezTo>
                  <a:cubicBezTo>
                    <a:pt x="130" y="18"/>
                    <a:pt x="134" y="17"/>
                    <a:pt x="138" y="16"/>
                  </a:cubicBezTo>
                  <a:cubicBezTo>
                    <a:pt x="140" y="15"/>
                    <a:pt x="142" y="15"/>
                    <a:pt x="143" y="15"/>
                  </a:cubicBezTo>
                  <a:cubicBezTo>
                    <a:pt x="162" y="10"/>
                    <a:pt x="181" y="3"/>
                    <a:pt x="200" y="0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202" y="0"/>
                    <a:pt x="202" y="0"/>
                    <a:pt x="203" y="0"/>
                  </a:cubicBezTo>
                  <a:cubicBezTo>
                    <a:pt x="205" y="1"/>
                    <a:pt x="206" y="3"/>
                    <a:pt x="206" y="5"/>
                  </a:cubicBezTo>
                  <a:cubicBezTo>
                    <a:pt x="205" y="9"/>
                    <a:pt x="206" y="5"/>
                    <a:pt x="204" y="16"/>
                  </a:cubicBezTo>
                  <a:cubicBezTo>
                    <a:pt x="204" y="18"/>
                    <a:pt x="203" y="19"/>
                    <a:pt x="202" y="19"/>
                  </a:cubicBezTo>
                  <a:cubicBezTo>
                    <a:pt x="201" y="20"/>
                    <a:pt x="201" y="20"/>
                    <a:pt x="200" y="20"/>
                  </a:cubicBezTo>
                  <a:cubicBezTo>
                    <a:pt x="197" y="20"/>
                    <a:pt x="193" y="22"/>
                    <a:pt x="189" y="23"/>
                  </a:cubicBezTo>
                  <a:cubicBezTo>
                    <a:pt x="189" y="23"/>
                    <a:pt x="189" y="23"/>
                    <a:pt x="189" y="23"/>
                  </a:cubicBezTo>
                  <a:cubicBezTo>
                    <a:pt x="169" y="33"/>
                    <a:pt x="147" y="58"/>
                    <a:pt x="126" y="71"/>
                  </a:cubicBezTo>
                  <a:cubicBezTo>
                    <a:pt x="125" y="72"/>
                    <a:pt x="125" y="72"/>
                    <a:pt x="125" y="72"/>
                  </a:cubicBezTo>
                  <a:cubicBezTo>
                    <a:pt x="117" y="77"/>
                    <a:pt x="110" y="80"/>
                    <a:pt x="103" y="80"/>
                  </a:cubicBezTo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78" name="Freeform 361">
              <a:extLst>
                <a:ext uri="{FF2B5EF4-FFF2-40B4-BE49-F238E27FC236}">
                  <a16:creationId xmlns:a16="http://schemas.microsoft.com/office/drawing/2014/main" id="{D17BCD27-F3AA-4FCD-A806-FA0142B7D1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7175" y="3679825"/>
              <a:ext cx="223838" cy="341313"/>
            </a:xfrm>
            <a:custGeom>
              <a:avLst/>
              <a:gdLst>
                <a:gd name="T0" fmla="*/ 46 w 46"/>
                <a:gd name="T1" fmla="*/ 4 h 70"/>
                <a:gd name="T2" fmla="*/ 46 w 46"/>
                <a:gd name="T3" fmla="*/ 66 h 70"/>
                <a:gd name="T4" fmla="*/ 40 w 46"/>
                <a:gd name="T5" fmla="*/ 70 h 70"/>
                <a:gd name="T6" fmla="*/ 6 w 46"/>
                <a:gd name="T7" fmla="*/ 70 h 70"/>
                <a:gd name="T8" fmla="*/ 0 w 46"/>
                <a:gd name="T9" fmla="*/ 66 h 70"/>
                <a:gd name="T10" fmla="*/ 0 w 46"/>
                <a:gd name="T11" fmla="*/ 4 h 70"/>
                <a:gd name="T12" fmla="*/ 1 w 46"/>
                <a:gd name="T13" fmla="*/ 2 h 70"/>
                <a:gd name="T14" fmla="*/ 6 w 46"/>
                <a:gd name="T15" fmla="*/ 0 h 70"/>
                <a:gd name="T16" fmla="*/ 40 w 46"/>
                <a:gd name="T17" fmla="*/ 0 h 70"/>
                <a:gd name="T18" fmla="*/ 46 w 46"/>
                <a:gd name="T19" fmla="*/ 2 h 70"/>
                <a:gd name="T20" fmla="*/ 46 w 46"/>
                <a:gd name="T21" fmla="*/ 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70">
                  <a:moveTo>
                    <a:pt x="46" y="4"/>
                  </a:moveTo>
                  <a:cubicBezTo>
                    <a:pt x="46" y="66"/>
                    <a:pt x="46" y="66"/>
                    <a:pt x="46" y="66"/>
                  </a:cubicBezTo>
                  <a:cubicBezTo>
                    <a:pt x="46" y="69"/>
                    <a:pt x="44" y="70"/>
                    <a:pt x="40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3" y="70"/>
                    <a:pt x="0" y="69"/>
                    <a:pt x="0" y="6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2"/>
                    <a:pt x="1" y="2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2" y="0"/>
                    <a:pt x="44" y="0"/>
                    <a:pt x="46" y="2"/>
                  </a:cubicBezTo>
                  <a:cubicBezTo>
                    <a:pt x="46" y="2"/>
                    <a:pt x="46" y="3"/>
                    <a:pt x="46" y="4"/>
                  </a:cubicBezTo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79" name="Freeform 362">
              <a:extLst>
                <a:ext uri="{FF2B5EF4-FFF2-40B4-BE49-F238E27FC236}">
                  <a16:creationId xmlns:a16="http://schemas.microsoft.com/office/drawing/2014/main" id="{A05C60A7-9EDA-4248-9D6C-48F62ACB3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6900" y="2717800"/>
              <a:ext cx="695325" cy="298450"/>
            </a:xfrm>
            <a:custGeom>
              <a:avLst/>
              <a:gdLst>
                <a:gd name="T0" fmla="*/ 143 w 143"/>
                <a:gd name="T1" fmla="*/ 48 h 61"/>
                <a:gd name="T2" fmla="*/ 125 w 143"/>
                <a:gd name="T3" fmla="*/ 52 h 61"/>
                <a:gd name="T4" fmla="*/ 124 w 143"/>
                <a:gd name="T5" fmla="*/ 52 h 61"/>
                <a:gd name="T6" fmla="*/ 110 w 143"/>
                <a:gd name="T7" fmla="*/ 54 h 61"/>
                <a:gd name="T8" fmla="*/ 110 w 143"/>
                <a:gd name="T9" fmla="*/ 54 h 61"/>
                <a:gd name="T10" fmla="*/ 46 w 143"/>
                <a:gd name="T11" fmla="*/ 60 h 61"/>
                <a:gd name="T12" fmla="*/ 33 w 143"/>
                <a:gd name="T13" fmla="*/ 60 h 61"/>
                <a:gd name="T14" fmla="*/ 3 w 143"/>
                <a:gd name="T15" fmla="*/ 54 h 61"/>
                <a:gd name="T16" fmla="*/ 0 w 143"/>
                <a:gd name="T17" fmla="*/ 14 h 61"/>
                <a:gd name="T18" fmla="*/ 0 w 143"/>
                <a:gd name="T19" fmla="*/ 14 h 61"/>
                <a:gd name="T20" fmla="*/ 102 w 143"/>
                <a:gd name="T21" fmla="*/ 0 h 61"/>
                <a:gd name="T22" fmla="*/ 139 w 143"/>
                <a:gd name="T23" fmla="*/ 1 h 61"/>
                <a:gd name="T24" fmla="*/ 139 w 143"/>
                <a:gd name="T25" fmla="*/ 2 h 61"/>
                <a:gd name="T26" fmla="*/ 141 w 143"/>
                <a:gd name="T27" fmla="*/ 19 h 61"/>
                <a:gd name="T28" fmla="*/ 141 w 143"/>
                <a:gd name="T29" fmla="*/ 20 h 61"/>
                <a:gd name="T30" fmla="*/ 141 w 143"/>
                <a:gd name="T31" fmla="*/ 30 h 61"/>
                <a:gd name="T32" fmla="*/ 143 w 143"/>
                <a:gd name="T33" fmla="*/ 4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3" h="61">
                  <a:moveTo>
                    <a:pt x="143" y="48"/>
                  </a:moveTo>
                  <a:cubicBezTo>
                    <a:pt x="137" y="49"/>
                    <a:pt x="131" y="50"/>
                    <a:pt x="125" y="52"/>
                  </a:cubicBezTo>
                  <a:cubicBezTo>
                    <a:pt x="124" y="52"/>
                    <a:pt x="124" y="52"/>
                    <a:pt x="124" y="52"/>
                  </a:cubicBezTo>
                  <a:cubicBezTo>
                    <a:pt x="120" y="53"/>
                    <a:pt x="115" y="54"/>
                    <a:pt x="110" y="54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88" y="58"/>
                    <a:pt x="66" y="61"/>
                    <a:pt x="46" y="60"/>
                  </a:cubicBezTo>
                  <a:cubicBezTo>
                    <a:pt x="42" y="60"/>
                    <a:pt x="38" y="60"/>
                    <a:pt x="33" y="60"/>
                  </a:cubicBezTo>
                  <a:cubicBezTo>
                    <a:pt x="23" y="59"/>
                    <a:pt x="13" y="57"/>
                    <a:pt x="3" y="5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2" y="4"/>
                    <a:pt x="66" y="0"/>
                    <a:pt x="102" y="0"/>
                  </a:cubicBezTo>
                  <a:cubicBezTo>
                    <a:pt x="114" y="0"/>
                    <a:pt x="127" y="0"/>
                    <a:pt x="139" y="1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41" y="19"/>
                    <a:pt x="141" y="19"/>
                    <a:pt x="141" y="19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41" y="30"/>
                    <a:pt x="141" y="30"/>
                    <a:pt x="141" y="30"/>
                  </a:cubicBezTo>
                  <a:cubicBezTo>
                    <a:pt x="143" y="48"/>
                    <a:pt x="143" y="48"/>
                    <a:pt x="143" y="48"/>
                  </a:cubicBezTo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80" name="Freeform 363">
              <a:extLst>
                <a:ext uri="{FF2B5EF4-FFF2-40B4-BE49-F238E27FC236}">
                  <a16:creationId xmlns:a16="http://schemas.microsoft.com/office/drawing/2014/main" id="{149DEA7A-E48C-421A-8C13-A64D210F0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4375" y="2717800"/>
              <a:ext cx="696913" cy="298450"/>
            </a:xfrm>
            <a:custGeom>
              <a:avLst/>
              <a:gdLst>
                <a:gd name="T0" fmla="*/ 0 w 143"/>
                <a:gd name="T1" fmla="*/ 48 h 61"/>
                <a:gd name="T2" fmla="*/ 18 w 143"/>
                <a:gd name="T3" fmla="*/ 52 h 61"/>
                <a:gd name="T4" fmla="*/ 19 w 143"/>
                <a:gd name="T5" fmla="*/ 52 h 61"/>
                <a:gd name="T6" fmla="*/ 33 w 143"/>
                <a:gd name="T7" fmla="*/ 54 h 61"/>
                <a:gd name="T8" fmla="*/ 33 w 143"/>
                <a:gd name="T9" fmla="*/ 54 h 61"/>
                <a:gd name="T10" fmla="*/ 97 w 143"/>
                <a:gd name="T11" fmla="*/ 60 h 61"/>
                <a:gd name="T12" fmla="*/ 110 w 143"/>
                <a:gd name="T13" fmla="*/ 60 h 61"/>
                <a:gd name="T14" fmla="*/ 140 w 143"/>
                <a:gd name="T15" fmla="*/ 54 h 61"/>
                <a:gd name="T16" fmla="*/ 143 w 143"/>
                <a:gd name="T17" fmla="*/ 14 h 61"/>
                <a:gd name="T18" fmla="*/ 143 w 143"/>
                <a:gd name="T19" fmla="*/ 14 h 61"/>
                <a:gd name="T20" fmla="*/ 41 w 143"/>
                <a:gd name="T21" fmla="*/ 0 h 61"/>
                <a:gd name="T22" fmla="*/ 4 w 143"/>
                <a:gd name="T23" fmla="*/ 1 h 61"/>
                <a:gd name="T24" fmla="*/ 4 w 143"/>
                <a:gd name="T25" fmla="*/ 2 h 61"/>
                <a:gd name="T26" fmla="*/ 3 w 143"/>
                <a:gd name="T27" fmla="*/ 19 h 61"/>
                <a:gd name="T28" fmla="*/ 3 w 143"/>
                <a:gd name="T29" fmla="*/ 20 h 61"/>
                <a:gd name="T30" fmla="*/ 2 w 143"/>
                <a:gd name="T31" fmla="*/ 30 h 61"/>
                <a:gd name="T32" fmla="*/ 0 w 143"/>
                <a:gd name="T33" fmla="*/ 4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3" h="61">
                  <a:moveTo>
                    <a:pt x="0" y="48"/>
                  </a:moveTo>
                  <a:cubicBezTo>
                    <a:pt x="6" y="49"/>
                    <a:pt x="12" y="50"/>
                    <a:pt x="18" y="52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24" y="53"/>
                    <a:pt x="29" y="54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55" y="58"/>
                    <a:pt x="77" y="61"/>
                    <a:pt x="97" y="60"/>
                  </a:cubicBezTo>
                  <a:cubicBezTo>
                    <a:pt x="101" y="60"/>
                    <a:pt x="106" y="60"/>
                    <a:pt x="110" y="60"/>
                  </a:cubicBezTo>
                  <a:cubicBezTo>
                    <a:pt x="120" y="59"/>
                    <a:pt x="130" y="57"/>
                    <a:pt x="140" y="5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12" y="4"/>
                    <a:pt x="77" y="0"/>
                    <a:pt x="41" y="0"/>
                  </a:cubicBezTo>
                  <a:cubicBezTo>
                    <a:pt x="29" y="0"/>
                    <a:pt x="16" y="0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48"/>
                    <a:pt x="0" y="48"/>
                    <a:pt x="0" y="48"/>
                  </a:cubicBezTo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81" name="Freeform 364">
              <a:extLst>
                <a:ext uri="{FF2B5EF4-FFF2-40B4-BE49-F238E27FC236}">
                  <a16:creationId xmlns:a16="http://schemas.microsoft.com/office/drawing/2014/main" id="{0C225EE3-9340-4772-A99A-46F089AE89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3625" y="2665413"/>
              <a:ext cx="336550" cy="160338"/>
            </a:xfrm>
            <a:custGeom>
              <a:avLst/>
              <a:gdLst>
                <a:gd name="T0" fmla="*/ 69 w 69"/>
                <a:gd name="T1" fmla="*/ 13 h 33"/>
                <a:gd name="T2" fmla="*/ 36 w 69"/>
                <a:gd name="T3" fmla="*/ 31 h 33"/>
                <a:gd name="T4" fmla="*/ 1 w 69"/>
                <a:gd name="T5" fmla="*/ 20 h 33"/>
                <a:gd name="T6" fmla="*/ 33 w 69"/>
                <a:gd name="T7" fmla="*/ 2 h 33"/>
                <a:gd name="T8" fmla="*/ 69 w 69"/>
                <a:gd name="T9" fmla="*/ 1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3">
                  <a:moveTo>
                    <a:pt x="69" y="13"/>
                  </a:moveTo>
                  <a:cubicBezTo>
                    <a:pt x="69" y="21"/>
                    <a:pt x="55" y="29"/>
                    <a:pt x="36" y="31"/>
                  </a:cubicBezTo>
                  <a:cubicBezTo>
                    <a:pt x="18" y="33"/>
                    <a:pt x="2" y="28"/>
                    <a:pt x="1" y="20"/>
                  </a:cubicBezTo>
                  <a:cubicBezTo>
                    <a:pt x="0" y="12"/>
                    <a:pt x="15" y="4"/>
                    <a:pt x="33" y="2"/>
                  </a:cubicBezTo>
                  <a:cubicBezTo>
                    <a:pt x="52" y="0"/>
                    <a:pt x="68" y="5"/>
                    <a:pt x="69" y="13"/>
                  </a:cubicBez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82" name="Freeform 365">
              <a:extLst>
                <a:ext uri="{FF2B5EF4-FFF2-40B4-BE49-F238E27FC236}">
                  <a16:creationId xmlns:a16="http://schemas.microsoft.com/office/drawing/2014/main" id="{19B8529E-C1F3-41B2-8A45-5A674DC94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6425" y="2665413"/>
              <a:ext cx="336550" cy="160338"/>
            </a:xfrm>
            <a:custGeom>
              <a:avLst/>
              <a:gdLst>
                <a:gd name="T0" fmla="*/ 1 w 69"/>
                <a:gd name="T1" fmla="*/ 13 h 33"/>
                <a:gd name="T2" fmla="*/ 33 w 69"/>
                <a:gd name="T3" fmla="*/ 31 h 33"/>
                <a:gd name="T4" fmla="*/ 68 w 69"/>
                <a:gd name="T5" fmla="*/ 20 h 33"/>
                <a:gd name="T6" fmla="*/ 36 w 69"/>
                <a:gd name="T7" fmla="*/ 2 h 33"/>
                <a:gd name="T8" fmla="*/ 1 w 69"/>
                <a:gd name="T9" fmla="*/ 1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3">
                  <a:moveTo>
                    <a:pt x="1" y="13"/>
                  </a:moveTo>
                  <a:cubicBezTo>
                    <a:pt x="0" y="21"/>
                    <a:pt x="14" y="29"/>
                    <a:pt x="33" y="31"/>
                  </a:cubicBezTo>
                  <a:cubicBezTo>
                    <a:pt x="52" y="33"/>
                    <a:pt x="67" y="28"/>
                    <a:pt x="68" y="20"/>
                  </a:cubicBezTo>
                  <a:cubicBezTo>
                    <a:pt x="69" y="12"/>
                    <a:pt x="55" y="4"/>
                    <a:pt x="36" y="2"/>
                  </a:cubicBezTo>
                  <a:cubicBezTo>
                    <a:pt x="17" y="0"/>
                    <a:pt x="1" y="5"/>
                    <a:pt x="1" y="13"/>
                  </a:cubicBez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83" name="Freeform 366">
              <a:extLst>
                <a:ext uri="{FF2B5EF4-FFF2-40B4-BE49-F238E27FC236}">
                  <a16:creationId xmlns:a16="http://schemas.microsoft.com/office/drawing/2014/main" id="{5BEB99E6-6C71-4F4C-8820-37DDEF0D9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1500" y="2786063"/>
              <a:ext cx="254000" cy="581025"/>
            </a:xfrm>
            <a:custGeom>
              <a:avLst/>
              <a:gdLst>
                <a:gd name="T0" fmla="*/ 52 w 52"/>
                <a:gd name="T1" fmla="*/ 36 h 119"/>
                <a:gd name="T2" fmla="*/ 51 w 52"/>
                <a:gd name="T3" fmla="*/ 46 h 119"/>
                <a:gd name="T4" fmla="*/ 34 w 52"/>
                <a:gd name="T5" fmla="*/ 117 h 119"/>
                <a:gd name="T6" fmla="*/ 34 w 52"/>
                <a:gd name="T7" fmla="*/ 119 h 119"/>
                <a:gd name="T8" fmla="*/ 23 w 52"/>
                <a:gd name="T9" fmla="*/ 118 h 119"/>
                <a:gd name="T10" fmla="*/ 11 w 52"/>
                <a:gd name="T11" fmla="*/ 116 h 119"/>
                <a:gd name="T12" fmla="*/ 10 w 52"/>
                <a:gd name="T13" fmla="*/ 115 h 119"/>
                <a:gd name="T14" fmla="*/ 5 w 52"/>
                <a:gd name="T15" fmla="*/ 0 h 119"/>
                <a:gd name="T16" fmla="*/ 5 w 52"/>
                <a:gd name="T17" fmla="*/ 0 h 119"/>
                <a:gd name="T18" fmla="*/ 50 w 52"/>
                <a:gd name="T19" fmla="*/ 5 h 119"/>
                <a:gd name="T20" fmla="*/ 52 w 52"/>
                <a:gd name="T21" fmla="*/ 3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119">
                  <a:moveTo>
                    <a:pt x="52" y="36"/>
                  </a:moveTo>
                  <a:cubicBezTo>
                    <a:pt x="52" y="40"/>
                    <a:pt x="51" y="43"/>
                    <a:pt x="51" y="46"/>
                  </a:cubicBezTo>
                  <a:cubicBezTo>
                    <a:pt x="50" y="70"/>
                    <a:pt x="44" y="94"/>
                    <a:pt x="34" y="117"/>
                  </a:cubicBezTo>
                  <a:cubicBezTo>
                    <a:pt x="34" y="118"/>
                    <a:pt x="34" y="119"/>
                    <a:pt x="34" y="119"/>
                  </a:cubicBezTo>
                  <a:cubicBezTo>
                    <a:pt x="23" y="118"/>
                    <a:pt x="23" y="118"/>
                    <a:pt x="23" y="118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0" y="116"/>
                    <a:pt x="10" y="115"/>
                    <a:pt x="10" y="115"/>
                  </a:cubicBezTo>
                  <a:cubicBezTo>
                    <a:pt x="2" y="74"/>
                    <a:pt x="0" y="36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1" y="15"/>
                    <a:pt x="52" y="26"/>
                    <a:pt x="52" y="36"/>
                  </a:cubicBezTo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84" name="Freeform 367">
              <a:extLst>
                <a:ext uri="{FF2B5EF4-FFF2-40B4-BE49-F238E27FC236}">
                  <a16:creationId xmlns:a16="http://schemas.microsoft.com/office/drawing/2014/main" id="{DA95ECF1-9554-4ABF-9FF0-5C8A7692A4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1100" y="2786063"/>
              <a:ext cx="254000" cy="581025"/>
            </a:xfrm>
            <a:custGeom>
              <a:avLst/>
              <a:gdLst>
                <a:gd name="T0" fmla="*/ 1 w 52"/>
                <a:gd name="T1" fmla="*/ 36 h 119"/>
                <a:gd name="T2" fmla="*/ 1 w 52"/>
                <a:gd name="T3" fmla="*/ 46 h 119"/>
                <a:gd name="T4" fmla="*/ 18 w 52"/>
                <a:gd name="T5" fmla="*/ 117 h 119"/>
                <a:gd name="T6" fmla="*/ 19 w 52"/>
                <a:gd name="T7" fmla="*/ 119 h 119"/>
                <a:gd name="T8" fmla="*/ 30 w 52"/>
                <a:gd name="T9" fmla="*/ 118 h 119"/>
                <a:gd name="T10" fmla="*/ 42 w 52"/>
                <a:gd name="T11" fmla="*/ 116 h 119"/>
                <a:gd name="T12" fmla="*/ 42 w 52"/>
                <a:gd name="T13" fmla="*/ 115 h 119"/>
                <a:gd name="T14" fmla="*/ 47 w 52"/>
                <a:gd name="T15" fmla="*/ 0 h 119"/>
                <a:gd name="T16" fmla="*/ 47 w 52"/>
                <a:gd name="T17" fmla="*/ 0 h 119"/>
                <a:gd name="T18" fmla="*/ 2 w 52"/>
                <a:gd name="T19" fmla="*/ 5 h 119"/>
                <a:gd name="T20" fmla="*/ 1 w 52"/>
                <a:gd name="T21" fmla="*/ 3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119">
                  <a:moveTo>
                    <a:pt x="1" y="36"/>
                  </a:moveTo>
                  <a:cubicBezTo>
                    <a:pt x="1" y="40"/>
                    <a:pt x="1" y="43"/>
                    <a:pt x="1" y="46"/>
                  </a:cubicBezTo>
                  <a:cubicBezTo>
                    <a:pt x="2" y="70"/>
                    <a:pt x="8" y="94"/>
                    <a:pt x="18" y="117"/>
                  </a:cubicBezTo>
                  <a:cubicBezTo>
                    <a:pt x="18" y="118"/>
                    <a:pt x="18" y="119"/>
                    <a:pt x="19" y="119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42" y="116"/>
                    <a:pt x="42" y="116"/>
                    <a:pt x="42" y="116"/>
                  </a:cubicBezTo>
                  <a:cubicBezTo>
                    <a:pt x="42" y="116"/>
                    <a:pt x="42" y="115"/>
                    <a:pt x="42" y="115"/>
                  </a:cubicBezTo>
                  <a:cubicBezTo>
                    <a:pt x="50" y="74"/>
                    <a:pt x="52" y="36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15"/>
                    <a:pt x="0" y="26"/>
                    <a:pt x="1" y="36"/>
                  </a:cubicBezTo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85" name="Freeform 368">
              <a:extLst>
                <a:ext uri="{FF2B5EF4-FFF2-40B4-BE49-F238E27FC236}">
                  <a16:creationId xmlns:a16="http://schemas.microsoft.com/office/drawing/2014/main" id="{9C319A71-C4D4-42A0-A2C7-A9B9A4AB5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1975" y="3484563"/>
              <a:ext cx="98425" cy="204788"/>
            </a:xfrm>
            <a:custGeom>
              <a:avLst/>
              <a:gdLst>
                <a:gd name="T0" fmla="*/ 20 w 20"/>
                <a:gd name="T1" fmla="*/ 40 h 42"/>
                <a:gd name="T2" fmla="*/ 8 w 20"/>
                <a:gd name="T3" fmla="*/ 26 h 42"/>
                <a:gd name="T4" fmla="*/ 8 w 20"/>
                <a:gd name="T5" fmla="*/ 26 h 42"/>
                <a:gd name="T6" fmla="*/ 8 w 20"/>
                <a:gd name="T7" fmla="*/ 26 h 42"/>
                <a:gd name="T8" fmla="*/ 8 w 20"/>
                <a:gd name="T9" fmla="*/ 25 h 42"/>
                <a:gd name="T10" fmla="*/ 7 w 20"/>
                <a:gd name="T11" fmla="*/ 25 h 42"/>
                <a:gd name="T12" fmla="*/ 7 w 20"/>
                <a:gd name="T13" fmla="*/ 25 h 42"/>
                <a:gd name="T14" fmla="*/ 7 w 20"/>
                <a:gd name="T15" fmla="*/ 24 h 42"/>
                <a:gd name="T16" fmla="*/ 6 w 20"/>
                <a:gd name="T17" fmla="*/ 20 h 42"/>
                <a:gd name="T18" fmla="*/ 6 w 20"/>
                <a:gd name="T19" fmla="*/ 20 h 42"/>
                <a:gd name="T20" fmla="*/ 1 w 20"/>
                <a:gd name="T21" fmla="*/ 0 h 42"/>
                <a:gd name="T22" fmla="*/ 0 w 20"/>
                <a:gd name="T23" fmla="*/ 1 h 42"/>
                <a:gd name="T24" fmla="*/ 0 w 20"/>
                <a:gd name="T25" fmla="*/ 1 h 42"/>
                <a:gd name="T26" fmla="*/ 0 w 20"/>
                <a:gd name="T27" fmla="*/ 1 h 42"/>
                <a:gd name="T28" fmla="*/ 0 w 20"/>
                <a:gd name="T29" fmla="*/ 19 h 42"/>
                <a:gd name="T30" fmla="*/ 0 w 20"/>
                <a:gd name="T31" fmla="*/ 19 h 42"/>
                <a:gd name="T32" fmla="*/ 0 w 20"/>
                <a:gd name="T33" fmla="*/ 20 h 42"/>
                <a:gd name="T34" fmla="*/ 0 w 20"/>
                <a:gd name="T35" fmla="*/ 20 h 42"/>
                <a:gd name="T36" fmla="*/ 0 w 20"/>
                <a:gd name="T37" fmla="*/ 21 h 42"/>
                <a:gd name="T38" fmla="*/ 0 w 20"/>
                <a:gd name="T39" fmla="*/ 21 h 42"/>
                <a:gd name="T40" fmla="*/ 0 w 20"/>
                <a:gd name="T41" fmla="*/ 21 h 42"/>
                <a:gd name="T42" fmla="*/ 8 w 20"/>
                <a:gd name="T43" fmla="*/ 38 h 42"/>
                <a:gd name="T44" fmla="*/ 14 w 20"/>
                <a:gd name="T45" fmla="*/ 40 h 42"/>
                <a:gd name="T46" fmla="*/ 20 w 20"/>
                <a:gd name="T47" fmla="*/ 41 h 42"/>
                <a:gd name="T48" fmla="*/ 20 w 20"/>
                <a:gd name="T49" fmla="*/ 41 h 42"/>
                <a:gd name="T50" fmla="*/ 20 w 20"/>
                <a:gd name="T51" fmla="*/ 4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" h="42">
                  <a:moveTo>
                    <a:pt x="20" y="40"/>
                  </a:move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9" y="40"/>
                    <a:pt x="12" y="41"/>
                    <a:pt x="14" y="40"/>
                  </a:cubicBezTo>
                  <a:cubicBezTo>
                    <a:pt x="16" y="42"/>
                    <a:pt x="18" y="42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86" name="Freeform 369">
              <a:extLst>
                <a:ext uri="{FF2B5EF4-FFF2-40B4-BE49-F238E27FC236}">
                  <a16:creationId xmlns:a16="http://schemas.microsoft.com/office/drawing/2014/main" id="{D935C721-EBD2-465E-BA89-460C11D2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7788" y="3484563"/>
              <a:ext cx="96838" cy="204788"/>
            </a:xfrm>
            <a:custGeom>
              <a:avLst/>
              <a:gdLst>
                <a:gd name="T0" fmla="*/ 0 w 20"/>
                <a:gd name="T1" fmla="*/ 40 h 42"/>
                <a:gd name="T2" fmla="*/ 12 w 20"/>
                <a:gd name="T3" fmla="*/ 26 h 42"/>
                <a:gd name="T4" fmla="*/ 12 w 20"/>
                <a:gd name="T5" fmla="*/ 26 h 42"/>
                <a:gd name="T6" fmla="*/ 12 w 20"/>
                <a:gd name="T7" fmla="*/ 26 h 42"/>
                <a:gd name="T8" fmla="*/ 13 w 20"/>
                <a:gd name="T9" fmla="*/ 25 h 42"/>
                <a:gd name="T10" fmla="*/ 13 w 20"/>
                <a:gd name="T11" fmla="*/ 25 h 42"/>
                <a:gd name="T12" fmla="*/ 13 w 20"/>
                <a:gd name="T13" fmla="*/ 25 h 42"/>
                <a:gd name="T14" fmla="*/ 13 w 20"/>
                <a:gd name="T15" fmla="*/ 24 h 42"/>
                <a:gd name="T16" fmla="*/ 14 w 20"/>
                <a:gd name="T17" fmla="*/ 20 h 42"/>
                <a:gd name="T18" fmla="*/ 14 w 20"/>
                <a:gd name="T19" fmla="*/ 20 h 42"/>
                <a:gd name="T20" fmla="*/ 20 w 20"/>
                <a:gd name="T21" fmla="*/ 0 h 42"/>
                <a:gd name="T22" fmla="*/ 20 w 20"/>
                <a:gd name="T23" fmla="*/ 1 h 42"/>
                <a:gd name="T24" fmla="*/ 20 w 20"/>
                <a:gd name="T25" fmla="*/ 1 h 42"/>
                <a:gd name="T26" fmla="*/ 20 w 20"/>
                <a:gd name="T27" fmla="*/ 1 h 42"/>
                <a:gd name="T28" fmla="*/ 20 w 20"/>
                <a:gd name="T29" fmla="*/ 19 h 42"/>
                <a:gd name="T30" fmla="*/ 20 w 20"/>
                <a:gd name="T31" fmla="*/ 19 h 42"/>
                <a:gd name="T32" fmla="*/ 20 w 20"/>
                <a:gd name="T33" fmla="*/ 20 h 42"/>
                <a:gd name="T34" fmla="*/ 20 w 20"/>
                <a:gd name="T35" fmla="*/ 20 h 42"/>
                <a:gd name="T36" fmla="*/ 20 w 20"/>
                <a:gd name="T37" fmla="*/ 21 h 42"/>
                <a:gd name="T38" fmla="*/ 20 w 20"/>
                <a:gd name="T39" fmla="*/ 21 h 42"/>
                <a:gd name="T40" fmla="*/ 20 w 20"/>
                <a:gd name="T41" fmla="*/ 21 h 42"/>
                <a:gd name="T42" fmla="*/ 12 w 20"/>
                <a:gd name="T43" fmla="*/ 38 h 42"/>
                <a:gd name="T44" fmla="*/ 6 w 20"/>
                <a:gd name="T45" fmla="*/ 40 h 42"/>
                <a:gd name="T46" fmla="*/ 0 w 20"/>
                <a:gd name="T47" fmla="*/ 41 h 42"/>
                <a:gd name="T48" fmla="*/ 0 w 20"/>
                <a:gd name="T49" fmla="*/ 41 h 42"/>
                <a:gd name="T50" fmla="*/ 0 w 20"/>
                <a:gd name="T51" fmla="*/ 4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" h="42">
                  <a:moveTo>
                    <a:pt x="0" y="40"/>
                  </a:move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1" y="40"/>
                    <a:pt x="8" y="41"/>
                    <a:pt x="6" y="40"/>
                  </a:cubicBezTo>
                  <a:cubicBezTo>
                    <a:pt x="4" y="42"/>
                    <a:pt x="2" y="42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87" name="Freeform 370">
              <a:extLst>
                <a:ext uri="{FF2B5EF4-FFF2-40B4-BE49-F238E27FC236}">
                  <a16:creationId xmlns:a16="http://schemas.microsoft.com/office/drawing/2014/main" id="{C22EDEEE-0916-445C-B349-3A9AC7F29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1975" y="3303588"/>
              <a:ext cx="268288" cy="385763"/>
            </a:xfrm>
            <a:custGeom>
              <a:avLst/>
              <a:gdLst>
                <a:gd name="T0" fmla="*/ 50 w 55"/>
                <a:gd name="T1" fmla="*/ 58 h 79"/>
                <a:gd name="T2" fmla="*/ 50 w 55"/>
                <a:gd name="T3" fmla="*/ 58 h 79"/>
                <a:gd name="T4" fmla="*/ 43 w 55"/>
                <a:gd name="T5" fmla="*/ 55 h 79"/>
                <a:gd name="T6" fmla="*/ 38 w 55"/>
                <a:gd name="T7" fmla="*/ 38 h 79"/>
                <a:gd name="T8" fmla="*/ 31 w 55"/>
                <a:gd name="T9" fmla="*/ 33 h 79"/>
                <a:gd name="T10" fmla="*/ 21 w 55"/>
                <a:gd name="T11" fmla="*/ 33 h 79"/>
                <a:gd name="T12" fmla="*/ 14 w 55"/>
                <a:gd name="T13" fmla="*/ 45 h 79"/>
                <a:gd name="T14" fmla="*/ 16 w 55"/>
                <a:gd name="T15" fmla="*/ 58 h 79"/>
                <a:gd name="T16" fmla="*/ 27 w 55"/>
                <a:gd name="T17" fmla="*/ 71 h 79"/>
                <a:gd name="T18" fmla="*/ 27 w 55"/>
                <a:gd name="T19" fmla="*/ 78 h 79"/>
                <a:gd name="T20" fmla="*/ 27 w 55"/>
                <a:gd name="T21" fmla="*/ 78 h 79"/>
                <a:gd name="T22" fmla="*/ 26 w 55"/>
                <a:gd name="T23" fmla="*/ 78 h 79"/>
                <a:gd name="T24" fmla="*/ 20 w 55"/>
                <a:gd name="T25" fmla="*/ 77 h 79"/>
                <a:gd name="T26" fmla="*/ 20 w 55"/>
                <a:gd name="T27" fmla="*/ 77 h 79"/>
                <a:gd name="T28" fmla="*/ 8 w 55"/>
                <a:gd name="T29" fmla="*/ 63 h 79"/>
                <a:gd name="T30" fmla="*/ 8 w 55"/>
                <a:gd name="T31" fmla="*/ 63 h 79"/>
                <a:gd name="T32" fmla="*/ 8 w 55"/>
                <a:gd name="T33" fmla="*/ 63 h 79"/>
                <a:gd name="T34" fmla="*/ 8 w 55"/>
                <a:gd name="T35" fmla="*/ 62 h 79"/>
                <a:gd name="T36" fmla="*/ 7 w 55"/>
                <a:gd name="T37" fmla="*/ 62 h 79"/>
                <a:gd name="T38" fmla="*/ 7 w 55"/>
                <a:gd name="T39" fmla="*/ 62 h 79"/>
                <a:gd name="T40" fmla="*/ 7 w 55"/>
                <a:gd name="T41" fmla="*/ 61 h 79"/>
                <a:gd name="T42" fmla="*/ 6 w 55"/>
                <a:gd name="T43" fmla="*/ 57 h 79"/>
                <a:gd name="T44" fmla="*/ 6 w 55"/>
                <a:gd name="T45" fmla="*/ 57 h 79"/>
                <a:gd name="T46" fmla="*/ 1 w 55"/>
                <a:gd name="T47" fmla="*/ 37 h 79"/>
                <a:gd name="T48" fmla="*/ 0 w 55"/>
                <a:gd name="T49" fmla="*/ 37 h 79"/>
                <a:gd name="T50" fmla="*/ 1 w 55"/>
                <a:gd name="T51" fmla="*/ 36 h 79"/>
                <a:gd name="T52" fmla="*/ 1 w 55"/>
                <a:gd name="T53" fmla="*/ 35 h 79"/>
                <a:gd name="T54" fmla="*/ 12 w 55"/>
                <a:gd name="T55" fmla="*/ 9 h 79"/>
                <a:gd name="T56" fmla="*/ 16 w 55"/>
                <a:gd name="T57" fmla="*/ 0 h 79"/>
                <a:gd name="T58" fmla="*/ 32 w 55"/>
                <a:gd name="T59" fmla="*/ 1 h 79"/>
                <a:gd name="T60" fmla="*/ 36 w 55"/>
                <a:gd name="T61" fmla="*/ 2 h 79"/>
                <a:gd name="T62" fmla="*/ 36 w 55"/>
                <a:gd name="T63" fmla="*/ 11 h 79"/>
                <a:gd name="T64" fmla="*/ 36 w 55"/>
                <a:gd name="T65" fmla="*/ 12 h 79"/>
                <a:gd name="T66" fmla="*/ 47 w 55"/>
                <a:gd name="T67" fmla="*/ 30 h 79"/>
                <a:gd name="T68" fmla="*/ 47 w 55"/>
                <a:gd name="T69" fmla="*/ 30 h 79"/>
                <a:gd name="T70" fmla="*/ 47 w 55"/>
                <a:gd name="T71" fmla="*/ 30 h 79"/>
                <a:gd name="T72" fmla="*/ 48 w 55"/>
                <a:gd name="T73" fmla="*/ 30 h 79"/>
                <a:gd name="T74" fmla="*/ 48 w 55"/>
                <a:gd name="T75" fmla="*/ 31 h 79"/>
                <a:gd name="T76" fmla="*/ 48 w 55"/>
                <a:gd name="T77" fmla="*/ 31 h 79"/>
                <a:gd name="T78" fmla="*/ 48 w 55"/>
                <a:gd name="T79" fmla="*/ 31 h 79"/>
                <a:gd name="T80" fmla="*/ 48 w 55"/>
                <a:gd name="T81" fmla="*/ 31 h 79"/>
                <a:gd name="T82" fmla="*/ 54 w 55"/>
                <a:gd name="T83" fmla="*/ 51 h 79"/>
                <a:gd name="T84" fmla="*/ 50 w 55"/>
                <a:gd name="T85" fmla="*/ 5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5" h="79">
                  <a:moveTo>
                    <a:pt x="50" y="58"/>
                  </a:moveTo>
                  <a:cubicBezTo>
                    <a:pt x="50" y="58"/>
                    <a:pt x="50" y="58"/>
                    <a:pt x="50" y="58"/>
                  </a:cubicBezTo>
                  <a:cubicBezTo>
                    <a:pt x="47" y="59"/>
                    <a:pt x="44" y="58"/>
                    <a:pt x="43" y="55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7" y="71"/>
                    <a:pt x="27" y="71"/>
                    <a:pt x="27" y="71"/>
                  </a:cubicBezTo>
                  <a:cubicBezTo>
                    <a:pt x="29" y="73"/>
                    <a:pt x="29" y="76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25" y="79"/>
                    <a:pt x="22" y="79"/>
                    <a:pt x="20" y="77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7" y="62"/>
                    <a:pt x="7" y="62"/>
                    <a:pt x="7" y="62"/>
                  </a:cubicBezTo>
                  <a:cubicBezTo>
                    <a:pt x="7" y="62"/>
                    <a:pt x="7" y="62"/>
                    <a:pt x="7" y="62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5" y="54"/>
                    <a:pt x="53" y="58"/>
                    <a:pt x="50" y="58"/>
                  </a:cubicBezTo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88" name="Freeform 371">
              <a:extLst>
                <a:ext uri="{FF2B5EF4-FFF2-40B4-BE49-F238E27FC236}">
                  <a16:creationId xmlns:a16="http://schemas.microsoft.com/office/drawing/2014/main" id="{1A2F4A5E-917F-486E-B6BA-F70E6AD75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6338" y="3303588"/>
              <a:ext cx="268288" cy="385763"/>
            </a:xfrm>
            <a:custGeom>
              <a:avLst/>
              <a:gdLst>
                <a:gd name="T0" fmla="*/ 5 w 55"/>
                <a:gd name="T1" fmla="*/ 58 h 79"/>
                <a:gd name="T2" fmla="*/ 5 w 55"/>
                <a:gd name="T3" fmla="*/ 58 h 79"/>
                <a:gd name="T4" fmla="*/ 12 w 55"/>
                <a:gd name="T5" fmla="*/ 55 h 79"/>
                <a:gd name="T6" fmla="*/ 17 w 55"/>
                <a:gd name="T7" fmla="*/ 38 h 79"/>
                <a:gd name="T8" fmla="*/ 24 w 55"/>
                <a:gd name="T9" fmla="*/ 33 h 79"/>
                <a:gd name="T10" fmla="*/ 34 w 55"/>
                <a:gd name="T11" fmla="*/ 33 h 79"/>
                <a:gd name="T12" fmla="*/ 41 w 55"/>
                <a:gd name="T13" fmla="*/ 45 h 79"/>
                <a:gd name="T14" fmla="*/ 39 w 55"/>
                <a:gd name="T15" fmla="*/ 58 h 79"/>
                <a:gd name="T16" fmla="*/ 28 w 55"/>
                <a:gd name="T17" fmla="*/ 71 h 79"/>
                <a:gd name="T18" fmla="*/ 29 w 55"/>
                <a:gd name="T19" fmla="*/ 78 h 79"/>
                <a:gd name="T20" fmla="*/ 29 w 55"/>
                <a:gd name="T21" fmla="*/ 78 h 79"/>
                <a:gd name="T22" fmla="*/ 29 w 55"/>
                <a:gd name="T23" fmla="*/ 78 h 79"/>
                <a:gd name="T24" fmla="*/ 35 w 55"/>
                <a:gd name="T25" fmla="*/ 77 h 79"/>
                <a:gd name="T26" fmla="*/ 35 w 55"/>
                <a:gd name="T27" fmla="*/ 77 h 79"/>
                <a:gd name="T28" fmla="*/ 47 w 55"/>
                <a:gd name="T29" fmla="*/ 63 h 79"/>
                <a:gd name="T30" fmla="*/ 47 w 55"/>
                <a:gd name="T31" fmla="*/ 63 h 79"/>
                <a:gd name="T32" fmla="*/ 47 w 55"/>
                <a:gd name="T33" fmla="*/ 63 h 79"/>
                <a:gd name="T34" fmla="*/ 48 w 55"/>
                <a:gd name="T35" fmla="*/ 62 h 79"/>
                <a:gd name="T36" fmla="*/ 48 w 55"/>
                <a:gd name="T37" fmla="*/ 62 h 79"/>
                <a:gd name="T38" fmla="*/ 48 w 55"/>
                <a:gd name="T39" fmla="*/ 62 h 79"/>
                <a:gd name="T40" fmla="*/ 48 w 55"/>
                <a:gd name="T41" fmla="*/ 61 h 79"/>
                <a:gd name="T42" fmla="*/ 49 w 55"/>
                <a:gd name="T43" fmla="*/ 57 h 79"/>
                <a:gd name="T44" fmla="*/ 49 w 55"/>
                <a:gd name="T45" fmla="*/ 57 h 79"/>
                <a:gd name="T46" fmla="*/ 55 w 55"/>
                <a:gd name="T47" fmla="*/ 37 h 79"/>
                <a:gd name="T48" fmla="*/ 55 w 55"/>
                <a:gd name="T49" fmla="*/ 37 h 79"/>
                <a:gd name="T50" fmla="*/ 54 w 55"/>
                <a:gd name="T51" fmla="*/ 36 h 79"/>
                <a:gd name="T52" fmla="*/ 54 w 55"/>
                <a:gd name="T53" fmla="*/ 35 h 79"/>
                <a:gd name="T54" fmla="*/ 43 w 55"/>
                <a:gd name="T55" fmla="*/ 9 h 79"/>
                <a:gd name="T56" fmla="*/ 39 w 55"/>
                <a:gd name="T57" fmla="*/ 0 h 79"/>
                <a:gd name="T58" fmla="*/ 23 w 55"/>
                <a:gd name="T59" fmla="*/ 1 h 79"/>
                <a:gd name="T60" fmla="*/ 19 w 55"/>
                <a:gd name="T61" fmla="*/ 2 h 79"/>
                <a:gd name="T62" fmla="*/ 19 w 55"/>
                <a:gd name="T63" fmla="*/ 11 h 79"/>
                <a:gd name="T64" fmla="*/ 19 w 55"/>
                <a:gd name="T65" fmla="*/ 12 h 79"/>
                <a:gd name="T66" fmla="*/ 8 w 55"/>
                <a:gd name="T67" fmla="*/ 30 h 79"/>
                <a:gd name="T68" fmla="*/ 8 w 55"/>
                <a:gd name="T69" fmla="*/ 30 h 79"/>
                <a:gd name="T70" fmla="*/ 8 w 55"/>
                <a:gd name="T71" fmla="*/ 30 h 79"/>
                <a:gd name="T72" fmla="*/ 8 w 55"/>
                <a:gd name="T73" fmla="*/ 30 h 79"/>
                <a:gd name="T74" fmla="*/ 7 w 55"/>
                <a:gd name="T75" fmla="*/ 31 h 79"/>
                <a:gd name="T76" fmla="*/ 7 w 55"/>
                <a:gd name="T77" fmla="*/ 31 h 79"/>
                <a:gd name="T78" fmla="*/ 7 w 55"/>
                <a:gd name="T79" fmla="*/ 31 h 79"/>
                <a:gd name="T80" fmla="*/ 7 w 55"/>
                <a:gd name="T81" fmla="*/ 31 h 79"/>
                <a:gd name="T82" fmla="*/ 1 w 55"/>
                <a:gd name="T83" fmla="*/ 51 h 79"/>
                <a:gd name="T84" fmla="*/ 5 w 55"/>
                <a:gd name="T85" fmla="*/ 5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5" h="79">
                  <a:moveTo>
                    <a:pt x="5" y="58"/>
                  </a:moveTo>
                  <a:cubicBezTo>
                    <a:pt x="5" y="58"/>
                    <a:pt x="5" y="58"/>
                    <a:pt x="5" y="58"/>
                  </a:cubicBezTo>
                  <a:cubicBezTo>
                    <a:pt x="8" y="59"/>
                    <a:pt x="11" y="58"/>
                    <a:pt x="12" y="55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28" y="71"/>
                    <a:pt x="28" y="71"/>
                    <a:pt x="28" y="71"/>
                  </a:cubicBezTo>
                  <a:cubicBezTo>
                    <a:pt x="26" y="73"/>
                    <a:pt x="27" y="76"/>
                    <a:pt x="29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31" y="79"/>
                    <a:pt x="33" y="79"/>
                    <a:pt x="35" y="77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54"/>
                    <a:pt x="2" y="58"/>
                    <a:pt x="5" y="58"/>
                  </a:cubicBezTo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89" name="Freeform 372">
              <a:extLst>
                <a:ext uri="{FF2B5EF4-FFF2-40B4-BE49-F238E27FC236}">
                  <a16:creationId xmlns:a16="http://schemas.microsoft.com/office/drawing/2014/main" id="{47FF1613-42D6-4E06-B9E1-EDF1749787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9788" y="2981325"/>
              <a:ext cx="1387475" cy="293688"/>
            </a:xfrm>
            <a:custGeom>
              <a:avLst/>
              <a:gdLst>
                <a:gd name="T0" fmla="*/ 0 w 285"/>
                <a:gd name="T1" fmla="*/ 6 h 60"/>
                <a:gd name="T2" fmla="*/ 0 w 285"/>
                <a:gd name="T3" fmla="*/ 6 h 60"/>
                <a:gd name="T4" fmla="*/ 0 w 285"/>
                <a:gd name="T5" fmla="*/ 6 h 60"/>
                <a:gd name="T6" fmla="*/ 0 w 285"/>
                <a:gd name="T7" fmla="*/ 6 h 60"/>
                <a:gd name="T8" fmla="*/ 59 w 285"/>
                <a:gd name="T9" fmla="*/ 1 h 60"/>
                <a:gd name="T10" fmla="*/ 0 w 285"/>
                <a:gd name="T11" fmla="*/ 6 h 60"/>
                <a:gd name="T12" fmla="*/ 59 w 285"/>
                <a:gd name="T13" fmla="*/ 1 h 60"/>
                <a:gd name="T14" fmla="*/ 60 w 285"/>
                <a:gd name="T15" fmla="*/ 0 h 60"/>
                <a:gd name="T16" fmla="*/ 60 w 285"/>
                <a:gd name="T17" fmla="*/ 0 h 60"/>
                <a:gd name="T18" fmla="*/ 60 w 285"/>
                <a:gd name="T19" fmla="*/ 0 h 60"/>
                <a:gd name="T20" fmla="*/ 60 w 285"/>
                <a:gd name="T21" fmla="*/ 0 h 60"/>
                <a:gd name="T22" fmla="*/ 44 w 285"/>
                <a:gd name="T23" fmla="*/ 60 h 60"/>
                <a:gd name="T24" fmla="*/ 44 w 285"/>
                <a:gd name="T25" fmla="*/ 60 h 60"/>
                <a:gd name="T26" fmla="*/ 60 w 285"/>
                <a:gd name="T27" fmla="*/ 0 h 60"/>
                <a:gd name="T28" fmla="*/ 60 w 285"/>
                <a:gd name="T29" fmla="*/ 0 h 60"/>
                <a:gd name="T30" fmla="*/ 60 w 285"/>
                <a:gd name="T31" fmla="*/ 0 h 60"/>
                <a:gd name="T32" fmla="*/ 268 w 285"/>
                <a:gd name="T33" fmla="*/ 0 h 60"/>
                <a:gd name="T34" fmla="*/ 268 w 285"/>
                <a:gd name="T35" fmla="*/ 0 h 60"/>
                <a:gd name="T36" fmla="*/ 268 w 285"/>
                <a:gd name="T37" fmla="*/ 0 h 60"/>
                <a:gd name="T38" fmla="*/ 285 w 285"/>
                <a:gd name="T39" fmla="*/ 60 h 60"/>
                <a:gd name="T40" fmla="*/ 285 w 285"/>
                <a:gd name="T41" fmla="*/ 60 h 60"/>
                <a:gd name="T42" fmla="*/ 268 w 285"/>
                <a:gd name="T43" fmla="*/ 0 h 60"/>
                <a:gd name="T44" fmla="*/ 268 w 285"/>
                <a:gd name="T45" fmla="*/ 0 h 60"/>
                <a:gd name="T46" fmla="*/ 268 w 285"/>
                <a:gd name="T47" fmla="*/ 0 h 60"/>
                <a:gd name="T48" fmla="*/ 268 w 285"/>
                <a:gd name="T4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5" h="60"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moveTo>
                    <a:pt x="59" y="1"/>
                  </a:moveTo>
                  <a:cubicBezTo>
                    <a:pt x="39" y="4"/>
                    <a:pt x="19" y="6"/>
                    <a:pt x="0" y="6"/>
                  </a:cubicBezTo>
                  <a:cubicBezTo>
                    <a:pt x="19" y="6"/>
                    <a:pt x="39" y="4"/>
                    <a:pt x="59" y="1"/>
                  </a:cubicBezTo>
                  <a:moveTo>
                    <a:pt x="6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9" y="18"/>
                    <a:pt x="44" y="38"/>
                    <a:pt x="44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38"/>
                    <a:pt x="49" y="18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moveTo>
                    <a:pt x="268" y="0"/>
                  </a:moveTo>
                  <a:cubicBezTo>
                    <a:pt x="268" y="0"/>
                    <a:pt x="268" y="0"/>
                    <a:pt x="268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279" y="18"/>
                    <a:pt x="285" y="38"/>
                    <a:pt x="285" y="60"/>
                  </a:cubicBezTo>
                  <a:cubicBezTo>
                    <a:pt x="285" y="60"/>
                    <a:pt x="285" y="60"/>
                    <a:pt x="285" y="60"/>
                  </a:cubicBezTo>
                  <a:cubicBezTo>
                    <a:pt x="285" y="38"/>
                    <a:pt x="279" y="18"/>
                    <a:pt x="268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268" y="0"/>
                    <a:pt x="268" y="0"/>
                    <a:pt x="268" y="0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90" name="Freeform 373">
              <a:extLst>
                <a:ext uri="{FF2B5EF4-FFF2-40B4-BE49-F238E27FC236}">
                  <a16:creationId xmlns:a16="http://schemas.microsoft.com/office/drawing/2014/main" id="{E38AB9C8-F35B-4E2E-A25F-15F572AB35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0263" y="3689350"/>
              <a:ext cx="388938" cy="30163"/>
            </a:xfrm>
            <a:custGeom>
              <a:avLst/>
              <a:gdLst>
                <a:gd name="T0" fmla="*/ 67 w 80"/>
                <a:gd name="T1" fmla="*/ 0 h 6"/>
                <a:gd name="T2" fmla="*/ 67 w 80"/>
                <a:gd name="T3" fmla="*/ 0 h 6"/>
                <a:gd name="T4" fmla="*/ 0 w 80"/>
                <a:gd name="T5" fmla="*/ 6 h 6"/>
                <a:gd name="T6" fmla="*/ 80 w 80"/>
                <a:gd name="T7" fmla="*/ 4 h 6"/>
                <a:gd name="T8" fmla="*/ 80 w 80"/>
                <a:gd name="T9" fmla="*/ 4 h 6"/>
                <a:gd name="T10" fmla="*/ 69 w 80"/>
                <a:gd name="T11" fmla="*/ 1 h 6"/>
                <a:gd name="T12" fmla="*/ 67 w 80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6">
                  <a:moveTo>
                    <a:pt x="67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76" y="3"/>
                    <a:pt x="73" y="1"/>
                    <a:pt x="69" y="1"/>
                  </a:cubicBezTo>
                  <a:cubicBezTo>
                    <a:pt x="68" y="1"/>
                    <a:pt x="68" y="1"/>
                    <a:pt x="67" y="0"/>
                  </a:cubicBezTo>
                </a:path>
              </a:pathLst>
            </a:custGeom>
            <a:solidFill>
              <a:srgbClr val="ECB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91" name="Freeform 374">
              <a:extLst>
                <a:ext uri="{FF2B5EF4-FFF2-40B4-BE49-F238E27FC236}">
                  <a16:creationId xmlns:a16="http://schemas.microsoft.com/office/drawing/2014/main" id="{8AFBD791-8E33-47B6-8A2B-7E54F1FF67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7400" y="3689350"/>
              <a:ext cx="388938" cy="30163"/>
            </a:xfrm>
            <a:custGeom>
              <a:avLst/>
              <a:gdLst>
                <a:gd name="T0" fmla="*/ 13 w 80"/>
                <a:gd name="T1" fmla="*/ 0 h 6"/>
                <a:gd name="T2" fmla="*/ 11 w 80"/>
                <a:gd name="T3" fmla="*/ 1 h 6"/>
                <a:gd name="T4" fmla="*/ 0 w 80"/>
                <a:gd name="T5" fmla="*/ 4 h 6"/>
                <a:gd name="T6" fmla="*/ 0 w 80"/>
                <a:gd name="T7" fmla="*/ 4 h 6"/>
                <a:gd name="T8" fmla="*/ 80 w 80"/>
                <a:gd name="T9" fmla="*/ 6 h 6"/>
                <a:gd name="T10" fmla="*/ 13 w 80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6">
                  <a:moveTo>
                    <a:pt x="13" y="0"/>
                  </a:moveTo>
                  <a:cubicBezTo>
                    <a:pt x="12" y="1"/>
                    <a:pt x="12" y="1"/>
                    <a:pt x="11" y="1"/>
                  </a:cubicBezTo>
                  <a:cubicBezTo>
                    <a:pt x="8" y="1"/>
                    <a:pt x="4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ECB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92" name="Freeform 375">
              <a:extLst>
                <a:ext uri="{FF2B5EF4-FFF2-40B4-BE49-F238E27FC236}">
                  <a16:creationId xmlns:a16="http://schemas.microsoft.com/office/drawing/2014/main" id="{CF94DF7A-56AA-4D20-997F-C3497E1B1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4100" y="2981325"/>
              <a:ext cx="1173163" cy="615950"/>
            </a:xfrm>
            <a:custGeom>
              <a:avLst/>
              <a:gdLst>
                <a:gd name="T0" fmla="*/ 21 w 241"/>
                <a:gd name="T1" fmla="*/ 0 h 126"/>
                <a:gd name="T2" fmla="*/ 16 w 241"/>
                <a:gd name="T3" fmla="*/ 0 h 126"/>
                <a:gd name="T4" fmla="*/ 16 w 241"/>
                <a:gd name="T5" fmla="*/ 0 h 126"/>
                <a:gd name="T6" fmla="*/ 16 w 241"/>
                <a:gd name="T7" fmla="*/ 0 h 126"/>
                <a:gd name="T8" fmla="*/ 0 w 241"/>
                <a:gd name="T9" fmla="*/ 60 h 126"/>
                <a:gd name="T10" fmla="*/ 20 w 241"/>
                <a:gd name="T11" fmla="*/ 126 h 126"/>
                <a:gd name="T12" fmla="*/ 20 w 241"/>
                <a:gd name="T13" fmla="*/ 126 h 126"/>
                <a:gd name="T14" fmla="*/ 20 w 241"/>
                <a:gd name="T15" fmla="*/ 126 h 126"/>
                <a:gd name="T16" fmla="*/ 20 w 241"/>
                <a:gd name="T17" fmla="*/ 126 h 126"/>
                <a:gd name="T18" fmla="*/ 22 w 241"/>
                <a:gd name="T19" fmla="*/ 126 h 126"/>
                <a:gd name="T20" fmla="*/ 22 w 241"/>
                <a:gd name="T21" fmla="*/ 126 h 126"/>
                <a:gd name="T22" fmla="*/ 23 w 241"/>
                <a:gd name="T23" fmla="*/ 126 h 126"/>
                <a:gd name="T24" fmla="*/ 23 w 241"/>
                <a:gd name="T25" fmla="*/ 126 h 126"/>
                <a:gd name="T26" fmla="*/ 23 w 241"/>
                <a:gd name="T27" fmla="*/ 126 h 126"/>
                <a:gd name="T28" fmla="*/ 14 w 241"/>
                <a:gd name="T29" fmla="*/ 29 h 126"/>
                <a:gd name="T30" fmla="*/ 50 w 241"/>
                <a:gd name="T31" fmla="*/ 59 h 126"/>
                <a:gd name="T32" fmla="*/ 120 w 241"/>
                <a:gd name="T33" fmla="*/ 41 h 126"/>
                <a:gd name="T34" fmla="*/ 191 w 241"/>
                <a:gd name="T35" fmla="*/ 59 h 126"/>
                <a:gd name="T36" fmla="*/ 226 w 241"/>
                <a:gd name="T37" fmla="*/ 29 h 126"/>
                <a:gd name="T38" fmla="*/ 217 w 241"/>
                <a:gd name="T39" fmla="*/ 126 h 126"/>
                <a:gd name="T40" fmla="*/ 217 w 241"/>
                <a:gd name="T41" fmla="*/ 126 h 126"/>
                <a:gd name="T42" fmla="*/ 217 w 241"/>
                <a:gd name="T43" fmla="*/ 126 h 126"/>
                <a:gd name="T44" fmla="*/ 218 w 241"/>
                <a:gd name="T45" fmla="*/ 126 h 126"/>
                <a:gd name="T46" fmla="*/ 218 w 241"/>
                <a:gd name="T47" fmla="*/ 126 h 126"/>
                <a:gd name="T48" fmla="*/ 220 w 241"/>
                <a:gd name="T49" fmla="*/ 126 h 126"/>
                <a:gd name="T50" fmla="*/ 220 w 241"/>
                <a:gd name="T51" fmla="*/ 126 h 126"/>
                <a:gd name="T52" fmla="*/ 220 w 241"/>
                <a:gd name="T53" fmla="*/ 126 h 126"/>
                <a:gd name="T54" fmla="*/ 220 w 241"/>
                <a:gd name="T55" fmla="*/ 126 h 126"/>
                <a:gd name="T56" fmla="*/ 241 w 241"/>
                <a:gd name="T57" fmla="*/ 60 h 126"/>
                <a:gd name="T58" fmla="*/ 224 w 241"/>
                <a:gd name="T59" fmla="*/ 0 h 126"/>
                <a:gd name="T60" fmla="*/ 224 w 241"/>
                <a:gd name="T61" fmla="*/ 0 h 126"/>
                <a:gd name="T62" fmla="*/ 224 w 241"/>
                <a:gd name="T63" fmla="*/ 0 h 126"/>
                <a:gd name="T64" fmla="*/ 219 w 241"/>
                <a:gd name="T65" fmla="*/ 0 h 126"/>
                <a:gd name="T66" fmla="*/ 219 w 241"/>
                <a:gd name="T67" fmla="*/ 4 h 126"/>
                <a:gd name="T68" fmla="*/ 217 w 241"/>
                <a:gd name="T69" fmla="*/ 24 h 126"/>
                <a:gd name="T70" fmla="*/ 209 w 241"/>
                <a:gd name="T71" fmla="*/ 38 h 126"/>
                <a:gd name="T72" fmla="*/ 184 w 241"/>
                <a:gd name="T73" fmla="*/ 47 h 126"/>
                <a:gd name="T74" fmla="*/ 166 w 241"/>
                <a:gd name="T75" fmla="*/ 45 h 126"/>
                <a:gd name="T76" fmla="*/ 120 w 241"/>
                <a:gd name="T77" fmla="*/ 37 h 126"/>
                <a:gd name="T78" fmla="*/ 120 w 241"/>
                <a:gd name="T79" fmla="*/ 37 h 126"/>
                <a:gd name="T80" fmla="*/ 120 w 241"/>
                <a:gd name="T81" fmla="*/ 37 h 126"/>
                <a:gd name="T82" fmla="*/ 74 w 241"/>
                <a:gd name="T83" fmla="*/ 45 h 126"/>
                <a:gd name="T84" fmla="*/ 57 w 241"/>
                <a:gd name="T85" fmla="*/ 47 h 126"/>
                <a:gd name="T86" fmla="*/ 31 w 241"/>
                <a:gd name="T87" fmla="*/ 38 h 126"/>
                <a:gd name="T88" fmla="*/ 23 w 241"/>
                <a:gd name="T89" fmla="*/ 24 h 126"/>
                <a:gd name="T90" fmla="*/ 21 w 241"/>
                <a:gd name="T91" fmla="*/ 4 h 126"/>
                <a:gd name="T92" fmla="*/ 21 w 241"/>
                <a:gd name="T9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1" h="126">
                  <a:moveTo>
                    <a:pt x="21" y="0"/>
                  </a:moveTo>
                  <a:cubicBezTo>
                    <a:pt x="19" y="0"/>
                    <a:pt x="1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5" y="18"/>
                    <a:pt x="0" y="38"/>
                    <a:pt x="0" y="60"/>
                  </a:cubicBezTo>
                  <a:cubicBezTo>
                    <a:pt x="0" y="85"/>
                    <a:pt x="7" y="107"/>
                    <a:pt x="20" y="126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1" y="126"/>
                    <a:pt x="21" y="126"/>
                    <a:pt x="22" y="126"/>
                  </a:cubicBezTo>
                  <a:cubicBezTo>
                    <a:pt x="22" y="126"/>
                    <a:pt x="22" y="126"/>
                    <a:pt x="22" y="126"/>
                  </a:cubicBezTo>
                  <a:cubicBezTo>
                    <a:pt x="23" y="126"/>
                    <a:pt x="23" y="126"/>
                    <a:pt x="23" y="126"/>
                  </a:cubicBezTo>
                  <a:cubicBezTo>
                    <a:pt x="23" y="126"/>
                    <a:pt x="23" y="126"/>
                    <a:pt x="23" y="126"/>
                  </a:cubicBezTo>
                  <a:cubicBezTo>
                    <a:pt x="23" y="126"/>
                    <a:pt x="23" y="126"/>
                    <a:pt x="23" y="126"/>
                  </a:cubicBezTo>
                  <a:cubicBezTo>
                    <a:pt x="8" y="90"/>
                    <a:pt x="6" y="54"/>
                    <a:pt x="14" y="29"/>
                  </a:cubicBezTo>
                  <a:cubicBezTo>
                    <a:pt x="20" y="52"/>
                    <a:pt x="33" y="59"/>
                    <a:pt x="50" y="59"/>
                  </a:cubicBezTo>
                  <a:cubicBezTo>
                    <a:pt x="70" y="59"/>
                    <a:pt x="96" y="48"/>
                    <a:pt x="120" y="41"/>
                  </a:cubicBezTo>
                  <a:cubicBezTo>
                    <a:pt x="144" y="48"/>
                    <a:pt x="170" y="59"/>
                    <a:pt x="191" y="59"/>
                  </a:cubicBezTo>
                  <a:cubicBezTo>
                    <a:pt x="207" y="59"/>
                    <a:pt x="220" y="52"/>
                    <a:pt x="226" y="29"/>
                  </a:cubicBezTo>
                  <a:cubicBezTo>
                    <a:pt x="234" y="54"/>
                    <a:pt x="233" y="90"/>
                    <a:pt x="217" y="126"/>
                  </a:cubicBezTo>
                  <a:cubicBezTo>
                    <a:pt x="217" y="126"/>
                    <a:pt x="217" y="126"/>
                    <a:pt x="217" y="126"/>
                  </a:cubicBezTo>
                  <a:cubicBezTo>
                    <a:pt x="217" y="126"/>
                    <a:pt x="217" y="126"/>
                    <a:pt x="217" y="126"/>
                  </a:cubicBezTo>
                  <a:cubicBezTo>
                    <a:pt x="218" y="126"/>
                    <a:pt x="218" y="126"/>
                    <a:pt x="218" y="126"/>
                  </a:cubicBezTo>
                  <a:cubicBezTo>
                    <a:pt x="218" y="126"/>
                    <a:pt x="218" y="126"/>
                    <a:pt x="218" y="126"/>
                  </a:cubicBezTo>
                  <a:cubicBezTo>
                    <a:pt x="219" y="126"/>
                    <a:pt x="219" y="126"/>
                    <a:pt x="220" y="126"/>
                  </a:cubicBezTo>
                  <a:cubicBezTo>
                    <a:pt x="220" y="126"/>
                    <a:pt x="220" y="126"/>
                    <a:pt x="220" y="126"/>
                  </a:cubicBezTo>
                  <a:cubicBezTo>
                    <a:pt x="220" y="126"/>
                    <a:pt x="220" y="126"/>
                    <a:pt x="220" y="126"/>
                  </a:cubicBezTo>
                  <a:cubicBezTo>
                    <a:pt x="220" y="126"/>
                    <a:pt x="220" y="126"/>
                    <a:pt x="220" y="126"/>
                  </a:cubicBezTo>
                  <a:cubicBezTo>
                    <a:pt x="233" y="107"/>
                    <a:pt x="241" y="85"/>
                    <a:pt x="241" y="60"/>
                  </a:cubicBezTo>
                  <a:cubicBezTo>
                    <a:pt x="241" y="38"/>
                    <a:pt x="235" y="18"/>
                    <a:pt x="224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3" y="0"/>
                    <a:pt x="221" y="0"/>
                    <a:pt x="219" y="0"/>
                  </a:cubicBezTo>
                  <a:cubicBezTo>
                    <a:pt x="219" y="4"/>
                    <a:pt x="219" y="4"/>
                    <a:pt x="219" y="4"/>
                  </a:cubicBezTo>
                  <a:cubicBezTo>
                    <a:pt x="219" y="11"/>
                    <a:pt x="219" y="17"/>
                    <a:pt x="217" y="24"/>
                  </a:cubicBezTo>
                  <a:cubicBezTo>
                    <a:pt x="215" y="29"/>
                    <a:pt x="213" y="34"/>
                    <a:pt x="209" y="38"/>
                  </a:cubicBezTo>
                  <a:cubicBezTo>
                    <a:pt x="203" y="45"/>
                    <a:pt x="194" y="47"/>
                    <a:pt x="184" y="47"/>
                  </a:cubicBezTo>
                  <a:cubicBezTo>
                    <a:pt x="178" y="47"/>
                    <a:pt x="172" y="46"/>
                    <a:pt x="166" y="45"/>
                  </a:cubicBezTo>
                  <a:cubicBezTo>
                    <a:pt x="151" y="42"/>
                    <a:pt x="135" y="37"/>
                    <a:pt x="120" y="37"/>
                  </a:cubicBezTo>
                  <a:cubicBezTo>
                    <a:pt x="120" y="37"/>
                    <a:pt x="120" y="37"/>
                    <a:pt x="120" y="37"/>
                  </a:cubicBezTo>
                  <a:cubicBezTo>
                    <a:pt x="120" y="37"/>
                    <a:pt x="120" y="37"/>
                    <a:pt x="120" y="37"/>
                  </a:cubicBezTo>
                  <a:cubicBezTo>
                    <a:pt x="105" y="37"/>
                    <a:pt x="90" y="42"/>
                    <a:pt x="74" y="45"/>
                  </a:cubicBezTo>
                  <a:cubicBezTo>
                    <a:pt x="68" y="46"/>
                    <a:pt x="62" y="47"/>
                    <a:pt x="57" y="47"/>
                  </a:cubicBezTo>
                  <a:cubicBezTo>
                    <a:pt x="46" y="47"/>
                    <a:pt x="37" y="45"/>
                    <a:pt x="31" y="38"/>
                  </a:cubicBezTo>
                  <a:cubicBezTo>
                    <a:pt x="27" y="34"/>
                    <a:pt x="25" y="29"/>
                    <a:pt x="23" y="24"/>
                  </a:cubicBezTo>
                  <a:cubicBezTo>
                    <a:pt x="21" y="17"/>
                    <a:pt x="21" y="11"/>
                    <a:pt x="21" y="4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rgbClr val="ECB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93" name="Freeform 376">
              <a:extLst>
                <a:ext uri="{FF2B5EF4-FFF2-40B4-BE49-F238E27FC236}">
                  <a16:creationId xmlns:a16="http://schemas.microsoft.com/office/drawing/2014/main" id="{CC27E65F-59A1-47DC-860E-DB5C18A995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6650" y="3597275"/>
              <a:ext cx="1003300" cy="112713"/>
            </a:xfrm>
            <a:custGeom>
              <a:avLst/>
              <a:gdLst>
                <a:gd name="T0" fmla="*/ 5 w 206"/>
                <a:gd name="T1" fmla="*/ 0 h 23"/>
                <a:gd name="T2" fmla="*/ 3 w 206"/>
                <a:gd name="T3" fmla="*/ 0 h 23"/>
                <a:gd name="T4" fmla="*/ 3 w 206"/>
                <a:gd name="T5" fmla="*/ 0 h 23"/>
                <a:gd name="T6" fmla="*/ 0 w 206"/>
                <a:gd name="T7" fmla="*/ 4 h 23"/>
                <a:gd name="T8" fmla="*/ 0 w 206"/>
                <a:gd name="T9" fmla="*/ 5 h 23"/>
                <a:gd name="T10" fmla="*/ 2 w 206"/>
                <a:gd name="T11" fmla="*/ 16 h 23"/>
                <a:gd name="T12" fmla="*/ 4 w 206"/>
                <a:gd name="T13" fmla="*/ 19 h 23"/>
                <a:gd name="T14" fmla="*/ 4 w 206"/>
                <a:gd name="T15" fmla="*/ 19 h 23"/>
                <a:gd name="T16" fmla="*/ 4 w 206"/>
                <a:gd name="T17" fmla="*/ 19 h 23"/>
                <a:gd name="T18" fmla="*/ 4 w 206"/>
                <a:gd name="T19" fmla="*/ 19 h 23"/>
                <a:gd name="T20" fmla="*/ 6 w 206"/>
                <a:gd name="T21" fmla="*/ 20 h 23"/>
                <a:gd name="T22" fmla="*/ 17 w 206"/>
                <a:gd name="T23" fmla="*/ 23 h 23"/>
                <a:gd name="T24" fmla="*/ 17 w 206"/>
                <a:gd name="T25" fmla="*/ 23 h 23"/>
                <a:gd name="T26" fmla="*/ 17 w 206"/>
                <a:gd name="T27" fmla="*/ 23 h 23"/>
                <a:gd name="T28" fmla="*/ 14 w 206"/>
                <a:gd name="T29" fmla="*/ 19 h 23"/>
                <a:gd name="T30" fmla="*/ 9 w 206"/>
                <a:gd name="T31" fmla="*/ 8 h 23"/>
                <a:gd name="T32" fmla="*/ 6 w 206"/>
                <a:gd name="T33" fmla="*/ 0 h 23"/>
                <a:gd name="T34" fmla="*/ 6 w 206"/>
                <a:gd name="T35" fmla="*/ 0 h 23"/>
                <a:gd name="T36" fmla="*/ 5 w 206"/>
                <a:gd name="T37" fmla="*/ 0 h 23"/>
                <a:gd name="T38" fmla="*/ 5 w 206"/>
                <a:gd name="T39" fmla="*/ 0 h 23"/>
                <a:gd name="T40" fmla="*/ 201 w 206"/>
                <a:gd name="T41" fmla="*/ 0 h 23"/>
                <a:gd name="T42" fmla="*/ 201 w 206"/>
                <a:gd name="T43" fmla="*/ 0 h 23"/>
                <a:gd name="T44" fmla="*/ 200 w 206"/>
                <a:gd name="T45" fmla="*/ 0 h 23"/>
                <a:gd name="T46" fmla="*/ 200 w 206"/>
                <a:gd name="T47" fmla="*/ 0 h 23"/>
                <a:gd name="T48" fmla="*/ 197 w 206"/>
                <a:gd name="T49" fmla="*/ 8 h 23"/>
                <a:gd name="T50" fmla="*/ 192 w 206"/>
                <a:gd name="T51" fmla="*/ 19 h 23"/>
                <a:gd name="T52" fmla="*/ 189 w 206"/>
                <a:gd name="T53" fmla="*/ 23 h 23"/>
                <a:gd name="T54" fmla="*/ 189 w 206"/>
                <a:gd name="T55" fmla="*/ 23 h 23"/>
                <a:gd name="T56" fmla="*/ 200 w 206"/>
                <a:gd name="T57" fmla="*/ 20 h 23"/>
                <a:gd name="T58" fmla="*/ 202 w 206"/>
                <a:gd name="T59" fmla="*/ 19 h 23"/>
                <a:gd name="T60" fmla="*/ 202 w 206"/>
                <a:gd name="T61" fmla="*/ 19 h 23"/>
                <a:gd name="T62" fmla="*/ 202 w 206"/>
                <a:gd name="T63" fmla="*/ 19 h 23"/>
                <a:gd name="T64" fmla="*/ 204 w 206"/>
                <a:gd name="T65" fmla="*/ 16 h 23"/>
                <a:gd name="T66" fmla="*/ 206 w 206"/>
                <a:gd name="T67" fmla="*/ 5 h 23"/>
                <a:gd name="T68" fmla="*/ 206 w 206"/>
                <a:gd name="T69" fmla="*/ 4 h 23"/>
                <a:gd name="T70" fmla="*/ 203 w 206"/>
                <a:gd name="T71" fmla="*/ 0 h 23"/>
                <a:gd name="T72" fmla="*/ 203 w 206"/>
                <a:gd name="T73" fmla="*/ 0 h 23"/>
                <a:gd name="T74" fmla="*/ 201 w 206"/>
                <a:gd name="T7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6" h="23">
                  <a:moveTo>
                    <a:pt x="5" y="0"/>
                  </a:move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0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9"/>
                    <a:pt x="0" y="5"/>
                    <a:pt x="2" y="16"/>
                  </a:cubicBezTo>
                  <a:cubicBezTo>
                    <a:pt x="2" y="18"/>
                    <a:pt x="3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5" y="20"/>
                    <a:pt x="5" y="20"/>
                    <a:pt x="6" y="20"/>
                  </a:cubicBezTo>
                  <a:cubicBezTo>
                    <a:pt x="10" y="20"/>
                    <a:pt x="13" y="22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2"/>
                    <a:pt x="15" y="20"/>
                    <a:pt x="14" y="19"/>
                  </a:cubicBezTo>
                  <a:cubicBezTo>
                    <a:pt x="13" y="15"/>
                    <a:pt x="11" y="12"/>
                    <a:pt x="9" y="8"/>
                  </a:cubicBezTo>
                  <a:cubicBezTo>
                    <a:pt x="8" y="6"/>
                    <a:pt x="7" y="3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201" y="0"/>
                  </a:moveTo>
                  <a:cubicBezTo>
                    <a:pt x="201" y="0"/>
                    <a:pt x="201" y="0"/>
                    <a:pt x="201" y="0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99" y="3"/>
                    <a:pt x="198" y="6"/>
                    <a:pt x="197" y="8"/>
                  </a:cubicBezTo>
                  <a:cubicBezTo>
                    <a:pt x="195" y="12"/>
                    <a:pt x="194" y="15"/>
                    <a:pt x="192" y="19"/>
                  </a:cubicBezTo>
                  <a:cubicBezTo>
                    <a:pt x="191" y="20"/>
                    <a:pt x="190" y="22"/>
                    <a:pt x="189" y="23"/>
                  </a:cubicBezTo>
                  <a:cubicBezTo>
                    <a:pt x="189" y="23"/>
                    <a:pt x="189" y="23"/>
                    <a:pt x="189" y="23"/>
                  </a:cubicBezTo>
                  <a:cubicBezTo>
                    <a:pt x="193" y="22"/>
                    <a:pt x="197" y="20"/>
                    <a:pt x="200" y="20"/>
                  </a:cubicBezTo>
                  <a:cubicBezTo>
                    <a:pt x="201" y="20"/>
                    <a:pt x="201" y="20"/>
                    <a:pt x="202" y="19"/>
                  </a:cubicBezTo>
                  <a:cubicBezTo>
                    <a:pt x="202" y="19"/>
                    <a:pt x="202" y="19"/>
                    <a:pt x="202" y="19"/>
                  </a:cubicBezTo>
                  <a:cubicBezTo>
                    <a:pt x="202" y="19"/>
                    <a:pt x="202" y="19"/>
                    <a:pt x="202" y="19"/>
                  </a:cubicBezTo>
                  <a:cubicBezTo>
                    <a:pt x="203" y="19"/>
                    <a:pt x="204" y="18"/>
                    <a:pt x="204" y="16"/>
                  </a:cubicBezTo>
                  <a:cubicBezTo>
                    <a:pt x="206" y="5"/>
                    <a:pt x="205" y="9"/>
                    <a:pt x="206" y="5"/>
                  </a:cubicBezTo>
                  <a:cubicBezTo>
                    <a:pt x="206" y="5"/>
                    <a:pt x="206" y="5"/>
                    <a:pt x="206" y="4"/>
                  </a:cubicBezTo>
                  <a:cubicBezTo>
                    <a:pt x="206" y="3"/>
                    <a:pt x="205" y="1"/>
                    <a:pt x="203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94" name="Freeform 377">
              <a:extLst>
                <a:ext uri="{FF2B5EF4-FFF2-40B4-BE49-F238E27FC236}">
                  <a16:creationId xmlns:a16="http://schemas.microsoft.com/office/drawing/2014/main" id="{8168F890-161D-4FD6-B72A-9A88BE662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738" y="2884488"/>
              <a:ext cx="336550" cy="127000"/>
            </a:xfrm>
            <a:custGeom>
              <a:avLst/>
              <a:gdLst>
                <a:gd name="T0" fmla="*/ 69 w 69"/>
                <a:gd name="T1" fmla="*/ 0 h 26"/>
                <a:gd name="T2" fmla="*/ 13 w 69"/>
                <a:gd name="T3" fmla="*/ 17 h 26"/>
                <a:gd name="T4" fmla="*/ 1 w 69"/>
                <a:gd name="T5" fmla="*/ 16 h 26"/>
                <a:gd name="T6" fmla="*/ 1 w 69"/>
                <a:gd name="T7" fmla="*/ 16 h 26"/>
                <a:gd name="T8" fmla="*/ 0 w 69"/>
                <a:gd name="T9" fmla="*/ 26 h 26"/>
                <a:gd name="T10" fmla="*/ 4 w 69"/>
                <a:gd name="T11" fmla="*/ 26 h 26"/>
                <a:gd name="T12" fmla="*/ 4 w 69"/>
                <a:gd name="T13" fmla="*/ 26 h 26"/>
                <a:gd name="T14" fmla="*/ 4 w 69"/>
                <a:gd name="T15" fmla="*/ 26 h 26"/>
                <a:gd name="T16" fmla="*/ 63 w 69"/>
                <a:gd name="T17" fmla="*/ 21 h 26"/>
                <a:gd name="T18" fmla="*/ 64 w 69"/>
                <a:gd name="T19" fmla="*/ 20 h 26"/>
                <a:gd name="T20" fmla="*/ 64 w 69"/>
                <a:gd name="T21" fmla="*/ 20 h 26"/>
                <a:gd name="T22" fmla="*/ 64 w 69"/>
                <a:gd name="T23" fmla="*/ 20 h 26"/>
                <a:gd name="T24" fmla="*/ 64 w 69"/>
                <a:gd name="T25" fmla="*/ 20 h 26"/>
                <a:gd name="T26" fmla="*/ 69 w 69"/>
                <a:gd name="T27" fmla="*/ 20 h 26"/>
                <a:gd name="T28" fmla="*/ 69 w 69"/>
                <a:gd name="T29" fmla="*/ 0 h 26"/>
                <a:gd name="T30" fmla="*/ 69 w 69"/>
                <a:gd name="T3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9" h="26">
                  <a:moveTo>
                    <a:pt x="69" y="0"/>
                  </a:moveTo>
                  <a:cubicBezTo>
                    <a:pt x="68" y="1"/>
                    <a:pt x="48" y="17"/>
                    <a:pt x="13" y="17"/>
                  </a:cubicBezTo>
                  <a:cubicBezTo>
                    <a:pt x="9" y="17"/>
                    <a:pt x="5" y="17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20"/>
                    <a:pt x="0" y="23"/>
                    <a:pt x="0" y="26"/>
                  </a:cubicBezTo>
                  <a:cubicBezTo>
                    <a:pt x="2" y="26"/>
                    <a:pt x="3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23" y="26"/>
                    <a:pt x="43" y="24"/>
                    <a:pt x="63" y="21"/>
                  </a:cubicBezTo>
                  <a:cubicBezTo>
                    <a:pt x="63" y="21"/>
                    <a:pt x="64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5" y="20"/>
                    <a:pt x="67" y="20"/>
                    <a:pt x="69" y="2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0"/>
                    <a:pt x="69" y="0"/>
                    <a:pt x="69" y="0"/>
                  </a:cubicBezTo>
                </a:path>
              </a:pathLst>
            </a:custGeom>
            <a:solidFill>
              <a:srgbClr val="ECB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95" name="Freeform 378">
              <a:extLst>
                <a:ext uri="{FF2B5EF4-FFF2-40B4-BE49-F238E27FC236}">
                  <a16:creationId xmlns:a16="http://schemas.microsoft.com/office/drawing/2014/main" id="{4ED3E970-EADF-4442-A22D-2F547A1DF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0900" y="2884488"/>
              <a:ext cx="334963" cy="127000"/>
            </a:xfrm>
            <a:custGeom>
              <a:avLst/>
              <a:gdLst>
                <a:gd name="T0" fmla="*/ 0 w 69"/>
                <a:gd name="T1" fmla="*/ 0 h 26"/>
                <a:gd name="T2" fmla="*/ 0 w 69"/>
                <a:gd name="T3" fmla="*/ 20 h 26"/>
                <a:gd name="T4" fmla="*/ 5 w 69"/>
                <a:gd name="T5" fmla="*/ 20 h 26"/>
                <a:gd name="T6" fmla="*/ 5 w 69"/>
                <a:gd name="T7" fmla="*/ 20 h 26"/>
                <a:gd name="T8" fmla="*/ 5 w 69"/>
                <a:gd name="T9" fmla="*/ 20 h 26"/>
                <a:gd name="T10" fmla="*/ 65 w 69"/>
                <a:gd name="T11" fmla="*/ 26 h 26"/>
                <a:gd name="T12" fmla="*/ 69 w 69"/>
                <a:gd name="T13" fmla="*/ 26 h 26"/>
                <a:gd name="T14" fmla="*/ 69 w 69"/>
                <a:gd name="T15" fmla="*/ 16 h 26"/>
                <a:gd name="T16" fmla="*/ 69 w 69"/>
                <a:gd name="T17" fmla="*/ 16 h 26"/>
                <a:gd name="T18" fmla="*/ 56 w 69"/>
                <a:gd name="T19" fmla="*/ 17 h 26"/>
                <a:gd name="T20" fmla="*/ 0 w 6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26">
                  <a:moveTo>
                    <a:pt x="0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2" y="20"/>
                    <a:pt x="4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26" y="24"/>
                    <a:pt x="46" y="26"/>
                    <a:pt x="65" y="26"/>
                  </a:cubicBezTo>
                  <a:cubicBezTo>
                    <a:pt x="66" y="26"/>
                    <a:pt x="68" y="26"/>
                    <a:pt x="69" y="26"/>
                  </a:cubicBezTo>
                  <a:cubicBezTo>
                    <a:pt x="69" y="23"/>
                    <a:pt x="69" y="20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4" y="17"/>
                    <a:pt x="60" y="17"/>
                    <a:pt x="56" y="17"/>
                  </a:cubicBezTo>
                  <a:cubicBezTo>
                    <a:pt x="21" y="17"/>
                    <a:pt x="1" y="1"/>
                    <a:pt x="0" y="0"/>
                  </a:cubicBezTo>
                </a:path>
              </a:pathLst>
            </a:custGeom>
            <a:solidFill>
              <a:srgbClr val="ECB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96" name="Freeform 379">
              <a:extLst>
                <a:ext uri="{FF2B5EF4-FFF2-40B4-BE49-F238E27FC236}">
                  <a16:creationId xmlns:a16="http://schemas.microsoft.com/office/drawing/2014/main" id="{9D21F360-14C9-4130-A049-1721D904F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38" y="2947988"/>
              <a:ext cx="106363" cy="409575"/>
            </a:xfrm>
            <a:custGeom>
              <a:avLst/>
              <a:gdLst>
                <a:gd name="T0" fmla="*/ 7 w 22"/>
                <a:gd name="T1" fmla="*/ 0 h 84"/>
                <a:gd name="T2" fmla="*/ 8 w 22"/>
                <a:gd name="T3" fmla="*/ 13 h 84"/>
                <a:gd name="T4" fmla="*/ 0 w 22"/>
                <a:gd name="T5" fmla="*/ 74 h 84"/>
                <a:gd name="T6" fmla="*/ 0 w 22"/>
                <a:gd name="T7" fmla="*/ 74 h 84"/>
                <a:gd name="T8" fmla="*/ 4 w 22"/>
                <a:gd name="T9" fmla="*/ 75 h 84"/>
                <a:gd name="T10" fmla="*/ 4 w 22"/>
                <a:gd name="T11" fmla="*/ 84 h 84"/>
                <a:gd name="T12" fmla="*/ 21 w 22"/>
                <a:gd name="T13" fmla="*/ 13 h 84"/>
                <a:gd name="T14" fmla="*/ 21 w 22"/>
                <a:gd name="T15" fmla="*/ 13 h 84"/>
                <a:gd name="T16" fmla="*/ 22 w 22"/>
                <a:gd name="T17" fmla="*/ 3 h 84"/>
                <a:gd name="T18" fmla="*/ 22 w 22"/>
                <a:gd name="T19" fmla="*/ 3 h 84"/>
                <a:gd name="T20" fmla="*/ 22 w 22"/>
                <a:gd name="T21" fmla="*/ 3 h 84"/>
                <a:gd name="T22" fmla="*/ 7 w 22"/>
                <a:gd name="T2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84">
                  <a:moveTo>
                    <a:pt x="7" y="0"/>
                  </a:moveTo>
                  <a:cubicBezTo>
                    <a:pt x="8" y="4"/>
                    <a:pt x="8" y="8"/>
                    <a:pt x="8" y="13"/>
                  </a:cubicBezTo>
                  <a:cubicBezTo>
                    <a:pt x="10" y="34"/>
                    <a:pt x="7" y="60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14" y="61"/>
                    <a:pt x="20" y="37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0"/>
                    <a:pt x="22" y="7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7" y="3"/>
                    <a:pt x="12" y="1"/>
                    <a:pt x="7" y="0"/>
                  </a:cubicBezTo>
                </a:path>
              </a:pathLst>
            </a:custGeom>
            <a:solidFill>
              <a:srgbClr val="ECB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97" name="Freeform 380">
              <a:extLst>
                <a:ext uri="{FF2B5EF4-FFF2-40B4-BE49-F238E27FC236}">
                  <a16:creationId xmlns:a16="http://schemas.microsoft.com/office/drawing/2014/main" id="{A23B4E2D-80B5-4453-9FAF-9E70EDBBD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8188" y="3357563"/>
              <a:ext cx="53975" cy="88900"/>
            </a:xfrm>
            <a:custGeom>
              <a:avLst/>
              <a:gdLst>
                <a:gd name="T0" fmla="*/ 0 w 11"/>
                <a:gd name="T1" fmla="*/ 0 h 18"/>
                <a:gd name="T2" fmla="*/ 0 w 11"/>
                <a:gd name="T3" fmla="*/ 0 h 18"/>
                <a:gd name="T4" fmla="*/ 0 w 11"/>
                <a:gd name="T5" fmla="*/ 1 h 18"/>
                <a:gd name="T6" fmla="*/ 11 w 11"/>
                <a:gd name="T7" fmla="*/ 18 h 18"/>
                <a:gd name="T8" fmla="*/ 11 w 11"/>
                <a:gd name="T9" fmla="*/ 18 h 18"/>
                <a:gd name="T10" fmla="*/ 0 w 11"/>
                <a:gd name="T11" fmla="*/ 1 h 18"/>
                <a:gd name="T12" fmla="*/ 0 w 11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98" name="Freeform 381">
              <a:extLst>
                <a:ext uri="{FF2B5EF4-FFF2-40B4-BE49-F238E27FC236}">
                  <a16:creationId xmlns:a16="http://schemas.microsoft.com/office/drawing/2014/main" id="{E21D86F5-3F49-4FDD-9E95-FC5DC7CED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5863" y="2947988"/>
              <a:ext cx="103188" cy="409575"/>
            </a:xfrm>
            <a:custGeom>
              <a:avLst/>
              <a:gdLst>
                <a:gd name="T0" fmla="*/ 14 w 21"/>
                <a:gd name="T1" fmla="*/ 0 h 84"/>
                <a:gd name="T2" fmla="*/ 0 w 21"/>
                <a:gd name="T3" fmla="*/ 3 h 84"/>
                <a:gd name="T4" fmla="*/ 0 w 21"/>
                <a:gd name="T5" fmla="*/ 3 h 84"/>
                <a:gd name="T6" fmla="*/ 0 w 21"/>
                <a:gd name="T7" fmla="*/ 3 h 84"/>
                <a:gd name="T8" fmla="*/ 0 w 21"/>
                <a:gd name="T9" fmla="*/ 13 h 84"/>
                <a:gd name="T10" fmla="*/ 0 w 21"/>
                <a:gd name="T11" fmla="*/ 13 h 84"/>
                <a:gd name="T12" fmla="*/ 17 w 21"/>
                <a:gd name="T13" fmla="*/ 84 h 84"/>
                <a:gd name="T14" fmla="*/ 17 w 21"/>
                <a:gd name="T15" fmla="*/ 75 h 84"/>
                <a:gd name="T16" fmla="*/ 21 w 21"/>
                <a:gd name="T17" fmla="*/ 74 h 84"/>
                <a:gd name="T18" fmla="*/ 21 w 21"/>
                <a:gd name="T19" fmla="*/ 74 h 84"/>
                <a:gd name="T20" fmla="*/ 13 w 21"/>
                <a:gd name="T21" fmla="*/ 13 h 84"/>
                <a:gd name="T22" fmla="*/ 14 w 21"/>
                <a:gd name="T2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84">
                  <a:moveTo>
                    <a:pt x="14" y="0"/>
                  </a:moveTo>
                  <a:cubicBezTo>
                    <a:pt x="9" y="1"/>
                    <a:pt x="4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7"/>
                    <a:pt x="0" y="10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37"/>
                    <a:pt x="7" y="61"/>
                    <a:pt x="17" y="84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21" y="74"/>
                    <a:pt x="21" y="74"/>
                    <a:pt x="21" y="74"/>
                  </a:cubicBezTo>
                  <a:cubicBezTo>
                    <a:pt x="21" y="74"/>
                    <a:pt x="21" y="74"/>
                    <a:pt x="21" y="74"/>
                  </a:cubicBezTo>
                  <a:cubicBezTo>
                    <a:pt x="15" y="60"/>
                    <a:pt x="11" y="34"/>
                    <a:pt x="13" y="13"/>
                  </a:cubicBezTo>
                  <a:cubicBezTo>
                    <a:pt x="13" y="8"/>
                    <a:pt x="14" y="4"/>
                    <a:pt x="14" y="0"/>
                  </a:cubicBezTo>
                </a:path>
              </a:pathLst>
            </a:custGeom>
            <a:solidFill>
              <a:srgbClr val="ECB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99" name="Freeform 382">
              <a:extLst>
                <a:ext uri="{FF2B5EF4-FFF2-40B4-BE49-F238E27FC236}">
                  <a16:creationId xmlns:a16="http://schemas.microsoft.com/office/drawing/2014/main" id="{A09B536F-BBC4-471A-8D73-0537FFCCC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9925" y="3308350"/>
              <a:ext cx="122238" cy="138113"/>
            </a:xfrm>
            <a:custGeom>
              <a:avLst/>
              <a:gdLst>
                <a:gd name="T0" fmla="*/ 10 w 25"/>
                <a:gd name="T1" fmla="*/ 0 h 28"/>
                <a:gd name="T2" fmla="*/ 3 w 25"/>
                <a:gd name="T3" fmla="*/ 11 h 28"/>
                <a:gd name="T4" fmla="*/ 0 w 25"/>
                <a:gd name="T5" fmla="*/ 11 h 28"/>
                <a:gd name="T6" fmla="*/ 0 w 25"/>
                <a:gd name="T7" fmla="*/ 11 h 28"/>
                <a:gd name="T8" fmla="*/ 25 w 25"/>
                <a:gd name="T9" fmla="*/ 28 h 28"/>
                <a:gd name="T10" fmla="*/ 14 w 25"/>
                <a:gd name="T11" fmla="*/ 11 h 28"/>
                <a:gd name="T12" fmla="*/ 14 w 25"/>
                <a:gd name="T13" fmla="*/ 10 h 28"/>
                <a:gd name="T14" fmla="*/ 14 w 25"/>
                <a:gd name="T15" fmla="*/ 10 h 28"/>
                <a:gd name="T16" fmla="*/ 14 w 25"/>
                <a:gd name="T17" fmla="*/ 1 h 28"/>
                <a:gd name="T18" fmla="*/ 10 w 25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28">
                  <a:moveTo>
                    <a:pt x="10" y="0"/>
                  </a:moveTo>
                  <a:cubicBezTo>
                    <a:pt x="8" y="6"/>
                    <a:pt x="6" y="10"/>
                    <a:pt x="3" y="11"/>
                  </a:cubicBezTo>
                  <a:cubicBezTo>
                    <a:pt x="2" y="11"/>
                    <a:pt x="1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1" y="12"/>
                    <a:pt x="17" y="17"/>
                    <a:pt x="25" y="28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ECB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00" name="Freeform 383">
              <a:extLst>
                <a:ext uri="{FF2B5EF4-FFF2-40B4-BE49-F238E27FC236}">
                  <a16:creationId xmlns:a16="http://schemas.microsoft.com/office/drawing/2014/main" id="{D66C2F25-43C4-4F06-AF64-ADF28F717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3308350"/>
              <a:ext cx="122238" cy="138113"/>
            </a:xfrm>
            <a:custGeom>
              <a:avLst/>
              <a:gdLst>
                <a:gd name="T0" fmla="*/ 15 w 25"/>
                <a:gd name="T1" fmla="*/ 0 h 28"/>
                <a:gd name="T2" fmla="*/ 15 w 25"/>
                <a:gd name="T3" fmla="*/ 0 h 28"/>
                <a:gd name="T4" fmla="*/ 11 w 25"/>
                <a:gd name="T5" fmla="*/ 1 h 28"/>
                <a:gd name="T6" fmla="*/ 11 w 25"/>
                <a:gd name="T7" fmla="*/ 10 h 28"/>
                <a:gd name="T8" fmla="*/ 11 w 25"/>
                <a:gd name="T9" fmla="*/ 10 h 28"/>
                <a:gd name="T10" fmla="*/ 11 w 25"/>
                <a:gd name="T11" fmla="*/ 11 h 28"/>
                <a:gd name="T12" fmla="*/ 0 w 25"/>
                <a:gd name="T13" fmla="*/ 28 h 28"/>
                <a:gd name="T14" fmla="*/ 25 w 25"/>
                <a:gd name="T15" fmla="*/ 11 h 28"/>
                <a:gd name="T16" fmla="*/ 25 w 25"/>
                <a:gd name="T17" fmla="*/ 11 h 28"/>
                <a:gd name="T18" fmla="*/ 23 w 25"/>
                <a:gd name="T19" fmla="*/ 11 h 28"/>
                <a:gd name="T20" fmla="*/ 15 w 25"/>
                <a:gd name="T2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8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9" y="17"/>
                    <a:pt x="14" y="12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4" y="11"/>
                    <a:pt x="23" y="11"/>
                    <a:pt x="23" y="11"/>
                  </a:cubicBezTo>
                  <a:cubicBezTo>
                    <a:pt x="20" y="10"/>
                    <a:pt x="17" y="6"/>
                    <a:pt x="15" y="0"/>
                  </a:cubicBezTo>
                </a:path>
              </a:pathLst>
            </a:custGeom>
            <a:solidFill>
              <a:srgbClr val="ECB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01" name="Freeform 384">
              <a:extLst>
                <a:ext uri="{FF2B5EF4-FFF2-40B4-BE49-F238E27FC236}">
                  <a16:creationId xmlns:a16="http://schemas.microsoft.com/office/drawing/2014/main" id="{9EA5B3E6-A899-411B-93C9-B3618DD774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7288" y="2855913"/>
              <a:ext cx="963613" cy="360363"/>
            </a:xfrm>
            <a:custGeom>
              <a:avLst/>
              <a:gdLst>
                <a:gd name="T0" fmla="*/ 99 w 198"/>
                <a:gd name="T1" fmla="*/ 0 h 74"/>
                <a:gd name="T2" fmla="*/ 73 w 198"/>
                <a:gd name="T3" fmla="*/ 1 h 74"/>
                <a:gd name="T4" fmla="*/ 68 w 198"/>
                <a:gd name="T5" fmla="*/ 1 h 74"/>
                <a:gd name="T6" fmla="*/ 30 w 198"/>
                <a:gd name="T7" fmla="*/ 1 h 74"/>
                <a:gd name="T8" fmla="*/ 26 w 198"/>
                <a:gd name="T9" fmla="*/ 2 h 74"/>
                <a:gd name="T10" fmla="*/ 14 w 198"/>
                <a:gd name="T11" fmla="*/ 3 h 74"/>
                <a:gd name="T12" fmla="*/ 10 w 198"/>
                <a:gd name="T13" fmla="*/ 3 h 74"/>
                <a:gd name="T14" fmla="*/ 4 w 198"/>
                <a:gd name="T15" fmla="*/ 4 h 74"/>
                <a:gd name="T16" fmla="*/ 0 w 198"/>
                <a:gd name="T17" fmla="*/ 6 h 74"/>
                <a:gd name="T18" fmla="*/ 0 w 198"/>
                <a:gd name="T19" fmla="*/ 30 h 74"/>
                <a:gd name="T20" fmla="*/ 2 w 198"/>
                <a:gd name="T21" fmla="*/ 50 h 74"/>
                <a:gd name="T22" fmla="*/ 10 w 198"/>
                <a:gd name="T23" fmla="*/ 64 h 74"/>
                <a:gd name="T24" fmla="*/ 53 w 198"/>
                <a:gd name="T25" fmla="*/ 71 h 74"/>
                <a:gd name="T26" fmla="*/ 99 w 198"/>
                <a:gd name="T27" fmla="*/ 63 h 74"/>
                <a:gd name="T28" fmla="*/ 145 w 198"/>
                <a:gd name="T29" fmla="*/ 71 h 74"/>
                <a:gd name="T30" fmla="*/ 188 w 198"/>
                <a:gd name="T31" fmla="*/ 64 h 74"/>
                <a:gd name="T32" fmla="*/ 196 w 198"/>
                <a:gd name="T33" fmla="*/ 50 h 74"/>
                <a:gd name="T34" fmla="*/ 198 w 198"/>
                <a:gd name="T35" fmla="*/ 30 h 74"/>
                <a:gd name="T36" fmla="*/ 198 w 198"/>
                <a:gd name="T37" fmla="*/ 6 h 74"/>
                <a:gd name="T38" fmla="*/ 194 w 198"/>
                <a:gd name="T39" fmla="*/ 4 h 74"/>
                <a:gd name="T40" fmla="*/ 188 w 198"/>
                <a:gd name="T41" fmla="*/ 3 h 74"/>
                <a:gd name="T42" fmla="*/ 184 w 198"/>
                <a:gd name="T43" fmla="*/ 3 h 74"/>
                <a:gd name="T44" fmla="*/ 172 w 198"/>
                <a:gd name="T45" fmla="*/ 2 h 74"/>
                <a:gd name="T46" fmla="*/ 168 w 198"/>
                <a:gd name="T47" fmla="*/ 1 h 74"/>
                <a:gd name="T48" fmla="*/ 130 w 198"/>
                <a:gd name="T49" fmla="*/ 1 h 74"/>
                <a:gd name="T50" fmla="*/ 126 w 198"/>
                <a:gd name="T51" fmla="*/ 1 h 74"/>
                <a:gd name="T52" fmla="*/ 99 w 198"/>
                <a:gd name="T5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8" h="74">
                  <a:moveTo>
                    <a:pt x="99" y="0"/>
                  </a:moveTo>
                  <a:cubicBezTo>
                    <a:pt x="90" y="0"/>
                    <a:pt x="81" y="0"/>
                    <a:pt x="73" y="1"/>
                  </a:cubicBezTo>
                  <a:cubicBezTo>
                    <a:pt x="71" y="1"/>
                    <a:pt x="70" y="1"/>
                    <a:pt x="68" y="1"/>
                  </a:cubicBezTo>
                  <a:cubicBezTo>
                    <a:pt x="56" y="1"/>
                    <a:pt x="43" y="1"/>
                    <a:pt x="30" y="1"/>
                  </a:cubicBezTo>
                  <a:cubicBezTo>
                    <a:pt x="29" y="1"/>
                    <a:pt x="28" y="2"/>
                    <a:pt x="26" y="2"/>
                  </a:cubicBezTo>
                  <a:cubicBezTo>
                    <a:pt x="22" y="2"/>
                    <a:pt x="18" y="2"/>
                    <a:pt x="14" y="3"/>
                  </a:cubicBezTo>
                  <a:cubicBezTo>
                    <a:pt x="12" y="3"/>
                    <a:pt x="11" y="3"/>
                    <a:pt x="10" y="3"/>
                  </a:cubicBezTo>
                  <a:cubicBezTo>
                    <a:pt x="8" y="3"/>
                    <a:pt x="6" y="4"/>
                    <a:pt x="4" y="4"/>
                  </a:cubicBezTo>
                  <a:cubicBezTo>
                    <a:pt x="3" y="5"/>
                    <a:pt x="1" y="5"/>
                    <a:pt x="0" y="6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7"/>
                    <a:pt x="0" y="43"/>
                    <a:pt x="2" y="50"/>
                  </a:cubicBezTo>
                  <a:cubicBezTo>
                    <a:pt x="4" y="55"/>
                    <a:pt x="6" y="60"/>
                    <a:pt x="10" y="64"/>
                  </a:cubicBezTo>
                  <a:cubicBezTo>
                    <a:pt x="19" y="74"/>
                    <a:pt x="37" y="74"/>
                    <a:pt x="53" y="71"/>
                  </a:cubicBezTo>
                  <a:cubicBezTo>
                    <a:pt x="69" y="68"/>
                    <a:pt x="84" y="63"/>
                    <a:pt x="99" y="63"/>
                  </a:cubicBezTo>
                  <a:cubicBezTo>
                    <a:pt x="114" y="63"/>
                    <a:pt x="130" y="68"/>
                    <a:pt x="145" y="71"/>
                  </a:cubicBezTo>
                  <a:cubicBezTo>
                    <a:pt x="161" y="74"/>
                    <a:pt x="179" y="74"/>
                    <a:pt x="188" y="64"/>
                  </a:cubicBezTo>
                  <a:cubicBezTo>
                    <a:pt x="192" y="60"/>
                    <a:pt x="194" y="55"/>
                    <a:pt x="196" y="50"/>
                  </a:cubicBezTo>
                  <a:cubicBezTo>
                    <a:pt x="198" y="43"/>
                    <a:pt x="198" y="37"/>
                    <a:pt x="198" y="30"/>
                  </a:cubicBezTo>
                  <a:cubicBezTo>
                    <a:pt x="198" y="6"/>
                    <a:pt x="198" y="6"/>
                    <a:pt x="198" y="6"/>
                  </a:cubicBezTo>
                  <a:cubicBezTo>
                    <a:pt x="197" y="5"/>
                    <a:pt x="196" y="5"/>
                    <a:pt x="194" y="4"/>
                  </a:cubicBezTo>
                  <a:cubicBezTo>
                    <a:pt x="192" y="4"/>
                    <a:pt x="190" y="3"/>
                    <a:pt x="188" y="3"/>
                  </a:cubicBezTo>
                  <a:cubicBezTo>
                    <a:pt x="187" y="3"/>
                    <a:pt x="186" y="3"/>
                    <a:pt x="184" y="3"/>
                  </a:cubicBezTo>
                  <a:cubicBezTo>
                    <a:pt x="180" y="2"/>
                    <a:pt x="176" y="2"/>
                    <a:pt x="172" y="2"/>
                  </a:cubicBezTo>
                  <a:cubicBezTo>
                    <a:pt x="170" y="2"/>
                    <a:pt x="169" y="1"/>
                    <a:pt x="168" y="1"/>
                  </a:cubicBezTo>
                  <a:cubicBezTo>
                    <a:pt x="155" y="1"/>
                    <a:pt x="143" y="1"/>
                    <a:pt x="130" y="1"/>
                  </a:cubicBezTo>
                  <a:cubicBezTo>
                    <a:pt x="129" y="1"/>
                    <a:pt x="127" y="1"/>
                    <a:pt x="126" y="1"/>
                  </a:cubicBezTo>
                  <a:cubicBezTo>
                    <a:pt x="117" y="0"/>
                    <a:pt x="108" y="0"/>
                    <a:pt x="99" y="0"/>
                  </a:cubicBezTo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02" name="Freeform 385">
              <a:extLst>
                <a:ext uri="{FF2B5EF4-FFF2-40B4-BE49-F238E27FC236}">
                  <a16:creationId xmlns:a16="http://schemas.microsoft.com/office/drawing/2014/main" id="{64F95E42-A6D2-4E7F-A471-96F6A55AE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913" y="2498725"/>
              <a:ext cx="866775" cy="482600"/>
            </a:xfrm>
            <a:custGeom>
              <a:avLst/>
              <a:gdLst>
                <a:gd name="T0" fmla="*/ 0 w 178"/>
                <a:gd name="T1" fmla="*/ 99 h 99"/>
                <a:gd name="T2" fmla="*/ 0 w 178"/>
                <a:gd name="T3" fmla="*/ 71 h 99"/>
                <a:gd name="T4" fmla="*/ 19 w 178"/>
                <a:gd name="T5" fmla="*/ 45 h 99"/>
                <a:gd name="T6" fmla="*/ 37 w 178"/>
                <a:gd name="T7" fmla="*/ 36 h 99"/>
                <a:gd name="T8" fmla="*/ 66 w 178"/>
                <a:gd name="T9" fmla="*/ 23 h 99"/>
                <a:gd name="T10" fmla="*/ 66 w 178"/>
                <a:gd name="T11" fmla="*/ 23 h 99"/>
                <a:gd name="T12" fmla="*/ 66 w 178"/>
                <a:gd name="T13" fmla="*/ 0 h 99"/>
                <a:gd name="T14" fmla="*/ 89 w 178"/>
                <a:gd name="T15" fmla="*/ 0 h 99"/>
                <a:gd name="T16" fmla="*/ 112 w 178"/>
                <a:gd name="T17" fmla="*/ 0 h 99"/>
                <a:gd name="T18" fmla="*/ 112 w 178"/>
                <a:gd name="T19" fmla="*/ 23 h 99"/>
                <a:gd name="T20" fmla="*/ 112 w 178"/>
                <a:gd name="T21" fmla="*/ 23 h 99"/>
                <a:gd name="T22" fmla="*/ 141 w 178"/>
                <a:gd name="T23" fmla="*/ 36 h 99"/>
                <a:gd name="T24" fmla="*/ 159 w 178"/>
                <a:gd name="T25" fmla="*/ 45 h 99"/>
                <a:gd name="T26" fmla="*/ 178 w 178"/>
                <a:gd name="T27" fmla="*/ 71 h 99"/>
                <a:gd name="T28" fmla="*/ 178 w 178"/>
                <a:gd name="T29" fmla="*/ 99 h 99"/>
                <a:gd name="T30" fmla="*/ 0 w 178"/>
                <a:gd name="T31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8" h="99">
                  <a:moveTo>
                    <a:pt x="0" y="99"/>
                  </a:moveTo>
                  <a:cubicBezTo>
                    <a:pt x="0" y="71"/>
                    <a:pt x="0" y="71"/>
                    <a:pt x="0" y="71"/>
                  </a:cubicBezTo>
                  <a:cubicBezTo>
                    <a:pt x="0" y="59"/>
                    <a:pt x="8" y="48"/>
                    <a:pt x="19" y="45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66" y="23"/>
                    <a:pt x="66" y="23"/>
                    <a:pt x="66" y="23"/>
                  </a:cubicBezTo>
                  <a:cubicBezTo>
                    <a:pt x="66" y="23"/>
                    <a:pt x="66" y="23"/>
                    <a:pt x="66" y="23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85" y="0"/>
                    <a:pt x="89" y="0"/>
                    <a:pt x="89" y="0"/>
                  </a:cubicBezTo>
                  <a:cubicBezTo>
                    <a:pt x="90" y="0"/>
                    <a:pt x="93" y="0"/>
                    <a:pt x="112" y="0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41" y="36"/>
                    <a:pt x="141" y="36"/>
                    <a:pt x="141" y="36"/>
                  </a:cubicBezTo>
                  <a:cubicBezTo>
                    <a:pt x="159" y="45"/>
                    <a:pt x="159" y="45"/>
                    <a:pt x="159" y="45"/>
                  </a:cubicBezTo>
                  <a:cubicBezTo>
                    <a:pt x="170" y="48"/>
                    <a:pt x="178" y="59"/>
                    <a:pt x="178" y="71"/>
                  </a:cubicBezTo>
                  <a:cubicBezTo>
                    <a:pt x="178" y="99"/>
                    <a:pt x="178" y="99"/>
                    <a:pt x="178" y="99"/>
                  </a:cubicBezTo>
                  <a:cubicBezTo>
                    <a:pt x="0" y="99"/>
                    <a:pt x="0" y="99"/>
                    <a:pt x="0" y="99"/>
                  </a:cubicBezTo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03" name="Freeform 386">
              <a:extLst>
                <a:ext uri="{FF2B5EF4-FFF2-40B4-BE49-F238E27FC236}">
                  <a16:creationId xmlns:a16="http://schemas.microsoft.com/office/drawing/2014/main" id="{B46BDDAC-833C-4941-8D93-75FA4F17B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5075" y="3143250"/>
              <a:ext cx="77788" cy="44450"/>
            </a:xfrm>
            <a:custGeom>
              <a:avLst/>
              <a:gdLst>
                <a:gd name="T0" fmla="*/ 5 w 16"/>
                <a:gd name="T1" fmla="*/ 0 h 9"/>
                <a:gd name="T2" fmla="*/ 0 w 16"/>
                <a:gd name="T3" fmla="*/ 3 h 9"/>
                <a:gd name="T4" fmla="*/ 7 w 16"/>
                <a:gd name="T5" fmla="*/ 9 h 9"/>
                <a:gd name="T6" fmla="*/ 10 w 16"/>
                <a:gd name="T7" fmla="*/ 9 h 9"/>
                <a:gd name="T8" fmla="*/ 15 w 16"/>
                <a:gd name="T9" fmla="*/ 6 h 9"/>
                <a:gd name="T10" fmla="*/ 9 w 16"/>
                <a:gd name="T11" fmla="*/ 1 h 9"/>
                <a:gd name="T12" fmla="*/ 5 w 16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9">
                  <a:moveTo>
                    <a:pt x="5" y="0"/>
                  </a:moveTo>
                  <a:cubicBezTo>
                    <a:pt x="3" y="0"/>
                    <a:pt x="1" y="1"/>
                    <a:pt x="0" y="3"/>
                  </a:cubicBezTo>
                  <a:cubicBezTo>
                    <a:pt x="0" y="5"/>
                    <a:pt x="2" y="8"/>
                    <a:pt x="7" y="9"/>
                  </a:cubicBezTo>
                  <a:cubicBezTo>
                    <a:pt x="8" y="9"/>
                    <a:pt x="9" y="9"/>
                    <a:pt x="10" y="9"/>
                  </a:cubicBezTo>
                  <a:cubicBezTo>
                    <a:pt x="13" y="9"/>
                    <a:pt x="15" y="8"/>
                    <a:pt x="15" y="6"/>
                  </a:cubicBezTo>
                  <a:cubicBezTo>
                    <a:pt x="16" y="4"/>
                    <a:pt x="13" y="2"/>
                    <a:pt x="9" y="1"/>
                  </a:cubicBezTo>
                  <a:cubicBezTo>
                    <a:pt x="7" y="0"/>
                    <a:pt x="6" y="0"/>
                    <a:pt x="5" y="0"/>
                  </a:cubicBezTo>
                </a:path>
              </a:pathLst>
            </a:custGeom>
            <a:solidFill>
              <a:srgbClr val="ECB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04" name="Freeform 387">
              <a:extLst>
                <a:ext uri="{FF2B5EF4-FFF2-40B4-BE49-F238E27FC236}">
                  <a16:creationId xmlns:a16="http://schemas.microsoft.com/office/drawing/2014/main" id="{A568D4F8-8BF1-466B-913A-E5EF9D96A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088" y="3143250"/>
              <a:ext cx="77788" cy="44450"/>
            </a:xfrm>
            <a:custGeom>
              <a:avLst/>
              <a:gdLst>
                <a:gd name="T0" fmla="*/ 10 w 16"/>
                <a:gd name="T1" fmla="*/ 0 h 9"/>
                <a:gd name="T2" fmla="*/ 7 w 16"/>
                <a:gd name="T3" fmla="*/ 1 h 9"/>
                <a:gd name="T4" fmla="*/ 0 w 16"/>
                <a:gd name="T5" fmla="*/ 6 h 9"/>
                <a:gd name="T6" fmla="*/ 5 w 16"/>
                <a:gd name="T7" fmla="*/ 9 h 9"/>
                <a:gd name="T8" fmla="*/ 9 w 16"/>
                <a:gd name="T9" fmla="*/ 9 h 9"/>
                <a:gd name="T10" fmla="*/ 15 w 16"/>
                <a:gd name="T11" fmla="*/ 3 h 9"/>
                <a:gd name="T12" fmla="*/ 10 w 16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9">
                  <a:moveTo>
                    <a:pt x="10" y="0"/>
                  </a:moveTo>
                  <a:cubicBezTo>
                    <a:pt x="9" y="0"/>
                    <a:pt x="8" y="0"/>
                    <a:pt x="7" y="1"/>
                  </a:cubicBezTo>
                  <a:cubicBezTo>
                    <a:pt x="2" y="2"/>
                    <a:pt x="0" y="4"/>
                    <a:pt x="0" y="6"/>
                  </a:cubicBezTo>
                  <a:cubicBezTo>
                    <a:pt x="1" y="8"/>
                    <a:pt x="3" y="9"/>
                    <a:pt x="5" y="9"/>
                  </a:cubicBezTo>
                  <a:cubicBezTo>
                    <a:pt x="6" y="9"/>
                    <a:pt x="7" y="9"/>
                    <a:pt x="9" y="9"/>
                  </a:cubicBezTo>
                  <a:cubicBezTo>
                    <a:pt x="13" y="8"/>
                    <a:pt x="16" y="5"/>
                    <a:pt x="15" y="3"/>
                  </a:cubicBezTo>
                  <a:cubicBezTo>
                    <a:pt x="15" y="1"/>
                    <a:pt x="13" y="0"/>
                    <a:pt x="10" y="0"/>
                  </a:cubicBezTo>
                </a:path>
              </a:pathLst>
            </a:custGeom>
            <a:solidFill>
              <a:srgbClr val="ECB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05" name="Freeform 388">
              <a:extLst>
                <a:ext uri="{FF2B5EF4-FFF2-40B4-BE49-F238E27FC236}">
                  <a16:creationId xmlns:a16="http://schemas.microsoft.com/office/drawing/2014/main" id="{C6FA77A8-CC91-42AD-BA54-03503BCFCC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98750" y="2576513"/>
              <a:ext cx="419100" cy="77788"/>
            </a:xfrm>
            <a:custGeom>
              <a:avLst/>
              <a:gdLst>
                <a:gd name="T0" fmla="*/ 20 w 86"/>
                <a:gd name="T1" fmla="*/ 0 h 16"/>
                <a:gd name="T2" fmla="*/ 1 w 86"/>
                <a:gd name="T3" fmla="*/ 0 h 16"/>
                <a:gd name="T4" fmla="*/ 1 w 86"/>
                <a:gd name="T5" fmla="*/ 16 h 16"/>
                <a:gd name="T6" fmla="*/ 20 w 86"/>
                <a:gd name="T7" fmla="*/ 7 h 16"/>
                <a:gd name="T8" fmla="*/ 20 w 86"/>
                <a:gd name="T9" fmla="*/ 7 h 16"/>
                <a:gd name="T10" fmla="*/ 20 w 86"/>
                <a:gd name="T11" fmla="*/ 0 h 16"/>
                <a:gd name="T12" fmla="*/ 85 w 86"/>
                <a:gd name="T13" fmla="*/ 0 h 16"/>
                <a:gd name="T14" fmla="*/ 66 w 86"/>
                <a:gd name="T15" fmla="*/ 0 h 16"/>
                <a:gd name="T16" fmla="*/ 66 w 86"/>
                <a:gd name="T17" fmla="*/ 7 h 16"/>
                <a:gd name="T18" fmla="*/ 66 w 86"/>
                <a:gd name="T19" fmla="*/ 7 h 16"/>
                <a:gd name="T20" fmla="*/ 85 w 86"/>
                <a:gd name="T21" fmla="*/ 16 h 16"/>
                <a:gd name="T22" fmla="*/ 85 w 86"/>
                <a:gd name="T2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16">
                  <a:moveTo>
                    <a:pt x="2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6"/>
                    <a:pt x="1" y="11"/>
                    <a:pt x="1" y="1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0"/>
                    <a:pt x="20" y="0"/>
                    <a:pt x="20" y="0"/>
                  </a:cubicBezTo>
                  <a:moveTo>
                    <a:pt x="85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66" y="7"/>
                    <a:pt x="66" y="7"/>
                    <a:pt x="66" y="7"/>
                  </a:cubicBezTo>
                  <a:cubicBezTo>
                    <a:pt x="66" y="7"/>
                    <a:pt x="66" y="7"/>
                    <a:pt x="66" y="7"/>
                  </a:cubicBezTo>
                  <a:cubicBezTo>
                    <a:pt x="85" y="16"/>
                    <a:pt x="85" y="16"/>
                    <a:pt x="85" y="16"/>
                  </a:cubicBezTo>
                  <a:cubicBezTo>
                    <a:pt x="86" y="11"/>
                    <a:pt x="86" y="6"/>
                    <a:pt x="85" y="0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06" name="Freeform 389">
              <a:extLst>
                <a:ext uri="{FF2B5EF4-FFF2-40B4-BE49-F238E27FC236}">
                  <a16:creationId xmlns:a16="http://schemas.microsoft.com/office/drawing/2014/main" id="{E707452F-FA62-47D7-B177-DDBADD218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3513" y="2576513"/>
              <a:ext cx="409575" cy="404813"/>
            </a:xfrm>
            <a:custGeom>
              <a:avLst/>
              <a:gdLst>
                <a:gd name="T0" fmla="*/ 65 w 84"/>
                <a:gd name="T1" fmla="*/ 0 h 83"/>
                <a:gd name="T2" fmla="*/ 19 w 84"/>
                <a:gd name="T3" fmla="*/ 0 h 83"/>
                <a:gd name="T4" fmla="*/ 19 w 84"/>
                <a:gd name="T5" fmla="*/ 7 h 83"/>
                <a:gd name="T6" fmla="*/ 19 w 84"/>
                <a:gd name="T7" fmla="*/ 7 h 83"/>
                <a:gd name="T8" fmla="*/ 0 w 84"/>
                <a:gd name="T9" fmla="*/ 16 h 83"/>
                <a:gd name="T10" fmla="*/ 42 w 84"/>
                <a:gd name="T11" fmla="*/ 83 h 83"/>
                <a:gd name="T12" fmla="*/ 43 w 84"/>
                <a:gd name="T13" fmla="*/ 83 h 83"/>
                <a:gd name="T14" fmla="*/ 84 w 84"/>
                <a:gd name="T15" fmla="*/ 16 h 83"/>
                <a:gd name="T16" fmla="*/ 65 w 84"/>
                <a:gd name="T17" fmla="*/ 7 h 83"/>
                <a:gd name="T18" fmla="*/ 65 w 84"/>
                <a:gd name="T19" fmla="*/ 7 h 83"/>
                <a:gd name="T20" fmla="*/ 65 w 84"/>
                <a:gd name="T2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83">
                  <a:moveTo>
                    <a:pt x="65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3" y="52"/>
                    <a:pt x="20" y="81"/>
                    <a:pt x="42" y="83"/>
                  </a:cubicBezTo>
                  <a:cubicBezTo>
                    <a:pt x="43" y="83"/>
                    <a:pt x="43" y="83"/>
                    <a:pt x="43" y="83"/>
                  </a:cubicBezTo>
                  <a:cubicBezTo>
                    <a:pt x="64" y="81"/>
                    <a:pt x="82" y="52"/>
                    <a:pt x="84" y="16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5" y="0"/>
                    <a:pt x="65" y="0"/>
                    <a:pt x="65" y="0"/>
                  </a:cubicBezTo>
                </a:path>
              </a:pathLst>
            </a:custGeom>
            <a:solidFill>
              <a:srgbClr val="ECB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07" name="Freeform 390">
              <a:extLst>
                <a:ext uri="{FF2B5EF4-FFF2-40B4-BE49-F238E27FC236}">
                  <a16:creationId xmlns:a16="http://schemas.microsoft.com/office/drawing/2014/main" id="{91020B58-69C3-48C9-84C5-41772B548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1300" y="2284413"/>
              <a:ext cx="254000" cy="174625"/>
            </a:xfrm>
            <a:custGeom>
              <a:avLst/>
              <a:gdLst>
                <a:gd name="T0" fmla="*/ 26 w 52"/>
                <a:gd name="T1" fmla="*/ 36 h 36"/>
                <a:gd name="T2" fmla="*/ 26 w 52"/>
                <a:gd name="T3" fmla="*/ 36 h 36"/>
                <a:gd name="T4" fmla="*/ 0 w 52"/>
                <a:gd name="T5" fmla="*/ 18 h 36"/>
                <a:gd name="T6" fmla="*/ 26 w 52"/>
                <a:gd name="T7" fmla="*/ 0 h 36"/>
                <a:gd name="T8" fmla="*/ 26 w 52"/>
                <a:gd name="T9" fmla="*/ 0 h 36"/>
                <a:gd name="T10" fmla="*/ 26 w 52"/>
                <a:gd name="T11" fmla="*/ 0 h 36"/>
                <a:gd name="T12" fmla="*/ 52 w 52"/>
                <a:gd name="T13" fmla="*/ 18 h 36"/>
                <a:gd name="T14" fmla="*/ 26 w 52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36">
                  <a:moveTo>
                    <a:pt x="26" y="36"/>
                  </a:moveTo>
                  <a:cubicBezTo>
                    <a:pt x="26" y="36"/>
                    <a:pt x="26" y="36"/>
                    <a:pt x="26" y="36"/>
                  </a:cubicBezTo>
                  <a:cubicBezTo>
                    <a:pt x="12" y="36"/>
                    <a:pt x="0" y="28"/>
                    <a:pt x="0" y="18"/>
                  </a:cubicBezTo>
                  <a:cubicBezTo>
                    <a:pt x="0" y="8"/>
                    <a:pt x="12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0" y="0"/>
                    <a:pt x="52" y="8"/>
                    <a:pt x="52" y="18"/>
                  </a:cubicBezTo>
                  <a:cubicBezTo>
                    <a:pt x="52" y="28"/>
                    <a:pt x="40" y="36"/>
                    <a:pt x="26" y="3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08" name="Freeform 391">
              <a:extLst>
                <a:ext uri="{FF2B5EF4-FFF2-40B4-BE49-F238E27FC236}">
                  <a16:creationId xmlns:a16="http://schemas.microsoft.com/office/drawing/2014/main" id="{183FDECA-CF7A-42B5-8930-9B0C07F2C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0175" y="2395538"/>
              <a:ext cx="482600" cy="517525"/>
            </a:xfrm>
            <a:custGeom>
              <a:avLst/>
              <a:gdLst>
                <a:gd name="T0" fmla="*/ 37 w 99"/>
                <a:gd name="T1" fmla="*/ 0 h 106"/>
                <a:gd name="T2" fmla="*/ 9 w 99"/>
                <a:gd name="T3" fmla="*/ 22 h 106"/>
                <a:gd name="T4" fmla="*/ 7 w 99"/>
                <a:gd name="T5" fmla="*/ 38 h 106"/>
                <a:gd name="T6" fmla="*/ 5 w 99"/>
                <a:gd name="T7" fmla="*/ 38 h 106"/>
                <a:gd name="T8" fmla="*/ 0 w 99"/>
                <a:gd name="T9" fmla="*/ 51 h 106"/>
                <a:gd name="T10" fmla="*/ 5 w 99"/>
                <a:gd name="T11" fmla="*/ 63 h 106"/>
                <a:gd name="T12" fmla="*/ 7 w 99"/>
                <a:gd name="T13" fmla="*/ 63 h 106"/>
                <a:gd name="T14" fmla="*/ 8 w 99"/>
                <a:gd name="T15" fmla="*/ 63 h 106"/>
                <a:gd name="T16" fmla="*/ 15 w 99"/>
                <a:gd name="T17" fmla="*/ 83 h 106"/>
                <a:gd name="T18" fmla="*/ 24 w 99"/>
                <a:gd name="T19" fmla="*/ 96 h 106"/>
                <a:gd name="T20" fmla="*/ 49 w 99"/>
                <a:gd name="T21" fmla="*/ 106 h 106"/>
                <a:gd name="T22" fmla="*/ 49 w 99"/>
                <a:gd name="T23" fmla="*/ 106 h 106"/>
                <a:gd name="T24" fmla="*/ 49 w 99"/>
                <a:gd name="T25" fmla="*/ 106 h 106"/>
                <a:gd name="T26" fmla="*/ 49 w 99"/>
                <a:gd name="T27" fmla="*/ 106 h 106"/>
                <a:gd name="T28" fmla="*/ 49 w 99"/>
                <a:gd name="T29" fmla="*/ 106 h 106"/>
                <a:gd name="T30" fmla="*/ 49 w 99"/>
                <a:gd name="T31" fmla="*/ 106 h 106"/>
                <a:gd name="T32" fmla="*/ 49 w 99"/>
                <a:gd name="T33" fmla="*/ 106 h 106"/>
                <a:gd name="T34" fmla="*/ 74 w 99"/>
                <a:gd name="T35" fmla="*/ 96 h 106"/>
                <a:gd name="T36" fmla="*/ 84 w 99"/>
                <a:gd name="T37" fmla="*/ 83 h 106"/>
                <a:gd name="T38" fmla="*/ 90 w 99"/>
                <a:gd name="T39" fmla="*/ 63 h 106"/>
                <a:gd name="T40" fmla="*/ 91 w 99"/>
                <a:gd name="T41" fmla="*/ 63 h 106"/>
                <a:gd name="T42" fmla="*/ 93 w 99"/>
                <a:gd name="T43" fmla="*/ 63 h 106"/>
                <a:gd name="T44" fmla="*/ 98 w 99"/>
                <a:gd name="T45" fmla="*/ 51 h 106"/>
                <a:gd name="T46" fmla="*/ 93 w 99"/>
                <a:gd name="T47" fmla="*/ 38 h 106"/>
                <a:gd name="T48" fmla="*/ 91 w 99"/>
                <a:gd name="T49" fmla="*/ 38 h 106"/>
                <a:gd name="T50" fmla="*/ 89 w 99"/>
                <a:gd name="T51" fmla="*/ 22 h 106"/>
                <a:gd name="T52" fmla="*/ 62 w 99"/>
                <a:gd name="T53" fmla="*/ 0 h 106"/>
                <a:gd name="T54" fmla="*/ 37 w 99"/>
                <a:gd name="T5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9" h="106">
                  <a:moveTo>
                    <a:pt x="37" y="0"/>
                  </a:moveTo>
                  <a:cubicBezTo>
                    <a:pt x="22" y="0"/>
                    <a:pt x="10" y="9"/>
                    <a:pt x="9" y="22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7" y="38"/>
                    <a:pt x="6" y="38"/>
                    <a:pt x="5" y="38"/>
                  </a:cubicBezTo>
                  <a:cubicBezTo>
                    <a:pt x="1" y="38"/>
                    <a:pt x="0" y="44"/>
                    <a:pt x="0" y="51"/>
                  </a:cubicBezTo>
                  <a:cubicBezTo>
                    <a:pt x="1" y="57"/>
                    <a:pt x="2" y="61"/>
                    <a:pt x="5" y="63"/>
                  </a:cubicBezTo>
                  <a:cubicBezTo>
                    <a:pt x="6" y="63"/>
                    <a:pt x="7" y="63"/>
                    <a:pt x="7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9" y="71"/>
                    <a:pt x="12" y="78"/>
                    <a:pt x="15" y="83"/>
                  </a:cubicBezTo>
                  <a:cubicBezTo>
                    <a:pt x="18" y="88"/>
                    <a:pt x="21" y="93"/>
                    <a:pt x="24" y="96"/>
                  </a:cubicBezTo>
                  <a:cubicBezTo>
                    <a:pt x="30" y="104"/>
                    <a:pt x="36" y="106"/>
                    <a:pt x="49" y="106"/>
                  </a:cubicBezTo>
                  <a:cubicBezTo>
                    <a:pt x="49" y="106"/>
                    <a:pt x="49" y="106"/>
                    <a:pt x="49" y="106"/>
                  </a:cubicBezTo>
                  <a:cubicBezTo>
                    <a:pt x="49" y="106"/>
                    <a:pt x="49" y="106"/>
                    <a:pt x="49" y="106"/>
                  </a:cubicBezTo>
                  <a:cubicBezTo>
                    <a:pt x="49" y="106"/>
                    <a:pt x="49" y="106"/>
                    <a:pt x="49" y="106"/>
                  </a:cubicBezTo>
                  <a:cubicBezTo>
                    <a:pt x="49" y="106"/>
                    <a:pt x="49" y="106"/>
                    <a:pt x="49" y="106"/>
                  </a:cubicBezTo>
                  <a:cubicBezTo>
                    <a:pt x="49" y="106"/>
                    <a:pt x="49" y="106"/>
                    <a:pt x="49" y="106"/>
                  </a:cubicBezTo>
                  <a:cubicBezTo>
                    <a:pt x="49" y="106"/>
                    <a:pt x="49" y="106"/>
                    <a:pt x="49" y="106"/>
                  </a:cubicBezTo>
                  <a:cubicBezTo>
                    <a:pt x="62" y="106"/>
                    <a:pt x="68" y="104"/>
                    <a:pt x="74" y="96"/>
                  </a:cubicBezTo>
                  <a:cubicBezTo>
                    <a:pt x="77" y="93"/>
                    <a:pt x="80" y="88"/>
                    <a:pt x="84" y="83"/>
                  </a:cubicBezTo>
                  <a:cubicBezTo>
                    <a:pt x="87" y="78"/>
                    <a:pt x="89" y="71"/>
                    <a:pt x="90" y="63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2" y="63"/>
                    <a:pt x="92" y="63"/>
                    <a:pt x="93" y="63"/>
                  </a:cubicBezTo>
                  <a:cubicBezTo>
                    <a:pt x="97" y="61"/>
                    <a:pt x="98" y="57"/>
                    <a:pt x="98" y="51"/>
                  </a:cubicBezTo>
                  <a:cubicBezTo>
                    <a:pt x="99" y="44"/>
                    <a:pt x="97" y="38"/>
                    <a:pt x="93" y="38"/>
                  </a:cubicBezTo>
                  <a:cubicBezTo>
                    <a:pt x="92" y="38"/>
                    <a:pt x="92" y="38"/>
                    <a:pt x="91" y="38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8" y="9"/>
                    <a:pt x="76" y="0"/>
                    <a:pt x="62" y="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09" name="Freeform 392">
              <a:extLst>
                <a:ext uri="{FF2B5EF4-FFF2-40B4-BE49-F238E27FC236}">
                  <a16:creationId xmlns:a16="http://schemas.microsoft.com/office/drawing/2014/main" id="{DD588498-8F6F-42ED-929B-B6D15A21E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8750" y="2366963"/>
              <a:ext cx="419100" cy="273050"/>
            </a:xfrm>
            <a:custGeom>
              <a:avLst/>
              <a:gdLst>
                <a:gd name="T0" fmla="*/ 43 w 86"/>
                <a:gd name="T1" fmla="*/ 17 h 56"/>
                <a:gd name="T2" fmla="*/ 21 w 86"/>
                <a:gd name="T3" fmla="*/ 18 h 56"/>
                <a:gd name="T4" fmla="*/ 11 w 86"/>
                <a:gd name="T5" fmla="*/ 22 h 56"/>
                <a:gd name="T6" fmla="*/ 9 w 86"/>
                <a:gd name="T7" fmla="*/ 30 h 56"/>
                <a:gd name="T8" fmla="*/ 8 w 86"/>
                <a:gd name="T9" fmla="*/ 42 h 56"/>
                <a:gd name="T10" fmla="*/ 8 w 86"/>
                <a:gd name="T11" fmla="*/ 56 h 56"/>
                <a:gd name="T12" fmla="*/ 0 w 86"/>
                <a:gd name="T13" fmla="*/ 44 h 56"/>
                <a:gd name="T14" fmla="*/ 0 w 86"/>
                <a:gd name="T15" fmla="*/ 42 h 56"/>
                <a:gd name="T16" fmla="*/ 0 w 86"/>
                <a:gd name="T17" fmla="*/ 29 h 56"/>
                <a:gd name="T18" fmla="*/ 1 w 86"/>
                <a:gd name="T19" fmla="*/ 22 h 56"/>
                <a:gd name="T20" fmla="*/ 9 w 86"/>
                <a:gd name="T21" fmla="*/ 10 h 56"/>
                <a:gd name="T22" fmla="*/ 41 w 86"/>
                <a:gd name="T23" fmla="*/ 0 h 56"/>
                <a:gd name="T24" fmla="*/ 43 w 86"/>
                <a:gd name="T25" fmla="*/ 0 h 56"/>
                <a:gd name="T26" fmla="*/ 45 w 86"/>
                <a:gd name="T27" fmla="*/ 0 h 56"/>
                <a:gd name="T28" fmla="*/ 77 w 86"/>
                <a:gd name="T29" fmla="*/ 10 h 56"/>
                <a:gd name="T30" fmla="*/ 85 w 86"/>
                <a:gd name="T31" fmla="*/ 22 h 56"/>
                <a:gd name="T32" fmla="*/ 86 w 86"/>
                <a:gd name="T33" fmla="*/ 29 h 56"/>
                <a:gd name="T34" fmla="*/ 86 w 86"/>
                <a:gd name="T35" fmla="*/ 42 h 56"/>
                <a:gd name="T36" fmla="*/ 86 w 86"/>
                <a:gd name="T37" fmla="*/ 44 h 56"/>
                <a:gd name="T38" fmla="*/ 79 w 86"/>
                <a:gd name="T39" fmla="*/ 56 h 56"/>
                <a:gd name="T40" fmla="*/ 78 w 86"/>
                <a:gd name="T41" fmla="*/ 42 h 56"/>
                <a:gd name="T42" fmla="*/ 77 w 86"/>
                <a:gd name="T43" fmla="*/ 30 h 56"/>
                <a:gd name="T44" fmla="*/ 75 w 86"/>
                <a:gd name="T45" fmla="*/ 22 h 56"/>
                <a:gd name="T46" fmla="*/ 65 w 86"/>
                <a:gd name="T47" fmla="*/ 18 h 56"/>
                <a:gd name="T48" fmla="*/ 43 w 86"/>
                <a:gd name="T49" fmla="*/ 1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6" h="56">
                  <a:moveTo>
                    <a:pt x="43" y="17"/>
                  </a:moveTo>
                  <a:cubicBezTo>
                    <a:pt x="21" y="18"/>
                    <a:pt x="21" y="18"/>
                    <a:pt x="21" y="18"/>
                  </a:cubicBezTo>
                  <a:cubicBezTo>
                    <a:pt x="17" y="18"/>
                    <a:pt x="13" y="19"/>
                    <a:pt x="11" y="22"/>
                  </a:cubicBezTo>
                  <a:cubicBezTo>
                    <a:pt x="10" y="25"/>
                    <a:pt x="9" y="27"/>
                    <a:pt x="9" y="30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7" y="50"/>
                    <a:pt x="3" y="44"/>
                    <a:pt x="0" y="4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7"/>
                    <a:pt x="0" y="25"/>
                    <a:pt x="1" y="22"/>
                  </a:cubicBezTo>
                  <a:cubicBezTo>
                    <a:pt x="2" y="18"/>
                    <a:pt x="5" y="14"/>
                    <a:pt x="9" y="10"/>
                  </a:cubicBezTo>
                  <a:cubicBezTo>
                    <a:pt x="17" y="3"/>
                    <a:pt x="25" y="0"/>
                    <a:pt x="41" y="0"/>
                  </a:cubicBezTo>
                  <a:cubicBezTo>
                    <a:pt x="42" y="0"/>
                    <a:pt x="42" y="0"/>
                    <a:pt x="43" y="0"/>
                  </a:cubicBezTo>
                  <a:cubicBezTo>
                    <a:pt x="44" y="0"/>
                    <a:pt x="44" y="0"/>
                    <a:pt x="45" y="0"/>
                  </a:cubicBezTo>
                  <a:cubicBezTo>
                    <a:pt x="61" y="0"/>
                    <a:pt x="69" y="3"/>
                    <a:pt x="77" y="10"/>
                  </a:cubicBezTo>
                  <a:cubicBezTo>
                    <a:pt x="81" y="14"/>
                    <a:pt x="84" y="18"/>
                    <a:pt x="85" y="22"/>
                  </a:cubicBezTo>
                  <a:cubicBezTo>
                    <a:pt x="86" y="25"/>
                    <a:pt x="86" y="27"/>
                    <a:pt x="86" y="29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3" y="44"/>
                    <a:pt x="80" y="50"/>
                    <a:pt x="79" y="56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7"/>
                    <a:pt x="76" y="25"/>
                    <a:pt x="75" y="22"/>
                  </a:cubicBezTo>
                  <a:cubicBezTo>
                    <a:pt x="73" y="19"/>
                    <a:pt x="69" y="18"/>
                    <a:pt x="65" y="18"/>
                  </a:cubicBezTo>
                  <a:lnTo>
                    <a:pt x="43" y="17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10" name="Freeform 393">
              <a:extLst>
                <a:ext uri="{FF2B5EF4-FFF2-40B4-BE49-F238E27FC236}">
                  <a16:creationId xmlns:a16="http://schemas.microsoft.com/office/drawing/2014/main" id="{273B5D67-E8B6-4200-8FC4-C982EDAB0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8750" y="2528888"/>
              <a:ext cx="77788" cy="214313"/>
            </a:xfrm>
            <a:custGeom>
              <a:avLst/>
              <a:gdLst>
                <a:gd name="T0" fmla="*/ 6 w 16"/>
                <a:gd name="T1" fmla="*/ 41 h 44"/>
                <a:gd name="T2" fmla="*/ 16 w 16"/>
                <a:gd name="T3" fmla="*/ 44 h 44"/>
                <a:gd name="T4" fmla="*/ 9 w 16"/>
                <a:gd name="T5" fmla="*/ 0 h 44"/>
                <a:gd name="T6" fmla="*/ 0 w 16"/>
                <a:gd name="T7" fmla="*/ 11 h 44"/>
                <a:gd name="T8" fmla="*/ 6 w 16"/>
                <a:gd name="T9" fmla="*/ 4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4">
                  <a:moveTo>
                    <a:pt x="6" y="41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9" y="28"/>
                    <a:pt x="9" y="21"/>
                    <a:pt x="9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7" y="11"/>
                    <a:pt x="6" y="32"/>
                    <a:pt x="6" y="4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11" name="Freeform 394">
              <a:extLst>
                <a:ext uri="{FF2B5EF4-FFF2-40B4-BE49-F238E27FC236}">
                  <a16:creationId xmlns:a16="http://schemas.microsoft.com/office/drawing/2014/main" id="{33F14068-8770-4F70-AC6E-91A9F3A771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4825" y="2528888"/>
              <a:ext cx="73025" cy="214313"/>
            </a:xfrm>
            <a:custGeom>
              <a:avLst/>
              <a:gdLst>
                <a:gd name="T0" fmla="*/ 9 w 15"/>
                <a:gd name="T1" fmla="*/ 41 h 44"/>
                <a:gd name="T2" fmla="*/ 0 w 15"/>
                <a:gd name="T3" fmla="*/ 44 h 44"/>
                <a:gd name="T4" fmla="*/ 7 w 15"/>
                <a:gd name="T5" fmla="*/ 0 h 44"/>
                <a:gd name="T6" fmla="*/ 15 w 15"/>
                <a:gd name="T7" fmla="*/ 11 h 44"/>
                <a:gd name="T8" fmla="*/ 9 w 15"/>
                <a:gd name="T9" fmla="*/ 4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44">
                  <a:moveTo>
                    <a:pt x="9" y="41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6" y="28"/>
                    <a:pt x="6" y="21"/>
                    <a:pt x="7" y="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8" y="11"/>
                    <a:pt x="9" y="32"/>
                    <a:pt x="9" y="4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12" name="Freeform 395">
              <a:extLst>
                <a:ext uri="{FF2B5EF4-FFF2-40B4-BE49-F238E27FC236}">
                  <a16:creationId xmlns:a16="http://schemas.microsoft.com/office/drawing/2014/main" id="{675BCA9E-AC0E-4BE4-8D13-35E6FF220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3513" y="25034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13" name="Freeform 396">
              <a:extLst>
                <a:ext uri="{FF2B5EF4-FFF2-40B4-BE49-F238E27FC236}">
                  <a16:creationId xmlns:a16="http://schemas.microsoft.com/office/drawing/2014/main" id="{8F1AF219-29B3-490F-9619-95C3CFBD1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3088" y="25034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14" name="Freeform 397">
              <a:extLst>
                <a:ext uri="{FF2B5EF4-FFF2-40B4-BE49-F238E27FC236}">
                  <a16:creationId xmlns:a16="http://schemas.microsoft.com/office/drawing/2014/main" id="{CC676536-823B-431C-8239-42EEDB002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7575" y="3910013"/>
              <a:ext cx="609600" cy="565150"/>
            </a:xfrm>
            <a:custGeom>
              <a:avLst/>
              <a:gdLst>
                <a:gd name="T0" fmla="*/ 114 w 125"/>
                <a:gd name="T1" fmla="*/ 0 h 116"/>
                <a:gd name="T2" fmla="*/ 55 w 125"/>
                <a:gd name="T3" fmla="*/ 20 h 116"/>
                <a:gd name="T4" fmla="*/ 0 w 125"/>
                <a:gd name="T5" fmla="*/ 11 h 116"/>
                <a:gd name="T6" fmla="*/ 7 w 125"/>
                <a:gd name="T7" fmla="*/ 101 h 116"/>
                <a:gd name="T8" fmla="*/ 7 w 125"/>
                <a:gd name="T9" fmla="*/ 101 h 116"/>
                <a:gd name="T10" fmla="*/ 12 w 125"/>
                <a:gd name="T11" fmla="*/ 101 h 116"/>
                <a:gd name="T12" fmla="*/ 12 w 125"/>
                <a:gd name="T13" fmla="*/ 106 h 116"/>
                <a:gd name="T14" fmla="*/ 14 w 125"/>
                <a:gd name="T15" fmla="*/ 116 h 116"/>
                <a:gd name="T16" fmla="*/ 14 w 125"/>
                <a:gd name="T17" fmla="*/ 112 h 116"/>
                <a:gd name="T18" fmla="*/ 24 w 125"/>
                <a:gd name="T19" fmla="*/ 53 h 116"/>
                <a:gd name="T20" fmla="*/ 18 w 125"/>
                <a:gd name="T21" fmla="*/ 28 h 116"/>
                <a:gd name="T22" fmla="*/ 18 w 125"/>
                <a:gd name="T23" fmla="*/ 28 h 116"/>
                <a:gd name="T24" fmla="*/ 18 w 125"/>
                <a:gd name="T25" fmla="*/ 28 h 116"/>
                <a:gd name="T26" fmla="*/ 52 w 125"/>
                <a:gd name="T27" fmla="*/ 31 h 116"/>
                <a:gd name="T28" fmla="*/ 125 w 125"/>
                <a:gd name="T29" fmla="*/ 17 h 116"/>
                <a:gd name="T30" fmla="*/ 125 w 125"/>
                <a:gd name="T31" fmla="*/ 7 h 116"/>
                <a:gd name="T32" fmla="*/ 114 w 125"/>
                <a:gd name="T33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16">
                  <a:moveTo>
                    <a:pt x="114" y="0"/>
                  </a:moveTo>
                  <a:cubicBezTo>
                    <a:pt x="98" y="14"/>
                    <a:pt x="78" y="20"/>
                    <a:pt x="55" y="20"/>
                  </a:cubicBezTo>
                  <a:cubicBezTo>
                    <a:pt x="38" y="20"/>
                    <a:pt x="20" y="17"/>
                    <a:pt x="0" y="11"/>
                  </a:cubicBezTo>
                  <a:cubicBezTo>
                    <a:pt x="19" y="45"/>
                    <a:pt x="5" y="73"/>
                    <a:pt x="7" y="101"/>
                  </a:cubicBezTo>
                  <a:cubicBezTo>
                    <a:pt x="7" y="101"/>
                    <a:pt x="7" y="101"/>
                    <a:pt x="7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2" y="106"/>
                    <a:pt x="12" y="106"/>
                    <a:pt x="12" y="106"/>
                  </a:cubicBezTo>
                  <a:cubicBezTo>
                    <a:pt x="13" y="109"/>
                    <a:pt x="13" y="113"/>
                    <a:pt x="14" y="116"/>
                  </a:cubicBezTo>
                  <a:cubicBezTo>
                    <a:pt x="14" y="115"/>
                    <a:pt x="14" y="114"/>
                    <a:pt x="14" y="112"/>
                  </a:cubicBezTo>
                  <a:cubicBezTo>
                    <a:pt x="14" y="94"/>
                    <a:pt x="24" y="74"/>
                    <a:pt x="24" y="53"/>
                  </a:cubicBezTo>
                  <a:cubicBezTo>
                    <a:pt x="24" y="44"/>
                    <a:pt x="23" y="36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29" y="30"/>
                    <a:pt x="40" y="31"/>
                    <a:pt x="52" y="31"/>
                  </a:cubicBezTo>
                  <a:cubicBezTo>
                    <a:pt x="77" y="31"/>
                    <a:pt x="104" y="26"/>
                    <a:pt x="125" y="17"/>
                  </a:cubicBezTo>
                  <a:cubicBezTo>
                    <a:pt x="125" y="7"/>
                    <a:pt x="125" y="7"/>
                    <a:pt x="125" y="7"/>
                  </a:cubicBezTo>
                  <a:cubicBezTo>
                    <a:pt x="121" y="5"/>
                    <a:pt x="118" y="2"/>
                    <a:pt x="114" y="0"/>
                  </a:cubicBezTo>
                </a:path>
              </a:pathLst>
            </a:custGeom>
            <a:solidFill>
              <a:srgbClr val="ECB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15" name="Freeform 398">
              <a:extLst>
                <a:ext uri="{FF2B5EF4-FFF2-40B4-BE49-F238E27FC236}">
                  <a16:creationId xmlns:a16="http://schemas.microsoft.com/office/drawing/2014/main" id="{BF80EB00-10EA-4A09-A489-7884EF2B8E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1013" y="3910013"/>
              <a:ext cx="608013" cy="565150"/>
            </a:xfrm>
            <a:custGeom>
              <a:avLst/>
              <a:gdLst>
                <a:gd name="T0" fmla="*/ 11 w 125"/>
                <a:gd name="T1" fmla="*/ 0 h 116"/>
                <a:gd name="T2" fmla="*/ 0 w 125"/>
                <a:gd name="T3" fmla="*/ 7 h 116"/>
                <a:gd name="T4" fmla="*/ 0 w 125"/>
                <a:gd name="T5" fmla="*/ 17 h 116"/>
                <a:gd name="T6" fmla="*/ 0 w 125"/>
                <a:gd name="T7" fmla="*/ 17 h 116"/>
                <a:gd name="T8" fmla="*/ 73 w 125"/>
                <a:gd name="T9" fmla="*/ 31 h 116"/>
                <a:gd name="T10" fmla="*/ 107 w 125"/>
                <a:gd name="T11" fmla="*/ 28 h 116"/>
                <a:gd name="T12" fmla="*/ 107 w 125"/>
                <a:gd name="T13" fmla="*/ 28 h 116"/>
                <a:gd name="T14" fmla="*/ 107 w 125"/>
                <a:gd name="T15" fmla="*/ 28 h 116"/>
                <a:gd name="T16" fmla="*/ 101 w 125"/>
                <a:gd name="T17" fmla="*/ 53 h 116"/>
                <a:gd name="T18" fmla="*/ 111 w 125"/>
                <a:gd name="T19" fmla="*/ 112 h 116"/>
                <a:gd name="T20" fmla="*/ 111 w 125"/>
                <a:gd name="T21" fmla="*/ 116 h 116"/>
                <a:gd name="T22" fmla="*/ 113 w 125"/>
                <a:gd name="T23" fmla="*/ 106 h 116"/>
                <a:gd name="T24" fmla="*/ 113 w 125"/>
                <a:gd name="T25" fmla="*/ 101 h 116"/>
                <a:gd name="T26" fmla="*/ 119 w 125"/>
                <a:gd name="T27" fmla="*/ 101 h 116"/>
                <a:gd name="T28" fmla="*/ 119 w 125"/>
                <a:gd name="T29" fmla="*/ 101 h 116"/>
                <a:gd name="T30" fmla="*/ 125 w 125"/>
                <a:gd name="T31" fmla="*/ 11 h 116"/>
                <a:gd name="T32" fmla="*/ 71 w 125"/>
                <a:gd name="T33" fmla="*/ 20 h 116"/>
                <a:gd name="T34" fmla="*/ 11 w 125"/>
                <a:gd name="T3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5" h="116">
                  <a:moveTo>
                    <a:pt x="11" y="0"/>
                  </a:moveTo>
                  <a:cubicBezTo>
                    <a:pt x="8" y="2"/>
                    <a:pt x="4" y="5"/>
                    <a:pt x="0" y="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1" y="26"/>
                    <a:pt x="48" y="31"/>
                    <a:pt x="73" y="31"/>
                  </a:cubicBezTo>
                  <a:cubicBezTo>
                    <a:pt x="85" y="31"/>
                    <a:pt x="96" y="30"/>
                    <a:pt x="107" y="28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3" y="36"/>
                    <a:pt x="101" y="44"/>
                    <a:pt x="101" y="53"/>
                  </a:cubicBezTo>
                  <a:cubicBezTo>
                    <a:pt x="101" y="74"/>
                    <a:pt x="111" y="94"/>
                    <a:pt x="111" y="112"/>
                  </a:cubicBezTo>
                  <a:cubicBezTo>
                    <a:pt x="111" y="114"/>
                    <a:pt x="111" y="115"/>
                    <a:pt x="111" y="116"/>
                  </a:cubicBezTo>
                  <a:cubicBezTo>
                    <a:pt x="112" y="113"/>
                    <a:pt x="113" y="109"/>
                    <a:pt x="113" y="106"/>
                  </a:cubicBezTo>
                  <a:cubicBezTo>
                    <a:pt x="113" y="101"/>
                    <a:pt x="113" y="101"/>
                    <a:pt x="113" y="101"/>
                  </a:cubicBezTo>
                  <a:cubicBezTo>
                    <a:pt x="119" y="101"/>
                    <a:pt x="119" y="101"/>
                    <a:pt x="119" y="101"/>
                  </a:cubicBezTo>
                  <a:cubicBezTo>
                    <a:pt x="119" y="101"/>
                    <a:pt x="119" y="101"/>
                    <a:pt x="119" y="101"/>
                  </a:cubicBezTo>
                  <a:cubicBezTo>
                    <a:pt x="121" y="73"/>
                    <a:pt x="106" y="45"/>
                    <a:pt x="125" y="11"/>
                  </a:cubicBezTo>
                  <a:cubicBezTo>
                    <a:pt x="106" y="17"/>
                    <a:pt x="87" y="20"/>
                    <a:pt x="71" y="20"/>
                  </a:cubicBezTo>
                  <a:cubicBezTo>
                    <a:pt x="47" y="20"/>
                    <a:pt x="27" y="14"/>
                    <a:pt x="11" y="0"/>
                  </a:cubicBezTo>
                </a:path>
              </a:pathLst>
            </a:custGeom>
            <a:solidFill>
              <a:srgbClr val="ECB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16" name="Freeform 399">
              <a:extLst>
                <a:ext uri="{FF2B5EF4-FFF2-40B4-BE49-F238E27FC236}">
                  <a16:creationId xmlns:a16="http://schemas.microsoft.com/office/drawing/2014/main" id="{0519D259-AEFC-437C-A2E3-F51500245D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6738" y="4402138"/>
              <a:ext cx="468313" cy="230188"/>
            </a:xfrm>
            <a:custGeom>
              <a:avLst/>
              <a:gdLst>
                <a:gd name="T0" fmla="*/ 84 w 96"/>
                <a:gd name="T1" fmla="*/ 0 h 47"/>
                <a:gd name="T2" fmla="*/ 79 w 96"/>
                <a:gd name="T3" fmla="*/ 0 h 47"/>
                <a:gd name="T4" fmla="*/ 81 w 96"/>
                <a:gd name="T5" fmla="*/ 16 h 47"/>
                <a:gd name="T6" fmla="*/ 84 w 96"/>
                <a:gd name="T7" fmla="*/ 22 h 47"/>
                <a:gd name="T8" fmla="*/ 71 w 96"/>
                <a:gd name="T9" fmla="*/ 37 h 47"/>
                <a:gd name="T10" fmla="*/ 0 w 96"/>
                <a:gd name="T11" fmla="*/ 46 h 47"/>
                <a:gd name="T12" fmla="*/ 2 w 96"/>
                <a:gd name="T13" fmla="*/ 47 h 47"/>
                <a:gd name="T14" fmla="*/ 2 w 96"/>
                <a:gd name="T15" fmla="*/ 47 h 47"/>
                <a:gd name="T16" fmla="*/ 59 w 96"/>
                <a:gd name="T17" fmla="*/ 44 h 47"/>
                <a:gd name="T18" fmla="*/ 80 w 96"/>
                <a:gd name="T19" fmla="*/ 45 h 47"/>
                <a:gd name="T20" fmla="*/ 84 w 96"/>
                <a:gd name="T21" fmla="*/ 45 h 47"/>
                <a:gd name="T22" fmla="*/ 96 w 96"/>
                <a:gd name="T23" fmla="*/ 38 h 47"/>
                <a:gd name="T24" fmla="*/ 94 w 96"/>
                <a:gd name="T25" fmla="*/ 31 h 47"/>
                <a:gd name="T26" fmla="*/ 91 w 96"/>
                <a:gd name="T27" fmla="*/ 24 h 47"/>
                <a:gd name="T28" fmla="*/ 86 w 96"/>
                <a:gd name="T29" fmla="*/ 15 h 47"/>
                <a:gd name="T30" fmla="*/ 86 w 96"/>
                <a:gd name="T31" fmla="*/ 15 h 47"/>
                <a:gd name="T32" fmla="*/ 86 w 96"/>
                <a:gd name="T33" fmla="*/ 15 h 47"/>
                <a:gd name="T34" fmla="*/ 84 w 96"/>
                <a:gd name="T35" fmla="*/ 5 h 47"/>
                <a:gd name="T36" fmla="*/ 84 w 96"/>
                <a:gd name="T3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47">
                  <a:moveTo>
                    <a:pt x="84" y="0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79" y="5"/>
                    <a:pt x="80" y="10"/>
                    <a:pt x="81" y="16"/>
                  </a:cubicBezTo>
                  <a:cubicBezTo>
                    <a:pt x="82" y="18"/>
                    <a:pt x="83" y="20"/>
                    <a:pt x="84" y="22"/>
                  </a:cubicBezTo>
                  <a:cubicBezTo>
                    <a:pt x="85" y="29"/>
                    <a:pt x="79" y="37"/>
                    <a:pt x="71" y="37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1" y="47"/>
                    <a:pt x="1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31" y="46"/>
                    <a:pt x="41" y="44"/>
                    <a:pt x="59" y="44"/>
                  </a:cubicBezTo>
                  <a:cubicBezTo>
                    <a:pt x="65" y="44"/>
                    <a:pt x="72" y="45"/>
                    <a:pt x="80" y="45"/>
                  </a:cubicBezTo>
                  <a:cubicBezTo>
                    <a:pt x="82" y="45"/>
                    <a:pt x="83" y="45"/>
                    <a:pt x="84" y="45"/>
                  </a:cubicBezTo>
                  <a:cubicBezTo>
                    <a:pt x="93" y="45"/>
                    <a:pt x="96" y="42"/>
                    <a:pt x="96" y="38"/>
                  </a:cubicBezTo>
                  <a:cubicBezTo>
                    <a:pt x="96" y="36"/>
                    <a:pt x="95" y="33"/>
                    <a:pt x="94" y="31"/>
                  </a:cubicBezTo>
                  <a:cubicBezTo>
                    <a:pt x="94" y="28"/>
                    <a:pt x="93" y="26"/>
                    <a:pt x="91" y="24"/>
                  </a:cubicBezTo>
                  <a:cubicBezTo>
                    <a:pt x="89" y="22"/>
                    <a:pt x="87" y="19"/>
                    <a:pt x="86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5" y="12"/>
                    <a:pt x="85" y="8"/>
                    <a:pt x="84" y="5"/>
                  </a:cubicBezTo>
                  <a:cubicBezTo>
                    <a:pt x="84" y="0"/>
                    <a:pt x="84" y="0"/>
                    <a:pt x="84" y="0"/>
                  </a:cubicBezTo>
                </a:path>
              </a:pathLst>
            </a:custGeom>
            <a:solidFill>
              <a:srgbClr val="ECB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17" name="Freeform 400">
              <a:extLst>
                <a:ext uri="{FF2B5EF4-FFF2-40B4-BE49-F238E27FC236}">
                  <a16:creationId xmlns:a16="http://schemas.microsoft.com/office/drawing/2014/main" id="{A01CE6CF-E685-4C71-A374-49EC66E907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7900" y="4402138"/>
              <a:ext cx="461963" cy="230188"/>
            </a:xfrm>
            <a:custGeom>
              <a:avLst/>
              <a:gdLst>
                <a:gd name="T0" fmla="*/ 11 w 95"/>
                <a:gd name="T1" fmla="*/ 0 h 47"/>
                <a:gd name="T2" fmla="*/ 11 w 95"/>
                <a:gd name="T3" fmla="*/ 5 h 47"/>
                <a:gd name="T4" fmla="*/ 9 w 95"/>
                <a:gd name="T5" fmla="*/ 15 h 47"/>
                <a:gd name="T6" fmla="*/ 9 w 95"/>
                <a:gd name="T7" fmla="*/ 15 h 47"/>
                <a:gd name="T8" fmla="*/ 9 w 95"/>
                <a:gd name="T9" fmla="*/ 15 h 47"/>
                <a:gd name="T10" fmla="*/ 9 w 95"/>
                <a:gd name="T11" fmla="*/ 15 h 47"/>
                <a:gd name="T12" fmla="*/ 4 w 95"/>
                <a:gd name="T13" fmla="*/ 24 h 47"/>
                <a:gd name="T14" fmla="*/ 1 w 95"/>
                <a:gd name="T15" fmla="*/ 31 h 47"/>
                <a:gd name="T16" fmla="*/ 0 w 95"/>
                <a:gd name="T17" fmla="*/ 38 h 47"/>
                <a:gd name="T18" fmla="*/ 11 w 95"/>
                <a:gd name="T19" fmla="*/ 45 h 47"/>
                <a:gd name="T20" fmla="*/ 15 w 95"/>
                <a:gd name="T21" fmla="*/ 45 h 47"/>
                <a:gd name="T22" fmla="*/ 36 w 95"/>
                <a:gd name="T23" fmla="*/ 44 h 47"/>
                <a:gd name="T24" fmla="*/ 93 w 95"/>
                <a:gd name="T25" fmla="*/ 47 h 47"/>
                <a:gd name="T26" fmla="*/ 93 w 95"/>
                <a:gd name="T27" fmla="*/ 47 h 47"/>
                <a:gd name="T28" fmla="*/ 95 w 95"/>
                <a:gd name="T29" fmla="*/ 46 h 47"/>
                <a:gd name="T30" fmla="*/ 24 w 95"/>
                <a:gd name="T31" fmla="*/ 37 h 47"/>
                <a:gd name="T32" fmla="*/ 11 w 95"/>
                <a:gd name="T33" fmla="*/ 22 h 47"/>
                <a:gd name="T34" fmla="*/ 14 w 95"/>
                <a:gd name="T35" fmla="*/ 16 h 47"/>
                <a:gd name="T36" fmla="*/ 17 w 95"/>
                <a:gd name="T37" fmla="*/ 0 h 47"/>
                <a:gd name="T38" fmla="*/ 11 w 95"/>
                <a:gd name="T3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5" h="47">
                  <a:moveTo>
                    <a:pt x="11" y="0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1" y="8"/>
                    <a:pt x="10" y="12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9"/>
                    <a:pt x="6" y="22"/>
                    <a:pt x="4" y="24"/>
                  </a:cubicBezTo>
                  <a:cubicBezTo>
                    <a:pt x="3" y="26"/>
                    <a:pt x="2" y="28"/>
                    <a:pt x="1" y="31"/>
                  </a:cubicBezTo>
                  <a:cubicBezTo>
                    <a:pt x="0" y="33"/>
                    <a:pt x="0" y="36"/>
                    <a:pt x="0" y="38"/>
                  </a:cubicBezTo>
                  <a:cubicBezTo>
                    <a:pt x="0" y="42"/>
                    <a:pt x="2" y="45"/>
                    <a:pt x="11" y="45"/>
                  </a:cubicBezTo>
                  <a:cubicBezTo>
                    <a:pt x="12" y="45"/>
                    <a:pt x="14" y="45"/>
                    <a:pt x="15" y="45"/>
                  </a:cubicBezTo>
                  <a:cubicBezTo>
                    <a:pt x="23" y="45"/>
                    <a:pt x="30" y="44"/>
                    <a:pt x="36" y="44"/>
                  </a:cubicBezTo>
                  <a:cubicBezTo>
                    <a:pt x="54" y="44"/>
                    <a:pt x="64" y="46"/>
                    <a:pt x="93" y="47"/>
                  </a:cubicBezTo>
                  <a:cubicBezTo>
                    <a:pt x="93" y="47"/>
                    <a:pt x="93" y="47"/>
                    <a:pt x="93" y="47"/>
                  </a:cubicBezTo>
                  <a:cubicBezTo>
                    <a:pt x="94" y="47"/>
                    <a:pt x="95" y="47"/>
                    <a:pt x="95" y="46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16" y="37"/>
                    <a:pt x="10" y="29"/>
                    <a:pt x="11" y="22"/>
                  </a:cubicBezTo>
                  <a:cubicBezTo>
                    <a:pt x="12" y="20"/>
                    <a:pt x="13" y="18"/>
                    <a:pt x="14" y="16"/>
                  </a:cubicBezTo>
                  <a:cubicBezTo>
                    <a:pt x="15" y="10"/>
                    <a:pt x="16" y="5"/>
                    <a:pt x="17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ECB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18" name="Freeform 401">
              <a:extLst>
                <a:ext uri="{FF2B5EF4-FFF2-40B4-BE49-F238E27FC236}">
                  <a16:creationId xmlns:a16="http://schemas.microsoft.com/office/drawing/2014/main" id="{1D5DCFE4-589B-469D-883C-B59AAF9C79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3200" y="3851275"/>
              <a:ext cx="330200" cy="92075"/>
            </a:xfrm>
            <a:custGeom>
              <a:avLst/>
              <a:gdLst>
                <a:gd name="T0" fmla="*/ 11 w 68"/>
                <a:gd name="T1" fmla="*/ 0 h 19"/>
                <a:gd name="T2" fmla="*/ 8 w 68"/>
                <a:gd name="T3" fmla="*/ 3 h 19"/>
                <a:gd name="T4" fmla="*/ 0 w 68"/>
                <a:gd name="T5" fmla="*/ 12 h 19"/>
                <a:gd name="T6" fmla="*/ 0 w 68"/>
                <a:gd name="T7" fmla="*/ 12 h 19"/>
                <a:gd name="T8" fmla="*/ 11 w 68"/>
                <a:gd name="T9" fmla="*/ 19 h 19"/>
                <a:gd name="T10" fmla="*/ 11 w 68"/>
                <a:gd name="T11" fmla="*/ 19 h 19"/>
                <a:gd name="T12" fmla="*/ 11 w 68"/>
                <a:gd name="T13" fmla="*/ 0 h 19"/>
                <a:gd name="T14" fmla="*/ 57 w 68"/>
                <a:gd name="T15" fmla="*/ 0 h 19"/>
                <a:gd name="T16" fmla="*/ 57 w 68"/>
                <a:gd name="T17" fmla="*/ 0 h 19"/>
                <a:gd name="T18" fmla="*/ 57 w 68"/>
                <a:gd name="T19" fmla="*/ 19 h 19"/>
                <a:gd name="T20" fmla="*/ 68 w 68"/>
                <a:gd name="T21" fmla="*/ 12 h 19"/>
                <a:gd name="T22" fmla="*/ 68 w 68"/>
                <a:gd name="T23" fmla="*/ 12 h 19"/>
                <a:gd name="T24" fmla="*/ 60 w 68"/>
                <a:gd name="T25" fmla="*/ 3 h 19"/>
                <a:gd name="T26" fmla="*/ 57 w 68"/>
                <a:gd name="T2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" h="19">
                  <a:moveTo>
                    <a:pt x="11" y="0"/>
                  </a:moveTo>
                  <a:cubicBezTo>
                    <a:pt x="10" y="1"/>
                    <a:pt x="9" y="2"/>
                    <a:pt x="8" y="3"/>
                  </a:cubicBezTo>
                  <a:cubicBezTo>
                    <a:pt x="6" y="6"/>
                    <a:pt x="3" y="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4" y="14"/>
                    <a:pt x="7" y="17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0"/>
                    <a:pt x="11" y="0"/>
                    <a:pt x="11" y="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61" y="17"/>
                    <a:pt x="65" y="14"/>
                    <a:pt x="68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5" y="9"/>
                    <a:pt x="63" y="6"/>
                    <a:pt x="60" y="3"/>
                  </a:cubicBezTo>
                  <a:cubicBezTo>
                    <a:pt x="59" y="2"/>
                    <a:pt x="58" y="1"/>
                    <a:pt x="57" y="0"/>
                  </a:cubicBezTo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19" name="Freeform 402">
              <a:extLst>
                <a:ext uri="{FF2B5EF4-FFF2-40B4-BE49-F238E27FC236}">
                  <a16:creationId xmlns:a16="http://schemas.microsoft.com/office/drawing/2014/main" id="{293ADA7E-B385-411C-8B3E-6991CE625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7175" y="3851275"/>
              <a:ext cx="223838" cy="169863"/>
            </a:xfrm>
            <a:custGeom>
              <a:avLst/>
              <a:gdLst>
                <a:gd name="T0" fmla="*/ 46 w 46"/>
                <a:gd name="T1" fmla="*/ 0 h 35"/>
                <a:gd name="T2" fmla="*/ 36 w 46"/>
                <a:gd name="T3" fmla="*/ 25 h 35"/>
                <a:gd name="T4" fmla="*/ 24 w 46"/>
                <a:gd name="T5" fmla="*/ 29 h 35"/>
                <a:gd name="T6" fmla="*/ 12 w 46"/>
                <a:gd name="T7" fmla="*/ 26 h 35"/>
                <a:gd name="T8" fmla="*/ 12 w 46"/>
                <a:gd name="T9" fmla="*/ 26 h 35"/>
                <a:gd name="T10" fmla="*/ 0 w 46"/>
                <a:gd name="T11" fmla="*/ 0 h 35"/>
                <a:gd name="T12" fmla="*/ 0 w 46"/>
                <a:gd name="T13" fmla="*/ 0 h 35"/>
                <a:gd name="T14" fmla="*/ 0 w 46"/>
                <a:gd name="T15" fmla="*/ 19 h 35"/>
                <a:gd name="T16" fmla="*/ 0 w 46"/>
                <a:gd name="T17" fmla="*/ 29 h 35"/>
                <a:gd name="T18" fmla="*/ 0 w 46"/>
                <a:gd name="T19" fmla="*/ 29 h 35"/>
                <a:gd name="T20" fmla="*/ 0 w 46"/>
                <a:gd name="T21" fmla="*/ 31 h 35"/>
                <a:gd name="T22" fmla="*/ 6 w 46"/>
                <a:gd name="T23" fmla="*/ 35 h 35"/>
                <a:gd name="T24" fmla="*/ 40 w 46"/>
                <a:gd name="T25" fmla="*/ 35 h 35"/>
                <a:gd name="T26" fmla="*/ 46 w 46"/>
                <a:gd name="T27" fmla="*/ 31 h 35"/>
                <a:gd name="T28" fmla="*/ 46 w 46"/>
                <a:gd name="T29" fmla="*/ 29 h 35"/>
                <a:gd name="T30" fmla="*/ 46 w 46"/>
                <a:gd name="T31" fmla="*/ 19 h 35"/>
                <a:gd name="T32" fmla="*/ 46 w 46"/>
                <a:gd name="T3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35">
                  <a:moveTo>
                    <a:pt x="46" y="0"/>
                  </a:moveTo>
                  <a:cubicBezTo>
                    <a:pt x="46" y="12"/>
                    <a:pt x="42" y="20"/>
                    <a:pt x="36" y="25"/>
                  </a:cubicBezTo>
                  <a:cubicBezTo>
                    <a:pt x="32" y="28"/>
                    <a:pt x="28" y="29"/>
                    <a:pt x="24" y="29"/>
                  </a:cubicBezTo>
                  <a:cubicBezTo>
                    <a:pt x="20" y="29"/>
                    <a:pt x="16" y="28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6" y="22"/>
                    <a:pt x="1" y="13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4"/>
                    <a:pt x="3" y="35"/>
                    <a:pt x="6" y="35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4" y="35"/>
                    <a:pt x="46" y="34"/>
                    <a:pt x="46" y="31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rgbClr val="E7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592" name="Group 6591">
            <a:extLst>
              <a:ext uri="{FF2B5EF4-FFF2-40B4-BE49-F238E27FC236}">
                <a16:creationId xmlns:a16="http://schemas.microsoft.com/office/drawing/2014/main" id="{8E5297C3-F7B3-4858-AFFA-DBF5C9128240}"/>
              </a:ext>
            </a:extLst>
          </p:cNvPr>
          <p:cNvGrpSpPr/>
          <p:nvPr/>
        </p:nvGrpSpPr>
        <p:grpSpPr>
          <a:xfrm>
            <a:off x="10092357" y="4257114"/>
            <a:ext cx="1118561" cy="1806342"/>
            <a:chOff x="401638" y="2289175"/>
            <a:chExt cx="1450975" cy="2343151"/>
          </a:xfrm>
        </p:grpSpPr>
        <p:sp>
          <p:nvSpPr>
            <p:cNvPr id="6320" name="Freeform 403">
              <a:extLst>
                <a:ext uri="{FF2B5EF4-FFF2-40B4-BE49-F238E27FC236}">
                  <a16:creationId xmlns:a16="http://schemas.microsoft.com/office/drawing/2014/main" id="{2897F338-6814-4567-9599-7D6402C64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2088" y="4416425"/>
              <a:ext cx="390525" cy="185738"/>
            </a:xfrm>
            <a:custGeom>
              <a:avLst/>
              <a:gdLst>
                <a:gd name="T0" fmla="*/ 4 w 80"/>
                <a:gd name="T1" fmla="*/ 25 h 38"/>
                <a:gd name="T2" fmla="*/ 15 w 80"/>
                <a:gd name="T3" fmla="*/ 36 h 38"/>
                <a:gd name="T4" fmla="*/ 77 w 80"/>
                <a:gd name="T5" fmla="*/ 36 h 38"/>
                <a:gd name="T6" fmla="*/ 80 w 80"/>
                <a:gd name="T7" fmla="*/ 34 h 38"/>
                <a:gd name="T8" fmla="*/ 77 w 80"/>
                <a:gd name="T9" fmla="*/ 31 h 38"/>
                <a:gd name="T10" fmla="*/ 46 w 80"/>
                <a:gd name="T11" fmla="*/ 20 h 38"/>
                <a:gd name="T12" fmla="*/ 35 w 80"/>
                <a:gd name="T13" fmla="*/ 8 h 38"/>
                <a:gd name="T14" fmla="*/ 32 w 80"/>
                <a:gd name="T15" fmla="*/ 0 h 38"/>
                <a:gd name="T16" fmla="*/ 11 w 80"/>
                <a:gd name="T17" fmla="*/ 0 h 38"/>
                <a:gd name="T18" fmla="*/ 11 w 80"/>
                <a:gd name="T19" fmla="*/ 4 h 38"/>
                <a:gd name="T20" fmla="*/ 6 w 80"/>
                <a:gd name="T21" fmla="*/ 20 h 38"/>
                <a:gd name="T22" fmla="*/ 4 w 80"/>
                <a:gd name="T23" fmla="*/ 2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0" h="38">
                  <a:moveTo>
                    <a:pt x="4" y="25"/>
                  </a:moveTo>
                  <a:cubicBezTo>
                    <a:pt x="2" y="31"/>
                    <a:pt x="0" y="38"/>
                    <a:pt x="15" y="36"/>
                  </a:cubicBezTo>
                  <a:cubicBezTo>
                    <a:pt x="42" y="34"/>
                    <a:pt x="47" y="36"/>
                    <a:pt x="77" y="36"/>
                  </a:cubicBezTo>
                  <a:cubicBezTo>
                    <a:pt x="79" y="36"/>
                    <a:pt x="80" y="35"/>
                    <a:pt x="80" y="34"/>
                  </a:cubicBezTo>
                  <a:cubicBezTo>
                    <a:pt x="80" y="32"/>
                    <a:pt x="79" y="31"/>
                    <a:pt x="77" y="31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1" y="18"/>
                    <a:pt x="36" y="14"/>
                    <a:pt x="35" y="8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10"/>
                    <a:pt x="9" y="16"/>
                    <a:pt x="6" y="20"/>
                  </a:cubicBezTo>
                  <a:cubicBezTo>
                    <a:pt x="5" y="22"/>
                    <a:pt x="4" y="23"/>
                    <a:pt x="4" y="25"/>
                  </a:cubicBezTo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21" name="Freeform 404">
              <a:extLst>
                <a:ext uri="{FF2B5EF4-FFF2-40B4-BE49-F238E27FC236}">
                  <a16:creationId xmlns:a16="http://schemas.microsoft.com/office/drawing/2014/main" id="{72AE138B-C7CE-4941-8890-852884A72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5450" y="2503488"/>
              <a:ext cx="131763" cy="273050"/>
            </a:xfrm>
            <a:custGeom>
              <a:avLst/>
              <a:gdLst>
                <a:gd name="T0" fmla="*/ 23 w 27"/>
                <a:gd name="T1" fmla="*/ 36 h 56"/>
                <a:gd name="T2" fmla="*/ 27 w 27"/>
                <a:gd name="T3" fmla="*/ 16 h 56"/>
                <a:gd name="T4" fmla="*/ 26 w 27"/>
                <a:gd name="T5" fmla="*/ 12 h 56"/>
                <a:gd name="T6" fmla="*/ 23 w 27"/>
                <a:gd name="T7" fmla="*/ 6 h 56"/>
                <a:gd name="T8" fmla="*/ 19 w 27"/>
                <a:gd name="T9" fmla="*/ 3 h 56"/>
                <a:gd name="T10" fmla="*/ 15 w 27"/>
                <a:gd name="T11" fmla="*/ 6 h 56"/>
                <a:gd name="T12" fmla="*/ 8 w 27"/>
                <a:gd name="T13" fmla="*/ 34 h 56"/>
                <a:gd name="T14" fmla="*/ 5 w 27"/>
                <a:gd name="T15" fmla="*/ 40 h 56"/>
                <a:gd name="T16" fmla="*/ 0 w 27"/>
                <a:gd name="T17" fmla="*/ 42 h 56"/>
                <a:gd name="T18" fmla="*/ 0 w 27"/>
                <a:gd name="T19" fmla="*/ 53 h 56"/>
                <a:gd name="T20" fmla="*/ 1 w 27"/>
                <a:gd name="T21" fmla="*/ 55 h 56"/>
                <a:gd name="T22" fmla="*/ 4 w 27"/>
                <a:gd name="T23" fmla="*/ 55 h 56"/>
                <a:gd name="T24" fmla="*/ 19 w 27"/>
                <a:gd name="T25" fmla="*/ 48 h 56"/>
                <a:gd name="T26" fmla="*/ 23 w 27"/>
                <a:gd name="T27" fmla="*/ 3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" h="56">
                  <a:moveTo>
                    <a:pt x="23" y="36"/>
                  </a:moveTo>
                  <a:cubicBezTo>
                    <a:pt x="24" y="31"/>
                    <a:pt x="26" y="21"/>
                    <a:pt x="27" y="16"/>
                  </a:cubicBezTo>
                  <a:cubicBezTo>
                    <a:pt x="27" y="13"/>
                    <a:pt x="27" y="11"/>
                    <a:pt x="26" y="12"/>
                  </a:cubicBezTo>
                  <a:cubicBezTo>
                    <a:pt x="27" y="7"/>
                    <a:pt x="24" y="4"/>
                    <a:pt x="23" y="6"/>
                  </a:cubicBezTo>
                  <a:cubicBezTo>
                    <a:pt x="23" y="2"/>
                    <a:pt x="20" y="0"/>
                    <a:pt x="19" y="3"/>
                  </a:cubicBezTo>
                  <a:cubicBezTo>
                    <a:pt x="19" y="2"/>
                    <a:pt x="16" y="0"/>
                    <a:pt x="15" y="6"/>
                  </a:cubicBezTo>
                  <a:cubicBezTo>
                    <a:pt x="13" y="14"/>
                    <a:pt x="9" y="26"/>
                    <a:pt x="8" y="34"/>
                  </a:cubicBezTo>
                  <a:cubicBezTo>
                    <a:pt x="7" y="36"/>
                    <a:pt x="7" y="38"/>
                    <a:pt x="5" y="40"/>
                  </a:cubicBezTo>
                  <a:cubicBezTo>
                    <a:pt x="4" y="42"/>
                    <a:pt x="2" y="43"/>
                    <a:pt x="0" y="42"/>
                  </a:cubicBezTo>
                  <a:cubicBezTo>
                    <a:pt x="0" y="46"/>
                    <a:pt x="0" y="49"/>
                    <a:pt x="0" y="53"/>
                  </a:cubicBezTo>
                  <a:cubicBezTo>
                    <a:pt x="0" y="53"/>
                    <a:pt x="0" y="54"/>
                    <a:pt x="1" y="55"/>
                  </a:cubicBezTo>
                  <a:cubicBezTo>
                    <a:pt x="2" y="56"/>
                    <a:pt x="3" y="55"/>
                    <a:pt x="4" y="55"/>
                  </a:cubicBezTo>
                  <a:cubicBezTo>
                    <a:pt x="9" y="54"/>
                    <a:pt x="15" y="53"/>
                    <a:pt x="19" y="48"/>
                  </a:cubicBezTo>
                  <a:cubicBezTo>
                    <a:pt x="21" y="45"/>
                    <a:pt x="22" y="40"/>
                    <a:pt x="23" y="36"/>
                  </a:cubicBezTo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22" name="Freeform 405">
              <a:extLst>
                <a:ext uri="{FF2B5EF4-FFF2-40B4-BE49-F238E27FC236}">
                  <a16:creationId xmlns:a16="http://schemas.microsoft.com/office/drawing/2014/main" id="{73DB16F2-16AB-459D-AD29-8FEC7D82E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0850" y="2590800"/>
              <a:ext cx="77788" cy="176213"/>
            </a:xfrm>
            <a:custGeom>
              <a:avLst/>
              <a:gdLst>
                <a:gd name="T0" fmla="*/ 12 w 16"/>
                <a:gd name="T1" fmla="*/ 4 h 36"/>
                <a:gd name="T2" fmla="*/ 5 w 16"/>
                <a:gd name="T3" fmla="*/ 14 h 36"/>
                <a:gd name="T4" fmla="*/ 0 w 16"/>
                <a:gd name="T5" fmla="*/ 22 h 36"/>
                <a:gd name="T6" fmla="*/ 0 w 16"/>
                <a:gd name="T7" fmla="*/ 36 h 36"/>
                <a:gd name="T8" fmla="*/ 10 w 16"/>
                <a:gd name="T9" fmla="*/ 29 h 36"/>
                <a:gd name="T10" fmla="*/ 14 w 16"/>
                <a:gd name="T11" fmla="*/ 17 h 36"/>
                <a:gd name="T12" fmla="*/ 16 w 16"/>
                <a:gd name="T13" fmla="*/ 4 h 36"/>
                <a:gd name="T14" fmla="*/ 16 w 16"/>
                <a:gd name="T15" fmla="*/ 1 h 36"/>
                <a:gd name="T16" fmla="*/ 13 w 16"/>
                <a:gd name="T17" fmla="*/ 0 h 36"/>
                <a:gd name="T18" fmla="*/ 12 w 16"/>
                <a:gd name="T19" fmla="*/ 2 h 36"/>
                <a:gd name="T20" fmla="*/ 12 w 16"/>
                <a:gd name="T21" fmla="*/ 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36">
                  <a:moveTo>
                    <a:pt x="12" y="4"/>
                  </a:moveTo>
                  <a:cubicBezTo>
                    <a:pt x="11" y="7"/>
                    <a:pt x="7" y="13"/>
                    <a:pt x="5" y="14"/>
                  </a:cubicBezTo>
                  <a:cubicBezTo>
                    <a:pt x="3" y="16"/>
                    <a:pt x="0" y="20"/>
                    <a:pt x="0" y="22"/>
                  </a:cubicBezTo>
                  <a:cubicBezTo>
                    <a:pt x="1" y="27"/>
                    <a:pt x="0" y="31"/>
                    <a:pt x="0" y="36"/>
                  </a:cubicBezTo>
                  <a:cubicBezTo>
                    <a:pt x="4" y="35"/>
                    <a:pt x="8" y="32"/>
                    <a:pt x="10" y="29"/>
                  </a:cubicBezTo>
                  <a:cubicBezTo>
                    <a:pt x="12" y="25"/>
                    <a:pt x="13" y="21"/>
                    <a:pt x="14" y="17"/>
                  </a:cubicBezTo>
                  <a:cubicBezTo>
                    <a:pt x="15" y="13"/>
                    <a:pt x="16" y="9"/>
                    <a:pt x="16" y="4"/>
                  </a:cubicBezTo>
                  <a:cubicBezTo>
                    <a:pt x="16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3" y="0"/>
                    <a:pt x="12" y="1"/>
                    <a:pt x="12" y="2"/>
                  </a:cubicBezTo>
                  <a:cubicBezTo>
                    <a:pt x="12" y="3"/>
                    <a:pt x="12" y="3"/>
                    <a:pt x="12" y="4"/>
                  </a:cubicBezTo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23" name="Freeform 406">
              <a:extLst>
                <a:ext uri="{FF2B5EF4-FFF2-40B4-BE49-F238E27FC236}">
                  <a16:creationId xmlns:a16="http://schemas.microsoft.com/office/drawing/2014/main" id="{7381561D-E15C-4358-B438-1695E014D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5450" y="2498725"/>
              <a:ext cx="93663" cy="277813"/>
            </a:xfrm>
            <a:custGeom>
              <a:avLst/>
              <a:gdLst>
                <a:gd name="T0" fmla="*/ 19 w 19"/>
                <a:gd name="T1" fmla="*/ 4 h 57"/>
                <a:gd name="T2" fmla="*/ 14 w 19"/>
                <a:gd name="T3" fmla="*/ 7 h 57"/>
                <a:gd name="T4" fmla="*/ 7 w 19"/>
                <a:gd name="T5" fmla="*/ 31 h 57"/>
                <a:gd name="T6" fmla="*/ 5 w 19"/>
                <a:gd name="T7" fmla="*/ 41 h 57"/>
                <a:gd name="T8" fmla="*/ 0 w 19"/>
                <a:gd name="T9" fmla="*/ 43 h 57"/>
                <a:gd name="T10" fmla="*/ 0 w 19"/>
                <a:gd name="T11" fmla="*/ 54 h 57"/>
                <a:gd name="T12" fmla="*/ 1 w 19"/>
                <a:gd name="T13" fmla="*/ 56 h 57"/>
                <a:gd name="T14" fmla="*/ 4 w 19"/>
                <a:gd name="T15" fmla="*/ 56 h 57"/>
                <a:gd name="T16" fmla="*/ 7 w 19"/>
                <a:gd name="T17" fmla="*/ 55 h 57"/>
                <a:gd name="T18" fmla="*/ 12 w 19"/>
                <a:gd name="T19" fmla="*/ 29 h 57"/>
                <a:gd name="T20" fmla="*/ 19 w 19"/>
                <a:gd name="T21" fmla="*/ 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57">
                  <a:moveTo>
                    <a:pt x="19" y="4"/>
                  </a:moveTo>
                  <a:cubicBezTo>
                    <a:pt x="17" y="1"/>
                    <a:pt x="15" y="4"/>
                    <a:pt x="14" y="7"/>
                  </a:cubicBezTo>
                  <a:cubicBezTo>
                    <a:pt x="10" y="15"/>
                    <a:pt x="11" y="24"/>
                    <a:pt x="7" y="31"/>
                  </a:cubicBezTo>
                  <a:cubicBezTo>
                    <a:pt x="6" y="33"/>
                    <a:pt x="4" y="39"/>
                    <a:pt x="5" y="41"/>
                  </a:cubicBezTo>
                  <a:cubicBezTo>
                    <a:pt x="6" y="43"/>
                    <a:pt x="2" y="44"/>
                    <a:pt x="0" y="43"/>
                  </a:cubicBezTo>
                  <a:cubicBezTo>
                    <a:pt x="0" y="47"/>
                    <a:pt x="0" y="50"/>
                    <a:pt x="0" y="54"/>
                  </a:cubicBezTo>
                  <a:cubicBezTo>
                    <a:pt x="0" y="54"/>
                    <a:pt x="0" y="55"/>
                    <a:pt x="1" y="56"/>
                  </a:cubicBezTo>
                  <a:cubicBezTo>
                    <a:pt x="2" y="57"/>
                    <a:pt x="3" y="56"/>
                    <a:pt x="4" y="56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5"/>
                    <a:pt x="11" y="42"/>
                    <a:pt x="12" y="29"/>
                  </a:cubicBezTo>
                  <a:cubicBezTo>
                    <a:pt x="12" y="14"/>
                    <a:pt x="15" y="0"/>
                    <a:pt x="19" y="4"/>
                  </a:cubicBezTo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24" name="Freeform 407">
              <a:extLst>
                <a:ext uri="{FF2B5EF4-FFF2-40B4-BE49-F238E27FC236}">
                  <a16:creationId xmlns:a16="http://schemas.microsoft.com/office/drawing/2014/main" id="{6AE2C8C5-E729-4959-BA3C-FB6D5E776C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725" y="2679700"/>
              <a:ext cx="628650" cy="204788"/>
            </a:xfrm>
            <a:custGeom>
              <a:avLst/>
              <a:gdLst>
                <a:gd name="T0" fmla="*/ 0 w 129"/>
                <a:gd name="T1" fmla="*/ 2 h 42"/>
                <a:gd name="T2" fmla="*/ 5 w 129"/>
                <a:gd name="T3" fmla="*/ 29 h 42"/>
                <a:gd name="T4" fmla="*/ 6 w 129"/>
                <a:gd name="T5" fmla="*/ 39 h 42"/>
                <a:gd name="T6" fmla="*/ 8 w 129"/>
                <a:gd name="T7" fmla="*/ 39 h 42"/>
                <a:gd name="T8" fmla="*/ 66 w 129"/>
                <a:gd name="T9" fmla="*/ 37 h 42"/>
                <a:gd name="T10" fmla="*/ 129 w 129"/>
                <a:gd name="T11" fmla="*/ 19 h 42"/>
                <a:gd name="T12" fmla="*/ 127 w 129"/>
                <a:gd name="T13" fmla="*/ 4 h 42"/>
                <a:gd name="T14" fmla="*/ 69 w 129"/>
                <a:gd name="T15" fmla="*/ 11 h 42"/>
                <a:gd name="T16" fmla="*/ 25 w 129"/>
                <a:gd name="T17" fmla="*/ 8 h 42"/>
                <a:gd name="T18" fmla="*/ 0 w 129"/>
                <a:gd name="T1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9" h="42">
                  <a:moveTo>
                    <a:pt x="0" y="2"/>
                  </a:moveTo>
                  <a:cubicBezTo>
                    <a:pt x="5" y="29"/>
                    <a:pt x="5" y="29"/>
                    <a:pt x="5" y="2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7" y="39"/>
                    <a:pt x="8" y="39"/>
                    <a:pt x="8" y="39"/>
                  </a:cubicBezTo>
                  <a:cubicBezTo>
                    <a:pt x="25" y="42"/>
                    <a:pt x="43" y="39"/>
                    <a:pt x="66" y="37"/>
                  </a:cubicBezTo>
                  <a:cubicBezTo>
                    <a:pt x="90" y="33"/>
                    <a:pt x="108" y="29"/>
                    <a:pt x="129" y="19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05" y="5"/>
                    <a:pt x="84" y="5"/>
                    <a:pt x="69" y="11"/>
                  </a:cubicBezTo>
                  <a:cubicBezTo>
                    <a:pt x="57" y="1"/>
                    <a:pt x="33" y="3"/>
                    <a:pt x="25" y="8"/>
                  </a:cubicBezTo>
                  <a:cubicBezTo>
                    <a:pt x="19" y="3"/>
                    <a:pt x="9" y="0"/>
                    <a:pt x="0" y="2"/>
                  </a:cubicBezTo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25" name="Freeform 408">
              <a:extLst>
                <a:ext uri="{FF2B5EF4-FFF2-40B4-BE49-F238E27FC236}">
                  <a16:creationId xmlns:a16="http://schemas.microsoft.com/office/drawing/2014/main" id="{C30BFA46-8A47-43C1-9707-1B33F2BDA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0375" y="2767013"/>
              <a:ext cx="0" cy="4763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26" name="Oval 409">
              <a:extLst>
                <a:ext uri="{FF2B5EF4-FFF2-40B4-BE49-F238E27FC236}">
                  <a16:creationId xmlns:a16="http://schemas.microsoft.com/office/drawing/2014/main" id="{E597A378-87F0-4206-BFC6-E19FE4EDE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0375" y="2767013"/>
              <a:ext cx="1588" cy="1588"/>
            </a:xfrm>
            <a:prstGeom prst="ellipse">
              <a:avLst/>
            </a:prstGeom>
            <a:solidFill>
              <a:srgbClr val="ECB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27" name="Freeform 410">
              <a:extLst>
                <a:ext uri="{FF2B5EF4-FFF2-40B4-BE49-F238E27FC236}">
                  <a16:creationId xmlns:a16="http://schemas.microsoft.com/office/drawing/2014/main" id="{65FFD8C7-5D07-4E04-921B-9031EAB8A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0150" y="2767013"/>
              <a:ext cx="530225" cy="107950"/>
            </a:xfrm>
            <a:custGeom>
              <a:avLst/>
              <a:gdLst>
                <a:gd name="T0" fmla="*/ 109 w 109"/>
                <a:gd name="T1" fmla="*/ 0 h 22"/>
                <a:gd name="T2" fmla="*/ 45 w 109"/>
                <a:gd name="T3" fmla="*/ 14 h 22"/>
                <a:gd name="T4" fmla="*/ 0 w 109"/>
                <a:gd name="T5" fmla="*/ 8 h 22"/>
                <a:gd name="T6" fmla="*/ 3 w 109"/>
                <a:gd name="T7" fmla="*/ 22 h 22"/>
                <a:gd name="T8" fmla="*/ 5 w 109"/>
                <a:gd name="T9" fmla="*/ 22 h 22"/>
                <a:gd name="T10" fmla="*/ 46 w 109"/>
                <a:gd name="T11" fmla="*/ 19 h 22"/>
                <a:gd name="T12" fmla="*/ 109 w 109"/>
                <a:gd name="T13" fmla="*/ 1 h 22"/>
                <a:gd name="T14" fmla="*/ 109 w 109"/>
                <a:gd name="T15" fmla="*/ 0 h 22"/>
                <a:gd name="T16" fmla="*/ 109 w 109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22">
                  <a:moveTo>
                    <a:pt x="109" y="0"/>
                  </a:moveTo>
                  <a:cubicBezTo>
                    <a:pt x="91" y="7"/>
                    <a:pt x="71" y="3"/>
                    <a:pt x="45" y="14"/>
                  </a:cubicBezTo>
                  <a:cubicBezTo>
                    <a:pt x="28" y="10"/>
                    <a:pt x="14" y="11"/>
                    <a:pt x="0" y="8"/>
                  </a:cubicBezTo>
                  <a:cubicBezTo>
                    <a:pt x="1" y="12"/>
                    <a:pt x="2" y="17"/>
                    <a:pt x="3" y="22"/>
                  </a:cubicBezTo>
                  <a:cubicBezTo>
                    <a:pt x="3" y="22"/>
                    <a:pt x="4" y="22"/>
                    <a:pt x="5" y="22"/>
                  </a:cubicBezTo>
                  <a:cubicBezTo>
                    <a:pt x="17" y="22"/>
                    <a:pt x="30" y="21"/>
                    <a:pt x="46" y="19"/>
                  </a:cubicBezTo>
                  <a:cubicBezTo>
                    <a:pt x="70" y="15"/>
                    <a:pt x="88" y="1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0"/>
                    <a:pt x="109" y="0"/>
                  </a:cubicBezTo>
                </a:path>
              </a:pathLst>
            </a:custGeom>
            <a:solidFill>
              <a:srgbClr val="ECB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28" name="Freeform 411">
              <a:extLst>
                <a:ext uri="{FF2B5EF4-FFF2-40B4-BE49-F238E27FC236}">
                  <a16:creationId xmlns:a16="http://schemas.microsoft.com/office/drawing/2014/main" id="{A6E50DBB-E4EA-4301-8A0E-A2031256F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463" y="3757613"/>
              <a:ext cx="346075" cy="731838"/>
            </a:xfrm>
            <a:custGeom>
              <a:avLst/>
              <a:gdLst>
                <a:gd name="T0" fmla="*/ 32 w 71"/>
                <a:gd name="T1" fmla="*/ 148 h 150"/>
                <a:gd name="T2" fmla="*/ 71 w 71"/>
                <a:gd name="T3" fmla="*/ 138 h 150"/>
                <a:gd name="T4" fmla="*/ 48 w 71"/>
                <a:gd name="T5" fmla="*/ 0 h 150"/>
                <a:gd name="T6" fmla="*/ 16 w 71"/>
                <a:gd name="T7" fmla="*/ 26 h 150"/>
                <a:gd name="T8" fmla="*/ 32 w 71"/>
                <a:gd name="T9" fmla="*/ 14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50">
                  <a:moveTo>
                    <a:pt x="32" y="148"/>
                  </a:moveTo>
                  <a:cubicBezTo>
                    <a:pt x="47" y="146"/>
                    <a:pt x="59" y="150"/>
                    <a:pt x="71" y="138"/>
                  </a:cubicBezTo>
                  <a:cubicBezTo>
                    <a:pt x="67" y="98"/>
                    <a:pt x="69" y="52"/>
                    <a:pt x="48" y="0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0" y="66"/>
                    <a:pt x="22" y="88"/>
                    <a:pt x="32" y="148"/>
                  </a:cubicBezTo>
                </a:path>
              </a:pathLst>
            </a:custGeom>
            <a:solidFill>
              <a:srgbClr val="5D31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29" name="Freeform 412">
              <a:extLst>
                <a:ext uri="{FF2B5EF4-FFF2-40B4-BE49-F238E27FC236}">
                  <a16:creationId xmlns:a16="http://schemas.microsoft.com/office/drawing/2014/main" id="{87DE4994-3EDB-4E33-A36E-1A141BE1F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650" y="3338513"/>
              <a:ext cx="550863" cy="619125"/>
            </a:xfrm>
            <a:custGeom>
              <a:avLst/>
              <a:gdLst>
                <a:gd name="T0" fmla="*/ 73 w 113"/>
                <a:gd name="T1" fmla="*/ 112 h 127"/>
                <a:gd name="T2" fmla="*/ 108 w 113"/>
                <a:gd name="T3" fmla="*/ 93 h 127"/>
                <a:gd name="T4" fmla="*/ 40 w 113"/>
                <a:gd name="T5" fmla="*/ 0 h 127"/>
                <a:gd name="T6" fmla="*/ 1 w 113"/>
                <a:gd name="T7" fmla="*/ 45 h 127"/>
                <a:gd name="T8" fmla="*/ 73 w 113"/>
                <a:gd name="T9" fmla="*/ 1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27">
                  <a:moveTo>
                    <a:pt x="73" y="112"/>
                  </a:moveTo>
                  <a:cubicBezTo>
                    <a:pt x="89" y="127"/>
                    <a:pt x="113" y="120"/>
                    <a:pt x="108" y="93"/>
                  </a:cubicBezTo>
                  <a:cubicBezTo>
                    <a:pt x="104" y="72"/>
                    <a:pt x="52" y="14"/>
                    <a:pt x="40" y="0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0" y="51"/>
                    <a:pt x="45" y="101"/>
                    <a:pt x="73" y="112"/>
                  </a:cubicBezTo>
                </a:path>
              </a:pathLst>
            </a:custGeom>
            <a:solidFill>
              <a:srgbClr val="5D31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30" name="Freeform 413">
              <a:extLst>
                <a:ext uri="{FF2B5EF4-FFF2-40B4-BE49-F238E27FC236}">
                  <a16:creationId xmlns:a16="http://schemas.microsoft.com/office/drawing/2014/main" id="{6135A2A3-97E5-4D15-BF1E-57BE75C1E3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6375" y="4475163"/>
              <a:ext cx="34925" cy="93663"/>
            </a:xfrm>
            <a:custGeom>
              <a:avLst/>
              <a:gdLst>
                <a:gd name="T0" fmla="*/ 7 w 7"/>
                <a:gd name="T1" fmla="*/ 0 h 19"/>
                <a:gd name="T2" fmla="*/ 7 w 7"/>
                <a:gd name="T3" fmla="*/ 0 h 19"/>
                <a:gd name="T4" fmla="*/ 3 w 7"/>
                <a:gd name="T5" fmla="*/ 8 h 19"/>
                <a:gd name="T6" fmla="*/ 1 w 7"/>
                <a:gd name="T7" fmla="*/ 13 h 19"/>
                <a:gd name="T8" fmla="*/ 0 w 7"/>
                <a:gd name="T9" fmla="*/ 19 h 19"/>
                <a:gd name="T10" fmla="*/ 1 w 7"/>
                <a:gd name="T11" fmla="*/ 13 h 19"/>
                <a:gd name="T12" fmla="*/ 3 w 7"/>
                <a:gd name="T13" fmla="*/ 8 h 19"/>
                <a:gd name="T14" fmla="*/ 7 w 7"/>
                <a:gd name="T1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19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3"/>
                    <a:pt x="5" y="6"/>
                    <a:pt x="3" y="8"/>
                  </a:cubicBezTo>
                  <a:cubicBezTo>
                    <a:pt x="2" y="10"/>
                    <a:pt x="1" y="11"/>
                    <a:pt x="1" y="13"/>
                  </a:cubicBezTo>
                  <a:cubicBezTo>
                    <a:pt x="0" y="15"/>
                    <a:pt x="0" y="17"/>
                    <a:pt x="0" y="19"/>
                  </a:cubicBezTo>
                  <a:cubicBezTo>
                    <a:pt x="0" y="17"/>
                    <a:pt x="0" y="15"/>
                    <a:pt x="1" y="13"/>
                  </a:cubicBezTo>
                  <a:cubicBezTo>
                    <a:pt x="1" y="11"/>
                    <a:pt x="2" y="10"/>
                    <a:pt x="3" y="8"/>
                  </a:cubicBezTo>
                  <a:cubicBezTo>
                    <a:pt x="5" y="6"/>
                    <a:pt x="6" y="3"/>
                    <a:pt x="7" y="0"/>
                  </a:cubicBezTo>
                </a:path>
              </a:pathLst>
            </a:custGeom>
            <a:solidFill>
              <a:srgbClr val="D2D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31" name="Freeform 414">
              <a:extLst>
                <a:ext uri="{FF2B5EF4-FFF2-40B4-BE49-F238E27FC236}">
                  <a16:creationId xmlns:a16="http://schemas.microsoft.com/office/drawing/2014/main" id="{948611D7-5749-434D-99EB-3DB2B2314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6375" y="4475163"/>
              <a:ext cx="376238" cy="122238"/>
            </a:xfrm>
            <a:custGeom>
              <a:avLst/>
              <a:gdLst>
                <a:gd name="T0" fmla="*/ 11 w 77"/>
                <a:gd name="T1" fmla="*/ 0 h 25"/>
                <a:gd name="T2" fmla="*/ 7 w 77"/>
                <a:gd name="T3" fmla="*/ 0 h 25"/>
                <a:gd name="T4" fmla="*/ 3 w 77"/>
                <a:gd name="T5" fmla="*/ 8 h 25"/>
                <a:gd name="T6" fmla="*/ 1 w 77"/>
                <a:gd name="T7" fmla="*/ 13 h 25"/>
                <a:gd name="T8" fmla="*/ 0 w 77"/>
                <a:gd name="T9" fmla="*/ 19 h 25"/>
                <a:gd name="T10" fmla="*/ 8 w 77"/>
                <a:gd name="T11" fmla="*/ 25 h 25"/>
                <a:gd name="T12" fmla="*/ 12 w 77"/>
                <a:gd name="T13" fmla="*/ 24 h 25"/>
                <a:gd name="T14" fmla="*/ 34 w 77"/>
                <a:gd name="T15" fmla="*/ 23 h 25"/>
                <a:gd name="T16" fmla="*/ 74 w 77"/>
                <a:gd name="T17" fmla="*/ 24 h 25"/>
                <a:gd name="T18" fmla="*/ 77 w 77"/>
                <a:gd name="T19" fmla="*/ 22 h 25"/>
                <a:gd name="T20" fmla="*/ 77 w 77"/>
                <a:gd name="T21" fmla="*/ 22 h 25"/>
                <a:gd name="T22" fmla="*/ 76 w 77"/>
                <a:gd name="T23" fmla="*/ 20 h 25"/>
                <a:gd name="T24" fmla="*/ 53 w 77"/>
                <a:gd name="T25" fmla="*/ 21 h 25"/>
                <a:gd name="T26" fmla="*/ 18 w 77"/>
                <a:gd name="T27" fmla="*/ 11 h 25"/>
                <a:gd name="T28" fmla="*/ 11 w 77"/>
                <a:gd name="T2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7" h="25">
                  <a:moveTo>
                    <a:pt x="11" y="0"/>
                  </a:moveTo>
                  <a:cubicBezTo>
                    <a:pt x="10" y="0"/>
                    <a:pt x="8" y="0"/>
                    <a:pt x="7" y="0"/>
                  </a:cubicBezTo>
                  <a:cubicBezTo>
                    <a:pt x="6" y="3"/>
                    <a:pt x="5" y="6"/>
                    <a:pt x="3" y="8"/>
                  </a:cubicBezTo>
                  <a:cubicBezTo>
                    <a:pt x="2" y="10"/>
                    <a:pt x="1" y="11"/>
                    <a:pt x="1" y="13"/>
                  </a:cubicBezTo>
                  <a:cubicBezTo>
                    <a:pt x="0" y="15"/>
                    <a:pt x="0" y="17"/>
                    <a:pt x="0" y="19"/>
                  </a:cubicBezTo>
                  <a:cubicBezTo>
                    <a:pt x="0" y="22"/>
                    <a:pt x="1" y="25"/>
                    <a:pt x="8" y="25"/>
                  </a:cubicBezTo>
                  <a:cubicBezTo>
                    <a:pt x="10" y="25"/>
                    <a:pt x="11" y="25"/>
                    <a:pt x="12" y="24"/>
                  </a:cubicBezTo>
                  <a:cubicBezTo>
                    <a:pt x="21" y="24"/>
                    <a:pt x="28" y="23"/>
                    <a:pt x="34" y="23"/>
                  </a:cubicBezTo>
                  <a:cubicBezTo>
                    <a:pt x="46" y="23"/>
                    <a:pt x="54" y="24"/>
                    <a:pt x="74" y="24"/>
                  </a:cubicBezTo>
                  <a:cubicBezTo>
                    <a:pt x="76" y="24"/>
                    <a:pt x="77" y="23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1"/>
                    <a:pt x="77" y="21"/>
                    <a:pt x="76" y="20"/>
                  </a:cubicBezTo>
                  <a:cubicBezTo>
                    <a:pt x="69" y="20"/>
                    <a:pt x="60" y="21"/>
                    <a:pt x="53" y="21"/>
                  </a:cubicBezTo>
                  <a:cubicBezTo>
                    <a:pt x="39" y="21"/>
                    <a:pt x="27" y="19"/>
                    <a:pt x="18" y="11"/>
                  </a:cubicBezTo>
                  <a:cubicBezTo>
                    <a:pt x="16" y="7"/>
                    <a:pt x="13" y="4"/>
                    <a:pt x="11" y="0"/>
                  </a:cubicBezTo>
                </a:path>
              </a:pathLst>
            </a:custGeom>
            <a:solidFill>
              <a:srgbClr val="CF9F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32" name="Freeform 415">
              <a:extLst>
                <a:ext uri="{FF2B5EF4-FFF2-40B4-BE49-F238E27FC236}">
                  <a16:creationId xmlns:a16="http://schemas.microsoft.com/office/drawing/2014/main" id="{E5FC2C49-DCC3-41CF-A0EA-FFDD07809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3038" y="4479925"/>
              <a:ext cx="44450" cy="0"/>
            </a:xfrm>
            <a:custGeom>
              <a:avLst/>
              <a:gdLst>
                <a:gd name="T0" fmla="*/ 9 w 9"/>
                <a:gd name="T1" fmla="*/ 0 w 9"/>
                <a:gd name="T2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cubicBezTo>
                    <a:pt x="6" y="0"/>
                    <a:pt x="3" y="0"/>
                    <a:pt x="0" y="0"/>
                  </a:cubicBezTo>
                  <a:cubicBezTo>
                    <a:pt x="3" y="0"/>
                    <a:pt x="6" y="0"/>
                    <a:pt x="9" y="0"/>
                  </a:cubicBezTo>
                </a:path>
              </a:pathLst>
            </a:custGeom>
            <a:solidFill>
              <a:srgbClr val="D2D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33" name="Freeform 416">
              <a:extLst>
                <a:ext uri="{FF2B5EF4-FFF2-40B4-BE49-F238E27FC236}">
                  <a16:creationId xmlns:a16="http://schemas.microsoft.com/office/drawing/2014/main" id="{ED4D4A50-E0B9-4764-97F4-AE9F83CB8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6675" y="3884613"/>
              <a:ext cx="193675" cy="595313"/>
            </a:xfrm>
            <a:custGeom>
              <a:avLst/>
              <a:gdLst>
                <a:gd name="T0" fmla="*/ 6 w 40"/>
                <a:gd name="T1" fmla="*/ 0 h 122"/>
                <a:gd name="T2" fmla="*/ 6 w 40"/>
                <a:gd name="T3" fmla="*/ 0 h 122"/>
                <a:gd name="T4" fmla="*/ 0 w 40"/>
                <a:gd name="T5" fmla="*/ 27 h 122"/>
                <a:gd name="T6" fmla="*/ 22 w 40"/>
                <a:gd name="T7" fmla="*/ 122 h 122"/>
                <a:gd name="T8" fmla="*/ 22 w 40"/>
                <a:gd name="T9" fmla="*/ 122 h 122"/>
                <a:gd name="T10" fmla="*/ 31 w 40"/>
                <a:gd name="T11" fmla="*/ 122 h 122"/>
                <a:gd name="T12" fmla="*/ 36 w 40"/>
                <a:gd name="T13" fmla="*/ 121 h 122"/>
                <a:gd name="T14" fmla="*/ 36 w 40"/>
                <a:gd name="T15" fmla="*/ 121 h 122"/>
                <a:gd name="T16" fmla="*/ 36 w 40"/>
                <a:gd name="T17" fmla="*/ 121 h 122"/>
                <a:gd name="T18" fmla="*/ 40 w 40"/>
                <a:gd name="T19" fmla="*/ 121 h 122"/>
                <a:gd name="T20" fmla="*/ 17 w 40"/>
                <a:gd name="T21" fmla="*/ 7 h 122"/>
                <a:gd name="T22" fmla="*/ 6 w 40"/>
                <a:gd name="T2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122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10"/>
                    <a:pt x="0" y="19"/>
                    <a:pt x="0" y="27"/>
                  </a:cubicBezTo>
                  <a:cubicBezTo>
                    <a:pt x="0" y="53"/>
                    <a:pt x="15" y="77"/>
                    <a:pt x="22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25" y="122"/>
                    <a:pt x="28" y="122"/>
                    <a:pt x="31" y="122"/>
                  </a:cubicBezTo>
                  <a:cubicBezTo>
                    <a:pt x="33" y="121"/>
                    <a:pt x="34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7" y="121"/>
                    <a:pt x="39" y="121"/>
                    <a:pt x="40" y="121"/>
                  </a:cubicBezTo>
                  <a:cubicBezTo>
                    <a:pt x="18" y="88"/>
                    <a:pt x="2" y="47"/>
                    <a:pt x="17" y="7"/>
                  </a:cubicBezTo>
                  <a:cubicBezTo>
                    <a:pt x="13" y="6"/>
                    <a:pt x="9" y="4"/>
                    <a:pt x="6" y="0"/>
                  </a:cubicBezTo>
                </a:path>
              </a:pathLst>
            </a:custGeom>
            <a:solidFill>
              <a:srgbClr val="502D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34" name="Freeform 417">
              <a:extLst>
                <a:ext uri="{FF2B5EF4-FFF2-40B4-BE49-F238E27FC236}">
                  <a16:creationId xmlns:a16="http://schemas.microsoft.com/office/drawing/2014/main" id="{68C8E5A0-8B9C-4390-81E1-B35D27AB4B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725" y="3451225"/>
              <a:ext cx="355600" cy="468313"/>
            </a:xfrm>
            <a:custGeom>
              <a:avLst/>
              <a:gdLst>
                <a:gd name="T0" fmla="*/ 14 w 73"/>
                <a:gd name="T1" fmla="*/ 0 h 96"/>
                <a:gd name="T2" fmla="*/ 14 w 73"/>
                <a:gd name="T3" fmla="*/ 0 h 96"/>
                <a:gd name="T4" fmla="*/ 0 w 73"/>
                <a:gd name="T5" fmla="*/ 47 h 96"/>
                <a:gd name="T6" fmla="*/ 54 w 73"/>
                <a:gd name="T7" fmla="*/ 89 h 96"/>
                <a:gd name="T8" fmla="*/ 54 w 73"/>
                <a:gd name="T9" fmla="*/ 89 h 96"/>
                <a:gd name="T10" fmla="*/ 54 w 73"/>
                <a:gd name="T11" fmla="*/ 89 h 96"/>
                <a:gd name="T12" fmla="*/ 54 w 73"/>
                <a:gd name="T13" fmla="*/ 89 h 96"/>
                <a:gd name="T14" fmla="*/ 65 w 73"/>
                <a:gd name="T15" fmla="*/ 96 h 96"/>
                <a:gd name="T16" fmla="*/ 73 w 73"/>
                <a:gd name="T17" fmla="*/ 82 h 96"/>
                <a:gd name="T18" fmla="*/ 14 w 73"/>
                <a:gd name="T1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96"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1" y="14"/>
                    <a:pt x="6" y="30"/>
                    <a:pt x="0" y="47"/>
                  </a:cubicBezTo>
                  <a:cubicBezTo>
                    <a:pt x="16" y="63"/>
                    <a:pt x="38" y="83"/>
                    <a:pt x="54" y="89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7" y="93"/>
                    <a:pt x="61" y="95"/>
                    <a:pt x="65" y="96"/>
                  </a:cubicBezTo>
                  <a:cubicBezTo>
                    <a:pt x="67" y="91"/>
                    <a:pt x="70" y="86"/>
                    <a:pt x="73" y="82"/>
                  </a:cubicBezTo>
                  <a:cubicBezTo>
                    <a:pt x="37" y="72"/>
                    <a:pt x="12" y="45"/>
                    <a:pt x="14" y="0"/>
                  </a:cubicBezTo>
                </a:path>
              </a:pathLst>
            </a:custGeom>
            <a:solidFill>
              <a:srgbClr val="502D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35" name="Freeform 418">
              <a:extLst>
                <a:ext uri="{FF2B5EF4-FFF2-40B4-BE49-F238E27FC236}">
                  <a16:creationId xmlns:a16="http://schemas.microsoft.com/office/drawing/2014/main" id="{9734AF6E-1CB2-4CC3-BBBE-DA84E754E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025" y="4378325"/>
              <a:ext cx="268288" cy="254000"/>
            </a:xfrm>
            <a:custGeom>
              <a:avLst/>
              <a:gdLst>
                <a:gd name="T0" fmla="*/ 10 w 55"/>
                <a:gd name="T1" fmla="*/ 49 h 52"/>
                <a:gd name="T2" fmla="*/ 6 w 55"/>
                <a:gd name="T3" fmla="*/ 40 h 52"/>
                <a:gd name="T4" fmla="*/ 5 w 55"/>
                <a:gd name="T5" fmla="*/ 22 h 52"/>
                <a:gd name="T6" fmla="*/ 0 w 55"/>
                <a:gd name="T7" fmla="*/ 9 h 52"/>
                <a:gd name="T8" fmla="*/ 10 w 55"/>
                <a:gd name="T9" fmla="*/ 0 h 52"/>
                <a:gd name="T10" fmla="*/ 31 w 55"/>
                <a:gd name="T11" fmla="*/ 5 h 52"/>
                <a:gd name="T12" fmla="*/ 30 w 55"/>
                <a:gd name="T13" fmla="*/ 26 h 52"/>
                <a:gd name="T14" fmla="*/ 37 w 55"/>
                <a:gd name="T15" fmla="*/ 40 h 52"/>
                <a:gd name="T16" fmla="*/ 50 w 55"/>
                <a:gd name="T17" fmla="*/ 44 h 52"/>
                <a:gd name="T18" fmla="*/ 53 w 55"/>
                <a:gd name="T19" fmla="*/ 52 h 52"/>
                <a:gd name="T20" fmla="*/ 23 w 55"/>
                <a:gd name="T21" fmla="*/ 51 h 52"/>
                <a:gd name="T22" fmla="*/ 10 w 55"/>
                <a:gd name="T23" fmla="*/ 4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" h="52">
                  <a:moveTo>
                    <a:pt x="10" y="49"/>
                  </a:moveTo>
                  <a:cubicBezTo>
                    <a:pt x="8" y="46"/>
                    <a:pt x="7" y="43"/>
                    <a:pt x="6" y="40"/>
                  </a:cubicBezTo>
                  <a:cubicBezTo>
                    <a:pt x="4" y="33"/>
                    <a:pt x="7" y="29"/>
                    <a:pt x="5" y="22"/>
                  </a:cubicBezTo>
                  <a:cubicBezTo>
                    <a:pt x="4" y="19"/>
                    <a:pt x="0" y="17"/>
                    <a:pt x="0" y="9"/>
                  </a:cubicBezTo>
                  <a:cubicBezTo>
                    <a:pt x="1" y="4"/>
                    <a:pt x="6" y="2"/>
                    <a:pt x="10" y="0"/>
                  </a:cubicBezTo>
                  <a:cubicBezTo>
                    <a:pt x="15" y="1"/>
                    <a:pt x="26" y="3"/>
                    <a:pt x="31" y="5"/>
                  </a:cubicBezTo>
                  <a:cubicBezTo>
                    <a:pt x="27" y="13"/>
                    <a:pt x="28" y="19"/>
                    <a:pt x="30" y="26"/>
                  </a:cubicBezTo>
                  <a:cubicBezTo>
                    <a:pt x="33" y="33"/>
                    <a:pt x="33" y="38"/>
                    <a:pt x="37" y="40"/>
                  </a:cubicBezTo>
                  <a:cubicBezTo>
                    <a:pt x="40" y="41"/>
                    <a:pt x="47" y="43"/>
                    <a:pt x="50" y="44"/>
                  </a:cubicBezTo>
                  <a:cubicBezTo>
                    <a:pt x="53" y="46"/>
                    <a:pt x="55" y="50"/>
                    <a:pt x="53" y="52"/>
                  </a:cubicBezTo>
                  <a:cubicBezTo>
                    <a:pt x="43" y="52"/>
                    <a:pt x="33" y="51"/>
                    <a:pt x="23" y="51"/>
                  </a:cubicBezTo>
                  <a:cubicBezTo>
                    <a:pt x="19" y="51"/>
                    <a:pt x="13" y="51"/>
                    <a:pt x="10" y="49"/>
                  </a:cubicBezTo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36" name="Freeform 419">
              <a:extLst>
                <a:ext uri="{FF2B5EF4-FFF2-40B4-BE49-F238E27FC236}">
                  <a16:creationId xmlns:a16="http://schemas.microsoft.com/office/drawing/2014/main" id="{9245CA7D-F23A-4714-B8A7-B81283FA5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575" y="2644775"/>
              <a:ext cx="550863" cy="747713"/>
            </a:xfrm>
            <a:custGeom>
              <a:avLst/>
              <a:gdLst>
                <a:gd name="T0" fmla="*/ 111 w 113"/>
                <a:gd name="T1" fmla="*/ 142 h 153"/>
                <a:gd name="T2" fmla="*/ 97 w 113"/>
                <a:gd name="T3" fmla="*/ 150 h 153"/>
                <a:gd name="T4" fmla="*/ 47 w 113"/>
                <a:gd name="T5" fmla="*/ 142 h 153"/>
                <a:gd name="T6" fmla="*/ 26 w 113"/>
                <a:gd name="T7" fmla="*/ 99 h 153"/>
                <a:gd name="T8" fmla="*/ 5 w 113"/>
                <a:gd name="T9" fmla="*/ 62 h 153"/>
                <a:gd name="T10" fmla="*/ 2 w 113"/>
                <a:gd name="T11" fmla="*/ 49 h 153"/>
                <a:gd name="T12" fmla="*/ 0 w 113"/>
                <a:gd name="T13" fmla="*/ 37 h 153"/>
                <a:gd name="T14" fmla="*/ 18 w 113"/>
                <a:gd name="T15" fmla="*/ 19 h 153"/>
                <a:gd name="T16" fmla="*/ 19 w 113"/>
                <a:gd name="T17" fmla="*/ 18 h 153"/>
                <a:gd name="T18" fmla="*/ 19 w 113"/>
                <a:gd name="T19" fmla="*/ 18 h 153"/>
                <a:gd name="T20" fmla="*/ 31 w 113"/>
                <a:gd name="T21" fmla="*/ 9 h 153"/>
                <a:gd name="T22" fmla="*/ 36 w 113"/>
                <a:gd name="T23" fmla="*/ 7 h 153"/>
                <a:gd name="T24" fmla="*/ 37 w 113"/>
                <a:gd name="T25" fmla="*/ 6 h 153"/>
                <a:gd name="T26" fmla="*/ 39 w 113"/>
                <a:gd name="T27" fmla="*/ 6 h 153"/>
                <a:gd name="T28" fmla="*/ 41 w 113"/>
                <a:gd name="T29" fmla="*/ 5 h 153"/>
                <a:gd name="T30" fmla="*/ 45 w 113"/>
                <a:gd name="T31" fmla="*/ 3 h 153"/>
                <a:gd name="T32" fmla="*/ 49 w 113"/>
                <a:gd name="T33" fmla="*/ 2 h 153"/>
                <a:gd name="T34" fmla="*/ 53 w 113"/>
                <a:gd name="T35" fmla="*/ 2 h 153"/>
                <a:gd name="T36" fmla="*/ 54 w 113"/>
                <a:gd name="T37" fmla="*/ 1 h 153"/>
                <a:gd name="T38" fmla="*/ 77 w 113"/>
                <a:gd name="T39" fmla="*/ 3 h 153"/>
                <a:gd name="T40" fmla="*/ 80 w 113"/>
                <a:gd name="T41" fmla="*/ 3 h 153"/>
                <a:gd name="T42" fmla="*/ 81 w 113"/>
                <a:gd name="T43" fmla="*/ 4 h 153"/>
                <a:gd name="T44" fmla="*/ 85 w 113"/>
                <a:gd name="T45" fmla="*/ 5 h 153"/>
                <a:gd name="T46" fmla="*/ 94 w 113"/>
                <a:gd name="T47" fmla="*/ 9 h 153"/>
                <a:gd name="T48" fmla="*/ 95 w 113"/>
                <a:gd name="T49" fmla="*/ 9 h 153"/>
                <a:gd name="T50" fmla="*/ 99 w 113"/>
                <a:gd name="T51" fmla="*/ 16 h 153"/>
                <a:gd name="T52" fmla="*/ 102 w 113"/>
                <a:gd name="T53" fmla="*/ 23 h 153"/>
                <a:gd name="T54" fmla="*/ 108 w 113"/>
                <a:gd name="T55" fmla="*/ 54 h 153"/>
                <a:gd name="T56" fmla="*/ 109 w 113"/>
                <a:gd name="T57" fmla="*/ 64 h 153"/>
                <a:gd name="T58" fmla="*/ 109 w 113"/>
                <a:gd name="T59" fmla="*/ 65 h 153"/>
                <a:gd name="T60" fmla="*/ 110 w 113"/>
                <a:gd name="T61" fmla="*/ 70 h 153"/>
                <a:gd name="T62" fmla="*/ 112 w 113"/>
                <a:gd name="T63" fmla="*/ 102 h 153"/>
                <a:gd name="T64" fmla="*/ 112 w 113"/>
                <a:gd name="T65" fmla="*/ 114 h 153"/>
                <a:gd name="T66" fmla="*/ 111 w 113"/>
                <a:gd name="T67" fmla="*/ 14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3" h="153">
                  <a:moveTo>
                    <a:pt x="111" y="142"/>
                  </a:moveTo>
                  <a:cubicBezTo>
                    <a:pt x="109" y="146"/>
                    <a:pt x="103" y="148"/>
                    <a:pt x="97" y="150"/>
                  </a:cubicBezTo>
                  <a:cubicBezTo>
                    <a:pt x="83" y="153"/>
                    <a:pt x="62" y="149"/>
                    <a:pt x="47" y="142"/>
                  </a:cubicBezTo>
                  <a:cubicBezTo>
                    <a:pt x="42" y="123"/>
                    <a:pt x="34" y="111"/>
                    <a:pt x="26" y="99"/>
                  </a:cubicBezTo>
                  <a:cubicBezTo>
                    <a:pt x="18" y="87"/>
                    <a:pt x="10" y="77"/>
                    <a:pt x="5" y="62"/>
                  </a:cubicBezTo>
                  <a:cubicBezTo>
                    <a:pt x="4" y="57"/>
                    <a:pt x="3" y="53"/>
                    <a:pt x="2" y="49"/>
                  </a:cubicBezTo>
                  <a:cubicBezTo>
                    <a:pt x="1" y="45"/>
                    <a:pt x="0" y="41"/>
                    <a:pt x="0" y="37"/>
                  </a:cubicBezTo>
                  <a:cubicBezTo>
                    <a:pt x="6" y="30"/>
                    <a:pt x="12" y="24"/>
                    <a:pt x="18" y="19"/>
                  </a:cubicBezTo>
                  <a:cubicBezTo>
                    <a:pt x="18" y="19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3" y="14"/>
                    <a:pt x="27" y="12"/>
                    <a:pt x="31" y="9"/>
                  </a:cubicBezTo>
                  <a:cubicBezTo>
                    <a:pt x="33" y="9"/>
                    <a:pt x="34" y="8"/>
                    <a:pt x="36" y="7"/>
                  </a:cubicBezTo>
                  <a:cubicBezTo>
                    <a:pt x="36" y="7"/>
                    <a:pt x="37" y="7"/>
                    <a:pt x="37" y="6"/>
                  </a:cubicBezTo>
                  <a:cubicBezTo>
                    <a:pt x="38" y="6"/>
                    <a:pt x="38" y="6"/>
                    <a:pt x="39" y="6"/>
                  </a:cubicBezTo>
                  <a:cubicBezTo>
                    <a:pt x="39" y="5"/>
                    <a:pt x="40" y="5"/>
                    <a:pt x="41" y="5"/>
                  </a:cubicBezTo>
                  <a:cubicBezTo>
                    <a:pt x="42" y="4"/>
                    <a:pt x="43" y="4"/>
                    <a:pt x="45" y="3"/>
                  </a:cubicBezTo>
                  <a:cubicBezTo>
                    <a:pt x="46" y="3"/>
                    <a:pt x="48" y="3"/>
                    <a:pt x="49" y="2"/>
                  </a:cubicBezTo>
                  <a:cubicBezTo>
                    <a:pt x="50" y="2"/>
                    <a:pt x="52" y="2"/>
                    <a:pt x="53" y="2"/>
                  </a:cubicBezTo>
                  <a:cubicBezTo>
                    <a:pt x="53" y="2"/>
                    <a:pt x="54" y="1"/>
                    <a:pt x="54" y="1"/>
                  </a:cubicBezTo>
                  <a:cubicBezTo>
                    <a:pt x="62" y="0"/>
                    <a:pt x="69" y="1"/>
                    <a:pt x="77" y="3"/>
                  </a:cubicBezTo>
                  <a:cubicBezTo>
                    <a:pt x="78" y="3"/>
                    <a:pt x="79" y="3"/>
                    <a:pt x="80" y="3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2" y="4"/>
                    <a:pt x="84" y="5"/>
                    <a:pt x="85" y="5"/>
                  </a:cubicBezTo>
                  <a:cubicBezTo>
                    <a:pt x="88" y="6"/>
                    <a:pt x="91" y="7"/>
                    <a:pt x="94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7" y="10"/>
                    <a:pt x="96" y="14"/>
                    <a:pt x="99" y="16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4" y="36"/>
                    <a:pt x="107" y="40"/>
                    <a:pt x="108" y="54"/>
                  </a:cubicBezTo>
                  <a:cubicBezTo>
                    <a:pt x="109" y="57"/>
                    <a:pt x="109" y="61"/>
                    <a:pt x="109" y="64"/>
                  </a:cubicBezTo>
                  <a:cubicBezTo>
                    <a:pt x="109" y="65"/>
                    <a:pt x="109" y="65"/>
                    <a:pt x="109" y="65"/>
                  </a:cubicBezTo>
                  <a:cubicBezTo>
                    <a:pt x="110" y="66"/>
                    <a:pt x="110" y="68"/>
                    <a:pt x="110" y="70"/>
                  </a:cubicBezTo>
                  <a:cubicBezTo>
                    <a:pt x="111" y="79"/>
                    <a:pt x="111" y="91"/>
                    <a:pt x="112" y="102"/>
                  </a:cubicBezTo>
                  <a:cubicBezTo>
                    <a:pt x="112" y="106"/>
                    <a:pt x="112" y="110"/>
                    <a:pt x="112" y="114"/>
                  </a:cubicBezTo>
                  <a:cubicBezTo>
                    <a:pt x="113" y="127"/>
                    <a:pt x="113" y="139"/>
                    <a:pt x="111" y="142"/>
                  </a:cubicBezTo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37" name="Freeform 420">
              <a:extLst>
                <a:ext uri="{FF2B5EF4-FFF2-40B4-BE49-F238E27FC236}">
                  <a16:creationId xmlns:a16="http://schemas.microsoft.com/office/drawing/2014/main" id="{9B1000FB-0B76-4AF8-9636-228E401292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0150" y="2947988"/>
              <a:ext cx="4763" cy="19050"/>
            </a:xfrm>
            <a:custGeom>
              <a:avLst/>
              <a:gdLst>
                <a:gd name="T0" fmla="*/ 1 w 1"/>
                <a:gd name="T1" fmla="*/ 0 h 4"/>
                <a:gd name="T2" fmla="*/ 0 w 1"/>
                <a:gd name="T3" fmla="*/ 2 h 4"/>
                <a:gd name="T4" fmla="*/ 0 w 1"/>
                <a:gd name="T5" fmla="*/ 4 h 4"/>
                <a:gd name="T6" fmla="*/ 1 w 1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38" name="Freeform 421">
              <a:extLst>
                <a:ext uri="{FF2B5EF4-FFF2-40B4-BE49-F238E27FC236}">
                  <a16:creationId xmlns:a16="http://schemas.microsoft.com/office/drawing/2014/main" id="{63A10C87-B9F7-4E78-ACB7-72EE076907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9313" y="2874963"/>
              <a:ext cx="306388" cy="136525"/>
            </a:xfrm>
            <a:custGeom>
              <a:avLst/>
              <a:gdLst>
                <a:gd name="T0" fmla="*/ 24 w 63"/>
                <a:gd name="T1" fmla="*/ 16 h 28"/>
                <a:gd name="T2" fmla="*/ 19 w 63"/>
                <a:gd name="T3" fmla="*/ 19 h 28"/>
                <a:gd name="T4" fmla="*/ 47 w 63"/>
                <a:gd name="T5" fmla="*/ 28 h 28"/>
                <a:gd name="T6" fmla="*/ 47 w 63"/>
                <a:gd name="T7" fmla="*/ 28 h 28"/>
                <a:gd name="T8" fmla="*/ 63 w 63"/>
                <a:gd name="T9" fmla="*/ 25 h 28"/>
                <a:gd name="T10" fmla="*/ 62 w 63"/>
                <a:gd name="T11" fmla="*/ 20 h 28"/>
                <a:gd name="T12" fmla="*/ 49 w 63"/>
                <a:gd name="T13" fmla="*/ 22 h 28"/>
                <a:gd name="T14" fmla="*/ 24 w 63"/>
                <a:gd name="T15" fmla="*/ 16 h 28"/>
                <a:gd name="T16" fmla="*/ 1 w 63"/>
                <a:gd name="T17" fmla="*/ 0 h 28"/>
                <a:gd name="T18" fmla="*/ 0 w 63"/>
                <a:gd name="T19" fmla="*/ 2 h 28"/>
                <a:gd name="T20" fmla="*/ 10 w 63"/>
                <a:gd name="T21" fmla="*/ 12 h 28"/>
                <a:gd name="T22" fmla="*/ 13 w 63"/>
                <a:gd name="T23" fmla="*/ 10 h 28"/>
                <a:gd name="T24" fmla="*/ 1 w 63"/>
                <a:gd name="T2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28">
                  <a:moveTo>
                    <a:pt x="24" y="16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7" y="24"/>
                    <a:pt x="36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56" y="27"/>
                    <a:pt x="63" y="25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55" y="21"/>
                    <a:pt x="49" y="22"/>
                    <a:pt x="49" y="22"/>
                  </a:cubicBezTo>
                  <a:cubicBezTo>
                    <a:pt x="39" y="22"/>
                    <a:pt x="31" y="20"/>
                    <a:pt x="24" y="16"/>
                  </a:cubicBezTo>
                  <a:moveTo>
                    <a:pt x="1" y="0"/>
                  </a:moveTo>
                  <a:cubicBezTo>
                    <a:pt x="1" y="1"/>
                    <a:pt x="0" y="2"/>
                    <a:pt x="0" y="2"/>
                  </a:cubicBezTo>
                  <a:cubicBezTo>
                    <a:pt x="3" y="6"/>
                    <a:pt x="6" y="9"/>
                    <a:pt x="10" y="12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9" y="7"/>
                    <a:pt x="5" y="3"/>
                    <a:pt x="1" y="0"/>
                  </a:cubicBezTo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39" name="Freeform 422">
              <a:extLst>
                <a:ext uri="{FF2B5EF4-FFF2-40B4-BE49-F238E27FC236}">
                  <a16:creationId xmlns:a16="http://schemas.microsoft.com/office/drawing/2014/main" id="{AB15F114-C721-43EA-A2E8-1C24A2A81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238" y="2644775"/>
              <a:ext cx="461963" cy="336550"/>
            </a:xfrm>
            <a:custGeom>
              <a:avLst/>
              <a:gdLst>
                <a:gd name="T0" fmla="*/ 94 w 95"/>
                <a:gd name="T1" fmla="*/ 55 h 69"/>
                <a:gd name="T2" fmla="*/ 90 w 95"/>
                <a:gd name="T3" fmla="*/ 65 h 69"/>
                <a:gd name="T4" fmla="*/ 90 w 95"/>
                <a:gd name="T5" fmla="*/ 65 h 69"/>
                <a:gd name="T6" fmla="*/ 68 w 95"/>
                <a:gd name="T7" fmla="*/ 69 h 69"/>
                <a:gd name="T8" fmla="*/ 0 w 95"/>
                <a:gd name="T9" fmla="*/ 18 h 69"/>
                <a:gd name="T10" fmla="*/ 0 w 95"/>
                <a:gd name="T11" fmla="*/ 18 h 69"/>
                <a:gd name="T12" fmla="*/ 0 w 95"/>
                <a:gd name="T13" fmla="*/ 18 h 69"/>
                <a:gd name="T14" fmla="*/ 27 w 95"/>
                <a:gd name="T15" fmla="*/ 5 h 69"/>
                <a:gd name="T16" fmla="*/ 31 w 95"/>
                <a:gd name="T17" fmla="*/ 3 h 69"/>
                <a:gd name="T18" fmla="*/ 34 w 95"/>
                <a:gd name="T19" fmla="*/ 2 h 69"/>
                <a:gd name="T20" fmla="*/ 35 w 95"/>
                <a:gd name="T21" fmla="*/ 1 h 69"/>
                <a:gd name="T22" fmla="*/ 46 w 95"/>
                <a:gd name="T23" fmla="*/ 1 h 69"/>
                <a:gd name="T24" fmla="*/ 54 w 95"/>
                <a:gd name="T25" fmla="*/ 1 h 69"/>
                <a:gd name="T26" fmla="*/ 60 w 95"/>
                <a:gd name="T27" fmla="*/ 3 h 69"/>
                <a:gd name="T28" fmla="*/ 65 w 95"/>
                <a:gd name="T29" fmla="*/ 4 h 69"/>
                <a:gd name="T30" fmla="*/ 66 w 95"/>
                <a:gd name="T31" fmla="*/ 4 h 69"/>
                <a:gd name="T32" fmla="*/ 75 w 95"/>
                <a:gd name="T33" fmla="*/ 8 h 69"/>
                <a:gd name="T34" fmla="*/ 76 w 95"/>
                <a:gd name="T35" fmla="*/ 9 h 69"/>
                <a:gd name="T36" fmla="*/ 76 w 95"/>
                <a:gd name="T37" fmla="*/ 9 h 69"/>
                <a:gd name="T38" fmla="*/ 94 w 95"/>
                <a:gd name="T39" fmla="*/ 5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5" h="69">
                  <a:moveTo>
                    <a:pt x="94" y="55"/>
                  </a:moveTo>
                  <a:cubicBezTo>
                    <a:pt x="95" y="59"/>
                    <a:pt x="93" y="62"/>
                    <a:pt x="90" y="65"/>
                  </a:cubicBezTo>
                  <a:cubicBezTo>
                    <a:pt x="90" y="65"/>
                    <a:pt x="90" y="65"/>
                    <a:pt x="90" y="65"/>
                  </a:cubicBezTo>
                  <a:cubicBezTo>
                    <a:pt x="88" y="67"/>
                    <a:pt x="68" y="69"/>
                    <a:pt x="68" y="69"/>
                  </a:cubicBezTo>
                  <a:cubicBezTo>
                    <a:pt x="25" y="68"/>
                    <a:pt x="3" y="24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7"/>
                    <a:pt x="17" y="9"/>
                    <a:pt x="27" y="5"/>
                  </a:cubicBezTo>
                  <a:cubicBezTo>
                    <a:pt x="28" y="4"/>
                    <a:pt x="29" y="4"/>
                    <a:pt x="31" y="3"/>
                  </a:cubicBezTo>
                  <a:cubicBezTo>
                    <a:pt x="32" y="2"/>
                    <a:pt x="33" y="2"/>
                    <a:pt x="34" y="2"/>
                  </a:cubicBezTo>
                  <a:cubicBezTo>
                    <a:pt x="34" y="1"/>
                    <a:pt x="35" y="1"/>
                    <a:pt x="35" y="1"/>
                  </a:cubicBezTo>
                  <a:cubicBezTo>
                    <a:pt x="39" y="1"/>
                    <a:pt x="42" y="0"/>
                    <a:pt x="46" y="1"/>
                  </a:cubicBezTo>
                  <a:cubicBezTo>
                    <a:pt x="49" y="1"/>
                    <a:pt x="52" y="1"/>
                    <a:pt x="54" y="1"/>
                  </a:cubicBezTo>
                  <a:cubicBezTo>
                    <a:pt x="56" y="2"/>
                    <a:pt x="58" y="2"/>
                    <a:pt x="60" y="3"/>
                  </a:cubicBezTo>
                  <a:cubicBezTo>
                    <a:pt x="62" y="3"/>
                    <a:pt x="63" y="3"/>
                    <a:pt x="65" y="4"/>
                  </a:cubicBezTo>
                  <a:cubicBezTo>
                    <a:pt x="65" y="4"/>
                    <a:pt x="66" y="4"/>
                    <a:pt x="66" y="4"/>
                  </a:cubicBezTo>
                  <a:cubicBezTo>
                    <a:pt x="69" y="5"/>
                    <a:pt x="72" y="6"/>
                    <a:pt x="75" y="8"/>
                  </a:cubicBezTo>
                  <a:cubicBezTo>
                    <a:pt x="75" y="8"/>
                    <a:pt x="76" y="8"/>
                    <a:pt x="76" y="9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80" y="12"/>
                    <a:pt x="93" y="23"/>
                    <a:pt x="94" y="55"/>
                  </a:cubicBezTo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40" name="Freeform 423">
              <a:extLst>
                <a:ext uri="{FF2B5EF4-FFF2-40B4-BE49-F238E27FC236}">
                  <a16:creationId xmlns:a16="http://schemas.microsoft.com/office/drawing/2014/main" id="{E3FBB008-DBA4-4F84-BDE2-96537618A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638" y="3898900"/>
              <a:ext cx="598488" cy="557213"/>
            </a:xfrm>
            <a:custGeom>
              <a:avLst/>
              <a:gdLst>
                <a:gd name="T0" fmla="*/ 0 w 123"/>
                <a:gd name="T1" fmla="*/ 99 h 114"/>
                <a:gd name="T2" fmla="*/ 42 w 123"/>
                <a:gd name="T3" fmla="*/ 114 h 114"/>
                <a:gd name="T4" fmla="*/ 123 w 123"/>
                <a:gd name="T5" fmla="*/ 6 h 114"/>
                <a:gd name="T6" fmla="*/ 77 w 123"/>
                <a:gd name="T7" fmla="*/ 0 h 114"/>
                <a:gd name="T8" fmla="*/ 0 w 123"/>
                <a:gd name="T9" fmla="*/ 9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114">
                  <a:moveTo>
                    <a:pt x="0" y="99"/>
                  </a:moveTo>
                  <a:cubicBezTo>
                    <a:pt x="11" y="108"/>
                    <a:pt x="25" y="113"/>
                    <a:pt x="42" y="114"/>
                  </a:cubicBezTo>
                  <a:cubicBezTo>
                    <a:pt x="68" y="83"/>
                    <a:pt x="99" y="57"/>
                    <a:pt x="123" y="6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37" y="16"/>
                    <a:pt x="37" y="50"/>
                    <a:pt x="0" y="99"/>
                  </a:cubicBezTo>
                </a:path>
              </a:pathLst>
            </a:custGeom>
            <a:solidFill>
              <a:srgbClr val="5D31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41" name="Freeform 424">
              <a:extLst>
                <a:ext uri="{FF2B5EF4-FFF2-40B4-BE49-F238E27FC236}">
                  <a16:creationId xmlns:a16="http://schemas.microsoft.com/office/drawing/2014/main" id="{43359333-E1AD-4846-96D0-14ECEF09F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963" y="2874963"/>
              <a:ext cx="200025" cy="49213"/>
            </a:xfrm>
            <a:custGeom>
              <a:avLst/>
              <a:gdLst>
                <a:gd name="T0" fmla="*/ 39 w 41"/>
                <a:gd name="T1" fmla="*/ 10 h 10"/>
                <a:gd name="T2" fmla="*/ 32 w 41"/>
                <a:gd name="T3" fmla="*/ 5 h 10"/>
                <a:gd name="T4" fmla="*/ 2 w 41"/>
                <a:gd name="T5" fmla="*/ 10 h 10"/>
                <a:gd name="T6" fmla="*/ 0 w 41"/>
                <a:gd name="T7" fmla="*/ 7 h 10"/>
                <a:gd name="T8" fmla="*/ 33 w 41"/>
                <a:gd name="T9" fmla="*/ 2 h 10"/>
                <a:gd name="T10" fmla="*/ 41 w 41"/>
                <a:gd name="T11" fmla="*/ 9 h 10"/>
                <a:gd name="T12" fmla="*/ 39 w 4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0">
                  <a:moveTo>
                    <a:pt x="39" y="10"/>
                  </a:moveTo>
                  <a:cubicBezTo>
                    <a:pt x="38" y="7"/>
                    <a:pt x="34" y="6"/>
                    <a:pt x="32" y="5"/>
                  </a:cubicBezTo>
                  <a:cubicBezTo>
                    <a:pt x="24" y="3"/>
                    <a:pt x="11" y="4"/>
                    <a:pt x="2" y="1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9" y="2"/>
                    <a:pt x="23" y="0"/>
                    <a:pt x="33" y="2"/>
                  </a:cubicBezTo>
                  <a:cubicBezTo>
                    <a:pt x="37" y="4"/>
                    <a:pt x="40" y="6"/>
                    <a:pt x="41" y="9"/>
                  </a:cubicBezTo>
                  <a:lnTo>
                    <a:pt x="39" y="1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42" name="Freeform 425">
              <a:extLst>
                <a:ext uri="{FF2B5EF4-FFF2-40B4-BE49-F238E27FC236}">
                  <a16:creationId xmlns:a16="http://schemas.microsoft.com/office/drawing/2014/main" id="{53152E7D-93D3-46BD-979C-14F6F3CA94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713" y="2894013"/>
              <a:ext cx="374650" cy="244475"/>
            </a:xfrm>
            <a:custGeom>
              <a:avLst/>
              <a:gdLst>
                <a:gd name="T0" fmla="*/ 236 w 236"/>
                <a:gd name="T1" fmla="*/ 28 h 154"/>
                <a:gd name="T2" fmla="*/ 150 w 236"/>
                <a:gd name="T3" fmla="*/ 77 h 154"/>
                <a:gd name="T4" fmla="*/ 86 w 236"/>
                <a:gd name="T5" fmla="*/ 114 h 154"/>
                <a:gd name="T6" fmla="*/ 67 w 236"/>
                <a:gd name="T7" fmla="*/ 126 h 154"/>
                <a:gd name="T8" fmla="*/ 52 w 236"/>
                <a:gd name="T9" fmla="*/ 132 h 154"/>
                <a:gd name="T10" fmla="*/ 15 w 236"/>
                <a:gd name="T11" fmla="*/ 154 h 154"/>
                <a:gd name="T12" fmla="*/ 0 w 236"/>
                <a:gd name="T13" fmla="*/ 123 h 154"/>
                <a:gd name="T14" fmla="*/ 40 w 236"/>
                <a:gd name="T15" fmla="*/ 102 h 154"/>
                <a:gd name="T16" fmla="*/ 55 w 236"/>
                <a:gd name="T17" fmla="*/ 92 h 154"/>
                <a:gd name="T18" fmla="*/ 67 w 236"/>
                <a:gd name="T19" fmla="*/ 86 h 154"/>
                <a:gd name="T20" fmla="*/ 144 w 236"/>
                <a:gd name="T21" fmla="*/ 43 h 154"/>
                <a:gd name="T22" fmla="*/ 217 w 236"/>
                <a:gd name="T23" fmla="*/ 0 h 154"/>
                <a:gd name="T24" fmla="*/ 236 w 236"/>
                <a:gd name="T25" fmla="*/ 2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6" h="154">
                  <a:moveTo>
                    <a:pt x="236" y="28"/>
                  </a:moveTo>
                  <a:lnTo>
                    <a:pt x="150" y="77"/>
                  </a:lnTo>
                  <a:lnTo>
                    <a:pt x="86" y="114"/>
                  </a:lnTo>
                  <a:lnTo>
                    <a:pt x="67" y="126"/>
                  </a:lnTo>
                  <a:lnTo>
                    <a:pt x="52" y="132"/>
                  </a:lnTo>
                  <a:lnTo>
                    <a:pt x="15" y="154"/>
                  </a:lnTo>
                  <a:lnTo>
                    <a:pt x="0" y="123"/>
                  </a:lnTo>
                  <a:lnTo>
                    <a:pt x="40" y="102"/>
                  </a:lnTo>
                  <a:lnTo>
                    <a:pt x="55" y="92"/>
                  </a:lnTo>
                  <a:lnTo>
                    <a:pt x="67" y="86"/>
                  </a:lnTo>
                  <a:lnTo>
                    <a:pt x="144" y="43"/>
                  </a:lnTo>
                  <a:lnTo>
                    <a:pt x="217" y="0"/>
                  </a:lnTo>
                  <a:lnTo>
                    <a:pt x="236" y="28"/>
                  </a:lnTo>
                  <a:close/>
                </a:path>
              </a:pathLst>
            </a:custGeom>
            <a:solidFill>
              <a:srgbClr val="7B6A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43" name="Freeform 426">
              <a:extLst>
                <a:ext uri="{FF2B5EF4-FFF2-40B4-BE49-F238E27FC236}">
                  <a16:creationId xmlns:a16="http://schemas.microsoft.com/office/drawing/2014/main" id="{4098CAEA-8F3B-4C25-B72B-7154885D6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713" y="2894013"/>
              <a:ext cx="374650" cy="244475"/>
            </a:xfrm>
            <a:custGeom>
              <a:avLst/>
              <a:gdLst>
                <a:gd name="T0" fmla="*/ 236 w 236"/>
                <a:gd name="T1" fmla="*/ 28 h 154"/>
                <a:gd name="T2" fmla="*/ 150 w 236"/>
                <a:gd name="T3" fmla="*/ 77 h 154"/>
                <a:gd name="T4" fmla="*/ 86 w 236"/>
                <a:gd name="T5" fmla="*/ 114 h 154"/>
                <a:gd name="T6" fmla="*/ 67 w 236"/>
                <a:gd name="T7" fmla="*/ 126 h 154"/>
                <a:gd name="T8" fmla="*/ 52 w 236"/>
                <a:gd name="T9" fmla="*/ 132 h 154"/>
                <a:gd name="T10" fmla="*/ 15 w 236"/>
                <a:gd name="T11" fmla="*/ 154 h 154"/>
                <a:gd name="T12" fmla="*/ 0 w 236"/>
                <a:gd name="T13" fmla="*/ 123 h 154"/>
                <a:gd name="T14" fmla="*/ 40 w 236"/>
                <a:gd name="T15" fmla="*/ 102 h 154"/>
                <a:gd name="T16" fmla="*/ 55 w 236"/>
                <a:gd name="T17" fmla="*/ 92 h 154"/>
                <a:gd name="T18" fmla="*/ 67 w 236"/>
                <a:gd name="T19" fmla="*/ 86 h 154"/>
                <a:gd name="T20" fmla="*/ 144 w 236"/>
                <a:gd name="T21" fmla="*/ 43 h 154"/>
                <a:gd name="T22" fmla="*/ 217 w 236"/>
                <a:gd name="T23" fmla="*/ 0 h 154"/>
                <a:gd name="T24" fmla="*/ 236 w 236"/>
                <a:gd name="T25" fmla="*/ 2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6" h="154">
                  <a:moveTo>
                    <a:pt x="236" y="28"/>
                  </a:moveTo>
                  <a:lnTo>
                    <a:pt x="150" y="77"/>
                  </a:lnTo>
                  <a:lnTo>
                    <a:pt x="86" y="114"/>
                  </a:lnTo>
                  <a:lnTo>
                    <a:pt x="67" y="126"/>
                  </a:lnTo>
                  <a:lnTo>
                    <a:pt x="52" y="132"/>
                  </a:lnTo>
                  <a:lnTo>
                    <a:pt x="15" y="154"/>
                  </a:lnTo>
                  <a:lnTo>
                    <a:pt x="0" y="123"/>
                  </a:lnTo>
                  <a:lnTo>
                    <a:pt x="40" y="102"/>
                  </a:lnTo>
                  <a:lnTo>
                    <a:pt x="55" y="92"/>
                  </a:lnTo>
                  <a:lnTo>
                    <a:pt x="67" y="86"/>
                  </a:lnTo>
                  <a:lnTo>
                    <a:pt x="144" y="43"/>
                  </a:lnTo>
                  <a:lnTo>
                    <a:pt x="217" y="0"/>
                  </a:lnTo>
                  <a:lnTo>
                    <a:pt x="236" y="2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44" name="Freeform 427">
              <a:extLst>
                <a:ext uri="{FF2B5EF4-FFF2-40B4-BE49-F238E27FC236}">
                  <a16:creationId xmlns:a16="http://schemas.microsoft.com/office/drawing/2014/main" id="{198EC853-CDB0-4537-9B34-753D035F4B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0263" y="2889250"/>
              <a:ext cx="369888" cy="463550"/>
            </a:xfrm>
            <a:custGeom>
              <a:avLst/>
              <a:gdLst>
                <a:gd name="T0" fmla="*/ 60 w 76"/>
                <a:gd name="T1" fmla="*/ 59 h 95"/>
                <a:gd name="T2" fmla="*/ 60 w 76"/>
                <a:gd name="T3" fmla="*/ 59 h 95"/>
                <a:gd name="T4" fmla="*/ 60 w 76"/>
                <a:gd name="T5" fmla="*/ 59 h 95"/>
                <a:gd name="T6" fmla="*/ 43 w 76"/>
                <a:gd name="T7" fmla="*/ 63 h 95"/>
                <a:gd name="T8" fmla="*/ 13 w 76"/>
                <a:gd name="T9" fmla="*/ 66 h 95"/>
                <a:gd name="T10" fmla="*/ 2 w 76"/>
                <a:gd name="T11" fmla="*/ 65 h 95"/>
                <a:gd name="T12" fmla="*/ 13 w 76"/>
                <a:gd name="T13" fmla="*/ 92 h 95"/>
                <a:gd name="T14" fmla="*/ 13 w 76"/>
                <a:gd name="T15" fmla="*/ 92 h 95"/>
                <a:gd name="T16" fmla="*/ 51 w 76"/>
                <a:gd name="T17" fmla="*/ 95 h 95"/>
                <a:gd name="T18" fmla="*/ 53 w 76"/>
                <a:gd name="T19" fmla="*/ 95 h 95"/>
                <a:gd name="T20" fmla="*/ 37 w 76"/>
                <a:gd name="T21" fmla="*/ 67 h 95"/>
                <a:gd name="T22" fmla="*/ 53 w 76"/>
                <a:gd name="T23" fmla="*/ 66 h 95"/>
                <a:gd name="T24" fmla="*/ 59 w 76"/>
                <a:gd name="T25" fmla="*/ 67 h 95"/>
                <a:gd name="T26" fmla="*/ 65 w 76"/>
                <a:gd name="T27" fmla="*/ 67 h 95"/>
                <a:gd name="T28" fmla="*/ 76 w 76"/>
                <a:gd name="T29" fmla="*/ 65 h 95"/>
                <a:gd name="T30" fmla="*/ 75 w 76"/>
                <a:gd name="T31" fmla="*/ 60 h 95"/>
                <a:gd name="T32" fmla="*/ 69 w 76"/>
                <a:gd name="T33" fmla="*/ 61 h 95"/>
                <a:gd name="T34" fmla="*/ 67 w 76"/>
                <a:gd name="T35" fmla="*/ 62 h 95"/>
                <a:gd name="T36" fmla="*/ 65 w 76"/>
                <a:gd name="T37" fmla="*/ 62 h 95"/>
                <a:gd name="T38" fmla="*/ 65 w 76"/>
                <a:gd name="T39" fmla="*/ 62 h 95"/>
                <a:gd name="T40" fmla="*/ 64 w 76"/>
                <a:gd name="T41" fmla="*/ 61 h 95"/>
                <a:gd name="T42" fmla="*/ 64 w 76"/>
                <a:gd name="T43" fmla="*/ 61 h 95"/>
                <a:gd name="T44" fmla="*/ 63 w 76"/>
                <a:gd name="T45" fmla="*/ 61 h 95"/>
                <a:gd name="T46" fmla="*/ 62 w 76"/>
                <a:gd name="T47" fmla="*/ 61 h 95"/>
                <a:gd name="T48" fmla="*/ 60 w 76"/>
                <a:gd name="T49" fmla="*/ 59 h 95"/>
                <a:gd name="T50" fmla="*/ 60 w 76"/>
                <a:gd name="T51" fmla="*/ 59 h 95"/>
                <a:gd name="T52" fmla="*/ 11 w 76"/>
                <a:gd name="T53" fmla="*/ 23 h 95"/>
                <a:gd name="T54" fmla="*/ 6 w 76"/>
                <a:gd name="T55" fmla="*/ 26 h 95"/>
                <a:gd name="T56" fmla="*/ 7 w 76"/>
                <a:gd name="T57" fmla="*/ 35 h 95"/>
                <a:gd name="T58" fmla="*/ 52 w 76"/>
                <a:gd name="T59" fmla="*/ 41 h 95"/>
                <a:gd name="T60" fmla="*/ 53 w 76"/>
                <a:gd name="T61" fmla="*/ 41 h 95"/>
                <a:gd name="T62" fmla="*/ 10 w 76"/>
                <a:gd name="T63" fmla="*/ 31 h 95"/>
                <a:gd name="T64" fmla="*/ 11 w 76"/>
                <a:gd name="T65" fmla="*/ 23 h 95"/>
                <a:gd name="T66" fmla="*/ 4 w 76"/>
                <a:gd name="T67" fmla="*/ 0 h 95"/>
                <a:gd name="T68" fmla="*/ 0 w 76"/>
                <a:gd name="T69" fmla="*/ 5 h 95"/>
                <a:gd name="T70" fmla="*/ 4 w 76"/>
                <a:gd name="T71" fmla="*/ 15 h 95"/>
                <a:gd name="T72" fmla="*/ 4 w 76"/>
                <a:gd name="T73" fmla="*/ 15 h 95"/>
                <a:gd name="T74" fmla="*/ 8 w 76"/>
                <a:gd name="T75" fmla="*/ 13 h 95"/>
                <a:gd name="T76" fmla="*/ 4 w 76"/>
                <a:gd name="T77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6" h="95">
                  <a:moveTo>
                    <a:pt x="60" y="59"/>
                  </a:moveTo>
                  <a:cubicBezTo>
                    <a:pt x="60" y="59"/>
                    <a:pt x="60" y="59"/>
                    <a:pt x="60" y="59"/>
                  </a:cubicBezTo>
                  <a:cubicBezTo>
                    <a:pt x="60" y="59"/>
                    <a:pt x="60" y="59"/>
                    <a:pt x="60" y="59"/>
                  </a:cubicBezTo>
                  <a:cubicBezTo>
                    <a:pt x="59" y="60"/>
                    <a:pt x="52" y="61"/>
                    <a:pt x="43" y="63"/>
                  </a:cubicBezTo>
                  <a:cubicBezTo>
                    <a:pt x="33" y="65"/>
                    <a:pt x="23" y="66"/>
                    <a:pt x="13" y="66"/>
                  </a:cubicBezTo>
                  <a:cubicBezTo>
                    <a:pt x="9" y="66"/>
                    <a:pt x="6" y="66"/>
                    <a:pt x="2" y="65"/>
                  </a:cubicBezTo>
                  <a:cubicBezTo>
                    <a:pt x="7" y="73"/>
                    <a:pt x="10" y="82"/>
                    <a:pt x="13" y="92"/>
                  </a:cubicBezTo>
                  <a:cubicBezTo>
                    <a:pt x="13" y="92"/>
                    <a:pt x="13" y="92"/>
                    <a:pt x="13" y="92"/>
                  </a:cubicBezTo>
                  <a:cubicBezTo>
                    <a:pt x="26" y="94"/>
                    <a:pt x="40" y="95"/>
                    <a:pt x="51" y="95"/>
                  </a:cubicBezTo>
                  <a:cubicBezTo>
                    <a:pt x="52" y="95"/>
                    <a:pt x="53" y="95"/>
                    <a:pt x="53" y="95"/>
                  </a:cubicBezTo>
                  <a:cubicBezTo>
                    <a:pt x="43" y="89"/>
                    <a:pt x="33" y="79"/>
                    <a:pt x="37" y="67"/>
                  </a:cubicBezTo>
                  <a:cubicBezTo>
                    <a:pt x="44" y="67"/>
                    <a:pt x="49" y="66"/>
                    <a:pt x="53" y="66"/>
                  </a:cubicBezTo>
                  <a:cubicBezTo>
                    <a:pt x="55" y="66"/>
                    <a:pt x="57" y="66"/>
                    <a:pt x="59" y="67"/>
                  </a:cubicBezTo>
                  <a:cubicBezTo>
                    <a:pt x="61" y="67"/>
                    <a:pt x="63" y="67"/>
                    <a:pt x="65" y="67"/>
                  </a:cubicBezTo>
                  <a:cubicBezTo>
                    <a:pt x="68" y="67"/>
                    <a:pt x="72" y="66"/>
                    <a:pt x="76" y="65"/>
                  </a:cubicBezTo>
                  <a:cubicBezTo>
                    <a:pt x="75" y="60"/>
                    <a:pt x="75" y="60"/>
                    <a:pt x="75" y="60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68" y="62"/>
                    <a:pt x="68" y="62"/>
                    <a:pt x="67" y="62"/>
                  </a:cubicBezTo>
                  <a:cubicBezTo>
                    <a:pt x="66" y="62"/>
                    <a:pt x="66" y="62"/>
                    <a:pt x="65" y="62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4" y="61"/>
                    <a:pt x="64" y="61"/>
                    <a:pt x="64" y="61"/>
                  </a:cubicBezTo>
                  <a:cubicBezTo>
                    <a:pt x="64" y="61"/>
                    <a:pt x="64" y="61"/>
                    <a:pt x="64" y="61"/>
                  </a:cubicBezTo>
                  <a:cubicBezTo>
                    <a:pt x="63" y="61"/>
                    <a:pt x="63" y="61"/>
                    <a:pt x="63" y="61"/>
                  </a:cubicBezTo>
                  <a:cubicBezTo>
                    <a:pt x="62" y="61"/>
                    <a:pt x="62" y="61"/>
                    <a:pt x="62" y="61"/>
                  </a:cubicBezTo>
                  <a:cubicBezTo>
                    <a:pt x="62" y="60"/>
                    <a:pt x="61" y="60"/>
                    <a:pt x="60" y="59"/>
                  </a:cubicBezTo>
                  <a:cubicBezTo>
                    <a:pt x="60" y="59"/>
                    <a:pt x="60" y="59"/>
                    <a:pt x="60" y="59"/>
                  </a:cubicBezTo>
                  <a:moveTo>
                    <a:pt x="11" y="23"/>
                  </a:moveTo>
                  <a:cubicBezTo>
                    <a:pt x="6" y="26"/>
                    <a:pt x="6" y="26"/>
                    <a:pt x="6" y="26"/>
                  </a:cubicBezTo>
                  <a:cubicBezTo>
                    <a:pt x="6" y="29"/>
                    <a:pt x="7" y="32"/>
                    <a:pt x="7" y="35"/>
                  </a:cubicBezTo>
                  <a:cubicBezTo>
                    <a:pt x="22" y="35"/>
                    <a:pt x="37" y="36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41" y="37"/>
                    <a:pt x="28" y="31"/>
                    <a:pt x="10" y="31"/>
                  </a:cubicBezTo>
                  <a:cubicBezTo>
                    <a:pt x="11" y="28"/>
                    <a:pt x="11" y="26"/>
                    <a:pt x="11" y="23"/>
                  </a:cubicBezTo>
                  <a:moveTo>
                    <a:pt x="4" y="0"/>
                  </a:moveTo>
                  <a:cubicBezTo>
                    <a:pt x="3" y="2"/>
                    <a:pt x="1" y="4"/>
                    <a:pt x="0" y="5"/>
                  </a:cubicBezTo>
                  <a:cubicBezTo>
                    <a:pt x="1" y="8"/>
                    <a:pt x="2" y="12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9"/>
                    <a:pt x="5" y="5"/>
                    <a:pt x="4" y="0"/>
                  </a:cubicBezTo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45" name="Freeform 428">
              <a:extLst>
                <a:ext uri="{FF2B5EF4-FFF2-40B4-BE49-F238E27FC236}">
                  <a16:creationId xmlns:a16="http://schemas.microsoft.com/office/drawing/2014/main" id="{4ADB7462-2BB5-43A7-876B-717F7AD400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313" y="2952750"/>
              <a:ext cx="33338" cy="63500"/>
            </a:xfrm>
            <a:custGeom>
              <a:avLst/>
              <a:gdLst>
                <a:gd name="T0" fmla="*/ 4 w 7"/>
                <a:gd name="T1" fmla="*/ 0 h 13"/>
                <a:gd name="T2" fmla="*/ 0 w 7"/>
                <a:gd name="T3" fmla="*/ 2 h 13"/>
                <a:gd name="T4" fmla="*/ 2 w 7"/>
                <a:gd name="T5" fmla="*/ 13 h 13"/>
                <a:gd name="T6" fmla="*/ 2 w 7"/>
                <a:gd name="T7" fmla="*/ 13 h 13"/>
                <a:gd name="T8" fmla="*/ 7 w 7"/>
                <a:gd name="T9" fmla="*/ 10 h 13"/>
                <a:gd name="T10" fmla="*/ 4 w 7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3">
                  <a:moveTo>
                    <a:pt x="4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6"/>
                    <a:pt x="1" y="9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7"/>
                    <a:pt x="5" y="3"/>
                    <a:pt x="4" y="0"/>
                  </a:cubicBezTo>
                </a:path>
              </a:pathLst>
            </a:custGeom>
            <a:solidFill>
              <a:srgbClr val="716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46" name="Freeform 429">
              <a:extLst>
                <a:ext uri="{FF2B5EF4-FFF2-40B4-BE49-F238E27FC236}">
                  <a16:creationId xmlns:a16="http://schemas.microsoft.com/office/drawing/2014/main" id="{0F91D41C-9266-460D-846A-5EBEAAF93D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488" y="3040063"/>
              <a:ext cx="131763" cy="63500"/>
            </a:xfrm>
            <a:custGeom>
              <a:avLst/>
              <a:gdLst>
                <a:gd name="T0" fmla="*/ 3 w 27"/>
                <a:gd name="T1" fmla="*/ 5 h 13"/>
                <a:gd name="T2" fmla="*/ 10 w 27"/>
                <a:gd name="T3" fmla="*/ 1 h 13"/>
                <a:gd name="T4" fmla="*/ 15 w 27"/>
                <a:gd name="T5" fmla="*/ 0 h 13"/>
                <a:gd name="T6" fmla="*/ 23 w 27"/>
                <a:gd name="T7" fmla="*/ 1 h 13"/>
                <a:gd name="T8" fmla="*/ 26 w 27"/>
                <a:gd name="T9" fmla="*/ 6 h 13"/>
                <a:gd name="T10" fmla="*/ 26 w 27"/>
                <a:gd name="T11" fmla="*/ 6 h 13"/>
                <a:gd name="T12" fmla="*/ 22 w 27"/>
                <a:gd name="T13" fmla="*/ 9 h 13"/>
                <a:gd name="T14" fmla="*/ 14 w 27"/>
                <a:gd name="T15" fmla="*/ 8 h 13"/>
                <a:gd name="T16" fmla="*/ 7 w 27"/>
                <a:gd name="T17" fmla="*/ 12 h 13"/>
                <a:gd name="T18" fmla="*/ 1 w 27"/>
                <a:gd name="T19" fmla="*/ 10 h 13"/>
                <a:gd name="T20" fmla="*/ 1 w 27"/>
                <a:gd name="T21" fmla="*/ 10 h 13"/>
                <a:gd name="T22" fmla="*/ 3 w 27"/>
                <a:gd name="T23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13">
                  <a:moveTo>
                    <a:pt x="3" y="5"/>
                  </a:moveTo>
                  <a:cubicBezTo>
                    <a:pt x="5" y="4"/>
                    <a:pt x="8" y="2"/>
                    <a:pt x="10" y="1"/>
                  </a:cubicBezTo>
                  <a:cubicBezTo>
                    <a:pt x="12" y="0"/>
                    <a:pt x="13" y="0"/>
                    <a:pt x="15" y="0"/>
                  </a:cubicBezTo>
                  <a:cubicBezTo>
                    <a:pt x="18" y="0"/>
                    <a:pt x="20" y="1"/>
                    <a:pt x="23" y="1"/>
                  </a:cubicBezTo>
                  <a:cubicBezTo>
                    <a:pt x="25" y="2"/>
                    <a:pt x="27" y="3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8"/>
                    <a:pt x="24" y="9"/>
                    <a:pt x="22" y="9"/>
                  </a:cubicBezTo>
                  <a:cubicBezTo>
                    <a:pt x="19" y="9"/>
                    <a:pt x="17" y="8"/>
                    <a:pt x="14" y="8"/>
                  </a:cubicBezTo>
                  <a:cubicBezTo>
                    <a:pt x="12" y="9"/>
                    <a:pt x="9" y="10"/>
                    <a:pt x="7" y="12"/>
                  </a:cubicBezTo>
                  <a:cubicBezTo>
                    <a:pt x="5" y="13"/>
                    <a:pt x="2" y="12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9"/>
                    <a:pt x="1" y="6"/>
                    <a:pt x="3" y="5"/>
                  </a:cubicBez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47" name="Freeform 430">
              <a:extLst>
                <a:ext uri="{FF2B5EF4-FFF2-40B4-BE49-F238E27FC236}">
                  <a16:creationId xmlns:a16="http://schemas.microsoft.com/office/drawing/2014/main" id="{0E0587A1-5A74-4E74-8CC2-61EFBBCF23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575" y="3079750"/>
              <a:ext cx="111125" cy="112713"/>
            </a:xfrm>
            <a:custGeom>
              <a:avLst/>
              <a:gdLst>
                <a:gd name="T0" fmla="*/ 12 w 70"/>
                <a:gd name="T1" fmla="*/ 71 h 71"/>
                <a:gd name="T2" fmla="*/ 0 w 70"/>
                <a:gd name="T3" fmla="*/ 12 h 71"/>
                <a:gd name="T4" fmla="*/ 58 w 70"/>
                <a:gd name="T5" fmla="*/ 0 h 71"/>
                <a:gd name="T6" fmla="*/ 70 w 70"/>
                <a:gd name="T7" fmla="*/ 58 h 71"/>
                <a:gd name="T8" fmla="*/ 12 w 70"/>
                <a:gd name="T9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1">
                  <a:moveTo>
                    <a:pt x="12" y="71"/>
                  </a:moveTo>
                  <a:lnTo>
                    <a:pt x="0" y="12"/>
                  </a:lnTo>
                  <a:lnTo>
                    <a:pt x="58" y="0"/>
                  </a:lnTo>
                  <a:lnTo>
                    <a:pt x="70" y="58"/>
                  </a:lnTo>
                  <a:lnTo>
                    <a:pt x="12" y="71"/>
                  </a:ln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48" name="Freeform 431">
              <a:extLst>
                <a:ext uri="{FF2B5EF4-FFF2-40B4-BE49-F238E27FC236}">
                  <a16:creationId xmlns:a16="http://schemas.microsoft.com/office/drawing/2014/main" id="{EFA7D108-F400-4C57-BF54-9CE776405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575" y="3079750"/>
              <a:ext cx="111125" cy="112713"/>
            </a:xfrm>
            <a:custGeom>
              <a:avLst/>
              <a:gdLst>
                <a:gd name="T0" fmla="*/ 12 w 70"/>
                <a:gd name="T1" fmla="*/ 71 h 71"/>
                <a:gd name="T2" fmla="*/ 0 w 70"/>
                <a:gd name="T3" fmla="*/ 12 h 71"/>
                <a:gd name="T4" fmla="*/ 58 w 70"/>
                <a:gd name="T5" fmla="*/ 0 h 71"/>
                <a:gd name="T6" fmla="*/ 70 w 70"/>
                <a:gd name="T7" fmla="*/ 58 h 71"/>
                <a:gd name="T8" fmla="*/ 12 w 70"/>
                <a:gd name="T9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1">
                  <a:moveTo>
                    <a:pt x="12" y="71"/>
                  </a:moveTo>
                  <a:lnTo>
                    <a:pt x="0" y="12"/>
                  </a:lnTo>
                  <a:lnTo>
                    <a:pt x="58" y="0"/>
                  </a:lnTo>
                  <a:lnTo>
                    <a:pt x="70" y="58"/>
                  </a:lnTo>
                  <a:lnTo>
                    <a:pt x="12" y="7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49" name="Freeform 432">
              <a:extLst>
                <a:ext uri="{FF2B5EF4-FFF2-40B4-BE49-F238E27FC236}">
                  <a16:creationId xmlns:a16="http://schemas.microsoft.com/office/drawing/2014/main" id="{461D1092-70C2-45C2-8341-146D61EF6B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6650" y="2908300"/>
              <a:ext cx="136525" cy="406400"/>
            </a:xfrm>
            <a:custGeom>
              <a:avLst/>
              <a:gdLst>
                <a:gd name="T0" fmla="*/ 86 w 86"/>
                <a:gd name="T1" fmla="*/ 249 h 256"/>
                <a:gd name="T2" fmla="*/ 52 w 86"/>
                <a:gd name="T3" fmla="*/ 256 h 256"/>
                <a:gd name="T4" fmla="*/ 37 w 86"/>
                <a:gd name="T5" fmla="*/ 173 h 256"/>
                <a:gd name="T6" fmla="*/ 37 w 86"/>
                <a:gd name="T7" fmla="*/ 169 h 256"/>
                <a:gd name="T8" fmla="*/ 37 w 86"/>
                <a:gd name="T9" fmla="*/ 169 h 256"/>
                <a:gd name="T10" fmla="*/ 34 w 86"/>
                <a:gd name="T11" fmla="*/ 163 h 256"/>
                <a:gd name="T12" fmla="*/ 34 w 86"/>
                <a:gd name="T13" fmla="*/ 157 h 256"/>
                <a:gd name="T14" fmla="*/ 34 w 86"/>
                <a:gd name="T15" fmla="*/ 157 h 256"/>
                <a:gd name="T16" fmla="*/ 30 w 86"/>
                <a:gd name="T17" fmla="*/ 151 h 256"/>
                <a:gd name="T18" fmla="*/ 27 w 86"/>
                <a:gd name="T19" fmla="*/ 136 h 256"/>
                <a:gd name="T20" fmla="*/ 27 w 86"/>
                <a:gd name="T21" fmla="*/ 129 h 256"/>
                <a:gd name="T22" fmla="*/ 24 w 86"/>
                <a:gd name="T23" fmla="*/ 114 h 256"/>
                <a:gd name="T24" fmla="*/ 24 w 86"/>
                <a:gd name="T25" fmla="*/ 114 h 256"/>
                <a:gd name="T26" fmla="*/ 21 w 86"/>
                <a:gd name="T27" fmla="*/ 108 h 256"/>
                <a:gd name="T28" fmla="*/ 18 w 86"/>
                <a:gd name="T29" fmla="*/ 89 h 256"/>
                <a:gd name="T30" fmla="*/ 18 w 86"/>
                <a:gd name="T31" fmla="*/ 83 h 256"/>
                <a:gd name="T32" fmla="*/ 0 w 86"/>
                <a:gd name="T33" fmla="*/ 10 h 256"/>
                <a:gd name="T34" fmla="*/ 34 w 86"/>
                <a:gd name="T35" fmla="*/ 0 h 256"/>
                <a:gd name="T36" fmla="*/ 52 w 86"/>
                <a:gd name="T37" fmla="*/ 83 h 256"/>
                <a:gd name="T38" fmla="*/ 52 w 86"/>
                <a:gd name="T39" fmla="*/ 83 h 256"/>
                <a:gd name="T40" fmla="*/ 52 w 86"/>
                <a:gd name="T41" fmla="*/ 86 h 256"/>
                <a:gd name="T42" fmla="*/ 55 w 86"/>
                <a:gd name="T43" fmla="*/ 105 h 256"/>
                <a:gd name="T44" fmla="*/ 55 w 86"/>
                <a:gd name="T45" fmla="*/ 105 h 256"/>
                <a:gd name="T46" fmla="*/ 55 w 86"/>
                <a:gd name="T47" fmla="*/ 105 h 256"/>
                <a:gd name="T48" fmla="*/ 55 w 86"/>
                <a:gd name="T49" fmla="*/ 105 h 256"/>
                <a:gd name="T50" fmla="*/ 55 w 86"/>
                <a:gd name="T51" fmla="*/ 111 h 256"/>
                <a:gd name="T52" fmla="*/ 55 w 86"/>
                <a:gd name="T53" fmla="*/ 111 h 256"/>
                <a:gd name="T54" fmla="*/ 58 w 86"/>
                <a:gd name="T55" fmla="*/ 126 h 256"/>
                <a:gd name="T56" fmla="*/ 58 w 86"/>
                <a:gd name="T57" fmla="*/ 126 h 256"/>
                <a:gd name="T58" fmla="*/ 58 w 86"/>
                <a:gd name="T59" fmla="*/ 126 h 256"/>
                <a:gd name="T60" fmla="*/ 61 w 86"/>
                <a:gd name="T61" fmla="*/ 129 h 256"/>
                <a:gd name="T62" fmla="*/ 64 w 86"/>
                <a:gd name="T63" fmla="*/ 145 h 256"/>
                <a:gd name="T64" fmla="*/ 64 w 86"/>
                <a:gd name="T65" fmla="*/ 148 h 256"/>
                <a:gd name="T66" fmla="*/ 64 w 86"/>
                <a:gd name="T67" fmla="*/ 148 h 256"/>
                <a:gd name="T68" fmla="*/ 67 w 86"/>
                <a:gd name="T69" fmla="*/ 157 h 256"/>
                <a:gd name="T70" fmla="*/ 67 w 86"/>
                <a:gd name="T71" fmla="*/ 157 h 256"/>
                <a:gd name="T72" fmla="*/ 67 w 86"/>
                <a:gd name="T73" fmla="*/ 157 h 256"/>
                <a:gd name="T74" fmla="*/ 67 w 86"/>
                <a:gd name="T75" fmla="*/ 157 h 256"/>
                <a:gd name="T76" fmla="*/ 67 w 86"/>
                <a:gd name="T77" fmla="*/ 157 h 256"/>
                <a:gd name="T78" fmla="*/ 67 w 86"/>
                <a:gd name="T79" fmla="*/ 157 h 256"/>
                <a:gd name="T80" fmla="*/ 67 w 86"/>
                <a:gd name="T81" fmla="*/ 166 h 256"/>
                <a:gd name="T82" fmla="*/ 86 w 86"/>
                <a:gd name="T83" fmla="*/ 249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6" h="256">
                  <a:moveTo>
                    <a:pt x="86" y="249"/>
                  </a:moveTo>
                  <a:lnTo>
                    <a:pt x="52" y="256"/>
                  </a:lnTo>
                  <a:lnTo>
                    <a:pt x="37" y="173"/>
                  </a:lnTo>
                  <a:lnTo>
                    <a:pt x="37" y="169"/>
                  </a:lnTo>
                  <a:lnTo>
                    <a:pt x="37" y="169"/>
                  </a:lnTo>
                  <a:lnTo>
                    <a:pt x="34" y="163"/>
                  </a:lnTo>
                  <a:lnTo>
                    <a:pt x="34" y="157"/>
                  </a:lnTo>
                  <a:lnTo>
                    <a:pt x="34" y="157"/>
                  </a:lnTo>
                  <a:lnTo>
                    <a:pt x="30" y="151"/>
                  </a:lnTo>
                  <a:lnTo>
                    <a:pt x="27" y="136"/>
                  </a:lnTo>
                  <a:lnTo>
                    <a:pt x="27" y="129"/>
                  </a:lnTo>
                  <a:lnTo>
                    <a:pt x="24" y="114"/>
                  </a:lnTo>
                  <a:lnTo>
                    <a:pt x="24" y="114"/>
                  </a:lnTo>
                  <a:lnTo>
                    <a:pt x="21" y="108"/>
                  </a:lnTo>
                  <a:lnTo>
                    <a:pt x="18" y="89"/>
                  </a:lnTo>
                  <a:lnTo>
                    <a:pt x="18" y="83"/>
                  </a:lnTo>
                  <a:lnTo>
                    <a:pt x="0" y="10"/>
                  </a:lnTo>
                  <a:lnTo>
                    <a:pt x="34" y="0"/>
                  </a:lnTo>
                  <a:lnTo>
                    <a:pt x="52" y="83"/>
                  </a:lnTo>
                  <a:lnTo>
                    <a:pt x="52" y="83"/>
                  </a:lnTo>
                  <a:lnTo>
                    <a:pt x="52" y="86"/>
                  </a:lnTo>
                  <a:lnTo>
                    <a:pt x="55" y="105"/>
                  </a:lnTo>
                  <a:lnTo>
                    <a:pt x="55" y="105"/>
                  </a:lnTo>
                  <a:lnTo>
                    <a:pt x="55" y="105"/>
                  </a:lnTo>
                  <a:lnTo>
                    <a:pt x="55" y="105"/>
                  </a:lnTo>
                  <a:lnTo>
                    <a:pt x="55" y="111"/>
                  </a:lnTo>
                  <a:lnTo>
                    <a:pt x="55" y="111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61" y="129"/>
                  </a:lnTo>
                  <a:lnTo>
                    <a:pt x="64" y="145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67" y="157"/>
                  </a:lnTo>
                  <a:lnTo>
                    <a:pt x="67" y="157"/>
                  </a:lnTo>
                  <a:lnTo>
                    <a:pt x="67" y="157"/>
                  </a:lnTo>
                  <a:lnTo>
                    <a:pt x="67" y="157"/>
                  </a:lnTo>
                  <a:lnTo>
                    <a:pt x="67" y="157"/>
                  </a:lnTo>
                  <a:lnTo>
                    <a:pt x="67" y="157"/>
                  </a:lnTo>
                  <a:lnTo>
                    <a:pt x="67" y="166"/>
                  </a:lnTo>
                  <a:lnTo>
                    <a:pt x="86" y="249"/>
                  </a:ln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50" name="Freeform 433">
              <a:extLst>
                <a:ext uri="{FF2B5EF4-FFF2-40B4-BE49-F238E27FC236}">
                  <a16:creationId xmlns:a16="http://schemas.microsoft.com/office/drawing/2014/main" id="{A3274BFE-44EA-4DBB-8F60-39213DD89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6650" y="2908300"/>
              <a:ext cx="136525" cy="406400"/>
            </a:xfrm>
            <a:custGeom>
              <a:avLst/>
              <a:gdLst>
                <a:gd name="T0" fmla="*/ 86 w 86"/>
                <a:gd name="T1" fmla="*/ 249 h 256"/>
                <a:gd name="T2" fmla="*/ 52 w 86"/>
                <a:gd name="T3" fmla="*/ 256 h 256"/>
                <a:gd name="T4" fmla="*/ 37 w 86"/>
                <a:gd name="T5" fmla="*/ 173 h 256"/>
                <a:gd name="T6" fmla="*/ 37 w 86"/>
                <a:gd name="T7" fmla="*/ 169 h 256"/>
                <a:gd name="T8" fmla="*/ 37 w 86"/>
                <a:gd name="T9" fmla="*/ 169 h 256"/>
                <a:gd name="T10" fmla="*/ 34 w 86"/>
                <a:gd name="T11" fmla="*/ 163 h 256"/>
                <a:gd name="T12" fmla="*/ 34 w 86"/>
                <a:gd name="T13" fmla="*/ 157 h 256"/>
                <a:gd name="T14" fmla="*/ 34 w 86"/>
                <a:gd name="T15" fmla="*/ 157 h 256"/>
                <a:gd name="T16" fmla="*/ 30 w 86"/>
                <a:gd name="T17" fmla="*/ 151 h 256"/>
                <a:gd name="T18" fmla="*/ 27 w 86"/>
                <a:gd name="T19" fmla="*/ 136 h 256"/>
                <a:gd name="T20" fmla="*/ 27 w 86"/>
                <a:gd name="T21" fmla="*/ 129 h 256"/>
                <a:gd name="T22" fmla="*/ 24 w 86"/>
                <a:gd name="T23" fmla="*/ 114 h 256"/>
                <a:gd name="T24" fmla="*/ 24 w 86"/>
                <a:gd name="T25" fmla="*/ 114 h 256"/>
                <a:gd name="T26" fmla="*/ 21 w 86"/>
                <a:gd name="T27" fmla="*/ 108 h 256"/>
                <a:gd name="T28" fmla="*/ 18 w 86"/>
                <a:gd name="T29" fmla="*/ 89 h 256"/>
                <a:gd name="T30" fmla="*/ 18 w 86"/>
                <a:gd name="T31" fmla="*/ 83 h 256"/>
                <a:gd name="T32" fmla="*/ 0 w 86"/>
                <a:gd name="T33" fmla="*/ 10 h 256"/>
                <a:gd name="T34" fmla="*/ 34 w 86"/>
                <a:gd name="T35" fmla="*/ 0 h 256"/>
                <a:gd name="T36" fmla="*/ 52 w 86"/>
                <a:gd name="T37" fmla="*/ 83 h 256"/>
                <a:gd name="T38" fmla="*/ 52 w 86"/>
                <a:gd name="T39" fmla="*/ 83 h 256"/>
                <a:gd name="T40" fmla="*/ 52 w 86"/>
                <a:gd name="T41" fmla="*/ 86 h 256"/>
                <a:gd name="T42" fmla="*/ 55 w 86"/>
                <a:gd name="T43" fmla="*/ 105 h 256"/>
                <a:gd name="T44" fmla="*/ 55 w 86"/>
                <a:gd name="T45" fmla="*/ 105 h 256"/>
                <a:gd name="T46" fmla="*/ 55 w 86"/>
                <a:gd name="T47" fmla="*/ 105 h 256"/>
                <a:gd name="T48" fmla="*/ 55 w 86"/>
                <a:gd name="T49" fmla="*/ 105 h 256"/>
                <a:gd name="T50" fmla="*/ 55 w 86"/>
                <a:gd name="T51" fmla="*/ 111 h 256"/>
                <a:gd name="T52" fmla="*/ 55 w 86"/>
                <a:gd name="T53" fmla="*/ 111 h 256"/>
                <a:gd name="T54" fmla="*/ 58 w 86"/>
                <a:gd name="T55" fmla="*/ 126 h 256"/>
                <a:gd name="T56" fmla="*/ 58 w 86"/>
                <a:gd name="T57" fmla="*/ 126 h 256"/>
                <a:gd name="T58" fmla="*/ 58 w 86"/>
                <a:gd name="T59" fmla="*/ 126 h 256"/>
                <a:gd name="T60" fmla="*/ 61 w 86"/>
                <a:gd name="T61" fmla="*/ 129 h 256"/>
                <a:gd name="T62" fmla="*/ 64 w 86"/>
                <a:gd name="T63" fmla="*/ 145 h 256"/>
                <a:gd name="T64" fmla="*/ 64 w 86"/>
                <a:gd name="T65" fmla="*/ 148 h 256"/>
                <a:gd name="T66" fmla="*/ 64 w 86"/>
                <a:gd name="T67" fmla="*/ 148 h 256"/>
                <a:gd name="T68" fmla="*/ 67 w 86"/>
                <a:gd name="T69" fmla="*/ 157 h 256"/>
                <a:gd name="T70" fmla="*/ 67 w 86"/>
                <a:gd name="T71" fmla="*/ 157 h 256"/>
                <a:gd name="T72" fmla="*/ 67 w 86"/>
                <a:gd name="T73" fmla="*/ 157 h 256"/>
                <a:gd name="T74" fmla="*/ 67 w 86"/>
                <a:gd name="T75" fmla="*/ 157 h 256"/>
                <a:gd name="T76" fmla="*/ 67 w 86"/>
                <a:gd name="T77" fmla="*/ 157 h 256"/>
                <a:gd name="T78" fmla="*/ 67 w 86"/>
                <a:gd name="T79" fmla="*/ 157 h 256"/>
                <a:gd name="T80" fmla="*/ 67 w 86"/>
                <a:gd name="T81" fmla="*/ 166 h 256"/>
                <a:gd name="T82" fmla="*/ 86 w 86"/>
                <a:gd name="T83" fmla="*/ 249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6" h="256">
                  <a:moveTo>
                    <a:pt x="86" y="249"/>
                  </a:moveTo>
                  <a:lnTo>
                    <a:pt x="52" y="256"/>
                  </a:lnTo>
                  <a:lnTo>
                    <a:pt x="37" y="173"/>
                  </a:lnTo>
                  <a:lnTo>
                    <a:pt x="37" y="169"/>
                  </a:lnTo>
                  <a:lnTo>
                    <a:pt x="37" y="169"/>
                  </a:lnTo>
                  <a:lnTo>
                    <a:pt x="34" y="163"/>
                  </a:lnTo>
                  <a:lnTo>
                    <a:pt x="34" y="157"/>
                  </a:lnTo>
                  <a:lnTo>
                    <a:pt x="34" y="157"/>
                  </a:lnTo>
                  <a:lnTo>
                    <a:pt x="30" y="151"/>
                  </a:lnTo>
                  <a:lnTo>
                    <a:pt x="27" y="136"/>
                  </a:lnTo>
                  <a:lnTo>
                    <a:pt x="27" y="129"/>
                  </a:lnTo>
                  <a:lnTo>
                    <a:pt x="24" y="114"/>
                  </a:lnTo>
                  <a:lnTo>
                    <a:pt x="24" y="114"/>
                  </a:lnTo>
                  <a:lnTo>
                    <a:pt x="21" y="108"/>
                  </a:lnTo>
                  <a:lnTo>
                    <a:pt x="18" y="89"/>
                  </a:lnTo>
                  <a:lnTo>
                    <a:pt x="18" y="83"/>
                  </a:lnTo>
                  <a:lnTo>
                    <a:pt x="0" y="10"/>
                  </a:lnTo>
                  <a:lnTo>
                    <a:pt x="34" y="0"/>
                  </a:lnTo>
                  <a:lnTo>
                    <a:pt x="52" y="83"/>
                  </a:lnTo>
                  <a:lnTo>
                    <a:pt x="52" y="83"/>
                  </a:lnTo>
                  <a:lnTo>
                    <a:pt x="52" y="86"/>
                  </a:lnTo>
                  <a:lnTo>
                    <a:pt x="55" y="105"/>
                  </a:lnTo>
                  <a:lnTo>
                    <a:pt x="55" y="105"/>
                  </a:lnTo>
                  <a:lnTo>
                    <a:pt x="55" y="105"/>
                  </a:lnTo>
                  <a:lnTo>
                    <a:pt x="55" y="105"/>
                  </a:lnTo>
                  <a:lnTo>
                    <a:pt x="55" y="111"/>
                  </a:lnTo>
                  <a:lnTo>
                    <a:pt x="55" y="111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61" y="129"/>
                  </a:lnTo>
                  <a:lnTo>
                    <a:pt x="64" y="145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67" y="157"/>
                  </a:lnTo>
                  <a:lnTo>
                    <a:pt x="67" y="157"/>
                  </a:lnTo>
                  <a:lnTo>
                    <a:pt x="67" y="157"/>
                  </a:lnTo>
                  <a:lnTo>
                    <a:pt x="67" y="157"/>
                  </a:lnTo>
                  <a:lnTo>
                    <a:pt x="67" y="157"/>
                  </a:lnTo>
                  <a:lnTo>
                    <a:pt x="67" y="157"/>
                  </a:lnTo>
                  <a:lnTo>
                    <a:pt x="67" y="166"/>
                  </a:lnTo>
                  <a:lnTo>
                    <a:pt x="86" y="24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51" name="Freeform 434">
              <a:extLst>
                <a:ext uri="{FF2B5EF4-FFF2-40B4-BE49-F238E27FC236}">
                  <a16:creationId xmlns:a16="http://schemas.microsoft.com/office/drawing/2014/main" id="{00076A34-1FF1-4E7C-BF4B-CF1D997941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88" y="3035300"/>
              <a:ext cx="87313" cy="49213"/>
            </a:xfrm>
            <a:custGeom>
              <a:avLst/>
              <a:gdLst>
                <a:gd name="T0" fmla="*/ 0 w 18"/>
                <a:gd name="T1" fmla="*/ 7 h 10"/>
                <a:gd name="T2" fmla="*/ 0 w 18"/>
                <a:gd name="T3" fmla="*/ 7 h 10"/>
                <a:gd name="T4" fmla="*/ 3 w 18"/>
                <a:gd name="T5" fmla="*/ 3 h 10"/>
                <a:gd name="T6" fmla="*/ 13 w 18"/>
                <a:gd name="T7" fmla="*/ 0 h 10"/>
                <a:gd name="T8" fmla="*/ 18 w 18"/>
                <a:gd name="T9" fmla="*/ 3 h 10"/>
                <a:gd name="T10" fmla="*/ 18 w 18"/>
                <a:gd name="T11" fmla="*/ 3 h 10"/>
                <a:gd name="T12" fmla="*/ 15 w 18"/>
                <a:gd name="T13" fmla="*/ 7 h 10"/>
                <a:gd name="T14" fmla="*/ 4 w 18"/>
                <a:gd name="T15" fmla="*/ 9 h 10"/>
                <a:gd name="T16" fmla="*/ 0 w 18"/>
                <a:gd name="T17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1" y="3"/>
                    <a:pt x="3" y="3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7" y="1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5"/>
                    <a:pt x="17" y="7"/>
                    <a:pt x="15" y="7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10"/>
                    <a:pt x="0" y="9"/>
                    <a:pt x="0" y="7"/>
                  </a:cubicBez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52" name="Freeform 435">
              <a:extLst>
                <a:ext uri="{FF2B5EF4-FFF2-40B4-BE49-F238E27FC236}">
                  <a16:creationId xmlns:a16="http://schemas.microsoft.com/office/drawing/2014/main" id="{B5FA1B51-373B-4645-AEC3-8CA7215DC9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88" y="3070225"/>
              <a:ext cx="103188" cy="49213"/>
            </a:xfrm>
            <a:custGeom>
              <a:avLst/>
              <a:gdLst>
                <a:gd name="T0" fmla="*/ 0 w 21"/>
                <a:gd name="T1" fmla="*/ 7 h 10"/>
                <a:gd name="T2" fmla="*/ 0 w 21"/>
                <a:gd name="T3" fmla="*/ 7 h 10"/>
                <a:gd name="T4" fmla="*/ 3 w 21"/>
                <a:gd name="T5" fmla="*/ 3 h 10"/>
                <a:gd name="T6" fmla="*/ 16 w 21"/>
                <a:gd name="T7" fmla="*/ 0 h 10"/>
                <a:gd name="T8" fmla="*/ 20 w 21"/>
                <a:gd name="T9" fmla="*/ 3 h 10"/>
                <a:gd name="T10" fmla="*/ 20 w 21"/>
                <a:gd name="T11" fmla="*/ 3 h 10"/>
                <a:gd name="T12" fmla="*/ 17 w 21"/>
                <a:gd name="T13" fmla="*/ 7 h 10"/>
                <a:gd name="T14" fmla="*/ 5 w 21"/>
                <a:gd name="T15" fmla="*/ 10 h 10"/>
                <a:gd name="T16" fmla="*/ 0 w 21"/>
                <a:gd name="T17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"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1" y="3"/>
                    <a:pt x="3" y="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20" y="1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1" y="5"/>
                    <a:pt x="19" y="7"/>
                    <a:pt x="17" y="7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3" y="10"/>
                    <a:pt x="1" y="9"/>
                    <a:pt x="0" y="7"/>
                  </a:cubicBez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53" name="Freeform 436">
              <a:extLst>
                <a:ext uri="{FF2B5EF4-FFF2-40B4-BE49-F238E27FC236}">
                  <a16:creationId xmlns:a16="http://schemas.microsoft.com/office/drawing/2014/main" id="{9C3F8610-BAAD-4ABD-96E3-64BFB10F40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9513" y="3103563"/>
              <a:ext cx="88900" cy="49213"/>
            </a:xfrm>
            <a:custGeom>
              <a:avLst/>
              <a:gdLst>
                <a:gd name="T0" fmla="*/ 0 w 18"/>
                <a:gd name="T1" fmla="*/ 7 h 10"/>
                <a:gd name="T2" fmla="*/ 0 w 18"/>
                <a:gd name="T3" fmla="*/ 7 h 10"/>
                <a:gd name="T4" fmla="*/ 3 w 18"/>
                <a:gd name="T5" fmla="*/ 3 h 10"/>
                <a:gd name="T6" fmla="*/ 13 w 18"/>
                <a:gd name="T7" fmla="*/ 0 h 10"/>
                <a:gd name="T8" fmla="*/ 17 w 18"/>
                <a:gd name="T9" fmla="*/ 3 h 10"/>
                <a:gd name="T10" fmla="*/ 17 w 18"/>
                <a:gd name="T11" fmla="*/ 3 h 10"/>
                <a:gd name="T12" fmla="*/ 15 w 18"/>
                <a:gd name="T13" fmla="*/ 7 h 10"/>
                <a:gd name="T14" fmla="*/ 4 w 18"/>
                <a:gd name="T15" fmla="*/ 10 h 10"/>
                <a:gd name="T16" fmla="*/ 0 w 18"/>
                <a:gd name="T17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1" y="3"/>
                    <a:pt x="3" y="3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7" y="1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5"/>
                    <a:pt x="17" y="7"/>
                    <a:pt x="15" y="7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2" y="10"/>
                    <a:pt x="0" y="9"/>
                    <a:pt x="0" y="7"/>
                  </a:cubicBezTo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54" name="Freeform 437">
              <a:extLst>
                <a:ext uri="{FF2B5EF4-FFF2-40B4-BE49-F238E27FC236}">
                  <a16:creationId xmlns:a16="http://schemas.microsoft.com/office/drawing/2014/main" id="{E4C28802-EFAC-4ED2-94C9-855853214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4275" y="3138488"/>
              <a:ext cx="79375" cy="44450"/>
            </a:xfrm>
            <a:custGeom>
              <a:avLst/>
              <a:gdLst>
                <a:gd name="T0" fmla="*/ 14 w 16"/>
                <a:gd name="T1" fmla="*/ 7 h 9"/>
                <a:gd name="T2" fmla="*/ 12 w 16"/>
                <a:gd name="T3" fmla="*/ 7 h 9"/>
                <a:gd name="T4" fmla="*/ 9 w 16"/>
                <a:gd name="T5" fmla="*/ 8 h 9"/>
                <a:gd name="T6" fmla="*/ 4 w 16"/>
                <a:gd name="T7" fmla="*/ 9 h 9"/>
                <a:gd name="T8" fmla="*/ 4 w 16"/>
                <a:gd name="T9" fmla="*/ 9 h 9"/>
                <a:gd name="T10" fmla="*/ 3 w 16"/>
                <a:gd name="T11" fmla="*/ 9 h 9"/>
                <a:gd name="T12" fmla="*/ 2 w 16"/>
                <a:gd name="T13" fmla="*/ 8 h 9"/>
                <a:gd name="T14" fmla="*/ 2 w 16"/>
                <a:gd name="T15" fmla="*/ 8 h 9"/>
                <a:gd name="T16" fmla="*/ 0 w 16"/>
                <a:gd name="T17" fmla="*/ 6 h 9"/>
                <a:gd name="T18" fmla="*/ 0 w 16"/>
                <a:gd name="T19" fmla="*/ 6 h 9"/>
                <a:gd name="T20" fmla="*/ 0 w 16"/>
                <a:gd name="T21" fmla="*/ 6 h 9"/>
                <a:gd name="T22" fmla="*/ 1 w 16"/>
                <a:gd name="T23" fmla="*/ 4 h 9"/>
                <a:gd name="T24" fmla="*/ 1 w 16"/>
                <a:gd name="T25" fmla="*/ 4 h 9"/>
                <a:gd name="T26" fmla="*/ 2 w 16"/>
                <a:gd name="T27" fmla="*/ 3 h 9"/>
                <a:gd name="T28" fmla="*/ 3 w 16"/>
                <a:gd name="T29" fmla="*/ 3 h 9"/>
                <a:gd name="T30" fmla="*/ 3 w 16"/>
                <a:gd name="T31" fmla="*/ 3 h 9"/>
                <a:gd name="T32" fmla="*/ 3 w 16"/>
                <a:gd name="T33" fmla="*/ 3 h 9"/>
                <a:gd name="T34" fmla="*/ 3 w 16"/>
                <a:gd name="T35" fmla="*/ 3 h 9"/>
                <a:gd name="T36" fmla="*/ 4 w 16"/>
                <a:gd name="T37" fmla="*/ 2 h 9"/>
                <a:gd name="T38" fmla="*/ 7 w 16"/>
                <a:gd name="T39" fmla="*/ 2 h 9"/>
                <a:gd name="T40" fmla="*/ 8 w 16"/>
                <a:gd name="T41" fmla="*/ 2 h 9"/>
                <a:gd name="T42" fmla="*/ 8 w 16"/>
                <a:gd name="T43" fmla="*/ 2 h 9"/>
                <a:gd name="T44" fmla="*/ 8 w 16"/>
                <a:gd name="T45" fmla="*/ 1 h 9"/>
                <a:gd name="T46" fmla="*/ 9 w 16"/>
                <a:gd name="T47" fmla="*/ 1 h 9"/>
                <a:gd name="T48" fmla="*/ 10 w 16"/>
                <a:gd name="T49" fmla="*/ 1 h 9"/>
                <a:gd name="T50" fmla="*/ 11 w 16"/>
                <a:gd name="T51" fmla="*/ 1 h 9"/>
                <a:gd name="T52" fmla="*/ 12 w 16"/>
                <a:gd name="T53" fmla="*/ 1 h 9"/>
                <a:gd name="T54" fmla="*/ 12 w 16"/>
                <a:gd name="T55" fmla="*/ 1 h 9"/>
                <a:gd name="T56" fmla="*/ 16 w 16"/>
                <a:gd name="T57" fmla="*/ 3 h 9"/>
                <a:gd name="T58" fmla="*/ 16 w 16"/>
                <a:gd name="T59" fmla="*/ 3 h 9"/>
                <a:gd name="T60" fmla="*/ 16 w 16"/>
                <a:gd name="T61" fmla="*/ 3 h 9"/>
                <a:gd name="T62" fmla="*/ 16 w 16"/>
                <a:gd name="T63" fmla="*/ 3 h 9"/>
                <a:gd name="T64" fmla="*/ 14 w 16"/>
                <a:gd name="T65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" h="9">
                  <a:moveTo>
                    <a:pt x="14" y="7"/>
                  </a:moveTo>
                  <a:cubicBezTo>
                    <a:pt x="12" y="7"/>
                    <a:pt x="12" y="7"/>
                    <a:pt x="12" y="7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2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4" y="0"/>
                    <a:pt x="15" y="1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5"/>
                    <a:pt x="15" y="6"/>
                    <a:pt x="14" y="7"/>
                  </a:cubicBezTo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55" name="Freeform 438">
              <a:extLst>
                <a:ext uri="{FF2B5EF4-FFF2-40B4-BE49-F238E27FC236}">
                  <a16:creationId xmlns:a16="http://schemas.microsoft.com/office/drawing/2014/main" id="{3BDC2CE4-D34F-48C7-85E3-1A4BABE77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6963" y="3049588"/>
              <a:ext cx="107950" cy="142875"/>
            </a:xfrm>
            <a:custGeom>
              <a:avLst/>
              <a:gdLst>
                <a:gd name="T0" fmla="*/ 22 w 22"/>
                <a:gd name="T1" fmla="*/ 27 h 29"/>
                <a:gd name="T2" fmla="*/ 22 w 22"/>
                <a:gd name="T3" fmla="*/ 27 h 29"/>
                <a:gd name="T4" fmla="*/ 21 w 22"/>
                <a:gd name="T5" fmla="*/ 27 h 29"/>
                <a:gd name="T6" fmla="*/ 20 w 22"/>
                <a:gd name="T7" fmla="*/ 27 h 29"/>
                <a:gd name="T8" fmla="*/ 14 w 22"/>
                <a:gd name="T9" fmla="*/ 28 h 29"/>
                <a:gd name="T10" fmla="*/ 12 w 22"/>
                <a:gd name="T11" fmla="*/ 29 h 29"/>
                <a:gd name="T12" fmla="*/ 10 w 22"/>
                <a:gd name="T13" fmla="*/ 29 h 29"/>
                <a:gd name="T14" fmla="*/ 10 w 22"/>
                <a:gd name="T15" fmla="*/ 29 h 29"/>
                <a:gd name="T16" fmla="*/ 9 w 22"/>
                <a:gd name="T17" fmla="*/ 28 h 29"/>
                <a:gd name="T18" fmla="*/ 9 w 22"/>
                <a:gd name="T19" fmla="*/ 28 h 29"/>
                <a:gd name="T20" fmla="*/ 8 w 22"/>
                <a:gd name="T21" fmla="*/ 28 h 29"/>
                <a:gd name="T22" fmla="*/ 7 w 22"/>
                <a:gd name="T23" fmla="*/ 28 h 29"/>
                <a:gd name="T24" fmla="*/ 5 w 22"/>
                <a:gd name="T25" fmla="*/ 26 h 29"/>
                <a:gd name="T26" fmla="*/ 2 w 22"/>
                <a:gd name="T27" fmla="*/ 21 h 29"/>
                <a:gd name="T28" fmla="*/ 2 w 22"/>
                <a:gd name="T29" fmla="*/ 21 h 29"/>
                <a:gd name="T30" fmla="*/ 0 w 22"/>
                <a:gd name="T31" fmla="*/ 14 h 29"/>
                <a:gd name="T32" fmla="*/ 1 w 22"/>
                <a:gd name="T33" fmla="*/ 7 h 29"/>
                <a:gd name="T34" fmla="*/ 3 w 22"/>
                <a:gd name="T35" fmla="*/ 4 h 29"/>
                <a:gd name="T36" fmla="*/ 4 w 22"/>
                <a:gd name="T37" fmla="*/ 4 h 29"/>
                <a:gd name="T38" fmla="*/ 7 w 22"/>
                <a:gd name="T39" fmla="*/ 2 h 29"/>
                <a:gd name="T40" fmla="*/ 8 w 22"/>
                <a:gd name="T41" fmla="*/ 2 h 29"/>
                <a:gd name="T42" fmla="*/ 14 w 22"/>
                <a:gd name="T43" fmla="*/ 0 h 29"/>
                <a:gd name="T44" fmla="*/ 15 w 22"/>
                <a:gd name="T45" fmla="*/ 0 h 29"/>
                <a:gd name="T46" fmla="*/ 16 w 22"/>
                <a:gd name="T47" fmla="*/ 0 h 29"/>
                <a:gd name="T48" fmla="*/ 17 w 22"/>
                <a:gd name="T49" fmla="*/ 0 h 29"/>
                <a:gd name="T50" fmla="*/ 17 w 22"/>
                <a:gd name="T51" fmla="*/ 0 h 29"/>
                <a:gd name="T52" fmla="*/ 17 w 22"/>
                <a:gd name="T53" fmla="*/ 0 h 29"/>
                <a:gd name="T54" fmla="*/ 18 w 22"/>
                <a:gd name="T55" fmla="*/ 6 h 29"/>
                <a:gd name="T56" fmla="*/ 18 w 22"/>
                <a:gd name="T57" fmla="*/ 7 h 29"/>
                <a:gd name="T58" fmla="*/ 18 w 22"/>
                <a:gd name="T59" fmla="*/ 7 h 29"/>
                <a:gd name="T60" fmla="*/ 20 w 22"/>
                <a:gd name="T61" fmla="*/ 14 h 29"/>
                <a:gd name="T62" fmla="*/ 20 w 22"/>
                <a:gd name="T63" fmla="*/ 14 h 29"/>
                <a:gd name="T64" fmla="*/ 20 w 22"/>
                <a:gd name="T65" fmla="*/ 14 h 29"/>
                <a:gd name="T66" fmla="*/ 21 w 22"/>
                <a:gd name="T67" fmla="*/ 21 h 29"/>
                <a:gd name="T68" fmla="*/ 21 w 22"/>
                <a:gd name="T69" fmla="*/ 21 h 29"/>
                <a:gd name="T70" fmla="*/ 22 w 22"/>
                <a:gd name="T71" fmla="*/ 23 h 29"/>
                <a:gd name="T72" fmla="*/ 22 w 22"/>
                <a:gd name="T73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" h="29">
                  <a:moveTo>
                    <a:pt x="22" y="27"/>
                  </a:moveTo>
                  <a:cubicBezTo>
                    <a:pt x="22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3" y="29"/>
                    <a:pt x="13" y="29"/>
                    <a:pt x="12" y="29"/>
                  </a:cubicBezTo>
                  <a:cubicBezTo>
                    <a:pt x="11" y="29"/>
                    <a:pt x="11" y="29"/>
                    <a:pt x="1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7"/>
                    <a:pt x="6" y="27"/>
                    <a:pt x="5" y="26"/>
                  </a:cubicBezTo>
                  <a:cubicBezTo>
                    <a:pt x="4" y="25"/>
                    <a:pt x="3" y="23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1"/>
                    <a:pt x="0" y="9"/>
                    <a:pt x="1" y="7"/>
                  </a:cubicBezTo>
                  <a:cubicBezTo>
                    <a:pt x="2" y="6"/>
                    <a:pt x="2" y="5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3"/>
                    <a:pt x="6" y="2"/>
                    <a:pt x="7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7"/>
                    <a:pt x="22" y="27"/>
                    <a:pt x="22" y="27"/>
                  </a:cubicBezTo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56" name="Freeform 439">
              <a:extLst>
                <a:ext uri="{FF2B5EF4-FFF2-40B4-BE49-F238E27FC236}">
                  <a16:creationId xmlns:a16="http://schemas.microsoft.com/office/drawing/2014/main" id="{57D4BC5D-06CE-420C-8B02-DA99B57CC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88" y="3040063"/>
              <a:ext cx="73025" cy="142875"/>
            </a:xfrm>
            <a:custGeom>
              <a:avLst/>
              <a:gdLst>
                <a:gd name="T0" fmla="*/ 6 w 15"/>
                <a:gd name="T1" fmla="*/ 29 h 29"/>
                <a:gd name="T2" fmla="*/ 12 w 15"/>
                <a:gd name="T3" fmla="*/ 28 h 29"/>
                <a:gd name="T4" fmla="*/ 15 w 15"/>
                <a:gd name="T5" fmla="*/ 24 h 29"/>
                <a:gd name="T6" fmla="*/ 15 w 15"/>
                <a:gd name="T7" fmla="*/ 24 h 29"/>
                <a:gd name="T8" fmla="*/ 11 w 15"/>
                <a:gd name="T9" fmla="*/ 22 h 29"/>
                <a:gd name="T10" fmla="*/ 12 w 15"/>
                <a:gd name="T11" fmla="*/ 21 h 29"/>
                <a:gd name="T12" fmla="*/ 15 w 15"/>
                <a:gd name="T13" fmla="*/ 17 h 29"/>
                <a:gd name="T14" fmla="*/ 15 w 15"/>
                <a:gd name="T15" fmla="*/ 17 h 29"/>
                <a:gd name="T16" fmla="*/ 11 w 15"/>
                <a:gd name="T17" fmla="*/ 14 h 29"/>
                <a:gd name="T18" fmla="*/ 12 w 15"/>
                <a:gd name="T19" fmla="*/ 14 h 29"/>
                <a:gd name="T20" fmla="*/ 14 w 15"/>
                <a:gd name="T21" fmla="*/ 10 h 29"/>
                <a:gd name="T22" fmla="*/ 14 w 15"/>
                <a:gd name="T23" fmla="*/ 10 h 29"/>
                <a:gd name="T24" fmla="*/ 10 w 15"/>
                <a:gd name="T25" fmla="*/ 7 h 29"/>
                <a:gd name="T26" fmla="*/ 13 w 15"/>
                <a:gd name="T27" fmla="*/ 3 h 29"/>
                <a:gd name="T28" fmla="*/ 13 w 15"/>
                <a:gd name="T29" fmla="*/ 3 h 29"/>
                <a:gd name="T30" fmla="*/ 9 w 15"/>
                <a:gd name="T31" fmla="*/ 0 h 29"/>
                <a:gd name="T32" fmla="*/ 0 w 15"/>
                <a:gd name="T33" fmla="*/ 2 h 29"/>
                <a:gd name="T34" fmla="*/ 6 w 15"/>
                <a:gd name="T3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" h="29">
                  <a:moveTo>
                    <a:pt x="6" y="29"/>
                  </a:moveTo>
                  <a:cubicBezTo>
                    <a:pt x="12" y="28"/>
                    <a:pt x="12" y="28"/>
                    <a:pt x="12" y="28"/>
                  </a:cubicBezTo>
                  <a:cubicBezTo>
                    <a:pt x="14" y="27"/>
                    <a:pt x="15" y="26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2"/>
                    <a:pt x="13" y="21"/>
                    <a:pt x="11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4" y="21"/>
                    <a:pt x="15" y="19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5"/>
                    <a:pt x="12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4"/>
                    <a:pt x="15" y="12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8"/>
                    <a:pt x="12" y="7"/>
                    <a:pt x="10" y="7"/>
                  </a:cubicBezTo>
                  <a:cubicBezTo>
                    <a:pt x="12" y="7"/>
                    <a:pt x="13" y="5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1"/>
                    <a:pt x="11" y="0"/>
                    <a:pt x="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6" y="29"/>
                    <a:pt x="6" y="29"/>
                    <a:pt x="6" y="29"/>
                  </a:cubicBezTo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57" name="Freeform 440">
              <a:extLst>
                <a:ext uri="{FF2B5EF4-FFF2-40B4-BE49-F238E27FC236}">
                  <a16:creationId xmlns:a16="http://schemas.microsoft.com/office/drawing/2014/main" id="{889FB5A6-6A3C-4337-ACD7-B5E00EF33D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575" y="2870200"/>
              <a:ext cx="200025" cy="317500"/>
            </a:xfrm>
            <a:custGeom>
              <a:avLst/>
              <a:gdLst>
                <a:gd name="T0" fmla="*/ 36 w 41"/>
                <a:gd name="T1" fmla="*/ 56 h 65"/>
                <a:gd name="T2" fmla="*/ 30 w 41"/>
                <a:gd name="T3" fmla="*/ 59 h 65"/>
                <a:gd name="T4" fmla="*/ 25 w 41"/>
                <a:gd name="T5" fmla="*/ 61 h 65"/>
                <a:gd name="T6" fmla="*/ 16 w 41"/>
                <a:gd name="T7" fmla="*/ 65 h 65"/>
                <a:gd name="T8" fmla="*/ 8 w 41"/>
                <a:gd name="T9" fmla="*/ 48 h 65"/>
                <a:gd name="T10" fmla="*/ 4 w 41"/>
                <a:gd name="T11" fmla="*/ 38 h 65"/>
                <a:gd name="T12" fmla="*/ 1 w 41"/>
                <a:gd name="T13" fmla="*/ 10 h 65"/>
                <a:gd name="T14" fmla="*/ 1 w 41"/>
                <a:gd name="T15" fmla="*/ 10 h 65"/>
                <a:gd name="T16" fmla="*/ 1 w 41"/>
                <a:gd name="T17" fmla="*/ 7 h 65"/>
                <a:gd name="T18" fmla="*/ 3 w 41"/>
                <a:gd name="T19" fmla="*/ 7 h 65"/>
                <a:gd name="T20" fmla="*/ 5 w 41"/>
                <a:gd name="T21" fmla="*/ 6 h 65"/>
                <a:gd name="T22" fmla="*/ 28 w 41"/>
                <a:gd name="T23" fmla="*/ 0 h 65"/>
                <a:gd name="T24" fmla="*/ 38 w 41"/>
                <a:gd name="T25" fmla="*/ 19 h 65"/>
                <a:gd name="T26" fmla="*/ 40 w 41"/>
                <a:gd name="T27" fmla="*/ 30 h 65"/>
                <a:gd name="T28" fmla="*/ 36 w 41"/>
                <a:gd name="T29" fmla="*/ 5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1" h="65">
                  <a:moveTo>
                    <a:pt x="36" y="56"/>
                  </a:moveTo>
                  <a:cubicBezTo>
                    <a:pt x="30" y="59"/>
                    <a:pt x="30" y="59"/>
                    <a:pt x="30" y="59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3" y="60"/>
                    <a:pt x="10" y="54"/>
                    <a:pt x="8" y="48"/>
                  </a:cubicBezTo>
                  <a:cubicBezTo>
                    <a:pt x="7" y="45"/>
                    <a:pt x="5" y="41"/>
                    <a:pt x="4" y="38"/>
                  </a:cubicBezTo>
                  <a:cubicBezTo>
                    <a:pt x="1" y="29"/>
                    <a:pt x="0" y="19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9"/>
                    <a:pt x="1" y="8"/>
                    <a:pt x="1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6"/>
                    <a:pt x="35" y="12"/>
                    <a:pt x="38" y="19"/>
                  </a:cubicBezTo>
                  <a:cubicBezTo>
                    <a:pt x="39" y="23"/>
                    <a:pt x="39" y="26"/>
                    <a:pt x="40" y="30"/>
                  </a:cubicBezTo>
                  <a:cubicBezTo>
                    <a:pt x="41" y="41"/>
                    <a:pt x="40" y="50"/>
                    <a:pt x="36" y="56"/>
                  </a:cubicBezTo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58" name="Freeform 441">
              <a:extLst>
                <a:ext uri="{FF2B5EF4-FFF2-40B4-BE49-F238E27FC236}">
                  <a16:creationId xmlns:a16="http://schemas.microsoft.com/office/drawing/2014/main" id="{1A42AA9E-340C-474B-88D9-B9A16CB96A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025" y="3055938"/>
              <a:ext cx="393700" cy="165100"/>
            </a:xfrm>
            <a:custGeom>
              <a:avLst/>
              <a:gdLst>
                <a:gd name="T0" fmla="*/ 81 w 81"/>
                <a:gd name="T1" fmla="*/ 26 h 34"/>
                <a:gd name="T2" fmla="*/ 80 w 81"/>
                <a:gd name="T3" fmla="*/ 8 h 34"/>
                <a:gd name="T4" fmla="*/ 16 w 81"/>
                <a:gd name="T5" fmla="*/ 1 h 34"/>
                <a:gd name="T6" fmla="*/ 7 w 81"/>
                <a:gd name="T7" fmla="*/ 27 h 34"/>
                <a:gd name="T8" fmla="*/ 81 w 81"/>
                <a:gd name="T9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4">
                  <a:moveTo>
                    <a:pt x="81" y="26"/>
                  </a:moveTo>
                  <a:cubicBezTo>
                    <a:pt x="80" y="8"/>
                    <a:pt x="80" y="8"/>
                    <a:pt x="80" y="8"/>
                  </a:cubicBezTo>
                  <a:cubicBezTo>
                    <a:pt x="58" y="1"/>
                    <a:pt x="36" y="0"/>
                    <a:pt x="16" y="1"/>
                  </a:cubicBezTo>
                  <a:cubicBezTo>
                    <a:pt x="5" y="9"/>
                    <a:pt x="0" y="18"/>
                    <a:pt x="7" y="27"/>
                  </a:cubicBezTo>
                  <a:cubicBezTo>
                    <a:pt x="28" y="34"/>
                    <a:pt x="55" y="33"/>
                    <a:pt x="81" y="26"/>
                  </a:cubicBezTo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59" name="Freeform 442">
              <a:extLst>
                <a:ext uri="{FF2B5EF4-FFF2-40B4-BE49-F238E27FC236}">
                  <a16:creationId xmlns:a16="http://schemas.microsoft.com/office/drawing/2014/main" id="{ECDD02F9-81D9-41E8-8D99-EF8A681AD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163" y="2616200"/>
              <a:ext cx="325438" cy="371475"/>
            </a:xfrm>
            <a:custGeom>
              <a:avLst/>
              <a:gdLst>
                <a:gd name="T0" fmla="*/ 33 w 67"/>
                <a:gd name="T1" fmla="*/ 68 h 76"/>
                <a:gd name="T2" fmla="*/ 65 w 67"/>
                <a:gd name="T3" fmla="*/ 52 h 76"/>
                <a:gd name="T4" fmla="*/ 66 w 67"/>
                <a:gd name="T5" fmla="*/ 47 h 76"/>
                <a:gd name="T6" fmla="*/ 33 w 67"/>
                <a:gd name="T7" fmla="*/ 6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76">
                  <a:moveTo>
                    <a:pt x="33" y="68"/>
                  </a:moveTo>
                  <a:cubicBezTo>
                    <a:pt x="43" y="76"/>
                    <a:pt x="62" y="63"/>
                    <a:pt x="65" y="52"/>
                  </a:cubicBezTo>
                  <a:cubicBezTo>
                    <a:pt x="66" y="50"/>
                    <a:pt x="67" y="49"/>
                    <a:pt x="66" y="47"/>
                  </a:cubicBezTo>
                  <a:cubicBezTo>
                    <a:pt x="57" y="0"/>
                    <a:pt x="0" y="41"/>
                    <a:pt x="33" y="68"/>
                  </a:cubicBezTo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60" name="Freeform 443">
              <a:extLst>
                <a:ext uri="{FF2B5EF4-FFF2-40B4-BE49-F238E27FC236}">
                  <a16:creationId xmlns:a16="http://schemas.microsoft.com/office/drawing/2014/main" id="{38A7E753-6909-458D-A706-C289EF0D7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238" y="3338513"/>
              <a:ext cx="447675" cy="722313"/>
            </a:xfrm>
            <a:custGeom>
              <a:avLst/>
              <a:gdLst>
                <a:gd name="T0" fmla="*/ 4 w 92"/>
                <a:gd name="T1" fmla="*/ 109 h 148"/>
                <a:gd name="T2" fmla="*/ 46 w 92"/>
                <a:gd name="T3" fmla="*/ 127 h 148"/>
                <a:gd name="T4" fmla="*/ 92 w 92"/>
                <a:gd name="T5" fmla="*/ 0 h 148"/>
                <a:gd name="T6" fmla="*/ 28 w 92"/>
                <a:gd name="T7" fmla="*/ 0 h 148"/>
                <a:gd name="T8" fmla="*/ 22 w 92"/>
                <a:gd name="T9" fmla="*/ 50 h 148"/>
                <a:gd name="T10" fmla="*/ 4 w 92"/>
                <a:gd name="T11" fmla="*/ 109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148">
                  <a:moveTo>
                    <a:pt x="4" y="109"/>
                  </a:moveTo>
                  <a:cubicBezTo>
                    <a:pt x="0" y="133"/>
                    <a:pt x="25" y="148"/>
                    <a:pt x="46" y="127"/>
                  </a:cubicBezTo>
                  <a:cubicBezTo>
                    <a:pt x="63" y="110"/>
                    <a:pt x="86" y="19"/>
                    <a:pt x="92" y="0"/>
                  </a:cubicBezTo>
                  <a:cubicBezTo>
                    <a:pt x="77" y="5"/>
                    <a:pt x="53" y="3"/>
                    <a:pt x="28" y="0"/>
                  </a:cubicBezTo>
                  <a:cubicBezTo>
                    <a:pt x="24" y="7"/>
                    <a:pt x="19" y="33"/>
                    <a:pt x="22" y="50"/>
                  </a:cubicBezTo>
                  <a:cubicBezTo>
                    <a:pt x="13" y="71"/>
                    <a:pt x="5" y="96"/>
                    <a:pt x="4" y="109"/>
                  </a:cubicBezTo>
                </a:path>
              </a:pathLst>
            </a:custGeom>
            <a:solidFill>
              <a:srgbClr val="5D31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61" name="Freeform 444">
              <a:extLst>
                <a:ext uri="{FF2B5EF4-FFF2-40B4-BE49-F238E27FC236}">
                  <a16:creationId xmlns:a16="http://schemas.microsoft.com/office/drawing/2014/main" id="{98E2E92F-1319-4E06-8B83-86BE4FA48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600" y="2508250"/>
              <a:ext cx="242888" cy="307975"/>
            </a:xfrm>
            <a:custGeom>
              <a:avLst/>
              <a:gdLst>
                <a:gd name="T0" fmla="*/ 50 w 50"/>
                <a:gd name="T1" fmla="*/ 63 h 63"/>
                <a:gd name="T2" fmla="*/ 13 w 50"/>
                <a:gd name="T3" fmla="*/ 34 h 63"/>
                <a:gd name="T4" fmla="*/ 13 w 50"/>
                <a:gd name="T5" fmla="*/ 34 h 63"/>
                <a:gd name="T6" fmla="*/ 13 w 50"/>
                <a:gd name="T7" fmla="*/ 34 h 63"/>
                <a:gd name="T8" fmla="*/ 5 w 50"/>
                <a:gd name="T9" fmla="*/ 33 h 63"/>
                <a:gd name="T10" fmla="*/ 0 w 50"/>
                <a:gd name="T11" fmla="*/ 33 h 63"/>
                <a:gd name="T12" fmla="*/ 2 w 50"/>
                <a:gd name="T13" fmla="*/ 21 h 63"/>
                <a:gd name="T14" fmla="*/ 2 w 50"/>
                <a:gd name="T15" fmla="*/ 21 h 63"/>
                <a:gd name="T16" fmla="*/ 3 w 50"/>
                <a:gd name="T17" fmla="*/ 19 h 63"/>
                <a:gd name="T18" fmla="*/ 2 w 50"/>
                <a:gd name="T19" fmla="*/ 16 h 63"/>
                <a:gd name="T20" fmla="*/ 2 w 50"/>
                <a:gd name="T21" fmla="*/ 13 h 63"/>
                <a:gd name="T22" fmla="*/ 2 w 50"/>
                <a:gd name="T23" fmla="*/ 9 h 63"/>
                <a:gd name="T24" fmla="*/ 2 w 50"/>
                <a:gd name="T25" fmla="*/ 6 h 63"/>
                <a:gd name="T26" fmla="*/ 1 w 50"/>
                <a:gd name="T27" fmla="*/ 0 h 63"/>
                <a:gd name="T28" fmla="*/ 8 w 50"/>
                <a:gd name="T29" fmla="*/ 2 h 63"/>
                <a:gd name="T30" fmla="*/ 9 w 50"/>
                <a:gd name="T31" fmla="*/ 2 h 63"/>
                <a:gd name="T32" fmla="*/ 15 w 50"/>
                <a:gd name="T33" fmla="*/ 2 h 63"/>
                <a:gd name="T34" fmla="*/ 17 w 50"/>
                <a:gd name="T35" fmla="*/ 2 h 63"/>
                <a:gd name="T36" fmla="*/ 19 w 50"/>
                <a:gd name="T37" fmla="*/ 2 h 63"/>
                <a:gd name="T38" fmla="*/ 20 w 50"/>
                <a:gd name="T39" fmla="*/ 2 h 63"/>
                <a:gd name="T40" fmla="*/ 25 w 50"/>
                <a:gd name="T41" fmla="*/ 2 h 63"/>
                <a:gd name="T42" fmla="*/ 38 w 50"/>
                <a:gd name="T43" fmla="*/ 3 h 63"/>
                <a:gd name="T44" fmla="*/ 38 w 50"/>
                <a:gd name="T45" fmla="*/ 11 h 63"/>
                <a:gd name="T46" fmla="*/ 37 w 50"/>
                <a:gd name="T47" fmla="*/ 16 h 63"/>
                <a:gd name="T48" fmla="*/ 37 w 50"/>
                <a:gd name="T49" fmla="*/ 24 h 63"/>
                <a:gd name="T50" fmla="*/ 38 w 50"/>
                <a:gd name="T51" fmla="*/ 31 h 63"/>
                <a:gd name="T52" fmla="*/ 39 w 50"/>
                <a:gd name="T53" fmla="*/ 31 h 63"/>
                <a:gd name="T54" fmla="*/ 39 w 50"/>
                <a:gd name="T55" fmla="*/ 31 h 63"/>
                <a:gd name="T56" fmla="*/ 39 w 50"/>
                <a:gd name="T57" fmla="*/ 32 h 63"/>
                <a:gd name="T58" fmla="*/ 42 w 50"/>
                <a:gd name="T59" fmla="*/ 37 h 63"/>
                <a:gd name="T60" fmla="*/ 50 w 50"/>
                <a:gd name="T61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" h="63">
                  <a:moveTo>
                    <a:pt x="50" y="63"/>
                  </a:moveTo>
                  <a:cubicBezTo>
                    <a:pt x="38" y="49"/>
                    <a:pt x="25" y="38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0" y="33"/>
                    <a:pt x="7" y="33"/>
                    <a:pt x="5" y="33"/>
                  </a:cubicBezTo>
                  <a:cubicBezTo>
                    <a:pt x="3" y="33"/>
                    <a:pt x="1" y="33"/>
                    <a:pt x="0" y="3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40" y="32"/>
                    <a:pt x="41" y="34"/>
                    <a:pt x="42" y="37"/>
                  </a:cubicBezTo>
                  <a:cubicBezTo>
                    <a:pt x="44" y="42"/>
                    <a:pt x="49" y="53"/>
                    <a:pt x="50" y="63"/>
                  </a:cubicBezTo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62" name="Freeform 445">
              <a:extLst>
                <a:ext uri="{FF2B5EF4-FFF2-40B4-BE49-F238E27FC236}">
                  <a16:creationId xmlns:a16="http://schemas.microsoft.com/office/drawing/2014/main" id="{CAF924CE-A0D8-4573-B095-AFDAE02CE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150" y="2665413"/>
              <a:ext cx="53975" cy="19050"/>
            </a:xfrm>
            <a:custGeom>
              <a:avLst/>
              <a:gdLst>
                <a:gd name="T0" fmla="*/ 0 w 11"/>
                <a:gd name="T1" fmla="*/ 0 h 4"/>
                <a:gd name="T2" fmla="*/ 0 w 11"/>
                <a:gd name="T3" fmla="*/ 0 h 4"/>
                <a:gd name="T4" fmla="*/ 0 w 11"/>
                <a:gd name="T5" fmla="*/ 0 h 4"/>
                <a:gd name="T6" fmla="*/ 1 w 11"/>
                <a:gd name="T7" fmla="*/ 0 h 4"/>
                <a:gd name="T8" fmla="*/ 10 w 11"/>
                <a:gd name="T9" fmla="*/ 4 h 4"/>
                <a:gd name="T10" fmla="*/ 11 w 11"/>
                <a:gd name="T11" fmla="*/ 4 h 4"/>
                <a:gd name="T12" fmla="*/ 11 w 11"/>
                <a:gd name="T13" fmla="*/ 4 h 4"/>
                <a:gd name="T14" fmla="*/ 10 w 11"/>
                <a:gd name="T15" fmla="*/ 4 h 4"/>
                <a:gd name="T16" fmla="*/ 1 w 11"/>
                <a:gd name="T17" fmla="*/ 0 h 4"/>
                <a:gd name="T18" fmla="*/ 0 w 11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4" y="1"/>
                    <a:pt x="7" y="2"/>
                    <a:pt x="10" y="4"/>
                  </a:cubicBezTo>
                  <a:cubicBezTo>
                    <a:pt x="10" y="4"/>
                    <a:pt x="10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7" y="2"/>
                    <a:pt x="4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63" name="Freeform 446">
              <a:extLst>
                <a:ext uri="{FF2B5EF4-FFF2-40B4-BE49-F238E27FC236}">
                  <a16:creationId xmlns:a16="http://schemas.microsoft.com/office/drawing/2014/main" id="{CFB6DF0C-2167-4042-BD8B-3C5DAE292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100" y="2665413"/>
              <a:ext cx="73025" cy="38100"/>
            </a:xfrm>
            <a:custGeom>
              <a:avLst/>
              <a:gdLst>
                <a:gd name="T0" fmla="*/ 0 w 15"/>
                <a:gd name="T1" fmla="*/ 0 h 8"/>
                <a:gd name="T2" fmla="*/ 0 w 15"/>
                <a:gd name="T3" fmla="*/ 0 h 8"/>
                <a:gd name="T4" fmla="*/ 3 w 15"/>
                <a:gd name="T5" fmla="*/ 5 h 8"/>
                <a:gd name="T6" fmla="*/ 4 w 15"/>
                <a:gd name="T7" fmla="*/ 8 h 8"/>
                <a:gd name="T8" fmla="*/ 5 w 15"/>
                <a:gd name="T9" fmla="*/ 8 h 8"/>
                <a:gd name="T10" fmla="*/ 15 w 15"/>
                <a:gd name="T11" fmla="*/ 5 h 8"/>
                <a:gd name="T12" fmla="*/ 15 w 15"/>
                <a:gd name="T13" fmla="*/ 4 h 8"/>
                <a:gd name="T14" fmla="*/ 14 w 15"/>
                <a:gd name="T15" fmla="*/ 4 h 8"/>
                <a:gd name="T16" fmla="*/ 5 w 15"/>
                <a:gd name="T17" fmla="*/ 0 h 8"/>
                <a:gd name="T18" fmla="*/ 4 w 15"/>
                <a:gd name="T19" fmla="*/ 0 h 8"/>
                <a:gd name="T20" fmla="*/ 4 w 15"/>
                <a:gd name="T21" fmla="*/ 0 h 8"/>
                <a:gd name="T22" fmla="*/ 3 w 15"/>
                <a:gd name="T23" fmla="*/ 0 h 8"/>
                <a:gd name="T24" fmla="*/ 0 w 15"/>
                <a:gd name="T2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2"/>
                    <a:pt x="3" y="5"/>
                  </a:cubicBezTo>
                  <a:cubicBezTo>
                    <a:pt x="3" y="6"/>
                    <a:pt x="4" y="7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8" y="8"/>
                    <a:pt x="11" y="6"/>
                    <a:pt x="15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1" y="2"/>
                    <a:pt x="8" y="1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64" name="Freeform 447">
              <a:extLst>
                <a:ext uri="{FF2B5EF4-FFF2-40B4-BE49-F238E27FC236}">
                  <a16:creationId xmlns:a16="http://schemas.microsoft.com/office/drawing/2014/main" id="{8365E565-4F4E-4B91-8FB1-FC3E1BED6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0" y="2606675"/>
              <a:ext cx="107950" cy="96838"/>
            </a:xfrm>
            <a:custGeom>
              <a:avLst/>
              <a:gdLst>
                <a:gd name="T0" fmla="*/ 0 w 22"/>
                <a:gd name="T1" fmla="*/ 0 h 20"/>
                <a:gd name="T2" fmla="*/ 4 w 22"/>
                <a:gd name="T3" fmla="*/ 11 h 20"/>
                <a:gd name="T4" fmla="*/ 22 w 22"/>
                <a:gd name="T5" fmla="*/ 20 h 20"/>
                <a:gd name="T6" fmla="*/ 22 w 22"/>
                <a:gd name="T7" fmla="*/ 20 h 20"/>
                <a:gd name="T8" fmla="*/ 21 w 22"/>
                <a:gd name="T9" fmla="*/ 17 h 20"/>
                <a:gd name="T10" fmla="*/ 18 w 22"/>
                <a:gd name="T11" fmla="*/ 12 h 20"/>
                <a:gd name="T12" fmla="*/ 18 w 22"/>
                <a:gd name="T13" fmla="*/ 12 h 20"/>
                <a:gd name="T14" fmla="*/ 10 w 22"/>
                <a:gd name="T15" fmla="*/ 9 h 20"/>
                <a:gd name="T16" fmla="*/ 0 w 22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0">
                  <a:moveTo>
                    <a:pt x="0" y="0"/>
                  </a:moveTo>
                  <a:cubicBezTo>
                    <a:pt x="1" y="4"/>
                    <a:pt x="2" y="8"/>
                    <a:pt x="4" y="11"/>
                  </a:cubicBezTo>
                  <a:cubicBezTo>
                    <a:pt x="8" y="16"/>
                    <a:pt x="14" y="20"/>
                    <a:pt x="22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19"/>
                    <a:pt x="21" y="18"/>
                    <a:pt x="21" y="17"/>
                  </a:cubicBezTo>
                  <a:cubicBezTo>
                    <a:pt x="20" y="14"/>
                    <a:pt x="19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6" y="11"/>
                    <a:pt x="13" y="10"/>
                    <a:pt x="10" y="9"/>
                  </a:cubicBezTo>
                  <a:cubicBezTo>
                    <a:pt x="6" y="7"/>
                    <a:pt x="3" y="5"/>
                    <a:pt x="0" y="0"/>
                  </a:cubicBezTo>
                </a:path>
              </a:pathLst>
            </a:custGeom>
            <a:solidFill>
              <a:srgbClr val="ECB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65" name="Freeform 448">
              <a:extLst>
                <a:ext uri="{FF2B5EF4-FFF2-40B4-BE49-F238E27FC236}">
                  <a16:creationId xmlns:a16="http://schemas.microsoft.com/office/drawing/2014/main" id="{5F5B3A00-D2CA-4797-9F31-E3F5804DC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263" y="2289175"/>
              <a:ext cx="315913" cy="395288"/>
            </a:xfrm>
            <a:custGeom>
              <a:avLst/>
              <a:gdLst>
                <a:gd name="T0" fmla="*/ 9 w 65"/>
                <a:gd name="T1" fmla="*/ 54 h 81"/>
                <a:gd name="T2" fmla="*/ 9 w 65"/>
                <a:gd name="T3" fmla="*/ 54 h 81"/>
                <a:gd name="T4" fmla="*/ 16 w 65"/>
                <a:gd name="T5" fmla="*/ 53 h 81"/>
                <a:gd name="T6" fmla="*/ 23 w 65"/>
                <a:gd name="T7" fmla="*/ 53 h 81"/>
                <a:gd name="T8" fmla="*/ 24 w 65"/>
                <a:gd name="T9" fmla="*/ 53 h 81"/>
                <a:gd name="T10" fmla="*/ 24 w 65"/>
                <a:gd name="T11" fmla="*/ 53 h 81"/>
                <a:gd name="T12" fmla="*/ 24 w 65"/>
                <a:gd name="T13" fmla="*/ 53 h 81"/>
                <a:gd name="T14" fmla="*/ 24 w 65"/>
                <a:gd name="T15" fmla="*/ 55 h 81"/>
                <a:gd name="T16" fmla="*/ 25 w 65"/>
                <a:gd name="T17" fmla="*/ 58 h 81"/>
                <a:gd name="T18" fmla="*/ 38 w 65"/>
                <a:gd name="T19" fmla="*/ 74 h 81"/>
                <a:gd name="T20" fmla="*/ 59 w 65"/>
                <a:gd name="T21" fmla="*/ 64 h 81"/>
                <a:gd name="T22" fmla="*/ 60 w 65"/>
                <a:gd name="T23" fmla="*/ 54 h 81"/>
                <a:gd name="T24" fmla="*/ 64 w 65"/>
                <a:gd name="T25" fmla="*/ 52 h 81"/>
                <a:gd name="T26" fmla="*/ 65 w 65"/>
                <a:gd name="T27" fmla="*/ 49 h 81"/>
                <a:gd name="T28" fmla="*/ 59 w 65"/>
                <a:gd name="T29" fmla="*/ 36 h 81"/>
                <a:gd name="T30" fmla="*/ 60 w 65"/>
                <a:gd name="T31" fmla="*/ 28 h 81"/>
                <a:gd name="T32" fmla="*/ 54 w 65"/>
                <a:gd name="T33" fmla="*/ 12 h 81"/>
                <a:gd name="T34" fmla="*/ 27 w 65"/>
                <a:gd name="T35" fmla="*/ 1 h 81"/>
                <a:gd name="T36" fmla="*/ 25 w 65"/>
                <a:gd name="T37" fmla="*/ 2 h 81"/>
                <a:gd name="T38" fmla="*/ 0 w 65"/>
                <a:gd name="T39" fmla="*/ 25 h 81"/>
                <a:gd name="T40" fmla="*/ 0 w 65"/>
                <a:gd name="T41" fmla="*/ 26 h 81"/>
                <a:gd name="T42" fmla="*/ 9 w 65"/>
                <a:gd name="T43" fmla="*/ 5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5" h="81">
                  <a:moveTo>
                    <a:pt x="9" y="54"/>
                  </a:moveTo>
                  <a:cubicBezTo>
                    <a:pt x="9" y="54"/>
                    <a:pt x="9" y="54"/>
                    <a:pt x="9" y="54"/>
                  </a:cubicBezTo>
                  <a:cubicBezTo>
                    <a:pt x="9" y="54"/>
                    <a:pt x="13" y="54"/>
                    <a:pt x="16" y="53"/>
                  </a:cubicBezTo>
                  <a:cubicBezTo>
                    <a:pt x="20" y="53"/>
                    <a:pt x="23" y="53"/>
                    <a:pt x="23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4"/>
                    <a:pt x="24" y="55"/>
                  </a:cubicBezTo>
                  <a:cubicBezTo>
                    <a:pt x="25" y="56"/>
                    <a:pt x="25" y="57"/>
                    <a:pt x="25" y="58"/>
                  </a:cubicBezTo>
                  <a:cubicBezTo>
                    <a:pt x="28" y="67"/>
                    <a:pt x="33" y="72"/>
                    <a:pt x="38" y="74"/>
                  </a:cubicBezTo>
                  <a:cubicBezTo>
                    <a:pt x="55" y="81"/>
                    <a:pt x="56" y="74"/>
                    <a:pt x="59" y="64"/>
                  </a:cubicBezTo>
                  <a:cubicBezTo>
                    <a:pt x="59" y="61"/>
                    <a:pt x="60" y="54"/>
                    <a:pt x="60" y="54"/>
                  </a:cubicBezTo>
                  <a:cubicBezTo>
                    <a:pt x="60" y="54"/>
                    <a:pt x="64" y="53"/>
                    <a:pt x="64" y="52"/>
                  </a:cubicBezTo>
                  <a:cubicBezTo>
                    <a:pt x="65" y="51"/>
                    <a:pt x="65" y="50"/>
                    <a:pt x="65" y="49"/>
                  </a:cubicBezTo>
                  <a:cubicBezTo>
                    <a:pt x="63" y="45"/>
                    <a:pt x="61" y="40"/>
                    <a:pt x="59" y="36"/>
                  </a:cubicBezTo>
                  <a:cubicBezTo>
                    <a:pt x="59" y="36"/>
                    <a:pt x="61" y="33"/>
                    <a:pt x="60" y="28"/>
                  </a:cubicBezTo>
                  <a:cubicBezTo>
                    <a:pt x="59" y="21"/>
                    <a:pt x="57" y="16"/>
                    <a:pt x="54" y="12"/>
                  </a:cubicBezTo>
                  <a:cubicBezTo>
                    <a:pt x="47" y="3"/>
                    <a:pt x="37" y="0"/>
                    <a:pt x="27" y="1"/>
                  </a:cubicBezTo>
                  <a:cubicBezTo>
                    <a:pt x="26" y="1"/>
                    <a:pt x="25" y="1"/>
                    <a:pt x="25" y="2"/>
                  </a:cubicBezTo>
                  <a:cubicBezTo>
                    <a:pt x="12" y="4"/>
                    <a:pt x="0" y="14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0" y="43"/>
                    <a:pt x="9" y="54"/>
                  </a:cubicBezTo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66" name="Freeform 449">
              <a:extLst>
                <a:ext uri="{FF2B5EF4-FFF2-40B4-BE49-F238E27FC236}">
                  <a16:creationId xmlns:a16="http://schemas.microsoft.com/office/drawing/2014/main" id="{F3E2815E-FD0C-4F85-B727-5AD341A12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125" y="2293938"/>
              <a:ext cx="376238" cy="322263"/>
            </a:xfrm>
            <a:custGeom>
              <a:avLst/>
              <a:gdLst>
                <a:gd name="T0" fmla="*/ 77 w 77"/>
                <a:gd name="T1" fmla="*/ 11 h 66"/>
                <a:gd name="T2" fmla="*/ 74 w 77"/>
                <a:gd name="T3" fmla="*/ 17 h 66"/>
                <a:gd name="T4" fmla="*/ 49 w 77"/>
                <a:gd name="T5" fmla="*/ 40 h 66"/>
                <a:gd name="T6" fmla="*/ 45 w 77"/>
                <a:gd name="T7" fmla="*/ 41 h 66"/>
                <a:gd name="T8" fmla="*/ 41 w 77"/>
                <a:gd name="T9" fmla="*/ 46 h 66"/>
                <a:gd name="T10" fmla="*/ 41 w 77"/>
                <a:gd name="T11" fmla="*/ 48 h 66"/>
                <a:gd name="T12" fmla="*/ 41 w 77"/>
                <a:gd name="T13" fmla="*/ 51 h 66"/>
                <a:gd name="T14" fmla="*/ 41 w 77"/>
                <a:gd name="T15" fmla="*/ 54 h 66"/>
                <a:gd name="T16" fmla="*/ 41 w 77"/>
                <a:gd name="T17" fmla="*/ 61 h 66"/>
                <a:gd name="T18" fmla="*/ 38 w 77"/>
                <a:gd name="T19" fmla="*/ 63 h 66"/>
                <a:gd name="T20" fmla="*/ 27 w 77"/>
                <a:gd name="T21" fmla="*/ 66 h 66"/>
                <a:gd name="T22" fmla="*/ 26 w 77"/>
                <a:gd name="T23" fmla="*/ 65 h 66"/>
                <a:gd name="T24" fmla="*/ 26 w 77"/>
                <a:gd name="T25" fmla="*/ 65 h 66"/>
                <a:gd name="T26" fmla="*/ 22 w 77"/>
                <a:gd name="T27" fmla="*/ 62 h 66"/>
                <a:gd name="T28" fmla="*/ 42 w 77"/>
                <a:gd name="T29" fmla="*/ 1 h 66"/>
                <a:gd name="T30" fmla="*/ 44 w 77"/>
                <a:gd name="T31" fmla="*/ 0 h 66"/>
                <a:gd name="T32" fmla="*/ 44 w 77"/>
                <a:gd name="T33" fmla="*/ 0 h 66"/>
                <a:gd name="T34" fmla="*/ 46 w 77"/>
                <a:gd name="T35" fmla="*/ 0 h 66"/>
                <a:gd name="T36" fmla="*/ 47 w 77"/>
                <a:gd name="T37" fmla="*/ 0 h 66"/>
                <a:gd name="T38" fmla="*/ 50 w 77"/>
                <a:gd name="T39" fmla="*/ 0 h 66"/>
                <a:gd name="T40" fmla="*/ 77 w 77"/>
                <a:gd name="T41" fmla="*/ 1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66">
                  <a:moveTo>
                    <a:pt x="77" y="11"/>
                  </a:moveTo>
                  <a:cubicBezTo>
                    <a:pt x="77" y="14"/>
                    <a:pt x="76" y="16"/>
                    <a:pt x="74" y="17"/>
                  </a:cubicBezTo>
                  <a:cubicBezTo>
                    <a:pt x="67" y="23"/>
                    <a:pt x="45" y="15"/>
                    <a:pt x="49" y="40"/>
                  </a:cubicBezTo>
                  <a:cubicBezTo>
                    <a:pt x="48" y="40"/>
                    <a:pt x="46" y="40"/>
                    <a:pt x="45" y="41"/>
                  </a:cubicBezTo>
                  <a:cubicBezTo>
                    <a:pt x="43" y="42"/>
                    <a:pt x="41" y="43"/>
                    <a:pt x="41" y="46"/>
                  </a:cubicBezTo>
                  <a:cubicBezTo>
                    <a:pt x="41" y="47"/>
                    <a:pt x="41" y="47"/>
                    <a:pt x="41" y="48"/>
                  </a:cubicBezTo>
                  <a:cubicBezTo>
                    <a:pt x="41" y="48"/>
                    <a:pt x="41" y="49"/>
                    <a:pt x="41" y="51"/>
                  </a:cubicBezTo>
                  <a:cubicBezTo>
                    <a:pt x="41" y="52"/>
                    <a:pt x="41" y="53"/>
                    <a:pt x="41" y="54"/>
                  </a:cubicBezTo>
                  <a:cubicBezTo>
                    <a:pt x="41" y="57"/>
                    <a:pt x="41" y="61"/>
                    <a:pt x="41" y="61"/>
                  </a:cubicBezTo>
                  <a:cubicBezTo>
                    <a:pt x="40" y="62"/>
                    <a:pt x="39" y="63"/>
                    <a:pt x="38" y="63"/>
                  </a:cubicBezTo>
                  <a:cubicBezTo>
                    <a:pt x="30" y="66"/>
                    <a:pt x="27" y="66"/>
                    <a:pt x="27" y="66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5" y="65"/>
                    <a:pt x="23" y="64"/>
                    <a:pt x="22" y="62"/>
                  </a:cubicBezTo>
                  <a:cubicBezTo>
                    <a:pt x="12" y="48"/>
                    <a:pt x="0" y="4"/>
                    <a:pt x="42" y="1"/>
                  </a:cubicBezTo>
                  <a:cubicBezTo>
                    <a:pt x="42" y="1"/>
                    <a:pt x="43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0"/>
                    <a:pt x="45" y="0"/>
                    <a:pt x="46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8" y="0"/>
                    <a:pt x="49" y="0"/>
                    <a:pt x="50" y="0"/>
                  </a:cubicBezTo>
                  <a:cubicBezTo>
                    <a:pt x="61" y="0"/>
                    <a:pt x="77" y="3"/>
                    <a:pt x="77" y="11"/>
                  </a:cubicBezTo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67" name="Freeform 450">
              <a:extLst>
                <a:ext uri="{FF2B5EF4-FFF2-40B4-BE49-F238E27FC236}">
                  <a16:creationId xmlns:a16="http://schemas.microsoft.com/office/drawing/2014/main" id="{44813E66-5C82-4278-8466-A5068A2BD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288" y="2454275"/>
              <a:ext cx="61913" cy="103188"/>
            </a:xfrm>
            <a:custGeom>
              <a:avLst/>
              <a:gdLst>
                <a:gd name="T0" fmla="*/ 0 w 13"/>
                <a:gd name="T1" fmla="*/ 8 h 21"/>
                <a:gd name="T2" fmla="*/ 9 w 13"/>
                <a:gd name="T3" fmla="*/ 18 h 21"/>
                <a:gd name="T4" fmla="*/ 13 w 13"/>
                <a:gd name="T5" fmla="*/ 8 h 21"/>
                <a:gd name="T6" fmla="*/ 6 w 13"/>
                <a:gd name="T7" fmla="*/ 0 h 21"/>
                <a:gd name="T8" fmla="*/ 0 w 13"/>
                <a:gd name="T9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1">
                  <a:moveTo>
                    <a:pt x="0" y="8"/>
                  </a:moveTo>
                  <a:cubicBezTo>
                    <a:pt x="1" y="14"/>
                    <a:pt x="4" y="21"/>
                    <a:pt x="9" y="18"/>
                  </a:cubicBezTo>
                  <a:cubicBezTo>
                    <a:pt x="12" y="16"/>
                    <a:pt x="13" y="13"/>
                    <a:pt x="13" y="8"/>
                  </a:cubicBezTo>
                  <a:cubicBezTo>
                    <a:pt x="13" y="3"/>
                    <a:pt x="9" y="0"/>
                    <a:pt x="6" y="0"/>
                  </a:cubicBezTo>
                  <a:cubicBezTo>
                    <a:pt x="2" y="0"/>
                    <a:pt x="0" y="3"/>
                    <a:pt x="0" y="8"/>
                  </a:cubicBezTo>
                  <a:close/>
                </a:path>
              </a:pathLst>
            </a:custGeom>
            <a:solidFill>
              <a:srgbClr val="FFD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68" name="Freeform 451">
              <a:extLst>
                <a:ext uri="{FF2B5EF4-FFF2-40B4-BE49-F238E27FC236}">
                  <a16:creationId xmlns:a16="http://schemas.microsoft.com/office/drawing/2014/main" id="{A27BF886-F08F-466A-B079-F47A619F54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0888" y="2670175"/>
              <a:ext cx="136525" cy="68263"/>
            </a:xfrm>
            <a:custGeom>
              <a:avLst/>
              <a:gdLst>
                <a:gd name="T0" fmla="*/ 1 w 28"/>
                <a:gd name="T1" fmla="*/ 13 h 14"/>
                <a:gd name="T2" fmla="*/ 1 w 28"/>
                <a:gd name="T3" fmla="*/ 13 h 14"/>
                <a:gd name="T4" fmla="*/ 0 w 28"/>
                <a:gd name="T5" fmla="*/ 14 h 14"/>
                <a:gd name="T6" fmla="*/ 1 w 28"/>
                <a:gd name="T7" fmla="*/ 13 h 14"/>
                <a:gd name="T8" fmla="*/ 1 w 28"/>
                <a:gd name="T9" fmla="*/ 13 h 14"/>
                <a:gd name="T10" fmla="*/ 26 w 28"/>
                <a:gd name="T11" fmla="*/ 0 h 14"/>
                <a:gd name="T12" fmla="*/ 23 w 28"/>
                <a:gd name="T13" fmla="*/ 0 h 14"/>
                <a:gd name="T14" fmla="*/ 23 w 28"/>
                <a:gd name="T15" fmla="*/ 0 h 14"/>
                <a:gd name="T16" fmla="*/ 21 w 28"/>
                <a:gd name="T17" fmla="*/ 1 h 14"/>
                <a:gd name="T18" fmla="*/ 19 w 28"/>
                <a:gd name="T19" fmla="*/ 1 h 14"/>
                <a:gd name="T20" fmla="*/ 18 w 28"/>
                <a:gd name="T21" fmla="*/ 2 h 14"/>
                <a:gd name="T22" fmla="*/ 13 w 28"/>
                <a:gd name="T23" fmla="*/ 4 h 14"/>
                <a:gd name="T24" fmla="*/ 1 w 28"/>
                <a:gd name="T25" fmla="*/ 13 h 14"/>
                <a:gd name="T26" fmla="*/ 28 w 28"/>
                <a:gd name="T27" fmla="*/ 0 h 14"/>
                <a:gd name="T28" fmla="*/ 28 w 28"/>
                <a:gd name="T29" fmla="*/ 0 h 14"/>
                <a:gd name="T30" fmla="*/ 28 w 28"/>
                <a:gd name="T31" fmla="*/ 0 h 14"/>
                <a:gd name="T32" fmla="*/ 26 w 28"/>
                <a:gd name="T3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14"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0" y="14"/>
                    <a:pt x="0" y="14"/>
                  </a:cubicBezTo>
                  <a:cubicBezTo>
                    <a:pt x="0" y="14"/>
                    <a:pt x="1" y="14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26" y="0"/>
                  </a:moveTo>
                  <a:cubicBezTo>
                    <a:pt x="25" y="0"/>
                    <a:pt x="24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1" y="0"/>
                    <a:pt x="21" y="1"/>
                  </a:cubicBezTo>
                  <a:cubicBezTo>
                    <a:pt x="20" y="1"/>
                    <a:pt x="20" y="1"/>
                    <a:pt x="19" y="1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6" y="3"/>
                    <a:pt x="15" y="4"/>
                    <a:pt x="13" y="4"/>
                  </a:cubicBezTo>
                  <a:cubicBezTo>
                    <a:pt x="9" y="7"/>
                    <a:pt x="5" y="9"/>
                    <a:pt x="1" y="13"/>
                  </a:cubicBezTo>
                  <a:cubicBezTo>
                    <a:pt x="2" y="12"/>
                    <a:pt x="18" y="4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7" y="0"/>
                    <a:pt x="26" y="0"/>
                    <a:pt x="26" y="0"/>
                  </a:cubicBezTo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69" name="Freeform 452">
              <a:extLst>
                <a:ext uri="{FF2B5EF4-FFF2-40B4-BE49-F238E27FC236}">
                  <a16:creationId xmlns:a16="http://schemas.microsoft.com/office/drawing/2014/main" id="{ABE3D6B9-A16A-41D2-B5CB-0E39C30ECC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238" y="2670175"/>
              <a:ext cx="169863" cy="63500"/>
            </a:xfrm>
            <a:custGeom>
              <a:avLst/>
              <a:gdLst>
                <a:gd name="T0" fmla="*/ 27 w 35"/>
                <a:gd name="T1" fmla="*/ 0 h 13"/>
                <a:gd name="T2" fmla="*/ 27 w 35"/>
                <a:gd name="T3" fmla="*/ 0 h 13"/>
                <a:gd name="T4" fmla="*/ 0 w 35"/>
                <a:gd name="T5" fmla="*/ 13 h 13"/>
                <a:gd name="T6" fmla="*/ 0 w 35"/>
                <a:gd name="T7" fmla="*/ 13 h 13"/>
                <a:gd name="T8" fmla="*/ 0 w 35"/>
                <a:gd name="T9" fmla="*/ 13 h 13"/>
                <a:gd name="T10" fmla="*/ 0 w 35"/>
                <a:gd name="T11" fmla="*/ 13 h 13"/>
                <a:gd name="T12" fmla="*/ 0 w 35"/>
                <a:gd name="T13" fmla="*/ 13 h 13"/>
                <a:gd name="T14" fmla="*/ 0 w 35"/>
                <a:gd name="T15" fmla="*/ 13 h 13"/>
                <a:gd name="T16" fmla="*/ 31 w 35"/>
                <a:gd name="T17" fmla="*/ 1 h 13"/>
                <a:gd name="T18" fmla="*/ 35 w 35"/>
                <a:gd name="T19" fmla="*/ 1 h 13"/>
                <a:gd name="T20" fmla="*/ 35 w 35"/>
                <a:gd name="T21" fmla="*/ 1 h 13"/>
                <a:gd name="T22" fmla="*/ 27 w 35"/>
                <a:gd name="T2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13"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7" y="4"/>
                    <a:pt x="1" y="12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1" y="9"/>
                    <a:pt x="20" y="1"/>
                    <a:pt x="31" y="1"/>
                  </a:cubicBezTo>
                  <a:cubicBezTo>
                    <a:pt x="32" y="1"/>
                    <a:pt x="34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2" y="0"/>
                    <a:pt x="29" y="0"/>
                    <a:pt x="27" y="0"/>
                  </a:cubicBezTo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70" name="Freeform 453">
              <a:extLst>
                <a:ext uri="{FF2B5EF4-FFF2-40B4-BE49-F238E27FC236}">
                  <a16:creationId xmlns:a16="http://schemas.microsoft.com/office/drawing/2014/main" id="{A20FF1E1-E1A1-4C94-AD86-722CA49E3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600" y="2601913"/>
              <a:ext cx="68263" cy="73025"/>
            </a:xfrm>
            <a:custGeom>
              <a:avLst/>
              <a:gdLst>
                <a:gd name="T0" fmla="*/ 14 w 14"/>
                <a:gd name="T1" fmla="*/ 0 h 15"/>
                <a:gd name="T2" fmla="*/ 4 w 14"/>
                <a:gd name="T3" fmla="*/ 3 h 15"/>
                <a:gd name="T4" fmla="*/ 3 w 14"/>
                <a:gd name="T5" fmla="*/ 3 h 15"/>
                <a:gd name="T6" fmla="*/ 2 w 14"/>
                <a:gd name="T7" fmla="*/ 2 h 15"/>
                <a:gd name="T8" fmla="*/ 0 w 14"/>
                <a:gd name="T9" fmla="*/ 14 h 15"/>
                <a:gd name="T10" fmla="*/ 0 w 14"/>
                <a:gd name="T11" fmla="*/ 14 h 15"/>
                <a:gd name="T12" fmla="*/ 3 w 14"/>
                <a:gd name="T13" fmla="*/ 14 h 15"/>
                <a:gd name="T14" fmla="*/ 5 w 14"/>
                <a:gd name="T15" fmla="*/ 14 h 15"/>
                <a:gd name="T16" fmla="*/ 5 w 14"/>
                <a:gd name="T17" fmla="*/ 14 h 15"/>
                <a:gd name="T18" fmla="*/ 13 w 14"/>
                <a:gd name="T19" fmla="*/ 15 h 15"/>
                <a:gd name="T20" fmla="*/ 13 w 14"/>
                <a:gd name="T21" fmla="*/ 15 h 15"/>
                <a:gd name="T22" fmla="*/ 13 w 14"/>
                <a:gd name="T23" fmla="*/ 15 h 15"/>
                <a:gd name="T24" fmla="*/ 13 w 14"/>
                <a:gd name="T25" fmla="*/ 15 h 15"/>
                <a:gd name="T26" fmla="*/ 9 w 14"/>
                <a:gd name="T27" fmla="*/ 12 h 15"/>
                <a:gd name="T28" fmla="*/ 8 w 14"/>
                <a:gd name="T29" fmla="*/ 11 h 15"/>
                <a:gd name="T30" fmla="*/ 14 w 14"/>
                <a:gd name="T3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5">
                  <a:moveTo>
                    <a:pt x="14" y="0"/>
                  </a:moveTo>
                  <a:cubicBezTo>
                    <a:pt x="8" y="2"/>
                    <a:pt x="5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2" y="14"/>
                    <a:pt x="3" y="14"/>
                  </a:cubicBezTo>
                  <a:cubicBezTo>
                    <a:pt x="3" y="14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7" y="14"/>
                    <a:pt x="10" y="14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1" y="15"/>
                    <a:pt x="9" y="13"/>
                    <a:pt x="9" y="1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7" y="8"/>
                    <a:pt x="9" y="3"/>
                    <a:pt x="14" y="0"/>
                  </a:cubicBezTo>
                </a:path>
              </a:pathLst>
            </a:custGeom>
            <a:solidFill>
              <a:srgbClr val="E5AF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71" name="Freeform 454">
              <a:extLst>
                <a:ext uri="{FF2B5EF4-FFF2-40B4-BE49-F238E27FC236}">
                  <a16:creationId xmlns:a16="http://schemas.microsoft.com/office/drawing/2014/main" id="{94FC50A9-5E48-40CC-8D4E-8414BAD0D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075" y="2562225"/>
              <a:ext cx="92075" cy="53975"/>
            </a:xfrm>
            <a:custGeom>
              <a:avLst/>
              <a:gdLst>
                <a:gd name="T0" fmla="*/ 1 w 19"/>
                <a:gd name="T1" fmla="*/ 0 h 11"/>
                <a:gd name="T2" fmla="*/ 0 w 19"/>
                <a:gd name="T3" fmla="*/ 7 h 11"/>
                <a:gd name="T4" fmla="*/ 4 w 19"/>
                <a:gd name="T5" fmla="*/ 10 h 11"/>
                <a:gd name="T6" fmla="*/ 4 w 19"/>
                <a:gd name="T7" fmla="*/ 10 h 11"/>
                <a:gd name="T8" fmla="*/ 5 w 19"/>
                <a:gd name="T9" fmla="*/ 11 h 11"/>
                <a:gd name="T10" fmla="*/ 6 w 19"/>
                <a:gd name="T11" fmla="*/ 11 h 11"/>
                <a:gd name="T12" fmla="*/ 16 w 19"/>
                <a:gd name="T13" fmla="*/ 8 h 11"/>
                <a:gd name="T14" fmla="*/ 16 w 19"/>
                <a:gd name="T15" fmla="*/ 8 h 11"/>
                <a:gd name="T16" fmla="*/ 19 w 19"/>
                <a:gd name="T17" fmla="*/ 6 h 11"/>
                <a:gd name="T18" fmla="*/ 18 w 19"/>
                <a:gd name="T19" fmla="*/ 6 h 11"/>
                <a:gd name="T20" fmla="*/ 4 w 19"/>
                <a:gd name="T21" fmla="*/ 2 h 11"/>
                <a:gd name="T22" fmla="*/ 1 w 19"/>
                <a:gd name="T2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11">
                  <a:moveTo>
                    <a:pt x="1" y="0"/>
                  </a:moveTo>
                  <a:cubicBezTo>
                    <a:pt x="1" y="3"/>
                    <a:pt x="1" y="5"/>
                    <a:pt x="0" y="7"/>
                  </a:cubicBezTo>
                  <a:cubicBezTo>
                    <a:pt x="1" y="9"/>
                    <a:pt x="3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6" y="11"/>
                  </a:cubicBezTo>
                  <a:cubicBezTo>
                    <a:pt x="7" y="11"/>
                    <a:pt x="10" y="10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7"/>
                    <a:pt x="18" y="7"/>
                    <a:pt x="19" y="6"/>
                  </a:cubicBezTo>
                  <a:cubicBezTo>
                    <a:pt x="19" y="6"/>
                    <a:pt x="18" y="6"/>
                    <a:pt x="18" y="6"/>
                  </a:cubicBezTo>
                  <a:cubicBezTo>
                    <a:pt x="13" y="6"/>
                    <a:pt x="8" y="4"/>
                    <a:pt x="4" y="2"/>
                  </a:cubicBezTo>
                  <a:cubicBezTo>
                    <a:pt x="3" y="2"/>
                    <a:pt x="2" y="1"/>
                    <a:pt x="1" y="0"/>
                  </a:cubicBezTo>
                </a:path>
              </a:pathLst>
            </a:custGeom>
            <a:solidFill>
              <a:srgbClr val="393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72" name="Freeform 455">
              <a:extLst>
                <a:ext uri="{FF2B5EF4-FFF2-40B4-BE49-F238E27FC236}">
                  <a16:creationId xmlns:a16="http://schemas.microsoft.com/office/drawing/2014/main" id="{49973C7F-4E4E-4878-B6C0-3207045509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1363" y="3152775"/>
              <a:ext cx="522288" cy="161925"/>
            </a:xfrm>
            <a:custGeom>
              <a:avLst/>
              <a:gdLst>
                <a:gd name="T0" fmla="*/ 97 w 107"/>
                <a:gd name="T1" fmla="*/ 24 h 33"/>
                <a:gd name="T2" fmla="*/ 97 w 107"/>
                <a:gd name="T3" fmla="*/ 24 h 33"/>
                <a:gd name="T4" fmla="*/ 98 w 107"/>
                <a:gd name="T5" fmla="*/ 33 h 33"/>
                <a:gd name="T6" fmla="*/ 97 w 107"/>
                <a:gd name="T7" fmla="*/ 24 h 33"/>
                <a:gd name="T8" fmla="*/ 0 w 107"/>
                <a:gd name="T9" fmla="*/ 7 h 33"/>
                <a:gd name="T10" fmla="*/ 0 w 107"/>
                <a:gd name="T11" fmla="*/ 7 h 33"/>
                <a:gd name="T12" fmla="*/ 17 w 107"/>
                <a:gd name="T13" fmla="*/ 11 h 33"/>
                <a:gd name="T14" fmla="*/ 0 w 107"/>
                <a:gd name="T15" fmla="*/ 7 h 33"/>
                <a:gd name="T16" fmla="*/ 107 w 107"/>
                <a:gd name="T17" fmla="*/ 0 h 33"/>
                <a:gd name="T18" fmla="*/ 107 w 107"/>
                <a:gd name="T19" fmla="*/ 0 h 33"/>
                <a:gd name="T20" fmla="*/ 107 w 107"/>
                <a:gd name="T21" fmla="*/ 0 h 33"/>
                <a:gd name="T22" fmla="*/ 107 w 107"/>
                <a:gd name="T23" fmla="*/ 0 h 33"/>
                <a:gd name="T24" fmla="*/ 107 w 107"/>
                <a:gd name="T25" fmla="*/ 1 h 33"/>
                <a:gd name="T26" fmla="*/ 107 w 107"/>
                <a:gd name="T27" fmla="*/ 0 h 33"/>
                <a:gd name="T28" fmla="*/ 107 w 107"/>
                <a:gd name="T29" fmla="*/ 0 h 33"/>
                <a:gd name="T30" fmla="*/ 107 w 107"/>
                <a:gd name="T3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7" h="33">
                  <a:moveTo>
                    <a:pt x="97" y="24"/>
                  </a:moveTo>
                  <a:cubicBezTo>
                    <a:pt x="97" y="24"/>
                    <a:pt x="97" y="24"/>
                    <a:pt x="97" y="24"/>
                  </a:cubicBezTo>
                  <a:cubicBezTo>
                    <a:pt x="98" y="33"/>
                    <a:pt x="98" y="33"/>
                    <a:pt x="98" y="33"/>
                  </a:cubicBezTo>
                  <a:cubicBezTo>
                    <a:pt x="97" y="24"/>
                    <a:pt x="97" y="24"/>
                    <a:pt x="97" y="24"/>
                  </a:cubicBezTo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5" y="9"/>
                    <a:pt x="11" y="11"/>
                    <a:pt x="17" y="11"/>
                  </a:cubicBezTo>
                  <a:cubicBezTo>
                    <a:pt x="11" y="10"/>
                    <a:pt x="5" y="9"/>
                    <a:pt x="0" y="7"/>
                  </a:cubicBezTo>
                  <a:moveTo>
                    <a:pt x="107" y="0"/>
                  </a:move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1"/>
                    <a:pt x="107" y="1"/>
                  </a:cubicBezTo>
                  <a:cubicBezTo>
                    <a:pt x="107" y="1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73" name="Freeform 456">
              <a:extLst>
                <a:ext uri="{FF2B5EF4-FFF2-40B4-BE49-F238E27FC236}">
                  <a16:creationId xmlns:a16="http://schemas.microsoft.com/office/drawing/2014/main" id="{C4161A25-BDED-4136-A5F1-56BD9D9C2C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0150" y="3206750"/>
              <a:ext cx="14288" cy="63500"/>
            </a:xfrm>
            <a:custGeom>
              <a:avLst/>
              <a:gdLst>
                <a:gd name="T0" fmla="*/ 0 w 3"/>
                <a:gd name="T1" fmla="*/ 0 h 13"/>
                <a:gd name="T2" fmla="*/ 0 w 3"/>
                <a:gd name="T3" fmla="*/ 0 h 13"/>
                <a:gd name="T4" fmla="*/ 3 w 3"/>
                <a:gd name="T5" fmla="*/ 13 h 13"/>
                <a:gd name="T6" fmla="*/ 3 w 3"/>
                <a:gd name="T7" fmla="*/ 13 h 13"/>
                <a:gd name="T8" fmla="*/ 3 w 3"/>
                <a:gd name="T9" fmla="*/ 13 h 13"/>
                <a:gd name="T10" fmla="*/ 0 w 3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74" name="Freeform 457">
              <a:extLst>
                <a:ext uri="{FF2B5EF4-FFF2-40B4-BE49-F238E27FC236}">
                  <a16:creationId xmlns:a16="http://schemas.microsoft.com/office/drawing/2014/main" id="{5AB3527B-3112-40CE-993B-8DAE44271D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713" y="3055938"/>
              <a:ext cx="82550" cy="82550"/>
            </a:xfrm>
            <a:custGeom>
              <a:avLst/>
              <a:gdLst>
                <a:gd name="T0" fmla="*/ 13 w 17"/>
                <a:gd name="T1" fmla="*/ 0 h 17"/>
                <a:gd name="T2" fmla="*/ 13 w 17"/>
                <a:gd name="T3" fmla="*/ 0 h 17"/>
                <a:gd name="T4" fmla="*/ 0 w 17"/>
                <a:gd name="T5" fmla="*/ 7 h 17"/>
                <a:gd name="T6" fmla="*/ 5 w 17"/>
                <a:gd name="T7" fmla="*/ 17 h 17"/>
                <a:gd name="T8" fmla="*/ 17 w 17"/>
                <a:gd name="T9" fmla="*/ 10 h 17"/>
                <a:gd name="T10" fmla="*/ 13 w 17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7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7"/>
                    <a:pt x="14" y="3"/>
                    <a:pt x="13" y="0"/>
                  </a:cubicBezTo>
                </a:path>
              </a:pathLst>
            </a:custGeom>
            <a:solidFill>
              <a:srgbClr val="716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75" name="Freeform 458">
              <a:extLst>
                <a:ext uri="{FF2B5EF4-FFF2-40B4-BE49-F238E27FC236}">
                  <a16:creationId xmlns:a16="http://schemas.microsoft.com/office/drawing/2014/main" id="{065B69C5-BD59-4E61-96DA-61A4DA0C5C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8225" y="3176588"/>
              <a:ext cx="161925" cy="30163"/>
            </a:xfrm>
            <a:custGeom>
              <a:avLst/>
              <a:gdLst>
                <a:gd name="T0" fmla="*/ 32 w 33"/>
                <a:gd name="T1" fmla="*/ 1 h 6"/>
                <a:gd name="T2" fmla="*/ 33 w 33"/>
                <a:gd name="T3" fmla="*/ 6 h 6"/>
                <a:gd name="T4" fmla="*/ 33 w 33"/>
                <a:gd name="T5" fmla="*/ 6 h 6"/>
                <a:gd name="T6" fmla="*/ 32 w 33"/>
                <a:gd name="T7" fmla="*/ 1 h 6"/>
                <a:gd name="T8" fmla="*/ 17 w 33"/>
                <a:gd name="T9" fmla="*/ 0 h 6"/>
                <a:gd name="T10" fmla="*/ 13 w 33"/>
                <a:gd name="T11" fmla="*/ 1 h 6"/>
                <a:gd name="T12" fmla="*/ 13 w 33"/>
                <a:gd name="T13" fmla="*/ 1 h 6"/>
                <a:gd name="T14" fmla="*/ 0 w 33"/>
                <a:gd name="T15" fmla="*/ 4 h 6"/>
                <a:gd name="T16" fmla="*/ 17 w 33"/>
                <a:gd name="T17" fmla="*/ 0 h 6"/>
                <a:gd name="T18" fmla="*/ 17 w 33"/>
                <a:gd name="T19" fmla="*/ 0 h 6"/>
                <a:gd name="T20" fmla="*/ 17 w 33"/>
                <a:gd name="T21" fmla="*/ 0 h 6"/>
                <a:gd name="T22" fmla="*/ 17 w 33"/>
                <a:gd name="T23" fmla="*/ 0 h 6"/>
                <a:gd name="T24" fmla="*/ 17 w 33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6">
                  <a:moveTo>
                    <a:pt x="32" y="1"/>
                  </a:move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2" y="1"/>
                    <a:pt x="32" y="1"/>
                    <a:pt x="32" y="1"/>
                  </a:cubicBezTo>
                  <a:moveTo>
                    <a:pt x="17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9" y="2"/>
                    <a:pt x="4" y="3"/>
                    <a:pt x="0" y="4"/>
                  </a:cubicBezTo>
                  <a:cubicBezTo>
                    <a:pt x="9" y="2"/>
                    <a:pt x="16" y="1"/>
                    <a:pt x="17" y="0"/>
                  </a:cubicBezTo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76" name="Freeform 459">
              <a:extLst>
                <a:ext uri="{FF2B5EF4-FFF2-40B4-BE49-F238E27FC236}">
                  <a16:creationId xmlns:a16="http://schemas.microsoft.com/office/drawing/2014/main" id="{66CD9DC3-84CE-4DF3-8BA3-562E6BD23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725" y="3152775"/>
              <a:ext cx="20638" cy="30163"/>
            </a:xfrm>
            <a:custGeom>
              <a:avLst/>
              <a:gdLst>
                <a:gd name="T0" fmla="*/ 1 w 4"/>
                <a:gd name="T1" fmla="*/ 0 h 6"/>
                <a:gd name="T2" fmla="*/ 0 w 4"/>
                <a:gd name="T3" fmla="*/ 1 h 6"/>
                <a:gd name="T4" fmla="*/ 0 w 4"/>
                <a:gd name="T5" fmla="*/ 6 h 6"/>
                <a:gd name="T6" fmla="*/ 4 w 4"/>
                <a:gd name="T7" fmla="*/ 5 h 6"/>
                <a:gd name="T8" fmla="*/ 4 w 4"/>
                <a:gd name="T9" fmla="*/ 5 h 6"/>
                <a:gd name="T10" fmla="*/ 4 w 4"/>
                <a:gd name="T11" fmla="*/ 5 h 6"/>
                <a:gd name="T12" fmla="*/ 4 w 4"/>
                <a:gd name="T13" fmla="*/ 5 h 6"/>
                <a:gd name="T14" fmla="*/ 1 w 4"/>
                <a:gd name="T15" fmla="*/ 0 h 6"/>
                <a:gd name="T16" fmla="*/ 1 w 4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6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4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E5AF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77" name="Freeform 460">
              <a:extLst>
                <a:ext uri="{FF2B5EF4-FFF2-40B4-BE49-F238E27FC236}">
                  <a16:creationId xmlns:a16="http://schemas.microsoft.com/office/drawing/2014/main" id="{72A3F1AA-5866-4251-AA15-13825589B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5388" y="3171825"/>
              <a:ext cx="77788" cy="142875"/>
            </a:xfrm>
            <a:custGeom>
              <a:avLst/>
              <a:gdLst>
                <a:gd name="T0" fmla="*/ 10 w 16"/>
                <a:gd name="T1" fmla="*/ 0 h 29"/>
                <a:gd name="T2" fmla="*/ 7 w 16"/>
                <a:gd name="T3" fmla="*/ 1 h 29"/>
                <a:gd name="T4" fmla="*/ 7 w 16"/>
                <a:gd name="T5" fmla="*/ 1 h 29"/>
                <a:gd name="T6" fmla="*/ 4 w 16"/>
                <a:gd name="T7" fmla="*/ 1 h 29"/>
                <a:gd name="T8" fmla="*/ 2 w 16"/>
                <a:gd name="T9" fmla="*/ 2 h 29"/>
                <a:gd name="T10" fmla="*/ 2 w 16"/>
                <a:gd name="T11" fmla="*/ 2 h 29"/>
                <a:gd name="T12" fmla="*/ 2 w 16"/>
                <a:gd name="T13" fmla="*/ 2 h 29"/>
                <a:gd name="T14" fmla="*/ 1 w 16"/>
                <a:gd name="T15" fmla="*/ 2 h 29"/>
                <a:gd name="T16" fmla="*/ 0 w 16"/>
                <a:gd name="T17" fmla="*/ 2 h 29"/>
                <a:gd name="T18" fmla="*/ 1 w 16"/>
                <a:gd name="T19" fmla="*/ 7 h 29"/>
                <a:gd name="T20" fmla="*/ 4 w 16"/>
                <a:gd name="T21" fmla="*/ 20 h 29"/>
                <a:gd name="T22" fmla="*/ 5 w 16"/>
                <a:gd name="T23" fmla="*/ 29 h 29"/>
                <a:gd name="T24" fmla="*/ 16 w 16"/>
                <a:gd name="T25" fmla="*/ 27 h 29"/>
                <a:gd name="T26" fmla="*/ 10 w 16"/>
                <a:gd name="T2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29">
                  <a:moveTo>
                    <a:pt x="10" y="0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E5AF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78" name="Freeform 461">
              <a:extLst>
                <a:ext uri="{FF2B5EF4-FFF2-40B4-BE49-F238E27FC236}">
                  <a16:creationId xmlns:a16="http://schemas.microsoft.com/office/drawing/2014/main" id="{3DBF371F-3BAB-4115-85EF-87A8901315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4913" y="3152775"/>
              <a:ext cx="58738" cy="30163"/>
            </a:xfrm>
            <a:custGeom>
              <a:avLst/>
              <a:gdLst>
                <a:gd name="T0" fmla="*/ 2 w 12"/>
                <a:gd name="T1" fmla="*/ 5 h 6"/>
                <a:gd name="T2" fmla="*/ 0 w 12"/>
                <a:gd name="T3" fmla="*/ 6 h 6"/>
                <a:gd name="T4" fmla="*/ 0 w 12"/>
                <a:gd name="T5" fmla="*/ 6 h 6"/>
                <a:gd name="T6" fmla="*/ 0 w 12"/>
                <a:gd name="T7" fmla="*/ 6 h 6"/>
                <a:gd name="T8" fmla="*/ 0 w 12"/>
                <a:gd name="T9" fmla="*/ 6 h 6"/>
                <a:gd name="T10" fmla="*/ 2 w 12"/>
                <a:gd name="T11" fmla="*/ 5 h 6"/>
                <a:gd name="T12" fmla="*/ 12 w 12"/>
                <a:gd name="T13" fmla="*/ 0 h 6"/>
                <a:gd name="T14" fmla="*/ 8 w 12"/>
                <a:gd name="T15" fmla="*/ 1 h 6"/>
                <a:gd name="T16" fmla="*/ 8 w 12"/>
                <a:gd name="T17" fmla="*/ 1 h 6"/>
                <a:gd name="T18" fmla="*/ 8 w 12"/>
                <a:gd name="T19" fmla="*/ 1 h 6"/>
                <a:gd name="T20" fmla="*/ 5 w 12"/>
                <a:gd name="T21" fmla="*/ 5 h 6"/>
                <a:gd name="T22" fmla="*/ 8 w 12"/>
                <a:gd name="T23" fmla="*/ 4 h 6"/>
                <a:gd name="T24" fmla="*/ 10 w 12"/>
                <a:gd name="T25" fmla="*/ 4 h 6"/>
                <a:gd name="T26" fmla="*/ 12 w 12"/>
                <a:gd name="T27" fmla="*/ 1 h 6"/>
                <a:gd name="T28" fmla="*/ 12 w 12"/>
                <a:gd name="T29" fmla="*/ 0 h 6"/>
                <a:gd name="T30" fmla="*/ 12 w 12"/>
                <a:gd name="T31" fmla="*/ 0 h 6"/>
                <a:gd name="T32" fmla="*/ 12 w 12"/>
                <a:gd name="T3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6">
                  <a:moveTo>
                    <a:pt x="2" y="5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12" y="0"/>
                  </a:moveTo>
                  <a:cubicBezTo>
                    <a:pt x="11" y="0"/>
                    <a:pt x="10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3"/>
                    <a:pt x="7" y="4"/>
                    <a:pt x="5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3"/>
                    <a:pt x="12" y="2"/>
                    <a:pt x="12" y="1"/>
                  </a:cubicBezTo>
                  <a:cubicBezTo>
                    <a:pt x="12" y="1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E5AF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79" name="Freeform 462">
              <a:extLst>
                <a:ext uri="{FF2B5EF4-FFF2-40B4-BE49-F238E27FC236}">
                  <a16:creationId xmlns:a16="http://schemas.microsoft.com/office/drawing/2014/main" id="{FF101B43-5A14-4A73-9D5A-794E305CCA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488" y="3152775"/>
              <a:ext cx="98425" cy="39688"/>
            </a:xfrm>
            <a:custGeom>
              <a:avLst/>
              <a:gdLst>
                <a:gd name="T0" fmla="*/ 20 w 20"/>
                <a:gd name="T1" fmla="*/ 6 h 8"/>
                <a:gd name="T2" fmla="*/ 20 w 20"/>
                <a:gd name="T3" fmla="*/ 6 h 8"/>
                <a:gd name="T4" fmla="*/ 20 w 20"/>
                <a:gd name="T5" fmla="*/ 6 h 8"/>
                <a:gd name="T6" fmla="*/ 20 w 20"/>
                <a:gd name="T7" fmla="*/ 6 h 8"/>
                <a:gd name="T8" fmla="*/ 1 w 20"/>
                <a:gd name="T9" fmla="*/ 0 h 8"/>
                <a:gd name="T10" fmla="*/ 0 w 20"/>
                <a:gd name="T11" fmla="*/ 0 h 8"/>
                <a:gd name="T12" fmla="*/ 0 w 20"/>
                <a:gd name="T13" fmla="*/ 0 h 8"/>
                <a:gd name="T14" fmla="*/ 3 w 20"/>
                <a:gd name="T15" fmla="*/ 5 h 8"/>
                <a:gd name="T16" fmla="*/ 3 w 20"/>
                <a:gd name="T17" fmla="*/ 5 h 8"/>
                <a:gd name="T18" fmla="*/ 3 w 20"/>
                <a:gd name="T19" fmla="*/ 5 h 8"/>
                <a:gd name="T20" fmla="*/ 3 w 20"/>
                <a:gd name="T21" fmla="*/ 5 h 8"/>
                <a:gd name="T22" fmla="*/ 5 w 20"/>
                <a:gd name="T23" fmla="*/ 7 h 8"/>
                <a:gd name="T24" fmla="*/ 6 w 20"/>
                <a:gd name="T25" fmla="*/ 7 h 8"/>
                <a:gd name="T26" fmla="*/ 7 w 20"/>
                <a:gd name="T27" fmla="*/ 7 h 8"/>
                <a:gd name="T28" fmla="*/ 7 w 20"/>
                <a:gd name="T29" fmla="*/ 7 h 8"/>
                <a:gd name="T30" fmla="*/ 8 w 20"/>
                <a:gd name="T31" fmla="*/ 8 h 8"/>
                <a:gd name="T32" fmla="*/ 8 w 20"/>
                <a:gd name="T33" fmla="*/ 8 h 8"/>
                <a:gd name="T34" fmla="*/ 10 w 20"/>
                <a:gd name="T35" fmla="*/ 8 h 8"/>
                <a:gd name="T36" fmla="*/ 12 w 20"/>
                <a:gd name="T37" fmla="*/ 7 h 8"/>
                <a:gd name="T38" fmla="*/ 18 w 20"/>
                <a:gd name="T39" fmla="*/ 6 h 8"/>
                <a:gd name="T40" fmla="*/ 19 w 20"/>
                <a:gd name="T41" fmla="*/ 6 h 8"/>
                <a:gd name="T42" fmla="*/ 20 w 20"/>
                <a:gd name="T43" fmla="*/ 6 h 8"/>
                <a:gd name="T44" fmla="*/ 19 w 20"/>
                <a:gd name="T45" fmla="*/ 6 h 8"/>
                <a:gd name="T46" fmla="*/ 18 w 20"/>
                <a:gd name="T47" fmla="*/ 2 h 8"/>
                <a:gd name="T48" fmla="*/ 17 w 20"/>
                <a:gd name="T49" fmla="*/ 3 h 8"/>
                <a:gd name="T50" fmla="*/ 16 w 20"/>
                <a:gd name="T51" fmla="*/ 3 h 8"/>
                <a:gd name="T52" fmla="*/ 14 w 20"/>
                <a:gd name="T53" fmla="*/ 3 h 8"/>
                <a:gd name="T54" fmla="*/ 9 w 20"/>
                <a:gd name="T55" fmla="*/ 2 h 8"/>
                <a:gd name="T56" fmla="*/ 1 w 20"/>
                <a:gd name="T5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0" h="8">
                  <a:moveTo>
                    <a:pt x="20" y="6"/>
                  </a:move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2" y="4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8"/>
                    <a:pt x="9" y="8"/>
                    <a:pt x="10" y="8"/>
                  </a:cubicBezTo>
                  <a:cubicBezTo>
                    <a:pt x="11" y="8"/>
                    <a:pt x="11" y="8"/>
                    <a:pt x="12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7" y="2"/>
                    <a:pt x="17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5" y="3"/>
                    <a:pt x="14" y="3"/>
                  </a:cubicBezTo>
                  <a:cubicBezTo>
                    <a:pt x="13" y="3"/>
                    <a:pt x="11" y="2"/>
                    <a:pt x="9" y="2"/>
                  </a:cubicBezTo>
                  <a:cubicBezTo>
                    <a:pt x="6" y="2"/>
                    <a:pt x="4" y="1"/>
                    <a:pt x="1" y="0"/>
                  </a:cubicBezTo>
                </a:path>
              </a:pathLst>
            </a:custGeom>
            <a:solidFill>
              <a:srgbClr val="E5AF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80" name="Freeform 463">
              <a:extLst>
                <a:ext uri="{FF2B5EF4-FFF2-40B4-BE49-F238E27FC236}">
                  <a16:creationId xmlns:a16="http://schemas.microsoft.com/office/drawing/2014/main" id="{8C200E3B-E31A-44D4-8EB6-F080C54D7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5388" y="3157538"/>
              <a:ext cx="47625" cy="25400"/>
            </a:xfrm>
            <a:custGeom>
              <a:avLst/>
              <a:gdLst>
                <a:gd name="T0" fmla="*/ 10 w 10"/>
                <a:gd name="T1" fmla="*/ 0 h 5"/>
                <a:gd name="T2" fmla="*/ 10 w 10"/>
                <a:gd name="T3" fmla="*/ 0 h 5"/>
                <a:gd name="T4" fmla="*/ 10 w 10"/>
                <a:gd name="T5" fmla="*/ 0 h 5"/>
                <a:gd name="T6" fmla="*/ 3 w 10"/>
                <a:gd name="T7" fmla="*/ 1 h 5"/>
                <a:gd name="T8" fmla="*/ 2 w 10"/>
                <a:gd name="T9" fmla="*/ 1 h 5"/>
                <a:gd name="T10" fmla="*/ 0 w 10"/>
                <a:gd name="T11" fmla="*/ 1 h 5"/>
                <a:gd name="T12" fmla="*/ 0 w 10"/>
                <a:gd name="T13" fmla="*/ 1 h 5"/>
                <a:gd name="T14" fmla="*/ 1 w 10"/>
                <a:gd name="T15" fmla="*/ 5 h 5"/>
                <a:gd name="T16" fmla="*/ 2 w 10"/>
                <a:gd name="T17" fmla="*/ 5 h 5"/>
                <a:gd name="T18" fmla="*/ 2 w 10"/>
                <a:gd name="T19" fmla="*/ 5 h 5"/>
                <a:gd name="T20" fmla="*/ 2 w 10"/>
                <a:gd name="T21" fmla="*/ 5 h 5"/>
                <a:gd name="T22" fmla="*/ 4 w 10"/>
                <a:gd name="T23" fmla="*/ 4 h 5"/>
                <a:gd name="T24" fmla="*/ 7 w 10"/>
                <a:gd name="T25" fmla="*/ 4 h 5"/>
                <a:gd name="T26" fmla="*/ 7 w 10"/>
                <a:gd name="T27" fmla="*/ 4 h 5"/>
                <a:gd name="T28" fmla="*/ 10 w 10"/>
                <a:gd name="T29" fmla="*/ 0 h 5"/>
                <a:gd name="T30" fmla="*/ 10 w 10"/>
                <a:gd name="T31" fmla="*/ 0 h 5"/>
                <a:gd name="T32" fmla="*/ 10 w 10"/>
                <a:gd name="T3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" h="5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6" y="1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9" y="3"/>
                    <a:pt x="10" y="2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E5AF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81" name="Freeform 464">
              <a:extLst>
                <a:ext uri="{FF2B5EF4-FFF2-40B4-BE49-F238E27FC236}">
                  <a16:creationId xmlns:a16="http://schemas.microsoft.com/office/drawing/2014/main" id="{AEF1469D-1ECC-4552-BF7E-546970B659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338" y="2917825"/>
              <a:ext cx="73025" cy="269875"/>
            </a:xfrm>
            <a:custGeom>
              <a:avLst/>
              <a:gdLst>
                <a:gd name="T0" fmla="*/ 14 w 15"/>
                <a:gd name="T1" fmla="*/ 55 h 55"/>
                <a:gd name="T2" fmla="*/ 15 w 15"/>
                <a:gd name="T3" fmla="*/ 55 h 55"/>
                <a:gd name="T4" fmla="*/ 15 w 15"/>
                <a:gd name="T5" fmla="*/ 55 h 55"/>
                <a:gd name="T6" fmla="*/ 15 w 15"/>
                <a:gd name="T7" fmla="*/ 55 h 55"/>
                <a:gd name="T8" fmla="*/ 15 w 15"/>
                <a:gd name="T9" fmla="*/ 55 h 55"/>
                <a:gd name="T10" fmla="*/ 14 w 15"/>
                <a:gd name="T11" fmla="*/ 55 h 55"/>
                <a:gd name="T12" fmla="*/ 0 w 15"/>
                <a:gd name="T13" fmla="*/ 0 h 55"/>
                <a:gd name="T14" fmla="*/ 0 w 15"/>
                <a:gd name="T15" fmla="*/ 6 h 55"/>
                <a:gd name="T16" fmla="*/ 3 w 15"/>
                <a:gd name="T17" fmla="*/ 28 h 55"/>
                <a:gd name="T18" fmla="*/ 3 w 15"/>
                <a:gd name="T19" fmla="*/ 28 h 55"/>
                <a:gd name="T20" fmla="*/ 3 w 15"/>
                <a:gd name="T21" fmla="*/ 28 h 55"/>
                <a:gd name="T22" fmla="*/ 3 w 15"/>
                <a:gd name="T23" fmla="*/ 28 h 55"/>
                <a:gd name="T24" fmla="*/ 7 w 15"/>
                <a:gd name="T25" fmla="*/ 38 h 55"/>
                <a:gd name="T26" fmla="*/ 7 w 15"/>
                <a:gd name="T27" fmla="*/ 38 h 55"/>
                <a:gd name="T28" fmla="*/ 12 w 15"/>
                <a:gd name="T29" fmla="*/ 50 h 55"/>
                <a:gd name="T30" fmla="*/ 13 w 15"/>
                <a:gd name="T31" fmla="*/ 40 h 55"/>
                <a:gd name="T32" fmla="*/ 12 w 15"/>
                <a:gd name="T33" fmla="*/ 36 h 55"/>
                <a:gd name="T34" fmla="*/ 8 w 15"/>
                <a:gd name="T35" fmla="*/ 25 h 55"/>
                <a:gd name="T36" fmla="*/ 5 w 15"/>
                <a:gd name="T37" fmla="*/ 8 h 55"/>
                <a:gd name="T38" fmla="*/ 5 w 15"/>
                <a:gd name="T39" fmla="*/ 8 h 55"/>
                <a:gd name="T40" fmla="*/ 5 w 15"/>
                <a:gd name="T41" fmla="*/ 6 h 55"/>
                <a:gd name="T42" fmla="*/ 0 w 15"/>
                <a:gd name="T4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" h="55">
                  <a:moveTo>
                    <a:pt x="14" y="55"/>
                  </a:moveTo>
                  <a:cubicBezTo>
                    <a:pt x="15" y="55"/>
                    <a:pt x="15" y="55"/>
                    <a:pt x="15" y="55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5" y="55"/>
                    <a:pt x="15" y="55"/>
                    <a:pt x="14" y="55"/>
                  </a:cubicBezTo>
                  <a:moveTo>
                    <a:pt x="0" y="0"/>
                  </a:moveTo>
                  <a:cubicBezTo>
                    <a:pt x="0" y="2"/>
                    <a:pt x="0" y="4"/>
                    <a:pt x="0" y="6"/>
                  </a:cubicBezTo>
                  <a:cubicBezTo>
                    <a:pt x="0" y="14"/>
                    <a:pt x="1" y="21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4" y="31"/>
                    <a:pt x="6" y="35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2"/>
                    <a:pt x="10" y="46"/>
                    <a:pt x="12" y="50"/>
                  </a:cubicBezTo>
                  <a:cubicBezTo>
                    <a:pt x="11" y="47"/>
                    <a:pt x="12" y="43"/>
                    <a:pt x="13" y="40"/>
                  </a:cubicBezTo>
                  <a:cubicBezTo>
                    <a:pt x="13" y="38"/>
                    <a:pt x="12" y="37"/>
                    <a:pt x="12" y="36"/>
                  </a:cubicBezTo>
                  <a:cubicBezTo>
                    <a:pt x="10" y="32"/>
                    <a:pt x="9" y="29"/>
                    <a:pt x="8" y="25"/>
                  </a:cubicBezTo>
                  <a:cubicBezTo>
                    <a:pt x="6" y="19"/>
                    <a:pt x="5" y="13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5" y="6"/>
                    <a:pt x="5" y="6"/>
                  </a:cubicBezTo>
                  <a:cubicBezTo>
                    <a:pt x="3" y="4"/>
                    <a:pt x="1" y="2"/>
                    <a:pt x="0" y="0"/>
                  </a:cubicBezTo>
                </a:path>
              </a:pathLst>
            </a:custGeom>
            <a:solidFill>
              <a:srgbClr val="E5AF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82" name="Freeform 465">
              <a:extLst>
                <a:ext uri="{FF2B5EF4-FFF2-40B4-BE49-F238E27FC236}">
                  <a16:creationId xmlns:a16="http://schemas.microsoft.com/office/drawing/2014/main" id="{9B88597C-4563-46E0-8876-FAF905A95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313" y="3113088"/>
              <a:ext cx="379413" cy="98425"/>
            </a:xfrm>
            <a:custGeom>
              <a:avLst/>
              <a:gdLst>
                <a:gd name="T0" fmla="*/ 2 w 78"/>
                <a:gd name="T1" fmla="*/ 0 h 20"/>
                <a:gd name="T2" fmla="*/ 1 w 78"/>
                <a:gd name="T3" fmla="*/ 10 h 20"/>
                <a:gd name="T4" fmla="*/ 3 w 78"/>
                <a:gd name="T5" fmla="*/ 15 h 20"/>
                <a:gd name="T6" fmla="*/ 4 w 78"/>
                <a:gd name="T7" fmla="*/ 15 h 20"/>
                <a:gd name="T8" fmla="*/ 4 w 78"/>
                <a:gd name="T9" fmla="*/ 15 h 20"/>
                <a:gd name="T10" fmla="*/ 21 w 78"/>
                <a:gd name="T11" fmla="*/ 19 h 20"/>
                <a:gd name="T12" fmla="*/ 24 w 78"/>
                <a:gd name="T13" fmla="*/ 19 h 20"/>
                <a:gd name="T14" fmla="*/ 35 w 78"/>
                <a:gd name="T15" fmla="*/ 20 h 20"/>
                <a:gd name="T16" fmla="*/ 65 w 78"/>
                <a:gd name="T17" fmla="*/ 17 h 20"/>
                <a:gd name="T18" fmla="*/ 78 w 78"/>
                <a:gd name="T19" fmla="*/ 14 h 20"/>
                <a:gd name="T20" fmla="*/ 78 w 78"/>
                <a:gd name="T21" fmla="*/ 14 h 20"/>
                <a:gd name="T22" fmla="*/ 78 w 78"/>
                <a:gd name="T23" fmla="*/ 9 h 20"/>
                <a:gd name="T24" fmla="*/ 69 w 78"/>
                <a:gd name="T25" fmla="*/ 11 h 20"/>
                <a:gd name="T26" fmla="*/ 38 w 78"/>
                <a:gd name="T27" fmla="*/ 14 h 20"/>
                <a:gd name="T28" fmla="*/ 20 w 78"/>
                <a:gd name="T29" fmla="*/ 13 h 20"/>
                <a:gd name="T30" fmla="*/ 13 w 78"/>
                <a:gd name="T31" fmla="*/ 11 h 20"/>
                <a:gd name="T32" fmla="*/ 7 w 78"/>
                <a:gd name="T33" fmla="*/ 8 h 20"/>
                <a:gd name="T34" fmla="*/ 2 w 78"/>
                <a:gd name="T3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" h="20">
                  <a:moveTo>
                    <a:pt x="2" y="0"/>
                  </a:moveTo>
                  <a:cubicBezTo>
                    <a:pt x="1" y="3"/>
                    <a:pt x="0" y="7"/>
                    <a:pt x="1" y="10"/>
                  </a:cubicBezTo>
                  <a:cubicBezTo>
                    <a:pt x="2" y="12"/>
                    <a:pt x="3" y="14"/>
                    <a:pt x="3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9" y="17"/>
                    <a:pt x="15" y="18"/>
                    <a:pt x="21" y="19"/>
                  </a:cubicBezTo>
                  <a:cubicBezTo>
                    <a:pt x="22" y="19"/>
                    <a:pt x="23" y="19"/>
                    <a:pt x="24" y="19"/>
                  </a:cubicBezTo>
                  <a:cubicBezTo>
                    <a:pt x="28" y="20"/>
                    <a:pt x="31" y="20"/>
                    <a:pt x="35" y="20"/>
                  </a:cubicBezTo>
                  <a:cubicBezTo>
                    <a:pt x="46" y="20"/>
                    <a:pt x="56" y="19"/>
                    <a:pt x="65" y="17"/>
                  </a:cubicBezTo>
                  <a:cubicBezTo>
                    <a:pt x="69" y="16"/>
                    <a:pt x="74" y="15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6" y="10"/>
                    <a:pt x="73" y="10"/>
                    <a:pt x="69" y="11"/>
                  </a:cubicBezTo>
                  <a:cubicBezTo>
                    <a:pt x="61" y="13"/>
                    <a:pt x="49" y="14"/>
                    <a:pt x="38" y="14"/>
                  </a:cubicBezTo>
                  <a:cubicBezTo>
                    <a:pt x="32" y="14"/>
                    <a:pt x="26" y="14"/>
                    <a:pt x="20" y="13"/>
                  </a:cubicBezTo>
                  <a:cubicBezTo>
                    <a:pt x="18" y="12"/>
                    <a:pt x="15" y="12"/>
                    <a:pt x="13" y="11"/>
                  </a:cubicBezTo>
                  <a:cubicBezTo>
                    <a:pt x="11" y="10"/>
                    <a:pt x="9" y="9"/>
                    <a:pt x="7" y="8"/>
                  </a:cubicBezTo>
                  <a:cubicBezTo>
                    <a:pt x="5" y="5"/>
                    <a:pt x="4" y="3"/>
                    <a:pt x="2" y="0"/>
                  </a:cubicBezTo>
                </a:path>
              </a:pathLst>
            </a:custGeom>
            <a:solidFill>
              <a:srgbClr val="E5AF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83" name="Freeform 466">
              <a:extLst>
                <a:ext uri="{FF2B5EF4-FFF2-40B4-BE49-F238E27FC236}">
                  <a16:creationId xmlns:a16="http://schemas.microsoft.com/office/drawing/2014/main" id="{4E500FB3-3324-405C-88ED-C3EAD5822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525" y="2825750"/>
              <a:ext cx="58738" cy="122238"/>
            </a:xfrm>
            <a:custGeom>
              <a:avLst/>
              <a:gdLst>
                <a:gd name="T0" fmla="*/ 2 w 12"/>
                <a:gd name="T1" fmla="*/ 0 h 25"/>
                <a:gd name="T2" fmla="*/ 5 w 12"/>
                <a:gd name="T3" fmla="*/ 19 h 25"/>
                <a:gd name="T4" fmla="*/ 5 w 12"/>
                <a:gd name="T5" fmla="*/ 19 h 25"/>
                <a:gd name="T6" fmla="*/ 5 w 12"/>
                <a:gd name="T7" fmla="*/ 19 h 25"/>
                <a:gd name="T8" fmla="*/ 5 w 12"/>
                <a:gd name="T9" fmla="*/ 19 h 25"/>
                <a:gd name="T10" fmla="*/ 5 w 12"/>
                <a:gd name="T11" fmla="*/ 19 h 25"/>
                <a:gd name="T12" fmla="*/ 10 w 12"/>
                <a:gd name="T13" fmla="*/ 25 h 25"/>
                <a:gd name="T14" fmla="*/ 12 w 12"/>
                <a:gd name="T15" fmla="*/ 17 h 25"/>
                <a:gd name="T16" fmla="*/ 9 w 12"/>
                <a:gd name="T17" fmla="*/ 15 h 25"/>
                <a:gd name="T18" fmla="*/ 6 w 12"/>
                <a:gd name="T19" fmla="*/ 12 h 25"/>
                <a:gd name="T20" fmla="*/ 2 w 12"/>
                <a:gd name="T2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25">
                  <a:moveTo>
                    <a:pt x="2" y="0"/>
                  </a:moveTo>
                  <a:cubicBezTo>
                    <a:pt x="0" y="6"/>
                    <a:pt x="1" y="12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6" y="21"/>
                    <a:pt x="8" y="23"/>
                    <a:pt x="10" y="25"/>
                  </a:cubicBezTo>
                  <a:cubicBezTo>
                    <a:pt x="10" y="21"/>
                    <a:pt x="11" y="19"/>
                    <a:pt x="12" y="17"/>
                  </a:cubicBezTo>
                  <a:cubicBezTo>
                    <a:pt x="11" y="17"/>
                    <a:pt x="10" y="16"/>
                    <a:pt x="9" y="15"/>
                  </a:cubicBezTo>
                  <a:cubicBezTo>
                    <a:pt x="8" y="14"/>
                    <a:pt x="7" y="13"/>
                    <a:pt x="6" y="12"/>
                  </a:cubicBezTo>
                  <a:cubicBezTo>
                    <a:pt x="3" y="9"/>
                    <a:pt x="2" y="5"/>
                    <a:pt x="2" y="0"/>
                  </a:cubicBezTo>
                </a:path>
              </a:pathLst>
            </a:custGeom>
            <a:solidFill>
              <a:srgbClr val="E5AF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84" name="Oval 467">
              <a:extLst>
                <a:ext uri="{FF2B5EF4-FFF2-40B4-BE49-F238E27FC236}">
                  <a16:creationId xmlns:a16="http://schemas.microsoft.com/office/drawing/2014/main" id="{E77D7E9C-4473-4DAF-A601-F198B7C22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2175" y="3338513"/>
              <a:ext cx="1588" cy="1588"/>
            </a:xfrm>
            <a:prstGeom prst="ellipse">
              <a:avLst/>
            </a:prstGeom>
            <a:solidFill>
              <a:srgbClr val="D2D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85" name="Freeform 468">
              <a:extLst>
                <a:ext uri="{FF2B5EF4-FFF2-40B4-BE49-F238E27FC236}">
                  <a16:creationId xmlns:a16="http://schemas.microsoft.com/office/drawing/2014/main" id="{23D4DCE6-165F-46DE-93CF-24998C1AD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7438" y="3352800"/>
              <a:ext cx="34925" cy="0"/>
            </a:xfrm>
            <a:custGeom>
              <a:avLst/>
              <a:gdLst>
                <a:gd name="T0" fmla="*/ 7 w 7"/>
                <a:gd name="T1" fmla="*/ 0 w 7"/>
                <a:gd name="T2" fmla="*/ 0 w 7"/>
                <a:gd name="T3" fmla="*/ 7 w 7"/>
                <a:gd name="T4" fmla="*/ 7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7">
                  <a:moveTo>
                    <a:pt x="7" y="0"/>
                  </a:moveTo>
                  <a:cubicBezTo>
                    <a:pt x="5" y="0"/>
                    <a:pt x="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86" name="Freeform 469">
              <a:extLst>
                <a:ext uri="{FF2B5EF4-FFF2-40B4-BE49-F238E27FC236}">
                  <a16:creationId xmlns:a16="http://schemas.microsoft.com/office/drawing/2014/main" id="{EFCB412D-F4FC-43A5-8A49-ED66781744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1638" y="3362325"/>
              <a:ext cx="481013" cy="1270000"/>
            </a:xfrm>
            <a:custGeom>
              <a:avLst/>
              <a:gdLst>
                <a:gd name="T0" fmla="*/ 65 w 99"/>
                <a:gd name="T1" fmla="*/ 259 h 260"/>
                <a:gd name="T2" fmla="*/ 64 w 99"/>
                <a:gd name="T3" fmla="*/ 260 h 260"/>
                <a:gd name="T4" fmla="*/ 60 w 99"/>
                <a:gd name="T5" fmla="*/ 260 h 260"/>
                <a:gd name="T6" fmla="*/ 64 w 99"/>
                <a:gd name="T7" fmla="*/ 260 h 260"/>
                <a:gd name="T8" fmla="*/ 65 w 99"/>
                <a:gd name="T9" fmla="*/ 259 h 260"/>
                <a:gd name="T10" fmla="*/ 20 w 99"/>
                <a:gd name="T11" fmla="*/ 256 h 260"/>
                <a:gd name="T12" fmla="*/ 21 w 99"/>
                <a:gd name="T13" fmla="*/ 257 h 260"/>
                <a:gd name="T14" fmla="*/ 34 w 99"/>
                <a:gd name="T15" fmla="*/ 259 h 260"/>
                <a:gd name="T16" fmla="*/ 40 w 99"/>
                <a:gd name="T17" fmla="*/ 259 h 260"/>
                <a:gd name="T18" fmla="*/ 34 w 99"/>
                <a:gd name="T19" fmla="*/ 259 h 260"/>
                <a:gd name="T20" fmla="*/ 21 w 99"/>
                <a:gd name="T21" fmla="*/ 257 h 260"/>
                <a:gd name="T22" fmla="*/ 20 w 99"/>
                <a:gd name="T23" fmla="*/ 256 h 260"/>
                <a:gd name="T24" fmla="*/ 23 w 99"/>
                <a:gd name="T25" fmla="*/ 173 h 260"/>
                <a:gd name="T26" fmla="*/ 0 w 99"/>
                <a:gd name="T27" fmla="*/ 209 h 260"/>
                <a:gd name="T28" fmla="*/ 0 w 99"/>
                <a:gd name="T29" fmla="*/ 209 h 260"/>
                <a:gd name="T30" fmla="*/ 23 w 99"/>
                <a:gd name="T31" fmla="*/ 173 h 260"/>
                <a:gd name="T32" fmla="*/ 23 w 99"/>
                <a:gd name="T33" fmla="*/ 173 h 260"/>
                <a:gd name="T34" fmla="*/ 23 w 99"/>
                <a:gd name="T35" fmla="*/ 173 h 260"/>
                <a:gd name="T36" fmla="*/ 23 w 99"/>
                <a:gd name="T37" fmla="*/ 173 h 260"/>
                <a:gd name="T38" fmla="*/ 78 w 99"/>
                <a:gd name="T39" fmla="*/ 99 h 260"/>
                <a:gd name="T40" fmla="*/ 77 w 99"/>
                <a:gd name="T41" fmla="*/ 104 h 260"/>
                <a:gd name="T42" fmla="*/ 77 w 99"/>
                <a:gd name="T43" fmla="*/ 105 h 260"/>
                <a:gd name="T44" fmla="*/ 77 w 99"/>
                <a:gd name="T45" fmla="*/ 104 h 260"/>
                <a:gd name="T46" fmla="*/ 78 w 99"/>
                <a:gd name="T47" fmla="*/ 99 h 260"/>
                <a:gd name="T48" fmla="*/ 99 w 99"/>
                <a:gd name="T49" fmla="*/ 0 h 260"/>
                <a:gd name="T50" fmla="*/ 95 w 99"/>
                <a:gd name="T51" fmla="*/ 45 h 260"/>
                <a:gd name="T52" fmla="*/ 86 w 99"/>
                <a:gd name="T53" fmla="*/ 68 h 260"/>
                <a:gd name="T54" fmla="*/ 95 w 99"/>
                <a:gd name="T55" fmla="*/ 45 h 260"/>
                <a:gd name="T56" fmla="*/ 99 w 99"/>
                <a:gd name="T5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9" h="260">
                  <a:moveTo>
                    <a:pt x="65" y="259"/>
                  </a:moveTo>
                  <a:cubicBezTo>
                    <a:pt x="65" y="259"/>
                    <a:pt x="65" y="260"/>
                    <a:pt x="64" y="260"/>
                  </a:cubicBezTo>
                  <a:cubicBezTo>
                    <a:pt x="63" y="260"/>
                    <a:pt x="61" y="260"/>
                    <a:pt x="60" y="260"/>
                  </a:cubicBezTo>
                  <a:cubicBezTo>
                    <a:pt x="61" y="260"/>
                    <a:pt x="63" y="260"/>
                    <a:pt x="64" y="260"/>
                  </a:cubicBezTo>
                  <a:cubicBezTo>
                    <a:pt x="65" y="260"/>
                    <a:pt x="65" y="259"/>
                    <a:pt x="65" y="259"/>
                  </a:cubicBezTo>
                  <a:moveTo>
                    <a:pt x="20" y="256"/>
                  </a:moveTo>
                  <a:cubicBezTo>
                    <a:pt x="21" y="256"/>
                    <a:pt x="21" y="256"/>
                    <a:pt x="21" y="257"/>
                  </a:cubicBezTo>
                  <a:cubicBezTo>
                    <a:pt x="24" y="259"/>
                    <a:pt x="30" y="259"/>
                    <a:pt x="34" y="259"/>
                  </a:cubicBezTo>
                  <a:cubicBezTo>
                    <a:pt x="36" y="259"/>
                    <a:pt x="38" y="259"/>
                    <a:pt x="40" y="259"/>
                  </a:cubicBezTo>
                  <a:cubicBezTo>
                    <a:pt x="38" y="259"/>
                    <a:pt x="36" y="259"/>
                    <a:pt x="34" y="259"/>
                  </a:cubicBezTo>
                  <a:cubicBezTo>
                    <a:pt x="30" y="259"/>
                    <a:pt x="24" y="259"/>
                    <a:pt x="21" y="257"/>
                  </a:cubicBezTo>
                  <a:cubicBezTo>
                    <a:pt x="21" y="256"/>
                    <a:pt x="21" y="256"/>
                    <a:pt x="20" y="256"/>
                  </a:cubicBezTo>
                  <a:moveTo>
                    <a:pt x="23" y="173"/>
                  </a:moveTo>
                  <a:cubicBezTo>
                    <a:pt x="17" y="184"/>
                    <a:pt x="9" y="196"/>
                    <a:pt x="0" y="209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9" y="196"/>
                    <a:pt x="17" y="184"/>
                    <a:pt x="23" y="173"/>
                  </a:cubicBezTo>
                  <a:moveTo>
                    <a:pt x="23" y="173"/>
                  </a:move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moveTo>
                    <a:pt x="78" y="99"/>
                  </a:moveTo>
                  <a:cubicBezTo>
                    <a:pt x="77" y="101"/>
                    <a:pt x="77" y="103"/>
                    <a:pt x="77" y="104"/>
                  </a:cubicBezTo>
                  <a:cubicBezTo>
                    <a:pt x="77" y="104"/>
                    <a:pt x="77" y="105"/>
                    <a:pt x="77" y="105"/>
                  </a:cubicBezTo>
                  <a:cubicBezTo>
                    <a:pt x="77" y="105"/>
                    <a:pt x="77" y="104"/>
                    <a:pt x="77" y="104"/>
                  </a:cubicBezTo>
                  <a:cubicBezTo>
                    <a:pt x="77" y="103"/>
                    <a:pt x="77" y="101"/>
                    <a:pt x="78" y="99"/>
                  </a:cubicBezTo>
                  <a:moveTo>
                    <a:pt x="99" y="0"/>
                  </a:moveTo>
                  <a:cubicBezTo>
                    <a:pt x="96" y="11"/>
                    <a:pt x="93" y="31"/>
                    <a:pt x="95" y="45"/>
                  </a:cubicBezTo>
                  <a:cubicBezTo>
                    <a:pt x="92" y="52"/>
                    <a:pt x="89" y="60"/>
                    <a:pt x="86" y="68"/>
                  </a:cubicBezTo>
                  <a:cubicBezTo>
                    <a:pt x="89" y="60"/>
                    <a:pt x="92" y="52"/>
                    <a:pt x="95" y="45"/>
                  </a:cubicBezTo>
                  <a:cubicBezTo>
                    <a:pt x="93" y="31"/>
                    <a:pt x="96" y="11"/>
                    <a:pt x="99" y="0"/>
                  </a:cubicBezTo>
                </a:path>
              </a:pathLst>
            </a:custGeom>
            <a:solidFill>
              <a:srgbClr val="D2D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87" name="Freeform 470">
              <a:extLst>
                <a:ext uri="{FF2B5EF4-FFF2-40B4-BE49-F238E27FC236}">
                  <a16:creationId xmlns:a16="http://schemas.microsoft.com/office/drawing/2014/main" id="{FCB3A16A-E60B-4295-A30F-776966A41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025" y="4421188"/>
              <a:ext cx="263525" cy="211138"/>
            </a:xfrm>
            <a:custGeom>
              <a:avLst/>
              <a:gdLst>
                <a:gd name="T0" fmla="*/ 0 w 54"/>
                <a:gd name="T1" fmla="*/ 0 h 43"/>
                <a:gd name="T2" fmla="*/ 5 w 54"/>
                <a:gd name="T3" fmla="*/ 13 h 43"/>
                <a:gd name="T4" fmla="*/ 6 w 54"/>
                <a:gd name="T5" fmla="*/ 31 h 43"/>
                <a:gd name="T6" fmla="*/ 9 w 54"/>
                <a:gd name="T7" fmla="*/ 39 h 43"/>
                <a:gd name="T8" fmla="*/ 10 w 54"/>
                <a:gd name="T9" fmla="*/ 40 h 43"/>
                <a:gd name="T10" fmla="*/ 23 w 54"/>
                <a:gd name="T11" fmla="*/ 42 h 43"/>
                <a:gd name="T12" fmla="*/ 29 w 54"/>
                <a:gd name="T13" fmla="*/ 42 h 43"/>
                <a:gd name="T14" fmla="*/ 49 w 54"/>
                <a:gd name="T15" fmla="*/ 43 h 43"/>
                <a:gd name="T16" fmla="*/ 53 w 54"/>
                <a:gd name="T17" fmla="*/ 43 h 43"/>
                <a:gd name="T18" fmla="*/ 54 w 54"/>
                <a:gd name="T19" fmla="*/ 42 h 43"/>
                <a:gd name="T20" fmla="*/ 54 w 54"/>
                <a:gd name="T21" fmla="*/ 39 h 43"/>
                <a:gd name="T22" fmla="*/ 18 w 54"/>
                <a:gd name="T23" fmla="*/ 26 h 43"/>
                <a:gd name="T24" fmla="*/ 10 w 54"/>
                <a:gd name="T25" fmla="*/ 3 h 43"/>
                <a:gd name="T26" fmla="*/ 0 w 54"/>
                <a:gd name="T2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" h="43">
                  <a:moveTo>
                    <a:pt x="0" y="0"/>
                  </a:moveTo>
                  <a:cubicBezTo>
                    <a:pt x="0" y="8"/>
                    <a:pt x="4" y="10"/>
                    <a:pt x="5" y="13"/>
                  </a:cubicBezTo>
                  <a:cubicBezTo>
                    <a:pt x="7" y="20"/>
                    <a:pt x="4" y="24"/>
                    <a:pt x="6" y="31"/>
                  </a:cubicBezTo>
                  <a:cubicBezTo>
                    <a:pt x="7" y="34"/>
                    <a:pt x="8" y="37"/>
                    <a:pt x="9" y="39"/>
                  </a:cubicBezTo>
                  <a:cubicBezTo>
                    <a:pt x="10" y="39"/>
                    <a:pt x="10" y="39"/>
                    <a:pt x="10" y="40"/>
                  </a:cubicBezTo>
                  <a:cubicBezTo>
                    <a:pt x="13" y="42"/>
                    <a:pt x="19" y="42"/>
                    <a:pt x="23" y="42"/>
                  </a:cubicBezTo>
                  <a:cubicBezTo>
                    <a:pt x="25" y="42"/>
                    <a:pt x="27" y="42"/>
                    <a:pt x="29" y="42"/>
                  </a:cubicBezTo>
                  <a:cubicBezTo>
                    <a:pt x="35" y="43"/>
                    <a:pt x="42" y="43"/>
                    <a:pt x="49" y="43"/>
                  </a:cubicBezTo>
                  <a:cubicBezTo>
                    <a:pt x="50" y="43"/>
                    <a:pt x="52" y="43"/>
                    <a:pt x="53" y="43"/>
                  </a:cubicBezTo>
                  <a:cubicBezTo>
                    <a:pt x="54" y="43"/>
                    <a:pt x="54" y="42"/>
                    <a:pt x="54" y="42"/>
                  </a:cubicBezTo>
                  <a:cubicBezTo>
                    <a:pt x="54" y="41"/>
                    <a:pt x="54" y="40"/>
                    <a:pt x="54" y="39"/>
                  </a:cubicBezTo>
                  <a:cubicBezTo>
                    <a:pt x="39" y="38"/>
                    <a:pt x="22" y="39"/>
                    <a:pt x="18" y="26"/>
                  </a:cubicBezTo>
                  <a:cubicBezTo>
                    <a:pt x="14" y="19"/>
                    <a:pt x="11" y="11"/>
                    <a:pt x="10" y="3"/>
                  </a:cubicBezTo>
                  <a:cubicBezTo>
                    <a:pt x="6" y="2"/>
                    <a:pt x="3" y="1"/>
                    <a:pt x="0" y="0"/>
                  </a:cubicBezTo>
                </a:path>
              </a:pathLst>
            </a:custGeom>
            <a:solidFill>
              <a:srgbClr val="CF9F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88" name="Freeform 471">
              <a:extLst>
                <a:ext uri="{FF2B5EF4-FFF2-40B4-BE49-F238E27FC236}">
                  <a16:creationId xmlns:a16="http://schemas.microsoft.com/office/drawing/2014/main" id="{608399F9-6173-42B1-ABB7-6DF88D71B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638" y="3898900"/>
              <a:ext cx="379413" cy="538163"/>
            </a:xfrm>
            <a:custGeom>
              <a:avLst/>
              <a:gdLst>
                <a:gd name="T0" fmla="*/ 76 w 78"/>
                <a:gd name="T1" fmla="*/ 0 h 110"/>
                <a:gd name="T2" fmla="*/ 23 w 78"/>
                <a:gd name="T3" fmla="*/ 63 h 110"/>
                <a:gd name="T4" fmla="*/ 23 w 78"/>
                <a:gd name="T5" fmla="*/ 63 h 110"/>
                <a:gd name="T6" fmla="*/ 23 w 78"/>
                <a:gd name="T7" fmla="*/ 63 h 110"/>
                <a:gd name="T8" fmla="*/ 0 w 78"/>
                <a:gd name="T9" fmla="*/ 99 h 110"/>
                <a:gd name="T10" fmla="*/ 11 w 78"/>
                <a:gd name="T11" fmla="*/ 107 h 110"/>
                <a:gd name="T12" fmla="*/ 11 w 78"/>
                <a:gd name="T13" fmla="*/ 107 h 110"/>
                <a:gd name="T14" fmla="*/ 21 w 78"/>
                <a:gd name="T15" fmla="*/ 110 h 110"/>
                <a:gd name="T16" fmla="*/ 78 w 78"/>
                <a:gd name="T17" fmla="*/ 9 h 110"/>
                <a:gd name="T18" fmla="*/ 76 w 78"/>
                <a:gd name="T1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110">
                  <a:moveTo>
                    <a:pt x="76" y="0"/>
                  </a:moveTo>
                  <a:cubicBezTo>
                    <a:pt x="48" y="12"/>
                    <a:pt x="40" y="33"/>
                    <a:pt x="23" y="63"/>
                  </a:cubicBezTo>
                  <a:cubicBezTo>
                    <a:pt x="23" y="63"/>
                    <a:pt x="23" y="63"/>
                    <a:pt x="23" y="63"/>
                  </a:cubicBezTo>
                  <a:cubicBezTo>
                    <a:pt x="23" y="63"/>
                    <a:pt x="23" y="63"/>
                    <a:pt x="23" y="63"/>
                  </a:cubicBezTo>
                  <a:cubicBezTo>
                    <a:pt x="17" y="74"/>
                    <a:pt x="9" y="86"/>
                    <a:pt x="0" y="99"/>
                  </a:cubicBezTo>
                  <a:cubicBezTo>
                    <a:pt x="3" y="102"/>
                    <a:pt x="7" y="105"/>
                    <a:pt x="11" y="107"/>
                  </a:cubicBezTo>
                  <a:cubicBezTo>
                    <a:pt x="11" y="107"/>
                    <a:pt x="11" y="107"/>
                    <a:pt x="11" y="107"/>
                  </a:cubicBezTo>
                  <a:cubicBezTo>
                    <a:pt x="14" y="108"/>
                    <a:pt x="17" y="109"/>
                    <a:pt x="21" y="110"/>
                  </a:cubicBezTo>
                  <a:cubicBezTo>
                    <a:pt x="14" y="74"/>
                    <a:pt x="38" y="40"/>
                    <a:pt x="78" y="9"/>
                  </a:cubicBezTo>
                  <a:cubicBezTo>
                    <a:pt x="77" y="6"/>
                    <a:pt x="77" y="3"/>
                    <a:pt x="76" y="0"/>
                  </a:cubicBezTo>
                </a:path>
              </a:pathLst>
            </a:custGeom>
            <a:solidFill>
              <a:srgbClr val="502D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89" name="Freeform 472">
              <a:extLst>
                <a:ext uri="{FF2B5EF4-FFF2-40B4-BE49-F238E27FC236}">
                  <a16:creationId xmlns:a16="http://schemas.microsoft.com/office/drawing/2014/main" id="{494122C7-4C4B-46D0-9A9C-A08A0BED37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175" y="3338513"/>
              <a:ext cx="195263" cy="14288"/>
            </a:xfrm>
            <a:custGeom>
              <a:avLst/>
              <a:gdLst>
                <a:gd name="T0" fmla="*/ 0 w 40"/>
                <a:gd name="T1" fmla="*/ 0 h 3"/>
                <a:gd name="T2" fmla="*/ 0 w 40"/>
                <a:gd name="T3" fmla="*/ 0 h 3"/>
                <a:gd name="T4" fmla="*/ 0 w 40"/>
                <a:gd name="T5" fmla="*/ 0 h 3"/>
                <a:gd name="T6" fmla="*/ 0 w 40"/>
                <a:gd name="T7" fmla="*/ 0 h 3"/>
                <a:gd name="T8" fmla="*/ 38 w 40"/>
                <a:gd name="T9" fmla="*/ 3 h 3"/>
                <a:gd name="T10" fmla="*/ 40 w 40"/>
                <a:gd name="T11" fmla="*/ 3 h 3"/>
                <a:gd name="T12" fmla="*/ 40 w 40"/>
                <a:gd name="T13" fmla="*/ 3 h 3"/>
                <a:gd name="T14" fmla="*/ 38 w 40"/>
                <a:gd name="T15" fmla="*/ 3 h 3"/>
                <a:gd name="T16" fmla="*/ 0 w 40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2"/>
                    <a:pt x="27" y="3"/>
                    <a:pt x="38" y="3"/>
                  </a:cubicBezTo>
                  <a:cubicBezTo>
                    <a:pt x="39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39" y="3"/>
                    <a:pt x="38" y="3"/>
                  </a:cubicBezTo>
                  <a:cubicBezTo>
                    <a:pt x="27" y="3"/>
                    <a:pt x="13" y="2"/>
                    <a:pt x="0" y="0"/>
                  </a:cubicBezTo>
                </a:path>
              </a:pathLst>
            </a:custGeom>
            <a:solidFill>
              <a:srgbClr val="B3B3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0" name="Freeform 473">
              <a:extLst>
                <a:ext uri="{FF2B5EF4-FFF2-40B4-BE49-F238E27FC236}">
                  <a16:creationId xmlns:a16="http://schemas.microsoft.com/office/drawing/2014/main" id="{02058598-D5F7-45E8-8C8A-740E0E115A3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525" y="3338513"/>
              <a:ext cx="350838" cy="604838"/>
            </a:xfrm>
            <a:custGeom>
              <a:avLst/>
              <a:gdLst>
                <a:gd name="T0" fmla="*/ 25 w 72"/>
                <a:gd name="T1" fmla="*/ 0 h 124"/>
                <a:gd name="T2" fmla="*/ 23 w 72"/>
                <a:gd name="T3" fmla="*/ 5 h 124"/>
                <a:gd name="T4" fmla="*/ 19 w 72"/>
                <a:gd name="T5" fmla="*/ 50 h 124"/>
                <a:gd name="T6" fmla="*/ 10 w 72"/>
                <a:gd name="T7" fmla="*/ 73 h 124"/>
                <a:gd name="T8" fmla="*/ 2 w 72"/>
                <a:gd name="T9" fmla="*/ 104 h 124"/>
                <a:gd name="T10" fmla="*/ 1 w 72"/>
                <a:gd name="T11" fmla="*/ 109 h 124"/>
                <a:gd name="T12" fmla="*/ 1 w 72"/>
                <a:gd name="T13" fmla="*/ 110 h 124"/>
                <a:gd name="T14" fmla="*/ 0 w 72"/>
                <a:gd name="T15" fmla="*/ 115 h 124"/>
                <a:gd name="T16" fmla="*/ 0 w 72"/>
                <a:gd name="T17" fmla="*/ 115 h 124"/>
                <a:gd name="T18" fmla="*/ 2 w 72"/>
                <a:gd name="T19" fmla="*/ 124 h 124"/>
                <a:gd name="T20" fmla="*/ 8 w 72"/>
                <a:gd name="T21" fmla="*/ 119 h 124"/>
                <a:gd name="T22" fmla="*/ 42 w 72"/>
                <a:gd name="T23" fmla="*/ 59 h 124"/>
                <a:gd name="T24" fmla="*/ 72 w 72"/>
                <a:gd name="T25" fmla="*/ 3 h 124"/>
                <a:gd name="T26" fmla="*/ 65 w 72"/>
                <a:gd name="T27" fmla="*/ 3 h 124"/>
                <a:gd name="T28" fmla="*/ 63 w 72"/>
                <a:gd name="T29" fmla="*/ 3 h 124"/>
                <a:gd name="T30" fmla="*/ 25 w 72"/>
                <a:gd name="T31" fmla="*/ 0 h 124"/>
                <a:gd name="T32" fmla="*/ 25 w 72"/>
                <a:gd name="T33" fmla="*/ 0 h 124"/>
                <a:gd name="T34" fmla="*/ 25 w 72"/>
                <a:gd name="T3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124">
                  <a:moveTo>
                    <a:pt x="25" y="0"/>
                  </a:moveTo>
                  <a:cubicBezTo>
                    <a:pt x="24" y="1"/>
                    <a:pt x="23" y="3"/>
                    <a:pt x="23" y="5"/>
                  </a:cubicBezTo>
                  <a:cubicBezTo>
                    <a:pt x="20" y="16"/>
                    <a:pt x="17" y="36"/>
                    <a:pt x="19" y="50"/>
                  </a:cubicBezTo>
                  <a:cubicBezTo>
                    <a:pt x="16" y="57"/>
                    <a:pt x="13" y="65"/>
                    <a:pt x="10" y="73"/>
                  </a:cubicBezTo>
                  <a:cubicBezTo>
                    <a:pt x="6" y="84"/>
                    <a:pt x="3" y="96"/>
                    <a:pt x="2" y="104"/>
                  </a:cubicBezTo>
                  <a:cubicBezTo>
                    <a:pt x="1" y="106"/>
                    <a:pt x="1" y="108"/>
                    <a:pt x="1" y="109"/>
                  </a:cubicBezTo>
                  <a:cubicBezTo>
                    <a:pt x="1" y="109"/>
                    <a:pt x="1" y="110"/>
                    <a:pt x="1" y="110"/>
                  </a:cubicBezTo>
                  <a:cubicBezTo>
                    <a:pt x="0" y="112"/>
                    <a:pt x="0" y="113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1" y="118"/>
                    <a:pt x="1" y="121"/>
                    <a:pt x="2" y="124"/>
                  </a:cubicBezTo>
                  <a:cubicBezTo>
                    <a:pt x="4" y="122"/>
                    <a:pt x="6" y="121"/>
                    <a:pt x="8" y="119"/>
                  </a:cubicBezTo>
                  <a:cubicBezTo>
                    <a:pt x="17" y="113"/>
                    <a:pt x="16" y="67"/>
                    <a:pt x="42" y="59"/>
                  </a:cubicBezTo>
                  <a:cubicBezTo>
                    <a:pt x="25" y="35"/>
                    <a:pt x="51" y="13"/>
                    <a:pt x="72" y="3"/>
                  </a:cubicBezTo>
                  <a:cubicBezTo>
                    <a:pt x="70" y="3"/>
                    <a:pt x="67" y="3"/>
                    <a:pt x="65" y="3"/>
                  </a:cubicBezTo>
                  <a:cubicBezTo>
                    <a:pt x="65" y="3"/>
                    <a:pt x="64" y="3"/>
                    <a:pt x="63" y="3"/>
                  </a:cubicBezTo>
                  <a:cubicBezTo>
                    <a:pt x="52" y="3"/>
                    <a:pt x="38" y="2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502D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602" name="Group 6601">
            <a:extLst>
              <a:ext uri="{FF2B5EF4-FFF2-40B4-BE49-F238E27FC236}">
                <a16:creationId xmlns:a16="http://schemas.microsoft.com/office/drawing/2014/main" id="{AF3CDF24-0813-45CC-BA93-966E51C52925}"/>
              </a:ext>
            </a:extLst>
          </p:cNvPr>
          <p:cNvGrpSpPr/>
          <p:nvPr/>
        </p:nvGrpSpPr>
        <p:grpSpPr>
          <a:xfrm>
            <a:off x="1227029" y="914666"/>
            <a:ext cx="9737943" cy="1449706"/>
            <a:chOff x="1171358" y="914666"/>
            <a:chExt cx="9737943" cy="1449706"/>
          </a:xfrm>
        </p:grpSpPr>
        <p:sp>
          <p:nvSpPr>
            <p:cNvPr id="492" name="TextBox 491">
              <a:extLst>
                <a:ext uri="{FF2B5EF4-FFF2-40B4-BE49-F238E27FC236}">
                  <a16:creationId xmlns:a16="http://schemas.microsoft.com/office/drawing/2014/main" id="{70C223C7-8AFB-42FE-AD8B-5232672E6368}"/>
                </a:ext>
              </a:extLst>
            </p:cNvPr>
            <p:cNvSpPr txBox="1"/>
            <p:nvPr/>
          </p:nvSpPr>
          <p:spPr>
            <a:xfrm>
              <a:off x="1171358" y="1164043"/>
              <a:ext cx="284273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spcBef>
                  <a:spcPts val="200"/>
                </a:spcBef>
              </a:pPr>
              <a:r>
                <a:rPr lang="en-US" sz="3600" b="1" dirty="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Your Title Here</a:t>
              </a:r>
            </a:p>
          </p:txBody>
        </p:sp>
        <p:grpSp>
          <p:nvGrpSpPr>
            <p:cNvPr id="493" name="Group 492">
              <a:extLst>
                <a:ext uri="{FF2B5EF4-FFF2-40B4-BE49-F238E27FC236}">
                  <a16:creationId xmlns:a16="http://schemas.microsoft.com/office/drawing/2014/main" id="{9F383108-B109-4A67-89C3-06AA12B4B0EA}"/>
                </a:ext>
              </a:extLst>
            </p:cNvPr>
            <p:cNvGrpSpPr/>
            <p:nvPr/>
          </p:nvGrpSpPr>
          <p:grpSpPr>
            <a:xfrm>
              <a:off x="1238034" y="914666"/>
              <a:ext cx="663302" cy="122470"/>
              <a:chOff x="881109" y="865483"/>
              <a:chExt cx="852780" cy="157455"/>
            </a:xfrm>
            <a:solidFill>
              <a:schemeClr val="accent4"/>
            </a:solidFill>
          </p:grpSpPr>
          <p:sp>
            <p:nvSpPr>
              <p:cNvPr id="494" name="Oval 493">
                <a:extLst>
                  <a:ext uri="{FF2B5EF4-FFF2-40B4-BE49-F238E27FC236}">
                    <a16:creationId xmlns:a16="http://schemas.microsoft.com/office/drawing/2014/main" id="{A301577D-BABB-4437-B759-E28B5ADB3B71}"/>
                  </a:ext>
                </a:extLst>
              </p:cNvPr>
              <p:cNvSpPr/>
              <p:nvPr/>
            </p:nvSpPr>
            <p:spPr>
              <a:xfrm>
                <a:off x="881109" y="865483"/>
                <a:ext cx="157455" cy="15745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5" name="Oval 494">
                <a:extLst>
                  <a:ext uri="{FF2B5EF4-FFF2-40B4-BE49-F238E27FC236}">
                    <a16:creationId xmlns:a16="http://schemas.microsoft.com/office/drawing/2014/main" id="{00CB7729-12E2-464A-80D0-B975261496EB}"/>
                  </a:ext>
                </a:extLst>
              </p:cNvPr>
              <p:cNvSpPr/>
              <p:nvPr/>
            </p:nvSpPr>
            <p:spPr>
              <a:xfrm>
                <a:off x="1247822" y="865483"/>
                <a:ext cx="157455" cy="15745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6" name="Oval 495">
                <a:extLst>
                  <a:ext uri="{FF2B5EF4-FFF2-40B4-BE49-F238E27FC236}">
                    <a16:creationId xmlns:a16="http://schemas.microsoft.com/office/drawing/2014/main" id="{686829E8-7B5E-4875-AED3-4E4835939508}"/>
                  </a:ext>
                </a:extLst>
              </p:cNvPr>
              <p:cNvSpPr/>
              <p:nvPr/>
            </p:nvSpPr>
            <p:spPr>
              <a:xfrm>
                <a:off x="1576434" y="865483"/>
                <a:ext cx="157455" cy="15745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97" name="Rectangle 496">
              <a:extLst>
                <a:ext uri="{FF2B5EF4-FFF2-40B4-BE49-F238E27FC236}">
                  <a16:creationId xmlns:a16="http://schemas.microsoft.com/office/drawing/2014/main" id="{7C62EA0F-51F2-4727-953D-19E64DB52C86}"/>
                </a:ext>
              </a:extLst>
            </p:cNvPr>
            <p:cNvSpPr/>
            <p:nvPr/>
          </p:nvSpPr>
          <p:spPr>
            <a:xfrm>
              <a:off x="4523992" y="1300843"/>
              <a:ext cx="6385309" cy="104932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defTabSz="457200">
                <a:lnSpc>
                  <a:spcPct val="130000"/>
                </a:lnSpc>
              </a:pPr>
              <a:r>
                <a:rPr lang="en-US" dirty="0"/>
                <a:t>Lorem ipsum dolor sit </a:t>
              </a:r>
              <a:r>
                <a:rPr lang="en-US" dirty="0" err="1"/>
                <a:t>amet</a:t>
              </a:r>
              <a:r>
                <a:rPr lang="en-US" dirty="0"/>
                <a:t>, </a:t>
              </a:r>
              <a:r>
                <a:rPr lang="en-US" dirty="0" err="1"/>
                <a:t>consectetur</a:t>
              </a:r>
              <a:r>
                <a:rPr lang="en-US" dirty="0"/>
                <a:t> </a:t>
              </a:r>
              <a:r>
                <a:rPr lang="en-US" dirty="0" err="1"/>
                <a:t>adipiscing</a:t>
              </a:r>
              <a:r>
                <a:rPr lang="en-US" dirty="0"/>
                <a:t> </a:t>
              </a:r>
              <a:r>
                <a:rPr lang="en-US" dirty="0" err="1"/>
                <a:t>elit</a:t>
              </a:r>
              <a:r>
                <a:rPr lang="en-US" dirty="0"/>
                <a:t>, sed do </a:t>
              </a:r>
              <a:r>
                <a:rPr lang="en-US" dirty="0" err="1"/>
                <a:t>eiusmod</a:t>
              </a:r>
              <a:r>
                <a:rPr lang="en-US" dirty="0"/>
                <a:t> </a:t>
              </a:r>
              <a:r>
                <a:rPr lang="en-US" dirty="0" err="1"/>
                <a:t>tempor</a:t>
              </a:r>
              <a:r>
                <a:rPr lang="en-US" dirty="0"/>
                <a:t> </a:t>
              </a:r>
              <a:r>
                <a:rPr lang="en-US" dirty="0" err="1"/>
                <a:t>incididunt</a:t>
              </a:r>
              <a:r>
                <a:rPr lang="en-US" dirty="0"/>
                <a:t> </a:t>
              </a:r>
              <a:r>
                <a:rPr lang="en-US" dirty="0" err="1"/>
                <a:t>ut</a:t>
              </a:r>
              <a:r>
                <a:rPr lang="en-US" dirty="0"/>
                <a:t> </a:t>
              </a:r>
              <a:r>
                <a:rPr lang="en-US" dirty="0" err="1"/>
                <a:t>labore</a:t>
              </a:r>
              <a:r>
                <a:rPr lang="en-US" dirty="0"/>
                <a:t> et dolore magna </a:t>
              </a:r>
              <a:r>
                <a:rPr lang="en-US" dirty="0" err="1"/>
                <a:t>aliqua</a:t>
              </a:r>
              <a:r>
                <a:rPr lang="en-US" dirty="0"/>
                <a:t>. Ut </a:t>
              </a:r>
              <a:r>
                <a:rPr lang="en-US" dirty="0" err="1"/>
                <a:t>enim</a:t>
              </a:r>
              <a:r>
                <a:rPr lang="en-US" dirty="0"/>
                <a:t> ad minim </a:t>
              </a:r>
              <a:r>
                <a:rPr lang="en-US" dirty="0" err="1"/>
                <a:t>veniam</a:t>
              </a:r>
              <a:r>
                <a:rPr lang="en-US" dirty="0"/>
                <a:t>, </a:t>
              </a:r>
              <a:endParaRPr lang="en-US" sz="16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6601" name="Straight Connector 6600">
              <a:extLst>
                <a:ext uri="{FF2B5EF4-FFF2-40B4-BE49-F238E27FC236}">
                  <a16:creationId xmlns:a16="http://schemas.microsoft.com/office/drawing/2014/main" id="{570BC68F-D57E-4DD9-9B30-6BF6CDC04F13}"/>
                </a:ext>
              </a:extLst>
            </p:cNvPr>
            <p:cNvCxnSpPr/>
            <p:nvPr/>
          </p:nvCxnSpPr>
          <p:spPr>
            <a:xfrm>
              <a:off x="4230942" y="1325660"/>
              <a:ext cx="0" cy="87709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1" name="Group 500">
            <a:extLst>
              <a:ext uri="{FF2B5EF4-FFF2-40B4-BE49-F238E27FC236}">
                <a16:creationId xmlns:a16="http://schemas.microsoft.com/office/drawing/2014/main" id="{8F980D13-D6CF-4E68-B381-E30975722E06}"/>
              </a:ext>
            </a:extLst>
          </p:cNvPr>
          <p:cNvGrpSpPr/>
          <p:nvPr/>
        </p:nvGrpSpPr>
        <p:grpSpPr>
          <a:xfrm>
            <a:off x="8539163" y="2255044"/>
            <a:ext cx="3652837" cy="1558926"/>
            <a:chOff x="8539163" y="407988"/>
            <a:chExt cx="3652837" cy="1558926"/>
          </a:xfrm>
        </p:grpSpPr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17DA7CFA-7458-4360-A52C-5DD276FC2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1054" y="800235"/>
              <a:ext cx="3430946" cy="651606"/>
            </a:xfrm>
            <a:custGeom>
              <a:avLst/>
              <a:gdLst>
                <a:gd name="connsiteX0" fmla="*/ 3430946 w 3430946"/>
                <a:gd name="connsiteY0" fmla="*/ 0 h 651606"/>
                <a:gd name="connsiteX1" fmla="*/ 3430946 w 3430946"/>
                <a:gd name="connsiteY1" fmla="*/ 167358 h 651606"/>
                <a:gd name="connsiteX2" fmla="*/ 3287654 w 3430946"/>
                <a:gd name="connsiteY2" fmla="*/ 227989 h 651606"/>
                <a:gd name="connsiteX3" fmla="*/ 3191598 w 3430946"/>
                <a:gd name="connsiteY3" fmla="*/ 272373 h 651606"/>
                <a:gd name="connsiteX4" fmla="*/ 3013312 w 3430946"/>
                <a:gd name="connsiteY4" fmla="*/ 282305 h 651606"/>
                <a:gd name="connsiteX5" fmla="*/ 2369502 w 3430946"/>
                <a:gd name="connsiteY5" fmla="*/ 388247 h 651606"/>
                <a:gd name="connsiteX6" fmla="*/ 2026136 w 3430946"/>
                <a:gd name="connsiteY6" fmla="*/ 368383 h 651606"/>
                <a:gd name="connsiteX7" fmla="*/ 1837945 w 3430946"/>
                <a:gd name="connsiteY7" fmla="*/ 411422 h 651606"/>
                <a:gd name="connsiteX8" fmla="*/ 1653055 w 3430946"/>
                <a:gd name="connsiteY8" fmla="*/ 583578 h 651606"/>
                <a:gd name="connsiteX9" fmla="*/ 1425245 w 3430946"/>
                <a:gd name="connsiteY9" fmla="*/ 646481 h 651606"/>
                <a:gd name="connsiteX10" fmla="*/ 1005943 w 3430946"/>
                <a:gd name="connsiteY10" fmla="*/ 586888 h 651606"/>
                <a:gd name="connsiteX11" fmla="*/ 953117 w 3430946"/>
                <a:gd name="connsiteY11" fmla="*/ 567024 h 651606"/>
                <a:gd name="connsiteX12" fmla="*/ 289497 w 3430946"/>
                <a:gd name="connsiteY12" fmla="*/ 394869 h 651606"/>
                <a:gd name="connsiteX13" fmla="*/ 8861 w 3430946"/>
                <a:gd name="connsiteY13" fmla="*/ 331966 h 651606"/>
                <a:gd name="connsiteX14" fmla="*/ 414957 w 3430946"/>
                <a:gd name="connsiteY14" fmla="*/ 381626 h 651606"/>
                <a:gd name="connsiteX15" fmla="*/ 457878 w 3430946"/>
                <a:gd name="connsiteY15" fmla="*/ 384937 h 651606"/>
                <a:gd name="connsiteX16" fmla="*/ 1081880 w 3430946"/>
                <a:gd name="connsiteY16" fmla="*/ 543849 h 651606"/>
                <a:gd name="connsiteX17" fmla="*/ 1511087 w 3430946"/>
                <a:gd name="connsiteY17" fmla="*/ 573646 h 651606"/>
                <a:gd name="connsiteX18" fmla="*/ 1785119 w 3430946"/>
                <a:gd name="connsiteY18" fmla="*/ 348519 h 651606"/>
                <a:gd name="connsiteX19" fmla="*/ 1375721 w 3430946"/>
                <a:gd name="connsiteY19" fmla="*/ 216092 h 651606"/>
                <a:gd name="connsiteX20" fmla="*/ 1593627 w 3430946"/>
                <a:gd name="connsiteY20" fmla="*/ 239266 h 651606"/>
                <a:gd name="connsiteX21" fmla="*/ 2237438 w 3430946"/>
                <a:gd name="connsiteY21" fmla="*/ 288927 h 651606"/>
                <a:gd name="connsiteX22" fmla="*/ 2811915 w 3430946"/>
                <a:gd name="connsiteY22" fmla="*/ 196228 h 651606"/>
                <a:gd name="connsiteX23" fmla="*/ 3290646 w 3430946"/>
                <a:gd name="connsiteY23" fmla="*/ 50557 h 651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30946" h="651606">
                  <a:moveTo>
                    <a:pt x="3430946" y="0"/>
                  </a:moveTo>
                  <a:lnTo>
                    <a:pt x="3430946" y="167358"/>
                  </a:lnTo>
                  <a:lnTo>
                    <a:pt x="3287654" y="227989"/>
                  </a:lnTo>
                  <a:cubicBezTo>
                    <a:pt x="3244836" y="246716"/>
                    <a:pt x="3210582" y="262441"/>
                    <a:pt x="3191598" y="272373"/>
                  </a:cubicBezTo>
                  <a:cubicBezTo>
                    <a:pt x="3118964" y="308791"/>
                    <a:pt x="3102456" y="285616"/>
                    <a:pt x="3013312" y="282305"/>
                  </a:cubicBezTo>
                  <a:cubicBezTo>
                    <a:pt x="2920868" y="278995"/>
                    <a:pt x="2488359" y="384937"/>
                    <a:pt x="2369502" y="388247"/>
                  </a:cubicBezTo>
                  <a:cubicBezTo>
                    <a:pt x="2296866" y="391558"/>
                    <a:pt x="2131787" y="378315"/>
                    <a:pt x="2026136" y="368383"/>
                  </a:cubicBezTo>
                  <a:cubicBezTo>
                    <a:pt x="1960104" y="365072"/>
                    <a:pt x="1880865" y="365072"/>
                    <a:pt x="1837945" y="411422"/>
                  </a:cubicBezTo>
                  <a:cubicBezTo>
                    <a:pt x="1785119" y="474325"/>
                    <a:pt x="1728992" y="530607"/>
                    <a:pt x="1653055" y="583578"/>
                  </a:cubicBezTo>
                  <a:cubicBezTo>
                    <a:pt x="1524293" y="672966"/>
                    <a:pt x="1544103" y="649791"/>
                    <a:pt x="1425245" y="646481"/>
                  </a:cubicBezTo>
                  <a:cubicBezTo>
                    <a:pt x="1309690" y="646481"/>
                    <a:pt x="1005943" y="586888"/>
                    <a:pt x="1005943" y="586888"/>
                  </a:cubicBezTo>
                  <a:cubicBezTo>
                    <a:pt x="1005943" y="586888"/>
                    <a:pt x="1005943" y="586888"/>
                    <a:pt x="953117" y="567024"/>
                  </a:cubicBezTo>
                  <a:cubicBezTo>
                    <a:pt x="797942" y="510743"/>
                    <a:pt x="405052" y="418043"/>
                    <a:pt x="289497" y="394869"/>
                  </a:cubicBezTo>
                  <a:cubicBezTo>
                    <a:pt x="177242" y="375005"/>
                    <a:pt x="-47266" y="345208"/>
                    <a:pt x="8861" y="331966"/>
                  </a:cubicBezTo>
                  <a:cubicBezTo>
                    <a:pt x="64988" y="318723"/>
                    <a:pt x="414957" y="381626"/>
                    <a:pt x="414957" y="381626"/>
                  </a:cubicBezTo>
                  <a:cubicBezTo>
                    <a:pt x="414957" y="381626"/>
                    <a:pt x="438068" y="375005"/>
                    <a:pt x="457878" y="384937"/>
                  </a:cubicBezTo>
                  <a:cubicBezTo>
                    <a:pt x="474386" y="394869"/>
                    <a:pt x="943212" y="507432"/>
                    <a:pt x="1081880" y="543849"/>
                  </a:cubicBezTo>
                  <a:cubicBezTo>
                    <a:pt x="1246959" y="590199"/>
                    <a:pt x="1382325" y="600131"/>
                    <a:pt x="1511087" y="573646"/>
                  </a:cubicBezTo>
                  <a:cubicBezTo>
                    <a:pt x="1643151" y="547160"/>
                    <a:pt x="1785119" y="348519"/>
                    <a:pt x="1785119" y="348519"/>
                  </a:cubicBezTo>
                  <a:cubicBezTo>
                    <a:pt x="1785119" y="348519"/>
                    <a:pt x="1471468" y="255820"/>
                    <a:pt x="1375721" y="216092"/>
                  </a:cubicBezTo>
                  <a:cubicBezTo>
                    <a:pt x="1279975" y="173053"/>
                    <a:pt x="1484674" y="199538"/>
                    <a:pt x="1593627" y="239266"/>
                  </a:cubicBezTo>
                  <a:cubicBezTo>
                    <a:pt x="1894072" y="351830"/>
                    <a:pt x="1999723" y="292237"/>
                    <a:pt x="2237438" y="288927"/>
                  </a:cubicBezTo>
                  <a:cubicBezTo>
                    <a:pt x="2471851" y="288927"/>
                    <a:pt x="2534581" y="239266"/>
                    <a:pt x="2811915" y="196228"/>
                  </a:cubicBezTo>
                  <a:cubicBezTo>
                    <a:pt x="3092551" y="153189"/>
                    <a:pt x="3052932" y="149878"/>
                    <a:pt x="3290646" y="50557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03" name="Freeform 841">
              <a:extLst>
                <a:ext uri="{FF2B5EF4-FFF2-40B4-BE49-F238E27FC236}">
                  <a16:creationId xmlns:a16="http://schemas.microsoft.com/office/drawing/2014/main" id="{752391CD-BEC0-4E9D-93EA-214D37CEA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3851" y="1616076"/>
              <a:ext cx="180975" cy="350838"/>
            </a:xfrm>
            <a:custGeom>
              <a:avLst/>
              <a:gdLst>
                <a:gd name="T0" fmla="*/ 35 w 55"/>
                <a:gd name="T1" fmla="*/ 90 h 106"/>
                <a:gd name="T2" fmla="*/ 34 w 55"/>
                <a:gd name="T3" fmla="*/ 90 h 106"/>
                <a:gd name="T4" fmla="*/ 33 w 55"/>
                <a:gd name="T5" fmla="*/ 92 h 106"/>
                <a:gd name="T6" fmla="*/ 7 w 55"/>
                <a:gd name="T7" fmla="*/ 104 h 106"/>
                <a:gd name="T8" fmla="*/ 3 w 55"/>
                <a:gd name="T9" fmla="*/ 102 h 106"/>
                <a:gd name="T10" fmla="*/ 7 w 55"/>
                <a:gd name="T11" fmla="*/ 89 h 106"/>
                <a:gd name="T12" fmla="*/ 7 w 55"/>
                <a:gd name="T13" fmla="*/ 87 h 106"/>
                <a:gd name="T14" fmla="*/ 7 w 55"/>
                <a:gd name="T15" fmla="*/ 87 h 106"/>
                <a:gd name="T16" fmla="*/ 7 w 55"/>
                <a:gd name="T17" fmla="*/ 87 h 106"/>
                <a:gd name="T18" fmla="*/ 8 w 55"/>
                <a:gd name="T19" fmla="*/ 86 h 106"/>
                <a:gd name="T20" fmla="*/ 12 w 55"/>
                <a:gd name="T21" fmla="*/ 76 h 106"/>
                <a:gd name="T22" fmla="*/ 20 w 55"/>
                <a:gd name="T23" fmla="*/ 44 h 106"/>
                <a:gd name="T24" fmla="*/ 23 w 55"/>
                <a:gd name="T25" fmla="*/ 12 h 106"/>
                <a:gd name="T26" fmla="*/ 24 w 55"/>
                <a:gd name="T27" fmla="*/ 6 h 106"/>
                <a:gd name="T28" fmla="*/ 33 w 55"/>
                <a:gd name="T29" fmla="*/ 0 h 106"/>
                <a:gd name="T30" fmla="*/ 41 w 55"/>
                <a:gd name="T31" fmla="*/ 11 h 106"/>
                <a:gd name="T32" fmla="*/ 49 w 55"/>
                <a:gd name="T33" fmla="*/ 67 h 106"/>
                <a:gd name="T34" fmla="*/ 35 w 55"/>
                <a:gd name="T35" fmla="*/ 9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5" h="106">
                  <a:moveTo>
                    <a:pt x="35" y="90"/>
                  </a:moveTo>
                  <a:cubicBezTo>
                    <a:pt x="34" y="90"/>
                    <a:pt x="34" y="90"/>
                    <a:pt x="34" y="90"/>
                  </a:cubicBezTo>
                  <a:cubicBezTo>
                    <a:pt x="34" y="91"/>
                    <a:pt x="33" y="91"/>
                    <a:pt x="33" y="92"/>
                  </a:cubicBezTo>
                  <a:cubicBezTo>
                    <a:pt x="24" y="102"/>
                    <a:pt x="9" y="106"/>
                    <a:pt x="7" y="104"/>
                  </a:cubicBezTo>
                  <a:cubicBezTo>
                    <a:pt x="3" y="104"/>
                    <a:pt x="5" y="103"/>
                    <a:pt x="3" y="102"/>
                  </a:cubicBezTo>
                  <a:cubicBezTo>
                    <a:pt x="1" y="102"/>
                    <a:pt x="0" y="100"/>
                    <a:pt x="7" y="89"/>
                  </a:cubicBezTo>
                  <a:cubicBezTo>
                    <a:pt x="7" y="88"/>
                    <a:pt x="7" y="88"/>
                    <a:pt x="7" y="8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8" y="87"/>
                    <a:pt x="8" y="87"/>
                    <a:pt x="8" y="86"/>
                  </a:cubicBezTo>
                  <a:cubicBezTo>
                    <a:pt x="9" y="83"/>
                    <a:pt x="11" y="79"/>
                    <a:pt x="12" y="76"/>
                  </a:cubicBezTo>
                  <a:cubicBezTo>
                    <a:pt x="16" y="65"/>
                    <a:pt x="19" y="52"/>
                    <a:pt x="20" y="44"/>
                  </a:cubicBezTo>
                  <a:cubicBezTo>
                    <a:pt x="21" y="37"/>
                    <a:pt x="22" y="21"/>
                    <a:pt x="23" y="12"/>
                  </a:cubicBezTo>
                  <a:cubicBezTo>
                    <a:pt x="24" y="9"/>
                    <a:pt x="24" y="6"/>
                    <a:pt x="24" y="6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6" y="4"/>
                    <a:pt x="39" y="7"/>
                    <a:pt x="41" y="11"/>
                  </a:cubicBezTo>
                  <a:cubicBezTo>
                    <a:pt x="55" y="34"/>
                    <a:pt x="55" y="53"/>
                    <a:pt x="49" y="67"/>
                  </a:cubicBezTo>
                  <a:cubicBezTo>
                    <a:pt x="45" y="77"/>
                    <a:pt x="40" y="84"/>
                    <a:pt x="35" y="9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4" name="Freeform 842">
              <a:extLst>
                <a:ext uri="{FF2B5EF4-FFF2-40B4-BE49-F238E27FC236}">
                  <a16:creationId xmlns:a16="http://schemas.microsoft.com/office/drawing/2014/main" id="{09839E94-67D7-498D-A379-D3B5AEDE92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23538" y="1658938"/>
              <a:ext cx="131763" cy="209550"/>
            </a:xfrm>
            <a:custGeom>
              <a:avLst/>
              <a:gdLst>
                <a:gd name="T0" fmla="*/ 7 w 40"/>
                <a:gd name="T1" fmla="*/ 43 h 63"/>
                <a:gd name="T2" fmla="*/ 5 w 40"/>
                <a:gd name="T3" fmla="*/ 47 h 63"/>
                <a:gd name="T4" fmla="*/ 0 w 40"/>
                <a:gd name="T5" fmla="*/ 63 h 63"/>
                <a:gd name="T6" fmla="*/ 7 w 40"/>
                <a:gd name="T7" fmla="*/ 43 h 63"/>
                <a:gd name="T8" fmla="*/ 39 w 40"/>
                <a:gd name="T9" fmla="*/ 38 h 63"/>
                <a:gd name="T10" fmla="*/ 37 w 40"/>
                <a:gd name="T11" fmla="*/ 54 h 63"/>
                <a:gd name="T12" fmla="*/ 40 w 40"/>
                <a:gd name="T13" fmla="*/ 41 h 63"/>
                <a:gd name="T14" fmla="*/ 39 w 40"/>
                <a:gd name="T15" fmla="*/ 38 h 63"/>
                <a:gd name="T16" fmla="*/ 22 w 40"/>
                <a:gd name="T17" fmla="*/ 0 h 63"/>
                <a:gd name="T18" fmla="*/ 21 w 40"/>
                <a:gd name="T19" fmla="*/ 3 h 63"/>
                <a:gd name="T20" fmla="*/ 18 w 40"/>
                <a:gd name="T21" fmla="*/ 22 h 63"/>
                <a:gd name="T22" fmla="*/ 21 w 40"/>
                <a:gd name="T23" fmla="*/ 28 h 63"/>
                <a:gd name="T24" fmla="*/ 12 w 40"/>
                <a:gd name="T25" fmla="*/ 59 h 63"/>
                <a:gd name="T26" fmla="*/ 24 w 40"/>
                <a:gd name="T27" fmla="*/ 34 h 63"/>
                <a:gd name="T28" fmla="*/ 29 w 40"/>
                <a:gd name="T29" fmla="*/ 19 h 63"/>
                <a:gd name="T30" fmla="*/ 31 w 40"/>
                <a:gd name="T31" fmla="*/ 22 h 63"/>
                <a:gd name="T32" fmla="*/ 27 w 40"/>
                <a:gd name="T33" fmla="*/ 52 h 63"/>
                <a:gd name="T34" fmla="*/ 37 w 40"/>
                <a:gd name="T35" fmla="*/ 31 h 63"/>
                <a:gd name="T36" fmla="*/ 35 w 40"/>
                <a:gd name="T37" fmla="*/ 26 h 63"/>
                <a:gd name="T38" fmla="*/ 35 w 40"/>
                <a:gd name="T39" fmla="*/ 26 h 63"/>
                <a:gd name="T40" fmla="*/ 22 w 40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63">
                  <a:moveTo>
                    <a:pt x="7" y="43"/>
                  </a:moveTo>
                  <a:cubicBezTo>
                    <a:pt x="6" y="44"/>
                    <a:pt x="6" y="46"/>
                    <a:pt x="5" y="47"/>
                  </a:cubicBezTo>
                  <a:cubicBezTo>
                    <a:pt x="3" y="52"/>
                    <a:pt x="2" y="58"/>
                    <a:pt x="0" y="63"/>
                  </a:cubicBezTo>
                  <a:cubicBezTo>
                    <a:pt x="4" y="59"/>
                    <a:pt x="6" y="52"/>
                    <a:pt x="7" y="43"/>
                  </a:cubicBezTo>
                  <a:moveTo>
                    <a:pt x="39" y="38"/>
                  </a:moveTo>
                  <a:cubicBezTo>
                    <a:pt x="39" y="43"/>
                    <a:pt x="38" y="50"/>
                    <a:pt x="37" y="54"/>
                  </a:cubicBezTo>
                  <a:cubicBezTo>
                    <a:pt x="39" y="50"/>
                    <a:pt x="40" y="46"/>
                    <a:pt x="40" y="41"/>
                  </a:cubicBezTo>
                  <a:cubicBezTo>
                    <a:pt x="40" y="40"/>
                    <a:pt x="40" y="39"/>
                    <a:pt x="39" y="38"/>
                  </a:cubicBezTo>
                  <a:moveTo>
                    <a:pt x="22" y="0"/>
                  </a:moveTo>
                  <a:cubicBezTo>
                    <a:pt x="22" y="1"/>
                    <a:pt x="22" y="2"/>
                    <a:pt x="21" y="3"/>
                  </a:cubicBezTo>
                  <a:cubicBezTo>
                    <a:pt x="21" y="9"/>
                    <a:pt x="20" y="16"/>
                    <a:pt x="18" y="22"/>
                  </a:cubicBezTo>
                  <a:cubicBezTo>
                    <a:pt x="19" y="23"/>
                    <a:pt x="20" y="25"/>
                    <a:pt x="21" y="28"/>
                  </a:cubicBezTo>
                  <a:cubicBezTo>
                    <a:pt x="22" y="36"/>
                    <a:pt x="12" y="59"/>
                    <a:pt x="12" y="59"/>
                  </a:cubicBezTo>
                  <a:cubicBezTo>
                    <a:pt x="12" y="59"/>
                    <a:pt x="21" y="46"/>
                    <a:pt x="24" y="34"/>
                  </a:cubicBezTo>
                  <a:cubicBezTo>
                    <a:pt x="27" y="24"/>
                    <a:pt x="28" y="19"/>
                    <a:pt x="29" y="19"/>
                  </a:cubicBezTo>
                  <a:cubicBezTo>
                    <a:pt x="30" y="19"/>
                    <a:pt x="31" y="20"/>
                    <a:pt x="31" y="22"/>
                  </a:cubicBezTo>
                  <a:cubicBezTo>
                    <a:pt x="35" y="27"/>
                    <a:pt x="33" y="40"/>
                    <a:pt x="27" y="52"/>
                  </a:cubicBezTo>
                  <a:cubicBezTo>
                    <a:pt x="33" y="48"/>
                    <a:pt x="35" y="36"/>
                    <a:pt x="37" y="31"/>
                  </a:cubicBezTo>
                  <a:cubicBezTo>
                    <a:pt x="36" y="29"/>
                    <a:pt x="35" y="28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1" y="16"/>
                    <a:pt x="29" y="8"/>
                    <a:pt x="22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5" name="Freeform 843">
              <a:extLst>
                <a:ext uri="{FF2B5EF4-FFF2-40B4-BE49-F238E27FC236}">
                  <a16:creationId xmlns:a16="http://schemas.microsoft.com/office/drawing/2014/main" id="{D0F531BA-0EC9-4198-8534-A365679BF8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7801" y="1616076"/>
              <a:ext cx="280988" cy="277813"/>
            </a:xfrm>
            <a:custGeom>
              <a:avLst/>
              <a:gdLst>
                <a:gd name="T0" fmla="*/ 49 w 85"/>
                <a:gd name="T1" fmla="*/ 73 h 84"/>
                <a:gd name="T2" fmla="*/ 40 w 85"/>
                <a:gd name="T3" fmla="*/ 79 h 84"/>
                <a:gd name="T4" fmla="*/ 22 w 85"/>
                <a:gd name="T5" fmla="*/ 84 h 84"/>
                <a:gd name="T6" fmla="*/ 22 w 85"/>
                <a:gd name="T7" fmla="*/ 84 h 84"/>
                <a:gd name="T8" fmla="*/ 10 w 85"/>
                <a:gd name="T9" fmla="*/ 82 h 84"/>
                <a:gd name="T10" fmla="*/ 8 w 85"/>
                <a:gd name="T11" fmla="*/ 77 h 84"/>
                <a:gd name="T12" fmla="*/ 7 w 85"/>
                <a:gd name="T13" fmla="*/ 73 h 84"/>
                <a:gd name="T14" fmla="*/ 4 w 85"/>
                <a:gd name="T15" fmla="*/ 71 h 84"/>
                <a:gd name="T16" fmla="*/ 0 w 85"/>
                <a:gd name="T17" fmla="*/ 68 h 84"/>
                <a:gd name="T18" fmla="*/ 2 w 85"/>
                <a:gd name="T19" fmla="*/ 52 h 84"/>
                <a:gd name="T20" fmla="*/ 2 w 85"/>
                <a:gd name="T21" fmla="*/ 52 h 84"/>
                <a:gd name="T22" fmla="*/ 4 w 85"/>
                <a:gd name="T23" fmla="*/ 46 h 84"/>
                <a:gd name="T24" fmla="*/ 11 w 85"/>
                <a:gd name="T25" fmla="*/ 31 h 84"/>
                <a:gd name="T26" fmla="*/ 11 w 85"/>
                <a:gd name="T27" fmla="*/ 31 h 84"/>
                <a:gd name="T28" fmla="*/ 13 w 85"/>
                <a:gd name="T29" fmla="*/ 28 h 84"/>
                <a:gd name="T30" fmla="*/ 13 w 85"/>
                <a:gd name="T31" fmla="*/ 28 h 84"/>
                <a:gd name="T32" fmla="*/ 37 w 85"/>
                <a:gd name="T33" fmla="*/ 8 h 84"/>
                <a:gd name="T34" fmla="*/ 74 w 85"/>
                <a:gd name="T35" fmla="*/ 0 h 84"/>
                <a:gd name="T36" fmla="*/ 49 w 85"/>
                <a:gd name="T37" fmla="*/ 7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84">
                  <a:moveTo>
                    <a:pt x="49" y="73"/>
                  </a:moveTo>
                  <a:cubicBezTo>
                    <a:pt x="46" y="76"/>
                    <a:pt x="43" y="78"/>
                    <a:pt x="40" y="79"/>
                  </a:cubicBezTo>
                  <a:cubicBezTo>
                    <a:pt x="33" y="83"/>
                    <a:pt x="27" y="84"/>
                    <a:pt x="22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17" y="84"/>
                    <a:pt x="13" y="83"/>
                    <a:pt x="10" y="82"/>
                  </a:cubicBezTo>
                  <a:cubicBezTo>
                    <a:pt x="8" y="81"/>
                    <a:pt x="7" y="79"/>
                    <a:pt x="8" y="77"/>
                  </a:cubicBezTo>
                  <a:cubicBezTo>
                    <a:pt x="8" y="76"/>
                    <a:pt x="8" y="74"/>
                    <a:pt x="7" y="73"/>
                  </a:cubicBezTo>
                  <a:cubicBezTo>
                    <a:pt x="7" y="72"/>
                    <a:pt x="5" y="71"/>
                    <a:pt x="4" y="71"/>
                  </a:cubicBezTo>
                  <a:cubicBezTo>
                    <a:pt x="2" y="71"/>
                    <a:pt x="1" y="70"/>
                    <a:pt x="0" y="68"/>
                  </a:cubicBezTo>
                  <a:cubicBezTo>
                    <a:pt x="0" y="65"/>
                    <a:pt x="0" y="59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0"/>
                    <a:pt x="3" y="48"/>
                    <a:pt x="4" y="46"/>
                  </a:cubicBezTo>
                  <a:cubicBezTo>
                    <a:pt x="5" y="41"/>
                    <a:pt x="8" y="36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0"/>
                    <a:pt x="12" y="29"/>
                    <a:pt x="13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9" y="20"/>
                    <a:pt x="27" y="13"/>
                    <a:pt x="37" y="8"/>
                  </a:cubicBezTo>
                  <a:cubicBezTo>
                    <a:pt x="54" y="0"/>
                    <a:pt x="74" y="0"/>
                    <a:pt x="74" y="0"/>
                  </a:cubicBezTo>
                  <a:cubicBezTo>
                    <a:pt x="85" y="24"/>
                    <a:pt x="66" y="58"/>
                    <a:pt x="49" y="73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6" name="Freeform 844">
              <a:extLst>
                <a:ext uri="{FF2B5EF4-FFF2-40B4-BE49-F238E27FC236}">
                  <a16:creationId xmlns:a16="http://schemas.microsoft.com/office/drawing/2014/main" id="{95AD6EF7-8CB7-4652-AD89-3F971A9EE6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4313" y="1676401"/>
              <a:ext cx="36513" cy="42863"/>
            </a:xfrm>
            <a:custGeom>
              <a:avLst/>
              <a:gdLst>
                <a:gd name="T0" fmla="*/ 11 w 11"/>
                <a:gd name="T1" fmla="*/ 0 h 13"/>
                <a:gd name="T2" fmla="*/ 2 w 11"/>
                <a:gd name="T3" fmla="*/ 10 h 13"/>
                <a:gd name="T4" fmla="*/ 2 w 11"/>
                <a:gd name="T5" fmla="*/ 10 h 13"/>
                <a:gd name="T6" fmla="*/ 0 w 11"/>
                <a:gd name="T7" fmla="*/ 13 h 13"/>
                <a:gd name="T8" fmla="*/ 0 w 11"/>
                <a:gd name="T9" fmla="*/ 13 h 13"/>
                <a:gd name="T10" fmla="*/ 0 w 11"/>
                <a:gd name="T11" fmla="*/ 13 h 13"/>
                <a:gd name="T12" fmla="*/ 0 w 11"/>
                <a:gd name="T13" fmla="*/ 13 h 13"/>
                <a:gd name="T14" fmla="*/ 0 w 11"/>
                <a:gd name="T15" fmla="*/ 13 h 13"/>
                <a:gd name="T16" fmla="*/ 2 w 11"/>
                <a:gd name="T17" fmla="*/ 10 h 13"/>
                <a:gd name="T18" fmla="*/ 2 w 11"/>
                <a:gd name="T19" fmla="*/ 10 h 13"/>
                <a:gd name="T20" fmla="*/ 11 w 11"/>
                <a:gd name="T21" fmla="*/ 0 h 13"/>
                <a:gd name="T22" fmla="*/ 11 w 11"/>
                <a:gd name="T2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13">
                  <a:moveTo>
                    <a:pt x="11" y="0"/>
                  </a:moveTo>
                  <a:cubicBezTo>
                    <a:pt x="7" y="3"/>
                    <a:pt x="4" y="6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1"/>
                    <a:pt x="1" y="12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2"/>
                    <a:pt x="1" y="11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6"/>
                    <a:pt x="7" y="3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7" name="Freeform 845">
              <a:extLst>
                <a:ext uri="{FF2B5EF4-FFF2-40B4-BE49-F238E27FC236}">
                  <a16:creationId xmlns:a16="http://schemas.microsoft.com/office/drawing/2014/main" id="{2B2E9C2F-AAF9-4395-B45A-3F7BB2BB17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61613" y="1619251"/>
              <a:ext cx="230188" cy="238125"/>
            </a:xfrm>
            <a:custGeom>
              <a:avLst/>
              <a:gdLst>
                <a:gd name="T0" fmla="*/ 37 w 70"/>
                <a:gd name="T1" fmla="*/ 51 h 72"/>
                <a:gd name="T2" fmla="*/ 39 w 70"/>
                <a:gd name="T3" fmla="*/ 51 h 72"/>
                <a:gd name="T4" fmla="*/ 34 w 70"/>
                <a:gd name="T5" fmla="*/ 35 h 72"/>
                <a:gd name="T6" fmla="*/ 39 w 70"/>
                <a:gd name="T7" fmla="*/ 32 h 72"/>
                <a:gd name="T8" fmla="*/ 26 w 70"/>
                <a:gd name="T9" fmla="*/ 29 h 72"/>
                <a:gd name="T10" fmla="*/ 28 w 70"/>
                <a:gd name="T11" fmla="*/ 30 h 72"/>
                <a:gd name="T12" fmla="*/ 26 w 70"/>
                <a:gd name="T13" fmla="*/ 29 h 72"/>
                <a:gd name="T14" fmla="*/ 42 w 70"/>
                <a:gd name="T15" fmla="*/ 24 h 72"/>
                <a:gd name="T16" fmla="*/ 39 w 70"/>
                <a:gd name="T17" fmla="*/ 31 h 72"/>
                <a:gd name="T18" fmla="*/ 49 w 70"/>
                <a:gd name="T19" fmla="*/ 20 h 72"/>
                <a:gd name="T20" fmla="*/ 38 w 70"/>
                <a:gd name="T21" fmla="*/ 19 h 72"/>
                <a:gd name="T22" fmla="*/ 36 w 70"/>
                <a:gd name="T23" fmla="*/ 19 h 72"/>
                <a:gd name="T24" fmla="*/ 28 w 70"/>
                <a:gd name="T25" fmla="*/ 28 h 72"/>
                <a:gd name="T26" fmla="*/ 41 w 70"/>
                <a:gd name="T27" fmla="*/ 19 h 72"/>
                <a:gd name="T28" fmla="*/ 16 w 70"/>
                <a:gd name="T29" fmla="*/ 17 h 72"/>
                <a:gd name="T30" fmla="*/ 6 w 70"/>
                <a:gd name="T31" fmla="*/ 27 h 72"/>
                <a:gd name="T32" fmla="*/ 4 w 70"/>
                <a:gd name="T33" fmla="*/ 30 h 72"/>
                <a:gd name="T34" fmla="*/ 4 w 70"/>
                <a:gd name="T35" fmla="*/ 30 h 72"/>
                <a:gd name="T36" fmla="*/ 21 w 70"/>
                <a:gd name="T37" fmla="*/ 16 h 72"/>
                <a:gd name="T38" fmla="*/ 47 w 70"/>
                <a:gd name="T39" fmla="*/ 17 h 72"/>
                <a:gd name="T40" fmla="*/ 54 w 70"/>
                <a:gd name="T41" fmla="*/ 15 h 72"/>
                <a:gd name="T42" fmla="*/ 62 w 70"/>
                <a:gd name="T43" fmla="*/ 36 h 72"/>
                <a:gd name="T44" fmla="*/ 42 w 70"/>
                <a:gd name="T45" fmla="*/ 72 h 72"/>
                <a:gd name="T46" fmla="*/ 69 w 70"/>
                <a:gd name="T47" fmla="*/ 10 h 72"/>
                <a:gd name="T48" fmla="*/ 51 w 70"/>
                <a:gd name="T49" fmla="*/ 35 h 72"/>
                <a:gd name="T50" fmla="*/ 42 w 70"/>
                <a:gd name="T51" fmla="*/ 49 h 72"/>
                <a:gd name="T52" fmla="*/ 63 w 70"/>
                <a:gd name="T53" fmla="*/ 29 h 72"/>
                <a:gd name="T54" fmla="*/ 70 w 70"/>
                <a:gd name="T55" fmla="*/ 10 h 72"/>
                <a:gd name="T56" fmla="*/ 65 w 70"/>
                <a:gd name="T57" fmla="*/ 6 h 72"/>
                <a:gd name="T58" fmla="*/ 54 w 70"/>
                <a:gd name="T59" fmla="*/ 16 h 72"/>
                <a:gd name="T60" fmla="*/ 56 w 70"/>
                <a:gd name="T61" fmla="*/ 25 h 72"/>
                <a:gd name="T62" fmla="*/ 65 w 70"/>
                <a:gd name="T63" fmla="*/ 6 h 72"/>
                <a:gd name="T64" fmla="*/ 59 w 70"/>
                <a:gd name="T65" fmla="*/ 10 h 72"/>
                <a:gd name="T66" fmla="*/ 63 w 70"/>
                <a:gd name="T67" fmla="*/ 4 h 72"/>
                <a:gd name="T68" fmla="*/ 55 w 70"/>
                <a:gd name="T69" fmla="*/ 3 h 72"/>
                <a:gd name="T70" fmla="*/ 41 w 70"/>
                <a:gd name="T71" fmla="*/ 14 h 72"/>
                <a:gd name="T72" fmla="*/ 60 w 70"/>
                <a:gd name="T73" fmla="*/ 0 h 72"/>
                <a:gd name="T74" fmla="*/ 40 w 70"/>
                <a:gd name="T75" fmla="*/ 15 h 72"/>
                <a:gd name="T76" fmla="*/ 42 w 70"/>
                <a:gd name="T77" fmla="*/ 18 h 72"/>
                <a:gd name="T78" fmla="*/ 49 w 70"/>
                <a:gd name="T79" fmla="*/ 14 h 72"/>
                <a:gd name="T80" fmla="*/ 56 w 70"/>
                <a:gd name="T81" fmla="*/ 13 h 72"/>
                <a:gd name="T82" fmla="*/ 60 w 70"/>
                <a:gd name="T8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0" h="72">
                  <a:moveTo>
                    <a:pt x="39" y="51"/>
                  </a:moveTo>
                  <a:cubicBezTo>
                    <a:pt x="39" y="51"/>
                    <a:pt x="38" y="51"/>
                    <a:pt x="37" y="51"/>
                  </a:cubicBezTo>
                  <a:cubicBezTo>
                    <a:pt x="36" y="53"/>
                    <a:pt x="35" y="54"/>
                    <a:pt x="35" y="54"/>
                  </a:cubicBezTo>
                  <a:cubicBezTo>
                    <a:pt x="35" y="54"/>
                    <a:pt x="37" y="53"/>
                    <a:pt x="39" y="51"/>
                  </a:cubicBezTo>
                  <a:moveTo>
                    <a:pt x="36" y="32"/>
                  </a:moveTo>
                  <a:cubicBezTo>
                    <a:pt x="35" y="33"/>
                    <a:pt x="34" y="34"/>
                    <a:pt x="34" y="35"/>
                  </a:cubicBezTo>
                  <a:cubicBezTo>
                    <a:pt x="34" y="36"/>
                    <a:pt x="34" y="37"/>
                    <a:pt x="34" y="37"/>
                  </a:cubicBezTo>
                  <a:cubicBezTo>
                    <a:pt x="34" y="37"/>
                    <a:pt x="36" y="35"/>
                    <a:pt x="39" y="32"/>
                  </a:cubicBezTo>
                  <a:cubicBezTo>
                    <a:pt x="38" y="32"/>
                    <a:pt x="37" y="32"/>
                    <a:pt x="36" y="32"/>
                  </a:cubicBezTo>
                  <a:moveTo>
                    <a:pt x="26" y="29"/>
                  </a:moveTo>
                  <a:cubicBezTo>
                    <a:pt x="23" y="34"/>
                    <a:pt x="21" y="37"/>
                    <a:pt x="21" y="37"/>
                  </a:cubicBezTo>
                  <a:cubicBezTo>
                    <a:pt x="21" y="37"/>
                    <a:pt x="24" y="34"/>
                    <a:pt x="28" y="30"/>
                  </a:cubicBezTo>
                  <a:cubicBezTo>
                    <a:pt x="27" y="30"/>
                    <a:pt x="27" y="30"/>
                    <a:pt x="27" y="29"/>
                  </a:cubicBezTo>
                  <a:cubicBezTo>
                    <a:pt x="27" y="29"/>
                    <a:pt x="27" y="29"/>
                    <a:pt x="26" y="29"/>
                  </a:cubicBezTo>
                  <a:moveTo>
                    <a:pt x="49" y="20"/>
                  </a:moveTo>
                  <a:cubicBezTo>
                    <a:pt x="47" y="22"/>
                    <a:pt x="44" y="23"/>
                    <a:pt x="42" y="24"/>
                  </a:cubicBezTo>
                  <a:cubicBezTo>
                    <a:pt x="40" y="26"/>
                    <a:pt x="38" y="29"/>
                    <a:pt x="36" y="31"/>
                  </a:cubicBezTo>
                  <a:cubicBezTo>
                    <a:pt x="37" y="31"/>
                    <a:pt x="38" y="31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42" y="28"/>
                    <a:pt x="46" y="24"/>
                    <a:pt x="49" y="20"/>
                  </a:cubicBezTo>
                  <a:moveTo>
                    <a:pt x="41" y="19"/>
                  </a:moveTo>
                  <a:cubicBezTo>
                    <a:pt x="40" y="19"/>
                    <a:pt x="39" y="19"/>
                    <a:pt x="38" y="19"/>
                  </a:cubicBezTo>
                  <a:cubicBezTo>
                    <a:pt x="38" y="19"/>
                    <a:pt x="37" y="19"/>
                    <a:pt x="37" y="19"/>
                  </a:cubicBezTo>
                  <a:cubicBezTo>
                    <a:pt x="37" y="19"/>
                    <a:pt x="36" y="19"/>
                    <a:pt x="36" y="19"/>
                  </a:cubicBezTo>
                  <a:cubicBezTo>
                    <a:pt x="33" y="22"/>
                    <a:pt x="30" y="25"/>
                    <a:pt x="27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9" y="28"/>
                    <a:pt x="29" y="28"/>
                    <a:pt x="30" y="28"/>
                  </a:cubicBezTo>
                  <a:cubicBezTo>
                    <a:pt x="33" y="25"/>
                    <a:pt x="37" y="21"/>
                    <a:pt x="41" y="19"/>
                  </a:cubicBezTo>
                  <a:moveTo>
                    <a:pt x="21" y="16"/>
                  </a:moveTo>
                  <a:cubicBezTo>
                    <a:pt x="19" y="17"/>
                    <a:pt x="17" y="17"/>
                    <a:pt x="16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1" y="20"/>
                    <a:pt x="8" y="23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5" y="28"/>
                    <a:pt x="5" y="29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3" y="31"/>
                    <a:pt x="0" y="37"/>
                    <a:pt x="0" y="38"/>
                  </a:cubicBezTo>
                  <a:cubicBezTo>
                    <a:pt x="3" y="34"/>
                    <a:pt x="11" y="24"/>
                    <a:pt x="21" y="16"/>
                  </a:cubicBezTo>
                  <a:moveTo>
                    <a:pt x="54" y="15"/>
                  </a:moveTo>
                  <a:cubicBezTo>
                    <a:pt x="52" y="16"/>
                    <a:pt x="50" y="17"/>
                    <a:pt x="47" y="17"/>
                  </a:cubicBezTo>
                  <a:cubicBezTo>
                    <a:pt x="46" y="19"/>
                    <a:pt x="45" y="21"/>
                    <a:pt x="43" y="23"/>
                  </a:cubicBezTo>
                  <a:cubicBezTo>
                    <a:pt x="46" y="21"/>
                    <a:pt x="50" y="19"/>
                    <a:pt x="54" y="15"/>
                  </a:cubicBezTo>
                  <a:moveTo>
                    <a:pt x="70" y="15"/>
                  </a:moveTo>
                  <a:cubicBezTo>
                    <a:pt x="69" y="21"/>
                    <a:pt x="66" y="29"/>
                    <a:pt x="62" y="36"/>
                  </a:cubicBezTo>
                  <a:cubicBezTo>
                    <a:pt x="60" y="41"/>
                    <a:pt x="57" y="48"/>
                    <a:pt x="55" y="52"/>
                  </a:cubicBezTo>
                  <a:cubicBezTo>
                    <a:pt x="47" y="65"/>
                    <a:pt x="47" y="66"/>
                    <a:pt x="42" y="72"/>
                  </a:cubicBezTo>
                  <a:cubicBezTo>
                    <a:pt x="56" y="60"/>
                    <a:pt x="70" y="36"/>
                    <a:pt x="70" y="15"/>
                  </a:cubicBezTo>
                  <a:moveTo>
                    <a:pt x="69" y="10"/>
                  </a:moveTo>
                  <a:cubicBezTo>
                    <a:pt x="67" y="14"/>
                    <a:pt x="63" y="21"/>
                    <a:pt x="56" y="26"/>
                  </a:cubicBezTo>
                  <a:cubicBezTo>
                    <a:pt x="55" y="29"/>
                    <a:pt x="53" y="32"/>
                    <a:pt x="51" y="35"/>
                  </a:cubicBezTo>
                  <a:cubicBezTo>
                    <a:pt x="48" y="40"/>
                    <a:pt x="42" y="46"/>
                    <a:pt x="39" y="50"/>
                  </a:cubicBezTo>
                  <a:cubicBezTo>
                    <a:pt x="40" y="49"/>
                    <a:pt x="41" y="49"/>
                    <a:pt x="42" y="49"/>
                  </a:cubicBezTo>
                  <a:cubicBezTo>
                    <a:pt x="49" y="45"/>
                    <a:pt x="57" y="38"/>
                    <a:pt x="61" y="32"/>
                  </a:cubicBezTo>
                  <a:cubicBezTo>
                    <a:pt x="62" y="30"/>
                    <a:pt x="62" y="29"/>
                    <a:pt x="63" y="29"/>
                  </a:cubicBezTo>
                  <a:cubicBezTo>
                    <a:pt x="63" y="29"/>
                    <a:pt x="63" y="30"/>
                    <a:pt x="62" y="33"/>
                  </a:cubicBezTo>
                  <a:cubicBezTo>
                    <a:pt x="67" y="25"/>
                    <a:pt x="69" y="16"/>
                    <a:pt x="70" y="10"/>
                  </a:cubicBezTo>
                  <a:cubicBezTo>
                    <a:pt x="70" y="10"/>
                    <a:pt x="69" y="10"/>
                    <a:pt x="69" y="10"/>
                  </a:cubicBezTo>
                  <a:moveTo>
                    <a:pt x="65" y="6"/>
                  </a:moveTo>
                  <a:cubicBezTo>
                    <a:pt x="63" y="9"/>
                    <a:pt x="60" y="11"/>
                    <a:pt x="57" y="13"/>
                  </a:cubicBezTo>
                  <a:cubicBezTo>
                    <a:pt x="56" y="14"/>
                    <a:pt x="55" y="15"/>
                    <a:pt x="54" y="16"/>
                  </a:cubicBezTo>
                  <a:cubicBezTo>
                    <a:pt x="54" y="16"/>
                    <a:pt x="54" y="16"/>
                    <a:pt x="55" y="16"/>
                  </a:cubicBezTo>
                  <a:cubicBezTo>
                    <a:pt x="57" y="16"/>
                    <a:pt x="57" y="20"/>
                    <a:pt x="56" y="25"/>
                  </a:cubicBezTo>
                  <a:cubicBezTo>
                    <a:pt x="63" y="20"/>
                    <a:pt x="67" y="13"/>
                    <a:pt x="68" y="9"/>
                  </a:cubicBezTo>
                  <a:cubicBezTo>
                    <a:pt x="67" y="8"/>
                    <a:pt x="66" y="7"/>
                    <a:pt x="65" y="6"/>
                  </a:cubicBezTo>
                  <a:moveTo>
                    <a:pt x="63" y="4"/>
                  </a:moveTo>
                  <a:cubicBezTo>
                    <a:pt x="62" y="5"/>
                    <a:pt x="61" y="8"/>
                    <a:pt x="59" y="10"/>
                  </a:cubicBezTo>
                  <a:cubicBezTo>
                    <a:pt x="61" y="8"/>
                    <a:pt x="63" y="7"/>
                    <a:pt x="64" y="5"/>
                  </a:cubicBezTo>
                  <a:cubicBezTo>
                    <a:pt x="63" y="5"/>
                    <a:pt x="63" y="4"/>
                    <a:pt x="63" y="4"/>
                  </a:cubicBezTo>
                  <a:moveTo>
                    <a:pt x="59" y="0"/>
                  </a:moveTo>
                  <a:cubicBezTo>
                    <a:pt x="55" y="3"/>
                    <a:pt x="55" y="3"/>
                    <a:pt x="55" y="3"/>
                  </a:cubicBezTo>
                  <a:cubicBezTo>
                    <a:pt x="51" y="6"/>
                    <a:pt x="46" y="9"/>
                    <a:pt x="42" y="11"/>
                  </a:cubicBezTo>
                  <a:cubicBezTo>
                    <a:pt x="42" y="12"/>
                    <a:pt x="41" y="13"/>
                    <a:pt x="41" y="14"/>
                  </a:cubicBezTo>
                  <a:cubicBezTo>
                    <a:pt x="48" y="10"/>
                    <a:pt x="55" y="5"/>
                    <a:pt x="59" y="0"/>
                  </a:cubicBezTo>
                  <a:moveTo>
                    <a:pt x="60" y="0"/>
                  </a:moveTo>
                  <a:cubicBezTo>
                    <a:pt x="56" y="5"/>
                    <a:pt x="48" y="11"/>
                    <a:pt x="42" y="14"/>
                  </a:cubicBezTo>
                  <a:cubicBezTo>
                    <a:pt x="41" y="14"/>
                    <a:pt x="41" y="15"/>
                    <a:pt x="40" y="15"/>
                  </a:cubicBezTo>
                  <a:cubicBezTo>
                    <a:pt x="39" y="16"/>
                    <a:pt x="38" y="17"/>
                    <a:pt x="37" y="18"/>
                  </a:cubicBezTo>
                  <a:cubicBezTo>
                    <a:pt x="39" y="18"/>
                    <a:pt x="40" y="18"/>
                    <a:pt x="42" y="18"/>
                  </a:cubicBezTo>
                  <a:cubicBezTo>
                    <a:pt x="45" y="15"/>
                    <a:pt x="47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0" y="14"/>
                    <a:pt x="49" y="15"/>
                    <a:pt x="48" y="16"/>
                  </a:cubicBezTo>
                  <a:cubicBezTo>
                    <a:pt x="51" y="15"/>
                    <a:pt x="53" y="14"/>
                    <a:pt x="56" y="13"/>
                  </a:cubicBezTo>
                  <a:cubicBezTo>
                    <a:pt x="58" y="9"/>
                    <a:pt x="60" y="5"/>
                    <a:pt x="61" y="2"/>
                  </a:cubicBezTo>
                  <a:cubicBezTo>
                    <a:pt x="61" y="2"/>
                    <a:pt x="61" y="1"/>
                    <a:pt x="6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8" name="Freeform 846">
              <a:extLst>
                <a:ext uri="{FF2B5EF4-FFF2-40B4-BE49-F238E27FC236}">
                  <a16:creationId xmlns:a16="http://schemas.microsoft.com/office/drawing/2014/main" id="{62537DED-8F06-44FD-AB7A-44B82F93F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2551" y="1473201"/>
              <a:ext cx="330200" cy="209550"/>
            </a:xfrm>
            <a:custGeom>
              <a:avLst/>
              <a:gdLst>
                <a:gd name="T0" fmla="*/ 100 w 100"/>
                <a:gd name="T1" fmla="*/ 40 h 63"/>
                <a:gd name="T2" fmla="*/ 91 w 100"/>
                <a:gd name="T3" fmla="*/ 47 h 63"/>
                <a:gd name="T4" fmla="*/ 42 w 100"/>
                <a:gd name="T5" fmla="*/ 60 h 63"/>
                <a:gd name="T6" fmla="*/ 42 w 100"/>
                <a:gd name="T7" fmla="*/ 60 h 63"/>
                <a:gd name="T8" fmla="*/ 38 w 100"/>
                <a:gd name="T9" fmla="*/ 59 h 63"/>
                <a:gd name="T10" fmla="*/ 26 w 100"/>
                <a:gd name="T11" fmla="*/ 55 h 63"/>
                <a:gd name="T12" fmla="*/ 8 w 100"/>
                <a:gd name="T13" fmla="*/ 43 h 63"/>
                <a:gd name="T14" fmla="*/ 8 w 100"/>
                <a:gd name="T15" fmla="*/ 43 h 63"/>
                <a:gd name="T16" fmla="*/ 6 w 100"/>
                <a:gd name="T17" fmla="*/ 41 h 63"/>
                <a:gd name="T18" fmla="*/ 6 w 100"/>
                <a:gd name="T19" fmla="*/ 40 h 63"/>
                <a:gd name="T20" fmla="*/ 2 w 100"/>
                <a:gd name="T21" fmla="*/ 29 h 63"/>
                <a:gd name="T22" fmla="*/ 3 w 100"/>
                <a:gd name="T23" fmla="*/ 28 h 63"/>
                <a:gd name="T24" fmla="*/ 5 w 100"/>
                <a:gd name="T25" fmla="*/ 17 h 63"/>
                <a:gd name="T26" fmla="*/ 5 w 100"/>
                <a:gd name="T27" fmla="*/ 17 h 63"/>
                <a:gd name="T28" fmla="*/ 9 w 100"/>
                <a:gd name="T29" fmla="*/ 13 h 63"/>
                <a:gd name="T30" fmla="*/ 15 w 100"/>
                <a:gd name="T31" fmla="*/ 8 h 63"/>
                <a:gd name="T32" fmla="*/ 43 w 100"/>
                <a:gd name="T33" fmla="*/ 0 h 63"/>
                <a:gd name="T34" fmla="*/ 43 w 100"/>
                <a:gd name="T35" fmla="*/ 0 h 63"/>
                <a:gd name="T36" fmla="*/ 61 w 100"/>
                <a:gd name="T37" fmla="*/ 3 h 63"/>
                <a:gd name="T38" fmla="*/ 89 w 100"/>
                <a:gd name="T39" fmla="*/ 25 h 63"/>
                <a:gd name="T40" fmla="*/ 100 w 100"/>
                <a:gd name="T41" fmla="*/ 4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0" h="63">
                  <a:moveTo>
                    <a:pt x="100" y="40"/>
                  </a:moveTo>
                  <a:cubicBezTo>
                    <a:pt x="91" y="47"/>
                    <a:pt x="91" y="47"/>
                    <a:pt x="91" y="47"/>
                  </a:cubicBezTo>
                  <a:cubicBezTo>
                    <a:pt x="77" y="58"/>
                    <a:pt x="59" y="63"/>
                    <a:pt x="42" y="60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41" y="60"/>
                    <a:pt x="39" y="59"/>
                    <a:pt x="38" y="59"/>
                  </a:cubicBezTo>
                  <a:cubicBezTo>
                    <a:pt x="34" y="58"/>
                    <a:pt x="30" y="57"/>
                    <a:pt x="26" y="55"/>
                  </a:cubicBezTo>
                  <a:cubicBezTo>
                    <a:pt x="18" y="51"/>
                    <a:pt x="12" y="47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7" y="42"/>
                    <a:pt x="7" y="42"/>
                    <a:pt x="6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" y="35"/>
                    <a:pt x="0" y="30"/>
                    <a:pt x="2" y="29"/>
                  </a:cubicBezTo>
                  <a:cubicBezTo>
                    <a:pt x="3" y="29"/>
                    <a:pt x="3" y="28"/>
                    <a:pt x="3" y="28"/>
                  </a:cubicBezTo>
                  <a:cubicBezTo>
                    <a:pt x="6" y="25"/>
                    <a:pt x="2" y="22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6" y="16"/>
                    <a:pt x="7" y="15"/>
                    <a:pt x="9" y="13"/>
                  </a:cubicBezTo>
                  <a:cubicBezTo>
                    <a:pt x="11" y="12"/>
                    <a:pt x="13" y="10"/>
                    <a:pt x="15" y="8"/>
                  </a:cubicBezTo>
                  <a:cubicBezTo>
                    <a:pt x="25" y="2"/>
                    <a:pt x="35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50" y="0"/>
                    <a:pt x="56" y="1"/>
                    <a:pt x="61" y="3"/>
                  </a:cubicBezTo>
                  <a:cubicBezTo>
                    <a:pt x="73" y="7"/>
                    <a:pt x="83" y="15"/>
                    <a:pt x="89" y="25"/>
                  </a:cubicBezTo>
                  <a:cubicBezTo>
                    <a:pt x="100" y="40"/>
                    <a:pt x="100" y="40"/>
                    <a:pt x="100" y="4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9" name="Freeform 847">
              <a:extLst>
                <a:ext uri="{FF2B5EF4-FFF2-40B4-BE49-F238E27FC236}">
                  <a16:creationId xmlns:a16="http://schemas.microsoft.com/office/drawing/2014/main" id="{6746476C-C360-491F-B3CD-ED1029D1CA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55263" y="1473201"/>
              <a:ext cx="204788" cy="203200"/>
            </a:xfrm>
            <a:custGeom>
              <a:avLst/>
              <a:gdLst>
                <a:gd name="T0" fmla="*/ 28 w 62"/>
                <a:gd name="T1" fmla="*/ 56 h 61"/>
                <a:gd name="T2" fmla="*/ 26 w 62"/>
                <a:gd name="T3" fmla="*/ 57 h 61"/>
                <a:gd name="T4" fmla="*/ 12 w 62"/>
                <a:gd name="T5" fmla="*/ 58 h 61"/>
                <a:gd name="T6" fmla="*/ 8 w 62"/>
                <a:gd name="T7" fmla="*/ 60 h 61"/>
                <a:gd name="T8" fmla="*/ 18 w 62"/>
                <a:gd name="T9" fmla="*/ 61 h 61"/>
                <a:gd name="T10" fmla="*/ 40 w 62"/>
                <a:gd name="T11" fmla="*/ 52 h 61"/>
                <a:gd name="T12" fmla="*/ 22 w 62"/>
                <a:gd name="T13" fmla="*/ 45 h 61"/>
                <a:gd name="T14" fmla="*/ 36 w 62"/>
                <a:gd name="T15" fmla="*/ 42 h 61"/>
                <a:gd name="T16" fmla="*/ 53 w 62"/>
                <a:gd name="T17" fmla="*/ 42 h 61"/>
                <a:gd name="T18" fmla="*/ 49 w 62"/>
                <a:gd name="T19" fmla="*/ 46 h 61"/>
                <a:gd name="T20" fmla="*/ 38 w 62"/>
                <a:gd name="T21" fmla="*/ 57 h 61"/>
                <a:gd name="T22" fmla="*/ 61 w 62"/>
                <a:gd name="T23" fmla="*/ 44 h 61"/>
                <a:gd name="T24" fmla="*/ 59 w 62"/>
                <a:gd name="T25" fmla="*/ 40 h 61"/>
                <a:gd name="T26" fmla="*/ 46 w 62"/>
                <a:gd name="T27" fmla="*/ 38 h 61"/>
                <a:gd name="T28" fmla="*/ 38 w 62"/>
                <a:gd name="T29" fmla="*/ 42 h 61"/>
                <a:gd name="T30" fmla="*/ 38 w 62"/>
                <a:gd name="T31" fmla="*/ 45 h 61"/>
                <a:gd name="T32" fmla="*/ 59 w 62"/>
                <a:gd name="T33" fmla="*/ 39 h 61"/>
                <a:gd name="T34" fmla="*/ 27 w 62"/>
                <a:gd name="T35" fmla="*/ 32 h 61"/>
                <a:gd name="T36" fmla="*/ 26 w 62"/>
                <a:gd name="T37" fmla="*/ 33 h 61"/>
                <a:gd name="T38" fmla="*/ 33 w 62"/>
                <a:gd name="T39" fmla="*/ 31 h 61"/>
                <a:gd name="T40" fmla="*/ 27 w 62"/>
                <a:gd name="T41" fmla="*/ 33 h 61"/>
                <a:gd name="T42" fmla="*/ 54 w 62"/>
                <a:gd name="T43" fmla="*/ 34 h 61"/>
                <a:gd name="T44" fmla="*/ 46 w 62"/>
                <a:gd name="T45" fmla="*/ 33 h 61"/>
                <a:gd name="T46" fmla="*/ 26 w 62"/>
                <a:gd name="T47" fmla="*/ 31 h 61"/>
                <a:gd name="T48" fmla="*/ 22 w 62"/>
                <a:gd name="T49" fmla="*/ 32 h 61"/>
                <a:gd name="T50" fmla="*/ 26 w 62"/>
                <a:gd name="T51" fmla="*/ 31 h 61"/>
                <a:gd name="T52" fmla="*/ 40 w 62"/>
                <a:gd name="T53" fmla="*/ 28 h 61"/>
                <a:gd name="T54" fmla="*/ 56 w 62"/>
                <a:gd name="T55" fmla="*/ 33 h 61"/>
                <a:gd name="T56" fmla="*/ 53 w 62"/>
                <a:gd name="T57" fmla="*/ 29 h 61"/>
                <a:gd name="T58" fmla="*/ 50 w 62"/>
                <a:gd name="T59" fmla="*/ 28 h 61"/>
                <a:gd name="T60" fmla="*/ 9 w 62"/>
                <a:gd name="T61" fmla="*/ 15 h 61"/>
                <a:gd name="T62" fmla="*/ 45 w 62"/>
                <a:gd name="T63" fmla="*/ 27 h 61"/>
                <a:gd name="T64" fmla="*/ 9 w 62"/>
                <a:gd name="T65" fmla="*/ 15 h 61"/>
                <a:gd name="T66" fmla="*/ 9 w 62"/>
                <a:gd name="T67" fmla="*/ 0 h 61"/>
                <a:gd name="T68" fmla="*/ 9 w 62"/>
                <a:gd name="T69" fmla="*/ 0 h 61"/>
                <a:gd name="T70" fmla="*/ 45 w 62"/>
                <a:gd name="T71" fmla="*/ 16 h 61"/>
                <a:gd name="T72" fmla="*/ 27 w 62"/>
                <a:gd name="T73" fmla="*/ 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" h="61">
                  <a:moveTo>
                    <a:pt x="40" y="52"/>
                  </a:moveTo>
                  <a:cubicBezTo>
                    <a:pt x="37" y="54"/>
                    <a:pt x="33" y="55"/>
                    <a:pt x="28" y="56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27" y="57"/>
                    <a:pt x="27" y="57"/>
                    <a:pt x="26" y="57"/>
                  </a:cubicBezTo>
                  <a:cubicBezTo>
                    <a:pt x="26" y="57"/>
                    <a:pt x="25" y="57"/>
                    <a:pt x="25" y="57"/>
                  </a:cubicBezTo>
                  <a:cubicBezTo>
                    <a:pt x="21" y="57"/>
                    <a:pt x="17" y="58"/>
                    <a:pt x="12" y="58"/>
                  </a:cubicBezTo>
                  <a:cubicBezTo>
                    <a:pt x="8" y="58"/>
                    <a:pt x="4" y="57"/>
                    <a:pt x="0" y="57"/>
                  </a:cubicBezTo>
                  <a:cubicBezTo>
                    <a:pt x="0" y="58"/>
                    <a:pt x="7" y="60"/>
                    <a:pt x="8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1" y="60"/>
                    <a:pt x="14" y="61"/>
                    <a:pt x="18" y="61"/>
                  </a:cubicBezTo>
                  <a:cubicBezTo>
                    <a:pt x="24" y="61"/>
                    <a:pt x="31" y="60"/>
                    <a:pt x="37" y="58"/>
                  </a:cubicBezTo>
                  <a:cubicBezTo>
                    <a:pt x="38" y="56"/>
                    <a:pt x="39" y="54"/>
                    <a:pt x="40" y="52"/>
                  </a:cubicBezTo>
                  <a:moveTo>
                    <a:pt x="36" y="42"/>
                  </a:moveTo>
                  <a:cubicBezTo>
                    <a:pt x="30" y="44"/>
                    <a:pt x="22" y="45"/>
                    <a:pt x="22" y="45"/>
                  </a:cubicBezTo>
                  <a:cubicBezTo>
                    <a:pt x="22" y="45"/>
                    <a:pt x="28" y="45"/>
                    <a:pt x="34" y="45"/>
                  </a:cubicBezTo>
                  <a:cubicBezTo>
                    <a:pt x="34" y="44"/>
                    <a:pt x="35" y="43"/>
                    <a:pt x="36" y="42"/>
                  </a:cubicBezTo>
                  <a:moveTo>
                    <a:pt x="59" y="40"/>
                  </a:moveTo>
                  <a:cubicBezTo>
                    <a:pt x="57" y="41"/>
                    <a:pt x="55" y="41"/>
                    <a:pt x="53" y="42"/>
                  </a:cubicBezTo>
                  <a:cubicBezTo>
                    <a:pt x="51" y="43"/>
                    <a:pt x="50" y="44"/>
                    <a:pt x="48" y="45"/>
                  </a:cubicBezTo>
                  <a:cubicBezTo>
                    <a:pt x="49" y="46"/>
                    <a:pt x="49" y="46"/>
                    <a:pt x="49" y="46"/>
                  </a:cubicBezTo>
                  <a:cubicBezTo>
                    <a:pt x="50" y="47"/>
                    <a:pt x="47" y="49"/>
                    <a:pt x="42" y="52"/>
                  </a:cubicBezTo>
                  <a:cubicBezTo>
                    <a:pt x="40" y="54"/>
                    <a:pt x="39" y="56"/>
                    <a:pt x="38" y="57"/>
                  </a:cubicBezTo>
                  <a:cubicBezTo>
                    <a:pt x="45" y="55"/>
                    <a:pt x="51" y="52"/>
                    <a:pt x="57" y="47"/>
                  </a:cubicBezTo>
                  <a:cubicBezTo>
                    <a:pt x="61" y="44"/>
                    <a:pt x="61" y="44"/>
                    <a:pt x="61" y="44"/>
                  </a:cubicBezTo>
                  <a:cubicBezTo>
                    <a:pt x="61" y="44"/>
                    <a:pt x="61" y="44"/>
                    <a:pt x="62" y="44"/>
                  </a:cubicBezTo>
                  <a:cubicBezTo>
                    <a:pt x="61" y="43"/>
                    <a:pt x="60" y="41"/>
                    <a:pt x="59" y="40"/>
                  </a:cubicBezTo>
                  <a:moveTo>
                    <a:pt x="57" y="35"/>
                  </a:moveTo>
                  <a:cubicBezTo>
                    <a:pt x="54" y="36"/>
                    <a:pt x="50" y="36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7" y="39"/>
                    <a:pt x="43" y="40"/>
                    <a:pt x="38" y="42"/>
                  </a:cubicBezTo>
                  <a:cubicBezTo>
                    <a:pt x="37" y="43"/>
                    <a:pt x="36" y="44"/>
                    <a:pt x="35" y="45"/>
                  </a:cubicBezTo>
                  <a:cubicBezTo>
                    <a:pt x="36" y="45"/>
                    <a:pt x="37" y="45"/>
                    <a:pt x="38" y="45"/>
                  </a:cubicBezTo>
                  <a:cubicBezTo>
                    <a:pt x="42" y="45"/>
                    <a:pt x="45" y="45"/>
                    <a:pt x="47" y="45"/>
                  </a:cubicBezTo>
                  <a:cubicBezTo>
                    <a:pt x="51" y="42"/>
                    <a:pt x="55" y="40"/>
                    <a:pt x="59" y="39"/>
                  </a:cubicBezTo>
                  <a:cubicBezTo>
                    <a:pt x="58" y="38"/>
                    <a:pt x="57" y="36"/>
                    <a:pt x="57" y="35"/>
                  </a:cubicBezTo>
                  <a:moveTo>
                    <a:pt x="27" y="32"/>
                  </a:moveTo>
                  <a:cubicBezTo>
                    <a:pt x="26" y="32"/>
                    <a:pt x="25" y="32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6" y="32"/>
                    <a:pt x="26" y="32"/>
                    <a:pt x="27" y="32"/>
                  </a:cubicBezTo>
                  <a:moveTo>
                    <a:pt x="33" y="31"/>
                  </a:moveTo>
                  <a:cubicBezTo>
                    <a:pt x="32" y="31"/>
                    <a:pt x="30" y="32"/>
                    <a:pt x="29" y="32"/>
                  </a:cubicBezTo>
                  <a:cubicBezTo>
                    <a:pt x="28" y="32"/>
                    <a:pt x="28" y="32"/>
                    <a:pt x="27" y="33"/>
                  </a:cubicBezTo>
                  <a:cubicBezTo>
                    <a:pt x="33" y="34"/>
                    <a:pt x="40" y="35"/>
                    <a:pt x="44" y="37"/>
                  </a:cubicBezTo>
                  <a:cubicBezTo>
                    <a:pt x="48" y="36"/>
                    <a:pt x="51" y="35"/>
                    <a:pt x="54" y="34"/>
                  </a:cubicBezTo>
                  <a:cubicBezTo>
                    <a:pt x="51" y="33"/>
                    <a:pt x="48" y="33"/>
                    <a:pt x="45" y="32"/>
                  </a:cubicBezTo>
                  <a:cubicBezTo>
                    <a:pt x="45" y="33"/>
                    <a:pt x="46" y="33"/>
                    <a:pt x="46" y="33"/>
                  </a:cubicBezTo>
                  <a:cubicBezTo>
                    <a:pt x="42" y="32"/>
                    <a:pt x="37" y="32"/>
                    <a:pt x="33" y="31"/>
                  </a:cubicBezTo>
                  <a:moveTo>
                    <a:pt x="26" y="31"/>
                  </a:moveTo>
                  <a:cubicBezTo>
                    <a:pt x="19" y="31"/>
                    <a:pt x="14" y="32"/>
                    <a:pt x="14" y="32"/>
                  </a:cubicBezTo>
                  <a:cubicBezTo>
                    <a:pt x="14" y="32"/>
                    <a:pt x="17" y="32"/>
                    <a:pt x="22" y="32"/>
                  </a:cubicBezTo>
                  <a:cubicBezTo>
                    <a:pt x="23" y="32"/>
                    <a:pt x="25" y="31"/>
                    <a:pt x="27" y="31"/>
                  </a:cubicBezTo>
                  <a:cubicBezTo>
                    <a:pt x="26" y="31"/>
                    <a:pt x="26" y="31"/>
                    <a:pt x="26" y="31"/>
                  </a:cubicBezTo>
                  <a:moveTo>
                    <a:pt x="44" y="28"/>
                  </a:moveTo>
                  <a:cubicBezTo>
                    <a:pt x="43" y="28"/>
                    <a:pt x="41" y="28"/>
                    <a:pt x="40" y="28"/>
                  </a:cubicBezTo>
                  <a:cubicBezTo>
                    <a:pt x="41" y="29"/>
                    <a:pt x="42" y="30"/>
                    <a:pt x="43" y="31"/>
                  </a:cubicBezTo>
                  <a:cubicBezTo>
                    <a:pt x="48" y="31"/>
                    <a:pt x="52" y="32"/>
                    <a:pt x="56" y="33"/>
                  </a:cubicBezTo>
                  <a:cubicBezTo>
                    <a:pt x="55" y="32"/>
                    <a:pt x="54" y="31"/>
                    <a:pt x="53" y="29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3" y="29"/>
                    <a:pt x="52" y="29"/>
                    <a:pt x="52" y="30"/>
                  </a:cubicBezTo>
                  <a:cubicBezTo>
                    <a:pt x="51" y="29"/>
                    <a:pt x="50" y="29"/>
                    <a:pt x="50" y="28"/>
                  </a:cubicBezTo>
                  <a:cubicBezTo>
                    <a:pt x="48" y="28"/>
                    <a:pt x="46" y="28"/>
                    <a:pt x="44" y="28"/>
                  </a:cubicBezTo>
                  <a:moveTo>
                    <a:pt x="9" y="15"/>
                  </a:moveTo>
                  <a:cubicBezTo>
                    <a:pt x="9" y="15"/>
                    <a:pt x="27" y="20"/>
                    <a:pt x="39" y="28"/>
                  </a:cubicBezTo>
                  <a:cubicBezTo>
                    <a:pt x="41" y="27"/>
                    <a:pt x="43" y="27"/>
                    <a:pt x="45" y="27"/>
                  </a:cubicBezTo>
                  <a:cubicBezTo>
                    <a:pt x="46" y="27"/>
                    <a:pt x="47" y="27"/>
                    <a:pt x="48" y="27"/>
                  </a:cubicBezTo>
                  <a:cubicBezTo>
                    <a:pt x="28" y="16"/>
                    <a:pt x="9" y="15"/>
                    <a:pt x="9" y="15"/>
                  </a:cubicBezTo>
                  <a:moveTo>
                    <a:pt x="10" y="0"/>
                  </a:moveTo>
                  <a:cubicBezTo>
                    <a:pt x="10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7" y="0"/>
                    <a:pt x="6" y="1"/>
                    <a:pt x="7" y="2"/>
                  </a:cubicBezTo>
                  <a:cubicBezTo>
                    <a:pt x="7" y="2"/>
                    <a:pt x="27" y="2"/>
                    <a:pt x="45" y="16"/>
                  </a:cubicBezTo>
                  <a:cubicBezTo>
                    <a:pt x="44" y="14"/>
                    <a:pt x="42" y="12"/>
                    <a:pt x="41" y="10"/>
                  </a:cubicBezTo>
                  <a:cubicBezTo>
                    <a:pt x="37" y="7"/>
                    <a:pt x="32" y="5"/>
                    <a:pt x="27" y="3"/>
                  </a:cubicBezTo>
                  <a:cubicBezTo>
                    <a:pt x="22" y="1"/>
                    <a:pt x="16" y="0"/>
                    <a:pt x="1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0" name="Freeform 848">
              <a:extLst>
                <a:ext uri="{FF2B5EF4-FFF2-40B4-BE49-F238E27FC236}">
                  <a16:creationId xmlns:a16="http://schemas.microsoft.com/office/drawing/2014/main" id="{B3BB6A0D-8012-4D19-BBDB-27EC199D0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3213" y="1612901"/>
              <a:ext cx="128588" cy="76200"/>
            </a:xfrm>
            <a:custGeom>
              <a:avLst/>
              <a:gdLst>
                <a:gd name="T0" fmla="*/ 4 w 39"/>
                <a:gd name="T1" fmla="*/ 20 h 23"/>
                <a:gd name="T2" fmla="*/ 25 w 39"/>
                <a:gd name="T3" fmla="*/ 14 h 23"/>
                <a:gd name="T4" fmla="*/ 38 w 39"/>
                <a:gd name="T5" fmla="*/ 0 h 23"/>
                <a:gd name="T6" fmla="*/ 39 w 39"/>
                <a:gd name="T7" fmla="*/ 2 h 23"/>
                <a:gd name="T8" fmla="*/ 4 w 39"/>
                <a:gd name="T9" fmla="*/ 20 h 23"/>
                <a:gd name="T10" fmla="*/ 3 w 39"/>
                <a:gd name="T11" fmla="*/ 20 h 23"/>
                <a:gd name="T12" fmla="*/ 1 w 39"/>
                <a:gd name="T13" fmla="*/ 21 h 23"/>
                <a:gd name="T14" fmla="*/ 2 w 39"/>
                <a:gd name="T15" fmla="*/ 19 h 23"/>
                <a:gd name="T16" fmla="*/ 4 w 39"/>
                <a:gd name="T17" fmla="*/ 2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3">
                  <a:moveTo>
                    <a:pt x="4" y="20"/>
                  </a:moveTo>
                  <a:cubicBezTo>
                    <a:pt x="8" y="20"/>
                    <a:pt x="17" y="20"/>
                    <a:pt x="25" y="14"/>
                  </a:cubicBezTo>
                  <a:cubicBezTo>
                    <a:pt x="35" y="7"/>
                    <a:pt x="38" y="0"/>
                    <a:pt x="38" y="0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28" y="23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1"/>
                    <a:pt x="2" y="21"/>
                    <a:pt x="1" y="21"/>
                  </a:cubicBezTo>
                  <a:cubicBezTo>
                    <a:pt x="0" y="21"/>
                    <a:pt x="0" y="19"/>
                    <a:pt x="2" y="19"/>
                  </a:cubicBezTo>
                  <a:cubicBezTo>
                    <a:pt x="4" y="19"/>
                    <a:pt x="4" y="19"/>
                    <a:pt x="4" y="20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1" name="Freeform 849">
              <a:extLst>
                <a:ext uri="{FF2B5EF4-FFF2-40B4-BE49-F238E27FC236}">
                  <a16:creationId xmlns:a16="http://schemas.microsoft.com/office/drawing/2014/main" id="{B283BB13-2256-442E-A184-47A91B9EF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4163" y="1603376"/>
              <a:ext cx="128588" cy="82550"/>
            </a:xfrm>
            <a:custGeom>
              <a:avLst/>
              <a:gdLst>
                <a:gd name="T0" fmla="*/ 38 w 39"/>
                <a:gd name="T1" fmla="*/ 2 h 25"/>
                <a:gd name="T2" fmla="*/ 39 w 39"/>
                <a:gd name="T3" fmla="*/ 0 h 25"/>
                <a:gd name="T4" fmla="*/ 4 w 39"/>
                <a:gd name="T5" fmla="*/ 23 h 25"/>
                <a:gd name="T6" fmla="*/ 1 w 39"/>
                <a:gd name="T7" fmla="*/ 23 h 25"/>
                <a:gd name="T8" fmla="*/ 4 w 39"/>
                <a:gd name="T9" fmla="*/ 23 h 25"/>
                <a:gd name="T10" fmla="*/ 4 w 39"/>
                <a:gd name="T11" fmla="*/ 23 h 25"/>
                <a:gd name="T12" fmla="*/ 17 w 39"/>
                <a:gd name="T13" fmla="*/ 19 h 25"/>
                <a:gd name="T14" fmla="*/ 38 w 39"/>
                <a:gd name="T15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25">
                  <a:moveTo>
                    <a:pt x="38" y="2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23" y="20"/>
                    <a:pt x="4" y="23"/>
                  </a:cubicBezTo>
                  <a:cubicBezTo>
                    <a:pt x="4" y="23"/>
                    <a:pt x="2" y="22"/>
                    <a:pt x="1" y="23"/>
                  </a:cubicBezTo>
                  <a:cubicBezTo>
                    <a:pt x="0" y="24"/>
                    <a:pt x="2" y="25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6" y="23"/>
                    <a:pt x="12" y="22"/>
                    <a:pt x="17" y="19"/>
                  </a:cubicBezTo>
                  <a:cubicBezTo>
                    <a:pt x="25" y="15"/>
                    <a:pt x="36" y="5"/>
                    <a:pt x="38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" name="Freeform 850">
              <a:extLst>
                <a:ext uri="{FF2B5EF4-FFF2-40B4-BE49-F238E27FC236}">
                  <a16:creationId xmlns:a16="http://schemas.microsoft.com/office/drawing/2014/main" id="{BAD333ED-108C-4BA4-A930-6A57FC3D3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4151" y="1524001"/>
              <a:ext cx="234950" cy="134938"/>
            </a:xfrm>
            <a:custGeom>
              <a:avLst/>
              <a:gdLst>
                <a:gd name="T0" fmla="*/ 3 w 71"/>
                <a:gd name="T1" fmla="*/ 35 h 41"/>
                <a:gd name="T2" fmla="*/ 1 w 71"/>
                <a:gd name="T3" fmla="*/ 38 h 41"/>
                <a:gd name="T4" fmla="*/ 5 w 71"/>
                <a:gd name="T5" fmla="*/ 34 h 41"/>
                <a:gd name="T6" fmla="*/ 70 w 71"/>
                <a:gd name="T7" fmla="*/ 25 h 41"/>
                <a:gd name="T8" fmla="*/ 71 w 71"/>
                <a:gd name="T9" fmla="*/ 23 h 41"/>
                <a:gd name="T10" fmla="*/ 3 w 71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41">
                  <a:moveTo>
                    <a:pt x="3" y="35"/>
                  </a:moveTo>
                  <a:cubicBezTo>
                    <a:pt x="1" y="35"/>
                    <a:pt x="0" y="36"/>
                    <a:pt x="1" y="38"/>
                  </a:cubicBezTo>
                  <a:cubicBezTo>
                    <a:pt x="1" y="41"/>
                    <a:pt x="7" y="37"/>
                    <a:pt x="5" y="34"/>
                  </a:cubicBezTo>
                  <a:cubicBezTo>
                    <a:pt x="26" y="1"/>
                    <a:pt x="70" y="24"/>
                    <a:pt x="70" y="25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0" y="23"/>
                    <a:pt x="24" y="0"/>
                    <a:pt x="3" y="3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3" name="Freeform 851">
              <a:extLst>
                <a:ext uri="{FF2B5EF4-FFF2-40B4-BE49-F238E27FC236}">
                  <a16:creationId xmlns:a16="http://schemas.microsoft.com/office/drawing/2014/main" id="{6343F4DE-F335-4651-BF37-0BFF772BA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6388" y="1658938"/>
              <a:ext cx="142875" cy="112713"/>
            </a:xfrm>
            <a:custGeom>
              <a:avLst/>
              <a:gdLst>
                <a:gd name="T0" fmla="*/ 3 w 43"/>
                <a:gd name="T1" fmla="*/ 26 h 34"/>
                <a:gd name="T2" fmla="*/ 1 w 43"/>
                <a:gd name="T3" fmla="*/ 26 h 34"/>
                <a:gd name="T4" fmla="*/ 4 w 43"/>
                <a:gd name="T5" fmla="*/ 25 h 34"/>
                <a:gd name="T6" fmla="*/ 41 w 43"/>
                <a:gd name="T7" fmla="*/ 0 h 34"/>
                <a:gd name="T8" fmla="*/ 43 w 43"/>
                <a:gd name="T9" fmla="*/ 0 h 34"/>
                <a:gd name="T10" fmla="*/ 3 w 43"/>
                <a:gd name="T11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34">
                  <a:moveTo>
                    <a:pt x="3" y="26"/>
                  </a:moveTo>
                  <a:cubicBezTo>
                    <a:pt x="2" y="26"/>
                    <a:pt x="1" y="27"/>
                    <a:pt x="1" y="26"/>
                  </a:cubicBezTo>
                  <a:cubicBezTo>
                    <a:pt x="0" y="24"/>
                    <a:pt x="4" y="23"/>
                    <a:pt x="4" y="25"/>
                  </a:cubicBezTo>
                  <a:cubicBezTo>
                    <a:pt x="31" y="32"/>
                    <a:pt x="41" y="0"/>
                    <a:pt x="41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2" y="1"/>
                    <a:pt x="30" y="34"/>
                    <a:pt x="3" y="26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" name="Freeform 852">
              <a:extLst>
                <a:ext uri="{FF2B5EF4-FFF2-40B4-BE49-F238E27FC236}">
                  <a16:creationId xmlns:a16="http://schemas.microsoft.com/office/drawing/2014/main" id="{CA525DFA-1046-4E56-A6E8-EEC7F5DB1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4476" y="1533526"/>
              <a:ext cx="155575" cy="100013"/>
            </a:xfrm>
            <a:custGeom>
              <a:avLst/>
              <a:gdLst>
                <a:gd name="T0" fmla="*/ 2 w 47"/>
                <a:gd name="T1" fmla="*/ 26 h 30"/>
                <a:gd name="T2" fmla="*/ 1 w 47"/>
                <a:gd name="T3" fmla="*/ 28 h 30"/>
                <a:gd name="T4" fmla="*/ 3 w 47"/>
                <a:gd name="T5" fmla="*/ 26 h 30"/>
                <a:gd name="T6" fmla="*/ 46 w 47"/>
                <a:gd name="T7" fmla="*/ 13 h 30"/>
                <a:gd name="T8" fmla="*/ 47 w 47"/>
                <a:gd name="T9" fmla="*/ 12 h 30"/>
                <a:gd name="T10" fmla="*/ 2 w 47"/>
                <a:gd name="T11" fmla="*/ 2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30">
                  <a:moveTo>
                    <a:pt x="2" y="26"/>
                  </a:moveTo>
                  <a:cubicBezTo>
                    <a:pt x="1" y="27"/>
                    <a:pt x="0" y="27"/>
                    <a:pt x="1" y="28"/>
                  </a:cubicBezTo>
                  <a:cubicBezTo>
                    <a:pt x="1" y="30"/>
                    <a:pt x="5" y="27"/>
                    <a:pt x="3" y="26"/>
                  </a:cubicBezTo>
                  <a:cubicBezTo>
                    <a:pt x="15" y="1"/>
                    <a:pt x="46" y="13"/>
                    <a:pt x="46" y="13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6" y="12"/>
                    <a:pt x="13" y="0"/>
                    <a:pt x="2" y="2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5" name="Freeform 853">
              <a:extLst>
                <a:ext uri="{FF2B5EF4-FFF2-40B4-BE49-F238E27FC236}">
                  <a16:creationId xmlns:a16="http://schemas.microsoft.com/office/drawing/2014/main" id="{F2BBBEC1-6B39-41A3-8DF0-028B60D9D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3688" y="1639888"/>
              <a:ext cx="146050" cy="155575"/>
            </a:xfrm>
            <a:custGeom>
              <a:avLst/>
              <a:gdLst>
                <a:gd name="T0" fmla="*/ 4 w 44"/>
                <a:gd name="T1" fmla="*/ 45 h 47"/>
                <a:gd name="T2" fmla="*/ 1 w 44"/>
                <a:gd name="T3" fmla="*/ 46 h 47"/>
                <a:gd name="T4" fmla="*/ 6 w 44"/>
                <a:gd name="T5" fmla="*/ 44 h 47"/>
                <a:gd name="T6" fmla="*/ 42 w 44"/>
                <a:gd name="T7" fmla="*/ 0 h 47"/>
                <a:gd name="T8" fmla="*/ 44 w 44"/>
                <a:gd name="T9" fmla="*/ 0 h 47"/>
                <a:gd name="T10" fmla="*/ 4 w 44"/>
                <a:gd name="T11" fmla="*/ 4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4" y="45"/>
                  </a:moveTo>
                  <a:cubicBezTo>
                    <a:pt x="3" y="46"/>
                    <a:pt x="2" y="47"/>
                    <a:pt x="1" y="46"/>
                  </a:cubicBezTo>
                  <a:cubicBezTo>
                    <a:pt x="0" y="44"/>
                    <a:pt x="4" y="41"/>
                    <a:pt x="6" y="44"/>
                  </a:cubicBezTo>
                  <a:cubicBezTo>
                    <a:pt x="40" y="43"/>
                    <a:pt x="42" y="1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0" y="45"/>
                    <a:pt x="4" y="4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6" name="Freeform 854">
              <a:extLst>
                <a:ext uri="{FF2B5EF4-FFF2-40B4-BE49-F238E27FC236}">
                  <a16:creationId xmlns:a16="http://schemas.microsoft.com/office/drawing/2014/main" id="{4B552AF9-2E45-4421-A2AE-57AC863E7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7338" y="1643063"/>
              <a:ext cx="149225" cy="109538"/>
            </a:xfrm>
            <a:custGeom>
              <a:avLst/>
              <a:gdLst>
                <a:gd name="T0" fmla="*/ 3 w 45"/>
                <a:gd name="T1" fmla="*/ 23 h 33"/>
                <a:gd name="T2" fmla="*/ 1 w 45"/>
                <a:gd name="T3" fmla="*/ 22 h 33"/>
                <a:gd name="T4" fmla="*/ 4 w 45"/>
                <a:gd name="T5" fmla="*/ 23 h 33"/>
                <a:gd name="T6" fmla="*/ 43 w 45"/>
                <a:gd name="T7" fmla="*/ 0 h 33"/>
                <a:gd name="T8" fmla="*/ 45 w 45"/>
                <a:gd name="T9" fmla="*/ 1 h 33"/>
                <a:gd name="T10" fmla="*/ 3 w 45"/>
                <a:gd name="T11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3">
                  <a:moveTo>
                    <a:pt x="3" y="23"/>
                  </a:moveTo>
                  <a:cubicBezTo>
                    <a:pt x="2" y="23"/>
                    <a:pt x="1" y="23"/>
                    <a:pt x="1" y="22"/>
                  </a:cubicBezTo>
                  <a:cubicBezTo>
                    <a:pt x="0" y="21"/>
                    <a:pt x="4" y="20"/>
                    <a:pt x="4" y="23"/>
                  </a:cubicBezTo>
                  <a:cubicBezTo>
                    <a:pt x="30" y="31"/>
                    <a:pt x="43" y="1"/>
                    <a:pt x="43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4" y="1"/>
                    <a:pt x="29" y="33"/>
                    <a:pt x="3" y="2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7" name="Freeform 855">
              <a:extLst>
                <a:ext uri="{FF2B5EF4-FFF2-40B4-BE49-F238E27FC236}">
                  <a16:creationId xmlns:a16="http://schemas.microsoft.com/office/drawing/2014/main" id="{A22F2D33-74E6-4E59-8D8F-5D16F2340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7813" y="1579563"/>
              <a:ext cx="122238" cy="85725"/>
            </a:xfrm>
            <a:custGeom>
              <a:avLst/>
              <a:gdLst>
                <a:gd name="T0" fmla="*/ 3 w 37"/>
                <a:gd name="T1" fmla="*/ 22 h 26"/>
                <a:gd name="T2" fmla="*/ 18 w 37"/>
                <a:gd name="T3" fmla="*/ 7 h 26"/>
                <a:gd name="T4" fmla="*/ 37 w 37"/>
                <a:gd name="T5" fmla="*/ 3 h 26"/>
                <a:gd name="T6" fmla="*/ 36 w 37"/>
                <a:gd name="T7" fmla="*/ 2 h 26"/>
                <a:gd name="T8" fmla="*/ 2 w 37"/>
                <a:gd name="T9" fmla="*/ 22 h 26"/>
                <a:gd name="T10" fmla="*/ 2 w 37"/>
                <a:gd name="T11" fmla="*/ 23 h 26"/>
                <a:gd name="T12" fmla="*/ 0 w 37"/>
                <a:gd name="T13" fmla="*/ 24 h 26"/>
                <a:gd name="T14" fmla="*/ 3 w 37"/>
                <a:gd name="T15" fmla="*/ 24 h 26"/>
                <a:gd name="T16" fmla="*/ 3 w 37"/>
                <a:gd name="T17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6">
                  <a:moveTo>
                    <a:pt x="3" y="22"/>
                  </a:moveTo>
                  <a:cubicBezTo>
                    <a:pt x="4" y="19"/>
                    <a:pt x="9" y="11"/>
                    <a:pt x="18" y="7"/>
                  </a:cubicBezTo>
                  <a:cubicBezTo>
                    <a:pt x="30" y="2"/>
                    <a:pt x="37" y="3"/>
                    <a:pt x="37" y="3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12" y="0"/>
                    <a:pt x="2" y="2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0" y="24"/>
                  </a:cubicBezTo>
                  <a:cubicBezTo>
                    <a:pt x="0" y="25"/>
                    <a:pt x="2" y="26"/>
                    <a:pt x="3" y="24"/>
                  </a:cubicBezTo>
                  <a:cubicBezTo>
                    <a:pt x="4" y="23"/>
                    <a:pt x="3" y="23"/>
                    <a:pt x="3" y="2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8" name="Freeform 856">
              <a:extLst>
                <a:ext uri="{FF2B5EF4-FFF2-40B4-BE49-F238E27FC236}">
                  <a16:creationId xmlns:a16="http://schemas.microsoft.com/office/drawing/2014/main" id="{E0A759C2-C6F7-461E-A7DB-988E6D74DE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71151" y="1592263"/>
              <a:ext cx="125413" cy="84138"/>
            </a:xfrm>
            <a:custGeom>
              <a:avLst/>
              <a:gdLst>
                <a:gd name="T0" fmla="*/ 3 w 38"/>
                <a:gd name="T1" fmla="*/ 22 h 25"/>
                <a:gd name="T2" fmla="*/ 18 w 38"/>
                <a:gd name="T3" fmla="*/ 6 h 25"/>
                <a:gd name="T4" fmla="*/ 38 w 38"/>
                <a:gd name="T5" fmla="*/ 2 h 25"/>
                <a:gd name="T6" fmla="*/ 36 w 38"/>
                <a:gd name="T7" fmla="*/ 1 h 25"/>
                <a:gd name="T8" fmla="*/ 2 w 38"/>
                <a:gd name="T9" fmla="*/ 22 h 25"/>
                <a:gd name="T10" fmla="*/ 2 w 38"/>
                <a:gd name="T11" fmla="*/ 22 h 25"/>
                <a:gd name="T12" fmla="*/ 1 w 38"/>
                <a:gd name="T13" fmla="*/ 24 h 25"/>
                <a:gd name="T14" fmla="*/ 3 w 38"/>
                <a:gd name="T15" fmla="*/ 24 h 25"/>
                <a:gd name="T16" fmla="*/ 3 w 38"/>
                <a:gd name="T17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5">
                  <a:moveTo>
                    <a:pt x="3" y="22"/>
                  </a:moveTo>
                  <a:cubicBezTo>
                    <a:pt x="5" y="18"/>
                    <a:pt x="9" y="10"/>
                    <a:pt x="18" y="6"/>
                  </a:cubicBezTo>
                  <a:cubicBezTo>
                    <a:pt x="30" y="1"/>
                    <a:pt x="38" y="2"/>
                    <a:pt x="38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13" y="0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2"/>
                    <a:pt x="1" y="23"/>
                    <a:pt x="1" y="24"/>
                  </a:cubicBezTo>
                  <a:cubicBezTo>
                    <a:pt x="0" y="25"/>
                    <a:pt x="2" y="25"/>
                    <a:pt x="3" y="24"/>
                  </a:cubicBezTo>
                  <a:cubicBezTo>
                    <a:pt x="4" y="23"/>
                    <a:pt x="3" y="22"/>
                    <a:pt x="3" y="2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9" name="Freeform 857">
              <a:extLst>
                <a:ext uri="{FF2B5EF4-FFF2-40B4-BE49-F238E27FC236}">
                  <a16:creationId xmlns:a16="http://schemas.microsoft.com/office/drawing/2014/main" id="{22EDD559-FC20-4EBF-BA5B-6E4F2D2DD7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71151" y="1606551"/>
              <a:ext cx="104775" cy="101600"/>
            </a:xfrm>
            <a:custGeom>
              <a:avLst/>
              <a:gdLst>
                <a:gd name="T0" fmla="*/ 3 w 32"/>
                <a:gd name="T1" fmla="*/ 29 h 31"/>
                <a:gd name="T2" fmla="*/ 22 w 32"/>
                <a:gd name="T3" fmla="*/ 17 h 31"/>
                <a:gd name="T4" fmla="*/ 30 w 32"/>
                <a:gd name="T5" fmla="*/ 0 h 31"/>
                <a:gd name="T6" fmla="*/ 32 w 32"/>
                <a:gd name="T7" fmla="*/ 1 h 31"/>
                <a:gd name="T8" fmla="*/ 3 w 32"/>
                <a:gd name="T9" fmla="*/ 29 h 31"/>
                <a:gd name="T10" fmla="*/ 3 w 32"/>
                <a:gd name="T11" fmla="*/ 29 h 31"/>
                <a:gd name="T12" fmla="*/ 1 w 32"/>
                <a:gd name="T13" fmla="*/ 31 h 31"/>
                <a:gd name="T14" fmla="*/ 2 w 32"/>
                <a:gd name="T15" fmla="*/ 28 h 31"/>
                <a:gd name="T16" fmla="*/ 3 w 32"/>
                <a:gd name="T1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1">
                  <a:moveTo>
                    <a:pt x="3" y="29"/>
                  </a:moveTo>
                  <a:cubicBezTo>
                    <a:pt x="7" y="28"/>
                    <a:pt x="16" y="25"/>
                    <a:pt x="22" y="17"/>
                  </a:cubicBezTo>
                  <a:cubicBezTo>
                    <a:pt x="30" y="7"/>
                    <a:pt x="30" y="0"/>
                    <a:pt x="30" y="0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27" y="25"/>
                    <a:pt x="3" y="29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3" y="30"/>
                    <a:pt x="2" y="30"/>
                    <a:pt x="1" y="31"/>
                  </a:cubicBezTo>
                  <a:cubicBezTo>
                    <a:pt x="0" y="31"/>
                    <a:pt x="0" y="29"/>
                    <a:pt x="2" y="28"/>
                  </a:cubicBezTo>
                  <a:cubicBezTo>
                    <a:pt x="3" y="28"/>
                    <a:pt x="3" y="28"/>
                    <a:pt x="3" y="29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0" name="Freeform 858">
              <a:extLst>
                <a:ext uri="{FF2B5EF4-FFF2-40B4-BE49-F238E27FC236}">
                  <a16:creationId xmlns:a16="http://schemas.microsoft.com/office/drawing/2014/main" id="{945EF8AF-E80E-4ACE-B2A3-70867BB41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7488" y="1417638"/>
              <a:ext cx="311150" cy="454025"/>
            </a:xfrm>
            <a:custGeom>
              <a:avLst/>
              <a:gdLst>
                <a:gd name="T0" fmla="*/ 81 w 94"/>
                <a:gd name="T1" fmla="*/ 104 h 137"/>
                <a:gd name="T2" fmla="*/ 79 w 94"/>
                <a:gd name="T3" fmla="*/ 99 h 137"/>
                <a:gd name="T4" fmla="*/ 79 w 94"/>
                <a:gd name="T5" fmla="*/ 99 h 137"/>
                <a:gd name="T6" fmla="*/ 60 w 94"/>
                <a:gd name="T7" fmla="*/ 67 h 137"/>
                <a:gd name="T8" fmla="*/ 52 w 94"/>
                <a:gd name="T9" fmla="*/ 57 h 137"/>
                <a:gd name="T10" fmla="*/ 52 w 94"/>
                <a:gd name="T11" fmla="*/ 57 h 137"/>
                <a:gd name="T12" fmla="*/ 49 w 94"/>
                <a:gd name="T13" fmla="*/ 51 h 137"/>
                <a:gd name="T14" fmla="*/ 28 w 94"/>
                <a:gd name="T15" fmla="*/ 20 h 137"/>
                <a:gd name="T16" fmla="*/ 26 w 94"/>
                <a:gd name="T17" fmla="*/ 19 h 137"/>
                <a:gd name="T18" fmla="*/ 18 w 94"/>
                <a:gd name="T19" fmla="*/ 5 h 137"/>
                <a:gd name="T20" fmla="*/ 39 w 94"/>
                <a:gd name="T21" fmla="*/ 15 h 137"/>
                <a:gd name="T22" fmla="*/ 55 w 94"/>
                <a:gd name="T23" fmla="*/ 27 h 137"/>
                <a:gd name="T24" fmla="*/ 55 w 94"/>
                <a:gd name="T25" fmla="*/ 27 h 137"/>
                <a:gd name="T26" fmla="*/ 55 w 94"/>
                <a:gd name="T27" fmla="*/ 27 h 137"/>
                <a:gd name="T28" fmla="*/ 56 w 94"/>
                <a:gd name="T29" fmla="*/ 28 h 137"/>
                <a:gd name="T30" fmla="*/ 56 w 94"/>
                <a:gd name="T31" fmla="*/ 29 h 137"/>
                <a:gd name="T32" fmla="*/ 62 w 94"/>
                <a:gd name="T33" fmla="*/ 37 h 137"/>
                <a:gd name="T34" fmla="*/ 66 w 94"/>
                <a:gd name="T35" fmla="*/ 55 h 137"/>
                <a:gd name="T36" fmla="*/ 69 w 94"/>
                <a:gd name="T37" fmla="*/ 61 h 137"/>
                <a:gd name="T38" fmla="*/ 80 w 94"/>
                <a:gd name="T39" fmla="*/ 72 h 137"/>
                <a:gd name="T40" fmla="*/ 89 w 94"/>
                <a:gd name="T41" fmla="*/ 86 h 137"/>
                <a:gd name="T42" fmla="*/ 89 w 94"/>
                <a:gd name="T43" fmla="*/ 86 h 137"/>
                <a:gd name="T44" fmla="*/ 93 w 94"/>
                <a:gd name="T45" fmla="*/ 101 h 137"/>
                <a:gd name="T46" fmla="*/ 94 w 94"/>
                <a:gd name="T47" fmla="*/ 113 h 137"/>
                <a:gd name="T48" fmla="*/ 81 w 94"/>
                <a:gd name="T49" fmla="*/ 10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4" h="137">
                  <a:moveTo>
                    <a:pt x="81" y="104"/>
                  </a:moveTo>
                  <a:cubicBezTo>
                    <a:pt x="80" y="103"/>
                    <a:pt x="79" y="101"/>
                    <a:pt x="79" y="99"/>
                  </a:cubicBezTo>
                  <a:cubicBezTo>
                    <a:pt x="79" y="99"/>
                    <a:pt x="79" y="99"/>
                    <a:pt x="79" y="99"/>
                  </a:cubicBezTo>
                  <a:cubicBezTo>
                    <a:pt x="74" y="87"/>
                    <a:pt x="72" y="77"/>
                    <a:pt x="60" y="67"/>
                  </a:cubicBezTo>
                  <a:cubicBezTo>
                    <a:pt x="60" y="67"/>
                    <a:pt x="56" y="63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1" y="55"/>
                    <a:pt x="50" y="53"/>
                    <a:pt x="49" y="51"/>
                  </a:cubicBezTo>
                  <a:cubicBezTo>
                    <a:pt x="45" y="43"/>
                    <a:pt x="35" y="27"/>
                    <a:pt x="28" y="20"/>
                  </a:cubicBezTo>
                  <a:cubicBezTo>
                    <a:pt x="27" y="20"/>
                    <a:pt x="27" y="20"/>
                    <a:pt x="26" y="19"/>
                  </a:cubicBezTo>
                  <a:cubicBezTo>
                    <a:pt x="0" y="0"/>
                    <a:pt x="14" y="2"/>
                    <a:pt x="18" y="5"/>
                  </a:cubicBezTo>
                  <a:cubicBezTo>
                    <a:pt x="24" y="8"/>
                    <a:pt x="31" y="11"/>
                    <a:pt x="39" y="15"/>
                  </a:cubicBezTo>
                  <a:cubicBezTo>
                    <a:pt x="44" y="18"/>
                    <a:pt x="50" y="22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8" y="31"/>
                    <a:pt x="60" y="34"/>
                    <a:pt x="62" y="37"/>
                  </a:cubicBezTo>
                  <a:cubicBezTo>
                    <a:pt x="66" y="44"/>
                    <a:pt x="67" y="51"/>
                    <a:pt x="66" y="55"/>
                  </a:cubicBezTo>
                  <a:cubicBezTo>
                    <a:pt x="66" y="58"/>
                    <a:pt x="67" y="60"/>
                    <a:pt x="69" y="61"/>
                  </a:cubicBezTo>
                  <a:cubicBezTo>
                    <a:pt x="72" y="63"/>
                    <a:pt x="76" y="66"/>
                    <a:pt x="80" y="72"/>
                  </a:cubicBezTo>
                  <a:cubicBezTo>
                    <a:pt x="84" y="76"/>
                    <a:pt x="87" y="81"/>
                    <a:pt x="89" y="86"/>
                  </a:cubicBezTo>
                  <a:cubicBezTo>
                    <a:pt x="89" y="86"/>
                    <a:pt x="89" y="86"/>
                    <a:pt x="89" y="86"/>
                  </a:cubicBezTo>
                  <a:cubicBezTo>
                    <a:pt x="91" y="92"/>
                    <a:pt x="93" y="97"/>
                    <a:pt x="93" y="101"/>
                  </a:cubicBezTo>
                  <a:cubicBezTo>
                    <a:pt x="94" y="106"/>
                    <a:pt x="94" y="110"/>
                    <a:pt x="94" y="113"/>
                  </a:cubicBezTo>
                  <a:cubicBezTo>
                    <a:pt x="90" y="137"/>
                    <a:pt x="87" y="119"/>
                    <a:pt x="81" y="104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1" name="Freeform 859">
              <a:extLst>
                <a:ext uri="{FF2B5EF4-FFF2-40B4-BE49-F238E27FC236}">
                  <a16:creationId xmlns:a16="http://schemas.microsoft.com/office/drawing/2014/main" id="{6DC8099E-2198-4859-AEF7-06F827AC1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3063" y="1500188"/>
              <a:ext cx="138113" cy="207963"/>
            </a:xfrm>
            <a:custGeom>
              <a:avLst/>
              <a:gdLst>
                <a:gd name="T0" fmla="*/ 4 w 42"/>
                <a:gd name="T1" fmla="*/ 0 h 63"/>
                <a:gd name="T2" fmla="*/ 4 w 42"/>
                <a:gd name="T3" fmla="*/ 0 h 63"/>
                <a:gd name="T4" fmla="*/ 17 w 42"/>
                <a:gd name="T5" fmla="*/ 22 h 63"/>
                <a:gd name="T6" fmla="*/ 16 w 42"/>
                <a:gd name="T7" fmla="*/ 24 h 63"/>
                <a:gd name="T8" fmla="*/ 3 w 42"/>
                <a:gd name="T9" fmla="*/ 13 h 63"/>
                <a:gd name="T10" fmla="*/ 0 w 42"/>
                <a:gd name="T11" fmla="*/ 12 h 63"/>
                <a:gd name="T12" fmla="*/ 9 w 42"/>
                <a:gd name="T13" fmla="*/ 18 h 63"/>
                <a:gd name="T14" fmla="*/ 16 w 42"/>
                <a:gd name="T15" fmla="*/ 28 h 63"/>
                <a:gd name="T16" fmla="*/ 16 w 42"/>
                <a:gd name="T17" fmla="*/ 28 h 63"/>
                <a:gd name="T18" fmla="*/ 13 w 42"/>
                <a:gd name="T19" fmla="*/ 27 h 63"/>
                <a:gd name="T20" fmla="*/ 9 w 42"/>
                <a:gd name="T21" fmla="*/ 26 h 63"/>
                <a:gd name="T22" fmla="*/ 7 w 42"/>
                <a:gd name="T23" fmla="*/ 26 h 63"/>
                <a:gd name="T24" fmla="*/ 13 w 42"/>
                <a:gd name="T25" fmla="*/ 29 h 63"/>
                <a:gd name="T26" fmla="*/ 17 w 42"/>
                <a:gd name="T27" fmla="*/ 33 h 63"/>
                <a:gd name="T28" fmla="*/ 18 w 42"/>
                <a:gd name="T29" fmla="*/ 44 h 63"/>
                <a:gd name="T30" fmla="*/ 19 w 42"/>
                <a:gd name="T31" fmla="*/ 36 h 63"/>
                <a:gd name="T32" fmla="*/ 19 w 42"/>
                <a:gd name="T33" fmla="*/ 36 h 63"/>
                <a:gd name="T34" fmla="*/ 24 w 42"/>
                <a:gd name="T35" fmla="*/ 44 h 63"/>
                <a:gd name="T36" fmla="*/ 29 w 42"/>
                <a:gd name="T37" fmla="*/ 59 h 63"/>
                <a:gd name="T38" fmla="*/ 26 w 42"/>
                <a:gd name="T39" fmla="*/ 43 h 63"/>
                <a:gd name="T40" fmla="*/ 27 w 42"/>
                <a:gd name="T41" fmla="*/ 43 h 63"/>
                <a:gd name="T42" fmla="*/ 33 w 42"/>
                <a:gd name="T43" fmla="*/ 49 h 63"/>
                <a:gd name="T44" fmla="*/ 42 w 42"/>
                <a:gd name="T45" fmla="*/ 63 h 63"/>
                <a:gd name="T46" fmla="*/ 42 w 42"/>
                <a:gd name="T47" fmla="*/ 61 h 63"/>
                <a:gd name="T48" fmla="*/ 42 w 42"/>
                <a:gd name="T49" fmla="*/ 61 h 63"/>
                <a:gd name="T50" fmla="*/ 42 w 42"/>
                <a:gd name="T51" fmla="*/ 61 h 63"/>
                <a:gd name="T52" fmla="*/ 33 w 42"/>
                <a:gd name="T53" fmla="*/ 47 h 63"/>
                <a:gd name="T54" fmla="*/ 22 w 42"/>
                <a:gd name="T55" fmla="*/ 36 h 63"/>
                <a:gd name="T56" fmla="*/ 19 w 42"/>
                <a:gd name="T57" fmla="*/ 31 h 63"/>
                <a:gd name="T58" fmla="*/ 19 w 42"/>
                <a:gd name="T59" fmla="*/ 30 h 63"/>
                <a:gd name="T60" fmla="*/ 20 w 42"/>
                <a:gd name="T61" fmla="*/ 27 h 63"/>
                <a:gd name="T62" fmla="*/ 15 w 42"/>
                <a:gd name="T63" fmla="*/ 12 h 63"/>
                <a:gd name="T64" fmla="*/ 9 w 42"/>
                <a:gd name="T65" fmla="*/ 4 h 63"/>
                <a:gd name="T66" fmla="*/ 9 w 42"/>
                <a:gd name="T67" fmla="*/ 3 h 63"/>
                <a:gd name="T68" fmla="*/ 8 w 42"/>
                <a:gd name="T69" fmla="*/ 2 h 63"/>
                <a:gd name="T70" fmla="*/ 8 w 42"/>
                <a:gd name="T71" fmla="*/ 2 h 63"/>
                <a:gd name="T72" fmla="*/ 8 w 42"/>
                <a:gd name="T73" fmla="*/ 2 h 63"/>
                <a:gd name="T74" fmla="*/ 8 w 42"/>
                <a:gd name="T75" fmla="*/ 2 h 63"/>
                <a:gd name="T76" fmla="*/ 4 w 42"/>
                <a:gd name="T7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" h="6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9" y="5"/>
                    <a:pt x="18" y="15"/>
                    <a:pt x="17" y="22"/>
                  </a:cubicBezTo>
                  <a:cubicBezTo>
                    <a:pt x="17" y="23"/>
                    <a:pt x="17" y="24"/>
                    <a:pt x="16" y="24"/>
                  </a:cubicBezTo>
                  <a:cubicBezTo>
                    <a:pt x="16" y="24"/>
                    <a:pt x="14" y="17"/>
                    <a:pt x="3" y="13"/>
                  </a:cubicBezTo>
                  <a:cubicBezTo>
                    <a:pt x="2" y="12"/>
                    <a:pt x="1" y="12"/>
                    <a:pt x="0" y="12"/>
                  </a:cubicBezTo>
                  <a:cubicBezTo>
                    <a:pt x="0" y="12"/>
                    <a:pt x="3" y="14"/>
                    <a:pt x="9" y="18"/>
                  </a:cubicBezTo>
                  <a:cubicBezTo>
                    <a:pt x="14" y="22"/>
                    <a:pt x="15" y="25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5" y="28"/>
                    <a:pt x="13" y="27"/>
                  </a:cubicBezTo>
                  <a:cubicBezTo>
                    <a:pt x="12" y="26"/>
                    <a:pt x="10" y="26"/>
                    <a:pt x="9" y="26"/>
                  </a:cubicBezTo>
                  <a:cubicBezTo>
                    <a:pt x="8" y="26"/>
                    <a:pt x="7" y="26"/>
                    <a:pt x="7" y="26"/>
                  </a:cubicBezTo>
                  <a:cubicBezTo>
                    <a:pt x="9" y="27"/>
                    <a:pt x="11" y="27"/>
                    <a:pt x="13" y="29"/>
                  </a:cubicBezTo>
                  <a:cubicBezTo>
                    <a:pt x="15" y="32"/>
                    <a:pt x="16" y="31"/>
                    <a:pt x="17" y="33"/>
                  </a:cubicBezTo>
                  <a:cubicBezTo>
                    <a:pt x="18" y="34"/>
                    <a:pt x="18" y="40"/>
                    <a:pt x="18" y="44"/>
                  </a:cubicBezTo>
                  <a:cubicBezTo>
                    <a:pt x="21" y="40"/>
                    <a:pt x="18" y="36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0" y="36"/>
                    <a:pt x="21" y="36"/>
                    <a:pt x="24" y="44"/>
                  </a:cubicBezTo>
                  <a:cubicBezTo>
                    <a:pt x="26" y="49"/>
                    <a:pt x="27" y="52"/>
                    <a:pt x="29" y="59"/>
                  </a:cubicBezTo>
                  <a:cubicBezTo>
                    <a:pt x="30" y="48"/>
                    <a:pt x="25" y="46"/>
                    <a:pt x="26" y="43"/>
                  </a:cubicBezTo>
                  <a:cubicBezTo>
                    <a:pt x="26" y="43"/>
                    <a:pt x="26" y="43"/>
                    <a:pt x="27" y="43"/>
                  </a:cubicBezTo>
                  <a:cubicBezTo>
                    <a:pt x="28" y="43"/>
                    <a:pt x="30" y="45"/>
                    <a:pt x="33" y="49"/>
                  </a:cubicBezTo>
                  <a:cubicBezTo>
                    <a:pt x="38" y="54"/>
                    <a:pt x="42" y="63"/>
                    <a:pt x="42" y="63"/>
                  </a:cubicBezTo>
                  <a:cubicBezTo>
                    <a:pt x="42" y="63"/>
                    <a:pt x="42" y="62"/>
                    <a:pt x="42" y="61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40" y="56"/>
                    <a:pt x="37" y="51"/>
                    <a:pt x="33" y="47"/>
                  </a:cubicBezTo>
                  <a:cubicBezTo>
                    <a:pt x="29" y="41"/>
                    <a:pt x="25" y="38"/>
                    <a:pt x="22" y="36"/>
                  </a:cubicBezTo>
                  <a:cubicBezTo>
                    <a:pt x="20" y="35"/>
                    <a:pt x="19" y="33"/>
                    <a:pt x="19" y="31"/>
                  </a:cubicBezTo>
                  <a:cubicBezTo>
                    <a:pt x="19" y="31"/>
                    <a:pt x="19" y="31"/>
                    <a:pt x="19" y="30"/>
                  </a:cubicBezTo>
                  <a:cubicBezTo>
                    <a:pt x="20" y="29"/>
                    <a:pt x="20" y="28"/>
                    <a:pt x="20" y="27"/>
                  </a:cubicBezTo>
                  <a:cubicBezTo>
                    <a:pt x="20" y="23"/>
                    <a:pt x="18" y="18"/>
                    <a:pt x="15" y="12"/>
                  </a:cubicBezTo>
                  <a:cubicBezTo>
                    <a:pt x="13" y="9"/>
                    <a:pt x="11" y="6"/>
                    <a:pt x="9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1"/>
                    <a:pt x="5" y="0"/>
                    <a:pt x="4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" name="Freeform 860">
              <a:extLst>
                <a:ext uri="{FF2B5EF4-FFF2-40B4-BE49-F238E27FC236}">
                  <a16:creationId xmlns:a16="http://schemas.microsoft.com/office/drawing/2014/main" id="{1AEF81E2-4116-4624-B042-5F9CB2753E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8426" y="1517651"/>
              <a:ext cx="14288" cy="98425"/>
            </a:xfrm>
            <a:custGeom>
              <a:avLst/>
              <a:gdLst>
                <a:gd name="T0" fmla="*/ 1 w 4"/>
                <a:gd name="T1" fmla="*/ 28 h 30"/>
                <a:gd name="T2" fmla="*/ 2 w 4"/>
                <a:gd name="T3" fmla="*/ 28 h 30"/>
                <a:gd name="T4" fmla="*/ 3 w 4"/>
                <a:gd name="T5" fmla="*/ 30 h 30"/>
                <a:gd name="T6" fmla="*/ 1 w 4"/>
                <a:gd name="T7" fmla="*/ 28 h 30"/>
                <a:gd name="T8" fmla="*/ 4 w 4"/>
                <a:gd name="T9" fmla="*/ 0 h 30"/>
                <a:gd name="T10" fmla="*/ 4 w 4"/>
                <a:gd name="T11" fmla="*/ 0 h 30"/>
                <a:gd name="T12" fmla="*/ 0 w 4"/>
                <a:gd name="T13" fmla="*/ 4 h 30"/>
                <a:gd name="T14" fmla="*/ 0 w 4"/>
                <a:gd name="T15" fmla="*/ 4 h 30"/>
                <a:gd name="T16" fmla="*/ 4 w 4"/>
                <a:gd name="T17" fmla="*/ 0 h 30"/>
                <a:gd name="T18" fmla="*/ 4 w 4"/>
                <a:gd name="T1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30">
                  <a:moveTo>
                    <a:pt x="1" y="28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2" y="29"/>
                    <a:pt x="2" y="29"/>
                    <a:pt x="3" y="30"/>
                  </a:cubicBezTo>
                  <a:cubicBezTo>
                    <a:pt x="2" y="29"/>
                    <a:pt x="2" y="29"/>
                    <a:pt x="1" y="28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2"/>
                    <a:pt x="1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2" y="2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3" name="Freeform 861">
              <a:extLst>
                <a:ext uri="{FF2B5EF4-FFF2-40B4-BE49-F238E27FC236}">
                  <a16:creationId xmlns:a16="http://schemas.microsoft.com/office/drawing/2014/main" id="{308E973E-C392-465C-9DFE-392D4CDC6A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45726" y="1500188"/>
              <a:ext cx="88900" cy="128588"/>
            </a:xfrm>
            <a:custGeom>
              <a:avLst/>
              <a:gdLst>
                <a:gd name="T0" fmla="*/ 16 w 27"/>
                <a:gd name="T1" fmla="*/ 34 h 39"/>
                <a:gd name="T2" fmla="*/ 20 w 27"/>
                <a:gd name="T3" fmla="*/ 36 h 39"/>
                <a:gd name="T4" fmla="*/ 22 w 27"/>
                <a:gd name="T5" fmla="*/ 35 h 39"/>
                <a:gd name="T6" fmla="*/ 22 w 27"/>
                <a:gd name="T7" fmla="*/ 35 h 39"/>
                <a:gd name="T8" fmla="*/ 20 w 27"/>
                <a:gd name="T9" fmla="*/ 35 h 39"/>
                <a:gd name="T10" fmla="*/ 16 w 27"/>
                <a:gd name="T11" fmla="*/ 34 h 39"/>
                <a:gd name="T12" fmla="*/ 8 w 27"/>
                <a:gd name="T13" fmla="*/ 11 h 39"/>
                <a:gd name="T14" fmla="*/ 8 w 27"/>
                <a:gd name="T15" fmla="*/ 11 h 39"/>
                <a:gd name="T16" fmla="*/ 9 w 27"/>
                <a:gd name="T17" fmla="*/ 12 h 39"/>
                <a:gd name="T18" fmla="*/ 8 w 27"/>
                <a:gd name="T19" fmla="*/ 11 h 39"/>
                <a:gd name="T20" fmla="*/ 20 w 27"/>
                <a:gd name="T21" fmla="*/ 0 h 39"/>
                <a:gd name="T22" fmla="*/ 8 w 27"/>
                <a:gd name="T23" fmla="*/ 5 h 39"/>
                <a:gd name="T24" fmla="*/ 8 w 27"/>
                <a:gd name="T25" fmla="*/ 5 h 39"/>
                <a:gd name="T26" fmla="*/ 4 w 27"/>
                <a:gd name="T27" fmla="*/ 9 h 39"/>
                <a:gd name="T28" fmla="*/ 4 w 27"/>
                <a:gd name="T29" fmla="*/ 9 h 39"/>
                <a:gd name="T30" fmla="*/ 4 w 27"/>
                <a:gd name="T31" fmla="*/ 9 h 39"/>
                <a:gd name="T32" fmla="*/ 3 w 27"/>
                <a:gd name="T33" fmla="*/ 13 h 39"/>
                <a:gd name="T34" fmla="*/ 3 w 27"/>
                <a:gd name="T35" fmla="*/ 18 h 39"/>
                <a:gd name="T36" fmla="*/ 2 w 27"/>
                <a:gd name="T37" fmla="*/ 20 h 39"/>
                <a:gd name="T38" fmla="*/ 1 w 27"/>
                <a:gd name="T39" fmla="*/ 21 h 39"/>
                <a:gd name="T40" fmla="*/ 0 w 27"/>
                <a:gd name="T41" fmla="*/ 23 h 39"/>
                <a:gd name="T42" fmla="*/ 5 w 27"/>
                <a:gd name="T43" fmla="*/ 32 h 39"/>
                <a:gd name="T44" fmla="*/ 5 w 27"/>
                <a:gd name="T45" fmla="*/ 33 h 39"/>
                <a:gd name="T46" fmla="*/ 7 w 27"/>
                <a:gd name="T47" fmla="*/ 35 h 39"/>
                <a:gd name="T48" fmla="*/ 7 w 27"/>
                <a:gd name="T49" fmla="*/ 35 h 39"/>
                <a:gd name="T50" fmla="*/ 7 w 27"/>
                <a:gd name="T51" fmla="*/ 35 h 39"/>
                <a:gd name="T52" fmla="*/ 16 w 27"/>
                <a:gd name="T53" fmla="*/ 39 h 39"/>
                <a:gd name="T54" fmla="*/ 18 w 27"/>
                <a:gd name="T55" fmla="*/ 38 h 39"/>
                <a:gd name="T56" fmla="*/ 8 w 27"/>
                <a:gd name="T57" fmla="*/ 31 h 39"/>
                <a:gd name="T58" fmla="*/ 8 w 27"/>
                <a:gd name="T59" fmla="*/ 31 h 39"/>
                <a:gd name="T60" fmla="*/ 9 w 27"/>
                <a:gd name="T61" fmla="*/ 31 h 39"/>
                <a:gd name="T62" fmla="*/ 8 w 27"/>
                <a:gd name="T63" fmla="*/ 31 h 39"/>
                <a:gd name="T64" fmla="*/ 8 w 27"/>
                <a:gd name="T65" fmla="*/ 31 h 39"/>
                <a:gd name="T66" fmla="*/ 7 w 27"/>
                <a:gd name="T67" fmla="*/ 28 h 39"/>
                <a:gd name="T68" fmla="*/ 7 w 27"/>
                <a:gd name="T69" fmla="*/ 28 h 39"/>
                <a:gd name="T70" fmla="*/ 6 w 27"/>
                <a:gd name="T71" fmla="*/ 20 h 39"/>
                <a:gd name="T72" fmla="*/ 8 w 27"/>
                <a:gd name="T73" fmla="*/ 19 h 39"/>
                <a:gd name="T74" fmla="*/ 16 w 27"/>
                <a:gd name="T75" fmla="*/ 22 h 39"/>
                <a:gd name="T76" fmla="*/ 8 w 27"/>
                <a:gd name="T77" fmla="*/ 15 h 39"/>
                <a:gd name="T78" fmla="*/ 9 w 27"/>
                <a:gd name="T79" fmla="*/ 15 h 39"/>
                <a:gd name="T80" fmla="*/ 27 w 27"/>
                <a:gd name="T81" fmla="*/ 19 h 39"/>
                <a:gd name="T82" fmla="*/ 24 w 27"/>
                <a:gd name="T83" fmla="*/ 17 h 39"/>
                <a:gd name="T84" fmla="*/ 27 w 27"/>
                <a:gd name="T85" fmla="*/ 19 h 39"/>
                <a:gd name="T86" fmla="*/ 9 w 27"/>
                <a:gd name="T87" fmla="*/ 15 h 39"/>
                <a:gd name="T88" fmla="*/ 8 w 27"/>
                <a:gd name="T89" fmla="*/ 15 h 39"/>
                <a:gd name="T90" fmla="*/ 8 w 27"/>
                <a:gd name="T91" fmla="*/ 11 h 39"/>
                <a:gd name="T92" fmla="*/ 8 w 27"/>
                <a:gd name="T93" fmla="*/ 11 h 39"/>
                <a:gd name="T94" fmla="*/ 8 w 27"/>
                <a:gd name="T95" fmla="*/ 11 h 39"/>
                <a:gd name="T96" fmla="*/ 8 w 27"/>
                <a:gd name="T97" fmla="*/ 11 h 39"/>
                <a:gd name="T98" fmla="*/ 8 w 27"/>
                <a:gd name="T99" fmla="*/ 11 h 39"/>
                <a:gd name="T100" fmla="*/ 22 w 27"/>
                <a:gd name="T101" fmla="*/ 9 h 39"/>
                <a:gd name="T102" fmla="*/ 22 w 27"/>
                <a:gd name="T103" fmla="*/ 9 h 39"/>
                <a:gd name="T104" fmla="*/ 8 w 27"/>
                <a:gd name="T105" fmla="*/ 11 h 39"/>
                <a:gd name="T106" fmla="*/ 9 w 27"/>
                <a:gd name="T107" fmla="*/ 8 h 39"/>
                <a:gd name="T108" fmla="*/ 9 w 27"/>
                <a:gd name="T109" fmla="*/ 8 h 39"/>
                <a:gd name="T110" fmla="*/ 9 w 27"/>
                <a:gd name="T111" fmla="*/ 7 h 39"/>
                <a:gd name="T112" fmla="*/ 9 w 27"/>
                <a:gd name="T113" fmla="*/ 7 h 39"/>
                <a:gd name="T114" fmla="*/ 9 w 27"/>
                <a:gd name="T115" fmla="*/ 7 h 39"/>
                <a:gd name="T116" fmla="*/ 9 w 27"/>
                <a:gd name="T117" fmla="*/ 7 h 39"/>
                <a:gd name="T118" fmla="*/ 22 w 27"/>
                <a:gd name="T119" fmla="*/ 0 h 39"/>
                <a:gd name="T120" fmla="*/ 20 w 27"/>
                <a:gd name="T12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" h="39">
                  <a:moveTo>
                    <a:pt x="16" y="34"/>
                  </a:moveTo>
                  <a:cubicBezTo>
                    <a:pt x="18" y="35"/>
                    <a:pt x="19" y="36"/>
                    <a:pt x="20" y="36"/>
                  </a:cubicBezTo>
                  <a:cubicBezTo>
                    <a:pt x="21" y="36"/>
                    <a:pt x="22" y="36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1" y="35"/>
                    <a:pt x="21" y="35"/>
                    <a:pt x="20" y="35"/>
                  </a:cubicBezTo>
                  <a:cubicBezTo>
                    <a:pt x="19" y="35"/>
                    <a:pt x="17" y="35"/>
                    <a:pt x="16" y="34"/>
                  </a:cubicBezTo>
                  <a:moveTo>
                    <a:pt x="8" y="11"/>
                  </a:move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2"/>
                    <a:pt x="9" y="12"/>
                  </a:cubicBezTo>
                  <a:cubicBezTo>
                    <a:pt x="9" y="12"/>
                    <a:pt x="8" y="11"/>
                    <a:pt x="8" y="11"/>
                  </a:cubicBezTo>
                  <a:moveTo>
                    <a:pt x="20" y="0"/>
                  </a:moveTo>
                  <a:cubicBezTo>
                    <a:pt x="14" y="0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7"/>
                    <a:pt x="5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11"/>
                    <a:pt x="3" y="12"/>
                    <a:pt x="3" y="13"/>
                  </a:cubicBezTo>
                  <a:cubicBezTo>
                    <a:pt x="3" y="15"/>
                    <a:pt x="3" y="16"/>
                    <a:pt x="3" y="18"/>
                  </a:cubicBezTo>
                  <a:cubicBezTo>
                    <a:pt x="3" y="19"/>
                    <a:pt x="3" y="19"/>
                    <a:pt x="2" y="20"/>
                  </a:cubicBezTo>
                  <a:cubicBezTo>
                    <a:pt x="2" y="20"/>
                    <a:pt x="2" y="21"/>
                    <a:pt x="1" y="21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0" y="26"/>
                    <a:pt x="1" y="29"/>
                    <a:pt x="5" y="32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6" y="34"/>
                    <a:pt x="6" y="3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10" y="37"/>
                    <a:pt x="14" y="39"/>
                    <a:pt x="16" y="39"/>
                  </a:cubicBezTo>
                  <a:cubicBezTo>
                    <a:pt x="17" y="39"/>
                    <a:pt x="17" y="39"/>
                    <a:pt x="18" y="38"/>
                  </a:cubicBezTo>
                  <a:cubicBezTo>
                    <a:pt x="14" y="38"/>
                    <a:pt x="6" y="32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1"/>
                  </a:cubicBezTo>
                  <a:cubicBezTo>
                    <a:pt x="9" y="31"/>
                    <a:pt x="8" y="31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1" y="24"/>
                    <a:pt x="3" y="22"/>
                    <a:pt x="6" y="20"/>
                  </a:cubicBezTo>
                  <a:cubicBezTo>
                    <a:pt x="6" y="19"/>
                    <a:pt x="7" y="19"/>
                    <a:pt x="8" y="19"/>
                  </a:cubicBezTo>
                  <a:cubicBezTo>
                    <a:pt x="11" y="19"/>
                    <a:pt x="14" y="21"/>
                    <a:pt x="16" y="22"/>
                  </a:cubicBezTo>
                  <a:cubicBezTo>
                    <a:pt x="15" y="19"/>
                    <a:pt x="5" y="17"/>
                    <a:pt x="8" y="15"/>
                  </a:cubicBezTo>
                  <a:cubicBezTo>
                    <a:pt x="8" y="15"/>
                    <a:pt x="8" y="15"/>
                    <a:pt x="9" y="15"/>
                  </a:cubicBezTo>
                  <a:cubicBezTo>
                    <a:pt x="13" y="15"/>
                    <a:pt x="22" y="18"/>
                    <a:pt x="27" y="19"/>
                  </a:cubicBezTo>
                  <a:cubicBezTo>
                    <a:pt x="26" y="19"/>
                    <a:pt x="25" y="18"/>
                    <a:pt x="24" y="17"/>
                  </a:cubicBezTo>
                  <a:cubicBezTo>
                    <a:pt x="25" y="18"/>
                    <a:pt x="26" y="19"/>
                    <a:pt x="27" y="19"/>
                  </a:cubicBezTo>
                  <a:cubicBezTo>
                    <a:pt x="22" y="18"/>
                    <a:pt x="13" y="15"/>
                    <a:pt x="9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0" y="8"/>
                    <a:pt x="16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16" y="9"/>
                    <a:pt x="10" y="8"/>
                    <a:pt x="8" y="1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8"/>
                    <a:pt x="8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2" y="3"/>
                    <a:pt x="18" y="1"/>
                    <a:pt x="22" y="0"/>
                  </a:cubicBezTo>
                  <a:cubicBezTo>
                    <a:pt x="22" y="0"/>
                    <a:pt x="21" y="0"/>
                    <a:pt x="2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4" name="Freeform 862">
              <a:extLst>
                <a:ext uri="{FF2B5EF4-FFF2-40B4-BE49-F238E27FC236}">
                  <a16:creationId xmlns:a16="http://schemas.microsoft.com/office/drawing/2014/main" id="{83A36FE1-0F54-403C-A1C0-FD04D077E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7801" y="1741488"/>
              <a:ext cx="122238" cy="152400"/>
            </a:xfrm>
            <a:custGeom>
              <a:avLst/>
              <a:gdLst>
                <a:gd name="T0" fmla="*/ 11 w 37"/>
                <a:gd name="T1" fmla="*/ 0 h 46"/>
                <a:gd name="T2" fmla="*/ 2 w 37"/>
                <a:gd name="T3" fmla="*/ 14 h 46"/>
                <a:gd name="T4" fmla="*/ 2 w 37"/>
                <a:gd name="T5" fmla="*/ 14 h 46"/>
                <a:gd name="T6" fmla="*/ 2 w 37"/>
                <a:gd name="T7" fmla="*/ 14 h 46"/>
                <a:gd name="T8" fmla="*/ 0 w 37"/>
                <a:gd name="T9" fmla="*/ 26 h 46"/>
                <a:gd name="T10" fmla="*/ 0 w 37"/>
                <a:gd name="T11" fmla="*/ 30 h 46"/>
                <a:gd name="T12" fmla="*/ 4 w 37"/>
                <a:gd name="T13" fmla="*/ 33 h 46"/>
                <a:gd name="T14" fmla="*/ 7 w 37"/>
                <a:gd name="T15" fmla="*/ 35 h 46"/>
                <a:gd name="T16" fmla="*/ 8 w 37"/>
                <a:gd name="T17" fmla="*/ 37 h 46"/>
                <a:gd name="T18" fmla="*/ 8 w 37"/>
                <a:gd name="T19" fmla="*/ 39 h 46"/>
                <a:gd name="T20" fmla="*/ 8 w 37"/>
                <a:gd name="T21" fmla="*/ 40 h 46"/>
                <a:gd name="T22" fmla="*/ 10 w 37"/>
                <a:gd name="T23" fmla="*/ 44 h 46"/>
                <a:gd name="T24" fmla="*/ 22 w 37"/>
                <a:gd name="T25" fmla="*/ 46 h 46"/>
                <a:gd name="T26" fmla="*/ 22 w 37"/>
                <a:gd name="T27" fmla="*/ 46 h 46"/>
                <a:gd name="T28" fmla="*/ 37 w 37"/>
                <a:gd name="T29" fmla="*/ 38 h 46"/>
                <a:gd name="T30" fmla="*/ 23 w 37"/>
                <a:gd name="T31" fmla="*/ 43 h 46"/>
                <a:gd name="T32" fmla="*/ 14 w 37"/>
                <a:gd name="T33" fmla="*/ 38 h 46"/>
                <a:gd name="T34" fmla="*/ 16 w 37"/>
                <a:gd name="T35" fmla="*/ 39 h 46"/>
                <a:gd name="T36" fmla="*/ 35 w 37"/>
                <a:gd name="T37" fmla="*/ 26 h 46"/>
                <a:gd name="T38" fmla="*/ 15 w 37"/>
                <a:gd name="T39" fmla="*/ 37 h 46"/>
                <a:gd name="T40" fmla="*/ 13 w 37"/>
                <a:gd name="T41" fmla="*/ 36 h 46"/>
                <a:gd name="T42" fmla="*/ 23 w 37"/>
                <a:gd name="T43" fmla="*/ 24 h 46"/>
                <a:gd name="T44" fmla="*/ 11 w 37"/>
                <a:gd name="T45" fmla="*/ 33 h 46"/>
                <a:gd name="T46" fmla="*/ 21 w 37"/>
                <a:gd name="T47" fmla="*/ 21 h 46"/>
                <a:gd name="T48" fmla="*/ 9 w 37"/>
                <a:gd name="T49" fmla="*/ 29 h 46"/>
                <a:gd name="T50" fmla="*/ 8 w 37"/>
                <a:gd name="T51" fmla="*/ 28 h 46"/>
                <a:gd name="T52" fmla="*/ 23 w 37"/>
                <a:gd name="T53" fmla="*/ 14 h 46"/>
                <a:gd name="T54" fmla="*/ 22 w 37"/>
                <a:gd name="T55" fmla="*/ 14 h 46"/>
                <a:gd name="T56" fmla="*/ 12 w 37"/>
                <a:gd name="T57" fmla="*/ 20 h 46"/>
                <a:gd name="T58" fmla="*/ 6 w 37"/>
                <a:gd name="T59" fmla="*/ 26 h 46"/>
                <a:gd name="T60" fmla="*/ 6 w 37"/>
                <a:gd name="T61" fmla="*/ 26 h 46"/>
                <a:gd name="T62" fmla="*/ 18 w 37"/>
                <a:gd name="T63" fmla="*/ 7 h 46"/>
                <a:gd name="T64" fmla="*/ 2 w 37"/>
                <a:gd name="T65" fmla="*/ 25 h 46"/>
                <a:gd name="T66" fmla="*/ 2 w 37"/>
                <a:gd name="T67" fmla="*/ 22 h 46"/>
                <a:gd name="T68" fmla="*/ 11 w 37"/>
                <a:gd name="T6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" h="46">
                  <a:moveTo>
                    <a:pt x="11" y="0"/>
                  </a:moveTo>
                  <a:cubicBezTo>
                    <a:pt x="6" y="3"/>
                    <a:pt x="2" y="12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8"/>
                    <a:pt x="0" y="23"/>
                    <a:pt x="0" y="26"/>
                  </a:cubicBezTo>
                  <a:cubicBezTo>
                    <a:pt x="0" y="28"/>
                    <a:pt x="0" y="29"/>
                    <a:pt x="0" y="30"/>
                  </a:cubicBezTo>
                  <a:cubicBezTo>
                    <a:pt x="1" y="32"/>
                    <a:pt x="2" y="33"/>
                    <a:pt x="4" y="33"/>
                  </a:cubicBezTo>
                  <a:cubicBezTo>
                    <a:pt x="5" y="33"/>
                    <a:pt x="7" y="34"/>
                    <a:pt x="7" y="35"/>
                  </a:cubicBezTo>
                  <a:cubicBezTo>
                    <a:pt x="8" y="36"/>
                    <a:pt x="8" y="37"/>
                    <a:pt x="8" y="37"/>
                  </a:cubicBezTo>
                  <a:cubicBezTo>
                    <a:pt x="8" y="38"/>
                    <a:pt x="8" y="39"/>
                    <a:pt x="8" y="39"/>
                  </a:cubicBezTo>
                  <a:cubicBezTo>
                    <a:pt x="8" y="39"/>
                    <a:pt x="8" y="40"/>
                    <a:pt x="8" y="40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3" y="45"/>
                    <a:pt x="17" y="46"/>
                    <a:pt x="22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33" y="43"/>
                    <a:pt x="34" y="41"/>
                    <a:pt x="37" y="38"/>
                  </a:cubicBezTo>
                  <a:cubicBezTo>
                    <a:pt x="31" y="41"/>
                    <a:pt x="27" y="43"/>
                    <a:pt x="23" y="43"/>
                  </a:cubicBezTo>
                  <a:cubicBezTo>
                    <a:pt x="17" y="43"/>
                    <a:pt x="14" y="40"/>
                    <a:pt x="14" y="38"/>
                  </a:cubicBezTo>
                  <a:cubicBezTo>
                    <a:pt x="14" y="39"/>
                    <a:pt x="15" y="39"/>
                    <a:pt x="16" y="39"/>
                  </a:cubicBezTo>
                  <a:cubicBezTo>
                    <a:pt x="22" y="39"/>
                    <a:pt x="32" y="35"/>
                    <a:pt x="35" y="26"/>
                  </a:cubicBezTo>
                  <a:cubicBezTo>
                    <a:pt x="33" y="31"/>
                    <a:pt x="20" y="37"/>
                    <a:pt x="15" y="37"/>
                  </a:cubicBezTo>
                  <a:cubicBezTo>
                    <a:pt x="13" y="37"/>
                    <a:pt x="13" y="36"/>
                    <a:pt x="13" y="36"/>
                  </a:cubicBezTo>
                  <a:cubicBezTo>
                    <a:pt x="12" y="32"/>
                    <a:pt x="19" y="29"/>
                    <a:pt x="23" y="24"/>
                  </a:cubicBezTo>
                  <a:cubicBezTo>
                    <a:pt x="19" y="25"/>
                    <a:pt x="13" y="32"/>
                    <a:pt x="11" y="33"/>
                  </a:cubicBezTo>
                  <a:cubicBezTo>
                    <a:pt x="10" y="29"/>
                    <a:pt x="19" y="23"/>
                    <a:pt x="21" y="21"/>
                  </a:cubicBezTo>
                  <a:cubicBezTo>
                    <a:pt x="15" y="23"/>
                    <a:pt x="10" y="29"/>
                    <a:pt x="9" y="29"/>
                  </a:cubicBezTo>
                  <a:cubicBezTo>
                    <a:pt x="9" y="29"/>
                    <a:pt x="8" y="29"/>
                    <a:pt x="8" y="28"/>
                  </a:cubicBezTo>
                  <a:cubicBezTo>
                    <a:pt x="8" y="26"/>
                    <a:pt x="18" y="15"/>
                    <a:pt x="23" y="14"/>
                  </a:cubicBezTo>
                  <a:cubicBezTo>
                    <a:pt x="23" y="14"/>
                    <a:pt x="22" y="14"/>
                    <a:pt x="22" y="14"/>
                  </a:cubicBezTo>
                  <a:cubicBezTo>
                    <a:pt x="19" y="14"/>
                    <a:pt x="15" y="17"/>
                    <a:pt x="12" y="20"/>
                  </a:cubicBezTo>
                  <a:cubicBezTo>
                    <a:pt x="9" y="23"/>
                    <a:pt x="7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3"/>
                    <a:pt x="11" y="10"/>
                    <a:pt x="18" y="7"/>
                  </a:cubicBezTo>
                  <a:cubicBezTo>
                    <a:pt x="7" y="8"/>
                    <a:pt x="3" y="25"/>
                    <a:pt x="2" y="25"/>
                  </a:cubicBezTo>
                  <a:cubicBezTo>
                    <a:pt x="2" y="25"/>
                    <a:pt x="2" y="24"/>
                    <a:pt x="2" y="22"/>
                  </a:cubicBezTo>
                  <a:cubicBezTo>
                    <a:pt x="2" y="11"/>
                    <a:pt x="7" y="7"/>
                    <a:pt x="1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5" name="Freeform 863">
              <a:extLst>
                <a:ext uri="{FF2B5EF4-FFF2-40B4-BE49-F238E27FC236}">
                  <a16:creationId xmlns:a16="http://schemas.microsoft.com/office/drawing/2014/main" id="{CE189B62-D4A2-4B66-9F6E-353797B5B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7026" y="1881188"/>
              <a:ext cx="109538" cy="82550"/>
            </a:xfrm>
            <a:custGeom>
              <a:avLst/>
              <a:gdLst>
                <a:gd name="T0" fmla="*/ 19 w 33"/>
                <a:gd name="T1" fmla="*/ 0 h 25"/>
                <a:gd name="T2" fmla="*/ 19 w 33"/>
                <a:gd name="T3" fmla="*/ 0 h 25"/>
                <a:gd name="T4" fmla="*/ 3 w 33"/>
                <a:gd name="T5" fmla="*/ 18 h 25"/>
                <a:gd name="T6" fmla="*/ 3 w 33"/>
                <a:gd name="T7" fmla="*/ 18 h 25"/>
                <a:gd name="T8" fmla="*/ 12 w 33"/>
                <a:gd name="T9" fmla="*/ 0 h 25"/>
                <a:gd name="T10" fmla="*/ 12 w 33"/>
                <a:gd name="T11" fmla="*/ 0 h 25"/>
                <a:gd name="T12" fmla="*/ 7 w 33"/>
                <a:gd name="T13" fmla="*/ 6 h 25"/>
                <a:gd name="T14" fmla="*/ 7 w 33"/>
                <a:gd name="T15" fmla="*/ 6 h 25"/>
                <a:gd name="T16" fmla="*/ 6 w 33"/>
                <a:gd name="T17" fmla="*/ 7 h 25"/>
                <a:gd name="T18" fmla="*/ 6 w 33"/>
                <a:gd name="T19" fmla="*/ 7 h 25"/>
                <a:gd name="T20" fmla="*/ 6 w 33"/>
                <a:gd name="T21" fmla="*/ 7 h 25"/>
                <a:gd name="T22" fmla="*/ 6 w 33"/>
                <a:gd name="T23" fmla="*/ 9 h 25"/>
                <a:gd name="T24" fmla="*/ 0 w 33"/>
                <a:gd name="T25" fmla="*/ 20 h 25"/>
                <a:gd name="T26" fmla="*/ 2 w 33"/>
                <a:gd name="T27" fmla="*/ 22 h 25"/>
                <a:gd name="T28" fmla="*/ 6 w 33"/>
                <a:gd name="T29" fmla="*/ 24 h 25"/>
                <a:gd name="T30" fmla="*/ 8 w 33"/>
                <a:gd name="T31" fmla="*/ 25 h 25"/>
                <a:gd name="T32" fmla="*/ 32 w 33"/>
                <a:gd name="T33" fmla="*/ 12 h 25"/>
                <a:gd name="T34" fmla="*/ 33 w 33"/>
                <a:gd name="T35" fmla="*/ 10 h 25"/>
                <a:gd name="T36" fmla="*/ 14 w 33"/>
                <a:gd name="T37" fmla="*/ 22 h 25"/>
                <a:gd name="T38" fmla="*/ 16 w 33"/>
                <a:gd name="T39" fmla="*/ 19 h 25"/>
                <a:gd name="T40" fmla="*/ 28 w 33"/>
                <a:gd name="T41" fmla="*/ 4 h 25"/>
                <a:gd name="T42" fmla="*/ 27 w 33"/>
                <a:gd name="T43" fmla="*/ 6 h 25"/>
                <a:gd name="T44" fmla="*/ 7 w 33"/>
                <a:gd name="T45" fmla="*/ 22 h 25"/>
                <a:gd name="T46" fmla="*/ 7 w 33"/>
                <a:gd name="T47" fmla="*/ 21 h 25"/>
                <a:gd name="T48" fmla="*/ 17 w 33"/>
                <a:gd name="T49" fmla="*/ 9 h 25"/>
                <a:gd name="T50" fmla="*/ 17 w 33"/>
                <a:gd name="T51" fmla="*/ 9 h 25"/>
                <a:gd name="T52" fmla="*/ 5 w 33"/>
                <a:gd name="T53" fmla="*/ 20 h 25"/>
                <a:gd name="T54" fmla="*/ 5 w 33"/>
                <a:gd name="T55" fmla="*/ 20 h 25"/>
                <a:gd name="T56" fmla="*/ 19 w 33"/>
                <a:gd name="T5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" h="25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6" y="1"/>
                    <a:pt x="5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4"/>
                    <a:pt x="14" y="1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0"/>
                    <a:pt x="8" y="4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9"/>
                  </a:cubicBezTo>
                  <a:cubicBezTo>
                    <a:pt x="2" y="15"/>
                    <a:pt x="0" y="19"/>
                    <a:pt x="0" y="20"/>
                  </a:cubicBezTo>
                  <a:cubicBezTo>
                    <a:pt x="0" y="21"/>
                    <a:pt x="1" y="22"/>
                    <a:pt x="2" y="22"/>
                  </a:cubicBezTo>
                  <a:cubicBezTo>
                    <a:pt x="4" y="23"/>
                    <a:pt x="2" y="24"/>
                    <a:pt x="6" y="24"/>
                  </a:cubicBezTo>
                  <a:cubicBezTo>
                    <a:pt x="7" y="25"/>
                    <a:pt x="7" y="25"/>
                    <a:pt x="8" y="25"/>
                  </a:cubicBezTo>
                  <a:cubicBezTo>
                    <a:pt x="12" y="25"/>
                    <a:pt x="24" y="20"/>
                    <a:pt x="32" y="12"/>
                  </a:cubicBezTo>
                  <a:cubicBezTo>
                    <a:pt x="32" y="11"/>
                    <a:pt x="33" y="11"/>
                    <a:pt x="33" y="10"/>
                  </a:cubicBezTo>
                  <a:cubicBezTo>
                    <a:pt x="29" y="15"/>
                    <a:pt x="16" y="22"/>
                    <a:pt x="14" y="22"/>
                  </a:cubicBezTo>
                  <a:cubicBezTo>
                    <a:pt x="13" y="22"/>
                    <a:pt x="14" y="21"/>
                    <a:pt x="16" y="19"/>
                  </a:cubicBezTo>
                  <a:cubicBezTo>
                    <a:pt x="25" y="12"/>
                    <a:pt x="29" y="4"/>
                    <a:pt x="28" y="4"/>
                  </a:cubicBezTo>
                  <a:cubicBezTo>
                    <a:pt x="28" y="4"/>
                    <a:pt x="27" y="5"/>
                    <a:pt x="27" y="6"/>
                  </a:cubicBezTo>
                  <a:cubicBezTo>
                    <a:pt x="23" y="11"/>
                    <a:pt x="9" y="22"/>
                    <a:pt x="7" y="22"/>
                  </a:cubicBezTo>
                  <a:cubicBezTo>
                    <a:pt x="7" y="22"/>
                    <a:pt x="7" y="21"/>
                    <a:pt x="7" y="21"/>
                  </a:cubicBezTo>
                  <a:cubicBezTo>
                    <a:pt x="7" y="20"/>
                    <a:pt x="20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4" y="10"/>
                    <a:pt x="6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16"/>
                    <a:pt x="21" y="0"/>
                    <a:pt x="19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6" name="Freeform 864">
              <a:extLst>
                <a:ext uri="{FF2B5EF4-FFF2-40B4-BE49-F238E27FC236}">
                  <a16:creationId xmlns:a16="http://schemas.microsoft.com/office/drawing/2014/main" id="{6C267288-F911-4447-889C-0661BD604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4663" y="1716088"/>
              <a:ext cx="53975" cy="115888"/>
            </a:xfrm>
            <a:custGeom>
              <a:avLst/>
              <a:gdLst>
                <a:gd name="T0" fmla="*/ 7 w 16"/>
                <a:gd name="T1" fmla="*/ 0 h 35"/>
                <a:gd name="T2" fmla="*/ 9 w 16"/>
                <a:gd name="T3" fmla="*/ 3 h 35"/>
                <a:gd name="T4" fmla="*/ 14 w 16"/>
                <a:gd name="T5" fmla="*/ 23 h 35"/>
                <a:gd name="T6" fmla="*/ 13 w 16"/>
                <a:gd name="T7" fmla="*/ 25 h 35"/>
                <a:gd name="T8" fmla="*/ 9 w 16"/>
                <a:gd name="T9" fmla="*/ 9 h 35"/>
                <a:gd name="T10" fmla="*/ 7 w 16"/>
                <a:gd name="T11" fmla="*/ 7 h 35"/>
                <a:gd name="T12" fmla="*/ 8 w 16"/>
                <a:gd name="T13" fmla="*/ 13 h 35"/>
                <a:gd name="T14" fmla="*/ 10 w 16"/>
                <a:gd name="T15" fmla="*/ 26 h 35"/>
                <a:gd name="T16" fmla="*/ 10 w 16"/>
                <a:gd name="T17" fmla="*/ 26 h 35"/>
                <a:gd name="T18" fmla="*/ 3 w 16"/>
                <a:gd name="T19" fmla="*/ 7 h 35"/>
                <a:gd name="T20" fmla="*/ 0 w 16"/>
                <a:gd name="T21" fmla="*/ 5 h 35"/>
                <a:gd name="T22" fmla="*/ 1 w 16"/>
                <a:gd name="T23" fmla="*/ 9 h 35"/>
                <a:gd name="T24" fmla="*/ 1 w 16"/>
                <a:gd name="T25" fmla="*/ 9 h 35"/>
                <a:gd name="T26" fmla="*/ 1 w 16"/>
                <a:gd name="T27" fmla="*/ 9 h 35"/>
                <a:gd name="T28" fmla="*/ 3 w 16"/>
                <a:gd name="T29" fmla="*/ 14 h 35"/>
                <a:gd name="T30" fmla="*/ 12 w 16"/>
                <a:gd name="T31" fmla="*/ 35 h 35"/>
                <a:gd name="T32" fmla="*/ 16 w 16"/>
                <a:gd name="T33" fmla="*/ 23 h 35"/>
                <a:gd name="T34" fmla="*/ 16 w 16"/>
                <a:gd name="T35" fmla="*/ 18 h 35"/>
                <a:gd name="T36" fmla="*/ 15 w 16"/>
                <a:gd name="T37" fmla="*/ 11 h 35"/>
                <a:gd name="T38" fmla="*/ 15 w 16"/>
                <a:gd name="T39" fmla="*/ 11 h 35"/>
                <a:gd name="T40" fmla="*/ 8 w 16"/>
                <a:gd name="T41" fmla="*/ 1 h 35"/>
                <a:gd name="T42" fmla="*/ 7 w 16"/>
                <a:gd name="T4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35">
                  <a:moveTo>
                    <a:pt x="7" y="0"/>
                  </a:moveTo>
                  <a:cubicBezTo>
                    <a:pt x="7" y="0"/>
                    <a:pt x="7" y="1"/>
                    <a:pt x="9" y="3"/>
                  </a:cubicBezTo>
                  <a:cubicBezTo>
                    <a:pt x="12" y="7"/>
                    <a:pt x="15" y="14"/>
                    <a:pt x="14" y="23"/>
                  </a:cubicBezTo>
                  <a:cubicBezTo>
                    <a:pt x="14" y="24"/>
                    <a:pt x="13" y="25"/>
                    <a:pt x="13" y="25"/>
                  </a:cubicBezTo>
                  <a:cubicBezTo>
                    <a:pt x="12" y="25"/>
                    <a:pt x="11" y="15"/>
                    <a:pt x="9" y="9"/>
                  </a:cubicBezTo>
                  <a:cubicBezTo>
                    <a:pt x="8" y="7"/>
                    <a:pt x="8" y="7"/>
                    <a:pt x="7" y="7"/>
                  </a:cubicBezTo>
                  <a:cubicBezTo>
                    <a:pt x="7" y="7"/>
                    <a:pt x="7" y="10"/>
                    <a:pt x="8" y="13"/>
                  </a:cubicBezTo>
                  <a:cubicBezTo>
                    <a:pt x="10" y="18"/>
                    <a:pt x="11" y="24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6" y="12"/>
                    <a:pt x="3" y="7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6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1"/>
                    <a:pt x="2" y="13"/>
                    <a:pt x="3" y="14"/>
                  </a:cubicBezTo>
                  <a:cubicBezTo>
                    <a:pt x="7" y="24"/>
                    <a:pt x="9" y="35"/>
                    <a:pt x="12" y="35"/>
                  </a:cubicBezTo>
                  <a:cubicBezTo>
                    <a:pt x="13" y="35"/>
                    <a:pt x="14" y="31"/>
                    <a:pt x="16" y="23"/>
                  </a:cubicBezTo>
                  <a:cubicBezTo>
                    <a:pt x="16" y="22"/>
                    <a:pt x="16" y="20"/>
                    <a:pt x="16" y="18"/>
                  </a:cubicBezTo>
                  <a:cubicBezTo>
                    <a:pt x="16" y="16"/>
                    <a:pt x="16" y="14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3" y="3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7" name="Freeform 865">
              <a:extLst>
                <a:ext uri="{FF2B5EF4-FFF2-40B4-BE49-F238E27FC236}">
                  <a16:creationId xmlns:a16="http://schemas.microsoft.com/office/drawing/2014/main" id="{B2D540C1-1CCE-4173-A681-EC19C28F0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4001" y="1427163"/>
              <a:ext cx="95250" cy="57150"/>
            </a:xfrm>
            <a:custGeom>
              <a:avLst/>
              <a:gdLst>
                <a:gd name="T0" fmla="*/ 1 w 29"/>
                <a:gd name="T1" fmla="*/ 0 h 17"/>
                <a:gd name="T2" fmla="*/ 0 w 29"/>
                <a:gd name="T3" fmla="*/ 1 h 17"/>
                <a:gd name="T4" fmla="*/ 15 w 29"/>
                <a:gd name="T5" fmla="*/ 16 h 17"/>
                <a:gd name="T6" fmla="*/ 17 w 29"/>
                <a:gd name="T7" fmla="*/ 17 h 17"/>
                <a:gd name="T8" fmla="*/ 7 w 29"/>
                <a:gd name="T9" fmla="*/ 6 h 17"/>
                <a:gd name="T10" fmla="*/ 7 w 29"/>
                <a:gd name="T11" fmla="*/ 6 h 17"/>
                <a:gd name="T12" fmla="*/ 20 w 29"/>
                <a:gd name="T13" fmla="*/ 14 h 17"/>
                <a:gd name="T14" fmla="*/ 20 w 29"/>
                <a:gd name="T15" fmla="*/ 13 h 17"/>
                <a:gd name="T16" fmla="*/ 8 w 29"/>
                <a:gd name="T17" fmla="*/ 4 h 17"/>
                <a:gd name="T18" fmla="*/ 10 w 29"/>
                <a:gd name="T19" fmla="*/ 5 h 17"/>
                <a:gd name="T20" fmla="*/ 29 w 29"/>
                <a:gd name="T21" fmla="*/ 15 h 17"/>
                <a:gd name="T22" fmla="*/ 29 w 29"/>
                <a:gd name="T23" fmla="*/ 14 h 17"/>
                <a:gd name="T24" fmla="*/ 28 w 29"/>
                <a:gd name="T25" fmla="*/ 12 h 17"/>
                <a:gd name="T26" fmla="*/ 28 w 29"/>
                <a:gd name="T27" fmla="*/ 12 h 17"/>
                <a:gd name="T28" fmla="*/ 7 w 29"/>
                <a:gd name="T29" fmla="*/ 2 h 17"/>
                <a:gd name="T30" fmla="*/ 1 w 29"/>
                <a:gd name="T3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17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3"/>
                    <a:pt x="3" y="7"/>
                    <a:pt x="15" y="16"/>
                  </a:cubicBezTo>
                  <a:cubicBezTo>
                    <a:pt x="16" y="17"/>
                    <a:pt x="16" y="17"/>
                    <a:pt x="17" y="17"/>
                  </a:cubicBezTo>
                  <a:cubicBezTo>
                    <a:pt x="14" y="13"/>
                    <a:pt x="4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9" y="6"/>
                    <a:pt x="19" y="14"/>
                    <a:pt x="20" y="14"/>
                  </a:cubicBezTo>
                  <a:cubicBezTo>
                    <a:pt x="20" y="14"/>
                    <a:pt x="20" y="14"/>
                    <a:pt x="20" y="13"/>
                  </a:cubicBezTo>
                  <a:cubicBezTo>
                    <a:pt x="19" y="11"/>
                    <a:pt x="7" y="4"/>
                    <a:pt x="8" y="4"/>
                  </a:cubicBezTo>
                  <a:cubicBezTo>
                    <a:pt x="8" y="4"/>
                    <a:pt x="9" y="5"/>
                    <a:pt x="10" y="5"/>
                  </a:cubicBezTo>
                  <a:cubicBezTo>
                    <a:pt x="17" y="8"/>
                    <a:pt x="26" y="15"/>
                    <a:pt x="29" y="15"/>
                  </a:cubicBezTo>
                  <a:cubicBezTo>
                    <a:pt x="29" y="15"/>
                    <a:pt x="29" y="14"/>
                    <a:pt x="29" y="14"/>
                  </a:cubicBezTo>
                  <a:cubicBezTo>
                    <a:pt x="29" y="13"/>
                    <a:pt x="29" y="13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0" y="8"/>
                    <a:pt x="13" y="5"/>
                    <a:pt x="7" y="2"/>
                  </a:cubicBezTo>
                  <a:cubicBezTo>
                    <a:pt x="6" y="1"/>
                    <a:pt x="3" y="0"/>
                    <a:pt x="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8" name="Freeform 866">
              <a:extLst>
                <a:ext uri="{FF2B5EF4-FFF2-40B4-BE49-F238E27FC236}">
                  <a16:creationId xmlns:a16="http://schemas.microsoft.com/office/drawing/2014/main" id="{7C3F3E81-1FBE-44A1-AD13-B373FA537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2713" y="153670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9" name="Oval 867">
              <a:extLst>
                <a:ext uri="{FF2B5EF4-FFF2-40B4-BE49-F238E27FC236}">
                  <a16:creationId xmlns:a16="http://schemas.microsoft.com/office/drawing/2014/main" id="{53931F9B-14DC-4CA7-9BB5-CCCDBE3E24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72713" y="1536701"/>
              <a:ext cx="1588" cy="1588"/>
            </a:xfrm>
            <a:prstGeom prst="ellipse">
              <a:avLst/>
            </a:pr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0" name="Freeform 868">
              <a:extLst>
                <a:ext uri="{FF2B5EF4-FFF2-40B4-BE49-F238E27FC236}">
                  <a16:creationId xmlns:a16="http://schemas.microsoft.com/office/drawing/2014/main" id="{30DB5468-44E5-44D8-9F63-07808F0A8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5888" y="1539876"/>
              <a:ext cx="49213" cy="17463"/>
            </a:xfrm>
            <a:custGeom>
              <a:avLst/>
              <a:gdLst>
                <a:gd name="T0" fmla="*/ 0 w 15"/>
                <a:gd name="T1" fmla="*/ 0 h 5"/>
                <a:gd name="T2" fmla="*/ 15 w 15"/>
                <a:gd name="T3" fmla="*/ 5 h 5"/>
                <a:gd name="T4" fmla="*/ 0 w 15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5">
                  <a:moveTo>
                    <a:pt x="0" y="0"/>
                  </a:moveTo>
                  <a:cubicBezTo>
                    <a:pt x="2" y="1"/>
                    <a:pt x="11" y="3"/>
                    <a:pt x="15" y="5"/>
                  </a:cubicBezTo>
                  <a:cubicBezTo>
                    <a:pt x="10" y="2"/>
                    <a:pt x="2" y="1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1" name="Freeform 869">
              <a:extLst>
                <a:ext uri="{FF2B5EF4-FFF2-40B4-BE49-F238E27FC236}">
                  <a16:creationId xmlns:a16="http://schemas.microsoft.com/office/drawing/2014/main" id="{B33FD2C3-D508-412A-BDD0-ECC4317C79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2713" y="1536701"/>
              <a:ext cx="61913" cy="26988"/>
            </a:xfrm>
            <a:custGeom>
              <a:avLst/>
              <a:gdLst>
                <a:gd name="T0" fmla="*/ 0 w 19"/>
                <a:gd name="T1" fmla="*/ 0 h 8"/>
                <a:gd name="T2" fmla="*/ 0 w 19"/>
                <a:gd name="T3" fmla="*/ 4 h 8"/>
                <a:gd name="T4" fmla="*/ 1 w 19"/>
                <a:gd name="T5" fmla="*/ 4 h 8"/>
                <a:gd name="T6" fmla="*/ 19 w 19"/>
                <a:gd name="T7" fmla="*/ 8 h 8"/>
                <a:gd name="T8" fmla="*/ 16 w 19"/>
                <a:gd name="T9" fmla="*/ 6 h 8"/>
                <a:gd name="T10" fmla="*/ 1 w 19"/>
                <a:gd name="T11" fmla="*/ 1 h 8"/>
                <a:gd name="T12" fmla="*/ 0 w 19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8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ubicBezTo>
                    <a:pt x="5" y="4"/>
                    <a:pt x="14" y="7"/>
                    <a:pt x="19" y="8"/>
                  </a:cubicBezTo>
                  <a:cubicBezTo>
                    <a:pt x="18" y="8"/>
                    <a:pt x="17" y="7"/>
                    <a:pt x="16" y="6"/>
                  </a:cubicBezTo>
                  <a:cubicBezTo>
                    <a:pt x="12" y="4"/>
                    <a:pt x="3" y="2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" name="Freeform 870">
              <a:extLst>
                <a:ext uri="{FF2B5EF4-FFF2-40B4-BE49-F238E27FC236}">
                  <a16:creationId xmlns:a16="http://schemas.microsoft.com/office/drawing/2014/main" id="{2836B87B-E684-4B71-8E20-61C550F9E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2713" y="1524001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3" name="Freeform 871">
              <a:extLst>
                <a:ext uri="{FF2B5EF4-FFF2-40B4-BE49-F238E27FC236}">
                  <a16:creationId xmlns:a16="http://schemas.microsoft.com/office/drawing/2014/main" id="{1452A0A9-C9E7-4C2A-9C14-10906AF2EF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2713" y="1524001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4" name="Freeform 872">
              <a:extLst>
                <a:ext uri="{FF2B5EF4-FFF2-40B4-BE49-F238E27FC236}">
                  <a16:creationId xmlns:a16="http://schemas.microsoft.com/office/drawing/2014/main" id="{EE71FFBA-55A4-48B1-9DCE-F2C13CBE5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5888" y="1527176"/>
              <a:ext cx="42863" cy="3175"/>
            </a:xfrm>
            <a:custGeom>
              <a:avLst/>
              <a:gdLst>
                <a:gd name="T0" fmla="*/ 7 w 13"/>
                <a:gd name="T1" fmla="*/ 0 h 1"/>
                <a:gd name="T2" fmla="*/ 4 w 13"/>
                <a:gd name="T3" fmla="*/ 0 h 1"/>
                <a:gd name="T4" fmla="*/ 1 w 13"/>
                <a:gd name="T5" fmla="*/ 0 h 1"/>
                <a:gd name="T6" fmla="*/ 0 w 13"/>
                <a:gd name="T7" fmla="*/ 0 h 1"/>
                <a:gd name="T8" fmla="*/ 0 w 13"/>
                <a:gd name="T9" fmla="*/ 0 h 1"/>
                <a:gd name="T10" fmla="*/ 2 w 13"/>
                <a:gd name="T11" fmla="*/ 0 h 1"/>
                <a:gd name="T12" fmla="*/ 5 w 13"/>
                <a:gd name="T13" fmla="*/ 0 h 1"/>
                <a:gd name="T14" fmla="*/ 8 w 13"/>
                <a:gd name="T15" fmla="*/ 0 h 1"/>
                <a:gd name="T16" fmla="*/ 13 w 13"/>
                <a:gd name="T17" fmla="*/ 1 h 1"/>
                <a:gd name="T18" fmla="*/ 13 w 13"/>
                <a:gd name="T19" fmla="*/ 1 h 1"/>
                <a:gd name="T20" fmla="*/ 7 w 13"/>
                <a:gd name="T2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1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6" y="0"/>
                    <a:pt x="7" y="0"/>
                    <a:pt x="8" y="0"/>
                  </a:cubicBezTo>
                  <a:cubicBezTo>
                    <a:pt x="10" y="0"/>
                    <a:pt x="12" y="0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0"/>
                    <a:pt x="10" y="0"/>
                    <a:pt x="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5" name="Freeform 873">
              <a:extLst>
                <a:ext uri="{FF2B5EF4-FFF2-40B4-BE49-F238E27FC236}">
                  <a16:creationId xmlns:a16="http://schemas.microsoft.com/office/drawing/2014/main" id="{0572333C-673A-45CA-8B32-39AF59AAA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2713" y="1527176"/>
              <a:ext cx="46038" cy="9525"/>
            </a:xfrm>
            <a:custGeom>
              <a:avLst/>
              <a:gdLst>
                <a:gd name="T0" fmla="*/ 1 w 14"/>
                <a:gd name="T1" fmla="*/ 0 h 3"/>
                <a:gd name="T2" fmla="*/ 0 w 14"/>
                <a:gd name="T3" fmla="*/ 3 h 3"/>
                <a:gd name="T4" fmla="*/ 14 w 14"/>
                <a:gd name="T5" fmla="*/ 1 h 3"/>
                <a:gd name="T6" fmla="*/ 9 w 14"/>
                <a:gd name="T7" fmla="*/ 0 h 3"/>
                <a:gd name="T8" fmla="*/ 6 w 14"/>
                <a:gd name="T9" fmla="*/ 0 h 3"/>
                <a:gd name="T10" fmla="*/ 3 w 14"/>
                <a:gd name="T11" fmla="*/ 0 h 3"/>
                <a:gd name="T12" fmla="*/ 1 w 14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">
                  <a:moveTo>
                    <a:pt x="1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2" y="0"/>
                    <a:pt x="8" y="1"/>
                    <a:pt x="14" y="1"/>
                  </a:cubicBezTo>
                  <a:cubicBezTo>
                    <a:pt x="13" y="0"/>
                    <a:pt x="11" y="0"/>
                    <a:pt x="9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6" name="Freeform 874">
              <a:extLst>
                <a:ext uri="{FF2B5EF4-FFF2-40B4-BE49-F238E27FC236}">
                  <a16:creationId xmlns:a16="http://schemas.microsoft.com/office/drawing/2014/main" id="{5B4423DE-B93C-49B2-92AB-B66E2928F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5888" y="1603376"/>
              <a:ext cx="22225" cy="9525"/>
            </a:xfrm>
            <a:custGeom>
              <a:avLst/>
              <a:gdLst>
                <a:gd name="T0" fmla="*/ 0 w 7"/>
                <a:gd name="T1" fmla="*/ 0 h 3"/>
                <a:gd name="T2" fmla="*/ 4 w 7"/>
                <a:gd name="T3" fmla="*/ 2 h 3"/>
                <a:gd name="T4" fmla="*/ 7 w 7"/>
                <a:gd name="T5" fmla="*/ 3 h 3"/>
                <a:gd name="T6" fmla="*/ 5 w 7"/>
                <a:gd name="T7" fmla="*/ 2 h 3"/>
                <a:gd name="T8" fmla="*/ 0 w 7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cubicBezTo>
                    <a:pt x="1" y="1"/>
                    <a:pt x="3" y="2"/>
                    <a:pt x="4" y="2"/>
                  </a:cubicBezTo>
                  <a:cubicBezTo>
                    <a:pt x="5" y="3"/>
                    <a:pt x="6" y="3"/>
                    <a:pt x="7" y="3"/>
                  </a:cubicBezTo>
                  <a:cubicBezTo>
                    <a:pt x="6" y="3"/>
                    <a:pt x="5" y="3"/>
                    <a:pt x="5" y="2"/>
                  </a:cubicBezTo>
                  <a:cubicBezTo>
                    <a:pt x="3" y="2"/>
                    <a:pt x="2" y="1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7" name="Freeform 875">
              <a:extLst>
                <a:ext uri="{FF2B5EF4-FFF2-40B4-BE49-F238E27FC236}">
                  <a16:creationId xmlns:a16="http://schemas.microsoft.com/office/drawing/2014/main" id="{C971BD38-98E4-4A46-AD5E-5AE0C49F1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69538" y="1592263"/>
              <a:ext cx="49213" cy="23813"/>
            </a:xfrm>
            <a:custGeom>
              <a:avLst/>
              <a:gdLst>
                <a:gd name="T0" fmla="*/ 0 w 15"/>
                <a:gd name="T1" fmla="*/ 0 h 7"/>
                <a:gd name="T2" fmla="*/ 1 w 15"/>
                <a:gd name="T3" fmla="*/ 3 h 7"/>
                <a:gd name="T4" fmla="*/ 1 w 15"/>
                <a:gd name="T5" fmla="*/ 3 h 7"/>
                <a:gd name="T6" fmla="*/ 2 w 15"/>
                <a:gd name="T7" fmla="*/ 3 h 7"/>
                <a:gd name="T8" fmla="*/ 7 w 15"/>
                <a:gd name="T9" fmla="*/ 5 h 7"/>
                <a:gd name="T10" fmla="*/ 9 w 15"/>
                <a:gd name="T11" fmla="*/ 6 h 7"/>
                <a:gd name="T12" fmla="*/ 13 w 15"/>
                <a:gd name="T13" fmla="*/ 7 h 7"/>
                <a:gd name="T14" fmla="*/ 15 w 15"/>
                <a:gd name="T15" fmla="*/ 7 h 7"/>
                <a:gd name="T16" fmla="*/ 0 w 15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7">
                  <a:moveTo>
                    <a:pt x="0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4" y="4"/>
                    <a:pt x="5" y="5"/>
                    <a:pt x="7" y="5"/>
                  </a:cubicBezTo>
                  <a:cubicBezTo>
                    <a:pt x="7" y="6"/>
                    <a:pt x="8" y="6"/>
                    <a:pt x="9" y="6"/>
                  </a:cubicBezTo>
                  <a:cubicBezTo>
                    <a:pt x="10" y="7"/>
                    <a:pt x="12" y="7"/>
                    <a:pt x="13" y="7"/>
                  </a:cubicBezTo>
                  <a:cubicBezTo>
                    <a:pt x="14" y="7"/>
                    <a:pt x="14" y="7"/>
                    <a:pt x="15" y="7"/>
                  </a:cubicBezTo>
                  <a:cubicBezTo>
                    <a:pt x="11" y="6"/>
                    <a:pt x="6" y="4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8" name="Freeform 876">
              <a:extLst>
                <a:ext uri="{FF2B5EF4-FFF2-40B4-BE49-F238E27FC236}">
                  <a16:creationId xmlns:a16="http://schemas.microsoft.com/office/drawing/2014/main" id="{96A5E604-DDFD-4142-B402-6F3BD39E6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5926" y="1566863"/>
              <a:ext cx="52388" cy="79375"/>
            </a:xfrm>
            <a:custGeom>
              <a:avLst/>
              <a:gdLst>
                <a:gd name="T0" fmla="*/ 6 w 16"/>
                <a:gd name="T1" fmla="*/ 0 h 24"/>
                <a:gd name="T2" fmla="*/ 5 w 16"/>
                <a:gd name="T3" fmla="*/ 9 h 24"/>
                <a:gd name="T4" fmla="*/ 0 w 16"/>
                <a:gd name="T5" fmla="*/ 14 h 24"/>
                <a:gd name="T6" fmla="*/ 6 w 16"/>
                <a:gd name="T7" fmla="*/ 15 h 24"/>
                <a:gd name="T8" fmla="*/ 8 w 16"/>
                <a:gd name="T9" fmla="*/ 24 h 24"/>
                <a:gd name="T10" fmla="*/ 10 w 16"/>
                <a:gd name="T11" fmla="*/ 18 h 24"/>
                <a:gd name="T12" fmla="*/ 16 w 16"/>
                <a:gd name="T13" fmla="*/ 22 h 24"/>
                <a:gd name="T14" fmla="*/ 12 w 16"/>
                <a:gd name="T15" fmla="*/ 15 h 24"/>
                <a:gd name="T16" fmla="*/ 6 w 16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4">
                  <a:moveTo>
                    <a:pt x="6" y="0"/>
                  </a:moveTo>
                  <a:cubicBezTo>
                    <a:pt x="6" y="0"/>
                    <a:pt x="6" y="7"/>
                    <a:pt x="5" y="9"/>
                  </a:cubicBezTo>
                  <a:cubicBezTo>
                    <a:pt x="4" y="12"/>
                    <a:pt x="0" y="14"/>
                    <a:pt x="0" y="14"/>
                  </a:cubicBezTo>
                  <a:cubicBezTo>
                    <a:pt x="0" y="14"/>
                    <a:pt x="5" y="14"/>
                    <a:pt x="6" y="15"/>
                  </a:cubicBezTo>
                  <a:cubicBezTo>
                    <a:pt x="8" y="16"/>
                    <a:pt x="8" y="21"/>
                    <a:pt x="8" y="24"/>
                  </a:cubicBezTo>
                  <a:cubicBezTo>
                    <a:pt x="8" y="24"/>
                    <a:pt x="9" y="17"/>
                    <a:pt x="10" y="18"/>
                  </a:cubicBezTo>
                  <a:cubicBezTo>
                    <a:pt x="11" y="18"/>
                    <a:pt x="16" y="22"/>
                    <a:pt x="16" y="22"/>
                  </a:cubicBezTo>
                  <a:cubicBezTo>
                    <a:pt x="16" y="22"/>
                    <a:pt x="15" y="17"/>
                    <a:pt x="12" y="15"/>
                  </a:cubicBezTo>
                  <a:cubicBezTo>
                    <a:pt x="10" y="12"/>
                    <a:pt x="8" y="4"/>
                    <a:pt x="6" y="0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9" name="Freeform 877">
              <a:extLst>
                <a:ext uri="{FF2B5EF4-FFF2-40B4-BE49-F238E27FC236}">
                  <a16:creationId xmlns:a16="http://schemas.microsoft.com/office/drawing/2014/main" id="{F68D452B-0944-4D49-934D-E17B3B99C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2913" y="1585913"/>
              <a:ext cx="19050" cy="30163"/>
            </a:xfrm>
            <a:custGeom>
              <a:avLst/>
              <a:gdLst>
                <a:gd name="T0" fmla="*/ 0 w 6"/>
                <a:gd name="T1" fmla="*/ 0 h 9"/>
                <a:gd name="T2" fmla="*/ 4 w 6"/>
                <a:gd name="T3" fmla="*/ 3 h 9"/>
                <a:gd name="T4" fmla="*/ 5 w 6"/>
                <a:gd name="T5" fmla="*/ 9 h 9"/>
                <a:gd name="T6" fmla="*/ 1 w 6"/>
                <a:gd name="T7" fmla="*/ 5 h 9"/>
                <a:gd name="T8" fmla="*/ 0 w 6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0" y="0"/>
                  </a:moveTo>
                  <a:cubicBezTo>
                    <a:pt x="0" y="0"/>
                    <a:pt x="3" y="1"/>
                    <a:pt x="4" y="3"/>
                  </a:cubicBezTo>
                  <a:cubicBezTo>
                    <a:pt x="6" y="5"/>
                    <a:pt x="5" y="9"/>
                    <a:pt x="5" y="9"/>
                  </a:cubicBezTo>
                  <a:cubicBezTo>
                    <a:pt x="1" y="5"/>
                    <a:pt x="1" y="5"/>
                    <a:pt x="1" y="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0" name="Freeform 878">
              <a:extLst>
                <a:ext uri="{FF2B5EF4-FFF2-40B4-BE49-F238E27FC236}">
                  <a16:creationId xmlns:a16="http://schemas.microsoft.com/office/drawing/2014/main" id="{5B4371A2-FEAB-4E6F-9EE4-25B9DC7E5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9263" y="1401763"/>
              <a:ext cx="254000" cy="201613"/>
            </a:xfrm>
            <a:custGeom>
              <a:avLst/>
              <a:gdLst>
                <a:gd name="T0" fmla="*/ 0 w 77"/>
                <a:gd name="T1" fmla="*/ 58 h 61"/>
                <a:gd name="T2" fmla="*/ 69 w 77"/>
                <a:gd name="T3" fmla="*/ 5 h 61"/>
                <a:gd name="T4" fmla="*/ 74 w 77"/>
                <a:gd name="T5" fmla="*/ 1 h 61"/>
                <a:gd name="T6" fmla="*/ 2 w 77"/>
                <a:gd name="T7" fmla="*/ 61 h 61"/>
                <a:gd name="T8" fmla="*/ 0 w 77"/>
                <a:gd name="T9" fmla="*/ 5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61">
                  <a:moveTo>
                    <a:pt x="0" y="58"/>
                  </a:moveTo>
                  <a:cubicBezTo>
                    <a:pt x="0" y="58"/>
                    <a:pt x="43" y="44"/>
                    <a:pt x="69" y="5"/>
                  </a:cubicBezTo>
                  <a:cubicBezTo>
                    <a:pt x="69" y="5"/>
                    <a:pt x="72" y="0"/>
                    <a:pt x="74" y="1"/>
                  </a:cubicBezTo>
                  <a:cubicBezTo>
                    <a:pt x="77" y="3"/>
                    <a:pt x="50" y="43"/>
                    <a:pt x="2" y="61"/>
                  </a:cubicBezTo>
                  <a:cubicBezTo>
                    <a:pt x="0" y="58"/>
                    <a:pt x="0" y="58"/>
                    <a:pt x="0" y="58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1" name="Freeform 879">
              <a:extLst>
                <a:ext uri="{FF2B5EF4-FFF2-40B4-BE49-F238E27FC236}">
                  <a16:creationId xmlns:a16="http://schemas.microsoft.com/office/drawing/2014/main" id="{34546D86-E71A-42F5-ADA9-3A189B8D9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91851" y="1285876"/>
              <a:ext cx="468313" cy="461963"/>
            </a:xfrm>
            <a:custGeom>
              <a:avLst/>
              <a:gdLst>
                <a:gd name="T0" fmla="*/ 124 w 142"/>
                <a:gd name="T1" fmla="*/ 98 h 140"/>
                <a:gd name="T2" fmla="*/ 114 w 142"/>
                <a:gd name="T3" fmla="*/ 99 h 140"/>
                <a:gd name="T4" fmla="*/ 74 w 142"/>
                <a:gd name="T5" fmla="*/ 73 h 140"/>
                <a:gd name="T6" fmla="*/ 103 w 142"/>
                <a:gd name="T7" fmla="*/ 102 h 140"/>
                <a:gd name="T8" fmla="*/ 102 w 142"/>
                <a:gd name="T9" fmla="*/ 120 h 140"/>
                <a:gd name="T10" fmla="*/ 91 w 142"/>
                <a:gd name="T11" fmla="*/ 136 h 140"/>
                <a:gd name="T12" fmla="*/ 70 w 142"/>
                <a:gd name="T13" fmla="*/ 131 h 140"/>
                <a:gd name="T14" fmla="*/ 69 w 142"/>
                <a:gd name="T15" fmla="*/ 130 h 140"/>
                <a:gd name="T16" fmla="*/ 69 w 142"/>
                <a:gd name="T17" fmla="*/ 129 h 140"/>
                <a:gd name="T18" fmla="*/ 61 w 142"/>
                <a:gd name="T19" fmla="*/ 90 h 140"/>
                <a:gd name="T20" fmla="*/ 57 w 142"/>
                <a:gd name="T21" fmla="*/ 87 h 140"/>
                <a:gd name="T22" fmla="*/ 39 w 142"/>
                <a:gd name="T23" fmla="*/ 105 h 140"/>
                <a:gd name="T24" fmla="*/ 27 w 142"/>
                <a:gd name="T25" fmla="*/ 108 h 140"/>
                <a:gd name="T26" fmla="*/ 4 w 142"/>
                <a:gd name="T27" fmla="*/ 94 h 140"/>
                <a:gd name="T28" fmla="*/ 12 w 142"/>
                <a:gd name="T29" fmla="*/ 71 h 140"/>
                <a:gd name="T30" fmla="*/ 15 w 142"/>
                <a:gd name="T31" fmla="*/ 67 h 140"/>
                <a:gd name="T32" fmla="*/ 62 w 142"/>
                <a:gd name="T33" fmla="*/ 65 h 140"/>
                <a:gd name="T34" fmla="*/ 41 w 142"/>
                <a:gd name="T35" fmla="*/ 57 h 140"/>
                <a:gd name="T36" fmla="*/ 25 w 142"/>
                <a:gd name="T37" fmla="*/ 49 h 140"/>
                <a:gd name="T38" fmla="*/ 23 w 142"/>
                <a:gd name="T39" fmla="*/ 48 h 140"/>
                <a:gd name="T40" fmla="*/ 16 w 142"/>
                <a:gd name="T41" fmla="*/ 39 h 140"/>
                <a:gd name="T42" fmla="*/ 15 w 142"/>
                <a:gd name="T43" fmla="*/ 20 h 140"/>
                <a:gd name="T44" fmla="*/ 34 w 142"/>
                <a:gd name="T45" fmla="*/ 12 h 140"/>
                <a:gd name="T46" fmla="*/ 40 w 142"/>
                <a:gd name="T47" fmla="*/ 13 h 140"/>
                <a:gd name="T48" fmla="*/ 63 w 142"/>
                <a:gd name="T49" fmla="*/ 30 h 140"/>
                <a:gd name="T50" fmla="*/ 69 w 142"/>
                <a:gd name="T51" fmla="*/ 56 h 140"/>
                <a:gd name="T52" fmla="*/ 75 w 142"/>
                <a:gd name="T53" fmla="*/ 20 h 140"/>
                <a:gd name="T54" fmla="*/ 86 w 142"/>
                <a:gd name="T55" fmla="*/ 6 h 140"/>
                <a:gd name="T56" fmla="*/ 104 w 142"/>
                <a:gd name="T57" fmla="*/ 2 h 140"/>
                <a:gd name="T58" fmla="*/ 115 w 142"/>
                <a:gd name="T59" fmla="*/ 19 h 140"/>
                <a:gd name="T60" fmla="*/ 116 w 142"/>
                <a:gd name="T61" fmla="*/ 25 h 140"/>
                <a:gd name="T62" fmla="*/ 113 w 142"/>
                <a:gd name="T63" fmla="*/ 38 h 140"/>
                <a:gd name="T64" fmla="*/ 112 w 142"/>
                <a:gd name="T65" fmla="*/ 41 h 140"/>
                <a:gd name="T66" fmla="*/ 102 w 142"/>
                <a:gd name="T67" fmla="*/ 51 h 140"/>
                <a:gd name="T68" fmla="*/ 78 w 142"/>
                <a:gd name="T69" fmla="*/ 63 h 140"/>
                <a:gd name="T70" fmla="*/ 78 w 142"/>
                <a:gd name="T71" fmla="*/ 63 h 140"/>
                <a:gd name="T72" fmla="*/ 109 w 142"/>
                <a:gd name="T73" fmla="*/ 54 h 140"/>
                <a:gd name="T74" fmla="*/ 114 w 142"/>
                <a:gd name="T75" fmla="*/ 55 h 140"/>
                <a:gd name="T76" fmla="*/ 115 w 142"/>
                <a:gd name="T77" fmla="*/ 55 h 140"/>
                <a:gd name="T78" fmla="*/ 125 w 142"/>
                <a:gd name="T79" fmla="*/ 59 h 140"/>
                <a:gd name="T80" fmla="*/ 127 w 142"/>
                <a:gd name="T81" fmla="*/ 61 h 140"/>
                <a:gd name="T82" fmla="*/ 135 w 142"/>
                <a:gd name="T83" fmla="*/ 70 h 140"/>
                <a:gd name="T84" fmla="*/ 138 w 142"/>
                <a:gd name="T85" fmla="*/ 9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" h="140">
                  <a:moveTo>
                    <a:pt x="138" y="90"/>
                  </a:moveTo>
                  <a:cubicBezTo>
                    <a:pt x="138" y="92"/>
                    <a:pt x="132" y="97"/>
                    <a:pt x="124" y="98"/>
                  </a:cubicBezTo>
                  <a:cubicBezTo>
                    <a:pt x="123" y="99"/>
                    <a:pt x="123" y="99"/>
                    <a:pt x="122" y="99"/>
                  </a:cubicBezTo>
                  <a:cubicBezTo>
                    <a:pt x="120" y="99"/>
                    <a:pt x="117" y="99"/>
                    <a:pt x="114" y="99"/>
                  </a:cubicBezTo>
                  <a:cubicBezTo>
                    <a:pt x="101" y="97"/>
                    <a:pt x="93" y="87"/>
                    <a:pt x="87" y="81"/>
                  </a:cubicBezTo>
                  <a:cubicBezTo>
                    <a:pt x="83" y="77"/>
                    <a:pt x="77" y="74"/>
                    <a:pt x="74" y="73"/>
                  </a:cubicBezTo>
                  <a:cubicBezTo>
                    <a:pt x="78" y="77"/>
                    <a:pt x="86" y="81"/>
                    <a:pt x="96" y="91"/>
                  </a:cubicBezTo>
                  <a:cubicBezTo>
                    <a:pt x="99" y="95"/>
                    <a:pt x="101" y="98"/>
                    <a:pt x="103" y="102"/>
                  </a:cubicBezTo>
                  <a:cubicBezTo>
                    <a:pt x="104" y="108"/>
                    <a:pt x="104" y="114"/>
                    <a:pt x="102" y="120"/>
                  </a:cubicBezTo>
                  <a:cubicBezTo>
                    <a:pt x="102" y="120"/>
                    <a:pt x="102" y="120"/>
                    <a:pt x="102" y="120"/>
                  </a:cubicBezTo>
                  <a:cubicBezTo>
                    <a:pt x="102" y="122"/>
                    <a:pt x="101" y="124"/>
                    <a:pt x="101" y="126"/>
                  </a:cubicBezTo>
                  <a:cubicBezTo>
                    <a:pt x="97" y="135"/>
                    <a:pt x="93" y="137"/>
                    <a:pt x="91" y="136"/>
                  </a:cubicBezTo>
                  <a:cubicBezTo>
                    <a:pt x="88" y="136"/>
                    <a:pt x="88" y="138"/>
                    <a:pt x="85" y="139"/>
                  </a:cubicBezTo>
                  <a:cubicBezTo>
                    <a:pt x="83" y="140"/>
                    <a:pt x="76" y="137"/>
                    <a:pt x="70" y="131"/>
                  </a:cubicBezTo>
                  <a:cubicBezTo>
                    <a:pt x="69" y="130"/>
                    <a:pt x="69" y="130"/>
                    <a:pt x="69" y="130"/>
                  </a:cubicBezTo>
                  <a:cubicBezTo>
                    <a:pt x="69" y="130"/>
                    <a:pt x="69" y="130"/>
                    <a:pt x="69" y="130"/>
                  </a:cubicBezTo>
                  <a:cubicBezTo>
                    <a:pt x="69" y="129"/>
                    <a:pt x="69" y="129"/>
                    <a:pt x="69" y="129"/>
                  </a:cubicBezTo>
                  <a:cubicBezTo>
                    <a:pt x="69" y="129"/>
                    <a:pt x="69" y="129"/>
                    <a:pt x="69" y="129"/>
                  </a:cubicBezTo>
                  <a:cubicBezTo>
                    <a:pt x="67" y="128"/>
                    <a:pt x="66" y="126"/>
                    <a:pt x="65" y="124"/>
                  </a:cubicBezTo>
                  <a:cubicBezTo>
                    <a:pt x="59" y="112"/>
                    <a:pt x="57" y="97"/>
                    <a:pt x="61" y="90"/>
                  </a:cubicBezTo>
                  <a:cubicBezTo>
                    <a:pt x="64" y="85"/>
                    <a:pt x="63" y="82"/>
                    <a:pt x="65" y="78"/>
                  </a:cubicBezTo>
                  <a:cubicBezTo>
                    <a:pt x="63" y="80"/>
                    <a:pt x="59" y="84"/>
                    <a:pt x="57" y="87"/>
                  </a:cubicBezTo>
                  <a:cubicBezTo>
                    <a:pt x="52" y="93"/>
                    <a:pt x="47" y="101"/>
                    <a:pt x="39" y="105"/>
                  </a:cubicBezTo>
                  <a:cubicBezTo>
                    <a:pt x="39" y="105"/>
                    <a:pt x="39" y="105"/>
                    <a:pt x="39" y="105"/>
                  </a:cubicBezTo>
                  <a:cubicBezTo>
                    <a:pt x="37" y="106"/>
                    <a:pt x="35" y="107"/>
                    <a:pt x="33" y="107"/>
                  </a:cubicBezTo>
                  <a:cubicBezTo>
                    <a:pt x="31" y="108"/>
                    <a:pt x="29" y="108"/>
                    <a:pt x="27" y="108"/>
                  </a:cubicBezTo>
                  <a:cubicBezTo>
                    <a:pt x="16" y="108"/>
                    <a:pt x="6" y="102"/>
                    <a:pt x="5" y="100"/>
                  </a:cubicBezTo>
                  <a:cubicBezTo>
                    <a:pt x="4" y="97"/>
                    <a:pt x="6" y="96"/>
                    <a:pt x="4" y="94"/>
                  </a:cubicBezTo>
                  <a:cubicBezTo>
                    <a:pt x="2" y="93"/>
                    <a:pt x="0" y="88"/>
                    <a:pt x="5" y="80"/>
                  </a:cubicBezTo>
                  <a:cubicBezTo>
                    <a:pt x="7" y="77"/>
                    <a:pt x="9" y="73"/>
                    <a:pt x="12" y="71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13" y="69"/>
                    <a:pt x="14" y="68"/>
                    <a:pt x="15" y="67"/>
                  </a:cubicBezTo>
                  <a:cubicBezTo>
                    <a:pt x="20" y="63"/>
                    <a:pt x="26" y="60"/>
                    <a:pt x="35" y="61"/>
                  </a:cubicBezTo>
                  <a:cubicBezTo>
                    <a:pt x="48" y="62"/>
                    <a:pt x="56" y="65"/>
                    <a:pt x="62" y="65"/>
                  </a:cubicBezTo>
                  <a:cubicBezTo>
                    <a:pt x="59" y="64"/>
                    <a:pt x="54" y="61"/>
                    <a:pt x="49" y="59"/>
                  </a:cubicBezTo>
                  <a:cubicBezTo>
                    <a:pt x="47" y="58"/>
                    <a:pt x="44" y="58"/>
                    <a:pt x="41" y="57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6" y="56"/>
                    <a:pt x="30" y="53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4" y="49"/>
                    <a:pt x="23" y="48"/>
                    <a:pt x="23" y="48"/>
                  </a:cubicBezTo>
                  <a:cubicBezTo>
                    <a:pt x="22" y="47"/>
                    <a:pt x="21" y="46"/>
                    <a:pt x="20" y="45"/>
                  </a:cubicBezTo>
                  <a:cubicBezTo>
                    <a:pt x="18" y="43"/>
                    <a:pt x="17" y="41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2" y="30"/>
                    <a:pt x="13" y="21"/>
                    <a:pt x="15" y="20"/>
                  </a:cubicBezTo>
                  <a:cubicBezTo>
                    <a:pt x="17" y="18"/>
                    <a:pt x="19" y="19"/>
                    <a:pt x="20" y="16"/>
                  </a:cubicBezTo>
                  <a:cubicBezTo>
                    <a:pt x="20" y="14"/>
                    <a:pt x="24" y="11"/>
                    <a:pt x="34" y="12"/>
                  </a:cubicBezTo>
                  <a:cubicBezTo>
                    <a:pt x="35" y="12"/>
                    <a:pt x="37" y="12"/>
                    <a:pt x="39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8" y="15"/>
                    <a:pt x="58" y="19"/>
                    <a:pt x="62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7" y="42"/>
                    <a:pt x="67" y="50"/>
                    <a:pt x="69" y="56"/>
                  </a:cubicBezTo>
                  <a:cubicBezTo>
                    <a:pt x="70" y="53"/>
                    <a:pt x="72" y="48"/>
                    <a:pt x="72" y="43"/>
                  </a:cubicBezTo>
                  <a:cubicBezTo>
                    <a:pt x="73" y="37"/>
                    <a:pt x="72" y="28"/>
                    <a:pt x="75" y="20"/>
                  </a:cubicBezTo>
                  <a:cubicBezTo>
                    <a:pt x="77" y="17"/>
                    <a:pt x="78" y="14"/>
                    <a:pt x="80" y="11"/>
                  </a:cubicBezTo>
                  <a:cubicBezTo>
                    <a:pt x="82" y="9"/>
                    <a:pt x="84" y="8"/>
                    <a:pt x="86" y="6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94" y="1"/>
                    <a:pt x="102" y="0"/>
                    <a:pt x="104" y="2"/>
                  </a:cubicBezTo>
                  <a:cubicBezTo>
                    <a:pt x="106" y="4"/>
                    <a:pt x="106" y="6"/>
                    <a:pt x="108" y="6"/>
                  </a:cubicBezTo>
                  <a:cubicBezTo>
                    <a:pt x="111" y="6"/>
                    <a:pt x="114" y="8"/>
                    <a:pt x="115" y="19"/>
                  </a:cubicBezTo>
                  <a:cubicBezTo>
                    <a:pt x="115" y="21"/>
                    <a:pt x="116" y="23"/>
                    <a:pt x="116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9"/>
                    <a:pt x="115" y="34"/>
                    <a:pt x="113" y="38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9"/>
                    <a:pt x="112" y="40"/>
                    <a:pt x="112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0" y="45"/>
                    <a:pt x="107" y="48"/>
                    <a:pt x="102" y="51"/>
                  </a:cubicBezTo>
                  <a:cubicBezTo>
                    <a:pt x="92" y="58"/>
                    <a:pt x="83" y="59"/>
                    <a:pt x="79" y="62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83" y="62"/>
                    <a:pt x="90" y="57"/>
                    <a:pt x="104" y="55"/>
                  </a:cubicBezTo>
                  <a:cubicBezTo>
                    <a:pt x="106" y="55"/>
                    <a:pt x="108" y="54"/>
                    <a:pt x="109" y="54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1" y="54"/>
                    <a:pt x="113" y="55"/>
                    <a:pt x="114" y="55"/>
                  </a:cubicBezTo>
                  <a:cubicBezTo>
                    <a:pt x="114" y="55"/>
                    <a:pt x="114" y="55"/>
                    <a:pt x="115" y="55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6" y="55"/>
                    <a:pt x="116" y="55"/>
                    <a:pt x="116" y="55"/>
                  </a:cubicBezTo>
                  <a:cubicBezTo>
                    <a:pt x="119" y="56"/>
                    <a:pt x="122" y="58"/>
                    <a:pt x="125" y="59"/>
                  </a:cubicBezTo>
                  <a:cubicBezTo>
                    <a:pt x="125" y="59"/>
                    <a:pt x="125" y="59"/>
                    <a:pt x="125" y="59"/>
                  </a:cubicBezTo>
                  <a:cubicBezTo>
                    <a:pt x="126" y="60"/>
                    <a:pt x="126" y="61"/>
                    <a:pt x="127" y="61"/>
                  </a:cubicBezTo>
                  <a:cubicBezTo>
                    <a:pt x="127" y="61"/>
                    <a:pt x="127" y="61"/>
                    <a:pt x="127" y="61"/>
                  </a:cubicBezTo>
                  <a:cubicBezTo>
                    <a:pt x="131" y="64"/>
                    <a:pt x="133" y="67"/>
                    <a:pt x="135" y="70"/>
                  </a:cubicBezTo>
                  <a:cubicBezTo>
                    <a:pt x="142" y="78"/>
                    <a:pt x="141" y="83"/>
                    <a:pt x="139" y="84"/>
                  </a:cubicBezTo>
                  <a:cubicBezTo>
                    <a:pt x="137" y="86"/>
                    <a:pt x="138" y="87"/>
                    <a:pt x="138" y="9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2" name="Freeform 880">
              <a:extLst>
                <a:ext uri="{FF2B5EF4-FFF2-40B4-BE49-F238E27FC236}">
                  <a16:creationId xmlns:a16="http://schemas.microsoft.com/office/drawing/2014/main" id="{FE4455C7-7EC2-4579-954E-A6F8A67DD1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8051" y="1411288"/>
              <a:ext cx="336550" cy="69850"/>
            </a:xfrm>
            <a:custGeom>
              <a:avLst/>
              <a:gdLst>
                <a:gd name="T0" fmla="*/ 91 w 102"/>
                <a:gd name="T1" fmla="*/ 17 h 21"/>
                <a:gd name="T2" fmla="*/ 91 w 102"/>
                <a:gd name="T3" fmla="*/ 17 h 21"/>
                <a:gd name="T4" fmla="*/ 92 w 102"/>
                <a:gd name="T5" fmla="*/ 17 h 21"/>
                <a:gd name="T6" fmla="*/ 92 w 102"/>
                <a:gd name="T7" fmla="*/ 17 h 21"/>
                <a:gd name="T8" fmla="*/ 93 w 102"/>
                <a:gd name="T9" fmla="*/ 17 h 21"/>
                <a:gd name="T10" fmla="*/ 102 w 102"/>
                <a:gd name="T11" fmla="*/ 21 h 21"/>
                <a:gd name="T12" fmla="*/ 102 w 102"/>
                <a:gd name="T13" fmla="*/ 21 h 21"/>
                <a:gd name="T14" fmla="*/ 102 w 102"/>
                <a:gd name="T15" fmla="*/ 21 h 21"/>
                <a:gd name="T16" fmla="*/ 102 w 102"/>
                <a:gd name="T17" fmla="*/ 21 h 21"/>
                <a:gd name="T18" fmla="*/ 93 w 102"/>
                <a:gd name="T19" fmla="*/ 17 h 21"/>
                <a:gd name="T20" fmla="*/ 92 w 102"/>
                <a:gd name="T21" fmla="*/ 17 h 21"/>
                <a:gd name="T22" fmla="*/ 92 w 102"/>
                <a:gd name="T23" fmla="*/ 17 h 21"/>
                <a:gd name="T24" fmla="*/ 91 w 102"/>
                <a:gd name="T25" fmla="*/ 17 h 21"/>
                <a:gd name="T26" fmla="*/ 91 w 102"/>
                <a:gd name="T27" fmla="*/ 17 h 21"/>
                <a:gd name="T28" fmla="*/ 0 w 102"/>
                <a:gd name="T29" fmla="*/ 10 h 21"/>
                <a:gd name="T30" fmla="*/ 2 w 102"/>
                <a:gd name="T31" fmla="*/ 11 h 21"/>
                <a:gd name="T32" fmla="*/ 0 w 102"/>
                <a:gd name="T33" fmla="*/ 10 h 21"/>
                <a:gd name="T34" fmla="*/ 90 w 102"/>
                <a:gd name="T35" fmla="*/ 0 h 21"/>
                <a:gd name="T36" fmla="*/ 90 w 102"/>
                <a:gd name="T37" fmla="*/ 0 h 21"/>
                <a:gd name="T38" fmla="*/ 90 w 102"/>
                <a:gd name="T39" fmla="*/ 0 h 21"/>
                <a:gd name="T40" fmla="*/ 90 w 102"/>
                <a:gd name="T41" fmla="*/ 0 h 21"/>
                <a:gd name="T42" fmla="*/ 90 w 102"/>
                <a:gd name="T4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2" h="21"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1" y="17"/>
                    <a:pt x="91" y="17"/>
                    <a:pt x="92" y="17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6" y="18"/>
                    <a:pt x="99" y="20"/>
                    <a:pt x="102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99" y="19"/>
                    <a:pt x="96" y="18"/>
                    <a:pt x="93" y="17"/>
                  </a:cubicBezTo>
                  <a:cubicBezTo>
                    <a:pt x="93" y="17"/>
                    <a:pt x="93" y="17"/>
                    <a:pt x="92" y="17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7"/>
                    <a:pt x="91" y="17"/>
                    <a:pt x="91" y="17"/>
                  </a:cubicBezTo>
                  <a:cubicBezTo>
                    <a:pt x="91" y="17"/>
                    <a:pt x="91" y="17"/>
                    <a:pt x="91" y="17"/>
                  </a:cubicBezTo>
                  <a:moveTo>
                    <a:pt x="0" y="10"/>
                  </a:moveTo>
                  <a:cubicBezTo>
                    <a:pt x="0" y="10"/>
                    <a:pt x="1" y="11"/>
                    <a:pt x="2" y="11"/>
                  </a:cubicBezTo>
                  <a:cubicBezTo>
                    <a:pt x="1" y="11"/>
                    <a:pt x="0" y="10"/>
                    <a:pt x="0" y="10"/>
                  </a:cubicBezTo>
                  <a:moveTo>
                    <a:pt x="90" y="0"/>
                  </a:move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3" name="Freeform 881">
              <a:extLst>
                <a:ext uri="{FF2B5EF4-FFF2-40B4-BE49-F238E27FC236}">
                  <a16:creationId xmlns:a16="http://schemas.microsoft.com/office/drawing/2014/main" id="{D138AAD5-5BDE-484A-8509-1D2C0E067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1063" y="1325563"/>
              <a:ext cx="363538" cy="387350"/>
            </a:xfrm>
            <a:custGeom>
              <a:avLst/>
              <a:gdLst>
                <a:gd name="T0" fmla="*/ 60 w 110"/>
                <a:gd name="T1" fmla="*/ 8 h 117"/>
                <a:gd name="T2" fmla="*/ 48 w 110"/>
                <a:gd name="T3" fmla="*/ 19 h 117"/>
                <a:gd name="T4" fmla="*/ 47 w 110"/>
                <a:gd name="T5" fmla="*/ 18 h 117"/>
                <a:gd name="T6" fmla="*/ 42 w 110"/>
                <a:gd name="T7" fmla="*/ 13 h 117"/>
                <a:gd name="T8" fmla="*/ 38 w 110"/>
                <a:gd name="T9" fmla="*/ 18 h 117"/>
                <a:gd name="T10" fmla="*/ 47 w 110"/>
                <a:gd name="T11" fmla="*/ 40 h 117"/>
                <a:gd name="T12" fmla="*/ 44 w 110"/>
                <a:gd name="T13" fmla="*/ 42 h 117"/>
                <a:gd name="T14" fmla="*/ 40 w 110"/>
                <a:gd name="T15" fmla="*/ 42 h 117"/>
                <a:gd name="T16" fmla="*/ 12 w 110"/>
                <a:gd name="T17" fmla="*/ 27 h 117"/>
                <a:gd name="T18" fmla="*/ 12 w 110"/>
                <a:gd name="T19" fmla="*/ 37 h 117"/>
                <a:gd name="T20" fmla="*/ 8 w 110"/>
                <a:gd name="T21" fmla="*/ 36 h 117"/>
                <a:gd name="T22" fmla="*/ 10 w 110"/>
                <a:gd name="T23" fmla="*/ 37 h 117"/>
                <a:gd name="T24" fmla="*/ 34 w 110"/>
                <a:gd name="T25" fmla="*/ 47 h 117"/>
                <a:gd name="T26" fmla="*/ 47 w 110"/>
                <a:gd name="T27" fmla="*/ 53 h 117"/>
                <a:gd name="T28" fmla="*/ 0 w 110"/>
                <a:gd name="T29" fmla="*/ 55 h 117"/>
                <a:gd name="T30" fmla="*/ 34 w 110"/>
                <a:gd name="T31" fmla="*/ 57 h 117"/>
                <a:gd name="T32" fmla="*/ 37 w 110"/>
                <a:gd name="T33" fmla="*/ 60 h 117"/>
                <a:gd name="T34" fmla="*/ 41 w 110"/>
                <a:gd name="T35" fmla="*/ 64 h 117"/>
                <a:gd name="T36" fmla="*/ 44 w 110"/>
                <a:gd name="T37" fmla="*/ 66 h 117"/>
                <a:gd name="T38" fmla="*/ 42 w 110"/>
                <a:gd name="T39" fmla="*/ 75 h 117"/>
                <a:gd name="T40" fmla="*/ 50 w 110"/>
                <a:gd name="T41" fmla="*/ 66 h 117"/>
                <a:gd name="T42" fmla="*/ 50 w 110"/>
                <a:gd name="T43" fmla="*/ 112 h 117"/>
                <a:gd name="T44" fmla="*/ 51 w 110"/>
                <a:gd name="T45" fmla="*/ 76 h 117"/>
                <a:gd name="T46" fmla="*/ 58 w 110"/>
                <a:gd name="T47" fmla="*/ 77 h 117"/>
                <a:gd name="T48" fmla="*/ 62 w 110"/>
                <a:gd name="T49" fmla="*/ 73 h 117"/>
                <a:gd name="T50" fmla="*/ 76 w 110"/>
                <a:gd name="T51" fmla="*/ 102 h 117"/>
                <a:gd name="T52" fmla="*/ 81 w 110"/>
                <a:gd name="T53" fmla="*/ 79 h 117"/>
                <a:gd name="T54" fmla="*/ 59 w 110"/>
                <a:gd name="T55" fmla="*/ 61 h 117"/>
                <a:gd name="T56" fmla="*/ 103 w 110"/>
                <a:gd name="T57" fmla="*/ 87 h 117"/>
                <a:gd name="T58" fmla="*/ 78 w 110"/>
                <a:gd name="T59" fmla="*/ 71 h 117"/>
                <a:gd name="T60" fmla="*/ 71 w 110"/>
                <a:gd name="T61" fmla="*/ 64 h 117"/>
                <a:gd name="T62" fmla="*/ 91 w 110"/>
                <a:gd name="T63" fmla="*/ 64 h 117"/>
                <a:gd name="T64" fmla="*/ 88 w 110"/>
                <a:gd name="T65" fmla="*/ 56 h 117"/>
                <a:gd name="T66" fmla="*/ 78 w 110"/>
                <a:gd name="T67" fmla="*/ 54 h 117"/>
                <a:gd name="T68" fmla="*/ 95 w 110"/>
                <a:gd name="T69" fmla="*/ 45 h 117"/>
                <a:gd name="T70" fmla="*/ 100 w 110"/>
                <a:gd name="T71" fmla="*/ 43 h 117"/>
                <a:gd name="T72" fmla="*/ 99 w 110"/>
                <a:gd name="T73" fmla="*/ 43 h 117"/>
                <a:gd name="T74" fmla="*/ 94 w 110"/>
                <a:gd name="T75" fmla="*/ 42 h 117"/>
                <a:gd name="T76" fmla="*/ 63 w 110"/>
                <a:gd name="T77" fmla="*/ 51 h 117"/>
                <a:gd name="T78" fmla="*/ 63 w 110"/>
                <a:gd name="T79" fmla="*/ 51 h 117"/>
                <a:gd name="T80" fmla="*/ 97 w 110"/>
                <a:gd name="T81" fmla="*/ 29 h 117"/>
                <a:gd name="T82" fmla="*/ 98 w 110"/>
                <a:gd name="T83" fmla="*/ 26 h 117"/>
                <a:gd name="T84" fmla="*/ 75 w 110"/>
                <a:gd name="T85" fmla="*/ 42 h 117"/>
                <a:gd name="T86" fmla="*/ 89 w 110"/>
                <a:gd name="T87" fmla="*/ 21 h 117"/>
                <a:gd name="T88" fmla="*/ 69 w 110"/>
                <a:gd name="T89" fmla="*/ 36 h 117"/>
                <a:gd name="T90" fmla="*/ 62 w 110"/>
                <a:gd name="T91" fmla="*/ 30 h 117"/>
                <a:gd name="T92" fmla="*/ 60 w 110"/>
                <a:gd name="T93" fmla="*/ 25 h 117"/>
                <a:gd name="T94" fmla="*/ 70 w 110"/>
                <a:gd name="T9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0" h="117">
                  <a:moveTo>
                    <a:pt x="70" y="0"/>
                  </a:moveTo>
                  <a:cubicBezTo>
                    <a:pt x="69" y="0"/>
                    <a:pt x="64" y="2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57" y="16"/>
                    <a:pt x="58" y="25"/>
                    <a:pt x="57" y="31"/>
                  </a:cubicBezTo>
                  <a:cubicBezTo>
                    <a:pt x="57" y="36"/>
                    <a:pt x="55" y="41"/>
                    <a:pt x="54" y="44"/>
                  </a:cubicBezTo>
                  <a:cubicBezTo>
                    <a:pt x="52" y="38"/>
                    <a:pt x="52" y="30"/>
                    <a:pt x="48" y="19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7" y="18"/>
                    <a:pt x="44" y="12"/>
                    <a:pt x="40" y="11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7" y="10"/>
                    <a:pt x="40" y="11"/>
                    <a:pt x="42" y="13"/>
                  </a:cubicBezTo>
                  <a:cubicBezTo>
                    <a:pt x="44" y="16"/>
                    <a:pt x="50" y="28"/>
                    <a:pt x="50" y="34"/>
                  </a:cubicBezTo>
                  <a:cubicBezTo>
                    <a:pt x="50" y="35"/>
                    <a:pt x="50" y="35"/>
                    <a:pt x="49" y="35"/>
                  </a:cubicBezTo>
                  <a:cubicBezTo>
                    <a:pt x="48" y="35"/>
                    <a:pt x="43" y="19"/>
                    <a:pt x="38" y="18"/>
                  </a:cubicBezTo>
                  <a:cubicBezTo>
                    <a:pt x="41" y="22"/>
                    <a:pt x="42" y="23"/>
                    <a:pt x="44" y="30"/>
                  </a:cubicBezTo>
                  <a:cubicBezTo>
                    <a:pt x="47" y="37"/>
                    <a:pt x="47" y="39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40"/>
                    <a:pt x="41" y="22"/>
                    <a:pt x="31" y="20"/>
                  </a:cubicBezTo>
                  <a:cubicBezTo>
                    <a:pt x="39" y="27"/>
                    <a:pt x="43" y="35"/>
                    <a:pt x="44" y="40"/>
                  </a:cubicBezTo>
                  <a:cubicBezTo>
                    <a:pt x="45" y="41"/>
                    <a:pt x="45" y="42"/>
                    <a:pt x="44" y="42"/>
                  </a:cubicBezTo>
                  <a:cubicBezTo>
                    <a:pt x="41" y="42"/>
                    <a:pt x="32" y="34"/>
                    <a:pt x="29" y="30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7" y="29"/>
                    <a:pt x="32" y="38"/>
                    <a:pt x="40" y="42"/>
                  </a:cubicBezTo>
                  <a:cubicBezTo>
                    <a:pt x="44" y="44"/>
                    <a:pt x="44" y="45"/>
                    <a:pt x="42" y="45"/>
                  </a:cubicBezTo>
                  <a:cubicBezTo>
                    <a:pt x="39" y="45"/>
                    <a:pt x="30" y="43"/>
                    <a:pt x="26" y="40"/>
                  </a:cubicBezTo>
                  <a:cubicBezTo>
                    <a:pt x="20" y="34"/>
                    <a:pt x="17" y="32"/>
                    <a:pt x="12" y="27"/>
                  </a:cubicBezTo>
                  <a:cubicBezTo>
                    <a:pt x="13" y="29"/>
                    <a:pt x="20" y="39"/>
                    <a:pt x="28" y="43"/>
                  </a:cubicBezTo>
                  <a:cubicBezTo>
                    <a:pt x="30" y="43"/>
                    <a:pt x="30" y="44"/>
                    <a:pt x="29" y="44"/>
                  </a:cubicBezTo>
                  <a:cubicBezTo>
                    <a:pt x="27" y="44"/>
                    <a:pt x="14" y="40"/>
                    <a:pt x="12" y="37"/>
                  </a:cubicBezTo>
                  <a:cubicBezTo>
                    <a:pt x="8" y="34"/>
                    <a:pt x="7" y="34"/>
                    <a:pt x="4" y="28"/>
                  </a:cubicBezTo>
                  <a:cubicBezTo>
                    <a:pt x="4" y="29"/>
                    <a:pt x="6" y="34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9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5" y="41"/>
                    <a:pt x="21" y="44"/>
                    <a:pt x="26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9" y="46"/>
                    <a:pt x="32" y="46"/>
                    <a:pt x="34" y="47"/>
                  </a:cubicBezTo>
                  <a:cubicBezTo>
                    <a:pt x="39" y="49"/>
                    <a:pt x="44" y="52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1" y="53"/>
                    <a:pt x="33" y="50"/>
                    <a:pt x="20" y="49"/>
                  </a:cubicBezTo>
                  <a:cubicBezTo>
                    <a:pt x="19" y="49"/>
                    <a:pt x="19" y="49"/>
                    <a:pt x="18" y="49"/>
                  </a:cubicBezTo>
                  <a:cubicBezTo>
                    <a:pt x="11" y="49"/>
                    <a:pt x="5" y="51"/>
                    <a:pt x="0" y="55"/>
                  </a:cubicBezTo>
                  <a:cubicBezTo>
                    <a:pt x="0" y="55"/>
                    <a:pt x="11" y="52"/>
                    <a:pt x="21" y="52"/>
                  </a:cubicBezTo>
                  <a:cubicBezTo>
                    <a:pt x="25" y="52"/>
                    <a:pt x="29" y="52"/>
                    <a:pt x="32" y="54"/>
                  </a:cubicBezTo>
                  <a:cubicBezTo>
                    <a:pt x="32" y="54"/>
                    <a:pt x="35" y="55"/>
                    <a:pt x="34" y="57"/>
                  </a:cubicBezTo>
                  <a:cubicBezTo>
                    <a:pt x="33" y="59"/>
                    <a:pt x="20" y="57"/>
                    <a:pt x="9" y="66"/>
                  </a:cubicBezTo>
                  <a:cubicBezTo>
                    <a:pt x="9" y="66"/>
                    <a:pt x="27" y="60"/>
                    <a:pt x="35" y="60"/>
                  </a:cubicBezTo>
                  <a:cubicBezTo>
                    <a:pt x="36" y="60"/>
                    <a:pt x="36" y="60"/>
                    <a:pt x="37" y="60"/>
                  </a:cubicBezTo>
                  <a:cubicBezTo>
                    <a:pt x="42" y="62"/>
                    <a:pt x="28" y="67"/>
                    <a:pt x="26" y="68"/>
                  </a:cubicBezTo>
                  <a:cubicBezTo>
                    <a:pt x="28" y="68"/>
                    <a:pt x="37" y="66"/>
                    <a:pt x="40" y="65"/>
                  </a:cubicBezTo>
                  <a:cubicBezTo>
                    <a:pt x="40" y="64"/>
                    <a:pt x="41" y="64"/>
                    <a:pt x="41" y="64"/>
                  </a:cubicBezTo>
                  <a:cubicBezTo>
                    <a:pt x="43" y="64"/>
                    <a:pt x="41" y="70"/>
                    <a:pt x="27" y="75"/>
                  </a:cubicBezTo>
                  <a:cubicBezTo>
                    <a:pt x="27" y="75"/>
                    <a:pt x="38" y="73"/>
                    <a:pt x="43" y="67"/>
                  </a:cubicBezTo>
                  <a:cubicBezTo>
                    <a:pt x="43" y="67"/>
                    <a:pt x="44" y="66"/>
                    <a:pt x="44" y="66"/>
                  </a:cubicBezTo>
                  <a:cubicBezTo>
                    <a:pt x="44" y="66"/>
                    <a:pt x="45" y="67"/>
                    <a:pt x="45" y="67"/>
                  </a:cubicBezTo>
                  <a:cubicBezTo>
                    <a:pt x="45" y="70"/>
                    <a:pt x="31" y="88"/>
                    <a:pt x="24" y="93"/>
                  </a:cubicBezTo>
                  <a:cubicBezTo>
                    <a:pt x="32" y="89"/>
                    <a:pt x="37" y="81"/>
                    <a:pt x="42" y="75"/>
                  </a:cubicBezTo>
                  <a:cubicBezTo>
                    <a:pt x="44" y="72"/>
                    <a:pt x="48" y="68"/>
                    <a:pt x="50" y="66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48" y="70"/>
                    <a:pt x="49" y="73"/>
                    <a:pt x="46" y="78"/>
                  </a:cubicBezTo>
                  <a:cubicBezTo>
                    <a:pt x="45" y="80"/>
                    <a:pt x="44" y="84"/>
                    <a:pt x="44" y="88"/>
                  </a:cubicBezTo>
                  <a:cubicBezTo>
                    <a:pt x="44" y="95"/>
                    <a:pt x="46" y="104"/>
                    <a:pt x="50" y="112"/>
                  </a:cubicBezTo>
                  <a:cubicBezTo>
                    <a:pt x="51" y="114"/>
                    <a:pt x="52" y="116"/>
                    <a:pt x="54" y="117"/>
                  </a:cubicBezTo>
                  <a:cubicBezTo>
                    <a:pt x="53" y="116"/>
                    <a:pt x="42" y="95"/>
                    <a:pt x="49" y="78"/>
                  </a:cubicBezTo>
                  <a:cubicBezTo>
                    <a:pt x="49" y="78"/>
                    <a:pt x="50" y="76"/>
                    <a:pt x="51" y="76"/>
                  </a:cubicBezTo>
                  <a:cubicBezTo>
                    <a:pt x="52" y="76"/>
                    <a:pt x="52" y="76"/>
                    <a:pt x="53" y="76"/>
                  </a:cubicBezTo>
                  <a:cubicBezTo>
                    <a:pt x="55" y="78"/>
                    <a:pt x="50" y="90"/>
                    <a:pt x="56" y="99"/>
                  </a:cubicBezTo>
                  <a:cubicBezTo>
                    <a:pt x="56" y="98"/>
                    <a:pt x="54" y="78"/>
                    <a:pt x="58" y="77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62" y="77"/>
                    <a:pt x="66" y="92"/>
                    <a:pt x="66" y="92"/>
                  </a:cubicBezTo>
                  <a:cubicBezTo>
                    <a:pt x="66" y="92"/>
                    <a:pt x="67" y="81"/>
                    <a:pt x="62" y="73"/>
                  </a:cubicBezTo>
                  <a:cubicBezTo>
                    <a:pt x="61" y="71"/>
                    <a:pt x="61" y="70"/>
                    <a:pt x="62" y="70"/>
                  </a:cubicBezTo>
                  <a:cubicBezTo>
                    <a:pt x="64" y="70"/>
                    <a:pt x="70" y="76"/>
                    <a:pt x="72" y="79"/>
                  </a:cubicBezTo>
                  <a:cubicBezTo>
                    <a:pt x="76" y="90"/>
                    <a:pt x="76" y="94"/>
                    <a:pt x="76" y="102"/>
                  </a:cubicBezTo>
                  <a:cubicBezTo>
                    <a:pt x="76" y="102"/>
                    <a:pt x="81" y="88"/>
                    <a:pt x="72" y="75"/>
                  </a:cubicBezTo>
                  <a:cubicBezTo>
                    <a:pt x="72" y="75"/>
                    <a:pt x="81" y="78"/>
                    <a:pt x="88" y="90"/>
                  </a:cubicBezTo>
                  <a:cubicBezTo>
                    <a:pt x="86" y="86"/>
                    <a:pt x="84" y="83"/>
                    <a:pt x="81" y="79"/>
                  </a:cubicBezTo>
                  <a:cubicBezTo>
                    <a:pt x="71" y="69"/>
                    <a:pt x="63" y="65"/>
                    <a:pt x="59" y="61"/>
                  </a:cubicBezTo>
                  <a:cubicBezTo>
                    <a:pt x="59" y="61"/>
                    <a:pt x="59" y="61"/>
                    <a:pt x="59" y="61"/>
                  </a:cubicBezTo>
                  <a:cubicBezTo>
                    <a:pt x="59" y="61"/>
                    <a:pt x="59" y="61"/>
                    <a:pt x="59" y="61"/>
                  </a:cubicBezTo>
                  <a:cubicBezTo>
                    <a:pt x="62" y="62"/>
                    <a:pt x="68" y="65"/>
                    <a:pt x="72" y="69"/>
                  </a:cubicBezTo>
                  <a:cubicBezTo>
                    <a:pt x="78" y="75"/>
                    <a:pt x="86" y="85"/>
                    <a:pt x="99" y="87"/>
                  </a:cubicBezTo>
                  <a:cubicBezTo>
                    <a:pt x="101" y="87"/>
                    <a:pt x="102" y="87"/>
                    <a:pt x="103" y="87"/>
                  </a:cubicBezTo>
                  <a:cubicBezTo>
                    <a:pt x="104" y="87"/>
                    <a:pt x="106" y="87"/>
                    <a:pt x="107" y="87"/>
                  </a:cubicBezTo>
                  <a:cubicBezTo>
                    <a:pt x="100" y="86"/>
                    <a:pt x="94" y="83"/>
                    <a:pt x="94" y="83"/>
                  </a:cubicBezTo>
                  <a:cubicBezTo>
                    <a:pt x="75" y="73"/>
                    <a:pt x="78" y="71"/>
                    <a:pt x="78" y="71"/>
                  </a:cubicBezTo>
                  <a:cubicBezTo>
                    <a:pt x="80" y="71"/>
                    <a:pt x="82" y="72"/>
                    <a:pt x="85" y="72"/>
                  </a:cubicBezTo>
                  <a:cubicBezTo>
                    <a:pt x="90" y="72"/>
                    <a:pt x="96" y="70"/>
                    <a:pt x="96" y="70"/>
                  </a:cubicBezTo>
                  <a:cubicBezTo>
                    <a:pt x="78" y="69"/>
                    <a:pt x="68" y="64"/>
                    <a:pt x="71" y="64"/>
                  </a:cubicBezTo>
                  <a:cubicBezTo>
                    <a:pt x="71" y="64"/>
                    <a:pt x="72" y="64"/>
                    <a:pt x="74" y="64"/>
                  </a:cubicBezTo>
                  <a:cubicBezTo>
                    <a:pt x="77" y="65"/>
                    <a:pt x="80" y="66"/>
                    <a:pt x="82" y="66"/>
                  </a:cubicBezTo>
                  <a:cubicBezTo>
                    <a:pt x="87" y="66"/>
                    <a:pt x="91" y="64"/>
                    <a:pt x="91" y="64"/>
                  </a:cubicBezTo>
                  <a:cubicBezTo>
                    <a:pt x="90" y="64"/>
                    <a:pt x="89" y="64"/>
                    <a:pt x="88" y="64"/>
                  </a:cubicBezTo>
                  <a:cubicBezTo>
                    <a:pt x="81" y="64"/>
                    <a:pt x="69" y="61"/>
                    <a:pt x="73" y="58"/>
                  </a:cubicBezTo>
                  <a:cubicBezTo>
                    <a:pt x="75" y="56"/>
                    <a:pt x="82" y="56"/>
                    <a:pt x="88" y="56"/>
                  </a:cubicBezTo>
                  <a:cubicBezTo>
                    <a:pt x="95" y="56"/>
                    <a:pt x="100" y="56"/>
                    <a:pt x="100" y="56"/>
                  </a:cubicBezTo>
                  <a:cubicBezTo>
                    <a:pt x="96" y="54"/>
                    <a:pt x="91" y="53"/>
                    <a:pt x="86" y="53"/>
                  </a:cubicBezTo>
                  <a:cubicBezTo>
                    <a:pt x="83" y="53"/>
                    <a:pt x="80" y="53"/>
                    <a:pt x="78" y="54"/>
                  </a:cubicBezTo>
                  <a:cubicBezTo>
                    <a:pt x="75" y="54"/>
                    <a:pt x="73" y="54"/>
                    <a:pt x="72" y="54"/>
                  </a:cubicBezTo>
                  <a:cubicBezTo>
                    <a:pt x="70" y="54"/>
                    <a:pt x="71" y="53"/>
                    <a:pt x="76" y="50"/>
                  </a:cubicBezTo>
                  <a:cubicBezTo>
                    <a:pt x="82" y="46"/>
                    <a:pt x="89" y="45"/>
                    <a:pt x="95" y="45"/>
                  </a:cubicBezTo>
                  <a:cubicBezTo>
                    <a:pt x="103" y="45"/>
                    <a:pt x="109" y="47"/>
                    <a:pt x="110" y="47"/>
                  </a:cubicBezTo>
                  <a:cubicBezTo>
                    <a:pt x="107" y="46"/>
                    <a:pt x="104" y="44"/>
                    <a:pt x="101" y="43"/>
                  </a:cubicBezTo>
                  <a:cubicBezTo>
                    <a:pt x="101" y="43"/>
                    <a:pt x="101" y="43"/>
                    <a:pt x="100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7" y="43"/>
                    <a:pt x="96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92" y="42"/>
                    <a:pt x="91" y="43"/>
                    <a:pt x="89" y="43"/>
                  </a:cubicBezTo>
                  <a:cubicBezTo>
                    <a:pt x="75" y="45"/>
                    <a:pt x="68" y="50"/>
                    <a:pt x="63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0"/>
                    <a:pt x="63" y="50"/>
                    <a:pt x="64" y="50"/>
                  </a:cubicBezTo>
                  <a:cubicBezTo>
                    <a:pt x="68" y="47"/>
                    <a:pt x="77" y="46"/>
                    <a:pt x="87" y="39"/>
                  </a:cubicBezTo>
                  <a:cubicBezTo>
                    <a:pt x="92" y="36"/>
                    <a:pt x="95" y="33"/>
                    <a:pt x="97" y="29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4" y="33"/>
                    <a:pt x="78" y="42"/>
                    <a:pt x="75" y="42"/>
                  </a:cubicBezTo>
                  <a:cubicBezTo>
                    <a:pt x="75" y="43"/>
                    <a:pt x="75" y="43"/>
                    <a:pt x="74" y="43"/>
                  </a:cubicBezTo>
                  <a:cubicBezTo>
                    <a:pt x="73" y="43"/>
                    <a:pt x="74" y="41"/>
                    <a:pt x="74" y="41"/>
                  </a:cubicBezTo>
                  <a:cubicBezTo>
                    <a:pt x="84" y="37"/>
                    <a:pt x="88" y="24"/>
                    <a:pt x="89" y="21"/>
                  </a:cubicBezTo>
                  <a:cubicBezTo>
                    <a:pt x="86" y="30"/>
                    <a:pt x="71" y="40"/>
                    <a:pt x="68" y="40"/>
                  </a:cubicBezTo>
                  <a:cubicBezTo>
                    <a:pt x="68" y="40"/>
                    <a:pt x="67" y="40"/>
                    <a:pt x="67" y="40"/>
                  </a:cubicBezTo>
                  <a:cubicBezTo>
                    <a:pt x="66" y="38"/>
                    <a:pt x="69" y="36"/>
                    <a:pt x="69" y="36"/>
                  </a:cubicBezTo>
                  <a:cubicBezTo>
                    <a:pt x="76" y="28"/>
                    <a:pt x="78" y="19"/>
                    <a:pt x="78" y="19"/>
                  </a:cubicBezTo>
                  <a:cubicBezTo>
                    <a:pt x="76" y="23"/>
                    <a:pt x="67" y="35"/>
                    <a:pt x="63" y="35"/>
                  </a:cubicBezTo>
                  <a:cubicBezTo>
                    <a:pt x="62" y="35"/>
                    <a:pt x="62" y="34"/>
                    <a:pt x="62" y="30"/>
                  </a:cubicBezTo>
                  <a:cubicBezTo>
                    <a:pt x="64" y="17"/>
                    <a:pt x="75" y="6"/>
                    <a:pt x="75" y="6"/>
                  </a:cubicBezTo>
                  <a:cubicBezTo>
                    <a:pt x="71" y="6"/>
                    <a:pt x="68" y="11"/>
                    <a:pt x="65" y="15"/>
                  </a:cubicBezTo>
                  <a:cubicBezTo>
                    <a:pt x="63" y="18"/>
                    <a:pt x="61" y="25"/>
                    <a:pt x="60" y="25"/>
                  </a:cubicBezTo>
                  <a:cubicBezTo>
                    <a:pt x="59" y="25"/>
                    <a:pt x="59" y="23"/>
                    <a:pt x="60" y="19"/>
                  </a:cubicBezTo>
                  <a:cubicBezTo>
                    <a:pt x="61" y="5"/>
                    <a:pt x="71" y="0"/>
                    <a:pt x="71" y="0"/>
                  </a:cubicBezTo>
                  <a:cubicBezTo>
                    <a:pt x="71" y="0"/>
                    <a:pt x="70" y="0"/>
                    <a:pt x="7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4" name="Freeform 882">
              <a:extLst>
                <a:ext uri="{FF2B5EF4-FFF2-40B4-BE49-F238E27FC236}">
                  <a16:creationId xmlns:a16="http://schemas.microsoft.com/office/drawing/2014/main" id="{52B62185-3E0F-47C3-B655-D2803E0A8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913" y="1390651"/>
              <a:ext cx="207963" cy="222250"/>
            </a:xfrm>
            <a:custGeom>
              <a:avLst/>
              <a:gdLst>
                <a:gd name="T0" fmla="*/ 37 w 63"/>
                <a:gd name="T1" fmla="*/ 32 h 67"/>
                <a:gd name="T2" fmla="*/ 57 w 63"/>
                <a:gd name="T3" fmla="*/ 32 h 67"/>
                <a:gd name="T4" fmla="*/ 57 w 63"/>
                <a:gd name="T5" fmla="*/ 31 h 67"/>
                <a:gd name="T6" fmla="*/ 36 w 63"/>
                <a:gd name="T7" fmla="*/ 32 h 67"/>
                <a:gd name="T8" fmla="*/ 55 w 63"/>
                <a:gd name="T9" fmla="*/ 15 h 67"/>
                <a:gd name="T10" fmla="*/ 36 w 63"/>
                <a:gd name="T11" fmla="*/ 31 h 67"/>
                <a:gd name="T12" fmla="*/ 35 w 63"/>
                <a:gd name="T13" fmla="*/ 1 h 67"/>
                <a:gd name="T14" fmla="*/ 33 w 63"/>
                <a:gd name="T15" fmla="*/ 1 h 67"/>
                <a:gd name="T16" fmla="*/ 34 w 63"/>
                <a:gd name="T17" fmla="*/ 3 h 67"/>
                <a:gd name="T18" fmla="*/ 33 w 63"/>
                <a:gd name="T19" fmla="*/ 18 h 67"/>
                <a:gd name="T20" fmla="*/ 32 w 63"/>
                <a:gd name="T21" fmla="*/ 18 h 67"/>
                <a:gd name="T22" fmla="*/ 33 w 63"/>
                <a:gd name="T23" fmla="*/ 19 h 67"/>
                <a:gd name="T24" fmla="*/ 34 w 63"/>
                <a:gd name="T25" fmla="*/ 31 h 67"/>
                <a:gd name="T26" fmla="*/ 21 w 63"/>
                <a:gd name="T27" fmla="*/ 9 h 67"/>
                <a:gd name="T28" fmla="*/ 20 w 63"/>
                <a:gd name="T29" fmla="*/ 9 h 67"/>
                <a:gd name="T30" fmla="*/ 20 w 63"/>
                <a:gd name="T31" fmla="*/ 10 h 67"/>
                <a:gd name="T32" fmla="*/ 33 w 63"/>
                <a:gd name="T33" fmla="*/ 31 h 67"/>
                <a:gd name="T34" fmla="*/ 22 w 63"/>
                <a:gd name="T35" fmla="*/ 17 h 67"/>
                <a:gd name="T36" fmla="*/ 20 w 63"/>
                <a:gd name="T37" fmla="*/ 16 h 67"/>
                <a:gd name="T38" fmla="*/ 22 w 63"/>
                <a:gd name="T39" fmla="*/ 17 h 67"/>
                <a:gd name="T40" fmla="*/ 32 w 63"/>
                <a:gd name="T41" fmla="*/ 32 h 67"/>
                <a:gd name="T42" fmla="*/ 4 w 63"/>
                <a:gd name="T43" fmla="*/ 21 h 67"/>
                <a:gd name="T44" fmla="*/ 4 w 63"/>
                <a:gd name="T45" fmla="*/ 22 h 67"/>
                <a:gd name="T46" fmla="*/ 13 w 63"/>
                <a:gd name="T47" fmla="*/ 29 h 67"/>
                <a:gd name="T48" fmla="*/ 12 w 63"/>
                <a:gd name="T49" fmla="*/ 30 h 67"/>
                <a:gd name="T50" fmla="*/ 31 w 63"/>
                <a:gd name="T51" fmla="*/ 32 h 67"/>
                <a:gd name="T52" fmla="*/ 5 w 63"/>
                <a:gd name="T53" fmla="*/ 44 h 67"/>
                <a:gd name="T54" fmla="*/ 6 w 63"/>
                <a:gd name="T55" fmla="*/ 45 h 67"/>
                <a:gd name="T56" fmla="*/ 12 w 63"/>
                <a:gd name="T57" fmla="*/ 48 h 67"/>
                <a:gd name="T58" fmla="*/ 11 w 63"/>
                <a:gd name="T59" fmla="*/ 51 h 67"/>
                <a:gd name="T60" fmla="*/ 32 w 63"/>
                <a:gd name="T61" fmla="*/ 34 h 67"/>
                <a:gd name="T62" fmla="*/ 19 w 63"/>
                <a:gd name="T63" fmla="*/ 47 h 67"/>
                <a:gd name="T64" fmla="*/ 21 w 63"/>
                <a:gd name="T65" fmla="*/ 46 h 67"/>
                <a:gd name="T66" fmla="*/ 20 w 63"/>
                <a:gd name="T67" fmla="*/ 52 h 67"/>
                <a:gd name="T68" fmla="*/ 20 w 63"/>
                <a:gd name="T69" fmla="*/ 53 h 67"/>
                <a:gd name="T70" fmla="*/ 33 w 63"/>
                <a:gd name="T71" fmla="*/ 37 h 67"/>
                <a:gd name="T72" fmla="*/ 27 w 63"/>
                <a:gd name="T73" fmla="*/ 56 h 67"/>
                <a:gd name="T74" fmla="*/ 26 w 63"/>
                <a:gd name="T75" fmla="*/ 59 h 67"/>
                <a:gd name="T76" fmla="*/ 28 w 63"/>
                <a:gd name="T77" fmla="*/ 57 h 67"/>
                <a:gd name="T78" fmla="*/ 34 w 63"/>
                <a:gd name="T79" fmla="*/ 37 h 67"/>
                <a:gd name="T80" fmla="*/ 30 w 63"/>
                <a:gd name="T81" fmla="*/ 64 h 67"/>
                <a:gd name="T82" fmla="*/ 31 w 63"/>
                <a:gd name="T83" fmla="*/ 64 h 67"/>
                <a:gd name="T84" fmla="*/ 39 w 63"/>
                <a:gd name="T85" fmla="*/ 58 h 67"/>
                <a:gd name="T86" fmla="*/ 38 w 63"/>
                <a:gd name="T87" fmla="*/ 59 h 67"/>
                <a:gd name="T88" fmla="*/ 40 w 63"/>
                <a:gd name="T89" fmla="*/ 60 h 67"/>
                <a:gd name="T90" fmla="*/ 36 w 63"/>
                <a:gd name="T91" fmla="*/ 39 h 67"/>
                <a:gd name="T92" fmla="*/ 53 w 63"/>
                <a:gd name="T93" fmla="*/ 51 h 67"/>
                <a:gd name="T94" fmla="*/ 56 w 63"/>
                <a:gd name="T95" fmla="*/ 52 h 67"/>
                <a:gd name="T96" fmla="*/ 41 w 63"/>
                <a:gd name="T97" fmla="*/ 43 h 67"/>
                <a:gd name="T98" fmla="*/ 52 w 63"/>
                <a:gd name="T99" fmla="*/ 46 h 67"/>
                <a:gd name="T100" fmla="*/ 54 w 63"/>
                <a:gd name="T101" fmla="*/ 47 h 67"/>
                <a:gd name="T102" fmla="*/ 54 w 63"/>
                <a:gd name="T103" fmla="*/ 46 h 67"/>
                <a:gd name="T104" fmla="*/ 37 w 63"/>
                <a:gd name="T105" fmla="*/ 35 h 67"/>
                <a:gd name="T106" fmla="*/ 55 w 63"/>
                <a:gd name="T107" fmla="*/ 43 h 67"/>
                <a:gd name="T108" fmla="*/ 55 w 63"/>
                <a:gd name="T109" fmla="*/ 42 h 67"/>
                <a:gd name="T110" fmla="*/ 47 w 63"/>
                <a:gd name="T111" fmla="*/ 37 h 67"/>
                <a:gd name="T112" fmla="*/ 48 w 63"/>
                <a:gd name="T113" fmla="*/ 36 h 67"/>
                <a:gd name="T114" fmla="*/ 37 w 63"/>
                <a:gd name="T115" fmla="*/ 33 h 67"/>
                <a:gd name="T116" fmla="*/ 58 w 63"/>
                <a:gd name="T117" fmla="*/ 36 h 67"/>
                <a:gd name="T118" fmla="*/ 58 w 63"/>
                <a:gd name="T119" fmla="*/ 3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67">
                  <a:moveTo>
                    <a:pt x="58" y="35"/>
                  </a:moveTo>
                  <a:cubicBezTo>
                    <a:pt x="52" y="31"/>
                    <a:pt x="42" y="32"/>
                    <a:pt x="37" y="32"/>
                  </a:cubicBezTo>
                  <a:cubicBezTo>
                    <a:pt x="39" y="31"/>
                    <a:pt x="41" y="31"/>
                    <a:pt x="44" y="30"/>
                  </a:cubicBezTo>
                  <a:cubicBezTo>
                    <a:pt x="49" y="29"/>
                    <a:pt x="55" y="31"/>
                    <a:pt x="57" y="32"/>
                  </a:cubicBezTo>
                  <a:cubicBezTo>
                    <a:pt x="58" y="32"/>
                    <a:pt x="59" y="34"/>
                    <a:pt x="60" y="32"/>
                  </a:cubicBezTo>
                  <a:cubicBezTo>
                    <a:pt x="61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47" y="27"/>
                    <a:pt x="39" y="30"/>
                    <a:pt x="36" y="32"/>
                  </a:cubicBezTo>
                  <a:cubicBezTo>
                    <a:pt x="41" y="21"/>
                    <a:pt x="48" y="18"/>
                    <a:pt x="51" y="17"/>
                  </a:cubicBezTo>
                  <a:cubicBezTo>
                    <a:pt x="51" y="17"/>
                    <a:pt x="57" y="17"/>
                    <a:pt x="55" y="15"/>
                  </a:cubicBezTo>
                  <a:cubicBezTo>
                    <a:pt x="54" y="13"/>
                    <a:pt x="52" y="15"/>
                    <a:pt x="52" y="15"/>
                  </a:cubicBezTo>
                  <a:cubicBezTo>
                    <a:pt x="44" y="17"/>
                    <a:pt x="38" y="26"/>
                    <a:pt x="36" y="31"/>
                  </a:cubicBezTo>
                  <a:cubicBezTo>
                    <a:pt x="39" y="18"/>
                    <a:pt x="36" y="5"/>
                    <a:pt x="35" y="2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1"/>
                    <a:pt x="35" y="0"/>
                    <a:pt x="34" y="0"/>
                  </a:cubicBezTo>
                  <a:cubicBezTo>
                    <a:pt x="34" y="0"/>
                    <a:pt x="33" y="0"/>
                    <a:pt x="33" y="1"/>
                  </a:cubicBezTo>
                  <a:cubicBezTo>
                    <a:pt x="33" y="2"/>
                    <a:pt x="33" y="3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8" y="13"/>
                    <a:pt x="36" y="25"/>
                    <a:pt x="34" y="31"/>
                  </a:cubicBezTo>
                  <a:cubicBezTo>
                    <a:pt x="35" y="24"/>
                    <a:pt x="34" y="19"/>
                    <a:pt x="33" y="18"/>
                  </a:cubicBezTo>
                  <a:cubicBezTo>
                    <a:pt x="33" y="18"/>
                    <a:pt x="33" y="17"/>
                    <a:pt x="33" y="17"/>
                  </a:cubicBezTo>
                  <a:cubicBezTo>
                    <a:pt x="32" y="17"/>
                    <a:pt x="32" y="18"/>
                    <a:pt x="32" y="18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4" y="23"/>
                    <a:pt x="34" y="28"/>
                    <a:pt x="34" y="31"/>
                  </a:cubicBezTo>
                  <a:cubicBezTo>
                    <a:pt x="32" y="25"/>
                    <a:pt x="28" y="17"/>
                    <a:pt x="25" y="14"/>
                  </a:cubicBezTo>
                  <a:cubicBezTo>
                    <a:pt x="23" y="11"/>
                    <a:pt x="22" y="10"/>
                    <a:pt x="21" y="9"/>
                  </a:cubicBezTo>
                  <a:cubicBezTo>
                    <a:pt x="21" y="9"/>
                    <a:pt x="21" y="8"/>
                    <a:pt x="20" y="8"/>
                  </a:cubicBezTo>
                  <a:cubicBezTo>
                    <a:pt x="20" y="8"/>
                    <a:pt x="20" y="9"/>
                    <a:pt x="20" y="9"/>
                  </a:cubicBezTo>
                  <a:cubicBezTo>
                    <a:pt x="19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11"/>
                    <a:pt x="22" y="12"/>
                    <a:pt x="22" y="12"/>
                  </a:cubicBezTo>
                  <a:cubicBezTo>
                    <a:pt x="28" y="18"/>
                    <a:pt x="31" y="27"/>
                    <a:pt x="33" y="31"/>
                  </a:cubicBezTo>
                  <a:cubicBezTo>
                    <a:pt x="31" y="28"/>
                    <a:pt x="26" y="19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0" y="16"/>
                    <a:pt x="20" y="16"/>
                  </a:cubicBezTo>
                  <a:cubicBezTo>
                    <a:pt x="20" y="16"/>
                    <a:pt x="20" y="17"/>
                    <a:pt x="20" y="17"/>
                  </a:cubicBezTo>
                  <a:cubicBezTo>
                    <a:pt x="21" y="17"/>
                    <a:pt x="21" y="18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4" y="19"/>
                    <a:pt x="28" y="24"/>
                    <a:pt x="32" y="32"/>
                  </a:cubicBezTo>
                  <a:cubicBezTo>
                    <a:pt x="21" y="24"/>
                    <a:pt x="8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2" y="21"/>
                    <a:pt x="1" y="22"/>
                  </a:cubicBezTo>
                  <a:cubicBezTo>
                    <a:pt x="0" y="23"/>
                    <a:pt x="2" y="24"/>
                    <a:pt x="4" y="22"/>
                  </a:cubicBezTo>
                  <a:cubicBezTo>
                    <a:pt x="15" y="23"/>
                    <a:pt x="25" y="28"/>
                    <a:pt x="30" y="31"/>
                  </a:cubicBezTo>
                  <a:cubicBezTo>
                    <a:pt x="26" y="30"/>
                    <a:pt x="19" y="27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1" y="28"/>
                    <a:pt x="12" y="30"/>
                  </a:cubicBezTo>
                  <a:cubicBezTo>
                    <a:pt x="12" y="31"/>
                    <a:pt x="14" y="30"/>
                    <a:pt x="14" y="30"/>
                  </a:cubicBezTo>
                  <a:cubicBezTo>
                    <a:pt x="16" y="29"/>
                    <a:pt x="23" y="28"/>
                    <a:pt x="31" y="32"/>
                  </a:cubicBezTo>
                  <a:cubicBezTo>
                    <a:pt x="26" y="33"/>
                    <a:pt x="14" y="3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3" y="45"/>
                    <a:pt x="4" y="46"/>
                  </a:cubicBezTo>
                  <a:cubicBezTo>
                    <a:pt x="5" y="47"/>
                    <a:pt x="6" y="45"/>
                    <a:pt x="6" y="45"/>
                  </a:cubicBezTo>
                  <a:cubicBezTo>
                    <a:pt x="9" y="42"/>
                    <a:pt x="18" y="33"/>
                    <a:pt x="32" y="34"/>
                  </a:cubicBezTo>
                  <a:cubicBezTo>
                    <a:pt x="27" y="34"/>
                    <a:pt x="17" y="3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0" y="50"/>
                    <a:pt x="11" y="51"/>
                  </a:cubicBezTo>
                  <a:cubicBezTo>
                    <a:pt x="13" y="52"/>
                    <a:pt x="13" y="48"/>
                    <a:pt x="13" y="48"/>
                  </a:cubicBezTo>
                  <a:cubicBezTo>
                    <a:pt x="15" y="45"/>
                    <a:pt x="18" y="37"/>
                    <a:pt x="32" y="34"/>
                  </a:cubicBezTo>
                  <a:cubicBezTo>
                    <a:pt x="31" y="36"/>
                    <a:pt x="27" y="41"/>
                    <a:pt x="21" y="45"/>
                  </a:cubicBezTo>
                  <a:cubicBezTo>
                    <a:pt x="21" y="45"/>
                    <a:pt x="18" y="46"/>
                    <a:pt x="19" y="47"/>
                  </a:cubicBezTo>
                  <a:cubicBezTo>
                    <a:pt x="20" y="49"/>
                    <a:pt x="21" y="46"/>
                    <a:pt x="21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4" y="44"/>
                    <a:pt x="31" y="38"/>
                    <a:pt x="33" y="35"/>
                  </a:cubicBezTo>
                  <a:cubicBezTo>
                    <a:pt x="33" y="37"/>
                    <a:pt x="30" y="48"/>
                    <a:pt x="20" y="52"/>
                  </a:cubicBezTo>
                  <a:cubicBezTo>
                    <a:pt x="20" y="52"/>
                    <a:pt x="17" y="51"/>
                    <a:pt x="17" y="54"/>
                  </a:cubicBezTo>
                  <a:cubicBezTo>
                    <a:pt x="17" y="56"/>
                    <a:pt x="20" y="53"/>
                    <a:pt x="20" y="53"/>
                  </a:cubicBezTo>
                  <a:cubicBezTo>
                    <a:pt x="22" y="52"/>
                    <a:pt x="27" y="49"/>
                    <a:pt x="29" y="46"/>
                  </a:cubicBezTo>
                  <a:cubicBezTo>
                    <a:pt x="31" y="43"/>
                    <a:pt x="33" y="39"/>
                    <a:pt x="33" y="37"/>
                  </a:cubicBezTo>
                  <a:cubicBezTo>
                    <a:pt x="33" y="41"/>
                    <a:pt x="32" y="48"/>
                    <a:pt x="28" y="55"/>
                  </a:cubicBezTo>
                  <a:cubicBezTo>
                    <a:pt x="28" y="55"/>
                    <a:pt x="27" y="56"/>
                    <a:pt x="2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6"/>
                    <a:pt x="25" y="58"/>
                    <a:pt x="26" y="59"/>
                  </a:cubicBezTo>
                  <a:cubicBezTo>
                    <a:pt x="27" y="60"/>
                    <a:pt x="28" y="57"/>
                    <a:pt x="28" y="57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29" y="55"/>
                    <a:pt x="31" y="52"/>
                    <a:pt x="31" y="49"/>
                  </a:cubicBezTo>
                  <a:cubicBezTo>
                    <a:pt x="33" y="45"/>
                    <a:pt x="34" y="40"/>
                    <a:pt x="34" y="37"/>
                  </a:cubicBezTo>
                  <a:cubicBezTo>
                    <a:pt x="35" y="44"/>
                    <a:pt x="36" y="56"/>
                    <a:pt x="30" y="63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0" y="64"/>
                    <a:pt x="27" y="64"/>
                    <a:pt x="28" y="66"/>
                  </a:cubicBezTo>
                  <a:cubicBezTo>
                    <a:pt x="29" y="67"/>
                    <a:pt x="31" y="64"/>
                    <a:pt x="31" y="64"/>
                  </a:cubicBezTo>
                  <a:cubicBezTo>
                    <a:pt x="33" y="61"/>
                    <a:pt x="37" y="54"/>
                    <a:pt x="35" y="39"/>
                  </a:cubicBezTo>
                  <a:cubicBezTo>
                    <a:pt x="37" y="43"/>
                    <a:pt x="40" y="51"/>
                    <a:pt x="39" y="58"/>
                  </a:cubicBezTo>
                  <a:cubicBezTo>
                    <a:pt x="39" y="58"/>
                    <a:pt x="39" y="59"/>
                    <a:pt x="38" y="59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6" y="62"/>
                    <a:pt x="38" y="63"/>
                  </a:cubicBezTo>
                  <a:cubicBezTo>
                    <a:pt x="41" y="63"/>
                    <a:pt x="40" y="60"/>
                    <a:pt x="40" y="60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0" y="56"/>
                    <a:pt x="39" y="47"/>
                    <a:pt x="36" y="39"/>
                  </a:cubicBezTo>
                  <a:cubicBezTo>
                    <a:pt x="39" y="43"/>
                    <a:pt x="44" y="49"/>
                    <a:pt x="52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6" y="53"/>
                    <a:pt x="56" y="52"/>
                  </a:cubicBezTo>
                  <a:cubicBezTo>
                    <a:pt x="56" y="50"/>
                    <a:pt x="53" y="51"/>
                    <a:pt x="53" y="51"/>
                  </a:cubicBezTo>
                  <a:cubicBezTo>
                    <a:pt x="50" y="50"/>
                    <a:pt x="45" y="47"/>
                    <a:pt x="41" y="43"/>
                  </a:cubicBezTo>
                  <a:cubicBezTo>
                    <a:pt x="37" y="39"/>
                    <a:pt x="35" y="36"/>
                    <a:pt x="35" y="34"/>
                  </a:cubicBezTo>
                  <a:cubicBezTo>
                    <a:pt x="37" y="36"/>
                    <a:pt x="43" y="43"/>
                    <a:pt x="52" y="46"/>
                  </a:cubicBezTo>
                  <a:cubicBezTo>
                    <a:pt x="52" y="46"/>
                    <a:pt x="53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7" y="48"/>
                    <a:pt x="56" y="47"/>
                  </a:cubicBezTo>
                  <a:cubicBezTo>
                    <a:pt x="56" y="46"/>
                    <a:pt x="54" y="46"/>
                    <a:pt x="54" y="46"/>
                  </a:cubicBezTo>
                  <a:cubicBezTo>
                    <a:pt x="52" y="46"/>
                    <a:pt x="50" y="45"/>
                    <a:pt x="47" y="43"/>
                  </a:cubicBezTo>
                  <a:cubicBezTo>
                    <a:pt x="42" y="40"/>
                    <a:pt x="39" y="37"/>
                    <a:pt x="37" y="35"/>
                  </a:cubicBezTo>
                  <a:cubicBezTo>
                    <a:pt x="43" y="40"/>
                    <a:pt x="52" y="42"/>
                    <a:pt x="54" y="43"/>
                  </a:cubicBezTo>
                  <a:cubicBezTo>
                    <a:pt x="54" y="43"/>
                    <a:pt x="55" y="43"/>
                    <a:pt x="55" y="43"/>
                  </a:cubicBezTo>
                  <a:cubicBezTo>
                    <a:pt x="55" y="43"/>
                    <a:pt x="58" y="43"/>
                    <a:pt x="57" y="42"/>
                  </a:cubicBezTo>
                  <a:cubicBezTo>
                    <a:pt x="57" y="41"/>
                    <a:pt x="55" y="42"/>
                    <a:pt x="55" y="42"/>
                  </a:cubicBezTo>
                  <a:cubicBezTo>
                    <a:pt x="49" y="42"/>
                    <a:pt x="39" y="35"/>
                    <a:pt x="36" y="34"/>
                  </a:cubicBezTo>
                  <a:cubicBezTo>
                    <a:pt x="42" y="34"/>
                    <a:pt x="46" y="36"/>
                    <a:pt x="47" y="37"/>
                  </a:cubicBezTo>
                  <a:cubicBezTo>
                    <a:pt x="47" y="37"/>
                    <a:pt x="48" y="39"/>
                    <a:pt x="49" y="38"/>
                  </a:cubicBezTo>
                  <a:cubicBezTo>
                    <a:pt x="51" y="37"/>
                    <a:pt x="48" y="36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5" y="34"/>
                    <a:pt x="40" y="33"/>
                    <a:pt x="37" y="33"/>
                  </a:cubicBezTo>
                  <a:cubicBezTo>
                    <a:pt x="41" y="33"/>
                    <a:pt x="50" y="32"/>
                    <a:pt x="55" y="34"/>
                  </a:cubicBezTo>
                  <a:cubicBezTo>
                    <a:pt x="57" y="35"/>
                    <a:pt x="57" y="35"/>
                    <a:pt x="58" y="36"/>
                  </a:cubicBezTo>
                  <a:cubicBezTo>
                    <a:pt x="58" y="36"/>
                    <a:pt x="60" y="39"/>
                    <a:pt x="62" y="37"/>
                  </a:cubicBezTo>
                  <a:cubicBezTo>
                    <a:pt x="63" y="36"/>
                    <a:pt x="59" y="35"/>
                    <a:pt x="58" y="35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5" name="Freeform 883">
              <a:extLst>
                <a:ext uri="{FF2B5EF4-FFF2-40B4-BE49-F238E27FC236}">
                  <a16:creationId xmlns:a16="http://schemas.microsoft.com/office/drawing/2014/main" id="{55744338-C46E-4187-9AA0-D537751A2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4563" y="1347788"/>
              <a:ext cx="3175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6" name="Freeform 884">
              <a:extLst>
                <a:ext uri="{FF2B5EF4-FFF2-40B4-BE49-F238E27FC236}">
                  <a16:creationId xmlns:a16="http://schemas.microsoft.com/office/drawing/2014/main" id="{F245DB32-1F19-48A1-BCEE-487565BB9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4563" y="1347788"/>
              <a:ext cx="3175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7" name="Freeform 885">
              <a:extLst>
                <a:ext uri="{FF2B5EF4-FFF2-40B4-BE49-F238E27FC236}">
                  <a16:creationId xmlns:a16="http://schemas.microsoft.com/office/drawing/2014/main" id="{16F86E5F-D934-4C4A-B63A-7BE2ED641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7888" y="1325563"/>
              <a:ext cx="82550" cy="88900"/>
            </a:xfrm>
            <a:custGeom>
              <a:avLst/>
              <a:gdLst>
                <a:gd name="T0" fmla="*/ 16 w 25"/>
                <a:gd name="T1" fmla="*/ 0 h 27"/>
                <a:gd name="T2" fmla="*/ 12 w 25"/>
                <a:gd name="T3" fmla="*/ 0 h 27"/>
                <a:gd name="T4" fmla="*/ 6 w 25"/>
                <a:gd name="T5" fmla="*/ 5 h 27"/>
                <a:gd name="T6" fmla="*/ 1 w 25"/>
                <a:gd name="T7" fmla="*/ 8 h 27"/>
                <a:gd name="T8" fmla="*/ 0 w 25"/>
                <a:gd name="T9" fmla="*/ 14 h 27"/>
                <a:gd name="T10" fmla="*/ 2 w 25"/>
                <a:gd name="T11" fmla="*/ 27 h 27"/>
                <a:gd name="T12" fmla="*/ 3 w 25"/>
                <a:gd name="T13" fmla="*/ 12 h 27"/>
                <a:gd name="T14" fmla="*/ 4 w 25"/>
                <a:gd name="T15" fmla="*/ 11 h 27"/>
                <a:gd name="T16" fmla="*/ 10 w 25"/>
                <a:gd name="T17" fmla="*/ 27 h 27"/>
                <a:gd name="T18" fmla="*/ 8 w 25"/>
                <a:gd name="T19" fmla="*/ 10 h 27"/>
                <a:gd name="T20" fmla="*/ 9 w 25"/>
                <a:gd name="T21" fmla="*/ 9 h 27"/>
                <a:gd name="T22" fmla="*/ 19 w 25"/>
                <a:gd name="T23" fmla="*/ 16 h 27"/>
                <a:gd name="T24" fmla="*/ 11 w 25"/>
                <a:gd name="T25" fmla="*/ 7 h 27"/>
                <a:gd name="T26" fmla="*/ 11 w 25"/>
                <a:gd name="T27" fmla="*/ 4 h 27"/>
                <a:gd name="T28" fmla="*/ 20 w 25"/>
                <a:gd name="T29" fmla="*/ 7 h 27"/>
                <a:gd name="T30" fmla="*/ 13 w 25"/>
                <a:gd name="T31" fmla="*/ 2 h 27"/>
                <a:gd name="T32" fmla="*/ 22 w 25"/>
                <a:gd name="T33" fmla="*/ 1 h 27"/>
                <a:gd name="T34" fmla="*/ 25 w 25"/>
                <a:gd name="T35" fmla="*/ 1 h 27"/>
                <a:gd name="T36" fmla="*/ 20 w 25"/>
                <a:gd name="T37" fmla="*/ 0 h 27"/>
                <a:gd name="T38" fmla="*/ 16 w 25"/>
                <a:gd name="T3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27">
                  <a:moveTo>
                    <a:pt x="16" y="0"/>
                  </a:moveTo>
                  <a:cubicBezTo>
                    <a:pt x="14" y="0"/>
                    <a:pt x="13" y="0"/>
                    <a:pt x="12" y="0"/>
                  </a:cubicBezTo>
                  <a:cubicBezTo>
                    <a:pt x="10" y="1"/>
                    <a:pt x="8" y="3"/>
                    <a:pt x="6" y="5"/>
                  </a:cubicBezTo>
                  <a:cubicBezTo>
                    <a:pt x="5" y="7"/>
                    <a:pt x="3" y="6"/>
                    <a:pt x="1" y="8"/>
                  </a:cubicBezTo>
                  <a:cubicBezTo>
                    <a:pt x="0" y="9"/>
                    <a:pt x="0" y="11"/>
                    <a:pt x="0" y="14"/>
                  </a:cubicBezTo>
                  <a:cubicBezTo>
                    <a:pt x="0" y="18"/>
                    <a:pt x="0" y="22"/>
                    <a:pt x="2" y="27"/>
                  </a:cubicBezTo>
                  <a:cubicBezTo>
                    <a:pt x="2" y="25"/>
                    <a:pt x="0" y="14"/>
                    <a:pt x="3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6" y="11"/>
                    <a:pt x="6" y="22"/>
                    <a:pt x="10" y="27"/>
                  </a:cubicBezTo>
                  <a:cubicBezTo>
                    <a:pt x="10" y="27"/>
                    <a:pt x="6" y="12"/>
                    <a:pt x="8" y="10"/>
                  </a:cubicBezTo>
                  <a:cubicBezTo>
                    <a:pt x="8" y="10"/>
                    <a:pt x="9" y="9"/>
                    <a:pt x="9" y="9"/>
                  </a:cubicBezTo>
                  <a:cubicBezTo>
                    <a:pt x="12" y="9"/>
                    <a:pt x="17" y="13"/>
                    <a:pt x="19" y="16"/>
                  </a:cubicBezTo>
                  <a:cubicBezTo>
                    <a:pt x="19" y="16"/>
                    <a:pt x="17" y="11"/>
                    <a:pt x="11" y="7"/>
                  </a:cubicBezTo>
                  <a:cubicBezTo>
                    <a:pt x="9" y="5"/>
                    <a:pt x="10" y="4"/>
                    <a:pt x="11" y="4"/>
                  </a:cubicBezTo>
                  <a:cubicBezTo>
                    <a:pt x="14" y="4"/>
                    <a:pt x="18" y="5"/>
                    <a:pt x="20" y="7"/>
                  </a:cubicBezTo>
                  <a:cubicBezTo>
                    <a:pt x="18" y="5"/>
                    <a:pt x="14" y="3"/>
                    <a:pt x="13" y="2"/>
                  </a:cubicBezTo>
                  <a:cubicBezTo>
                    <a:pt x="13" y="2"/>
                    <a:pt x="18" y="1"/>
                    <a:pt x="22" y="1"/>
                  </a:cubicBezTo>
                  <a:cubicBezTo>
                    <a:pt x="23" y="1"/>
                    <a:pt x="24" y="1"/>
                    <a:pt x="25" y="1"/>
                  </a:cubicBezTo>
                  <a:cubicBezTo>
                    <a:pt x="23" y="0"/>
                    <a:pt x="21" y="0"/>
                    <a:pt x="20" y="0"/>
                  </a:cubicBezTo>
                  <a:cubicBezTo>
                    <a:pt x="18" y="0"/>
                    <a:pt x="17" y="0"/>
                    <a:pt x="1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8" name="Freeform 886">
              <a:extLst>
                <a:ext uri="{FF2B5EF4-FFF2-40B4-BE49-F238E27FC236}">
                  <a16:creationId xmlns:a16="http://schemas.microsoft.com/office/drawing/2014/main" id="{5D915377-1582-4CD8-887B-6F609A3CF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76013" y="1289051"/>
              <a:ext cx="98425" cy="79375"/>
            </a:xfrm>
            <a:custGeom>
              <a:avLst/>
              <a:gdLst>
                <a:gd name="T0" fmla="*/ 15 w 30"/>
                <a:gd name="T1" fmla="*/ 0 h 24"/>
                <a:gd name="T2" fmla="*/ 0 w 30"/>
                <a:gd name="T3" fmla="*/ 5 h 24"/>
                <a:gd name="T4" fmla="*/ 10 w 30"/>
                <a:gd name="T5" fmla="*/ 3 h 24"/>
                <a:gd name="T6" fmla="*/ 14 w 30"/>
                <a:gd name="T7" fmla="*/ 4 h 24"/>
                <a:gd name="T8" fmla="*/ 2 w 30"/>
                <a:gd name="T9" fmla="*/ 14 h 24"/>
                <a:gd name="T10" fmla="*/ 16 w 30"/>
                <a:gd name="T11" fmla="*/ 7 h 24"/>
                <a:gd name="T12" fmla="*/ 17 w 30"/>
                <a:gd name="T13" fmla="*/ 7 h 24"/>
                <a:gd name="T14" fmla="*/ 16 w 30"/>
                <a:gd name="T15" fmla="*/ 18 h 24"/>
                <a:gd name="T16" fmla="*/ 21 w 30"/>
                <a:gd name="T17" fmla="*/ 9 h 24"/>
                <a:gd name="T18" fmla="*/ 22 w 30"/>
                <a:gd name="T19" fmla="*/ 9 h 24"/>
                <a:gd name="T20" fmla="*/ 23 w 30"/>
                <a:gd name="T21" fmla="*/ 19 h 24"/>
                <a:gd name="T22" fmla="*/ 26 w 30"/>
                <a:gd name="T23" fmla="*/ 11 h 24"/>
                <a:gd name="T24" fmla="*/ 30 w 30"/>
                <a:gd name="T25" fmla="*/ 24 h 24"/>
                <a:gd name="T26" fmla="*/ 30 w 30"/>
                <a:gd name="T27" fmla="*/ 23 h 24"/>
                <a:gd name="T28" fmla="*/ 29 w 30"/>
                <a:gd name="T29" fmla="*/ 18 h 24"/>
                <a:gd name="T30" fmla="*/ 22 w 30"/>
                <a:gd name="T31" fmla="*/ 5 h 24"/>
                <a:gd name="T32" fmla="*/ 22 w 30"/>
                <a:gd name="T33" fmla="*/ 5 h 24"/>
                <a:gd name="T34" fmla="*/ 22 w 30"/>
                <a:gd name="T35" fmla="*/ 5 h 24"/>
                <a:gd name="T36" fmla="*/ 18 w 30"/>
                <a:gd name="T37" fmla="*/ 1 h 24"/>
                <a:gd name="T38" fmla="*/ 15 w 30"/>
                <a:gd name="T3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" h="24">
                  <a:moveTo>
                    <a:pt x="15" y="0"/>
                  </a:moveTo>
                  <a:cubicBezTo>
                    <a:pt x="11" y="0"/>
                    <a:pt x="5" y="2"/>
                    <a:pt x="0" y="5"/>
                  </a:cubicBezTo>
                  <a:cubicBezTo>
                    <a:pt x="1" y="5"/>
                    <a:pt x="6" y="3"/>
                    <a:pt x="10" y="3"/>
                  </a:cubicBezTo>
                  <a:cubicBezTo>
                    <a:pt x="12" y="3"/>
                    <a:pt x="13" y="3"/>
                    <a:pt x="14" y="4"/>
                  </a:cubicBezTo>
                  <a:cubicBezTo>
                    <a:pt x="14" y="4"/>
                    <a:pt x="8" y="6"/>
                    <a:pt x="2" y="14"/>
                  </a:cubicBezTo>
                  <a:cubicBezTo>
                    <a:pt x="3" y="13"/>
                    <a:pt x="12" y="7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20" y="9"/>
                    <a:pt x="16" y="18"/>
                    <a:pt x="16" y="18"/>
                  </a:cubicBezTo>
                  <a:cubicBezTo>
                    <a:pt x="16" y="18"/>
                    <a:pt x="21" y="12"/>
                    <a:pt x="2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9"/>
                    <a:pt x="24" y="14"/>
                    <a:pt x="23" y="19"/>
                  </a:cubicBezTo>
                  <a:cubicBezTo>
                    <a:pt x="23" y="19"/>
                    <a:pt x="26" y="14"/>
                    <a:pt x="26" y="11"/>
                  </a:cubicBezTo>
                  <a:cubicBezTo>
                    <a:pt x="26" y="11"/>
                    <a:pt x="29" y="17"/>
                    <a:pt x="30" y="24"/>
                  </a:cubicBezTo>
                  <a:cubicBezTo>
                    <a:pt x="30" y="24"/>
                    <a:pt x="30" y="24"/>
                    <a:pt x="30" y="23"/>
                  </a:cubicBezTo>
                  <a:cubicBezTo>
                    <a:pt x="30" y="21"/>
                    <a:pt x="29" y="19"/>
                    <a:pt x="29" y="18"/>
                  </a:cubicBezTo>
                  <a:cubicBezTo>
                    <a:pt x="29" y="7"/>
                    <a:pt x="25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5"/>
                    <a:pt x="20" y="3"/>
                    <a:pt x="18" y="1"/>
                  </a:cubicBezTo>
                  <a:cubicBezTo>
                    <a:pt x="17" y="0"/>
                    <a:pt x="16" y="0"/>
                    <a:pt x="15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9" name="Freeform 887">
              <a:extLst>
                <a:ext uri="{FF2B5EF4-FFF2-40B4-BE49-F238E27FC236}">
                  <a16:creationId xmlns:a16="http://schemas.microsoft.com/office/drawing/2014/main" id="{A778F1BA-9E67-4CD0-9B84-CC23EAD04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85551" y="1487488"/>
              <a:ext cx="68263" cy="122238"/>
            </a:xfrm>
            <a:custGeom>
              <a:avLst/>
              <a:gdLst>
                <a:gd name="T0" fmla="*/ 8 w 21"/>
                <a:gd name="T1" fmla="*/ 0 h 37"/>
                <a:gd name="T2" fmla="*/ 16 w 21"/>
                <a:gd name="T3" fmla="*/ 13 h 37"/>
                <a:gd name="T4" fmla="*/ 15 w 21"/>
                <a:gd name="T5" fmla="*/ 14 h 37"/>
                <a:gd name="T6" fmla="*/ 15 w 21"/>
                <a:gd name="T7" fmla="*/ 14 h 37"/>
                <a:gd name="T8" fmla="*/ 1 w 21"/>
                <a:gd name="T9" fmla="*/ 5 h 37"/>
                <a:gd name="T10" fmla="*/ 14 w 21"/>
                <a:gd name="T11" fmla="*/ 19 h 37"/>
                <a:gd name="T12" fmla="*/ 10 w 21"/>
                <a:gd name="T13" fmla="*/ 21 h 37"/>
                <a:gd name="T14" fmla="*/ 3 w 21"/>
                <a:gd name="T15" fmla="*/ 20 h 37"/>
                <a:gd name="T16" fmla="*/ 13 w 21"/>
                <a:gd name="T17" fmla="*/ 24 h 37"/>
                <a:gd name="T18" fmla="*/ 13 w 21"/>
                <a:gd name="T19" fmla="*/ 24 h 37"/>
                <a:gd name="T20" fmla="*/ 15 w 21"/>
                <a:gd name="T21" fmla="*/ 25 h 37"/>
                <a:gd name="T22" fmla="*/ 6 w 21"/>
                <a:gd name="T23" fmla="*/ 27 h 37"/>
                <a:gd name="T24" fmla="*/ 0 w 21"/>
                <a:gd name="T25" fmla="*/ 27 h 37"/>
                <a:gd name="T26" fmla="*/ 11 w 21"/>
                <a:gd name="T27" fmla="*/ 30 h 37"/>
                <a:gd name="T28" fmla="*/ 13 w 21"/>
                <a:gd name="T29" fmla="*/ 30 h 37"/>
                <a:gd name="T30" fmla="*/ 13 w 21"/>
                <a:gd name="T31" fmla="*/ 30 h 37"/>
                <a:gd name="T32" fmla="*/ 15 w 21"/>
                <a:gd name="T33" fmla="*/ 30 h 37"/>
                <a:gd name="T34" fmla="*/ 5 w 21"/>
                <a:gd name="T35" fmla="*/ 37 h 37"/>
                <a:gd name="T36" fmla="*/ 19 w 21"/>
                <a:gd name="T37" fmla="*/ 29 h 37"/>
                <a:gd name="T38" fmla="*/ 19 w 21"/>
                <a:gd name="T39" fmla="*/ 28 h 37"/>
                <a:gd name="T40" fmla="*/ 19 w 21"/>
                <a:gd name="T41" fmla="*/ 25 h 37"/>
                <a:gd name="T42" fmla="*/ 20 w 21"/>
                <a:gd name="T43" fmla="*/ 23 h 37"/>
                <a:gd name="T44" fmla="*/ 21 w 21"/>
                <a:gd name="T45" fmla="*/ 20 h 37"/>
                <a:gd name="T46" fmla="*/ 16 w 21"/>
                <a:gd name="T47" fmla="*/ 9 h 37"/>
                <a:gd name="T48" fmla="*/ 8 w 21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" h="37">
                  <a:moveTo>
                    <a:pt x="8" y="0"/>
                  </a:moveTo>
                  <a:cubicBezTo>
                    <a:pt x="9" y="1"/>
                    <a:pt x="15" y="8"/>
                    <a:pt x="16" y="13"/>
                  </a:cubicBezTo>
                  <a:cubicBezTo>
                    <a:pt x="16" y="14"/>
                    <a:pt x="16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3" y="11"/>
                    <a:pt x="8" y="7"/>
                    <a:pt x="1" y="5"/>
                  </a:cubicBezTo>
                  <a:cubicBezTo>
                    <a:pt x="1" y="5"/>
                    <a:pt x="14" y="15"/>
                    <a:pt x="14" y="19"/>
                  </a:cubicBezTo>
                  <a:cubicBezTo>
                    <a:pt x="14" y="20"/>
                    <a:pt x="12" y="21"/>
                    <a:pt x="10" y="21"/>
                  </a:cubicBezTo>
                  <a:cubicBezTo>
                    <a:pt x="7" y="21"/>
                    <a:pt x="3" y="20"/>
                    <a:pt x="3" y="20"/>
                  </a:cubicBezTo>
                  <a:cubicBezTo>
                    <a:pt x="3" y="20"/>
                    <a:pt x="9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6" y="24"/>
                    <a:pt x="15" y="25"/>
                  </a:cubicBezTo>
                  <a:cubicBezTo>
                    <a:pt x="15" y="26"/>
                    <a:pt x="10" y="27"/>
                    <a:pt x="6" y="27"/>
                  </a:cubicBezTo>
                  <a:cubicBezTo>
                    <a:pt x="4" y="27"/>
                    <a:pt x="2" y="27"/>
                    <a:pt x="0" y="27"/>
                  </a:cubicBezTo>
                  <a:cubicBezTo>
                    <a:pt x="1" y="27"/>
                    <a:pt x="6" y="30"/>
                    <a:pt x="11" y="30"/>
                  </a:cubicBezTo>
                  <a:cubicBezTo>
                    <a:pt x="11" y="30"/>
                    <a:pt x="12" y="30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5" y="30"/>
                    <a:pt x="15" y="30"/>
                  </a:cubicBezTo>
                  <a:cubicBezTo>
                    <a:pt x="15" y="31"/>
                    <a:pt x="9" y="36"/>
                    <a:pt x="5" y="37"/>
                  </a:cubicBezTo>
                  <a:cubicBezTo>
                    <a:pt x="13" y="36"/>
                    <a:pt x="19" y="31"/>
                    <a:pt x="19" y="29"/>
                  </a:cubicBezTo>
                  <a:cubicBezTo>
                    <a:pt x="19" y="29"/>
                    <a:pt x="19" y="29"/>
                    <a:pt x="19" y="28"/>
                  </a:cubicBezTo>
                  <a:cubicBezTo>
                    <a:pt x="19" y="27"/>
                    <a:pt x="19" y="26"/>
                    <a:pt x="19" y="25"/>
                  </a:cubicBezTo>
                  <a:cubicBezTo>
                    <a:pt x="19" y="25"/>
                    <a:pt x="19" y="24"/>
                    <a:pt x="20" y="23"/>
                  </a:cubicBezTo>
                  <a:cubicBezTo>
                    <a:pt x="21" y="23"/>
                    <a:pt x="21" y="21"/>
                    <a:pt x="21" y="20"/>
                  </a:cubicBezTo>
                  <a:cubicBezTo>
                    <a:pt x="21" y="17"/>
                    <a:pt x="20" y="14"/>
                    <a:pt x="16" y="9"/>
                  </a:cubicBezTo>
                  <a:cubicBezTo>
                    <a:pt x="14" y="6"/>
                    <a:pt x="12" y="3"/>
                    <a:pt x="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0" name="Freeform 888">
              <a:extLst>
                <a:ext uri="{FF2B5EF4-FFF2-40B4-BE49-F238E27FC236}">
                  <a16:creationId xmlns:a16="http://schemas.microsoft.com/office/drawing/2014/main" id="{913BDD48-A3A0-463B-A60A-BF135E1DDE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23626" y="1673226"/>
              <a:ext cx="104775" cy="71438"/>
            </a:xfrm>
            <a:custGeom>
              <a:avLst/>
              <a:gdLst>
                <a:gd name="T0" fmla="*/ 11 w 32"/>
                <a:gd name="T1" fmla="*/ 0 h 22"/>
                <a:gd name="T2" fmla="*/ 14 w 32"/>
                <a:gd name="T3" fmla="*/ 13 h 22"/>
                <a:gd name="T4" fmla="*/ 13 w 32"/>
                <a:gd name="T5" fmla="*/ 18 h 22"/>
                <a:gd name="T6" fmla="*/ 0 w 32"/>
                <a:gd name="T7" fmla="*/ 4 h 22"/>
                <a:gd name="T8" fmla="*/ 9 w 32"/>
                <a:gd name="T9" fmla="*/ 19 h 22"/>
                <a:gd name="T10" fmla="*/ 0 w 32"/>
                <a:gd name="T11" fmla="*/ 14 h 22"/>
                <a:gd name="T12" fmla="*/ 14 w 32"/>
                <a:gd name="T13" fmla="*/ 22 h 22"/>
                <a:gd name="T14" fmla="*/ 15 w 32"/>
                <a:gd name="T15" fmla="*/ 22 h 22"/>
                <a:gd name="T16" fmla="*/ 20 w 32"/>
                <a:gd name="T17" fmla="*/ 19 h 22"/>
                <a:gd name="T18" fmla="*/ 21 w 32"/>
                <a:gd name="T19" fmla="*/ 19 h 22"/>
                <a:gd name="T20" fmla="*/ 22 w 32"/>
                <a:gd name="T21" fmla="*/ 19 h 22"/>
                <a:gd name="T22" fmla="*/ 31 w 32"/>
                <a:gd name="T23" fmla="*/ 9 h 22"/>
                <a:gd name="T24" fmla="*/ 32 w 32"/>
                <a:gd name="T25" fmla="*/ 3 h 22"/>
                <a:gd name="T26" fmla="*/ 26 w 32"/>
                <a:gd name="T27" fmla="*/ 14 h 22"/>
                <a:gd name="T28" fmla="*/ 27 w 32"/>
                <a:gd name="T29" fmla="*/ 2 h 22"/>
                <a:gd name="T30" fmla="*/ 21 w 32"/>
                <a:gd name="T31" fmla="*/ 14 h 22"/>
                <a:gd name="T32" fmla="*/ 21 w 32"/>
                <a:gd name="T33" fmla="*/ 14 h 22"/>
                <a:gd name="T34" fmla="*/ 19 w 32"/>
                <a:gd name="T35" fmla="*/ 2 h 22"/>
                <a:gd name="T36" fmla="*/ 17 w 32"/>
                <a:gd name="T37" fmla="*/ 15 h 22"/>
                <a:gd name="T38" fmla="*/ 17 w 32"/>
                <a:gd name="T39" fmla="*/ 15 h 22"/>
                <a:gd name="T40" fmla="*/ 11 w 32"/>
                <a:gd name="T4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22">
                  <a:moveTo>
                    <a:pt x="11" y="0"/>
                  </a:moveTo>
                  <a:cubicBezTo>
                    <a:pt x="11" y="2"/>
                    <a:pt x="13" y="9"/>
                    <a:pt x="14" y="13"/>
                  </a:cubicBezTo>
                  <a:cubicBezTo>
                    <a:pt x="14" y="16"/>
                    <a:pt x="13" y="18"/>
                    <a:pt x="13" y="18"/>
                  </a:cubicBezTo>
                  <a:cubicBezTo>
                    <a:pt x="8" y="17"/>
                    <a:pt x="0" y="4"/>
                    <a:pt x="0" y="4"/>
                  </a:cubicBezTo>
                  <a:cubicBezTo>
                    <a:pt x="2" y="13"/>
                    <a:pt x="9" y="19"/>
                    <a:pt x="9" y="19"/>
                  </a:cubicBezTo>
                  <a:cubicBezTo>
                    <a:pt x="5" y="18"/>
                    <a:pt x="0" y="14"/>
                    <a:pt x="0" y="14"/>
                  </a:cubicBezTo>
                  <a:cubicBezTo>
                    <a:pt x="5" y="19"/>
                    <a:pt x="11" y="22"/>
                    <a:pt x="14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8" y="21"/>
                    <a:pt x="18" y="19"/>
                    <a:pt x="20" y="19"/>
                  </a:cubicBezTo>
                  <a:cubicBezTo>
                    <a:pt x="20" y="19"/>
                    <a:pt x="20" y="19"/>
                    <a:pt x="21" y="19"/>
                  </a:cubicBezTo>
                  <a:cubicBezTo>
                    <a:pt x="21" y="19"/>
                    <a:pt x="21" y="19"/>
                    <a:pt x="22" y="19"/>
                  </a:cubicBezTo>
                  <a:cubicBezTo>
                    <a:pt x="24" y="19"/>
                    <a:pt x="28" y="17"/>
                    <a:pt x="31" y="9"/>
                  </a:cubicBezTo>
                  <a:cubicBezTo>
                    <a:pt x="31" y="7"/>
                    <a:pt x="32" y="5"/>
                    <a:pt x="32" y="3"/>
                  </a:cubicBezTo>
                  <a:cubicBezTo>
                    <a:pt x="31" y="7"/>
                    <a:pt x="26" y="14"/>
                    <a:pt x="26" y="14"/>
                  </a:cubicBezTo>
                  <a:cubicBezTo>
                    <a:pt x="27" y="12"/>
                    <a:pt x="27" y="4"/>
                    <a:pt x="27" y="2"/>
                  </a:cubicBezTo>
                  <a:cubicBezTo>
                    <a:pt x="27" y="6"/>
                    <a:pt x="23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0" y="14"/>
                    <a:pt x="19" y="4"/>
                    <a:pt x="19" y="2"/>
                  </a:cubicBezTo>
                  <a:cubicBezTo>
                    <a:pt x="19" y="4"/>
                    <a:pt x="19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5" y="14"/>
                    <a:pt x="12" y="3"/>
                    <a:pt x="1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1" name="Freeform 889">
              <a:extLst>
                <a:ext uri="{FF2B5EF4-FFF2-40B4-BE49-F238E27FC236}">
                  <a16:creationId xmlns:a16="http://schemas.microsoft.com/office/drawing/2014/main" id="{89177BB4-FC9C-4D41-B2FE-005D513F5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1226" y="1603376"/>
              <a:ext cx="6350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2" name="Freeform 890">
              <a:extLst>
                <a:ext uri="{FF2B5EF4-FFF2-40B4-BE49-F238E27FC236}">
                  <a16:creationId xmlns:a16="http://schemas.microsoft.com/office/drawing/2014/main" id="{7E0BE54D-74DE-4B43-B1E8-9C81A8D86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98201" y="1520826"/>
              <a:ext cx="82550" cy="122238"/>
            </a:xfrm>
            <a:custGeom>
              <a:avLst/>
              <a:gdLst>
                <a:gd name="T0" fmla="*/ 10 w 25"/>
                <a:gd name="T1" fmla="*/ 0 h 37"/>
                <a:gd name="T2" fmla="*/ 3 w 25"/>
                <a:gd name="T3" fmla="*/ 9 h 37"/>
                <a:gd name="T4" fmla="*/ 0 w 25"/>
                <a:gd name="T5" fmla="*/ 19 h 37"/>
                <a:gd name="T6" fmla="*/ 2 w 25"/>
                <a:gd name="T7" fmla="*/ 23 h 37"/>
                <a:gd name="T8" fmla="*/ 3 w 25"/>
                <a:gd name="T9" fmla="*/ 25 h 37"/>
                <a:gd name="T10" fmla="*/ 3 w 25"/>
                <a:gd name="T11" fmla="*/ 27 h 37"/>
                <a:gd name="T12" fmla="*/ 3 w 25"/>
                <a:gd name="T13" fmla="*/ 29 h 37"/>
                <a:gd name="T14" fmla="*/ 24 w 25"/>
                <a:gd name="T15" fmla="*/ 37 h 37"/>
                <a:gd name="T16" fmla="*/ 25 w 25"/>
                <a:gd name="T17" fmla="*/ 37 h 37"/>
                <a:gd name="T18" fmla="*/ 12 w 25"/>
                <a:gd name="T19" fmla="*/ 31 h 37"/>
                <a:gd name="T20" fmla="*/ 22 w 25"/>
                <a:gd name="T21" fmla="*/ 25 h 37"/>
                <a:gd name="T22" fmla="*/ 12 w 25"/>
                <a:gd name="T23" fmla="*/ 27 h 37"/>
                <a:gd name="T24" fmla="*/ 10 w 25"/>
                <a:gd name="T25" fmla="*/ 26 h 37"/>
                <a:gd name="T26" fmla="*/ 22 w 25"/>
                <a:gd name="T27" fmla="*/ 18 h 37"/>
                <a:gd name="T28" fmla="*/ 9 w 25"/>
                <a:gd name="T29" fmla="*/ 22 h 37"/>
                <a:gd name="T30" fmla="*/ 9 w 25"/>
                <a:gd name="T31" fmla="*/ 22 h 37"/>
                <a:gd name="T32" fmla="*/ 17 w 25"/>
                <a:gd name="T33" fmla="*/ 9 h 37"/>
                <a:gd name="T34" fmla="*/ 6 w 25"/>
                <a:gd name="T35" fmla="*/ 17 h 37"/>
                <a:gd name="T36" fmla="*/ 5 w 25"/>
                <a:gd name="T37" fmla="*/ 16 h 37"/>
                <a:gd name="T38" fmla="*/ 10 w 25"/>
                <a:gd name="T3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37">
                  <a:moveTo>
                    <a:pt x="10" y="0"/>
                  </a:moveTo>
                  <a:cubicBezTo>
                    <a:pt x="7" y="2"/>
                    <a:pt x="5" y="6"/>
                    <a:pt x="3" y="9"/>
                  </a:cubicBezTo>
                  <a:cubicBezTo>
                    <a:pt x="1" y="13"/>
                    <a:pt x="0" y="16"/>
                    <a:pt x="0" y="19"/>
                  </a:cubicBezTo>
                  <a:cubicBezTo>
                    <a:pt x="0" y="21"/>
                    <a:pt x="1" y="23"/>
                    <a:pt x="2" y="23"/>
                  </a:cubicBezTo>
                  <a:cubicBezTo>
                    <a:pt x="3" y="24"/>
                    <a:pt x="3" y="25"/>
                    <a:pt x="3" y="25"/>
                  </a:cubicBezTo>
                  <a:cubicBezTo>
                    <a:pt x="3" y="26"/>
                    <a:pt x="3" y="27"/>
                    <a:pt x="3" y="27"/>
                  </a:cubicBezTo>
                  <a:cubicBezTo>
                    <a:pt x="3" y="28"/>
                    <a:pt x="3" y="28"/>
                    <a:pt x="3" y="29"/>
                  </a:cubicBezTo>
                  <a:cubicBezTo>
                    <a:pt x="4" y="31"/>
                    <a:pt x="14" y="37"/>
                    <a:pt x="24" y="37"/>
                  </a:cubicBezTo>
                  <a:cubicBezTo>
                    <a:pt x="24" y="37"/>
                    <a:pt x="24" y="37"/>
                    <a:pt x="25" y="37"/>
                  </a:cubicBezTo>
                  <a:cubicBezTo>
                    <a:pt x="20" y="37"/>
                    <a:pt x="14" y="34"/>
                    <a:pt x="12" y="31"/>
                  </a:cubicBezTo>
                  <a:cubicBezTo>
                    <a:pt x="10" y="29"/>
                    <a:pt x="17" y="27"/>
                    <a:pt x="22" y="25"/>
                  </a:cubicBezTo>
                  <a:cubicBezTo>
                    <a:pt x="19" y="26"/>
                    <a:pt x="15" y="27"/>
                    <a:pt x="12" y="27"/>
                  </a:cubicBezTo>
                  <a:cubicBezTo>
                    <a:pt x="11" y="27"/>
                    <a:pt x="11" y="27"/>
                    <a:pt x="10" y="26"/>
                  </a:cubicBezTo>
                  <a:cubicBezTo>
                    <a:pt x="10" y="24"/>
                    <a:pt x="21" y="18"/>
                    <a:pt x="22" y="18"/>
                  </a:cubicBezTo>
                  <a:cubicBezTo>
                    <a:pt x="22" y="18"/>
                    <a:pt x="12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7" y="21"/>
                    <a:pt x="16" y="11"/>
                    <a:pt x="17" y="9"/>
                  </a:cubicBezTo>
                  <a:cubicBezTo>
                    <a:pt x="16" y="10"/>
                    <a:pt x="10" y="17"/>
                    <a:pt x="6" y="17"/>
                  </a:cubicBezTo>
                  <a:cubicBezTo>
                    <a:pt x="5" y="17"/>
                    <a:pt x="5" y="16"/>
                    <a:pt x="5" y="16"/>
                  </a:cubicBezTo>
                  <a:cubicBezTo>
                    <a:pt x="2" y="12"/>
                    <a:pt x="9" y="1"/>
                    <a:pt x="1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3" name="Freeform 891">
              <a:extLst>
                <a:ext uri="{FF2B5EF4-FFF2-40B4-BE49-F238E27FC236}">
                  <a16:creationId xmlns:a16="http://schemas.microsoft.com/office/drawing/2014/main" id="{E75C8536-B62E-4BB4-93F4-D5A26228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1688" y="1444626"/>
              <a:ext cx="254000" cy="161925"/>
            </a:xfrm>
            <a:custGeom>
              <a:avLst/>
              <a:gdLst>
                <a:gd name="T0" fmla="*/ 2 w 77"/>
                <a:gd name="T1" fmla="*/ 18 h 49"/>
                <a:gd name="T2" fmla="*/ 9 w 77"/>
                <a:gd name="T3" fmla="*/ 5 h 49"/>
                <a:gd name="T4" fmla="*/ 14 w 77"/>
                <a:gd name="T5" fmla="*/ 1 h 49"/>
                <a:gd name="T6" fmla="*/ 28 w 77"/>
                <a:gd name="T7" fmla="*/ 3 h 49"/>
                <a:gd name="T8" fmla="*/ 41 w 77"/>
                <a:gd name="T9" fmla="*/ 8 h 49"/>
                <a:gd name="T10" fmla="*/ 28 w 77"/>
                <a:gd name="T11" fmla="*/ 9 h 49"/>
                <a:gd name="T12" fmla="*/ 48 w 77"/>
                <a:gd name="T13" fmla="*/ 11 h 49"/>
                <a:gd name="T14" fmla="*/ 73 w 77"/>
                <a:gd name="T15" fmla="*/ 25 h 49"/>
                <a:gd name="T16" fmla="*/ 72 w 77"/>
                <a:gd name="T17" fmla="*/ 25 h 49"/>
                <a:gd name="T18" fmla="*/ 75 w 77"/>
                <a:gd name="T19" fmla="*/ 43 h 49"/>
                <a:gd name="T20" fmla="*/ 58 w 77"/>
                <a:gd name="T21" fmla="*/ 46 h 49"/>
                <a:gd name="T22" fmla="*/ 42 w 77"/>
                <a:gd name="T23" fmla="*/ 49 h 49"/>
                <a:gd name="T24" fmla="*/ 29 w 77"/>
                <a:gd name="T25" fmla="*/ 46 h 49"/>
                <a:gd name="T26" fmla="*/ 28 w 77"/>
                <a:gd name="T27" fmla="*/ 46 h 49"/>
                <a:gd name="T28" fmla="*/ 11 w 77"/>
                <a:gd name="T29" fmla="*/ 40 h 49"/>
                <a:gd name="T30" fmla="*/ 2 w 77"/>
                <a:gd name="T31" fmla="*/ 24 h 49"/>
                <a:gd name="T32" fmla="*/ 2 w 77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49">
                  <a:moveTo>
                    <a:pt x="2" y="18"/>
                  </a:moveTo>
                  <a:cubicBezTo>
                    <a:pt x="4" y="15"/>
                    <a:pt x="4" y="11"/>
                    <a:pt x="9" y="5"/>
                  </a:cubicBezTo>
                  <a:cubicBezTo>
                    <a:pt x="10" y="4"/>
                    <a:pt x="12" y="3"/>
                    <a:pt x="14" y="1"/>
                  </a:cubicBezTo>
                  <a:cubicBezTo>
                    <a:pt x="17" y="0"/>
                    <a:pt x="22" y="1"/>
                    <a:pt x="28" y="3"/>
                  </a:cubicBezTo>
                  <a:cubicBezTo>
                    <a:pt x="32" y="4"/>
                    <a:pt x="36" y="6"/>
                    <a:pt x="41" y="8"/>
                  </a:cubicBezTo>
                  <a:cubicBezTo>
                    <a:pt x="35" y="8"/>
                    <a:pt x="30" y="9"/>
                    <a:pt x="28" y="9"/>
                  </a:cubicBezTo>
                  <a:cubicBezTo>
                    <a:pt x="33" y="9"/>
                    <a:pt x="41" y="10"/>
                    <a:pt x="48" y="11"/>
                  </a:cubicBezTo>
                  <a:cubicBezTo>
                    <a:pt x="57" y="16"/>
                    <a:pt x="67" y="21"/>
                    <a:pt x="73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59" y="30"/>
                    <a:pt x="77" y="43"/>
                    <a:pt x="75" y="43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2" y="49"/>
                    <a:pt x="36" y="48"/>
                    <a:pt x="29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2" y="45"/>
                    <a:pt x="15" y="42"/>
                    <a:pt x="11" y="40"/>
                  </a:cubicBezTo>
                  <a:cubicBezTo>
                    <a:pt x="4" y="34"/>
                    <a:pt x="3" y="26"/>
                    <a:pt x="2" y="24"/>
                  </a:cubicBezTo>
                  <a:cubicBezTo>
                    <a:pt x="2" y="23"/>
                    <a:pt x="0" y="21"/>
                    <a:pt x="2" y="18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4" name="Freeform 892">
              <a:extLst>
                <a:ext uri="{FF2B5EF4-FFF2-40B4-BE49-F238E27FC236}">
                  <a16:creationId xmlns:a16="http://schemas.microsoft.com/office/drawing/2014/main" id="{0D6121DC-E80F-4F8D-8642-26077ED229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94863" y="1460501"/>
              <a:ext cx="98425" cy="125413"/>
            </a:xfrm>
            <a:custGeom>
              <a:avLst/>
              <a:gdLst>
                <a:gd name="T0" fmla="*/ 15 w 30"/>
                <a:gd name="T1" fmla="*/ 33 h 38"/>
                <a:gd name="T2" fmla="*/ 12 w 30"/>
                <a:gd name="T3" fmla="*/ 36 h 38"/>
                <a:gd name="T4" fmla="*/ 17 w 30"/>
                <a:gd name="T5" fmla="*/ 38 h 38"/>
                <a:gd name="T6" fmla="*/ 19 w 30"/>
                <a:gd name="T7" fmla="*/ 36 h 38"/>
                <a:gd name="T8" fmla="*/ 15 w 30"/>
                <a:gd name="T9" fmla="*/ 33 h 38"/>
                <a:gd name="T10" fmla="*/ 25 w 30"/>
                <a:gd name="T11" fmla="*/ 24 h 38"/>
                <a:gd name="T12" fmla="*/ 24 w 30"/>
                <a:gd name="T13" fmla="*/ 25 h 38"/>
                <a:gd name="T14" fmla="*/ 30 w 30"/>
                <a:gd name="T15" fmla="*/ 26 h 38"/>
                <a:gd name="T16" fmla="*/ 25 w 30"/>
                <a:gd name="T17" fmla="*/ 24 h 38"/>
                <a:gd name="T18" fmla="*/ 18 w 30"/>
                <a:gd name="T19" fmla="*/ 21 h 38"/>
                <a:gd name="T20" fmla="*/ 6 w 30"/>
                <a:gd name="T21" fmla="*/ 30 h 38"/>
                <a:gd name="T22" fmla="*/ 10 w 30"/>
                <a:gd name="T23" fmla="*/ 35 h 38"/>
                <a:gd name="T24" fmla="*/ 11 w 30"/>
                <a:gd name="T25" fmla="*/ 35 h 38"/>
                <a:gd name="T26" fmla="*/ 13 w 30"/>
                <a:gd name="T27" fmla="*/ 32 h 38"/>
                <a:gd name="T28" fmla="*/ 11 w 30"/>
                <a:gd name="T29" fmla="*/ 27 h 38"/>
                <a:gd name="T30" fmla="*/ 18 w 30"/>
                <a:gd name="T31" fmla="*/ 24 h 38"/>
                <a:gd name="T32" fmla="*/ 22 w 30"/>
                <a:gd name="T33" fmla="*/ 24 h 38"/>
                <a:gd name="T34" fmla="*/ 23 w 30"/>
                <a:gd name="T35" fmla="*/ 23 h 38"/>
                <a:gd name="T36" fmla="*/ 18 w 30"/>
                <a:gd name="T37" fmla="*/ 21 h 38"/>
                <a:gd name="T38" fmla="*/ 15 w 30"/>
                <a:gd name="T39" fmla="*/ 13 h 38"/>
                <a:gd name="T40" fmla="*/ 1 w 30"/>
                <a:gd name="T41" fmla="*/ 19 h 38"/>
                <a:gd name="T42" fmla="*/ 5 w 30"/>
                <a:gd name="T43" fmla="*/ 29 h 38"/>
                <a:gd name="T44" fmla="*/ 16 w 30"/>
                <a:gd name="T45" fmla="*/ 20 h 38"/>
                <a:gd name="T46" fmla="*/ 12 w 30"/>
                <a:gd name="T47" fmla="*/ 16 h 38"/>
                <a:gd name="T48" fmla="*/ 15 w 30"/>
                <a:gd name="T49" fmla="*/ 13 h 38"/>
                <a:gd name="T50" fmla="*/ 15 w 30"/>
                <a:gd name="T51" fmla="*/ 13 h 38"/>
                <a:gd name="T52" fmla="*/ 10 w 30"/>
                <a:gd name="T53" fmla="*/ 6 h 38"/>
                <a:gd name="T54" fmla="*/ 3 w 30"/>
                <a:gd name="T55" fmla="*/ 8 h 38"/>
                <a:gd name="T56" fmla="*/ 1 w 30"/>
                <a:gd name="T57" fmla="*/ 13 h 38"/>
                <a:gd name="T58" fmla="*/ 0 w 30"/>
                <a:gd name="T59" fmla="*/ 16 h 38"/>
                <a:gd name="T60" fmla="*/ 0 w 30"/>
                <a:gd name="T61" fmla="*/ 17 h 38"/>
                <a:gd name="T62" fmla="*/ 14 w 30"/>
                <a:gd name="T63" fmla="*/ 11 h 38"/>
                <a:gd name="T64" fmla="*/ 13 w 30"/>
                <a:gd name="T65" fmla="*/ 10 h 38"/>
                <a:gd name="T66" fmla="*/ 9 w 30"/>
                <a:gd name="T67" fmla="*/ 7 h 38"/>
                <a:gd name="T68" fmla="*/ 10 w 30"/>
                <a:gd name="T69" fmla="*/ 6 h 38"/>
                <a:gd name="T70" fmla="*/ 8 w 30"/>
                <a:gd name="T71" fmla="*/ 0 h 38"/>
                <a:gd name="T72" fmla="*/ 8 w 30"/>
                <a:gd name="T73" fmla="*/ 0 h 38"/>
                <a:gd name="T74" fmla="*/ 5 w 30"/>
                <a:gd name="T75" fmla="*/ 5 h 38"/>
                <a:gd name="T76" fmla="*/ 9 w 30"/>
                <a:gd name="T77" fmla="*/ 3 h 38"/>
                <a:gd name="T78" fmla="*/ 8 w 30"/>
                <a:gd name="T7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" h="38">
                  <a:moveTo>
                    <a:pt x="15" y="33"/>
                  </a:moveTo>
                  <a:cubicBezTo>
                    <a:pt x="14" y="34"/>
                    <a:pt x="13" y="35"/>
                    <a:pt x="12" y="36"/>
                  </a:cubicBezTo>
                  <a:cubicBezTo>
                    <a:pt x="14" y="37"/>
                    <a:pt x="15" y="37"/>
                    <a:pt x="17" y="38"/>
                  </a:cubicBezTo>
                  <a:cubicBezTo>
                    <a:pt x="17" y="37"/>
                    <a:pt x="18" y="37"/>
                    <a:pt x="19" y="36"/>
                  </a:cubicBezTo>
                  <a:cubicBezTo>
                    <a:pt x="17" y="35"/>
                    <a:pt x="16" y="34"/>
                    <a:pt x="15" y="33"/>
                  </a:cubicBezTo>
                  <a:moveTo>
                    <a:pt x="25" y="24"/>
                  </a:moveTo>
                  <a:cubicBezTo>
                    <a:pt x="25" y="24"/>
                    <a:pt x="24" y="25"/>
                    <a:pt x="24" y="25"/>
                  </a:cubicBezTo>
                  <a:cubicBezTo>
                    <a:pt x="27" y="25"/>
                    <a:pt x="29" y="26"/>
                    <a:pt x="30" y="26"/>
                  </a:cubicBezTo>
                  <a:cubicBezTo>
                    <a:pt x="29" y="26"/>
                    <a:pt x="27" y="25"/>
                    <a:pt x="25" y="24"/>
                  </a:cubicBezTo>
                  <a:moveTo>
                    <a:pt x="18" y="21"/>
                  </a:moveTo>
                  <a:cubicBezTo>
                    <a:pt x="13" y="24"/>
                    <a:pt x="9" y="27"/>
                    <a:pt x="6" y="30"/>
                  </a:cubicBezTo>
                  <a:cubicBezTo>
                    <a:pt x="7" y="32"/>
                    <a:pt x="8" y="33"/>
                    <a:pt x="10" y="35"/>
                  </a:cubicBezTo>
                  <a:cubicBezTo>
                    <a:pt x="10" y="35"/>
                    <a:pt x="11" y="35"/>
                    <a:pt x="11" y="35"/>
                  </a:cubicBezTo>
                  <a:cubicBezTo>
                    <a:pt x="12" y="34"/>
                    <a:pt x="13" y="33"/>
                    <a:pt x="13" y="32"/>
                  </a:cubicBezTo>
                  <a:cubicBezTo>
                    <a:pt x="12" y="31"/>
                    <a:pt x="11" y="29"/>
                    <a:pt x="11" y="27"/>
                  </a:cubicBezTo>
                  <a:cubicBezTo>
                    <a:pt x="11" y="25"/>
                    <a:pt x="14" y="24"/>
                    <a:pt x="18" y="24"/>
                  </a:cubicBezTo>
                  <a:cubicBezTo>
                    <a:pt x="19" y="24"/>
                    <a:pt x="20" y="24"/>
                    <a:pt x="22" y="24"/>
                  </a:cubicBezTo>
                  <a:cubicBezTo>
                    <a:pt x="22" y="24"/>
                    <a:pt x="22" y="24"/>
                    <a:pt x="23" y="23"/>
                  </a:cubicBezTo>
                  <a:cubicBezTo>
                    <a:pt x="21" y="23"/>
                    <a:pt x="19" y="22"/>
                    <a:pt x="18" y="21"/>
                  </a:cubicBezTo>
                  <a:moveTo>
                    <a:pt x="15" y="13"/>
                  </a:moveTo>
                  <a:cubicBezTo>
                    <a:pt x="10" y="15"/>
                    <a:pt x="6" y="17"/>
                    <a:pt x="1" y="19"/>
                  </a:cubicBezTo>
                  <a:cubicBezTo>
                    <a:pt x="1" y="21"/>
                    <a:pt x="2" y="24"/>
                    <a:pt x="5" y="29"/>
                  </a:cubicBezTo>
                  <a:cubicBezTo>
                    <a:pt x="8" y="25"/>
                    <a:pt x="12" y="22"/>
                    <a:pt x="16" y="20"/>
                  </a:cubicBezTo>
                  <a:cubicBezTo>
                    <a:pt x="14" y="19"/>
                    <a:pt x="12" y="17"/>
                    <a:pt x="12" y="16"/>
                  </a:cubicBezTo>
                  <a:cubicBezTo>
                    <a:pt x="12" y="14"/>
                    <a:pt x="13" y="14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moveTo>
                    <a:pt x="10" y="6"/>
                  </a:moveTo>
                  <a:cubicBezTo>
                    <a:pt x="7" y="7"/>
                    <a:pt x="5" y="7"/>
                    <a:pt x="3" y="8"/>
                  </a:cubicBezTo>
                  <a:cubicBezTo>
                    <a:pt x="2" y="10"/>
                    <a:pt x="2" y="12"/>
                    <a:pt x="1" y="13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5" y="15"/>
                    <a:pt x="9" y="13"/>
                    <a:pt x="14" y="11"/>
                  </a:cubicBezTo>
                  <a:cubicBezTo>
                    <a:pt x="14" y="11"/>
                    <a:pt x="13" y="11"/>
                    <a:pt x="13" y="10"/>
                  </a:cubicBezTo>
                  <a:cubicBezTo>
                    <a:pt x="11" y="10"/>
                    <a:pt x="10" y="9"/>
                    <a:pt x="9" y="7"/>
                  </a:cubicBezTo>
                  <a:cubicBezTo>
                    <a:pt x="9" y="7"/>
                    <a:pt x="9" y="6"/>
                    <a:pt x="10" y="6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2"/>
                    <a:pt x="5" y="3"/>
                    <a:pt x="5" y="5"/>
                  </a:cubicBezTo>
                  <a:cubicBezTo>
                    <a:pt x="6" y="4"/>
                    <a:pt x="8" y="4"/>
                    <a:pt x="9" y="3"/>
                  </a:cubicBezTo>
                  <a:cubicBezTo>
                    <a:pt x="9" y="2"/>
                    <a:pt x="8" y="1"/>
                    <a:pt x="8" y="0"/>
                  </a:cubicBezTo>
                </a:path>
              </a:pathLst>
            </a:custGeom>
            <a:solidFill>
              <a:srgbClr val="FC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5" name="Freeform 893">
              <a:extLst>
                <a:ext uri="{FF2B5EF4-FFF2-40B4-BE49-F238E27FC236}">
                  <a16:creationId xmlns:a16="http://schemas.microsoft.com/office/drawing/2014/main" id="{3F130A7F-A0AB-46C3-BAA9-A803F1B46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9951" y="1646238"/>
              <a:ext cx="234950" cy="222250"/>
            </a:xfrm>
            <a:custGeom>
              <a:avLst/>
              <a:gdLst>
                <a:gd name="T0" fmla="*/ 3 w 71"/>
                <a:gd name="T1" fmla="*/ 26 h 67"/>
                <a:gd name="T2" fmla="*/ 3 w 71"/>
                <a:gd name="T3" fmla="*/ 26 h 67"/>
                <a:gd name="T4" fmla="*/ 4 w 71"/>
                <a:gd name="T5" fmla="*/ 26 h 67"/>
                <a:gd name="T6" fmla="*/ 26 w 71"/>
                <a:gd name="T7" fmla="*/ 0 h 67"/>
                <a:gd name="T8" fmla="*/ 71 w 71"/>
                <a:gd name="T9" fmla="*/ 12 h 67"/>
                <a:gd name="T10" fmla="*/ 40 w 71"/>
                <a:gd name="T11" fmla="*/ 55 h 67"/>
                <a:gd name="T12" fmla="*/ 40 w 71"/>
                <a:gd name="T13" fmla="*/ 55 h 67"/>
                <a:gd name="T14" fmla="*/ 22 w 71"/>
                <a:gd name="T15" fmla="*/ 63 h 67"/>
                <a:gd name="T16" fmla="*/ 16 w 71"/>
                <a:gd name="T17" fmla="*/ 63 h 67"/>
                <a:gd name="T18" fmla="*/ 11 w 71"/>
                <a:gd name="T19" fmla="*/ 53 h 67"/>
                <a:gd name="T20" fmla="*/ 3 w 71"/>
                <a:gd name="T21" fmla="*/ 49 h 67"/>
                <a:gd name="T22" fmla="*/ 3 w 71"/>
                <a:gd name="T23" fmla="*/ 2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67">
                  <a:moveTo>
                    <a:pt x="3" y="26"/>
                  </a:moveTo>
                  <a:cubicBezTo>
                    <a:pt x="3" y="26"/>
                    <a:pt x="3" y="26"/>
                    <a:pt x="3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6" y="17"/>
                    <a:pt x="13" y="8"/>
                    <a:pt x="26" y="0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63" y="39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35" y="58"/>
                    <a:pt x="29" y="61"/>
                    <a:pt x="22" y="63"/>
                  </a:cubicBezTo>
                  <a:cubicBezTo>
                    <a:pt x="22" y="63"/>
                    <a:pt x="19" y="67"/>
                    <a:pt x="16" y="63"/>
                  </a:cubicBezTo>
                  <a:cubicBezTo>
                    <a:pt x="13" y="60"/>
                    <a:pt x="15" y="54"/>
                    <a:pt x="11" y="53"/>
                  </a:cubicBezTo>
                  <a:cubicBezTo>
                    <a:pt x="8" y="52"/>
                    <a:pt x="6" y="54"/>
                    <a:pt x="3" y="49"/>
                  </a:cubicBezTo>
                  <a:cubicBezTo>
                    <a:pt x="2" y="47"/>
                    <a:pt x="0" y="37"/>
                    <a:pt x="3" y="26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6" name="Freeform 894">
              <a:extLst>
                <a:ext uri="{FF2B5EF4-FFF2-40B4-BE49-F238E27FC236}">
                  <a16:creationId xmlns:a16="http://schemas.microsoft.com/office/drawing/2014/main" id="{9FF71A4B-A730-45D3-8855-89385F9D66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63126" y="1731963"/>
              <a:ext cx="130175" cy="128588"/>
            </a:xfrm>
            <a:custGeom>
              <a:avLst/>
              <a:gdLst>
                <a:gd name="T0" fmla="*/ 39 w 39"/>
                <a:gd name="T1" fmla="*/ 29 h 39"/>
                <a:gd name="T2" fmla="*/ 28 w 39"/>
                <a:gd name="T3" fmla="*/ 32 h 39"/>
                <a:gd name="T4" fmla="*/ 18 w 39"/>
                <a:gd name="T5" fmla="*/ 39 h 39"/>
                <a:gd name="T6" fmla="*/ 18 w 39"/>
                <a:gd name="T7" fmla="*/ 39 h 39"/>
                <a:gd name="T8" fmla="*/ 21 w 39"/>
                <a:gd name="T9" fmla="*/ 37 h 39"/>
                <a:gd name="T10" fmla="*/ 39 w 39"/>
                <a:gd name="T11" fmla="*/ 29 h 39"/>
                <a:gd name="T12" fmla="*/ 32 w 39"/>
                <a:gd name="T13" fmla="*/ 18 h 39"/>
                <a:gd name="T14" fmla="*/ 17 w 39"/>
                <a:gd name="T15" fmla="*/ 23 h 39"/>
                <a:gd name="T16" fmla="*/ 16 w 39"/>
                <a:gd name="T17" fmla="*/ 23 h 39"/>
                <a:gd name="T18" fmla="*/ 7 w 39"/>
                <a:gd name="T19" fmla="*/ 24 h 39"/>
                <a:gd name="T20" fmla="*/ 3 w 39"/>
                <a:gd name="T21" fmla="*/ 24 h 39"/>
                <a:gd name="T22" fmla="*/ 10 w 39"/>
                <a:gd name="T23" fmla="*/ 27 h 39"/>
                <a:gd name="T24" fmla="*/ 15 w 39"/>
                <a:gd name="T25" fmla="*/ 37 h 39"/>
                <a:gd name="T26" fmla="*/ 16 w 39"/>
                <a:gd name="T27" fmla="*/ 38 h 39"/>
                <a:gd name="T28" fmla="*/ 25 w 39"/>
                <a:gd name="T29" fmla="*/ 32 h 39"/>
                <a:gd name="T30" fmla="*/ 22 w 39"/>
                <a:gd name="T31" fmla="*/ 31 h 39"/>
                <a:gd name="T32" fmla="*/ 32 w 39"/>
                <a:gd name="T33" fmla="*/ 18 h 39"/>
                <a:gd name="T34" fmla="*/ 19 w 39"/>
                <a:gd name="T35" fmla="*/ 12 h 39"/>
                <a:gd name="T36" fmla="*/ 18 w 39"/>
                <a:gd name="T37" fmla="*/ 12 h 39"/>
                <a:gd name="T38" fmla="*/ 10 w 39"/>
                <a:gd name="T39" fmla="*/ 17 h 39"/>
                <a:gd name="T40" fmla="*/ 9 w 39"/>
                <a:gd name="T41" fmla="*/ 17 h 39"/>
                <a:gd name="T42" fmla="*/ 9 w 39"/>
                <a:gd name="T43" fmla="*/ 14 h 39"/>
                <a:gd name="T44" fmla="*/ 1 w 39"/>
                <a:gd name="T45" fmla="*/ 15 h 39"/>
                <a:gd name="T46" fmla="*/ 2 w 39"/>
                <a:gd name="T47" fmla="*/ 22 h 39"/>
                <a:gd name="T48" fmla="*/ 8 w 39"/>
                <a:gd name="T49" fmla="*/ 22 h 39"/>
                <a:gd name="T50" fmla="*/ 14 w 39"/>
                <a:gd name="T51" fmla="*/ 22 h 39"/>
                <a:gd name="T52" fmla="*/ 19 w 39"/>
                <a:gd name="T53" fmla="*/ 12 h 39"/>
                <a:gd name="T54" fmla="*/ 22 w 39"/>
                <a:gd name="T55" fmla="*/ 9 h 39"/>
                <a:gd name="T56" fmla="*/ 21 w 39"/>
                <a:gd name="T57" fmla="*/ 9 h 39"/>
                <a:gd name="T58" fmla="*/ 22 w 39"/>
                <a:gd name="T59" fmla="*/ 9 h 39"/>
                <a:gd name="T60" fmla="*/ 22 w 39"/>
                <a:gd name="T61" fmla="*/ 9 h 39"/>
                <a:gd name="T62" fmla="*/ 2 w 39"/>
                <a:gd name="T63" fmla="*/ 9 h 39"/>
                <a:gd name="T64" fmla="*/ 1 w 39"/>
                <a:gd name="T65" fmla="*/ 9 h 39"/>
                <a:gd name="T66" fmla="*/ 0 w 39"/>
                <a:gd name="T67" fmla="*/ 12 h 39"/>
                <a:gd name="T68" fmla="*/ 3 w 39"/>
                <a:gd name="T69" fmla="*/ 12 h 39"/>
                <a:gd name="T70" fmla="*/ 3 w 39"/>
                <a:gd name="T71" fmla="*/ 12 h 39"/>
                <a:gd name="T72" fmla="*/ 2 w 39"/>
                <a:gd name="T73" fmla="*/ 9 h 39"/>
                <a:gd name="T74" fmla="*/ 9 w 39"/>
                <a:gd name="T75" fmla="*/ 8 h 39"/>
                <a:gd name="T76" fmla="*/ 8 w 39"/>
                <a:gd name="T77" fmla="*/ 8 h 39"/>
                <a:gd name="T78" fmla="*/ 5 w 39"/>
                <a:gd name="T79" fmla="*/ 12 h 39"/>
                <a:gd name="T80" fmla="*/ 9 w 39"/>
                <a:gd name="T81" fmla="*/ 12 h 39"/>
                <a:gd name="T82" fmla="*/ 9 w 39"/>
                <a:gd name="T83" fmla="*/ 8 h 39"/>
                <a:gd name="T84" fmla="*/ 10 w 39"/>
                <a:gd name="T85" fmla="*/ 3 h 39"/>
                <a:gd name="T86" fmla="*/ 8 w 39"/>
                <a:gd name="T87" fmla="*/ 6 h 39"/>
                <a:gd name="T88" fmla="*/ 9 w 39"/>
                <a:gd name="T89" fmla="*/ 6 h 39"/>
                <a:gd name="T90" fmla="*/ 10 w 39"/>
                <a:gd name="T91" fmla="*/ 3 h 39"/>
                <a:gd name="T92" fmla="*/ 2 w 39"/>
                <a:gd name="T93" fmla="*/ 0 h 39"/>
                <a:gd name="T94" fmla="*/ 1 w 39"/>
                <a:gd name="T95" fmla="*/ 7 h 39"/>
                <a:gd name="T96" fmla="*/ 1 w 39"/>
                <a:gd name="T97" fmla="*/ 7 h 39"/>
                <a:gd name="T98" fmla="*/ 2 w 39"/>
                <a:gd name="T99" fmla="*/ 7 h 39"/>
                <a:gd name="T100" fmla="*/ 2 w 39"/>
                <a:gd name="T101" fmla="*/ 0 h 39"/>
                <a:gd name="T102" fmla="*/ 2 w 39"/>
                <a:gd name="T103" fmla="*/ 0 h 39"/>
                <a:gd name="T104" fmla="*/ 2 w 39"/>
                <a:gd name="T105" fmla="*/ 0 h 39"/>
                <a:gd name="T106" fmla="*/ 2 w 39"/>
                <a:gd name="T10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" h="39">
                  <a:moveTo>
                    <a:pt x="39" y="29"/>
                  </a:moveTo>
                  <a:cubicBezTo>
                    <a:pt x="38" y="29"/>
                    <a:pt x="33" y="31"/>
                    <a:pt x="28" y="32"/>
                  </a:cubicBezTo>
                  <a:cubicBezTo>
                    <a:pt x="25" y="34"/>
                    <a:pt x="22" y="37"/>
                    <a:pt x="18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20" y="39"/>
                    <a:pt x="21" y="37"/>
                    <a:pt x="21" y="37"/>
                  </a:cubicBezTo>
                  <a:cubicBezTo>
                    <a:pt x="28" y="35"/>
                    <a:pt x="34" y="32"/>
                    <a:pt x="39" y="29"/>
                  </a:cubicBezTo>
                  <a:moveTo>
                    <a:pt x="32" y="18"/>
                  </a:moveTo>
                  <a:cubicBezTo>
                    <a:pt x="31" y="19"/>
                    <a:pt x="22" y="23"/>
                    <a:pt x="17" y="23"/>
                  </a:cubicBezTo>
                  <a:cubicBezTo>
                    <a:pt x="17" y="23"/>
                    <a:pt x="17" y="23"/>
                    <a:pt x="16" y="23"/>
                  </a:cubicBezTo>
                  <a:cubicBezTo>
                    <a:pt x="13" y="24"/>
                    <a:pt x="10" y="24"/>
                    <a:pt x="7" y="24"/>
                  </a:cubicBezTo>
                  <a:cubicBezTo>
                    <a:pt x="6" y="24"/>
                    <a:pt x="4" y="24"/>
                    <a:pt x="3" y="24"/>
                  </a:cubicBezTo>
                  <a:cubicBezTo>
                    <a:pt x="5" y="28"/>
                    <a:pt x="7" y="26"/>
                    <a:pt x="10" y="27"/>
                  </a:cubicBezTo>
                  <a:cubicBezTo>
                    <a:pt x="14" y="28"/>
                    <a:pt x="12" y="34"/>
                    <a:pt x="15" y="37"/>
                  </a:cubicBezTo>
                  <a:cubicBezTo>
                    <a:pt x="15" y="37"/>
                    <a:pt x="16" y="37"/>
                    <a:pt x="16" y="38"/>
                  </a:cubicBezTo>
                  <a:cubicBezTo>
                    <a:pt x="19" y="36"/>
                    <a:pt x="22" y="34"/>
                    <a:pt x="25" y="32"/>
                  </a:cubicBezTo>
                  <a:cubicBezTo>
                    <a:pt x="23" y="32"/>
                    <a:pt x="22" y="32"/>
                    <a:pt x="22" y="31"/>
                  </a:cubicBezTo>
                  <a:cubicBezTo>
                    <a:pt x="18" y="28"/>
                    <a:pt x="30" y="19"/>
                    <a:pt x="32" y="18"/>
                  </a:cubicBezTo>
                  <a:moveTo>
                    <a:pt x="19" y="12"/>
                  </a:moveTo>
                  <a:cubicBezTo>
                    <a:pt x="19" y="12"/>
                    <a:pt x="18" y="12"/>
                    <a:pt x="18" y="12"/>
                  </a:cubicBezTo>
                  <a:cubicBezTo>
                    <a:pt x="15" y="15"/>
                    <a:pt x="12" y="17"/>
                    <a:pt x="10" y="17"/>
                  </a:cubicBezTo>
                  <a:cubicBezTo>
                    <a:pt x="10" y="17"/>
                    <a:pt x="10" y="17"/>
                    <a:pt x="9" y="17"/>
                  </a:cubicBezTo>
                  <a:cubicBezTo>
                    <a:pt x="9" y="17"/>
                    <a:pt x="9" y="16"/>
                    <a:pt x="9" y="14"/>
                  </a:cubicBezTo>
                  <a:cubicBezTo>
                    <a:pt x="6" y="15"/>
                    <a:pt x="3" y="15"/>
                    <a:pt x="1" y="15"/>
                  </a:cubicBezTo>
                  <a:cubicBezTo>
                    <a:pt x="1" y="18"/>
                    <a:pt x="1" y="20"/>
                    <a:pt x="2" y="22"/>
                  </a:cubicBezTo>
                  <a:cubicBezTo>
                    <a:pt x="4" y="22"/>
                    <a:pt x="6" y="22"/>
                    <a:pt x="8" y="22"/>
                  </a:cubicBezTo>
                  <a:cubicBezTo>
                    <a:pt x="10" y="22"/>
                    <a:pt x="12" y="22"/>
                    <a:pt x="14" y="22"/>
                  </a:cubicBezTo>
                  <a:cubicBezTo>
                    <a:pt x="13" y="20"/>
                    <a:pt x="16" y="15"/>
                    <a:pt x="19" y="12"/>
                  </a:cubicBezTo>
                  <a:moveTo>
                    <a:pt x="22" y="9"/>
                  </a:moveTo>
                  <a:cubicBezTo>
                    <a:pt x="22" y="9"/>
                    <a:pt x="22" y="9"/>
                    <a:pt x="21" y="9"/>
                  </a:cubicBezTo>
                  <a:cubicBezTo>
                    <a:pt x="21" y="9"/>
                    <a:pt x="21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moveTo>
                    <a:pt x="2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1" y="12"/>
                    <a:pt x="2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1"/>
                    <a:pt x="2" y="10"/>
                    <a:pt x="2" y="9"/>
                  </a:cubicBezTo>
                  <a:moveTo>
                    <a:pt x="9" y="8"/>
                  </a:moveTo>
                  <a:cubicBezTo>
                    <a:pt x="9" y="8"/>
                    <a:pt x="8" y="8"/>
                    <a:pt x="8" y="8"/>
                  </a:cubicBezTo>
                  <a:cubicBezTo>
                    <a:pt x="7" y="10"/>
                    <a:pt x="6" y="12"/>
                    <a:pt x="5" y="12"/>
                  </a:cubicBezTo>
                  <a:cubicBezTo>
                    <a:pt x="6" y="12"/>
                    <a:pt x="7" y="12"/>
                    <a:pt x="9" y="12"/>
                  </a:cubicBezTo>
                  <a:cubicBezTo>
                    <a:pt x="9" y="11"/>
                    <a:pt x="9" y="9"/>
                    <a:pt x="9" y="8"/>
                  </a:cubicBezTo>
                  <a:moveTo>
                    <a:pt x="10" y="3"/>
                  </a:moveTo>
                  <a:cubicBezTo>
                    <a:pt x="10" y="3"/>
                    <a:pt x="9" y="5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4"/>
                    <a:pt x="10" y="3"/>
                    <a:pt x="10" y="3"/>
                  </a:cubicBezTo>
                  <a:moveTo>
                    <a:pt x="2" y="0"/>
                  </a:moveTo>
                  <a:cubicBezTo>
                    <a:pt x="2" y="3"/>
                    <a:pt x="1" y="5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2" y="2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FC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7" name="Freeform 895">
              <a:extLst>
                <a:ext uri="{FF2B5EF4-FFF2-40B4-BE49-F238E27FC236}">
                  <a16:creationId xmlns:a16="http://schemas.microsoft.com/office/drawing/2014/main" id="{FA4EEDBF-D1B1-4BD7-8583-CF728F2AF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4388" y="1560513"/>
              <a:ext cx="271463" cy="144463"/>
            </a:xfrm>
            <a:custGeom>
              <a:avLst/>
              <a:gdLst>
                <a:gd name="T0" fmla="*/ 8 w 82"/>
                <a:gd name="T1" fmla="*/ 34 h 44"/>
                <a:gd name="T2" fmla="*/ 52 w 82"/>
                <a:gd name="T3" fmla="*/ 27 h 44"/>
                <a:gd name="T4" fmla="*/ 81 w 82"/>
                <a:gd name="T5" fmla="*/ 0 h 44"/>
                <a:gd name="T6" fmla="*/ 82 w 82"/>
                <a:gd name="T7" fmla="*/ 4 h 44"/>
                <a:gd name="T8" fmla="*/ 7 w 82"/>
                <a:gd name="T9" fmla="*/ 35 h 44"/>
                <a:gd name="T10" fmla="*/ 7 w 82"/>
                <a:gd name="T11" fmla="*/ 35 h 44"/>
                <a:gd name="T12" fmla="*/ 2 w 82"/>
                <a:gd name="T13" fmla="*/ 35 h 44"/>
                <a:gd name="T14" fmla="*/ 5 w 82"/>
                <a:gd name="T15" fmla="*/ 31 h 44"/>
                <a:gd name="T16" fmla="*/ 8 w 82"/>
                <a:gd name="T17" fmla="*/ 3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44">
                  <a:moveTo>
                    <a:pt x="8" y="34"/>
                  </a:moveTo>
                  <a:cubicBezTo>
                    <a:pt x="16" y="35"/>
                    <a:pt x="35" y="37"/>
                    <a:pt x="52" y="27"/>
                  </a:cubicBezTo>
                  <a:cubicBezTo>
                    <a:pt x="74" y="14"/>
                    <a:pt x="81" y="0"/>
                    <a:pt x="81" y="0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2" y="4"/>
                    <a:pt x="56" y="4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5"/>
                    <a:pt x="4" y="36"/>
                    <a:pt x="2" y="35"/>
                  </a:cubicBezTo>
                  <a:cubicBezTo>
                    <a:pt x="0" y="35"/>
                    <a:pt x="1" y="31"/>
                    <a:pt x="5" y="31"/>
                  </a:cubicBezTo>
                  <a:cubicBezTo>
                    <a:pt x="8" y="31"/>
                    <a:pt x="8" y="33"/>
                    <a:pt x="8" y="3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8" name="Freeform 896">
              <a:extLst>
                <a:ext uri="{FF2B5EF4-FFF2-40B4-BE49-F238E27FC236}">
                  <a16:creationId xmlns:a16="http://schemas.microsoft.com/office/drawing/2014/main" id="{ECB6BF2D-2B22-4730-BC9B-5FEB04BED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8351" y="1512888"/>
              <a:ext cx="306388" cy="155575"/>
            </a:xfrm>
            <a:custGeom>
              <a:avLst/>
              <a:gdLst>
                <a:gd name="T0" fmla="*/ 92 w 93"/>
                <a:gd name="T1" fmla="*/ 5 h 47"/>
                <a:gd name="T2" fmla="*/ 93 w 93"/>
                <a:gd name="T3" fmla="*/ 0 h 47"/>
                <a:gd name="T4" fmla="*/ 9 w 93"/>
                <a:gd name="T5" fmla="*/ 43 h 47"/>
                <a:gd name="T6" fmla="*/ 3 w 93"/>
                <a:gd name="T7" fmla="*/ 42 h 47"/>
                <a:gd name="T8" fmla="*/ 9 w 93"/>
                <a:gd name="T9" fmla="*/ 44 h 47"/>
                <a:gd name="T10" fmla="*/ 9 w 93"/>
                <a:gd name="T11" fmla="*/ 44 h 47"/>
                <a:gd name="T12" fmla="*/ 40 w 93"/>
                <a:gd name="T13" fmla="*/ 38 h 47"/>
                <a:gd name="T14" fmla="*/ 92 w 93"/>
                <a:gd name="T15" fmla="*/ 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47">
                  <a:moveTo>
                    <a:pt x="92" y="5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52" y="42"/>
                    <a:pt x="9" y="43"/>
                  </a:cubicBezTo>
                  <a:cubicBezTo>
                    <a:pt x="9" y="43"/>
                    <a:pt x="6" y="40"/>
                    <a:pt x="3" y="42"/>
                  </a:cubicBezTo>
                  <a:cubicBezTo>
                    <a:pt x="0" y="44"/>
                    <a:pt x="5" y="47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6" y="44"/>
                    <a:pt x="28" y="42"/>
                    <a:pt x="40" y="38"/>
                  </a:cubicBezTo>
                  <a:cubicBezTo>
                    <a:pt x="60" y="30"/>
                    <a:pt x="85" y="11"/>
                    <a:pt x="92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9" name="Freeform 897">
              <a:extLst>
                <a:ext uri="{FF2B5EF4-FFF2-40B4-BE49-F238E27FC236}">
                  <a16:creationId xmlns:a16="http://schemas.microsoft.com/office/drawing/2014/main" id="{D4912E44-886A-4BFE-853F-8504DF54A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2613" y="1335088"/>
              <a:ext cx="482600" cy="257175"/>
            </a:xfrm>
            <a:custGeom>
              <a:avLst/>
              <a:gdLst>
                <a:gd name="T0" fmla="*/ 5 w 146"/>
                <a:gd name="T1" fmla="*/ 67 h 78"/>
                <a:gd name="T2" fmla="*/ 0 w 146"/>
                <a:gd name="T3" fmla="*/ 73 h 78"/>
                <a:gd name="T4" fmla="*/ 10 w 146"/>
                <a:gd name="T5" fmla="*/ 67 h 78"/>
                <a:gd name="T6" fmla="*/ 143 w 146"/>
                <a:gd name="T7" fmla="*/ 60 h 78"/>
                <a:gd name="T8" fmla="*/ 146 w 146"/>
                <a:gd name="T9" fmla="*/ 57 h 78"/>
                <a:gd name="T10" fmla="*/ 5 w 146"/>
                <a:gd name="T11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78">
                  <a:moveTo>
                    <a:pt x="5" y="67"/>
                  </a:moveTo>
                  <a:cubicBezTo>
                    <a:pt x="3" y="68"/>
                    <a:pt x="0" y="70"/>
                    <a:pt x="0" y="73"/>
                  </a:cubicBezTo>
                  <a:cubicBezTo>
                    <a:pt x="1" y="78"/>
                    <a:pt x="13" y="73"/>
                    <a:pt x="10" y="67"/>
                  </a:cubicBezTo>
                  <a:cubicBezTo>
                    <a:pt x="60" y="3"/>
                    <a:pt x="142" y="60"/>
                    <a:pt x="143" y="60"/>
                  </a:cubicBezTo>
                  <a:cubicBezTo>
                    <a:pt x="146" y="57"/>
                    <a:pt x="146" y="57"/>
                    <a:pt x="146" y="57"/>
                  </a:cubicBezTo>
                  <a:cubicBezTo>
                    <a:pt x="145" y="56"/>
                    <a:pt x="55" y="0"/>
                    <a:pt x="5" y="6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0" name="Freeform 898">
              <a:extLst>
                <a:ext uri="{FF2B5EF4-FFF2-40B4-BE49-F238E27FC236}">
                  <a16:creationId xmlns:a16="http://schemas.microsoft.com/office/drawing/2014/main" id="{BBD5538A-C1DB-4457-9F62-0551951FEFE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2626" y="1387476"/>
              <a:ext cx="458788" cy="292100"/>
            </a:xfrm>
            <a:custGeom>
              <a:avLst/>
              <a:gdLst>
                <a:gd name="T0" fmla="*/ 5 w 139"/>
                <a:gd name="T1" fmla="*/ 77 h 88"/>
                <a:gd name="T2" fmla="*/ 1 w 139"/>
                <a:gd name="T3" fmla="*/ 83 h 88"/>
                <a:gd name="T4" fmla="*/ 9 w 139"/>
                <a:gd name="T5" fmla="*/ 75 h 88"/>
                <a:gd name="T6" fmla="*/ 138 w 139"/>
                <a:gd name="T7" fmla="*/ 39 h 88"/>
                <a:gd name="T8" fmla="*/ 139 w 139"/>
                <a:gd name="T9" fmla="*/ 35 h 88"/>
                <a:gd name="T10" fmla="*/ 5 w 139"/>
                <a:gd name="T11" fmla="*/ 7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88">
                  <a:moveTo>
                    <a:pt x="5" y="77"/>
                  </a:moveTo>
                  <a:cubicBezTo>
                    <a:pt x="2" y="78"/>
                    <a:pt x="0" y="80"/>
                    <a:pt x="1" y="83"/>
                  </a:cubicBezTo>
                  <a:cubicBezTo>
                    <a:pt x="3" y="88"/>
                    <a:pt x="13" y="80"/>
                    <a:pt x="9" y="75"/>
                  </a:cubicBezTo>
                  <a:cubicBezTo>
                    <a:pt x="44" y="2"/>
                    <a:pt x="137" y="39"/>
                    <a:pt x="138" y="39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38" y="35"/>
                    <a:pt x="39" y="0"/>
                    <a:pt x="5" y="7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1" name="Freeform 899">
              <a:extLst>
                <a:ext uri="{FF2B5EF4-FFF2-40B4-BE49-F238E27FC236}">
                  <a16:creationId xmlns:a16="http://schemas.microsoft.com/office/drawing/2014/main" id="{36F52B3D-CD71-4B32-BD4F-06B81BCED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2313" y="1566863"/>
              <a:ext cx="458788" cy="307975"/>
            </a:xfrm>
            <a:custGeom>
              <a:avLst/>
              <a:gdLst>
                <a:gd name="T0" fmla="*/ 9 w 139"/>
                <a:gd name="T1" fmla="*/ 56 h 93"/>
                <a:gd name="T2" fmla="*/ 2 w 139"/>
                <a:gd name="T3" fmla="*/ 53 h 93"/>
                <a:gd name="T4" fmla="*/ 13 w 139"/>
                <a:gd name="T5" fmla="*/ 55 h 93"/>
                <a:gd name="T6" fmla="*/ 135 w 139"/>
                <a:gd name="T7" fmla="*/ 0 h 93"/>
                <a:gd name="T8" fmla="*/ 139 w 139"/>
                <a:gd name="T9" fmla="*/ 2 h 93"/>
                <a:gd name="T10" fmla="*/ 9 w 139"/>
                <a:gd name="T11" fmla="*/ 5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93">
                  <a:moveTo>
                    <a:pt x="9" y="56"/>
                  </a:moveTo>
                  <a:cubicBezTo>
                    <a:pt x="6" y="56"/>
                    <a:pt x="3" y="56"/>
                    <a:pt x="2" y="53"/>
                  </a:cubicBezTo>
                  <a:cubicBezTo>
                    <a:pt x="0" y="48"/>
                    <a:pt x="13" y="48"/>
                    <a:pt x="13" y="55"/>
                  </a:cubicBezTo>
                  <a:cubicBezTo>
                    <a:pt x="86" y="89"/>
                    <a:pt x="134" y="1"/>
                    <a:pt x="135" y="0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8" y="3"/>
                    <a:pt x="83" y="93"/>
                    <a:pt x="9" y="5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2" name="Freeform 900">
              <a:extLst>
                <a:ext uri="{FF2B5EF4-FFF2-40B4-BE49-F238E27FC236}">
                  <a16:creationId xmlns:a16="http://schemas.microsoft.com/office/drawing/2014/main" id="{0FCF89C7-733D-4CE8-9E4E-35F3C3DE4A7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8038" y="1649413"/>
              <a:ext cx="300038" cy="219075"/>
            </a:xfrm>
            <a:custGeom>
              <a:avLst/>
              <a:gdLst>
                <a:gd name="T0" fmla="*/ 6 w 91"/>
                <a:gd name="T1" fmla="*/ 45 h 66"/>
                <a:gd name="T2" fmla="*/ 1 w 91"/>
                <a:gd name="T3" fmla="*/ 43 h 66"/>
                <a:gd name="T4" fmla="*/ 9 w 91"/>
                <a:gd name="T5" fmla="*/ 44 h 66"/>
                <a:gd name="T6" fmla="*/ 89 w 91"/>
                <a:gd name="T7" fmla="*/ 0 h 66"/>
                <a:gd name="T8" fmla="*/ 91 w 91"/>
                <a:gd name="T9" fmla="*/ 1 h 66"/>
                <a:gd name="T10" fmla="*/ 6 w 91"/>
                <a:gd name="T11" fmla="*/ 4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" h="66">
                  <a:moveTo>
                    <a:pt x="6" y="45"/>
                  </a:moveTo>
                  <a:cubicBezTo>
                    <a:pt x="4" y="45"/>
                    <a:pt x="2" y="45"/>
                    <a:pt x="1" y="43"/>
                  </a:cubicBezTo>
                  <a:cubicBezTo>
                    <a:pt x="0" y="40"/>
                    <a:pt x="9" y="39"/>
                    <a:pt x="9" y="44"/>
                  </a:cubicBezTo>
                  <a:cubicBezTo>
                    <a:pt x="61" y="63"/>
                    <a:pt x="88" y="0"/>
                    <a:pt x="89" y="0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91" y="2"/>
                    <a:pt x="59" y="66"/>
                    <a:pt x="6" y="4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" name="Freeform 901">
              <a:extLst>
                <a:ext uri="{FF2B5EF4-FFF2-40B4-BE49-F238E27FC236}">
                  <a16:creationId xmlns:a16="http://schemas.microsoft.com/office/drawing/2014/main" id="{27C9704C-FDEA-491C-B3C8-2E0374395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13" y="1365251"/>
              <a:ext cx="319088" cy="192088"/>
            </a:xfrm>
            <a:custGeom>
              <a:avLst/>
              <a:gdLst>
                <a:gd name="T0" fmla="*/ 3 w 97"/>
                <a:gd name="T1" fmla="*/ 50 h 58"/>
                <a:gd name="T2" fmla="*/ 0 w 97"/>
                <a:gd name="T3" fmla="*/ 54 h 58"/>
                <a:gd name="T4" fmla="*/ 6 w 97"/>
                <a:gd name="T5" fmla="*/ 49 h 58"/>
                <a:gd name="T6" fmla="*/ 95 w 97"/>
                <a:gd name="T7" fmla="*/ 33 h 58"/>
                <a:gd name="T8" fmla="*/ 97 w 97"/>
                <a:gd name="T9" fmla="*/ 30 h 58"/>
                <a:gd name="T10" fmla="*/ 3 w 97"/>
                <a:gd name="T11" fmla="*/ 5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58">
                  <a:moveTo>
                    <a:pt x="3" y="50"/>
                  </a:moveTo>
                  <a:cubicBezTo>
                    <a:pt x="1" y="51"/>
                    <a:pt x="0" y="52"/>
                    <a:pt x="0" y="54"/>
                  </a:cubicBezTo>
                  <a:cubicBezTo>
                    <a:pt x="1" y="58"/>
                    <a:pt x="9" y="53"/>
                    <a:pt x="6" y="49"/>
                  </a:cubicBezTo>
                  <a:cubicBezTo>
                    <a:pt x="34" y="2"/>
                    <a:pt x="95" y="33"/>
                    <a:pt x="95" y="33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6" y="30"/>
                    <a:pt x="31" y="0"/>
                    <a:pt x="3" y="50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4" name="Freeform 902">
              <a:extLst>
                <a:ext uri="{FF2B5EF4-FFF2-40B4-BE49-F238E27FC236}">
                  <a16:creationId xmlns:a16="http://schemas.microsoft.com/office/drawing/2014/main" id="{13CAA055-029E-4B27-8F66-2723E72B7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1526" y="1606551"/>
              <a:ext cx="323850" cy="301625"/>
            </a:xfrm>
            <a:custGeom>
              <a:avLst/>
              <a:gdLst>
                <a:gd name="T0" fmla="*/ 9 w 98"/>
                <a:gd name="T1" fmla="*/ 84 h 91"/>
                <a:gd name="T2" fmla="*/ 3 w 98"/>
                <a:gd name="T3" fmla="*/ 84 h 91"/>
                <a:gd name="T4" fmla="*/ 12 w 98"/>
                <a:gd name="T5" fmla="*/ 82 h 91"/>
                <a:gd name="T6" fmla="*/ 94 w 98"/>
                <a:gd name="T7" fmla="*/ 0 h 91"/>
                <a:gd name="T8" fmla="*/ 98 w 98"/>
                <a:gd name="T9" fmla="*/ 1 h 91"/>
                <a:gd name="T10" fmla="*/ 9 w 98"/>
                <a:gd name="T11" fmla="*/ 84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91">
                  <a:moveTo>
                    <a:pt x="9" y="84"/>
                  </a:moveTo>
                  <a:cubicBezTo>
                    <a:pt x="7" y="85"/>
                    <a:pt x="4" y="86"/>
                    <a:pt x="3" y="84"/>
                  </a:cubicBezTo>
                  <a:cubicBezTo>
                    <a:pt x="0" y="80"/>
                    <a:pt x="10" y="76"/>
                    <a:pt x="12" y="82"/>
                  </a:cubicBezTo>
                  <a:cubicBezTo>
                    <a:pt x="82" y="87"/>
                    <a:pt x="94" y="1"/>
                    <a:pt x="94" y="0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98" y="2"/>
                    <a:pt x="81" y="91"/>
                    <a:pt x="9" y="8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5" name="Freeform 903">
              <a:extLst>
                <a:ext uri="{FF2B5EF4-FFF2-40B4-BE49-F238E27FC236}">
                  <a16:creationId xmlns:a16="http://schemas.microsoft.com/office/drawing/2014/main" id="{AE6A7284-030C-40AB-9FF5-038E3F0F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4701" y="1616076"/>
              <a:ext cx="311150" cy="207963"/>
            </a:xfrm>
            <a:custGeom>
              <a:avLst/>
              <a:gdLst>
                <a:gd name="T0" fmla="*/ 5 w 94"/>
                <a:gd name="T1" fmla="*/ 37 h 63"/>
                <a:gd name="T2" fmla="*/ 1 w 94"/>
                <a:gd name="T3" fmla="*/ 36 h 63"/>
                <a:gd name="T4" fmla="*/ 8 w 94"/>
                <a:gd name="T5" fmla="*/ 36 h 63"/>
                <a:gd name="T6" fmla="*/ 92 w 94"/>
                <a:gd name="T7" fmla="*/ 0 h 63"/>
                <a:gd name="T8" fmla="*/ 94 w 94"/>
                <a:gd name="T9" fmla="*/ 1 h 63"/>
                <a:gd name="T10" fmla="*/ 5 w 94"/>
                <a:gd name="T11" fmla="*/ 3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63">
                  <a:moveTo>
                    <a:pt x="5" y="37"/>
                  </a:moveTo>
                  <a:cubicBezTo>
                    <a:pt x="4" y="38"/>
                    <a:pt x="2" y="38"/>
                    <a:pt x="1" y="36"/>
                  </a:cubicBezTo>
                  <a:cubicBezTo>
                    <a:pt x="0" y="32"/>
                    <a:pt x="9" y="32"/>
                    <a:pt x="8" y="36"/>
                  </a:cubicBezTo>
                  <a:cubicBezTo>
                    <a:pt x="58" y="60"/>
                    <a:pt x="91" y="0"/>
                    <a:pt x="92" y="0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4" y="2"/>
                    <a:pt x="56" y="63"/>
                    <a:pt x="5" y="3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" name="Freeform 904">
              <a:extLst>
                <a:ext uri="{FF2B5EF4-FFF2-40B4-BE49-F238E27FC236}">
                  <a16:creationId xmlns:a16="http://schemas.microsoft.com/office/drawing/2014/main" id="{26872781-1E7B-4BA7-A510-4DB2E77D7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5176" y="1463676"/>
              <a:ext cx="263525" cy="165100"/>
            </a:xfrm>
            <a:custGeom>
              <a:avLst/>
              <a:gdLst>
                <a:gd name="T0" fmla="*/ 6 w 80"/>
                <a:gd name="T1" fmla="*/ 43 h 50"/>
                <a:gd name="T2" fmla="*/ 40 w 80"/>
                <a:gd name="T3" fmla="*/ 15 h 50"/>
                <a:gd name="T4" fmla="*/ 80 w 80"/>
                <a:gd name="T5" fmla="*/ 11 h 50"/>
                <a:gd name="T6" fmla="*/ 78 w 80"/>
                <a:gd name="T7" fmla="*/ 8 h 50"/>
                <a:gd name="T8" fmla="*/ 5 w 80"/>
                <a:gd name="T9" fmla="*/ 43 h 50"/>
                <a:gd name="T10" fmla="*/ 5 w 80"/>
                <a:gd name="T11" fmla="*/ 43 h 50"/>
                <a:gd name="T12" fmla="*/ 1 w 80"/>
                <a:gd name="T13" fmla="*/ 46 h 50"/>
                <a:gd name="T14" fmla="*/ 6 w 80"/>
                <a:gd name="T15" fmla="*/ 47 h 50"/>
                <a:gd name="T16" fmla="*/ 6 w 80"/>
                <a:gd name="T17" fmla="*/ 4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50">
                  <a:moveTo>
                    <a:pt x="6" y="43"/>
                  </a:moveTo>
                  <a:cubicBezTo>
                    <a:pt x="10" y="37"/>
                    <a:pt x="21" y="21"/>
                    <a:pt x="40" y="15"/>
                  </a:cubicBezTo>
                  <a:cubicBezTo>
                    <a:pt x="65" y="7"/>
                    <a:pt x="80" y="11"/>
                    <a:pt x="80" y="11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8" y="8"/>
                    <a:pt x="30" y="0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4" y="44"/>
                    <a:pt x="2" y="45"/>
                    <a:pt x="1" y="46"/>
                  </a:cubicBezTo>
                  <a:cubicBezTo>
                    <a:pt x="0" y="48"/>
                    <a:pt x="3" y="50"/>
                    <a:pt x="6" y="47"/>
                  </a:cubicBezTo>
                  <a:cubicBezTo>
                    <a:pt x="8" y="45"/>
                    <a:pt x="7" y="44"/>
                    <a:pt x="6" y="4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7" name="Freeform 905">
              <a:extLst>
                <a:ext uri="{FF2B5EF4-FFF2-40B4-BE49-F238E27FC236}">
                  <a16:creationId xmlns:a16="http://schemas.microsoft.com/office/drawing/2014/main" id="{FE9C586E-9766-4774-8AC3-459598A1ABD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7088" y="1484313"/>
              <a:ext cx="265113" cy="165100"/>
            </a:xfrm>
            <a:custGeom>
              <a:avLst/>
              <a:gdLst>
                <a:gd name="T0" fmla="*/ 6 w 80"/>
                <a:gd name="T1" fmla="*/ 43 h 50"/>
                <a:gd name="T2" fmla="*/ 40 w 80"/>
                <a:gd name="T3" fmla="*/ 15 h 50"/>
                <a:gd name="T4" fmla="*/ 80 w 80"/>
                <a:gd name="T5" fmla="*/ 11 h 50"/>
                <a:gd name="T6" fmla="*/ 78 w 80"/>
                <a:gd name="T7" fmla="*/ 8 h 50"/>
                <a:gd name="T8" fmla="*/ 5 w 80"/>
                <a:gd name="T9" fmla="*/ 43 h 50"/>
                <a:gd name="T10" fmla="*/ 5 w 80"/>
                <a:gd name="T11" fmla="*/ 43 h 50"/>
                <a:gd name="T12" fmla="*/ 1 w 80"/>
                <a:gd name="T13" fmla="*/ 46 h 50"/>
                <a:gd name="T14" fmla="*/ 6 w 80"/>
                <a:gd name="T15" fmla="*/ 47 h 50"/>
                <a:gd name="T16" fmla="*/ 6 w 80"/>
                <a:gd name="T17" fmla="*/ 4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50">
                  <a:moveTo>
                    <a:pt x="6" y="43"/>
                  </a:moveTo>
                  <a:cubicBezTo>
                    <a:pt x="10" y="37"/>
                    <a:pt x="22" y="21"/>
                    <a:pt x="40" y="15"/>
                  </a:cubicBezTo>
                  <a:cubicBezTo>
                    <a:pt x="65" y="8"/>
                    <a:pt x="80" y="11"/>
                    <a:pt x="80" y="11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8" y="8"/>
                    <a:pt x="30" y="0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4" y="44"/>
                    <a:pt x="2" y="45"/>
                    <a:pt x="1" y="46"/>
                  </a:cubicBezTo>
                  <a:cubicBezTo>
                    <a:pt x="0" y="48"/>
                    <a:pt x="3" y="50"/>
                    <a:pt x="6" y="47"/>
                  </a:cubicBezTo>
                  <a:cubicBezTo>
                    <a:pt x="8" y="45"/>
                    <a:pt x="7" y="44"/>
                    <a:pt x="6" y="4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8" name="Freeform 906">
              <a:extLst>
                <a:ext uri="{FF2B5EF4-FFF2-40B4-BE49-F238E27FC236}">
                  <a16:creationId xmlns:a16="http://schemas.microsoft.com/office/drawing/2014/main" id="{D6E338FD-C72F-4E74-B3E9-67CF7A3AF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8513" y="1473201"/>
              <a:ext cx="254000" cy="173038"/>
            </a:xfrm>
            <a:custGeom>
              <a:avLst/>
              <a:gdLst>
                <a:gd name="T0" fmla="*/ 6 w 77"/>
                <a:gd name="T1" fmla="*/ 45 h 52"/>
                <a:gd name="T2" fmla="*/ 38 w 77"/>
                <a:gd name="T3" fmla="*/ 14 h 52"/>
                <a:gd name="T4" fmla="*/ 77 w 77"/>
                <a:gd name="T5" fmla="*/ 7 h 52"/>
                <a:gd name="T6" fmla="*/ 75 w 77"/>
                <a:gd name="T7" fmla="*/ 4 h 52"/>
                <a:gd name="T8" fmla="*/ 5 w 77"/>
                <a:gd name="T9" fmla="*/ 45 h 52"/>
                <a:gd name="T10" fmla="*/ 4 w 77"/>
                <a:gd name="T11" fmla="*/ 45 h 52"/>
                <a:gd name="T12" fmla="*/ 1 w 77"/>
                <a:gd name="T13" fmla="*/ 48 h 52"/>
                <a:gd name="T14" fmla="*/ 6 w 77"/>
                <a:gd name="T15" fmla="*/ 49 h 52"/>
                <a:gd name="T16" fmla="*/ 6 w 77"/>
                <a:gd name="T17" fmla="*/ 4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52">
                  <a:moveTo>
                    <a:pt x="6" y="45"/>
                  </a:moveTo>
                  <a:cubicBezTo>
                    <a:pt x="9" y="38"/>
                    <a:pt x="20" y="22"/>
                    <a:pt x="38" y="14"/>
                  </a:cubicBezTo>
                  <a:cubicBezTo>
                    <a:pt x="61" y="4"/>
                    <a:pt x="77" y="7"/>
                    <a:pt x="77" y="7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5" y="4"/>
                    <a:pt x="26" y="0"/>
                    <a:pt x="5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2" y="47"/>
                    <a:pt x="1" y="48"/>
                  </a:cubicBezTo>
                  <a:cubicBezTo>
                    <a:pt x="0" y="50"/>
                    <a:pt x="3" y="52"/>
                    <a:pt x="6" y="49"/>
                  </a:cubicBezTo>
                  <a:cubicBezTo>
                    <a:pt x="8" y="46"/>
                    <a:pt x="6" y="45"/>
                    <a:pt x="6" y="4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9" name="Freeform 907">
              <a:extLst>
                <a:ext uri="{FF2B5EF4-FFF2-40B4-BE49-F238E27FC236}">
                  <a16:creationId xmlns:a16="http://schemas.microsoft.com/office/drawing/2014/main" id="{59254A64-24D6-4314-A64F-B9A83F94D8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5801" y="1444626"/>
              <a:ext cx="254000" cy="171450"/>
            </a:xfrm>
            <a:custGeom>
              <a:avLst/>
              <a:gdLst>
                <a:gd name="T0" fmla="*/ 5 w 77"/>
                <a:gd name="T1" fmla="*/ 45 h 52"/>
                <a:gd name="T2" fmla="*/ 37 w 77"/>
                <a:gd name="T3" fmla="*/ 14 h 52"/>
                <a:gd name="T4" fmla="*/ 77 w 77"/>
                <a:gd name="T5" fmla="*/ 6 h 52"/>
                <a:gd name="T6" fmla="*/ 74 w 77"/>
                <a:gd name="T7" fmla="*/ 3 h 52"/>
                <a:gd name="T8" fmla="*/ 4 w 77"/>
                <a:gd name="T9" fmla="*/ 44 h 52"/>
                <a:gd name="T10" fmla="*/ 4 w 77"/>
                <a:gd name="T11" fmla="*/ 45 h 52"/>
                <a:gd name="T12" fmla="*/ 1 w 77"/>
                <a:gd name="T13" fmla="*/ 48 h 52"/>
                <a:gd name="T14" fmla="*/ 6 w 77"/>
                <a:gd name="T15" fmla="*/ 48 h 52"/>
                <a:gd name="T16" fmla="*/ 5 w 77"/>
                <a:gd name="T17" fmla="*/ 4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52">
                  <a:moveTo>
                    <a:pt x="5" y="45"/>
                  </a:moveTo>
                  <a:cubicBezTo>
                    <a:pt x="9" y="38"/>
                    <a:pt x="19" y="21"/>
                    <a:pt x="37" y="14"/>
                  </a:cubicBezTo>
                  <a:cubicBezTo>
                    <a:pt x="61" y="4"/>
                    <a:pt x="77" y="6"/>
                    <a:pt x="77" y="6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26" y="0"/>
                    <a:pt x="4" y="4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5"/>
                    <a:pt x="1" y="47"/>
                    <a:pt x="1" y="48"/>
                  </a:cubicBezTo>
                  <a:cubicBezTo>
                    <a:pt x="0" y="50"/>
                    <a:pt x="3" y="52"/>
                    <a:pt x="6" y="48"/>
                  </a:cubicBezTo>
                  <a:cubicBezTo>
                    <a:pt x="7" y="46"/>
                    <a:pt x="6" y="45"/>
                    <a:pt x="5" y="4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0" name="Freeform 908">
              <a:extLst>
                <a:ext uri="{FF2B5EF4-FFF2-40B4-BE49-F238E27FC236}">
                  <a16:creationId xmlns:a16="http://schemas.microsoft.com/office/drawing/2014/main" id="{659DB130-33DA-4298-A361-6FC9F5FDD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0738" y="1520826"/>
              <a:ext cx="244475" cy="198438"/>
            </a:xfrm>
            <a:custGeom>
              <a:avLst/>
              <a:gdLst>
                <a:gd name="T0" fmla="*/ 8 w 74"/>
                <a:gd name="T1" fmla="*/ 57 h 60"/>
                <a:gd name="T2" fmla="*/ 50 w 74"/>
                <a:gd name="T3" fmla="*/ 36 h 60"/>
                <a:gd name="T4" fmla="*/ 72 w 74"/>
                <a:gd name="T5" fmla="*/ 0 h 60"/>
                <a:gd name="T6" fmla="*/ 74 w 74"/>
                <a:gd name="T7" fmla="*/ 3 h 60"/>
                <a:gd name="T8" fmla="*/ 7 w 74"/>
                <a:gd name="T9" fmla="*/ 58 h 60"/>
                <a:gd name="T10" fmla="*/ 7 w 74"/>
                <a:gd name="T11" fmla="*/ 58 h 60"/>
                <a:gd name="T12" fmla="*/ 2 w 74"/>
                <a:gd name="T13" fmla="*/ 60 h 60"/>
                <a:gd name="T14" fmla="*/ 4 w 74"/>
                <a:gd name="T15" fmla="*/ 55 h 60"/>
                <a:gd name="T16" fmla="*/ 8 w 74"/>
                <a:gd name="T17" fmla="*/ 5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60">
                  <a:moveTo>
                    <a:pt x="8" y="57"/>
                  </a:moveTo>
                  <a:cubicBezTo>
                    <a:pt x="16" y="55"/>
                    <a:pt x="36" y="51"/>
                    <a:pt x="50" y="36"/>
                  </a:cubicBezTo>
                  <a:cubicBezTo>
                    <a:pt x="68" y="16"/>
                    <a:pt x="72" y="0"/>
                    <a:pt x="72" y="0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60" y="53"/>
                    <a:pt x="7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6" y="58"/>
                    <a:pt x="4" y="60"/>
                    <a:pt x="2" y="60"/>
                  </a:cubicBezTo>
                  <a:cubicBezTo>
                    <a:pt x="0" y="60"/>
                    <a:pt x="0" y="56"/>
                    <a:pt x="4" y="55"/>
                  </a:cubicBezTo>
                  <a:cubicBezTo>
                    <a:pt x="7" y="54"/>
                    <a:pt x="7" y="56"/>
                    <a:pt x="8" y="5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1" name="Freeform 909">
              <a:extLst>
                <a:ext uri="{FF2B5EF4-FFF2-40B4-BE49-F238E27FC236}">
                  <a16:creationId xmlns:a16="http://schemas.microsoft.com/office/drawing/2014/main" id="{1D65DE64-C7DD-4323-8FEA-69AB58C37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6476" y="1579563"/>
              <a:ext cx="187325" cy="387350"/>
            </a:xfrm>
            <a:custGeom>
              <a:avLst/>
              <a:gdLst>
                <a:gd name="T0" fmla="*/ 10 w 57"/>
                <a:gd name="T1" fmla="*/ 42 h 117"/>
                <a:gd name="T2" fmla="*/ 10 w 57"/>
                <a:gd name="T3" fmla="*/ 42 h 117"/>
                <a:gd name="T4" fmla="*/ 10 w 57"/>
                <a:gd name="T5" fmla="*/ 42 h 117"/>
                <a:gd name="T6" fmla="*/ 10 w 57"/>
                <a:gd name="T7" fmla="*/ 42 h 117"/>
                <a:gd name="T8" fmla="*/ 13 w 57"/>
                <a:gd name="T9" fmla="*/ 38 h 117"/>
                <a:gd name="T10" fmla="*/ 54 w 57"/>
                <a:gd name="T11" fmla="*/ 0 h 117"/>
                <a:gd name="T12" fmla="*/ 57 w 57"/>
                <a:gd name="T13" fmla="*/ 2 h 117"/>
                <a:gd name="T14" fmla="*/ 53 w 57"/>
                <a:gd name="T15" fmla="*/ 48 h 117"/>
                <a:gd name="T16" fmla="*/ 44 w 57"/>
                <a:gd name="T17" fmla="*/ 85 h 117"/>
                <a:gd name="T18" fmla="*/ 44 w 57"/>
                <a:gd name="T19" fmla="*/ 86 h 117"/>
                <a:gd name="T20" fmla="*/ 42 w 57"/>
                <a:gd name="T21" fmla="*/ 90 h 117"/>
                <a:gd name="T22" fmla="*/ 42 w 57"/>
                <a:gd name="T23" fmla="*/ 90 h 117"/>
                <a:gd name="T24" fmla="*/ 27 w 57"/>
                <a:gd name="T25" fmla="*/ 113 h 117"/>
                <a:gd name="T26" fmla="*/ 22 w 57"/>
                <a:gd name="T27" fmla="*/ 112 h 117"/>
                <a:gd name="T28" fmla="*/ 15 w 57"/>
                <a:gd name="T29" fmla="*/ 107 h 117"/>
                <a:gd name="T30" fmla="*/ 10 w 57"/>
                <a:gd name="T31" fmla="*/ 101 h 117"/>
                <a:gd name="T32" fmla="*/ 4 w 57"/>
                <a:gd name="T33" fmla="*/ 85 h 117"/>
                <a:gd name="T34" fmla="*/ 4 w 57"/>
                <a:gd name="T35" fmla="*/ 85 h 117"/>
                <a:gd name="T36" fmla="*/ 10 w 57"/>
                <a:gd name="T37" fmla="*/ 4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117">
                  <a:moveTo>
                    <a:pt x="10" y="42"/>
                  </a:move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0"/>
                    <a:pt x="12" y="39"/>
                    <a:pt x="13" y="38"/>
                  </a:cubicBezTo>
                  <a:cubicBezTo>
                    <a:pt x="35" y="8"/>
                    <a:pt x="46" y="13"/>
                    <a:pt x="54" y="0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4" y="24"/>
                    <a:pt x="53" y="48"/>
                  </a:cubicBezTo>
                  <a:cubicBezTo>
                    <a:pt x="52" y="60"/>
                    <a:pt x="49" y="73"/>
                    <a:pt x="44" y="85"/>
                  </a:cubicBezTo>
                  <a:cubicBezTo>
                    <a:pt x="44" y="86"/>
                    <a:pt x="44" y="86"/>
                    <a:pt x="44" y="86"/>
                  </a:cubicBezTo>
                  <a:cubicBezTo>
                    <a:pt x="43" y="87"/>
                    <a:pt x="43" y="88"/>
                    <a:pt x="42" y="90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37" y="100"/>
                    <a:pt x="32" y="109"/>
                    <a:pt x="27" y="113"/>
                  </a:cubicBezTo>
                  <a:cubicBezTo>
                    <a:pt x="27" y="113"/>
                    <a:pt x="23" y="117"/>
                    <a:pt x="22" y="112"/>
                  </a:cubicBezTo>
                  <a:cubicBezTo>
                    <a:pt x="20" y="106"/>
                    <a:pt x="17" y="106"/>
                    <a:pt x="15" y="107"/>
                  </a:cubicBezTo>
                  <a:cubicBezTo>
                    <a:pt x="14" y="107"/>
                    <a:pt x="13" y="107"/>
                    <a:pt x="10" y="101"/>
                  </a:cubicBezTo>
                  <a:cubicBezTo>
                    <a:pt x="9" y="98"/>
                    <a:pt x="6" y="93"/>
                    <a:pt x="4" y="85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1" y="74"/>
                    <a:pt x="0" y="58"/>
                    <a:pt x="10" y="42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2" name="Freeform 910">
              <a:extLst>
                <a:ext uri="{FF2B5EF4-FFF2-40B4-BE49-F238E27FC236}">
                  <a16:creationId xmlns:a16="http://schemas.microsoft.com/office/drawing/2014/main" id="{08D4A6FB-9BC2-481F-8AEB-8E1011CCF3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28226" y="1585913"/>
              <a:ext cx="155575" cy="274638"/>
            </a:xfrm>
            <a:custGeom>
              <a:avLst/>
              <a:gdLst>
                <a:gd name="T0" fmla="*/ 3 w 47"/>
                <a:gd name="T1" fmla="*/ 37 h 83"/>
                <a:gd name="T2" fmla="*/ 2 w 47"/>
                <a:gd name="T3" fmla="*/ 37 h 83"/>
                <a:gd name="T4" fmla="*/ 0 w 47"/>
                <a:gd name="T5" fmla="*/ 40 h 83"/>
                <a:gd name="T6" fmla="*/ 3 w 47"/>
                <a:gd name="T7" fmla="*/ 37 h 83"/>
                <a:gd name="T8" fmla="*/ 47 w 47"/>
                <a:gd name="T9" fmla="*/ 0 h 83"/>
                <a:gd name="T10" fmla="*/ 22 w 47"/>
                <a:gd name="T11" fmla="*/ 28 h 83"/>
                <a:gd name="T12" fmla="*/ 16 w 47"/>
                <a:gd name="T13" fmla="*/ 53 h 83"/>
                <a:gd name="T14" fmla="*/ 29 w 47"/>
                <a:gd name="T15" fmla="*/ 32 h 83"/>
                <a:gd name="T16" fmla="*/ 30 w 47"/>
                <a:gd name="T17" fmla="*/ 32 h 83"/>
                <a:gd name="T18" fmla="*/ 26 w 47"/>
                <a:gd name="T19" fmla="*/ 65 h 83"/>
                <a:gd name="T20" fmla="*/ 36 w 47"/>
                <a:gd name="T21" fmla="*/ 41 h 83"/>
                <a:gd name="T22" fmla="*/ 38 w 47"/>
                <a:gd name="T23" fmla="*/ 42 h 83"/>
                <a:gd name="T24" fmla="*/ 34 w 47"/>
                <a:gd name="T25" fmla="*/ 83 h 83"/>
                <a:gd name="T26" fmla="*/ 43 w 47"/>
                <a:gd name="T27" fmla="*/ 46 h 83"/>
                <a:gd name="T28" fmla="*/ 47 w 47"/>
                <a:gd name="T29" fmla="*/ 0 h 83"/>
                <a:gd name="T30" fmla="*/ 47 w 47"/>
                <a:gd name="T3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" h="83">
                  <a:moveTo>
                    <a:pt x="3" y="37"/>
                  </a:moveTo>
                  <a:cubicBezTo>
                    <a:pt x="3" y="37"/>
                    <a:pt x="2" y="37"/>
                    <a:pt x="2" y="37"/>
                  </a:cubicBezTo>
                  <a:cubicBezTo>
                    <a:pt x="2" y="38"/>
                    <a:pt x="1" y="39"/>
                    <a:pt x="0" y="40"/>
                  </a:cubicBezTo>
                  <a:cubicBezTo>
                    <a:pt x="1" y="39"/>
                    <a:pt x="2" y="38"/>
                    <a:pt x="3" y="37"/>
                  </a:cubicBezTo>
                  <a:moveTo>
                    <a:pt x="47" y="0"/>
                  </a:moveTo>
                  <a:cubicBezTo>
                    <a:pt x="47" y="0"/>
                    <a:pt x="36" y="17"/>
                    <a:pt x="22" y="28"/>
                  </a:cubicBezTo>
                  <a:cubicBezTo>
                    <a:pt x="21" y="38"/>
                    <a:pt x="16" y="53"/>
                    <a:pt x="16" y="53"/>
                  </a:cubicBezTo>
                  <a:cubicBezTo>
                    <a:pt x="16" y="53"/>
                    <a:pt x="25" y="32"/>
                    <a:pt x="29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5" y="35"/>
                    <a:pt x="26" y="65"/>
                    <a:pt x="26" y="65"/>
                  </a:cubicBezTo>
                  <a:cubicBezTo>
                    <a:pt x="34" y="53"/>
                    <a:pt x="34" y="41"/>
                    <a:pt x="36" y="41"/>
                  </a:cubicBezTo>
                  <a:cubicBezTo>
                    <a:pt x="37" y="41"/>
                    <a:pt x="37" y="41"/>
                    <a:pt x="38" y="42"/>
                  </a:cubicBezTo>
                  <a:cubicBezTo>
                    <a:pt x="43" y="47"/>
                    <a:pt x="34" y="81"/>
                    <a:pt x="34" y="83"/>
                  </a:cubicBezTo>
                  <a:cubicBezTo>
                    <a:pt x="39" y="71"/>
                    <a:pt x="42" y="58"/>
                    <a:pt x="43" y="46"/>
                  </a:cubicBezTo>
                  <a:cubicBezTo>
                    <a:pt x="44" y="22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" name="Freeform 911">
              <a:extLst>
                <a:ext uri="{FF2B5EF4-FFF2-40B4-BE49-F238E27FC236}">
                  <a16:creationId xmlns:a16="http://schemas.microsoft.com/office/drawing/2014/main" id="{FCFD472C-B6F9-42AE-B774-DF77026ED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8038" y="1347788"/>
              <a:ext cx="369888" cy="204788"/>
            </a:xfrm>
            <a:custGeom>
              <a:avLst/>
              <a:gdLst>
                <a:gd name="T0" fmla="*/ 4 w 112"/>
                <a:gd name="T1" fmla="*/ 10 h 62"/>
                <a:gd name="T2" fmla="*/ 6 w 112"/>
                <a:gd name="T3" fmla="*/ 3 h 62"/>
                <a:gd name="T4" fmla="*/ 18 w 112"/>
                <a:gd name="T5" fmla="*/ 0 h 62"/>
                <a:gd name="T6" fmla="*/ 19 w 112"/>
                <a:gd name="T7" fmla="*/ 0 h 62"/>
                <a:gd name="T8" fmla="*/ 19 w 112"/>
                <a:gd name="T9" fmla="*/ 0 h 62"/>
                <a:gd name="T10" fmla="*/ 38 w 112"/>
                <a:gd name="T11" fmla="*/ 4 h 62"/>
                <a:gd name="T12" fmla="*/ 39 w 112"/>
                <a:gd name="T13" fmla="*/ 5 h 62"/>
                <a:gd name="T14" fmla="*/ 40 w 112"/>
                <a:gd name="T15" fmla="*/ 5 h 62"/>
                <a:gd name="T16" fmla="*/ 44 w 112"/>
                <a:gd name="T17" fmla="*/ 6 h 62"/>
                <a:gd name="T18" fmla="*/ 112 w 112"/>
                <a:gd name="T19" fmla="*/ 57 h 62"/>
                <a:gd name="T20" fmla="*/ 82 w 112"/>
                <a:gd name="T21" fmla="*/ 62 h 62"/>
                <a:gd name="T22" fmla="*/ 78 w 112"/>
                <a:gd name="T23" fmla="*/ 62 h 62"/>
                <a:gd name="T24" fmla="*/ 33 w 112"/>
                <a:gd name="T25" fmla="*/ 56 h 62"/>
                <a:gd name="T26" fmla="*/ 32 w 112"/>
                <a:gd name="T27" fmla="*/ 56 h 62"/>
                <a:gd name="T28" fmla="*/ 32 w 112"/>
                <a:gd name="T29" fmla="*/ 56 h 62"/>
                <a:gd name="T30" fmla="*/ 27 w 112"/>
                <a:gd name="T31" fmla="*/ 55 h 62"/>
                <a:gd name="T32" fmla="*/ 16 w 112"/>
                <a:gd name="T33" fmla="*/ 49 h 62"/>
                <a:gd name="T34" fmla="*/ 7 w 112"/>
                <a:gd name="T35" fmla="*/ 34 h 62"/>
                <a:gd name="T36" fmla="*/ 2 w 112"/>
                <a:gd name="T37" fmla="*/ 19 h 62"/>
                <a:gd name="T38" fmla="*/ 4 w 112"/>
                <a:gd name="T39" fmla="*/ 1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2" h="62">
                  <a:moveTo>
                    <a:pt x="4" y="10"/>
                  </a:moveTo>
                  <a:cubicBezTo>
                    <a:pt x="7" y="10"/>
                    <a:pt x="5" y="5"/>
                    <a:pt x="6" y="3"/>
                  </a:cubicBezTo>
                  <a:cubicBezTo>
                    <a:pt x="7" y="1"/>
                    <a:pt x="11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4" y="1"/>
                    <a:pt x="30" y="2"/>
                    <a:pt x="38" y="4"/>
                  </a:cubicBezTo>
                  <a:cubicBezTo>
                    <a:pt x="38" y="4"/>
                    <a:pt x="39" y="5"/>
                    <a:pt x="39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1" y="5"/>
                    <a:pt x="42" y="6"/>
                    <a:pt x="44" y="6"/>
                  </a:cubicBezTo>
                  <a:cubicBezTo>
                    <a:pt x="65" y="14"/>
                    <a:pt x="103" y="29"/>
                    <a:pt x="112" y="57"/>
                  </a:cubicBezTo>
                  <a:cubicBezTo>
                    <a:pt x="82" y="62"/>
                    <a:pt x="82" y="62"/>
                    <a:pt x="82" y="62"/>
                  </a:cubicBezTo>
                  <a:cubicBezTo>
                    <a:pt x="82" y="62"/>
                    <a:pt x="80" y="62"/>
                    <a:pt x="78" y="62"/>
                  </a:cubicBezTo>
                  <a:cubicBezTo>
                    <a:pt x="70" y="61"/>
                    <a:pt x="49" y="60"/>
                    <a:pt x="33" y="5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0" y="56"/>
                    <a:pt x="28" y="55"/>
                    <a:pt x="27" y="55"/>
                  </a:cubicBezTo>
                  <a:cubicBezTo>
                    <a:pt x="22" y="53"/>
                    <a:pt x="18" y="51"/>
                    <a:pt x="16" y="49"/>
                  </a:cubicBezTo>
                  <a:cubicBezTo>
                    <a:pt x="12" y="44"/>
                    <a:pt x="9" y="39"/>
                    <a:pt x="7" y="34"/>
                  </a:cubicBezTo>
                  <a:cubicBezTo>
                    <a:pt x="4" y="28"/>
                    <a:pt x="3" y="23"/>
                    <a:pt x="2" y="19"/>
                  </a:cubicBezTo>
                  <a:cubicBezTo>
                    <a:pt x="0" y="13"/>
                    <a:pt x="1" y="9"/>
                    <a:pt x="4" y="1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4" name="Freeform 912">
              <a:extLst>
                <a:ext uri="{FF2B5EF4-FFF2-40B4-BE49-F238E27FC236}">
                  <a16:creationId xmlns:a16="http://schemas.microsoft.com/office/drawing/2014/main" id="{97533AF4-BC54-441D-8A72-E0C8CDE0C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6626" y="1368426"/>
              <a:ext cx="241300" cy="168275"/>
            </a:xfrm>
            <a:custGeom>
              <a:avLst/>
              <a:gdLst>
                <a:gd name="T0" fmla="*/ 5 w 73"/>
                <a:gd name="T1" fmla="*/ 0 h 51"/>
                <a:gd name="T2" fmla="*/ 37 w 73"/>
                <a:gd name="T3" fmla="*/ 22 h 51"/>
                <a:gd name="T4" fmla="*/ 36 w 73"/>
                <a:gd name="T5" fmla="*/ 24 h 51"/>
                <a:gd name="T6" fmla="*/ 35 w 73"/>
                <a:gd name="T7" fmla="*/ 24 h 51"/>
                <a:gd name="T8" fmla="*/ 2 w 73"/>
                <a:gd name="T9" fmla="*/ 17 h 51"/>
                <a:gd name="T10" fmla="*/ 0 w 73"/>
                <a:gd name="T11" fmla="*/ 17 h 51"/>
                <a:gd name="T12" fmla="*/ 29 w 73"/>
                <a:gd name="T13" fmla="*/ 33 h 51"/>
                <a:gd name="T14" fmla="*/ 26 w 73"/>
                <a:gd name="T15" fmla="*/ 32 h 51"/>
                <a:gd name="T16" fmla="*/ 7 w 73"/>
                <a:gd name="T17" fmla="*/ 31 h 51"/>
                <a:gd name="T18" fmla="*/ 0 w 73"/>
                <a:gd name="T19" fmla="*/ 31 h 51"/>
                <a:gd name="T20" fmla="*/ 7 w 73"/>
                <a:gd name="T21" fmla="*/ 34 h 51"/>
                <a:gd name="T22" fmla="*/ 32 w 73"/>
                <a:gd name="T23" fmla="*/ 48 h 51"/>
                <a:gd name="T24" fmla="*/ 33 w 73"/>
                <a:gd name="T25" fmla="*/ 49 h 51"/>
                <a:gd name="T26" fmla="*/ 46 w 73"/>
                <a:gd name="T27" fmla="*/ 49 h 51"/>
                <a:gd name="T28" fmla="*/ 73 w 73"/>
                <a:gd name="T29" fmla="*/ 51 h 51"/>
                <a:gd name="T30" fmla="*/ 5 w 73"/>
                <a:gd name="T3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1">
                  <a:moveTo>
                    <a:pt x="5" y="0"/>
                  </a:moveTo>
                  <a:cubicBezTo>
                    <a:pt x="17" y="5"/>
                    <a:pt x="34" y="19"/>
                    <a:pt x="37" y="22"/>
                  </a:cubicBezTo>
                  <a:cubicBezTo>
                    <a:pt x="39" y="24"/>
                    <a:pt x="37" y="24"/>
                    <a:pt x="36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22" y="17"/>
                    <a:pt x="8" y="17"/>
                    <a:pt x="2" y="17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7" y="18"/>
                    <a:pt x="38" y="33"/>
                    <a:pt x="29" y="33"/>
                  </a:cubicBezTo>
                  <a:cubicBezTo>
                    <a:pt x="28" y="33"/>
                    <a:pt x="27" y="33"/>
                    <a:pt x="26" y="32"/>
                  </a:cubicBezTo>
                  <a:cubicBezTo>
                    <a:pt x="21" y="31"/>
                    <a:pt x="14" y="31"/>
                    <a:pt x="7" y="31"/>
                  </a:cubicBezTo>
                  <a:cubicBezTo>
                    <a:pt x="5" y="31"/>
                    <a:pt x="2" y="31"/>
                    <a:pt x="0" y="31"/>
                  </a:cubicBezTo>
                  <a:cubicBezTo>
                    <a:pt x="3" y="32"/>
                    <a:pt x="5" y="33"/>
                    <a:pt x="7" y="34"/>
                  </a:cubicBezTo>
                  <a:cubicBezTo>
                    <a:pt x="23" y="38"/>
                    <a:pt x="38" y="45"/>
                    <a:pt x="32" y="48"/>
                  </a:cubicBezTo>
                  <a:cubicBezTo>
                    <a:pt x="32" y="48"/>
                    <a:pt x="33" y="49"/>
                    <a:pt x="33" y="49"/>
                  </a:cubicBezTo>
                  <a:cubicBezTo>
                    <a:pt x="38" y="49"/>
                    <a:pt x="42" y="49"/>
                    <a:pt x="46" y="49"/>
                  </a:cubicBezTo>
                  <a:cubicBezTo>
                    <a:pt x="62" y="49"/>
                    <a:pt x="73" y="51"/>
                    <a:pt x="73" y="51"/>
                  </a:cubicBezTo>
                  <a:cubicBezTo>
                    <a:pt x="64" y="23"/>
                    <a:pt x="26" y="8"/>
                    <a:pt x="5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5" name="Freeform 913">
              <a:extLst>
                <a:ext uri="{FF2B5EF4-FFF2-40B4-BE49-F238E27FC236}">
                  <a16:creationId xmlns:a16="http://schemas.microsoft.com/office/drawing/2014/main" id="{45E5E203-C4B9-49DC-8C3D-1393CF35C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4388" y="1520826"/>
              <a:ext cx="379413" cy="192088"/>
            </a:xfrm>
            <a:custGeom>
              <a:avLst/>
              <a:gdLst>
                <a:gd name="T0" fmla="*/ 1 w 115"/>
                <a:gd name="T1" fmla="*/ 41 h 58"/>
                <a:gd name="T2" fmla="*/ 18 w 115"/>
                <a:gd name="T3" fmla="*/ 17 h 58"/>
                <a:gd name="T4" fmla="*/ 19 w 115"/>
                <a:gd name="T5" fmla="*/ 15 h 58"/>
                <a:gd name="T6" fmla="*/ 20 w 115"/>
                <a:gd name="T7" fmla="*/ 15 h 58"/>
                <a:gd name="T8" fmla="*/ 21 w 115"/>
                <a:gd name="T9" fmla="*/ 14 h 58"/>
                <a:gd name="T10" fmla="*/ 21 w 115"/>
                <a:gd name="T11" fmla="*/ 14 h 58"/>
                <a:gd name="T12" fmla="*/ 33 w 115"/>
                <a:gd name="T13" fmla="*/ 9 h 58"/>
                <a:gd name="T14" fmla="*/ 54 w 115"/>
                <a:gd name="T15" fmla="*/ 5 h 58"/>
                <a:gd name="T16" fmla="*/ 54 w 115"/>
                <a:gd name="T17" fmla="*/ 5 h 58"/>
                <a:gd name="T18" fmla="*/ 55 w 115"/>
                <a:gd name="T19" fmla="*/ 4 h 58"/>
                <a:gd name="T20" fmla="*/ 110 w 115"/>
                <a:gd name="T21" fmla="*/ 5 h 58"/>
                <a:gd name="T22" fmla="*/ 115 w 115"/>
                <a:gd name="T23" fmla="*/ 20 h 58"/>
                <a:gd name="T24" fmla="*/ 81 w 115"/>
                <a:gd name="T25" fmla="*/ 54 h 58"/>
                <a:gd name="T26" fmla="*/ 49 w 115"/>
                <a:gd name="T27" fmla="*/ 58 h 58"/>
                <a:gd name="T28" fmla="*/ 49 w 115"/>
                <a:gd name="T29" fmla="*/ 58 h 58"/>
                <a:gd name="T30" fmla="*/ 37 w 115"/>
                <a:gd name="T31" fmla="*/ 57 h 58"/>
                <a:gd name="T32" fmla="*/ 24 w 115"/>
                <a:gd name="T33" fmla="*/ 55 h 58"/>
                <a:gd name="T34" fmla="*/ 9 w 115"/>
                <a:gd name="T35" fmla="*/ 51 h 58"/>
                <a:gd name="T36" fmla="*/ 9 w 115"/>
                <a:gd name="T37" fmla="*/ 44 h 58"/>
                <a:gd name="T38" fmla="*/ 1 w 115"/>
                <a:gd name="T39" fmla="*/ 4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5" h="58">
                  <a:moveTo>
                    <a:pt x="1" y="41"/>
                  </a:moveTo>
                  <a:cubicBezTo>
                    <a:pt x="0" y="39"/>
                    <a:pt x="6" y="26"/>
                    <a:pt x="18" y="17"/>
                  </a:cubicBezTo>
                  <a:cubicBezTo>
                    <a:pt x="18" y="16"/>
                    <a:pt x="18" y="16"/>
                    <a:pt x="19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5" y="11"/>
                    <a:pt x="29" y="10"/>
                    <a:pt x="33" y="9"/>
                  </a:cubicBezTo>
                  <a:cubicBezTo>
                    <a:pt x="40" y="7"/>
                    <a:pt x="47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4"/>
                    <a:pt x="55" y="4"/>
                    <a:pt x="55" y="4"/>
                  </a:cubicBezTo>
                  <a:cubicBezTo>
                    <a:pt x="87" y="0"/>
                    <a:pt x="110" y="5"/>
                    <a:pt x="110" y="5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0"/>
                    <a:pt x="99" y="46"/>
                    <a:pt x="81" y="54"/>
                  </a:cubicBezTo>
                  <a:cubicBezTo>
                    <a:pt x="71" y="58"/>
                    <a:pt x="60" y="58"/>
                    <a:pt x="49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5" y="58"/>
                    <a:pt x="41" y="57"/>
                    <a:pt x="37" y="57"/>
                  </a:cubicBezTo>
                  <a:cubicBezTo>
                    <a:pt x="32" y="56"/>
                    <a:pt x="27" y="56"/>
                    <a:pt x="24" y="55"/>
                  </a:cubicBezTo>
                  <a:cubicBezTo>
                    <a:pt x="11" y="55"/>
                    <a:pt x="10" y="54"/>
                    <a:pt x="9" y="51"/>
                  </a:cubicBezTo>
                  <a:cubicBezTo>
                    <a:pt x="9" y="47"/>
                    <a:pt x="9" y="46"/>
                    <a:pt x="9" y="44"/>
                  </a:cubicBezTo>
                  <a:cubicBezTo>
                    <a:pt x="9" y="43"/>
                    <a:pt x="2" y="44"/>
                    <a:pt x="1" y="4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6" name="Freeform 914">
              <a:extLst>
                <a:ext uri="{FF2B5EF4-FFF2-40B4-BE49-F238E27FC236}">
                  <a16:creationId xmlns:a16="http://schemas.microsoft.com/office/drawing/2014/main" id="{08A0362D-1DF9-4CE8-AFF8-FB471136A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9963" y="1530351"/>
              <a:ext cx="223838" cy="182563"/>
            </a:xfrm>
            <a:custGeom>
              <a:avLst/>
              <a:gdLst>
                <a:gd name="T0" fmla="*/ 36 w 68"/>
                <a:gd name="T1" fmla="*/ 0 h 55"/>
                <a:gd name="T2" fmla="*/ 8 w 68"/>
                <a:gd name="T3" fmla="*/ 1 h 55"/>
                <a:gd name="T4" fmla="*/ 18 w 68"/>
                <a:gd name="T5" fmla="*/ 1 h 55"/>
                <a:gd name="T6" fmla="*/ 35 w 68"/>
                <a:gd name="T7" fmla="*/ 2 h 55"/>
                <a:gd name="T8" fmla="*/ 34 w 68"/>
                <a:gd name="T9" fmla="*/ 4 h 55"/>
                <a:gd name="T10" fmla="*/ 31 w 68"/>
                <a:gd name="T11" fmla="*/ 4 h 55"/>
                <a:gd name="T12" fmla="*/ 6 w 68"/>
                <a:gd name="T13" fmla="*/ 13 h 55"/>
                <a:gd name="T14" fmla="*/ 18 w 68"/>
                <a:gd name="T15" fmla="*/ 10 h 55"/>
                <a:gd name="T16" fmla="*/ 27 w 68"/>
                <a:gd name="T17" fmla="*/ 15 h 55"/>
                <a:gd name="T18" fmla="*/ 0 w 68"/>
                <a:gd name="T19" fmla="*/ 28 h 55"/>
                <a:gd name="T20" fmla="*/ 30 w 68"/>
                <a:gd name="T21" fmla="*/ 23 h 55"/>
                <a:gd name="T22" fmla="*/ 38 w 68"/>
                <a:gd name="T23" fmla="*/ 25 h 55"/>
                <a:gd name="T24" fmla="*/ 11 w 68"/>
                <a:gd name="T25" fmla="*/ 39 h 55"/>
                <a:gd name="T26" fmla="*/ 14 w 68"/>
                <a:gd name="T27" fmla="*/ 39 h 55"/>
                <a:gd name="T28" fmla="*/ 40 w 68"/>
                <a:gd name="T29" fmla="*/ 33 h 55"/>
                <a:gd name="T30" fmla="*/ 40 w 68"/>
                <a:gd name="T31" fmla="*/ 33 h 55"/>
                <a:gd name="T32" fmla="*/ 42 w 68"/>
                <a:gd name="T33" fmla="*/ 36 h 55"/>
                <a:gd name="T34" fmla="*/ 2 w 68"/>
                <a:gd name="T35" fmla="*/ 55 h 55"/>
                <a:gd name="T36" fmla="*/ 9 w 68"/>
                <a:gd name="T37" fmla="*/ 55 h 55"/>
                <a:gd name="T38" fmla="*/ 34 w 68"/>
                <a:gd name="T39" fmla="*/ 51 h 55"/>
                <a:gd name="T40" fmla="*/ 68 w 68"/>
                <a:gd name="T41" fmla="*/ 17 h 55"/>
                <a:gd name="T42" fmla="*/ 63 w 68"/>
                <a:gd name="T43" fmla="*/ 2 h 55"/>
                <a:gd name="T44" fmla="*/ 36 w 68"/>
                <a:gd name="T4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55">
                  <a:moveTo>
                    <a:pt x="36" y="0"/>
                  </a:moveTo>
                  <a:cubicBezTo>
                    <a:pt x="28" y="0"/>
                    <a:pt x="18" y="0"/>
                    <a:pt x="8" y="1"/>
                  </a:cubicBezTo>
                  <a:cubicBezTo>
                    <a:pt x="11" y="1"/>
                    <a:pt x="14" y="1"/>
                    <a:pt x="18" y="1"/>
                  </a:cubicBezTo>
                  <a:cubicBezTo>
                    <a:pt x="26" y="1"/>
                    <a:pt x="34" y="2"/>
                    <a:pt x="35" y="2"/>
                  </a:cubicBezTo>
                  <a:cubicBezTo>
                    <a:pt x="37" y="3"/>
                    <a:pt x="34" y="4"/>
                    <a:pt x="34" y="4"/>
                  </a:cubicBezTo>
                  <a:cubicBezTo>
                    <a:pt x="33" y="4"/>
                    <a:pt x="32" y="4"/>
                    <a:pt x="31" y="4"/>
                  </a:cubicBezTo>
                  <a:cubicBezTo>
                    <a:pt x="18" y="4"/>
                    <a:pt x="6" y="13"/>
                    <a:pt x="6" y="13"/>
                  </a:cubicBezTo>
                  <a:cubicBezTo>
                    <a:pt x="9" y="11"/>
                    <a:pt x="14" y="10"/>
                    <a:pt x="18" y="10"/>
                  </a:cubicBezTo>
                  <a:cubicBezTo>
                    <a:pt x="27" y="10"/>
                    <a:pt x="34" y="13"/>
                    <a:pt x="27" y="15"/>
                  </a:cubicBezTo>
                  <a:cubicBezTo>
                    <a:pt x="16" y="17"/>
                    <a:pt x="2" y="27"/>
                    <a:pt x="0" y="28"/>
                  </a:cubicBezTo>
                  <a:cubicBezTo>
                    <a:pt x="5" y="26"/>
                    <a:pt x="20" y="23"/>
                    <a:pt x="30" y="23"/>
                  </a:cubicBezTo>
                  <a:cubicBezTo>
                    <a:pt x="34" y="23"/>
                    <a:pt x="38" y="23"/>
                    <a:pt x="38" y="25"/>
                  </a:cubicBezTo>
                  <a:cubicBezTo>
                    <a:pt x="40" y="31"/>
                    <a:pt x="11" y="39"/>
                    <a:pt x="11" y="39"/>
                  </a:cubicBezTo>
                  <a:cubicBezTo>
                    <a:pt x="12" y="39"/>
                    <a:pt x="13" y="39"/>
                    <a:pt x="14" y="39"/>
                  </a:cubicBezTo>
                  <a:cubicBezTo>
                    <a:pt x="25" y="39"/>
                    <a:pt x="37" y="33"/>
                    <a:pt x="40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4" y="33"/>
                    <a:pt x="42" y="36"/>
                    <a:pt x="42" y="36"/>
                  </a:cubicBezTo>
                  <a:cubicBezTo>
                    <a:pt x="33" y="51"/>
                    <a:pt x="8" y="54"/>
                    <a:pt x="2" y="55"/>
                  </a:cubicBezTo>
                  <a:cubicBezTo>
                    <a:pt x="4" y="55"/>
                    <a:pt x="7" y="55"/>
                    <a:pt x="9" y="55"/>
                  </a:cubicBezTo>
                  <a:cubicBezTo>
                    <a:pt x="18" y="55"/>
                    <a:pt x="26" y="54"/>
                    <a:pt x="34" y="51"/>
                  </a:cubicBezTo>
                  <a:cubicBezTo>
                    <a:pt x="52" y="43"/>
                    <a:pt x="68" y="17"/>
                    <a:pt x="68" y="17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3" y="2"/>
                    <a:pt x="52" y="0"/>
                    <a:pt x="36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7" name="Freeform 915">
              <a:extLst>
                <a:ext uri="{FF2B5EF4-FFF2-40B4-BE49-F238E27FC236}">
                  <a16:creationId xmlns:a16="http://schemas.microsoft.com/office/drawing/2014/main" id="{87189D4C-58D2-4859-B540-C5F1CA26A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9176" y="1798638"/>
              <a:ext cx="125413" cy="158750"/>
            </a:xfrm>
            <a:custGeom>
              <a:avLst/>
              <a:gdLst>
                <a:gd name="T0" fmla="*/ 25 w 38"/>
                <a:gd name="T1" fmla="*/ 0 h 48"/>
                <a:gd name="T2" fmla="*/ 12 w 38"/>
                <a:gd name="T3" fmla="*/ 27 h 48"/>
                <a:gd name="T4" fmla="*/ 11 w 38"/>
                <a:gd name="T5" fmla="*/ 28 h 48"/>
                <a:gd name="T6" fmla="*/ 10 w 38"/>
                <a:gd name="T7" fmla="*/ 1 h 48"/>
                <a:gd name="T8" fmla="*/ 2 w 38"/>
                <a:gd name="T9" fmla="*/ 20 h 48"/>
                <a:gd name="T10" fmla="*/ 0 w 38"/>
                <a:gd name="T11" fmla="*/ 19 h 48"/>
                <a:gd name="T12" fmla="*/ 6 w 38"/>
                <a:gd name="T13" fmla="*/ 35 h 48"/>
                <a:gd name="T14" fmla="*/ 11 w 38"/>
                <a:gd name="T15" fmla="*/ 41 h 48"/>
                <a:gd name="T16" fmla="*/ 11 w 38"/>
                <a:gd name="T17" fmla="*/ 41 h 48"/>
                <a:gd name="T18" fmla="*/ 12 w 38"/>
                <a:gd name="T19" fmla="*/ 41 h 48"/>
                <a:gd name="T20" fmla="*/ 18 w 38"/>
                <a:gd name="T21" fmla="*/ 46 h 48"/>
                <a:gd name="T22" fmla="*/ 20 w 38"/>
                <a:gd name="T23" fmla="*/ 48 h 48"/>
                <a:gd name="T24" fmla="*/ 23 w 38"/>
                <a:gd name="T25" fmla="*/ 47 h 48"/>
                <a:gd name="T26" fmla="*/ 38 w 38"/>
                <a:gd name="T27" fmla="*/ 24 h 48"/>
                <a:gd name="T28" fmla="*/ 26 w 38"/>
                <a:gd name="T29" fmla="*/ 38 h 48"/>
                <a:gd name="T30" fmla="*/ 26 w 38"/>
                <a:gd name="T31" fmla="*/ 38 h 48"/>
                <a:gd name="T32" fmla="*/ 36 w 38"/>
                <a:gd name="T33" fmla="*/ 10 h 48"/>
                <a:gd name="T34" fmla="*/ 20 w 38"/>
                <a:gd name="T35" fmla="*/ 34 h 48"/>
                <a:gd name="T36" fmla="*/ 18 w 38"/>
                <a:gd name="T37" fmla="*/ 33 h 48"/>
                <a:gd name="T38" fmla="*/ 25 w 38"/>
                <a:gd name="T3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" h="48">
                  <a:moveTo>
                    <a:pt x="25" y="0"/>
                  </a:moveTo>
                  <a:cubicBezTo>
                    <a:pt x="25" y="0"/>
                    <a:pt x="19" y="24"/>
                    <a:pt x="12" y="27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5" y="28"/>
                    <a:pt x="9" y="4"/>
                    <a:pt x="10" y="1"/>
                  </a:cubicBezTo>
                  <a:cubicBezTo>
                    <a:pt x="9" y="3"/>
                    <a:pt x="6" y="20"/>
                    <a:pt x="2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2" y="27"/>
                    <a:pt x="5" y="32"/>
                    <a:pt x="6" y="35"/>
                  </a:cubicBezTo>
                  <a:cubicBezTo>
                    <a:pt x="9" y="40"/>
                    <a:pt x="9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4" y="41"/>
                    <a:pt x="16" y="41"/>
                    <a:pt x="18" y="46"/>
                  </a:cubicBezTo>
                  <a:cubicBezTo>
                    <a:pt x="18" y="48"/>
                    <a:pt x="19" y="48"/>
                    <a:pt x="20" y="48"/>
                  </a:cubicBezTo>
                  <a:cubicBezTo>
                    <a:pt x="22" y="48"/>
                    <a:pt x="23" y="47"/>
                    <a:pt x="23" y="47"/>
                  </a:cubicBezTo>
                  <a:cubicBezTo>
                    <a:pt x="28" y="43"/>
                    <a:pt x="33" y="34"/>
                    <a:pt x="38" y="24"/>
                  </a:cubicBezTo>
                  <a:cubicBezTo>
                    <a:pt x="37" y="25"/>
                    <a:pt x="30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36" y="21"/>
                    <a:pt x="36" y="10"/>
                  </a:cubicBezTo>
                  <a:cubicBezTo>
                    <a:pt x="36" y="10"/>
                    <a:pt x="26" y="34"/>
                    <a:pt x="20" y="34"/>
                  </a:cubicBezTo>
                  <a:cubicBezTo>
                    <a:pt x="19" y="34"/>
                    <a:pt x="18" y="34"/>
                    <a:pt x="18" y="33"/>
                  </a:cubicBezTo>
                  <a:cubicBezTo>
                    <a:pt x="22" y="21"/>
                    <a:pt x="26" y="16"/>
                    <a:pt x="25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8" name="Freeform 916">
              <a:extLst>
                <a:ext uri="{FF2B5EF4-FFF2-40B4-BE49-F238E27FC236}">
                  <a16:creationId xmlns:a16="http://schemas.microsoft.com/office/drawing/2014/main" id="{B79E3DF6-B978-4217-9C80-70C89460B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2813" y="1616076"/>
              <a:ext cx="11113" cy="0"/>
            </a:xfrm>
            <a:custGeom>
              <a:avLst/>
              <a:gdLst>
                <a:gd name="T0" fmla="*/ 3 w 3"/>
                <a:gd name="T1" fmla="*/ 0 w 3"/>
                <a:gd name="T2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0"/>
                    <a:pt x="3" y="0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9" name="Freeform 917">
              <a:extLst>
                <a:ext uri="{FF2B5EF4-FFF2-40B4-BE49-F238E27FC236}">
                  <a16:creationId xmlns:a16="http://schemas.microsoft.com/office/drawing/2014/main" id="{C963E6C0-8B5E-4841-AB0E-F6BF0B379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7888" y="1566863"/>
              <a:ext cx="9525" cy="3175"/>
            </a:xfrm>
            <a:custGeom>
              <a:avLst/>
              <a:gdLst>
                <a:gd name="T0" fmla="*/ 1 w 3"/>
                <a:gd name="T1" fmla="*/ 1 h 1"/>
                <a:gd name="T2" fmla="*/ 0 w 3"/>
                <a:gd name="T3" fmla="*/ 1 h 1"/>
                <a:gd name="T4" fmla="*/ 2 w 3"/>
                <a:gd name="T5" fmla="*/ 0 h 1"/>
                <a:gd name="T6" fmla="*/ 2 w 3"/>
                <a:gd name="T7" fmla="*/ 0 h 1"/>
                <a:gd name="T8" fmla="*/ 3 w 3"/>
                <a:gd name="T9" fmla="*/ 0 h 1"/>
                <a:gd name="T10" fmla="*/ 1 w 3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1" y="1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0" name="Freeform 918">
              <a:extLst>
                <a:ext uri="{FF2B5EF4-FFF2-40B4-BE49-F238E27FC236}">
                  <a16:creationId xmlns:a16="http://schemas.microsoft.com/office/drawing/2014/main" id="{CA3F2792-7802-4F2E-9B1F-4E28FDC29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7563" y="1576388"/>
              <a:ext cx="119063" cy="131763"/>
            </a:xfrm>
            <a:custGeom>
              <a:avLst/>
              <a:gdLst>
                <a:gd name="T0" fmla="*/ 17 w 36"/>
                <a:gd name="T1" fmla="*/ 0 h 40"/>
                <a:gd name="T2" fmla="*/ 15 w 36"/>
                <a:gd name="T3" fmla="*/ 1 h 40"/>
                <a:gd name="T4" fmla="*/ 13 w 36"/>
                <a:gd name="T5" fmla="*/ 3 h 40"/>
                <a:gd name="T6" fmla="*/ 0 w 36"/>
                <a:gd name="T7" fmla="*/ 24 h 40"/>
                <a:gd name="T8" fmla="*/ 0 w 36"/>
                <a:gd name="T9" fmla="*/ 24 h 40"/>
                <a:gd name="T10" fmla="*/ 8 w 36"/>
                <a:gd name="T11" fmla="*/ 27 h 40"/>
                <a:gd name="T12" fmla="*/ 8 w 36"/>
                <a:gd name="T13" fmla="*/ 27 h 40"/>
                <a:gd name="T14" fmla="*/ 8 w 36"/>
                <a:gd name="T15" fmla="*/ 27 h 40"/>
                <a:gd name="T16" fmla="*/ 8 w 36"/>
                <a:gd name="T17" fmla="*/ 29 h 40"/>
                <a:gd name="T18" fmla="*/ 8 w 36"/>
                <a:gd name="T19" fmla="*/ 30 h 40"/>
                <a:gd name="T20" fmla="*/ 8 w 36"/>
                <a:gd name="T21" fmla="*/ 31 h 40"/>
                <a:gd name="T22" fmla="*/ 8 w 36"/>
                <a:gd name="T23" fmla="*/ 34 h 40"/>
                <a:gd name="T24" fmla="*/ 23 w 36"/>
                <a:gd name="T25" fmla="*/ 38 h 40"/>
                <a:gd name="T26" fmla="*/ 36 w 36"/>
                <a:gd name="T27" fmla="*/ 40 h 40"/>
                <a:gd name="T28" fmla="*/ 16 w 36"/>
                <a:gd name="T29" fmla="*/ 31 h 40"/>
                <a:gd name="T30" fmla="*/ 32 w 36"/>
                <a:gd name="T31" fmla="*/ 26 h 40"/>
                <a:gd name="T32" fmla="*/ 35 w 36"/>
                <a:gd name="T33" fmla="*/ 26 h 40"/>
                <a:gd name="T34" fmla="*/ 15 w 36"/>
                <a:gd name="T35" fmla="*/ 21 h 40"/>
                <a:gd name="T36" fmla="*/ 28 w 36"/>
                <a:gd name="T37" fmla="*/ 12 h 40"/>
                <a:gd name="T38" fmla="*/ 13 w 36"/>
                <a:gd name="T39" fmla="*/ 13 h 40"/>
                <a:gd name="T40" fmla="*/ 13 w 36"/>
                <a:gd name="T41" fmla="*/ 14 h 40"/>
                <a:gd name="T42" fmla="*/ 17 w 36"/>
                <a:gd name="T4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40">
                  <a:moveTo>
                    <a:pt x="17" y="0"/>
                  </a:moveTo>
                  <a:cubicBezTo>
                    <a:pt x="16" y="0"/>
                    <a:pt x="15" y="1"/>
                    <a:pt x="15" y="1"/>
                  </a:cubicBezTo>
                  <a:cubicBezTo>
                    <a:pt x="14" y="2"/>
                    <a:pt x="13" y="2"/>
                    <a:pt x="13" y="3"/>
                  </a:cubicBezTo>
                  <a:cubicBezTo>
                    <a:pt x="4" y="11"/>
                    <a:pt x="0" y="21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7"/>
                    <a:pt x="8" y="26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8"/>
                    <a:pt x="8" y="28"/>
                    <a:pt x="8" y="29"/>
                  </a:cubicBezTo>
                  <a:cubicBezTo>
                    <a:pt x="8" y="29"/>
                    <a:pt x="8" y="30"/>
                    <a:pt x="8" y="30"/>
                  </a:cubicBezTo>
                  <a:cubicBezTo>
                    <a:pt x="8" y="30"/>
                    <a:pt x="8" y="31"/>
                    <a:pt x="8" y="31"/>
                  </a:cubicBezTo>
                  <a:cubicBezTo>
                    <a:pt x="8" y="32"/>
                    <a:pt x="8" y="33"/>
                    <a:pt x="8" y="34"/>
                  </a:cubicBezTo>
                  <a:cubicBezTo>
                    <a:pt x="9" y="37"/>
                    <a:pt x="10" y="38"/>
                    <a:pt x="23" y="38"/>
                  </a:cubicBezTo>
                  <a:cubicBezTo>
                    <a:pt x="26" y="39"/>
                    <a:pt x="31" y="39"/>
                    <a:pt x="36" y="40"/>
                  </a:cubicBezTo>
                  <a:cubicBezTo>
                    <a:pt x="36" y="40"/>
                    <a:pt x="17" y="36"/>
                    <a:pt x="16" y="31"/>
                  </a:cubicBezTo>
                  <a:cubicBezTo>
                    <a:pt x="14" y="26"/>
                    <a:pt x="26" y="26"/>
                    <a:pt x="32" y="26"/>
                  </a:cubicBezTo>
                  <a:cubicBezTo>
                    <a:pt x="34" y="26"/>
                    <a:pt x="35" y="26"/>
                    <a:pt x="35" y="26"/>
                  </a:cubicBezTo>
                  <a:cubicBezTo>
                    <a:pt x="35" y="26"/>
                    <a:pt x="16" y="24"/>
                    <a:pt x="15" y="21"/>
                  </a:cubicBezTo>
                  <a:cubicBezTo>
                    <a:pt x="14" y="18"/>
                    <a:pt x="21" y="13"/>
                    <a:pt x="28" y="12"/>
                  </a:cubicBezTo>
                  <a:cubicBezTo>
                    <a:pt x="24" y="12"/>
                    <a:pt x="17" y="13"/>
                    <a:pt x="13" y="13"/>
                  </a:cubicBezTo>
                  <a:cubicBezTo>
                    <a:pt x="13" y="13"/>
                    <a:pt x="13" y="14"/>
                    <a:pt x="13" y="14"/>
                  </a:cubicBezTo>
                  <a:cubicBezTo>
                    <a:pt x="8" y="14"/>
                    <a:pt x="11" y="5"/>
                    <a:pt x="1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1" name="Freeform 919">
              <a:extLst>
                <a:ext uri="{FF2B5EF4-FFF2-40B4-BE49-F238E27FC236}">
                  <a16:creationId xmlns:a16="http://schemas.microsoft.com/office/drawing/2014/main" id="{5CA16B47-FD2E-469E-B354-6BCC710DA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0588" y="15065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2" name="Freeform 920">
              <a:extLst>
                <a:ext uri="{FF2B5EF4-FFF2-40B4-BE49-F238E27FC236}">
                  <a16:creationId xmlns:a16="http://schemas.microsoft.com/office/drawing/2014/main" id="{626DBF15-63F8-4536-AFC9-B4AF8B5A7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1213" y="1347788"/>
              <a:ext cx="134938" cy="182563"/>
            </a:xfrm>
            <a:custGeom>
              <a:avLst/>
              <a:gdLst>
                <a:gd name="T0" fmla="*/ 15 w 41"/>
                <a:gd name="T1" fmla="*/ 0 h 55"/>
                <a:gd name="T2" fmla="*/ 5 w 41"/>
                <a:gd name="T3" fmla="*/ 3 h 55"/>
                <a:gd name="T4" fmla="*/ 5 w 41"/>
                <a:gd name="T5" fmla="*/ 5 h 55"/>
                <a:gd name="T6" fmla="*/ 5 w 41"/>
                <a:gd name="T7" fmla="*/ 7 h 55"/>
                <a:gd name="T8" fmla="*/ 3 w 41"/>
                <a:gd name="T9" fmla="*/ 10 h 55"/>
                <a:gd name="T10" fmla="*/ 3 w 41"/>
                <a:gd name="T11" fmla="*/ 10 h 55"/>
                <a:gd name="T12" fmla="*/ 3 w 41"/>
                <a:gd name="T13" fmla="*/ 10 h 55"/>
                <a:gd name="T14" fmla="*/ 0 w 41"/>
                <a:gd name="T15" fmla="*/ 13 h 55"/>
                <a:gd name="T16" fmla="*/ 1 w 41"/>
                <a:gd name="T17" fmla="*/ 19 h 55"/>
                <a:gd name="T18" fmla="*/ 6 w 41"/>
                <a:gd name="T19" fmla="*/ 34 h 55"/>
                <a:gd name="T20" fmla="*/ 15 w 41"/>
                <a:gd name="T21" fmla="*/ 49 h 55"/>
                <a:gd name="T22" fmla="*/ 26 w 41"/>
                <a:gd name="T23" fmla="*/ 55 h 55"/>
                <a:gd name="T24" fmla="*/ 14 w 41"/>
                <a:gd name="T25" fmla="*/ 36 h 55"/>
                <a:gd name="T26" fmla="*/ 28 w 41"/>
                <a:gd name="T27" fmla="*/ 32 h 55"/>
                <a:gd name="T28" fmla="*/ 35 w 41"/>
                <a:gd name="T29" fmla="*/ 32 h 55"/>
                <a:gd name="T30" fmla="*/ 16 w 41"/>
                <a:gd name="T31" fmla="*/ 26 h 55"/>
                <a:gd name="T32" fmla="*/ 14 w 41"/>
                <a:gd name="T33" fmla="*/ 19 h 55"/>
                <a:gd name="T34" fmla="*/ 16 w 41"/>
                <a:gd name="T35" fmla="*/ 19 h 55"/>
                <a:gd name="T36" fmla="*/ 31 w 41"/>
                <a:gd name="T37" fmla="*/ 22 h 55"/>
                <a:gd name="T38" fmla="*/ 15 w 41"/>
                <a:gd name="T39" fmla="*/ 13 h 55"/>
                <a:gd name="T40" fmla="*/ 18 w 41"/>
                <a:gd name="T41" fmla="*/ 7 h 55"/>
                <a:gd name="T42" fmla="*/ 20 w 41"/>
                <a:gd name="T43" fmla="*/ 7 h 55"/>
                <a:gd name="T44" fmla="*/ 41 w 41"/>
                <a:gd name="T45" fmla="*/ 15 h 55"/>
                <a:gd name="T46" fmla="*/ 18 w 41"/>
                <a:gd name="T47" fmla="*/ 0 h 55"/>
                <a:gd name="T48" fmla="*/ 18 w 41"/>
                <a:gd name="T49" fmla="*/ 0 h 55"/>
                <a:gd name="T50" fmla="*/ 18 w 41"/>
                <a:gd name="T51" fmla="*/ 0 h 55"/>
                <a:gd name="T52" fmla="*/ 17 w 41"/>
                <a:gd name="T53" fmla="*/ 0 h 55"/>
                <a:gd name="T54" fmla="*/ 15 w 41"/>
                <a:gd name="T5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" h="55">
                  <a:moveTo>
                    <a:pt x="15" y="0"/>
                  </a:moveTo>
                  <a:cubicBezTo>
                    <a:pt x="9" y="0"/>
                    <a:pt x="6" y="1"/>
                    <a:pt x="5" y="3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5" y="7"/>
                    <a:pt x="5" y="7"/>
                  </a:cubicBezTo>
                  <a:cubicBezTo>
                    <a:pt x="5" y="9"/>
                    <a:pt x="5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1" y="10"/>
                    <a:pt x="0" y="11"/>
                    <a:pt x="0" y="13"/>
                  </a:cubicBezTo>
                  <a:cubicBezTo>
                    <a:pt x="0" y="15"/>
                    <a:pt x="0" y="17"/>
                    <a:pt x="1" y="19"/>
                  </a:cubicBezTo>
                  <a:cubicBezTo>
                    <a:pt x="2" y="23"/>
                    <a:pt x="3" y="28"/>
                    <a:pt x="6" y="34"/>
                  </a:cubicBezTo>
                  <a:cubicBezTo>
                    <a:pt x="8" y="39"/>
                    <a:pt x="11" y="44"/>
                    <a:pt x="15" y="49"/>
                  </a:cubicBezTo>
                  <a:cubicBezTo>
                    <a:pt x="17" y="51"/>
                    <a:pt x="21" y="53"/>
                    <a:pt x="26" y="55"/>
                  </a:cubicBezTo>
                  <a:cubicBezTo>
                    <a:pt x="26" y="55"/>
                    <a:pt x="11" y="43"/>
                    <a:pt x="14" y="36"/>
                  </a:cubicBezTo>
                  <a:cubicBezTo>
                    <a:pt x="16" y="32"/>
                    <a:pt x="22" y="32"/>
                    <a:pt x="28" y="32"/>
                  </a:cubicBezTo>
                  <a:cubicBezTo>
                    <a:pt x="32" y="32"/>
                    <a:pt x="35" y="32"/>
                    <a:pt x="35" y="32"/>
                  </a:cubicBezTo>
                  <a:cubicBezTo>
                    <a:pt x="35" y="32"/>
                    <a:pt x="22" y="27"/>
                    <a:pt x="16" y="26"/>
                  </a:cubicBezTo>
                  <a:cubicBezTo>
                    <a:pt x="9" y="26"/>
                    <a:pt x="9" y="20"/>
                    <a:pt x="14" y="19"/>
                  </a:cubicBezTo>
                  <a:cubicBezTo>
                    <a:pt x="15" y="19"/>
                    <a:pt x="16" y="19"/>
                    <a:pt x="16" y="19"/>
                  </a:cubicBezTo>
                  <a:cubicBezTo>
                    <a:pt x="22" y="19"/>
                    <a:pt x="30" y="22"/>
                    <a:pt x="31" y="22"/>
                  </a:cubicBezTo>
                  <a:cubicBezTo>
                    <a:pt x="30" y="21"/>
                    <a:pt x="22" y="15"/>
                    <a:pt x="15" y="13"/>
                  </a:cubicBezTo>
                  <a:cubicBezTo>
                    <a:pt x="8" y="11"/>
                    <a:pt x="11" y="7"/>
                    <a:pt x="18" y="7"/>
                  </a:cubicBezTo>
                  <a:cubicBezTo>
                    <a:pt x="18" y="7"/>
                    <a:pt x="19" y="7"/>
                    <a:pt x="20" y="7"/>
                  </a:cubicBezTo>
                  <a:cubicBezTo>
                    <a:pt x="28" y="8"/>
                    <a:pt x="41" y="15"/>
                    <a:pt x="41" y="15"/>
                  </a:cubicBezTo>
                  <a:cubicBezTo>
                    <a:pt x="41" y="15"/>
                    <a:pt x="32" y="2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3" name="Freeform 921">
              <a:extLst>
                <a:ext uri="{FF2B5EF4-FFF2-40B4-BE49-F238E27FC236}">
                  <a16:creationId xmlns:a16="http://schemas.microsoft.com/office/drawing/2014/main" id="{5D2F9160-5303-472F-AABC-F55743C42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1726" y="1490663"/>
              <a:ext cx="125413" cy="155575"/>
            </a:xfrm>
            <a:custGeom>
              <a:avLst/>
              <a:gdLst>
                <a:gd name="T0" fmla="*/ 0 w 38"/>
                <a:gd name="T1" fmla="*/ 13 h 47"/>
                <a:gd name="T2" fmla="*/ 22 w 38"/>
                <a:gd name="T3" fmla="*/ 24 h 47"/>
                <a:gd name="T4" fmla="*/ 10 w 38"/>
                <a:gd name="T5" fmla="*/ 38 h 47"/>
                <a:gd name="T6" fmla="*/ 23 w 38"/>
                <a:gd name="T7" fmla="*/ 32 h 47"/>
                <a:gd name="T8" fmla="*/ 26 w 38"/>
                <a:gd name="T9" fmla="*/ 47 h 47"/>
                <a:gd name="T10" fmla="*/ 29 w 38"/>
                <a:gd name="T11" fmla="*/ 36 h 47"/>
                <a:gd name="T12" fmla="*/ 31 w 38"/>
                <a:gd name="T13" fmla="*/ 27 h 47"/>
                <a:gd name="T14" fmla="*/ 31 w 38"/>
                <a:gd name="T15" fmla="*/ 17 h 47"/>
                <a:gd name="T16" fmla="*/ 15 w 38"/>
                <a:gd name="T17" fmla="*/ 0 h 47"/>
                <a:gd name="T18" fmla="*/ 22 w 38"/>
                <a:gd name="T19" fmla="*/ 17 h 47"/>
                <a:gd name="T20" fmla="*/ 0 w 38"/>
                <a:gd name="T21" fmla="*/ 1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7">
                  <a:moveTo>
                    <a:pt x="0" y="13"/>
                  </a:moveTo>
                  <a:cubicBezTo>
                    <a:pt x="0" y="13"/>
                    <a:pt x="19" y="18"/>
                    <a:pt x="22" y="24"/>
                  </a:cubicBezTo>
                  <a:cubicBezTo>
                    <a:pt x="24" y="29"/>
                    <a:pt x="10" y="38"/>
                    <a:pt x="10" y="38"/>
                  </a:cubicBezTo>
                  <a:cubicBezTo>
                    <a:pt x="10" y="38"/>
                    <a:pt x="19" y="38"/>
                    <a:pt x="23" y="32"/>
                  </a:cubicBezTo>
                  <a:cubicBezTo>
                    <a:pt x="23" y="32"/>
                    <a:pt x="27" y="34"/>
                    <a:pt x="26" y="47"/>
                  </a:cubicBezTo>
                  <a:cubicBezTo>
                    <a:pt x="26" y="47"/>
                    <a:pt x="28" y="42"/>
                    <a:pt x="29" y="36"/>
                  </a:cubicBezTo>
                  <a:cubicBezTo>
                    <a:pt x="30" y="34"/>
                    <a:pt x="31" y="27"/>
                    <a:pt x="31" y="27"/>
                  </a:cubicBezTo>
                  <a:cubicBezTo>
                    <a:pt x="31" y="27"/>
                    <a:pt x="38" y="21"/>
                    <a:pt x="31" y="17"/>
                  </a:cubicBezTo>
                  <a:cubicBezTo>
                    <a:pt x="31" y="17"/>
                    <a:pt x="22" y="4"/>
                    <a:pt x="15" y="0"/>
                  </a:cubicBezTo>
                  <a:cubicBezTo>
                    <a:pt x="15" y="0"/>
                    <a:pt x="23" y="11"/>
                    <a:pt x="22" y="17"/>
                  </a:cubicBezTo>
                  <a:cubicBezTo>
                    <a:pt x="22" y="17"/>
                    <a:pt x="12" y="13"/>
                    <a:pt x="0" y="13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4" name="Freeform 922">
              <a:extLst>
                <a:ext uri="{FF2B5EF4-FFF2-40B4-BE49-F238E27FC236}">
                  <a16:creationId xmlns:a16="http://schemas.microsoft.com/office/drawing/2014/main" id="{D5E44993-423F-4950-A4E3-58C089A57C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1263" y="1341438"/>
              <a:ext cx="336550" cy="231775"/>
            </a:xfrm>
            <a:custGeom>
              <a:avLst/>
              <a:gdLst>
                <a:gd name="T0" fmla="*/ 0 w 102"/>
                <a:gd name="T1" fmla="*/ 70 h 70"/>
                <a:gd name="T2" fmla="*/ 98 w 102"/>
                <a:gd name="T3" fmla="*/ 5 h 70"/>
                <a:gd name="T4" fmla="*/ 98 w 102"/>
                <a:gd name="T5" fmla="*/ 0 h 70"/>
                <a:gd name="T6" fmla="*/ 0 w 102"/>
                <a:gd name="T7" fmla="*/ 64 h 70"/>
                <a:gd name="T8" fmla="*/ 0 w 102"/>
                <a:gd name="T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70">
                  <a:moveTo>
                    <a:pt x="0" y="70"/>
                  </a:moveTo>
                  <a:cubicBezTo>
                    <a:pt x="0" y="70"/>
                    <a:pt x="57" y="55"/>
                    <a:pt x="98" y="5"/>
                  </a:cubicBezTo>
                  <a:cubicBezTo>
                    <a:pt x="98" y="5"/>
                    <a:pt x="102" y="0"/>
                    <a:pt x="98" y="0"/>
                  </a:cubicBezTo>
                  <a:cubicBezTo>
                    <a:pt x="89" y="0"/>
                    <a:pt x="75" y="41"/>
                    <a:pt x="0" y="64"/>
                  </a:cubicBezTo>
                  <a:cubicBezTo>
                    <a:pt x="0" y="70"/>
                    <a:pt x="0" y="70"/>
                    <a:pt x="0" y="7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5" name="Freeform 923">
              <a:extLst>
                <a:ext uri="{FF2B5EF4-FFF2-40B4-BE49-F238E27FC236}">
                  <a16:creationId xmlns:a16="http://schemas.microsoft.com/office/drawing/2014/main" id="{1A6B0D16-3B98-4604-B52C-37F5A43F62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9213" y="682626"/>
              <a:ext cx="225425" cy="198438"/>
            </a:xfrm>
            <a:custGeom>
              <a:avLst/>
              <a:gdLst>
                <a:gd name="T0" fmla="*/ 68 w 68"/>
                <a:gd name="T1" fmla="*/ 51 h 60"/>
                <a:gd name="T2" fmla="*/ 17 w 68"/>
                <a:gd name="T3" fmla="*/ 1 h 60"/>
                <a:gd name="T4" fmla="*/ 12 w 68"/>
                <a:gd name="T5" fmla="*/ 5 h 60"/>
                <a:gd name="T6" fmla="*/ 2 w 68"/>
                <a:gd name="T7" fmla="*/ 9 h 60"/>
                <a:gd name="T8" fmla="*/ 15 w 68"/>
                <a:gd name="T9" fmla="*/ 34 h 60"/>
                <a:gd name="T10" fmla="*/ 59 w 68"/>
                <a:gd name="T1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0">
                  <a:moveTo>
                    <a:pt x="68" y="51"/>
                  </a:moveTo>
                  <a:cubicBezTo>
                    <a:pt x="68" y="51"/>
                    <a:pt x="57" y="7"/>
                    <a:pt x="17" y="1"/>
                  </a:cubicBezTo>
                  <a:cubicBezTo>
                    <a:pt x="17" y="1"/>
                    <a:pt x="11" y="0"/>
                    <a:pt x="12" y="5"/>
                  </a:cubicBezTo>
                  <a:cubicBezTo>
                    <a:pt x="12" y="9"/>
                    <a:pt x="5" y="5"/>
                    <a:pt x="2" y="9"/>
                  </a:cubicBezTo>
                  <a:cubicBezTo>
                    <a:pt x="0" y="12"/>
                    <a:pt x="6" y="22"/>
                    <a:pt x="15" y="34"/>
                  </a:cubicBezTo>
                  <a:cubicBezTo>
                    <a:pt x="23" y="47"/>
                    <a:pt x="38" y="60"/>
                    <a:pt x="59" y="6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6" name="Freeform 924">
              <a:extLst>
                <a:ext uri="{FF2B5EF4-FFF2-40B4-BE49-F238E27FC236}">
                  <a16:creationId xmlns:a16="http://schemas.microsoft.com/office/drawing/2014/main" id="{72073429-6C5E-47E9-ADB4-5FCC6C8B4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5888" y="738188"/>
              <a:ext cx="138113" cy="130175"/>
            </a:xfrm>
            <a:custGeom>
              <a:avLst/>
              <a:gdLst>
                <a:gd name="T0" fmla="*/ 15 w 42"/>
                <a:gd name="T1" fmla="*/ 0 h 39"/>
                <a:gd name="T2" fmla="*/ 26 w 42"/>
                <a:gd name="T3" fmla="*/ 20 h 39"/>
                <a:gd name="T4" fmla="*/ 8 w 42"/>
                <a:gd name="T5" fmla="*/ 9 h 39"/>
                <a:gd name="T6" fmla="*/ 35 w 42"/>
                <a:gd name="T7" fmla="*/ 39 h 39"/>
                <a:gd name="T8" fmla="*/ 41 w 42"/>
                <a:gd name="T9" fmla="*/ 38 h 39"/>
                <a:gd name="T10" fmla="*/ 39 w 42"/>
                <a:gd name="T11" fmla="*/ 24 h 39"/>
                <a:gd name="T12" fmla="*/ 15 w 42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39">
                  <a:moveTo>
                    <a:pt x="15" y="0"/>
                  </a:moveTo>
                  <a:cubicBezTo>
                    <a:pt x="15" y="0"/>
                    <a:pt x="25" y="15"/>
                    <a:pt x="26" y="20"/>
                  </a:cubicBezTo>
                  <a:cubicBezTo>
                    <a:pt x="26" y="20"/>
                    <a:pt x="17" y="12"/>
                    <a:pt x="8" y="9"/>
                  </a:cubicBezTo>
                  <a:cubicBezTo>
                    <a:pt x="0" y="7"/>
                    <a:pt x="35" y="39"/>
                    <a:pt x="35" y="39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8"/>
                    <a:pt x="42" y="27"/>
                    <a:pt x="39" y="24"/>
                  </a:cubicBezTo>
                  <a:cubicBezTo>
                    <a:pt x="37" y="21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7" name="Freeform 925">
              <a:extLst>
                <a:ext uri="{FF2B5EF4-FFF2-40B4-BE49-F238E27FC236}">
                  <a16:creationId xmlns:a16="http://schemas.microsoft.com/office/drawing/2014/main" id="{B405C751-1B97-4E6C-9CAB-CFAC5A9518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2863" y="722313"/>
              <a:ext cx="211138" cy="198438"/>
            </a:xfrm>
            <a:custGeom>
              <a:avLst/>
              <a:gdLst>
                <a:gd name="T0" fmla="*/ 53 w 64"/>
                <a:gd name="T1" fmla="*/ 60 h 60"/>
                <a:gd name="T2" fmla="*/ 29 w 64"/>
                <a:gd name="T3" fmla="*/ 51 h 60"/>
                <a:gd name="T4" fmla="*/ 28 w 64"/>
                <a:gd name="T5" fmla="*/ 50 h 60"/>
                <a:gd name="T6" fmla="*/ 28 w 64"/>
                <a:gd name="T7" fmla="*/ 50 h 60"/>
                <a:gd name="T8" fmla="*/ 2 w 64"/>
                <a:gd name="T9" fmla="*/ 18 h 60"/>
                <a:gd name="T10" fmla="*/ 3 w 64"/>
                <a:gd name="T11" fmla="*/ 13 h 60"/>
                <a:gd name="T12" fmla="*/ 2 w 64"/>
                <a:gd name="T13" fmla="*/ 2 h 60"/>
                <a:gd name="T14" fmla="*/ 8 w 64"/>
                <a:gd name="T15" fmla="*/ 3 h 60"/>
                <a:gd name="T16" fmla="*/ 62 w 64"/>
                <a:gd name="T17" fmla="*/ 47 h 60"/>
                <a:gd name="T18" fmla="*/ 53 w 64"/>
                <a:gd name="T1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0">
                  <a:moveTo>
                    <a:pt x="53" y="60"/>
                  </a:moveTo>
                  <a:cubicBezTo>
                    <a:pt x="45" y="60"/>
                    <a:pt x="36" y="56"/>
                    <a:pt x="29" y="51"/>
                  </a:cubicBezTo>
                  <a:cubicBezTo>
                    <a:pt x="29" y="51"/>
                    <a:pt x="29" y="50"/>
                    <a:pt x="28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14" y="39"/>
                    <a:pt x="3" y="22"/>
                    <a:pt x="2" y="18"/>
                  </a:cubicBezTo>
                  <a:cubicBezTo>
                    <a:pt x="0" y="12"/>
                    <a:pt x="3" y="16"/>
                    <a:pt x="3" y="13"/>
                  </a:cubicBezTo>
                  <a:cubicBezTo>
                    <a:pt x="3" y="11"/>
                    <a:pt x="0" y="5"/>
                    <a:pt x="2" y="2"/>
                  </a:cubicBezTo>
                  <a:cubicBezTo>
                    <a:pt x="4" y="0"/>
                    <a:pt x="8" y="3"/>
                    <a:pt x="8" y="3"/>
                  </a:cubicBezTo>
                  <a:cubicBezTo>
                    <a:pt x="37" y="14"/>
                    <a:pt x="57" y="34"/>
                    <a:pt x="62" y="47"/>
                  </a:cubicBezTo>
                  <a:cubicBezTo>
                    <a:pt x="64" y="54"/>
                    <a:pt x="61" y="59"/>
                    <a:pt x="53" y="60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8" name="Freeform 926">
              <a:extLst>
                <a:ext uri="{FF2B5EF4-FFF2-40B4-BE49-F238E27FC236}">
                  <a16:creationId xmlns:a16="http://schemas.microsoft.com/office/drawing/2014/main" id="{60B76830-1EB1-4BE9-A1EB-E19B6D7A7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8113" y="841376"/>
              <a:ext cx="115888" cy="79375"/>
            </a:xfrm>
            <a:custGeom>
              <a:avLst/>
              <a:gdLst>
                <a:gd name="T0" fmla="*/ 24 w 35"/>
                <a:gd name="T1" fmla="*/ 24 h 24"/>
                <a:gd name="T2" fmla="*/ 0 w 35"/>
                <a:gd name="T3" fmla="*/ 15 h 24"/>
                <a:gd name="T4" fmla="*/ 18 w 35"/>
                <a:gd name="T5" fmla="*/ 22 h 24"/>
                <a:gd name="T6" fmla="*/ 3 w 35"/>
                <a:gd name="T7" fmla="*/ 6 h 24"/>
                <a:gd name="T8" fmla="*/ 20 w 35"/>
                <a:gd name="T9" fmla="*/ 14 h 24"/>
                <a:gd name="T10" fmla="*/ 5 w 35"/>
                <a:gd name="T11" fmla="*/ 0 h 24"/>
                <a:gd name="T12" fmla="*/ 21 w 35"/>
                <a:gd name="T13" fmla="*/ 11 h 24"/>
                <a:gd name="T14" fmla="*/ 30 w 35"/>
                <a:gd name="T15" fmla="*/ 9 h 24"/>
                <a:gd name="T16" fmla="*/ 33 w 35"/>
                <a:gd name="T17" fmla="*/ 11 h 24"/>
                <a:gd name="T18" fmla="*/ 24 w 35"/>
                <a:gd name="T1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4">
                  <a:moveTo>
                    <a:pt x="24" y="24"/>
                  </a:moveTo>
                  <a:cubicBezTo>
                    <a:pt x="16" y="24"/>
                    <a:pt x="7" y="20"/>
                    <a:pt x="0" y="15"/>
                  </a:cubicBezTo>
                  <a:cubicBezTo>
                    <a:pt x="6" y="19"/>
                    <a:pt x="16" y="22"/>
                    <a:pt x="18" y="22"/>
                  </a:cubicBezTo>
                  <a:cubicBezTo>
                    <a:pt x="9" y="18"/>
                    <a:pt x="3" y="6"/>
                    <a:pt x="3" y="6"/>
                  </a:cubicBezTo>
                  <a:cubicBezTo>
                    <a:pt x="10" y="13"/>
                    <a:pt x="20" y="14"/>
                    <a:pt x="20" y="14"/>
                  </a:cubicBezTo>
                  <a:cubicBezTo>
                    <a:pt x="14" y="11"/>
                    <a:pt x="5" y="0"/>
                    <a:pt x="5" y="0"/>
                  </a:cubicBezTo>
                  <a:cubicBezTo>
                    <a:pt x="5" y="0"/>
                    <a:pt x="14" y="9"/>
                    <a:pt x="21" y="11"/>
                  </a:cubicBezTo>
                  <a:cubicBezTo>
                    <a:pt x="27" y="13"/>
                    <a:pt x="30" y="9"/>
                    <a:pt x="30" y="9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5" y="18"/>
                    <a:pt x="32" y="23"/>
                    <a:pt x="24" y="24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9" name="Freeform 927">
              <a:extLst>
                <a:ext uri="{FF2B5EF4-FFF2-40B4-BE49-F238E27FC236}">
                  <a16:creationId xmlns:a16="http://schemas.microsoft.com/office/drawing/2014/main" id="{4A80E46E-46E8-420F-ABD3-DD5844650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8113" y="658813"/>
              <a:ext cx="155575" cy="225425"/>
            </a:xfrm>
            <a:custGeom>
              <a:avLst/>
              <a:gdLst>
                <a:gd name="T0" fmla="*/ 37 w 47"/>
                <a:gd name="T1" fmla="*/ 63 h 68"/>
                <a:gd name="T2" fmla="*/ 27 w 47"/>
                <a:gd name="T3" fmla="*/ 50 h 68"/>
                <a:gd name="T4" fmla="*/ 27 w 47"/>
                <a:gd name="T5" fmla="*/ 50 h 68"/>
                <a:gd name="T6" fmla="*/ 24 w 47"/>
                <a:gd name="T7" fmla="*/ 47 h 68"/>
                <a:gd name="T8" fmla="*/ 23 w 47"/>
                <a:gd name="T9" fmla="*/ 46 h 68"/>
                <a:gd name="T10" fmla="*/ 23 w 47"/>
                <a:gd name="T11" fmla="*/ 45 h 68"/>
                <a:gd name="T12" fmla="*/ 1 w 47"/>
                <a:gd name="T13" fmla="*/ 9 h 68"/>
                <a:gd name="T14" fmla="*/ 10 w 47"/>
                <a:gd name="T15" fmla="*/ 7 h 68"/>
                <a:gd name="T16" fmla="*/ 16 w 47"/>
                <a:gd name="T17" fmla="*/ 0 h 68"/>
                <a:gd name="T18" fmla="*/ 40 w 47"/>
                <a:gd name="T19" fmla="*/ 29 h 68"/>
                <a:gd name="T20" fmla="*/ 46 w 47"/>
                <a:gd name="T21" fmla="*/ 59 h 68"/>
                <a:gd name="T22" fmla="*/ 37 w 47"/>
                <a:gd name="T23" fmla="*/ 6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68">
                  <a:moveTo>
                    <a:pt x="37" y="63"/>
                  </a:moveTo>
                  <a:cubicBezTo>
                    <a:pt x="37" y="63"/>
                    <a:pt x="32" y="58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6" y="49"/>
                    <a:pt x="25" y="48"/>
                    <a:pt x="24" y="47"/>
                  </a:cubicBezTo>
                  <a:cubicBezTo>
                    <a:pt x="24" y="46"/>
                    <a:pt x="23" y="46"/>
                    <a:pt x="23" y="46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13" y="32"/>
                    <a:pt x="0" y="14"/>
                    <a:pt x="1" y="9"/>
                  </a:cubicBezTo>
                  <a:cubicBezTo>
                    <a:pt x="2" y="0"/>
                    <a:pt x="8" y="7"/>
                    <a:pt x="10" y="7"/>
                  </a:cubicBezTo>
                  <a:cubicBezTo>
                    <a:pt x="12" y="7"/>
                    <a:pt x="13" y="0"/>
                    <a:pt x="16" y="0"/>
                  </a:cubicBezTo>
                  <a:cubicBezTo>
                    <a:pt x="17" y="0"/>
                    <a:pt x="31" y="11"/>
                    <a:pt x="40" y="29"/>
                  </a:cubicBezTo>
                  <a:cubicBezTo>
                    <a:pt x="44" y="38"/>
                    <a:pt x="47" y="48"/>
                    <a:pt x="46" y="59"/>
                  </a:cubicBezTo>
                  <a:cubicBezTo>
                    <a:pt x="46" y="59"/>
                    <a:pt x="42" y="68"/>
                    <a:pt x="37" y="63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0" name="Freeform 928">
              <a:extLst>
                <a:ext uri="{FF2B5EF4-FFF2-40B4-BE49-F238E27FC236}">
                  <a16:creationId xmlns:a16="http://schemas.microsoft.com/office/drawing/2014/main" id="{6842528C-D516-4E13-8AA2-47B7F7023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7801" y="817563"/>
              <a:ext cx="112713" cy="109538"/>
            </a:xfrm>
            <a:custGeom>
              <a:avLst/>
              <a:gdLst>
                <a:gd name="T0" fmla="*/ 33 w 34"/>
                <a:gd name="T1" fmla="*/ 8 h 33"/>
                <a:gd name="T2" fmla="*/ 30 w 34"/>
                <a:gd name="T3" fmla="*/ 0 h 33"/>
                <a:gd name="T4" fmla="*/ 26 w 34"/>
                <a:gd name="T5" fmla="*/ 13 h 33"/>
                <a:gd name="T6" fmla="*/ 14 w 34"/>
                <a:gd name="T7" fmla="*/ 7 h 33"/>
                <a:gd name="T8" fmla="*/ 17 w 34"/>
                <a:gd name="T9" fmla="*/ 21 h 33"/>
                <a:gd name="T10" fmla="*/ 0 w 34"/>
                <a:gd name="T11" fmla="*/ 21 h 33"/>
                <a:gd name="T12" fmla="*/ 12 w 34"/>
                <a:gd name="T13" fmla="*/ 28 h 33"/>
                <a:gd name="T14" fmla="*/ 6 w 34"/>
                <a:gd name="T15" fmla="*/ 31 h 33"/>
                <a:gd name="T16" fmla="*/ 24 w 34"/>
                <a:gd name="T17" fmla="*/ 28 h 33"/>
                <a:gd name="T18" fmla="*/ 29 w 34"/>
                <a:gd name="T19" fmla="*/ 28 h 33"/>
                <a:gd name="T20" fmla="*/ 30 w 34"/>
                <a:gd name="T21" fmla="*/ 22 h 33"/>
                <a:gd name="T22" fmla="*/ 33 w 34"/>
                <a:gd name="T23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33">
                  <a:moveTo>
                    <a:pt x="33" y="8"/>
                  </a:moveTo>
                  <a:cubicBezTo>
                    <a:pt x="33" y="6"/>
                    <a:pt x="32" y="2"/>
                    <a:pt x="30" y="0"/>
                  </a:cubicBezTo>
                  <a:cubicBezTo>
                    <a:pt x="31" y="7"/>
                    <a:pt x="29" y="12"/>
                    <a:pt x="26" y="13"/>
                  </a:cubicBezTo>
                  <a:cubicBezTo>
                    <a:pt x="23" y="13"/>
                    <a:pt x="14" y="7"/>
                    <a:pt x="14" y="7"/>
                  </a:cubicBezTo>
                  <a:cubicBezTo>
                    <a:pt x="14" y="7"/>
                    <a:pt x="19" y="16"/>
                    <a:pt x="17" y="21"/>
                  </a:cubicBezTo>
                  <a:cubicBezTo>
                    <a:pt x="15" y="25"/>
                    <a:pt x="7" y="27"/>
                    <a:pt x="0" y="21"/>
                  </a:cubicBezTo>
                  <a:cubicBezTo>
                    <a:pt x="3" y="26"/>
                    <a:pt x="7" y="28"/>
                    <a:pt x="12" y="28"/>
                  </a:cubicBezTo>
                  <a:cubicBezTo>
                    <a:pt x="14" y="28"/>
                    <a:pt x="6" y="31"/>
                    <a:pt x="6" y="31"/>
                  </a:cubicBezTo>
                  <a:cubicBezTo>
                    <a:pt x="6" y="31"/>
                    <a:pt x="12" y="33"/>
                    <a:pt x="24" y="28"/>
                  </a:cubicBezTo>
                  <a:cubicBezTo>
                    <a:pt x="26" y="27"/>
                    <a:pt x="26" y="30"/>
                    <a:pt x="29" y="28"/>
                  </a:cubicBezTo>
                  <a:cubicBezTo>
                    <a:pt x="31" y="26"/>
                    <a:pt x="29" y="25"/>
                    <a:pt x="30" y="22"/>
                  </a:cubicBezTo>
                  <a:cubicBezTo>
                    <a:pt x="32" y="19"/>
                    <a:pt x="34" y="12"/>
                    <a:pt x="33" y="8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1" name="Freeform 929">
              <a:extLst>
                <a:ext uri="{FF2B5EF4-FFF2-40B4-BE49-F238E27FC236}">
                  <a16:creationId xmlns:a16="http://schemas.microsoft.com/office/drawing/2014/main" id="{A2EF1241-8635-4776-993C-9697F3F8B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7176" y="893763"/>
              <a:ext cx="357188" cy="268288"/>
            </a:xfrm>
            <a:custGeom>
              <a:avLst/>
              <a:gdLst>
                <a:gd name="T0" fmla="*/ 3 w 108"/>
                <a:gd name="T1" fmla="*/ 0 h 81"/>
                <a:gd name="T2" fmla="*/ 108 w 108"/>
                <a:gd name="T3" fmla="*/ 72 h 81"/>
                <a:gd name="T4" fmla="*/ 105 w 108"/>
                <a:gd name="T5" fmla="*/ 79 h 81"/>
                <a:gd name="T6" fmla="*/ 0 w 108"/>
                <a:gd name="T7" fmla="*/ 2 h 81"/>
                <a:gd name="T8" fmla="*/ 3 w 108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81">
                  <a:moveTo>
                    <a:pt x="3" y="0"/>
                  </a:moveTo>
                  <a:cubicBezTo>
                    <a:pt x="3" y="0"/>
                    <a:pt x="57" y="76"/>
                    <a:pt x="108" y="72"/>
                  </a:cubicBezTo>
                  <a:cubicBezTo>
                    <a:pt x="108" y="72"/>
                    <a:pt x="107" y="76"/>
                    <a:pt x="105" y="79"/>
                  </a:cubicBezTo>
                  <a:cubicBezTo>
                    <a:pt x="103" y="81"/>
                    <a:pt x="56" y="77"/>
                    <a:pt x="0" y="2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2" name="Freeform 930">
              <a:extLst>
                <a:ext uri="{FF2B5EF4-FFF2-40B4-BE49-F238E27FC236}">
                  <a16:creationId xmlns:a16="http://schemas.microsoft.com/office/drawing/2014/main" id="{37B88793-3FD9-4881-B306-5B06D67C85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3838" y="755651"/>
              <a:ext cx="69850" cy="128588"/>
            </a:xfrm>
            <a:custGeom>
              <a:avLst/>
              <a:gdLst>
                <a:gd name="T0" fmla="*/ 11 w 21"/>
                <a:gd name="T1" fmla="*/ 34 h 39"/>
                <a:gd name="T2" fmla="*/ 1 w 21"/>
                <a:gd name="T3" fmla="*/ 21 h 39"/>
                <a:gd name="T4" fmla="*/ 10 w 21"/>
                <a:gd name="T5" fmla="*/ 27 h 39"/>
                <a:gd name="T6" fmla="*/ 0 w 21"/>
                <a:gd name="T7" fmla="*/ 7 h 39"/>
                <a:gd name="T8" fmla="*/ 14 w 21"/>
                <a:gd name="T9" fmla="*/ 25 h 39"/>
                <a:gd name="T10" fmla="*/ 7 w 21"/>
                <a:gd name="T11" fmla="*/ 0 h 39"/>
                <a:gd name="T12" fmla="*/ 17 w 21"/>
                <a:gd name="T13" fmla="*/ 17 h 39"/>
                <a:gd name="T14" fmla="*/ 14 w 21"/>
                <a:gd name="T15" fmla="*/ 5 h 39"/>
                <a:gd name="T16" fmla="*/ 14 w 21"/>
                <a:gd name="T17" fmla="*/ 0 h 39"/>
                <a:gd name="T18" fmla="*/ 20 w 21"/>
                <a:gd name="T19" fmla="*/ 30 h 39"/>
                <a:gd name="T20" fmla="*/ 11 w 21"/>
                <a:gd name="T21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9">
                  <a:moveTo>
                    <a:pt x="11" y="34"/>
                  </a:moveTo>
                  <a:cubicBezTo>
                    <a:pt x="11" y="34"/>
                    <a:pt x="6" y="29"/>
                    <a:pt x="1" y="21"/>
                  </a:cubicBezTo>
                  <a:cubicBezTo>
                    <a:pt x="4" y="26"/>
                    <a:pt x="9" y="31"/>
                    <a:pt x="10" y="27"/>
                  </a:cubicBezTo>
                  <a:cubicBezTo>
                    <a:pt x="12" y="21"/>
                    <a:pt x="0" y="7"/>
                    <a:pt x="0" y="7"/>
                  </a:cubicBezTo>
                  <a:cubicBezTo>
                    <a:pt x="11" y="13"/>
                    <a:pt x="13" y="24"/>
                    <a:pt x="14" y="25"/>
                  </a:cubicBezTo>
                  <a:cubicBezTo>
                    <a:pt x="17" y="15"/>
                    <a:pt x="7" y="0"/>
                    <a:pt x="7" y="0"/>
                  </a:cubicBezTo>
                  <a:cubicBezTo>
                    <a:pt x="14" y="7"/>
                    <a:pt x="16" y="16"/>
                    <a:pt x="17" y="17"/>
                  </a:cubicBezTo>
                  <a:cubicBezTo>
                    <a:pt x="16" y="16"/>
                    <a:pt x="16" y="11"/>
                    <a:pt x="14" y="5"/>
                  </a:cubicBezTo>
                  <a:cubicBezTo>
                    <a:pt x="14" y="2"/>
                    <a:pt x="13" y="1"/>
                    <a:pt x="14" y="0"/>
                  </a:cubicBezTo>
                  <a:cubicBezTo>
                    <a:pt x="18" y="9"/>
                    <a:pt x="21" y="19"/>
                    <a:pt x="20" y="30"/>
                  </a:cubicBezTo>
                  <a:cubicBezTo>
                    <a:pt x="20" y="30"/>
                    <a:pt x="16" y="39"/>
                    <a:pt x="11" y="34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3" name="Freeform 931">
              <a:extLst>
                <a:ext uri="{FF2B5EF4-FFF2-40B4-BE49-F238E27FC236}">
                  <a16:creationId xmlns:a16="http://schemas.microsoft.com/office/drawing/2014/main" id="{692FCBCB-310E-443E-8C1C-897822CA7D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76013" y="1231901"/>
              <a:ext cx="244475" cy="182563"/>
            </a:xfrm>
            <a:custGeom>
              <a:avLst/>
              <a:gdLst>
                <a:gd name="T0" fmla="*/ 69 w 74"/>
                <a:gd name="T1" fmla="*/ 9 h 55"/>
                <a:gd name="T2" fmla="*/ 3 w 74"/>
                <a:gd name="T3" fmla="*/ 35 h 55"/>
                <a:gd name="T4" fmla="*/ 4 w 74"/>
                <a:gd name="T5" fmla="*/ 41 h 55"/>
                <a:gd name="T6" fmla="*/ 4 w 74"/>
                <a:gd name="T7" fmla="*/ 52 h 55"/>
                <a:gd name="T8" fmla="*/ 33 w 74"/>
                <a:gd name="T9" fmla="*/ 51 h 55"/>
                <a:gd name="T10" fmla="*/ 74 w 74"/>
                <a:gd name="T11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55">
                  <a:moveTo>
                    <a:pt x="69" y="9"/>
                  </a:moveTo>
                  <a:cubicBezTo>
                    <a:pt x="69" y="9"/>
                    <a:pt x="25" y="0"/>
                    <a:pt x="3" y="35"/>
                  </a:cubicBezTo>
                  <a:cubicBezTo>
                    <a:pt x="3" y="35"/>
                    <a:pt x="0" y="41"/>
                    <a:pt x="4" y="41"/>
                  </a:cubicBezTo>
                  <a:cubicBezTo>
                    <a:pt x="8" y="42"/>
                    <a:pt x="2" y="48"/>
                    <a:pt x="4" y="52"/>
                  </a:cubicBezTo>
                  <a:cubicBezTo>
                    <a:pt x="6" y="55"/>
                    <a:pt x="18" y="53"/>
                    <a:pt x="33" y="51"/>
                  </a:cubicBezTo>
                  <a:cubicBezTo>
                    <a:pt x="47" y="48"/>
                    <a:pt x="66" y="39"/>
                    <a:pt x="74" y="2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4" name="Freeform 932">
              <a:extLst>
                <a:ext uri="{FF2B5EF4-FFF2-40B4-BE49-F238E27FC236}">
                  <a16:creationId xmlns:a16="http://schemas.microsoft.com/office/drawing/2014/main" id="{71C0462E-A30E-4C6C-9DED-B0A5CB33F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58563" y="1268413"/>
              <a:ext cx="147638" cy="100013"/>
            </a:xfrm>
            <a:custGeom>
              <a:avLst/>
              <a:gdLst>
                <a:gd name="T0" fmla="*/ 0 w 45"/>
                <a:gd name="T1" fmla="*/ 14 h 30"/>
                <a:gd name="T2" fmla="*/ 23 w 45"/>
                <a:gd name="T3" fmla="*/ 12 h 30"/>
                <a:gd name="T4" fmla="*/ 6 w 45"/>
                <a:gd name="T5" fmla="*/ 24 h 30"/>
                <a:gd name="T6" fmla="*/ 44 w 45"/>
                <a:gd name="T7" fmla="*/ 11 h 30"/>
                <a:gd name="T8" fmla="*/ 45 w 45"/>
                <a:gd name="T9" fmla="*/ 5 h 30"/>
                <a:gd name="T10" fmla="*/ 32 w 45"/>
                <a:gd name="T11" fmla="*/ 1 h 30"/>
                <a:gd name="T12" fmla="*/ 0 w 45"/>
                <a:gd name="T13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30">
                  <a:moveTo>
                    <a:pt x="0" y="14"/>
                  </a:moveTo>
                  <a:cubicBezTo>
                    <a:pt x="0" y="14"/>
                    <a:pt x="18" y="11"/>
                    <a:pt x="23" y="12"/>
                  </a:cubicBezTo>
                  <a:cubicBezTo>
                    <a:pt x="23" y="12"/>
                    <a:pt x="11" y="17"/>
                    <a:pt x="6" y="24"/>
                  </a:cubicBezTo>
                  <a:cubicBezTo>
                    <a:pt x="0" y="30"/>
                    <a:pt x="44" y="11"/>
                    <a:pt x="44" y="11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35" y="0"/>
                    <a:pt x="32" y="1"/>
                  </a:cubicBezTo>
                  <a:cubicBezTo>
                    <a:pt x="28" y="3"/>
                    <a:pt x="0" y="14"/>
                    <a:pt x="0" y="14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5" name="Freeform 933">
              <a:extLst>
                <a:ext uri="{FF2B5EF4-FFF2-40B4-BE49-F238E27FC236}">
                  <a16:creationId xmlns:a16="http://schemas.microsoft.com/office/drawing/2014/main" id="{26138CDC-C682-4AF3-9DE9-2EC15126F6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8238" y="1292226"/>
              <a:ext cx="258763" cy="144463"/>
            </a:xfrm>
            <a:custGeom>
              <a:avLst/>
              <a:gdLst>
                <a:gd name="T0" fmla="*/ 75 w 78"/>
                <a:gd name="T1" fmla="*/ 14 h 44"/>
                <a:gd name="T2" fmla="*/ 57 w 78"/>
                <a:gd name="T3" fmla="*/ 32 h 44"/>
                <a:gd name="T4" fmla="*/ 56 w 78"/>
                <a:gd name="T5" fmla="*/ 33 h 44"/>
                <a:gd name="T6" fmla="*/ 55 w 78"/>
                <a:gd name="T7" fmla="*/ 33 h 44"/>
                <a:gd name="T8" fmla="*/ 16 w 78"/>
                <a:gd name="T9" fmla="*/ 44 h 44"/>
                <a:gd name="T10" fmla="*/ 12 w 78"/>
                <a:gd name="T11" fmla="*/ 41 h 44"/>
                <a:gd name="T12" fmla="*/ 1 w 78"/>
                <a:gd name="T13" fmla="*/ 38 h 44"/>
                <a:gd name="T14" fmla="*/ 5 w 78"/>
                <a:gd name="T15" fmla="*/ 32 h 44"/>
                <a:gd name="T16" fmla="*/ 66 w 78"/>
                <a:gd name="T17" fmla="*/ 1 h 44"/>
                <a:gd name="T18" fmla="*/ 75 w 78"/>
                <a:gd name="T19" fmla="*/ 1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44">
                  <a:moveTo>
                    <a:pt x="75" y="14"/>
                  </a:moveTo>
                  <a:cubicBezTo>
                    <a:pt x="72" y="22"/>
                    <a:pt x="65" y="28"/>
                    <a:pt x="57" y="32"/>
                  </a:cubicBezTo>
                  <a:cubicBezTo>
                    <a:pt x="57" y="33"/>
                    <a:pt x="56" y="33"/>
                    <a:pt x="56" y="33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39" y="42"/>
                    <a:pt x="20" y="44"/>
                    <a:pt x="16" y="44"/>
                  </a:cubicBezTo>
                  <a:cubicBezTo>
                    <a:pt x="10" y="43"/>
                    <a:pt x="14" y="42"/>
                    <a:pt x="12" y="41"/>
                  </a:cubicBezTo>
                  <a:cubicBezTo>
                    <a:pt x="10" y="40"/>
                    <a:pt x="3" y="41"/>
                    <a:pt x="1" y="38"/>
                  </a:cubicBezTo>
                  <a:cubicBezTo>
                    <a:pt x="0" y="35"/>
                    <a:pt x="5" y="32"/>
                    <a:pt x="5" y="32"/>
                  </a:cubicBezTo>
                  <a:cubicBezTo>
                    <a:pt x="26" y="11"/>
                    <a:pt x="53" y="0"/>
                    <a:pt x="66" y="1"/>
                  </a:cubicBezTo>
                  <a:cubicBezTo>
                    <a:pt x="74" y="2"/>
                    <a:pt x="78" y="6"/>
                    <a:pt x="75" y="14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6" name="Freeform 934">
              <a:extLst>
                <a:ext uri="{FF2B5EF4-FFF2-40B4-BE49-F238E27FC236}">
                  <a16:creationId xmlns:a16="http://schemas.microsoft.com/office/drawing/2014/main" id="{852752BA-E57A-4EF7-90AF-ACF770C6D7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47463" y="1295401"/>
              <a:ext cx="109538" cy="101600"/>
            </a:xfrm>
            <a:custGeom>
              <a:avLst/>
              <a:gdLst>
                <a:gd name="T0" fmla="*/ 30 w 33"/>
                <a:gd name="T1" fmla="*/ 13 h 31"/>
                <a:gd name="T2" fmla="*/ 12 w 33"/>
                <a:gd name="T3" fmla="*/ 31 h 31"/>
                <a:gd name="T4" fmla="*/ 25 w 33"/>
                <a:gd name="T5" fmla="*/ 18 h 31"/>
                <a:gd name="T6" fmla="*/ 5 w 33"/>
                <a:gd name="T7" fmla="*/ 25 h 31"/>
                <a:gd name="T8" fmla="*/ 18 w 33"/>
                <a:gd name="T9" fmla="*/ 13 h 31"/>
                <a:gd name="T10" fmla="*/ 0 w 33"/>
                <a:gd name="T11" fmla="*/ 21 h 31"/>
                <a:gd name="T12" fmla="*/ 16 w 33"/>
                <a:gd name="T13" fmla="*/ 11 h 31"/>
                <a:gd name="T14" fmla="*/ 18 w 33"/>
                <a:gd name="T15" fmla="*/ 1 h 31"/>
                <a:gd name="T16" fmla="*/ 21 w 33"/>
                <a:gd name="T17" fmla="*/ 0 h 31"/>
                <a:gd name="T18" fmla="*/ 30 w 33"/>
                <a:gd name="T1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1">
                  <a:moveTo>
                    <a:pt x="30" y="13"/>
                  </a:moveTo>
                  <a:cubicBezTo>
                    <a:pt x="27" y="21"/>
                    <a:pt x="20" y="27"/>
                    <a:pt x="12" y="31"/>
                  </a:cubicBezTo>
                  <a:cubicBezTo>
                    <a:pt x="18" y="28"/>
                    <a:pt x="24" y="19"/>
                    <a:pt x="25" y="18"/>
                  </a:cubicBezTo>
                  <a:cubicBezTo>
                    <a:pt x="18" y="25"/>
                    <a:pt x="5" y="25"/>
                    <a:pt x="5" y="25"/>
                  </a:cubicBezTo>
                  <a:cubicBezTo>
                    <a:pt x="15" y="22"/>
                    <a:pt x="18" y="13"/>
                    <a:pt x="18" y="13"/>
                  </a:cubicBezTo>
                  <a:cubicBezTo>
                    <a:pt x="14" y="18"/>
                    <a:pt x="0" y="21"/>
                    <a:pt x="0" y="21"/>
                  </a:cubicBezTo>
                  <a:cubicBezTo>
                    <a:pt x="0" y="21"/>
                    <a:pt x="12" y="16"/>
                    <a:pt x="16" y="11"/>
                  </a:cubicBezTo>
                  <a:cubicBezTo>
                    <a:pt x="21" y="6"/>
                    <a:pt x="18" y="1"/>
                    <a:pt x="18" y="1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9" y="1"/>
                    <a:pt x="33" y="5"/>
                    <a:pt x="30" y="13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7" name="Freeform 935">
              <a:extLst>
                <a:ext uri="{FF2B5EF4-FFF2-40B4-BE49-F238E27FC236}">
                  <a16:creationId xmlns:a16="http://schemas.microsoft.com/office/drawing/2014/main" id="{71867D57-8284-4212-9154-DE0AF49EB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79188" y="1222376"/>
              <a:ext cx="257175" cy="103188"/>
            </a:xfrm>
            <a:custGeom>
              <a:avLst/>
              <a:gdLst>
                <a:gd name="T0" fmla="*/ 71 w 78"/>
                <a:gd name="T1" fmla="*/ 17 h 31"/>
                <a:gd name="T2" fmla="*/ 55 w 78"/>
                <a:gd name="T3" fmla="*/ 21 h 31"/>
                <a:gd name="T4" fmla="*/ 55 w 78"/>
                <a:gd name="T5" fmla="*/ 21 h 31"/>
                <a:gd name="T6" fmla="*/ 52 w 78"/>
                <a:gd name="T7" fmla="*/ 22 h 31"/>
                <a:gd name="T8" fmla="*/ 50 w 78"/>
                <a:gd name="T9" fmla="*/ 23 h 31"/>
                <a:gd name="T10" fmla="*/ 50 w 78"/>
                <a:gd name="T11" fmla="*/ 23 h 31"/>
                <a:gd name="T12" fmla="*/ 7 w 78"/>
                <a:gd name="T13" fmla="*/ 28 h 31"/>
                <a:gd name="T14" fmla="*/ 9 w 78"/>
                <a:gd name="T15" fmla="*/ 19 h 31"/>
                <a:gd name="T16" fmla="*/ 5 w 78"/>
                <a:gd name="T17" fmla="*/ 11 h 31"/>
                <a:gd name="T18" fmla="*/ 41 w 78"/>
                <a:gd name="T19" fmla="*/ 1 h 31"/>
                <a:gd name="T20" fmla="*/ 71 w 78"/>
                <a:gd name="T21" fmla="*/ 7 h 31"/>
                <a:gd name="T22" fmla="*/ 71 w 78"/>
                <a:gd name="T23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31">
                  <a:moveTo>
                    <a:pt x="71" y="17"/>
                  </a:moveTo>
                  <a:cubicBezTo>
                    <a:pt x="71" y="17"/>
                    <a:pt x="64" y="19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4" y="22"/>
                    <a:pt x="53" y="22"/>
                    <a:pt x="52" y="22"/>
                  </a:cubicBezTo>
                  <a:cubicBezTo>
                    <a:pt x="51" y="23"/>
                    <a:pt x="50" y="23"/>
                    <a:pt x="50" y="23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33" y="27"/>
                    <a:pt x="12" y="31"/>
                    <a:pt x="7" y="28"/>
                  </a:cubicBezTo>
                  <a:cubicBezTo>
                    <a:pt x="0" y="24"/>
                    <a:pt x="8" y="21"/>
                    <a:pt x="9" y="19"/>
                  </a:cubicBezTo>
                  <a:cubicBezTo>
                    <a:pt x="10" y="18"/>
                    <a:pt x="4" y="13"/>
                    <a:pt x="5" y="11"/>
                  </a:cubicBezTo>
                  <a:cubicBezTo>
                    <a:pt x="5" y="10"/>
                    <a:pt x="22" y="2"/>
                    <a:pt x="41" y="1"/>
                  </a:cubicBezTo>
                  <a:cubicBezTo>
                    <a:pt x="51" y="0"/>
                    <a:pt x="61" y="2"/>
                    <a:pt x="71" y="7"/>
                  </a:cubicBezTo>
                  <a:cubicBezTo>
                    <a:pt x="71" y="7"/>
                    <a:pt x="78" y="14"/>
                    <a:pt x="71" y="17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8" name="Freeform 936">
              <a:extLst>
                <a:ext uri="{FF2B5EF4-FFF2-40B4-BE49-F238E27FC236}">
                  <a16:creationId xmlns:a16="http://schemas.microsoft.com/office/drawing/2014/main" id="{76AB8AB9-6061-44EB-AA49-1F477EBED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74451" y="1241426"/>
              <a:ext cx="85725" cy="119063"/>
            </a:xfrm>
            <a:custGeom>
              <a:avLst/>
              <a:gdLst>
                <a:gd name="T0" fmla="*/ 9 w 26"/>
                <a:gd name="T1" fmla="*/ 1 h 36"/>
                <a:gd name="T2" fmla="*/ 0 w 26"/>
                <a:gd name="T3" fmla="*/ 1 h 36"/>
                <a:gd name="T4" fmla="*/ 11 w 26"/>
                <a:gd name="T5" fmla="*/ 9 h 36"/>
                <a:gd name="T6" fmla="*/ 0 w 26"/>
                <a:gd name="T7" fmla="*/ 17 h 36"/>
                <a:gd name="T8" fmla="*/ 14 w 26"/>
                <a:gd name="T9" fmla="*/ 20 h 36"/>
                <a:gd name="T10" fmla="*/ 8 w 26"/>
                <a:gd name="T11" fmla="*/ 36 h 36"/>
                <a:gd name="T12" fmla="*/ 19 w 26"/>
                <a:gd name="T13" fmla="*/ 28 h 36"/>
                <a:gd name="T14" fmla="*/ 19 w 26"/>
                <a:gd name="T15" fmla="*/ 34 h 36"/>
                <a:gd name="T16" fmla="*/ 24 w 26"/>
                <a:gd name="T17" fmla="*/ 17 h 36"/>
                <a:gd name="T18" fmla="*/ 25 w 26"/>
                <a:gd name="T19" fmla="*/ 13 h 36"/>
                <a:gd name="T20" fmla="*/ 21 w 26"/>
                <a:gd name="T21" fmla="*/ 9 h 36"/>
                <a:gd name="T22" fmla="*/ 9 w 26"/>
                <a:gd name="T23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36">
                  <a:moveTo>
                    <a:pt x="9" y="1"/>
                  </a:moveTo>
                  <a:cubicBezTo>
                    <a:pt x="7" y="0"/>
                    <a:pt x="3" y="0"/>
                    <a:pt x="0" y="1"/>
                  </a:cubicBezTo>
                  <a:cubicBezTo>
                    <a:pt x="8" y="2"/>
                    <a:pt x="11" y="6"/>
                    <a:pt x="11" y="9"/>
                  </a:cubicBezTo>
                  <a:cubicBezTo>
                    <a:pt x="10" y="12"/>
                    <a:pt x="0" y="17"/>
                    <a:pt x="0" y="17"/>
                  </a:cubicBezTo>
                  <a:cubicBezTo>
                    <a:pt x="0" y="17"/>
                    <a:pt x="11" y="17"/>
                    <a:pt x="14" y="20"/>
                  </a:cubicBezTo>
                  <a:cubicBezTo>
                    <a:pt x="18" y="24"/>
                    <a:pt x="16" y="32"/>
                    <a:pt x="8" y="36"/>
                  </a:cubicBezTo>
                  <a:cubicBezTo>
                    <a:pt x="14" y="36"/>
                    <a:pt x="17" y="33"/>
                    <a:pt x="19" y="28"/>
                  </a:cubicBezTo>
                  <a:cubicBezTo>
                    <a:pt x="20" y="26"/>
                    <a:pt x="19" y="34"/>
                    <a:pt x="19" y="34"/>
                  </a:cubicBezTo>
                  <a:cubicBezTo>
                    <a:pt x="19" y="34"/>
                    <a:pt x="24" y="30"/>
                    <a:pt x="24" y="17"/>
                  </a:cubicBezTo>
                  <a:cubicBezTo>
                    <a:pt x="24" y="15"/>
                    <a:pt x="26" y="15"/>
                    <a:pt x="25" y="13"/>
                  </a:cubicBezTo>
                  <a:cubicBezTo>
                    <a:pt x="25" y="10"/>
                    <a:pt x="22" y="11"/>
                    <a:pt x="21" y="9"/>
                  </a:cubicBezTo>
                  <a:cubicBezTo>
                    <a:pt x="18" y="6"/>
                    <a:pt x="13" y="2"/>
                    <a:pt x="9" y="1"/>
                  </a:cubicBezTo>
                  <a:close/>
                </a:path>
              </a:pathLst>
            </a:custGeom>
            <a:solidFill>
              <a:srgbClr val="A25C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9" name="Freeform 937">
              <a:extLst>
                <a:ext uri="{FF2B5EF4-FFF2-40B4-BE49-F238E27FC236}">
                  <a16:creationId xmlns:a16="http://schemas.microsoft.com/office/drawing/2014/main" id="{E6D2E877-44EA-4D88-B2D9-AC8BD7686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2713" y="1060451"/>
              <a:ext cx="376238" cy="231775"/>
            </a:xfrm>
            <a:custGeom>
              <a:avLst/>
              <a:gdLst>
                <a:gd name="T0" fmla="*/ 0 w 114"/>
                <a:gd name="T1" fmla="*/ 67 h 70"/>
                <a:gd name="T2" fmla="*/ 107 w 114"/>
                <a:gd name="T3" fmla="*/ 0 h 70"/>
                <a:gd name="T4" fmla="*/ 112 w 114"/>
                <a:gd name="T5" fmla="*/ 5 h 70"/>
                <a:gd name="T6" fmla="*/ 0 w 114"/>
                <a:gd name="T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" h="70">
                  <a:moveTo>
                    <a:pt x="0" y="67"/>
                  </a:moveTo>
                  <a:cubicBezTo>
                    <a:pt x="0" y="67"/>
                    <a:pt x="90" y="48"/>
                    <a:pt x="107" y="0"/>
                  </a:cubicBezTo>
                  <a:cubicBezTo>
                    <a:pt x="107" y="0"/>
                    <a:pt x="110" y="2"/>
                    <a:pt x="112" y="5"/>
                  </a:cubicBezTo>
                  <a:cubicBezTo>
                    <a:pt x="114" y="8"/>
                    <a:pt x="91" y="49"/>
                    <a:pt x="0" y="70"/>
                  </a:cubicBezTo>
                </a:path>
              </a:pathLst>
            </a:custGeom>
            <a:solidFill>
              <a:srgbClr val="A25C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0" name="Freeform 938">
              <a:extLst>
                <a:ext uri="{FF2B5EF4-FFF2-40B4-BE49-F238E27FC236}">
                  <a16:creationId xmlns:a16="http://schemas.microsoft.com/office/drawing/2014/main" id="{0F547066-28F6-41FE-9865-8C60894F3C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07776" y="1222376"/>
              <a:ext cx="128588" cy="69850"/>
            </a:xfrm>
            <a:custGeom>
              <a:avLst/>
              <a:gdLst>
                <a:gd name="T0" fmla="*/ 32 w 39"/>
                <a:gd name="T1" fmla="*/ 17 h 21"/>
                <a:gd name="T2" fmla="*/ 16 w 39"/>
                <a:gd name="T3" fmla="*/ 21 h 21"/>
                <a:gd name="T4" fmla="*/ 25 w 39"/>
                <a:gd name="T5" fmla="*/ 15 h 21"/>
                <a:gd name="T6" fmla="*/ 3 w 39"/>
                <a:gd name="T7" fmla="*/ 16 h 21"/>
                <a:gd name="T8" fmla="*/ 25 w 39"/>
                <a:gd name="T9" fmla="*/ 11 h 21"/>
                <a:gd name="T10" fmla="*/ 0 w 39"/>
                <a:gd name="T11" fmla="*/ 7 h 21"/>
                <a:gd name="T12" fmla="*/ 18 w 39"/>
                <a:gd name="T13" fmla="*/ 5 h 21"/>
                <a:gd name="T14" fmla="*/ 7 w 39"/>
                <a:gd name="T15" fmla="*/ 2 h 21"/>
                <a:gd name="T16" fmla="*/ 2 w 39"/>
                <a:gd name="T17" fmla="*/ 1 h 21"/>
                <a:gd name="T18" fmla="*/ 32 w 39"/>
                <a:gd name="T19" fmla="*/ 7 h 21"/>
                <a:gd name="T20" fmla="*/ 32 w 39"/>
                <a:gd name="T21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21">
                  <a:moveTo>
                    <a:pt x="32" y="17"/>
                  </a:moveTo>
                  <a:cubicBezTo>
                    <a:pt x="32" y="17"/>
                    <a:pt x="25" y="19"/>
                    <a:pt x="16" y="21"/>
                  </a:cubicBezTo>
                  <a:cubicBezTo>
                    <a:pt x="22" y="20"/>
                    <a:pt x="28" y="17"/>
                    <a:pt x="25" y="15"/>
                  </a:cubicBezTo>
                  <a:cubicBezTo>
                    <a:pt x="21" y="10"/>
                    <a:pt x="3" y="16"/>
                    <a:pt x="3" y="16"/>
                  </a:cubicBezTo>
                  <a:cubicBezTo>
                    <a:pt x="13" y="8"/>
                    <a:pt x="24" y="11"/>
                    <a:pt x="25" y="11"/>
                  </a:cubicBezTo>
                  <a:cubicBezTo>
                    <a:pt x="18" y="4"/>
                    <a:pt x="0" y="7"/>
                    <a:pt x="0" y="7"/>
                  </a:cubicBezTo>
                  <a:cubicBezTo>
                    <a:pt x="9" y="4"/>
                    <a:pt x="18" y="5"/>
                    <a:pt x="18" y="5"/>
                  </a:cubicBezTo>
                  <a:cubicBezTo>
                    <a:pt x="18" y="5"/>
                    <a:pt x="13" y="3"/>
                    <a:pt x="7" y="2"/>
                  </a:cubicBezTo>
                  <a:cubicBezTo>
                    <a:pt x="4" y="2"/>
                    <a:pt x="3" y="1"/>
                    <a:pt x="2" y="1"/>
                  </a:cubicBezTo>
                  <a:cubicBezTo>
                    <a:pt x="12" y="0"/>
                    <a:pt x="22" y="2"/>
                    <a:pt x="32" y="7"/>
                  </a:cubicBezTo>
                  <a:cubicBezTo>
                    <a:pt x="32" y="7"/>
                    <a:pt x="39" y="14"/>
                    <a:pt x="32" y="17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1" name="Freeform 939">
              <a:extLst>
                <a:ext uri="{FF2B5EF4-FFF2-40B4-BE49-F238E27FC236}">
                  <a16:creationId xmlns:a16="http://schemas.microsoft.com/office/drawing/2014/main" id="{E984E35E-EF2C-4C7E-8B63-ACE89FF0D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6026" y="1308101"/>
              <a:ext cx="254000" cy="173038"/>
            </a:xfrm>
            <a:custGeom>
              <a:avLst/>
              <a:gdLst>
                <a:gd name="T0" fmla="*/ 75 w 77"/>
                <a:gd name="T1" fmla="*/ 19 h 52"/>
                <a:gd name="T2" fmla="*/ 4 w 77"/>
                <a:gd name="T3" fmla="*/ 28 h 52"/>
                <a:gd name="T4" fmla="*/ 4 w 77"/>
                <a:gd name="T5" fmla="*/ 35 h 52"/>
                <a:gd name="T6" fmla="*/ 1 w 77"/>
                <a:gd name="T7" fmla="*/ 45 h 52"/>
                <a:gd name="T8" fmla="*/ 29 w 77"/>
                <a:gd name="T9" fmla="*/ 51 h 52"/>
                <a:gd name="T10" fmla="*/ 77 w 77"/>
                <a:gd name="T11" fmla="*/ 3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52">
                  <a:moveTo>
                    <a:pt x="75" y="19"/>
                  </a:moveTo>
                  <a:cubicBezTo>
                    <a:pt x="75" y="19"/>
                    <a:pt x="33" y="0"/>
                    <a:pt x="4" y="28"/>
                  </a:cubicBezTo>
                  <a:cubicBezTo>
                    <a:pt x="4" y="28"/>
                    <a:pt x="0" y="33"/>
                    <a:pt x="4" y="35"/>
                  </a:cubicBezTo>
                  <a:cubicBezTo>
                    <a:pt x="7" y="37"/>
                    <a:pt x="0" y="41"/>
                    <a:pt x="1" y="45"/>
                  </a:cubicBezTo>
                  <a:cubicBezTo>
                    <a:pt x="2" y="49"/>
                    <a:pt x="14" y="50"/>
                    <a:pt x="29" y="51"/>
                  </a:cubicBezTo>
                  <a:cubicBezTo>
                    <a:pt x="44" y="52"/>
                    <a:pt x="64" y="48"/>
                    <a:pt x="77" y="3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2" name="Freeform 940">
              <a:extLst>
                <a:ext uri="{FF2B5EF4-FFF2-40B4-BE49-F238E27FC236}">
                  <a16:creationId xmlns:a16="http://schemas.microsoft.com/office/drawing/2014/main" id="{6D2D8B6C-6C50-4A6D-A119-6300974DA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5401" y="1371601"/>
              <a:ext cx="165100" cy="69850"/>
            </a:xfrm>
            <a:custGeom>
              <a:avLst/>
              <a:gdLst>
                <a:gd name="T0" fmla="*/ 4 w 50"/>
                <a:gd name="T1" fmla="*/ 5 h 21"/>
                <a:gd name="T2" fmla="*/ 26 w 50"/>
                <a:gd name="T3" fmla="*/ 8 h 21"/>
                <a:gd name="T4" fmla="*/ 7 w 50"/>
                <a:gd name="T5" fmla="*/ 16 h 21"/>
                <a:gd name="T6" fmla="*/ 47 w 50"/>
                <a:gd name="T7" fmla="*/ 13 h 21"/>
                <a:gd name="T8" fmla="*/ 50 w 50"/>
                <a:gd name="T9" fmla="*/ 7 h 21"/>
                <a:gd name="T10" fmla="*/ 38 w 50"/>
                <a:gd name="T11" fmla="*/ 1 h 21"/>
                <a:gd name="T12" fmla="*/ 4 w 50"/>
                <a:gd name="T13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21">
                  <a:moveTo>
                    <a:pt x="4" y="5"/>
                  </a:moveTo>
                  <a:cubicBezTo>
                    <a:pt x="4" y="5"/>
                    <a:pt x="22" y="7"/>
                    <a:pt x="26" y="8"/>
                  </a:cubicBezTo>
                  <a:cubicBezTo>
                    <a:pt x="26" y="8"/>
                    <a:pt x="14" y="11"/>
                    <a:pt x="7" y="16"/>
                  </a:cubicBezTo>
                  <a:cubicBezTo>
                    <a:pt x="0" y="21"/>
                    <a:pt x="47" y="13"/>
                    <a:pt x="47" y="13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41" y="0"/>
                    <a:pt x="38" y="1"/>
                  </a:cubicBezTo>
                  <a:cubicBezTo>
                    <a:pt x="34" y="1"/>
                    <a:pt x="4" y="5"/>
                    <a:pt x="4" y="5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3" name="Freeform 941">
              <a:extLst>
                <a:ext uri="{FF2B5EF4-FFF2-40B4-BE49-F238E27FC236}">
                  <a16:creationId xmlns:a16="http://schemas.microsoft.com/office/drawing/2014/main" id="{00A23A89-D708-44BD-B34F-5921C2A83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5551" y="1393826"/>
              <a:ext cx="274638" cy="123825"/>
            </a:xfrm>
            <a:custGeom>
              <a:avLst/>
              <a:gdLst>
                <a:gd name="T0" fmla="*/ 78 w 83"/>
                <a:gd name="T1" fmla="*/ 19 h 37"/>
                <a:gd name="T2" fmla="*/ 57 w 83"/>
                <a:gd name="T3" fmla="*/ 32 h 37"/>
                <a:gd name="T4" fmla="*/ 55 w 83"/>
                <a:gd name="T5" fmla="*/ 33 h 37"/>
                <a:gd name="T6" fmla="*/ 55 w 83"/>
                <a:gd name="T7" fmla="*/ 33 h 37"/>
                <a:gd name="T8" fmla="*/ 14 w 83"/>
                <a:gd name="T9" fmla="*/ 34 h 37"/>
                <a:gd name="T10" fmla="*/ 11 w 83"/>
                <a:gd name="T11" fmla="*/ 30 h 37"/>
                <a:gd name="T12" fmla="*/ 1 w 83"/>
                <a:gd name="T13" fmla="*/ 25 h 37"/>
                <a:gd name="T14" fmla="*/ 6 w 83"/>
                <a:gd name="T15" fmla="*/ 20 h 37"/>
                <a:gd name="T16" fmla="*/ 73 w 83"/>
                <a:gd name="T17" fmla="*/ 4 h 37"/>
                <a:gd name="T18" fmla="*/ 78 w 83"/>
                <a:gd name="T19" fmla="*/ 1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37">
                  <a:moveTo>
                    <a:pt x="78" y="19"/>
                  </a:moveTo>
                  <a:cubicBezTo>
                    <a:pt x="73" y="26"/>
                    <a:pt x="65" y="30"/>
                    <a:pt x="57" y="32"/>
                  </a:cubicBezTo>
                  <a:cubicBezTo>
                    <a:pt x="56" y="32"/>
                    <a:pt x="56" y="32"/>
                    <a:pt x="55" y="33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37" y="37"/>
                    <a:pt x="18" y="35"/>
                    <a:pt x="14" y="34"/>
                  </a:cubicBezTo>
                  <a:cubicBezTo>
                    <a:pt x="8" y="32"/>
                    <a:pt x="13" y="32"/>
                    <a:pt x="11" y="30"/>
                  </a:cubicBezTo>
                  <a:cubicBezTo>
                    <a:pt x="9" y="29"/>
                    <a:pt x="2" y="28"/>
                    <a:pt x="1" y="25"/>
                  </a:cubicBezTo>
                  <a:cubicBezTo>
                    <a:pt x="0" y="21"/>
                    <a:pt x="6" y="20"/>
                    <a:pt x="6" y="20"/>
                  </a:cubicBezTo>
                  <a:cubicBezTo>
                    <a:pt x="32" y="4"/>
                    <a:pt x="60" y="0"/>
                    <a:pt x="73" y="4"/>
                  </a:cubicBezTo>
                  <a:cubicBezTo>
                    <a:pt x="80" y="7"/>
                    <a:pt x="83" y="12"/>
                    <a:pt x="78" y="19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" name="Freeform 942">
              <a:extLst>
                <a:ext uri="{FF2B5EF4-FFF2-40B4-BE49-F238E27FC236}">
                  <a16:creationId xmlns:a16="http://schemas.microsoft.com/office/drawing/2014/main" id="{C17AD328-ACED-4A6B-9052-673CACC46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1126" y="1408113"/>
              <a:ext cx="119063" cy="92075"/>
            </a:xfrm>
            <a:custGeom>
              <a:avLst/>
              <a:gdLst>
                <a:gd name="T0" fmla="*/ 31 w 36"/>
                <a:gd name="T1" fmla="*/ 15 h 28"/>
                <a:gd name="T2" fmla="*/ 10 w 36"/>
                <a:gd name="T3" fmla="*/ 28 h 28"/>
                <a:gd name="T4" fmla="*/ 26 w 36"/>
                <a:gd name="T5" fmla="*/ 19 h 28"/>
                <a:gd name="T6" fmla="*/ 5 w 36"/>
                <a:gd name="T7" fmla="*/ 20 h 28"/>
                <a:gd name="T8" fmla="*/ 20 w 36"/>
                <a:gd name="T9" fmla="*/ 12 h 28"/>
                <a:gd name="T10" fmla="*/ 0 w 36"/>
                <a:gd name="T11" fmla="*/ 15 h 28"/>
                <a:gd name="T12" fmla="*/ 19 w 36"/>
                <a:gd name="T13" fmla="*/ 9 h 28"/>
                <a:gd name="T14" fmla="*/ 23 w 36"/>
                <a:gd name="T15" fmla="*/ 1 h 28"/>
                <a:gd name="T16" fmla="*/ 26 w 36"/>
                <a:gd name="T17" fmla="*/ 0 h 28"/>
                <a:gd name="T18" fmla="*/ 31 w 36"/>
                <a:gd name="T19" fmla="*/ 1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8">
                  <a:moveTo>
                    <a:pt x="31" y="15"/>
                  </a:moveTo>
                  <a:cubicBezTo>
                    <a:pt x="26" y="22"/>
                    <a:pt x="18" y="26"/>
                    <a:pt x="10" y="28"/>
                  </a:cubicBezTo>
                  <a:cubicBezTo>
                    <a:pt x="16" y="26"/>
                    <a:pt x="25" y="19"/>
                    <a:pt x="26" y="19"/>
                  </a:cubicBezTo>
                  <a:cubicBezTo>
                    <a:pt x="17" y="23"/>
                    <a:pt x="5" y="20"/>
                    <a:pt x="5" y="20"/>
                  </a:cubicBezTo>
                  <a:cubicBezTo>
                    <a:pt x="14" y="19"/>
                    <a:pt x="20" y="12"/>
                    <a:pt x="20" y="12"/>
                  </a:cubicBezTo>
                  <a:cubicBezTo>
                    <a:pt x="15" y="15"/>
                    <a:pt x="0" y="15"/>
                    <a:pt x="0" y="15"/>
                  </a:cubicBezTo>
                  <a:cubicBezTo>
                    <a:pt x="0" y="15"/>
                    <a:pt x="13" y="13"/>
                    <a:pt x="19" y="9"/>
                  </a:cubicBezTo>
                  <a:cubicBezTo>
                    <a:pt x="24" y="6"/>
                    <a:pt x="23" y="1"/>
                    <a:pt x="23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3" y="3"/>
                    <a:pt x="36" y="8"/>
                    <a:pt x="31" y="15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5" name="Freeform 943">
              <a:extLst>
                <a:ext uri="{FF2B5EF4-FFF2-40B4-BE49-F238E27FC236}">
                  <a16:creationId xmlns:a16="http://schemas.microsoft.com/office/drawing/2014/main" id="{E8856F76-AD29-40A0-BC56-4B92C4C8C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3488" y="1301751"/>
              <a:ext cx="260350" cy="88900"/>
            </a:xfrm>
            <a:custGeom>
              <a:avLst/>
              <a:gdLst>
                <a:gd name="T0" fmla="*/ 71 w 79"/>
                <a:gd name="T1" fmla="*/ 27 h 27"/>
                <a:gd name="T2" fmla="*/ 55 w 79"/>
                <a:gd name="T3" fmla="*/ 27 h 27"/>
                <a:gd name="T4" fmla="*/ 55 w 79"/>
                <a:gd name="T5" fmla="*/ 27 h 27"/>
                <a:gd name="T6" fmla="*/ 51 w 79"/>
                <a:gd name="T7" fmla="*/ 27 h 27"/>
                <a:gd name="T8" fmla="*/ 49 w 79"/>
                <a:gd name="T9" fmla="*/ 27 h 27"/>
                <a:gd name="T10" fmla="*/ 49 w 79"/>
                <a:gd name="T11" fmla="*/ 27 h 27"/>
                <a:gd name="T12" fmla="*/ 7 w 79"/>
                <a:gd name="T13" fmla="*/ 23 h 27"/>
                <a:gd name="T14" fmla="*/ 10 w 79"/>
                <a:gd name="T15" fmla="*/ 14 h 27"/>
                <a:gd name="T16" fmla="*/ 8 w 79"/>
                <a:gd name="T17" fmla="*/ 5 h 27"/>
                <a:gd name="T18" fmla="*/ 46 w 79"/>
                <a:gd name="T19" fmla="*/ 4 h 27"/>
                <a:gd name="T20" fmla="*/ 73 w 79"/>
                <a:gd name="T21" fmla="*/ 17 h 27"/>
                <a:gd name="T22" fmla="*/ 71 w 79"/>
                <a:gd name="T2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27">
                  <a:moveTo>
                    <a:pt x="71" y="27"/>
                  </a:moveTo>
                  <a:cubicBezTo>
                    <a:pt x="71" y="27"/>
                    <a:pt x="64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4" y="27"/>
                    <a:pt x="52" y="27"/>
                    <a:pt x="51" y="27"/>
                  </a:cubicBezTo>
                  <a:cubicBezTo>
                    <a:pt x="50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32" y="27"/>
                    <a:pt x="10" y="26"/>
                    <a:pt x="7" y="23"/>
                  </a:cubicBezTo>
                  <a:cubicBezTo>
                    <a:pt x="0" y="16"/>
                    <a:pt x="9" y="16"/>
                    <a:pt x="10" y="14"/>
                  </a:cubicBezTo>
                  <a:cubicBezTo>
                    <a:pt x="12" y="13"/>
                    <a:pt x="7" y="7"/>
                    <a:pt x="8" y="5"/>
                  </a:cubicBezTo>
                  <a:cubicBezTo>
                    <a:pt x="9" y="4"/>
                    <a:pt x="27" y="0"/>
                    <a:pt x="46" y="4"/>
                  </a:cubicBezTo>
                  <a:cubicBezTo>
                    <a:pt x="55" y="6"/>
                    <a:pt x="65" y="10"/>
                    <a:pt x="73" y="17"/>
                  </a:cubicBezTo>
                  <a:cubicBezTo>
                    <a:pt x="73" y="17"/>
                    <a:pt x="79" y="26"/>
                    <a:pt x="71" y="27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6" name="Freeform 944">
              <a:extLst>
                <a:ext uri="{FF2B5EF4-FFF2-40B4-BE49-F238E27FC236}">
                  <a16:creationId xmlns:a16="http://schemas.microsoft.com/office/drawing/2014/main" id="{F85ADDD0-83D1-4642-824F-668733F1B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3988" y="1347788"/>
              <a:ext cx="85725" cy="122238"/>
            </a:xfrm>
            <a:custGeom>
              <a:avLst/>
              <a:gdLst>
                <a:gd name="T0" fmla="*/ 13 w 26"/>
                <a:gd name="T1" fmla="*/ 2 h 37"/>
                <a:gd name="T2" fmla="*/ 4 w 26"/>
                <a:gd name="T3" fmla="*/ 0 h 37"/>
                <a:gd name="T4" fmla="*/ 12 w 26"/>
                <a:gd name="T5" fmla="*/ 10 h 37"/>
                <a:gd name="T6" fmla="*/ 0 w 26"/>
                <a:gd name="T7" fmla="*/ 16 h 37"/>
                <a:gd name="T8" fmla="*/ 13 w 26"/>
                <a:gd name="T9" fmla="*/ 23 h 37"/>
                <a:gd name="T10" fmla="*/ 3 w 26"/>
                <a:gd name="T11" fmla="*/ 37 h 37"/>
                <a:gd name="T12" fmla="*/ 16 w 26"/>
                <a:gd name="T13" fmla="*/ 31 h 37"/>
                <a:gd name="T14" fmla="*/ 14 w 26"/>
                <a:gd name="T15" fmla="*/ 37 h 37"/>
                <a:gd name="T16" fmla="*/ 23 w 26"/>
                <a:gd name="T17" fmla="*/ 22 h 37"/>
                <a:gd name="T18" fmla="*/ 26 w 26"/>
                <a:gd name="T19" fmla="*/ 18 h 37"/>
                <a:gd name="T20" fmla="*/ 22 w 26"/>
                <a:gd name="T21" fmla="*/ 13 h 37"/>
                <a:gd name="T22" fmla="*/ 13 w 26"/>
                <a:gd name="T23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37">
                  <a:moveTo>
                    <a:pt x="13" y="2"/>
                  </a:moveTo>
                  <a:cubicBezTo>
                    <a:pt x="11" y="1"/>
                    <a:pt x="7" y="0"/>
                    <a:pt x="4" y="0"/>
                  </a:cubicBezTo>
                  <a:cubicBezTo>
                    <a:pt x="11" y="3"/>
                    <a:pt x="14" y="7"/>
                    <a:pt x="12" y="10"/>
                  </a:cubicBezTo>
                  <a:cubicBezTo>
                    <a:pt x="11" y="13"/>
                    <a:pt x="0" y="16"/>
                    <a:pt x="0" y="16"/>
                  </a:cubicBezTo>
                  <a:cubicBezTo>
                    <a:pt x="0" y="16"/>
                    <a:pt x="11" y="18"/>
                    <a:pt x="13" y="23"/>
                  </a:cubicBezTo>
                  <a:cubicBezTo>
                    <a:pt x="15" y="27"/>
                    <a:pt x="12" y="34"/>
                    <a:pt x="3" y="37"/>
                  </a:cubicBezTo>
                  <a:cubicBezTo>
                    <a:pt x="9" y="37"/>
                    <a:pt x="13" y="35"/>
                    <a:pt x="16" y="31"/>
                  </a:cubicBezTo>
                  <a:cubicBezTo>
                    <a:pt x="18" y="29"/>
                    <a:pt x="14" y="37"/>
                    <a:pt x="14" y="37"/>
                  </a:cubicBezTo>
                  <a:cubicBezTo>
                    <a:pt x="14" y="37"/>
                    <a:pt x="20" y="34"/>
                    <a:pt x="23" y="22"/>
                  </a:cubicBezTo>
                  <a:cubicBezTo>
                    <a:pt x="24" y="19"/>
                    <a:pt x="26" y="20"/>
                    <a:pt x="26" y="18"/>
                  </a:cubicBezTo>
                  <a:cubicBezTo>
                    <a:pt x="26" y="15"/>
                    <a:pt x="23" y="16"/>
                    <a:pt x="22" y="13"/>
                  </a:cubicBezTo>
                  <a:cubicBezTo>
                    <a:pt x="21" y="10"/>
                    <a:pt x="17" y="4"/>
                    <a:pt x="13" y="2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7" name="Freeform 945">
              <a:extLst>
                <a:ext uri="{FF2B5EF4-FFF2-40B4-BE49-F238E27FC236}">
                  <a16:creationId xmlns:a16="http://schemas.microsoft.com/office/drawing/2014/main" id="{76B3E02B-D25A-41E1-8F4A-C6ECB2C23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3838" y="1268413"/>
              <a:ext cx="412750" cy="146050"/>
            </a:xfrm>
            <a:custGeom>
              <a:avLst/>
              <a:gdLst>
                <a:gd name="T0" fmla="*/ 0 w 125"/>
                <a:gd name="T1" fmla="*/ 40 h 44"/>
                <a:gd name="T2" fmla="*/ 120 w 125"/>
                <a:gd name="T3" fmla="*/ 0 h 44"/>
                <a:gd name="T4" fmla="*/ 124 w 125"/>
                <a:gd name="T5" fmla="*/ 7 h 44"/>
                <a:gd name="T6" fmla="*/ 0 w 125"/>
                <a:gd name="T7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44">
                  <a:moveTo>
                    <a:pt x="0" y="40"/>
                  </a:moveTo>
                  <a:cubicBezTo>
                    <a:pt x="0" y="40"/>
                    <a:pt x="93" y="43"/>
                    <a:pt x="120" y="0"/>
                  </a:cubicBezTo>
                  <a:cubicBezTo>
                    <a:pt x="120" y="0"/>
                    <a:pt x="123" y="4"/>
                    <a:pt x="124" y="7"/>
                  </a:cubicBezTo>
                  <a:cubicBezTo>
                    <a:pt x="125" y="10"/>
                    <a:pt x="94" y="44"/>
                    <a:pt x="0" y="43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8" name="Freeform 946">
              <a:extLst>
                <a:ext uri="{FF2B5EF4-FFF2-40B4-BE49-F238E27FC236}">
                  <a16:creationId xmlns:a16="http://schemas.microsoft.com/office/drawing/2014/main" id="{0D91DFF8-208F-4203-817C-72778379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1601" y="1314451"/>
              <a:ext cx="122238" cy="76200"/>
            </a:xfrm>
            <a:custGeom>
              <a:avLst/>
              <a:gdLst>
                <a:gd name="T0" fmla="*/ 29 w 37"/>
                <a:gd name="T1" fmla="*/ 23 h 23"/>
                <a:gd name="T2" fmla="*/ 13 w 37"/>
                <a:gd name="T3" fmla="*/ 23 h 23"/>
                <a:gd name="T4" fmla="*/ 23 w 37"/>
                <a:gd name="T5" fmla="*/ 19 h 23"/>
                <a:gd name="T6" fmla="*/ 1 w 37"/>
                <a:gd name="T7" fmla="*/ 15 h 23"/>
                <a:gd name="T8" fmla="*/ 24 w 37"/>
                <a:gd name="T9" fmla="*/ 15 h 23"/>
                <a:gd name="T10" fmla="*/ 0 w 37"/>
                <a:gd name="T11" fmla="*/ 5 h 23"/>
                <a:gd name="T12" fmla="*/ 19 w 37"/>
                <a:gd name="T13" fmla="*/ 8 h 23"/>
                <a:gd name="T14" fmla="*/ 8 w 37"/>
                <a:gd name="T15" fmla="*/ 3 h 23"/>
                <a:gd name="T16" fmla="*/ 4 w 37"/>
                <a:gd name="T17" fmla="*/ 0 h 23"/>
                <a:gd name="T18" fmla="*/ 31 w 37"/>
                <a:gd name="T19" fmla="*/ 13 h 23"/>
                <a:gd name="T20" fmla="*/ 29 w 37"/>
                <a:gd name="T21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23">
                  <a:moveTo>
                    <a:pt x="29" y="23"/>
                  </a:moveTo>
                  <a:cubicBezTo>
                    <a:pt x="29" y="23"/>
                    <a:pt x="22" y="23"/>
                    <a:pt x="13" y="23"/>
                  </a:cubicBezTo>
                  <a:cubicBezTo>
                    <a:pt x="19" y="23"/>
                    <a:pt x="26" y="22"/>
                    <a:pt x="23" y="19"/>
                  </a:cubicBezTo>
                  <a:cubicBezTo>
                    <a:pt x="20" y="14"/>
                    <a:pt x="1" y="15"/>
                    <a:pt x="1" y="15"/>
                  </a:cubicBezTo>
                  <a:cubicBezTo>
                    <a:pt x="13" y="10"/>
                    <a:pt x="23" y="15"/>
                    <a:pt x="24" y="15"/>
                  </a:cubicBezTo>
                  <a:cubicBezTo>
                    <a:pt x="18" y="7"/>
                    <a:pt x="0" y="5"/>
                    <a:pt x="0" y="5"/>
                  </a:cubicBezTo>
                  <a:cubicBezTo>
                    <a:pt x="10" y="5"/>
                    <a:pt x="18" y="8"/>
                    <a:pt x="19" y="8"/>
                  </a:cubicBezTo>
                  <a:cubicBezTo>
                    <a:pt x="18" y="8"/>
                    <a:pt x="14" y="5"/>
                    <a:pt x="8" y="3"/>
                  </a:cubicBezTo>
                  <a:cubicBezTo>
                    <a:pt x="6" y="2"/>
                    <a:pt x="5" y="1"/>
                    <a:pt x="4" y="0"/>
                  </a:cubicBezTo>
                  <a:cubicBezTo>
                    <a:pt x="13" y="2"/>
                    <a:pt x="23" y="6"/>
                    <a:pt x="31" y="13"/>
                  </a:cubicBezTo>
                  <a:cubicBezTo>
                    <a:pt x="31" y="13"/>
                    <a:pt x="37" y="22"/>
                    <a:pt x="29" y="23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9" name="Freeform 947">
              <a:extLst>
                <a:ext uri="{FF2B5EF4-FFF2-40B4-BE49-F238E27FC236}">
                  <a16:creationId xmlns:a16="http://schemas.microsoft.com/office/drawing/2014/main" id="{1E6674CC-C548-4E89-941C-53C659B8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9163" y="1073151"/>
              <a:ext cx="184150" cy="128588"/>
            </a:xfrm>
            <a:custGeom>
              <a:avLst/>
              <a:gdLst>
                <a:gd name="T0" fmla="*/ 56 w 56"/>
                <a:gd name="T1" fmla="*/ 22 h 39"/>
                <a:gd name="T2" fmla="*/ 6 w 56"/>
                <a:gd name="T3" fmla="*/ 13 h 39"/>
                <a:gd name="T4" fmla="*/ 4 w 56"/>
                <a:gd name="T5" fmla="*/ 18 h 39"/>
                <a:gd name="T6" fmla="*/ 0 w 56"/>
                <a:gd name="T7" fmla="*/ 24 h 39"/>
                <a:gd name="T8" fmla="*/ 18 w 56"/>
                <a:gd name="T9" fmla="*/ 34 h 39"/>
                <a:gd name="T10" fmla="*/ 55 w 56"/>
                <a:gd name="T11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39">
                  <a:moveTo>
                    <a:pt x="56" y="22"/>
                  </a:moveTo>
                  <a:cubicBezTo>
                    <a:pt x="56" y="22"/>
                    <a:pt x="32" y="0"/>
                    <a:pt x="6" y="13"/>
                  </a:cubicBezTo>
                  <a:cubicBezTo>
                    <a:pt x="6" y="13"/>
                    <a:pt x="2" y="16"/>
                    <a:pt x="4" y="18"/>
                  </a:cubicBezTo>
                  <a:cubicBezTo>
                    <a:pt x="6" y="20"/>
                    <a:pt x="0" y="21"/>
                    <a:pt x="0" y="24"/>
                  </a:cubicBezTo>
                  <a:cubicBezTo>
                    <a:pt x="0" y="27"/>
                    <a:pt x="8" y="30"/>
                    <a:pt x="18" y="34"/>
                  </a:cubicBezTo>
                  <a:cubicBezTo>
                    <a:pt x="28" y="38"/>
                    <a:pt x="43" y="39"/>
                    <a:pt x="55" y="3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0" name="Freeform 948">
              <a:extLst>
                <a:ext uri="{FF2B5EF4-FFF2-40B4-BE49-F238E27FC236}">
                  <a16:creationId xmlns:a16="http://schemas.microsoft.com/office/drawing/2014/main" id="{D878FA13-7C79-4720-AC76-DED52C01E2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4726" y="1125538"/>
              <a:ext cx="122238" cy="47625"/>
            </a:xfrm>
            <a:custGeom>
              <a:avLst/>
              <a:gdLst>
                <a:gd name="T0" fmla="*/ 6 w 37"/>
                <a:gd name="T1" fmla="*/ 0 h 14"/>
                <a:gd name="T2" fmla="*/ 21 w 37"/>
                <a:gd name="T3" fmla="*/ 6 h 14"/>
                <a:gd name="T4" fmla="*/ 6 w 37"/>
                <a:gd name="T5" fmla="*/ 7 h 14"/>
                <a:gd name="T6" fmla="*/ 34 w 37"/>
                <a:gd name="T7" fmla="*/ 14 h 14"/>
                <a:gd name="T8" fmla="*/ 37 w 37"/>
                <a:gd name="T9" fmla="*/ 11 h 14"/>
                <a:gd name="T10" fmla="*/ 30 w 37"/>
                <a:gd name="T11" fmla="*/ 4 h 14"/>
                <a:gd name="T12" fmla="*/ 6 w 37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14">
                  <a:moveTo>
                    <a:pt x="6" y="0"/>
                  </a:moveTo>
                  <a:cubicBezTo>
                    <a:pt x="6" y="0"/>
                    <a:pt x="18" y="4"/>
                    <a:pt x="21" y="6"/>
                  </a:cubicBezTo>
                  <a:cubicBezTo>
                    <a:pt x="21" y="6"/>
                    <a:pt x="12" y="5"/>
                    <a:pt x="6" y="7"/>
                  </a:cubicBezTo>
                  <a:cubicBezTo>
                    <a:pt x="0" y="9"/>
                    <a:pt x="34" y="14"/>
                    <a:pt x="34" y="14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3" y="4"/>
                    <a:pt x="30" y="4"/>
                  </a:cubicBezTo>
                  <a:cubicBezTo>
                    <a:pt x="28" y="3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1" name="Freeform 949">
              <a:extLst>
                <a:ext uri="{FF2B5EF4-FFF2-40B4-BE49-F238E27FC236}">
                  <a16:creationId xmlns:a16="http://schemas.microsoft.com/office/drawing/2014/main" id="{CA6D08BF-5077-4DE0-B11D-979DBE069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2338" y="1143001"/>
              <a:ext cx="195263" cy="82550"/>
            </a:xfrm>
            <a:custGeom>
              <a:avLst/>
              <a:gdLst>
                <a:gd name="T0" fmla="*/ 54 w 59"/>
                <a:gd name="T1" fmla="*/ 20 h 25"/>
                <a:gd name="T2" fmla="*/ 37 w 59"/>
                <a:gd name="T3" fmla="*/ 24 h 25"/>
                <a:gd name="T4" fmla="*/ 36 w 59"/>
                <a:gd name="T5" fmla="*/ 24 h 25"/>
                <a:gd name="T6" fmla="*/ 35 w 59"/>
                <a:gd name="T7" fmla="*/ 24 h 25"/>
                <a:gd name="T8" fmla="*/ 7 w 59"/>
                <a:gd name="T9" fmla="*/ 16 h 25"/>
                <a:gd name="T10" fmla="*/ 6 w 59"/>
                <a:gd name="T11" fmla="*/ 13 h 25"/>
                <a:gd name="T12" fmla="*/ 0 w 59"/>
                <a:gd name="T13" fmla="*/ 7 h 25"/>
                <a:gd name="T14" fmla="*/ 4 w 59"/>
                <a:gd name="T15" fmla="*/ 5 h 25"/>
                <a:gd name="T16" fmla="*/ 54 w 59"/>
                <a:gd name="T17" fmla="*/ 9 h 25"/>
                <a:gd name="T18" fmla="*/ 54 w 59"/>
                <a:gd name="T19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25">
                  <a:moveTo>
                    <a:pt x="54" y="20"/>
                  </a:moveTo>
                  <a:cubicBezTo>
                    <a:pt x="49" y="23"/>
                    <a:pt x="43" y="25"/>
                    <a:pt x="37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22" y="24"/>
                    <a:pt x="9" y="18"/>
                    <a:pt x="7" y="16"/>
                  </a:cubicBezTo>
                  <a:cubicBezTo>
                    <a:pt x="4" y="14"/>
                    <a:pt x="7" y="15"/>
                    <a:pt x="6" y="13"/>
                  </a:cubicBezTo>
                  <a:cubicBezTo>
                    <a:pt x="5" y="12"/>
                    <a:pt x="0" y="10"/>
                    <a:pt x="0" y="7"/>
                  </a:cubicBezTo>
                  <a:cubicBezTo>
                    <a:pt x="0" y="5"/>
                    <a:pt x="4" y="5"/>
                    <a:pt x="4" y="5"/>
                  </a:cubicBezTo>
                  <a:cubicBezTo>
                    <a:pt x="26" y="0"/>
                    <a:pt x="46" y="3"/>
                    <a:pt x="54" y="9"/>
                  </a:cubicBezTo>
                  <a:cubicBezTo>
                    <a:pt x="58" y="12"/>
                    <a:pt x="59" y="16"/>
                    <a:pt x="54" y="20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" name="Freeform 950">
              <a:extLst>
                <a:ext uri="{FF2B5EF4-FFF2-40B4-BE49-F238E27FC236}">
                  <a16:creationId xmlns:a16="http://schemas.microsoft.com/office/drawing/2014/main" id="{76D13964-5499-4DF7-B04A-2030ABCC66A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1876" y="1169988"/>
              <a:ext cx="85725" cy="55563"/>
            </a:xfrm>
            <a:custGeom>
              <a:avLst/>
              <a:gdLst>
                <a:gd name="T0" fmla="*/ 21 w 26"/>
                <a:gd name="T1" fmla="*/ 12 h 17"/>
                <a:gd name="T2" fmla="*/ 4 w 26"/>
                <a:gd name="T3" fmla="*/ 16 h 17"/>
                <a:gd name="T4" fmla="*/ 17 w 26"/>
                <a:gd name="T5" fmla="*/ 13 h 17"/>
                <a:gd name="T6" fmla="*/ 2 w 26"/>
                <a:gd name="T7" fmla="*/ 10 h 17"/>
                <a:gd name="T8" fmla="*/ 14 w 26"/>
                <a:gd name="T9" fmla="*/ 8 h 17"/>
                <a:gd name="T10" fmla="*/ 0 w 26"/>
                <a:gd name="T11" fmla="*/ 5 h 17"/>
                <a:gd name="T12" fmla="*/ 14 w 26"/>
                <a:gd name="T13" fmla="*/ 5 h 17"/>
                <a:gd name="T14" fmla="*/ 18 w 26"/>
                <a:gd name="T15" fmla="*/ 0 h 17"/>
                <a:gd name="T16" fmla="*/ 21 w 26"/>
                <a:gd name="T17" fmla="*/ 1 h 17"/>
                <a:gd name="T18" fmla="*/ 21 w 26"/>
                <a:gd name="T19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7">
                  <a:moveTo>
                    <a:pt x="21" y="12"/>
                  </a:moveTo>
                  <a:cubicBezTo>
                    <a:pt x="16" y="15"/>
                    <a:pt x="10" y="17"/>
                    <a:pt x="4" y="16"/>
                  </a:cubicBezTo>
                  <a:cubicBezTo>
                    <a:pt x="8" y="16"/>
                    <a:pt x="16" y="14"/>
                    <a:pt x="17" y="13"/>
                  </a:cubicBezTo>
                  <a:cubicBezTo>
                    <a:pt x="10" y="15"/>
                    <a:pt x="2" y="10"/>
                    <a:pt x="2" y="10"/>
                  </a:cubicBezTo>
                  <a:cubicBezTo>
                    <a:pt x="9" y="11"/>
                    <a:pt x="14" y="8"/>
                    <a:pt x="14" y="8"/>
                  </a:cubicBezTo>
                  <a:cubicBezTo>
                    <a:pt x="10" y="9"/>
                    <a:pt x="0" y="5"/>
                    <a:pt x="0" y="5"/>
                  </a:cubicBezTo>
                  <a:cubicBezTo>
                    <a:pt x="0" y="5"/>
                    <a:pt x="9" y="7"/>
                    <a:pt x="14" y="5"/>
                  </a:cubicBezTo>
                  <a:cubicBezTo>
                    <a:pt x="18" y="4"/>
                    <a:pt x="18" y="0"/>
                    <a:pt x="18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5" y="4"/>
                    <a:pt x="26" y="8"/>
                    <a:pt x="21" y="12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3" name="Freeform 951">
              <a:extLst>
                <a:ext uri="{FF2B5EF4-FFF2-40B4-BE49-F238E27FC236}">
                  <a16:creationId xmlns:a16="http://schemas.microsoft.com/office/drawing/2014/main" id="{675A1DEE-4F1C-400E-8557-51EB4CA95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2501" y="1063626"/>
              <a:ext cx="168275" cy="98425"/>
            </a:xfrm>
            <a:custGeom>
              <a:avLst/>
              <a:gdLst>
                <a:gd name="T0" fmla="*/ 46 w 51"/>
                <a:gd name="T1" fmla="*/ 29 h 30"/>
                <a:gd name="T2" fmla="*/ 35 w 51"/>
                <a:gd name="T3" fmla="*/ 26 h 30"/>
                <a:gd name="T4" fmla="*/ 35 w 51"/>
                <a:gd name="T5" fmla="*/ 26 h 30"/>
                <a:gd name="T6" fmla="*/ 32 w 51"/>
                <a:gd name="T7" fmla="*/ 25 h 30"/>
                <a:gd name="T8" fmla="*/ 31 w 51"/>
                <a:gd name="T9" fmla="*/ 25 h 30"/>
                <a:gd name="T10" fmla="*/ 31 w 51"/>
                <a:gd name="T11" fmla="*/ 25 h 30"/>
                <a:gd name="T12" fmla="*/ 3 w 51"/>
                <a:gd name="T13" fmla="*/ 12 h 30"/>
                <a:gd name="T14" fmla="*/ 7 w 51"/>
                <a:gd name="T15" fmla="*/ 8 h 30"/>
                <a:gd name="T16" fmla="*/ 8 w 51"/>
                <a:gd name="T17" fmla="*/ 1 h 30"/>
                <a:gd name="T18" fmla="*/ 33 w 51"/>
                <a:gd name="T19" fmla="*/ 8 h 30"/>
                <a:gd name="T20" fmla="*/ 49 w 51"/>
                <a:gd name="T21" fmla="*/ 23 h 30"/>
                <a:gd name="T22" fmla="*/ 46 w 51"/>
                <a:gd name="T23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30">
                  <a:moveTo>
                    <a:pt x="46" y="29"/>
                  </a:moveTo>
                  <a:cubicBezTo>
                    <a:pt x="46" y="29"/>
                    <a:pt x="41" y="28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4" y="26"/>
                    <a:pt x="33" y="25"/>
                    <a:pt x="32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19" y="21"/>
                    <a:pt x="4" y="16"/>
                    <a:pt x="3" y="12"/>
                  </a:cubicBezTo>
                  <a:cubicBezTo>
                    <a:pt x="0" y="7"/>
                    <a:pt x="6" y="8"/>
                    <a:pt x="7" y="8"/>
                  </a:cubicBezTo>
                  <a:cubicBezTo>
                    <a:pt x="8" y="7"/>
                    <a:pt x="6" y="2"/>
                    <a:pt x="8" y="1"/>
                  </a:cubicBezTo>
                  <a:cubicBezTo>
                    <a:pt x="8" y="0"/>
                    <a:pt x="21" y="1"/>
                    <a:pt x="33" y="8"/>
                  </a:cubicBezTo>
                  <a:cubicBezTo>
                    <a:pt x="40" y="11"/>
                    <a:pt x="45" y="16"/>
                    <a:pt x="49" y="23"/>
                  </a:cubicBezTo>
                  <a:cubicBezTo>
                    <a:pt x="49" y="23"/>
                    <a:pt x="51" y="30"/>
                    <a:pt x="46" y="29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4" name="Freeform 952">
              <a:extLst>
                <a:ext uri="{FF2B5EF4-FFF2-40B4-BE49-F238E27FC236}">
                  <a16:creationId xmlns:a16="http://schemas.microsoft.com/office/drawing/2014/main" id="{69A3FF45-B79C-4F99-BF9A-130EE2C23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3626" y="1122363"/>
              <a:ext cx="66675" cy="93663"/>
            </a:xfrm>
            <a:custGeom>
              <a:avLst/>
              <a:gdLst>
                <a:gd name="T0" fmla="*/ 14 w 20"/>
                <a:gd name="T1" fmla="*/ 4 h 28"/>
                <a:gd name="T2" fmla="*/ 9 w 20"/>
                <a:gd name="T3" fmla="*/ 0 h 28"/>
                <a:gd name="T4" fmla="*/ 12 w 20"/>
                <a:gd name="T5" fmla="*/ 9 h 28"/>
                <a:gd name="T6" fmla="*/ 2 w 20"/>
                <a:gd name="T7" fmla="*/ 11 h 28"/>
                <a:gd name="T8" fmla="*/ 10 w 20"/>
                <a:gd name="T9" fmla="*/ 18 h 28"/>
                <a:gd name="T10" fmla="*/ 0 w 20"/>
                <a:gd name="T11" fmla="*/ 25 h 28"/>
                <a:gd name="T12" fmla="*/ 10 w 20"/>
                <a:gd name="T13" fmla="*/ 24 h 28"/>
                <a:gd name="T14" fmla="*/ 8 w 20"/>
                <a:gd name="T15" fmla="*/ 28 h 28"/>
                <a:gd name="T16" fmla="*/ 17 w 20"/>
                <a:gd name="T17" fmla="*/ 19 h 28"/>
                <a:gd name="T18" fmla="*/ 20 w 20"/>
                <a:gd name="T19" fmla="*/ 17 h 28"/>
                <a:gd name="T20" fmla="*/ 18 w 20"/>
                <a:gd name="T21" fmla="*/ 13 h 28"/>
                <a:gd name="T22" fmla="*/ 14 w 20"/>
                <a:gd name="T2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28">
                  <a:moveTo>
                    <a:pt x="14" y="4"/>
                  </a:moveTo>
                  <a:cubicBezTo>
                    <a:pt x="13" y="3"/>
                    <a:pt x="11" y="1"/>
                    <a:pt x="9" y="0"/>
                  </a:cubicBezTo>
                  <a:cubicBezTo>
                    <a:pt x="12" y="4"/>
                    <a:pt x="13" y="8"/>
                    <a:pt x="12" y="9"/>
                  </a:cubicBezTo>
                  <a:cubicBezTo>
                    <a:pt x="10" y="11"/>
                    <a:pt x="2" y="11"/>
                    <a:pt x="2" y="11"/>
                  </a:cubicBezTo>
                  <a:cubicBezTo>
                    <a:pt x="2" y="11"/>
                    <a:pt x="9" y="14"/>
                    <a:pt x="10" y="18"/>
                  </a:cubicBezTo>
                  <a:cubicBezTo>
                    <a:pt x="11" y="21"/>
                    <a:pt x="7" y="26"/>
                    <a:pt x="0" y="25"/>
                  </a:cubicBezTo>
                  <a:cubicBezTo>
                    <a:pt x="4" y="27"/>
                    <a:pt x="7" y="26"/>
                    <a:pt x="10" y="24"/>
                  </a:cubicBezTo>
                  <a:cubicBezTo>
                    <a:pt x="11" y="23"/>
                    <a:pt x="8" y="28"/>
                    <a:pt x="8" y="28"/>
                  </a:cubicBezTo>
                  <a:cubicBezTo>
                    <a:pt x="8" y="28"/>
                    <a:pt x="12" y="27"/>
                    <a:pt x="17" y="19"/>
                  </a:cubicBezTo>
                  <a:cubicBezTo>
                    <a:pt x="18" y="18"/>
                    <a:pt x="19" y="19"/>
                    <a:pt x="20" y="17"/>
                  </a:cubicBezTo>
                  <a:cubicBezTo>
                    <a:pt x="20" y="15"/>
                    <a:pt x="18" y="15"/>
                    <a:pt x="18" y="13"/>
                  </a:cubicBezTo>
                  <a:cubicBezTo>
                    <a:pt x="18" y="11"/>
                    <a:pt x="16" y="6"/>
                    <a:pt x="14" y="4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5" name="Freeform 953">
              <a:extLst>
                <a:ext uri="{FF2B5EF4-FFF2-40B4-BE49-F238E27FC236}">
                  <a16:creationId xmlns:a16="http://schemas.microsoft.com/office/drawing/2014/main" id="{2B95B8E8-E304-4386-952C-6B161D46A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7601" y="1165226"/>
              <a:ext cx="306388" cy="84138"/>
            </a:xfrm>
            <a:custGeom>
              <a:avLst/>
              <a:gdLst>
                <a:gd name="T0" fmla="*/ 1 w 93"/>
                <a:gd name="T1" fmla="*/ 2 h 25"/>
                <a:gd name="T2" fmla="*/ 92 w 93"/>
                <a:gd name="T3" fmla="*/ 0 h 25"/>
                <a:gd name="T4" fmla="*/ 93 w 93"/>
                <a:gd name="T5" fmla="*/ 6 h 25"/>
                <a:gd name="T6" fmla="*/ 0 w 93"/>
                <a:gd name="T7" fmla="*/ 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25">
                  <a:moveTo>
                    <a:pt x="1" y="2"/>
                  </a:moveTo>
                  <a:cubicBezTo>
                    <a:pt x="1" y="2"/>
                    <a:pt x="63" y="24"/>
                    <a:pt x="92" y="0"/>
                  </a:cubicBezTo>
                  <a:cubicBezTo>
                    <a:pt x="92" y="0"/>
                    <a:pt x="93" y="3"/>
                    <a:pt x="93" y="6"/>
                  </a:cubicBezTo>
                  <a:cubicBezTo>
                    <a:pt x="92" y="8"/>
                    <a:pt x="64" y="25"/>
                    <a:pt x="0" y="4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6" name="Freeform 954">
              <a:extLst>
                <a:ext uri="{FF2B5EF4-FFF2-40B4-BE49-F238E27FC236}">
                  <a16:creationId xmlns:a16="http://schemas.microsoft.com/office/drawing/2014/main" id="{4C975B88-5FA8-4173-89DC-E838FDF6CFD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7751" y="1089026"/>
              <a:ext cx="73025" cy="73025"/>
            </a:xfrm>
            <a:custGeom>
              <a:avLst/>
              <a:gdLst>
                <a:gd name="T0" fmla="*/ 17 w 22"/>
                <a:gd name="T1" fmla="*/ 21 h 22"/>
                <a:gd name="T2" fmla="*/ 6 w 22"/>
                <a:gd name="T3" fmla="*/ 18 h 22"/>
                <a:gd name="T4" fmla="*/ 14 w 22"/>
                <a:gd name="T5" fmla="*/ 17 h 22"/>
                <a:gd name="T6" fmla="*/ 0 w 22"/>
                <a:gd name="T7" fmla="*/ 10 h 22"/>
                <a:gd name="T8" fmla="*/ 15 w 22"/>
                <a:gd name="T9" fmla="*/ 15 h 22"/>
                <a:gd name="T10" fmla="*/ 1 w 22"/>
                <a:gd name="T11" fmla="*/ 3 h 22"/>
                <a:gd name="T12" fmla="*/ 13 w 22"/>
                <a:gd name="T13" fmla="*/ 9 h 22"/>
                <a:gd name="T14" fmla="*/ 7 w 22"/>
                <a:gd name="T15" fmla="*/ 3 h 22"/>
                <a:gd name="T16" fmla="*/ 4 w 22"/>
                <a:gd name="T17" fmla="*/ 0 h 22"/>
                <a:gd name="T18" fmla="*/ 20 w 22"/>
                <a:gd name="T19" fmla="*/ 15 h 22"/>
                <a:gd name="T20" fmla="*/ 17 w 22"/>
                <a:gd name="T2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2">
                  <a:moveTo>
                    <a:pt x="17" y="21"/>
                  </a:moveTo>
                  <a:cubicBezTo>
                    <a:pt x="17" y="21"/>
                    <a:pt x="12" y="20"/>
                    <a:pt x="6" y="18"/>
                  </a:cubicBezTo>
                  <a:cubicBezTo>
                    <a:pt x="10" y="19"/>
                    <a:pt x="15" y="20"/>
                    <a:pt x="14" y="17"/>
                  </a:cubicBezTo>
                  <a:cubicBezTo>
                    <a:pt x="12" y="13"/>
                    <a:pt x="0" y="10"/>
                    <a:pt x="0" y="10"/>
                  </a:cubicBezTo>
                  <a:cubicBezTo>
                    <a:pt x="9" y="9"/>
                    <a:pt x="14" y="14"/>
                    <a:pt x="15" y="15"/>
                  </a:cubicBezTo>
                  <a:cubicBezTo>
                    <a:pt x="13" y="8"/>
                    <a:pt x="1" y="3"/>
                    <a:pt x="1" y="3"/>
                  </a:cubicBezTo>
                  <a:cubicBezTo>
                    <a:pt x="8" y="5"/>
                    <a:pt x="13" y="8"/>
                    <a:pt x="13" y="9"/>
                  </a:cubicBezTo>
                  <a:cubicBezTo>
                    <a:pt x="13" y="8"/>
                    <a:pt x="10" y="6"/>
                    <a:pt x="7" y="3"/>
                  </a:cubicBezTo>
                  <a:cubicBezTo>
                    <a:pt x="6" y="2"/>
                    <a:pt x="5" y="1"/>
                    <a:pt x="4" y="0"/>
                  </a:cubicBezTo>
                  <a:cubicBezTo>
                    <a:pt x="11" y="3"/>
                    <a:pt x="16" y="8"/>
                    <a:pt x="20" y="15"/>
                  </a:cubicBezTo>
                  <a:cubicBezTo>
                    <a:pt x="20" y="15"/>
                    <a:pt x="22" y="22"/>
                    <a:pt x="17" y="21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7" name="Freeform 955">
              <a:extLst>
                <a:ext uri="{FF2B5EF4-FFF2-40B4-BE49-F238E27FC236}">
                  <a16:creationId xmlns:a16="http://schemas.microsoft.com/office/drawing/2014/main" id="{5E7F7CA1-1BC8-4F60-90F1-ADE1D0FF5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4676" y="566738"/>
              <a:ext cx="119063" cy="222250"/>
            </a:xfrm>
            <a:custGeom>
              <a:avLst/>
              <a:gdLst>
                <a:gd name="T0" fmla="*/ 16 w 36"/>
                <a:gd name="T1" fmla="*/ 1 h 67"/>
                <a:gd name="T2" fmla="*/ 19 w 36"/>
                <a:gd name="T3" fmla="*/ 1 h 67"/>
                <a:gd name="T4" fmla="*/ 28 w 36"/>
                <a:gd name="T5" fmla="*/ 3 h 67"/>
                <a:gd name="T6" fmla="*/ 33 w 36"/>
                <a:gd name="T7" fmla="*/ 6 h 67"/>
                <a:gd name="T8" fmla="*/ 36 w 36"/>
                <a:gd name="T9" fmla="*/ 17 h 67"/>
                <a:gd name="T10" fmla="*/ 35 w 36"/>
                <a:gd name="T11" fmla="*/ 29 h 67"/>
                <a:gd name="T12" fmla="*/ 31 w 36"/>
                <a:gd name="T13" fmla="*/ 19 h 67"/>
                <a:gd name="T14" fmla="*/ 35 w 36"/>
                <a:gd name="T15" fmla="*/ 36 h 67"/>
                <a:gd name="T16" fmla="*/ 31 w 36"/>
                <a:gd name="T17" fmla="*/ 59 h 67"/>
                <a:gd name="T18" fmla="*/ 30 w 36"/>
                <a:gd name="T19" fmla="*/ 58 h 67"/>
                <a:gd name="T20" fmla="*/ 20 w 36"/>
                <a:gd name="T21" fmla="*/ 61 h 67"/>
                <a:gd name="T22" fmla="*/ 17 w 36"/>
                <a:gd name="T23" fmla="*/ 66 h 67"/>
                <a:gd name="T24" fmla="*/ 10 w 36"/>
                <a:gd name="T25" fmla="*/ 53 h 67"/>
                <a:gd name="T26" fmla="*/ 3 w 36"/>
                <a:gd name="T27" fmla="*/ 42 h 67"/>
                <a:gd name="T28" fmla="*/ 1 w 36"/>
                <a:gd name="T29" fmla="*/ 30 h 67"/>
                <a:gd name="T30" fmla="*/ 1 w 36"/>
                <a:gd name="T31" fmla="*/ 30 h 67"/>
                <a:gd name="T32" fmla="*/ 1 w 36"/>
                <a:gd name="T33" fmla="*/ 14 h 67"/>
                <a:gd name="T34" fmla="*/ 11 w 36"/>
                <a:gd name="T35" fmla="*/ 3 h 67"/>
                <a:gd name="T36" fmla="*/ 16 w 36"/>
                <a:gd name="T37" fmla="*/ 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67">
                  <a:moveTo>
                    <a:pt x="16" y="1"/>
                  </a:moveTo>
                  <a:cubicBezTo>
                    <a:pt x="17" y="1"/>
                    <a:pt x="18" y="1"/>
                    <a:pt x="19" y="1"/>
                  </a:cubicBezTo>
                  <a:cubicBezTo>
                    <a:pt x="21" y="1"/>
                    <a:pt x="24" y="1"/>
                    <a:pt x="28" y="3"/>
                  </a:cubicBezTo>
                  <a:cubicBezTo>
                    <a:pt x="29" y="3"/>
                    <a:pt x="31" y="4"/>
                    <a:pt x="33" y="6"/>
                  </a:cubicBezTo>
                  <a:cubicBezTo>
                    <a:pt x="35" y="7"/>
                    <a:pt x="36" y="11"/>
                    <a:pt x="36" y="17"/>
                  </a:cubicBezTo>
                  <a:cubicBezTo>
                    <a:pt x="36" y="20"/>
                    <a:pt x="36" y="25"/>
                    <a:pt x="35" y="29"/>
                  </a:cubicBezTo>
                  <a:cubicBezTo>
                    <a:pt x="33" y="24"/>
                    <a:pt x="32" y="20"/>
                    <a:pt x="31" y="19"/>
                  </a:cubicBezTo>
                  <a:cubicBezTo>
                    <a:pt x="33" y="23"/>
                    <a:pt x="34" y="29"/>
                    <a:pt x="35" y="36"/>
                  </a:cubicBezTo>
                  <a:cubicBezTo>
                    <a:pt x="34" y="44"/>
                    <a:pt x="32" y="53"/>
                    <a:pt x="31" y="59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26" y="53"/>
                    <a:pt x="23" y="57"/>
                    <a:pt x="20" y="61"/>
                  </a:cubicBezTo>
                  <a:cubicBezTo>
                    <a:pt x="19" y="64"/>
                    <a:pt x="18" y="67"/>
                    <a:pt x="17" y="66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42"/>
                    <a:pt x="2" y="36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24"/>
                    <a:pt x="0" y="18"/>
                    <a:pt x="1" y="14"/>
                  </a:cubicBezTo>
                  <a:cubicBezTo>
                    <a:pt x="4" y="7"/>
                    <a:pt x="10" y="3"/>
                    <a:pt x="11" y="3"/>
                  </a:cubicBezTo>
                  <a:cubicBezTo>
                    <a:pt x="12" y="2"/>
                    <a:pt x="13" y="0"/>
                    <a:pt x="16" y="1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8" name="Freeform 956">
              <a:extLst>
                <a:ext uri="{FF2B5EF4-FFF2-40B4-BE49-F238E27FC236}">
                  <a16:creationId xmlns:a16="http://schemas.microsoft.com/office/drawing/2014/main" id="{DE678B9E-F9AF-4067-BB66-C1FD66D935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37851" y="569913"/>
              <a:ext cx="88900" cy="85725"/>
            </a:xfrm>
            <a:custGeom>
              <a:avLst/>
              <a:gdLst>
                <a:gd name="T0" fmla="*/ 12 w 27"/>
                <a:gd name="T1" fmla="*/ 22 h 26"/>
                <a:gd name="T2" fmla="*/ 13 w 27"/>
                <a:gd name="T3" fmla="*/ 26 h 26"/>
                <a:gd name="T4" fmla="*/ 13 w 27"/>
                <a:gd name="T5" fmla="*/ 22 h 26"/>
                <a:gd name="T6" fmla="*/ 12 w 27"/>
                <a:gd name="T7" fmla="*/ 22 h 26"/>
                <a:gd name="T8" fmla="*/ 0 w 27"/>
                <a:gd name="T9" fmla="*/ 15 h 26"/>
                <a:gd name="T10" fmla="*/ 0 w 27"/>
                <a:gd name="T11" fmla="*/ 20 h 26"/>
                <a:gd name="T12" fmla="*/ 1 w 27"/>
                <a:gd name="T13" fmla="*/ 21 h 26"/>
                <a:gd name="T14" fmla="*/ 3 w 27"/>
                <a:gd name="T15" fmla="*/ 16 h 26"/>
                <a:gd name="T16" fmla="*/ 0 w 27"/>
                <a:gd name="T17" fmla="*/ 15 h 26"/>
                <a:gd name="T18" fmla="*/ 3 w 27"/>
                <a:gd name="T19" fmla="*/ 8 h 26"/>
                <a:gd name="T20" fmla="*/ 0 w 27"/>
                <a:gd name="T21" fmla="*/ 13 h 26"/>
                <a:gd name="T22" fmla="*/ 0 w 27"/>
                <a:gd name="T23" fmla="*/ 14 h 26"/>
                <a:gd name="T24" fmla="*/ 3 w 27"/>
                <a:gd name="T25" fmla="*/ 15 h 26"/>
                <a:gd name="T26" fmla="*/ 6 w 27"/>
                <a:gd name="T27" fmla="*/ 12 h 26"/>
                <a:gd name="T28" fmla="*/ 7 w 27"/>
                <a:gd name="T29" fmla="*/ 12 h 26"/>
                <a:gd name="T30" fmla="*/ 12 w 27"/>
                <a:gd name="T31" fmla="*/ 19 h 26"/>
                <a:gd name="T32" fmla="*/ 13 w 27"/>
                <a:gd name="T33" fmla="*/ 20 h 26"/>
                <a:gd name="T34" fmla="*/ 14 w 27"/>
                <a:gd name="T35" fmla="*/ 15 h 26"/>
                <a:gd name="T36" fmla="*/ 3 w 27"/>
                <a:gd name="T37" fmla="*/ 8 h 26"/>
                <a:gd name="T38" fmla="*/ 10 w 27"/>
                <a:gd name="T39" fmla="*/ 2 h 26"/>
                <a:gd name="T40" fmla="*/ 4 w 27"/>
                <a:gd name="T41" fmla="*/ 7 h 26"/>
                <a:gd name="T42" fmla="*/ 14 w 27"/>
                <a:gd name="T43" fmla="*/ 13 h 26"/>
                <a:gd name="T44" fmla="*/ 16 w 27"/>
                <a:gd name="T45" fmla="*/ 9 h 26"/>
                <a:gd name="T46" fmla="*/ 17 w 27"/>
                <a:gd name="T47" fmla="*/ 9 h 26"/>
                <a:gd name="T48" fmla="*/ 19 w 27"/>
                <a:gd name="T49" fmla="*/ 11 h 26"/>
                <a:gd name="T50" fmla="*/ 19 w 27"/>
                <a:gd name="T51" fmla="*/ 11 h 26"/>
                <a:gd name="T52" fmla="*/ 10 w 27"/>
                <a:gd name="T53" fmla="*/ 2 h 26"/>
                <a:gd name="T54" fmla="*/ 23 w 27"/>
                <a:gd name="T55" fmla="*/ 0 h 26"/>
                <a:gd name="T56" fmla="*/ 25 w 27"/>
                <a:gd name="T57" fmla="*/ 3 h 26"/>
                <a:gd name="T58" fmla="*/ 27 w 27"/>
                <a:gd name="T59" fmla="*/ 2 h 26"/>
                <a:gd name="T60" fmla="*/ 23 w 27"/>
                <a:gd name="T61" fmla="*/ 0 h 26"/>
                <a:gd name="T62" fmla="*/ 13 w 27"/>
                <a:gd name="T63" fmla="*/ 0 h 26"/>
                <a:gd name="T64" fmla="*/ 11 w 27"/>
                <a:gd name="T65" fmla="*/ 0 h 26"/>
                <a:gd name="T66" fmla="*/ 20 w 27"/>
                <a:gd name="T67" fmla="*/ 9 h 26"/>
                <a:gd name="T68" fmla="*/ 21 w 27"/>
                <a:gd name="T69" fmla="*/ 9 h 26"/>
                <a:gd name="T70" fmla="*/ 22 w 27"/>
                <a:gd name="T71" fmla="*/ 5 h 26"/>
                <a:gd name="T72" fmla="*/ 23 w 27"/>
                <a:gd name="T73" fmla="*/ 4 h 26"/>
                <a:gd name="T74" fmla="*/ 23 w 27"/>
                <a:gd name="T75" fmla="*/ 4 h 26"/>
                <a:gd name="T76" fmla="*/ 19 w 27"/>
                <a:gd name="T77" fmla="*/ 0 h 26"/>
                <a:gd name="T78" fmla="*/ 18 w 27"/>
                <a:gd name="T79" fmla="*/ 0 h 26"/>
                <a:gd name="T80" fmla="*/ 17 w 27"/>
                <a:gd name="T81" fmla="*/ 0 h 26"/>
                <a:gd name="T82" fmla="*/ 15 w 27"/>
                <a:gd name="T83" fmla="*/ 0 h 26"/>
                <a:gd name="T84" fmla="*/ 13 w 27"/>
                <a:gd name="T8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" h="26">
                  <a:moveTo>
                    <a:pt x="12" y="22"/>
                  </a:moveTo>
                  <a:cubicBezTo>
                    <a:pt x="13" y="24"/>
                    <a:pt x="13" y="26"/>
                    <a:pt x="13" y="26"/>
                  </a:cubicBezTo>
                  <a:cubicBezTo>
                    <a:pt x="13" y="26"/>
                    <a:pt x="13" y="24"/>
                    <a:pt x="13" y="22"/>
                  </a:cubicBezTo>
                  <a:cubicBezTo>
                    <a:pt x="13" y="22"/>
                    <a:pt x="13" y="22"/>
                    <a:pt x="12" y="22"/>
                  </a:cubicBezTo>
                  <a:moveTo>
                    <a:pt x="0" y="15"/>
                  </a:moveTo>
                  <a:cubicBezTo>
                    <a:pt x="0" y="17"/>
                    <a:pt x="0" y="18"/>
                    <a:pt x="0" y="20"/>
                  </a:cubicBezTo>
                  <a:cubicBezTo>
                    <a:pt x="0" y="20"/>
                    <a:pt x="1" y="20"/>
                    <a:pt x="1" y="21"/>
                  </a:cubicBezTo>
                  <a:cubicBezTo>
                    <a:pt x="2" y="19"/>
                    <a:pt x="2" y="18"/>
                    <a:pt x="3" y="16"/>
                  </a:cubicBezTo>
                  <a:cubicBezTo>
                    <a:pt x="2" y="16"/>
                    <a:pt x="1" y="16"/>
                    <a:pt x="0" y="15"/>
                  </a:cubicBezTo>
                  <a:moveTo>
                    <a:pt x="3" y="8"/>
                  </a:moveTo>
                  <a:cubicBezTo>
                    <a:pt x="2" y="10"/>
                    <a:pt x="1" y="11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2" y="15"/>
                    <a:pt x="3" y="15"/>
                  </a:cubicBezTo>
                  <a:cubicBezTo>
                    <a:pt x="4" y="14"/>
                    <a:pt x="5" y="12"/>
                    <a:pt x="6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10" y="12"/>
                    <a:pt x="11" y="16"/>
                    <a:pt x="12" y="19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3" y="19"/>
                    <a:pt x="13" y="17"/>
                    <a:pt x="14" y="15"/>
                  </a:cubicBezTo>
                  <a:cubicBezTo>
                    <a:pt x="10" y="12"/>
                    <a:pt x="6" y="10"/>
                    <a:pt x="3" y="8"/>
                  </a:cubicBezTo>
                  <a:moveTo>
                    <a:pt x="10" y="2"/>
                  </a:moveTo>
                  <a:cubicBezTo>
                    <a:pt x="9" y="2"/>
                    <a:pt x="6" y="4"/>
                    <a:pt x="4" y="7"/>
                  </a:cubicBezTo>
                  <a:cubicBezTo>
                    <a:pt x="7" y="9"/>
                    <a:pt x="11" y="11"/>
                    <a:pt x="14" y="13"/>
                  </a:cubicBezTo>
                  <a:cubicBezTo>
                    <a:pt x="14" y="12"/>
                    <a:pt x="15" y="10"/>
                    <a:pt x="16" y="9"/>
                  </a:cubicBezTo>
                  <a:cubicBezTo>
                    <a:pt x="16" y="9"/>
                    <a:pt x="16" y="9"/>
                    <a:pt x="17" y="9"/>
                  </a:cubicBezTo>
                  <a:cubicBezTo>
                    <a:pt x="17" y="9"/>
                    <a:pt x="18" y="10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6" y="7"/>
                    <a:pt x="13" y="4"/>
                    <a:pt x="10" y="2"/>
                  </a:cubicBezTo>
                  <a:moveTo>
                    <a:pt x="23" y="0"/>
                  </a:moveTo>
                  <a:cubicBezTo>
                    <a:pt x="24" y="1"/>
                    <a:pt x="24" y="2"/>
                    <a:pt x="25" y="3"/>
                  </a:cubicBezTo>
                  <a:cubicBezTo>
                    <a:pt x="26" y="3"/>
                    <a:pt x="26" y="2"/>
                    <a:pt x="27" y="2"/>
                  </a:cubicBezTo>
                  <a:cubicBezTo>
                    <a:pt x="25" y="1"/>
                    <a:pt x="24" y="0"/>
                    <a:pt x="23" y="0"/>
                  </a:cubicBezTo>
                  <a:moveTo>
                    <a:pt x="13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15" y="3"/>
                    <a:pt x="18" y="6"/>
                    <a:pt x="20" y="9"/>
                  </a:cubicBezTo>
                  <a:cubicBezTo>
                    <a:pt x="20" y="9"/>
                    <a:pt x="20" y="9"/>
                    <a:pt x="21" y="9"/>
                  </a:cubicBezTo>
                  <a:cubicBezTo>
                    <a:pt x="21" y="7"/>
                    <a:pt x="21" y="5"/>
                    <a:pt x="22" y="5"/>
                  </a:cubicBezTo>
                  <a:cubicBezTo>
                    <a:pt x="22" y="4"/>
                    <a:pt x="22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2" y="3"/>
                    <a:pt x="21" y="1"/>
                    <a:pt x="19" y="0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4" y="0"/>
                    <a:pt x="14" y="0"/>
                    <a:pt x="13" y="0"/>
                  </a:cubicBezTo>
                </a:path>
              </a:pathLst>
            </a:custGeom>
            <a:solidFill>
              <a:srgbClr val="FBEC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9" name="Freeform 957">
              <a:extLst>
                <a:ext uri="{FF2B5EF4-FFF2-40B4-BE49-F238E27FC236}">
                  <a16:creationId xmlns:a16="http://schemas.microsoft.com/office/drawing/2014/main" id="{7DBCE30F-E674-4AA6-B8A8-FB5C220E4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6238" y="692151"/>
              <a:ext cx="192088" cy="173038"/>
            </a:xfrm>
            <a:custGeom>
              <a:avLst/>
              <a:gdLst>
                <a:gd name="T0" fmla="*/ 27 w 58"/>
                <a:gd name="T1" fmla="*/ 1 h 52"/>
                <a:gd name="T2" fmla="*/ 27 w 58"/>
                <a:gd name="T3" fmla="*/ 1 h 52"/>
                <a:gd name="T4" fmla="*/ 28 w 58"/>
                <a:gd name="T5" fmla="*/ 1 h 52"/>
                <a:gd name="T6" fmla="*/ 54 w 58"/>
                <a:gd name="T7" fmla="*/ 11 h 52"/>
                <a:gd name="T8" fmla="*/ 58 w 58"/>
                <a:gd name="T9" fmla="*/ 50 h 52"/>
                <a:gd name="T10" fmla="*/ 15 w 58"/>
                <a:gd name="T11" fmla="*/ 38 h 52"/>
                <a:gd name="T12" fmla="*/ 15 w 58"/>
                <a:gd name="T13" fmla="*/ 38 h 52"/>
                <a:gd name="T14" fmla="*/ 3 w 58"/>
                <a:gd name="T15" fmla="*/ 26 h 52"/>
                <a:gd name="T16" fmla="*/ 2 w 58"/>
                <a:gd name="T17" fmla="*/ 22 h 52"/>
                <a:gd name="T18" fmla="*/ 8 w 58"/>
                <a:gd name="T19" fmla="*/ 15 h 52"/>
                <a:gd name="T20" fmla="*/ 9 w 58"/>
                <a:gd name="T21" fmla="*/ 7 h 52"/>
                <a:gd name="T22" fmla="*/ 27 w 58"/>
                <a:gd name="T23" fmla="*/ 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52">
                  <a:moveTo>
                    <a:pt x="27" y="1"/>
                  </a:moveTo>
                  <a:cubicBezTo>
                    <a:pt x="27" y="1"/>
                    <a:pt x="27" y="1"/>
                    <a:pt x="27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0"/>
                    <a:pt x="44" y="3"/>
                    <a:pt x="54" y="11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8" y="50"/>
                    <a:pt x="35" y="52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1" y="35"/>
                    <a:pt x="7" y="31"/>
                    <a:pt x="3" y="26"/>
                  </a:cubicBezTo>
                  <a:cubicBezTo>
                    <a:pt x="3" y="26"/>
                    <a:pt x="0" y="25"/>
                    <a:pt x="2" y="22"/>
                  </a:cubicBezTo>
                  <a:cubicBezTo>
                    <a:pt x="4" y="18"/>
                    <a:pt x="8" y="18"/>
                    <a:pt x="8" y="15"/>
                  </a:cubicBezTo>
                  <a:cubicBezTo>
                    <a:pt x="8" y="12"/>
                    <a:pt x="6" y="10"/>
                    <a:pt x="9" y="7"/>
                  </a:cubicBezTo>
                  <a:cubicBezTo>
                    <a:pt x="11" y="6"/>
                    <a:pt x="17" y="1"/>
                    <a:pt x="27" y="1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0" name="Freeform 958">
              <a:extLst>
                <a:ext uri="{FF2B5EF4-FFF2-40B4-BE49-F238E27FC236}">
                  <a16:creationId xmlns:a16="http://schemas.microsoft.com/office/drawing/2014/main" id="{5D434888-2DA3-49F7-B7B6-E51D736817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39413" y="695326"/>
              <a:ext cx="85725" cy="122238"/>
            </a:xfrm>
            <a:custGeom>
              <a:avLst/>
              <a:gdLst>
                <a:gd name="T0" fmla="*/ 25 w 26"/>
                <a:gd name="T1" fmla="*/ 17 h 37"/>
                <a:gd name="T2" fmla="*/ 25 w 26"/>
                <a:gd name="T3" fmla="*/ 18 h 37"/>
                <a:gd name="T4" fmla="*/ 25 w 26"/>
                <a:gd name="T5" fmla="*/ 18 h 37"/>
                <a:gd name="T6" fmla="*/ 25 w 26"/>
                <a:gd name="T7" fmla="*/ 17 h 37"/>
                <a:gd name="T8" fmla="*/ 17 w 26"/>
                <a:gd name="T9" fmla="*/ 5 h 37"/>
                <a:gd name="T10" fmla="*/ 19 w 26"/>
                <a:gd name="T11" fmla="*/ 8 h 37"/>
                <a:gd name="T12" fmla="*/ 26 w 26"/>
                <a:gd name="T13" fmla="*/ 6 h 37"/>
                <a:gd name="T14" fmla="*/ 25 w 26"/>
                <a:gd name="T15" fmla="*/ 6 h 37"/>
                <a:gd name="T16" fmla="*/ 17 w 26"/>
                <a:gd name="T17" fmla="*/ 5 h 37"/>
                <a:gd name="T18" fmla="*/ 14 w 26"/>
                <a:gd name="T19" fmla="*/ 2 h 37"/>
                <a:gd name="T20" fmla="*/ 8 w 26"/>
                <a:gd name="T21" fmla="*/ 6 h 37"/>
                <a:gd name="T22" fmla="*/ 6 w 26"/>
                <a:gd name="T23" fmla="*/ 9 h 37"/>
                <a:gd name="T24" fmla="*/ 7 w 26"/>
                <a:gd name="T25" fmla="*/ 14 h 37"/>
                <a:gd name="T26" fmla="*/ 7 w 26"/>
                <a:gd name="T27" fmla="*/ 14 h 37"/>
                <a:gd name="T28" fmla="*/ 1 w 26"/>
                <a:gd name="T29" fmla="*/ 21 h 37"/>
                <a:gd name="T30" fmla="*/ 0 w 26"/>
                <a:gd name="T31" fmla="*/ 22 h 37"/>
                <a:gd name="T32" fmla="*/ 2 w 26"/>
                <a:gd name="T33" fmla="*/ 25 h 37"/>
                <a:gd name="T34" fmla="*/ 14 w 26"/>
                <a:gd name="T35" fmla="*/ 37 h 37"/>
                <a:gd name="T36" fmla="*/ 7 w 26"/>
                <a:gd name="T37" fmla="*/ 24 h 37"/>
                <a:gd name="T38" fmla="*/ 9 w 26"/>
                <a:gd name="T39" fmla="*/ 23 h 37"/>
                <a:gd name="T40" fmla="*/ 20 w 26"/>
                <a:gd name="T41" fmla="*/ 28 h 37"/>
                <a:gd name="T42" fmla="*/ 12 w 26"/>
                <a:gd name="T43" fmla="*/ 16 h 37"/>
                <a:gd name="T44" fmla="*/ 15 w 26"/>
                <a:gd name="T45" fmla="*/ 15 h 37"/>
                <a:gd name="T46" fmla="*/ 22 w 26"/>
                <a:gd name="T47" fmla="*/ 16 h 37"/>
                <a:gd name="T48" fmla="*/ 21 w 26"/>
                <a:gd name="T49" fmla="*/ 15 h 37"/>
                <a:gd name="T50" fmla="*/ 15 w 26"/>
                <a:gd name="T51" fmla="*/ 10 h 37"/>
                <a:gd name="T52" fmla="*/ 17 w 26"/>
                <a:gd name="T53" fmla="*/ 9 h 37"/>
                <a:gd name="T54" fmla="*/ 14 w 26"/>
                <a:gd name="T55" fmla="*/ 2 h 37"/>
                <a:gd name="T56" fmla="*/ 26 w 26"/>
                <a:gd name="T57" fmla="*/ 0 h 37"/>
                <a:gd name="T58" fmla="*/ 16 w 26"/>
                <a:gd name="T59" fmla="*/ 2 h 37"/>
                <a:gd name="T60" fmla="*/ 17 w 26"/>
                <a:gd name="T61" fmla="*/ 4 h 37"/>
                <a:gd name="T62" fmla="*/ 17 w 26"/>
                <a:gd name="T63" fmla="*/ 4 h 37"/>
                <a:gd name="T64" fmla="*/ 26 w 26"/>
                <a:gd name="T6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" h="37">
                  <a:moveTo>
                    <a:pt x="25" y="17"/>
                  </a:moveTo>
                  <a:cubicBezTo>
                    <a:pt x="25" y="17"/>
                    <a:pt x="25" y="17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7"/>
                  </a:cubicBezTo>
                  <a:moveTo>
                    <a:pt x="17" y="5"/>
                  </a:moveTo>
                  <a:cubicBezTo>
                    <a:pt x="18" y="6"/>
                    <a:pt x="18" y="7"/>
                    <a:pt x="19" y="8"/>
                  </a:cubicBezTo>
                  <a:cubicBezTo>
                    <a:pt x="22" y="7"/>
                    <a:pt x="26" y="6"/>
                    <a:pt x="26" y="6"/>
                  </a:cubicBezTo>
                  <a:cubicBezTo>
                    <a:pt x="26" y="6"/>
                    <a:pt x="26" y="6"/>
                    <a:pt x="25" y="6"/>
                  </a:cubicBezTo>
                  <a:cubicBezTo>
                    <a:pt x="23" y="6"/>
                    <a:pt x="19" y="6"/>
                    <a:pt x="17" y="5"/>
                  </a:cubicBezTo>
                  <a:moveTo>
                    <a:pt x="14" y="2"/>
                  </a:moveTo>
                  <a:cubicBezTo>
                    <a:pt x="11" y="4"/>
                    <a:pt x="9" y="5"/>
                    <a:pt x="8" y="6"/>
                  </a:cubicBezTo>
                  <a:cubicBezTo>
                    <a:pt x="7" y="8"/>
                    <a:pt x="6" y="8"/>
                    <a:pt x="6" y="9"/>
                  </a:cubicBezTo>
                  <a:cubicBezTo>
                    <a:pt x="6" y="11"/>
                    <a:pt x="7" y="12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7"/>
                    <a:pt x="3" y="17"/>
                    <a:pt x="1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0" y="25"/>
                    <a:pt x="2" y="25"/>
                    <a:pt x="2" y="25"/>
                  </a:cubicBezTo>
                  <a:cubicBezTo>
                    <a:pt x="6" y="30"/>
                    <a:pt x="10" y="34"/>
                    <a:pt x="14" y="37"/>
                  </a:cubicBezTo>
                  <a:cubicBezTo>
                    <a:pt x="13" y="36"/>
                    <a:pt x="6" y="28"/>
                    <a:pt x="7" y="24"/>
                  </a:cubicBezTo>
                  <a:cubicBezTo>
                    <a:pt x="8" y="23"/>
                    <a:pt x="8" y="23"/>
                    <a:pt x="9" y="23"/>
                  </a:cubicBezTo>
                  <a:cubicBezTo>
                    <a:pt x="13" y="23"/>
                    <a:pt x="19" y="28"/>
                    <a:pt x="20" y="28"/>
                  </a:cubicBezTo>
                  <a:cubicBezTo>
                    <a:pt x="19" y="27"/>
                    <a:pt x="11" y="19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7" y="15"/>
                    <a:pt x="19" y="16"/>
                    <a:pt x="22" y="16"/>
                  </a:cubicBezTo>
                  <a:cubicBezTo>
                    <a:pt x="21" y="16"/>
                    <a:pt x="21" y="16"/>
                    <a:pt x="21" y="15"/>
                  </a:cubicBezTo>
                  <a:cubicBezTo>
                    <a:pt x="18" y="14"/>
                    <a:pt x="15" y="11"/>
                    <a:pt x="15" y="10"/>
                  </a:cubicBezTo>
                  <a:cubicBezTo>
                    <a:pt x="15" y="10"/>
                    <a:pt x="16" y="9"/>
                    <a:pt x="17" y="9"/>
                  </a:cubicBezTo>
                  <a:cubicBezTo>
                    <a:pt x="16" y="7"/>
                    <a:pt x="15" y="5"/>
                    <a:pt x="14" y="2"/>
                  </a:cubicBezTo>
                  <a:moveTo>
                    <a:pt x="26" y="0"/>
                  </a:moveTo>
                  <a:cubicBezTo>
                    <a:pt x="22" y="0"/>
                    <a:pt x="19" y="1"/>
                    <a:pt x="16" y="2"/>
                  </a:cubicBezTo>
                  <a:cubicBezTo>
                    <a:pt x="16" y="2"/>
                    <a:pt x="17" y="3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1"/>
                    <a:pt x="24" y="0"/>
                    <a:pt x="26" y="0"/>
                  </a:cubicBezTo>
                </a:path>
              </a:pathLst>
            </a:custGeom>
            <a:solidFill>
              <a:srgbClr val="FBEC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1" name="Freeform 959">
              <a:extLst>
                <a:ext uri="{FF2B5EF4-FFF2-40B4-BE49-F238E27FC236}">
                  <a16:creationId xmlns:a16="http://schemas.microsoft.com/office/drawing/2014/main" id="{BE60B1BC-D65D-4E8C-B964-36463194E2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52126" y="622301"/>
              <a:ext cx="171450" cy="188913"/>
            </a:xfrm>
            <a:custGeom>
              <a:avLst/>
              <a:gdLst>
                <a:gd name="T0" fmla="*/ 3 w 52"/>
                <a:gd name="T1" fmla="*/ 6 h 57"/>
                <a:gd name="T2" fmla="*/ 22 w 52"/>
                <a:gd name="T3" fmla="*/ 39 h 57"/>
                <a:gd name="T4" fmla="*/ 52 w 52"/>
                <a:gd name="T5" fmla="*/ 55 h 57"/>
                <a:gd name="T6" fmla="*/ 49 w 52"/>
                <a:gd name="T7" fmla="*/ 57 h 57"/>
                <a:gd name="T8" fmla="*/ 3 w 52"/>
                <a:gd name="T9" fmla="*/ 6 h 57"/>
                <a:gd name="T10" fmla="*/ 3 w 52"/>
                <a:gd name="T11" fmla="*/ 6 h 57"/>
                <a:gd name="T12" fmla="*/ 1 w 52"/>
                <a:gd name="T13" fmla="*/ 2 h 57"/>
                <a:gd name="T14" fmla="*/ 5 w 52"/>
                <a:gd name="T15" fmla="*/ 3 h 57"/>
                <a:gd name="T16" fmla="*/ 3 w 52"/>
                <a:gd name="T17" fmla="*/ 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7">
                  <a:moveTo>
                    <a:pt x="3" y="6"/>
                  </a:moveTo>
                  <a:cubicBezTo>
                    <a:pt x="5" y="13"/>
                    <a:pt x="9" y="29"/>
                    <a:pt x="22" y="39"/>
                  </a:cubicBezTo>
                  <a:cubicBezTo>
                    <a:pt x="38" y="53"/>
                    <a:pt x="52" y="55"/>
                    <a:pt x="52" y="55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9" y="57"/>
                    <a:pt x="9" y="48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5"/>
                    <a:pt x="1" y="4"/>
                    <a:pt x="1" y="2"/>
                  </a:cubicBezTo>
                  <a:cubicBezTo>
                    <a:pt x="0" y="0"/>
                    <a:pt x="3" y="0"/>
                    <a:pt x="5" y="3"/>
                  </a:cubicBezTo>
                  <a:cubicBezTo>
                    <a:pt x="6" y="6"/>
                    <a:pt x="4" y="6"/>
                    <a:pt x="3" y="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2" name="Freeform 960">
              <a:extLst>
                <a:ext uri="{FF2B5EF4-FFF2-40B4-BE49-F238E27FC236}">
                  <a16:creationId xmlns:a16="http://schemas.microsoft.com/office/drawing/2014/main" id="{386036DC-6FDD-4879-B838-051A1E1A3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8951" y="582613"/>
              <a:ext cx="207963" cy="206375"/>
            </a:xfrm>
            <a:custGeom>
              <a:avLst/>
              <a:gdLst>
                <a:gd name="T0" fmla="*/ 59 w 63"/>
                <a:gd name="T1" fmla="*/ 62 h 62"/>
                <a:gd name="T2" fmla="*/ 63 w 63"/>
                <a:gd name="T3" fmla="*/ 61 h 62"/>
                <a:gd name="T4" fmla="*/ 5 w 63"/>
                <a:gd name="T5" fmla="*/ 7 h 62"/>
                <a:gd name="T6" fmla="*/ 3 w 63"/>
                <a:gd name="T7" fmla="*/ 2 h 62"/>
                <a:gd name="T8" fmla="*/ 4 w 63"/>
                <a:gd name="T9" fmla="*/ 7 h 62"/>
                <a:gd name="T10" fmla="*/ 4 w 63"/>
                <a:gd name="T11" fmla="*/ 7 h 62"/>
                <a:gd name="T12" fmla="*/ 18 w 63"/>
                <a:gd name="T13" fmla="*/ 30 h 62"/>
                <a:gd name="T14" fmla="*/ 59 w 63"/>
                <a:gd name="T1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2">
                  <a:moveTo>
                    <a:pt x="59" y="62"/>
                  </a:moveTo>
                  <a:cubicBezTo>
                    <a:pt x="63" y="61"/>
                    <a:pt x="63" y="61"/>
                    <a:pt x="63" y="61"/>
                  </a:cubicBezTo>
                  <a:cubicBezTo>
                    <a:pt x="63" y="61"/>
                    <a:pt x="18" y="41"/>
                    <a:pt x="5" y="7"/>
                  </a:cubicBezTo>
                  <a:cubicBezTo>
                    <a:pt x="5" y="7"/>
                    <a:pt x="6" y="3"/>
                    <a:pt x="3" y="2"/>
                  </a:cubicBezTo>
                  <a:cubicBezTo>
                    <a:pt x="1" y="0"/>
                    <a:pt x="0" y="5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6" y="12"/>
                    <a:pt x="11" y="21"/>
                    <a:pt x="18" y="30"/>
                  </a:cubicBezTo>
                  <a:cubicBezTo>
                    <a:pt x="29" y="43"/>
                    <a:pt x="52" y="58"/>
                    <a:pt x="59" y="6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3" name="Freeform 961">
              <a:extLst>
                <a:ext uri="{FF2B5EF4-FFF2-40B4-BE49-F238E27FC236}">
                  <a16:creationId xmlns:a16="http://schemas.microsoft.com/office/drawing/2014/main" id="{1FBC95FE-9C59-497B-80E1-90D8E6EAC9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52126" y="407988"/>
              <a:ext cx="257175" cy="369888"/>
            </a:xfrm>
            <a:custGeom>
              <a:avLst/>
              <a:gdLst>
                <a:gd name="T0" fmla="*/ 10 w 78"/>
                <a:gd name="T1" fmla="*/ 3 h 112"/>
                <a:gd name="T2" fmla="*/ 4 w 78"/>
                <a:gd name="T3" fmla="*/ 1 h 112"/>
                <a:gd name="T4" fmla="*/ 12 w 78"/>
                <a:gd name="T5" fmla="*/ 7 h 112"/>
                <a:gd name="T6" fmla="*/ 56 w 78"/>
                <a:gd name="T7" fmla="*/ 111 h 112"/>
                <a:gd name="T8" fmla="*/ 59 w 78"/>
                <a:gd name="T9" fmla="*/ 112 h 112"/>
                <a:gd name="T10" fmla="*/ 10 w 78"/>
                <a:gd name="T11" fmla="*/ 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112">
                  <a:moveTo>
                    <a:pt x="10" y="3"/>
                  </a:moveTo>
                  <a:cubicBezTo>
                    <a:pt x="8" y="2"/>
                    <a:pt x="6" y="0"/>
                    <a:pt x="4" y="1"/>
                  </a:cubicBezTo>
                  <a:cubicBezTo>
                    <a:pt x="0" y="3"/>
                    <a:pt x="8" y="11"/>
                    <a:pt x="12" y="7"/>
                  </a:cubicBezTo>
                  <a:cubicBezTo>
                    <a:pt x="77" y="28"/>
                    <a:pt x="56" y="110"/>
                    <a:pt x="56" y="111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1"/>
                    <a:pt x="78" y="24"/>
                    <a:pt x="10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" name="Freeform 962">
              <a:extLst>
                <a:ext uri="{FF2B5EF4-FFF2-40B4-BE49-F238E27FC236}">
                  <a16:creationId xmlns:a16="http://schemas.microsoft.com/office/drawing/2014/main" id="{B37D40F4-7BCD-4DA7-956D-CA22FB0A9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2438" y="514351"/>
              <a:ext cx="269875" cy="320675"/>
            </a:xfrm>
            <a:custGeom>
              <a:avLst/>
              <a:gdLst>
                <a:gd name="T0" fmla="*/ 10 w 82"/>
                <a:gd name="T1" fmla="*/ 2 h 97"/>
                <a:gd name="T2" fmla="*/ 4 w 82"/>
                <a:gd name="T3" fmla="*/ 1 h 97"/>
                <a:gd name="T4" fmla="*/ 12 w 82"/>
                <a:gd name="T5" fmla="*/ 5 h 97"/>
                <a:gd name="T6" fmla="*/ 79 w 82"/>
                <a:gd name="T7" fmla="*/ 97 h 97"/>
                <a:gd name="T8" fmla="*/ 82 w 82"/>
                <a:gd name="T9" fmla="*/ 97 h 97"/>
                <a:gd name="T10" fmla="*/ 10 w 82"/>
                <a:gd name="T11" fmla="*/ 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97">
                  <a:moveTo>
                    <a:pt x="10" y="2"/>
                  </a:moveTo>
                  <a:cubicBezTo>
                    <a:pt x="8" y="1"/>
                    <a:pt x="6" y="0"/>
                    <a:pt x="4" y="1"/>
                  </a:cubicBezTo>
                  <a:cubicBezTo>
                    <a:pt x="0" y="4"/>
                    <a:pt x="10" y="10"/>
                    <a:pt x="12" y="5"/>
                  </a:cubicBezTo>
                  <a:cubicBezTo>
                    <a:pt x="81" y="11"/>
                    <a:pt x="79" y="96"/>
                    <a:pt x="79" y="97"/>
                  </a:cubicBezTo>
                  <a:cubicBezTo>
                    <a:pt x="82" y="97"/>
                    <a:pt x="82" y="97"/>
                    <a:pt x="82" y="97"/>
                  </a:cubicBezTo>
                  <a:cubicBezTo>
                    <a:pt x="82" y="96"/>
                    <a:pt x="81" y="7"/>
                    <a:pt x="10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" name="Freeform 963">
              <a:extLst>
                <a:ext uri="{FF2B5EF4-FFF2-40B4-BE49-F238E27FC236}">
                  <a16:creationId xmlns:a16="http://schemas.microsoft.com/office/drawing/2014/main" id="{9E64344F-E30F-4ACF-886F-3059BEA02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5763" y="563563"/>
              <a:ext cx="296863" cy="320675"/>
            </a:xfrm>
            <a:custGeom>
              <a:avLst/>
              <a:gdLst>
                <a:gd name="T0" fmla="*/ 8 w 90"/>
                <a:gd name="T1" fmla="*/ 10 h 97"/>
                <a:gd name="T2" fmla="*/ 8 w 90"/>
                <a:gd name="T3" fmla="*/ 3 h 97"/>
                <a:gd name="T4" fmla="*/ 10 w 90"/>
                <a:gd name="T5" fmla="*/ 12 h 97"/>
                <a:gd name="T6" fmla="*/ 90 w 90"/>
                <a:gd name="T7" fmla="*/ 94 h 97"/>
                <a:gd name="T8" fmla="*/ 89 w 90"/>
                <a:gd name="T9" fmla="*/ 97 h 97"/>
                <a:gd name="T10" fmla="*/ 8 w 90"/>
                <a:gd name="T11" fmla="*/ 1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97">
                  <a:moveTo>
                    <a:pt x="8" y="10"/>
                  </a:moveTo>
                  <a:cubicBezTo>
                    <a:pt x="7" y="8"/>
                    <a:pt x="6" y="5"/>
                    <a:pt x="8" y="3"/>
                  </a:cubicBezTo>
                  <a:cubicBezTo>
                    <a:pt x="12" y="0"/>
                    <a:pt x="16" y="11"/>
                    <a:pt x="10" y="12"/>
                  </a:cubicBezTo>
                  <a:cubicBezTo>
                    <a:pt x="5" y="81"/>
                    <a:pt x="89" y="94"/>
                    <a:pt x="90" y="94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88" y="97"/>
                    <a:pt x="0" y="80"/>
                    <a:pt x="8" y="10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6" name="Freeform 964">
              <a:extLst>
                <a:ext uri="{FF2B5EF4-FFF2-40B4-BE49-F238E27FC236}">
                  <a16:creationId xmlns:a16="http://schemas.microsoft.com/office/drawing/2014/main" id="{61D65425-3994-4C0A-A4CF-7BB5BE376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2113" y="649288"/>
              <a:ext cx="204788" cy="201613"/>
            </a:xfrm>
            <a:custGeom>
              <a:avLst/>
              <a:gdLst>
                <a:gd name="T0" fmla="*/ 2 w 62"/>
                <a:gd name="T1" fmla="*/ 6 h 61"/>
                <a:gd name="T2" fmla="*/ 2 w 62"/>
                <a:gd name="T3" fmla="*/ 2 h 61"/>
                <a:gd name="T4" fmla="*/ 4 w 62"/>
                <a:gd name="T5" fmla="*/ 8 h 61"/>
                <a:gd name="T6" fmla="*/ 62 w 62"/>
                <a:gd name="T7" fmla="*/ 59 h 61"/>
                <a:gd name="T8" fmla="*/ 62 w 62"/>
                <a:gd name="T9" fmla="*/ 61 h 61"/>
                <a:gd name="T10" fmla="*/ 2 w 62"/>
                <a:gd name="T11" fmla="*/ 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61">
                  <a:moveTo>
                    <a:pt x="2" y="6"/>
                  </a:moveTo>
                  <a:cubicBezTo>
                    <a:pt x="1" y="5"/>
                    <a:pt x="0" y="3"/>
                    <a:pt x="2" y="2"/>
                  </a:cubicBezTo>
                  <a:cubicBezTo>
                    <a:pt x="4" y="0"/>
                    <a:pt x="7" y="7"/>
                    <a:pt x="4" y="8"/>
                  </a:cubicBezTo>
                  <a:cubicBezTo>
                    <a:pt x="4" y="55"/>
                    <a:pt x="61" y="59"/>
                    <a:pt x="62" y="59"/>
                  </a:cubicBezTo>
                  <a:cubicBezTo>
                    <a:pt x="62" y="61"/>
                    <a:pt x="62" y="61"/>
                    <a:pt x="62" y="61"/>
                  </a:cubicBezTo>
                  <a:cubicBezTo>
                    <a:pt x="61" y="61"/>
                    <a:pt x="1" y="55"/>
                    <a:pt x="2" y="6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7" name="Freeform 965">
              <a:extLst>
                <a:ext uri="{FF2B5EF4-FFF2-40B4-BE49-F238E27FC236}">
                  <a16:creationId xmlns:a16="http://schemas.microsoft.com/office/drawing/2014/main" id="{6F10521D-9F8A-4E74-87A5-61A4E05B2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7213" y="496888"/>
              <a:ext cx="179388" cy="234950"/>
            </a:xfrm>
            <a:custGeom>
              <a:avLst/>
              <a:gdLst>
                <a:gd name="T0" fmla="*/ 7 w 54"/>
                <a:gd name="T1" fmla="*/ 2 h 71"/>
                <a:gd name="T2" fmla="*/ 3 w 54"/>
                <a:gd name="T3" fmla="*/ 1 h 71"/>
                <a:gd name="T4" fmla="*/ 8 w 54"/>
                <a:gd name="T5" fmla="*/ 4 h 71"/>
                <a:gd name="T6" fmla="*/ 47 w 54"/>
                <a:gd name="T7" fmla="*/ 71 h 71"/>
                <a:gd name="T8" fmla="*/ 50 w 54"/>
                <a:gd name="T9" fmla="*/ 71 h 71"/>
                <a:gd name="T10" fmla="*/ 7 w 54"/>
                <a:gd name="T11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71">
                  <a:moveTo>
                    <a:pt x="7" y="2"/>
                  </a:moveTo>
                  <a:cubicBezTo>
                    <a:pt x="6" y="1"/>
                    <a:pt x="4" y="0"/>
                    <a:pt x="3" y="1"/>
                  </a:cubicBezTo>
                  <a:cubicBezTo>
                    <a:pt x="0" y="3"/>
                    <a:pt x="6" y="8"/>
                    <a:pt x="8" y="4"/>
                  </a:cubicBezTo>
                  <a:cubicBezTo>
                    <a:pt x="54" y="13"/>
                    <a:pt x="47" y="71"/>
                    <a:pt x="47" y="71"/>
                  </a:cubicBezTo>
                  <a:cubicBezTo>
                    <a:pt x="50" y="71"/>
                    <a:pt x="50" y="71"/>
                    <a:pt x="50" y="71"/>
                  </a:cubicBezTo>
                  <a:cubicBezTo>
                    <a:pt x="50" y="71"/>
                    <a:pt x="54" y="10"/>
                    <a:pt x="7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8" name="Freeform 966">
              <a:extLst>
                <a:ext uri="{FF2B5EF4-FFF2-40B4-BE49-F238E27FC236}">
                  <a16:creationId xmlns:a16="http://schemas.microsoft.com/office/drawing/2014/main" id="{721BF586-F8BC-49A0-A6F1-0142D5689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74326" y="646113"/>
              <a:ext cx="312738" cy="225425"/>
            </a:xfrm>
            <a:custGeom>
              <a:avLst/>
              <a:gdLst>
                <a:gd name="T0" fmla="*/ 3 w 95"/>
                <a:gd name="T1" fmla="*/ 8 h 68"/>
                <a:gd name="T2" fmla="*/ 1 w 95"/>
                <a:gd name="T3" fmla="*/ 3 h 68"/>
                <a:gd name="T4" fmla="*/ 5 w 95"/>
                <a:gd name="T5" fmla="*/ 10 h 68"/>
                <a:gd name="T6" fmla="*/ 94 w 95"/>
                <a:gd name="T7" fmla="*/ 52 h 68"/>
                <a:gd name="T8" fmla="*/ 95 w 95"/>
                <a:gd name="T9" fmla="*/ 55 h 68"/>
                <a:gd name="T10" fmla="*/ 3 w 95"/>
                <a:gd name="T11" fmla="*/ 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68">
                  <a:moveTo>
                    <a:pt x="3" y="8"/>
                  </a:moveTo>
                  <a:cubicBezTo>
                    <a:pt x="1" y="7"/>
                    <a:pt x="0" y="5"/>
                    <a:pt x="1" y="3"/>
                  </a:cubicBezTo>
                  <a:cubicBezTo>
                    <a:pt x="3" y="0"/>
                    <a:pt x="9" y="7"/>
                    <a:pt x="5" y="10"/>
                  </a:cubicBezTo>
                  <a:cubicBezTo>
                    <a:pt x="22" y="67"/>
                    <a:pt x="93" y="52"/>
                    <a:pt x="94" y="52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4" y="55"/>
                    <a:pt x="18" y="68"/>
                    <a:pt x="3" y="8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9" name="Freeform 967">
              <a:extLst>
                <a:ext uri="{FF2B5EF4-FFF2-40B4-BE49-F238E27FC236}">
                  <a16:creationId xmlns:a16="http://schemas.microsoft.com/office/drawing/2014/main" id="{0206C793-7E61-492A-9A6A-722F2FD7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5926" y="606426"/>
              <a:ext cx="201613" cy="219075"/>
            </a:xfrm>
            <a:custGeom>
              <a:avLst/>
              <a:gdLst>
                <a:gd name="T0" fmla="*/ 6 w 61"/>
                <a:gd name="T1" fmla="*/ 6 h 66"/>
                <a:gd name="T2" fmla="*/ 6 w 61"/>
                <a:gd name="T3" fmla="*/ 2 h 66"/>
                <a:gd name="T4" fmla="*/ 7 w 61"/>
                <a:gd name="T5" fmla="*/ 8 h 66"/>
                <a:gd name="T6" fmla="*/ 61 w 61"/>
                <a:gd name="T7" fmla="*/ 64 h 66"/>
                <a:gd name="T8" fmla="*/ 60 w 61"/>
                <a:gd name="T9" fmla="*/ 66 h 66"/>
                <a:gd name="T10" fmla="*/ 6 w 61"/>
                <a:gd name="T11" fmla="*/ 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66">
                  <a:moveTo>
                    <a:pt x="6" y="6"/>
                  </a:moveTo>
                  <a:cubicBezTo>
                    <a:pt x="5" y="4"/>
                    <a:pt x="5" y="3"/>
                    <a:pt x="6" y="2"/>
                  </a:cubicBezTo>
                  <a:cubicBezTo>
                    <a:pt x="8" y="0"/>
                    <a:pt x="11" y="7"/>
                    <a:pt x="7" y="8"/>
                  </a:cubicBezTo>
                  <a:cubicBezTo>
                    <a:pt x="3" y="54"/>
                    <a:pt x="60" y="63"/>
                    <a:pt x="61" y="64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60" y="66"/>
                    <a:pt x="0" y="54"/>
                    <a:pt x="6" y="6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0" name="Freeform 968">
              <a:extLst>
                <a:ext uri="{FF2B5EF4-FFF2-40B4-BE49-F238E27FC236}">
                  <a16:creationId xmlns:a16="http://schemas.microsoft.com/office/drawing/2014/main" id="{B0524705-B32A-434E-9E22-2A0EF32372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9113" y="569913"/>
              <a:ext cx="180975" cy="176213"/>
            </a:xfrm>
            <a:custGeom>
              <a:avLst/>
              <a:gdLst>
                <a:gd name="T0" fmla="*/ 6 w 55"/>
                <a:gd name="T1" fmla="*/ 3 h 53"/>
                <a:gd name="T2" fmla="*/ 38 w 55"/>
                <a:gd name="T3" fmla="*/ 22 h 53"/>
                <a:gd name="T4" fmla="*/ 53 w 55"/>
                <a:gd name="T5" fmla="*/ 53 h 53"/>
                <a:gd name="T6" fmla="*/ 55 w 55"/>
                <a:gd name="T7" fmla="*/ 50 h 53"/>
                <a:gd name="T8" fmla="*/ 6 w 55"/>
                <a:gd name="T9" fmla="*/ 2 h 53"/>
                <a:gd name="T10" fmla="*/ 6 w 55"/>
                <a:gd name="T11" fmla="*/ 2 h 53"/>
                <a:gd name="T12" fmla="*/ 2 w 55"/>
                <a:gd name="T13" fmla="*/ 0 h 53"/>
                <a:gd name="T14" fmla="*/ 3 w 55"/>
                <a:gd name="T15" fmla="*/ 4 h 53"/>
                <a:gd name="T16" fmla="*/ 6 w 55"/>
                <a:gd name="T17" fmla="*/ 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53">
                  <a:moveTo>
                    <a:pt x="6" y="3"/>
                  </a:moveTo>
                  <a:cubicBezTo>
                    <a:pt x="12" y="5"/>
                    <a:pt x="28" y="9"/>
                    <a:pt x="38" y="22"/>
                  </a:cubicBezTo>
                  <a:cubicBezTo>
                    <a:pt x="52" y="39"/>
                    <a:pt x="53" y="53"/>
                    <a:pt x="53" y="53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0"/>
                    <a:pt x="47" y="10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0" y="0"/>
                    <a:pt x="0" y="3"/>
                    <a:pt x="3" y="4"/>
                  </a:cubicBezTo>
                  <a:cubicBezTo>
                    <a:pt x="5" y="5"/>
                    <a:pt x="6" y="4"/>
                    <a:pt x="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1" name="Freeform 969">
              <a:extLst>
                <a:ext uri="{FF2B5EF4-FFF2-40B4-BE49-F238E27FC236}">
                  <a16:creationId xmlns:a16="http://schemas.microsoft.com/office/drawing/2014/main" id="{CAB38CC8-680C-499E-98B3-FB0788DCC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2288" y="627063"/>
              <a:ext cx="180975" cy="174625"/>
            </a:xfrm>
            <a:custGeom>
              <a:avLst/>
              <a:gdLst>
                <a:gd name="T0" fmla="*/ 6 w 55"/>
                <a:gd name="T1" fmla="*/ 3 h 53"/>
                <a:gd name="T2" fmla="*/ 38 w 55"/>
                <a:gd name="T3" fmla="*/ 22 h 53"/>
                <a:gd name="T4" fmla="*/ 53 w 55"/>
                <a:gd name="T5" fmla="*/ 53 h 53"/>
                <a:gd name="T6" fmla="*/ 55 w 55"/>
                <a:gd name="T7" fmla="*/ 50 h 53"/>
                <a:gd name="T8" fmla="*/ 6 w 55"/>
                <a:gd name="T9" fmla="*/ 2 h 53"/>
                <a:gd name="T10" fmla="*/ 5 w 55"/>
                <a:gd name="T11" fmla="*/ 2 h 53"/>
                <a:gd name="T12" fmla="*/ 2 w 55"/>
                <a:gd name="T13" fmla="*/ 0 h 53"/>
                <a:gd name="T14" fmla="*/ 3 w 55"/>
                <a:gd name="T15" fmla="*/ 4 h 53"/>
                <a:gd name="T16" fmla="*/ 6 w 55"/>
                <a:gd name="T17" fmla="*/ 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53">
                  <a:moveTo>
                    <a:pt x="6" y="3"/>
                  </a:moveTo>
                  <a:cubicBezTo>
                    <a:pt x="12" y="5"/>
                    <a:pt x="28" y="9"/>
                    <a:pt x="38" y="22"/>
                  </a:cubicBezTo>
                  <a:cubicBezTo>
                    <a:pt x="51" y="39"/>
                    <a:pt x="53" y="53"/>
                    <a:pt x="53" y="53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0"/>
                    <a:pt x="47" y="10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3" y="0"/>
                    <a:pt x="2" y="0"/>
                  </a:cubicBezTo>
                  <a:cubicBezTo>
                    <a:pt x="0" y="0"/>
                    <a:pt x="0" y="3"/>
                    <a:pt x="3" y="4"/>
                  </a:cubicBezTo>
                  <a:cubicBezTo>
                    <a:pt x="5" y="5"/>
                    <a:pt x="6" y="4"/>
                    <a:pt x="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2" name="Freeform 970">
              <a:extLst>
                <a:ext uri="{FF2B5EF4-FFF2-40B4-BE49-F238E27FC236}">
                  <a16:creationId xmlns:a16="http://schemas.microsoft.com/office/drawing/2014/main" id="{1B787189-6029-47FA-98FE-2376B70DDD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4351" y="600076"/>
              <a:ext cx="195263" cy="161925"/>
            </a:xfrm>
            <a:custGeom>
              <a:avLst/>
              <a:gdLst>
                <a:gd name="T0" fmla="*/ 6 w 59"/>
                <a:gd name="T1" fmla="*/ 3 h 49"/>
                <a:gd name="T2" fmla="*/ 40 w 59"/>
                <a:gd name="T3" fmla="*/ 20 h 49"/>
                <a:gd name="T4" fmla="*/ 57 w 59"/>
                <a:gd name="T5" fmla="*/ 49 h 49"/>
                <a:gd name="T6" fmla="*/ 59 w 59"/>
                <a:gd name="T7" fmla="*/ 46 h 49"/>
                <a:gd name="T8" fmla="*/ 6 w 59"/>
                <a:gd name="T9" fmla="*/ 2 h 49"/>
                <a:gd name="T10" fmla="*/ 6 w 59"/>
                <a:gd name="T11" fmla="*/ 2 h 49"/>
                <a:gd name="T12" fmla="*/ 2 w 59"/>
                <a:gd name="T13" fmla="*/ 1 h 49"/>
                <a:gd name="T14" fmla="*/ 3 w 59"/>
                <a:gd name="T15" fmla="*/ 5 h 49"/>
                <a:gd name="T16" fmla="*/ 6 w 59"/>
                <a:gd name="T17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49">
                  <a:moveTo>
                    <a:pt x="6" y="3"/>
                  </a:moveTo>
                  <a:cubicBezTo>
                    <a:pt x="13" y="4"/>
                    <a:pt x="29" y="7"/>
                    <a:pt x="40" y="20"/>
                  </a:cubicBezTo>
                  <a:cubicBezTo>
                    <a:pt x="55" y="36"/>
                    <a:pt x="57" y="49"/>
                    <a:pt x="57" y="49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9" y="46"/>
                    <a:pt x="48" y="7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4" y="1"/>
                    <a:pt x="2" y="1"/>
                  </a:cubicBezTo>
                  <a:cubicBezTo>
                    <a:pt x="0" y="0"/>
                    <a:pt x="0" y="3"/>
                    <a:pt x="3" y="5"/>
                  </a:cubicBezTo>
                  <a:cubicBezTo>
                    <a:pt x="6" y="5"/>
                    <a:pt x="6" y="4"/>
                    <a:pt x="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3" name="Freeform 971">
              <a:extLst>
                <a:ext uri="{FF2B5EF4-FFF2-40B4-BE49-F238E27FC236}">
                  <a16:creationId xmlns:a16="http://schemas.microsoft.com/office/drawing/2014/main" id="{A111D783-FE8F-4F80-B01B-C1AFC665B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4826" y="500063"/>
              <a:ext cx="195263" cy="161925"/>
            </a:xfrm>
            <a:custGeom>
              <a:avLst/>
              <a:gdLst>
                <a:gd name="T0" fmla="*/ 6 w 59"/>
                <a:gd name="T1" fmla="*/ 3 h 49"/>
                <a:gd name="T2" fmla="*/ 40 w 59"/>
                <a:gd name="T3" fmla="*/ 20 h 49"/>
                <a:gd name="T4" fmla="*/ 58 w 59"/>
                <a:gd name="T5" fmla="*/ 49 h 49"/>
                <a:gd name="T6" fmla="*/ 59 w 59"/>
                <a:gd name="T7" fmla="*/ 46 h 49"/>
                <a:gd name="T8" fmla="*/ 6 w 59"/>
                <a:gd name="T9" fmla="*/ 2 h 49"/>
                <a:gd name="T10" fmla="*/ 6 w 59"/>
                <a:gd name="T11" fmla="*/ 2 h 49"/>
                <a:gd name="T12" fmla="*/ 2 w 59"/>
                <a:gd name="T13" fmla="*/ 0 h 49"/>
                <a:gd name="T14" fmla="*/ 4 w 59"/>
                <a:gd name="T15" fmla="*/ 5 h 49"/>
                <a:gd name="T16" fmla="*/ 6 w 59"/>
                <a:gd name="T17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49">
                  <a:moveTo>
                    <a:pt x="6" y="3"/>
                  </a:moveTo>
                  <a:cubicBezTo>
                    <a:pt x="13" y="4"/>
                    <a:pt x="29" y="7"/>
                    <a:pt x="40" y="20"/>
                  </a:cubicBezTo>
                  <a:cubicBezTo>
                    <a:pt x="55" y="36"/>
                    <a:pt x="58" y="49"/>
                    <a:pt x="58" y="49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9" y="46"/>
                    <a:pt x="48" y="7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4" y="1"/>
                    <a:pt x="2" y="0"/>
                  </a:cubicBezTo>
                  <a:cubicBezTo>
                    <a:pt x="1" y="0"/>
                    <a:pt x="0" y="3"/>
                    <a:pt x="4" y="5"/>
                  </a:cubicBezTo>
                  <a:cubicBezTo>
                    <a:pt x="6" y="5"/>
                    <a:pt x="6" y="4"/>
                    <a:pt x="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4" name="Freeform 972">
              <a:extLst>
                <a:ext uri="{FF2B5EF4-FFF2-40B4-BE49-F238E27FC236}">
                  <a16:creationId xmlns:a16="http://schemas.microsoft.com/office/drawing/2014/main" id="{C2A6FAA9-FA36-495A-9947-03B66626DB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8788" y="636588"/>
              <a:ext cx="228600" cy="155575"/>
            </a:xfrm>
            <a:custGeom>
              <a:avLst/>
              <a:gdLst>
                <a:gd name="T0" fmla="*/ 5 w 69"/>
                <a:gd name="T1" fmla="*/ 7 h 47"/>
                <a:gd name="T2" fmla="*/ 34 w 69"/>
                <a:gd name="T3" fmla="*/ 35 h 47"/>
                <a:gd name="T4" fmla="*/ 69 w 69"/>
                <a:gd name="T5" fmla="*/ 42 h 47"/>
                <a:gd name="T6" fmla="*/ 67 w 69"/>
                <a:gd name="T7" fmla="*/ 44 h 47"/>
                <a:gd name="T8" fmla="*/ 4 w 69"/>
                <a:gd name="T9" fmla="*/ 7 h 47"/>
                <a:gd name="T10" fmla="*/ 4 w 69"/>
                <a:gd name="T11" fmla="*/ 7 h 47"/>
                <a:gd name="T12" fmla="*/ 1 w 69"/>
                <a:gd name="T13" fmla="*/ 4 h 47"/>
                <a:gd name="T14" fmla="*/ 6 w 69"/>
                <a:gd name="T15" fmla="*/ 3 h 47"/>
                <a:gd name="T16" fmla="*/ 5 w 69"/>
                <a:gd name="T17" fmla="*/ 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47">
                  <a:moveTo>
                    <a:pt x="5" y="7"/>
                  </a:moveTo>
                  <a:cubicBezTo>
                    <a:pt x="9" y="13"/>
                    <a:pt x="18" y="28"/>
                    <a:pt x="34" y="35"/>
                  </a:cubicBezTo>
                  <a:cubicBezTo>
                    <a:pt x="55" y="44"/>
                    <a:pt x="69" y="42"/>
                    <a:pt x="69" y="42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24" y="4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6"/>
                    <a:pt x="2" y="5"/>
                    <a:pt x="1" y="4"/>
                  </a:cubicBezTo>
                  <a:cubicBezTo>
                    <a:pt x="0" y="2"/>
                    <a:pt x="3" y="0"/>
                    <a:pt x="6" y="3"/>
                  </a:cubicBezTo>
                  <a:cubicBezTo>
                    <a:pt x="7" y="5"/>
                    <a:pt x="6" y="6"/>
                    <a:pt x="5" y="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5" name="Freeform 973">
              <a:extLst>
                <a:ext uri="{FF2B5EF4-FFF2-40B4-BE49-F238E27FC236}">
                  <a16:creationId xmlns:a16="http://schemas.microsoft.com/office/drawing/2014/main" id="{90F91ED3-943F-46C2-8B2B-B176D0E35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9726" y="804863"/>
              <a:ext cx="333375" cy="142875"/>
            </a:xfrm>
            <a:custGeom>
              <a:avLst/>
              <a:gdLst>
                <a:gd name="T0" fmla="*/ 55 w 101"/>
                <a:gd name="T1" fmla="*/ 4 h 43"/>
                <a:gd name="T2" fmla="*/ 56 w 101"/>
                <a:gd name="T3" fmla="*/ 4 h 43"/>
                <a:gd name="T4" fmla="*/ 56 w 101"/>
                <a:gd name="T5" fmla="*/ 4 h 43"/>
                <a:gd name="T6" fmla="*/ 56 w 101"/>
                <a:gd name="T7" fmla="*/ 4 h 43"/>
                <a:gd name="T8" fmla="*/ 60 w 101"/>
                <a:gd name="T9" fmla="*/ 5 h 43"/>
                <a:gd name="T10" fmla="*/ 101 w 101"/>
                <a:gd name="T11" fmla="*/ 26 h 43"/>
                <a:gd name="T12" fmla="*/ 101 w 101"/>
                <a:gd name="T13" fmla="*/ 29 h 43"/>
                <a:gd name="T14" fmla="*/ 63 w 101"/>
                <a:gd name="T15" fmla="*/ 39 h 43"/>
                <a:gd name="T16" fmla="*/ 31 w 101"/>
                <a:gd name="T17" fmla="*/ 43 h 43"/>
                <a:gd name="T18" fmla="*/ 31 w 101"/>
                <a:gd name="T19" fmla="*/ 43 h 43"/>
                <a:gd name="T20" fmla="*/ 27 w 101"/>
                <a:gd name="T21" fmla="*/ 43 h 43"/>
                <a:gd name="T22" fmla="*/ 27 w 101"/>
                <a:gd name="T23" fmla="*/ 43 h 43"/>
                <a:gd name="T24" fmla="*/ 3 w 101"/>
                <a:gd name="T25" fmla="*/ 37 h 43"/>
                <a:gd name="T26" fmla="*/ 3 w 101"/>
                <a:gd name="T27" fmla="*/ 33 h 43"/>
                <a:gd name="T28" fmla="*/ 6 w 101"/>
                <a:gd name="T29" fmla="*/ 27 h 43"/>
                <a:gd name="T30" fmla="*/ 9 w 101"/>
                <a:gd name="T31" fmla="*/ 21 h 43"/>
                <a:gd name="T32" fmla="*/ 20 w 101"/>
                <a:gd name="T33" fmla="*/ 11 h 43"/>
                <a:gd name="T34" fmla="*/ 20 w 101"/>
                <a:gd name="T35" fmla="*/ 11 h 43"/>
                <a:gd name="T36" fmla="*/ 55 w 101"/>
                <a:gd name="T37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1" h="43">
                  <a:moveTo>
                    <a:pt x="55" y="4"/>
                  </a:moveTo>
                  <a:cubicBezTo>
                    <a:pt x="56" y="4"/>
                    <a:pt x="56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7" y="4"/>
                    <a:pt x="59" y="4"/>
                    <a:pt x="60" y="5"/>
                  </a:cubicBezTo>
                  <a:cubicBezTo>
                    <a:pt x="90" y="14"/>
                    <a:pt x="89" y="24"/>
                    <a:pt x="101" y="26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9"/>
                    <a:pt x="82" y="33"/>
                    <a:pt x="63" y="39"/>
                  </a:cubicBezTo>
                  <a:cubicBezTo>
                    <a:pt x="54" y="42"/>
                    <a:pt x="42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29" y="43"/>
                    <a:pt x="28" y="43"/>
                    <a:pt x="27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17" y="42"/>
                    <a:pt x="9" y="40"/>
                    <a:pt x="3" y="37"/>
                  </a:cubicBezTo>
                  <a:cubicBezTo>
                    <a:pt x="3" y="37"/>
                    <a:pt x="0" y="36"/>
                    <a:pt x="3" y="33"/>
                  </a:cubicBezTo>
                  <a:cubicBezTo>
                    <a:pt x="7" y="30"/>
                    <a:pt x="6" y="28"/>
                    <a:pt x="6" y="27"/>
                  </a:cubicBezTo>
                  <a:cubicBezTo>
                    <a:pt x="5" y="25"/>
                    <a:pt x="5" y="25"/>
                    <a:pt x="9" y="21"/>
                  </a:cubicBezTo>
                  <a:cubicBezTo>
                    <a:pt x="10" y="19"/>
                    <a:pt x="14" y="15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8" y="5"/>
                    <a:pt x="40" y="0"/>
                    <a:pt x="55" y="4"/>
                  </a:cubicBezTo>
                </a:path>
              </a:pathLst>
            </a:custGeom>
            <a:solidFill>
              <a:srgbClr val="FFD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6" name="Freeform 974">
              <a:extLst>
                <a:ext uri="{FF2B5EF4-FFF2-40B4-BE49-F238E27FC236}">
                  <a16:creationId xmlns:a16="http://schemas.microsoft.com/office/drawing/2014/main" id="{E9E36083-CCE8-4143-AA6D-F63A744137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2913" y="817563"/>
              <a:ext cx="230188" cy="130175"/>
            </a:xfrm>
            <a:custGeom>
              <a:avLst/>
              <a:gdLst>
                <a:gd name="T0" fmla="*/ 25 w 70"/>
                <a:gd name="T1" fmla="*/ 0 h 39"/>
                <a:gd name="T2" fmla="*/ 29 w 70"/>
                <a:gd name="T3" fmla="*/ 1 h 39"/>
                <a:gd name="T4" fmla="*/ 70 w 70"/>
                <a:gd name="T5" fmla="*/ 22 h 39"/>
                <a:gd name="T6" fmla="*/ 70 w 70"/>
                <a:gd name="T7" fmla="*/ 25 h 39"/>
                <a:gd name="T8" fmla="*/ 32 w 70"/>
                <a:gd name="T9" fmla="*/ 35 h 39"/>
                <a:gd name="T10" fmla="*/ 0 w 70"/>
                <a:gd name="T11" fmla="*/ 39 h 39"/>
                <a:gd name="T12" fmla="*/ 34 w 70"/>
                <a:gd name="T13" fmla="*/ 30 h 39"/>
                <a:gd name="T14" fmla="*/ 29 w 70"/>
                <a:gd name="T15" fmla="*/ 28 h 39"/>
                <a:gd name="T16" fmla="*/ 12 w 70"/>
                <a:gd name="T17" fmla="*/ 27 h 39"/>
                <a:gd name="T18" fmla="*/ 40 w 70"/>
                <a:gd name="T19" fmla="*/ 21 h 39"/>
                <a:gd name="T20" fmla="*/ 19 w 70"/>
                <a:gd name="T21" fmla="*/ 16 h 39"/>
                <a:gd name="T22" fmla="*/ 46 w 70"/>
                <a:gd name="T23" fmla="*/ 11 h 39"/>
                <a:gd name="T24" fmla="*/ 25 w 70"/>
                <a:gd name="T2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" h="39">
                  <a:moveTo>
                    <a:pt x="25" y="0"/>
                  </a:moveTo>
                  <a:cubicBezTo>
                    <a:pt x="26" y="0"/>
                    <a:pt x="28" y="0"/>
                    <a:pt x="29" y="1"/>
                  </a:cubicBezTo>
                  <a:cubicBezTo>
                    <a:pt x="59" y="10"/>
                    <a:pt x="58" y="20"/>
                    <a:pt x="70" y="22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70" y="25"/>
                    <a:pt x="51" y="29"/>
                    <a:pt x="32" y="35"/>
                  </a:cubicBezTo>
                  <a:cubicBezTo>
                    <a:pt x="23" y="38"/>
                    <a:pt x="11" y="39"/>
                    <a:pt x="0" y="39"/>
                  </a:cubicBezTo>
                  <a:cubicBezTo>
                    <a:pt x="2" y="39"/>
                    <a:pt x="31" y="36"/>
                    <a:pt x="34" y="30"/>
                  </a:cubicBezTo>
                  <a:cubicBezTo>
                    <a:pt x="36" y="27"/>
                    <a:pt x="33" y="28"/>
                    <a:pt x="29" y="28"/>
                  </a:cubicBezTo>
                  <a:cubicBezTo>
                    <a:pt x="24" y="29"/>
                    <a:pt x="19" y="29"/>
                    <a:pt x="12" y="27"/>
                  </a:cubicBezTo>
                  <a:cubicBezTo>
                    <a:pt x="12" y="27"/>
                    <a:pt x="39" y="26"/>
                    <a:pt x="40" y="21"/>
                  </a:cubicBezTo>
                  <a:cubicBezTo>
                    <a:pt x="41" y="17"/>
                    <a:pt x="19" y="16"/>
                    <a:pt x="19" y="16"/>
                  </a:cubicBezTo>
                  <a:cubicBezTo>
                    <a:pt x="19" y="16"/>
                    <a:pt x="47" y="15"/>
                    <a:pt x="46" y="11"/>
                  </a:cubicBezTo>
                  <a:cubicBezTo>
                    <a:pt x="45" y="7"/>
                    <a:pt x="27" y="1"/>
                    <a:pt x="25" y="0"/>
                  </a:cubicBezTo>
                </a:path>
              </a:pathLst>
            </a:custGeom>
            <a:solidFill>
              <a:srgbClr val="F9C7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7" name="Freeform 975">
              <a:extLst>
                <a:ext uri="{FF2B5EF4-FFF2-40B4-BE49-F238E27FC236}">
                  <a16:creationId xmlns:a16="http://schemas.microsoft.com/office/drawing/2014/main" id="{F37E0F2F-DC3E-4942-B905-DFD8318F57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90238" y="533401"/>
              <a:ext cx="146050" cy="338138"/>
            </a:xfrm>
            <a:custGeom>
              <a:avLst/>
              <a:gdLst>
                <a:gd name="T0" fmla="*/ 30 w 44"/>
                <a:gd name="T1" fmla="*/ 3 h 102"/>
                <a:gd name="T2" fmla="*/ 33 w 44"/>
                <a:gd name="T3" fmla="*/ 3 h 102"/>
                <a:gd name="T4" fmla="*/ 36 w 44"/>
                <a:gd name="T5" fmla="*/ 3 h 102"/>
                <a:gd name="T6" fmla="*/ 42 w 44"/>
                <a:gd name="T7" fmla="*/ 12 h 102"/>
                <a:gd name="T8" fmla="*/ 42 w 44"/>
                <a:gd name="T9" fmla="*/ 12 h 102"/>
                <a:gd name="T10" fmla="*/ 42 w 44"/>
                <a:gd name="T11" fmla="*/ 12 h 102"/>
                <a:gd name="T12" fmla="*/ 44 w 44"/>
                <a:gd name="T13" fmla="*/ 28 h 102"/>
                <a:gd name="T14" fmla="*/ 44 w 44"/>
                <a:gd name="T15" fmla="*/ 30 h 102"/>
                <a:gd name="T16" fmla="*/ 44 w 44"/>
                <a:gd name="T17" fmla="*/ 31 h 102"/>
                <a:gd name="T18" fmla="*/ 44 w 44"/>
                <a:gd name="T19" fmla="*/ 34 h 102"/>
                <a:gd name="T20" fmla="*/ 24 w 44"/>
                <a:gd name="T21" fmla="*/ 102 h 102"/>
                <a:gd name="T22" fmla="*/ 11 w 44"/>
                <a:gd name="T23" fmla="*/ 80 h 102"/>
                <a:gd name="T24" fmla="*/ 10 w 44"/>
                <a:gd name="T25" fmla="*/ 77 h 102"/>
                <a:gd name="T26" fmla="*/ 1 w 44"/>
                <a:gd name="T27" fmla="*/ 40 h 102"/>
                <a:gd name="T28" fmla="*/ 1 w 44"/>
                <a:gd name="T29" fmla="*/ 39 h 102"/>
                <a:gd name="T30" fmla="*/ 1 w 44"/>
                <a:gd name="T31" fmla="*/ 39 h 102"/>
                <a:gd name="T32" fmla="*/ 0 w 44"/>
                <a:gd name="T33" fmla="*/ 34 h 102"/>
                <a:gd name="T34" fmla="*/ 2 w 44"/>
                <a:gd name="T35" fmla="*/ 24 h 102"/>
                <a:gd name="T36" fmla="*/ 11 w 44"/>
                <a:gd name="T37" fmla="*/ 13 h 102"/>
                <a:gd name="T38" fmla="*/ 22 w 44"/>
                <a:gd name="T39" fmla="*/ 4 h 102"/>
                <a:gd name="T40" fmla="*/ 30 w 44"/>
                <a:gd name="T41" fmla="*/ 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" h="102">
                  <a:moveTo>
                    <a:pt x="30" y="3"/>
                  </a:moveTo>
                  <a:cubicBezTo>
                    <a:pt x="30" y="5"/>
                    <a:pt x="32" y="4"/>
                    <a:pt x="33" y="3"/>
                  </a:cubicBezTo>
                  <a:cubicBezTo>
                    <a:pt x="34" y="3"/>
                    <a:pt x="35" y="3"/>
                    <a:pt x="36" y="3"/>
                  </a:cubicBezTo>
                  <a:cubicBezTo>
                    <a:pt x="38" y="3"/>
                    <a:pt x="40" y="6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3" y="16"/>
                    <a:pt x="44" y="21"/>
                    <a:pt x="44" y="28"/>
                  </a:cubicBezTo>
                  <a:cubicBezTo>
                    <a:pt x="44" y="29"/>
                    <a:pt x="44" y="29"/>
                    <a:pt x="44" y="30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4" y="32"/>
                    <a:pt x="44" y="33"/>
                    <a:pt x="44" y="34"/>
                  </a:cubicBezTo>
                  <a:cubicBezTo>
                    <a:pt x="44" y="53"/>
                    <a:pt x="43" y="88"/>
                    <a:pt x="24" y="102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11" y="80"/>
                    <a:pt x="11" y="79"/>
                    <a:pt x="10" y="77"/>
                  </a:cubicBezTo>
                  <a:cubicBezTo>
                    <a:pt x="8" y="71"/>
                    <a:pt x="3" y="53"/>
                    <a:pt x="1" y="40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7"/>
                    <a:pt x="1" y="36"/>
                    <a:pt x="0" y="34"/>
                  </a:cubicBezTo>
                  <a:cubicBezTo>
                    <a:pt x="0" y="30"/>
                    <a:pt x="1" y="26"/>
                    <a:pt x="2" y="24"/>
                  </a:cubicBezTo>
                  <a:cubicBezTo>
                    <a:pt x="5" y="19"/>
                    <a:pt x="8" y="15"/>
                    <a:pt x="11" y="13"/>
                  </a:cubicBezTo>
                  <a:cubicBezTo>
                    <a:pt x="15" y="9"/>
                    <a:pt x="19" y="6"/>
                    <a:pt x="22" y="4"/>
                  </a:cubicBezTo>
                  <a:cubicBezTo>
                    <a:pt x="26" y="0"/>
                    <a:pt x="29" y="0"/>
                    <a:pt x="30" y="3"/>
                  </a:cubicBezTo>
                </a:path>
              </a:pathLst>
            </a:custGeom>
            <a:solidFill>
              <a:srgbClr val="FFD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8" name="Freeform 976">
              <a:extLst>
                <a:ext uri="{FF2B5EF4-FFF2-40B4-BE49-F238E27FC236}">
                  <a16:creationId xmlns:a16="http://schemas.microsoft.com/office/drawing/2014/main" id="{1247920C-038B-4C0E-BA1F-9F27D42037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3576" y="646113"/>
              <a:ext cx="112713" cy="225425"/>
            </a:xfrm>
            <a:custGeom>
              <a:avLst/>
              <a:gdLst>
                <a:gd name="T0" fmla="*/ 8 w 34"/>
                <a:gd name="T1" fmla="*/ 12 h 68"/>
                <a:gd name="T2" fmla="*/ 8 w 34"/>
                <a:gd name="T3" fmla="*/ 5 h 68"/>
                <a:gd name="T4" fmla="*/ 15 w 34"/>
                <a:gd name="T5" fmla="*/ 26 h 68"/>
                <a:gd name="T6" fmla="*/ 20 w 34"/>
                <a:gd name="T7" fmla="*/ 1 h 68"/>
                <a:gd name="T8" fmla="*/ 24 w 34"/>
                <a:gd name="T9" fmla="*/ 31 h 68"/>
                <a:gd name="T10" fmla="*/ 26 w 34"/>
                <a:gd name="T11" fmla="*/ 32 h 68"/>
                <a:gd name="T12" fmla="*/ 34 w 34"/>
                <a:gd name="T13" fmla="*/ 0 h 68"/>
                <a:gd name="T14" fmla="*/ 14 w 34"/>
                <a:gd name="T15" fmla="*/ 68 h 68"/>
                <a:gd name="T16" fmla="*/ 1 w 34"/>
                <a:gd name="T17" fmla="*/ 46 h 68"/>
                <a:gd name="T18" fmla="*/ 0 w 34"/>
                <a:gd name="T19" fmla="*/ 43 h 68"/>
                <a:gd name="T20" fmla="*/ 2 w 34"/>
                <a:gd name="T21" fmla="*/ 42 h 68"/>
                <a:gd name="T22" fmla="*/ 4 w 34"/>
                <a:gd name="T23" fmla="*/ 28 h 68"/>
                <a:gd name="T24" fmla="*/ 8 w 34"/>
                <a:gd name="T25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68">
                  <a:moveTo>
                    <a:pt x="8" y="12"/>
                  </a:moveTo>
                  <a:cubicBezTo>
                    <a:pt x="8" y="9"/>
                    <a:pt x="8" y="7"/>
                    <a:pt x="8" y="5"/>
                  </a:cubicBezTo>
                  <a:cubicBezTo>
                    <a:pt x="11" y="12"/>
                    <a:pt x="14" y="20"/>
                    <a:pt x="15" y="26"/>
                  </a:cubicBezTo>
                  <a:cubicBezTo>
                    <a:pt x="17" y="39"/>
                    <a:pt x="24" y="16"/>
                    <a:pt x="20" y="1"/>
                  </a:cubicBezTo>
                  <a:cubicBezTo>
                    <a:pt x="20" y="1"/>
                    <a:pt x="26" y="15"/>
                    <a:pt x="24" y="31"/>
                  </a:cubicBezTo>
                  <a:cubicBezTo>
                    <a:pt x="24" y="31"/>
                    <a:pt x="25" y="35"/>
                    <a:pt x="26" y="32"/>
                  </a:cubicBezTo>
                  <a:cubicBezTo>
                    <a:pt x="28" y="29"/>
                    <a:pt x="34" y="11"/>
                    <a:pt x="34" y="0"/>
                  </a:cubicBezTo>
                  <a:cubicBezTo>
                    <a:pt x="34" y="19"/>
                    <a:pt x="33" y="54"/>
                    <a:pt x="14" y="68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6"/>
                    <a:pt x="1" y="45"/>
                    <a:pt x="0" y="43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42"/>
                    <a:pt x="5" y="38"/>
                    <a:pt x="4" y="28"/>
                  </a:cubicBezTo>
                  <a:cubicBezTo>
                    <a:pt x="10" y="41"/>
                    <a:pt x="9" y="25"/>
                    <a:pt x="8" y="12"/>
                  </a:cubicBezTo>
                </a:path>
              </a:pathLst>
            </a:custGeom>
            <a:solidFill>
              <a:srgbClr val="F9C7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" name="Freeform 977">
              <a:extLst>
                <a:ext uri="{FF2B5EF4-FFF2-40B4-BE49-F238E27FC236}">
                  <a16:creationId xmlns:a16="http://schemas.microsoft.com/office/drawing/2014/main" id="{1D0B2D3C-EA61-4E98-B28F-6FA408DAA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2601" y="615951"/>
              <a:ext cx="227013" cy="285750"/>
            </a:xfrm>
            <a:custGeom>
              <a:avLst/>
              <a:gdLst>
                <a:gd name="T0" fmla="*/ 8 w 69"/>
                <a:gd name="T1" fmla="*/ 1 h 86"/>
                <a:gd name="T2" fmla="*/ 32 w 69"/>
                <a:gd name="T3" fmla="*/ 8 h 86"/>
                <a:gd name="T4" fmla="*/ 34 w 69"/>
                <a:gd name="T5" fmla="*/ 8 h 86"/>
                <a:gd name="T6" fmla="*/ 34 w 69"/>
                <a:gd name="T7" fmla="*/ 9 h 86"/>
                <a:gd name="T8" fmla="*/ 36 w 69"/>
                <a:gd name="T9" fmla="*/ 10 h 86"/>
                <a:gd name="T10" fmla="*/ 36 w 69"/>
                <a:gd name="T11" fmla="*/ 10 h 86"/>
                <a:gd name="T12" fmla="*/ 43 w 69"/>
                <a:gd name="T13" fmla="*/ 18 h 86"/>
                <a:gd name="T14" fmla="*/ 53 w 69"/>
                <a:gd name="T15" fmla="*/ 33 h 86"/>
                <a:gd name="T16" fmla="*/ 53 w 69"/>
                <a:gd name="T17" fmla="*/ 33 h 86"/>
                <a:gd name="T18" fmla="*/ 53 w 69"/>
                <a:gd name="T19" fmla="*/ 34 h 86"/>
                <a:gd name="T20" fmla="*/ 69 w 69"/>
                <a:gd name="T21" fmla="*/ 77 h 86"/>
                <a:gd name="T22" fmla="*/ 58 w 69"/>
                <a:gd name="T23" fmla="*/ 86 h 86"/>
                <a:gd name="T24" fmla="*/ 21 w 69"/>
                <a:gd name="T25" fmla="*/ 69 h 86"/>
                <a:gd name="T26" fmla="*/ 9 w 69"/>
                <a:gd name="T27" fmla="*/ 45 h 86"/>
                <a:gd name="T28" fmla="*/ 9 w 69"/>
                <a:gd name="T29" fmla="*/ 45 h 86"/>
                <a:gd name="T30" fmla="*/ 6 w 69"/>
                <a:gd name="T31" fmla="*/ 35 h 86"/>
                <a:gd name="T32" fmla="*/ 3 w 69"/>
                <a:gd name="T33" fmla="*/ 24 h 86"/>
                <a:gd name="T34" fmla="*/ 3 w 69"/>
                <a:gd name="T35" fmla="*/ 11 h 86"/>
                <a:gd name="T36" fmla="*/ 8 w 69"/>
                <a:gd name="T37" fmla="*/ 9 h 86"/>
                <a:gd name="T38" fmla="*/ 8 w 69"/>
                <a:gd name="T39" fmla="*/ 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9" h="86">
                  <a:moveTo>
                    <a:pt x="8" y="1"/>
                  </a:moveTo>
                  <a:cubicBezTo>
                    <a:pt x="9" y="0"/>
                    <a:pt x="22" y="1"/>
                    <a:pt x="32" y="8"/>
                  </a:cubicBezTo>
                  <a:cubicBezTo>
                    <a:pt x="33" y="8"/>
                    <a:pt x="33" y="8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5" y="9"/>
                    <a:pt x="35" y="9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9" y="12"/>
                    <a:pt x="41" y="15"/>
                    <a:pt x="43" y="18"/>
                  </a:cubicBezTo>
                  <a:cubicBezTo>
                    <a:pt x="47" y="23"/>
                    <a:pt x="50" y="28"/>
                    <a:pt x="53" y="33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3" y="33"/>
                    <a:pt x="53" y="34"/>
                    <a:pt x="53" y="34"/>
                  </a:cubicBezTo>
                  <a:cubicBezTo>
                    <a:pt x="66" y="58"/>
                    <a:pt x="69" y="77"/>
                    <a:pt x="69" y="77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8" y="86"/>
                    <a:pt x="33" y="81"/>
                    <a:pt x="21" y="69"/>
                  </a:cubicBezTo>
                  <a:cubicBezTo>
                    <a:pt x="15" y="62"/>
                    <a:pt x="11" y="53"/>
                    <a:pt x="9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1"/>
                    <a:pt x="7" y="38"/>
                    <a:pt x="6" y="35"/>
                  </a:cubicBezTo>
                  <a:cubicBezTo>
                    <a:pt x="5" y="30"/>
                    <a:pt x="4" y="26"/>
                    <a:pt x="3" y="24"/>
                  </a:cubicBezTo>
                  <a:cubicBezTo>
                    <a:pt x="0" y="14"/>
                    <a:pt x="1" y="12"/>
                    <a:pt x="3" y="11"/>
                  </a:cubicBezTo>
                  <a:cubicBezTo>
                    <a:pt x="5" y="9"/>
                    <a:pt x="7" y="9"/>
                    <a:pt x="8" y="9"/>
                  </a:cubicBezTo>
                  <a:cubicBezTo>
                    <a:pt x="9" y="9"/>
                    <a:pt x="6" y="3"/>
                    <a:pt x="8" y="1"/>
                  </a:cubicBezTo>
                </a:path>
              </a:pathLst>
            </a:custGeom>
            <a:solidFill>
              <a:srgbClr val="FFD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" name="Freeform 978">
              <a:extLst>
                <a:ext uri="{FF2B5EF4-FFF2-40B4-BE49-F238E27FC236}">
                  <a16:creationId xmlns:a16="http://schemas.microsoft.com/office/drawing/2014/main" id="{CCFBF4FA-CF1A-469C-ADB1-81D1959815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1176" y="728663"/>
              <a:ext cx="198438" cy="173038"/>
            </a:xfrm>
            <a:custGeom>
              <a:avLst/>
              <a:gdLst>
                <a:gd name="T0" fmla="*/ 52 w 60"/>
                <a:gd name="T1" fmla="*/ 22 h 52"/>
                <a:gd name="T2" fmla="*/ 44 w 60"/>
                <a:gd name="T3" fmla="*/ 0 h 52"/>
                <a:gd name="T4" fmla="*/ 60 w 60"/>
                <a:gd name="T5" fmla="*/ 43 h 52"/>
                <a:gd name="T6" fmla="*/ 49 w 60"/>
                <a:gd name="T7" fmla="*/ 52 h 52"/>
                <a:gd name="T8" fmla="*/ 12 w 60"/>
                <a:gd name="T9" fmla="*/ 35 h 52"/>
                <a:gd name="T10" fmla="*/ 0 w 60"/>
                <a:gd name="T11" fmla="*/ 11 h 52"/>
                <a:gd name="T12" fmla="*/ 26 w 60"/>
                <a:gd name="T13" fmla="*/ 37 h 52"/>
                <a:gd name="T14" fmla="*/ 29 w 60"/>
                <a:gd name="T15" fmla="*/ 34 h 52"/>
                <a:gd name="T16" fmla="*/ 15 w 60"/>
                <a:gd name="T17" fmla="*/ 13 h 52"/>
                <a:gd name="T18" fmla="*/ 34 w 60"/>
                <a:gd name="T19" fmla="*/ 31 h 52"/>
                <a:gd name="T20" fmla="*/ 20 w 60"/>
                <a:gd name="T21" fmla="*/ 1 h 52"/>
                <a:gd name="T22" fmla="*/ 39 w 60"/>
                <a:gd name="T23" fmla="*/ 19 h 52"/>
                <a:gd name="T24" fmla="*/ 35 w 60"/>
                <a:gd name="T25" fmla="*/ 1 h 52"/>
                <a:gd name="T26" fmla="*/ 50 w 60"/>
                <a:gd name="T27" fmla="*/ 21 h 52"/>
                <a:gd name="T28" fmla="*/ 52 w 60"/>
                <a:gd name="T29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" h="52">
                  <a:moveTo>
                    <a:pt x="52" y="22"/>
                  </a:moveTo>
                  <a:cubicBezTo>
                    <a:pt x="52" y="20"/>
                    <a:pt x="47" y="6"/>
                    <a:pt x="44" y="0"/>
                  </a:cubicBezTo>
                  <a:cubicBezTo>
                    <a:pt x="57" y="24"/>
                    <a:pt x="60" y="43"/>
                    <a:pt x="60" y="43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24" y="47"/>
                    <a:pt x="12" y="35"/>
                  </a:cubicBezTo>
                  <a:cubicBezTo>
                    <a:pt x="6" y="28"/>
                    <a:pt x="2" y="19"/>
                    <a:pt x="0" y="11"/>
                  </a:cubicBezTo>
                  <a:cubicBezTo>
                    <a:pt x="2" y="15"/>
                    <a:pt x="11" y="34"/>
                    <a:pt x="26" y="37"/>
                  </a:cubicBezTo>
                  <a:cubicBezTo>
                    <a:pt x="26" y="37"/>
                    <a:pt x="30" y="37"/>
                    <a:pt x="29" y="34"/>
                  </a:cubicBezTo>
                  <a:cubicBezTo>
                    <a:pt x="27" y="32"/>
                    <a:pt x="17" y="23"/>
                    <a:pt x="15" y="13"/>
                  </a:cubicBezTo>
                  <a:cubicBezTo>
                    <a:pt x="15" y="13"/>
                    <a:pt x="30" y="34"/>
                    <a:pt x="34" y="31"/>
                  </a:cubicBezTo>
                  <a:cubicBezTo>
                    <a:pt x="38" y="27"/>
                    <a:pt x="25" y="6"/>
                    <a:pt x="20" y="1"/>
                  </a:cubicBezTo>
                  <a:cubicBezTo>
                    <a:pt x="22" y="3"/>
                    <a:pt x="34" y="11"/>
                    <a:pt x="39" y="19"/>
                  </a:cubicBezTo>
                  <a:cubicBezTo>
                    <a:pt x="45" y="27"/>
                    <a:pt x="42" y="8"/>
                    <a:pt x="35" y="1"/>
                  </a:cubicBezTo>
                  <a:cubicBezTo>
                    <a:pt x="35" y="1"/>
                    <a:pt x="47" y="10"/>
                    <a:pt x="50" y="21"/>
                  </a:cubicBezTo>
                  <a:cubicBezTo>
                    <a:pt x="50" y="21"/>
                    <a:pt x="51" y="23"/>
                    <a:pt x="52" y="22"/>
                  </a:cubicBezTo>
                </a:path>
              </a:pathLst>
            </a:custGeom>
            <a:solidFill>
              <a:srgbClr val="F9C7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1" name="Rectangle 979">
              <a:extLst>
                <a:ext uri="{FF2B5EF4-FFF2-40B4-BE49-F238E27FC236}">
                  <a16:creationId xmlns:a16="http://schemas.microsoft.com/office/drawing/2014/main" id="{D2CA4D8B-0F0D-4291-9675-D43ED37B2C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17188" y="841376"/>
              <a:ext cx="122238" cy="85725"/>
            </a:xfrm>
            <a:prstGeom prst="rect">
              <a:avLst/>
            </a:prstGeom>
            <a:solidFill>
              <a:srgbClr val="F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2" name="Freeform 980">
              <a:extLst>
                <a:ext uri="{FF2B5EF4-FFF2-40B4-BE49-F238E27FC236}">
                  <a16:creationId xmlns:a16="http://schemas.microsoft.com/office/drawing/2014/main" id="{85445FC2-28C7-49FB-BB92-40F09FEB7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8326" y="685801"/>
              <a:ext cx="3175" cy="6350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1"/>
                    <a:pt x="0" y="1"/>
                    <a:pt x="0" y="0"/>
                  </a:cubicBezTo>
                  <a:cubicBezTo>
                    <a:pt x="1" y="1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3" name="Freeform 981">
              <a:extLst>
                <a:ext uri="{FF2B5EF4-FFF2-40B4-BE49-F238E27FC236}">
                  <a16:creationId xmlns:a16="http://schemas.microsoft.com/office/drawing/2014/main" id="{2B3854EA-6C7C-4611-A93F-AC9ED90886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3726" y="642938"/>
              <a:ext cx="6350" cy="6350"/>
            </a:xfrm>
            <a:custGeom>
              <a:avLst/>
              <a:gdLst>
                <a:gd name="T0" fmla="*/ 0 w 2"/>
                <a:gd name="T1" fmla="*/ 1 h 2"/>
                <a:gd name="T2" fmla="*/ 0 w 2"/>
                <a:gd name="T3" fmla="*/ 0 h 2"/>
                <a:gd name="T4" fmla="*/ 2 w 2"/>
                <a:gd name="T5" fmla="*/ 2 h 2"/>
                <a:gd name="T6" fmla="*/ 2 w 2"/>
                <a:gd name="T7" fmla="*/ 2 h 2"/>
                <a:gd name="T8" fmla="*/ 2 w 2"/>
                <a:gd name="T9" fmla="*/ 2 h 2"/>
                <a:gd name="T10" fmla="*/ 0 w 2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1" y="1"/>
                    <a:pt x="1" y="1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1"/>
                    <a:pt x="0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4" name="Freeform 982">
              <a:extLst>
                <a:ext uri="{FF2B5EF4-FFF2-40B4-BE49-F238E27FC236}">
                  <a16:creationId xmlns:a16="http://schemas.microsoft.com/office/drawing/2014/main" id="{B8B37C26-715C-43B3-B8D9-EC5A94C9B3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76" y="619126"/>
              <a:ext cx="101600" cy="112713"/>
            </a:xfrm>
            <a:custGeom>
              <a:avLst/>
              <a:gdLst>
                <a:gd name="T0" fmla="*/ 9 w 31"/>
                <a:gd name="T1" fmla="*/ 0 h 34"/>
                <a:gd name="T2" fmla="*/ 7 w 31"/>
                <a:gd name="T3" fmla="*/ 0 h 34"/>
                <a:gd name="T4" fmla="*/ 7 w 31"/>
                <a:gd name="T5" fmla="*/ 0 h 34"/>
                <a:gd name="T6" fmla="*/ 7 w 31"/>
                <a:gd name="T7" fmla="*/ 1 h 34"/>
                <a:gd name="T8" fmla="*/ 6 w 31"/>
                <a:gd name="T9" fmla="*/ 2 h 34"/>
                <a:gd name="T10" fmla="*/ 7 w 31"/>
                <a:gd name="T11" fmla="*/ 7 h 34"/>
                <a:gd name="T12" fmla="*/ 7 w 31"/>
                <a:gd name="T13" fmla="*/ 8 h 34"/>
                <a:gd name="T14" fmla="*/ 6 w 31"/>
                <a:gd name="T15" fmla="*/ 8 h 34"/>
                <a:gd name="T16" fmla="*/ 5 w 31"/>
                <a:gd name="T17" fmla="*/ 9 h 34"/>
                <a:gd name="T18" fmla="*/ 2 w 31"/>
                <a:gd name="T19" fmla="*/ 10 h 34"/>
                <a:gd name="T20" fmla="*/ 0 w 31"/>
                <a:gd name="T21" fmla="*/ 13 h 34"/>
                <a:gd name="T22" fmla="*/ 2 w 31"/>
                <a:gd name="T23" fmla="*/ 23 h 34"/>
                <a:gd name="T24" fmla="*/ 5 w 31"/>
                <a:gd name="T25" fmla="*/ 34 h 34"/>
                <a:gd name="T26" fmla="*/ 7 w 31"/>
                <a:gd name="T27" fmla="*/ 15 h 34"/>
                <a:gd name="T28" fmla="*/ 7 w 31"/>
                <a:gd name="T29" fmla="*/ 15 h 34"/>
                <a:gd name="T30" fmla="*/ 16 w 31"/>
                <a:gd name="T31" fmla="*/ 29 h 34"/>
                <a:gd name="T32" fmla="*/ 14 w 31"/>
                <a:gd name="T33" fmla="*/ 11 h 34"/>
                <a:gd name="T34" fmla="*/ 15 w 31"/>
                <a:gd name="T35" fmla="*/ 11 h 34"/>
                <a:gd name="T36" fmla="*/ 25 w 31"/>
                <a:gd name="T37" fmla="*/ 19 h 34"/>
                <a:gd name="T38" fmla="*/ 19 w 31"/>
                <a:gd name="T39" fmla="*/ 8 h 34"/>
                <a:gd name="T40" fmla="*/ 23 w 31"/>
                <a:gd name="T41" fmla="*/ 5 h 34"/>
                <a:gd name="T42" fmla="*/ 31 w 31"/>
                <a:gd name="T43" fmla="*/ 7 h 34"/>
                <a:gd name="T44" fmla="*/ 29 w 31"/>
                <a:gd name="T45" fmla="*/ 6 h 34"/>
                <a:gd name="T46" fmla="*/ 28 w 31"/>
                <a:gd name="T47" fmla="*/ 5 h 34"/>
                <a:gd name="T48" fmla="*/ 9 w 31"/>
                <a:gd name="T4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1" h="34">
                  <a:moveTo>
                    <a:pt x="9" y="0"/>
                  </a:move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4"/>
                    <a:pt x="7" y="6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5" y="8"/>
                    <a:pt x="5" y="8"/>
                    <a:pt x="5" y="9"/>
                  </a:cubicBezTo>
                  <a:cubicBezTo>
                    <a:pt x="4" y="9"/>
                    <a:pt x="3" y="9"/>
                    <a:pt x="2" y="10"/>
                  </a:cubicBezTo>
                  <a:cubicBezTo>
                    <a:pt x="1" y="11"/>
                    <a:pt x="0" y="11"/>
                    <a:pt x="0" y="13"/>
                  </a:cubicBezTo>
                  <a:cubicBezTo>
                    <a:pt x="0" y="15"/>
                    <a:pt x="1" y="18"/>
                    <a:pt x="2" y="23"/>
                  </a:cubicBezTo>
                  <a:cubicBezTo>
                    <a:pt x="3" y="25"/>
                    <a:pt x="4" y="29"/>
                    <a:pt x="5" y="34"/>
                  </a:cubicBezTo>
                  <a:cubicBezTo>
                    <a:pt x="5" y="34"/>
                    <a:pt x="3" y="18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1" y="15"/>
                    <a:pt x="16" y="29"/>
                    <a:pt x="16" y="29"/>
                  </a:cubicBezTo>
                  <a:cubicBezTo>
                    <a:pt x="16" y="29"/>
                    <a:pt x="12" y="13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ubicBezTo>
                    <a:pt x="17" y="11"/>
                    <a:pt x="22" y="15"/>
                    <a:pt x="25" y="19"/>
                  </a:cubicBezTo>
                  <a:cubicBezTo>
                    <a:pt x="23" y="16"/>
                    <a:pt x="21" y="11"/>
                    <a:pt x="19" y="8"/>
                  </a:cubicBezTo>
                  <a:cubicBezTo>
                    <a:pt x="18" y="6"/>
                    <a:pt x="20" y="5"/>
                    <a:pt x="23" y="5"/>
                  </a:cubicBezTo>
                  <a:cubicBezTo>
                    <a:pt x="26" y="5"/>
                    <a:pt x="29" y="5"/>
                    <a:pt x="31" y="7"/>
                  </a:cubicBezTo>
                  <a:cubicBezTo>
                    <a:pt x="31" y="6"/>
                    <a:pt x="30" y="6"/>
                    <a:pt x="29" y="6"/>
                  </a:cubicBezTo>
                  <a:cubicBezTo>
                    <a:pt x="29" y="5"/>
                    <a:pt x="28" y="5"/>
                    <a:pt x="28" y="5"/>
                  </a:cubicBezTo>
                  <a:cubicBezTo>
                    <a:pt x="20" y="1"/>
                    <a:pt x="13" y="0"/>
                    <a:pt x="9" y="0"/>
                  </a:cubicBezTo>
                </a:path>
              </a:pathLst>
            </a:custGeom>
            <a:solidFill>
              <a:srgbClr val="F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" name="Freeform 983">
              <a:extLst>
                <a:ext uri="{FF2B5EF4-FFF2-40B4-BE49-F238E27FC236}">
                  <a16:creationId xmlns:a16="http://schemas.microsoft.com/office/drawing/2014/main" id="{508E3152-9BE3-4047-8AE3-B34F7EF263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0876" y="6365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6" name="Freeform 984">
              <a:extLst>
                <a:ext uri="{FF2B5EF4-FFF2-40B4-BE49-F238E27FC236}">
                  <a16:creationId xmlns:a16="http://schemas.microsoft.com/office/drawing/2014/main" id="{84D0EB74-A787-4CEB-9DA8-9A1C0296F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90238" y="536576"/>
              <a:ext cx="146050" cy="112713"/>
            </a:xfrm>
            <a:custGeom>
              <a:avLst/>
              <a:gdLst>
                <a:gd name="T0" fmla="*/ 28 w 44"/>
                <a:gd name="T1" fmla="*/ 0 h 34"/>
                <a:gd name="T2" fmla="*/ 22 w 44"/>
                <a:gd name="T3" fmla="*/ 3 h 34"/>
                <a:gd name="T4" fmla="*/ 15 w 44"/>
                <a:gd name="T5" fmla="*/ 8 h 34"/>
                <a:gd name="T6" fmla="*/ 14 w 44"/>
                <a:gd name="T7" fmla="*/ 9 h 34"/>
                <a:gd name="T8" fmla="*/ 14 w 44"/>
                <a:gd name="T9" fmla="*/ 9 h 34"/>
                <a:gd name="T10" fmla="*/ 12 w 44"/>
                <a:gd name="T11" fmla="*/ 10 h 34"/>
                <a:gd name="T12" fmla="*/ 11 w 44"/>
                <a:gd name="T13" fmla="*/ 12 h 34"/>
                <a:gd name="T14" fmla="*/ 9 w 44"/>
                <a:gd name="T15" fmla="*/ 13 h 34"/>
                <a:gd name="T16" fmla="*/ 8 w 44"/>
                <a:gd name="T17" fmla="*/ 15 h 34"/>
                <a:gd name="T18" fmla="*/ 4 w 44"/>
                <a:gd name="T19" fmla="*/ 19 h 34"/>
                <a:gd name="T20" fmla="*/ 3 w 44"/>
                <a:gd name="T21" fmla="*/ 21 h 34"/>
                <a:gd name="T22" fmla="*/ 2 w 44"/>
                <a:gd name="T23" fmla="*/ 23 h 34"/>
                <a:gd name="T24" fmla="*/ 1 w 44"/>
                <a:gd name="T25" fmla="*/ 26 h 34"/>
                <a:gd name="T26" fmla="*/ 1 w 44"/>
                <a:gd name="T27" fmla="*/ 28 h 34"/>
                <a:gd name="T28" fmla="*/ 0 w 44"/>
                <a:gd name="T29" fmla="*/ 31 h 34"/>
                <a:gd name="T30" fmla="*/ 0 w 44"/>
                <a:gd name="T31" fmla="*/ 33 h 34"/>
                <a:gd name="T32" fmla="*/ 12 w 44"/>
                <a:gd name="T33" fmla="*/ 19 h 34"/>
                <a:gd name="T34" fmla="*/ 12 w 44"/>
                <a:gd name="T35" fmla="*/ 19 h 34"/>
                <a:gd name="T36" fmla="*/ 21 w 44"/>
                <a:gd name="T37" fmla="*/ 34 h 34"/>
                <a:gd name="T38" fmla="*/ 20 w 44"/>
                <a:gd name="T39" fmla="*/ 17 h 34"/>
                <a:gd name="T40" fmla="*/ 22 w 44"/>
                <a:gd name="T41" fmla="*/ 12 h 34"/>
                <a:gd name="T42" fmla="*/ 25 w 44"/>
                <a:gd name="T43" fmla="*/ 14 h 34"/>
                <a:gd name="T44" fmla="*/ 28 w 44"/>
                <a:gd name="T45" fmla="*/ 28 h 34"/>
                <a:gd name="T46" fmla="*/ 31 w 44"/>
                <a:gd name="T47" fmla="*/ 12 h 34"/>
                <a:gd name="T48" fmla="*/ 32 w 44"/>
                <a:gd name="T49" fmla="*/ 8 h 34"/>
                <a:gd name="T50" fmla="*/ 37 w 44"/>
                <a:gd name="T51" fmla="*/ 15 h 34"/>
                <a:gd name="T52" fmla="*/ 37 w 44"/>
                <a:gd name="T53" fmla="*/ 34 h 34"/>
                <a:gd name="T54" fmla="*/ 42 w 44"/>
                <a:gd name="T55" fmla="*/ 11 h 34"/>
                <a:gd name="T56" fmla="*/ 42 w 44"/>
                <a:gd name="T57" fmla="*/ 11 h 34"/>
                <a:gd name="T58" fmla="*/ 42 w 44"/>
                <a:gd name="T59" fmla="*/ 11 h 34"/>
                <a:gd name="T60" fmla="*/ 42 w 44"/>
                <a:gd name="T61" fmla="*/ 11 h 34"/>
                <a:gd name="T62" fmla="*/ 36 w 44"/>
                <a:gd name="T63" fmla="*/ 2 h 34"/>
                <a:gd name="T64" fmla="*/ 36 w 44"/>
                <a:gd name="T65" fmla="*/ 2 h 34"/>
                <a:gd name="T66" fmla="*/ 33 w 44"/>
                <a:gd name="T67" fmla="*/ 2 h 34"/>
                <a:gd name="T68" fmla="*/ 31 w 44"/>
                <a:gd name="T69" fmla="*/ 3 h 34"/>
                <a:gd name="T70" fmla="*/ 30 w 44"/>
                <a:gd name="T71" fmla="*/ 2 h 34"/>
                <a:gd name="T72" fmla="*/ 28 w 4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4" h="34">
                  <a:moveTo>
                    <a:pt x="28" y="0"/>
                  </a:moveTo>
                  <a:cubicBezTo>
                    <a:pt x="26" y="0"/>
                    <a:pt x="24" y="1"/>
                    <a:pt x="22" y="3"/>
                  </a:cubicBezTo>
                  <a:cubicBezTo>
                    <a:pt x="20" y="4"/>
                    <a:pt x="18" y="6"/>
                    <a:pt x="15" y="8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3" y="9"/>
                    <a:pt x="13" y="10"/>
                    <a:pt x="12" y="10"/>
                  </a:cubicBezTo>
                  <a:cubicBezTo>
                    <a:pt x="12" y="11"/>
                    <a:pt x="11" y="11"/>
                    <a:pt x="11" y="12"/>
                  </a:cubicBezTo>
                  <a:cubicBezTo>
                    <a:pt x="10" y="12"/>
                    <a:pt x="10" y="13"/>
                    <a:pt x="9" y="13"/>
                  </a:cubicBezTo>
                  <a:cubicBezTo>
                    <a:pt x="9" y="14"/>
                    <a:pt x="8" y="14"/>
                    <a:pt x="8" y="15"/>
                  </a:cubicBezTo>
                  <a:cubicBezTo>
                    <a:pt x="6" y="16"/>
                    <a:pt x="5" y="18"/>
                    <a:pt x="4" y="19"/>
                  </a:cubicBezTo>
                  <a:cubicBezTo>
                    <a:pt x="4" y="20"/>
                    <a:pt x="4" y="20"/>
                    <a:pt x="3" y="21"/>
                  </a:cubicBezTo>
                  <a:cubicBezTo>
                    <a:pt x="3" y="21"/>
                    <a:pt x="2" y="22"/>
                    <a:pt x="2" y="23"/>
                  </a:cubicBezTo>
                  <a:cubicBezTo>
                    <a:pt x="2" y="24"/>
                    <a:pt x="1" y="25"/>
                    <a:pt x="1" y="26"/>
                  </a:cubicBezTo>
                  <a:cubicBezTo>
                    <a:pt x="1" y="27"/>
                    <a:pt x="1" y="27"/>
                    <a:pt x="1" y="28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6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8" y="19"/>
                    <a:pt x="21" y="34"/>
                    <a:pt x="21" y="34"/>
                  </a:cubicBezTo>
                  <a:cubicBezTo>
                    <a:pt x="21" y="34"/>
                    <a:pt x="22" y="22"/>
                    <a:pt x="20" y="17"/>
                  </a:cubicBezTo>
                  <a:cubicBezTo>
                    <a:pt x="19" y="13"/>
                    <a:pt x="21" y="12"/>
                    <a:pt x="22" y="12"/>
                  </a:cubicBezTo>
                  <a:cubicBezTo>
                    <a:pt x="23" y="12"/>
                    <a:pt x="25" y="12"/>
                    <a:pt x="25" y="14"/>
                  </a:cubicBezTo>
                  <a:cubicBezTo>
                    <a:pt x="28" y="17"/>
                    <a:pt x="28" y="27"/>
                    <a:pt x="28" y="28"/>
                  </a:cubicBezTo>
                  <a:cubicBezTo>
                    <a:pt x="29" y="27"/>
                    <a:pt x="31" y="19"/>
                    <a:pt x="31" y="12"/>
                  </a:cubicBezTo>
                  <a:cubicBezTo>
                    <a:pt x="30" y="10"/>
                    <a:pt x="31" y="8"/>
                    <a:pt x="32" y="8"/>
                  </a:cubicBezTo>
                  <a:cubicBezTo>
                    <a:pt x="34" y="8"/>
                    <a:pt x="36" y="11"/>
                    <a:pt x="37" y="15"/>
                  </a:cubicBezTo>
                  <a:cubicBezTo>
                    <a:pt x="39" y="21"/>
                    <a:pt x="37" y="34"/>
                    <a:pt x="37" y="34"/>
                  </a:cubicBezTo>
                  <a:cubicBezTo>
                    <a:pt x="37" y="34"/>
                    <a:pt x="44" y="23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0" y="5"/>
                    <a:pt x="38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5" y="2"/>
                    <a:pt x="34" y="2"/>
                    <a:pt x="33" y="2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1" y="3"/>
                    <a:pt x="30" y="3"/>
                    <a:pt x="30" y="2"/>
                  </a:cubicBezTo>
                  <a:cubicBezTo>
                    <a:pt x="30" y="1"/>
                    <a:pt x="29" y="0"/>
                    <a:pt x="28" y="0"/>
                  </a:cubicBezTo>
                </a:path>
              </a:pathLst>
            </a:custGeom>
            <a:solidFill>
              <a:srgbClr val="F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7" name="Freeform 985">
              <a:extLst>
                <a:ext uri="{FF2B5EF4-FFF2-40B4-BE49-F238E27FC236}">
                  <a16:creationId xmlns:a16="http://schemas.microsoft.com/office/drawing/2014/main" id="{5C70409A-94AC-4E89-8ED9-3D655E121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888" y="811213"/>
              <a:ext cx="115888" cy="106363"/>
            </a:xfrm>
            <a:custGeom>
              <a:avLst/>
              <a:gdLst>
                <a:gd name="T0" fmla="*/ 20 w 35"/>
                <a:gd name="T1" fmla="*/ 0 h 32"/>
                <a:gd name="T2" fmla="*/ 18 w 35"/>
                <a:gd name="T3" fmla="*/ 21 h 32"/>
                <a:gd name="T4" fmla="*/ 3 w 35"/>
                <a:gd name="T5" fmla="*/ 15 h 32"/>
                <a:gd name="T6" fmla="*/ 11 w 35"/>
                <a:gd name="T7" fmla="*/ 24 h 32"/>
                <a:gd name="T8" fmla="*/ 0 w 35"/>
                <a:gd name="T9" fmla="*/ 31 h 32"/>
                <a:gd name="T10" fmla="*/ 10 w 35"/>
                <a:gd name="T11" fmla="*/ 30 h 32"/>
                <a:gd name="T12" fmla="*/ 17 w 35"/>
                <a:gd name="T13" fmla="*/ 29 h 32"/>
                <a:gd name="T14" fmla="*/ 25 w 35"/>
                <a:gd name="T15" fmla="*/ 26 h 32"/>
                <a:gd name="T16" fmla="*/ 35 w 35"/>
                <a:gd name="T17" fmla="*/ 9 h 32"/>
                <a:gd name="T18" fmla="*/ 23 w 35"/>
                <a:gd name="T19" fmla="*/ 19 h 32"/>
                <a:gd name="T20" fmla="*/ 20 w 35"/>
                <a:gd name="T2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32">
                  <a:moveTo>
                    <a:pt x="20" y="0"/>
                  </a:moveTo>
                  <a:cubicBezTo>
                    <a:pt x="20" y="0"/>
                    <a:pt x="21" y="17"/>
                    <a:pt x="18" y="21"/>
                  </a:cubicBezTo>
                  <a:cubicBezTo>
                    <a:pt x="14" y="24"/>
                    <a:pt x="3" y="15"/>
                    <a:pt x="3" y="15"/>
                  </a:cubicBezTo>
                  <a:cubicBezTo>
                    <a:pt x="3" y="15"/>
                    <a:pt x="5" y="23"/>
                    <a:pt x="11" y="24"/>
                  </a:cubicBezTo>
                  <a:cubicBezTo>
                    <a:pt x="11" y="24"/>
                    <a:pt x="11" y="27"/>
                    <a:pt x="0" y="31"/>
                  </a:cubicBezTo>
                  <a:cubicBezTo>
                    <a:pt x="0" y="31"/>
                    <a:pt x="5" y="31"/>
                    <a:pt x="10" y="30"/>
                  </a:cubicBezTo>
                  <a:cubicBezTo>
                    <a:pt x="12" y="30"/>
                    <a:pt x="17" y="29"/>
                    <a:pt x="17" y="29"/>
                  </a:cubicBezTo>
                  <a:cubicBezTo>
                    <a:pt x="17" y="29"/>
                    <a:pt x="25" y="32"/>
                    <a:pt x="25" y="26"/>
                  </a:cubicBezTo>
                  <a:cubicBezTo>
                    <a:pt x="25" y="26"/>
                    <a:pt x="33" y="15"/>
                    <a:pt x="35" y="9"/>
                  </a:cubicBezTo>
                  <a:cubicBezTo>
                    <a:pt x="35" y="9"/>
                    <a:pt x="28" y="18"/>
                    <a:pt x="23" y="19"/>
                  </a:cubicBezTo>
                  <a:cubicBezTo>
                    <a:pt x="23" y="19"/>
                    <a:pt x="23" y="10"/>
                    <a:pt x="20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8" name="Freeform 986">
              <a:extLst>
                <a:ext uri="{FF2B5EF4-FFF2-40B4-BE49-F238E27FC236}">
                  <a16:creationId xmlns:a16="http://schemas.microsoft.com/office/drawing/2014/main" id="{E46CDA60-633A-42C9-9C86-498B03072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0563" y="904876"/>
              <a:ext cx="279400" cy="207963"/>
            </a:xfrm>
            <a:custGeom>
              <a:avLst/>
              <a:gdLst>
                <a:gd name="T0" fmla="*/ 0 w 85"/>
                <a:gd name="T1" fmla="*/ 2 h 63"/>
                <a:gd name="T2" fmla="*/ 80 w 85"/>
                <a:gd name="T3" fmla="*/ 61 h 63"/>
                <a:gd name="T4" fmla="*/ 84 w 85"/>
                <a:gd name="T5" fmla="*/ 60 h 63"/>
                <a:gd name="T6" fmla="*/ 5 w 85"/>
                <a:gd name="T7" fmla="*/ 0 h 63"/>
                <a:gd name="T8" fmla="*/ 0 w 85"/>
                <a:gd name="T9" fmla="*/ 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63">
                  <a:moveTo>
                    <a:pt x="0" y="2"/>
                  </a:moveTo>
                  <a:cubicBezTo>
                    <a:pt x="0" y="2"/>
                    <a:pt x="29" y="43"/>
                    <a:pt x="80" y="61"/>
                  </a:cubicBezTo>
                  <a:cubicBezTo>
                    <a:pt x="80" y="61"/>
                    <a:pt x="85" y="63"/>
                    <a:pt x="84" y="60"/>
                  </a:cubicBezTo>
                  <a:cubicBezTo>
                    <a:pt x="82" y="53"/>
                    <a:pt x="45" y="54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9" name="Freeform 987">
              <a:extLst>
                <a:ext uri="{FF2B5EF4-FFF2-40B4-BE49-F238E27FC236}">
                  <a16:creationId xmlns:a16="http://schemas.microsoft.com/office/drawing/2014/main" id="{1E7ACB7D-658F-4988-AD37-51F314793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4238" y="1106488"/>
              <a:ext cx="366713" cy="146050"/>
            </a:xfrm>
            <a:custGeom>
              <a:avLst/>
              <a:gdLst>
                <a:gd name="T0" fmla="*/ 24 w 111"/>
                <a:gd name="T1" fmla="*/ 36 h 44"/>
                <a:gd name="T2" fmla="*/ 23 w 111"/>
                <a:gd name="T3" fmla="*/ 35 h 44"/>
                <a:gd name="T4" fmla="*/ 21 w 111"/>
                <a:gd name="T5" fmla="*/ 34 h 44"/>
                <a:gd name="T6" fmla="*/ 1 w 111"/>
                <a:gd name="T7" fmla="*/ 13 h 44"/>
                <a:gd name="T8" fmla="*/ 2 w 111"/>
                <a:gd name="T9" fmla="*/ 8 h 44"/>
                <a:gd name="T10" fmla="*/ 16 w 111"/>
                <a:gd name="T11" fmla="*/ 8 h 44"/>
                <a:gd name="T12" fmla="*/ 18 w 111"/>
                <a:gd name="T13" fmla="*/ 8 h 44"/>
                <a:gd name="T14" fmla="*/ 18 w 111"/>
                <a:gd name="T15" fmla="*/ 8 h 44"/>
                <a:gd name="T16" fmla="*/ 18 w 111"/>
                <a:gd name="T17" fmla="*/ 8 h 44"/>
                <a:gd name="T18" fmla="*/ 19 w 111"/>
                <a:gd name="T19" fmla="*/ 8 h 44"/>
                <a:gd name="T20" fmla="*/ 31 w 111"/>
                <a:gd name="T21" fmla="*/ 9 h 44"/>
                <a:gd name="T22" fmla="*/ 64 w 111"/>
                <a:gd name="T23" fmla="*/ 7 h 44"/>
                <a:gd name="T24" fmla="*/ 96 w 111"/>
                <a:gd name="T25" fmla="*/ 1 h 44"/>
                <a:gd name="T26" fmla="*/ 102 w 111"/>
                <a:gd name="T27" fmla="*/ 0 h 44"/>
                <a:gd name="T28" fmla="*/ 111 w 111"/>
                <a:gd name="T29" fmla="*/ 7 h 44"/>
                <a:gd name="T30" fmla="*/ 102 w 111"/>
                <a:gd name="T31" fmla="*/ 18 h 44"/>
                <a:gd name="T32" fmla="*/ 50 w 111"/>
                <a:gd name="T33" fmla="*/ 43 h 44"/>
                <a:gd name="T34" fmla="*/ 24 w 111"/>
                <a:gd name="T35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1" h="44">
                  <a:moveTo>
                    <a:pt x="24" y="36"/>
                  </a:moveTo>
                  <a:cubicBezTo>
                    <a:pt x="23" y="35"/>
                    <a:pt x="23" y="35"/>
                    <a:pt x="23" y="35"/>
                  </a:cubicBezTo>
                  <a:cubicBezTo>
                    <a:pt x="22" y="35"/>
                    <a:pt x="21" y="35"/>
                    <a:pt x="21" y="34"/>
                  </a:cubicBezTo>
                  <a:cubicBezTo>
                    <a:pt x="8" y="28"/>
                    <a:pt x="0" y="15"/>
                    <a:pt x="1" y="13"/>
                  </a:cubicBezTo>
                  <a:cubicBezTo>
                    <a:pt x="0" y="9"/>
                    <a:pt x="2" y="11"/>
                    <a:pt x="2" y="8"/>
                  </a:cubicBezTo>
                  <a:cubicBezTo>
                    <a:pt x="2" y="6"/>
                    <a:pt x="4" y="5"/>
                    <a:pt x="16" y="8"/>
                  </a:cubicBezTo>
                  <a:cubicBezTo>
                    <a:pt x="17" y="8"/>
                    <a:pt x="17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9" y="8"/>
                    <a:pt x="19" y="8"/>
                  </a:cubicBezTo>
                  <a:cubicBezTo>
                    <a:pt x="22" y="9"/>
                    <a:pt x="26" y="9"/>
                    <a:pt x="31" y="9"/>
                  </a:cubicBezTo>
                  <a:cubicBezTo>
                    <a:pt x="42" y="10"/>
                    <a:pt x="56" y="9"/>
                    <a:pt x="64" y="7"/>
                  </a:cubicBezTo>
                  <a:cubicBezTo>
                    <a:pt x="71" y="6"/>
                    <a:pt x="87" y="3"/>
                    <a:pt x="96" y="1"/>
                  </a:cubicBezTo>
                  <a:cubicBezTo>
                    <a:pt x="99" y="1"/>
                    <a:pt x="102" y="0"/>
                    <a:pt x="102" y="0"/>
                  </a:cubicBezTo>
                  <a:cubicBezTo>
                    <a:pt x="111" y="7"/>
                    <a:pt x="111" y="7"/>
                    <a:pt x="111" y="7"/>
                  </a:cubicBezTo>
                  <a:cubicBezTo>
                    <a:pt x="108" y="11"/>
                    <a:pt x="105" y="15"/>
                    <a:pt x="102" y="18"/>
                  </a:cubicBezTo>
                  <a:cubicBezTo>
                    <a:pt x="84" y="39"/>
                    <a:pt x="66" y="44"/>
                    <a:pt x="50" y="43"/>
                  </a:cubicBezTo>
                  <a:cubicBezTo>
                    <a:pt x="40" y="42"/>
                    <a:pt x="30" y="39"/>
                    <a:pt x="24" y="36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0" name="Freeform 988">
              <a:extLst>
                <a:ext uri="{FF2B5EF4-FFF2-40B4-BE49-F238E27FC236}">
                  <a16:creationId xmlns:a16="http://schemas.microsoft.com/office/drawing/2014/main" id="{B46C1F73-A3F2-40DF-8413-DA51E41784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75838" y="1136651"/>
              <a:ext cx="222250" cy="112713"/>
            </a:xfrm>
            <a:custGeom>
              <a:avLst/>
              <a:gdLst>
                <a:gd name="T0" fmla="*/ 36 w 67"/>
                <a:gd name="T1" fmla="*/ 31 h 34"/>
                <a:gd name="T2" fmla="*/ 19 w 67"/>
                <a:gd name="T3" fmla="*/ 34 h 34"/>
                <a:gd name="T4" fmla="*/ 23 w 67"/>
                <a:gd name="T5" fmla="*/ 34 h 34"/>
                <a:gd name="T6" fmla="*/ 33 w 67"/>
                <a:gd name="T7" fmla="*/ 33 h 34"/>
                <a:gd name="T8" fmla="*/ 36 w 67"/>
                <a:gd name="T9" fmla="*/ 31 h 34"/>
                <a:gd name="T10" fmla="*/ 67 w 67"/>
                <a:gd name="T11" fmla="*/ 3 h 34"/>
                <a:gd name="T12" fmla="*/ 64 w 67"/>
                <a:gd name="T13" fmla="*/ 3 h 34"/>
                <a:gd name="T14" fmla="*/ 47 w 67"/>
                <a:gd name="T15" fmla="*/ 6 h 34"/>
                <a:gd name="T16" fmla="*/ 44 w 67"/>
                <a:gd name="T17" fmla="*/ 5 h 34"/>
                <a:gd name="T18" fmla="*/ 40 w 67"/>
                <a:gd name="T19" fmla="*/ 10 h 34"/>
                <a:gd name="T20" fmla="*/ 25 w 67"/>
                <a:gd name="T21" fmla="*/ 12 h 34"/>
                <a:gd name="T22" fmla="*/ 7 w 67"/>
                <a:gd name="T23" fmla="*/ 11 h 34"/>
                <a:gd name="T24" fmla="*/ 32 w 67"/>
                <a:gd name="T25" fmla="*/ 16 h 34"/>
                <a:gd name="T26" fmla="*/ 35 w 67"/>
                <a:gd name="T27" fmla="*/ 15 h 34"/>
                <a:gd name="T28" fmla="*/ 47 w 67"/>
                <a:gd name="T29" fmla="*/ 15 h 34"/>
                <a:gd name="T30" fmla="*/ 49 w 67"/>
                <a:gd name="T31" fmla="*/ 19 h 34"/>
                <a:gd name="T32" fmla="*/ 28 w 67"/>
                <a:gd name="T33" fmla="*/ 24 h 34"/>
                <a:gd name="T34" fmla="*/ 18 w 67"/>
                <a:gd name="T35" fmla="*/ 24 h 34"/>
                <a:gd name="T36" fmla="*/ 31 w 67"/>
                <a:gd name="T37" fmla="*/ 27 h 34"/>
                <a:gd name="T38" fmla="*/ 38 w 67"/>
                <a:gd name="T39" fmla="*/ 27 h 34"/>
                <a:gd name="T40" fmla="*/ 42 w 67"/>
                <a:gd name="T41" fmla="*/ 26 h 34"/>
                <a:gd name="T42" fmla="*/ 45 w 67"/>
                <a:gd name="T43" fmla="*/ 23 h 34"/>
                <a:gd name="T44" fmla="*/ 46 w 67"/>
                <a:gd name="T45" fmla="*/ 23 h 34"/>
                <a:gd name="T46" fmla="*/ 67 w 67"/>
                <a:gd name="T47" fmla="*/ 3 h 34"/>
                <a:gd name="T48" fmla="*/ 16 w 67"/>
                <a:gd name="T49" fmla="*/ 0 h 34"/>
                <a:gd name="T50" fmla="*/ 4 w 67"/>
                <a:gd name="T51" fmla="*/ 0 h 34"/>
                <a:gd name="T52" fmla="*/ 0 w 67"/>
                <a:gd name="T53" fmla="*/ 0 h 34"/>
                <a:gd name="T54" fmla="*/ 9 w 67"/>
                <a:gd name="T55" fmla="*/ 2 h 34"/>
                <a:gd name="T56" fmla="*/ 19 w 67"/>
                <a:gd name="T57" fmla="*/ 2 h 34"/>
                <a:gd name="T58" fmla="*/ 21 w 67"/>
                <a:gd name="T59" fmla="*/ 2 h 34"/>
                <a:gd name="T60" fmla="*/ 16 w 67"/>
                <a:gd name="T6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7" h="34">
                  <a:moveTo>
                    <a:pt x="36" y="31"/>
                  </a:moveTo>
                  <a:cubicBezTo>
                    <a:pt x="30" y="32"/>
                    <a:pt x="23" y="34"/>
                    <a:pt x="19" y="34"/>
                  </a:cubicBezTo>
                  <a:cubicBezTo>
                    <a:pt x="20" y="34"/>
                    <a:pt x="22" y="34"/>
                    <a:pt x="23" y="34"/>
                  </a:cubicBezTo>
                  <a:cubicBezTo>
                    <a:pt x="26" y="34"/>
                    <a:pt x="29" y="34"/>
                    <a:pt x="33" y="33"/>
                  </a:cubicBezTo>
                  <a:cubicBezTo>
                    <a:pt x="34" y="33"/>
                    <a:pt x="35" y="32"/>
                    <a:pt x="36" y="31"/>
                  </a:cubicBezTo>
                  <a:moveTo>
                    <a:pt x="67" y="3"/>
                  </a:moveTo>
                  <a:cubicBezTo>
                    <a:pt x="67" y="3"/>
                    <a:pt x="66" y="3"/>
                    <a:pt x="64" y="3"/>
                  </a:cubicBezTo>
                  <a:cubicBezTo>
                    <a:pt x="59" y="5"/>
                    <a:pt x="53" y="6"/>
                    <a:pt x="47" y="6"/>
                  </a:cubicBezTo>
                  <a:cubicBezTo>
                    <a:pt x="46" y="6"/>
                    <a:pt x="45" y="5"/>
                    <a:pt x="44" y="5"/>
                  </a:cubicBezTo>
                  <a:cubicBezTo>
                    <a:pt x="44" y="7"/>
                    <a:pt x="43" y="9"/>
                    <a:pt x="40" y="10"/>
                  </a:cubicBezTo>
                  <a:cubicBezTo>
                    <a:pt x="37" y="12"/>
                    <a:pt x="31" y="12"/>
                    <a:pt x="25" y="12"/>
                  </a:cubicBezTo>
                  <a:cubicBezTo>
                    <a:pt x="16" y="12"/>
                    <a:pt x="7" y="11"/>
                    <a:pt x="7" y="11"/>
                  </a:cubicBezTo>
                  <a:cubicBezTo>
                    <a:pt x="7" y="11"/>
                    <a:pt x="20" y="16"/>
                    <a:pt x="32" y="16"/>
                  </a:cubicBezTo>
                  <a:cubicBezTo>
                    <a:pt x="33" y="16"/>
                    <a:pt x="34" y="16"/>
                    <a:pt x="35" y="15"/>
                  </a:cubicBezTo>
                  <a:cubicBezTo>
                    <a:pt x="40" y="15"/>
                    <a:pt x="44" y="15"/>
                    <a:pt x="47" y="15"/>
                  </a:cubicBezTo>
                  <a:cubicBezTo>
                    <a:pt x="51" y="15"/>
                    <a:pt x="52" y="16"/>
                    <a:pt x="49" y="19"/>
                  </a:cubicBezTo>
                  <a:cubicBezTo>
                    <a:pt x="46" y="22"/>
                    <a:pt x="38" y="24"/>
                    <a:pt x="28" y="24"/>
                  </a:cubicBezTo>
                  <a:cubicBezTo>
                    <a:pt x="25" y="24"/>
                    <a:pt x="22" y="24"/>
                    <a:pt x="18" y="24"/>
                  </a:cubicBezTo>
                  <a:cubicBezTo>
                    <a:pt x="21" y="26"/>
                    <a:pt x="26" y="27"/>
                    <a:pt x="31" y="27"/>
                  </a:cubicBezTo>
                  <a:cubicBezTo>
                    <a:pt x="33" y="27"/>
                    <a:pt x="36" y="27"/>
                    <a:pt x="38" y="27"/>
                  </a:cubicBezTo>
                  <a:cubicBezTo>
                    <a:pt x="39" y="26"/>
                    <a:pt x="41" y="26"/>
                    <a:pt x="42" y="26"/>
                  </a:cubicBezTo>
                  <a:cubicBezTo>
                    <a:pt x="43" y="25"/>
                    <a:pt x="44" y="24"/>
                    <a:pt x="45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54" y="17"/>
                    <a:pt x="62" y="12"/>
                    <a:pt x="67" y="3"/>
                  </a:cubicBezTo>
                  <a:moveTo>
                    <a:pt x="16" y="0"/>
                  </a:moveTo>
                  <a:cubicBezTo>
                    <a:pt x="12" y="0"/>
                    <a:pt x="8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2" y="2"/>
                    <a:pt x="5" y="2"/>
                    <a:pt x="9" y="2"/>
                  </a:cubicBezTo>
                  <a:cubicBezTo>
                    <a:pt x="12" y="2"/>
                    <a:pt x="15" y="2"/>
                    <a:pt x="19" y="2"/>
                  </a:cubicBezTo>
                  <a:cubicBezTo>
                    <a:pt x="20" y="2"/>
                    <a:pt x="20" y="2"/>
                    <a:pt x="21" y="2"/>
                  </a:cubicBezTo>
                  <a:cubicBezTo>
                    <a:pt x="19" y="1"/>
                    <a:pt x="18" y="1"/>
                    <a:pt x="16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1" name="Freeform 989">
              <a:extLst>
                <a:ext uri="{FF2B5EF4-FFF2-40B4-BE49-F238E27FC236}">
                  <a16:creationId xmlns:a16="http://schemas.microsoft.com/office/drawing/2014/main" id="{0EB326C3-9799-4F83-B377-73EE0971C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0751" y="938213"/>
              <a:ext cx="325438" cy="241300"/>
            </a:xfrm>
            <a:custGeom>
              <a:avLst/>
              <a:gdLst>
                <a:gd name="T0" fmla="*/ 20 w 99"/>
                <a:gd name="T1" fmla="*/ 53 h 73"/>
                <a:gd name="T2" fmla="*/ 11 w 99"/>
                <a:gd name="T3" fmla="*/ 46 h 73"/>
                <a:gd name="T4" fmla="*/ 2 w 99"/>
                <a:gd name="T5" fmla="*/ 30 h 73"/>
                <a:gd name="T6" fmla="*/ 2 w 99"/>
                <a:gd name="T7" fmla="*/ 30 h 73"/>
                <a:gd name="T8" fmla="*/ 0 w 99"/>
                <a:gd name="T9" fmla="*/ 17 h 73"/>
                <a:gd name="T10" fmla="*/ 4 w 99"/>
                <a:gd name="T11" fmla="*/ 13 h 73"/>
                <a:gd name="T12" fmla="*/ 7 w 99"/>
                <a:gd name="T13" fmla="*/ 12 h 73"/>
                <a:gd name="T14" fmla="*/ 8 w 99"/>
                <a:gd name="T15" fmla="*/ 8 h 73"/>
                <a:gd name="T16" fmla="*/ 10 w 99"/>
                <a:gd name="T17" fmla="*/ 4 h 73"/>
                <a:gd name="T18" fmla="*/ 27 w 99"/>
                <a:gd name="T19" fmla="*/ 0 h 73"/>
                <a:gd name="T20" fmla="*/ 27 w 99"/>
                <a:gd name="T21" fmla="*/ 0 h 73"/>
                <a:gd name="T22" fmla="*/ 33 w 99"/>
                <a:gd name="T23" fmla="*/ 0 h 73"/>
                <a:gd name="T24" fmla="*/ 50 w 99"/>
                <a:gd name="T25" fmla="*/ 3 h 73"/>
                <a:gd name="T26" fmla="*/ 50 w 99"/>
                <a:gd name="T27" fmla="*/ 3 h 73"/>
                <a:gd name="T28" fmla="*/ 53 w 99"/>
                <a:gd name="T29" fmla="*/ 4 h 73"/>
                <a:gd name="T30" fmla="*/ 53 w 99"/>
                <a:gd name="T31" fmla="*/ 4 h 73"/>
                <a:gd name="T32" fmla="*/ 80 w 99"/>
                <a:gd name="T33" fmla="*/ 21 h 73"/>
                <a:gd name="T34" fmla="*/ 99 w 99"/>
                <a:gd name="T35" fmla="*/ 55 h 73"/>
                <a:gd name="T36" fmla="*/ 20 w 99"/>
                <a:gd name="T37" fmla="*/ 5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73">
                  <a:moveTo>
                    <a:pt x="20" y="53"/>
                  </a:moveTo>
                  <a:cubicBezTo>
                    <a:pt x="16" y="50"/>
                    <a:pt x="13" y="48"/>
                    <a:pt x="11" y="46"/>
                  </a:cubicBezTo>
                  <a:cubicBezTo>
                    <a:pt x="6" y="40"/>
                    <a:pt x="3" y="35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5"/>
                    <a:pt x="0" y="20"/>
                    <a:pt x="0" y="17"/>
                  </a:cubicBezTo>
                  <a:cubicBezTo>
                    <a:pt x="0" y="15"/>
                    <a:pt x="1" y="14"/>
                    <a:pt x="4" y="13"/>
                  </a:cubicBezTo>
                  <a:cubicBezTo>
                    <a:pt x="5" y="13"/>
                    <a:pt x="6" y="13"/>
                    <a:pt x="7" y="12"/>
                  </a:cubicBezTo>
                  <a:cubicBezTo>
                    <a:pt x="8" y="11"/>
                    <a:pt x="8" y="10"/>
                    <a:pt x="8" y="8"/>
                  </a:cubicBezTo>
                  <a:cubicBezTo>
                    <a:pt x="8" y="6"/>
                    <a:pt x="8" y="4"/>
                    <a:pt x="10" y="4"/>
                  </a:cubicBezTo>
                  <a:cubicBezTo>
                    <a:pt x="14" y="2"/>
                    <a:pt x="19" y="1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9" y="0"/>
                    <a:pt x="31" y="0"/>
                    <a:pt x="33" y="0"/>
                  </a:cubicBezTo>
                  <a:cubicBezTo>
                    <a:pt x="38" y="0"/>
                    <a:pt x="44" y="1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1" y="3"/>
                    <a:pt x="52" y="3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63" y="7"/>
                    <a:pt x="72" y="13"/>
                    <a:pt x="80" y="21"/>
                  </a:cubicBezTo>
                  <a:cubicBezTo>
                    <a:pt x="93" y="36"/>
                    <a:pt x="99" y="55"/>
                    <a:pt x="99" y="55"/>
                  </a:cubicBezTo>
                  <a:cubicBezTo>
                    <a:pt x="79" y="73"/>
                    <a:pt x="40" y="65"/>
                    <a:pt x="20" y="53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2" name="Freeform 990">
              <a:extLst>
                <a:ext uri="{FF2B5EF4-FFF2-40B4-BE49-F238E27FC236}">
                  <a16:creationId xmlns:a16="http://schemas.microsoft.com/office/drawing/2014/main" id="{089C6C47-354B-455F-9765-1CDEEE568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5851" y="947738"/>
              <a:ext cx="52388" cy="22225"/>
            </a:xfrm>
            <a:custGeom>
              <a:avLst/>
              <a:gdLst>
                <a:gd name="T0" fmla="*/ 0 w 16"/>
                <a:gd name="T1" fmla="*/ 0 h 7"/>
                <a:gd name="T2" fmla="*/ 0 w 16"/>
                <a:gd name="T3" fmla="*/ 0 h 7"/>
                <a:gd name="T4" fmla="*/ 0 w 16"/>
                <a:gd name="T5" fmla="*/ 0 h 7"/>
                <a:gd name="T6" fmla="*/ 3 w 16"/>
                <a:gd name="T7" fmla="*/ 1 h 7"/>
                <a:gd name="T8" fmla="*/ 3 w 16"/>
                <a:gd name="T9" fmla="*/ 1 h 7"/>
                <a:gd name="T10" fmla="*/ 16 w 16"/>
                <a:gd name="T11" fmla="*/ 7 h 7"/>
                <a:gd name="T12" fmla="*/ 16 w 16"/>
                <a:gd name="T13" fmla="*/ 7 h 7"/>
                <a:gd name="T14" fmla="*/ 3 w 16"/>
                <a:gd name="T15" fmla="*/ 1 h 7"/>
                <a:gd name="T16" fmla="*/ 3 w 16"/>
                <a:gd name="T17" fmla="*/ 1 h 7"/>
                <a:gd name="T18" fmla="*/ 0 w 16"/>
                <a:gd name="T19" fmla="*/ 0 h 7"/>
                <a:gd name="T20" fmla="*/ 0 w 16"/>
                <a:gd name="T21" fmla="*/ 0 h 7"/>
                <a:gd name="T22" fmla="*/ 0 w 16"/>
                <a:gd name="T2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7" y="2"/>
                    <a:pt x="12" y="4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2" y="4"/>
                    <a:pt x="7" y="2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3" name="Freeform 991">
              <a:extLst>
                <a:ext uri="{FF2B5EF4-FFF2-40B4-BE49-F238E27FC236}">
                  <a16:creationId xmlns:a16="http://schemas.microsoft.com/office/drawing/2014/main" id="{F9C18187-D362-4A4D-8C30-963F601F36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75838" y="941388"/>
              <a:ext cx="250825" cy="214313"/>
            </a:xfrm>
            <a:custGeom>
              <a:avLst/>
              <a:gdLst>
                <a:gd name="T0" fmla="*/ 47 w 76"/>
                <a:gd name="T1" fmla="*/ 65 h 65"/>
                <a:gd name="T2" fmla="*/ 59 w 76"/>
                <a:gd name="T3" fmla="*/ 62 h 65"/>
                <a:gd name="T4" fmla="*/ 40 w 76"/>
                <a:gd name="T5" fmla="*/ 60 h 65"/>
                <a:gd name="T6" fmla="*/ 0 w 76"/>
                <a:gd name="T7" fmla="*/ 52 h 65"/>
                <a:gd name="T8" fmla="*/ 72 w 76"/>
                <a:gd name="T9" fmla="*/ 53 h 65"/>
                <a:gd name="T10" fmla="*/ 66 w 76"/>
                <a:gd name="T11" fmla="*/ 50 h 65"/>
                <a:gd name="T12" fmla="*/ 50 w 76"/>
                <a:gd name="T13" fmla="*/ 51 h 65"/>
                <a:gd name="T14" fmla="*/ 71 w 76"/>
                <a:gd name="T15" fmla="*/ 54 h 65"/>
                <a:gd name="T16" fmla="*/ 58 w 76"/>
                <a:gd name="T17" fmla="*/ 47 h 65"/>
                <a:gd name="T18" fmla="*/ 23 w 76"/>
                <a:gd name="T19" fmla="*/ 45 h 65"/>
                <a:gd name="T20" fmla="*/ 44 w 76"/>
                <a:gd name="T21" fmla="*/ 60 h 65"/>
                <a:gd name="T22" fmla="*/ 68 w 76"/>
                <a:gd name="T23" fmla="*/ 60 h 65"/>
                <a:gd name="T24" fmla="*/ 49 w 76"/>
                <a:gd name="T25" fmla="*/ 51 h 65"/>
                <a:gd name="T26" fmla="*/ 39 w 76"/>
                <a:gd name="T27" fmla="*/ 50 h 65"/>
                <a:gd name="T28" fmla="*/ 16 w 76"/>
                <a:gd name="T29" fmla="*/ 39 h 65"/>
                <a:gd name="T30" fmla="*/ 19 w 76"/>
                <a:gd name="T31" fmla="*/ 41 h 65"/>
                <a:gd name="T32" fmla="*/ 49 w 76"/>
                <a:gd name="T33" fmla="*/ 38 h 65"/>
                <a:gd name="T34" fmla="*/ 55 w 76"/>
                <a:gd name="T35" fmla="*/ 40 h 65"/>
                <a:gd name="T36" fmla="*/ 38 w 76"/>
                <a:gd name="T37" fmla="*/ 34 h 65"/>
                <a:gd name="T38" fmla="*/ 52 w 76"/>
                <a:gd name="T39" fmla="*/ 43 h 65"/>
                <a:gd name="T40" fmla="*/ 38 w 76"/>
                <a:gd name="T41" fmla="*/ 34 h 65"/>
                <a:gd name="T42" fmla="*/ 38 w 76"/>
                <a:gd name="T43" fmla="*/ 36 h 65"/>
                <a:gd name="T44" fmla="*/ 34 w 76"/>
                <a:gd name="T45" fmla="*/ 33 h 65"/>
                <a:gd name="T46" fmla="*/ 51 w 76"/>
                <a:gd name="T47" fmla="*/ 31 h 65"/>
                <a:gd name="T48" fmla="*/ 59 w 76"/>
                <a:gd name="T49" fmla="*/ 41 h 65"/>
                <a:gd name="T50" fmla="*/ 56 w 76"/>
                <a:gd name="T51" fmla="*/ 41 h 65"/>
                <a:gd name="T52" fmla="*/ 74 w 76"/>
                <a:gd name="T53" fmla="*/ 50 h 65"/>
                <a:gd name="T54" fmla="*/ 71 w 76"/>
                <a:gd name="T55" fmla="*/ 44 h 65"/>
                <a:gd name="T56" fmla="*/ 58 w 76"/>
                <a:gd name="T57" fmla="*/ 33 h 65"/>
                <a:gd name="T58" fmla="*/ 38 w 76"/>
                <a:gd name="T59" fmla="*/ 24 h 65"/>
                <a:gd name="T60" fmla="*/ 52 w 76"/>
                <a:gd name="T61" fmla="*/ 34 h 65"/>
                <a:gd name="T62" fmla="*/ 50 w 76"/>
                <a:gd name="T63" fmla="*/ 30 h 65"/>
                <a:gd name="T64" fmla="*/ 28 w 76"/>
                <a:gd name="T65" fmla="*/ 20 h 65"/>
                <a:gd name="T66" fmla="*/ 37 w 76"/>
                <a:gd name="T67" fmla="*/ 24 h 65"/>
                <a:gd name="T68" fmla="*/ 28 w 76"/>
                <a:gd name="T69" fmla="*/ 20 h 65"/>
                <a:gd name="T70" fmla="*/ 21 w 76"/>
                <a:gd name="T71" fmla="*/ 1 h 65"/>
                <a:gd name="T72" fmla="*/ 46 w 76"/>
                <a:gd name="T73" fmla="*/ 9 h 65"/>
                <a:gd name="T74" fmla="*/ 33 w 76"/>
                <a:gd name="T75" fmla="*/ 3 h 65"/>
                <a:gd name="T76" fmla="*/ 30 w 76"/>
                <a:gd name="T77" fmla="*/ 2 h 65"/>
                <a:gd name="T78" fmla="*/ 22 w 76"/>
                <a:gd name="T7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6" h="65">
                  <a:moveTo>
                    <a:pt x="0" y="52"/>
                  </a:moveTo>
                  <a:cubicBezTo>
                    <a:pt x="12" y="59"/>
                    <a:pt x="30" y="65"/>
                    <a:pt x="47" y="65"/>
                  </a:cubicBezTo>
                  <a:cubicBezTo>
                    <a:pt x="53" y="65"/>
                    <a:pt x="59" y="64"/>
                    <a:pt x="64" y="62"/>
                  </a:cubicBezTo>
                  <a:cubicBezTo>
                    <a:pt x="63" y="62"/>
                    <a:pt x="61" y="62"/>
                    <a:pt x="59" y="62"/>
                  </a:cubicBezTo>
                  <a:cubicBezTo>
                    <a:pt x="54" y="62"/>
                    <a:pt x="48" y="62"/>
                    <a:pt x="41" y="60"/>
                  </a:cubicBezTo>
                  <a:cubicBezTo>
                    <a:pt x="41" y="60"/>
                    <a:pt x="41" y="60"/>
                    <a:pt x="40" y="60"/>
                  </a:cubicBezTo>
                  <a:cubicBezTo>
                    <a:pt x="35" y="60"/>
                    <a:pt x="28" y="59"/>
                    <a:pt x="24" y="58"/>
                  </a:cubicBezTo>
                  <a:cubicBezTo>
                    <a:pt x="8" y="54"/>
                    <a:pt x="8" y="54"/>
                    <a:pt x="0" y="52"/>
                  </a:cubicBezTo>
                  <a:moveTo>
                    <a:pt x="66" y="50"/>
                  </a:moveTo>
                  <a:cubicBezTo>
                    <a:pt x="68" y="51"/>
                    <a:pt x="70" y="52"/>
                    <a:pt x="72" y="53"/>
                  </a:cubicBezTo>
                  <a:cubicBezTo>
                    <a:pt x="72" y="52"/>
                    <a:pt x="73" y="52"/>
                    <a:pt x="73" y="51"/>
                  </a:cubicBezTo>
                  <a:cubicBezTo>
                    <a:pt x="71" y="51"/>
                    <a:pt x="69" y="51"/>
                    <a:pt x="66" y="50"/>
                  </a:cubicBezTo>
                  <a:moveTo>
                    <a:pt x="58" y="47"/>
                  </a:moveTo>
                  <a:cubicBezTo>
                    <a:pt x="60" y="49"/>
                    <a:pt x="56" y="51"/>
                    <a:pt x="50" y="51"/>
                  </a:cubicBezTo>
                  <a:cubicBezTo>
                    <a:pt x="57" y="56"/>
                    <a:pt x="65" y="58"/>
                    <a:pt x="69" y="59"/>
                  </a:cubicBezTo>
                  <a:cubicBezTo>
                    <a:pt x="70" y="57"/>
                    <a:pt x="70" y="56"/>
                    <a:pt x="71" y="54"/>
                  </a:cubicBezTo>
                  <a:cubicBezTo>
                    <a:pt x="68" y="53"/>
                    <a:pt x="65" y="51"/>
                    <a:pt x="62" y="48"/>
                  </a:cubicBezTo>
                  <a:cubicBezTo>
                    <a:pt x="61" y="48"/>
                    <a:pt x="60" y="47"/>
                    <a:pt x="58" y="47"/>
                  </a:cubicBezTo>
                  <a:moveTo>
                    <a:pt x="21" y="42"/>
                  </a:moveTo>
                  <a:cubicBezTo>
                    <a:pt x="21" y="43"/>
                    <a:pt x="22" y="44"/>
                    <a:pt x="23" y="45"/>
                  </a:cubicBezTo>
                  <a:cubicBezTo>
                    <a:pt x="29" y="50"/>
                    <a:pt x="38" y="56"/>
                    <a:pt x="45" y="58"/>
                  </a:cubicBezTo>
                  <a:cubicBezTo>
                    <a:pt x="50" y="59"/>
                    <a:pt x="49" y="59"/>
                    <a:pt x="44" y="60"/>
                  </a:cubicBezTo>
                  <a:cubicBezTo>
                    <a:pt x="49" y="61"/>
                    <a:pt x="53" y="61"/>
                    <a:pt x="57" y="61"/>
                  </a:cubicBezTo>
                  <a:cubicBezTo>
                    <a:pt x="62" y="61"/>
                    <a:pt x="66" y="61"/>
                    <a:pt x="68" y="60"/>
                  </a:cubicBezTo>
                  <a:cubicBezTo>
                    <a:pt x="68" y="60"/>
                    <a:pt x="69" y="60"/>
                    <a:pt x="69" y="60"/>
                  </a:cubicBezTo>
                  <a:cubicBezTo>
                    <a:pt x="64" y="59"/>
                    <a:pt x="56" y="56"/>
                    <a:pt x="49" y="51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46" y="51"/>
                    <a:pt x="42" y="51"/>
                    <a:pt x="39" y="50"/>
                  </a:cubicBezTo>
                  <a:cubicBezTo>
                    <a:pt x="33" y="48"/>
                    <a:pt x="26" y="44"/>
                    <a:pt x="21" y="42"/>
                  </a:cubicBezTo>
                  <a:moveTo>
                    <a:pt x="16" y="39"/>
                  </a:moveTo>
                  <a:cubicBezTo>
                    <a:pt x="16" y="39"/>
                    <a:pt x="17" y="41"/>
                    <a:pt x="20" y="43"/>
                  </a:cubicBezTo>
                  <a:cubicBezTo>
                    <a:pt x="20" y="42"/>
                    <a:pt x="19" y="42"/>
                    <a:pt x="19" y="41"/>
                  </a:cubicBezTo>
                  <a:cubicBezTo>
                    <a:pt x="17" y="40"/>
                    <a:pt x="16" y="39"/>
                    <a:pt x="16" y="39"/>
                  </a:cubicBezTo>
                  <a:moveTo>
                    <a:pt x="49" y="38"/>
                  </a:moveTo>
                  <a:cubicBezTo>
                    <a:pt x="51" y="41"/>
                    <a:pt x="55" y="44"/>
                    <a:pt x="59" y="46"/>
                  </a:cubicBezTo>
                  <a:cubicBezTo>
                    <a:pt x="58" y="44"/>
                    <a:pt x="56" y="43"/>
                    <a:pt x="55" y="40"/>
                  </a:cubicBezTo>
                  <a:cubicBezTo>
                    <a:pt x="53" y="40"/>
                    <a:pt x="51" y="39"/>
                    <a:pt x="49" y="38"/>
                  </a:cubicBezTo>
                  <a:moveTo>
                    <a:pt x="38" y="34"/>
                  </a:moveTo>
                  <a:cubicBezTo>
                    <a:pt x="39" y="35"/>
                    <a:pt x="39" y="36"/>
                    <a:pt x="39" y="37"/>
                  </a:cubicBezTo>
                  <a:cubicBezTo>
                    <a:pt x="43" y="39"/>
                    <a:pt x="48" y="41"/>
                    <a:pt x="52" y="43"/>
                  </a:cubicBezTo>
                  <a:cubicBezTo>
                    <a:pt x="50" y="41"/>
                    <a:pt x="49" y="39"/>
                    <a:pt x="47" y="37"/>
                  </a:cubicBezTo>
                  <a:cubicBezTo>
                    <a:pt x="44" y="36"/>
                    <a:pt x="41" y="35"/>
                    <a:pt x="38" y="34"/>
                  </a:cubicBezTo>
                  <a:moveTo>
                    <a:pt x="33" y="33"/>
                  </a:moveTo>
                  <a:cubicBezTo>
                    <a:pt x="30" y="33"/>
                    <a:pt x="33" y="34"/>
                    <a:pt x="38" y="36"/>
                  </a:cubicBezTo>
                  <a:cubicBezTo>
                    <a:pt x="38" y="35"/>
                    <a:pt x="38" y="34"/>
                    <a:pt x="37" y="33"/>
                  </a:cubicBezTo>
                  <a:cubicBezTo>
                    <a:pt x="36" y="33"/>
                    <a:pt x="35" y="33"/>
                    <a:pt x="34" y="33"/>
                  </a:cubicBezTo>
                  <a:cubicBezTo>
                    <a:pt x="33" y="33"/>
                    <a:pt x="33" y="33"/>
                    <a:pt x="33" y="33"/>
                  </a:cubicBezTo>
                  <a:moveTo>
                    <a:pt x="51" y="31"/>
                  </a:moveTo>
                  <a:cubicBezTo>
                    <a:pt x="52" y="32"/>
                    <a:pt x="52" y="34"/>
                    <a:pt x="53" y="35"/>
                  </a:cubicBezTo>
                  <a:cubicBezTo>
                    <a:pt x="56" y="37"/>
                    <a:pt x="59" y="39"/>
                    <a:pt x="59" y="41"/>
                  </a:cubicBezTo>
                  <a:cubicBezTo>
                    <a:pt x="59" y="41"/>
                    <a:pt x="59" y="42"/>
                    <a:pt x="58" y="42"/>
                  </a:cubicBezTo>
                  <a:cubicBezTo>
                    <a:pt x="58" y="42"/>
                    <a:pt x="57" y="41"/>
                    <a:pt x="56" y="41"/>
                  </a:cubicBezTo>
                  <a:cubicBezTo>
                    <a:pt x="58" y="43"/>
                    <a:pt x="60" y="45"/>
                    <a:pt x="62" y="47"/>
                  </a:cubicBezTo>
                  <a:cubicBezTo>
                    <a:pt x="67" y="49"/>
                    <a:pt x="71" y="49"/>
                    <a:pt x="74" y="50"/>
                  </a:cubicBezTo>
                  <a:cubicBezTo>
                    <a:pt x="75" y="49"/>
                    <a:pt x="75" y="48"/>
                    <a:pt x="76" y="47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1"/>
                    <a:pt x="63" y="37"/>
                    <a:pt x="59" y="33"/>
                  </a:cubicBezTo>
                  <a:cubicBezTo>
                    <a:pt x="59" y="33"/>
                    <a:pt x="59" y="33"/>
                    <a:pt x="58" y="33"/>
                  </a:cubicBezTo>
                  <a:cubicBezTo>
                    <a:pt x="57" y="33"/>
                    <a:pt x="54" y="33"/>
                    <a:pt x="51" y="31"/>
                  </a:cubicBezTo>
                  <a:moveTo>
                    <a:pt x="38" y="24"/>
                  </a:moveTo>
                  <a:cubicBezTo>
                    <a:pt x="39" y="25"/>
                    <a:pt x="39" y="26"/>
                    <a:pt x="39" y="26"/>
                  </a:cubicBezTo>
                  <a:cubicBezTo>
                    <a:pt x="43" y="29"/>
                    <a:pt x="48" y="32"/>
                    <a:pt x="52" y="34"/>
                  </a:cubicBezTo>
                  <a:cubicBezTo>
                    <a:pt x="51" y="33"/>
                    <a:pt x="51" y="32"/>
                    <a:pt x="51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8"/>
                    <a:pt x="42" y="26"/>
                    <a:pt x="38" y="24"/>
                  </a:cubicBezTo>
                  <a:moveTo>
                    <a:pt x="28" y="20"/>
                  </a:moveTo>
                  <a:cubicBezTo>
                    <a:pt x="28" y="20"/>
                    <a:pt x="32" y="22"/>
                    <a:pt x="36" y="25"/>
                  </a:cubicBezTo>
                  <a:cubicBezTo>
                    <a:pt x="36" y="25"/>
                    <a:pt x="37" y="24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2" y="21"/>
                    <a:pt x="28" y="20"/>
                    <a:pt x="28" y="20"/>
                  </a:cubicBezTo>
                  <a:moveTo>
                    <a:pt x="22" y="0"/>
                  </a:moveTo>
                  <a:cubicBezTo>
                    <a:pt x="22" y="0"/>
                    <a:pt x="21" y="1"/>
                    <a:pt x="21" y="1"/>
                  </a:cubicBezTo>
                  <a:cubicBezTo>
                    <a:pt x="25" y="2"/>
                    <a:pt x="38" y="7"/>
                    <a:pt x="48" y="14"/>
                  </a:cubicBezTo>
                  <a:cubicBezTo>
                    <a:pt x="47" y="12"/>
                    <a:pt x="46" y="10"/>
                    <a:pt x="46" y="9"/>
                  </a:cubicBezTo>
                  <a:cubicBezTo>
                    <a:pt x="42" y="6"/>
                    <a:pt x="37" y="4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2" y="2"/>
                    <a:pt x="31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9" y="1"/>
                    <a:pt x="24" y="0"/>
                    <a:pt x="22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4" name="Freeform 992">
              <a:extLst>
                <a:ext uri="{FF2B5EF4-FFF2-40B4-BE49-F238E27FC236}">
                  <a16:creationId xmlns:a16="http://schemas.microsoft.com/office/drawing/2014/main" id="{C2F46A29-28B9-40EE-B6A6-B300B233A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8713" y="771526"/>
              <a:ext cx="207963" cy="334963"/>
            </a:xfrm>
            <a:custGeom>
              <a:avLst/>
              <a:gdLst>
                <a:gd name="T0" fmla="*/ 37 w 63"/>
                <a:gd name="T1" fmla="*/ 101 h 101"/>
                <a:gd name="T2" fmla="*/ 28 w 63"/>
                <a:gd name="T3" fmla="*/ 95 h 101"/>
                <a:gd name="T4" fmla="*/ 1 w 63"/>
                <a:gd name="T5" fmla="*/ 51 h 101"/>
                <a:gd name="T6" fmla="*/ 1 w 63"/>
                <a:gd name="T7" fmla="*/ 51 h 101"/>
                <a:gd name="T8" fmla="*/ 0 w 63"/>
                <a:gd name="T9" fmla="*/ 46 h 101"/>
                <a:gd name="T10" fmla="*/ 1 w 63"/>
                <a:gd name="T11" fmla="*/ 33 h 101"/>
                <a:gd name="T12" fmla="*/ 7 w 63"/>
                <a:gd name="T13" fmla="*/ 12 h 101"/>
                <a:gd name="T14" fmla="*/ 8 w 63"/>
                <a:gd name="T15" fmla="*/ 12 h 101"/>
                <a:gd name="T16" fmla="*/ 9 w 63"/>
                <a:gd name="T17" fmla="*/ 10 h 101"/>
                <a:gd name="T18" fmla="*/ 9 w 63"/>
                <a:gd name="T19" fmla="*/ 9 h 101"/>
                <a:gd name="T20" fmla="*/ 19 w 63"/>
                <a:gd name="T21" fmla="*/ 2 h 101"/>
                <a:gd name="T22" fmla="*/ 20 w 63"/>
                <a:gd name="T23" fmla="*/ 3 h 101"/>
                <a:gd name="T24" fmla="*/ 25 w 63"/>
                <a:gd name="T25" fmla="*/ 2 h 101"/>
                <a:gd name="T26" fmla="*/ 31 w 63"/>
                <a:gd name="T27" fmla="*/ 1 h 101"/>
                <a:gd name="T28" fmla="*/ 31 w 63"/>
                <a:gd name="T29" fmla="*/ 1 h 101"/>
                <a:gd name="T30" fmla="*/ 36 w 63"/>
                <a:gd name="T31" fmla="*/ 4 h 101"/>
                <a:gd name="T32" fmla="*/ 43 w 63"/>
                <a:gd name="T33" fmla="*/ 9 h 101"/>
                <a:gd name="T34" fmla="*/ 60 w 63"/>
                <a:gd name="T35" fmla="*/ 34 h 101"/>
                <a:gd name="T36" fmla="*/ 60 w 63"/>
                <a:gd name="T37" fmla="*/ 34 h 101"/>
                <a:gd name="T38" fmla="*/ 62 w 63"/>
                <a:gd name="T39" fmla="*/ 52 h 101"/>
                <a:gd name="T40" fmla="*/ 49 w 63"/>
                <a:gd name="T41" fmla="*/ 87 h 101"/>
                <a:gd name="T42" fmla="*/ 37 w 63"/>
                <a:gd name="T43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3" h="101">
                  <a:moveTo>
                    <a:pt x="37" y="101"/>
                  </a:moveTo>
                  <a:cubicBezTo>
                    <a:pt x="28" y="95"/>
                    <a:pt x="28" y="95"/>
                    <a:pt x="28" y="95"/>
                  </a:cubicBezTo>
                  <a:cubicBezTo>
                    <a:pt x="14" y="84"/>
                    <a:pt x="4" y="68"/>
                    <a:pt x="1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49"/>
                    <a:pt x="1" y="48"/>
                    <a:pt x="0" y="46"/>
                  </a:cubicBezTo>
                  <a:cubicBezTo>
                    <a:pt x="0" y="42"/>
                    <a:pt x="0" y="38"/>
                    <a:pt x="1" y="33"/>
                  </a:cubicBezTo>
                  <a:cubicBezTo>
                    <a:pt x="2" y="24"/>
                    <a:pt x="5" y="17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1"/>
                    <a:pt x="8" y="11"/>
                    <a:pt x="9" y="10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3" y="3"/>
                    <a:pt x="17" y="0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2" y="4"/>
                    <a:pt x="24" y="3"/>
                    <a:pt x="25" y="2"/>
                  </a:cubicBezTo>
                  <a:cubicBezTo>
                    <a:pt x="27" y="2"/>
                    <a:pt x="29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3" y="2"/>
                    <a:pt x="35" y="3"/>
                    <a:pt x="36" y="4"/>
                  </a:cubicBezTo>
                  <a:cubicBezTo>
                    <a:pt x="39" y="6"/>
                    <a:pt x="41" y="7"/>
                    <a:pt x="43" y="9"/>
                  </a:cubicBezTo>
                  <a:cubicBezTo>
                    <a:pt x="52" y="17"/>
                    <a:pt x="58" y="25"/>
                    <a:pt x="60" y="34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62" y="40"/>
                    <a:pt x="63" y="47"/>
                    <a:pt x="62" y="52"/>
                  </a:cubicBezTo>
                  <a:cubicBezTo>
                    <a:pt x="62" y="65"/>
                    <a:pt x="57" y="77"/>
                    <a:pt x="49" y="87"/>
                  </a:cubicBezTo>
                  <a:cubicBezTo>
                    <a:pt x="37" y="101"/>
                    <a:pt x="37" y="101"/>
                    <a:pt x="37" y="10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" name="Freeform 993">
              <a:extLst>
                <a:ext uri="{FF2B5EF4-FFF2-40B4-BE49-F238E27FC236}">
                  <a16:creationId xmlns:a16="http://schemas.microsoft.com/office/drawing/2014/main" id="{7CE7BD9D-7E9A-4AC1-8BCB-3FEC3A2E38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18713" y="877888"/>
              <a:ext cx="207963" cy="219075"/>
            </a:xfrm>
            <a:custGeom>
              <a:avLst/>
              <a:gdLst>
                <a:gd name="T0" fmla="*/ 13 w 63"/>
                <a:gd name="T1" fmla="*/ 47 h 66"/>
                <a:gd name="T2" fmla="*/ 28 w 63"/>
                <a:gd name="T3" fmla="*/ 63 h 66"/>
                <a:gd name="T4" fmla="*/ 33 w 63"/>
                <a:gd name="T5" fmla="*/ 66 h 66"/>
                <a:gd name="T6" fmla="*/ 36 w 63"/>
                <a:gd name="T7" fmla="*/ 63 h 66"/>
                <a:gd name="T8" fmla="*/ 32 w 63"/>
                <a:gd name="T9" fmla="*/ 58 h 66"/>
                <a:gd name="T10" fmla="*/ 27 w 63"/>
                <a:gd name="T11" fmla="*/ 53 h 66"/>
                <a:gd name="T12" fmla="*/ 27 w 63"/>
                <a:gd name="T13" fmla="*/ 55 h 66"/>
                <a:gd name="T14" fmla="*/ 26 w 63"/>
                <a:gd name="T15" fmla="*/ 55 h 66"/>
                <a:gd name="T16" fmla="*/ 19 w 63"/>
                <a:gd name="T17" fmla="*/ 49 h 66"/>
                <a:gd name="T18" fmla="*/ 13 w 63"/>
                <a:gd name="T19" fmla="*/ 47 h 66"/>
                <a:gd name="T20" fmla="*/ 24 w 63"/>
                <a:gd name="T21" fmla="*/ 40 h 66"/>
                <a:gd name="T22" fmla="*/ 27 w 63"/>
                <a:gd name="T23" fmla="*/ 52 h 66"/>
                <a:gd name="T24" fmla="*/ 37 w 63"/>
                <a:gd name="T25" fmla="*/ 62 h 66"/>
                <a:gd name="T26" fmla="*/ 40 w 63"/>
                <a:gd name="T27" fmla="*/ 59 h 66"/>
                <a:gd name="T28" fmla="*/ 34 w 63"/>
                <a:gd name="T29" fmla="*/ 49 h 66"/>
                <a:gd name="T30" fmla="*/ 33 w 63"/>
                <a:gd name="T31" fmla="*/ 49 h 66"/>
                <a:gd name="T32" fmla="*/ 33 w 63"/>
                <a:gd name="T33" fmla="*/ 49 h 66"/>
                <a:gd name="T34" fmla="*/ 28 w 63"/>
                <a:gd name="T35" fmla="*/ 43 h 66"/>
                <a:gd name="T36" fmla="*/ 24 w 63"/>
                <a:gd name="T37" fmla="*/ 40 h 66"/>
                <a:gd name="T38" fmla="*/ 19 w 63"/>
                <a:gd name="T39" fmla="*/ 28 h 66"/>
                <a:gd name="T40" fmla="*/ 23 w 63"/>
                <a:gd name="T41" fmla="*/ 39 h 66"/>
                <a:gd name="T42" fmla="*/ 27 w 63"/>
                <a:gd name="T43" fmla="*/ 41 h 66"/>
                <a:gd name="T44" fmla="*/ 19 w 63"/>
                <a:gd name="T45" fmla="*/ 28 h 66"/>
                <a:gd name="T46" fmla="*/ 33 w 63"/>
                <a:gd name="T47" fmla="*/ 27 h 66"/>
                <a:gd name="T48" fmla="*/ 34 w 63"/>
                <a:gd name="T49" fmla="*/ 47 h 66"/>
                <a:gd name="T50" fmla="*/ 40 w 63"/>
                <a:gd name="T51" fmla="*/ 55 h 66"/>
                <a:gd name="T52" fmla="*/ 39 w 63"/>
                <a:gd name="T53" fmla="*/ 46 h 66"/>
                <a:gd name="T54" fmla="*/ 38 w 63"/>
                <a:gd name="T55" fmla="*/ 48 h 66"/>
                <a:gd name="T56" fmla="*/ 36 w 63"/>
                <a:gd name="T57" fmla="*/ 35 h 66"/>
                <a:gd name="T58" fmla="*/ 33 w 63"/>
                <a:gd name="T59" fmla="*/ 27 h 66"/>
                <a:gd name="T60" fmla="*/ 30 w 63"/>
                <a:gd name="T61" fmla="*/ 16 h 66"/>
                <a:gd name="T62" fmla="*/ 32 w 63"/>
                <a:gd name="T63" fmla="*/ 24 h 66"/>
                <a:gd name="T64" fmla="*/ 35 w 63"/>
                <a:gd name="T65" fmla="*/ 28 h 66"/>
                <a:gd name="T66" fmla="*/ 30 w 63"/>
                <a:gd name="T67" fmla="*/ 16 h 66"/>
                <a:gd name="T68" fmla="*/ 2 w 63"/>
                <a:gd name="T69" fmla="*/ 10 h 66"/>
                <a:gd name="T70" fmla="*/ 1 w 63"/>
                <a:gd name="T71" fmla="*/ 19 h 66"/>
                <a:gd name="T72" fmla="*/ 1 w 63"/>
                <a:gd name="T73" fmla="*/ 19 h 66"/>
                <a:gd name="T74" fmla="*/ 1 w 63"/>
                <a:gd name="T75" fmla="*/ 19 h 66"/>
                <a:gd name="T76" fmla="*/ 1 w 63"/>
                <a:gd name="T77" fmla="*/ 19 h 66"/>
                <a:gd name="T78" fmla="*/ 12 w 63"/>
                <a:gd name="T79" fmla="*/ 47 h 66"/>
                <a:gd name="T80" fmla="*/ 18 w 63"/>
                <a:gd name="T81" fmla="*/ 48 h 66"/>
                <a:gd name="T82" fmla="*/ 11 w 63"/>
                <a:gd name="T83" fmla="*/ 37 h 66"/>
                <a:gd name="T84" fmla="*/ 10 w 63"/>
                <a:gd name="T85" fmla="*/ 37 h 66"/>
                <a:gd name="T86" fmla="*/ 9 w 63"/>
                <a:gd name="T87" fmla="*/ 34 h 66"/>
                <a:gd name="T88" fmla="*/ 2 w 63"/>
                <a:gd name="T89" fmla="*/ 10 h 66"/>
                <a:gd name="T90" fmla="*/ 2 w 63"/>
                <a:gd name="T91" fmla="*/ 10 h 66"/>
                <a:gd name="T92" fmla="*/ 45 w 63"/>
                <a:gd name="T93" fmla="*/ 6 h 66"/>
                <a:gd name="T94" fmla="*/ 40 w 63"/>
                <a:gd name="T95" fmla="*/ 44 h 66"/>
                <a:gd name="T96" fmla="*/ 41 w 63"/>
                <a:gd name="T97" fmla="*/ 57 h 66"/>
                <a:gd name="T98" fmla="*/ 45 w 63"/>
                <a:gd name="T99" fmla="*/ 53 h 66"/>
                <a:gd name="T100" fmla="*/ 44 w 63"/>
                <a:gd name="T101" fmla="*/ 52 h 66"/>
                <a:gd name="T102" fmla="*/ 45 w 63"/>
                <a:gd name="T103" fmla="*/ 6 h 66"/>
                <a:gd name="T104" fmla="*/ 58 w 63"/>
                <a:gd name="T105" fmla="*/ 0 h 66"/>
                <a:gd name="T106" fmla="*/ 58 w 63"/>
                <a:gd name="T107" fmla="*/ 0 h 66"/>
                <a:gd name="T108" fmla="*/ 55 w 63"/>
                <a:gd name="T109" fmla="*/ 42 h 66"/>
                <a:gd name="T110" fmla="*/ 59 w 63"/>
                <a:gd name="T111" fmla="*/ 36 h 66"/>
                <a:gd name="T112" fmla="*/ 62 w 63"/>
                <a:gd name="T113" fmla="*/ 20 h 66"/>
                <a:gd name="T114" fmla="*/ 63 w 63"/>
                <a:gd name="T115" fmla="*/ 17 h 66"/>
                <a:gd name="T116" fmla="*/ 60 w 63"/>
                <a:gd name="T117" fmla="*/ 2 h 66"/>
                <a:gd name="T118" fmla="*/ 60 w 63"/>
                <a:gd name="T119" fmla="*/ 2 h 66"/>
                <a:gd name="T120" fmla="*/ 60 w 63"/>
                <a:gd name="T121" fmla="*/ 2 h 66"/>
                <a:gd name="T122" fmla="*/ 58 w 63"/>
                <a:gd name="T12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" h="66">
                  <a:moveTo>
                    <a:pt x="13" y="47"/>
                  </a:moveTo>
                  <a:cubicBezTo>
                    <a:pt x="17" y="53"/>
                    <a:pt x="22" y="58"/>
                    <a:pt x="28" y="63"/>
                  </a:cubicBezTo>
                  <a:cubicBezTo>
                    <a:pt x="33" y="66"/>
                    <a:pt x="33" y="66"/>
                    <a:pt x="33" y="66"/>
                  </a:cubicBezTo>
                  <a:cubicBezTo>
                    <a:pt x="34" y="65"/>
                    <a:pt x="35" y="64"/>
                    <a:pt x="36" y="63"/>
                  </a:cubicBezTo>
                  <a:cubicBezTo>
                    <a:pt x="35" y="61"/>
                    <a:pt x="33" y="59"/>
                    <a:pt x="32" y="58"/>
                  </a:cubicBezTo>
                  <a:cubicBezTo>
                    <a:pt x="30" y="56"/>
                    <a:pt x="29" y="55"/>
                    <a:pt x="27" y="53"/>
                  </a:cubicBezTo>
                  <a:cubicBezTo>
                    <a:pt x="27" y="54"/>
                    <a:pt x="27" y="54"/>
                    <a:pt x="27" y="55"/>
                  </a:cubicBezTo>
                  <a:cubicBezTo>
                    <a:pt x="27" y="55"/>
                    <a:pt x="27" y="55"/>
                    <a:pt x="26" y="55"/>
                  </a:cubicBezTo>
                  <a:cubicBezTo>
                    <a:pt x="25" y="55"/>
                    <a:pt x="22" y="53"/>
                    <a:pt x="19" y="49"/>
                  </a:cubicBezTo>
                  <a:cubicBezTo>
                    <a:pt x="16" y="48"/>
                    <a:pt x="14" y="48"/>
                    <a:pt x="13" y="47"/>
                  </a:cubicBezTo>
                  <a:moveTo>
                    <a:pt x="24" y="40"/>
                  </a:moveTo>
                  <a:cubicBezTo>
                    <a:pt x="25" y="45"/>
                    <a:pt x="27" y="49"/>
                    <a:pt x="27" y="52"/>
                  </a:cubicBezTo>
                  <a:cubicBezTo>
                    <a:pt x="31" y="55"/>
                    <a:pt x="34" y="58"/>
                    <a:pt x="37" y="62"/>
                  </a:cubicBezTo>
                  <a:cubicBezTo>
                    <a:pt x="38" y="61"/>
                    <a:pt x="39" y="60"/>
                    <a:pt x="40" y="59"/>
                  </a:cubicBezTo>
                  <a:cubicBezTo>
                    <a:pt x="38" y="56"/>
                    <a:pt x="37" y="53"/>
                    <a:pt x="34" y="49"/>
                  </a:cubicBezTo>
                  <a:cubicBezTo>
                    <a:pt x="34" y="49"/>
                    <a:pt x="34" y="49"/>
                    <a:pt x="33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9"/>
                    <a:pt x="30" y="46"/>
                    <a:pt x="28" y="43"/>
                  </a:cubicBezTo>
                  <a:cubicBezTo>
                    <a:pt x="27" y="42"/>
                    <a:pt x="25" y="41"/>
                    <a:pt x="24" y="40"/>
                  </a:cubicBezTo>
                  <a:moveTo>
                    <a:pt x="19" y="28"/>
                  </a:moveTo>
                  <a:cubicBezTo>
                    <a:pt x="19" y="28"/>
                    <a:pt x="21" y="33"/>
                    <a:pt x="23" y="39"/>
                  </a:cubicBezTo>
                  <a:cubicBezTo>
                    <a:pt x="25" y="40"/>
                    <a:pt x="26" y="40"/>
                    <a:pt x="27" y="41"/>
                  </a:cubicBezTo>
                  <a:cubicBezTo>
                    <a:pt x="23" y="35"/>
                    <a:pt x="19" y="28"/>
                    <a:pt x="19" y="28"/>
                  </a:cubicBezTo>
                  <a:moveTo>
                    <a:pt x="33" y="27"/>
                  </a:moveTo>
                  <a:cubicBezTo>
                    <a:pt x="34" y="33"/>
                    <a:pt x="35" y="42"/>
                    <a:pt x="34" y="47"/>
                  </a:cubicBezTo>
                  <a:cubicBezTo>
                    <a:pt x="37" y="50"/>
                    <a:pt x="38" y="53"/>
                    <a:pt x="40" y="55"/>
                  </a:cubicBezTo>
                  <a:cubicBezTo>
                    <a:pt x="40" y="53"/>
                    <a:pt x="40" y="50"/>
                    <a:pt x="39" y="46"/>
                  </a:cubicBezTo>
                  <a:cubicBezTo>
                    <a:pt x="39" y="47"/>
                    <a:pt x="39" y="47"/>
                    <a:pt x="38" y="48"/>
                  </a:cubicBezTo>
                  <a:cubicBezTo>
                    <a:pt x="38" y="43"/>
                    <a:pt x="37" y="39"/>
                    <a:pt x="36" y="35"/>
                  </a:cubicBezTo>
                  <a:cubicBezTo>
                    <a:pt x="36" y="32"/>
                    <a:pt x="34" y="29"/>
                    <a:pt x="33" y="27"/>
                  </a:cubicBezTo>
                  <a:moveTo>
                    <a:pt x="30" y="16"/>
                  </a:moveTo>
                  <a:cubicBezTo>
                    <a:pt x="30" y="16"/>
                    <a:pt x="31" y="19"/>
                    <a:pt x="32" y="24"/>
                  </a:cubicBezTo>
                  <a:cubicBezTo>
                    <a:pt x="33" y="25"/>
                    <a:pt x="34" y="27"/>
                    <a:pt x="35" y="28"/>
                  </a:cubicBezTo>
                  <a:cubicBezTo>
                    <a:pt x="33" y="21"/>
                    <a:pt x="30" y="16"/>
                    <a:pt x="30" y="16"/>
                  </a:cubicBezTo>
                  <a:moveTo>
                    <a:pt x="2" y="10"/>
                  </a:moveTo>
                  <a:cubicBezTo>
                    <a:pt x="0" y="10"/>
                    <a:pt x="1" y="18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29"/>
                    <a:pt x="6" y="38"/>
                    <a:pt x="12" y="47"/>
                  </a:cubicBezTo>
                  <a:cubicBezTo>
                    <a:pt x="14" y="47"/>
                    <a:pt x="16" y="47"/>
                    <a:pt x="18" y="48"/>
                  </a:cubicBezTo>
                  <a:cubicBezTo>
                    <a:pt x="16" y="45"/>
                    <a:pt x="13" y="41"/>
                    <a:pt x="11" y="37"/>
                  </a:cubicBezTo>
                  <a:cubicBezTo>
                    <a:pt x="11" y="37"/>
                    <a:pt x="11" y="37"/>
                    <a:pt x="10" y="37"/>
                  </a:cubicBezTo>
                  <a:cubicBezTo>
                    <a:pt x="9" y="36"/>
                    <a:pt x="9" y="35"/>
                    <a:pt x="9" y="34"/>
                  </a:cubicBezTo>
                  <a:cubicBezTo>
                    <a:pt x="6" y="27"/>
                    <a:pt x="3" y="19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45" y="6"/>
                  </a:moveTo>
                  <a:cubicBezTo>
                    <a:pt x="45" y="6"/>
                    <a:pt x="46" y="31"/>
                    <a:pt x="40" y="44"/>
                  </a:cubicBezTo>
                  <a:cubicBezTo>
                    <a:pt x="41" y="49"/>
                    <a:pt x="41" y="53"/>
                    <a:pt x="41" y="57"/>
                  </a:cubicBezTo>
                  <a:cubicBezTo>
                    <a:pt x="43" y="56"/>
                    <a:pt x="44" y="55"/>
                    <a:pt x="45" y="53"/>
                  </a:cubicBezTo>
                  <a:cubicBezTo>
                    <a:pt x="45" y="53"/>
                    <a:pt x="44" y="53"/>
                    <a:pt x="44" y="52"/>
                  </a:cubicBezTo>
                  <a:cubicBezTo>
                    <a:pt x="51" y="28"/>
                    <a:pt x="45" y="6"/>
                    <a:pt x="45" y="6"/>
                  </a:cubicBezTo>
                  <a:moveTo>
                    <a:pt x="58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63" y="20"/>
                    <a:pt x="55" y="42"/>
                  </a:cubicBezTo>
                  <a:cubicBezTo>
                    <a:pt x="57" y="40"/>
                    <a:pt x="58" y="38"/>
                    <a:pt x="59" y="36"/>
                  </a:cubicBezTo>
                  <a:cubicBezTo>
                    <a:pt x="61" y="31"/>
                    <a:pt x="62" y="26"/>
                    <a:pt x="62" y="20"/>
                  </a:cubicBezTo>
                  <a:cubicBezTo>
                    <a:pt x="62" y="19"/>
                    <a:pt x="63" y="18"/>
                    <a:pt x="63" y="17"/>
                  </a:cubicBezTo>
                  <a:cubicBezTo>
                    <a:pt x="63" y="12"/>
                    <a:pt x="62" y="7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0"/>
                    <a:pt x="59" y="0"/>
                    <a:pt x="58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" name="Freeform 994">
              <a:extLst>
                <a:ext uri="{FF2B5EF4-FFF2-40B4-BE49-F238E27FC236}">
                  <a16:creationId xmlns:a16="http://schemas.microsoft.com/office/drawing/2014/main" id="{84BB7E30-758B-448E-954C-0EECB24D8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37763" y="1023938"/>
              <a:ext cx="106363" cy="106363"/>
            </a:xfrm>
            <a:custGeom>
              <a:avLst/>
              <a:gdLst>
                <a:gd name="T0" fmla="*/ 2 w 32"/>
                <a:gd name="T1" fmla="*/ 3 h 32"/>
                <a:gd name="T2" fmla="*/ 13 w 32"/>
                <a:gd name="T3" fmla="*/ 22 h 32"/>
                <a:gd name="T4" fmla="*/ 32 w 32"/>
                <a:gd name="T5" fmla="*/ 31 h 32"/>
                <a:gd name="T6" fmla="*/ 30 w 32"/>
                <a:gd name="T7" fmla="*/ 32 h 32"/>
                <a:gd name="T8" fmla="*/ 1 w 32"/>
                <a:gd name="T9" fmla="*/ 3 h 32"/>
                <a:gd name="T10" fmla="*/ 1 w 32"/>
                <a:gd name="T11" fmla="*/ 3 h 32"/>
                <a:gd name="T12" fmla="*/ 0 w 32"/>
                <a:gd name="T13" fmla="*/ 1 h 32"/>
                <a:gd name="T14" fmla="*/ 2 w 32"/>
                <a:gd name="T15" fmla="*/ 1 h 32"/>
                <a:gd name="T16" fmla="*/ 2 w 32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2">
                  <a:moveTo>
                    <a:pt x="2" y="3"/>
                  </a:moveTo>
                  <a:cubicBezTo>
                    <a:pt x="3" y="7"/>
                    <a:pt x="5" y="16"/>
                    <a:pt x="13" y="22"/>
                  </a:cubicBezTo>
                  <a:cubicBezTo>
                    <a:pt x="24" y="30"/>
                    <a:pt x="32" y="31"/>
                    <a:pt x="32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6" y="28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2" y="1"/>
                  </a:cubicBezTo>
                  <a:cubicBezTo>
                    <a:pt x="3" y="3"/>
                    <a:pt x="2" y="3"/>
                    <a:pt x="2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7" name="Freeform 995">
              <a:extLst>
                <a:ext uri="{FF2B5EF4-FFF2-40B4-BE49-F238E27FC236}">
                  <a16:creationId xmlns:a16="http://schemas.microsoft.com/office/drawing/2014/main" id="{D4857D12-3B8D-4294-AF6B-CA2AE5BCCB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8238" y="1003301"/>
              <a:ext cx="119063" cy="103188"/>
            </a:xfrm>
            <a:custGeom>
              <a:avLst/>
              <a:gdLst>
                <a:gd name="T0" fmla="*/ 34 w 36"/>
                <a:gd name="T1" fmla="*/ 31 h 31"/>
                <a:gd name="T2" fmla="*/ 36 w 36"/>
                <a:gd name="T3" fmla="*/ 31 h 31"/>
                <a:gd name="T4" fmla="*/ 3 w 36"/>
                <a:gd name="T5" fmla="*/ 3 h 31"/>
                <a:gd name="T6" fmla="*/ 2 w 36"/>
                <a:gd name="T7" fmla="*/ 0 h 31"/>
                <a:gd name="T8" fmla="*/ 2 w 36"/>
                <a:gd name="T9" fmla="*/ 3 h 31"/>
                <a:gd name="T10" fmla="*/ 2 w 36"/>
                <a:gd name="T11" fmla="*/ 3 h 31"/>
                <a:gd name="T12" fmla="*/ 10 w 36"/>
                <a:gd name="T13" fmla="*/ 15 h 31"/>
                <a:gd name="T14" fmla="*/ 34 w 36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1">
                  <a:moveTo>
                    <a:pt x="34" y="31"/>
                  </a:moveTo>
                  <a:cubicBezTo>
                    <a:pt x="36" y="31"/>
                    <a:pt x="36" y="31"/>
                    <a:pt x="36" y="31"/>
                  </a:cubicBezTo>
                  <a:cubicBezTo>
                    <a:pt x="36" y="31"/>
                    <a:pt x="11" y="21"/>
                    <a:pt x="3" y="3"/>
                  </a:cubicBezTo>
                  <a:cubicBezTo>
                    <a:pt x="3" y="3"/>
                    <a:pt x="3" y="1"/>
                    <a:pt x="2" y="0"/>
                  </a:cubicBezTo>
                  <a:cubicBezTo>
                    <a:pt x="1" y="0"/>
                    <a:pt x="0" y="2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6"/>
                    <a:pt x="7" y="11"/>
                    <a:pt x="10" y="15"/>
                  </a:cubicBezTo>
                  <a:cubicBezTo>
                    <a:pt x="17" y="22"/>
                    <a:pt x="30" y="29"/>
                    <a:pt x="34" y="31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8" name="Freeform 996">
              <a:extLst>
                <a:ext uri="{FF2B5EF4-FFF2-40B4-BE49-F238E27FC236}">
                  <a16:creationId xmlns:a16="http://schemas.microsoft.com/office/drawing/2014/main" id="{5A4BF334-15A7-4D01-9A68-ED2AA76AB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5063" y="893763"/>
              <a:ext cx="155575" cy="219075"/>
            </a:xfrm>
            <a:custGeom>
              <a:avLst/>
              <a:gdLst>
                <a:gd name="T0" fmla="*/ 6 w 47"/>
                <a:gd name="T1" fmla="*/ 2 h 66"/>
                <a:gd name="T2" fmla="*/ 3 w 47"/>
                <a:gd name="T3" fmla="*/ 1 h 66"/>
                <a:gd name="T4" fmla="*/ 7 w 47"/>
                <a:gd name="T5" fmla="*/ 4 h 66"/>
                <a:gd name="T6" fmla="*/ 37 w 47"/>
                <a:gd name="T7" fmla="*/ 65 h 66"/>
                <a:gd name="T8" fmla="*/ 39 w 47"/>
                <a:gd name="T9" fmla="*/ 66 h 66"/>
                <a:gd name="T10" fmla="*/ 6 w 47"/>
                <a:gd name="T11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66">
                  <a:moveTo>
                    <a:pt x="6" y="2"/>
                  </a:moveTo>
                  <a:cubicBezTo>
                    <a:pt x="5" y="1"/>
                    <a:pt x="4" y="0"/>
                    <a:pt x="3" y="1"/>
                  </a:cubicBezTo>
                  <a:cubicBezTo>
                    <a:pt x="0" y="3"/>
                    <a:pt x="5" y="7"/>
                    <a:pt x="7" y="4"/>
                  </a:cubicBezTo>
                  <a:cubicBezTo>
                    <a:pt x="47" y="15"/>
                    <a:pt x="37" y="65"/>
                    <a:pt x="37" y="65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5"/>
                    <a:pt x="47" y="13"/>
                    <a:pt x="6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9" name="Freeform 997">
              <a:extLst>
                <a:ext uri="{FF2B5EF4-FFF2-40B4-BE49-F238E27FC236}">
                  <a16:creationId xmlns:a16="http://schemas.microsoft.com/office/drawing/2014/main" id="{233A5001-3E02-4144-8140-C4192ABEB72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5851" y="1042988"/>
              <a:ext cx="125413" cy="115888"/>
            </a:xfrm>
            <a:custGeom>
              <a:avLst/>
              <a:gdLst>
                <a:gd name="T0" fmla="*/ 1 w 38"/>
                <a:gd name="T1" fmla="*/ 4 h 35"/>
                <a:gd name="T2" fmla="*/ 1 w 38"/>
                <a:gd name="T3" fmla="*/ 1 h 35"/>
                <a:gd name="T4" fmla="*/ 2 w 38"/>
                <a:gd name="T5" fmla="*/ 5 h 35"/>
                <a:gd name="T6" fmla="*/ 38 w 38"/>
                <a:gd name="T7" fmla="*/ 33 h 35"/>
                <a:gd name="T8" fmla="*/ 38 w 38"/>
                <a:gd name="T9" fmla="*/ 35 h 35"/>
                <a:gd name="T10" fmla="*/ 1 w 38"/>
                <a:gd name="T11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5">
                  <a:moveTo>
                    <a:pt x="1" y="4"/>
                  </a:move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4" y="4"/>
                    <a:pt x="2" y="5"/>
                  </a:cubicBezTo>
                  <a:cubicBezTo>
                    <a:pt x="3" y="32"/>
                    <a:pt x="38" y="33"/>
                    <a:pt x="38" y="33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2" y="32"/>
                    <a:pt x="1" y="4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0" name="Freeform 998">
              <a:extLst>
                <a:ext uri="{FF2B5EF4-FFF2-40B4-BE49-F238E27FC236}">
                  <a16:creationId xmlns:a16="http://schemas.microsoft.com/office/drawing/2014/main" id="{667D48D0-443E-4AE7-8AAB-A15343FF2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7926" y="947738"/>
              <a:ext cx="107950" cy="134938"/>
            </a:xfrm>
            <a:custGeom>
              <a:avLst/>
              <a:gdLst>
                <a:gd name="T0" fmla="*/ 4 w 33"/>
                <a:gd name="T1" fmla="*/ 1 h 41"/>
                <a:gd name="T2" fmla="*/ 2 w 33"/>
                <a:gd name="T3" fmla="*/ 1 h 41"/>
                <a:gd name="T4" fmla="*/ 5 w 33"/>
                <a:gd name="T5" fmla="*/ 3 h 41"/>
                <a:gd name="T6" fmla="*/ 30 w 33"/>
                <a:gd name="T7" fmla="*/ 41 h 41"/>
                <a:gd name="T8" fmla="*/ 32 w 33"/>
                <a:gd name="T9" fmla="*/ 41 h 41"/>
                <a:gd name="T10" fmla="*/ 4 w 33"/>
                <a:gd name="T11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41">
                  <a:moveTo>
                    <a:pt x="4" y="1"/>
                  </a:moveTo>
                  <a:cubicBezTo>
                    <a:pt x="3" y="1"/>
                    <a:pt x="2" y="0"/>
                    <a:pt x="2" y="1"/>
                  </a:cubicBezTo>
                  <a:cubicBezTo>
                    <a:pt x="0" y="2"/>
                    <a:pt x="4" y="5"/>
                    <a:pt x="5" y="3"/>
                  </a:cubicBezTo>
                  <a:cubicBezTo>
                    <a:pt x="33" y="6"/>
                    <a:pt x="30" y="41"/>
                    <a:pt x="30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2" y="5"/>
                    <a:pt x="4" y="1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1" name="Freeform 999">
              <a:extLst>
                <a:ext uri="{FF2B5EF4-FFF2-40B4-BE49-F238E27FC236}">
                  <a16:creationId xmlns:a16="http://schemas.microsoft.com/office/drawing/2014/main" id="{3566F04C-4E3E-41C6-B1E9-507A91EC9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5051" y="1042988"/>
              <a:ext cx="192088" cy="133350"/>
            </a:xfrm>
            <a:custGeom>
              <a:avLst/>
              <a:gdLst>
                <a:gd name="T0" fmla="*/ 2 w 58"/>
                <a:gd name="T1" fmla="*/ 5 h 40"/>
                <a:gd name="T2" fmla="*/ 1 w 58"/>
                <a:gd name="T3" fmla="*/ 2 h 40"/>
                <a:gd name="T4" fmla="*/ 4 w 58"/>
                <a:gd name="T5" fmla="*/ 6 h 40"/>
                <a:gd name="T6" fmla="*/ 58 w 58"/>
                <a:gd name="T7" fmla="*/ 28 h 40"/>
                <a:gd name="T8" fmla="*/ 58 w 58"/>
                <a:gd name="T9" fmla="*/ 30 h 40"/>
                <a:gd name="T10" fmla="*/ 2 w 58"/>
                <a:gd name="T11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40">
                  <a:moveTo>
                    <a:pt x="2" y="5"/>
                  </a:moveTo>
                  <a:cubicBezTo>
                    <a:pt x="1" y="4"/>
                    <a:pt x="0" y="3"/>
                    <a:pt x="1" y="2"/>
                  </a:cubicBezTo>
                  <a:cubicBezTo>
                    <a:pt x="2" y="0"/>
                    <a:pt x="6" y="4"/>
                    <a:pt x="4" y="6"/>
                  </a:cubicBezTo>
                  <a:cubicBezTo>
                    <a:pt x="15" y="39"/>
                    <a:pt x="57" y="28"/>
                    <a:pt x="58" y="28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30"/>
                    <a:pt x="13" y="40"/>
                    <a:pt x="2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2" name="Freeform 1000">
              <a:extLst>
                <a:ext uri="{FF2B5EF4-FFF2-40B4-BE49-F238E27FC236}">
                  <a16:creationId xmlns:a16="http://schemas.microsoft.com/office/drawing/2014/main" id="{F8202F52-2EE7-4016-9075-8688F7343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1726" y="1017588"/>
              <a:ext cx="119063" cy="122238"/>
            </a:xfrm>
            <a:custGeom>
              <a:avLst/>
              <a:gdLst>
                <a:gd name="T0" fmla="*/ 2 w 36"/>
                <a:gd name="T1" fmla="*/ 3 h 37"/>
                <a:gd name="T2" fmla="*/ 2 w 36"/>
                <a:gd name="T3" fmla="*/ 1 h 37"/>
                <a:gd name="T4" fmla="*/ 3 w 36"/>
                <a:gd name="T5" fmla="*/ 4 h 37"/>
                <a:gd name="T6" fmla="*/ 36 w 36"/>
                <a:gd name="T7" fmla="*/ 36 h 37"/>
                <a:gd name="T8" fmla="*/ 36 w 36"/>
                <a:gd name="T9" fmla="*/ 37 h 37"/>
                <a:gd name="T10" fmla="*/ 2 w 36"/>
                <a:gd name="T11" fmla="*/ 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7">
                  <a:moveTo>
                    <a:pt x="2" y="3"/>
                  </a:moveTo>
                  <a:cubicBezTo>
                    <a:pt x="2" y="3"/>
                    <a:pt x="1" y="1"/>
                    <a:pt x="2" y="1"/>
                  </a:cubicBezTo>
                  <a:cubicBezTo>
                    <a:pt x="3" y="0"/>
                    <a:pt x="5" y="4"/>
                    <a:pt x="3" y="4"/>
                  </a:cubicBezTo>
                  <a:cubicBezTo>
                    <a:pt x="2" y="32"/>
                    <a:pt x="36" y="36"/>
                    <a:pt x="36" y="36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0" y="32"/>
                    <a:pt x="2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3" name="Freeform 1001">
              <a:extLst>
                <a:ext uri="{FF2B5EF4-FFF2-40B4-BE49-F238E27FC236}">
                  <a16:creationId xmlns:a16="http://schemas.microsoft.com/office/drawing/2014/main" id="{136CA5F0-2657-4E43-AE65-E55EEC29F0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4113" y="990601"/>
              <a:ext cx="115888" cy="98425"/>
            </a:xfrm>
            <a:custGeom>
              <a:avLst/>
              <a:gdLst>
                <a:gd name="T0" fmla="*/ 4 w 35"/>
                <a:gd name="T1" fmla="*/ 2 h 30"/>
                <a:gd name="T2" fmla="*/ 24 w 35"/>
                <a:gd name="T3" fmla="*/ 13 h 30"/>
                <a:gd name="T4" fmla="*/ 34 w 35"/>
                <a:gd name="T5" fmla="*/ 30 h 30"/>
                <a:gd name="T6" fmla="*/ 35 w 35"/>
                <a:gd name="T7" fmla="*/ 29 h 30"/>
                <a:gd name="T8" fmla="*/ 4 w 35"/>
                <a:gd name="T9" fmla="*/ 2 h 30"/>
                <a:gd name="T10" fmla="*/ 4 w 35"/>
                <a:gd name="T11" fmla="*/ 2 h 30"/>
                <a:gd name="T12" fmla="*/ 2 w 35"/>
                <a:gd name="T13" fmla="*/ 0 h 30"/>
                <a:gd name="T14" fmla="*/ 2 w 35"/>
                <a:gd name="T15" fmla="*/ 3 h 30"/>
                <a:gd name="T16" fmla="*/ 4 w 35"/>
                <a:gd name="T1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0">
                  <a:moveTo>
                    <a:pt x="4" y="2"/>
                  </a:moveTo>
                  <a:cubicBezTo>
                    <a:pt x="8" y="3"/>
                    <a:pt x="17" y="5"/>
                    <a:pt x="24" y="13"/>
                  </a:cubicBezTo>
                  <a:cubicBezTo>
                    <a:pt x="32" y="22"/>
                    <a:pt x="34" y="30"/>
                    <a:pt x="34" y="30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29" y="5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1"/>
                    <a:pt x="2" y="0"/>
                  </a:cubicBezTo>
                  <a:cubicBezTo>
                    <a:pt x="1" y="0"/>
                    <a:pt x="0" y="2"/>
                    <a:pt x="2" y="3"/>
                  </a:cubicBezTo>
                  <a:cubicBezTo>
                    <a:pt x="4" y="3"/>
                    <a:pt x="4" y="3"/>
                    <a:pt x="4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4" name="Freeform 1002">
              <a:extLst>
                <a:ext uri="{FF2B5EF4-FFF2-40B4-BE49-F238E27FC236}">
                  <a16:creationId xmlns:a16="http://schemas.microsoft.com/office/drawing/2014/main" id="{35D19E88-6EBE-46D0-AC81-E709D9227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4113" y="1027113"/>
              <a:ext cx="115888" cy="98425"/>
            </a:xfrm>
            <a:custGeom>
              <a:avLst/>
              <a:gdLst>
                <a:gd name="T0" fmla="*/ 4 w 35"/>
                <a:gd name="T1" fmla="*/ 2 h 30"/>
                <a:gd name="T2" fmla="*/ 24 w 35"/>
                <a:gd name="T3" fmla="*/ 13 h 30"/>
                <a:gd name="T4" fmla="*/ 33 w 35"/>
                <a:gd name="T5" fmla="*/ 30 h 30"/>
                <a:gd name="T6" fmla="*/ 35 w 35"/>
                <a:gd name="T7" fmla="*/ 29 h 30"/>
                <a:gd name="T8" fmla="*/ 4 w 35"/>
                <a:gd name="T9" fmla="*/ 2 h 30"/>
                <a:gd name="T10" fmla="*/ 4 w 35"/>
                <a:gd name="T11" fmla="*/ 2 h 30"/>
                <a:gd name="T12" fmla="*/ 2 w 35"/>
                <a:gd name="T13" fmla="*/ 0 h 30"/>
                <a:gd name="T14" fmla="*/ 2 w 35"/>
                <a:gd name="T15" fmla="*/ 3 h 30"/>
                <a:gd name="T16" fmla="*/ 4 w 35"/>
                <a:gd name="T1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0">
                  <a:moveTo>
                    <a:pt x="4" y="2"/>
                  </a:moveTo>
                  <a:cubicBezTo>
                    <a:pt x="8" y="3"/>
                    <a:pt x="17" y="5"/>
                    <a:pt x="24" y="13"/>
                  </a:cubicBezTo>
                  <a:cubicBezTo>
                    <a:pt x="32" y="22"/>
                    <a:pt x="33" y="30"/>
                    <a:pt x="33" y="30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29" y="5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1"/>
                    <a:pt x="2" y="1"/>
                    <a:pt x="2" y="0"/>
                  </a:cubicBezTo>
                  <a:cubicBezTo>
                    <a:pt x="0" y="0"/>
                    <a:pt x="0" y="2"/>
                    <a:pt x="2" y="3"/>
                  </a:cubicBezTo>
                  <a:cubicBezTo>
                    <a:pt x="4" y="3"/>
                    <a:pt x="4" y="3"/>
                    <a:pt x="4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5" name="Freeform 1003">
              <a:extLst>
                <a:ext uri="{FF2B5EF4-FFF2-40B4-BE49-F238E27FC236}">
                  <a16:creationId xmlns:a16="http://schemas.microsoft.com/office/drawing/2014/main" id="{87C388F5-FE2E-4464-A990-12D653A561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0776" y="1033463"/>
              <a:ext cx="133350" cy="85725"/>
            </a:xfrm>
            <a:custGeom>
              <a:avLst/>
              <a:gdLst>
                <a:gd name="T0" fmla="*/ 3 w 40"/>
                <a:gd name="T1" fmla="*/ 4 h 26"/>
                <a:gd name="T2" fmla="*/ 20 w 40"/>
                <a:gd name="T3" fmla="*/ 19 h 26"/>
                <a:gd name="T4" fmla="*/ 40 w 40"/>
                <a:gd name="T5" fmla="*/ 22 h 26"/>
                <a:gd name="T6" fmla="*/ 39 w 40"/>
                <a:gd name="T7" fmla="*/ 23 h 26"/>
                <a:gd name="T8" fmla="*/ 3 w 40"/>
                <a:gd name="T9" fmla="*/ 4 h 26"/>
                <a:gd name="T10" fmla="*/ 3 w 40"/>
                <a:gd name="T11" fmla="*/ 4 h 26"/>
                <a:gd name="T12" fmla="*/ 1 w 40"/>
                <a:gd name="T13" fmla="*/ 2 h 26"/>
                <a:gd name="T14" fmla="*/ 3 w 40"/>
                <a:gd name="T15" fmla="*/ 2 h 26"/>
                <a:gd name="T16" fmla="*/ 3 w 40"/>
                <a:gd name="T17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6">
                  <a:moveTo>
                    <a:pt x="3" y="4"/>
                  </a:moveTo>
                  <a:cubicBezTo>
                    <a:pt x="5" y="7"/>
                    <a:pt x="11" y="15"/>
                    <a:pt x="20" y="19"/>
                  </a:cubicBezTo>
                  <a:cubicBezTo>
                    <a:pt x="32" y="23"/>
                    <a:pt x="40" y="22"/>
                    <a:pt x="40" y="22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23"/>
                    <a:pt x="15" y="26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1" y="3"/>
                    <a:pt x="1" y="2"/>
                  </a:cubicBezTo>
                  <a:cubicBezTo>
                    <a:pt x="0" y="1"/>
                    <a:pt x="2" y="0"/>
                    <a:pt x="3" y="2"/>
                  </a:cubicBezTo>
                  <a:cubicBezTo>
                    <a:pt x="4" y="3"/>
                    <a:pt x="4" y="4"/>
                    <a:pt x="3" y="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6" name="Freeform 1004">
              <a:extLst>
                <a:ext uri="{FF2B5EF4-FFF2-40B4-BE49-F238E27FC236}">
                  <a16:creationId xmlns:a16="http://schemas.microsoft.com/office/drawing/2014/main" id="{020515A3-A9C7-4C8B-9028-A20024C904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5526" y="862013"/>
              <a:ext cx="360363" cy="423863"/>
            </a:xfrm>
            <a:custGeom>
              <a:avLst/>
              <a:gdLst>
                <a:gd name="T0" fmla="*/ 29 w 109"/>
                <a:gd name="T1" fmla="*/ 110 h 128"/>
                <a:gd name="T2" fmla="*/ 33 w 109"/>
                <a:gd name="T3" fmla="*/ 106 h 128"/>
                <a:gd name="T4" fmla="*/ 34 w 109"/>
                <a:gd name="T5" fmla="*/ 106 h 128"/>
                <a:gd name="T6" fmla="*/ 59 w 109"/>
                <a:gd name="T7" fmla="*/ 78 h 128"/>
                <a:gd name="T8" fmla="*/ 67 w 109"/>
                <a:gd name="T9" fmla="*/ 67 h 128"/>
                <a:gd name="T10" fmla="*/ 67 w 109"/>
                <a:gd name="T11" fmla="*/ 67 h 128"/>
                <a:gd name="T12" fmla="*/ 72 w 109"/>
                <a:gd name="T13" fmla="*/ 63 h 128"/>
                <a:gd name="T14" fmla="*/ 95 w 109"/>
                <a:gd name="T15" fmla="*/ 33 h 128"/>
                <a:gd name="T16" fmla="*/ 96 w 109"/>
                <a:gd name="T17" fmla="*/ 31 h 128"/>
                <a:gd name="T18" fmla="*/ 107 w 109"/>
                <a:gd name="T19" fmla="*/ 19 h 128"/>
                <a:gd name="T20" fmla="*/ 104 w 109"/>
                <a:gd name="T21" fmla="*/ 42 h 128"/>
                <a:gd name="T22" fmla="*/ 97 w 109"/>
                <a:gd name="T23" fmla="*/ 61 h 128"/>
                <a:gd name="T24" fmla="*/ 97 w 109"/>
                <a:gd name="T25" fmla="*/ 61 h 128"/>
                <a:gd name="T26" fmla="*/ 97 w 109"/>
                <a:gd name="T27" fmla="*/ 62 h 128"/>
                <a:gd name="T28" fmla="*/ 96 w 109"/>
                <a:gd name="T29" fmla="*/ 62 h 128"/>
                <a:gd name="T30" fmla="*/ 96 w 109"/>
                <a:gd name="T31" fmla="*/ 63 h 128"/>
                <a:gd name="T32" fmla="*/ 90 w 109"/>
                <a:gd name="T33" fmla="*/ 71 h 128"/>
                <a:gd name="T34" fmla="*/ 73 w 109"/>
                <a:gd name="T35" fmla="*/ 81 h 128"/>
                <a:gd name="T36" fmla="*/ 68 w 109"/>
                <a:gd name="T37" fmla="*/ 85 h 128"/>
                <a:gd name="T38" fmla="*/ 61 w 109"/>
                <a:gd name="T39" fmla="*/ 99 h 128"/>
                <a:gd name="T40" fmla="*/ 49 w 109"/>
                <a:gd name="T41" fmla="*/ 112 h 128"/>
                <a:gd name="T42" fmla="*/ 49 w 109"/>
                <a:gd name="T43" fmla="*/ 112 h 128"/>
                <a:gd name="T44" fmla="*/ 36 w 109"/>
                <a:gd name="T45" fmla="*/ 121 h 128"/>
                <a:gd name="T46" fmla="*/ 24 w 109"/>
                <a:gd name="T47" fmla="*/ 125 h 128"/>
                <a:gd name="T48" fmla="*/ 29 w 109"/>
                <a:gd name="T49" fmla="*/ 11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9" h="128">
                  <a:moveTo>
                    <a:pt x="29" y="110"/>
                  </a:moveTo>
                  <a:cubicBezTo>
                    <a:pt x="31" y="109"/>
                    <a:pt x="32" y="108"/>
                    <a:pt x="33" y="106"/>
                  </a:cubicBezTo>
                  <a:cubicBezTo>
                    <a:pt x="34" y="106"/>
                    <a:pt x="34" y="106"/>
                    <a:pt x="34" y="106"/>
                  </a:cubicBezTo>
                  <a:cubicBezTo>
                    <a:pt x="44" y="98"/>
                    <a:pt x="54" y="93"/>
                    <a:pt x="59" y="78"/>
                  </a:cubicBezTo>
                  <a:cubicBezTo>
                    <a:pt x="59" y="78"/>
                    <a:pt x="62" y="73"/>
                    <a:pt x="67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8" y="66"/>
                    <a:pt x="70" y="64"/>
                    <a:pt x="72" y="63"/>
                  </a:cubicBezTo>
                  <a:cubicBezTo>
                    <a:pt x="78" y="57"/>
                    <a:pt x="91" y="42"/>
                    <a:pt x="95" y="33"/>
                  </a:cubicBezTo>
                  <a:cubicBezTo>
                    <a:pt x="95" y="32"/>
                    <a:pt x="96" y="32"/>
                    <a:pt x="96" y="31"/>
                  </a:cubicBezTo>
                  <a:cubicBezTo>
                    <a:pt x="107" y="0"/>
                    <a:pt x="109" y="14"/>
                    <a:pt x="107" y="19"/>
                  </a:cubicBezTo>
                  <a:cubicBezTo>
                    <a:pt x="106" y="25"/>
                    <a:pt x="106" y="33"/>
                    <a:pt x="104" y="42"/>
                  </a:cubicBezTo>
                  <a:cubicBezTo>
                    <a:pt x="103" y="48"/>
                    <a:pt x="101" y="55"/>
                    <a:pt x="97" y="61"/>
                  </a:cubicBezTo>
                  <a:cubicBezTo>
                    <a:pt x="97" y="61"/>
                    <a:pt x="97" y="61"/>
                    <a:pt x="97" y="61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6" y="63"/>
                    <a:pt x="96" y="63"/>
                    <a:pt x="96" y="63"/>
                  </a:cubicBezTo>
                  <a:cubicBezTo>
                    <a:pt x="94" y="66"/>
                    <a:pt x="92" y="68"/>
                    <a:pt x="90" y="71"/>
                  </a:cubicBezTo>
                  <a:cubicBezTo>
                    <a:pt x="83" y="78"/>
                    <a:pt x="78" y="81"/>
                    <a:pt x="73" y="81"/>
                  </a:cubicBezTo>
                  <a:cubicBezTo>
                    <a:pt x="71" y="81"/>
                    <a:pt x="69" y="83"/>
                    <a:pt x="68" y="85"/>
                  </a:cubicBezTo>
                  <a:cubicBezTo>
                    <a:pt x="67" y="89"/>
                    <a:pt x="65" y="94"/>
                    <a:pt x="61" y="99"/>
                  </a:cubicBezTo>
                  <a:cubicBezTo>
                    <a:pt x="57" y="105"/>
                    <a:pt x="53" y="109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5" y="116"/>
                    <a:pt x="40" y="119"/>
                    <a:pt x="36" y="121"/>
                  </a:cubicBezTo>
                  <a:cubicBezTo>
                    <a:pt x="31" y="123"/>
                    <a:pt x="27" y="125"/>
                    <a:pt x="24" y="125"/>
                  </a:cubicBezTo>
                  <a:cubicBezTo>
                    <a:pt x="0" y="128"/>
                    <a:pt x="16" y="121"/>
                    <a:pt x="29" y="11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7" name="Freeform 1005">
              <a:extLst>
                <a:ext uri="{FF2B5EF4-FFF2-40B4-BE49-F238E27FC236}">
                  <a16:creationId xmlns:a16="http://schemas.microsoft.com/office/drawing/2014/main" id="{BEFD3D2C-A231-4E27-8D2D-13C25DDE3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71101" y="1049338"/>
              <a:ext cx="168275" cy="185738"/>
            </a:xfrm>
            <a:custGeom>
              <a:avLst/>
              <a:gdLst>
                <a:gd name="T0" fmla="*/ 38 w 51"/>
                <a:gd name="T1" fmla="*/ 0 h 56"/>
                <a:gd name="T2" fmla="*/ 35 w 51"/>
                <a:gd name="T3" fmla="*/ 10 h 56"/>
                <a:gd name="T4" fmla="*/ 27 w 51"/>
                <a:gd name="T5" fmla="*/ 20 h 56"/>
                <a:gd name="T6" fmla="*/ 27 w 51"/>
                <a:gd name="T7" fmla="*/ 20 h 56"/>
                <a:gd name="T8" fmla="*/ 26 w 51"/>
                <a:gd name="T9" fmla="*/ 10 h 56"/>
                <a:gd name="T10" fmla="*/ 25 w 51"/>
                <a:gd name="T11" fmla="*/ 18 h 56"/>
                <a:gd name="T12" fmla="*/ 23 w 51"/>
                <a:gd name="T13" fmla="*/ 22 h 56"/>
                <a:gd name="T14" fmla="*/ 12 w 51"/>
                <a:gd name="T15" fmla="*/ 27 h 56"/>
                <a:gd name="T16" fmla="*/ 14 w 51"/>
                <a:gd name="T17" fmla="*/ 28 h 56"/>
                <a:gd name="T18" fmla="*/ 18 w 51"/>
                <a:gd name="T19" fmla="*/ 26 h 56"/>
                <a:gd name="T20" fmla="*/ 20 w 51"/>
                <a:gd name="T21" fmla="*/ 25 h 56"/>
                <a:gd name="T22" fmla="*/ 20 w 51"/>
                <a:gd name="T23" fmla="*/ 25 h 56"/>
                <a:gd name="T24" fmla="*/ 14 w 51"/>
                <a:gd name="T25" fmla="*/ 33 h 56"/>
                <a:gd name="T26" fmla="*/ 1 w 51"/>
                <a:gd name="T27" fmla="*/ 42 h 56"/>
                <a:gd name="T28" fmla="*/ 15 w 51"/>
                <a:gd name="T29" fmla="*/ 34 h 56"/>
                <a:gd name="T30" fmla="*/ 15 w 51"/>
                <a:gd name="T31" fmla="*/ 34 h 56"/>
                <a:gd name="T32" fmla="*/ 12 w 51"/>
                <a:gd name="T33" fmla="*/ 43 h 56"/>
                <a:gd name="T34" fmla="*/ 1 w 51"/>
                <a:gd name="T35" fmla="*/ 56 h 56"/>
                <a:gd name="T36" fmla="*/ 2 w 51"/>
                <a:gd name="T37" fmla="*/ 55 h 56"/>
                <a:gd name="T38" fmla="*/ 2 w 51"/>
                <a:gd name="T39" fmla="*/ 55 h 56"/>
                <a:gd name="T40" fmla="*/ 14 w 51"/>
                <a:gd name="T41" fmla="*/ 42 h 56"/>
                <a:gd name="T42" fmla="*/ 21 w 51"/>
                <a:gd name="T43" fmla="*/ 28 h 56"/>
                <a:gd name="T44" fmla="*/ 26 w 51"/>
                <a:gd name="T45" fmla="*/ 24 h 56"/>
                <a:gd name="T46" fmla="*/ 43 w 51"/>
                <a:gd name="T47" fmla="*/ 14 h 56"/>
                <a:gd name="T48" fmla="*/ 49 w 51"/>
                <a:gd name="T49" fmla="*/ 6 h 56"/>
                <a:gd name="T50" fmla="*/ 49 w 51"/>
                <a:gd name="T51" fmla="*/ 5 h 56"/>
                <a:gd name="T52" fmla="*/ 50 w 51"/>
                <a:gd name="T53" fmla="*/ 5 h 56"/>
                <a:gd name="T54" fmla="*/ 50 w 51"/>
                <a:gd name="T55" fmla="*/ 4 h 56"/>
                <a:gd name="T56" fmla="*/ 50 w 51"/>
                <a:gd name="T57" fmla="*/ 4 h 56"/>
                <a:gd name="T58" fmla="*/ 51 w 51"/>
                <a:gd name="T59" fmla="*/ 0 h 56"/>
                <a:gd name="T60" fmla="*/ 51 w 51"/>
                <a:gd name="T61" fmla="*/ 0 h 56"/>
                <a:gd name="T62" fmla="*/ 34 w 51"/>
                <a:gd name="T63" fmla="*/ 19 h 56"/>
                <a:gd name="T64" fmla="*/ 31 w 51"/>
                <a:gd name="T65" fmla="*/ 19 h 56"/>
                <a:gd name="T66" fmla="*/ 38 w 51"/>
                <a:gd name="T67" fmla="*/ 3 h 56"/>
                <a:gd name="T68" fmla="*/ 38 w 51"/>
                <a:gd name="T6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" h="56">
                  <a:moveTo>
                    <a:pt x="38" y="0"/>
                  </a:moveTo>
                  <a:cubicBezTo>
                    <a:pt x="38" y="0"/>
                    <a:pt x="37" y="3"/>
                    <a:pt x="35" y="10"/>
                  </a:cubicBezTo>
                  <a:cubicBezTo>
                    <a:pt x="33" y="16"/>
                    <a:pt x="29" y="18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6" y="20"/>
                    <a:pt x="29" y="14"/>
                    <a:pt x="26" y="10"/>
                  </a:cubicBezTo>
                  <a:cubicBezTo>
                    <a:pt x="26" y="13"/>
                    <a:pt x="27" y="15"/>
                    <a:pt x="25" y="18"/>
                  </a:cubicBezTo>
                  <a:cubicBezTo>
                    <a:pt x="23" y="20"/>
                    <a:pt x="24" y="21"/>
                    <a:pt x="23" y="22"/>
                  </a:cubicBezTo>
                  <a:cubicBezTo>
                    <a:pt x="21" y="23"/>
                    <a:pt x="16" y="26"/>
                    <a:pt x="12" y="27"/>
                  </a:cubicBezTo>
                  <a:cubicBezTo>
                    <a:pt x="12" y="27"/>
                    <a:pt x="13" y="28"/>
                    <a:pt x="14" y="28"/>
                  </a:cubicBezTo>
                  <a:cubicBezTo>
                    <a:pt x="15" y="28"/>
                    <a:pt x="17" y="27"/>
                    <a:pt x="18" y="26"/>
                  </a:cubicBezTo>
                  <a:cubicBezTo>
                    <a:pt x="19" y="26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1" y="26"/>
                    <a:pt x="20" y="27"/>
                    <a:pt x="14" y="33"/>
                  </a:cubicBezTo>
                  <a:cubicBezTo>
                    <a:pt x="9" y="37"/>
                    <a:pt x="7" y="38"/>
                    <a:pt x="1" y="42"/>
                  </a:cubicBezTo>
                  <a:cubicBezTo>
                    <a:pt x="11" y="40"/>
                    <a:pt x="13" y="35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7" y="34"/>
                    <a:pt x="15" y="38"/>
                    <a:pt x="12" y="43"/>
                  </a:cubicBezTo>
                  <a:cubicBezTo>
                    <a:pt x="8" y="49"/>
                    <a:pt x="0" y="56"/>
                    <a:pt x="1" y="56"/>
                  </a:cubicBezTo>
                  <a:cubicBezTo>
                    <a:pt x="1" y="56"/>
                    <a:pt x="2" y="56"/>
                    <a:pt x="2" y="55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6" y="52"/>
                    <a:pt x="10" y="48"/>
                    <a:pt x="14" y="42"/>
                  </a:cubicBezTo>
                  <a:cubicBezTo>
                    <a:pt x="18" y="37"/>
                    <a:pt x="20" y="32"/>
                    <a:pt x="21" y="28"/>
                  </a:cubicBezTo>
                  <a:cubicBezTo>
                    <a:pt x="22" y="26"/>
                    <a:pt x="24" y="24"/>
                    <a:pt x="26" y="24"/>
                  </a:cubicBezTo>
                  <a:cubicBezTo>
                    <a:pt x="31" y="24"/>
                    <a:pt x="36" y="21"/>
                    <a:pt x="43" y="14"/>
                  </a:cubicBezTo>
                  <a:cubicBezTo>
                    <a:pt x="45" y="11"/>
                    <a:pt x="47" y="9"/>
                    <a:pt x="49" y="6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1" y="3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7" y="6"/>
                    <a:pt x="40" y="18"/>
                    <a:pt x="34" y="19"/>
                  </a:cubicBezTo>
                  <a:cubicBezTo>
                    <a:pt x="32" y="19"/>
                    <a:pt x="32" y="19"/>
                    <a:pt x="31" y="19"/>
                  </a:cubicBezTo>
                  <a:cubicBezTo>
                    <a:pt x="30" y="19"/>
                    <a:pt x="37" y="16"/>
                    <a:pt x="38" y="3"/>
                  </a:cubicBezTo>
                  <a:cubicBezTo>
                    <a:pt x="38" y="1"/>
                    <a:pt x="38" y="0"/>
                    <a:pt x="38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8" name="Freeform 1006">
              <a:extLst>
                <a:ext uri="{FF2B5EF4-FFF2-40B4-BE49-F238E27FC236}">
                  <a16:creationId xmlns:a16="http://schemas.microsoft.com/office/drawing/2014/main" id="{43328206-092A-4AB4-888C-A4B807C4C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0938" y="774701"/>
              <a:ext cx="95250" cy="36513"/>
            </a:xfrm>
            <a:custGeom>
              <a:avLst/>
              <a:gdLst>
                <a:gd name="T0" fmla="*/ 22 w 29"/>
                <a:gd name="T1" fmla="*/ 0 h 11"/>
                <a:gd name="T2" fmla="*/ 18 w 29"/>
                <a:gd name="T3" fmla="*/ 1 h 11"/>
                <a:gd name="T4" fmla="*/ 15 w 29"/>
                <a:gd name="T5" fmla="*/ 3 h 11"/>
                <a:gd name="T6" fmla="*/ 13 w 29"/>
                <a:gd name="T7" fmla="*/ 2 h 11"/>
                <a:gd name="T8" fmla="*/ 12 w 29"/>
                <a:gd name="T9" fmla="*/ 1 h 11"/>
                <a:gd name="T10" fmla="*/ 10 w 29"/>
                <a:gd name="T11" fmla="*/ 1 h 11"/>
                <a:gd name="T12" fmla="*/ 2 w 29"/>
                <a:gd name="T13" fmla="*/ 8 h 11"/>
                <a:gd name="T14" fmla="*/ 2 w 29"/>
                <a:gd name="T15" fmla="*/ 9 h 11"/>
                <a:gd name="T16" fmla="*/ 1 w 29"/>
                <a:gd name="T17" fmla="*/ 10 h 11"/>
                <a:gd name="T18" fmla="*/ 1 w 29"/>
                <a:gd name="T19" fmla="*/ 11 h 11"/>
                <a:gd name="T20" fmla="*/ 0 w 29"/>
                <a:gd name="T21" fmla="*/ 11 h 11"/>
                <a:gd name="T22" fmla="*/ 0 w 29"/>
                <a:gd name="T23" fmla="*/ 11 h 11"/>
                <a:gd name="T24" fmla="*/ 0 w 29"/>
                <a:gd name="T25" fmla="*/ 11 h 11"/>
                <a:gd name="T26" fmla="*/ 1 w 29"/>
                <a:gd name="T27" fmla="*/ 11 h 11"/>
                <a:gd name="T28" fmla="*/ 2 w 29"/>
                <a:gd name="T29" fmla="*/ 9 h 11"/>
                <a:gd name="T30" fmla="*/ 2 w 29"/>
                <a:gd name="T31" fmla="*/ 8 h 11"/>
                <a:gd name="T32" fmla="*/ 10 w 29"/>
                <a:gd name="T33" fmla="*/ 1 h 11"/>
                <a:gd name="T34" fmla="*/ 12 w 29"/>
                <a:gd name="T35" fmla="*/ 1 h 11"/>
                <a:gd name="T36" fmla="*/ 13 w 29"/>
                <a:gd name="T37" fmla="*/ 2 h 11"/>
                <a:gd name="T38" fmla="*/ 15 w 29"/>
                <a:gd name="T39" fmla="*/ 3 h 11"/>
                <a:gd name="T40" fmla="*/ 18 w 29"/>
                <a:gd name="T41" fmla="*/ 1 h 11"/>
                <a:gd name="T42" fmla="*/ 22 w 29"/>
                <a:gd name="T43" fmla="*/ 0 h 11"/>
                <a:gd name="T44" fmla="*/ 24 w 29"/>
                <a:gd name="T45" fmla="*/ 0 h 11"/>
                <a:gd name="T46" fmla="*/ 24 w 29"/>
                <a:gd name="T47" fmla="*/ 0 h 11"/>
                <a:gd name="T48" fmla="*/ 29 w 29"/>
                <a:gd name="T49" fmla="*/ 3 h 11"/>
                <a:gd name="T50" fmla="*/ 29 w 29"/>
                <a:gd name="T51" fmla="*/ 3 h 11"/>
                <a:gd name="T52" fmla="*/ 29 w 29"/>
                <a:gd name="T53" fmla="*/ 3 h 11"/>
                <a:gd name="T54" fmla="*/ 24 w 29"/>
                <a:gd name="T55" fmla="*/ 0 h 11"/>
                <a:gd name="T56" fmla="*/ 24 w 29"/>
                <a:gd name="T57" fmla="*/ 0 h 11"/>
                <a:gd name="T58" fmla="*/ 22 w 29"/>
                <a:gd name="T5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" h="11">
                  <a:moveTo>
                    <a:pt x="22" y="0"/>
                  </a:moveTo>
                  <a:cubicBezTo>
                    <a:pt x="21" y="0"/>
                    <a:pt x="20" y="1"/>
                    <a:pt x="18" y="1"/>
                  </a:cubicBezTo>
                  <a:cubicBezTo>
                    <a:pt x="17" y="2"/>
                    <a:pt x="16" y="3"/>
                    <a:pt x="15" y="3"/>
                  </a:cubicBezTo>
                  <a:cubicBezTo>
                    <a:pt x="15" y="3"/>
                    <a:pt x="14" y="3"/>
                    <a:pt x="13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1" y="1"/>
                    <a:pt x="10" y="1"/>
                  </a:cubicBezTo>
                  <a:cubicBezTo>
                    <a:pt x="8" y="1"/>
                    <a:pt x="5" y="3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1" y="10"/>
                    <a:pt x="2" y="9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5" y="3"/>
                    <a:pt x="8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3"/>
                    <a:pt x="15" y="3"/>
                    <a:pt x="15" y="3"/>
                  </a:cubicBezTo>
                  <a:cubicBezTo>
                    <a:pt x="16" y="3"/>
                    <a:pt x="17" y="2"/>
                    <a:pt x="18" y="1"/>
                  </a:cubicBezTo>
                  <a:cubicBezTo>
                    <a:pt x="20" y="1"/>
                    <a:pt x="21" y="0"/>
                    <a:pt x="22" y="0"/>
                  </a:cubicBezTo>
                  <a:cubicBezTo>
                    <a:pt x="23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"/>
                    <a:pt x="28" y="2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2"/>
                    <a:pt x="26" y="1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3" y="0"/>
                    <a:pt x="2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9" name="Freeform 1007">
              <a:extLst>
                <a:ext uri="{FF2B5EF4-FFF2-40B4-BE49-F238E27FC236}">
                  <a16:creationId xmlns:a16="http://schemas.microsoft.com/office/drawing/2014/main" id="{27558C89-75FF-45C5-A0D3-03D9B078A6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37763" y="774701"/>
              <a:ext cx="131763" cy="87313"/>
            </a:xfrm>
            <a:custGeom>
              <a:avLst/>
              <a:gdLst>
                <a:gd name="T0" fmla="*/ 24 w 40"/>
                <a:gd name="T1" fmla="*/ 23 h 26"/>
                <a:gd name="T2" fmla="*/ 23 w 40"/>
                <a:gd name="T3" fmla="*/ 26 h 26"/>
                <a:gd name="T4" fmla="*/ 23 w 40"/>
                <a:gd name="T5" fmla="*/ 26 h 26"/>
                <a:gd name="T6" fmla="*/ 24 w 40"/>
                <a:gd name="T7" fmla="*/ 23 h 26"/>
                <a:gd name="T8" fmla="*/ 5 w 40"/>
                <a:gd name="T9" fmla="*/ 20 h 26"/>
                <a:gd name="T10" fmla="*/ 6 w 40"/>
                <a:gd name="T11" fmla="*/ 26 h 26"/>
                <a:gd name="T12" fmla="*/ 6 w 40"/>
                <a:gd name="T13" fmla="*/ 26 h 26"/>
                <a:gd name="T14" fmla="*/ 6 w 40"/>
                <a:gd name="T15" fmla="*/ 26 h 26"/>
                <a:gd name="T16" fmla="*/ 5 w 40"/>
                <a:gd name="T17" fmla="*/ 20 h 26"/>
                <a:gd name="T18" fmla="*/ 5 w 40"/>
                <a:gd name="T19" fmla="*/ 11 h 26"/>
                <a:gd name="T20" fmla="*/ 5 w 40"/>
                <a:gd name="T21" fmla="*/ 13 h 26"/>
                <a:gd name="T22" fmla="*/ 5 w 40"/>
                <a:gd name="T23" fmla="*/ 11 h 26"/>
                <a:gd name="T24" fmla="*/ 25 w 40"/>
                <a:gd name="T25" fmla="*/ 5 h 26"/>
                <a:gd name="T26" fmla="*/ 25 w 40"/>
                <a:gd name="T27" fmla="*/ 5 h 26"/>
                <a:gd name="T28" fmla="*/ 24 w 40"/>
                <a:gd name="T29" fmla="*/ 6 h 26"/>
                <a:gd name="T30" fmla="*/ 25 w 40"/>
                <a:gd name="T31" fmla="*/ 5 h 26"/>
                <a:gd name="T32" fmla="*/ 23 w 40"/>
                <a:gd name="T33" fmla="*/ 0 h 26"/>
                <a:gd name="T34" fmla="*/ 19 w 40"/>
                <a:gd name="T35" fmla="*/ 1 h 26"/>
                <a:gd name="T36" fmla="*/ 16 w 40"/>
                <a:gd name="T37" fmla="*/ 3 h 26"/>
                <a:gd name="T38" fmla="*/ 14 w 40"/>
                <a:gd name="T39" fmla="*/ 2 h 26"/>
                <a:gd name="T40" fmla="*/ 13 w 40"/>
                <a:gd name="T41" fmla="*/ 1 h 26"/>
                <a:gd name="T42" fmla="*/ 11 w 40"/>
                <a:gd name="T43" fmla="*/ 1 h 26"/>
                <a:gd name="T44" fmla="*/ 3 w 40"/>
                <a:gd name="T45" fmla="*/ 8 h 26"/>
                <a:gd name="T46" fmla="*/ 3 w 40"/>
                <a:gd name="T47" fmla="*/ 9 h 26"/>
                <a:gd name="T48" fmla="*/ 2 w 40"/>
                <a:gd name="T49" fmla="*/ 11 h 26"/>
                <a:gd name="T50" fmla="*/ 1 w 40"/>
                <a:gd name="T51" fmla="*/ 11 h 26"/>
                <a:gd name="T52" fmla="*/ 1 w 40"/>
                <a:gd name="T53" fmla="*/ 11 h 26"/>
                <a:gd name="T54" fmla="*/ 1 w 40"/>
                <a:gd name="T55" fmla="*/ 23 h 26"/>
                <a:gd name="T56" fmla="*/ 5 w 40"/>
                <a:gd name="T57" fmla="*/ 11 h 26"/>
                <a:gd name="T58" fmla="*/ 5 w 40"/>
                <a:gd name="T59" fmla="*/ 11 h 26"/>
                <a:gd name="T60" fmla="*/ 5 w 40"/>
                <a:gd name="T61" fmla="*/ 11 h 26"/>
                <a:gd name="T62" fmla="*/ 5 w 40"/>
                <a:gd name="T63" fmla="*/ 11 h 26"/>
                <a:gd name="T64" fmla="*/ 8 w 40"/>
                <a:gd name="T65" fmla="*/ 9 h 26"/>
                <a:gd name="T66" fmla="*/ 6 w 40"/>
                <a:gd name="T67" fmla="*/ 25 h 26"/>
                <a:gd name="T68" fmla="*/ 8 w 40"/>
                <a:gd name="T69" fmla="*/ 9 h 26"/>
                <a:gd name="T70" fmla="*/ 12 w 40"/>
                <a:gd name="T71" fmla="*/ 4 h 26"/>
                <a:gd name="T72" fmla="*/ 16 w 40"/>
                <a:gd name="T73" fmla="*/ 5 h 26"/>
                <a:gd name="T74" fmla="*/ 17 w 40"/>
                <a:gd name="T75" fmla="*/ 17 h 26"/>
                <a:gd name="T76" fmla="*/ 21 w 40"/>
                <a:gd name="T77" fmla="*/ 6 h 26"/>
                <a:gd name="T78" fmla="*/ 21 w 40"/>
                <a:gd name="T79" fmla="*/ 6 h 26"/>
                <a:gd name="T80" fmla="*/ 23 w 40"/>
                <a:gd name="T81" fmla="*/ 18 h 26"/>
                <a:gd name="T82" fmla="*/ 21 w 40"/>
                <a:gd name="T83" fmla="*/ 6 h 26"/>
                <a:gd name="T84" fmla="*/ 25 w 40"/>
                <a:gd name="T85" fmla="*/ 5 h 26"/>
                <a:gd name="T86" fmla="*/ 25 w 40"/>
                <a:gd name="T87" fmla="*/ 5 h 26"/>
                <a:gd name="T88" fmla="*/ 25 w 40"/>
                <a:gd name="T89" fmla="*/ 5 h 26"/>
                <a:gd name="T90" fmla="*/ 25 w 40"/>
                <a:gd name="T91" fmla="*/ 5 h 26"/>
                <a:gd name="T92" fmla="*/ 25 w 40"/>
                <a:gd name="T93" fmla="*/ 5 h 26"/>
                <a:gd name="T94" fmla="*/ 31 w 40"/>
                <a:gd name="T95" fmla="*/ 18 h 26"/>
                <a:gd name="T96" fmla="*/ 31 w 40"/>
                <a:gd name="T97" fmla="*/ 18 h 26"/>
                <a:gd name="T98" fmla="*/ 31 w 40"/>
                <a:gd name="T99" fmla="*/ 18 h 26"/>
                <a:gd name="T100" fmla="*/ 25 w 40"/>
                <a:gd name="T101" fmla="*/ 5 h 26"/>
                <a:gd name="T102" fmla="*/ 28 w 40"/>
                <a:gd name="T103" fmla="*/ 5 h 26"/>
                <a:gd name="T104" fmla="*/ 28 w 40"/>
                <a:gd name="T105" fmla="*/ 5 h 26"/>
                <a:gd name="T106" fmla="*/ 29 w 40"/>
                <a:gd name="T107" fmla="*/ 4 h 26"/>
                <a:gd name="T108" fmla="*/ 30 w 40"/>
                <a:gd name="T109" fmla="*/ 5 h 26"/>
                <a:gd name="T110" fmla="*/ 30 w 40"/>
                <a:gd name="T111" fmla="*/ 5 h 26"/>
                <a:gd name="T112" fmla="*/ 30 w 40"/>
                <a:gd name="T113" fmla="*/ 5 h 26"/>
                <a:gd name="T114" fmla="*/ 40 w 40"/>
                <a:gd name="T115" fmla="*/ 15 h 26"/>
                <a:gd name="T116" fmla="*/ 30 w 40"/>
                <a:gd name="T117" fmla="*/ 3 h 26"/>
                <a:gd name="T118" fmla="*/ 30 w 40"/>
                <a:gd name="T119" fmla="*/ 3 h 26"/>
                <a:gd name="T120" fmla="*/ 25 w 40"/>
                <a:gd name="T121" fmla="*/ 0 h 26"/>
                <a:gd name="T122" fmla="*/ 25 w 40"/>
                <a:gd name="T123" fmla="*/ 0 h 26"/>
                <a:gd name="T124" fmla="*/ 23 w 40"/>
                <a:gd name="T12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0" h="26">
                  <a:moveTo>
                    <a:pt x="24" y="23"/>
                  </a:moveTo>
                  <a:cubicBezTo>
                    <a:pt x="24" y="24"/>
                    <a:pt x="23" y="25"/>
                    <a:pt x="23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5"/>
                    <a:pt x="24" y="24"/>
                    <a:pt x="24" y="23"/>
                  </a:cubicBezTo>
                  <a:moveTo>
                    <a:pt x="5" y="20"/>
                  </a:moveTo>
                  <a:cubicBezTo>
                    <a:pt x="4" y="23"/>
                    <a:pt x="4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4"/>
                    <a:pt x="4" y="22"/>
                    <a:pt x="5" y="20"/>
                  </a:cubicBezTo>
                  <a:moveTo>
                    <a:pt x="5" y="11"/>
                  </a:moveTo>
                  <a:cubicBezTo>
                    <a:pt x="6" y="11"/>
                    <a:pt x="6" y="12"/>
                    <a:pt x="5" y="13"/>
                  </a:cubicBezTo>
                  <a:cubicBezTo>
                    <a:pt x="6" y="12"/>
                    <a:pt x="6" y="11"/>
                    <a:pt x="5" y="11"/>
                  </a:cubicBezTo>
                  <a:moveTo>
                    <a:pt x="25" y="5"/>
                  </a:moveTo>
                  <a:cubicBezTo>
                    <a:pt x="25" y="5"/>
                    <a:pt x="25" y="5"/>
                    <a:pt x="25" y="5"/>
                  </a:cubicBezTo>
                  <a:cubicBezTo>
                    <a:pt x="25" y="6"/>
                    <a:pt x="25" y="6"/>
                    <a:pt x="24" y="6"/>
                  </a:cubicBezTo>
                  <a:cubicBezTo>
                    <a:pt x="25" y="6"/>
                    <a:pt x="25" y="6"/>
                    <a:pt x="25" y="5"/>
                  </a:cubicBezTo>
                  <a:moveTo>
                    <a:pt x="23" y="0"/>
                  </a:moveTo>
                  <a:cubicBezTo>
                    <a:pt x="22" y="0"/>
                    <a:pt x="21" y="1"/>
                    <a:pt x="19" y="1"/>
                  </a:cubicBezTo>
                  <a:cubicBezTo>
                    <a:pt x="18" y="2"/>
                    <a:pt x="17" y="3"/>
                    <a:pt x="16" y="3"/>
                  </a:cubicBezTo>
                  <a:cubicBezTo>
                    <a:pt x="16" y="3"/>
                    <a:pt x="15" y="3"/>
                    <a:pt x="14" y="2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9" y="1"/>
                    <a:pt x="6" y="3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6"/>
                    <a:pt x="0" y="21"/>
                    <a:pt x="1" y="23"/>
                  </a:cubicBezTo>
                  <a:cubicBezTo>
                    <a:pt x="0" y="20"/>
                    <a:pt x="4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16"/>
                    <a:pt x="6" y="21"/>
                    <a:pt x="6" y="25"/>
                  </a:cubicBezTo>
                  <a:cubicBezTo>
                    <a:pt x="6" y="21"/>
                    <a:pt x="6" y="16"/>
                    <a:pt x="8" y="9"/>
                  </a:cubicBezTo>
                  <a:cubicBezTo>
                    <a:pt x="9" y="5"/>
                    <a:pt x="11" y="4"/>
                    <a:pt x="12" y="4"/>
                  </a:cubicBezTo>
                  <a:cubicBezTo>
                    <a:pt x="13" y="4"/>
                    <a:pt x="14" y="5"/>
                    <a:pt x="16" y="5"/>
                  </a:cubicBezTo>
                  <a:cubicBezTo>
                    <a:pt x="19" y="7"/>
                    <a:pt x="17" y="13"/>
                    <a:pt x="17" y="17"/>
                  </a:cubicBezTo>
                  <a:cubicBezTo>
                    <a:pt x="19" y="15"/>
                    <a:pt x="19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7"/>
                    <a:pt x="23" y="12"/>
                    <a:pt x="23" y="18"/>
                  </a:cubicBezTo>
                  <a:cubicBezTo>
                    <a:pt x="23" y="12"/>
                    <a:pt x="22" y="7"/>
                    <a:pt x="21" y="6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8" y="6"/>
                    <a:pt x="29" y="12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9" y="12"/>
                    <a:pt x="28" y="6"/>
                    <a:pt x="25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9" y="4"/>
                    <a:pt x="29" y="4"/>
                  </a:cubicBezTo>
                  <a:cubicBezTo>
                    <a:pt x="29" y="4"/>
                    <a:pt x="29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4" y="7"/>
                    <a:pt x="38" y="12"/>
                    <a:pt x="40" y="15"/>
                  </a:cubicBezTo>
                  <a:cubicBezTo>
                    <a:pt x="39" y="8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9" y="2"/>
                    <a:pt x="27" y="1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4" y="0"/>
                    <a:pt x="23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0" name="Freeform 1008">
              <a:extLst>
                <a:ext uri="{FF2B5EF4-FFF2-40B4-BE49-F238E27FC236}">
                  <a16:creationId xmlns:a16="http://schemas.microsoft.com/office/drawing/2014/main" id="{1D4F78AF-0778-42FC-A7A5-FD387E2C2E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0751" y="938213"/>
              <a:ext cx="141288" cy="134938"/>
            </a:xfrm>
            <a:custGeom>
              <a:avLst/>
              <a:gdLst>
                <a:gd name="T0" fmla="*/ 27 w 43"/>
                <a:gd name="T1" fmla="*/ 0 h 41"/>
                <a:gd name="T2" fmla="*/ 27 w 43"/>
                <a:gd name="T3" fmla="*/ 0 h 41"/>
                <a:gd name="T4" fmla="*/ 27 w 43"/>
                <a:gd name="T5" fmla="*/ 0 h 41"/>
                <a:gd name="T6" fmla="*/ 10 w 43"/>
                <a:gd name="T7" fmla="*/ 4 h 41"/>
                <a:gd name="T8" fmla="*/ 8 w 43"/>
                <a:gd name="T9" fmla="*/ 7 h 41"/>
                <a:gd name="T10" fmla="*/ 8 w 43"/>
                <a:gd name="T11" fmla="*/ 8 h 41"/>
                <a:gd name="T12" fmla="*/ 8 w 43"/>
                <a:gd name="T13" fmla="*/ 10 h 41"/>
                <a:gd name="T14" fmla="*/ 7 w 43"/>
                <a:gd name="T15" fmla="*/ 12 h 41"/>
                <a:gd name="T16" fmla="*/ 4 w 43"/>
                <a:gd name="T17" fmla="*/ 13 h 41"/>
                <a:gd name="T18" fmla="*/ 0 w 43"/>
                <a:gd name="T19" fmla="*/ 17 h 41"/>
                <a:gd name="T20" fmla="*/ 0 w 43"/>
                <a:gd name="T21" fmla="*/ 18 h 41"/>
                <a:gd name="T22" fmla="*/ 2 w 43"/>
                <a:gd name="T23" fmla="*/ 30 h 41"/>
                <a:gd name="T24" fmla="*/ 2 w 43"/>
                <a:gd name="T25" fmla="*/ 30 h 41"/>
                <a:gd name="T26" fmla="*/ 14 w 43"/>
                <a:gd name="T27" fmla="*/ 41 h 41"/>
                <a:gd name="T28" fmla="*/ 6 w 43"/>
                <a:gd name="T29" fmla="*/ 19 h 41"/>
                <a:gd name="T30" fmla="*/ 24 w 43"/>
                <a:gd name="T31" fmla="*/ 37 h 41"/>
                <a:gd name="T32" fmla="*/ 8 w 43"/>
                <a:gd name="T33" fmla="*/ 17 h 41"/>
                <a:gd name="T34" fmla="*/ 9 w 43"/>
                <a:gd name="T35" fmla="*/ 17 h 41"/>
                <a:gd name="T36" fmla="*/ 23 w 43"/>
                <a:gd name="T37" fmla="*/ 24 h 41"/>
                <a:gd name="T38" fmla="*/ 11 w 43"/>
                <a:gd name="T39" fmla="*/ 15 h 41"/>
                <a:gd name="T40" fmla="*/ 12 w 43"/>
                <a:gd name="T41" fmla="*/ 14 h 41"/>
                <a:gd name="T42" fmla="*/ 25 w 43"/>
                <a:gd name="T43" fmla="*/ 21 h 41"/>
                <a:gd name="T44" fmla="*/ 14 w 43"/>
                <a:gd name="T45" fmla="*/ 11 h 41"/>
                <a:gd name="T46" fmla="*/ 15 w 43"/>
                <a:gd name="T47" fmla="*/ 11 h 41"/>
                <a:gd name="T48" fmla="*/ 33 w 43"/>
                <a:gd name="T49" fmla="*/ 21 h 41"/>
                <a:gd name="T50" fmla="*/ 16 w 43"/>
                <a:gd name="T51" fmla="*/ 7 h 41"/>
                <a:gd name="T52" fmla="*/ 19 w 43"/>
                <a:gd name="T53" fmla="*/ 7 h 41"/>
                <a:gd name="T54" fmla="*/ 38 w 43"/>
                <a:gd name="T55" fmla="*/ 14 h 41"/>
                <a:gd name="T56" fmla="*/ 18 w 43"/>
                <a:gd name="T57" fmla="*/ 3 h 41"/>
                <a:gd name="T58" fmla="*/ 27 w 43"/>
                <a:gd name="T59" fmla="*/ 2 h 41"/>
                <a:gd name="T60" fmla="*/ 43 w 43"/>
                <a:gd name="T61" fmla="*/ 4 h 41"/>
                <a:gd name="T62" fmla="*/ 27 w 43"/>
                <a:gd name="T6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" h="41"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9" y="1"/>
                    <a:pt x="14" y="2"/>
                    <a:pt x="10" y="4"/>
                  </a:cubicBezTo>
                  <a:cubicBezTo>
                    <a:pt x="9" y="4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9"/>
                    <a:pt x="8" y="9"/>
                    <a:pt x="8" y="10"/>
                  </a:cubicBezTo>
                  <a:cubicBezTo>
                    <a:pt x="8" y="11"/>
                    <a:pt x="8" y="11"/>
                    <a:pt x="7" y="12"/>
                  </a:cubicBezTo>
                  <a:cubicBezTo>
                    <a:pt x="6" y="13"/>
                    <a:pt x="5" y="13"/>
                    <a:pt x="4" y="13"/>
                  </a:cubicBezTo>
                  <a:cubicBezTo>
                    <a:pt x="1" y="14"/>
                    <a:pt x="0" y="15"/>
                    <a:pt x="0" y="17"/>
                  </a:cubicBezTo>
                  <a:cubicBezTo>
                    <a:pt x="0" y="17"/>
                    <a:pt x="0" y="18"/>
                    <a:pt x="0" y="18"/>
                  </a:cubicBezTo>
                  <a:cubicBezTo>
                    <a:pt x="0" y="21"/>
                    <a:pt x="0" y="25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7" y="39"/>
                    <a:pt x="10" y="40"/>
                    <a:pt x="14" y="41"/>
                  </a:cubicBezTo>
                  <a:cubicBezTo>
                    <a:pt x="1" y="32"/>
                    <a:pt x="3" y="20"/>
                    <a:pt x="6" y="19"/>
                  </a:cubicBezTo>
                  <a:cubicBezTo>
                    <a:pt x="6" y="25"/>
                    <a:pt x="13" y="36"/>
                    <a:pt x="24" y="37"/>
                  </a:cubicBezTo>
                  <a:cubicBezTo>
                    <a:pt x="17" y="36"/>
                    <a:pt x="5" y="19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3" y="17"/>
                    <a:pt x="18" y="22"/>
                    <a:pt x="23" y="24"/>
                  </a:cubicBezTo>
                  <a:cubicBezTo>
                    <a:pt x="20" y="20"/>
                    <a:pt x="12" y="17"/>
                    <a:pt x="11" y="15"/>
                  </a:cubicBezTo>
                  <a:cubicBezTo>
                    <a:pt x="11" y="15"/>
                    <a:pt x="12" y="14"/>
                    <a:pt x="12" y="14"/>
                  </a:cubicBezTo>
                  <a:cubicBezTo>
                    <a:pt x="16" y="14"/>
                    <a:pt x="23" y="20"/>
                    <a:pt x="25" y="21"/>
                  </a:cubicBezTo>
                  <a:cubicBezTo>
                    <a:pt x="21" y="15"/>
                    <a:pt x="12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ubicBezTo>
                    <a:pt x="19" y="11"/>
                    <a:pt x="30" y="17"/>
                    <a:pt x="33" y="21"/>
                  </a:cubicBezTo>
                  <a:cubicBezTo>
                    <a:pt x="33" y="13"/>
                    <a:pt x="13" y="9"/>
                    <a:pt x="16" y="7"/>
                  </a:cubicBezTo>
                  <a:cubicBezTo>
                    <a:pt x="16" y="7"/>
                    <a:pt x="17" y="7"/>
                    <a:pt x="19" y="7"/>
                  </a:cubicBezTo>
                  <a:cubicBezTo>
                    <a:pt x="24" y="7"/>
                    <a:pt x="34" y="9"/>
                    <a:pt x="38" y="14"/>
                  </a:cubicBezTo>
                  <a:cubicBezTo>
                    <a:pt x="33" y="1"/>
                    <a:pt x="7" y="6"/>
                    <a:pt x="18" y="3"/>
                  </a:cubicBezTo>
                  <a:cubicBezTo>
                    <a:pt x="22" y="2"/>
                    <a:pt x="24" y="2"/>
                    <a:pt x="27" y="2"/>
                  </a:cubicBezTo>
                  <a:cubicBezTo>
                    <a:pt x="33" y="2"/>
                    <a:pt x="37" y="4"/>
                    <a:pt x="43" y="4"/>
                  </a:cubicBezTo>
                  <a:cubicBezTo>
                    <a:pt x="38" y="1"/>
                    <a:pt x="28" y="0"/>
                    <a:pt x="2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1" name="Freeform 1009">
              <a:extLst>
                <a:ext uri="{FF2B5EF4-FFF2-40B4-BE49-F238E27FC236}">
                  <a16:creationId xmlns:a16="http://schemas.microsoft.com/office/drawing/2014/main" id="{959E9A52-A1BC-4163-B6E0-F198DD86D67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7413" y="1125538"/>
              <a:ext cx="92075" cy="96838"/>
            </a:xfrm>
            <a:custGeom>
              <a:avLst/>
              <a:gdLst>
                <a:gd name="T0" fmla="*/ 4 w 28"/>
                <a:gd name="T1" fmla="*/ 0 h 29"/>
                <a:gd name="T2" fmla="*/ 1 w 28"/>
                <a:gd name="T3" fmla="*/ 2 h 29"/>
                <a:gd name="T4" fmla="*/ 1 w 28"/>
                <a:gd name="T5" fmla="*/ 2 h 29"/>
                <a:gd name="T6" fmla="*/ 1 w 28"/>
                <a:gd name="T7" fmla="*/ 2 h 29"/>
                <a:gd name="T8" fmla="*/ 0 w 28"/>
                <a:gd name="T9" fmla="*/ 5 h 29"/>
                <a:gd name="T10" fmla="*/ 0 w 28"/>
                <a:gd name="T11" fmla="*/ 7 h 29"/>
                <a:gd name="T12" fmla="*/ 0 w 28"/>
                <a:gd name="T13" fmla="*/ 7 h 29"/>
                <a:gd name="T14" fmla="*/ 0 w 28"/>
                <a:gd name="T15" fmla="*/ 7 h 29"/>
                <a:gd name="T16" fmla="*/ 0 w 28"/>
                <a:gd name="T17" fmla="*/ 8 h 29"/>
                <a:gd name="T18" fmla="*/ 20 w 28"/>
                <a:gd name="T19" fmla="*/ 28 h 29"/>
                <a:gd name="T20" fmla="*/ 22 w 28"/>
                <a:gd name="T21" fmla="*/ 29 h 29"/>
                <a:gd name="T22" fmla="*/ 5 w 28"/>
                <a:gd name="T23" fmla="*/ 14 h 29"/>
                <a:gd name="T24" fmla="*/ 8 w 28"/>
                <a:gd name="T25" fmla="*/ 15 h 29"/>
                <a:gd name="T26" fmla="*/ 26 w 28"/>
                <a:gd name="T27" fmla="*/ 23 h 29"/>
                <a:gd name="T28" fmla="*/ 24 w 28"/>
                <a:gd name="T29" fmla="*/ 22 h 29"/>
                <a:gd name="T30" fmla="*/ 3 w 28"/>
                <a:gd name="T31" fmla="*/ 7 h 29"/>
                <a:gd name="T32" fmla="*/ 3 w 28"/>
                <a:gd name="T33" fmla="*/ 7 h 29"/>
                <a:gd name="T34" fmla="*/ 10 w 28"/>
                <a:gd name="T35" fmla="*/ 11 h 29"/>
                <a:gd name="T36" fmla="*/ 18 w 28"/>
                <a:gd name="T37" fmla="*/ 14 h 29"/>
                <a:gd name="T38" fmla="*/ 18 w 28"/>
                <a:gd name="T39" fmla="*/ 13 h 29"/>
                <a:gd name="T40" fmla="*/ 4 w 28"/>
                <a:gd name="T41" fmla="*/ 5 h 29"/>
                <a:gd name="T42" fmla="*/ 4 w 28"/>
                <a:gd name="T43" fmla="*/ 5 h 29"/>
                <a:gd name="T44" fmla="*/ 16 w 28"/>
                <a:gd name="T45" fmla="*/ 9 h 29"/>
                <a:gd name="T46" fmla="*/ 27 w 28"/>
                <a:gd name="T47" fmla="*/ 13 h 29"/>
                <a:gd name="T48" fmla="*/ 28 w 28"/>
                <a:gd name="T49" fmla="*/ 12 h 29"/>
                <a:gd name="T50" fmla="*/ 6 w 28"/>
                <a:gd name="T51" fmla="*/ 2 h 29"/>
                <a:gd name="T52" fmla="*/ 7 w 28"/>
                <a:gd name="T53" fmla="*/ 2 h 29"/>
                <a:gd name="T54" fmla="*/ 16 w 28"/>
                <a:gd name="T55" fmla="*/ 4 h 29"/>
                <a:gd name="T56" fmla="*/ 25 w 28"/>
                <a:gd name="T57" fmla="*/ 6 h 29"/>
                <a:gd name="T58" fmla="*/ 25 w 28"/>
                <a:gd name="T59" fmla="*/ 6 h 29"/>
                <a:gd name="T60" fmla="*/ 18 w 28"/>
                <a:gd name="T61" fmla="*/ 2 h 29"/>
                <a:gd name="T62" fmla="*/ 18 w 28"/>
                <a:gd name="T63" fmla="*/ 2 h 29"/>
                <a:gd name="T64" fmla="*/ 17 w 28"/>
                <a:gd name="T65" fmla="*/ 2 h 29"/>
                <a:gd name="T66" fmla="*/ 17 w 28"/>
                <a:gd name="T67" fmla="*/ 2 h 29"/>
                <a:gd name="T68" fmla="*/ 17 w 28"/>
                <a:gd name="T69" fmla="*/ 2 h 29"/>
                <a:gd name="T70" fmla="*/ 15 w 28"/>
                <a:gd name="T71" fmla="*/ 2 h 29"/>
                <a:gd name="T72" fmla="*/ 4 w 28"/>
                <a:gd name="T7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" h="29">
                  <a:moveTo>
                    <a:pt x="4" y="0"/>
                  </a:moveTo>
                  <a:cubicBezTo>
                    <a:pt x="1" y="0"/>
                    <a:pt x="1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4"/>
                    <a:pt x="0" y="4"/>
                    <a:pt x="0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11"/>
                    <a:pt x="8" y="23"/>
                    <a:pt x="20" y="28"/>
                  </a:cubicBezTo>
                  <a:cubicBezTo>
                    <a:pt x="20" y="29"/>
                    <a:pt x="21" y="29"/>
                    <a:pt x="22" y="29"/>
                  </a:cubicBezTo>
                  <a:cubicBezTo>
                    <a:pt x="16" y="26"/>
                    <a:pt x="3" y="14"/>
                    <a:pt x="5" y="14"/>
                  </a:cubicBezTo>
                  <a:cubicBezTo>
                    <a:pt x="6" y="14"/>
                    <a:pt x="7" y="14"/>
                    <a:pt x="8" y="15"/>
                  </a:cubicBezTo>
                  <a:cubicBezTo>
                    <a:pt x="16" y="21"/>
                    <a:pt x="24" y="23"/>
                    <a:pt x="26" y="23"/>
                  </a:cubicBezTo>
                  <a:cubicBezTo>
                    <a:pt x="26" y="23"/>
                    <a:pt x="26" y="22"/>
                    <a:pt x="24" y="22"/>
                  </a:cubicBezTo>
                  <a:cubicBezTo>
                    <a:pt x="18" y="20"/>
                    <a:pt x="2" y="8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7" y="9"/>
                    <a:pt x="10" y="11"/>
                  </a:cubicBezTo>
                  <a:cubicBezTo>
                    <a:pt x="13" y="12"/>
                    <a:pt x="17" y="14"/>
                    <a:pt x="18" y="14"/>
                  </a:cubicBezTo>
                  <a:cubicBezTo>
                    <a:pt x="18" y="14"/>
                    <a:pt x="18" y="14"/>
                    <a:pt x="18" y="13"/>
                  </a:cubicBezTo>
                  <a:cubicBezTo>
                    <a:pt x="16" y="10"/>
                    <a:pt x="1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6" y="5"/>
                    <a:pt x="11" y="7"/>
                    <a:pt x="16" y="9"/>
                  </a:cubicBezTo>
                  <a:cubicBezTo>
                    <a:pt x="21" y="11"/>
                    <a:pt x="26" y="13"/>
                    <a:pt x="27" y="13"/>
                  </a:cubicBezTo>
                  <a:cubicBezTo>
                    <a:pt x="28" y="13"/>
                    <a:pt x="28" y="12"/>
                    <a:pt x="28" y="12"/>
                  </a:cubicBezTo>
                  <a:cubicBezTo>
                    <a:pt x="26" y="10"/>
                    <a:pt x="2" y="3"/>
                    <a:pt x="6" y="2"/>
                  </a:cubicBezTo>
                  <a:cubicBezTo>
                    <a:pt x="6" y="2"/>
                    <a:pt x="6" y="2"/>
                    <a:pt x="7" y="2"/>
                  </a:cubicBezTo>
                  <a:cubicBezTo>
                    <a:pt x="9" y="2"/>
                    <a:pt x="12" y="3"/>
                    <a:pt x="16" y="4"/>
                  </a:cubicBezTo>
                  <a:cubicBezTo>
                    <a:pt x="19" y="5"/>
                    <a:pt x="23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4"/>
                    <a:pt x="20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2"/>
                    <a:pt x="16" y="2"/>
                    <a:pt x="15" y="2"/>
                  </a:cubicBezTo>
                  <a:cubicBezTo>
                    <a:pt x="10" y="1"/>
                    <a:pt x="6" y="0"/>
                    <a:pt x="4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2" name="Freeform 1010">
              <a:extLst>
                <a:ext uri="{FF2B5EF4-FFF2-40B4-BE49-F238E27FC236}">
                  <a16:creationId xmlns:a16="http://schemas.microsoft.com/office/drawing/2014/main" id="{7DE6507C-BD65-461A-AB84-E430D433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5213" y="1204913"/>
              <a:ext cx="106363" cy="73025"/>
            </a:xfrm>
            <a:custGeom>
              <a:avLst/>
              <a:gdLst>
                <a:gd name="T0" fmla="*/ 26 w 32"/>
                <a:gd name="T1" fmla="*/ 0 h 22"/>
                <a:gd name="T2" fmla="*/ 22 w 32"/>
                <a:gd name="T3" fmla="*/ 2 h 22"/>
                <a:gd name="T4" fmla="*/ 22 w 32"/>
                <a:gd name="T5" fmla="*/ 2 h 22"/>
                <a:gd name="T6" fmla="*/ 22 w 32"/>
                <a:gd name="T7" fmla="*/ 2 h 22"/>
                <a:gd name="T8" fmla="*/ 21 w 32"/>
                <a:gd name="T9" fmla="*/ 2 h 22"/>
                <a:gd name="T10" fmla="*/ 17 w 32"/>
                <a:gd name="T11" fmla="*/ 6 h 22"/>
                <a:gd name="T12" fmla="*/ 0 w 32"/>
                <a:gd name="T13" fmla="*/ 20 h 22"/>
                <a:gd name="T14" fmla="*/ 4 w 32"/>
                <a:gd name="T15" fmla="*/ 22 h 22"/>
                <a:gd name="T16" fmla="*/ 12 w 32"/>
                <a:gd name="T17" fmla="*/ 21 h 22"/>
                <a:gd name="T18" fmla="*/ 24 w 32"/>
                <a:gd name="T19" fmla="*/ 17 h 22"/>
                <a:gd name="T20" fmla="*/ 32 w 32"/>
                <a:gd name="T21" fmla="*/ 7 h 22"/>
                <a:gd name="T22" fmla="*/ 32 w 32"/>
                <a:gd name="T23" fmla="*/ 6 h 22"/>
                <a:gd name="T24" fmla="*/ 30 w 32"/>
                <a:gd name="T25" fmla="*/ 9 h 22"/>
                <a:gd name="T26" fmla="*/ 13 w 32"/>
                <a:gd name="T27" fmla="*/ 19 h 22"/>
                <a:gd name="T28" fmla="*/ 11 w 32"/>
                <a:gd name="T29" fmla="*/ 19 h 22"/>
                <a:gd name="T30" fmla="*/ 24 w 32"/>
                <a:gd name="T31" fmla="*/ 10 h 22"/>
                <a:gd name="T32" fmla="*/ 26 w 32"/>
                <a:gd name="T33" fmla="*/ 8 h 22"/>
                <a:gd name="T34" fmla="*/ 20 w 32"/>
                <a:gd name="T35" fmla="*/ 11 h 22"/>
                <a:gd name="T36" fmla="*/ 8 w 32"/>
                <a:gd name="T37" fmla="*/ 17 h 22"/>
                <a:gd name="T38" fmla="*/ 8 w 32"/>
                <a:gd name="T39" fmla="*/ 17 h 22"/>
                <a:gd name="T40" fmla="*/ 24 w 32"/>
                <a:gd name="T41" fmla="*/ 4 h 22"/>
                <a:gd name="T42" fmla="*/ 26 w 32"/>
                <a:gd name="T4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2" h="22">
                  <a:moveTo>
                    <a:pt x="26" y="0"/>
                  </a:moveTo>
                  <a:cubicBezTo>
                    <a:pt x="25" y="0"/>
                    <a:pt x="24" y="1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4"/>
                    <a:pt x="19" y="5"/>
                    <a:pt x="17" y="6"/>
                  </a:cubicBezTo>
                  <a:cubicBezTo>
                    <a:pt x="9" y="13"/>
                    <a:pt x="0" y="18"/>
                    <a:pt x="0" y="20"/>
                  </a:cubicBezTo>
                  <a:cubicBezTo>
                    <a:pt x="0" y="21"/>
                    <a:pt x="1" y="22"/>
                    <a:pt x="4" y="22"/>
                  </a:cubicBezTo>
                  <a:cubicBezTo>
                    <a:pt x="6" y="22"/>
                    <a:pt x="9" y="21"/>
                    <a:pt x="12" y="21"/>
                  </a:cubicBezTo>
                  <a:cubicBezTo>
                    <a:pt x="15" y="21"/>
                    <a:pt x="19" y="19"/>
                    <a:pt x="24" y="17"/>
                  </a:cubicBezTo>
                  <a:cubicBezTo>
                    <a:pt x="24" y="17"/>
                    <a:pt x="31" y="12"/>
                    <a:pt x="32" y="7"/>
                  </a:cubicBezTo>
                  <a:cubicBezTo>
                    <a:pt x="32" y="7"/>
                    <a:pt x="32" y="6"/>
                    <a:pt x="32" y="6"/>
                  </a:cubicBezTo>
                  <a:cubicBezTo>
                    <a:pt x="32" y="6"/>
                    <a:pt x="31" y="7"/>
                    <a:pt x="30" y="9"/>
                  </a:cubicBezTo>
                  <a:cubicBezTo>
                    <a:pt x="27" y="13"/>
                    <a:pt x="21" y="18"/>
                    <a:pt x="13" y="19"/>
                  </a:cubicBezTo>
                  <a:cubicBezTo>
                    <a:pt x="12" y="19"/>
                    <a:pt x="11" y="19"/>
                    <a:pt x="11" y="19"/>
                  </a:cubicBezTo>
                  <a:cubicBezTo>
                    <a:pt x="7" y="19"/>
                    <a:pt x="19" y="14"/>
                    <a:pt x="24" y="1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2" y="9"/>
                    <a:pt x="20" y="11"/>
                  </a:cubicBezTo>
                  <a:cubicBezTo>
                    <a:pt x="16" y="14"/>
                    <a:pt x="10" y="16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6" y="17"/>
                    <a:pt x="20" y="8"/>
                    <a:pt x="24" y="4"/>
                  </a:cubicBezTo>
                  <a:cubicBezTo>
                    <a:pt x="26" y="1"/>
                    <a:pt x="26" y="0"/>
                    <a:pt x="2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3" name="Freeform 1011">
              <a:extLst>
                <a:ext uri="{FF2B5EF4-FFF2-40B4-BE49-F238E27FC236}">
                  <a16:creationId xmlns:a16="http://schemas.microsoft.com/office/drawing/2014/main" id="{0A756649-1660-4C2A-BA08-525765D15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9851" y="898526"/>
              <a:ext cx="42863" cy="107950"/>
            </a:xfrm>
            <a:custGeom>
              <a:avLst/>
              <a:gdLst>
                <a:gd name="T0" fmla="*/ 11 w 13"/>
                <a:gd name="T1" fmla="*/ 0 h 33"/>
                <a:gd name="T2" fmla="*/ 1 w 13"/>
                <a:gd name="T3" fmla="*/ 20 h 33"/>
                <a:gd name="T4" fmla="*/ 0 w 13"/>
                <a:gd name="T5" fmla="*/ 22 h 33"/>
                <a:gd name="T6" fmla="*/ 8 w 13"/>
                <a:gd name="T7" fmla="*/ 8 h 33"/>
                <a:gd name="T8" fmla="*/ 9 w 13"/>
                <a:gd name="T9" fmla="*/ 8 h 33"/>
                <a:gd name="T10" fmla="*/ 5 w 13"/>
                <a:gd name="T11" fmla="*/ 24 h 33"/>
                <a:gd name="T12" fmla="*/ 5 w 13"/>
                <a:gd name="T13" fmla="*/ 24 h 33"/>
                <a:gd name="T14" fmla="*/ 10 w 13"/>
                <a:gd name="T15" fmla="*/ 9 h 33"/>
                <a:gd name="T16" fmla="*/ 10 w 13"/>
                <a:gd name="T17" fmla="*/ 12 h 33"/>
                <a:gd name="T18" fmla="*/ 7 w 13"/>
                <a:gd name="T19" fmla="*/ 33 h 33"/>
                <a:gd name="T20" fmla="*/ 7 w 13"/>
                <a:gd name="T21" fmla="*/ 33 h 33"/>
                <a:gd name="T22" fmla="*/ 9 w 13"/>
                <a:gd name="T23" fmla="*/ 31 h 33"/>
                <a:gd name="T24" fmla="*/ 12 w 13"/>
                <a:gd name="T25" fmla="*/ 8 h 33"/>
                <a:gd name="T26" fmla="*/ 13 w 13"/>
                <a:gd name="T27" fmla="*/ 5 h 33"/>
                <a:gd name="T28" fmla="*/ 11 w 13"/>
                <a:gd name="T2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" h="33">
                  <a:moveTo>
                    <a:pt x="11" y="0"/>
                  </a:moveTo>
                  <a:cubicBezTo>
                    <a:pt x="9" y="0"/>
                    <a:pt x="6" y="5"/>
                    <a:pt x="1" y="20"/>
                  </a:cubicBezTo>
                  <a:cubicBezTo>
                    <a:pt x="1" y="21"/>
                    <a:pt x="0" y="21"/>
                    <a:pt x="0" y="22"/>
                  </a:cubicBezTo>
                  <a:cubicBezTo>
                    <a:pt x="3" y="18"/>
                    <a:pt x="7" y="8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9" y="11"/>
                    <a:pt x="4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7" y="22"/>
                    <a:pt x="10" y="9"/>
                    <a:pt x="10" y="9"/>
                  </a:cubicBezTo>
                  <a:cubicBezTo>
                    <a:pt x="11" y="9"/>
                    <a:pt x="10" y="10"/>
                    <a:pt x="10" y="12"/>
                  </a:cubicBezTo>
                  <a:cubicBezTo>
                    <a:pt x="9" y="20"/>
                    <a:pt x="5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8" y="33"/>
                    <a:pt x="9" y="32"/>
                    <a:pt x="9" y="31"/>
                  </a:cubicBezTo>
                  <a:cubicBezTo>
                    <a:pt x="11" y="22"/>
                    <a:pt x="11" y="14"/>
                    <a:pt x="12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3" y="2"/>
                    <a:pt x="12" y="0"/>
                    <a:pt x="1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4" name="Freeform 1012">
              <a:extLst>
                <a:ext uri="{FF2B5EF4-FFF2-40B4-BE49-F238E27FC236}">
                  <a16:creationId xmlns:a16="http://schemas.microsoft.com/office/drawing/2014/main" id="{35187E92-1AD8-4F94-B344-4E0C91FEE2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0313" y="7921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5" name="Freeform 1013">
              <a:extLst>
                <a:ext uri="{FF2B5EF4-FFF2-40B4-BE49-F238E27FC236}">
                  <a16:creationId xmlns:a16="http://schemas.microsoft.com/office/drawing/2014/main" id="{A7F98D42-52C7-44AE-AB39-98CC23251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0313" y="7921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6" name="Freeform 1014">
              <a:extLst>
                <a:ext uri="{FF2B5EF4-FFF2-40B4-BE49-F238E27FC236}">
                  <a16:creationId xmlns:a16="http://schemas.microsoft.com/office/drawing/2014/main" id="{DE4FBA84-540B-4E8C-8EF2-D4F23786C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7138" y="795338"/>
              <a:ext cx="6350" cy="55563"/>
            </a:xfrm>
            <a:custGeom>
              <a:avLst/>
              <a:gdLst>
                <a:gd name="T0" fmla="*/ 0 w 2"/>
                <a:gd name="T1" fmla="*/ 0 h 17"/>
                <a:gd name="T2" fmla="*/ 0 w 2"/>
                <a:gd name="T3" fmla="*/ 17 h 17"/>
                <a:gd name="T4" fmla="*/ 0 w 2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7">
                  <a:moveTo>
                    <a:pt x="0" y="0"/>
                  </a:moveTo>
                  <a:cubicBezTo>
                    <a:pt x="0" y="3"/>
                    <a:pt x="1" y="12"/>
                    <a:pt x="0" y="17"/>
                  </a:cubicBezTo>
                  <a:cubicBezTo>
                    <a:pt x="2" y="10"/>
                    <a:pt x="0" y="3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7" name="Freeform 1015">
              <a:extLst>
                <a:ext uri="{FF2B5EF4-FFF2-40B4-BE49-F238E27FC236}">
                  <a16:creationId xmlns:a16="http://schemas.microsoft.com/office/drawing/2014/main" id="{0341980B-5CCF-4BAA-80CE-86AD6D273C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7613" y="792163"/>
              <a:ext cx="12700" cy="69850"/>
            </a:xfrm>
            <a:custGeom>
              <a:avLst/>
              <a:gdLst>
                <a:gd name="T0" fmla="*/ 4 w 4"/>
                <a:gd name="T1" fmla="*/ 0 h 21"/>
                <a:gd name="T2" fmla="*/ 0 w 4"/>
                <a:gd name="T3" fmla="*/ 1 h 21"/>
                <a:gd name="T4" fmla="*/ 2 w 4"/>
                <a:gd name="T5" fmla="*/ 13 h 21"/>
                <a:gd name="T6" fmla="*/ 2 w 4"/>
                <a:gd name="T7" fmla="*/ 21 h 21"/>
                <a:gd name="T8" fmla="*/ 3 w 4"/>
                <a:gd name="T9" fmla="*/ 18 h 21"/>
                <a:gd name="T10" fmla="*/ 3 w 4"/>
                <a:gd name="T11" fmla="*/ 1 h 21"/>
                <a:gd name="T12" fmla="*/ 4 w 4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1">
                  <a:moveTo>
                    <a:pt x="4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2" y="7"/>
                    <a:pt x="2" y="13"/>
                  </a:cubicBezTo>
                  <a:cubicBezTo>
                    <a:pt x="2" y="16"/>
                    <a:pt x="2" y="19"/>
                    <a:pt x="2" y="21"/>
                  </a:cubicBezTo>
                  <a:cubicBezTo>
                    <a:pt x="2" y="20"/>
                    <a:pt x="3" y="19"/>
                    <a:pt x="3" y="18"/>
                  </a:cubicBezTo>
                  <a:cubicBezTo>
                    <a:pt x="4" y="13"/>
                    <a:pt x="3" y="4"/>
                    <a:pt x="3" y="1"/>
                  </a:cubicBezTo>
                  <a:cubicBezTo>
                    <a:pt x="4" y="1"/>
                    <a:pt x="4" y="1"/>
                    <a:pt x="4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8" name="Freeform 1016">
              <a:extLst>
                <a:ext uri="{FF2B5EF4-FFF2-40B4-BE49-F238E27FC236}">
                  <a16:creationId xmlns:a16="http://schemas.microsoft.com/office/drawing/2014/main" id="{6F8FAD19-C70E-4E2B-A953-687EC25896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838" y="788988"/>
              <a:ext cx="6350" cy="3175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0 w 2"/>
                <a:gd name="T5" fmla="*/ 1 h 1"/>
                <a:gd name="T6" fmla="*/ 2 w 2"/>
                <a:gd name="T7" fmla="*/ 1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9" name="Freeform 1017">
              <a:extLst>
                <a:ext uri="{FF2B5EF4-FFF2-40B4-BE49-F238E27FC236}">
                  <a16:creationId xmlns:a16="http://schemas.microsoft.com/office/drawing/2014/main" id="{B9BD4252-C935-4885-872A-60B74780D8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838" y="788988"/>
              <a:ext cx="6350" cy="3175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1 w 2"/>
                <a:gd name="T5" fmla="*/ 0 h 1"/>
                <a:gd name="T6" fmla="*/ 2 w 2"/>
                <a:gd name="T7" fmla="*/ 1 h 1"/>
                <a:gd name="T8" fmla="*/ 2 w 2"/>
                <a:gd name="T9" fmla="*/ 1 h 1"/>
                <a:gd name="T10" fmla="*/ 1 w 2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0" name="Freeform 1018">
              <a:extLst>
                <a:ext uri="{FF2B5EF4-FFF2-40B4-BE49-F238E27FC236}">
                  <a16:creationId xmlns:a16="http://schemas.microsoft.com/office/drawing/2014/main" id="{02620F3E-6260-4F0E-8C3E-29B9A5559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838" y="792163"/>
              <a:ext cx="17463" cy="42863"/>
            </a:xfrm>
            <a:custGeom>
              <a:avLst/>
              <a:gdLst>
                <a:gd name="T0" fmla="*/ 0 w 5"/>
                <a:gd name="T1" fmla="*/ 0 h 13"/>
                <a:gd name="T2" fmla="*/ 0 w 5"/>
                <a:gd name="T3" fmla="*/ 0 h 13"/>
                <a:gd name="T4" fmla="*/ 3 w 5"/>
                <a:gd name="T5" fmla="*/ 13 h 13"/>
                <a:gd name="T6" fmla="*/ 0 w 5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4" y="10"/>
                    <a:pt x="3" y="13"/>
                  </a:cubicBezTo>
                  <a:cubicBezTo>
                    <a:pt x="5" y="9"/>
                    <a:pt x="0" y="2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1" name="Freeform 1019">
              <a:extLst>
                <a:ext uri="{FF2B5EF4-FFF2-40B4-BE49-F238E27FC236}">
                  <a16:creationId xmlns:a16="http://schemas.microsoft.com/office/drawing/2014/main" id="{B8C23DCD-70BC-4688-AF57-96914BD3B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0313" y="792163"/>
              <a:ext cx="23813" cy="42863"/>
            </a:xfrm>
            <a:custGeom>
              <a:avLst/>
              <a:gdLst>
                <a:gd name="T0" fmla="*/ 3 w 7"/>
                <a:gd name="T1" fmla="*/ 0 h 13"/>
                <a:gd name="T2" fmla="*/ 0 w 7"/>
                <a:gd name="T3" fmla="*/ 0 h 13"/>
                <a:gd name="T4" fmla="*/ 6 w 7"/>
                <a:gd name="T5" fmla="*/ 13 h 13"/>
                <a:gd name="T6" fmla="*/ 6 w 7"/>
                <a:gd name="T7" fmla="*/ 13 h 13"/>
                <a:gd name="T8" fmla="*/ 3 w 7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3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1"/>
                    <a:pt x="4" y="7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0"/>
                    <a:pt x="3" y="2"/>
                    <a:pt x="3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2" name="Freeform 1020">
              <a:extLst>
                <a:ext uri="{FF2B5EF4-FFF2-40B4-BE49-F238E27FC236}">
                  <a16:creationId xmlns:a16="http://schemas.microsoft.com/office/drawing/2014/main" id="{7BBC3E0F-4505-46AA-AD99-FFFC97BA90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53638" y="811213"/>
              <a:ext cx="0" cy="30163"/>
            </a:xfrm>
            <a:custGeom>
              <a:avLst/>
              <a:gdLst>
                <a:gd name="T0" fmla="*/ 2 h 9"/>
                <a:gd name="T1" fmla="*/ 9 h 9"/>
                <a:gd name="T2" fmla="*/ 2 h 9"/>
                <a:gd name="T3" fmla="*/ 0 h 9"/>
                <a:gd name="T4" fmla="*/ 0 h 9"/>
                <a:gd name="T5" fmla="*/ 0 h 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9">
                  <a:moveTo>
                    <a:pt x="0" y="2"/>
                  </a:moveTo>
                  <a:cubicBezTo>
                    <a:pt x="0" y="3"/>
                    <a:pt x="0" y="6"/>
                    <a:pt x="0" y="9"/>
                  </a:cubicBezTo>
                  <a:cubicBezTo>
                    <a:pt x="0" y="6"/>
                    <a:pt x="0" y="3"/>
                    <a:pt x="0" y="2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3" name="Freeform 1021">
              <a:extLst>
                <a:ext uri="{FF2B5EF4-FFF2-40B4-BE49-F238E27FC236}">
                  <a16:creationId xmlns:a16="http://schemas.microsoft.com/office/drawing/2014/main" id="{1AA44E2B-77DF-412A-BDAE-779D8BF6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0463" y="804863"/>
              <a:ext cx="14288" cy="57150"/>
            </a:xfrm>
            <a:custGeom>
              <a:avLst/>
              <a:gdLst>
                <a:gd name="T0" fmla="*/ 4 w 4"/>
                <a:gd name="T1" fmla="*/ 0 h 17"/>
                <a:gd name="T2" fmla="*/ 1 w 4"/>
                <a:gd name="T3" fmla="*/ 2 h 17"/>
                <a:gd name="T4" fmla="*/ 1 w 4"/>
                <a:gd name="T5" fmla="*/ 2 h 17"/>
                <a:gd name="T6" fmla="*/ 1 w 4"/>
                <a:gd name="T7" fmla="*/ 2 h 17"/>
                <a:gd name="T8" fmla="*/ 1 w 4"/>
                <a:gd name="T9" fmla="*/ 4 h 17"/>
                <a:gd name="T10" fmla="*/ 1 w 4"/>
                <a:gd name="T11" fmla="*/ 11 h 17"/>
                <a:gd name="T12" fmla="*/ 2 w 4"/>
                <a:gd name="T13" fmla="*/ 17 h 17"/>
                <a:gd name="T14" fmla="*/ 2 w 4"/>
                <a:gd name="T15" fmla="*/ 16 h 17"/>
                <a:gd name="T16" fmla="*/ 4 w 4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7">
                  <a:moveTo>
                    <a:pt x="4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3"/>
                    <a:pt x="1" y="4"/>
                  </a:cubicBezTo>
                  <a:cubicBezTo>
                    <a:pt x="1" y="5"/>
                    <a:pt x="1" y="8"/>
                    <a:pt x="1" y="11"/>
                  </a:cubicBezTo>
                  <a:cubicBezTo>
                    <a:pt x="0" y="13"/>
                    <a:pt x="1" y="15"/>
                    <a:pt x="2" y="17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2"/>
                    <a:pt x="2" y="7"/>
                    <a:pt x="4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4" name="Freeform 1022">
              <a:extLst>
                <a:ext uri="{FF2B5EF4-FFF2-40B4-BE49-F238E27FC236}">
                  <a16:creationId xmlns:a16="http://schemas.microsoft.com/office/drawing/2014/main" id="{337D4FFF-00A4-4177-A201-5809D0FE1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0788" y="1109663"/>
              <a:ext cx="79375" cy="63500"/>
            </a:xfrm>
            <a:custGeom>
              <a:avLst/>
              <a:gdLst>
                <a:gd name="T0" fmla="*/ 24 w 24"/>
                <a:gd name="T1" fmla="*/ 2 h 19"/>
                <a:gd name="T2" fmla="*/ 14 w 24"/>
                <a:gd name="T3" fmla="*/ 5 h 19"/>
                <a:gd name="T4" fmla="*/ 8 w 24"/>
                <a:gd name="T5" fmla="*/ 0 h 19"/>
                <a:gd name="T6" fmla="*/ 9 w 24"/>
                <a:gd name="T7" fmla="*/ 7 h 19"/>
                <a:gd name="T8" fmla="*/ 0 w 24"/>
                <a:gd name="T9" fmla="*/ 12 h 19"/>
                <a:gd name="T10" fmla="*/ 8 w 24"/>
                <a:gd name="T11" fmla="*/ 12 h 19"/>
                <a:gd name="T12" fmla="*/ 6 w 24"/>
                <a:gd name="T13" fmla="*/ 19 h 19"/>
                <a:gd name="T14" fmla="*/ 11 w 24"/>
                <a:gd name="T15" fmla="*/ 13 h 19"/>
                <a:gd name="T16" fmla="*/ 24 w 24"/>
                <a:gd name="T17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9">
                  <a:moveTo>
                    <a:pt x="24" y="2"/>
                  </a:moveTo>
                  <a:cubicBezTo>
                    <a:pt x="24" y="2"/>
                    <a:pt x="17" y="5"/>
                    <a:pt x="14" y="5"/>
                  </a:cubicBezTo>
                  <a:cubicBezTo>
                    <a:pt x="12" y="4"/>
                    <a:pt x="8" y="0"/>
                    <a:pt x="8" y="0"/>
                  </a:cubicBezTo>
                  <a:cubicBezTo>
                    <a:pt x="8" y="0"/>
                    <a:pt x="10" y="6"/>
                    <a:pt x="9" y="7"/>
                  </a:cubicBezTo>
                  <a:cubicBezTo>
                    <a:pt x="9" y="10"/>
                    <a:pt x="3" y="10"/>
                    <a:pt x="0" y="12"/>
                  </a:cubicBezTo>
                  <a:cubicBezTo>
                    <a:pt x="0" y="12"/>
                    <a:pt x="8" y="11"/>
                    <a:pt x="8" y="12"/>
                  </a:cubicBezTo>
                  <a:cubicBezTo>
                    <a:pt x="7" y="13"/>
                    <a:pt x="6" y="19"/>
                    <a:pt x="6" y="19"/>
                  </a:cubicBezTo>
                  <a:cubicBezTo>
                    <a:pt x="6" y="19"/>
                    <a:pt x="10" y="16"/>
                    <a:pt x="11" y="13"/>
                  </a:cubicBezTo>
                  <a:cubicBezTo>
                    <a:pt x="13" y="10"/>
                    <a:pt x="21" y="6"/>
                    <a:pt x="24" y="2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5" name="Freeform 1023">
              <a:extLst>
                <a:ext uri="{FF2B5EF4-FFF2-40B4-BE49-F238E27FC236}">
                  <a16:creationId xmlns:a16="http://schemas.microsoft.com/office/drawing/2014/main" id="{8A6217D5-42AE-4763-8BB4-3B0571BC3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7301" y="1133476"/>
              <a:ext cx="22225" cy="22225"/>
            </a:xfrm>
            <a:custGeom>
              <a:avLst/>
              <a:gdLst>
                <a:gd name="T0" fmla="*/ 7 w 7"/>
                <a:gd name="T1" fmla="*/ 0 h 7"/>
                <a:gd name="T2" fmla="*/ 6 w 7"/>
                <a:gd name="T3" fmla="*/ 5 h 7"/>
                <a:gd name="T4" fmla="*/ 0 w 7"/>
                <a:gd name="T5" fmla="*/ 7 h 7"/>
                <a:gd name="T6" fmla="*/ 3 w 7"/>
                <a:gd name="T7" fmla="*/ 1 h 7"/>
                <a:gd name="T8" fmla="*/ 7 w 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0"/>
                  </a:moveTo>
                  <a:cubicBezTo>
                    <a:pt x="7" y="0"/>
                    <a:pt x="7" y="2"/>
                    <a:pt x="6" y="5"/>
                  </a:cubicBezTo>
                  <a:cubicBezTo>
                    <a:pt x="4" y="7"/>
                    <a:pt x="0" y="7"/>
                    <a:pt x="0" y="7"/>
                  </a:cubicBezTo>
                  <a:cubicBezTo>
                    <a:pt x="3" y="1"/>
                    <a:pt x="3" y="1"/>
                    <a:pt x="3" y="1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" name="Freeform 1024">
              <a:extLst>
                <a:ext uri="{FF2B5EF4-FFF2-40B4-BE49-F238E27FC236}">
                  <a16:creationId xmlns:a16="http://schemas.microsoft.com/office/drawing/2014/main" id="{B4F01F12-F193-4BE4-B155-A30ED94D9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0001" y="1139826"/>
              <a:ext cx="263525" cy="192088"/>
            </a:xfrm>
            <a:custGeom>
              <a:avLst/>
              <a:gdLst>
                <a:gd name="T0" fmla="*/ 2 w 80"/>
                <a:gd name="T1" fmla="*/ 0 h 58"/>
                <a:gd name="T2" fmla="*/ 74 w 80"/>
                <a:gd name="T3" fmla="*/ 52 h 58"/>
                <a:gd name="T4" fmla="*/ 80 w 80"/>
                <a:gd name="T5" fmla="*/ 56 h 58"/>
                <a:gd name="T6" fmla="*/ 0 w 80"/>
                <a:gd name="T7" fmla="*/ 3 h 58"/>
                <a:gd name="T8" fmla="*/ 2 w 80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58">
                  <a:moveTo>
                    <a:pt x="2" y="0"/>
                  </a:moveTo>
                  <a:cubicBezTo>
                    <a:pt x="2" y="0"/>
                    <a:pt x="29" y="38"/>
                    <a:pt x="74" y="52"/>
                  </a:cubicBezTo>
                  <a:cubicBezTo>
                    <a:pt x="74" y="52"/>
                    <a:pt x="80" y="53"/>
                    <a:pt x="80" y="56"/>
                  </a:cubicBezTo>
                  <a:cubicBezTo>
                    <a:pt x="79" y="58"/>
                    <a:pt x="31" y="44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" name="Freeform 1025">
              <a:extLst>
                <a:ext uri="{FF2B5EF4-FFF2-40B4-BE49-F238E27FC236}">
                  <a16:creationId xmlns:a16="http://schemas.microsoft.com/office/drawing/2014/main" id="{92BDADB5-A56F-49A9-AE3B-302A3A069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75976" y="831851"/>
              <a:ext cx="623888" cy="327025"/>
            </a:xfrm>
            <a:custGeom>
              <a:avLst/>
              <a:gdLst>
                <a:gd name="T0" fmla="*/ 29 w 189"/>
                <a:gd name="T1" fmla="*/ 61 h 99"/>
                <a:gd name="T2" fmla="*/ 29 w 189"/>
                <a:gd name="T3" fmla="*/ 61 h 99"/>
                <a:gd name="T4" fmla="*/ 25 w 189"/>
                <a:gd name="T5" fmla="*/ 57 h 99"/>
                <a:gd name="T6" fmla="*/ 4 w 189"/>
                <a:gd name="T7" fmla="*/ 12 h 99"/>
                <a:gd name="T8" fmla="*/ 8 w 189"/>
                <a:gd name="T9" fmla="*/ 4 h 99"/>
                <a:gd name="T10" fmla="*/ 32 w 189"/>
                <a:gd name="T11" fmla="*/ 12 h 99"/>
                <a:gd name="T12" fmla="*/ 34 w 189"/>
                <a:gd name="T13" fmla="*/ 13 h 99"/>
                <a:gd name="T14" fmla="*/ 34 w 189"/>
                <a:gd name="T15" fmla="*/ 13 h 99"/>
                <a:gd name="T16" fmla="*/ 34 w 189"/>
                <a:gd name="T17" fmla="*/ 13 h 99"/>
                <a:gd name="T18" fmla="*/ 36 w 189"/>
                <a:gd name="T19" fmla="*/ 14 h 99"/>
                <a:gd name="T20" fmla="*/ 55 w 189"/>
                <a:gd name="T21" fmla="*/ 22 h 99"/>
                <a:gd name="T22" fmla="*/ 111 w 189"/>
                <a:gd name="T23" fmla="*/ 36 h 99"/>
                <a:gd name="T24" fmla="*/ 166 w 189"/>
                <a:gd name="T25" fmla="*/ 43 h 99"/>
                <a:gd name="T26" fmla="*/ 177 w 189"/>
                <a:gd name="T27" fmla="*/ 44 h 99"/>
                <a:gd name="T28" fmla="*/ 189 w 189"/>
                <a:gd name="T29" fmla="*/ 61 h 99"/>
                <a:gd name="T30" fmla="*/ 168 w 189"/>
                <a:gd name="T31" fmla="*/ 75 h 99"/>
                <a:gd name="T32" fmla="*/ 69 w 189"/>
                <a:gd name="T33" fmla="*/ 88 h 99"/>
                <a:gd name="T34" fmla="*/ 29 w 189"/>
                <a:gd name="T35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9" h="99">
                  <a:moveTo>
                    <a:pt x="29" y="61"/>
                  </a:moveTo>
                  <a:cubicBezTo>
                    <a:pt x="29" y="61"/>
                    <a:pt x="29" y="61"/>
                    <a:pt x="29" y="61"/>
                  </a:cubicBezTo>
                  <a:cubicBezTo>
                    <a:pt x="27" y="60"/>
                    <a:pt x="26" y="58"/>
                    <a:pt x="25" y="57"/>
                  </a:cubicBezTo>
                  <a:cubicBezTo>
                    <a:pt x="8" y="41"/>
                    <a:pt x="0" y="15"/>
                    <a:pt x="4" y="12"/>
                  </a:cubicBezTo>
                  <a:cubicBezTo>
                    <a:pt x="4" y="5"/>
                    <a:pt x="7" y="8"/>
                    <a:pt x="8" y="4"/>
                  </a:cubicBezTo>
                  <a:cubicBezTo>
                    <a:pt x="9" y="0"/>
                    <a:pt x="12" y="0"/>
                    <a:pt x="32" y="12"/>
                  </a:cubicBezTo>
                  <a:cubicBezTo>
                    <a:pt x="33" y="12"/>
                    <a:pt x="33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5" y="13"/>
                    <a:pt x="35" y="14"/>
                    <a:pt x="36" y="14"/>
                  </a:cubicBezTo>
                  <a:cubicBezTo>
                    <a:pt x="41" y="17"/>
                    <a:pt x="48" y="19"/>
                    <a:pt x="55" y="22"/>
                  </a:cubicBezTo>
                  <a:cubicBezTo>
                    <a:pt x="74" y="28"/>
                    <a:pt x="97" y="34"/>
                    <a:pt x="111" y="36"/>
                  </a:cubicBezTo>
                  <a:cubicBezTo>
                    <a:pt x="122" y="38"/>
                    <a:pt x="151" y="41"/>
                    <a:pt x="166" y="43"/>
                  </a:cubicBezTo>
                  <a:cubicBezTo>
                    <a:pt x="173" y="43"/>
                    <a:pt x="177" y="44"/>
                    <a:pt x="177" y="44"/>
                  </a:cubicBezTo>
                  <a:cubicBezTo>
                    <a:pt x="189" y="61"/>
                    <a:pt x="189" y="61"/>
                    <a:pt x="189" y="61"/>
                  </a:cubicBezTo>
                  <a:cubicBezTo>
                    <a:pt x="182" y="66"/>
                    <a:pt x="175" y="71"/>
                    <a:pt x="168" y="75"/>
                  </a:cubicBezTo>
                  <a:cubicBezTo>
                    <a:pt x="127" y="99"/>
                    <a:pt x="94" y="98"/>
                    <a:pt x="69" y="88"/>
                  </a:cubicBezTo>
                  <a:cubicBezTo>
                    <a:pt x="52" y="81"/>
                    <a:pt x="39" y="70"/>
                    <a:pt x="29" y="6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" name="Freeform 1026">
              <a:extLst>
                <a:ext uri="{FF2B5EF4-FFF2-40B4-BE49-F238E27FC236}">
                  <a16:creationId xmlns:a16="http://schemas.microsoft.com/office/drawing/2014/main" id="{DB46D6F5-1088-45A6-A7B8-3BF9B4B783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56951" y="904876"/>
              <a:ext cx="363538" cy="238125"/>
            </a:xfrm>
            <a:custGeom>
              <a:avLst/>
              <a:gdLst>
                <a:gd name="T0" fmla="*/ 14 w 110"/>
                <a:gd name="T1" fmla="*/ 66 h 72"/>
                <a:gd name="T2" fmla="*/ 37 w 110"/>
                <a:gd name="T3" fmla="*/ 72 h 72"/>
                <a:gd name="T4" fmla="*/ 43 w 110"/>
                <a:gd name="T5" fmla="*/ 69 h 72"/>
                <a:gd name="T6" fmla="*/ 14 w 110"/>
                <a:gd name="T7" fmla="*/ 66 h 72"/>
                <a:gd name="T8" fmla="*/ 6 w 110"/>
                <a:gd name="T9" fmla="*/ 21 h 72"/>
                <a:gd name="T10" fmla="*/ 51 w 110"/>
                <a:gd name="T11" fmla="*/ 43 h 72"/>
                <a:gd name="T12" fmla="*/ 72 w 110"/>
                <a:gd name="T13" fmla="*/ 56 h 72"/>
                <a:gd name="T14" fmla="*/ 59 w 110"/>
                <a:gd name="T15" fmla="*/ 59 h 72"/>
                <a:gd name="T16" fmla="*/ 18 w 110"/>
                <a:gd name="T17" fmla="*/ 48 h 72"/>
                <a:gd name="T18" fmla="*/ 56 w 110"/>
                <a:gd name="T19" fmla="*/ 65 h 72"/>
                <a:gd name="T20" fmla="*/ 63 w 110"/>
                <a:gd name="T21" fmla="*/ 62 h 72"/>
                <a:gd name="T22" fmla="*/ 63 w 110"/>
                <a:gd name="T23" fmla="*/ 62 h 72"/>
                <a:gd name="T24" fmla="*/ 110 w 110"/>
                <a:gd name="T25" fmla="*/ 40 h 72"/>
                <a:gd name="T26" fmla="*/ 105 w 110"/>
                <a:gd name="T27" fmla="*/ 39 h 72"/>
                <a:gd name="T28" fmla="*/ 71 w 110"/>
                <a:gd name="T29" fmla="*/ 32 h 72"/>
                <a:gd name="T30" fmla="*/ 61 w 110"/>
                <a:gd name="T31" fmla="*/ 37 h 72"/>
                <a:gd name="T32" fmla="*/ 59 w 110"/>
                <a:gd name="T33" fmla="*/ 37 h 72"/>
                <a:gd name="T34" fmla="*/ 6 w 110"/>
                <a:gd name="T35" fmla="*/ 21 h 72"/>
                <a:gd name="T36" fmla="*/ 0 w 110"/>
                <a:gd name="T37" fmla="*/ 0 h 72"/>
                <a:gd name="T38" fmla="*/ 34 w 110"/>
                <a:gd name="T39" fmla="*/ 13 h 72"/>
                <a:gd name="T40" fmla="*/ 27 w 110"/>
                <a:gd name="T41" fmla="*/ 8 h 72"/>
                <a:gd name="T42" fmla="*/ 0 w 110"/>
                <a:gd name="T4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0" h="72">
                  <a:moveTo>
                    <a:pt x="14" y="66"/>
                  </a:moveTo>
                  <a:cubicBezTo>
                    <a:pt x="21" y="68"/>
                    <a:pt x="29" y="71"/>
                    <a:pt x="37" y="72"/>
                  </a:cubicBezTo>
                  <a:cubicBezTo>
                    <a:pt x="39" y="71"/>
                    <a:pt x="41" y="70"/>
                    <a:pt x="43" y="69"/>
                  </a:cubicBezTo>
                  <a:cubicBezTo>
                    <a:pt x="33" y="69"/>
                    <a:pt x="21" y="67"/>
                    <a:pt x="14" y="66"/>
                  </a:cubicBezTo>
                  <a:moveTo>
                    <a:pt x="6" y="21"/>
                  </a:moveTo>
                  <a:cubicBezTo>
                    <a:pt x="6" y="21"/>
                    <a:pt x="28" y="38"/>
                    <a:pt x="51" y="43"/>
                  </a:cubicBezTo>
                  <a:cubicBezTo>
                    <a:pt x="73" y="49"/>
                    <a:pt x="81" y="50"/>
                    <a:pt x="72" y="56"/>
                  </a:cubicBezTo>
                  <a:cubicBezTo>
                    <a:pt x="69" y="58"/>
                    <a:pt x="64" y="59"/>
                    <a:pt x="59" y="59"/>
                  </a:cubicBezTo>
                  <a:cubicBezTo>
                    <a:pt x="48" y="59"/>
                    <a:pt x="32" y="55"/>
                    <a:pt x="18" y="48"/>
                  </a:cubicBezTo>
                  <a:cubicBezTo>
                    <a:pt x="24" y="58"/>
                    <a:pt x="45" y="62"/>
                    <a:pt x="56" y="65"/>
                  </a:cubicBezTo>
                  <a:cubicBezTo>
                    <a:pt x="58" y="64"/>
                    <a:pt x="61" y="63"/>
                    <a:pt x="63" y="62"/>
                  </a:cubicBezTo>
                  <a:cubicBezTo>
                    <a:pt x="63" y="62"/>
                    <a:pt x="63" y="62"/>
                    <a:pt x="63" y="62"/>
                  </a:cubicBezTo>
                  <a:cubicBezTo>
                    <a:pt x="81" y="56"/>
                    <a:pt x="96" y="52"/>
                    <a:pt x="110" y="40"/>
                  </a:cubicBezTo>
                  <a:cubicBezTo>
                    <a:pt x="109" y="39"/>
                    <a:pt x="107" y="39"/>
                    <a:pt x="105" y="39"/>
                  </a:cubicBezTo>
                  <a:cubicBezTo>
                    <a:pt x="94" y="38"/>
                    <a:pt x="82" y="36"/>
                    <a:pt x="71" y="32"/>
                  </a:cubicBezTo>
                  <a:cubicBezTo>
                    <a:pt x="70" y="34"/>
                    <a:pt x="67" y="36"/>
                    <a:pt x="61" y="37"/>
                  </a:cubicBezTo>
                  <a:cubicBezTo>
                    <a:pt x="60" y="37"/>
                    <a:pt x="59" y="37"/>
                    <a:pt x="59" y="37"/>
                  </a:cubicBezTo>
                  <a:cubicBezTo>
                    <a:pt x="43" y="37"/>
                    <a:pt x="6" y="21"/>
                    <a:pt x="6" y="21"/>
                  </a:cubicBezTo>
                  <a:moveTo>
                    <a:pt x="0" y="0"/>
                  </a:moveTo>
                  <a:cubicBezTo>
                    <a:pt x="6" y="7"/>
                    <a:pt x="19" y="9"/>
                    <a:pt x="34" y="13"/>
                  </a:cubicBezTo>
                  <a:cubicBezTo>
                    <a:pt x="32" y="11"/>
                    <a:pt x="30" y="10"/>
                    <a:pt x="27" y="8"/>
                  </a:cubicBezTo>
                  <a:cubicBezTo>
                    <a:pt x="18" y="6"/>
                    <a:pt x="8" y="3"/>
                    <a:pt x="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" name="Freeform 1027">
              <a:extLst>
                <a:ext uri="{FF2B5EF4-FFF2-40B4-BE49-F238E27FC236}">
                  <a16:creationId xmlns:a16="http://schemas.microsoft.com/office/drawing/2014/main" id="{A39DFD8B-FD02-43A7-B2FD-3F0DCD804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913" y="573088"/>
              <a:ext cx="488950" cy="503238"/>
            </a:xfrm>
            <a:custGeom>
              <a:avLst/>
              <a:gdLst>
                <a:gd name="T0" fmla="*/ 19 w 148"/>
                <a:gd name="T1" fmla="*/ 87 h 152"/>
                <a:gd name="T2" fmla="*/ 7 w 148"/>
                <a:gd name="T3" fmla="*/ 71 h 152"/>
                <a:gd name="T4" fmla="*/ 0 w 148"/>
                <a:gd name="T5" fmla="*/ 39 h 152"/>
                <a:gd name="T6" fmla="*/ 0 w 148"/>
                <a:gd name="T7" fmla="*/ 39 h 152"/>
                <a:gd name="T8" fmla="*/ 4 w 148"/>
                <a:gd name="T9" fmla="*/ 18 h 152"/>
                <a:gd name="T10" fmla="*/ 12 w 148"/>
                <a:gd name="T11" fmla="*/ 14 h 152"/>
                <a:gd name="T12" fmla="*/ 19 w 148"/>
                <a:gd name="T13" fmla="*/ 13 h 152"/>
                <a:gd name="T14" fmla="*/ 22 w 148"/>
                <a:gd name="T15" fmla="*/ 7 h 152"/>
                <a:gd name="T16" fmla="*/ 28 w 148"/>
                <a:gd name="T17" fmla="*/ 1 h 152"/>
                <a:gd name="T18" fmla="*/ 57 w 148"/>
                <a:gd name="T19" fmla="*/ 4 h 152"/>
                <a:gd name="T20" fmla="*/ 57 w 148"/>
                <a:gd name="T21" fmla="*/ 4 h 152"/>
                <a:gd name="T22" fmla="*/ 68 w 148"/>
                <a:gd name="T23" fmla="*/ 7 h 152"/>
                <a:gd name="T24" fmla="*/ 94 w 148"/>
                <a:gd name="T25" fmla="*/ 20 h 152"/>
                <a:gd name="T26" fmla="*/ 94 w 148"/>
                <a:gd name="T27" fmla="*/ 21 h 152"/>
                <a:gd name="T28" fmla="*/ 98 w 148"/>
                <a:gd name="T29" fmla="*/ 23 h 152"/>
                <a:gd name="T30" fmla="*/ 99 w 148"/>
                <a:gd name="T31" fmla="*/ 24 h 152"/>
                <a:gd name="T32" fmla="*/ 134 w 148"/>
                <a:gd name="T33" fmla="*/ 67 h 152"/>
                <a:gd name="T34" fmla="*/ 148 w 148"/>
                <a:gd name="T35" fmla="*/ 133 h 152"/>
                <a:gd name="T36" fmla="*/ 19 w 148"/>
                <a:gd name="T37" fmla="*/ 8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8" h="152">
                  <a:moveTo>
                    <a:pt x="19" y="87"/>
                  </a:moveTo>
                  <a:cubicBezTo>
                    <a:pt x="13" y="81"/>
                    <a:pt x="10" y="76"/>
                    <a:pt x="7" y="71"/>
                  </a:cubicBezTo>
                  <a:cubicBezTo>
                    <a:pt x="2" y="59"/>
                    <a:pt x="0" y="48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0"/>
                    <a:pt x="2" y="23"/>
                    <a:pt x="4" y="18"/>
                  </a:cubicBezTo>
                  <a:cubicBezTo>
                    <a:pt x="5" y="15"/>
                    <a:pt x="9" y="13"/>
                    <a:pt x="12" y="14"/>
                  </a:cubicBezTo>
                  <a:cubicBezTo>
                    <a:pt x="14" y="14"/>
                    <a:pt x="17" y="14"/>
                    <a:pt x="19" y="13"/>
                  </a:cubicBezTo>
                  <a:cubicBezTo>
                    <a:pt x="21" y="12"/>
                    <a:pt x="22" y="10"/>
                    <a:pt x="22" y="7"/>
                  </a:cubicBezTo>
                  <a:cubicBezTo>
                    <a:pt x="22" y="4"/>
                    <a:pt x="25" y="1"/>
                    <a:pt x="28" y="1"/>
                  </a:cubicBezTo>
                  <a:cubicBezTo>
                    <a:pt x="34" y="0"/>
                    <a:pt x="45" y="0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61" y="5"/>
                    <a:pt x="64" y="6"/>
                    <a:pt x="68" y="7"/>
                  </a:cubicBezTo>
                  <a:cubicBezTo>
                    <a:pt x="77" y="10"/>
                    <a:pt x="86" y="15"/>
                    <a:pt x="94" y="20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96" y="21"/>
                    <a:pt x="97" y="22"/>
                    <a:pt x="98" y="23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113" y="34"/>
                    <a:pt x="126" y="49"/>
                    <a:pt x="134" y="67"/>
                  </a:cubicBezTo>
                  <a:cubicBezTo>
                    <a:pt x="148" y="98"/>
                    <a:pt x="148" y="133"/>
                    <a:pt x="148" y="133"/>
                  </a:cubicBezTo>
                  <a:cubicBezTo>
                    <a:pt x="105" y="152"/>
                    <a:pt x="45" y="118"/>
                    <a:pt x="19" y="87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" name="Freeform 1028">
              <a:extLst>
                <a:ext uri="{FF2B5EF4-FFF2-40B4-BE49-F238E27FC236}">
                  <a16:creationId xmlns:a16="http://schemas.microsoft.com/office/drawing/2014/main" id="{DA2588E5-0A01-4BEC-8C52-3214545CD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20476" y="639763"/>
              <a:ext cx="76200" cy="66675"/>
            </a:xfrm>
            <a:custGeom>
              <a:avLst/>
              <a:gdLst>
                <a:gd name="T0" fmla="*/ 0 w 23"/>
                <a:gd name="T1" fmla="*/ 0 h 20"/>
                <a:gd name="T2" fmla="*/ 0 w 23"/>
                <a:gd name="T3" fmla="*/ 0 h 20"/>
                <a:gd name="T4" fmla="*/ 0 w 23"/>
                <a:gd name="T5" fmla="*/ 1 h 20"/>
                <a:gd name="T6" fmla="*/ 4 w 23"/>
                <a:gd name="T7" fmla="*/ 3 h 20"/>
                <a:gd name="T8" fmla="*/ 5 w 23"/>
                <a:gd name="T9" fmla="*/ 4 h 20"/>
                <a:gd name="T10" fmla="*/ 23 w 23"/>
                <a:gd name="T11" fmla="*/ 20 h 20"/>
                <a:gd name="T12" fmla="*/ 23 w 23"/>
                <a:gd name="T13" fmla="*/ 20 h 20"/>
                <a:gd name="T14" fmla="*/ 5 w 23"/>
                <a:gd name="T15" fmla="*/ 4 h 20"/>
                <a:gd name="T16" fmla="*/ 4 w 23"/>
                <a:gd name="T17" fmla="*/ 3 h 20"/>
                <a:gd name="T18" fmla="*/ 0 w 23"/>
                <a:gd name="T19" fmla="*/ 1 h 20"/>
                <a:gd name="T20" fmla="*/ 0 w 23"/>
                <a:gd name="T21" fmla="*/ 0 h 20"/>
                <a:gd name="T22" fmla="*/ 0 w 23"/>
                <a:gd name="T2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2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3" y="2"/>
                    <a:pt x="4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1" y="8"/>
                    <a:pt x="18" y="14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18" y="14"/>
                    <a:pt x="11" y="8"/>
                    <a:pt x="5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2" y="2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1" name="Freeform 1029">
              <a:extLst>
                <a:ext uri="{FF2B5EF4-FFF2-40B4-BE49-F238E27FC236}">
                  <a16:creationId xmlns:a16="http://schemas.microsoft.com/office/drawing/2014/main" id="{0E8596E2-B372-4C65-A802-95174FFAB6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72826" y="619126"/>
              <a:ext cx="420688" cy="414338"/>
            </a:xfrm>
            <a:custGeom>
              <a:avLst/>
              <a:gdLst>
                <a:gd name="T0" fmla="*/ 100 w 127"/>
                <a:gd name="T1" fmla="*/ 125 h 125"/>
                <a:gd name="T2" fmla="*/ 35 w 127"/>
                <a:gd name="T3" fmla="*/ 97 h 125"/>
                <a:gd name="T4" fmla="*/ 39 w 127"/>
                <a:gd name="T5" fmla="*/ 68 h 125"/>
                <a:gd name="T6" fmla="*/ 71 w 127"/>
                <a:gd name="T7" fmla="*/ 107 h 125"/>
                <a:gd name="T8" fmla="*/ 69 w 127"/>
                <a:gd name="T9" fmla="*/ 110 h 125"/>
                <a:gd name="T10" fmla="*/ 108 w 127"/>
                <a:gd name="T11" fmla="*/ 123 h 125"/>
                <a:gd name="T12" fmla="*/ 65 w 127"/>
                <a:gd name="T13" fmla="*/ 90 h 125"/>
                <a:gd name="T14" fmla="*/ 95 w 127"/>
                <a:gd name="T15" fmla="*/ 66 h 125"/>
                <a:gd name="T16" fmla="*/ 103 w 127"/>
                <a:gd name="T17" fmla="*/ 86 h 125"/>
                <a:gd name="T18" fmla="*/ 98 w 127"/>
                <a:gd name="T19" fmla="*/ 85 h 125"/>
                <a:gd name="T20" fmla="*/ 117 w 127"/>
                <a:gd name="T21" fmla="*/ 113 h 125"/>
                <a:gd name="T22" fmla="*/ 121 w 127"/>
                <a:gd name="T23" fmla="*/ 98 h 125"/>
                <a:gd name="T24" fmla="*/ 95 w 127"/>
                <a:gd name="T25" fmla="*/ 66 h 125"/>
                <a:gd name="T26" fmla="*/ 72 w 127"/>
                <a:gd name="T27" fmla="*/ 69 h 125"/>
                <a:gd name="T28" fmla="*/ 92 w 127"/>
                <a:gd name="T29" fmla="*/ 100 h 125"/>
                <a:gd name="T30" fmla="*/ 110 w 127"/>
                <a:gd name="T31" fmla="*/ 121 h 125"/>
                <a:gd name="T32" fmla="*/ 96 w 127"/>
                <a:gd name="T33" fmla="*/ 84 h 125"/>
                <a:gd name="T34" fmla="*/ 32 w 127"/>
                <a:gd name="T35" fmla="*/ 61 h 125"/>
                <a:gd name="T36" fmla="*/ 37 w 127"/>
                <a:gd name="T37" fmla="*/ 65 h 125"/>
                <a:gd name="T38" fmla="*/ 62 w 127"/>
                <a:gd name="T39" fmla="*/ 59 h 125"/>
                <a:gd name="T40" fmla="*/ 71 w 127"/>
                <a:gd name="T41" fmla="*/ 63 h 125"/>
                <a:gd name="T42" fmla="*/ 62 w 127"/>
                <a:gd name="T43" fmla="*/ 59 h 125"/>
                <a:gd name="T44" fmla="*/ 77 w 127"/>
                <a:gd name="T45" fmla="*/ 52 h 125"/>
                <a:gd name="T46" fmla="*/ 94 w 127"/>
                <a:gd name="T47" fmla="*/ 65 h 125"/>
                <a:gd name="T48" fmla="*/ 78 w 127"/>
                <a:gd name="T49" fmla="*/ 48 h 125"/>
                <a:gd name="T50" fmla="*/ 74 w 127"/>
                <a:gd name="T51" fmla="*/ 48 h 125"/>
                <a:gd name="T52" fmla="*/ 76 w 127"/>
                <a:gd name="T53" fmla="*/ 46 h 125"/>
                <a:gd name="T54" fmla="*/ 62 w 127"/>
                <a:gd name="T55" fmla="*/ 0 h 125"/>
                <a:gd name="T56" fmla="*/ 98 w 127"/>
                <a:gd name="T57" fmla="*/ 37 h 125"/>
                <a:gd name="T58" fmla="*/ 98 w 127"/>
                <a:gd name="T59" fmla="*/ 26 h 125"/>
                <a:gd name="T60" fmla="*/ 79 w 127"/>
                <a:gd name="T61" fmla="*/ 9 h 125"/>
                <a:gd name="T62" fmla="*/ 75 w 127"/>
                <a:gd name="T63" fmla="*/ 6 h 125"/>
                <a:gd name="T64" fmla="*/ 62 w 127"/>
                <a:gd name="T6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7" h="125">
                  <a:moveTo>
                    <a:pt x="0" y="73"/>
                  </a:moveTo>
                  <a:cubicBezTo>
                    <a:pt x="21" y="97"/>
                    <a:pt x="62" y="124"/>
                    <a:pt x="100" y="125"/>
                  </a:cubicBezTo>
                  <a:cubicBezTo>
                    <a:pt x="90" y="122"/>
                    <a:pt x="76" y="117"/>
                    <a:pt x="63" y="109"/>
                  </a:cubicBezTo>
                  <a:cubicBezTo>
                    <a:pt x="54" y="106"/>
                    <a:pt x="42" y="101"/>
                    <a:pt x="35" y="97"/>
                  </a:cubicBezTo>
                  <a:cubicBezTo>
                    <a:pt x="12" y="82"/>
                    <a:pt x="11" y="81"/>
                    <a:pt x="0" y="73"/>
                  </a:cubicBezTo>
                  <a:moveTo>
                    <a:pt x="39" y="68"/>
                  </a:moveTo>
                  <a:cubicBezTo>
                    <a:pt x="39" y="70"/>
                    <a:pt x="40" y="72"/>
                    <a:pt x="40" y="74"/>
                  </a:cubicBezTo>
                  <a:cubicBezTo>
                    <a:pt x="48" y="85"/>
                    <a:pt x="60" y="101"/>
                    <a:pt x="71" y="107"/>
                  </a:cubicBezTo>
                  <a:cubicBezTo>
                    <a:pt x="76" y="110"/>
                    <a:pt x="77" y="111"/>
                    <a:pt x="74" y="111"/>
                  </a:cubicBezTo>
                  <a:cubicBezTo>
                    <a:pt x="73" y="111"/>
                    <a:pt x="71" y="111"/>
                    <a:pt x="69" y="110"/>
                  </a:cubicBezTo>
                  <a:cubicBezTo>
                    <a:pt x="83" y="119"/>
                    <a:pt x="99" y="122"/>
                    <a:pt x="108" y="123"/>
                  </a:cubicBezTo>
                  <a:cubicBezTo>
                    <a:pt x="108" y="123"/>
                    <a:pt x="108" y="123"/>
                    <a:pt x="108" y="123"/>
                  </a:cubicBezTo>
                  <a:cubicBezTo>
                    <a:pt x="102" y="119"/>
                    <a:pt x="90" y="111"/>
                    <a:pt x="81" y="98"/>
                  </a:cubicBezTo>
                  <a:cubicBezTo>
                    <a:pt x="75" y="97"/>
                    <a:pt x="70" y="94"/>
                    <a:pt x="65" y="90"/>
                  </a:cubicBezTo>
                  <a:cubicBezTo>
                    <a:pt x="55" y="84"/>
                    <a:pt x="46" y="74"/>
                    <a:pt x="39" y="68"/>
                  </a:cubicBezTo>
                  <a:moveTo>
                    <a:pt x="95" y="66"/>
                  </a:moveTo>
                  <a:cubicBezTo>
                    <a:pt x="95" y="68"/>
                    <a:pt x="95" y="71"/>
                    <a:pt x="96" y="74"/>
                  </a:cubicBezTo>
                  <a:cubicBezTo>
                    <a:pt x="100" y="80"/>
                    <a:pt x="103" y="84"/>
                    <a:pt x="103" y="86"/>
                  </a:cubicBezTo>
                  <a:cubicBezTo>
                    <a:pt x="103" y="87"/>
                    <a:pt x="102" y="87"/>
                    <a:pt x="102" y="87"/>
                  </a:cubicBezTo>
                  <a:cubicBezTo>
                    <a:pt x="101" y="87"/>
                    <a:pt x="100" y="87"/>
                    <a:pt x="98" y="85"/>
                  </a:cubicBezTo>
                  <a:cubicBezTo>
                    <a:pt x="100" y="90"/>
                    <a:pt x="102" y="95"/>
                    <a:pt x="105" y="99"/>
                  </a:cubicBezTo>
                  <a:cubicBezTo>
                    <a:pt x="109" y="105"/>
                    <a:pt x="113" y="110"/>
                    <a:pt x="117" y="113"/>
                  </a:cubicBezTo>
                  <a:cubicBezTo>
                    <a:pt x="119" y="112"/>
                    <a:pt x="123" y="109"/>
                    <a:pt x="127" y="106"/>
                  </a:cubicBezTo>
                  <a:cubicBezTo>
                    <a:pt x="121" y="98"/>
                    <a:pt x="121" y="98"/>
                    <a:pt x="121" y="98"/>
                  </a:cubicBezTo>
                  <a:cubicBezTo>
                    <a:pt x="116" y="90"/>
                    <a:pt x="111" y="82"/>
                    <a:pt x="107" y="74"/>
                  </a:cubicBezTo>
                  <a:cubicBezTo>
                    <a:pt x="105" y="74"/>
                    <a:pt x="101" y="72"/>
                    <a:pt x="95" y="66"/>
                  </a:cubicBezTo>
                  <a:moveTo>
                    <a:pt x="72" y="64"/>
                  </a:moveTo>
                  <a:cubicBezTo>
                    <a:pt x="72" y="66"/>
                    <a:pt x="72" y="68"/>
                    <a:pt x="72" y="69"/>
                  </a:cubicBezTo>
                  <a:cubicBezTo>
                    <a:pt x="82" y="78"/>
                    <a:pt x="97" y="90"/>
                    <a:pt x="98" y="95"/>
                  </a:cubicBezTo>
                  <a:cubicBezTo>
                    <a:pt x="99" y="99"/>
                    <a:pt x="97" y="100"/>
                    <a:pt x="92" y="100"/>
                  </a:cubicBezTo>
                  <a:cubicBezTo>
                    <a:pt x="89" y="100"/>
                    <a:pt x="86" y="100"/>
                    <a:pt x="83" y="99"/>
                  </a:cubicBezTo>
                  <a:cubicBezTo>
                    <a:pt x="92" y="111"/>
                    <a:pt x="104" y="118"/>
                    <a:pt x="110" y="121"/>
                  </a:cubicBezTo>
                  <a:cubicBezTo>
                    <a:pt x="112" y="119"/>
                    <a:pt x="114" y="117"/>
                    <a:pt x="115" y="115"/>
                  </a:cubicBezTo>
                  <a:cubicBezTo>
                    <a:pt x="108" y="108"/>
                    <a:pt x="100" y="98"/>
                    <a:pt x="96" y="84"/>
                  </a:cubicBezTo>
                  <a:cubicBezTo>
                    <a:pt x="90" y="79"/>
                    <a:pt x="81" y="70"/>
                    <a:pt x="72" y="64"/>
                  </a:cubicBezTo>
                  <a:moveTo>
                    <a:pt x="32" y="61"/>
                  </a:moveTo>
                  <a:cubicBezTo>
                    <a:pt x="32" y="61"/>
                    <a:pt x="34" y="64"/>
                    <a:pt x="37" y="69"/>
                  </a:cubicBezTo>
                  <a:cubicBezTo>
                    <a:pt x="37" y="68"/>
                    <a:pt x="37" y="67"/>
                    <a:pt x="37" y="65"/>
                  </a:cubicBezTo>
                  <a:cubicBezTo>
                    <a:pt x="34" y="62"/>
                    <a:pt x="32" y="61"/>
                    <a:pt x="32" y="61"/>
                  </a:cubicBezTo>
                  <a:moveTo>
                    <a:pt x="62" y="59"/>
                  </a:moveTo>
                  <a:cubicBezTo>
                    <a:pt x="60" y="59"/>
                    <a:pt x="64" y="63"/>
                    <a:pt x="70" y="68"/>
                  </a:cubicBezTo>
                  <a:cubicBezTo>
                    <a:pt x="70" y="66"/>
                    <a:pt x="71" y="65"/>
                    <a:pt x="71" y="63"/>
                  </a:cubicBezTo>
                  <a:cubicBezTo>
                    <a:pt x="69" y="62"/>
                    <a:pt x="67" y="60"/>
                    <a:pt x="65" y="60"/>
                  </a:cubicBezTo>
                  <a:cubicBezTo>
                    <a:pt x="64" y="59"/>
                    <a:pt x="63" y="59"/>
                    <a:pt x="62" y="59"/>
                  </a:cubicBezTo>
                  <a:moveTo>
                    <a:pt x="78" y="48"/>
                  </a:moveTo>
                  <a:cubicBezTo>
                    <a:pt x="78" y="49"/>
                    <a:pt x="78" y="51"/>
                    <a:pt x="77" y="52"/>
                  </a:cubicBezTo>
                  <a:cubicBezTo>
                    <a:pt x="83" y="58"/>
                    <a:pt x="89" y="66"/>
                    <a:pt x="94" y="72"/>
                  </a:cubicBezTo>
                  <a:cubicBezTo>
                    <a:pt x="94" y="70"/>
                    <a:pt x="94" y="67"/>
                    <a:pt x="94" y="65"/>
                  </a:cubicBezTo>
                  <a:cubicBezTo>
                    <a:pt x="94" y="64"/>
                    <a:pt x="94" y="64"/>
                    <a:pt x="93" y="64"/>
                  </a:cubicBezTo>
                  <a:cubicBezTo>
                    <a:pt x="88" y="58"/>
                    <a:pt x="82" y="52"/>
                    <a:pt x="78" y="48"/>
                  </a:cubicBezTo>
                  <a:moveTo>
                    <a:pt x="62" y="36"/>
                  </a:moveTo>
                  <a:cubicBezTo>
                    <a:pt x="62" y="36"/>
                    <a:pt x="67" y="41"/>
                    <a:pt x="74" y="48"/>
                  </a:cubicBezTo>
                  <a:cubicBezTo>
                    <a:pt x="74" y="48"/>
                    <a:pt x="74" y="47"/>
                    <a:pt x="75" y="47"/>
                  </a:cubicBezTo>
                  <a:cubicBezTo>
                    <a:pt x="75" y="47"/>
                    <a:pt x="76" y="46"/>
                    <a:pt x="76" y="46"/>
                  </a:cubicBezTo>
                  <a:cubicBezTo>
                    <a:pt x="68" y="40"/>
                    <a:pt x="62" y="36"/>
                    <a:pt x="62" y="36"/>
                  </a:cubicBezTo>
                  <a:moveTo>
                    <a:pt x="62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68" y="5"/>
                    <a:pt x="85" y="18"/>
                    <a:pt x="98" y="37"/>
                  </a:cubicBezTo>
                  <a:cubicBezTo>
                    <a:pt x="98" y="34"/>
                    <a:pt x="98" y="31"/>
                    <a:pt x="98" y="29"/>
                  </a:cubicBezTo>
                  <a:cubicBezTo>
                    <a:pt x="98" y="28"/>
                    <a:pt x="98" y="27"/>
                    <a:pt x="98" y="26"/>
                  </a:cubicBezTo>
                  <a:cubicBezTo>
                    <a:pt x="93" y="20"/>
                    <a:pt x="86" y="14"/>
                    <a:pt x="80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8" y="8"/>
                    <a:pt x="77" y="7"/>
                    <a:pt x="75" y="7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3" y="5"/>
                    <a:pt x="64" y="0"/>
                    <a:pt x="62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2" name="Freeform 1030">
              <a:extLst>
                <a:ext uri="{FF2B5EF4-FFF2-40B4-BE49-F238E27FC236}">
                  <a16:creationId xmlns:a16="http://schemas.microsoft.com/office/drawing/2014/main" id="{5BFEA5AE-620A-48EF-BF29-B07843495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83976" y="407988"/>
              <a:ext cx="373063" cy="588963"/>
            </a:xfrm>
            <a:custGeom>
              <a:avLst/>
              <a:gdLst>
                <a:gd name="T0" fmla="*/ 39 w 113"/>
                <a:gd name="T1" fmla="*/ 178 h 178"/>
                <a:gd name="T2" fmla="*/ 27 w 113"/>
                <a:gd name="T3" fmla="*/ 162 h 178"/>
                <a:gd name="T4" fmla="*/ 6 w 113"/>
                <a:gd name="T5" fmla="*/ 75 h 178"/>
                <a:gd name="T6" fmla="*/ 6 w 113"/>
                <a:gd name="T7" fmla="*/ 75 h 178"/>
                <a:gd name="T8" fmla="*/ 7 w 113"/>
                <a:gd name="T9" fmla="*/ 67 h 178"/>
                <a:gd name="T10" fmla="*/ 15 w 113"/>
                <a:gd name="T11" fmla="*/ 46 h 178"/>
                <a:gd name="T12" fmla="*/ 37 w 113"/>
                <a:gd name="T13" fmla="*/ 14 h 178"/>
                <a:gd name="T14" fmla="*/ 37 w 113"/>
                <a:gd name="T15" fmla="*/ 14 h 178"/>
                <a:gd name="T16" fmla="*/ 40 w 113"/>
                <a:gd name="T17" fmla="*/ 11 h 178"/>
                <a:gd name="T18" fmla="*/ 41 w 113"/>
                <a:gd name="T19" fmla="*/ 10 h 178"/>
                <a:gd name="T20" fmla="*/ 61 w 113"/>
                <a:gd name="T21" fmla="*/ 4 h 178"/>
                <a:gd name="T22" fmla="*/ 63 w 113"/>
                <a:gd name="T23" fmla="*/ 7 h 178"/>
                <a:gd name="T24" fmla="*/ 71 w 113"/>
                <a:gd name="T25" fmla="*/ 8 h 178"/>
                <a:gd name="T26" fmla="*/ 82 w 113"/>
                <a:gd name="T27" fmla="*/ 9 h 178"/>
                <a:gd name="T28" fmla="*/ 82 w 113"/>
                <a:gd name="T29" fmla="*/ 9 h 178"/>
                <a:gd name="T30" fmla="*/ 89 w 113"/>
                <a:gd name="T31" fmla="*/ 16 h 178"/>
                <a:gd name="T32" fmla="*/ 98 w 113"/>
                <a:gd name="T33" fmla="*/ 28 h 178"/>
                <a:gd name="T34" fmla="*/ 112 w 113"/>
                <a:gd name="T35" fmla="*/ 78 h 178"/>
                <a:gd name="T36" fmla="*/ 112 w 113"/>
                <a:gd name="T37" fmla="*/ 78 h 178"/>
                <a:gd name="T38" fmla="*/ 106 w 113"/>
                <a:gd name="T39" fmla="*/ 110 h 178"/>
                <a:gd name="T40" fmla="*/ 66 w 113"/>
                <a:gd name="T41" fmla="*/ 159 h 178"/>
                <a:gd name="T42" fmla="*/ 39 w 113"/>
                <a:gd name="T43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3" h="178">
                  <a:moveTo>
                    <a:pt x="39" y="178"/>
                  </a:moveTo>
                  <a:cubicBezTo>
                    <a:pt x="27" y="162"/>
                    <a:pt x="27" y="162"/>
                    <a:pt x="27" y="162"/>
                  </a:cubicBezTo>
                  <a:cubicBezTo>
                    <a:pt x="9" y="137"/>
                    <a:pt x="0" y="10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2"/>
                    <a:pt x="7" y="69"/>
                    <a:pt x="7" y="67"/>
                  </a:cubicBezTo>
                  <a:cubicBezTo>
                    <a:pt x="9" y="60"/>
                    <a:pt x="11" y="53"/>
                    <a:pt x="15" y="46"/>
                  </a:cubicBezTo>
                  <a:cubicBezTo>
                    <a:pt x="22" y="32"/>
                    <a:pt x="30" y="22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8" y="13"/>
                    <a:pt x="39" y="12"/>
                    <a:pt x="40" y="11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51" y="2"/>
                    <a:pt x="59" y="0"/>
                    <a:pt x="61" y="4"/>
                  </a:cubicBezTo>
                  <a:cubicBezTo>
                    <a:pt x="61" y="5"/>
                    <a:pt x="63" y="7"/>
                    <a:pt x="63" y="7"/>
                  </a:cubicBezTo>
                  <a:cubicBezTo>
                    <a:pt x="65" y="9"/>
                    <a:pt x="68" y="9"/>
                    <a:pt x="71" y="8"/>
                  </a:cubicBezTo>
                  <a:cubicBezTo>
                    <a:pt x="75" y="7"/>
                    <a:pt x="78" y="7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4" y="11"/>
                    <a:pt x="87" y="14"/>
                    <a:pt x="89" y="16"/>
                  </a:cubicBezTo>
                  <a:cubicBezTo>
                    <a:pt x="92" y="20"/>
                    <a:pt x="95" y="24"/>
                    <a:pt x="98" y="28"/>
                  </a:cubicBezTo>
                  <a:cubicBezTo>
                    <a:pt x="109" y="46"/>
                    <a:pt x="113" y="63"/>
                    <a:pt x="112" y="78"/>
                  </a:cubicBezTo>
                  <a:cubicBezTo>
                    <a:pt x="112" y="78"/>
                    <a:pt x="112" y="78"/>
                    <a:pt x="112" y="78"/>
                  </a:cubicBezTo>
                  <a:cubicBezTo>
                    <a:pt x="112" y="90"/>
                    <a:pt x="110" y="101"/>
                    <a:pt x="106" y="110"/>
                  </a:cubicBezTo>
                  <a:cubicBezTo>
                    <a:pt x="99" y="130"/>
                    <a:pt x="84" y="147"/>
                    <a:pt x="66" y="159"/>
                  </a:cubicBezTo>
                  <a:cubicBezTo>
                    <a:pt x="39" y="178"/>
                    <a:pt x="39" y="178"/>
                    <a:pt x="39" y="178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3" name="Freeform 1031">
              <a:extLst>
                <a:ext uri="{FF2B5EF4-FFF2-40B4-BE49-F238E27FC236}">
                  <a16:creationId xmlns:a16="http://schemas.microsoft.com/office/drawing/2014/main" id="{33D19CA0-BB02-46C4-ACFA-A670764ACC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96676" y="609601"/>
              <a:ext cx="357188" cy="360363"/>
            </a:xfrm>
            <a:custGeom>
              <a:avLst/>
              <a:gdLst>
                <a:gd name="T0" fmla="*/ 6 w 108"/>
                <a:gd name="T1" fmla="*/ 67 h 109"/>
                <a:gd name="T2" fmla="*/ 23 w 108"/>
                <a:gd name="T3" fmla="*/ 101 h 109"/>
                <a:gd name="T4" fmla="*/ 29 w 108"/>
                <a:gd name="T5" fmla="*/ 109 h 109"/>
                <a:gd name="T6" fmla="*/ 35 w 108"/>
                <a:gd name="T7" fmla="*/ 105 h 109"/>
                <a:gd name="T8" fmla="*/ 32 w 108"/>
                <a:gd name="T9" fmla="*/ 94 h 109"/>
                <a:gd name="T10" fmla="*/ 26 w 108"/>
                <a:gd name="T11" fmla="*/ 85 h 109"/>
                <a:gd name="T12" fmla="*/ 25 w 108"/>
                <a:gd name="T13" fmla="*/ 87 h 109"/>
                <a:gd name="T14" fmla="*/ 24 w 108"/>
                <a:gd name="T15" fmla="*/ 87 h 109"/>
                <a:gd name="T16" fmla="*/ 15 w 108"/>
                <a:gd name="T17" fmla="*/ 73 h 109"/>
                <a:gd name="T18" fmla="*/ 6 w 108"/>
                <a:gd name="T19" fmla="*/ 67 h 109"/>
                <a:gd name="T20" fmla="*/ 28 w 108"/>
                <a:gd name="T21" fmla="*/ 61 h 109"/>
                <a:gd name="T22" fmla="*/ 27 w 108"/>
                <a:gd name="T23" fmla="*/ 83 h 109"/>
                <a:gd name="T24" fmla="*/ 38 w 108"/>
                <a:gd name="T25" fmla="*/ 104 h 109"/>
                <a:gd name="T26" fmla="*/ 44 w 108"/>
                <a:gd name="T27" fmla="*/ 100 h 109"/>
                <a:gd name="T28" fmla="*/ 40 w 108"/>
                <a:gd name="T29" fmla="*/ 80 h 109"/>
                <a:gd name="T30" fmla="*/ 39 w 108"/>
                <a:gd name="T31" fmla="*/ 81 h 109"/>
                <a:gd name="T32" fmla="*/ 39 w 108"/>
                <a:gd name="T33" fmla="*/ 81 h 109"/>
                <a:gd name="T34" fmla="*/ 33 w 108"/>
                <a:gd name="T35" fmla="*/ 68 h 109"/>
                <a:gd name="T36" fmla="*/ 28 w 108"/>
                <a:gd name="T37" fmla="*/ 61 h 109"/>
                <a:gd name="T38" fmla="*/ 50 w 108"/>
                <a:gd name="T39" fmla="*/ 43 h 109"/>
                <a:gd name="T40" fmla="*/ 41 w 108"/>
                <a:gd name="T41" fmla="*/ 78 h 109"/>
                <a:gd name="T42" fmla="*/ 46 w 108"/>
                <a:gd name="T43" fmla="*/ 95 h 109"/>
                <a:gd name="T44" fmla="*/ 50 w 108"/>
                <a:gd name="T45" fmla="*/ 80 h 109"/>
                <a:gd name="T46" fmla="*/ 48 w 108"/>
                <a:gd name="T47" fmla="*/ 82 h 109"/>
                <a:gd name="T48" fmla="*/ 52 w 108"/>
                <a:gd name="T49" fmla="*/ 59 h 109"/>
                <a:gd name="T50" fmla="*/ 50 w 108"/>
                <a:gd name="T51" fmla="*/ 43 h 109"/>
                <a:gd name="T52" fmla="*/ 27 w 108"/>
                <a:gd name="T53" fmla="*/ 39 h 109"/>
                <a:gd name="T54" fmla="*/ 28 w 108"/>
                <a:gd name="T55" fmla="*/ 59 h 109"/>
                <a:gd name="T56" fmla="*/ 32 w 108"/>
                <a:gd name="T57" fmla="*/ 64 h 109"/>
                <a:gd name="T58" fmla="*/ 27 w 108"/>
                <a:gd name="T59" fmla="*/ 39 h 109"/>
                <a:gd name="T60" fmla="*/ 51 w 108"/>
                <a:gd name="T61" fmla="*/ 25 h 109"/>
                <a:gd name="T62" fmla="*/ 50 w 108"/>
                <a:gd name="T63" fmla="*/ 38 h 109"/>
                <a:gd name="T64" fmla="*/ 52 w 108"/>
                <a:gd name="T65" fmla="*/ 47 h 109"/>
                <a:gd name="T66" fmla="*/ 51 w 108"/>
                <a:gd name="T67" fmla="*/ 25 h 109"/>
                <a:gd name="T68" fmla="*/ 81 w 108"/>
                <a:gd name="T69" fmla="*/ 16 h 109"/>
                <a:gd name="T70" fmla="*/ 53 w 108"/>
                <a:gd name="T71" fmla="*/ 77 h 109"/>
                <a:gd name="T72" fmla="*/ 48 w 108"/>
                <a:gd name="T73" fmla="*/ 98 h 109"/>
                <a:gd name="T74" fmla="*/ 56 w 108"/>
                <a:gd name="T75" fmla="*/ 94 h 109"/>
                <a:gd name="T76" fmla="*/ 54 w 108"/>
                <a:gd name="T77" fmla="*/ 92 h 109"/>
                <a:gd name="T78" fmla="*/ 81 w 108"/>
                <a:gd name="T79" fmla="*/ 16 h 109"/>
                <a:gd name="T80" fmla="*/ 106 w 108"/>
                <a:gd name="T81" fmla="*/ 12 h 109"/>
                <a:gd name="T82" fmla="*/ 105 w 108"/>
                <a:gd name="T83" fmla="*/ 13 h 109"/>
                <a:gd name="T84" fmla="*/ 79 w 108"/>
                <a:gd name="T85" fmla="*/ 81 h 109"/>
                <a:gd name="T86" fmla="*/ 89 w 108"/>
                <a:gd name="T87" fmla="*/ 73 h 109"/>
                <a:gd name="T88" fmla="*/ 102 w 108"/>
                <a:gd name="T89" fmla="*/ 49 h 109"/>
                <a:gd name="T90" fmla="*/ 108 w 108"/>
                <a:gd name="T91" fmla="*/ 17 h 109"/>
                <a:gd name="T92" fmla="*/ 108 w 108"/>
                <a:gd name="T93" fmla="*/ 17 h 109"/>
                <a:gd name="T94" fmla="*/ 108 w 108"/>
                <a:gd name="T95" fmla="*/ 17 h 109"/>
                <a:gd name="T96" fmla="*/ 106 w 108"/>
                <a:gd name="T97" fmla="*/ 12 h 109"/>
                <a:gd name="T98" fmla="*/ 7 w 108"/>
                <a:gd name="T99" fmla="*/ 0 h 109"/>
                <a:gd name="T100" fmla="*/ 2 w 108"/>
                <a:gd name="T101" fmla="*/ 14 h 109"/>
                <a:gd name="T102" fmla="*/ 2 w 108"/>
                <a:gd name="T103" fmla="*/ 14 h 109"/>
                <a:gd name="T104" fmla="*/ 2 w 108"/>
                <a:gd name="T105" fmla="*/ 14 h 109"/>
                <a:gd name="T106" fmla="*/ 0 w 108"/>
                <a:gd name="T107" fmla="*/ 29 h 109"/>
                <a:gd name="T108" fmla="*/ 0 w 108"/>
                <a:gd name="T109" fmla="*/ 32 h 109"/>
                <a:gd name="T110" fmla="*/ 5 w 108"/>
                <a:gd name="T111" fmla="*/ 66 h 109"/>
                <a:gd name="T112" fmla="*/ 14 w 108"/>
                <a:gd name="T113" fmla="*/ 71 h 109"/>
                <a:gd name="T114" fmla="*/ 8 w 108"/>
                <a:gd name="T115" fmla="*/ 49 h 109"/>
                <a:gd name="T116" fmla="*/ 8 w 108"/>
                <a:gd name="T117" fmla="*/ 49 h 109"/>
                <a:gd name="T118" fmla="*/ 7 w 108"/>
                <a:gd name="T119" fmla="*/ 44 h 109"/>
                <a:gd name="T120" fmla="*/ 8 w 108"/>
                <a:gd name="T121" fmla="*/ 0 h 109"/>
                <a:gd name="T122" fmla="*/ 7 w 108"/>
                <a:gd name="T123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8" h="109">
                  <a:moveTo>
                    <a:pt x="6" y="67"/>
                  </a:moveTo>
                  <a:cubicBezTo>
                    <a:pt x="10" y="79"/>
                    <a:pt x="16" y="91"/>
                    <a:pt x="23" y="101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31" y="108"/>
                    <a:pt x="33" y="106"/>
                    <a:pt x="35" y="105"/>
                  </a:cubicBezTo>
                  <a:cubicBezTo>
                    <a:pt x="35" y="102"/>
                    <a:pt x="33" y="98"/>
                    <a:pt x="32" y="94"/>
                  </a:cubicBezTo>
                  <a:cubicBezTo>
                    <a:pt x="30" y="91"/>
                    <a:pt x="28" y="88"/>
                    <a:pt x="26" y="85"/>
                  </a:cubicBezTo>
                  <a:cubicBezTo>
                    <a:pt x="26" y="86"/>
                    <a:pt x="26" y="86"/>
                    <a:pt x="25" y="87"/>
                  </a:cubicBezTo>
                  <a:cubicBezTo>
                    <a:pt x="25" y="87"/>
                    <a:pt x="25" y="87"/>
                    <a:pt x="24" y="87"/>
                  </a:cubicBezTo>
                  <a:cubicBezTo>
                    <a:pt x="22" y="87"/>
                    <a:pt x="19" y="82"/>
                    <a:pt x="15" y="73"/>
                  </a:cubicBezTo>
                  <a:cubicBezTo>
                    <a:pt x="12" y="70"/>
                    <a:pt x="8" y="68"/>
                    <a:pt x="6" y="67"/>
                  </a:cubicBezTo>
                  <a:moveTo>
                    <a:pt x="28" y="61"/>
                  </a:moveTo>
                  <a:cubicBezTo>
                    <a:pt x="28" y="69"/>
                    <a:pt x="28" y="78"/>
                    <a:pt x="27" y="83"/>
                  </a:cubicBezTo>
                  <a:cubicBezTo>
                    <a:pt x="32" y="90"/>
                    <a:pt x="36" y="97"/>
                    <a:pt x="38" y="104"/>
                  </a:cubicBezTo>
                  <a:cubicBezTo>
                    <a:pt x="40" y="102"/>
                    <a:pt x="42" y="101"/>
                    <a:pt x="44" y="100"/>
                  </a:cubicBezTo>
                  <a:cubicBezTo>
                    <a:pt x="44" y="95"/>
                    <a:pt x="42" y="88"/>
                    <a:pt x="40" y="80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37" y="81"/>
                    <a:pt x="35" y="75"/>
                    <a:pt x="33" y="68"/>
                  </a:cubicBezTo>
                  <a:cubicBezTo>
                    <a:pt x="32" y="65"/>
                    <a:pt x="30" y="63"/>
                    <a:pt x="28" y="61"/>
                  </a:cubicBezTo>
                  <a:moveTo>
                    <a:pt x="50" y="43"/>
                  </a:moveTo>
                  <a:cubicBezTo>
                    <a:pt x="49" y="55"/>
                    <a:pt x="46" y="69"/>
                    <a:pt x="41" y="78"/>
                  </a:cubicBezTo>
                  <a:cubicBezTo>
                    <a:pt x="44" y="84"/>
                    <a:pt x="45" y="90"/>
                    <a:pt x="46" y="95"/>
                  </a:cubicBezTo>
                  <a:cubicBezTo>
                    <a:pt x="48" y="90"/>
                    <a:pt x="49" y="85"/>
                    <a:pt x="50" y="80"/>
                  </a:cubicBezTo>
                  <a:cubicBezTo>
                    <a:pt x="49" y="80"/>
                    <a:pt x="49" y="81"/>
                    <a:pt x="48" y="82"/>
                  </a:cubicBezTo>
                  <a:cubicBezTo>
                    <a:pt x="50" y="74"/>
                    <a:pt x="51" y="66"/>
                    <a:pt x="52" y="59"/>
                  </a:cubicBezTo>
                  <a:cubicBezTo>
                    <a:pt x="52" y="54"/>
                    <a:pt x="51" y="49"/>
                    <a:pt x="50" y="43"/>
                  </a:cubicBezTo>
                  <a:moveTo>
                    <a:pt x="27" y="39"/>
                  </a:moveTo>
                  <a:cubicBezTo>
                    <a:pt x="27" y="39"/>
                    <a:pt x="28" y="48"/>
                    <a:pt x="28" y="59"/>
                  </a:cubicBezTo>
                  <a:cubicBezTo>
                    <a:pt x="30" y="61"/>
                    <a:pt x="31" y="62"/>
                    <a:pt x="32" y="64"/>
                  </a:cubicBezTo>
                  <a:cubicBezTo>
                    <a:pt x="29" y="52"/>
                    <a:pt x="27" y="39"/>
                    <a:pt x="27" y="39"/>
                  </a:cubicBezTo>
                  <a:moveTo>
                    <a:pt x="51" y="25"/>
                  </a:moveTo>
                  <a:cubicBezTo>
                    <a:pt x="51" y="25"/>
                    <a:pt x="51" y="30"/>
                    <a:pt x="50" y="38"/>
                  </a:cubicBezTo>
                  <a:cubicBezTo>
                    <a:pt x="51" y="41"/>
                    <a:pt x="52" y="44"/>
                    <a:pt x="52" y="47"/>
                  </a:cubicBezTo>
                  <a:cubicBezTo>
                    <a:pt x="53" y="34"/>
                    <a:pt x="51" y="25"/>
                    <a:pt x="51" y="25"/>
                  </a:cubicBezTo>
                  <a:moveTo>
                    <a:pt x="81" y="16"/>
                  </a:moveTo>
                  <a:cubicBezTo>
                    <a:pt x="81" y="16"/>
                    <a:pt x="70" y="58"/>
                    <a:pt x="53" y="77"/>
                  </a:cubicBezTo>
                  <a:cubicBezTo>
                    <a:pt x="52" y="85"/>
                    <a:pt x="50" y="92"/>
                    <a:pt x="48" y="98"/>
                  </a:cubicBezTo>
                  <a:cubicBezTo>
                    <a:pt x="50" y="97"/>
                    <a:pt x="53" y="96"/>
                    <a:pt x="56" y="94"/>
                  </a:cubicBezTo>
                  <a:cubicBezTo>
                    <a:pt x="55" y="94"/>
                    <a:pt x="55" y="93"/>
                    <a:pt x="54" y="92"/>
                  </a:cubicBezTo>
                  <a:cubicBezTo>
                    <a:pt x="80" y="55"/>
                    <a:pt x="81" y="16"/>
                    <a:pt x="81" y="16"/>
                  </a:cubicBezTo>
                  <a:moveTo>
                    <a:pt x="106" y="12"/>
                  </a:moveTo>
                  <a:cubicBezTo>
                    <a:pt x="106" y="12"/>
                    <a:pt x="106" y="13"/>
                    <a:pt x="105" y="13"/>
                  </a:cubicBezTo>
                  <a:cubicBezTo>
                    <a:pt x="105" y="13"/>
                    <a:pt x="103" y="49"/>
                    <a:pt x="79" y="81"/>
                  </a:cubicBezTo>
                  <a:cubicBezTo>
                    <a:pt x="82" y="78"/>
                    <a:pt x="86" y="76"/>
                    <a:pt x="89" y="73"/>
                  </a:cubicBezTo>
                  <a:cubicBezTo>
                    <a:pt x="94" y="66"/>
                    <a:pt x="99" y="58"/>
                    <a:pt x="102" y="49"/>
                  </a:cubicBezTo>
                  <a:cubicBezTo>
                    <a:pt x="106" y="40"/>
                    <a:pt x="108" y="29"/>
                    <a:pt x="108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4"/>
                    <a:pt x="107" y="12"/>
                    <a:pt x="106" y="12"/>
                  </a:cubicBezTo>
                  <a:moveTo>
                    <a:pt x="7" y="0"/>
                  </a:moveTo>
                  <a:cubicBezTo>
                    <a:pt x="5" y="0"/>
                    <a:pt x="2" y="12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9"/>
                    <a:pt x="0" y="24"/>
                    <a:pt x="0" y="29"/>
                  </a:cubicBezTo>
                  <a:cubicBezTo>
                    <a:pt x="0" y="30"/>
                    <a:pt x="0" y="31"/>
                    <a:pt x="0" y="32"/>
                  </a:cubicBezTo>
                  <a:cubicBezTo>
                    <a:pt x="0" y="43"/>
                    <a:pt x="2" y="55"/>
                    <a:pt x="5" y="66"/>
                  </a:cubicBezTo>
                  <a:cubicBezTo>
                    <a:pt x="9" y="67"/>
                    <a:pt x="12" y="69"/>
                    <a:pt x="14" y="71"/>
                  </a:cubicBezTo>
                  <a:cubicBezTo>
                    <a:pt x="12" y="65"/>
                    <a:pt x="10" y="57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5" y="47"/>
                    <a:pt x="6" y="44"/>
                    <a:pt x="7" y="44"/>
                  </a:cubicBezTo>
                  <a:cubicBezTo>
                    <a:pt x="5" y="30"/>
                    <a:pt x="4" y="15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4" name="Freeform 1032">
              <a:extLst>
                <a:ext uri="{FF2B5EF4-FFF2-40B4-BE49-F238E27FC236}">
                  <a16:creationId xmlns:a16="http://schemas.microsoft.com/office/drawing/2014/main" id="{29E93457-78F9-44AF-8121-FB2AEB0C0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71276" y="801688"/>
              <a:ext cx="131763" cy="228600"/>
            </a:xfrm>
            <a:custGeom>
              <a:avLst/>
              <a:gdLst>
                <a:gd name="T0" fmla="*/ 5 w 40"/>
                <a:gd name="T1" fmla="*/ 6 h 69"/>
                <a:gd name="T2" fmla="*/ 15 w 40"/>
                <a:gd name="T3" fmla="*/ 44 h 69"/>
                <a:gd name="T4" fmla="*/ 40 w 40"/>
                <a:gd name="T5" fmla="*/ 68 h 69"/>
                <a:gd name="T6" fmla="*/ 37 w 40"/>
                <a:gd name="T7" fmla="*/ 69 h 69"/>
                <a:gd name="T8" fmla="*/ 5 w 40"/>
                <a:gd name="T9" fmla="*/ 6 h 69"/>
                <a:gd name="T10" fmla="*/ 5 w 40"/>
                <a:gd name="T11" fmla="*/ 6 h 69"/>
                <a:gd name="T12" fmla="*/ 4 w 40"/>
                <a:gd name="T13" fmla="*/ 2 h 69"/>
                <a:gd name="T14" fmla="*/ 7 w 40"/>
                <a:gd name="T15" fmla="*/ 4 h 69"/>
                <a:gd name="T16" fmla="*/ 5 w 40"/>
                <a:gd name="T17" fmla="*/ 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69">
                  <a:moveTo>
                    <a:pt x="5" y="6"/>
                  </a:moveTo>
                  <a:cubicBezTo>
                    <a:pt x="5" y="13"/>
                    <a:pt x="5" y="30"/>
                    <a:pt x="15" y="44"/>
                  </a:cubicBezTo>
                  <a:cubicBezTo>
                    <a:pt x="28" y="62"/>
                    <a:pt x="40" y="68"/>
                    <a:pt x="40" y="6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0" y="49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5"/>
                    <a:pt x="3" y="3"/>
                    <a:pt x="4" y="2"/>
                  </a:cubicBezTo>
                  <a:cubicBezTo>
                    <a:pt x="4" y="0"/>
                    <a:pt x="7" y="0"/>
                    <a:pt x="7" y="4"/>
                  </a:cubicBezTo>
                  <a:cubicBezTo>
                    <a:pt x="8" y="6"/>
                    <a:pt x="6" y="6"/>
                    <a:pt x="5" y="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5" name="Freeform 1033">
              <a:extLst>
                <a:ext uri="{FF2B5EF4-FFF2-40B4-BE49-F238E27FC236}">
                  <a16:creationId xmlns:a16="http://schemas.microsoft.com/office/drawing/2014/main" id="{41AF82E7-4F5A-4367-8FE3-D8E0E18A5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77626" y="762001"/>
              <a:ext cx="144463" cy="231775"/>
            </a:xfrm>
            <a:custGeom>
              <a:avLst/>
              <a:gdLst>
                <a:gd name="T0" fmla="*/ 40 w 44"/>
                <a:gd name="T1" fmla="*/ 70 h 70"/>
                <a:gd name="T2" fmla="*/ 44 w 44"/>
                <a:gd name="T3" fmla="*/ 70 h 70"/>
                <a:gd name="T4" fmla="*/ 4 w 44"/>
                <a:gd name="T5" fmla="*/ 7 h 70"/>
                <a:gd name="T6" fmla="*/ 4 w 44"/>
                <a:gd name="T7" fmla="*/ 2 h 70"/>
                <a:gd name="T8" fmla="*/ 3 w 44"/>
                <a:gd name="T9" fmla="*/ 7 h 70"/>
                <a:gd name="T10" fmla="*/ 3 w 44"/>
                <a:gd name="T11" fmla="*/ 7 h 70"/>
                <a:gd name="T12" fmla="*/ 10 w 44"/>
                <a:gd name="T13" fmla="*/ 31 h 70"/>
                <a:gd name="T14" fmla="*/ 40 w 44"/>
                <a:gd name="T15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70">
                  <a:moveTo>
                    <a:pt x="40" y="70"/>
                  </a:move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8" y="41"/>
                    <a:pt x="4" y="7"/>
                  </a:cubicBezTo>
                  <a:cubicBezTo>
                    <a:pt x="4" y="7"/>
                    <a:pt x="6" y="4"/>
                    <a:pt x="4" y="2"/>
                  </a:cubicBezTo>
                  <a:cubicBezTo>
                    <a:pt x="2" y="0"/>
                    <a:pt x="0" y="4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12"/>
                    <a:pt x="6" y="22"/>
                    <a:pt x="10" y="31"/>
                  </a:cubicBezTo>
                  <a:cubicBezTo>
                    <a:pt x="17" y="46"/>
                    <a:pt x="34" y="65"/>
                    <a:pt x="40" y="70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6" name="Freeform 1034">
              <a:extLst>
                <a:ext uri="{FF2B5EF4-FFF2-40B4-BE49-F238E27FC236}">
                  <a16:creationId xmlns:a16="http://schemas.microsoft.com/office/drawing/2014/main" id="{C4F915AB-5D25-4A71-B80F-A2FCCE1421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30013" y="590551"/>
              <a:ext cx="238125" cy="415925"/>
            </a:xfrm>
            <a:custGeom>
              <a:avLst/>
              <a:gdLst>
                <a:gd name="T0" fmla="*/ 10 w 72"/>
                <a:gd name="T1" fmla="*/ 5 h 126"/>
                <a:gd name="T2" fmla="*/ 4 w 72"/>
                <a:gd name="T3" fmla="*/ 1 h 126"/>
                <a:gd name="T4" fmla="*/ 10 w 72"/>
                <a:gd name="T5" fmla="*/ 8 h 126"/>
                <a:gd name="T6" fmla="*/ 26 w 72"/>
                <a:gd name="T7" fmla="*/ 124 h 126"/>
                <a:gd name="T8" fmla="*/ 30 w 72"/>
                <a:gd name="T9" fmla="*/ 126 h 126"/>
                <a:gd name="T10" fmla="*/ 10 w 72"/>
                <a:gd name="T11" fmla="*/ 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126">
                  <a:moveTo>
                    <a:pt x="10" y="5"/>
                  </a:moveTo>
                  <a:cubicBezTo>
                    <a:pt x="9" y="3"/>
                    <a:pt x="7" y="0"/>
                    <a:pt x="4" y="1"/>
                  </a:cubicBezTo>
                  <a:cubicBezTo>
                    <a:pt x="0" y="2"/>
                    <a:pt x="6" y="12"/>
                    <a:pt x="10" y="8"/>
                  </a:cubicBezTo>
                  <a:cubicBezTo>
                    <a:pt x="70" y="47"/>
                    <a:pt x="27" y="124"/>
                    <a:pt x="26" y="124"/>
                  </a:cubicBezTo>
                  <a:cubicBezTo>
                    <a:pt x="30" y="126"/>
                    <a:pt x="30" y="126"/>
                    <a:pt x="30" y="126"/>
                  </a:cubicBezTo>
                  <a:cubicBezTo>
                    <a:pt x="30" y="125"/>
                    <a:pt x="72" y="43"/>
                    <a:pt x="10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7" name="Freeform 1035">
              <a:extLst>
                <a:ext uri="{FF2B5EF4-FFF2-40B4-BE49-F238E27FC236}">
                  <a16:creationId xmlns:a16="http://schemas.microsoft.com/office/drawing/2014/main" id="{61B76407-2FD9-467E-B63F-25042A7071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22051" y="804863"/>
              <a:ext cx="198438" cy="252413"/>
            </a:xfrm>
            <a:custGeom>
              <a:avLst/>
              <a:gdLst>
                <a:gd name="T0" fmla="*/ 15 w 60"/>
                <a:gd name="T1" fmla="*/ 5 h 76"/>
                <a:gd name="T2" fmla="*/ 15 w 60"/>
                <a:gd name="T3" fmla="*/ 1 h 76"/>
                <a:gd name="T4" fmla="*/ 16 w 60"/>
                <a:gd name="T5" fmla="*/ 8 h 76"/>
                <a:gd name="T6" fmla="*/ 60 w 60"/>
                <a:gd name="T7" fmla="*/ 74 h 76"/>
                <a:gd name="T8" fmla="*/ 59 w 60"/>
                <a:gd name="T9" fmla="*/ 76 h 76"/>
                <a:gd name="T10" fmla="*/ 15 w 60"/>
                <a:gd name="T11" fmla="*/ 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76">
                  <a:moveTo>
                    <a:pt x="15" y="5"/>
                  </a:moveTo>
                  <a:cubicBezTo>
                    <a:pt x="14" y="4"/>
                    <a:pt x="14" y="2"/>
                    <a:pt x="15" y="1"/>
                  </a:cubicBezTo>
                  <a:cubicBezTo>
                    <a:pt x="18" y="0"/>
                    <a:pt x="20" y="7"/>
                    <a:pt x="16" y="8"/>
                  </a:cubicBezTo>
                  <a:cubicBezTo>
                    <a:pt x="3" y="54"/>
                    <a:pt x="60" y="73"/>
                    <a:pt x="60" y="74"/>
                  </a:cubicBezTo>
                  <a:cubicBezTo>
                    <a:pt x="59" y="76"/>
                    <a:pt x="59" y="76"/>
                    <a:pt x="59" y="76"/>
                  </a:cubicBezTo>
                  <a:cubicBezTo>
                    <a:pt x="59" y="76"/>
                    <a:pt x="0" y="53"/>
                    <a:pt x="15" y="5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8" name="Freeform 1036">
              <a:extLst>
                <a:ext uri="{FF2B5EF4-FFF2-40B4-BE49-F238E27FC236}">
                  <a16:creationId xmlns:a16="http://schemas.microsoft.com/office/drawing/2014/main" id="{5F544D41-B417-4421-BB8B-94B4B4397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72876" y="698501"/>
              <a:ext cx="171450" cy="271463"/>
            </a:xfrm>
            <a:custGeom>
              <a:avLst/>
              <a:gdLst>
                <a:gd name="T0" fmla="*/ 6 w 52"/>
                <a:gd name="T1" fmla="*/ 2 h 82"/>
                <a:gd name="T2" fmla="*/ 3 w 52"/>
                <a:gd name="T3" fmla="*/ 0 h 82"/>
                <a:gd name="T4" fmla="*/ 7 w 52"/>
                <a:gd name="T5" fmla="*/ 5 h 82"/>
                <a:gd name="T6" fmla="*/ 29 w 52"/>
                <a:gd name="T7" fmla="*/ 81 h 82"/>
                <a:gd name="T8" fmla="*/ 31 w 52"/>
                <a:gd name="T9" fmla="*/ 82 h 82"/>
                <a:gd name="T10" fmla="*/ 6 w 52"/>
                <a:gd name="T11" fmla="*/ 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82">
                  <a:moveTo>
                    <a:pt x="6" y="2"/>
                  </a:moveTo>
                  <a:cubicBezTo>
                    <a:pt x="6" y="1"/>
                    <a:pt x="4" y="0"/>
                    <a:pt x="3" y="0"/>
                  </a:cubicBezTo>
                  <a:cubicBezTo>
                    <a:pt x="0" y="1"/>
                    <a:pt x="4" y="7"/>
                    <a:pt x="7" y="5"/>
                  </a:cubicBezTo>
                  <a:cubicBezTo>
                    <a:pt x="51" y="26"/>
                    <a:pt x="29" y="81"/>
                    <a:pt x="29" y="81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31" y="82"/>
                    <a:pt x="52" y="23"/>
                    <a:pt x="6" y="2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9" name="Freeform 1037">
              <a:extLst>
                <a:ext uri="{FF2B5EF4-FFF2-40B4-BE49-F238E27FC236}">
                  <a16:creationId xmlns:a16="http://schemas.microsoft.com/office/drawing/2014/main" id="{A43188D0-94B6-408D-9376-184A344F0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538" y="777876"/>
              <a:ext cx="271463" cy="261938"/>
            </a:xfrm>
            <a:custGeom>
              <a:avLst/>
              <a:gdLst>
                <a:gd name="T0" fmla="*/ 2 w 82"/>
                <a:gd name="T1" fmla="*/ 8 h 79"/>
                <a:gd name="T2" fmla="*/ 2 w 82"/>
                <a:gd name="T3" fmla="*/ 3 h 79"/>
                <a:gd name="T4" fmla="*/ 4 w 82"/>
                <a:gd name="T5" fmla="*/ 11 h 79"/>
                <a:gd name="T6" fmla="*/ 82 w 82"/>
                <a:gd name="T7" fmla="*/ 76 h 79"/>
                <a:gd name="T8" fmla="*/ 81 w 82"/>
                <a:gd name="T9" fmla="*/ 79 h 79"/>
                <a:gd name="T10" fmla="*/ 2 w 82"/>
                <a:gd name="T11" fmla="*/ 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79">
                  <a:moveTo>
                    <a:pt x="2" y="8"/>
                  </a:moveTo>
                  <a:cubicBezTo>
                    <a:pt x="1" y="7"/>
                    <a:pt x="0" y="4"/>
                    <a:pt x="2" y="3"/>
                  </a:cubicBezTo>
                  <a:cubicBezTo>
                    <a:pt x="5" y="0"/>
                    <a:pt x="9" y="9"/>
                    <a:pt x="4" y="11"/>
                  </a:cubicBezTo>
                  <a:cubicBezTo>
                    <a:pt x="5" y="72"/>
                    <a:pt x="81" y="76"/>
                    <a:pt x="82" y="76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9"/>
                    <a:pt x="1" y="71"/>
                    <a:pt x="2" y="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0" name="Freeform 1038">
              <a:extLst>
                <a:ext uri="{FF2B5EF4-FFF2-40B4-BE49-F238E27FC236}">
                  <a16:creationId xmlns:a16="http://schemas.microsoft.com/office/drawing/2014/main" id="{7CA017A7-E332-4435-9B8E-3B7456097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58563" y="768351"/>
              <a:ext cx="187325" cy="265113"/>
            </a:xfrm>
            <a:custGeom>
              <a:avLst/>
              <a:gdLst>
                <a:gd name="T0" fmla="*/ 18 w 57"/>
                <a:gd name="T1" fmla="*/ 6 h 80"/>
                <a:gd name="T2" fmla="*/ 19 w 57"/>
                <a:gd name="T3" fmla="*/ 2 h 80"/>
                <a:gd name="T4" fmla="*/ 19 w 57"/>
                <a:gd name="T5" fmla="*/ 8 h 80"/>
                <a:gd name="T6" fmla="*/ 57 w 57"/>
                <a:gd name="T7" fmla="*/ 78 h 80"/>
                <a:gd name="T8" fmla="*/ 56 w 57"/>
                <a:gd name="T9" fmla="*/ 80 h 80"/>
                <a:gd name="T10" fmla="*/ 18 w 57"/>
                <a:gd name="T11" fmla="*/ 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80">
                  <a:moveTo>
                    <a:pt x="18" y="6"/>
                  </a:moveTo>
                  <a:cubicBezTo>
                    <a:pt x="18" y="4"/>
                    <a:pt x="18" y="2"/>
                    <a:pt x="19" y="2"/>
                  </a:cubicBezTo>
                  <a:cubicBezTo>
                    <a:pt x="22" y="0"/>
                    <a:pt x="23" y="8"/>
                    <a:pt x="19" y="8"/>
                  </a:cubicBezTo>
                  <a:cubicBezTo>
                    <a:pt x="2" y="53"/>
                    <a:pt x="57" y="78"/>
                    <a:pt x="57" y="78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0" y="52"/>
                    <a:pt x="18" y="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1" name="Freeform 1039">
              <a:extLst>
                <a:ext uri="{FF2B5EF4-FFF2-40B4-BE49-F238E27FC236}">
                  <a16:creationId xmlns:a16="http://schemas.microsoft.com/office/drawing/2014/main" id="{251079A0-8DDA-4E22-A319-EA99DC20DF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14138" y="752476"/>
              <a:ext cx="147638" cy="220663"/>
            </a:xfrm>
            <a:custGeom>
              <a:avLst/>
              <a:gdLst>
                <a:gd name="T0" fmla="*/ 6 w 45"/>
                <a:gd name="T1" fmla="*/ 5 h 67"/>
                <a:gd name="T2" fmla="*/ 33 w 45"/>
                <a:gd name="T3" fmla="*/ 33 h 67"/>
                <a:gd name="T4" fmla="*/ 40 w 45"/>
                <a:gd name="T5" fmla="*/ 67 h 67"/>
                <a:gd name="T6" fmla="*/ 42 w 45"/>
                <a:gd name="T7" fmla="*/ 65 h 67"/>
                <a:gd name="T8" fmla="*/ 6 w 45"/>
                <a:gd name="T9" fmla="*/ 4 h 67"/>
                <a:gd name="T10" fmla="*/ 6 w 45"/>
                <a:gd name="T11" fmla="*/ 4 h 67"/>
                <a:gd name="T12" fmla="*/ 3 w 45"/>
                <a:gd name="T13" fmla="*/ 1 h 67"/>
                <a:gd name="T14" fmla="*/ 3 w 45"/>
                <a:gd name="T15" fmla="*/ 6 h 67"/>
                <a:gd name="T16" fmla="*/ 6 w 45"/>
                <a:gd name="T17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7">
                  <a:moveTo>
                    <a:pt x="6" y="5"/>
                  </a:moveTo>
                  <a:cubicBezTo>
                    <a:pt x="12" y="9"/>
                    <a:pt x="26" y="17"/>
                    <a:pt x="33" y="33"/>
                  </a:cubicBezTo>
                  <a:cubicBezTo>
                    <a:pt x="42" y="54"/>
                    <a:pt x="40" y="67"/>
                    <a:pt x="40" y="67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5" y="23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3"/>
                    <a:pt x="4" y="2"/>
                    <a:pt x="3" y="1"/>
                  </a:cubicBezTo>
                  <a:cubicBezTo>
                    <a:pt x="1" y="0"/>
                    <a:pt x="0" y="3"/>
                    <a:pt x="3" y="6"/>
                  </a:cubicBezTo>
                  <a:cubicBezTo>
                    <a:pt x="5" y="7"/>
                    <a:pt x="6" y="6"/>
                    <a:pt x="6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2" name="Freeform 1041">
              <a:extLst>
                <a:ext uri="{FF2B5EF4-FFF2-40B4-BE49-F238E27FC236}">
                  <a16:creationId xmlns:a16="http://schemas.microsoft.com/office/drawing/2014/main" id="{34DE7776-BB3E-4269-969C-F30FCF88E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93501" y="811213"/>
              <a:ext cx="149225" cy="222250"/>
            </a:xfrm>
            <a:custGeom>
              <a:avLst/>
              <a:gdLst>
                <a:gd name="T0" fmla="*/ 6 w 45"/>
                <a:gd name="T1" fmla="*/ 5 h 67"/>
                <a:gd name="T2" fmla="*/ 33 w 45"/>
                <a:gd name="T3" fmla="*/ 33 h 67"/>
                <a:gd name="T4" fmla="*/ 39 w 45"/>
                <a:gd name="T5" fmla="*/ 67 h 67"/>
                <a:gd name="T6" fmla="*/ 42 w 45"/>
                <a:gd name="T7" fmla="*/ 65 h 67"/>
                <a:gd name="T8" fmla="*/ 6 w 45"/>
                <a:gd name="T9" fmla="*/ 4 h 67"/>
                <a:gd name="T10" fmla="*/ 6 w 45"/>
                <a:gd name="T11" fmla="*/ 4 h 67"/>
                <a:gd name="T12" fmla="*/ 3 w 45"/>
                <a:gd name="T13" fmla="*/ 1 h 67"/>
                <a:gd name="T14" fmla="*/ 2 w 45"/>
                <a:gd name="T15" fmla="*/ 6 h 67"/>
                <a:gd name="T16" fmla="*/ 6 w 45"/>
                <a:gd name="T17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7">
                  <a:moveTo>
                    <a:pt x="6" y="5"/>
                  </a:moveTo>
                  <a:cubicBezTo>
                    <a:pt x="12" y="9"/>
                    <a:pt x="26" y="17"/>
                    <a:pt x="33" y="33"/>
                  </a:cubicBezTo>
                  <a:cubicBezTo>
                    <a:pt x="41" y="54"/>
                    <a:pt x="39" y="67"/>
                    <a:pt x="39" y="67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5" y="23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4" y="2"/>
                    <a:pt x="3" y="1"/>
                  </a:cubicBezTo>
                  <a:cubicBezTo>
                    <a:pt x="1" y="0"/>
                    <a:pt x="0" y="3"/>
                    <a:pt x="2" y="6"/>
                  </a:cubicBezTo>
                  <a:cubicBezTo>
                    <a:pt x="4" y="7"/>
                    <a:pt x="5" y="6"/>
                    <a:pt x="6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3" name="Freeform 1042">
              <a:extLst>
                <a:ext uri="{FF2B5EF4-FFF2-40B4-BE49-F238E27FC236}">
                  <a16:creationId xmlns:a16="http://schemas.microsoft.com/office/drawing/2014/main" id="{A9B81D58-329E-4238-B329-BCE2955D1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7938" y="811213"/>
              <a:ext cx="177800" cy="188913"/>
            </a:xfrm>
            <a:custGeom>
              <a:avLst/>
              <a:gdLst>
                <a:gd name="T0" fmla="*/ 3 w 54"/>
                <a:gd name="T1" fmla="*/ 6 h 57"/>
                <a:gd name="T2" fmla="*/ 23 w 54"/>
                <a:gd name="T3" fmla="*/ 39 h 57"/>
                <a:gd name="T4" fmla="*/ 54 w 54"/>
                <a:gd name="T5" fmla="*/ 55 h 57"/>
                <a:gd name="T6" fmla="*/ 52 w 54"/>
                <a:gd name="T7" fmla="*/ 57 h 57"/>
                <a:gd name="T8" fmla="*/ 2 w 54"/>
                <a:gd name="T9" fmla="*/ 6 h 57"/>
                <a:gd name="T10" fmla="*/ 2 w 54"/>
                <a:gd name="T11" fmla="*/ 6 h 57"/>
                <a:gd name="T12" fmla="*/ 0 w 54"/>
                <a:gd name="T13" fmla="*/ 2 h 57"/>
                <a:gd name="T14" fmla="*/ 4 w 54"/>
                <a:gd name="T15" fmla="*/ 3 h 57"/>
                <a:gd name="T16" fmla="*/ 3 w 54"/>
                <a:gd name="T17" fmla="*/ 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7">
                  <a:moveTo>
                    <a:pt x="3" y="6"/>
                  </a:moveTo>
                  <a:cubicBezTo>
                    <a:pt x="5" y="13"/>
                    <a:pt x="10" y="29"/>
                    <a:pt x="23" y="39"/>
                  </a:cubicBezTo>
                  <a:cubicBezTo>
                    <a:pt x="41" y="53"/>
                    <a:pt x="54" y="55"/>
                    <a:pt x="54" y="55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10" y="49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0" y="3"/>
                    <a:pt x="0" y="2"/>
                  </a:cubicBezTo>
                  <a:cubicBezTo>
                    <a:pt x="0" y="0"/>
                    <a:pt x="3" y="0"/>
                    <a:pt x="4" y="3"/>
                  </a:cubicBezTo>
                  <a:cubicBezTo>
                    <a:pt x="5" y="5"/>
                    <a:pt x="4" y="6"/>
                    <a:pt x="3" y="6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4" name="Freeform 1043">
              <a:extLst>
                <a:ext uri="{FF2B5EF4-FFF2-40B4-BE49-F238E27FC236}">
                  <a16:creationId xmlns:a16="http://schemas.microsoft.com/office/drawing/2014/main" id="{58D67050-EA7F-46EE-BF77-A6597972B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7426" y="655638"/>
              <a:ext cx="804863" cy="542925"/>
            </a:xfrm>
            <a:custGeom>
              <a:avLst/>
              <a:gdLst>
                <a:gd name="T0" fmla="*/ 57 w 244"/>
                <a:gd name="T1" fmla="*/ 140 h 164"/>
                <a:gd name="T2" fmla="*/ 66 w 244"/>
                <a:gd name="T3" fmla="*/ 137 h 164"/>
                <a:gd name="T4" fmla="*/ 66 w 244"/>
                <a:gd name="T5" fmla="*/ 137 h 164"/>
                <a:gd name="T6" fmla="*/ 123 w 244"/>
                <a:gd name="T7" fmla="*/ 104 h 164"/>
                <a:gd name="T8" fmla="*/ 142 w 244"/>
                <a:gd name="T9" fmla="*/ 90 h 164"/>
                <a:gd name="T10" fmla="*/ 142 w 244"/>
                <a:gd name="T11" fmla="*/ 90 h 164"/>
                <a:gd name="T12" fmla="*/ 152 w 244"/>
                <a:gd name="T13" fmla="*/ 85 h 164"/>
                <a:gd name="T14" fmla="*/ 207 w 244"/>
                <a:gd name="T15" fmla="*/ 48 h 164"/>
                <a:gd name="T16" fmla="*/ 209 w 244"/>
                <a:gd name="T17" fmla="*/ 46 h 164"/>
                <a:gd name="T18" fmla="*/ 235 w 244"/>
                <a:gd name="T19" fmla="*/ 31 h 164"/>
                <a:gd name="T20" fmla="*/ 217 w 244"/>
                <a:gd name="T21" fmla="*/ 68 h 164"/>
                <a:gd name="T22" fmla="*/ 195 w 244"/>
                <a:gd name="T23" fmla="*/ 96 h 164"/>
                <a:gd name="T24" fmla="*/ 195 w 244"/>
                <a:gd name="T25" fmla="*/ 96 h 164"/>
                <a:gd name="T26" fmla="*/ 194 w 244"/>
                <a:gd name="T27" fmla="*/ 97 h 164"/>
                <a:gd name="T28" fmla="*/ 193 w 244"/>
                <a:gd name="T29" fmla="*/ 98 h 164"/>
                <a:gd name="T30" fmla="*/ 192 w 244"/>
                <a:gd name="T31" fmla="*/ 98 h 164"/>
                <a:gd name="T32" fmla="*/ 178 w 244"/>
                <a:gd name="T33" fmla="*/ 108 h 164"/>
                <a:gd name="T34" fmla="*/ 144 w 244"/>
                <a:gd name="T35" fmla="*/ 116 h 164"/>
                <a:gd name="T36" fmla="*/ 135 w 244"/>
                <a:gd name="T37" fmla="*/ 120 h 164"/>
                <a:gd name="T38" fmla="*/ 115 w 244"/>
                <a:gd name="T39" fmla="*/ 140 h 164"/>
                <a:gd name="T40" fmla="*/ 89 w 244"/>
                <a:gd name="T41" fmla="*/ 155 h 164"/>
                <a:gd name="T42" fmla="*/ 89 w 244"/>
                <a:gd name="T43" fmla="*/ 155 h 164"/>
                <a:gd name="T44" fmla="*/ 62 w 244"/>
                <a:gd name="T45" fmla="*/ 163 h 164"/>
                <a:gd name="T46" fmla="*/ 41 w 244"/>
                <a:gd name="T47" fmla="*/ 163 h 164"/>
                <a:gd name="T48" fmla="*/ 57 w 244"/>
                <a:gd name="T49" fmla="*/ 14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4" h="164">
                  <a:moveTo>
                    <a:pt x="57" y="140"/>
                  </a:moveTo>
                  <a:cubicBezTo>
                    <a:pt x="60" y="139"/>
                    <a:pt x="63" y="138"/>
                    <a:pt x="66" y="137"/>
                  </a:cubicBezTo>
                  <a:cubicBezTo>
                    <a:pt x="66" y="137"/>
                    <a:pt x="66" y="137"/>
                    <a:pt x="66" y="137"/>
                  </a:cubicBezTo>
                  <a:cubicBezTo>
                    <a:pt x="89" y="129"/>
                    <a:pt x="106" y="126"/>
                    <a:pt x="123" y="104"/>
                  </a:cubicBezTo>
                  <a:cubicBezTo>
                    <a:pt x="123" y="104"/>
                    <a:pt x="132" y="97"/>
                    <a:pt x="142" y="90"/>
                  </a:cubicBezTo>
                  <a:cubicBezTo>
                    <a:pt x="142" y="90"/>
                    <a:pt x="142" y="90"/>
                    <a:pt x="142" y="90"/>
                  </a:cubicBezTo>
                  <a:cubicBezTo>
                    <a:pt x="146" y="88"/>
                    <a:pt x="149" y="87"/>
                    <a:pt x="152" y="85"/>
                  </a:cubicBezTo>
                  <a:cubicBezTo>
                    <a:pt x="167" y="79"/>
                    <a:pt x="195" y="61"/>
                    <a:pt x="207" y="48"/>
                  </a:cubicBezTo>
                  <a:cubicBezTo>
                    <a:pt x="208" y="47"/>
                    <a:pt x="209" y="46"/>
                    <a:pt x="209" y="46"/>
                  </a:cubicBezTo>
                  <a:cubicBezTo>
                    <a:pt x="244" y="0"/>
                    <a:pt x="240" y="24"/>
                    <a:pt x="235" y="31"/>
                  </a:cubicBezTo>
                  <a:cubicBezTo>
                    <a:pt x="229" y="41"/>
                    <a:pt x="224" y="54"/>
                    <a:pt x="217" y="68"/>
                  </a:cubicBezTo>
                  <a:cubicBezTo>
                    <a:pt x="211" y="77"/>
                    <a:pt x="205" y="87"/>
                    <a:pt x="195" y="96"/>
                  </a:cubicBezTo>
                  <a:cubicBezTo>
                    <a:pt x="195" y="96"/>
                    <a:pt x="195" y="96"/>
                    <a:pt x="195" y="96"/>
                  </a:cubicBezTo>
                  <a:cubicBezTo>
                    <a:pt x="194" y="97"/>
                    <a:pt x="194" y="97"/>
                    <a:pt x="194" y="97"/>
                  </a:cubicBezTo>
                  <a:cubicBezTo>
                    <a:pt x="194" y="97"/>
                    <a:pt x="193" y="97"/>
                    <a:pt x="193" y="98"/>
                  </a:cubicBezTo>
                  <a:cubicBezTo>
                    <a:pt x="192" y="98"/>
                    <a:pt x="192" y="98"/>
                    <a:pt x="192" y="98"/>
                  </a:cubicBezTo>
                  <a:cubicBezTo>
                    <a:pt x="188" y="102"/>
                    <a:pt x="183" y="105"/>
                    <a:pt x="178" y="108"/>
                  </a:cubicBezTo>
                  <a:cubicBezTo>
                    <a:pt x="164" y="116"/>
                    <a:pt x="153" y="118"/>
                    <a:pt x="144" y="116"/>
                  </a:cubicBezTo>
                  <a:cubicBezTo>
                    <a:pt x="141" y="115"/>
                    <a:pt x="137" y="117"/>
                    <a:pt x="135" y="120"/>
                  </a:cubicBezTo>
                  <a:cubicBezTo>
                    <a:pt x="131" y="126"/>
                    <a:pt x="125" y="133"/>
                    <a:pt x="115" y="140"/>
                  </a:cubicBezTo>
                  <a:cubicBezTo>
                    <a:pt x="107" y="147"/>
                    <a:pt x="98" y="152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0" y="159"/>
                    <a:pt x="70" y="162"/>
                    <a:pt x="62" y="163"/>
                  </a:cubicBezTo>
                  <a:cubicBezTo>
                    <a:pt x="54" y="164"/>
                    <a:pt x="47" y="164"/>
                    <a:pt x="41" y="163"/>
                  </a:cubicBezTo>
                  <a:cubicBezTo>
                    <a:pt x="0" y="155"/>
                    <a:pt x="30" y="151"/>
                    <a:pt x="57" y="14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5" name="Freeform 1044">
              <a:extLst>
                <a:ext uri="{FF2B5EF4-FFF2-40B4-BE49-F238E27FC236}">
                  <a16:creationId xmlns:a16="http://schemas.microsoft.com/office/drawing/2014/main" id="{E115A438-1CD4-4BDB-AE50-821E46D77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23651" y="930276"/>
              <a:ext cx="381000" cy="242888"/>
            </a:xfrm>
            <a:custGeom>
              <a:avLst/>
              <a:gdLst>
                <a:gd name="T0" fmla="*/ 93 w 115"/>
                <a:gd name="T1" fmla="*/ 0 h 73"/>
                <a:gd name="T2" fmla="*/ 82 w 115"/>
                <a:gd name="T3" fmla="*/ 15 h 73"/>
                <a:gd name="T4" fmla="*/ 65 w 115"/>
                <a:gd name="T5" fmla="*/ 27 h 73"/>
                <a:gd name="T6" fmla="*/ 64 w 115"/>
                <a:gd name="T7" fmla="*/ 27 h 73"/>
                <a:gd name="T8" fmla="*/ 69 w 115"/>
                <a:gd name="T9" fmla="*/ 10 h 73"/>
                <a:gd name="T10" fmla="*/ 62 w 115"/>
                <a:gd name="T11" fmla="*/ 22 h 73"/>
                <a:gd name="T12" fmla="*/ 57 w 115"/>
                <a:gd name="T13" fmla="*/ 28 h 73"/>
                <a:gd name="T14" fmla="*/ 36 w 115"/>
                <a:gd name="T15" fmla="*/ 31 h 73"/>
                <a:gd name="T16" fmla="*/ 36 w 115"/>
                <a:gd name="T17" fmla="*/ 31 h 73"/>
                <a:gd name="T18" fmla="*/ 43 w 115"/>
                <a:gd name="T19" fmla="*/ 33 h 73"/>
                <a:gd name="T20" fmla="*/ 48 w 115"/>
                <a:gd name="T21" fmla="*/ 32 h 73"/>
                <a:gd name="T22" fmla="*/ 51 w 115"/>
                <a:gd name="T23" fmla="*/ 31 h 73"/>
                <a:gd name="T24" fmla="*/ 51 w 115"/>
                <a:gd name="T25" fmla="*/ 32 h 73"/>
                <a:gd name="T26" fmla="*/ 36 w 115"/>
                <a:gd name="T27" fmla="*/ 41 h 73"/>
                <a:gd name="T28" fmla="*/ 10 w 115"/>
                <a:gd name="T29" fmla="*/ 49 h 73"/>
                <a:gd name="T30" fmla="*/ 15 w 115"/>
                <a:gd name="T31" fmla="*/ 49 h 73"/>
                <a:gd name="T32" fmla="*/ 30 w 115"/>
                <a:gd name="T33" fmla="*/ 47 h 73"/>
                <a:gd name="T34" fmla="*/ 37 w 115"/>
                <a:gd name="T35" fmla="*/ 44 h 73"/>
                <a:gd name="T36" fmla="*/ 37 w 115"/>
                <a:gd name="T37" fmla="*/ 44 h 73"/>
                <a:gd name="T38" fmla="*/ 27 w 115"/>
                <a:gd name="T39" fmla="*/ 57 h 73"/>
                <a:gd name="T40" fmla="*/ 3 w 115"/>
                <a:gd name="T41" fmla="*/ 73 h 73"/>
                <a:gd name="T42" fmla="*/ 5 w 115"/>
                <a:gd name="T43" fmla="*/ 72 h 73"/>
                <a:gd name="T44" fmla="*/ 5 w 115"/>
                <a:gd name="T45" fmla="*/ 72 h 73"/>
                <a:gd name="T46" fmla="*/ 31 w 115"/>
                <a:gd name="T47" fmla="*/ 57 h 73"/>
                <a:gd name="T48" fmla="*/ 51 w 115"/>
                <a:gd name="T49" fmla="*/ 37 h 73"/>
                <a:gd name="T50" fmla="*/ 59 w 115"/>
                <a:gd name="T51" fmla="*/ 33 h 73"/>
                <a:gd name="T52" fmla="*/ 60 w 115"/>
                <a:gd name="T53" fmla="*/ 33 h 73"/>
                <a:gd name="T54" fmla="*/ 67 w 115"/>
                <a:gd name="T55" fmla="*/ 34 h 73"/>
                <a:gd name="T56" fmla="*/ 94 w 115"/>
                <a:gd name="T57" fmla="*/ 25 h 73"/>
                <a:gd name="T58" fmla="*/ 108 w 115"/>
                <a:gd name="T59" fmla="*/ 15 h 73"/>
                <a:gd name="T60" fmla="*/ 109 w 115"/>
                <a:gd name="T61" fmla="*/ 15 h 73"/>
                <a:gd name="T62" fmla="*/ 110 w 115"/>
                <a:gd name="T63" fmla="*/ 14 h 73"/>
                <a:gd name="T64" fmla="*/ 111 w 115"/>
                <a:gd name="T65" fmla="*/ 13 h 73"/>
                <a:gd name="T66" fmla="*/ 111 w 115"/>
                <a:gd name="T67" fmla="*/ 13 h 73"/>
                <a:gd name="T68" fmla="*/ 115 w 115"/>
                <a:gd name="T69" fmla="*/ 7 h 73"/>
                <a:gd name="T70" fmla="*/ 114 w 115"/>
                <a:gd name="T71" fmla="*/ 7 h 73"/>
                <a:gd name="T72" fmla="*/ 78 w 115"/>
                <a:gd name="T73" fmla="*/ 29 h 73"/>
                <a:gd name="T74" fmla="*/ 76 w 115"/>
                <a:gd name="T75" fmla="*/ 29 h 73"/>
                <a:gd name="T76" fmla="*/ 91 w 115"/>
                <a:gd name="T77" fmla="*/ 4 h 73"/>
                <a:gd name="T78" fmla="*/ 93 w 115"/>
                <a:gd name="T7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5" h="73">
                  <a:moveTo>
                    <a:pt x="93" y="0"/>
                  </a:moveTo>
                  <a:cubicBezTo>
                    <a:pt x="93" y="0"/>
                    <a:pt x="89" y="5"/>
                    <a:pt x="82" y="15"/>
                  </a:cubicBezTo>
                  <a:cubicBezTo>
                    <a:pt x="76" y="24"/>
                    <a:pt x="70" y="25"/>
                    <a:pt x="65" y="27"/>
                  </a:cubicBezTo>
                  <a:cubicBezTo>
                    <a:pt x="65" y="27"/>
                    <a:pt x="64" y="27"/>
                    <a:pt x="64" y="27"/>
                  </a:cubicBezTo>
                  <a:cubicBezTo>
                    <a:pt x="62" y="27"/>
                    <a:pt x="71" y="19"/>
                    <a:pt x="69" y="10"/>
                  </a:cubicBezTo>
                  <a:cubicBezTo>
                    <a:pt x="67" y="15"/>
                    <a:pt x="67" y="18"/>
                    <a:pt x="62" y="22"/>
                  </a:cubicBezTo>
                  <a:cubicBezTo>
                    <a:pt x="58" y="25"/>
                    <a:pt x="59" y="27"/>
                    <a:pt x="57" y="28"/>
                  </a:cubicBezTo>
                  <a:cubicBezTo>
                    <a:pt x="53" y="29"/>
                    <a:pt x="44" y="31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8" y="32"/>
                    <a:pt x="40" y="33"/>
                    <a:pt x="43" y="33"/>
                  </a:cubicBezTo>
                  <a:cubicBezTo>
                    <a:pt x="45" y="33"/>
                    <a:pt x="46" y="32"/>
                    <a:pt x="48" y="32"/>
                  </a:cubicBezTo>
                  <a:cubicBezTo>
                    <a:pt x="49" y="32"/>
                    <a:pt x="50" y="31"/>
                    <a:pt x="51" y="31"/>
                  </a:cubicBezTo>
                  <a:cubicBezTo>
                    <a:pt x="51" y="31"/>
                    <a:pt x="51" y="32"/>
                    <a:pt x="51" y="32"/>
                  </a:cubicBezTo>
                  <a:cubicBezTo>
                    <a:pt x="51" y="34"/>
                    <a:pt x="50" y="35"/>
                    <a:pt x="36" y="41"/>
                  </a:cubicBezTo>
                  <a:cubicBezTo>
                    <a:pt x="27" y="45"/>
                    <a:pt x="23" y="46"/>
                    <a:pt x="10" y="49"/>
                  </a:cubicBezTo>
                  <a:cubicBezTo>
                    <a:pt x="12" y="49"/>
                    <a:pt x="14" y="49"/>
                    <a:pt x="15" y="49"/>
                  </a:cubicBezTo>
                  <a:cubicBezTo>
                    <a:pt x="22" y="49"/>
                    <a:pt x="26" y="48"/>
                    <a:pt x="30" y="47"/>
                  </a:cubicBezTo>
                  <a:cubicBezTo>
                    <a:pt x="33" y="45"/>
                    <a:pt x="35" y="44"/>
                    <a:pt x="37" y="44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41" y="45"/>
                    <a:pt x="35" y="50"/>
                    <a:pt x="27" y="57"/>
                  </a:cubicBezTo>
                  <a:cubicBezTo>
                    <a:pt x="18" y="65"/>
                    <a:pt x="0" y="73"/>
                    <a:pt x="3" y="73"/>
                  </a:cubicBezTo>
                  <a:cubicBezTo>
                    <a:pt x="3" y="73"/>
                    <a:pt x="4" y="73"/>
                    <a:pt x="5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14" y="69"/>
                    <a:pt x="23" y="64"/>
                    <a:pt x="31" y="57"/>
                  </a:cubicBezTo>
                  <a:cubicBezTo>
                    <a:pt x="41" y="50"/>
                    <a:pt x="47" y="43"/>
                    <a:pt x="51" y="37"/>
                  </a:cubicBezTo>
                  <a:cubicBezTo>
                    <a:pt x="53" y="34"/>
                    <a:pt x="56" y="33"/>
                    <a:pt x="59" y="33"/>
                  </a:cubicBezTo>
                  <a:cubicBezTo>
                    <a:pt x="59" y="33"/>
                    <a:pt x="60" y="33"/>
                    <a:pt x="60" y="33"/>
                  </a:cubicBezTo>
                  <a:cubicBezTo>
                    <a:pt x="62" y="33"/>
                    <a:pt x="64" y="34"/>
                    <a:pt x="67" y="34"/>
                  </a:cubicBezTo>
                  <a:cubicBezTo>
                    <a:pt x="74" y="34"/>
                    <a:pt x="83" y="31"/>
                    <a:pt x="94" y="25"/>
                  </a:cubicBezTo>
                  <a:cubicBezTo>
                    <a:pt x="99" y="22"/>
                    <a:pt x="104" y="19"/>
                    <a:pt x="108" y="15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9" y="14"/>
                    <a:pt x="110" y="14"/>
                    <a:pt x="110" y="14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3" y="11"/>
                    <a:pt x="115" y="7"/>
                    <a:pt x="115" y="7"/>
                  </a:cubicBezTo>
                  <a:cubicBezTo>
                    <a:pt x="115" y="7"/>
                    <a:pt x="114" y="7"/>
                    <a:pt x="114" y="7"/>
                  </a:cubicBezTo>
                  <a:cubicBezTo>
                    <a:pt x="106" y="14"/>
                    <a:pt x="90" y="29"/>
                    <a:pt x="78" y="29"/>
                  </a:cubicBezTo>
                  <a:cubicBezTo>
                    <a:pt x="77" y="29"/>
                    <a:pt x="77" y="29"/>
                    <a:pt x="76" y="29"/>
                  </a:cubicBezTo>
                  <a:cubicBezTo>
                    <a:pt x="64" y="27"/>
                    <a:pt x="81" y="29"/>
                    <a:pt x="91" y="4"/>
                  </a:cubicBezTo>
                  <a:cubicBezTo>
                    <a:pt x="93" y="1"/>
                    <a:pt x="93" y="0"/>
                    <a:pt x="93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6" name="Freeform 1045">
              <a:extLst>
                <a:ext uri="{FF2B5EF4-FFF2-40B4-BE49-F238E27FC236}">
                  <a16:creationId xmlns:a16="http://schemas.microsoft.com/office/drawing/2014/main" id="{608D93A8-ABC7-4089-A4C5-84E5484F5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6213" y="414338"/>
              <a:ext cx="171450" cy="46038"/>
            </a:xfrm>
            <a:custGeom>
              <a:avLst/>
              <a:gdLst>
                <a:gd name="T0" fmla="*/ 20 w 52"/>
                <a:gd name="T1" fmla="*/ 0 h 14"/>
                <a:gd name="T2" fmla="*/ 4 w 52"/>
                <a:gd name="T3" fmla="*/ 8 h 14"/>
                <a:gd name="T4" fmla="*/ 3 w 52"/>
                <a:gd name="T5" fmla="*/ 9 h 14"/>
                <a:gd name="T6" fmla="*/ 2 w 52"/>
                <a:gd name="T7" fmla="*/ 10 h 14"/>
                <a:gd name="T8" fmla="*/ 0 w 52"/>
                <a:gd name="T9" fmla="*/ 12 h 14"/>
                <a:gd name="T10" fmla="*/ 0 w 52"/>
                <a:gd name="T11" fmla="*/ 12 h 14"/>
                <a:gd name="T12" fmla="*/ 0 w 52"/>
                <a:gd name="T13" fmla="*/ 12 h 14"/>
                <a:gd name="T14" fmla="*/ 0 w 52"/>
                <a:gd name="T15" fmla="*/ 12 h 14"/>
                <a:gd name="T16" fmla="*/ 0 w 52"/>
                <a:gd name="T17" fmla="*/ 12 h 14"/>
                <a:gd name="T18" fmla="*/ 3 w 52"/>
                <a:gd name="T19" fmla="*/ 9 h 14"/>
                <a:gd name="T20" fmla="*/ 4 w 52"/>
                <a:gd name="T21" fmla="*/ 8 h 14"/>
                <a:gd name="T22" fmla="*/ 20 w 52"/>
                <a:gd name="T23" fmla="*/ 0 h 14"/>
                <a:gd name="T24" fmla="*/ 24 w 52"/>
                <a:gd name="T25" fmla="*/ 2 h 14"/>
                <a:gd name="T26" fmla="*/ 26 w 52"/>
                <a:gd name="T27" fmla="*/ 5 h 14"/>
                <a:gd name="T28" fmla="*/ 30 w 52"/>
                <a:gd name="T29" fmla="*/ 7 h 14"/>
                <a:gd name="T30" fmla="*/ 34 w 52"/>
                <a:gd name="T31" fmla="*/ 6 h 14"/>
                <a:gd name="T32" fmla="*/ 39 w 52"/>
                <a:gd name="T33" fmla="*/ 5 h 14"/>
                <a:gd name="T34" fmla="*/ 45 w 52"/>
                <a:gd name="T35" fmla="*/ 7 h 14"/>
                <a:gd name="T36" fmla="*/ 45 w 52"/>
                <a:gd name="T37" fmla="*/ 7 h 14"/>
                <a:gd name="T38" fmla="*/ 52 w 52"/>
                <a:gd name="T39" fmla="*/ 14 h 14"/>
                <a:gd name="T40" fmla="*/ 52 w 52"/>
                <a:gd name="T41" fmla="*/ 14 h 14"/>
                <a:gd name="T42" fmla="*/ 52 w 52"/>
                <a:gd name="T43" fmla="*/ 14 h 14"/>
                <a:gd name="T44" fmla="*/ 45 w 52"/>
                <a:gd name="T45" fmla="*/ 7 h 14"/>
                <a:gd name="T46" fmla="*/ 45 w 52"/>
                <a:gd name="T47" fmla="*/ 7 h 14"/>
                <a:gd name="T48" fmla="*/ 39 w 52"/>
                <a:gd name="T49" fmla="*/ 5 h 14"/>
                <a:gd name="T50" fmla="*/ 34 w 52"/>
                <a:gd name="T51" fmla="*/ 6 h 14"/>
                <a:gd name="T52" fmla="*/ 30 w 52"/>
                <a:gd name="T53" fmla="*/ 7 h 14"/>
                <a:gd name="T54" fmla="*/ 26 w 52"/>
                <a:gd name="T55" fmla="*/ 5 h 14"/>
                <a:gd name="T56" fmla="*/ 24 w 52"/>
                <a:gd name="T57" fmla="*/ 2 h 14"/>
                <a:gd name="T58" fmla="*/ 20 w 52"/>
                <a:gd name="T5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14">
                  <a:moveTo>
                    <a:pt x="20" y="0"/>
                  </a:moveTo>
                  <a:cubicBezTo>
                    <a:pt x="16" y="0"/>
                    <a:pt x="11" y="3"/>
                    <a:pt x="4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1"/>
                    <a:pt x="2" y="10"/>
                    <a:pt x="3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1" y="3"/>
                    <a:pt x="16" y="0"/>
                    <a:pt x="20" y="0"/>
                  </a:cubicBezTo>
                  <a:cubicBezTo>
                    <a:pt x="22" y="0"/>
                    <a:pt x="23" y="1"/>
                    <a:pt x="24" y="2"/>
                  </a:cubicBezTo>
                  <a:cubicBezTo>
                    <a:pt x="24" y="3"/>
                    <a:pt x="26" y="5"/>
                    <a:pt x="26" y="5"/>
                  </a:cubicBezTo>
                  <a:cubicBezTo>
                    <a:pt x="27" y="6"/>
                    <a:pt x="29" y="7"/>
                    <a:pt x="30" y="7"/>
                  </a:cubicBezTo>
                  <a:cubicBezTo>
                    <a:pt x="32" y="7"/>
                    <a:pt x="33" y="6"/>
                    <a:pt x="34" y="6"/>
                  </a:cubicBezTo>
                  <a:cubicBezTo>
                    <a:pt x="36" y="6"/>
                    <a:pt x="37" y="5"/>
                    <a:pt x="39" y="5"/>
                  </a:cubicBezTo>
                  <a:cubicBezTo>
                    <a:pt x="41" y="5"/>
                    <a:pt x="43" y="6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7" y="9"/>
                    <a:pt x="50" y="12"/>
                    <a:pt x="52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0" y="12"/>
                    <a:pt x="47" y="9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3" y="6"/>
                    <a:pt x="41" y="5"/>
                    <a:pt x="39" y="5"/>
                  </a:cubicBezTo>
                  <a:cubicBezTo>
                    <a:pt x="37" y="5"/>
                    <a:pt x="36" y="6"/>
                    <a:pt x="34" y="6"/>
                  </a:cubicBezTo>
                  <a:cubicBezTo>
                    <a:pt x="33" y="6"/>
                    <a:pt x="32" y="7"/>
                    <a:pt x="30" y="7"/>
                  </a:cubicBezTo>
                  <a:cubicBezTo>
                    <a:pt x="29" y="7"/>
                    <a:pt x="27" y="6"/>
                    <a:pt x="26" y="5"/>
                  </a:cubicBezTo>
                  <a:cubicBezTo>
                    <a:pt x="26" y="5"/>
                    <a:pt x="24" y="3"/>
                    <a:pt x="24" y="2"/>
                  </a:cubicBezTo>
                  <a:cubicBezTo>
                    <a:pt x="23" y="1"/>
                    <a:pt x="22" y="0"/>
                    <a:pt x="2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7" name="Freeform 1046">
              <a:extLst>
                <a:ext uri="{FF2B5EF4-FFF2-40B4-BE49-F238E27FC236}">
                  <a16:creationId xmlns:a16="http://schemas.microsoft.com/office/drawing/2014/main" id="{DF19FF65-C3A2-460E-9D03-F5070C77CD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79226" y="414338"/>
              <a:ext cx="238125" cy="158750"/>
            </a:xfrm>
            <a:custGeom>
              <a:avLst/>
              <a:gdLst>
                <a:gd name="T0" fmla="*/ 39 w 72"/>
                <a:gd name="T1" fmla="*/ 43 h 48"/>
                <a:gd name="T2" fmla="*/ 35 w 72"/>
                <a:gd name="T3" fmla="*/ 48 h 48"/>
                <a:gd name="T4" fmla="*/ 35 w 72"/>
                <a:gd name="T5" fmla="*/ 48 h 48"/>
                <a:gd name="T6" fmla="*/ 39 w 72"/>
                <a:gd name="T7" fmla="*/ 43 h 48"/>
                <a:gd name="T8" fmla="*/ 50 w 72"/>
                <a:gd name="T9" fmla="*/ 15 h 48"/>
                <a:gd name="T10" fmla="*/ 48 w 72"/>
                <a:gd name="T11" fmla="*/ 17 h 48"/>
                <a:gd name="T12" fmla="*/ 50 w 72"/>
                <a:gd name="T13" fmla="*/ 15 h 48"/>
                <a:gd name="T14" fmla="*/ 50 w 72"/>
                <a:gd name="T15" fmla="*/ 15 h 48"/>
                <a:gd name="T16" fmla="*/ 28 w 72"/>
                <a:gd name="T17" fmla="*/ 0 h 48"/>
                <a:gd name="T18" fmla="*/ 12 w 72"/>
                <a:gd name="T19" fmla="*/ 8 h 48"/>
                <a:gd name="T20" fmla="*/ 11 w 72"/>
                <a:gd name="T21" fmla="*/ 9 h 48"/>
                <a:gd name="T22" fmla="*/ 8 w 72"/>
                <a:gd name="T23" fmla="*/ 12 h 48"/>
                <a:gd name="T24" fmla="*/ 8 w 72"/>
                <a:gd name="T25" fmla="*/ 12 h 48"/>
                <a:gd name="T26" fmla="*/ 8 w 72"/>
                <a:gd name="T27" fmla="*/ 12 h 48"/>
                <a:gd name="T28" fmla="*/ 1 w 72"/>
                <a:gd name="T29" fmla="*/ 32 h 48"/>
                <a:gd name="T30" fmla="*/ 14 w 72"/>
                <a:gd name="T31" fmla="*/ 14 h 48"/>
                <a:gd name="T32" fmla="*/ 14 w 72"/>
                <a:gd name="T33" fmla="*/ 14 h 48"/>
                <a:gd name="T34" fmla="*/ 14 w 72"/>
                <a:gd name="T35" fmla="*/ 17 h 48"/>
                <a:gd name="T36" fmla="*/ 14 w 72"/>
                <a:gd name="T37" fmla="*/ 14 h 48"/>
                <a:gd name="T38" fmla="*/ 20 w 72"/>
                <a:gd name="T39" fmla="*/ 12 h 48"/>
                <a:gd name="T40" fmla="*/ 7 w 72"/>
                <a:gd name="T41" fmla="*/ 38 h 48"/>
                <a:gd name="T42" fmla="*/ 8 w 72"/>
                <a:gd name="T43" fmla="*/ 28 h 48"/>
                <a:gd name="T44" fmla="*/ 7 w 72"/>
                <a:gd name="T45" fmla="*/ 38 h 48"/>
                <a:gd name="T46" fmla="*/ 20 w 72"/>
                <a:gd name="T47" fmla="*/ 12 h 48"/>
                <a:gd name="T48" fmla="*/ 28 w 72"/>
                <a:gd name="T49" fmla="*/ 6 h 48"/>
                <a:gd name="T50" fmla="*/ 34 w 72"/>
                <a:gd name="T51" fmla="*/ 10 h 48"/>
                <a:gd name="T52" fmla="*/ 30 w 72"/>
                <a:gd name="T53" fmla="*/ 30 h 48"/>
                <a:gd name="T54" fmla="*/ 42 w 72"/>
                <a:gd name="T55" fmla="*/ 13 h 48"/>
                <a:gd name="T56" fmla="*/ 43 w 72"/>
                <a:gd name="T57" fmla="*/ 14 h 48"/>
                <a:gd name="T58" fmla="*/ 44 w 72"/>
                <a:gd name="T59" fmla="*/ 17 h 48"/>
                <a:gd name="T60" fmla="*/ 43 w 72"/>
                <a:gd name="T61" fmla="*/ 14 h 48"/>
                <a:gd name="T62" fmla="*/ 50 w 72"/>
                <a:gd name="T63" fmla="*/ 15 h 48"/>
                <a:gd name="T64" fmla="*/ 50 w 72"/>
                <a:gd name="T65" fmla="*/ 15 h 48"/>
                <a:gd name="T66" fmla="*/ 50 w 72"/>
                <a:gd name="T67" fmla="*/ 15 h 48"/>
                <a:gd name="T68" fmla="*/ 50 w 72"/>
                <a:gd name="T69" fmla="*/ 15 h 48"/>
                <a:gd name="T70" fmla="*/ 50 w 72"/>
                <a:gd name="T71" fmla="*/ 15 h 48"/>
                <a:gd name="T72" fmla="*/ 53 w 72"/>
                <a:gd name="T73" fmla="*/ 28 h 48"/>
                <a:gd name="T74" fmla="*/ 50 w 72"/>
                <a:gd name="T75" fmla="*/ 15 h 48"/>
                <a:gd name="T76" fmla="*/ 56 w 72"/>
                <a:gd name="T77" fmla="*/ 16 h 48"/>
                <a:gd name="T78" fmla="*/ 56 w 72"/>
                <a:gd name="T79" fmla="*/ 16 h 48"/>
                <a:gd name="T80" fmla="*/ 56 w 72"/>
                <a:gd name="T81" fmla="*/ 16 h 48"/>
                <a:gd name="T82" fmla="*/ 58 w 72"/>
                <a:gd name="T83" fmla="*/ 17 h 48"/>
                <a:gd name="T84" fmla="*/ 58 w 72"/>
                <a:gd name="T85" fmla="*/ 17 h 48"/>
                <a:gd name="T86" fmla="*/ 58 w 72"/>
                <a:gd name="T87" fmla="*/ 17 h 48"/>
                <a:gd name="T88" fmla="*/ 70 w 72"/>
                <a:gd name="T89" fmla="*/ 40 h 48"/>
                <a:gd name="T90" fmla="*/ 60 w 72"/>
                <a:gd name="T91" fmla="*/ 14 h 48"/>
                <a:gd name="T92" fmla="*/ 60 w 72"/>
                <a:gd name="T93" fmla="*/ 14 h 48"/>
                <a:gd name="T94" fmla="*/ 53 w 72"/>
                <a:gd name="T95" fmla="*/ 7 h 48"/>
                <a:gd name="T96" fmla="*/ 53 w 72"/>
                <a:gd name="T97" fmla="*/ 7 h 48"/>
                <a:gd name="T98" fmla="*/ 47 w 72"/>
                <a:gd name="T99" fmla="*/ 5 h 48"/>
                <a:gd name="T100" fmla="*/ 42 w 72"/>
                <a:gd name="T101" fmla="*/ 6 h 48"/>
                <a:gd name="T102" fmla="*/ 38 w 72"/>
                <a:gd name="T103" fmla="*/ 7 h 48"/>
                <a:gd name="T104" fmla="*/ 34 w 72"/>
                <a:gd name="T105" fmla="*/ 5 h 48"/>
                <a:gd name="T106" fmla="*/ 32 w 72"/>
                <a:gd name="T107" fmla="*/ 2 h 48"/>
                <a:gd name="T108" fmla="*/ 28 w 72"/>
                <a:gd name="T10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" h="48">
                  <a:moveTo>
                    <a:pt x="39" y="43"/>
                  </a:moveTo>
                  <a:cubicBezTo>
                    <a:pt x="38" y="45"/>
                    <a:pt x="36" y="47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7"/>
                    <a:pt x="38" y="46"/>
                    <a:pt x="39" y="43"/>
                  </a:cubicBezTo>
                  <a:moveTo>
                    <a:pt x="50" y="15"/>
                  </a:moveTo>
                  <a:cubicBezTo>
                    <a:pt x="49" y="15"/>
                    <a:pt x="49" y="16"/>
                    <a:pt x="48" y="17"/>
                  </a:cubicBezTo>
                  <a:cubicBezTo>
                    <a:pt x="49" y="16"/>
                    <a:pt x="49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moveTo>
                    <a:pt x="28" y="0"/>
                  </a:moveTo>
                  <a:cubicBezTo>
                    <a:pt x="24" y="0"/>
                    <a:pt x="19" y="3"/>
                    <a:pt x="12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10"/>
                    <a:pt x="9" y="11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2" y="19"/>
                    <a:pt x="0" y="28"/>
                    <a:pt x="1" y="32"/>
                  </a:cubicBezTo>
                  <a:cubicBezTo>
                    <a:pt x="1" y="26"/>
                    <a:pt x="11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4"/>
                    <a:pt x="14" y="15"/>
                    <a:pt x="14" y="17"/>
                  </a:cubicBezTo>
                  <a:cubicBezTo>
                    <a:pt x="14" y="15"/>
                    <a:pt x="15" y="14"/>
                    <a:pt x="14" y="14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2" y="23"/>
                    <a:pt x="9" y="32"/>
                    <a:pt x="7" y="38"/>
                  </a:cubicBezTo>
                  <a:cubicBezTo>
                    <a:pt x="6" y="36"/>
                    <a:pt x="7" y="32"/>
                    <a:pt x="8" y="28"/>
                  </a:cubicBezTo>
                  <a:cubicBezTo>
                    <a:pt x="6" y="33"/>
                    <a:pt x="5" y="38"/>
                    <a:pt x="7" y="38"/>
                  </a:cubicBezTo>
                  <a:cubicBezTo>
                    <a:pt x="9" y="32"/>
                    <a:pt x="12" y="23"/>
                    <a:pt x="20" y="12"/>
                  </a:cubicBezTo>
                  <a:cubicBezTo>
                    <a:pt x="23" y="7"/>
                    <a:pt x="26" y="6"/>
                    <a:pt x="28" y="6"/>
                  </a:cubicBezTo>
                  <a:cubicBezTo>
                    <a:pt x="30" y="6"/>
                    <a:pt x="32" y="8"/>
                    <a:pt x="34" y="10"/>
                  </a:cubicBezTo>
                  <a:cubicBezTo>
                    <a:pt x="38" y="15"/>
                    <a:pt x="33" y="24"/>
                    <a:pt x="30" y="30"/>
                  </a:cubicBezTo>
                  <a:cubicBezTo>
                    <a:pt x="35" y="28"/>
                    <a:pt x="39" y="13"/>
                    <a:pt x="42" y="13"/>
                  </a:cubicBezTo>
                  <a:cubicBezTo>
                    <a:pt x="42" y="13"/>
                    <a:pt x="43" y="13"/>
                    <a:pt x="43" y="14"/>
                  </a:cubicBezTo>
                  <a:cubicBezTo>
                    <a:pt x="43" y="14"/>
                    <a:pt x="44" y="15"/>
                    <a:pt x="44" y="17"/>
                  </a:cubicBezTo>
                  <a:cubicBezTo>
                    <a:pt x="44" y="15"/>
                    <a:pt x="43" y="14"/>
                    <a:pt x="43" y="14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3" y="17"/>
                    <a:pt x="53" y="22"/>
                    <a:pt x="53" y="28"/>
                  </a:cubicBezTo>
                  <a:cubicBezTo>
                    <a:pt x="53" y="22"/>
                    <a:pt x="53" y="17"/>
                    <a:pt x="50" y="15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6"/>
                    <a:pt x="58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64" y="22"/>
                    <a:pt x="68" y="33"/>
                    <a:pt x="70" y="40"/>
                  </a:cubicBezTo>
                  <a:cubicBezTo>
                    <a:pt x="72" y="28"/>
                    <a:pt x="60" y="14"/>
                    <a:pt x="60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58" y="12"/>
                    <a:pt x="55" y="9"/>
                    <a:pt x="53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1" y="6"/>
                    <a:pt x="49" y="5"/>
                    <a:pt x="47" y="5"/>
                  </a:cubicBezTo>
                  <a:cubicBezTo>
                    <a:pt x="45" y="5"/>
                    <a:pt x="44" y="6"/>
                    <a:pt x="42" y="6"/>
                  </a:cubicBezTo>
                  <a:cubicBezTo>
                    <a:pt x="41" y="6"/>
                    <a:pt x="40" y="7"/>
                    <a:pt x="38" y="7"/>
                  </a:cubicBezTo>
                  <a:cubicBezTo>
                    <a:pt x="37" y="7"/>
                    <a:pt x="35" y="6"/>
                    <a:pt x="34" y="5"/>
                  </a:cubicBezTo>
                  <a:cubicBezTo>
                    <a:pt x="34" y="5"/>
                    <a:pt x="32" y="3"/>
                    <a:pt x="32" y="2"/>
                  </a:cubicBezTo>
                  <a:cubicBezTo>
                    <a:pt x="31" y="1"/>
                    <a:pt x="30" y="0"/>
                    <a:pt x="2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8" name="Freeform 1047">
              <a:extLst>
                <a:ext uri="{FF2B5EF4-FFF2-40B4-BE49-F238E27FC236}">
                  <a16:creationId xmlns:a16="http://schemas.microsoft.com/office/drawing/2014/main" id="{F99D3FAB-0F23-4B9B-B8D3-4D01F6039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7738" y="576263"/>
              <a:ext cx="273050" cy="212725"/>
            </a:xfrm>
            <a:custGeom>
              <a:avLst/>
              <a:gdLst>
                <a:gd name="T0" fmla="*/ 36 w 83"/>
                <a:gd name="T1" fmla="*/ 0 h 64"/>
                <a:gd name="T2" fmla="*/ 29 w 83"/>
                <a:gd name="T3" fmla="*/ 0 h 64"/>
                <a:gd name="T4" fmla="*/ 23 w 83"/>
                <a:gd name="T5" fmla="*/ 6 h 64"/>
                <a:gd name="T6" fmla="*/ 20 w 83"/>
                <a:gd name="T7" fmla="*/ 12 h 64"/>
                <a:gd name="T8" fmla="*/ 16 w 83"/>
                <a:gd name="T9" fmla="*/ 13 h 64"/>
                <a:gd name="T10" fmla="*/ 13 w 83"/>
                <a:gd name="T11" fmla="*/ 13 h 64"/>
                <a:gd name="T12" fmla="*/ 11 w 83"/>
                <a:gd name="T13" fmla="*/ 12 h 64"/>
                <a:gd name="T14" fmla="*/ 5 w 83"/>
                <a:gd name="T15" fmla="*/ 17 h 64"/>
                <a:gd name="T16" fmla="*/ 1 w 83"/>
                <a:gd name="T17" fmla="*/ 38 h 64"/>
                <a:gd name="T18" fmla="*/ 1 w 83"/>
                <a:gd name="T19" fmla="*/ 38 h 64"/>
                <a:gd name="T20" fmla="*/ 15 w 83"/>
                <a:gd name="T21" fmla="*/ 64 h 64"/>
                <a:gd name="T22" fmla="*/ 14 w 83"/>
                <a:gd name="T23" fmla="*/ 23 h 64"/>
                <a:gd name="T24" fmla="*/ 35 w 83"/>
                <a:gd name="T25" fmla="*/ 62 h 64"/>
                <a:gd name="T26" fmla="*/ 19 w 83"/>
                <a:gd name="T27" fmla="*/ 21 h 64"/>
                <a:gd name="T28" fmla="*/ 19 w 83"/>
                <a:gd name="T29" fmla="*/ 21 h 64"/>
                <a:gd name="T30" fmla="*/ 40 w 83"/>
                <a:gd name="T31" fmla="*/ 40 h 64"/>
                <a:gd name="T32" fmla="*/ 25 w 83"/>
                <a:gd name="T33" fmla="*/ 19 h 64"/>
                <a:gd name="T34" fmla="*/ 25 w 83"/>
                <a:gd name="T35" fmla="*/ 19 h 64"/>
                <a:gd name="T36" fmla="*/ 45 w 83"/>
                <a:gd name="T37" fmla="*/ 37 h 64"/>
                <a:gd name="T38" fmla="*/ 32 w 83"/>
                <a:gd name="T39" fmla="*/ 14 h 64"/>
                <a:gd name="T40" fmla="*/ 32 w 83"/>
                <a:gd name="T41" fmla="*/ 14 h 64"/>
                <a:gd name="T42" fmla="*/ 58 w 83"/>
                <a:gd name="T43" fmla="*/ 40 h 64"/>
                <a:gd name="T44" fmla="*/ 36 w 83"/>
                <a:gd name="T45" fmla="*/ 9 h 64"/>
                <a:gd name="T46" fmla="*/ 37 w 83"/>
                <a:gd name="T47" fmla="*/ 9 h 64"/>
                <a:gd name="T48" fmla="*/ 71 w 83"/>
                <a:gd name="T49" fmla="*/ 32 h 64"/>
                <a:gd name="T50" fmla="*/ 39 w 83"/>
                <a:gd name="T51" fmla="*/ 3 h 64"/>
                <a:gd name="T52" fmla="*/ 43 w 83"/>
                <a:gd name="T53" fmla="*/ 3 h 64"/>
                <a:gd name="T54" fmla="*/ 83 w 83"/>
                <a:gd name="T55" fmla="*/ 19 h 64"/>
                <a:gd name="T56" fmla="*/ 58 w 83"/>
                <a:gd name="T57" fmla="*/ 3 h 64"/>
                <a:gd name="T58" fmla="*/ 58 w 83"/>
                <a:gd name="T59" fmla="*/ 3 h 64"/>
                <a:gd name="T60" fmla="*/ 58 w 83"/>
                <a:gd name="T61" fmla="*/ 3 h 64"/>
                <a:gd name="T62" fmla="*/ 36 w 83"/>
                <a:gd name="T6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" h="64">
                  <a:moveTo>
                    <a:pt x="36" y="0"/>
                  </a:moveTo>
                  <a:cubicBezTo>
                    <a:pt x="33" y="0"/>
                    <a:pt x="31" y="0"/>
                    <a:pt x="29" y="0"/>
                  </a:cubicBezTo>
                  <a:cubicBezTo>
                    <a:pt x="26" y="0"/>
                    <a:pt x="23" y="3"/>
                    <a:pt x="23" y="6"/>
                  </a:cubicBezTo>
                  <a:cubicBezTo>
                    <a:pt x="23" y="9"/>
                    <a:pt x="22" y="11"/>
                    <a:pt x="20" y="12"/>
                  </a:cubicBezTo>
                  <a:cubicBezTo>
                    <a:pt x="19" y="13"/>
                    <a:pt x="18" y="13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ubicBezTo>
                    <a:pt x="12" y="12"/>
                    <a:pt x="12" y="12"/>
                    <a:pt x="11" y="12"/>
                  </a:cubicBezTo>
                  <a:cubicBezTo>
                    <a:pt x="8" y="12"/>
                    <a:pt x="6" y="14"/>
                    <a:pt x="5" y="17"/>
                  </a:cubicBezTo>
                  <a:cubicBezTo>
                    <a:pt x="3" y="22"/>
                    <a:pt x="1" y="29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5" y="57"/>
                    <a:pt x="9" y="59"/>
                    <a:pt x="15" y="64"/>
                  </a:cubicBezTo>
                  <a:cubicBezTo>
                    <a:pt x="0" y="42"/>
                    <a:pt x="9" y="24"/>
                    <a:pt x="14" y="23"/>
                  </a:cubicBezTo>
                  <a:cubicBezTo>
                    <a:pt x="12" y="32"/>
                    <a:pt x="17" y="55"/>
                    <a:pt x="35" y="62"/>
                  </a:cubicBezTo>
                  <a:cubicBezTo>
                    <a:pt x="24" y="56"/>
                    <a:pt x="13" y="22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5" y="21"/>
                    <a:pt x="31" y="33"/>
                    <a:pt x="40" y="40"/>
                  </a:cubicBezTo>
                  <a:cubicBezTo>
                    <a:pt x="37" y="33"/>
                    <a:pt x="26" y="23"/>
                    <a:pt x="25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31" y="19"/>
                    <a:pt x="41" y="33"/>
                    <a:pt x="45" y="37"/>
                  </a:cubicBezTo>
                  <a:cubicBezTo>
                    <a:pt x="42" y="24"/>
                    <a:pt x="27" y="15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7" y="14"/>
                    <a:pt x="55" y="32"/>
                    <a:pt x="58" y="40"/>
                  </a:cubicBezTo>
                  <a:cubicBezTo>
                    <a:pt x="61" y="28"/>
                    <a:pt x="30" y="10"/>
                    <a:pt x="36" y="9"/>
                  </a:cubicBezTo>
                  <a:cubicBezTo>
                    <a:pt x="36" y="9"/>
                    <a:pt x="36" y="9"/>
                    <a:pt x="37" y="9"/>
                  </a:cubicBezTo>
                  <a:cubicBezTo>
                    <a:pt x="43" y="9"/>
                    <a:pt x="65" y="19"/>
                    <a:pt x="71" y="32"/>
                  </a:cubicBezTo>
                  <a:cubicBezTo>
                    <a:pt x="68" y="9"/>
                    <a:pt x="30" y="3"/>
                    <a:pt x="39" y="3"/>
                  </a:cubicBezTo>
                  <a:cubicBezTo>
                    <a:pt x="40" y="3"/>
                    <a:pt x="41" y="3"/>
                    <a:pt x="43" y="3"/>
                  </a:cubicBezTo>
                  <a:cubicBezTo>
                    <a:pt x="63" y="4"/>
                    <a:pt x="70" y="12"/>
                    <a:pt x="83" y="19"/>
                  </a:cubicBezTo>
                  <a:cubicBezTo>
                    <a:pt x="77" y="10"/>
                    <a:pt x="61" y="4"/>
                    <a:pt x="58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9" y="0"/>
                    <a:pt x="41" y="0"/>
                    <a:pt x="3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9" name="Freeform 1048">
              <a:extLst>
                <a:ext uri="{FF2B5EF4-FFF2-40B4-BE49-F238E27FC236}">
                  <a16:creationId xmlns:a16="http://schemas.microsoft.com/office/drawing/2014/main" id="{6CD76BF7-565C-4B00-A8EF-3BAAA89F02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5501" y="838201"/>
              <a:ext cx="147638" cy="195263"/>
            </a:xfrm>
            <a:custGeom>
              <a:avLst/>
              <a:gdLst>
                <a:gd name="T0" fmla="*/ 8 w 45"/>
                <a:gd name="T1" fmla="*/ 0 h 59"/>
                <a:gd name="T2" fmla="*/ 5 w 45"/>
                <a:gd name="T3" fmla="*/ 2 h 59"/>
                <a:gd name="T4" fmla="*/ 1 w 45"/>
                <a:gd name="T5" fmla="*/ 10 h 59"/>
                <a:gd name="T6" fmla="*/ 0 w 45"/>
                <a:gd name="T7" fmla="*/ 13 h 59"/>
                <a:gd name="T8" fmla="*/ 22 w 45"/>
                <a:gd name="T9" fmla="*/ 55 h 59"/>
                <a:gd name="T10" fmla="*/ 26 w 45"/>
                <a:gd name="T11" fmla="*/ 59 h 59"/>
                <a:gd name="T12" fmla="*/ 6 w 45"/>
                <a:gd name="T13" fmla="*/ 23 h 59"/>
                <a:gd name="T14" fmla="*/ 10 w 45"/>
                <a:gd name="T15" fmla="*/ 28 h 59"/>
                <a:gd name="T16" fmla="*/ 35 w 45"/>
                <a:gd name="T17" fmla="*/ 50 h 59"/>
                <a:gd name="T18" fmla="*/ 33 w 45"/>
                <a:gd name="T19" fmla="*/ 47 h 59"/>
                <a:gd name="T20" fmla="*/ 6 w 45"/>
                <a:gd name="T21" fmla="*/ 12 h 59"/>
                <a:gd name="T22" fmla="*/ 6 w 45"/>
                <a:gd name="T23" fmla="*/ 12 h 59"/>
                <a:gd name="T24" fmla="*/ 16 w 45"/>
                <a:gd name="T25" fmla="*/ 22 h 59"/>
                <a:gd name="T26" fmla="*/ 27 w 45"/>
                <a:gd name="T27" fmla="*/ 31 h 59"/>
                <a:gd name="T28" fmla="*/ 27 w 45"/>
                <a:gd name="T29" fmla="*/ 30 h 59"/>
                <a:gd name="T30" fmla="*/ 8 w 45"/>
                <a:gd name="T31" fmla="*/ 8 h 59"/>
                <a:gd name="T32" fmla="*/ 9 w 45"/>
                <a:gd name="T33" fmla="*/ 8 h 59"/>
                <a:gd name="T34" fmla="*/ 43 w 45"/>
                <a:gd name="T35" fmla="*/ 34 h 59"/>
                <a:gd name="T36" fmla="*/ 44 w 45"/>
                <a:gd name="T37" fmla="*/ 33 h 59"/>
                <a:gd name="T38" fmla="*/ 13 w 45"/>
                <a:gd name="T39" fmla="*/ 5 h 59"/>
                <a:gd name="T40" fmla="*/ 13 w 45"/>
                <a:gd name="T41" fmla="*/ 5 h 59"/>
                <a:gd name="T42" fmla="*/ 43 w 45"/>
                <a:gd name="T43" fmla="*/ 21 h 59"/>
                <a:gd name="T44" fmla="*/ 44 w 45"/>
                <a:gd name="T45" fmla="*/ 21 h 59"/>
                <a:gd name="T46" fmla="*/ 33 w 45"/>
                <a:gd name="T47" fmla="*/ 12 h 59"/>
                <a:gd name="T48" fmla="*/ 33 w 45"/>
                <a:gd name="T49" fmla="*/ 12 h 59"/>
                <a:gd name="T50" fmla="*/ 31 w 45"/>
                <a:gd name="T51" fmla="*/ 11 h 59"/>
                <a:gd name="T52" fmla="*/ 31 w 45"/>
                <a:gd name="T53" fmla="*/ 11 h 59"/>
                <a:gd name="T54" fmla="*/ 31 w 45"/>
                <a:gd name="T55" fmla="*/ 11 h 59"/>
                <a:gd name="T56" fmla="*/ 29 w 45"/>
                <a:gd name="T57" fmla="*/ 10 h 59"/>
                <a:gd name="T58" fmla="*/ 8 w 45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5" h="59">
                  <a:moveTo>
                    <a:pt x="8" y="0"/>
                  </a:moveTo>
                  <a:cubicBezTo>
                    <a:pt x="6" y="0"/>
                    <a:pt x="5" y="1"/>
                    <a:pt x="5" y="2"/>
                  </a:cubicBezTo>
                  <a:cubicBezTo>
                    <a:pt x="4" y="6"/>
                    <a:pt x="1" y="3"/>
                    <a:pt x="1" y="10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21"/>
                    <a:pt x="7" y="42"/>
                    <a:pt x="22" y="55"/>
                  </a:cubicBezTo>
                  <a:cubicBezTo>
                    <a:pt x="23" y="56"/>
                    <a:pt x="24" y="58"/>
                    <a:pt x="26" y="59"/>
                  </a:cubicBezTo>
                  <a:cubicBezTo>
                    <a:pt x="17" y="50"/>
                    <a:pt x="3" y="23"/>
                    <a:pt x="6" y="23"/>
                  </a:cubicBezTo>
                  <a:cubicBezTo>
                    <a:pt x="6" y="23"/>
                    <a:pt x="8" y="25"/>
                    <a:pt x="10" y="28"/>
                  </a:cubicBezTo>
                  <a:cubicBezTo>
                    <a:pt x="21" y="42"/>
                    <a:pt x="33" y="50"/>
                    <a:pt x="35" y="50"/>
                  </a:cubicBezTo>
                  <a:cubicBezTo>
                    <a:pt x="36" y="50"/>
                    <a:pt x="35" y="49"/>
                    <a:pt x="33" y="47"/>
                  </a:cubicBezTo>
                  <a:cubicBezTo>
                    <a:pt x="24" y="40"/>
                    <a:pt x="4" y="13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7" y="12"/>
                    <a:pt x="11" y="17"/>
                    <a:pt x="16" y="22"/>
                  </a:cubicBezTo>
                  <a:cubicBezTo>
                    <a:pt x="20" y="26"/>
                    <a:pt x="25" y="31"/>
                    <a:pt x="27" y="31"/>
                  </a:cubicBezTo>
                  <a:cubicBezTo>
                    <a:pt x="27" y="31"/>
                    <a:pt x="27" y="31"/>
                    <a:pt x="27" y="30"/>
                  </a:cubicBezTo>
                  <a:cubicBezTo>
                    <a:pt x="26" y="24"/>
                    <a:pt x="5" y="8"/>
                    <a:pt x="8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10"/>
                    <a:pt x="41" y="34"/>
                    <a:pt x="43" y="34"/>
                  </a:cubicBezTo>
                  <a:cubicBezTo>
                    <a:pt x="44" y="34"/>
                    <a:pt x="44" y="33"/>
                    <a:pt x="44" y="33"/>
                  </a:cubicBezTo>
                  <a:cubicBezTo>
                    <a:pt x="42" y="28"/>
                    <a:pt x="7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9" y="5"/>
                    <a:pt x="39" y="21"/>
                    <a:pt x="43" y="21"/>
                  </a:cubicBezTo>
                  <a:cubicBezTo>
                    <a:pt x="43" y="21"/>
                    <a:pt x="43" y="21"/>
                    <a:pt x="44" y="21"/>
                  </a:cubicBezTo>
                  <a:cubicBezTo>
                    <a:pt x="45" y="19"/>
                    <a:pt x="37" y="14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2" y="12"/>
                    <a:pt x="32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0" y="10"/>
                    <a:pt x="30" y="10"/>
                    <a:pt x="29" y="10"/>
                  </a:cubicBezTo>
                  <a:cubicBezTo>
                    <a:pt x="17" y="2"/>
                    <a:pt x="11" y="0"/>
                    <a:pt x="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0" name="Freeform 1049">
              <a:extLst>
                <a:ext uri="{FF2B5EF4-FFF2-40B4-BE49-F238E27FC236}">
                  <a16:creationId xmlns:a16="http://schemas.microsoft.com/office/drawing/2014/main" id="{D19D4350-5558-4A9A-BBAC-45CB11E820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5688" y="1106488"/>
              <a:ext cx="204788" cy="92075"/>
            </a:xfrm>
            <a:custGeom>
              <a:avLst/>
              <a:gdLst>
                <a:gd name="T0" fmla="*/ 53 w 62"/>
                <a:gd name="T1" fmla="*/ 0 h 28"/>
                <a:gd name="T2" fmla="*/ 45 w 62"/>
                <a:gd name="T3" fmla="*/ 1 h 28"/>
                <a:gd name="T4" fmla="*/ 45 w 62"/>
                <a:gd name="T5" fmla="*/ 1 h 28"/>
                <a:gd name="T6" fmla="*/ 45 w 62"/>
                <a:gd name="T7" fmla="*/ 1 h 28"/>
                <a:gd name="T8" fmla="*/ 45 w 62"/>
                <a:gd name="T9" fmla="*/ 1 h 28"/>
                <a:gd name="T10" fmla="*/ 36 w 62"/>
                <a:gd name="T11" fmla="*/ 4 h 28"/>
                <a:gd name="T12" fmla="*/ 25 w 62"/>
                <a:gd name="T13" fmla="*/ 8 h 28"/>
                <a:gd name="T14" fmla="*/ 19 w 62"/>
                <a:gd name="T15" fmla="*/ 11 h 28"/>
                <a:gd name="T16" fmla="*/ 0 w 62"/>
                <a:gd name="T17" fmla="*/ 20 h 28"/>
                <a:gd name="T18" fmla="*/ 20 w 62"/>
                <a:gd name="T19" fmla="*/ 27 h 28"/>
                <a:gd name="T20" fmla="*/ 30 w 62"/>
                <a:gd name="T21" fmla="*/ 28 h 28"/>
                <a:gd name="T22" fmla="*/ 41 w 62"/>
                <a:gd name="T23" fmla="*/ 27 h 28"/>
                <a:gd name="T24" fmla="*/ 61 w 62"/>
                <a:gd name="T25" fmla="*/ 14 h 28"/>
                <a:gd name="T26" fmla="*/ 61 w 62"/>
                <a:gd name="T27" fmla="*/ 12 h 28"/>
                <a:gd name="T28" fmla="*/ 56 w 62"/>
                <a:gd name="T29" fmla="*/ 16 h 28"/>
                <a:gd name="T30" fmla="*/ 28 w 62"/>
                <a:gd name="T31" fmla="*/ 25 h 28"/>
                <a:gd name="T32" fmla="*/ 21 w 62"/>
                <a:gd name="T33" fmla="*/ 24 h 28"/>
                <a:gd name="T34" fmla="*/ 45 w 62"/>
                <a:gd name="T35" fmla="*/ 15 h 28"/>
                <a:gd name="T36" fmla="*/ 48 w 62"/>
                <a:gd name="T37" fmla="*/ 12 h 28"/>
                <a:gd name="T38" fmla="*/ 38 w 62"/>
                <a:gd name="T39" fmla="*/ 14 h 28"/>
                <a:gd name="T40" fmla="*/ 17 w 62"/>
                <a:gd name="T41" fmla="*/ 18 h 28"/>
                <a:gd name="T42" fmla="*/ 15 w 62"/>
                <a:gd name="T43" fmla="*/ 18 h 28"/>
                <a:gd name="T44" fmla="*/ 49 w 62"/>
                <a:gd name="T45" fmla="*/ 4 h 28"/>
                <a:gd name="T46" fmla="*/ 53 w 62"/>
                <a:gd name="T4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2" h="28">
                  <a:moveTo>
                    <a:pt x="53" y="0"/>
                  </a:moveTo>
                  <a:cubicBezTo>
                    <a:pt x="51" y="0"/>
                    <a:pt x="49" y="0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2" y="2"/>
                    <a:pt x="39" y="3"/>
                    <a:pt x="36" y="4"/>
                  </a:cubicBezTo>
                  <a:cubicBezTo>
                    <a:pt x="33" y="6"/>
                    <a:pt x="29" y="7"/>
                    <a:pt x="25" y="8"/>
                  </a:cubicBezTo>
                  <a:cubicBezTo>
                    <a:pt x="23" y="9"/>
                    <a:pt x="21" y="10"/>
                    <a:pt x="19" y="11"/>
                  </a:cubicBezTo>
                  <a:cubicBezTo>
                    <a:pt x="8" y="14"/>
                    <a:pt x="0" y="17"/>
                    <a:pt x="0" y="20"/>
                  </a:cubicBezTo>
                  <a:cubicBezTo>
                    <a:pt x="0" y="22"/>
                    <a:pt x="6" y="24"/>
                    <a:pt x="20" y="27"/>
                  </a:cubicBezTo>
                  <a:cubicBezTo>
                    <a:pt x="23" y="27"/>
                    <a:pt x="26" y="28"/>
                    <a:pt x="30" y="28"/>
                  </a:cubicBezTo>
                  <a:cubicBezTo>
                    <a:pt x="34" y="28"/>
                    <a:pt x="37" y="27"/>
                    <a:pt x="41" y="27"/>
                  </a:cubicBezTo>
                  <a:cubicBezTo>
                    <a:pt x="41" y="27"/>
                    <a:pt x="56" y="22"/>
                    <a:pt x="61" y="14"/>
                  </a:cubicBezTo>
                  <a:cubicBezTo>
                    <a:pt x="61" y="14"/>
                    <a:pt x="62" y="12"/>
                    <a:pt x="61" y="12"/>
                  </a:cubicBezTo>
                  <a:cubicBezTo>
                    <a:pt x="60" y="12"/>
                    <a:pt x="59" y="13"/>
                    <a:pt x="56" y="16"/>
                  </a:cubicBezTo>
                  <a:cubicBezTo>
                    <a:pt x="50" y="20"/>
                    <a:pt x="40" y="25"/>
                    <a:pt x="28" y="25"/>
                  </a:cubicBezTo>
                  <a:cubicBezTo>
                    <a:pt x="26" y="25"/>
                    <a:pt x="24" y="25"/>
                    <a:pt x="21" y="24"/>
                  </a:cubicBezTo>
                  <a:cubicBezTo>
                    <a:pt x="7" y="21"/>
                    <a:pt x="33" y="20"/>
                    <a:pt x="45" y="15"/>
                  </a:cubicBezTo>
                  <a:cubicBezTo>
                    <a:pt x="51" y="13"/>
                    <a:pt x="51" y="12"/>
                    <a:pt x="48" y="12"/>
                  </a:cubicBezTo>
                  <a:cubicBezTo>
                    <a:pt x="46" y="12"/>
                    <a:pt x="42" y="13"/>
                    <a:pt x="38" y="14"/>
                  </a:cubicBezTo>
                  <a:cubicBezTo>
                    <a:pt x="31" y="16"/>
                    <a:pt x="21" y="18"/>
                    <a:pt x="17" y="18"/>
                  </a:cubicBezTo>
                  <a:cubicBezTo>
                    <a:pt x="16" y="18"/>
                    <a:pt x="16" y="18"/>
                    <a:pt x="15" y="18"/>
                  </a:cubicBezTo>
                  <a:cubicBezTo>
                    <a:pt x="11" y="17"/>
                    <a:pt x="40" y="10"/>
                    <a:pt x="49" y="4"/>
                  </a:cubicBezTo>
                  <a:cubicBezTo>
                    <a:pt x="54" y="1"/>
                    <a:pt x="55" y="0"/>
                    <a:pt x="53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1" name="Freeform 1050">
              <a:extLst>
                <a:ext uri="{FF2B5EF4-FFF2-40B4-BE49-F238E27FC236}">
                  <a16:creationId xmlns:a16="http://schemas.microsoft.com/office/drawing/2014/main" id="{57F2055C-948B-4073-AEA9-0AE0CA04E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30051" y="715963"/>
              <a:ext cx="103188" cy="171450"/>
            </a:xfrm>
            <a:custGeom>
              <a:avLst/>
              <a:gdLst>
                <a:gd name="T0" fmla="*/ 29 w 31"/>
                <a:gd name="T1" fmla="*/ 0 h 52"/>
                <a:gd name="T2" fmla="*/ 2 w 31"/>
                <a:gd name="T3" fmla="*/ 28 h 52"/>
                <a:gd name="T4" fmla="*/ 0 w 31"/>
                <a:gd name="T5" fmla="*/ 30 h 52"/>
                <a:gd name="T6" fmla="*/ 21 w 31"/>
                <a:gd name="T7" fmla="*/ 12 h 52"/>
                <a:gd name="T8" fmla="*/ 21 w 31"/>
                <a:gd name="T9" fmla="*/ 12 h 52"/>
                <a:gd name="T10" fmla="*/ 7 w 31"/>
                <a:gd name="T11" fmla="*/ 37 h 52"/>
                <a:gd name="T12" fmla="*/ 7 w 31"/>
                <a:gd name="T13" fmla="*/ 36 h 52"/>
                <a:gd name="T14" fmla="*/ 24 w 31"/>
                <a:gd name="T15" fmla="*/ 15 h 52"/>
                <a:gd name="T16" fmla="*/ 22 w 31"/>
                <a:gd name="T17" fmla="*/ 19 h 52"/>
                <a:gd name="T18" fmla="*/ 6 w 31"/>
                <a:gd name="T19" fmla="*/ 52 h 52"/>
                <a:gd name="T20" fmla="*/ 6 w 31"/>
                <a:gd name="T21" fmla="*/ 52 h 52"/>
                <a:gd name="T22" fmla="*/ 10 w 31"/>
                <a:gd name="T23" fmla="*/ 50 h 52"/>
                <a:gd name="T24" fmla="*/ 28 w 31"/>
                <a:gd name="T25" fmla="*/ 13 h 52"/>
                <a:gd name="T26" fmla="*/ 31 w 31"/>
                <a:gd name="T27" fmla="*/ 3 h 52"/>
                <a:gd name="T28" fmla="*/ 29 w 31"/>
                <a:gd name="T2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52">
                  <a:moveTo>
                    <a:pt x="29" y="0"/>
                  </a:moveTo>
                  <a:cubicBezTo>
                    <a:pt x="26" y="0"/>
                    <a:pt x="18" y="7"/>
                    <a:pt x="2" y="28"/>
                  </a:cubicBezTo>
                  <a:cubicBezTo>
                    <a:pt x="2" y="28"/>
                    <a:pt x="1" y="29"/>
                    <a:pt x="0" y="30"/>
                  </a:cubicBezTo>
                  <a:cubicBezTo>
                    <a:pt x="7" y="26"/>
                    <a:pt x="18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7"/>
                    <a:pt x="4" y="37"/>
                    <a:pt x="7" y="37"/>
                  </a:cubicBezTo>
                  <a:cubicBezTo>
                    <a:pt x="7" y="37"/>
                    <a:pt x="7" y="37"/>
                    <a:pt x="7" y="36"/>
                  </a:cubicBezTo>
                  <a:cubicBezTo>
                    <a:pt x="12" y="34"/>
                    <a:pt x="23" y="15"/>
                    <a:pt x="24" y="15"/>
                  </a:cubicBezTo>
                  <a:cubicBezTo>
                    <a:pt x="24" y="15"/>
                    <a:pt x="24" y="16"/>
                    <a:pt x="22" y="19"/>
                  </a:cubicBezTo>
                  <a:cubicBezTo>
                    <a:pt x="16" y="32"/>
                    <a:pt x="2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8" y="52"/>
                    <a:pt x="9" y="51"/>
                    <a:pt x="10" y="50"/>
                  </a:cubicBezTo>
                  <a:cubicBezTo>
                    <a:pt x="17" y="36"/>
                    <a:pt x="22" y="23"/>
                    <a:pt x="28" y="13"/>
                  </a:cubicBezTo>
                  <a:cubicBezTo>
                    <a:pt x="30" y="11"/>
                    <a:pt x="31" y="6"/>
                    <a:pt x="31" y="3"/>
                  </a:cubicBezTo>
                  <a:cubicBezTo>
                    <a:pt x="31" y="2"/>
                    <a:pt x="30" y="0"/>
                    <a:pt x="29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2" name="Freeform 1051">
              <a:extLst>
                <a:ext uri="{FF2B5EF4-FFF2-40B4-BE49-F238E27FC236}">
                  <a16:creationId xmlns:a16="http://schemas.microsoft.com/office/drawing/2014/main" id="{1498A69E-326D-444F-B568-2273D1E081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7813" y="471488"/>
              <a:ext cx="30163" cy="85725"/>
            </a:xfrm>
            <a:custGeom>
              <a:avLst/>
              <a:gdLst>
                <a:gd name="T0" fmla="*/ 9 w 9"/>
                <a:gd name="T1" fmla="*/ 0 h 26"/>
                <a:gd name="T2" fmla="*/ 0 w 9"/>
                <a:gd name="T3" fmla="*/ 26 h 26"/>
                <a:gd name="T4" fmla="*/ 9 w 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26">
                  <a:moveTo>
                    <a:pt x="9" y="0"/>
                  </a:moveTo>
                  <a:cubicBezTo>
                    <a:pt x="7" y="4"/>
                    <a:pt x="4" y="18"/>
                    <a:pt x="0" y="26"/>
                  </a:cubicBezTo>
                  <a:cubicBezTo>
                    <a:pt x="6" y="17"/>
                    <a:pt x="7" y="4"/>
                    <a:pt x="9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3" name="Freeform 1052">
              <a:extLst>
                <a:ext uri="{FF2B5EF4-FFF2-40B4-BE49-F238E27FC236}">
                  <a16:creationId xmlns:a16="http://schemas.microsoft.com/office/drawing/2014/main" id="{F28D4677-90CB-4995-ABE1-B292246C0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5113" y="460376"/>
              <a:ext cx="49213" cy="112713"/>
            </a:xfrm>
            <a:custGeom>
              <a:avLst/>
              <a:gdLst>
                <a:gd name="T0" fmla="*/ 8 w 15"/>
                <a:gd name="T1" fmla="*/ 0 h 34"/>
                <a:gd name="T2" fmla="*/ 9 w 15"/>
                <a:gd name="T3" fmla="*/ 3 h 34"/>
                <a:gd name="T4" fmla="*/ 0 w 15"/>
                <a:gd name="T5" fmla="*/ 34 h 34"/>
                <a:gd name="T6" fmla="*/ 4 w 15"/>
                <a:gd name="T7" fmla="*/ 29 h 34"/>
                <a:gd name="T8" fmla="*/ 13 w 15"/>
                <a:gd name="T9" fmla="*/ 3 h 34"/>
                <a:gd name="T10" fmla="*/ 15 w 15"/>
                <a:gd name="T11" fmla="*/ 1 h 34"/>
                <a:gd name="T12" fmla="*/ 8 w 15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34">
                  <a:moveTo>
                    <a:pt x="8" y="0"/>
                  </a:moveTo>
                  <a:cubicBezTo>
                    <a:pt x="8" y="0"/>
                    <a:pt x="9" y="1"/>
                    <a:pt x="9" y="3"/>
                  </a:cubicBezTo>
                  <a:cubicBezTo>
                    <a:pt x="9" y="9"/>
                    <a:pt x="3" y="25"/>
                    <a:pt x="0" y="34"/>
                  </a:cubicBezTo>
                  <a:cubicBezTo>
                    <a:pt x="1" y="33"/>
                    <a:pt x="3" y="31"/>
                    <a:pt x="4" y="29"/>
                  </a:cubicBezTo>
                  <a:cubicBezTo>
                    <a:pt x="8" y="21"/>
                    <a:pt x="11" y="7"/>
                    <a:pt x="13" y="3"/>
                  </a:cubicBezTo>
                  <a:cubicBezTo>
                    <a:pt x="14" y="2"/>
                    <a:pt x="14" y="1"/>
                    <a:pt x="15" y="1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4" name="Freeform 1053">
              <a:extLst>
                <a:ext uri="{FF2B5EF4-FFF2-40B4-BE49-F238E27FC236}">
                  <a16:creationId xmlns:a16="http://schemas.microsoft.com/office/drawing/2014/main" id="{D7A391E8-9266-454B-A63A-C9CC23683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4326" y="4635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5" name="Freeform 1054">
              <a:extLst>
                <a:ext uri="{FF2B5EF4-FFF2-40B4-BE49-F238E27FC236}">
                  <a16:creationId xmlns:a16="http://schemas.microsoft.com/office/drawing/2014/main" id="{07977B66-4B75-46B9-94E5-DCA256A4E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4326" y="4635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6" name="Freeform 1055">
              <a:extLst>
                <a:ext uri="{FF2B5EF4-FFF2-40B4-BE49-F238E27FC236}">
                  <a16:creationId xmlns:a16="http://schemas.microsoft.com/office/drawing/2014/main" id="{B0AB70B3-E350-498A-9002-2C0A6EF13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58613" y="466726"/>
              <a:ext cx="12700" cy="79375"/>
            </a:xfrm>
            <a:custGeom>
              <a:avLst/>
              <a:gdLst>
                <a:gd name="T0" fmla="*/ 2 w 4"/>
                <a:gd name="T1" fmla="*/ 0 h 24"/>
                <a:gd name="T2" fmla="*/ 0 w 4"/>
                <a:gd name="T3" fmla="*/ 24 h 24"/>
                <a:gd name="T4" fmla="*/ 2 w 4"/>
                <a:gd name="T5" fmla="*/ 0 h 24"/>
                <a:gd name="T6" fmla="*/ 2 w 4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4">
                  <a:moveTo>
                    <a:pt x="2" y="0"/>
                  </a:moveTo>
                  <a:cubicBezTo>
                    <a:pt x="0" y="3"/>
                    <a:pt x="3" y="18"/>
                    <a:pt x="0" y="24"/>
                  </a:cubicBezTo>
                  <a:cubicBezTo>
                    <a:pt x="4" y="17"/>
                    <a:pt x="0" y="3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7" name="Freeform 1056">
              <a:extLst>
                <a:ext uri="{FF2B5EF4-FFF2-40B4-BE49-F238E27FC236}">
                  <a16:creationId xmlns:a16="http://schemas.microsoft.com/office/drawing/2014/main" id="{1F888F4C-8863-4CDA-B83B-8BAD77D14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4326" y="463551"/>
              <a:ext cx="23813" cy="82550"/>
            </a:xfrm>
            <a:custGeom>
              <a:avLst/>
              <a:gdLst>
                <a:gd name="T0" fmla="*/ 0 w 7"/>
                <a:gd name="T1" fmla="*/ 0 h 25"/>
                <a:gd name="T2" fmla="*/ 3 w 7"/>
                <a:gd name="T3" fmla="*/ 13 h 25"/>
                <a:gd name="T4" fmla="*/ 3 w 7"/>
                <a:gd name="T5" fmla="*/ 20 h 25"/>
                <a:gd name="T6" fmla="*/ 4 w 7"/>
                <a:gd name="T7" fmla="*/ 25 h 25"/>
                <a:gd name="T8" fmla="*/ 4 w 7"/>
                <a:gd name="T9" fmla="*/ 25 h 25"/>
                <a:gd name="T10" fmla="*/ 6 w 7"/>
                <a:gd name="T11" fmla="*/ 1 h 25"/>
                <a:gd name="T12" fmla="*/ 0 w 7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5">
                  <a:moveTo>
                    <a:pt x="0" y="0"/>
                  </a:moveTo>
                  <a:cubicBezTo>
                    <a:pt x="3" y="2"/>
                    <a:pt x="3" y="7"/>
                    <a:pt x="3" y="13"/>
                  </a:cubicBezTo>
                  <a:cubicBezTo>
                    <a:pt x="3" y="15"/>
                    <a:pt x="3" y="18"/>
                    <a:pt x="3" y="20"/>
                  </a:cubicBezTo>
                  <a:cubicBezTo>
                    <a:pt x="3" y="22"/>
                    <a:pt x="3" y="24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7" y="19"/>
                    <a:pt x="4" y="4"/>
                    <a:pt x="6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8" name="Freeform 1057">
              <a:extLst>
                <a:ext uri="{FF2B5EF4-FFF2-40B4-BE49-F238E27FC236}">
                  <a16:creationId xmlns:a16="http://schemas.microsoft.com/office/drawing/2014/main" id="{BCBCD880-EC35-400F-AA23-D1456F21F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963" y="466726"/>
              <a:ext cx="6350" cy="4763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0 w 2"/>
                <a:gd name="T5" fmla="*/ 0 h 1"/>
                <a:gd name="T6" fmla="*/ 2 w 2"/>
                <a:gd name="T7" fmla="*/ 1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9" name="Freeform 1058">
              <a:extLst>
                <a:ext uri="{FF2B5EF4-FFF2-40B4-BE49-F238E27FC236}">
                  <a16:creationId xmlns:a16="http://schemas.microsoft.com/office/drawing/2014/main" id="{B011285B-A9E1-4B03-9FA2-50AF5432F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963" y="466726"/>
              <a:ext cx="6350" cy="4763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0 w 2"/>
                <a:gd name="T5" fmla="*/ 0 h 1"/>
                <a:gd name="T6" fmla="*/ 2 w 2"/>
                <a:gd name="T7" fmla="*/ 1 h 1"/>
                <a:gd name="T8" fmla="*/ 2 w 2"/>
                <a:gd name="T9" fmla="*/ 1 h 1"/>
                <a:gd name="T10" fmla="*/ 0 w 2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0" name="Freeform 1059">
              <a:extLst>
                <a:ext uri="{FF2B5EF4-FFF2-40B4-BE49-F238E27FC236}">
                  <a16:creationId xmlns:a16="http://schemas.microsoft.com/office/drawing/2014/main" id="{4477F479-7BE9-46D9-84C5-3D445896B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6213" y="471488"/>
              <a:ext cx="19050" cy="34925"/>
            </a:xfrm>
            <a:custGeom>
              <a:avLst/>
              <a:gdLst>
                <a:gd name="T0" fmla="*/ 6 w 6"/>
                <a:gd name="T1" fmla="*/ 0 h 11"/>
                <a:gd name="T2" fmla="*/ 0 w 6"/>
                <a:gd name="T3" fmla="*/ 11 h 11"/>
                <a:gd name="T4" fmla="*/ 6 w 6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1">
                  <a:moveTo>
                    <a:pt x="6" y="0"/>
                  </a:moveTo>
                  <a:cubicBezTo>
                    <a:pt x="4" y="3"/>
                    <a:pt x="2" y="7"/>
                    <a:pt x="0" y="11"/>
                  </a:cubicBezTo>
                  <a:cubicBezTo>
                    <a:pt x="2" y="7"/>
                    <a:pt x="4" y="3"/>
                    <a:pt x="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1" name="Freeform 1060">
              <a:extLst>
                <a:ext uri="{FF2B5EF4-FFF2-40B4-BE49-F238E27FC236}">
                  <a16:creationId xmlns:a16="http://schemas.microsoft.com/office/drawing/2014/main" id="{5BBD5AF8-6949-4747-8551-7582A9320B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99863" y="454026"/>
              <a:ext cx="46038" cy="85725"/>
            </a:xfrm>
            <a:custGeom>
              <a:avLst/>
              <a:gdLst>
                <a:gd name="T0" fmla="*/ 14 w 14"/>
                <a:gd name="T1" fmla="*/ 0 h 26"/>
                <a:gd name="T2" fmla="*/ 8 w 14"/>
                <a:gd name="T3" fmla="*/ 2 h 26"/>
                <a:gd name="T4" fmla="*/ 8 w 14"/>
                <a:gd name="T5" fmla="*/ 5 h 26"/>
                <a:gd name="T6" fmla="*/ 2 w 14"/>
                <a:gd name="T7" fmla="*/ 16 h 26"/>
                <a:gd name="T8" fmla="*/ 1 w 14"/>
                <a:gd name="T9" fmla="*/ 26 h 26"/>
                <a:gd name="T10" fmla="*/ 14 w 14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6">
                  <a:moveTo>
                    <a:pt x="14" y="0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8" y="3"/>
                    <a:pt x="8" y="5"/>
                  </a:cubicBezTo>
                  <a:cubicBezTo>
                    <a:pt x="6" y="8"/>
                    <a:pt x="4" y="12"/>
                    <a:pt x="2" y="16"/>
                  </a:cubicBezTo>
                  <a:cubicBezTo>
                    <a:pt x="1" y="20"/>
                    <a:pt x="0" y="24"/>
                    <a:pt x="1" y="26"/>
                  </a:cubicBezTo>
                  <a:cubicBezTo>
                    <a:pt x="3" y="20"/>
                    <a:pt x="6" y="11"/>
                    <a:pt x="14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2" name="Freeform 1061">
              <a:extLst>
                <a:ext uri="{FF2B5EF4-FFF2-40B4-BE49-F238E27FC236}">
                  <a16:creationId xmlns:a16="http://schemas.microsoft.com/office/drawing/2014/main" id="{D8A1DDC6-F313-4D12-AE54-08257C3C6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7801" y="831851"/>
              <a:ext cx="763588" cy="754063"/>
            </a:xfrm>
            <a:custGeom>
              <a:avLst/>
              <a:gdLst>
                <a:gd name="T0" fmla="*/ 202 w 231"/>
                <a:gd name="T1" fmla="*/ 160 h 228"/>
                <a:gd name="T2" fmla="*/ 186 w 231"/>
                <a:gd name="T3" fmla="*/ 160 h 228"/>
                <a:gd name="T4" fmla="*/ 121 w 231"/>
                <a:gd name="T5" fmla="*/ 118 h 228"/>
                <a:gd name="T6" fmla="*/ 167 w 231"/>
                <a:gd name="T7" fmla="*/ 166 h 228"/>
                <a:gd name="T8" fmla="*/ 166 w 231"/>
                <a:gd name="T9" fmla="*/ 196 h 228"/>
                <a:gd name="T10" fmla="*/ 147 w 231"/>
                <a:gd name="T11" fmla="*/ 222 h 228"/>
                <a:gd name="T12" fmla="*/ 113 w 231"/>
                <a:gd name="T13" fmla="*/ 212 h 228"/>
                <a:gd name="T14" fmla="*/ 112 w 231"/>
                <a:gd name="T15" fmla="*/ 211 h 228"/>
                <a:gd name="T16" fmla="*/ 112 w 231"/>
                <a:gd name="T17" fmla="*/ 211 h 228"/>
                <a:gd name="T18" fmla="*/ 100 w 231"/>
                <a:gd name="T19" fmla="*/ 146 h 228"/>
                <a:gd name="T20" fmla="*/ 92 w 231"/>
                <a:gd name="T21" fmla="*/ 142 h 228"/>
                <a:gd name="T22" fmla="*/ 63 w 231"/>
                <a:gd name="T23" fmla="*/ 171 h 228"/>
                <a:gd name="T24" fmla="*/ 43 w 231"/>
                <a:gd name="T25" fmla="*/ 176 h 228"/>
                <a:gd name="T26" fmla="*/ 6 w 231"/>
                <a:gd name="T27" fmla="*/ 153 h 228"/>
                <a:gd name="T28" fmla="*/ 19 w 231"/>
                <a:gd name="T29" fmla="*/ 115 h 228"/>
                <a:gd name="T30" fmla="*/ 25 w 231"/>
                <a:gd name="T31" fmla="*/ 109 h 228"/>
                <a:gd name="T32" fmla="*/ 100 w 231"/>
                <a:gd name="T33" fmla="*/ 106 h 228"/>
                <a:gd name="T34" fmla="*/ 67 w 231"/>
                <a:gd name="T35" fmla="*/ 93 h 228"/>
                <a:gd name="T36" fmla="*/ 40 w 231"/>
                <a:gd name="T37" fmla="*/ 80 h 228"/>
                <a:gd name="T38" fmla="*/ 37 w 231"/>
                <a:gd name="T39" fmla="*/ 78 h 228"/>
                <a:gd name="T40" fmla="*/ 26 w 231"/>
                <a:gd name="T41" fmla="*/ 63 h 228"/>
                <a:gd name="T42" fmla="*/ 25 w 231"/>
                <a:gd name="T43" fmla="*/ 32 h 228"/>
                <a:gd name="T44" fmla="*/ 55 w 231"/>
                <a:gd name="T45" fmla="*/ 19 h 228"/>
                <a:gd name="T46" fmla="*/ 64 w 231"/>
                <a:gd name="T47" fmla="*/ 21 h 228"/>
                <a:gd name="T48" fmla="*/ 102 w 231"/>
                <a:gd name="T49" fmla="*/ 49 h 228"/>
                <a:gd name="T50" fmla="*/ 112 w 231"/>
                <a:gd name="T51" fmla="*/ 90 h 228"/>
                <a:gd name="T52" fmla="*/ 123 w 231"/>
                <a:gd name="T53" fmla="*/ 32 h 228"/>
                <a:gd name="T54" fmla="*/ 140 w 231"/>
                <a:gd name="T55" fmla="*/ 10 h 228"/>
                <a:gd name="T56" fmla="*/ 169 w 231"/>
                <a:gd name="T57" fmla="*/ 3 h 228"/>
                <a:gd name="T58" fmla="*/ 188 w 231"/>
                <a:gd name="T59" fmla="*/ 30 h 228"/>
                <a:gd name="T60" fmla="*/ 188 w 231"/>
                <a:gd name="T61" fmla="*/ 40 h 228"/>
                <a:gd name="T62" fmla="*/ 184 w 231"/>
                <a:gd name="T63" fmla="*/ 62 h 228"/>
                <a:gd name="T64" fmla="*/ 182 w 231"/>
                <a:gd name="T65" fmla="*/ 67 h 228"/>
                <a:gd name="T66" fmla="*/ 166 w 231"/>
                <a:gd name="T67" fmla="*/ 83 h 228"/>
                <a:gd name="T68" fmla="*/ 127 w 231"/>
                <a:gd name="T69" fmla="*/ 102 h 228"/>
                <a:gd name="T70" fmla="*/ 126 w 231"/>
                <a:gd name="T71" fmla="*/ 102 h 228"/>
                <a:gd name="T72" fmla="*/ 178 w 231"/>
                <a:gd name="T73" fmla="*/ 88 h 228"/>
                <a:gd name="T74" fmla="*/ 185 w 231"/>
                <a:gd name="T75" fmla="*/ 89 h 228"/>
                <a:gd name="T76" fmla="*/ 187 w 231"/>
                <a:gd name="T77" fmla="*/ 89 h 228"/>
                <a:gd name="T78" fmla="*/ 203 w 231"/>
                <a:gd name="T79" fmla="*/ 96 h 228"/>
                <a:gd name="T80" fmla="*/ 207 w 231"/>
                <a:gd name="T81" fmla="*/ 99 h 228"/>
                <a:gd name="T82" fmla="*/ 221 w 231"/>
                <a:gd name="T83" fmla="*/ 114 h 228"/>
                <a:gd name="T84" fmla="*/ 225 w 231"/>
                <a:gd name="T85" fmla="*/ 14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1" h="228">
                  <a:moveTo>
                    <a:pt x="225" y="146"/>
                  </a:moveTo>
                  <a:cubicBezTo>
                    <a:pt x="225" y="150"/>
                    <a:pt x="215" y="157"/>
                    <a:pt x="202" y="160"/>
                  </a:cubicBezTo>
                  <a:cubicBezTo>
                    <a:pt x="201" y="160"/>
                    <a:pt x="200" y="160"/>
                    <a:pt x="198" y="160"/>
                  </a:cubicBezTo>
                  <a:cubicBezTo>
                    <a:pt x="195" y="161"/>
                    <a:pt x="191" y="161"/>
                    <a:pt x="186" y="160"/>
                  </a:cubicBezTo>
                  <a:cubicBezTo>
                    <a:pt x="165" y="158"/>
                    <a:pt x="152" y="141"/>
                    <a:pt x="142" y="132"/>
                  </a:cubicBezTo>
                  <a:cubicBezTo>
                    <a:pt x="135" y="125"/>
                    <a:pt x="125" y="120"/>
                    <a:pt x="121" y="118"/>
                  </a:cubicBezTo>
                  <a:cubicBezTo>
                    <a:pt x="126" y="125"/>
                    <a:pt x="140" y="131"/>
                    <a:pt x="156" y="148"/>
                  </a:cubicBezTo>
                  <a:cubicBezTo>
                    <a:pt x="162" y="154"/>
                    <a:pt x="165" y="160"/>
                    <a:pt x="167" y="166"/>
                  </a:cubicBezTo>
                  <a:cubicBezTo>
                    <a:pt x="170" y="176"/>
                    <a:pt x="169" y="186"/>
                    <a:pt x="167" y="194"/>
                  </a:cubicBezTo>
                  <a:cubicBezTo>
                    <a:pt x="167" y="195"/>
                    <a:pt x="167" y="195"/>
                    <a:pt x="166" y="196"/>
                  </a:cubicBezTo>
                  <a:cubicBezTo>
                    <a:pt x="166" y="199"/>
                    <a:pt x="165" y="202"/>
                    <a:pt x="164" y="204"/>
                  </a:cubicBezTo>
                  <a:cubicBezTo>
                    <a:pt x="159" y="220"/>
                    <a:pt x="151" y="223"/>
                    <a:pt x="147" y="222"/>
                  </a:cubicBezTo>
                  <a:cubicBezTo>
                    <a:pt x="143" y="221"/>
                    <a:pt x="143" y="224"/>
                    <a:pt x="139" y="226"/>
                  </a:cubicBezTo>
                  <a:cubicBezTo>
                    <a:pt x="136" y="228"/>
                    <a:pt x="123" y="223"/>
                    <a:pt x="113" y="212"/>
                  </a:cubicBezTo>
                  <a:cubicBezTo>
                    <a:pt x="113" y="212"/>
                    <a:pt x="113" y="212"/>
                    <a:pt x="113" y="212"/>
                  </a:cubicBezTo>
                  <a:cubicBezTo>
                    <a:pt x="113" y="212"/>
                    <a:pt x="112" y="211"/>
                    <a:pt x="112" y="211"/>
                  </a:cubicBezTo>
                  <a:cubicBezTo>
                    <a:pt x="112" y="211"/>
                    <a:pt x="112" y="211"/>
                    <a:pt x="112" y="211"/>
                  </a:cubicBezTo>
                  <a:cubicBezTo>
                    <a:pt x="112" y="211"/>
                    <a:pt x="112" y="211"/>
                    <a:pt x="112" y="211"/>
                  </a:cubicBezTo>
                  <a:cubicBezTo>
                    <a:pt x="110" y="208"/>
                    <a:pt x="108" y="205"/>
                    <a:pt x="106" y="202"/>
                  </a:cubicBezTo>
                  <a:cubicBezTo>
                    <a:pt x="97" y="183"/>
                    <a:pt x="93" y="158"/>
                    <a:pt x="100" y="146"/>
                  </a:cubicBezTo>
                  <a:cubicBezTo>
                    <a:pt x="104" y="137"/>
                    <a:pt x="102" y="133"/>
                    <a:pt x="105" y="127"/>
                  </a:cubicBezTo>
                  <a:cubicBezTo>
                    <a:pt x="102" y="131"/>
                    <a:pt x="97" y="137"/>
                    <a:pt x="92" y="142"/>
                  </a:cubicBezTo>
                  <a:cubicBezTo>
                    <a:pt x="85" y="150"/>
                    <a:pt x="77" y="163"/>
                    <a:pt x="63" y="171"/>
                  </a:cubicBezTo>
                  <a:cubicBezTo>
                    <a:pt x="63" y="171"/>
                    <a:pt x="63" y="171"/>
                    <a:pt x="63" y="171"/>
                  </a:cubicBezTo>
                  <a:cubicBezTo>
                    <a:pt x="60" y="172"/>
                    <a:pt x="57" y="174"/>
                    <a:pt x="53" y="175"/>
                  </a:cubicBezTo>
                  <a:cubicBezTo>
                    <a:pt x="50" y="176"/>
                    <a:pt x="46" y="176"/>
                    <a:pt x="43" y="176"/>
                  </a:cubicBezTo>
                  <a:cubicBezTo>
                    <a:pt x="26" y="176"/>
                    <a:pt x="9" y="166"/>
                    <a:pt x="8" y="162"/>
                  </a:cubicBezTo>
                  <a:cubicBezTo>
                    <a:pt x="7" y="158"/>
                    <a:pt x="9" y="155"/>
                    <a:pt x="6" y="153"/>
                  </a:cubicBezTo>
                  <a:cubicBezTo>
                    <a:pt x="3" y="151"/>
                    <a:pt x="0" y="144"/>
                    <a:pt x="8" y="129"/>
                  </a:cubicBezTo>
                  <a:cubicBezTo>
                    <a:pt x="11" y="125"/>
                    <a:pt x="15" y="119"/>
                    <a:pt x="19" y="115"/>
                  </a:cubicBezTo>
                  <a:cubicBezTo>
                    <a:pt x="19" y="114"/>
                    <a:pt x="19" y="114"/>
                    <a:pt x="19" y="114"/>
                  </a:cubicBezTo>
                  <a:cubicBezTo>
                    <a:pt x="21" y="112"/>
                    <a:pt x="23" y="111"/>
                    <a:pt x="25" y="109"/>
                  </a:cubicBezTo>
                  <a:cubicBezTo>
                    <a:pt x="33" y="102"/>
                    <a:pt x="43" y="98"/>
                    <a:pt x="57" y="99"/>
                  </a:cubicBezTo>
                  <a:cubicBezTo>
                    <a:pt x="79" y="100"/>
                    <a:pt x="91" y="106"/>
                    <a:pt x="100" y="106"/>
                  </a:cubicBezTo>
                  <a:cubicBezTo>
                    <a:pt x="96" y="103"/>
                    <a:pt x="88" y="98"/>
                    <a:pt x="80" y="96"/>
                  </a:cubicBezTo>
                  <a:cubicBezTo>
                    <a:pt x="76" y="95"/>
                    <a:pt x="72" y="94"/>
                    <a:pt x="67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58" y="90"/>
                    <a:pt x="48" y="87"/>
                    <a:pt x="40" y="80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9" y="79"/>
                    <a:pt x="38" y="78"/>
                    <a:pt x="37" y="78"/>
                  </a:cubicBezTo>
                  <a:cubicBezTo>
                    <a:pt x="35" y="76"/>
                    <a:pt x="34" y="74"/>
                    <a:pt x="32" y="72"/>
                  </a:cubicBezTo>
                  <a:cubicBezTo>
                    <a:pt x="30" y="69"/>
                    <a:pt x="28" y="66"/>
                    <a:pt x="26" y="63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0" y="48"/>
                    <a:pt x="21" y="34"/>
                    <a:pt x="25" y="32"/>
                  </a:cubicBezTo>
                  <a:cubicBezTo>
                    <a:pt x="28" y="29"/>
                    <a:pt x="31" y="30"/>
                    <a:pt x="32" y="26"/>
                  </a:cubicBezTo>
                  <a:cubicBezTo>
                    <a:pt x="33" y="22"/>
                    <a:pt x="38" y="17"/>
                    <a:pt x="55" y="19"/>
                  </a:cubicBezTo>
                  <a:cubicBezTo>
                    <a:pt x="58" y="19"/>
                    <a:pt x="60" y="20"/>
                    <a:pt x="63" y="20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78" y="23"/>
                    <a:pt x="94" y="30"/>
                    <a:pt x="102" y="49"/>
                  </a:cubicBezTo>
                  <a:cubicBezTo>
                    <a:pt x="102" y="49"/>
                    <a:pt x="102" y="49"/>
                    <a:pt x="102" y="49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109" y="69"/>
                    <a:pt x="110" y="82"/>
                    <a:pt x="112" y="90"/>
                  </a:cubicBezTo>
                  <a:cubicBezTo>
                    <a:pt x="114" y="85"/>
                    <a:pt x="117" y="77"/>
                    <a:pt x="117" y="69"/>
                  </a:cubicBezTo>
                  <a:cubicBezTo>
                    <a:pt x="118" y="60"/>
                    <a:pt x="118" y="45"/>
                    <a:pt x="123" y="32"/>
                  </a:cubicBezTo>
                  <a:cubicBezTo>
                    <a:pt x="125" y="27"/>
                    <a:pt x="127" y="22"/>
                    <a:pt x="131" y="18"/>
                  </a:cubicBezTo>
                  <a:cubicBezTo>
                    <a:pt x="134" y="15"/>
                    <a:pt x="137" y="12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52" y="1"/>
                    <a:pt x="166" y="0"/>
                    <a:pt x="169" y="3"/>
                  </a:cubicBezTo>
                  <a:cubicBezTo>
                    <a:pt x="172" y="6"/>
                    <a:pt x="172" y="9"/>
                    <a:pt x="176" y="9"/>
                  </a:cubicBezTo>
                  <a:cubicBezTo>
                    <a:pt x="180" y="9"/>
                    <a:pt x="186" y="13"/>
                    <a:pt x="188" y="30"/>
                  </a:cubicBezTo>
                  <a:cubicBezTo>
                    <a:pt x="188" y="33"/>
                    <a:pt x="188" y="36"/>
                    <a:pt x="188" y="40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8" y="47"/>
                    <a:pt x="187" y="55"/>
                    <a:pt x="184" y="62"/>
                  </a:cubicBezTo>
                  <a:cubicBezTo>
                    <a:pt x="184" y="62"/>
                    <a:pt x="184" y="62"/>
                    <a:pt x="184" y="62"/>
                  </a:cubicBezTo>
                  <a:cubicBezTo>
                    <a:pt x="184" y="62"/>
                    <a:pt x="184" y="62"/>
                    <a:pt x="184" y="62"/>
                  </a:cubicBezTo>
                  <a:cubicBezTo>
                    <a:pt x="183" y="64"/>
                    <a:pt x="183" y="65"/>
                    <a:pt x="182" y="67"/>
                  </a:cubicBezTo>
                  <a:cubicBezTo>
                    <a:pt x="182" y="67"/>
                    <a:pt x="182" y="67"/>
                    <a:pt x="182" y="67"/>
                  </a:cubicBezTo>
                  <a:cubicBezTo>
                    <a:pt x="178" y="73"/>
                    <a:pt x="173" y="78"/>
                    <a:pt x="166" y="83"/>
                  </a:cubicBezTo>
                  <a:cubicBezTo>
                    <a:pt x="149" y="93"/>
                    <a:pt x="136" y="96"/>
                    <a:pt x="128" y="101"/>
                  </a:cubicBezTo>
                  <a:cubicBezTo>
                    <a:pt x="128" y="101"/>
                    <a:pt x="127" y="101"/>
                    <a:pt x="127" y="102"/>
                  </a:cubicBezTo>
                  <a:cubicBezTo>
                    <a:pt x="126" y="102"/>
                    <a:pt x="126" y="102"/>
                    <a:pt x="126" y="102"/>
                  </a:cubicBezTo>
                  <a:cubicBezTo>
                    <a:pt x="126" y="102"/>
                    <a:pt x="126" y="102"/>
                    <a:pt x="126" y="102"/>
                  </a:cubicBezTo>
                  <a:cubicBezTo>
                    <a:pt x="135" y="101"/>
                    <a:pt x="147" y="93"/>
                    <a:pt x="169" y="89"/>
                  </a:cubicBezTo>
                  <a:cubicBezTo>
                    <a:pt x="172" y="88"/>
                    <a:pt x="175" y="88"/>
                    <a:pt x="178" y="88"/>
                  </a:cubicBezTo>
                  <a:cubicBezTo>
                    <a:pt x="178" y="88"/>
                    <a:pt x="179" y="88"/>
                    <a:pt x="179" y="88"/>
                  </a:cubicBezTo>
                  <a:cubicBezTo>
                    <a:pt x="181" y="88"/>
                    <a:pt x="183" y="88"/>
                    <a:pt x="185" y="89"/>
                  </a:cubicBezTo>
                  <a:cubicBezTo>
                    <a:pt x="186" y="89"/>
                    <a:pt x="186" y="89"/>
                    <a:pt x="187" y="89"/>
                  </a:cubicBezTo>
                  <a:cubicBezTo>
                    <a:pt x="187" y="89"/>
                    <a:pt x="187" y="89"/>
                    <a:pt x="187" y="89"/>
                  </a:cubicBezTo>
                  <a:cubicBezTo>
                    <a:pt x="188" y="89"/>
                    <a:pt x="189" y="90"/>
                    <a:pt x="189" y="90"/>
                  </a:cubicBezTo>
                  <a:cubicBezTo>
                    <a:pt x="194" y="91"/>
                    <a:pt x="199" y="93"/>
                    <a:pt x="203" y="96"/>
                  </a:cubicBezTo>
                  <a:cubicBezTo>
                    <a:pt x="203" y="96"/>
                    <a:pt x="203" y="96"/>
                    <a:pt x="203" y="96"/>
                  </a:cubicBezTo>
                  <a:cubicBezTo>
                    <a:pt x="204" y="97"/>
                    <a:pt x="206" y="98"/>
                    <a:pt x="207" y="99"/>
                  </a:cubicBezTo>
                  <a:cubicBezTo>
                    <a:pt x="207" y="99"/>
                    <a:pt x="207" y="99"/>
                    <a:pt x="207" y="99"/>
                  </a:cubicBezTo>
                  <a:cubicBezTo>
                    <a:pt x="213" y="104"/>
                    <a:pt x="217" y="109"/>
                    <a:pt x="221" y="114"/>
                  </a:cubicBezTo>
                  <a:cubicBezTo>
                    <a:pt x="231" y="127"/>
                    <a:pt x="229" y="134"/>
                    <a:pt x="226" y="137"/>
                  </a:cubicBezTo>
                  <a:cubicBezTo>
                    <a:pt x="223" y="140"/>
                    <a:pt x="225" y="142"/>
                    <a:pt x="225" y="146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3" name="Rectangle 1062">
              <a:extLst>
                <a:ext uri="{FF2B5EF4-FFF2-40B4-BE49-F238E27FC236}">
                  <a16:creationId xmlns:a16="http://schemas.microsoft.com/office/drawing/2014/main" id="{5B5DC881-09F5-4F97-AE1C-CD6E966E08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45813" y="1036638"/>
              <a:ext cx="1588" cy="1588"/>
            </a:xfrm>
            <a:prstGeom prst="rect">
              <a:avLst/>
            </a:pr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4" name="Rectangle 1063">
              <a:extLst>
                <a:ext uri="{FF2B5EF4-FFF2-40B4-BE49-F238E27FC236}">
                  <a16:creationId xmlns:a16="http://schemas.microsoft.com/office/drawing/2014/main" id="{B56C64CE-D2DE-4377-A0D2-6E717FF16C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45813" y="1036638"/>
              <a:ext cx="1588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5" name="Freeform 1064">
              <a:extLst>
                <a:ext uri="{FF2B5EF4-FFF2-40B4-BE49-F238E27FC236}">
                  <a16:creationId xmlns:a16="http://schemas.microsoft.com/office/drawing/2014/main" id="{5A208DB6-2DBE-4516-A2C4-74DA83E8A8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60038" y="1089026"/>
              <a:ext cx="547688" cy="60325"/>
            </a:xfrm>
            <a:custGeom>
              <a:avLst/>
              <a:gdLst>
                <a:gd name="T0" fmla="*/ 148 w 166"/>
                <a:gd name="T1" fmla="*/ 11 h 18"/>
                <a:gd name="T2" fmla="*/ 148 w 166"/>
                <a:gd name="T3" fmla="*/ 11 h 18"/>
                <a:gd name="T4" fmla="*/ 150 w 166"/>
                <a:gd name="T5" fmla="*/ 11 h 18"/>
                <a:gd name="T6" fmla="*/ 150 w 166"/>
                <a:gd name="T7" fmla="*/ 11 h 18"/>
                <a:gd name="T8" fmla="*/ 152 w 166"/>
                <a:gd name="T9" fmla="*/ 12 h 18"/>
                <a:gd name="T10" fmla="*/ 166 w 166"/>
                <a:gd name="T11" fmla="*/ 18 h 18"/>
                <a:gd name="T12" fmla="*/ 166 w 166"/>
                <a:gd name="T13" fmla="*/ 18 h 18"/>
                <a:gd name="T14" fmla="*/ 166 w 166"/>
                <a:gd name="T15" fmla="*/ 18 h 18"/>
                <a:gd name="T16" fmla="*/ 166 w 166"/>
                <a:gd name="T17" fmla="*/ 18 h 18"/>
                <a:gd name="T18" fmla="*/ 152 w 166"/>
                <a:gd name="T19" fmla="*/ 12 h 18"/>
                <a:gd name="T20" fmla="*/ 150 w 166"/>
                <a:gd name="T21" fmla="*/ 11 h 18"/>
                <a:gd name="T22" fmla="*/ 150 w 166"/>
                <a:gd name="T23" fmla="*/ 11 h 18"/>
                <a:gd name="T24" fmla="*/ 148 w 166"/>
                <a:gd name="T25" fmla="*/ 11 h 18"/>
                <a:gd name="T26" fmla="*/ 148 w 166"/>
                <a:gd name="T27" fmla="*/ 11 h 18"/>
                <a:gd name="T28" fmla="*/ 0 w 166"/>
                <a:gd name="T29" fmla="*/ 0 h 18"/>
                <a:gd name="T30" fmla="*/ 3 w 166"/>
                <a:gd name="T31" fmla="*/ 2 h 18"/>
                <a:gd name="T32" fmla="*/ 0 w 166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18">
                  <a:moveTo>
                    <a:pt x="148" y="11"/>
                  </a:moveTo>
                  <a:cubicBezTo>
                    <a:pt x="148" y="11"/>
                    <a:pt x="148" y="11"/>
                    <a:pt x="148" y="11"/>
                  </a:cubicBezTo>
                  <a:cubicBezTo>
                    <a:pt x="149" y="11"/>
                    <a:pt x="149" y="11"/>
                    <a:pt x="150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1" y="11"/>
                    <a:pt x="152" y="12"/>
                    <a:pt x="152" y="12"/>
                  </a:cubicBezTo>
                  <a:cubicBezTo>
                    <a:pt x="157" y="13"/>
                    <a:pt x="162" y="15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2" y="15"/>
                    <a:pt x="157" y="13"/>
                    <a:pt x="152" y="12"/>
                  </a:cubicBezTo>
                  <a:cubicBezTo>
                    <a:pt x="152" y="12"/>
                    <a:pt x="151" y="11"/>
                    <a:pt x="150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49" y="11"/>
                    <a:pt x="149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moveTo>
                    <a:pt x="0" y="0"/>
                  </a:moveTo>
                  <a:cubicBezTo>
                    <a:pt x="1" y="0"/>
                    <a:pt x="2" y="1"/>
                    <a:pt x="3" y="2"/>
                  </a:cubicBezTo>
                  <a:cubicBezTo>
                    <a:pt x="2" y="1"/>
                    <a:pt x="1" y="0"/>
                    <a:pt x="0" y="0"/>
                  </a:cubicBezTo>
                </a:path>
              </a:pathLst>
            </a:custGeom>
            <a:solidFill>
              <a:srgbClr val="B78B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6" name="Freeform 1065">
              <a:extLst>
                <a:ext uri="{FF2B5EF4-FFF2-40B4-BE49-F238E27FC236}">
                  <a16:creationId xmlns:a16="http://schemas.microsoft.com/office/drawing/2014/main" id="{CCD5428E-8CBD-43CC-9000-4B84587AB4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0351" y="893763"/>
              <a:ext cx="587375" cy="636588"/>
            </a:xfrm>
            <a:custGeom>
              <a:avLst/>
              <a:gdLst>
                <a:gd name="T0" fmla="*/ 98 w 178"/>
                <a:gd name="T1" fmla="*/ 13 h 192"/>
                <a:gd name="T2" fmla="*/ 87 w 178"/>
                <a:gd name="T3" fmla="*/ 71 h 192"/>
                <a:gd name="T4" fmla="*/ 77 w 178"/>
                <a:gd name="T5" fmla="*/ 32 h 192"/>
                <a:gd name="T6" fmla="*/ 77 w 178"/>
                <a:gd name="T7" fmla="*/ 30 h 192"/>
                <a:gd name="T8" fmla="*/ 67 w 178"/>
                <a:gd name="T9" fmla="*/ 22 h 192"/>
                <a:gd name="T10" fmla="*/ 61 w 178"/>
                <a:gd name="T11" fmla="*/ 29 h 192"/>
                <a:gd name="T12" fmla="*/ 75 w 178"/>
                <a:gd name="T13" fmla="*/ 66 h 192"/>
                <a:gd name="T14" fmla="*/ 71 w 178"/>
                <a:gd name="T15" fmla="*/ 68 h 192"/>
                <a:gd name="T16" fmla="*/ 65 w 178"/>
                <a:gd name="T17" fmla="*/ 69 h 192"/>
                <a:gd name="T18" fmla="*/ 20 w 178"/>
                <a:gd name="T19" fmla="*/ 43 h 192"/>
                <a:gd name="T20" fmla="*/ 18 w 178"/>
                <a:gd name="T21" fmla="*/ 61 h 192"/>
                <a:gd name="T22" fmla="*/ 12 w 178"/>
                <a:gd name="T23" fmla="*/ 59 h 192"/>
                <a:gd name="T24" fmla="*/ 15 w 178"/>
                <a:gd name="T25" fmla="*/ 61 h 192"/>
                <a:gd name="T26" fmla="*/ 55 w 178"/>
                <a:gd name="T27" fmla="*/ 77 h 192"/>
                <a:gd name="T28" fmla="*/ 75 w 178"/>
                <a:gd name="T29" fmla="*/ 87 h 192"/>
                <a:gd name="T30" fmla="*/ 32 w 178"/>
                <a:gd name="T31" fmla="*/ 80 h 192"/>
                <a:gd name="T32" fmla="*/ 34 w 178"/>
                <a:gd name="T33" fmla="*/ 85 h 192"/>
                <a:gd name="T34" fmla="*/ 14 w 178"/>
                <a:gd name="T35" fmla="*/ 107 h 192"/>
                <a:gd name="T36" fmla="*/ 42 w 178"/>
                <a:gd name="T37" fmla="*/ 111 h 192"/>
                <a:gd name="T38" fmla="*/ 43 w 178"/>
                <a:gd name="T39" fmla="*/ 122 h 192"/>
                <a:gd name="T40" fmla="*/ 72 w 178"/>
                <a:gd name="T41" fmla="*/ 110 h 192"/>
                <a:gd name="T42" fmla="*/ 80 w 178"/>
                <a:gd name="T43" fmla="*/ 108 h 192"/>
                <a:gd name="T44" fmla="*/ 75 w 178"/>
                <a:gd name="T45" fmla="*/ 127 h 192"/>
                <a:gd name="T46" fmla="*/ 87 w 178"/>
                <a:gd name="T47" fmla="*/ 192 h 192"/>
                <a:gd name="T48" fmla="*/ 85 w 178"/>
                <a:gd name="T49" fmla="*/ 124 h 192"/>
                <a:gd name="T50" fmla="*/ 94 w 178"/>
                <a:gd name="T51" fmla="*/ 125 h 192"/>
                <a:gd name="T52" fmla="*/ 100 w 178"/>
                <a:gd name="T53" fmla="*/ 114 h 192"/>
                <a:gd name="T54" fmla="*/ 117 w 178"/>
                <a:gd name="T55" fmla="*/ 122 h 192"/>
                <a:gd name="T56" fmla="*/ 96 w 178"/>
                <a:gd name="T57" fmla="*/ 99 h 192"/>
                <a:gd name="T58" fmla="*/ 117 w 178"/>
                <a:gd name="T59" fmla="*/ 113 h 192"/>
                <a:gd name="T60" fmla="*/ 173 w 178"/>
                <a:gd name="T61" fmla="*/ 141 h 192"/>
                <a:gd name="T62" fmla="*/ 137 w 178"/>
                <a:gd name="T63" fmla="*/ 117 h 192"/>
                <a:gd name="T64" fmla="*/ 119 w 178"/>
                <a:gd name="T65" fmla="*/ 105 h 192"/>
                <a:gd name="T66" fmla="*/ 143 w 178"/>
                <a:gd name="T67" fmla="*/ 105 h 192"/>
                <a:gd name="T68" fmla="*/ 163 w 178"/>
                <a:gd name="T69" fmla="*/ 92 h 192"/>
                <a:gd name="T70" fmla="*/ 117 w 178"/>
                <a:gd name="T71" fmla="*/ 88 h 192"/>
                <a:gd name="T72" fmla="*/ 178 w 178"/>
                <a:gd name="T73" fmla="*/ 77 h 192"/>
                <a:gd name="T74" fmla="*/ 162 w 178"/>
                <a:gd name="T75" fmla="*/ 70 h 192"/>
                <a:gd name="T76" fmla="*/ 154 w 178"/>
                <a:gd name="T77" fmla="*/ 69 h 192"/>
                <a:gd name="T78" fmla="*/ 153 w 178"/>
                <a:gd name="T79" fmla="*/ 69 h 192"/>
                <a:gd name="T80" fmla="*/ 101 w 178"/>
                <a:gd name="T81" fmla="*/ 83 h 192"/>
                <a:gd name="T82" fmla="*/ 101 w 178"/>
                <a:gd name="T83" fmla="*/ 83 h 192"/>
                <a:gd name="T84" fmla="*/ 157 w 178"/>
                <a:gd name="T85" fmla="*/ 48 h 192"/>
                <a:gd name="T86" fmla="*/ 159 w 178"/>
                <a:gd name="T87" fmla="*/ 43 h 192"/>
                <a:gd name="T88" fmla="*/ 122 w 178"/>
                <a:gd name="T89" fmla="*/ 69 h 192"/>
                <a:gd name="T90" fmla="*/ 145 w 178"/>
                <a:gd name="T91" fmla="*/ 34 h 192"/>
                <a:gd name="T92" fmla="*/ 112 w 178"/>
                <a:gd name="T93" fmla="*/ 59 h 192"/>
                <a:gd name="T94" fmla="*/ 100 w 178"/>
                <a:gd name="T95" fmla="*/ 50 h 192"/>
                <a:gd name="T96" fmla="*/ 97 w 178"/>
                <a:gd name="T97" fmla="*/ 40 h 192"/>
                <a:gd name="T98" fmla="*/ 114 w 178"/>
                <a:gd name="T99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8" h="192">
                  <a:moveTo>
                    <a:pt x="114" y="0"/>
                  </a:moveTo>
                  <a:cubicBezTo>
                    <a:pt x="111" y="0"/>
                    <a:pt x="104" y="4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3" y="26"/>
                    <a:pt x="93" y="41"/>
                    <a:pt x="92" y="50"/>
                  </a:cubicBezTo>
                  <a:cubicBezTo>
                    <a:pt x="92" y="58"/>
                    <a:pt x="90" y="65"/>
                    <a:pt x="88" y="70"/>
                  </a:cubicBezTo>
                  <a:cubicBezTo>
                    <a:pt x="87" y="70"/>
                    <a:pt x="87" y="71"/>
                    <a:pt x="87" y="71"/>
                  </a:cubicBezTo>
                  <a:cubicBezTo>
                    <a:pt x="87" y="71"/>
                    <a:pt x="87" y="70"/>
                    <a:pt x="87" y="69"/>
                  </a:cubicBezTo>
                  <a:cubicBezTo>
                    <a:pt x="86" y="68"/>
                    <a:pt x="86" y="66"/>
                    <a:pt x="86" y="65"/>
                  </a:cubicBezTo>
                  <a:cubicBezTo>
                    <a:pt x="84" y="57"/>
                    <a:pt x="83" y="46"/>
                    <a:pt x="77" y="32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6" y="29"/>
                    <a:pt x="71" y="20"/>
                    <a:pt x="64" y="17"/>
                  </a:cubicBezTo>
                  <a:cubicBezTo>
                    <a:pt x="62" y="16"/>
                    <a:pt x="61" y="16"/>
                    <a:pt x="60" y="16"/>
                  </a:cubicBezTo>
                  <a:cubicBezTo>
                    <a:pt x="60" y="16"/>
                    <a:pt x="64" y="19"/>
                    <a:pt x="67" y="22"/>
                  </a:cubicBezTo>
                  <a:cubicBezTo>
                    <a:pt x="71" y="26"/>
                    <a:pt x="80" y="45"/>
                    <a:pt x="80" y="56"/>
                  </a:cubicBezTo>
                  <a:cubicBezTo>
                    <a:pt x="80" y="57"/>
                    <a:pt x="80" y="58"/>
                    <a:pt x="80" y="58"/>
                  </a:cubicBezTo>
                  <a:cubicBezTo>
                    <a:pt x="78" y="58"/>
                    <a:pt x="70" y="32"/>
                    <a:pt x="61" y="29"/>
                  </a:cubicBezTo>
                  <a:cubicBezTo>
                    <a:pt x="66" y="36"/>
                    <a:pt x="68" y="37"/>
                    <a:pt x="71" y="49"/>
                  </a:cubicBezTo>
                  <a:cubicBezTo>
                    <a:pt x="75" y="60"/>
                    <a:pt x="76" y="64"/>
                    <a:pt x="75" y="66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4" y="66"/>
                    <a:pt x="66" y="36"/>
                    <a:pt x="50" y="33"/>
                  </a:cubicBezTo>
                  <a:cubicBezTo>
                    <a:pt x="63" y="44"/>
                    <a:pt x="69" y="57"/>
                    <a:pt x="72" y="66"/>
                  </a:cubicBezTo>
                  <a:cubicBezTo>
                    <a:pt x="72" y="68"/>
                    <a:pt x="72" y="68"/>
                    <a:pt x="71" y="68"/>
                  </a:cubicBezTo>
                  <a:cubicBezTo>
                    <a:pt x="67" y="68"/>
                    <a:pt x="52" y="56"/>
                    <a:pt x="46" y="49"/>
                  </a:cubicBezTo>
                  <a:cubicBezTo>
                    <a:pt x="45" y="47"/>
                    <a:pt x="45" y="47"/>
                    <a:pt x="44" y="47"/>
                  </a:cubicBezTo>
                  <a:cubicBezTo>
                    <a:pt x="43" y="47"/>
                    <a:pt x="51" y="62"/>
                    <a:pt x="65" y="69"/>
                  </a:cubicBezTo>
                  <a:cubicBezTo>
                    <a:pt x="71" y="72"/>
                    <a:pt x="71" y="74"/>
                    <a:pt x="68" y="74"/>
                  </a:cubicBezTo>
                  <a:cubicBezTo>
                    <a:pt x="62" y="74"/>
                    <a:pt x="49" y="70"/>
                    <a:pt x="42" y="65"/>
                  </a:cubicBezTo>
                  <a:cubicBezTo>
                    <a:pt x="32" y="56"/>
                    <a:pt x="27" y="53"/>
                    <a:pt x="20" y="43"/>
                  </a:cubicBezTo>
                  <a:cubicBezTo>
                    <a:pt x="20" y="48"/>
                    <a:pt x="32" y="63"/>
                    <a:pt x="45" y="69"/>
                  </a:cubicBezTo>
                  <a:cubicBezTo>
                    <a:pt x="47" y="71"/>
                    <a:pt x="48" y="71"/>
                    <a:pt x="47" y="71"/>
                  </a:cubicBezTo>
                  <a:cubicBezTo>
                    <a:pt x="43" y="71"/>
                    <a:pt x="23" y="65"/>
                    <a:pt x="18" y="61"/>
                  </a:cubicBezTo>
                  <a:cubicBezTo>
                    <a:pt x="12" y="55"/>
                    <a:pt x="11" y="55"/>
                    <a:pt x="6" y="46"/>
                  </a:cubicBezTo>
                  <a:cubicBezTo>
                    <a:pt x="6" y="47"/>
                    <a:pt x="10" y="56"/>
                    <a:pt x="12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3" y="59"/>
                    <a:pt x="14" y="60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23" y="68"/>
                    <a:pt x="33" y="71"/>
                    <a:pt x="42" y="74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47" y="75"/>
                    <a:pt x="51" y="76"/>
                    <a:pt x="55" y="77"/>
                  </a:cubicBezTo>
                  <a:cubicBezTo>
                    <a:pt x="63" y="79"/>
                    <a:pt x="71" y="84"/>
                    <a:pt x="75" y="87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73" y="87"/>
                    <a:pt x="71" y="87"/>
                    <a:pt x="69" y="86"/>
                  </a:cubicBezTo>
                  <a:cubicBezTo>
                    <a:pt x="61" y="85"/>
                    <a:pt x="51" y="81"/>
                    <a:pt x="35" y="80"/>
                  </a:cubicBezTo>
                  <a:cubicBezTo>
                    <a:pt x="34" y="80"/>
                    <a:pt x="33" y="80"/>
                    <a:pt x="32" y="80"/>
                  </a:cubicBezTo>
                  <a:cubicBezTo>
                    <a:pt x="31" y="80"/>
                    <a:pt x="30" y="80"/>
                    <a:pt x="29" y="80"/>
                  </a:cubicBezTo>
                  <a:cubicBezTo>
                    <a:pt x="16" y="80"/>
                    <a:pt x="7" y="84"/>
                    <a:pt x="0" y="90"/>
                  </a:cubicBezTo>
                  <a:cubicBezTo>
                    <a:pt x="0" y="90"/>
                    <a:pt x="17" y="85"/>
                    <a:pt x="34" y="85"/>
                  </a:cubicBezTo>
                  <a:cubicBezTo>
                    <a:pt x="40" y="85"/>
                    <a:pt x="47" y="85"/>
                    <a:pt x="52" y="87"/>
                  </a:cubicBezTo>
                  <a:cubicBezTo>
                    <a:pt x="52" y="87"/>
                    <a:pt x="56" y="89"/>
                    <a:pt x="54" y="93"/>
                  </a:cubicBezTo>
                  <a:cubicBezTo>
                    <a:pt x="52" y="96"/>
                    <a:pt x="32" y="93"/>
                    <a:pt x="14" y="107"/>
                  </a:cubicBezTo>
                  <a:cubicBezTo>
                    <a:pt x="14" y="107"/>
                    <a:pt x="44" y="98"/>
                    <a:pt x="56" y="98"/>
                  </a:cubicBezTo>
                  <a:cubicBezTo>
                    <a:pt x="57" y="98"/>
                    <a:pt x="59" y="98"/>
                    <a:pt x="59" y="99"/>
                  </a:cubicBezTo>
                  <a:cubicBezTo>
                    <a:pt x="67" y="101"/>
                    <a:pt x="45" y="110"/>
                    <a:pt x="42" y="111"/>
                  </a:cubicBezTo>
                  <a:cubicBezTo>
                    <a:pt x="44" y="111"/>
                    <a:pt x="59" y="108"/>
                    <a:pt x="64" y="105"/>
                  </a:cubicBezTo>
                  <a:cubicBezTo>
                    <a:pt x="65" y="105"/>
                    <a:pt x="65" y="105"/>
                    <a:pt x="66" y="105"/>
                  </a:cubicBezTo>
                  <a:cubicBezTo>
                    <a:pt x="69" y="105"/>
                    <a:pt x="66" y="114"/>
                    <a:pt x="43" y="122"/>
                  </a:cubicBezTo>
                  <a:cubicBezTo>
                    <a:pt x="44" y="122"/>
                    <a:pt x="62" y="120"/>
                    <a:pt x="70" y="109"/>
                  </a:cubicBezTo>
                  <a:cubicBezTo>
                    <a:pt x="70" y="109"/>
                    <a:pt x="71" y="108"/>
                    <a:pt x="71" y="108"/>
                  </a:cubicBezTo>
                  <a:cubicBezTo>
                    <a:pt x="72" y="108"/>
                    <a:pt x="72" y="109"/>
                    <a:pt x="72" y="110"/>
                  </a:cubicBezTo>
                  <a:cubicBezTo>
                    <a:pt x="72" y="114"/>
                    <a:pt x="49" y="143"/>
                    <a:pt x="38" y="152"/>
                  </a:cubicBezTo>
                  <a:cubicBezTo>
                    <a:pt x="52" y="144"/>
                    <a:pt x="60" y="131"/>
                    <a:pt x="67" y="123"/>
                  </a:cubicBezTo>
                  <a:cubicBezTo>
                    <a:pt x="72" y="118"/>
                    <a:pt x="77" y="112"/>
                    <a:pt x="80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77" y="114"/>
                    <a:pt x="79" y="118"/>
                    <a:pt x="75" y="127"/>
                  </a:cubicBezTo>
                  <a:cubicBezTo>
                    <a:pt x="72" y="131"/>
                    <a:pt x="71" y="137"/>
                    <a:pt x="71" y="143"/>
                  </a:cubicBezTo>
                  <a:cubicBezTo>
                    <a:pt x="71" y="155"/>
                    <a:pt x="75" y="170"/>
                    <a:pt x="81" y="183"/>
                  </a:cubicBezTo>
                  <a:cubicBezTo>
                    <a:pt x="83" y="186"/>
                    <a:pt x="85" y="189"/>
                    <a:pt x="87" y="192"/>
                  </a:cubicBezTo>
                  <a:cubicBezTo>
                    <a:pt x="85" y="189"/>
                    <a:pt x="67" y="155"/>
                    <a:pt x="79" y="127"/>
                  </a:cubicBezTo>
                  <a:cubicBezTo>
                    <a:pt x="79" y="127"/>
                    <a:pt x="81" y="124"/>
                    <a:pt x="83" y="124"/>
                  </a:cubicBezTo>
                  <a:cubicBezTo>
                    <a:pt x="84" y="124"/>
                    <a:pt x="84" y="124"/>
                    <a:pt x="85" y="124"/>
                  </a:cubicBezTo>
                  <a:cubicBezTo>
                    <a:pt x="89" y="127"/>
                    <a:pt x="81" y="147"/>
                    <a:pt x="90" y="161"/>
                  </a:cubicBezTo>
                  <a:cubicBezTo>
                    <a:pt x="90" y="159"/>
                    <a:pt x="87" y="127"/>
                    <a:pt x="93" y="125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101" y="125"/>
                    <a:pt x="106" y="150"/>
                    <a:pt x="106" y="150"/>
                  </a:cubicBezTo>
                  <a:cubicBezTo>
                    <a:pt x="106" y="150"/>
                    <a:pt x="108" y="132"/>
                    <a:pt x="101" y="119"/>
                  </a:cubicBezTo>
                  <a:cubicBezTo>
                    <a:pt x="99" y="115"/>
                    <a:pt x="99" y="114"/>
                    <a:pt x="100" y="114"/>
                  </a:cubicBezTo>
                  <a:cubicBezTo>
                    <a:pt x="103" y="114"/>
                    <a:pt x="113" y="123"/>
                    <a:pt x="116" y="130"/>
                  </a:cubicBezTo>
                  <a:cubicBezTo>
                    <a:pt x="123" y="146"/>
                    <a:pt x="123" y="153"/>
                    <a:pt x="123" y="166"/>
                  </a:cubicBezTo>
                  <a:cubicBezTo>
                    <a:pt x="123" y="166"/>
                    <a:pt x="132" y="143"/>
                    <a:pt x="117" y="122"/>
                  </a:cubicBezTo>
                  <a:cubicBezTo>
                    <a:pt x="117" y="122"/>
                    <a:pt x="132" y="128"/>
                    <a:pt x="142" y="147"/>
                  </a:cubicBezTo>
                  <a:cubicBezTo>
                    <a:pt x="140" y="141"/>
                    <a:pt x="137" y="135"/>
                    <a:pt x="131" y="129"/>
                  </a:cubicBezTo>
                  <a:cubicBezTo>
                    <a:pt x="115" y="112"/>
                    <a:pt x="101" y="106"/>
                    <a:pt x="96" y="99"/>
                  </a:cubicBezTo>
                  <a:cubicBezTo>
                    <a:pt x="96" y="99"/>
                    <a:pt x="96" y="99"/>
                    <a:pt x="96" y="99"/>
                  </a:cubicBezTo>
                  <a:cubicBezTo>
                    <a:pt x="96" y="99"/>
                    <a:pt x="96" y="99"/>
                    <a:pt x="96" y="99"/>
                  </a:cubicBezTo>
                  <a:cubicBezTo>
                    <a:pt x="100" y="101"/>
                    <a:pt x="110" y="106"/>
                    <a:pt x="117" y="113"/>
                  </a:cubicBezTo>
                  <a:cubicBezTo>
                    <a:pt x="127" y="122"/>
                    <a:pt x="140" y="139"/>
                    <a:pt x="161" y="141"/>
                  </a:cubicBezTo>
                  <a:cubicBezTo>
                    <a:pt x="163" y="142"/>
                    <a:pt x="165" y="142"/>
                    <a:pt x="167" y="142"/>
                  </a:cubicBezTo>
                  <a:cubicBezTo>
                    <a:pt x="170" y="142"/>
                    <a:pt x="172" y="142"/>
                    <a:pt x="173" y="141"/>
                  </a:cubicBezTo>
                  <a:cubicBezTo>
                    <a:pt x="163" y="141"/>
                    <a:pt x="152" y="136"/>
                    <a:pt x="152" y="136"/>
                  </a:cubicBezTo>
                  <a:cubicBezTo>
                    <a:pt x="122" y="119"/>
                    <a:pt x="127" y="115"/>
                    <a:pt x="127" y="115"/>
                  </a:cubicBezTo>
                  <a:cubicBezTo>
                    <a:pt x="130" y="116"/>
                    <a:pt x="133" y="117"/>
                    <a:pt x="137" y="117"/>
                  </a:cubicBezTo>
                  <a:cubicBezTo>
                    <a:pt x="146" y="117"/>
                    <a:pt x="155" y="114"/>
                    <a:pt x="155" y="114"/>
                  </a:cubicBezTo>
                  <a:cubicBezTo>
                    <a:pt x="126" y="113"/>
                    <a:pt x="110" y="104"/>
                    <a:pt x="114" y="104"/>
                  </a:cubicBezTo>
                  <a:cubicBezTo>
                    <a:pt x="115" y="104"/>
                    <a:pt x="117" y="104"/>
                    <a:pt x="119" y="105"/>
                  </a:cubicBezTo>
                  <a:cubicBezTo>
                    <a:pt x="125" y="106"/>
                    <a:pt x="129" y="107"/>
                    <a:pt x="133" y="107"/>
                  </a:cubicBezTo>
                  <a:cubicBezTo>
                    <a:pt x="142" y="107"/>
                    <a:pt x="147" y="105"/>
                    <a:pt x="147" y="105"/>
                  </a:cubicBezTo>
                  <a:cubicBezTo>
                    <a:pt x="146" y="105"/>
                    <a:pt x="145" y="105"/>
                    <a:pt x="143" y="105"/>
                  </a:cubicBezTo>
                  <a:cubicBezTo>
                    <a:pt x="131" y="105"/>
                    <a:pt x="111" y="99"/>
                    <a:pt x="117" y="94"/>
                  </a:cubicBezTo>
                  <a:cubicBezTo>
                    <a:pt x="121" y="92"/>
                    <a:pt x="133" y="91"/>
                    <a:pt x="143" y="91"/>
                  </a:cubicBezTo>
                  <a:cubicBezTo>
                    <a:pt x="154" y="91"/>
                    <a:pt x="163" y="92"/>
                    <a:pt x="163" y="92"/>
                  </a:cubicBezTo>
                  <a:cubicBezTo>
                    <a:pt x="156" y="88"/>
                    <a:pt x="148" y="87"/>
                    <a:pt x="140" y="87"/>
                  </a:cubicBezTo>
                  <a:cubicBezTo>
                    <a:pt x="135" y="87"/>
                    <a:pt x="130" y="87"/>
                    <a:pt x="126" y="88"/>
                  </a:cubicBezTo>
                  <a:cubicBezTo>
                    <a:pt x="122" y="88"/>
                    <a:pt x="119" y="88"/>
                    <a:pt x="117" y="88"/>
                  </a:cubicBezTo>
                  <a:cubicBezTo>
                    <a:pt x="113" y="88"/>
                    <a:pt x="114" y="87"/>
                    <a:pt x="123" y="82"/>
                  </a:cubicBezTo>
                  <a:cubicBezTo>
                    <a:pt x="133" y="75"/>
                    <a:pt x="145" y="73"/>
                    <a:pt x="154" y="73"/>
                  </a:cubicBezTo>
                  <a:cubicBezTo>
                    <a:pt x="167" y="73"/>
                    <a:pt x="177" y="77"/>
                    <a:pt x="178" y="77"/>
                  </a:cubicBezTo>
                  <a:cubicBezTo>
                    <a:pt x="174" y="74"/>
                    <a:pt x="169" y="72"/>
                    <a:pt x="164" y="71"/>
                  </a:cubicBezTo>
                  <a:cubicBezTo>
                    <a:pt x="164" y="71"/>
                    <a:pt x="163" y="70"/>
                    <a:pt x="162" y="70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61" y="70"/>
                    <a:pt x="161" y="70"/>
                    <a:pt x="160" y="70"/>
                  </a:cubicBezTo>
                  <a:cubicBezTo>
                    <a:pt x="160" y="70"/>
                    <a:pt x="160" y="70"/>
                    <a:pt x="160" y="70"/>
                  </a:cubicBezTo>
                  <a:cubicBezTo>
                    <a:pt x="158" y="70"/>
                    <a:pt x="156" y="69"/>
                    <a:pt x="154" y="69"/>
                  </a:cubicBezTo>
                  <a:cubicBezTo>
                    <a:pt x="154" y="69"/>
                    <a:pt x="154" y="69"/>
                    <a:pt x="154" y="69"/>
                  </a:cubicBezTo>
                  <a:cubicBezTo>
                    <a:pt x="154" y="69"/>
                    <a:pt x="154" y="69"/>
                    <a:pt x="153" y="69"/>
                  </a:cubicBezTo>
                  <a:cubicBezTo>
                    <a:pt x="153" y="69"/>
                    <a:pt x="153" y="69"/>
                    <a:pt x="153" y="69"/>
                  </a:cubicBezTo>
                  <a:cubicBezTo>
                    <a:pt x="153" y="69"/>
                    <a:pt x="153" y="69"/>
                    <a:pt x="153" y="69"/>
                  </a:cubicBezTo>
                  <a:cubicBezTo>
                    <a:pt x="150" y="69"/>
                    <a:pt x="147" y="69"/>
                    <a:pt x="144" y="70"/>
                  </a:cubicBezTo>
                  <a:cubicBezTo>
                    <a:pt x="122" y="74"/>
                    <a:pt x="110" y="82"/>
                    <a:pt x="101" y="83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2" y="82"/>
                    <a:pt x="102" y="82"/>
                    <a:pt x="103" y="82"/>
                  </a:cubicBezTo>
                  <a:cubicBezTo>
                    <a:pt x="111" y="77"/>
                    <a:pt x="124" y="74"/>
                    <a:pt x="141" y="64"/>
                  </a:cubicBezTo>
                  <a:cubicBezTo>
                    <a:pt x="148" y="59"/>
                    <a:pt x="153" y="54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3" y="54"/>
                    <a:pt x="127" y="69"/>
                    <a:pt x="122" y="69"/>
                  </a:cubicBezTo>
                  <a:cubicBezTo>
                    <a:pt x="121" y="69"/>
                    <a:pt x="121" y="69"/>
                    <a:pt x="121" y="69"/>
                  </a:cubicBezTo>
                  <a:cubicBezTo>
                    <a:pt x="118" y="69"/>
                    <a:pt x="119" y="68"/>
                    <a:pt x="119" y="68"/>
                  </a:cubicBezTo>
                  <a:cubicBezTo>
                    <a:pt x="137" y="60"/>
                    <a:pt x="143" y="40"/>
                    <a:pt x="145" y="34"/>
                  </a:cubicBezTo>
                  <a:cubicBezTo>
                    <a:pt x="140" y="49"/>
                    <a:pt x="115" y="66"/>
                    <a:pt x="110" y="66"/>
                  </a:cubicBezTo>
                  <a:cubicBezTo>
                    <a:pt x="109" y="66"/>
                    <a:pt x="109" y="66"/>
                    <a:pt x="109" y="66"/>
                  </a:cubicBezTo>
                  <a:cubicBezTo>
                    <a:pt x="108" y="63"/>
                    <a:pt x="112" y="59"/>
                    <a:pt x="112" y="59"/>
                  </a:cubicBezTo>
                  <a:cubicBezTo>
                    <a:pt x="123" y="45"/>
                    <a:pt x="126" y="32"/>
                    <a:pt x="126" y="31"/>
                  </a:cubicBezTo>
                  <a:cubicBezTo>
                    <a:pt x="123" y="38"/>
                    <a:pt x="108" y="57"/>
                    <a:pt x="103" y="57"/>
                  </a:cubicBezTo>
                  <a:cubicBezTo>
                    <a:pt x="101" y="57"/>
                    <a:pt x="100" y="55"/>
                    <a:pt x="100" y="50"/>
                  </a:cubicBezTo>
                  <a:cubicBezTo>
                    <a:pt x="103" y="28"/>
                    <a:pt x="122" y="10"/>
                    <a:pt x="122" y="10"/>
                  </a:cubicBezTo>
                  <a:cubicBezTo>
                    <a:pt x="115" y="11"/>
                    <a:pt x="110" y="18"/>
                    <a:pt x="105" y="25"/>
                  </a:cubicBezTo>
                  <a:cubicBezTo>
                    <a:pt x="103" y="29"/>
                    <a:pt x="98" y="40"/>
                    <a:pt x="97" y="40"/>
                  </a:cubicBezTo>
                  <a:cubicBezTo>
                    <a:pt x="96" y="40"/>
                    <a:pt x="96" y="38"/>
                    <a:pt x="96" y="30"/>
                  </a:cubicBezTo>
                  <a:cubicBezTo>
                    <a:pt x="99" y="8"/>
                    <a:pt x="114" y="0"/>
                    <a:pt x="114" y="0"/>
                  </a:cubicBezTo>
                  <a:cubicBezTo>
                    <a:pt x="114" y="0"/>
                    <a:pt x="114" y="0"/>
                    <a:pt x="114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7" name="Freeform 1066">
              <a:extLst>
                <a:ext uri="{FF2B5EF4-FFF2-40B4-BE49-F238E27FC236}">
                  <a16:creationId xmlns:a16="http://schemas.microsoft.com/office/drawing/2014/main" id="{2045130E-21C4-4242-9434-DA399A87A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9888" y="1000126"/>
              <a:ext cx="339725" cy="368300"/>
            </a:xfrm>
            <a:custGeom>
              <a:avLst/>
              <a:gdLst>
                <a:gd name="T0" fmla="*/ 61 w 103"/>
                <a:gd name="T1" fmla="*/ 53 h 111"/>
                <a:gd name="T2" fmla="*/ 94 w 103"/>
                <a:gd name="T3" fmla="*/ 52 h 111"/>
                <a:gd name="T4" fmla="*/ 94 w 103"/>
                <a:gd name="T5" fmla="*/ 51 h 111"/>
                <a:gd name="T6" fmla="*/ 58 w 103"/>
                <a:gd name="T7" fmla="*/ 53 h 111"/>
                <a:gd name="T8" fmla="*/ 91 w 103"/>
                <a:gd name="T9" fmla="*/ 25 h 111"/>
                <a:gd name="T10" fmla="*/ 58 w 103"/>
                <a:gd name="T11" fmla="*/ 50 h 111"/>
                <a:gd name="T12" fmla="*/ 57 w 103"/>
                <a:gd name="T13" fmla="*/ 3 h 111"/>
                <a:gd name="T14" fmla="*/ 55 w 103"/>
                <a:gd name="T15" fmla="*/ 3 h 111"/>
                <a:gd name="T16" fmla="*/ 56 w 103"/>
                <a:gd name="T17" fmla="*/ 5 h 111"/>
                <a:gd name="T18" fmla="*/ 54 w 103"/>
                <a:gd name="T19" fmla="*/ 30 h 111"/>
                <a:gd name="T20" fmla="*/ 52 w 103"/>
                <a:gd name="T21" fmla="*/ 30 h 111"/>
                <a:gd name="T22" fmla="*/ 54 w 103"/>
                <a:gd name="T23" fmla="*/ 32 h 111"/>
                <a:gd name="T24" fmla="*/ 55 w 103"/>
                <a:gd name="T25" fmla="*/ 51 h 111"/>
                <a:gd name="T26" fmla="*/ 34 w 103"/>
                <a:gd name="T27" fmla="*/ 16 h 111"/>
                <a:gd name="T28" fmla="*/ 32 w 103"/>
                <a:gd name="T29" fmla="*/ 16 h 111"/>
                <a:gd name="T30" fmla="*/ 34 w 103"/>
                <a:gd name="T31" fmla="*/ 17 h 111"/>
                <a:gd name="T32" fmla="*/ 54 w 103"/>
                <a:gd name="T33" fmla="*/ 51 h 111"/>
                <a:gd name="T34" fmla="*/ 36 w 103"/>
                <a:gd name="T35" fmla="*/ 28 h 111"/>
                <a:gd name="T36" fmla="*/ 33 w 103"/>
                <a:gd name="T37" fmla="*/ 27 h 111"/>
                <a:gd name="T38" fmla="*/ 36 w 103"/>
                <a:gd name="T39" fmla="*/ 29 h 111"/>
                <a:gd name="T40" fmla="*/ 53 w 103"/>
                <a:gd name="T41" fmla="*/ 52 h 111"/>
                <a:gd name="T42" fmla="*/ 7 w 103"/>
                <a:gd name="T43" fmla="*/ 36 h 111"/>
                <a:gd name="T44" fmla="*/ 7 w 103"/>
                <a:gd name="T45" fmla="*/ 37 h 111"/>
                <a:gd name="T46" fmla="*/ 22 w 103"/>
                <a:gd name="T47" fmla="*/ 48 h 111"/>
                <a:gd name="T48" fmla="*/ 19 w 103"/>
                <a:gd name="T49" fmla="*/ 49 h 111"/>
                <a:gd name="T50" fmla="*/ 51 w 103"/>
                <a:gd name="T51" fmla="*/ 54 h 111"/>
                <a:gd name="T52" fmla="*/ 9 w 103"/>
                <a:gd name="T53" fmla="*/ 72 h 111"/>
                <a:gd name="T54" fmla="*/ 10 w 103"/>
                <a:gd name="T55" fmla="*/ 73 h 111"/>
                <a:gd name="T56" fmla="*/ 20 w 103"/>
                <a:gd name="T57" fmla="*/ 79 h 111"/>
                <a:gd name="T58" fmla="*/ 19 w 103"/>
                <a:gd name="T59" fmla="*/ 84 h 111"/>
                <a:gd name="T60" fmla="*/ 53 w 103"/>
                <a:gd name="T61" fmla="*/ 57 h 111"/>
                <a:gd name="T62" fmla="*/ 32 w 103"/>
                <a:gd name="T63" fmla="*/ 78 h 111"/>
                <a:gd name="T64" fmla="*/ 35 w 103"/>
                <a:gd name="T65" fmla="*/ 76 h 111"/>
                <a:gd name="T66" fmla="*/ 33 w 103"/>
                <a:gd name="T67" fmla="*/ 85 h 111"/>
                <a:gd name="T68" fmla="*/ 33 w 103"/>
                <a:gd name="T69" fmla="*/ 87 h 111"/>
                <a:gd name="T70" fmla="*/ 55 w 103"/>
                <a:gd name="T71" fmla="*/ 61 h 111"/>
                <a:gd name="T72" fmla="*/ 45 w 103"/>
                <a:gd name="T73" fmla="*/ 92 h 111"/>
                <a:gd name="T74" fmla="*/ 43 w 103"/>
                <a:gd name="T75" fmla="*/ 97 h 111"/>
                <a:gd name="T76" fmla="*/ 46 w 103"/>
                <a:gd name="T77" fmla="*/ 93 h 111"/>
                <a:gd name="T78" fmla="*/ 56 w 103"/>
                <a:gd name="T79" fmla="*/ 62 h 111"/>
                <a:gd name="T80" fmla="*/ 50 w 103"/>
                <a:gd name="T81" fmla="*/ 104 h 111"/>
                <a:gd name="T82" fmla="*/ 51 w 103"/>
                <a:gd name="T83" fmla="*/ 105 h 111"/>
                <a:gd name="T84" fmla="*/ 58 w 103"/>
                <a:gd name="T85" fmla="*/ 64 h 111"/>
                <a:gd name="T86" fmla="*/ 63 w 103"/>
                <a:gd name="T87" fmla="*/ 97 h 111"/>
                <a:gd name="T88" fmla="*/ 63 w 103"/>
                <a:gd name="T89" fmla="*/ 103 h 111"/>
                <a:gd name="T90" fmla="*/ 65 w 103"/>
                <a:gd name="T91" fmla="*/ 98 h 111"/>
                <a:gd name="T92" fmla="*/ 86 w 103"/>
                <a:gd name="T93" fmla="*/ 84 h 111"/>
                <a:gd name="T94" fmla="*/ 91 w 103"/>
                <a:gd name="T95" fmla="*/ 85 h 111"/>
                <a:gd name="T96" fmla="*/ 67 w 103"/>
                <a:gd name="T97" fmla="*/ 70 h 111"/>
                <a:gd name="T98" fmla="*/ 85 w 103"/>
                <a:gd name="T99" fmla="*/ 76 h 111"/>
                <a:gd name="T100" fmla="*/ 88 w 103"/>
                <a:gd name="T101" fmla="*/ 77 h 111"/>
                <a:gd name="T102" fmla="*/ 89 w 103"/>
                <a:gd name="T103" fmla="*/ 76 h 111"/>
                <a:gd name="T104" fmla="*/ 61 w 103"/>
                <a:gd name="T105" fmla="*/ 59 h 111"/>
                <a:gd name="T106" fmla="*/ 90 w 103"/>
                <a:gd name="T107" fmla="*/ 70 h 111"/>
                <a:gd name="T108" fmla="*/ 94 w 103"/>
                <a:gd name="T109" fmla="*/ 69 h 111"/>
                <a:gd name="T110" fmla="*/ 60 w 103"/>
                <a:gd name="T111" fmla="*/ 56 h 111"/>
                <a:gd name="T112" fmla="*/ 80 w 103"/>
                <a:gd name="T113" fmla="*/ 63 h 111"/>
                <a:gd name="T114" fmla="*/ 78 w 103"/>
                <a:gd name="T115" fmla="*/ 60 h 111"/>
                <a:gd name="T116" fmla="*/ 91 w 103"/>
                <a:gd name="T117" fmla="*/ 57 h 111"/>
                <a:gd name="T118" fmla="*/ 101 w 103"/>
                <a:gd name="T119" fmla="*/ 6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3" h="111">
                  <a:moveTo>
                    <a:pt x="96" y="58"/>
                  </a:moveTo>
                  <a:cubicBezTo>
                    <a:pt x="85" y="51"/>
                    <a:pt x="69" y="52"/>
                    <a:pt x="61" y="53"/>
                  </a:cubicBezTo>
                  <a:cubicBezTo>
                    <a:pt x="63" y="52"/>
                    <a:pt x="67" y="50"/>
                    <a:pt x="73" y="49"/>
                  </a:cubicBezTo>
                  <a:cubicBezTo>
                    <a:pt x="81" y="48"/>
                    <a:pt x="90" y="51"/>
                    <a:pt x="94" y="52"/>
                  </a:cubicBezTo>
                  <a:cubicBezTo>
                    <a:pt x="94" y="53"/>
                    <a:pt x="97" y="56"/>
                    <a:pt x="98" y="53"/>
                  </a:cubicBezTo>
                  <a:cubicBezTo>
                    <a:pt x="100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76" y="45"/>
                    <a:pt x="64" y="50"/>
                    <a:pt x="58" y="53"/>
                  </a:cubicBezTo>
                  <a:cubicBezTo>
                    <a:pt x="68" y="36"/>
                    <a:pt x="79" y="30"/>
                    <a:pt x="84" y="28"/>
                  </a:cubicBezTo>
                  <a:cubicBezTo>
                    <a:pt x="84" y="28"/>
                    <a:pt x="93" y="29"/>
                    <a:pt x="91" y="25"/>
                  </a:cubicBezTo>
                  <a:cubicBezTo>
                    <a:pt x="89" y="21"/>
                    <a:pt x="86" y="25"/>
                    <a:pt x="86" y="25"/>
                  </a:cubicBezTo>
                  <a:cubicBezTo>
                    <a:pt x="72" y="29"/>
                    <a:pt x="62" y="44"/>
                    <a:pt x="58" y="50"/>
                  </a:cubicBezTo>
                  <a:cubicBezTo>
                    <a:pt x="64" y="29"/>
                    <a:pt x="59" y="9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8" y="2"/>
                    <a:pt x="57" y="1"/>
                    <a:pt x="56" y="0"/>
                  </a:cubicBezTo>
                  <a:cubicBezTo>
                    <a:pt x="56" y="0"/>
                    <a:pt x="55" y="1"/>
                    <a:pt x="55" y="3"/>
                  </a:cubicBezTo>
                  <a:cubicBezTo>
                    <a:pt x="55" y="4"/>
                    <a:pt x="55" y="5"/>
                    <a:pt x="56" y="5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62" y="22"/>
                    <a:pt x="59" y="42"/>
                    <a:pt x="57" y="50"/>
                  </a:cubicBezTo>
                  <a:cubicBezTo>
                    <a:pt x="57" y="40"/>
                    <a:pt x="55" y="32"/>
                    <a:pt x="54" y="30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2" y="30"/>
                  </a:cubicBezTo>
                  <a:cubicBezTo>
                    <a:pt x="52" y="31"/>
                    <a:pt x="52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6" y="39"/>
                    <a:pt x="56" y="47"/>
                    <a:pt x="55" y="51"/>
                  </a:cubicBezTo>
                  <a:cubicBezTo>
                    <a:pt x="52" y="41"/>
                    <a:pt x="46" y="29"/>
                    <a:pt x="42" y="23"/>
                  </a:cubicBezTo>
                  <a:cubicBezTo>
                    <a:pt x="38" y="19"/>
                    <a:pt x="36" y="17"/>
                    <a:pt x="34" y="16"/>
                  </a:cubicBezTo>
                  <a:cubicBezTo>
                    <a:pt x="34" y="15"/>
                    <a:pt x="34" y="15"/>
                    <a:pt x="34" y="14"/>
                  </a:cubicBezTo>
                  <a:cubicBezTo>
                    <a:pt x="33" y="14"/>
                    <a:pt x="32" y="15"/>
                    <a:pt x="32" y="16"/>
                  </a:cubicBezTo>
                  <a:cubicBezTo>
                    <a:pt x="32" y="17"/>
                    <a:pt x="32" y="18"/>
                    <a:pt x="33" y="18"/>
                  </a:cubicBezTo>
                  <a:cubicBezTo>
                    <a:pt x="33" y="18"/>
                    <a:pt x="34" y="18"/>
                    <a:pt x="34" y="17"/>
                  </a:cubicBezTo>
                  <a:cubicBezTo>
                    <a:pt x="35" y="18"/>
                    <a:pt x="37" y="20"/>
                    <a:pt x="37" y="20"/>
                  </a:cubicBezTo>
                  <a:cubicBezTo>
                    <a:pt x="47" y="30"/>
                    <a:pt x="52" y="45"/>
                    <a:pt x="54" y="51"/>
                  </a:cubicBezTo>
                  <a:cubicBezTo>
                    <a:pt x="51" y="46"/>
                    <a:pt x="43" y="32"/>
                    <a:pt x="36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28"/>
                    <a:pt x="35" y="27"/>
                    <a:pt x="35" y="27"/>
                  </a:cubicBezTo>
                  <a:cubicBezTo>
                    <a:pt x="34" y="26"/>
                    <a:pt x="33" y="26"/>
                    <a:pt x="33" y="27"/>
                  </a:cubicBezTo>
                  <a:cubicBezTo>
                    <a:pt x="33" y="27"/>
                    <a:pt x="33" y="28"/>
                    <a:pt x="34" y="29"/>
                  </a:cubicBezTo>
                  <a:cubicBezTo>
                    <a:pt x="35" y="29"/>
                    <a:pt x="35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9" y="32"/>
                    <a:pt x="47" y="39"/>
                    <a:pt x="53" y="52"/>
                  </a:cubicBezTo>
                  <a:cubicBezTo>
                    <a:pt x="35" y="39"/>
                    <a:pt x="13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4" y="34"/>
                    <a:pt x="2" y="36"/>
                  </a:cubicBezTo>
                  <a:cubicBezTo>
                    <a:pt x="0" y="38"/>
                    <a:pt x="4" y="39"/>
                    <a:pt x="7" y="37"/>
                  </a:cubicBezTo>
                  <a:cubicBezTo>
                    <a:pt x="25" y="37"/>
                    <a:pt x="42" y="47"/>
                    <a:pt x="50" y="52"/>
                  </a:cubicBezTo>
                  <a:cubicBezTo>
                    <a:pt x="43" y="49"/>
                    <a:pt x="32" y="45"/>
                    <a:pt x="22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8"/>
                    <a:pt x="19" y="47"/>
                    <a:pt x="19" y="49"/>
                  </a:cubicBezTo>
                  <a:cubicBezTo>
                    <a:pt x="20" y="51"/>
                    <a:pt x="23" y="49"/>
                    <a:pt x="23" y="49"/>
                  </a:cubicBezTo>
                  <a:cubicBezTo>
                    <a:pt x="27" y="49"/>
                    <a:pt x="37" y="47"/>
                    <a:pt x="51" y="54"/>
                  </a:cubicBezTo>
                  <a:cubicBezTo>
                    <a:pt x="43" y="54"/>
                    <a:pt x="24" y="56"/>
                    <a:pt x="9" y="72"/>
                  </a:cubicBezTo>
                  <a:cubicBezTo>
                    <a:pt x="9" y="72"/>
                    <a:pt x="9" y="72"/>
                    <a:pt x="9" y="72"/>
                  </a:cubicBezTo>
                  <a:cubicBezTo>
                    <a:pt x="9" y="72"/>
                    <a:pt x="5" y="74"/>
                    <a:pt x="6" y="76"/>
                  </a:cubicBezTo>
                  <a:cubicBezTo>
                    <a:pt x="8" y="78"/>
                    <a:pt x="10" y="73"/>
                    <a:pt x="10" y="73"/>
                  </a:cubicBezTo>
                  <a:cubicBezTo>
                    <a:pt x="15" y="69"/>
                    <a:pt x="29" y="55"/>
                    <a:pt x="52" y="55"/>
                  </a:cubicBezTo>
                  <a:cubicBezTo>
                    <a:pt x="45" y="57"/>
                    <a:pt x="28" y="62"/>
                    <a:pt x="20" y="79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20" y="79"/>
                    <a:pt x="16" y="82"/>
                    <a:pt x="19" y="84"/>
                  </a:cubicBezTo>
                  <a:cubicBezTo>
                    <a:pt x="22" y="85"/>
                    <a:pt x="22" y="80"/>
                    <a:pt x="22" y="80"/>
                  </a:cubicBezTo>
                  <a:cubicBezTo>
                    <a:pt x="25" y="74"/>
                    <a:pt x="30" y="61"/>
                    <a:pt x="53" y="57"/>
                  </a:cubicBezTo>
                  <a:cubicBezTo>
                    <a:pt x="51" y="60"/>
                    <a:pt x="44" y="68"/>
                    <a:pt x="35" y="75"/>
                  </a:cubicBezTo>
                  <a:cubicBezTo>
                    <a:pt x="35" y="75"/>
                    <a:pt x="30" y="75"/>
                    <a:pt x="32" y="78"/>
                  </a:cubicBezTo>
                  <a:cubicBezTo>
                    <a:pt x="33" y="80"/>
                    <a:pt x="35" y="76"/>
                    <a:pt x="35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40" y="72"/>
                    <a:pt x="50" y="63"/>
                    <a:pt x="54" y="57"/>
                  </a:cubicBezTo>
                  <a:cubicBezTo>
                    <a:pt x="54" y="62"/>
                    <a:pt x="49" y="79"/>
                    <a:pt x="33" y="85"/>
                  </a:cubicBezTo>
                  <a:cubicBezTo>
                    <a:pt x="32" y="85"/>
                    <a:pt x="28" y="84"/>
                    <a:pt x="28" y="88"/>
                  </a:cubicBezTo>
                  <a:cubicBezTo>
                    <a:pt x="28" y="92"/>
                    <a:pt x="33" y="87"/>
                    <a:pt x="33" y="87"/>
                  </a:cubicBezTo>
                  <a:cubicBezTo>
                    <a:pt x="37" y="85"/>
                    <a:pt x="44" y="81"/>
                    <a:pt x="48" y="75"/>
                  </a:cubicBezTo>
                  <a:cubicBezTo>
                    <a:pt x="51" y="70"/>
                    <a:pt x="53" y="65"/>
                    <a:pt x="55" y="61"/>
                  </a:cubicBezTo>
                  <a:cubicBezTo>
                    <a:pt x="54" y="67"/>
                    <a:pt x="52" y="79"/>
                    <a:pt x="45" y="91"/>
                  </a:cubicBezTo>
                  <a:cubicBezTo>
                    <a:pt x="45" y="91"/>
                    <a:pt x="45" y="91"/>
                    <a:pt x="45" y="92"/>
                  </a:cubicBezTo>
                  <a:cubicBezTo>
                    <a:pt x="45" y="92"/>
                    <a:pt x="45" y="92"/>
                    <a:pt x="45" y="92"/>
                  </a:cubicBezTo>
                  <a:cubicBezTo>
                    <a:pt x="45" y="92"/>
                    <a:pt x="40" y="95"/>
                    <a:pt x="43" y="97"/>
                  </a:cubicBezTo>
                  <a:cubicBezTo>
                    <a:pt x="45" y="99"/>
                    <a:pt x="46" y="93"/>
                    <a:pt x="46" y="93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48" y="90"/>
                    <a:pt x="50" y="85"/>
                    <a:pt x="52" y="81"/>
                  </a:cubicBezTo>
                  <a:cubicBezTo>
                    <a:pt x="54" y="75"/>
                    <a:pt x="56" y="67"/>
                    <a:pt x="56" y="62"/>
                  </a:cubicBezTo>
                  <a:cubicBezTo>
                    <a:pt x="58" y="72"/>
                    <a:pt x="59" y="91"/>
                    <a:pt x="50" y="104"/>
                  </a:cubicBezTo>
                  <a:cubicBezTo>
                    <a:pt x="50" y="104"/>
                    <a:pt x="50" y="104"/>
                    <a:pt x="50" y="104"/>
                  </a:cubicBezTo>
                  <a:cubicBezTo>
                    <a:pt x="50" y="104"/>
                    <a:pt x="45" y="106"/>
                    <a:pt x="46" y="108"/>
                  </a:cubicBezTo>
                  <a:cubicBezTo>
                    <a:pt x="48" y="111"/>
                    <a:pt x="51" y="105"/>
                    <a:pt x="51" y="105"/>
                  </a:cubicBezTo>
                  <a:cubicBezTo>
                    <a:pt x="51" y="105"/>
                    <a:pt x="51" y="105"/>
                    <a:pt x="51" y="105"/>
                  </a:cubicBezTo>
                  <a:cubicBezTo>
                    <a:pt x="55" y="101"/>
                    <a:pt x="61" y="88"/>
                    <a:pt x="58" y="64"/>
                  </a:cubicBezTo>
                  <a:cubicBezTo>
                    <a:pt x="61" y="70"/>
                    <a:pt x="65" y="83"/>
                    <a:pt x="63" y="96"/>
                  </a:cubicBezTo>
                  <a:cubicBezTo>
                    <a:pt x="63" y="96"/>
                    <a:pt x="63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cubicBezTo>
                    <a:pt x="63" y="97"/>
                    <a:pt x="60" y="102"/>
                    <a:pt x="63" y="103"/>
                  </a:cubicBezTo>
                  <a:cubicBezTo>
                    <a:pt x="67" y="104"/>
                    <a:pt x="65" y="98"/>
                    <a:pt x="65" y="98"/>
                  </a:cubicBezTo>
                  <a:cubicBezTo>
                    <a:pt x="65" y="98"/>
                    <a:pt x="65" y="98"/>
                    <a:pt x="65" y="98"/>
                  </a:cubicBezTo>
                  <a:cubicBezTo>
                    <a:pt x="66" y="92"/>
                    <a:pt x="65" y="77"/>
                    <a:pt x="60" y="65"/>
                  </a:cubicBezTo>
                  <a:cubicBezTo>
                    <a:pt x="64" y="71"/>
                    <a:pt x="72" y="80"/>
                    <a:pt x="86" y="84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86" y="84"/>
                    <a:pt x="92" y="87"/>
                    <a:pt x="91" y="85"/>
                  </a:cubicBezTo>
                  <a:cubicBezTo>
                    <a:pt x="91" y="83"/>
                    <a:pt x="86" y="83"/>
                    <a:pt x="86" y="83"/>
                  </a:cubicBezTo>
                  <a:cubicBezTo>
                    <a:pt x="82" y="82"/>
                    <a:pt x="73" y="78"/>
                    <a:pt x="67" y="70"/>
                  </a:cubicBezTo>
                  <a:cubicBezTo>
                    <a:pt x="60" y="64"/>
                    <a:pt x="58" y="59"/>
                    <a:pt x="58" y="57"/>
                  </a:cubicBezTo>
                  <a:cubicBezTo>
                    <a:pt x="60" y="60"/>
                    <a:pt x="70" y="71"/>
                    <a:pt x="85" y="76"/>
                  </a:cubicBezTo>
                  <a:cubicBezTo>
                    <a:pt x="85" y="76"/>
                    <a:pt x="86" y="77"/>
                    <a:pt x="88" y="77"/>
                  </a:cubicBezTo>
                  <a:cubicBezTo>
                    <a:pt x="88" y="77"/>
                    <a:pt x="88" y="77"/>
                    <a:pt x="88" y="77"/>
                  </a:cubicBezTo>
                  <a:cubicBezTo>
                    <a:pt x="88" y="77"/>
                    <a:pt x="93" y="79"/>
                    <a:pt x="92" y="77"/>
                  </a:cubicBezTo>
                  <a:cubicBezTo>
                    <a:pt x="92" y="76"/>
                    <a:pt x="89" y="76"/>
                    <a:pt x="89" y="76"/>
                  </a:cubicBezTo>
                  <a:cubicBezTo>
                    <a:pt x="86" y="76"/>
                    <a:pt x="81" y="74"/>
                    <a:pt x="77" y="71"/>
                  </a:cubicBezTo>
                  <a:cubicBezTo>
                    <a:pt x="69" y="66"/>
                    <a:pt x="64" y="62"/>
                    <a:pt x="61" y="59"/>
                  </a:cubicBezTo>
                  <a:cubicBezTo>
                    <a:pt x="71" y="66"/>
                    <a:pt x="85" y="70"/>
                    <a:pt x="88" y="70"/>
                  </a:cubicBezTo>
                  <a:cubicBezTo>
                    <a:pt x="89" y="70"/>
                    <a:pt x="89" y="70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90" y="70"/>
                    <a:pt x="95" y="71"/>
                    <a:pt x="94" y="69"/>
                  </a:cubicBezTo>
                  <a:cubicBezTo>
                    <a:pt x="93" y="67"/>
                    <a:pt x="90" y="69"/>
                    <a:pt x="90" y="69"/>
                  </a:cubicBezTo>
                  <a:cubicBezTo>
                    <a:pt x="80" y="69"/>
                    <a:pt x="64" y="59"/>
                    <a:pt x="60" y="56"/>
                  </a:cubicBezTo>
                  <a:cubicBezTo>
                    <a:pt x="68" y="56"/>
                    <a:pt x="75" y="59"/>
                    <a:pt x="77" y="61"/>
                  </a:cubicBezTo>
                  <a:cubicBezTo>
                    <a:pt x="77" y="61"/>
                    <a:pt x="78" y="64"/>
                    <a:pt x="80" y="63"/>
                  </a:cubicBezTo>
                  <a:cubicBezTo>
                    <a:pt x="83" y="62"/>
                    <a:pt x="78" y="60"/>
                    <a:pt x="78" y="60"/>
                  </a:cubicBezTo>
                  <a:cubicBezTo>
                    <a:pt x="78" y="60"/>
                    <a:pt x="78" y="60"/>
                    <a:pt x="78" y="60"/>
                  </a:cubicBezTo>
                  <a:cubicBezTo>
                    <a:pt x="73" y="56"/>
                    <a:pt x="66" y="55"/>
                    <a:pt x="61" y="55"/>
                  </a:cubicBezTo>
                  <a:cubicBezTo>
                    <a:pt x="68" y="54"/>
                    <a:pt x="82" y="53"/>
                    <a:pt x="91" y="57"/>
                  </a:cubicBezTo>
                  <a:cubicBezTo>
                    <a:pt x="93" y="58"/>
                    <a:pt x="94" y="58"/>
                    <a:pt x="95" y="59"/>
                  </a:cubicBezTo>
                  <a:cubicBezTo>
                    <a:pt x="95" y="59"/>
                    <a:pt x="99" y="65"/>
                    <a:pt x="101" y="62"/>
                  </a:cubicBezTo>
                  <a:cubicBezTo>
                    <a:pt x="103" y="59"/>
                    <a:pt x="96" y="58"/>
                    <a:pt x="96" y="58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8" name="Freeform 1067">
              <a:extLst>
                <a:ext uri="{FF2B5EF4-FFF2-40B4-BE49-F238E27FC236}">
                  <a16:creationId xmlns:a16="http://schemas.microsoft.com/office/drawing/2014/main" id="{DA05C6AF-599A-4BEC-8B95-209D302C4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0363" y="930276"/>
              <a:ext cx="3175" cy="3175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" name="Freeform 1068">
              <a:extLst>
                <a:ext uri="{FF2B5EF4-FFF2-40B4-BE49-F238E27FC236}">
                  <a16:creationId xmlns:a16="http://schemas.microsoft.com/office/drawing/2014/main" id="{89B48EB9-C698-4843-BE96-19E1AFBD7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0826" y="893763"/>
              <a:ext cx="134938" cy="146050"/>
            </a:xfrm>
            <a:custGeom>
              <a:avLst/>
              <a:gdLst>
                <a:gd name="T0" fmla="*/ 26 w 41"/>
                <a:gd name="T1" fmla="*/ 0 h 44"/>
                <a:gd name="T2" fmla="*/ 10 w 41"/>
                <a:gd name="T3" fmla="*/ 7 h 44"/>
                <a:gd name="T4" fmla="*/ 10 w 41"/>
                <a:gd name="T5" fmla="*/ 7 h 44"/>
                <a:gd name="T6" fmla="*/ 8 w 41"/>
                <a:gd name="T7" fmla="*/ 10 h 44"/>
                <a:gd name="T8" fmla="*/ 3 w 41"/>
                <a:gd name="T9" fmla="*/ 13 h 44"/>
                <a:gd name="T10" fmla="*/ 0 w 41"/>
                <a:gd name="T11" fmla="*/ 24 h 44"/>
                <a:gd name="T12" fmla="*/ 4 w 41"/>
                <a:gd name="T13" fmla="*/ 43 h 44"/>
                <a:gd name="T14" fmla="*/ 6 w 41"/>
                <a:gd name="T15" fmla="*/ 19 h 44"/>
                <a:gd name="T16" fmla="*/ 7 w 41"/>
                <a:gd name="T17" fmla="*/ 19 h 44"/>
                <a:gd name="T18" fmla="*/ 17 w 41"/>
                <a:gd name="T19" fmla="*/ 44 h 44"/>
                <a:gd name="T20" fmla="*/ 14 w 41"/>
                <a:gd name="T21" fmla="*/ 16 h 44"/>
                <a:gd name="T22" fmla="*/ 16 w 41"/>
                <a:gd name="T23" fmla="*/ 15 h 44"/>
                <a:gd name="T24" fmla="*/ 31 w 41"/>
                <a:gd name="T25" fmla="*/ 26 h 44"/>
                <a:gd name="T26" fmla="*/ 19 w 41"/>
                <a:gd name="T27" fmla="*/ 11 h 44"/>
                <a:gd name="T28" fmla="*/ 19 w 41"/>
                <a:gd name="T29" fmla="*/ 7 h 44"/>
                <a:gd name="T30" fmla="*/ 33 w 41"/>
                <a:gd name="T31" fmla="*/ 11 h 44"/>
                <a:gd name="T32" fmla="*/ 23 w 41"/>
                <a:gd name="T33" fmla="*/ 4 h 44"/>
                <a:gd name="T34" fmla="*/ 37 w 41"/>
                <a:gd name="T35" fmla="*/ 1 h 44"/>
                <a:gd name="T36" fmla="*/ 41 w 41"/>
                <a:gd name="T37" fmla="*/ 1 h 44"/>
                <a:gd name="T38" fmla="*/ 33 w 41"/>
                <a:gd name="T39" fmla="*/ 0 h 44"/>
                <a:gd name="T40" fmla="*/ 33 w 41"/>
                <a:gd name="T41" fmla="*/ 0 h 44"/>
                <a:gd name="T42" fmla="*/ 26 w 41"/>
                <a:gd name="T4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44">
                  <a:moveTo>
                    <a:pt x="26" y="0"/>
                  </a:moveTo>
                  <a:cubicBezTo>
                    <a:pt x="15" y="0"/>
                    <a:pt x="11" y="4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9"/>
                    <a:pt x="9" y="10"/>
                    <a:pt x="8" y="10"/>
                  </a:cubicBezTo>
                  <a:cubicBezTo>
                    <a:pt x="7" y="11"/>
                    <a:pt x="5" y="11"/>
                    <a:pt x="3" y="13"/>
                  </a:cubicBezTo>
                  <a:cubicBezTo>
                    <a:pt x="1" y="14"/>
                    <a:pt x="0" y="18"/>
                    <a:pt x="0" y="24"/>
                  </a:cubicBezTo>
                  <a:cubicBezTo>
                    <a:pt x="0" y="29"/>
                    <a:pt x="1" y="36"/>
                    <a:pt x="4" y="43"/>
                  </a:cubicBezTo>
                  <a:cubicBezTo>
                    <a:pt x="4" y="42"/>
                    <a:pt x="1" y="24"/>
                    <a:pt x="6" y="19"/>
                  </a:cubicBezTo>
                  <a:cubicBezTo>
                    <a:pt x="6" y="19"/>
                    <a:pt x="7" y="19"/>
                    <a:pt x="7" y="19"/>
                  </a:cubicBezTo>
                  <a:cubicBezTo>
                    <a:pt x="11" y="19"/>
                    <a:pt x="10" y="36"/>
                    <a:pt x="17" y="44"/>
                  </a:cubicBezTo>
                  <a:cubicBezTo>
                    <a:pt x="17" y="44"/>
                    <a:pt x="11" y="19"/>
                    <a:pt x="14" y="16"/>
                  </a:cubicBezTo>
                  <a:cubicBezTo>
                    <a:pt x="14" y="16"/>
                    <a:pt x="15" y="15"/>
                    <a:pt x="16" y="15"/>
                  </a:cubicBezTo>
                  <a:cubicBezTo>
                    <a:pt x="20" y="15"/>
                    <a:pt x="29" y="22"/>
                    <a:pt x="31" y="26"/>
                  </a:cubicBezTo>
                  <a:cubicBezTo>
                    <a:pt x="31" y="26"/>
                    <a:pt x="28" y="18"/>
                    <a:pt x="19" y="11"/>
                  </a:cubicBezTo>
                  <a:cubicBezTo>
                    <a:pt x="16" y="8"/>
                    <a:pt x="17" y="7"/>
                    <a:pt x="19" y="7"/>
                  </a:cubicBezTo>
                  <a:cubicBezTo>
                    <a:pt x="23" y="7"/>
                    <a:pt x="30" y="9"/>
                    <a:pt x="33" y="11"/>
                  </a:cubicBezTo>
                  <a:cubicBezTo>
                    <a:pt x="30" y="9"/>
                    <a:pt x="23" y="5"/>
                    <a:pt x="23" y="4"/>
                  </a:cubicBezTo>
                  <a:cubicBezTo>
                    <a:pt x="22" y="3"/>
                    <a:pt x="30" y="1"/>
                    <a:pt x="37" y="1"/>
                  </a:cubicBezTo>
                  <a:cubicBezTo>
                    <a:pt x="39" y="1"/>
                    <a:pt x="40" y="1"/>
                    <a:pt x="41" y="1"/>
                  </a:cubicBezTo>
                  <a:cubicBezTo>
                    <a:pt x="38" y="1"/>
                    <a:pt x="36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8" y="0"/>
                    <a:pt x="2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" name="Freeform 1069">
              <a:extLst>
                <a:ext uri="{FF2B5EF4-FFF2-40B4-BE49-F238E27FC236}">
                  <a16:creationId xmlns:a16="http://schemas.microsoft.com/office/drawing/2014/main" id="{EF402B50-FAC0-4931-9D85-A6A853060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99763" y="835026"/>
              <a:ext cx="158750" cy="128588"/>
            </a:xfrm>
            <a:custGeom>
              <a:avLst/>
              <a:gdLst>
                <a:gd name="T0" fmla="*/ 24 w 48"/>
                <a:gd name="T1" fmla="*/ 0 h 39"/>
                <a:gd name="T2" fmla="*/ 17 w 48"/>
                <a:gd name="T3" fmla="*/ 1 h 39"/>
                <a:gd name="T4" fmla="*/ 15 w 48"/>
                <a:gd name="T5" fmla="*/ 2 h 39"/>
                <a:gd name="T6" fmla="*/ 0 w 48"/>
                <a:gd name="T7" fmla="*/ 9 h 39"/>
                <a:gd name="T8" fmla="*/ 17 w 48"/>
                <a:gd name="T9" fmla="*/ 5 h 39"/>
                <a:gd name="T10" fmla="*/ 24 w 48"/>
                <a:gd name="T11" fmla="*/ 6 h 39"/>
                <a:gd name="T12" fmla="*/ 3 w 48"/>
                <a:gd name="T13" fmla="*/ 23 h 39"/>
                <a:gd name="T14" fmla="*/ 26 w 48"/>
                <a:gd name="T15" fmla="*/ 11 h 39"/>
                <a:gd name="T16" fmla="*/ 27 w 48"/>
                <a:gd name="T17" fmla="*/ 12 h 39"/>
                <a:gd name="T18" fmla="*/ 26 w 48"/>
                <a:gd name="T19" fmla="*/ 29 h 39"/>
                <a:gd name="T20" fmla="*/ 35 w 48"/>
                <a:gd name="T21" fmla="*/ 15 h 39"/>
                <a:gd name="T22" fmla="*/ 36 w 48"/>
                <a:gd name="T23" fmla="*/ 14 h 39"/>
                <a:gd name="T24" fmla="*/ 37 w 48"/>
                <a:gd name="T25" fmla="*/ 31 h 39"/>
                <a:gd name="T26" fmla="*/ 42 w 48"/>
                <a:gd name="T27" fmla="*/ 18 h 39"/>
                <a:gd name="T28" fmla="*/ 48 w 48"/>
                <a:gd name="T29" fmla="*/ 39 h 39"/>
                <a:gd name="T30" fmla="*/ 48 w 48"/>
                <a:gd name="T31" fmla="*/ 38 h 39"/>
                <a:gd name="T32" fmla="*/ 48 w 48"/>
                <a:gd name="T33" fmla="*/ 29 h 39"/>
                <a:gd name="T34" fmla="*/ 36 w 48"/>
                <a:gd name="T35" fmla="*/ 8 h 39"/>
                <a:gd name="T36" fmla="*/ 36 w 48"/>
                <a:gd name="T37" fmla="*/ 8 h 39"/>
                <a:gd name="T38" fmla="*/ 36 w 48"/>
                <a:gd name="T39" fmla="*/ 8 h 39"/>
                <a:gd name="T40" fmla="*/ 29 w 48"/>
                <a:gd name="T41" fmla="*/ 2 h 39"/>
                <a:gd name="T42" fmla="*/ 29 w 48"/>
                <a:gd name="T43" fmla="*/ 2 h 39"/>
                <a:gd name="T44" fmla="*/ 29 w 48"/>
                <a:gd name="T45" fmla="*/ 2 h 39"/>
                <a:gd name="T46" fmla="*/ 24 w 48"/>
                <a:gd name="T4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" h="39">
                  <a:moveTo>
                    <a:pt x="24" y="0"/>
                  </a:moveTo>
                  <a:cubicBezTo>
                    <a:pt x="22" y="0"/>
                    <a:pt x="19" y="1"/>
                    <a:pt x="17" y="1"/>
                  </a:cubicBezTo>
                  <a:cubicBezTo>
                    <a:pt x="16" y="1"/>
                    <a:pt x="16" y="2"/>
                    <a:pt x="15" y="2"/>
                  </a:cubicBezTo>
                  <a:cubicBezTo>
                    <a:pt x="10" y="3"/>
                    <a:pt x="5" y="5"/>
                    <a:pt x="0" y="9"/>
                  </a:cubicBezTo>
                  <a:cubicBezTo>
                    <a:pt x="1" y="8"/>
                    <a:pt x="10" y="5"/>
                    <a:pt x="17" y="5"/>
                  </a:cubicBezTo>
                  <a:cubicBezTo>
                    <a:pt x="20" y="5"/>
                    <a:pt x="22" y="5"/>
                    <a:pt x="24" y="6"/>
                  </a:cubicBezTo>
                  <a:cubicBezTo>
                    <a:pt x="24" y="6"/>
                    <a:pt x="14" y="10"/>
                    <a:pt x="3" y="23"/>
                  </a:cubicBezTo>
                  <a:cubicBezTo>
                    <a:pt x="4" y="22"/>
                    <a:pt x="19" y="11"/>
                    <a:pt x="26" y="11"/>
                  </a:cubicBezTo>
                  <a:cubicBezTo>
                    <a:pt x="26" y="11"/>
                    <a:pt x="27" y="12"/>
                    <a:pt x="27" y="12"/>
                  </a:cubicBezTo>
                  <a:cubicBezTo>
                    <a:pt x="32" y="14"/>
                    <a:pt x="26" y="29"/>
                    <a:pt x="26" y="29"/>
                  </a:cubicBezTo>
                  <a:cubicBezTo>
                    <a:pt x="26" y="29"/>
                    <a:pt x="34" y="21"/>
                    <a:pt x="35" y="15"/>
                  </a:cubicBezTo>
                  <a:cubicBezTo>
                    <a:pt x="35" y="14"/>
                    <a:pt x="35" y="14"/>
                    <a:pt x="36" y="14"/>
                  </a:cubicBezTo>
                  <a:cubicBezTo>
                    <a:pt x="37" y="14"/>
                    <a:pt x="39" y="23"/>
                    <a:pt x="37" y="31"/>
                  </a:cubicBezTo>
                  <a:cubicBezTo>
                    <a:pt x="37" y="31"/>
                    <a:pt x="42" y="23"/>
                    <a:pt x="42" y="18"/>
                  </a:cubicBezTo>
                  <a:cubicBezTo>
                    <a:pt x="42" y="18"/>
                    <a:pt x="48" y="29"/>
                    <a:pt x="48" y="39"/>
                  </a:cubicBezTo>
                  <a:cubicBezTo>
                    <a:pt x="48" y="39"/>
                    <a:pt x="48" y="38"/>
                    <a:pt x="48" y="38"/>
                  </a:cubicBezTo>
                  <a:cubicBezTo>
                    <a:pt x="48" y="35"/>
                    <a:pt x="48" y="32"/>
                    <a:pt x="48" y="29"/>
                  </a:cubicBezTo>
                  <a:cubicBezTo>
                    <a:pt x="46" y="12"/>
                    <a:pt x="40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2" y="8"/>
                    <a:pt x="32" y="5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1"/>
                    <a:pt x="26" y="0"/>
                    <a:pt x="24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1" name="Freeform 1070">
              <a:extLst>
                <a:ext uri="{FF2B5EF4-FFF2-40B4-BE49-F238E27FC236}">
                  <a16:creationId xmlns:a16="http://schemas.microsoft.com/office/drawing/2014/main" id="{F0032139-3080-4334-9BB1-0EFFD3213C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79151" y="1158876"/>
              <a:ext cx="111125" cy="201613"/>
            </a:xfrm>
            <a:custGeom>
              <a:avLst/>
              <a:gdLst>
                <a:gd name="T0" fmla="*/ 13 w 34"/>
                <a:gd name="T1" fmla="*/ 0 h 61"/>
                <a:gd name="T2" fmla="*/ 26 w 34"/>
                <a:gd name="T3" fmla="*/ 22 h 61"/>
                <a:gd name="T4" fmla="*/ 25 w 34"/>
                <a:gd name="T5" fmla="*/ 23 h 61"/>
                <a:gd name="T6" fmla="*/ 24 w 34"/>
                <a:gd name="T7" fmla="*/ 23 h 61"/>
                <a:gd name="T8" fmla="*/ 1 w 34"/>
                <a:gd name="T9" fmla="*/ 8 h 61"/>
                <a:gd name="T10" fmla="*/ 22 w 34"/>
                <a:gd name="T11" fmla="*/ 31 h 61"/>
                <a:gd name="T12" fmla="*/ 16 w 34"/>
                <a:gd name="T13" fmla="*/ 34 h 61"/>
                <a:gd name="T14" fmla="*/ 4 w 34"/>
                <a:gd name="T15" fmla="*/ 32 h 61"/>
                <a:gd name="T16" fmla="*/ 20 w 34"/>
                <a:gd name="T17" fmla="*/ 39 h 61"/>
                <a:gd name="T18" fmla="*/ 21 w 34"/>
                <a:gd name="T19" fmla="*/ 39 h 61"/>
                <a:gd name="T20" fmla="*/ 25 w 34"/>
                <a:gd name="T21" fmla="*/ 41 h 61"/>
                <a:gd name="T22" fmla="*/ 9 w 34"/>
                <a:gd name="T23" fmla="*/ 45 h 61"/>
                <a:gd name="T24" fmla="*/ 0 w 34"/>
                <a:gd name="T25" fmla="*/ 43 h 61"/>
                <a:gd name="T26" fmla="*/ 17 w 34"/>
                <a:gd name="T27" fmla="*/ 49 h 61"/>
                <a:gd name="T28" fmla="*/ 20 w 34"/>
                <a:gd name="T29" fmla="*/ 48 h 61"/>
                <a:gd name="T30" fmla="*/ 21 w 34"/>
                <a:gd name="T31" fmla="*/ 48 h 61"/>
                <a:gd name="T32" fmla="*/ 24 w 34"/>
                <a:gd name="T33" fmla="*/ 50 h 61"/>
                <a:gd name="T34" fmla="*/ 8 w 34"/>
                <a:gd name="T35" fmla="*/ 61 h 61"/>
                <a:gd name="T36" fmla="*/ 31 w 34"/>
                <a:gd name="T37" fmla="*/ 47 h 61"/>
                <a:gd name="T38" fmla="*/ 31 w 34"/>
                <a:gd name="T39" fmla="*/ 46 h 61"/>
                <a:gd name="T40" fmla="*/ 30 w 34"/>
                <a:gd name="T41" fmla="*/ 41 h 61"/>
                <a:gd name="T42" fmla="*/ 32 w 34"/>
                <a:gd name="T43" fmla="*/ 38 h 61"/>
                <a:gd name="T44" fmla="*/ 34 w 34"/>
                <a:gd name="T45" fmla="*/ 32 h 61"/>
                <a:gd name="T46" fmla="*/ 27 w 34"/>
                <a:gd name="T47" fmla="*/ 15 h 61"/>
                <a:gd name="T48" fmla="*/ 13 w 34"/>
                <a:gd name="T4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61">
                  <a:moveTo>
                    <a:pt x="13" y="0"/>
                  </a:moveTo>
                  <a:cubicBezTo>
                    <a:pt x="14" y="1"/>
                    <a:pt x="24" y="13"/>
                    <a:pt x="26" y="22"/>
                  </a:cubicBezTo>
                  <a:cubicBezTo>
                    <a:pt x="26" y="22"/>
                    <a:pt x="26" y="23"/>
                    <a:pt x="25" y="23"/>
                  </a:cubicBezTo>
                  <a:cubicBezTo>
                    <a:pt x="25" y="23"/>
                    <a:pt x="24" y="23"/>
                    <a:pt x="24" y="23"/>
                  </a:cubicBezTo>
                  <a:cubicBezTo>
                    <a:pt x="20" y="19"/>
                    <a:pt x="12" y="11"/>
                    <a:pt x="1" y="8"/>
                  </a:cubicBezTo>
                  <a:cubicBezTo>
                    <a:pt x="1" y="8"/>
                    <a:pt x="23" y="25"/>
                    <a:pt x="22" y="31"/>
                  </a:cubicBezTo>
                  <a:cubicBezTo>
                    <a:pt x="22" y="33"/>
                    <a:pt x="19" y="34"/>
                    <a:pt x="16" y="34"/>
                  </a:cubicBezTo>
                  <a:cubicBezTo>
                    <a:pt x="11" y="34"/>
                    <a:pt x="4" y="32"/>
                    <a:pt x="4" y="32"/>
                  </a:cubicBezTo>
                  <a:cubicBezTo>
                    <a:pt x="4" y="32"/>
                    <a:pt x="14" y="39"/>
                    <a:pt x="20" y="39"/>
                  </a:cubicBezTo>
                  <a:cubicBezTo>
                    <a:pt x="20" y="39"/>
                    <a:pt x="21" y="39"/>
                    <a:pt x="21" y="39"/>
                  </a:cubicBezTo>
                  <a:cubicBezTo>
                    <a:pt x="21" y="39"/>
                    <a:pt x="26" y="39"/>
                    <a:pt x="25" y="41"/>
                  </a:cubicBezTo>
                  <a:cubicBezTo>
                    <a:pt x="24" y="43"/>
                    <a:pt x="16" y="45"/>
                    <a:pt x="9" y="45"/>
                  </a:cubicBezTo>
                  <a:cubicBezTo>
                    <a:pt x="6" y="45"/>
                    <a:pt x="3" y="44"/>
                    <a:pt x="0" y="43"/>
                  </a:cubicBezTo>
                  <a:cubicBezTo>
                    <a:pt x="1" y="44"/>
                    <a:pt x="10" y="49"/>
                    <a:pt x="17" y="49"/>
                  </a:cubicBezTo>
                  <a:cubicBezTo>
                    <a:pt x="18" y="49"/>
                    <a:pt x="19" y="49"/>
                    <a:pt x="20" y="48"/>
                  </a:cubicBezTo>
                  <a:cubicBezTo>
                    <a:pt x="20" y="48"/>
                    <a:pt x="21" y="48"/>
                    <a:pt x="21" y="48"/>
                  </a:cubicBezTo>
                  <a:cubicBezTo>
                    <a:pt x="22" y="48"/>
                    <a:pt x="24" y="49"/>
                    <a:pt x="24" y="50"/>
                  </a:cubicBezTo>
                  <a:cubicBezTo>
                    <a:pt x="25" y="51"/>
                    <a:pt x="14" y="59"/>
                    <a:pt x="8" y="61"/>
                  </a:cubicBezTo>
                  <a:cubicBezTo>
                    <a:pt x="21" y="58"/>
                    <a:pt x="31" y="51"/>
                    <a:pt x="31" y="47"/>
                  </a:cubicBezTo>
                  <a:cubicBezTo>
                    <a:pt x="31" y="47"/>
                    <a:pt x="31" y="47"/>
                    <a:pt x="31" y="46"/>
                  </a:cubicBezTo>
                  <a:cubicBezTo>
                    <a:pt x="31" y="44"/>
                    <a:pt x="30" y="42"/>
                    <a:pt x="30" y="41"/>
                  </a:cubicBezTo>
                  <a:cubicBezTo>
                    <a:pt x="30" y="40"/>
                    <a:pt x="31" y="39"/>
                    <a:pt x="32" y="38"/>
                  </a:cubicBezTo>
                  <a:cubicBezTo>
                    <a:pt x="33" y="37"/>
                    <a:pt x="34" y="35"/>
                    <a:pt x="34" y="32"/>
                  </a:cubicBezTo>
                  <a:cubicBezTo>
                    <a:pt x="34" y="28"/>
                    <a:pt x="32" y="22"/>
                    <a:pt x="27" y="15"/>
                  </a:cubicBezTo>
                  <a:cubicBezTo>
                    <a:pt x="23" y="10"/>
                    <a:pt x="19" y="5"/>
                    <a:pt x="13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2" name="Freeform 1071">
              <a:extLst>
                <a:ext uri="{FF2B5EF4-FFF2-40B4-BE49-F238E27FC236}">
                  <a16:creationId xmlns:a16="http://schemas.microsoft.com/office/drawing/2014/main" id="{1990247F-C3B2-4352-AC5E-9814F85F2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0863" y="1463676"/>
              <a:ext cx="176213" cy="115888"/>
            </a:xfrm>
            <a:custGeom>
              <a:avLst/>
              <a:gdLst>
                <a:gd name="T0" fmla="*/ 18 w 53"/>
                <a:gd name="T1" fmla="*/ 0 h 35"/>
                <a:gd name="T2" fmla="*/ 23 w 53"/>
                <a:gd name="T3" fmla="*/ 20 h 35"/>
                <a:gd name="T4" fmla="*/ 21 w 53"/>
                <a:gd name="T5" fmla="*/ 28 h 35"/>
                <a:gd name="T6" fmla="*/ 0 w 53"/>
                <a:gd name="T7" fmla="*/ 6 h 35"/>
                <a:gd name="T8" fmla="*/ 16 w 53"/>
                <a:gd name="T9" fmla="*/ 30 h 35"/>
                <a:gd name="T10" fmla="*/ 0 w 53"/>
                <a:gd name="T11" fmla="*/ 21 h 35"/>
                <a:gd name="T12" fmla="*/ 24 w 53"/>
                <a:gd name="T13" fmla="*/ 35 h 35"/>
                <a:gd name="T14" fmla="*/ 26 w 53"/>
                <a:gd name="T15" fmla="*/ 35 h 35"/>
                <a:gd name="T16" fmla="*/ 33 w 53"/>
                <a:gd name="T17" fmla="*/ 30 h 35"/>
                <a:gd name="T18" fmla="*/ 34 w 53"/>
                <a:gd name="T19" fmla="*/ 31 h 35"/>
                <a:gd name="T20" fmla="*/ 36 w 53"/>
                <a:gd name="T21" fmla="*/ 31 h 35"/>
                <a:gd name="T22" fmla="*/ 51 w 53"/>
                <a:gd name="T23" fmla="*/ 13 h 35"/>
                <a:gd name="T24" fmla="*/ 53 w 53"/>
                <a:gd name="T25" fmla="*/ 5 h 35"/>
                <a:gd name="T26" fmla="*/ 43 w 53"/>
                <a:gd name="T27" fmla="*/ 22 h 35"/>
                <a:gd name="T28" fmla="*/ 45 w 53"/>
                <a:gd name="T29" fmla="*/ 2 h 35"/>
                <a:gd name="T30" fmla="*/ 36 w 53"/>
                <a:gd name="T31" fmla="*/ 23 h 35"/>
                <a:gd name="T32" fmla="*/ 35 w 53"/>
                <a:gd name="T33" fmla="*/ 23 h 35"/>
                <a:gd name="T34" fmla="*/ 31 w 53"/>
                <a:gd name="T35" fmla="*/ 3 h 35"/>
                <a:gd name="T36" fmla="*/ 29 w 53"/>
                <a:gd name="T37" fmla="*/ 23 h 35"/>
                <a:gd name="T38" fmla="*/ 29 w 53"/>
                <a:gd name="T39" fmla="*/ 23 h 35"/>
                <a:gd name="T40" fmla="*/ 18 w 53"/>
                <a:gd name="T4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3" h="35">
                  <a:moveTo>
                    <a:pt x="18" y="0"/>
                  </a:moveTo>
                  <a:cubicBezTo>
                    <a:pt x="19" y="3"/>
                    <a:pt x="22" y="15"/>
                    <a:pt x="23" y="20"/>
                  </a:cubicBezTo>
                  <a:cubicBezTo>
                    <a:pt x="24" y="26"/>
                    <a:pt x="21" y="28"/>
                    <a:pt x="21" y="28"/>
                  </a:cubicBezTo>
                  <a:cubicBezTo>
                    <a:pt x="13" y="26"/>
                    <a:pt x="0" y="6"/>
                    <a:pt x="0" y="6"/>
                  </a:cubicBezTo>
                  <a:cubicBezTo>
                    <a:pt x="4" y="20"/>
                    <a:pt x="16" y="30"/>
                    <a:pt x="16" y="30"/>
                  </a:cubicBezTo>
                  <a:cubicBezTo>
                    <a:pt x="9" y="28"/>
                    <a:pt x="1" y="22"/>
                    <a:pt x="0" y="21"/>
                  </a:cubicBezTo>
                  <a:cubicBezTo>
                    <a:pt x="9" y="31"/>
                    <a:pt x="19" y="35"/>
                    <a:pt x="24" y="35"/>
                  </a:cubicBezTo>
                  <a:cubicBezTo>
                    <a:pt x="25" y="35"/>
                    <a:pt x="26" y="35"/>
                    <a:pt x="26" y="35"/>
                  </a:cubicBezTo>
                  <a:cubicBezTo>
                    <a:pt x="30" y="33"/>
                    <a:pt x="30" y="30"/>
                    <a:pt x="33" y="30"/>
                  </a:cubicBezTo>
                  <a:cubicBezTo>
                    <a:pt x="33" y="30"/>
                    <a:pt x="34" y="31"/>
                    <a:pt x="34" y="31"/>
                  </a:cubicBezTo>
                  <a:cubicBezTo>
                    <a:pt x="35" y="31"/>
                    <a:pt x="35" y="31"/>
                    <a:pt x="36" y="31"/>
                  </a:cubicBezTo>
                  <a:cubicBezTo>
                    <a:pt x="40" y="31"/>
                    <a:pt x="46" y="27"/>
                    <a:pt x="51" y="13"/>
                  </a:cubicBezTo>
                  <a:cubicBezTo>
                    <a:pt x="52" y="11"/>
                    <a:pt x="53" y="8"/>
                    <a:pt x="53" y="5"/>
                  </a:cubicBezTo>
                  <a:cubicBezTo>
                    <a:pt x="51" y="11"/>
                    <a:pt x="43" y="22"/>
                    <a:pt x="43" y="22"/>
                  </a:cubicBezTo>
                  <a:cubicBezTo>
                    <a:pt x="44" y="18"/>
                    <a:pt x="45" y="6"/>
                    <a:pt x="45" y="2"/>
                  </a:cubicBezTo>
                  <a:cubicBezTo>
                    <a:pt x="44" y="9"/>
                    <a:pt x="38" y="23"/>
                    <a:pt x="36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6"/>
                    <a:pt x="31" y="3"/>
                  </a:cubicBezTo>
                  <a:cubicBezTo>
                    <a:pt x="31" y="6"/>
                    <a:pt x="32" y="23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6" y="22"/>
                    <a:pt x="20" y="4"/>
                    <a:pt x="1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3" name="Freeform 1072">
              <a:extLst>
                <a:ext uri="{FF2B5EF4-FFF2-40B4-BE49-F238E27FC236}">
                  <a16:creationId xmlns:a16="http://schemas.microsoft.com/office/drawing/2014/main" id="{4A8B66C6-5D00-4275-B178-B7459665C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6388" y="1344613"/>
              <a:ext cx="11113" cy="3175"/>
            </a:xfrm>
            <a:custGeom>
              <a:avLst/>
              <a:gdLst>
                <a:gd name="T0" fmla="*/ 3 w 3"/>
                <a:gd name="T1" fmla="*/ 0 h 1"/>
                <a:gd name="T2" fmla="*/ 0 w 3"/>
                <a:gd name="T3" fmla="*/ 1 h 1"/>
                <a:gd name="T4" fmla="*/ 3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3" y="1"/>
                    <a:pt x="2" y="1"/>
                    <a:pt x="0" y="1"/>
                  </a:cubicBezTo>
                  <a:cubicBezTo>
                    <a:pt x="2" y="1"/>
                    <a:pt x="3" y="1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4" name="Freeform 1073">
              <a:extLst>
                <a:ext uri="{FF2B5EF4-FFF2-40B4-BE49-F238E27FC236}">
                  <a16:creationId xmlns:a16="http://schemas.microsoft.com/office/drawing/2014/main" id="{C46FBED3-D5F5-42AB-984C-5A546A4C1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8913" y="1212851"/>
              <a:ext cx="131763" cy="201613"/>
            </a:xfrm>
            <a:custGeom>
              <a:avLst/>
              <a:gdLst>
                <a:gd name="T0" fmla="*/ 16 w 40"/>
                <a:gd name="T1" fmla="*/ 0 h 61"/>
                <a:gd name="T2" fmla="*/ 5 w 40"/>
                <a:gd name="T3" fmla="*/ 14 h 61"/>
                <a:gd name="T4" fmla="*/ 1 w 40"/>
                <a:gd name="T5" fmla="*/ 23 h 61"/>
                <a:gd name="T6" fmla="*/ 0 w 40"/>
                <a:gd name="T7" fmla="*/ 27 h 61"/>
                <a:gd name="T8" fmla="*/ 0 w 40"/>
                <a:gd name="T9" fmla="*/ 31 h 61"/>
                <a:gd name="T10" fmla="*/ 3 w 40"/>
                <a:gd name="T11" fmla="*/ 38 h 61"/>
                <a:gd name="T12" fmla="*/ 5 w 40"/>
                <a:gd name="T13" fmla="*/ 42 h 61"/>
                <a:gd name="T14" fmla="*/ 5 w 40"/>
                <a:gd name="T15" fmla="*/ 45 h 61"/>
                <a:gd name="T16" fmla="*/ 5 w 40"/>
                <a:gd name="T17" fmla="*/ 47 h 61"/>
                <a:gd name="T18" fmla="*/ 40 w 40"/>
                <a:gd name="T19" fmla="*/ 61 h 61"/>
                <a:gd name="T20" fmla="*/ 40 w 40"/>
                <a:gd name="T21" fmla="*/ 61 h 61"/>
                <a:gd name="T22" fmla="*/ 19 w 40"/>
                <a:gd name="T23" fmla="*/ 51 h 61"/>
                <a:gd name="T24" fmla="*/ 35 w 40"/>
                <a:gd name="T25" fmla="*/ 42 h 61"/>
                <a:gd name="T26" fmla="*/ 20 w 40"/>
                <a:gd name="T27" fmla="*/ 44 h 61"/>
                <a:gd name="T28" fmla="*/ 17 w 40"/>
                <a:gd name="T29" fmla="*/ 43 h 61"/>
                <a:gd name="T30" fmla="*/ 36 w 40"/>
                <a:gd name="T31" fmla="*/ 29 h 61"/>
                <a:gd name="T32" fmla="*/ 15 w 40"/>
                <a:gd name="T33" fmla="*/ 36 h 61"/>
                <a:gd name="T34" fmla="*/ 14 w 40"/>
                <a:gd name="T35" fmla="*/ 36 h 61"/>
                <a:gd name="T36" fmla="*/ 28 w 40"/>
                <a:gd name="T37" fmla="*/ 14 h 61"/>
                <a:gd name="T38" fmla="*/ 10 w 40"/>
                <a:gd name="T39" fmla="*/ 27 h 61"/>
                <a:gd name="T40" fmla="*/ 7 w 40"/>
                <a:gd name="T41" fmla="*/ 26 h 61"/>
                <a:gd name="T42" fmla="*/ 16 w 40"/>
                <a:gd name="T4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61">
                  <a:moveTo>
                    <a:pt x="16" y="0"/>
                  </a:moveTo>
                  <a:cubicBezTo>
                    <a:pt x="12" y="4"/>
                    <a:pt x="8" y="10"/>
                    <a:pt x="5" y="14"/>
                  </a:cubicBezTo>
                  <a:cubicBezTo>
                    <a:pt x="3" y="18"/>
                    <a:pt x="2" y="21"/>
                    <a:pt x="1" y="23"/>
                  </a:cubicBezTo>
                  <a:cubicBezTo>
                    <a:pt x="1" y="25"/>
                    <a:pt x="0" y="26"/>
                    <a:pt x="0" y="27"/>
                  </a:cubicBezTo>
                  <a:cubicBezTo>
                    <a:pt x="0" y="28"/>
                    <a:pt x="0" y="29"/>
                    <a:pt x="0" y="31"/>
                  </a:cubicBezTo>
                  <a:cubicBezTo>
                    <a:pt x="0" y="35"/>
                    <a:pt x="1" y="37"/>
                    <a:pt x="3" y="38"/>
                  </a:cubicBezTo>
                  <a:cubicBezTo>
                    <a:pt x="5" y="39"/>
                    <a:pt x="5" y="40"/>
                    <a:pt x="5" y="42"/>
                  </a:cubicBezTo>
                  <a:cubicBezTo>
                    <a:pt x="5" y="43"/>
                    <a:pt x="5" y="44"/>
                    <a:pt x="5" y="45"/>
                  </a:cubicBezTo>
                  <a:cubicBezTo>
                    <a:pt x="5" y="45"/>
                    <a:pt x="5" y="46"/>
                    <a:pt x="5" y="47"/>
                  </a:cubicBezTo>
                  <a:cubicBezTo>
                    <a:pt x="6" y="51"/>
                    <a:pt x="22" y="61"/>
                    <a:pt x="40" y="61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33" y="60"/>
                    <a:pt x="24" y="56"/>
                    <a:pt x="19" y="51"/>
                  </a:cubicBezTo>
                  <a:cubicBezTo>
                    <a:pt x="16" y="48"/>
                    <a:pt x="28" y="44"/>
                    <a:pt x="35" y="42"/>
                  </a:cubicBezTo>
                  <a:cubicBezTo>
                    <a:pt x="31" y="43"/>
                    <a:pt x="24" y="44"/>
                    <a:pt x="20" y="44"/>
                  </a:cubicBezTo>
                  <a:cubicBezTo>
                    <a:pt x="18" y="44"/>
                    <a:pt x="17" y="44"/>
                    <a:pt x="17" y="43"/>
                  </a:cubicBezTo>
                  <a:cubicBezTo>
                    <a:pt x="16" y="40"/>
                    <a:pt x="35" y="30"/>
                    <a:pt x="36" y="29"/>
                  </a:cubicBezTo>
                  <a:cubicBezTo>
                    <a:pt x="35" y="30"/>
                    <a:pt x="20" y="36"/>
                    <a:pt x="15" y="36"/>
                  </a:cubicBezTo>
                  <a:cubicBezTo>
                    <a:pt x="15" y="36"/>
                    <a:pt x="14" y="36"/>
                    <a:pt x="14" y="36"/>
                  </a:cubicBezTo>
                  <a:cubicBezTo>
                    <a:pt x="11" y="34"/>
                    <a:pt x="25" y="18"/>
                    <a:pt x="28" y="14"/>
                  </a:cubicBezTo>
                  <a:cubicBezTo>
                    <a:pt x="26" y="17"/>
                    <a:pt x="16" y="27"/>
                    <a:pt x="10" y="27"/>
                  </a:cubicBezTo>
                  <a:cubicBezTo>
                    <a:pt x="9" y="27"/>
                    <a:pt x="8" y="27"/>
                    <a:pt x="7" y="26"/>
                  </a:cubicBezTo>
                  <a:cubicBezTo>
                    <a:pt x="3" y="20"/>
                    <a:pt x="15" y="1"/>
                    <a:pt x="1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5" name="Freeform 1074">
              <a:extLst>
                <a:ext uri="{FF2B5EF4-FFF2-40B4-BE49-F238E27FC236}">
                  <a16:creationId xmlns:a16="http://schemas.microsoft.com/office/drawing/2014/main" id="{C831AFC1-F146-4B52-8587-7BFCE4E89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8976" y="1122363"/>
              <a:ext cx="228600" cy="215900"/>
            </a:xfrm>
            <a:custGeom>
              <a:avLst/>
              <a:gdLst>
                <a:gd name="T0" fmla="*/ 66 w 69"/>
                <a:gd name="T1" fmla="*/ 51 h 65"/>
                <a:gd name="T2" fmla="*/ 49 w 69"/>
                <a:gd name="T3" fmla="*/ 64 h 65"/>
                <a:gd name="T4" fmla="*/ 6 w 69"/>
                <a:gd name="T5" fmla="*/ 40 h 65"/>
                <a:gd name="T6" fmla="*/ 6 w 69"/>
                <a:gd name="T7" fmla="*/ 40 h 65"/>
                <a:gd name="T8" fmla="*/ 1 w 69"/>
                <a:gd name="T9" fmla="*/ 14 h 65"/>
                <a:gd name="T10" fmla="*/ 2 w 69"/>
                <a:gd name="T11" fmla="*/ 4 h 65"/>
                <a:gd name="T12" fmla="*/ 6 w 69"/>
                <a:gd name="T13" fmla="*/ 7 h 65"/>
                <a:gd name="T14" fmla="*/ 10 w 69"/>
                <a:gd name="T15" fmla="*/ 9 h 65"/>
                <a:gd name="T16" fmla="*/ 9 w 69"/>
                <a:gd name="T17" fmla="*/ 3 h 65"/>
                <a:gd name="T18" fmla="*/ 17 w 69"/>
                <a:gd name="T19" fmla="*/ 2 h 65"/>
                <a:gd name="T20" fmla="*/ 39 w 69"/>
                <a:gd name="T21" fmla="*/ 9 h 65"/>
                <a:gd name="T22" fmla="*/ 39 w 69"/>
                <a:gd name="T23" fmla="*/ 9 h 65"/>
                <a:gd name="T24" fmla="*/ 66 w 69"/>
                <a:gd name="T25" fmla="*/ 5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65">
                  <a:moveTo>
                    <a:pt x="66" y="51"/>
                  </a:moveTo>
                  <a:cubicBezTo>
                    <a:pt x="63" y="65"/>
                    <a:pt x="49" y="64"/>
                    <a:pt x="49" y="64"/>
                  </a:cubicBezTo>
                  <a:cubicBezTo>
                    <a:pt x="24" y="65"/>
                    <a:pt x="12" y="53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0" y="27"/>
                    <a:pt x="1" y="14"/>
                    <a:pt x="1" y="14"/>
                  </a:cubicBezTo>
                  <a:cubicBezTo>
                    <a:pt x="1" y="14"/>
                    <a:pt x="0" y="5"/>
                    <a:pt x="2" y="4"/>
                  </a:cubicBezTo>
                  <a:cubicBezTo>
                    <a:pt x="3" y="4"/>
                    <a:pt x="5" y="6"/>
                    <a:pt x="6" y="7"/>
                  </a:cubicBezTo>
                  <a:cubicBezTo>
                    <a:pt x="8" y="8"/>
                    <a:pt x="9" y="9"/>
                    <a:pt x="10" y="9"/>
                  </a:cubicBezTo>
                  <a:cubicBezTo>
                    <a:pt x="11" y="9"/>
                    <a:pt x="9" y="7"/>
                    <a:pt x="9" y="3"/>
                  </a:cubicBezTo>
                  <a:cubicBezTo>
                    <a:pt x="8" y="0"/>
                    <a:pt x="17" y="2"/>
                    <a:pt x="17" y="2"/>
                  </a:cubicBezTo>
                  <a:cubicBezTo>
                    <a:pt x="25" y="4"/>
                    <a:pt x="33" y="6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65" y="20"/>
                    <a:pt x="69" y="40"/>
                    <a:pt x="66" y="5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6" name="Freeform 1075">
              <a:extLst>
                <a:ext uri="{FF2B5EF4-FFF2-40B4-BE49-F238E27FC236}">
                  <a16:creationId xmlns:a16="http://schemas.microsoft.com/office/drawing/2014/main" id="{71557115-4598-4C65-9767-7F2268545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13" y="1152526"/>
              <a:ext cx="200025" cy="182563"/>
            </a:xfrm>
            <a:custGeom>
              <a:avLst/>
              <a:gdLst>
                <a:gd name="T0" fmla="*/ 33 w 61"/>
                <a:gd name="T1" fmla="*/ 0 h 55"/>
                <a:gd name="T2" fmla="*/ 53 w 61"/>
                <a:gd name="T3" fmla="*/ 24 h 55"/>
                <a:gd name="T4" fmla="*/ 35 w 61"/>
                <a:gd name="T5" fmla="*/ 13 h 55"/>
                <a:gd name="T6" fmla="*/ 35 w 61"/>
                <a:gd name="T7" fmla="*/ 13 h 55"/>
                <a:gd name="T8" fmla="*/ 51 w 61"/>
                <a:gd name="T9" fmla="*/ 37 h 55"/>
                <a:gd name="T10" fmla="*/ 48 w 61"/>
                <a:gd name="T11" fmla="*/ 36 h 55"/>
                <a:gd name="T12" fmla="*/ 32 w 61"/>
                <a:gd name="T13" fmla="*/ 28 h 55"/>
                <a:gd name="T14" fmla="*/ 40 w 61"/>
                <a:gd name="T15" fmla="*/ 42 h 55"/>
                <a:gd name="T16" fmla="*/ 39 w 61"/>
                <a:gd name="T17" fmla="*/ 42 h 55"/>
                <a:gd name="T18" fmla="*/ 17 w 61"/>
                <a:gd name="T19" fmla="*/ 31 h 55"/>
                <a:gd name="T20" fmla="*/ 31 w 61"/>
                <a:gd name="T21" fmla="*/ 50 h 55"/>
                <a:gd name="T22" fmla="*/ 30 w 61"/>
                <a:gd name="T23" fmla="*/ 50 h 55"/>
                <a:gd name="T24" fmla="*/ 0 w 61"/>
                <a:gd name="T25" fmla="*/ 31 h 55"/>
                <a:gd name="T26" fmla="*/ 40 w 61"/>
                <a:gd name="T27" fmla="*/ 55 h 55"/>
                <a:gd name="T28" fmla="*/ 43 w 61"/>
                <a:gd name="T29" fmla="*/ 55 h 55"/>
                <a:gd name="T30" fmla="*/ 43 w 61"/>
                <a:gd name="T31" fmla="*/ 55 h 55"/>
                <a:gd name="T32" fmla="*/ 60 w 61"/>
                <a:gd name="T33" fmla="*/ 42 h 55"/>
                <a:gd name="T34" fmla="*/ 61 w 61"/>
                <a:gd name="T35" fmla="*/ 36 h 55"/>
                <a:gd name="T36" fmla="*/ 33 w 61"/>
                <a:gd name="T3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" h="55">
                  <a:moveTo>
                    <a:pt x="33" y="0"/>
                  </a:moveTo>
                  <a:cubicBezTo>
                    <a:pt x="46" y="9"/>
                    <a:pt x="53" y="23"/>
                    <a:pt x="53" y="24"/>
                  </a:cubicBezTo>
                  <a:cubicBezTo>
                    <a:pt x="45" y="14"/>
                    <a:pt x="37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48" y="19"/>
                    <a:pt x="54" y="37"/>
                    <a:pt x="51" y="37"/>
                  </a:cubicBezTo>
                  <a:cubicBezTo>
                    <a:pt x="50" y="37"/>
                    <a:pt x="49" y="37"/>
                    <a:pt x="48" y="36"/>
                  </a:cubicBezTo>
                  <a:cubicBezTo>
                    <a:pt x="41" y="29"/>
                    <a:pt x="32" y="28"/>
                    <a:pt x="32" y="28"/>
                  </a:cubicBezTo>
                  <a:cubicBezTo>
                    <a:pt x="36" y="29"/>
                    <a:pt x="46" y="39"/>
                    <a:pt x="40" y="42"/>
                  </a:cubicBezTo>
                  <a:cubicBezTo>
                    <a:pt x="40" y="42"/>
                    <a:pt x="39" y="42"/>
                    <a:pt x="39" y="42"/>
                  </a:cubicBezTo>
                  <a:cubicBezTo>
                    <a:pt x="32" y="42"/>
                    <a:pt x="18" y="32"/>
                    <a:pt x="17" y="31"/>
                  </a:cubicBezTo>
                  <a:cubicBezTo>
                    <a:pt x="24" y="43"/>
                    <a:pt x="46" y="49"/>
                    <a:pt x="31" y="50"/>
                  </a:cubicBezTo>
                  <a:cubicBezTo>
                    <a:pt x="31" y="50"/>
                    <a:pt x="30" y="50"/>
                    <a:pt x="30" y="50"/>
                  </a:cubicBezTo>
                  <a:cubicBezTo>
                    <a:pt x="16" y="50"/>
                    <a:pt x="2" y="32"/>
                    <a:pt x="0" y="31"/>
                  </a:cubicBezTo>
                  <a:cubicBezTo>
                    <a:pt x="6" y="43"/>
                    <a:pt x="17" y="55"/>
                    <a:pt x="40" y="55"/>
                  </a:cubicBezTo>
                  <a:cubicBezTo>
                    <a:pt x="41" y="55"/>
                    <a:pt x="42" y="55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6" y="55"/>
                    <a:pt x="58" y="54"/>
                    <a:pt x="60" y="42"/>
                  </a:cubicBezTo>
                  <a:cubicBezTo>
                    <a:pt x="61" y="40"/>
                    <a:pt x="61" y="38"/>
                    <a:pt x="61" y="36"/>
                  </a:cubicBezTo>
                  <a:cubicBezTo>
                    <a:pt x="61" y="25"/>
                    <a:pt x="55" y="9"/>
                    <a:pt x="33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7" name="Freeform 1076">
              <a:extLst>
                <a:ext uri="{FF2B5EF4-FFF2-40B4-BE49-F238E27FC236}">
                  <a16:creationId xmlns:a16="http://schemas.microsoft.com/office/drawing/2014/main" id="{544F9AC8-159B-4ADC-8DBA-2BBE9CCFE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1376" y="1268413"/>
              <a:ext cx="76200" cy="73025"/>
            </a:xfrm>
            <a:custGeom>
              <a:avLst/>
              <a:gdLst>
                <a:gd name="T0" fmla="*/ 0 w 23"/>
                <a:gd name="T1" fmla="*/ 20 h 22"/>
                <a:gd name="T2" fmla="*/ 15 w 23"/>
                <a:gd name="T3" fmla="*/ 19 h 22"/>
                <a:gd name="T4" fmla="*/ 19 w 23"/>
                <a:gd name="T5" fmla="*/ 19 h 22"/>
                <a:gd name="T6" fmla="*/ 20 w 23"/>
                <a:gd name="T7" fmla="*/ 15 h 22"/>
                <a:gd name="T8" fmla="*/ 21 w 23"/>
                <a:gd name="T9" fmla="*/ 0 h 22"/>
                <a:gd name="T10" fmla="*/ 18 w 23"/>
                <a:gd name="T11" fmla="*/ 10 h 22"/>
                <a:gd name="T12" fmla="*/ 16 w 23"/>
                <a:gd name="T13" fmla="*/ 3 h 22"/>
                <a:gd name="T14" fmla="*/ 16 w 23"/>
                <a:gd name="T15" fmla="*/ 13 h 22"/>
                <a:gd name="T16" fmla="*/ 7 w 23"/>
                <a:gd name="T17" fmla="*/ 12 h 22"/>
                <a:gd name="T18" fmla="*/ 12 w 23"/>
                <a:gd name="T19" fmla="*/ 17 h 22"/>
                <a:gd name="T20" fmla="*/ 0 w 23"/>
                <a:gd name="T2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2">
                  <a:moveTo>
                    <a:pt x="0" y="20"/>
                  </a:moveTo>
                  <a:cubicBezTo>
                    <a:pt x="0" y="20"/>
                    <a:pt x="7" y="22"/>
                    <a:pt x="15" y="19"/>
                  </a:cubicBezTo>
                  <a:cubicBezTo>
                    <a:pt x="15" y="19"/>
                    <a:pt x="16" y="20"/>
                    <a:pt x="19" y="19"/>
                  </a:cubicBezTo>
                  <a:cubicBezTo>
                    <a:pt x="21" y="18"/>
                    <a:pt x="20" y="17"/>
                    <a:pt x="20" y="15"/>
                  </a:cubicBezTo>
                  <a:cubicBezTo>
                    <a:pt x="21" y="13"/>
                    <a:pt x="23" y="7"/>
                    <a:pt x="21" y="0"/>
                  </a:cubicBezTo>
                  <a:cubicBezTo>
                    <a:pt x="21" y="0"/>
                    <a:pt x="20" y="7"/>
                    <a:pt x="18" y="10"/>
                  </a:cubicBezTo>
                  <a:cubicBezTo>
                    <a:pt x="18" y="10"/>
                    <a:pt x="17" y="6"/>
                    <a:pt x="16" y="3"/>
                  </a:cubicBezTo>
                  <a:cubicBezTo>
                    <a:pt x="16" y="3"/>
                    <a:pt x="17" y="11"/>
                    <a:pt x="16" y="13"/>
                  </a:cubicBezTo>
                  <a:cubicBezTo>
                    <a:pt x="14" y="16"/>
                    <a:pt x="7" y="12"/>
                    <a:pt x="7" y="12"/>
                  </a:cubicBezTo>
                  <a:cubicBezTo>
                    <a:pt x="7" y="12"/>
                    <a:pt x="10" y="17"/>
                    <a:pt x="12" y="17"/>
                  </a:cubicBezTo>
                  <a:cubicBezTo>
                    <a:pt x="12" y="17"/>
                    <a:pt x="8" y="20"/>
                    <a:pt x="0" y="20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8" name="Freeform 1077">
              <a:extLst>
                <a:ext uri="{FF2B5EF4-FFF2-40B4-BE49-F238E27FC236}">
                  <a16:creationId xmlns:a16="http://schemas.microsoft.com/office/drawing/2014/main" id="{78242736-6C19-444D-B66B-4EFBDBD45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6938" y="1320801"/>
              <a:ext cx="42863" cy="26988"/>
            </a:xfrm>
            <a:custGeom>
              <a:avLst/>
              <a:gdLst>
                <a:gd name="T0" fmla="*/ 0 w 13"/>
                <a:gd name="T1" fmla="*/ 4 h 8"/>
                <a:gd name="T2" fmla="*/ 7 w 13"/>
                <a:gd name="T3" fmla="*/ 8 h 8"/>
                <a:gd name="T4" fmla="*/ 13 w 13"/>
                <a:gd name="T5" fmla="*/ 7 h 8"/>
                <a:gd name="T6" fmla="*/ 3 w 1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8">
                  <a:moveTo>
                    <a:pt x="0" y="4"/>
                  </a:moveTo>
                  <a:cubicBezTo>
                    <a:pt x="0" y="4"/>
                    <a:pt x="2" y="3"/>
                    <a:pt x="7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6" y="4"/>
                    <a:pt x="3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9" name="Freeform 1078">
              <a:extLst>
                <a:ext uri="{FF2B5EF4-FFF2-40B4-BE49-F238E27FC236}">
                  <a16:creationId xmlns:a16="http://schemas.microsoft.com/office/drawing/2014/main" id="{D21FA182-912E-46F0-AAA9-43F6D29AF048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2076" y="969963"/>
              <a:ext cx="227013" cy="219075"/>
            </a:xfrm>
            <a:custGeom>
              <a:avLst/>
              <a:gdLst>
                <a:gd name="T0" fmla="*/ 66 w 69"/>
                <a:gd name="T1" fmla="*/ 52 h 66"/>
                <a:gd name="T2" fmla="*/ 49 w 69"/>
                <a:gd name="T3" fmla="*/ 65 h 66"/>
                <a:gd name="T4" fmla="*/ 6 w 69"/>
                <a:gd name="T5" fmla="*/ 41 h 66"/>
                <a:gd name="T6" fmla="*/ 6 w 69"/>
                <a:gd name="T7" fmla="*/ 41 h 66"/>
                <a:gd name="T8" fmla="*/ 1 w 69"/>
                <a:gd name="T9" fmla="*/ 14 h 66"/>
                <a:gd name="T10" fmla="*/ 2 w 69"/>
                <a:gd name="T11" fmla="*/ 5 h 66"/>
                <a:gd name="T12" fmla="*/ 6 w 69"/>
                <a:gd name="T13" fmla="*/ 8 h 66"/>
                <a:gd name="T14" fmla="*/ 10 w 69"/>
                <a:gd name="T15" fmla="*/ 10 h 66"/>
                <a:gd name="T16" fmla="*/ 9 w 69"/>
                <a:gd name="T17" fmla="*/ 4 h 66"/>
                <a:gd name="T18" fmla="*/ 17 w 69"/>
                <a:gd name="T19" fmla="*/ 3 h 66"/>
                <a:gd name="T20" fmla="*/ 39 w 69"/>
                <a:gd name="T21" fmla="*/ 9 h 66"/>
                <a:gd name="T22" fmla="*/ 39 w 69"/>
                <a:gd name="T23" fmla="*/ 9 h 66"/>
                <a:gd name="T24" fmla="*/ 66 w 69"/>
                <a:gd name="T25" fmla="*/ 5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66">
                  <a:moveTo>
                    <a:pt x="66" y="52"/>
                  </a:moveTo>
                  <a:cubicBezTo>
                    <a:pt x="63" y="66"/>
                    <a:pt x="49" y="65"/>
                    <a:pt x="49" y="65"/>
                  </a:cubicBezTo>
                  <a:cubicBezTo>
                    <a:pt x="24" y="66"/>
                    <a:pt x="12" y="53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0" y="28"/>
                    <a:pt x="1" y="14"/>
                    <a:pt x="1" y="14"/>
                  </a:cubicBezTo>
                  <a:cubicBezTo>
                    <a:pt x="1" y="14"/>
                    <a:pt x="0" y="5"/>
                    <a:pt x="2" y="5"/>
                  </a:cubicBezTo>
                  <a:cubicBezTo>
                    <a:pt x="3" y="5"/>
                    <a:pt x="5" y="6"/>
                    <a:pt x="6" y="8"/>
                  </a:cubicBezTo>
                  <a:cubicBezTo>
                    <a:pt x="8" y="9"/>
                    <a:pt x="9" y="10"/>
                    <a:pt x="10" y="10"/>
                  </a:cubicBezTo>
                  <a:cubicBezTo>
                    <a:pt x="11" y="10"/>
                    <a:pt x="10" y="8"/>
                    <a:pt x="9" y="4"/>
                  </a:cubicBezTo>
                  <a:cubicBezTo>
                    <a:pt x="8" y="0"/>
                    <a:pt x="17" y="3"/>
                    <a:pt x="17" y="3"/>
                  </a:cubicBezTo>
                  <a:cubicBezTo>
                    <a:pt x="25" y="4"/>
                    <a:pt x="33" y="7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65" y="21"/>
                    <a:pt x="69" y="40"/>
                    <a:pt x="66" y="52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0" name="Freeform 1079">
              <a:extLst>
                <a:ext uri="{FF2B5EF4-FFF2-40B4-BE49-F238E27FC236}">
                  <a16:creationId xmlns:a16="http://schemas.microsoft.com/office/drawing/2014/main" id="{22C89652-840D-4D19-BB7C-A18655FA6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1126" y="1000126"/>
              <a:ext cx="201613" cy="185738"/>
            </a:xfrm>
            <a:custGeom>
              <a:avLst/>
              <a:gdLst>
                <a:gd name="T0" fmla="*/ 33 w 61"/>
                <a:gd name="T1" fmla="*/ 0 h 56"/>
                <a:gd name="T2" fmla="*/ 53 w 61"/>
                <a:gd name="T3" fmla="*/ 25 h 56"/>
                <a:gd name="T4" fmla="*/ 35 w 61"/>
                <a:gd name="T5" fmla="*/ 14 h 56"/>
                <a:gd name="T6" fmla="*/ 35 w 61"/>
                <a:gd name="T7" fmla="*/ 14 h 56"/>
                <a:gd name="T8" fmla="*/ 51 w 61"/>
                <a:gd name="T9" fmla="*/ 38 h 56"/>
                <a:gd name="T10" fmla="*/ 48 w 61"/>
                <a:gd name="T11" fmla="*/ 37 h 56"/>
                <a:gd name="T12" fmla="*/ 32 w 61"/>
                <a:gd name="T13" fmla="*/ 28 h 56"/>
                <a:gd name="T14" fmla="*/ 40 w 61"/>
                <a:gd name="T15" fmla="*/ 43 h 56"/>
                <a:gd name="T16" fmla="*/ 39 w 61"/>
                <a:gd name="T17" fmla="*/ 43 h 56"/>
                <a:gd name="T18" fmla="*/ 17 w 61"/>
                <a:gd name="T19" fmla="*/ 32 h 56"/>
                <a:gd name="T20" fmla="*/ 31 w 61"/>
                <a:gd name="T21" fmla="*/ 50 h 56"/>
                <a:gd name="T22" fmla="*/ 30 w 61"/>
                <a:gd name="T23" fmla="*/ 50 h 56"/>
                <a:gd name="T24" fmla="*/ 0 w 61"/>
                <a:gd name="T25" fmla="*/ 32 h 56"/>
                <a:gd name="T26" fmla="*/ 40 w 61"/>
                <a:gd name="T27" fmla="*/ 56 h 56"/>
                <a:gd name="T28" fmla="*/ 43 w 61"/>
                <a:gd name="T29" fmla="*/ 56 h 56"/>
                <a:gd name="T30" fmla="*/ 43 w 61"/>
                <a:gd name="T31" fmla="*/ 56 h 56"/>
                <a:gd name="T32" fmla="*/ 60 w 61"/>
                <a:gd name="T33" fmla="*/ 43 h 56"/>
                <a:gd name="T34" fmla="*/ 61 w 61"/>
                <a:gd name="T35" fmla="*/ 37 h 56"/>
                <a:gd name="T36" fmla="*/ 33 w 61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" h="56">
                  <a:moveTo>
                    <a:pt x="33" y="0"/>
                  </a:moveTo>
                  <a:cubicBezTo>
                    <a:pt x="46" y="10"/>
                    <a:pt x="53" y="24"/>
                    <a:pt x="53" y="25"/>
                  </a:cubicBezTo>
                  <a:cubicBezTo>
                    <a:pt x="45" y="14"/>
                    <a:pt x="37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48" y="19"/>
                    <a:pt x="54" y="38"/>
                    <a:pt x="51" y="38"/>
                  </a:cubicBezTo>
                  <a:cubicBezTo>
                    <a:pt x="50" y="38"/>
                    <a:pt x="49" y="38"/>
                    <a:pt x="48" y="37"/>
                  </a:cubicBezTo>
                  <a:cubicBezTo>
                    <a:pt x="41" y="30"/>
                    <a:pt x="32" y="28"/>
                    <a:pt x="32" y="28"/>
                  </a:cubicBezTo>
                  <a:cubicBezTo>
                    <a:pt x="36" y="30"/>
                    <a:pt x="46" y="40"/>
                    <a:pt x="40" y="43"/>
                  </a:cubicBezTo>
                  <a:cubicBezTo>
                    <a:pt x="40" y="43"/>
                    <a:pt x="39" y="43"/>
                    <a:pt x="39" y="43"/>
                  </a:cubicBezTo>
                  <a:cubicBezTo>
                    <a:pt x="32" y="43"/>
                    <a:pt x="18" y="33"/>
                    <a:pt x="17" y="32"/>
                  </a:cubicBezTo>
                  <a:cubicBezTo>
                    <a:pt x="24" y="44"/>
                    <a:pt x="46" y="50"/>
                    <a:pt x="31" y="50"/>
                  </a:cubicBezTo>
                  <a:cubicBezTo>
                    <a:pt x="31" y="50"/>
                    <a:pt x="30" y="50"/>
                    <a:pt x="30" y="50"/>
                  </a:cubicBezTo>
                  <a:cubicBezTo>
                    <a:pt x="16" y="50"/>
                    <a:pt x="2" y="33"/>
                    <a:pt x="0" y="32"/>
                  </a:cubicBezTo>
                  <a:cubicBezTo>
                    <a:pt x="6" y="44"/>
                    <a:pt x="17" y="56"/>
                    <a:pt x="40" y="56"/>
                  </a:cubicBezTo>
                  <a:cubicBezTo>
                    <a:pt x="41" y="56"/>
                    <a:pt x="42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6" y="56"/>
                    <a:pt x="58" y="55"/>
                    <a:pt x="60" y="43"/>
                  </a:cubicBezTo>
                  <a:cubicBezTo>
                    <a:pt x="61" y="41"/>
                    <a:pt x="61" y="39"/>
                    <a:pt x="61" y="37"/>
                  </a:cubicBezTo>
                  <a:cubicBezTo>
                    <a:pt x="61" y="25"/>
                    <a:pt x="55" y="10"/>
                    <a:pt x="33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1" name="Freeform 1080">
              <a:extLst>
                <a:ext uri="{FF2B5EF4-FFF2-40B4-BE49-F238E27FC236}">
                  <a16:creationId xmlns:a16="http://schemas.microsoft.com/office/drawing/2014/main" id="{0E2C74D9-F71D-48E2-83D3-B120444240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2888" y="1116013"/>
              <a:ext cx="76200" cy="76200"/>
            </a:xfrm>
            <a:custGeom>
              <a:avLst/>
              <a:gdLst>
                <a:gd name="T0" fmla="*/ 0 w 23"/>
                <a:gd name="T1" fmla="*/ 21 h 23"/>
                <a:gd name="T2" fmla="*/ 15 w 23"/>
                <a:gd name="T3" fmla="*/ 20 h 23"/>
                <a:gd name="T4" fmla="*/ 19 w 23"/>
                <a:gd name="T5" fmla="*/ 20 h 23"/>
                <a:gd name="T6" fmla="*/ 20 w 23"/>
                <a:gd name="T7" fmla="*/ 15 h 23"/>
                <a:gd name="T8" fmla="*/ 21 w 23"/>
                <a:gd name="T9" fmla="*/ 0 h 23"/>
                <a:gd name="T10" fmla="*/ 18 w 23"/>
                <a:gd name="T11" fmla="*/ 11 h 23"/>
                <a:gd name="T12" fmla="*/ 16 w 23"/>
                <a:gd name="T13" fmla="*/ 4 h 23"/>
                <a:gd name="T14" fmla="*/ 16 w 23"/>
                <a:gd name="T15" fmla="*/ 14 h 23"/>
                <a:gd name="T16" fmla="*/ 7 w 23"/>
                <a:gd name="T17" fmla="*/ 13 h 23"/>
                <a:gd name="T18" fmla="*/ 12 w 23"/>
                <a:gd name="T19" fmla="*/ 18 h 23"/>
                <a:gd name="T20" fmla="*/ 0 w 23"/>
                <a:gd name="T21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3">
                  <a:moveTo>
                    <a:pt x="0" y="21"/>
                  </a:moveTo>
                  <a:cubicBezTo>
                    <a:pt x="0" y="21"/>
                    <a:pt x="7" y="23"/>
                    <a:pt x="15" y="20"/>
                  </a:cubicBezTo>
                  <a:cubicBezTo>
                    <a:pt x="15" y="20"/>
                    <a:pt x="17" y="21"/>
                    <a:pt x="19" y="20"/>
                  </a:cubicBezTo>
                  <a:cubicBezTo>
                    <a:pt x="21" y="19"/>
                    <a:pt x="20" y="17"/>
                    <a:pt x="20" y="15"/>
                  </a:cubicBezTo>
                  <a:cubicBezTo>
                    <a:pt x="21" y="13"/>
                    <a:pt x="23" y="8"/>
                    <a:pt x="21" y="0"/>
                  </a:cubicBezTo>
                  <a:cubicBezTo>
                    <a:pt x="21" y="0"/>
                    <a:pt x="20" y="8"/>
                    <a:pt x="18" y="11"/>
                  </a:cubicBezTo>
                  <a:cubicBezTo>
                    <a:pt x="18" y="11"/>
                    <a:pt x="17" y="7"/>
                    <a:pt x="16" y="4"/>
                  </a:cubicBezTo>
                  <a:cubicBezTo>
                    <a:pt x="16" y="4"/>
                    <a:pt x="17" y="12"/>
                    <a:pt x="16" y="14"/>
                  </a:cubicBezTo>
                  <a:cubicBezTo>
                    <a:pt x="14" y="17"/>
                    <a:pt x="7" y="13"/>
                    <a:pt x="7" y="13"/>
                  </a:cubicBezTo>
                  <a:cubicBezTo>
                    <a:pt x="7" y="13"/>
                    <a:pt x="10" y="17"/>
                    <a:pt x="12" y="18"/>
                  </a:cubicBezTo>
                  <a:cubicBezTo>
                    <a:pt x="12" y="18"/>
                    <a:pt x="8" y="21"/>
                    <a:pt x="0" y="21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2" name="Freeform 1081">
              <a:extLst>
                <a:ext uri="{FF2B5EF4-FFF2-40B4-BE49-F238E27FC236}">
                  <a16:creationId xmlns:a16="http://schemas.microsoft.com/office/drawing/2014/main" id="{C87A4E9E-106B-49D0-B831-F8092DFE3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0038" y="1173163"/>
              <a:ext cx="42863" cy="22225"/>
            </a:xfrm>
            <a:custGeom>
              <a:avLst/>
              <a:gdLst>
                <a:gd name="T0" fmla="*/ 0 w 13"/>
                <a:gd name="T1" fmla="*/ 3 h 7"/>
                <a:gd name="T2" fmla="*/ 7 w 13"/>
                <a:gd name="T3" fmla="*/ 7 h 7"/>
                <a:gd name="T4" fmla="*/ 13 w 13"/>
                <a:gd name="T5" fmla="*/ 7 h 7"/>
                <a:gd name="T6" fmla="*/ 3 w 13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7">
                  <a:moveTo>
                    <a:pt x="0" y="3"/>
                  </a:moveTo>
                  <a:cubicBezTo>
                    <a:pt x="0" y="3"/>
                    <a:pt x="2" y="3"/>
                    <a:pt x="7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6" y="4"/>
                    <a:pt x="3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3" name="Freeform 1082">
              <a:extLst>
                <a:ext uri="{FF2B5EF4-FFF2-40B4-BE49-F238E27FC236}">
                  <a16:creationId xmlns:a16="http://schemas.microsoft.com/office/drawing/2014/main" id="{AE5943CE-54A6-4021-9DDC-E9D756367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1788" y="1033463"/>
              <a:ext cx="219075" cy="176213"/>
            </a:xfrm>
            <a:custGeom>
              <a:avLst/>
              <a:gdLst>
                <a:gd name="T0" fmla="*/ 1 w 66"/>
                <a:gd name="T1" fmla="*/ 34 h 53"/>
                <a:gd name="T2" fmla="*/ 13 w 66"/>
                <a:gd name="T3" fmla="*/ 48 h 53"/>
                <a:gd name="T4" fmla="*/ 54 w 66"/>
                <a:gd name="T5" fmla="*/ 35 h 53"/>
                <a:gd name="T6" fmla="*/ 54 w 66"/>
                <a:gd name="T7" fmla="*/ 35 h 53"/>
                <a:gd name="T8" fmla="*/ 63 w 66"/>
                <a:gd name="T9" fmla="*/ 14 h 53"/>
                <a:gd name="T10" fmla="*/ 64 w 66"/>
                <a:gd name="T11" fmla="*/ 6 h 53"/>
                <a:gd name="T12" fmla="*/ 60 w 66"/>
                <a:gd name="T13" fmla="*/ 7 h 53"/>
                <a:gd name="T14" fmla="*/ 57 w 66"/>
                <a:gd name="T15" fmla="*/ 8 h 53"/>
                <a:gd name="T16" fmla="*/ 58 w 66"/>
                <a:gd name="T17" fmla="*/ 3 h 53"/>
                <a:gd name="T18" fmla="*/ 52 w 66"/>
                <a:gd name="T19" fmla="*/ 1 h 53"/>
                <a:gd name="T20" fmla="*/ 32 w 66"/>
                <a:gd name="T21" fmla="*/ 2 h 53"/>
                <a:gd name="T22" fmla="*/ 32 w 66"/>
                <a:gd name="T23" fmla="*/ 2 h 53"/>
                <a:gd name="T24" fmla="*/ 1 w 66"/>
                <a:gd name="T25" fmla="*/ 3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53">
                  <a:moveTo>
                    <a:pt x="1" y="34"/>
                  </a:moveTo>
                  <a:cubicBezTo>
                    <a:pt x="0" y="46"/>
                    <a:pt x="13" y="48"/>
                    <a:pt x="13" y="48"/>
                  </a:cubicBezTo>
                  <a:cubicBezTo>
                    <a:pt x="34" y="53"/>
                    <a:pt x="46" y="45"/>
                    <a:pt x="54" y="35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61" y="25"/>
                    <a:pt x="63" y="14"/>
                    <a:pt x="63" y="14"/>
                  </a:cubicBezTo>
                  <a:cubicBezTo>
                    <a:pt x="63" y="14"/>
                    <a:pt x="66" y="6"/>
                    <a:pt x="64" y="6"/>
                  </a:cubicBezTo>
                  <a:cubicBezTo>
                    <a:pt x="63" y="5"/>
                    <a:pt x="61" y="6"/>
                    <a:pt x="60" y="7"/>
                  </a:cubicBezTo>
                  <a:cubicBezTo>
                    <a:pt x="58" y="8"/>
                    <a:pt x="57" y="8"/>
                    <a:pt x="57" y="8"/>
                  </a:cubicBezTo>
                  <a:cubicBezTo>
                    <a:pt x="55" y="8"/>
                    <a:pt x="57" y="6"/>
                    <a:pt x="58" y="3"/>
                  </a:cubicBezTo>
                  <a:cubicBezTo>
                    <a:pt x="59" y="0"/>
                    <a:pt x="52" y="1"/>
                    <a:pt x="52" y="1"/>
                  </a:cubicBezTo>
                  <a:cubicBezTo>
                    <a:pt x="44" y="1"/>
                    <a:pt x="37" y="1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7" y="8"/>
                    <a:pt x="1" y="23"/>
                    <a:pt x="1" y="34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4" name="Freeform 1083">
              <a:extLst>
                <a:ext uri="{FF2B5EF4-FFF2-40B4-BE49-F238E27FC236}">
                  <a16:creationId xmlns:a16="http://schemas.microsoft.com/office/drawing/2014/main" id="{DC937C7B-15BC-49D7-80E5-E8F695E92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6551" y="1039813"/>
              <a:ext cx="174625" cy="158750"/>
            </a:xfrm>
            <a:custGeom>
              <a:avLst/>
              <a:gdLst>
                <a:gd name="T0" fmla="*/ 31 w 53"/>
                <a:gd name="T1" fmla="*/ 0 h 48"/>
                <a:gd name="T2" fmla="*/ 0 w 53"/>
                <a:gd name="T3" fmla="*/ 32 h 48"/>
                <a:gd name="T4" fmla="*/ 0 w 53"/>
                <a:gd name="T5" fmla="*/ 32 h 48"/>
                <a:gd name="T6" fmla="*/ 12 w 53"/>
                <a:gd name="T7" fmla="*/ 46 h 48"/>
                <a:gd name="T8" fmla="*/ 25 w 53"/>
                <a:gd name="T9" fmla="*/ 48 h 48"/>
                <a:gd name="T10" fmla="*/ 53 w 53"/>
                <a:gd name="T11" fmla="*/ 33 h 48"/>
                <a:gd name="T12" fmla="*/ 27 w 53"/>
                <a:gd name="T13" fmla="*/ 44 h 48"/>
                <a:gd name="T14" fmla="*/ 23 w 53"/>
                <a:gd name="T15" fmla="*/ 44 h 48"/>
                <a:gd name="T16" fmla="*/ 38 w 53"/>
                <a:gd name="T17" fmla="*/ 30 h 48"/>
                <a:gd name="T18" fmla="*/ 20 w 53"/>
                <a:gd name="T19" fmla="*/ 36 h 48"/>
                <a:gd name="T20" fmla="*/ 17 w 53"/>
                <a:gd name="T21" fmla="*/ 35 h 48"/>
                <a:gd name="T22" fmla="*/ 26 w 53"/>
                <a:gd name="T23" fmla="*/ 25 h 48"/>
                <a:gd name="T24" fmla="*/ 26 w 53"/>
                <a:gd name="T25" fmla="*/ 25 h 48"/>
                <a:gd name="T26" fmla="*/ 11 w 53"/>
                <a:gd name="T27" fmla="*/ 29 h 48"/>
                <a:gd name="T28" fmla="*/ 9 w 53"/>
                <a:gd name="T29" fmla="*/ 29 h 48"/>
                <a:gd name="T30" fmla="*/ 26 w 53"/>
                <a:gd name="T31" fmla="*/ 12 h 48"/>
                <a:gd name="T32" fmla="*/ 24 w 53"/>
                <a:gd name="T33" fmla="*/ 11 h 48"/>
                <a:gd name="T34" fmla="*/ 9 w 53"/>
                <a:gd name="T35" fmla="*/ 17 h 48"/>
                <a:gd name="T36" fmla="*/ 31 w 53"/>
                <a:gd name="T3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48">
                  <a:moveTo>
                    <a:pt x="31" y="0"/>
                  </a:moveTo>
                  <a:cubicBezTo>
                    <a:pt x="6" y="6"/>
                    <a:pt x="0" y="21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4"/>
                    <a:pt x="12" y="46"/>
                    <a:pt x="12" y="46"/>
                  </a:cubicBezTo>
                  <a:cubicBezTo>
                    <a:pt x="17" y="47"/>
                    <a:pt x="21" y="48"/>
                    <a:pt x="25" y="48"/>
                  </a:cubicBezTo>
                  <a:cubicBezTo>
                    <a:pt x="38" y="48"/>
                    <a:pt x="47" y="41"/>
                    <a:pt x="53" y="33"/>
                  </a:cubicBezTo>
                  <a:cubicBezTo>
                    <a:pt x="52" y="34"/>
                    <a:pt x="39" y="44"/>
                    <a:pt x="27" y="44"/>
                  </a:cubicBezTo>
                  <a:cubicBezTo>
                    <a:pt x="26" y="44"/>
                    <a:pt x="25" y="44"/>
                    <a:pt x="23" y="44"/>
                  </a:cubicBezTo>
                  <a:cubicBezTo>
                    <a:pt x="11" y="40"/>
                    <a:pt x="30" y="39"/>
                    <a:pt x="38" y="30"/>
                  </a:cubicBezTo>
                  <a:cubicBezTo>
                    <a:pt x="38" y="31"/>
                    <a:pt x="26" y="36"/>
                    <a:pt x="20" y="36"/>
                  </a:cubicBezTo>
                  <a:cubicBezTo>
                    <a:pt x="18" y="36"/>
                    <a:pt x="17" y="36"/>
                    <a:pt x="17" y="35"/>
                  </a:cubicBezTo>
                  <a:cubicBezTo>
                    <a:pt x="13" y="32"/>
                    <a:pt x="23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3" y="25"/>
                    <a:pt x="17" y="25"/>
                    <a:pt x="11" y="29"/>
                  </a:cubicBezTo>
                  <a:cubicBezTo>
                    <a:pt x="10" y="29"/>
                    <a:pt x="9" y="29"/>
                    <a:pt x="9" y="29"/>
                  </a:cubicBezTo>
                  <a:cubicBezTo>
                    <a:pt x="5" y="29"/>
                    <a:pt x="14" y="14"/>
                    <a:pt x="26" y="12"/>
                  </a:cubicBezTo>
                  <a:cubicBezTo>
                    <a:pt x="26" y="12"/>
                    <a:pt x="25" y="11"/>
                    <a:pt x="24" y="11"/>
                  </a:cubicBezTo>
                  <a:cubicBezTo>
                    <a:pt x="21" y="11"/>
                    <a:pt x="15" y="12"/>
                    <a:pt x="9" y="17"/>
                  </a:cubicBezTo>
                  <a:cubicBezTo>
                    <a:pt x="9" y="17"/>
                    <a:pt x="18" y="6"/>
                    <a:pt x="31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5" name="Freeform 1084">
              <a:extLst>
                <a:ext uri="{FF2B5EF4-FFF2-40B4-BE49-F238E27FC236}">
                  <a16:creationId xmlns:a16="http://schemas.microsoft.com/office/drawing/2014/main" id="{C852DAC9-7BC9-478E-9E59-2C4D97883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5438" y="1122363"/>
              <a:ext cx="57150" cy="73025"/>
            </a:xfrm>
            <a:custGeom>
              <a:avLst/>
              <a:gdLst>
                <a:gd name="T0" fmla="*/ 17 w 17"/>
                <a:gd name="T1" fmla="*/ 21 h 22"/>
                <a:gd name="T2" fmla="*/ 5 w 17"/>
                <a:gd name="T3" fmla="*/ 18 h 22"/>
                <a:gd name="T4" fmla="*/ 2 w 17"/>
                <a:gd name="T5" fmla="*/ 17 h 22"/>
                <a:gd name="T6" fmla="*/ 1 w 17"/>
                <a:gd name="T7" fmla="*/ 13 h 22"/>
                <a:gd name="T8" fmla="*/ 3 w 17"/>
                <a:gd name="T9" fmla="*/ 0 h 22"/>
                <a:gd name="T10" fmla="*/ 4 w 17"/>
                <a:gd name="T11" fmla="*/ 10 h 22"/>
                <a:gd name="T12" fmla="*/ 7 w 17"/>
                <a:gd name="T13" fmla="*/ 4 h 22"/>
                <a:gd name="T14" fmla="*/ 5 w 17"/>
                <a:gd name="T15" fmla="*/ 13 h 22"/>
                <a:gd name="T16" fmla="*/ 13 w 17"/>
                <a:gd name="T17" fmla="*/ 14 h 22"/>
                <a:gd name="T18" fmla="*/ 8 w 17"/>
                <a:gd name="T19" fmla="*/ 17 h 22"/>
                <a:gd name="T20" fmla="*/ 17 w 17"/>
                <a:gd name="T2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2">
                  <a:moveTo>
                    <a:pt x="17" y="21"/>
                  </a:moveTo>
                  <a:cubicBezTo>
                    <a:pt x="17" y="21"/>
                    <a:pt x="11" y="22"/>
                    <a:pt x="5" y="18"/>
                  </a:cubicBezTo>
                  <a:cubicBezTo>
                    <a:pt x="5" y="18"/>
                    <a:pt x="3" y="19"/>
                    <a:pt x="2" y="17"/>
                  </a:cubicBezTo>
                  <a:cubicBezTo>
                    <a:pt x="0" y="16"/>
                    <a:pt x="1" y="15"/>
                    <a:pt x="1" y="13"/>
                  </a:cubicBezTo>
                  <a:cubicBezTo>
                    <a:pt x="1" y="11"/>
                    <a:pt x="0" y="6"/>
                    <a:pt x="3" y="0"/>
                  </a:cubicBezTo>
                  <a:cubicBezTo>
                    <a:pt x="3" y="0"/>
                    <a:pt x="3" y="7"/>
                    <a:pt x="4" y="10"/>
                  </a:cubicBezTo>
                  <a:cubicBezTo>
                    <a:pt x="4" y="10"/>
                    <a:pt x="5" y="6"/>
                    <a:pt x="7" y="4"/>
                  </a:cubicBezTo>
                  <a:cubicBezTo>
                    <a:pt x="7" y="4"/>
                    <a:pt x="5" y="11"/>
                    <a:pt x="5" y="13"/>
                  </a:cubicBezTo>
                  <a:cubicBezTo>
                    <a:pt x="7" y="16"/>
                    <a:pt x="13" y="14"/>
                    <a:pt x="13" y="14"/>
                  </a:cubicBezTo>
                  <a:cubicBezTo>
                    <a:pt x="13" y="14"/>
                    <a:pt x="10" y="17"/>
                    <a:pt x="8" y="17"/>
                  </a:cubicBezTo>
                  <a:cubicBezTo>
                    <a:pt x="8" y="17"/>
                    <a:pt x="10" y="20"/>
                    <a:pt x="17" y="21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6" name="Freeform 1085">
              <a:extLst>
                <a:ext uri="{FF2B5EF4-FFF2-40B4-BE49-F238E27FC236}">
                  <a16:creationId xmlns:a16="http://schemas.microsoft.com/office/drawing/2014/main" id="{E01B8792-0953-4D99-BBD1-047691D43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0038" y="1169988"/>
              <a:ext cx="36513" cy="19050"/>
            </a:xfrm>
            <a:custGeom>
              <a:avLst/>
              <a:gdLst>
                <a:gd name="T0" fmla="*/ 11 w 11"/>
                <a:gd name="T1" fmla="*/ 4 h 6"/>
                <a:gd name="T2" fmla="*/ 4 w 11"/>
                <a:gd name="T3" fmla="*/ 6 h 6"/>
                <a:gd name="T4" fmla="*/ 0 w 11"/>
                <a:gd name="T5" fmla="*/ 4 h 6"/>
                <a:gd name="T6" fmla="*/ 9 w 11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6">
                  <a:moveTo>
                    <a:pt x="11" y="4"/>
                  </a:moveTo>
                  <a:cubicBezTo>
                    <a:pt x="11" y="4"/>
                    <a:pt x="10" y="4"/>
                    <a:pt x="4" y="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6" y="4"/>
                    <a:pt x="9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48" name="Group 747">
            <a:extLst>
              <a:ext uri="{FF2B5EF4-FFF2-40B4-BE49-F238E27FC236}">
                <a16:creationId xmlns:a16="http://schemas.microsoft.com/office/drawing/2014/main" id="{E1487C78-3BDB-4B70-96CB-C66A12E07FA0}"/>
              </a:ext>
            </a:extLst>
          </p:cNvPr>
          <p:cNvGrpSpPr/>
          <p:nvPr/>
        </p:nvGrpSpPr>
        <p:grpSpPr>
          <a:xfrm flipH="1">
            <a:off x="-665410" y="2436017"/>
            <a:ext cx="4802186" cy="1544493"/>
            <a:chOff x="8279538" y="418589"/>
            <a:chExt cx="4538648" cy="1459733"/>
          </a:xfrm>
        </p:grpSpPr>
        <p:sp>
          <p:nvSpPr>
            <p:cNvPr id="749" name="AutoShape 465">
              <a:extLst>
                <a:ext uri="{FF2B5EF4-FFF2-40B4-BE49-F238E27FC236}">
                  <a16:creationId xmlns:a16="http://schemas.microsoft.com/office/drawing/2014/main" id="{763E329C-1791-46CC-80FF-80520A36D14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8279538" y="418589"/>
              <a:ext cx="4538648" cy="1444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83445304-DFA6-4B98-8FA2-4CCC50B76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5590" y="648145"/>
              <a:ext cx="3366409" cy="997491"/>
            </a:xfrm>
            <a:custGeom>
              <a:avLst/>
              <a:gdLst>
                <a:gd name="connsiteX0" fmla="*/ 3366409 w 3366409"/>
                <a:gd name="connsiteY0" fmla="*/ 0 h 997491"/>
                <a:gd name="connsiteX1" fmla="*/ 3366409 w 3366409"/>
                <a:gd name="connsiteY1" fmla="*/ 162531 h 997491"/>
                <a:gd name="connsiteX2" fmla="*/ 3351842 w 3366409"/>
                <a:gd name="connsiteY2" fmla="*/ 168396 h 997491"/>
                <a:gd name="connsiteX3" fmla="*/ 3117671 w 3366409"/>
                <a:gd name="connsiteY3" fmla="*/ 272515 h 997491"/>
                <a:gd name="connsiteX4" fmla="*/ 2937539 w 3366409"/>
                <a:gd name="connsiteY4" fmla="*/ 282862 h 997491"/>
                <a:gd name="connsiteX5" fmla="*/ 2314799 w 3366409"/>
                <a:gd name="connsiteY5" fmla="*/ 334598 h 997491"/>
                <a:gd name="connsiteX6" fmla="*/ 1980268 w 3366409"/>
                <a:gd name="connsiteY6" fmla="*/ 313904 h 997491"/>
                <a:gd name="connsiteX7" fmla="*/ 1815577 w 3366409"/>
                <a:gd name="connsiteY7" fmla="*/ 381161 h 997491"/>
                <a:gd name="connsiteX8" fmla="*/ 1614859 w 3366409"/>
                <a:gd name="connsiteY8" fmla="*/ 577757 h 997491"/>
                <a:gd name="connsiteX9" fmla="*/ 1388408 w 3366409"/>
                <a:gd name="connsiteY9" fmla="*/ 639841 h 997491"/>
                <a:gd name="connsiteX10" fmla="*/ 981825 w 3366409"/>
                <a:gd name="connsiteY10" fmla="*/ 582931 h 997491"/>
                <a:gd name="connsiteX11" fmla="*/ 652442 w 3366409"/>
                <a:gd name="connsiteY11" fmla="*/ 857132 h 997491"/>
                <a:gd name="connsiteX12" fmla="*/ 410551 w 3366409"/>
                <a:gd name="connsiteY12" fmla="*/ 960604 h 997491"/>
                <a:gd name="connsiteX13" fmla="*/ 323058 w 3366409"/>
                <a:gd name="connsiteY13" fmla="*/ 960604 h 997491"/>
                <a:gd name="connsiteX14" fmla="*/ 765667 w 3366409"/>
                <a:gd name="connsiteY14" fmla="*/ 727792 h 997491"/>
                <a:gd name="connsiteX15" fmla="*/ 930359 w 3366409"/>
                <a:gd name="connsiteY15" fmla="*/ 562237 h 997491"/>
                <a:gd name="connsiteX16" fmla="*/ 281885 w 3366409"/>
                <a:gd name="connsiteY16" fmla="*/ 396681 h 997491"/>
                <a:gd name="connsiteX17" fmla="*/ 9115 w 3366409"/>
                <a:gd name="connsiteY17" fmla="*/ 334598 h 997491"/>
                <a:gd name="connsiteX18" fmla="*/ 405404 w 3366409"/>
                <a:gd name="connsiteY18" fmla="*/ 381161 h 997491"/>
                <a:gd name="connsiteX19" fmla="*/ 395111 w 3366409"/>
                <a:gd name="connsiteY19" fmla="*/ 282862 h 997491"/>
                <a:gd name="connsiteX20" fmla="*/ 446577 w 3366409"/>
                <a:gd name="connsiteY20" fmla="*/ 381161 h 997491"/>
                <a:gd name="connsiteX21" fmla="*/ 1059024 w 3366409"/>
                <a:gd name="connsiteY21" fmla="*/ 541542 h 997491"/>
                <a:gd name="connsiteX22" fmla="*/ 1475900 w 3366409"/>
                <a:gd name="connsiteY22" fmla="*/ 567410 h 997491"/>
                <a:gd name="connsiteX23" fmla="*/ 1779550 w 3366409"/>
                <a:gd name="connsiteY23" fmla="*/ 293209 h 997491"/>
                <a:gd name="connsiteX24" fmla="*/ 1342088 w 3366409"/>
                <a:gd name="connsiteY24" fmla="*/ 215605 h 997491"/>
                <a:gd name="connsiteX25" fmla="*/ 1460460 w 3366409"/>
                <a:gd name="connsiteY25" fmla="*/ 210432 h 997491"/>
                <a:gd name="connsiteX26" fmla="*/ 1594272 w 3366409"/>
                <a:gd name="connsiteY26" fmla="*/ 215605 h 997491"/>
                <a:gd name="connsiteX27" fmla="*/ 1789844 w 3366409"/>
                <a:gd name="connsiteY27" fmla="*/ 225952 h 997491"/>
                <a:gd name="connsiteX28" fmla="*/ 2083201 w 3366409"/>
                <a:gd name="connsiteY28" fmla="*/ 241473 h 997491"/>
                <a:gd name="connsiteX29" fmla="*/ 2747114 w 3366409"/>
                <a:gd name="connsiteY29" fmla="*/ 200084 h 997491"/>
                <a:gd name="connsiteX30" fmla="*/ 3210309 w 3366409"/>
                <a:gd name="connsiteY30" fmla="*/ 55224 h 99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366409" h="997491">
                  <a:moveTo>
                    <a:pt x="3366409" y="0"/>
                  </a:moveTo>
                  <a:lnTo>
                    <a:pt x="3366409" y="162531"/>
                  </a:lnTo>
                  <a:lnTo>
                    <a:pt x="3351842" y="168396"/>
                  </a:lnTo>
                  <a:cubicBezTo>
                    <a:pt x="3247623" y="211725"/>
                    <a:pt x="3151124" y="254407"/>
                    <a:pt x="3117671" y="272515"/>
                  </a:cubicBezTo>
                  <a:cubicBezTo>
                    <a:pt x="3045618" y="308730"/>
                    <a:pt x="3030178" y="288036"/>
                    <a:pt x="2937539" y="282862"/>
                  </a:cubicBezTo>
                  <a:cubicBezTo>
                    <a:pt x="2850047" y="277688"/>
                    <a:pt x="2428024" y="329424"/>
                    <a:pt x="2314799" y="334598"/>
                  </a:cubicBezTo>
                  <a:cubicBezTo>
                    <a:pt x="2242746" y="334598"/>
                    <a:pt x="2083201" y="324251"/>
                    <a:pt x="1980268" y="313904"/>
                  </a:cubicBezTo>
                  <a:cubicBezTo>
                    <a:pt x="1918509" y="308730"/>
                    <a:pt x="1856750" y="334598"/>
                    <a:pt x="1815577" y="381161"/>
                  </a:cubicBezTo>
                  <a:cubicBezTo>
                    <a:pt x="1764111" y="443244"/>
                    <a:pt x="1686911" y="526021"/>
                    <a:pt x="1614859" y="577757"/>
                  </a:cubicBezTo>
                  <a:cubicBezTo>
                    <a:pt x="1486193" y="665709"/>
                    <a:pt x="1506780" y="645014"/>
                    <a:pt x="1388408" y="639841"/>
                  </a:cubicBezTo>
                  <a:cubicBezTo>
                    <a:pt x="1275182" y="639841"/>
                    <a:pt x="981825" y="582931"/>
                    <a:pt x="981825" y="582931"/>
                  </a:cubicBezTo>
                  <a:cubicBezTo>
                    <a:pt x="981825" y="582931"/>
                    <a:pt x="781107" y="810570"/>
                    <a:pt x="652442" y="857132"/>
                  </a:cubicBezTo>
                  <a:cubicBezTo>
                    <a:pt x="518630" y="898521"/>
                    <a:pt x="503190" y="914042"/>
                    <a:pt x="410551" y="960604"/>
                  </a:cubicBezTo>
                  <a:cubicBezTo>
                    <a:pt x="312765" y="1007166"/>
                    <a:pt x="281885" y="1012340"/>
                    <a:pt x="323058" y="960604"/>
                  </a:cubicBezTo>
                  <a:cubicBezTo>
                    <a:pt x="359085" y="914042"/>
                    <a:pt x="652442" y="820917"/>
                    <a:pt x="765667" y="727792"/>
                  </a:cubicBezTo>
                  <a:cubicBezTo>
                    <a:pt x="884039" y="639841"/>
                    <a:pt x="930359" y="562237"/>
                    <a:pt x="930359" y="562237"/>
                  </a:cubicBezTo>
                  <a:cubicBezTo>
                    <a:pt x="775960" y="505327"/>
                    <a:pt x="395111" y="417376"/>
                    <a:pt x="281885" y="396681"/>
                  </a:cubicBezTo>
                  <a:cubicBezTo>
                    <a:pt x="173806" y="375987"/>
                    <a:pt x="-47498" y="344945"/>
                    <a:pt x="9115" y="334598"/>
                  </a:cubicBezTo>
                  <a:cubicBezTo>
                    <a:pt x="65728" y="319077"/>
                    <a:pt x="405404" y="381161"/>
                    <a:pt x="405404" y="381161"/>
                  </a:cubicBezTo>
                  <a:cubicBezTo>
                    <a:pt x="405404" y="381161"/>
                    <a:pt x="379671" y="262168"/>
                    <a:pt x="395111" y="282862"/>
                  </a:cubicBezTo>
                  <a:cubicBezTo>
                    <a:pt x="420844" y="329424"/>
                    <a:pt x="425991" y="375987"/>
                    <a:pt x="446577" y="381161"/>
                  </a:cubicBezTo>
                  <a:cubicBezTo>
                    <a:pt x="462017" y="391508"/>
                    <a:pt x="920066" y="500153"/>
                    <a:pt x="1059024" y="541542"/>
                  </a:cubicBezTo>
                  <a:cubicBezTo>
                    <a:pt x="1218569" y="582931"/>
                    <a:pt x="1347235" y="593278"/>
                    <a:pt x="1475900" y="567410"/>
                  </a:cubicBezTo>
                  <a:cubicBezTo>
                    <a:pt x="1604565" y="541542"/>
                    <a:pt x="1779550" y="293209"/>
                    <a:pt x="1779550" y="293209"/>
                  </a:cubicBezTo>
                  <a:cubicBezTo>
                    <a:pt x="1779550" y="293209"/>
                    <a:pt x="1434727" y="256994"/>
                    <a:pt x="1342088" y="215605"/>
                  </a:cubicBezTo>
                  <a:cubicBezTo>
                    <a:pt x="1285475" y="194911"/>
                    <a:pt x="1372968" y="200084"/>
                    <a:pt x="1460460" y="210432"/>
                  </a:cubicBezTo>
                  <a:cubicBezTo>
                    <a:pt x="1522220" y="215605"/>
                    <a:pt x="1583979" y="220779"/>
                    <a:pt x="1594272" y="215605"/>
                  </a:cubicBezTo>
                  <a:cubicBezTo>
                    <a:pt x="1609712" y="205258"/>
                    <a:pt x="1686911" y="215605"/>
                    <a:pt x="1789844" y="225952"/>
                  </a:cubicBezTo>
                  <a:cubicBezTo>
                    <a:pt x="1877336" y="236300"/>
                    <a:pt x="1980268" y="241473"/>
                    <a:pt x="2083201" y="241473"/>
                  </a:cubicBezTo>
                  <a:cubicBezTo>
                    <a:pt x="2309652" y="241473"/>
                    <a:pt x="2474343" y="241473"/>
                    <a:pt x="2747114" y="200084"/>
                  </a:cubicBezTo>
                  <a:cubicBezTo>
                    <a:pt x="3019885" y="158696"/>
                    <a:pt x="2978712" y="153522"/>
                    <a:pt x="3210309" y="55224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51" name="Freeform 468">
              <a:extLst>
                <a:ext uri="{FF2B5EF4-FFF2-40B4-BE49-F238E27FC236}">
                  <a16:creationId xmlns:a16="http://schemas.microsoft.com/office/drawing/2014/main" id="{A5F7432D-30AD-4F85-959E-A2FAC9671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9538" y="1013711"/>
              <a:ext cx="529996" cy="357073"/>
            </a:xfrm>
            <a:custGeom>
              <a:avLst/>
              <a:gdLst>
                <a:gd name="T0" fmla="*/ 103 w 103"/>
                <a:gd name="T1" fmla="*/ 34 h 69"/>
                <a:gd name="T2" fmla="*/ 9 w 103"/>
                <a:gd name="T3" fmla="*/ 29 h 69"/>
                <a:gd name="T4" fmla="*/ 6 w 103"/>
                <a:gd name="T5" fmla="*/ 38 h 69"/>
                <a:gd name="T6" fmla="*/ 1 w 103"/>
                <a:gd name="T7" fmla="*/ 50 h 69"/>
                <a:gd name="T8" fmla="*/ 36 w 103"/>
                <a:gd name="T9" fmla="*/ 64 h 69"/>
                <a:gd name="T10" fmla="*/ 103 w 103"/>
                <a:gd name="T1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3" h="69">
                  <a:moveTo>
                    <a:pt x="103" y="34"/>
                  </a:moveTo>
                  <a:cubicBezTo>
                    <a:pt x="103" y="34"/>
                    <a:pt x="54" y="0"/>
                    <a:pt x="9" y="29"/>
                  </a:cubicBezTo>
                  <a:cubicBezTo>
                    <a:pt x="9" y="29"/>
                    <a:pt x="2" y="34"/>
                    <a:pt x="6" y="38"/>
                  </a:cubicBezTo>
                  <a:cubicBezTo>
                    <a:pt x="11" y="41"/>
                    <a:pt x="0" y="45"/>
                    <a:pt x="1" y="50"/>
                  </a:cubicBezTo>
                  <a:cubicBezTo>
                    <a:pt x="1" y="55"/>
                    <a:pt x="16" y="59"/>
                    <a:pt x="36" y="64"/>
                  </a:cubicBezTo>
                  <a:cubicBezTo>
                    <a:pt x="55" y="69"/>
                    <a:pt x="82" y="69"/>
                    <a:pt x="103" y="5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2" name="Freeform 469">
              <a:extLst>
                <a:ext uri="{FF2B5EF4-FFF2-40B4-BE49-F238E27FC236}">
                  <a16:creationId xmlns:a16="http://schemas.microsoft.com/office/drawing/2014/main" id="{579D82FC-435B-4D5D-BBA7-11C5420C6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3477" y="1168667"/>
              <a:ext cx="350336" cy="103304"/>
            </a:xfrm>
            <a:custGeom>
              <a:avLst/>
              <a:gdLst>
                <a:gd name="T0" fmla="*/ 9 w 68"/>
                <a:gd name="T1" fmla="*/ 0 h 20"/>
                <a:gd name="T2" fmla="*/ 37 w 68"/>
                <a:gd name="T3" fmla="*/ 9 h 20"/>
                <a:gd name="T4" fmla="*/ 10 w 68"/>
                <a:gd name="T5" fmla="*/ 14 h 20"/>
                <a:gd name="T6" fmla="*/ 63 w 68"/>
                <a:gd name="T7" fmla="*/ 20 h 20"/>
                <a:gd name="T8" fmla="*/ 68 w 68"/>
                <a:gd name="T9" fmla="*/ 13 h 20"/>
                <a:gd name="T10" fmla="*/ 54 w 68"/>
                <a:gd name="T11" fmla="*/ 2 h 20"/>
                <a:gd name="T12" fmla="*/ 9 w 68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20">
                  <a:moveTo>
                    <a:pt x="9" y="0"/>
                  </a:moveTo>
                  <a:cubicBezTo>
                    <a:pt x="9" y="0"/>
                    <a:pt x="31" y="6"/>
                    <a:pt x="37" y="9"/>
                  </a:cubicBezTo>
                  <a:cubicBezTo>
                    <a:pt x="37" y="9"/>
                    <a:pt x="21" y="9"/>
                    <a:pt x="10" y="14"/>
                  </a:cubicBezTo>
                  <a:cubicBezTo>
                    <a:pt x="0" y="19"/>
                    <a:pt x="63" y="20"/>
                    <a:pt x="63" y="20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13"/>
                    <a:pt x="59" y="2"/>
                    <a:pt x="54" y="2"/>
                  </a:cubicBezTo>
                  <a:cubicBezTo>
                    <a:pt x="49" y="1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3" name="Freeform 470">
              <a:extLst>
                <a:ext uri="{FF2B5EF4-FFF2-40B4-BE49-F238E27FC236}">
                  <a16:creationId xmlns:a16="http://schemas.microsoft.com/office/drawing/2014/main" id="{D891CBDD-F507-4D27-87F9-866BBFA07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5258" y="1211336"/>
              <a:ext cx="565927" cy="231311"/>
            </a:xfrm>
            <a:custGeom>
              <a:avLst/>
              <a:gdLst>
                <a:gd name="T0" fmla="*/ 102 w 110"/>
                <a:gd name="T1" fmla="*/ 31 h 45"/>
                <a:gd name="T2" fmla="*/ 71 w 110"/>
                <a:gd name="T3" fmla="*/ 43 h 45"/>
                <a:gd name="T4" fmla="*/ 69 w 110"/>
                <a:gd name="T5" fmla="*/ 43 h 45"/>
                <a:gd name="T6" fmla="*/ 68 w 110"/>
                <a:gd name="T7" fmla="*/ 44 h 45"/>
                <a:gd name="T8" fmla="*/ 15 w 110"/>
                <a:gd name="T9" fmla="*/ 35 h 45"/>
                <a:gd name="T10" fmla="*/ 12 w 110"/>
                <a:gd name="T11" fmla="*/ 29 h 45"/>
                <a:gd name="T12" fmla="*/ 1 w 110"/>
                <a:gd name="T13" fmla="*/ 20 h 45"/>
                <a:gd name="T14" fmla="*/ 7 w 110"/>
                <a:gd name="T15" fmla="*/ 15 h 45"/>
                <a:gd name="T16" fmla="*/ 99 w 110"/>
                <a:gd name="T17" fmla="*/ 11 h 45"/>
                <a:gd name="T18" fmla="*/ 102 w 110"/>
                <a:gd name="T1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45">
                  <a:moveTo>
                    <a:pt x="102" y="31"/>
                  </a:moveTo>
                  <a:cubicBezTo>
                    <a:pt x="94" y="39"/>
                    <a:pt x="83" y="42"/>
                    <a:pt x="71" y="43"/>
                  </a:cubicBezTo>
                  <a:cubicBezTo>
                    <a:pt x="70" y="43"/>
                    <a:pt x="69" y="43"/>
                    <a:pt x="69" y="43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44" y="45"/>
                    <a:pt x="19" y="38"/>
                    <a:pt x="15" y="35"/>
                  </a:cubicBezTo>
                  <a:cubicBezTo>
                    <a:pt x="8" y="31"/>
                    <a:pt x="13" y="32"/>
                    <a:pt x="12" y="29"/>
                  </a:cubicBezTo>
                  <a:cubicBezTo>
                    <a:pt x="10" y="27"/>
                    <a:pt x="1" y="24"/>
                    <a:pt x="1" y="20"/>
                  </a:cubicBezTo>
                  <a:cubicBezTo>
                    <a:pt x="0" y="16"/>
                    <a:pt x="7" y="15"/>
                    <a:pt x="7" y="15"/>
                  </a:cubicBezTo>
                  <a:cubicBezTo>
                    <a:pt x="45" y="0"/>
                    <a:pt x="83" y="2"/>
                    <a:pt x="99" y="11"/>
                  </a:cubicBezTo>
                  <a:cubicBezTo>
                    <a:pt x="108" y="16"/>
                    <a:pt x="110" y="23"/>
                    <a:pt x="102" y="31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4" name="Freeform 471">
              <a:extLst>
                <a:ext uri="{FF2B5EF4-FFF2-40B4-BE49-F238E27FC236}">
                  <a16:creationId xmlns:a16="http://schemas.microsoft.com/office/drawing/2014/main" id="{0CAF2F0F-A89C-489B-BE56-5F16A61AD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4154" y="1267479"/>
              <a:ext cx="247032" cy="166185"/>
            </a:xfrm>
            <a:custGeom>
              <a:avLst/>
              <a:gdLst>
                <a:gd name="T0" fmla="*/ 40 w 48"/>
                <a:gd name="T1" fmla="*/ 20 h 32"/>
                <a:gd name="T2" fmla="*/ 9 w 48"/>
                <a:gd name="T3" fmla="*/ 32 h 32"/>
                <a:gd name="T4" fmla="*/ 32 w 48"/>
                <a:gd name="T5" fmla="*/ 24 h 32"/>
                <a:gd name="T6" fmla="*/ 4 w 48"/>
                <a:gd name="T7" fmla="*/ 21 h 32"/>
                <a:gd name="T8" fmla="*/ 27 w 48"/>
                <a:gd name="T9" fmla="*/ 14 h 32"/>
                <a:gd name="T10" fmla="*/ 0 w 48"/>
                <a:gd name="T11" fmla="*/ 13 h 32"/>
                <a:gd name="T12" fmla="*/ 25 w 48"/>
                <a:gd name="T13" fmla="*/ 10 h 32"/>
                <a:gd name="T14" fmla="*/ 32 w 48"/>
                <a:gd name="T15" fmla="*/ 0 h 32"/>
                <a:gd name="T16" fmla="*/ 37 w 48"/>
                <a:gd name="T17" fmla="*/ 0 h 32"/>
                <a:gd name="T18" fmla="*/ 40 w 48"/>
                <a:gd name="T1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32">
                  <a:moveTo>
                    <a:pt x="40" y="20"/>
                  </a:moveTo>
                  <a:cubicBezTo>
                    <a:pt x="32" y="28"/>
                    <a:pt x="21" y="31"/>
                    <a:pt x="9" y="32"/>
                  </a:cubicBezTo>
                  <a:cubicBezTo>
                    <a:pt x="17" y="31"/>
                    <a:pt x="30" y="25"/>
                    <a:pt x="32" y="24"/>
                  </a:cubicBezTo>
                  <a:cubicBezTo>
                    <a:pt x="20" y="28"/>
                    <a:pt x="4" y="21"/>
                    <a:pt x="4" y="21"/>
                  </a:cubicBezTo>
                  <a:cubicBezTo>
                    <a:pt x="17" y="22"/>
                    <a:pt x="27" y="14"/>
                    <a:pt x="27" y="14"/>
                  </a:cubicBezTo>
                  <a:cubicBezTo>
                    <a:pt x="18" y="17"/>
                    <a:pt x="0" y="13"/>
                    <a:pt x="0" y="13"/>
                  </a:cubicBezTo>
                  <a:cubicBezTo>
                    <a:pt x="0" y="13"/>
                    <a:pt x="17" y="14"/>
                    <a:pt x="25" y="10"/>
                  </a:cubicBezTo>
                  <a:cubicBezTo>
                    <a:pt x="33" y="6"/>
                    <a:pt x="32" y="0"/>
                    <a:pt x="3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6" y="5"/>
                    <a:pt x="48" y="12"/>
                    <a:pt x="40" y="20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5" name="Freeform 472">
              <a:extLst>
                <a:ext uri="{FF2B5EF4-FFF2-40B4-BE49-F238E27FC236}">
                  <a16:creationId xmlns:a16="http://schemas.microsoft.com/office/drawing/2014/main" id="{02699293-C8F1-4BE5-9EC1-E346A0AC3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1402" y="993499"/>
              <a:ext cx="509784" cy="238049"/>
            </a:xfrm>
            <a:custGeom>
              <a:avLst/>
              <a:gdLst>
                <a:gd name="T0" fmla="*/ 89 w 99"/>
                <a:gd name="T1" fmla="*/ 46 h 46"/>
                <a:gd name="T2" fmla="*/ 68 w 99"/>
                <a:gd name="T3" fmla="*/ 43 h 46"/>
                <a:gd name="T4" fmla="*/ 68 w 99"/>
                <a:gd name="T5" fmla="*/ 43 h 46"/>
                <a:gd name="T6" fmla="*/ 63 w 99"/>
                <a:gd name="T7" fmla="*/ 42 h 46"/>
                <a:gd name="T8" fmla="*/ 60 w 99"/>
                <a:gd name="T9" fmla="*/ 41 h 46"/>
                <a:gd name="T10" fmla="*/ 60 w 99"/>
                <a:gd name="T11" fmla="*/ 41 h 46"/>
                <a:gd name="T12" fmla="*/ 6 w 99"/>
                <a:gd name="T13" fmla="*/ 25 h 46"/>
                <a:gd name="T14" fmla="*/ 13 w 99"/>
                <a:gd name="T15" fmla="*/ 15 h 46"/>
                <a:gd name="T16" fmla="*/ 13 w 99"/>
                <a:gd name="T17" fmla="*/ 3 h 46"/>
                <a:gd name="T18" fmla="*/ 62 w 99"/>
                <a:gd name="T19" fmla="*/ 10 h 46"/>
                <a:gd name="T20" fmla="*/ 94 w 99"/>
                <a:gd name="T21" fmla="*/ 34 h 46"/>
                <a:gd name="T22" fmla="*/ 89 w 99"/>
                <a:gd name="T2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46">
                  <a:moveTo>
                    <a:pt x="89" y="46"/>
                  </a:moveTo>
                  <a:cubicBezTo>
                    <a:pt x="89" y="46"/>
                    <a:pt x="80" y="45"/>
                    <a:pt x="68" y="43"/>
                  </a:cubicBezTo>
                  <a:cubicBezTo>
                    <a:pt x="68" y="43"/>
                    <a:pt x="68" y="43"/>
                    <a:pt x="68" y="43"/>
                  </a:cubicBezTo>
                  <a:cubicBezTo>
                    <a:pt x="66" y="42"/>
                    <a:pt x="65" y="42"/>
                    <a:pt x="63" y="42"/>
                  </a:cubicBezTo>
                  <a:cubicBezTo>
                    <a:pt x="62" y="41"/>
                    <a:pt x="61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38" y="37"/>
                    <a:pt x="10" y="30"/>
                    <a:pt x="6" y="25"/>
                  </a:cubicBezTo>
                  <a:cubicBezTo>
                    <a:pt x="0" y="15"/>
                    <a:pt x="11" y="16"/>
                    <a:pt x="13" y="15"/>
                  </a:cubicBezTo>
                  <a:cubicBezTo>
                    <a:pt x="16" y="13"/>
                    <a:pt x="11" y="5"/>
                    <a:pt x="13" y="3"/>
                  </a:cubicBezTo>
                  <a:cubicBezTo>
                    <a:pt x="14" y="1"/>
                    <a:pt x="38" y="0"/>
                    <a:pt x="62" y="10"/>
                  </a:cubicBezTo>
                  <a:cubicBezTo>
                    <a:pt x="74" y="15"/>
                    <a:pt x="86" y="22"/>
                    <a:pt x="94" y="34"/>
                  </a:cubicBezTo>
                  <a:cubicBezTo>
                    <a:pt x="94" y="34"/>
                    <a:pt x="99" y="46"/>
                    <a:pt x="89" y="46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6" name="Freeform 473">
              <a:extLst>
                <a:ext uri="{FF2B5EF4-FFF2-40B4-BE49-F238E27FC236}">
                  <a16:creationId xmlns:a16="http://schemas.microsoft.com/office/drawing/2014/main" id="{944D7618-AEDC-4F11-8148-D918DC909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2967" y="1132735"/>
              <a:ext cx="179659" cy="264998"/>
            </a:xfrm>
            <a:custGeom>
              <a:avLst/>
              <a:gdLst>
                <a:gd name="T0" fmla="*/ 22 w 35"/>
                <a:gd name="T1" fmla="*/ 5 h 51"/>
                <a:gd name="T2" fmla="*/ 11 w 35"/>
                <a:gd name="T3" fmla="*/ 0 h 51"/>
                <a:gd name="T4" fmla="*/ 19 w 35"/>
                <a:gd name="T5" fmla="*/ 15 h 51"/>
                <a:gd name="T6" fmla="*/ 2 w 35"/>
                <a:gd name="T7" fmla="*/ 20 h 51"/>
                <a:gd name="T8" fmla="*/ 17 w 35"/>
                <a:gd name="T9" fmla="*/ 32 h 51"/>
                <a:gd name="T10" fmla="*/ 0 w 35"/>
                <a:gd name="T11" fmla="*/ 47 h 51"/>
                <a:gd name="T12" fmla="*/ 19 w 35"/>
                <a:gd name="T13" fmla="*/ 43 h 51"/>
                <a:gd name="T14" fmla="*/ 15 w 35"/>
                <a:gd name="T15" fmla="*/ 51 h 51"/>
                <a:gd name="T16" fmla="*/ 30 w 35"/>
                <a:gd name="T17" fmla="*/ 33 h 51"/>
                <a:gd name="T18" fmla="*/ 35 w 35"/>
                <a:gd name="T19" fmla="*/ 28 h 51"/>
                <a:gd name="T20" fmla="*/ 31 w 35"/>
                <a:gd name="T21" fmla="*/ 21 h 51"/>
                <a:gd name="T22" fmla="*/ 22 w 35"/>
                <a:gd name="T23" fmla="*/ 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1">
                  <a:moveTo>
                    <a:pt x="22" y="5"/>
                  </a:moveTo>
                  <a:cubicBezTo>
                    <a:pt x="19" y="3"/>
                    <a:pt x="15" y="0"/>
                    <a:pt x="11" y="0"/>
                  </a:cubicBezTo>
                  <a:cubicBezTo>
                    <a:pt x="19" y="6"/>
                    <a:pt x="21" y="12"/>
                    <a:pt x="19" y="15"/>
                  </a:cubicBezTo>
                  <a:cubicBezTo>
                    <a:pt x="16" y="19"/>
                    <a:pt x="2" y="20"/>
                    <a:pt x="2" y="20"/>
                  </a:cubicBezTo>
                  <a:cubicBezTo>
                    <a:pt x="2" y="20"/>
                    <a:pt x="15" y="25"/>
                    <a:pt x="17" y="32"/>
                  </a:cubicBezTo>
                  <a:cubicBezTo>
                    <a:pt x="19" y="38"/>
                    <a:pt x="13" y="47"/>
                    <a:pt x="0" y="47"/>
                  </a:cubicBezTo>
                  <a:cubicBezTo>
                    <a:pt x="8" y="49"/>
                    <a:pt x="14" y="48"/>
                    <a:pt x="19" y="43"/>
                  </a:cubicBezTo>
                  <a:cubicBezTo>
                    <a:pt x="21" y="41"/>
                    <a:pt x="15" y="51"/>
                    <a:pt x="15" y="51"/>
                  </a:cubicBezTo>
                  <a:cubicBezTo>
                    <a:pt x="15" y="51"/>
                    <a:pt x="23" y="48"/>
                    <a:pt x="30" y="33"/>
                  </a:cubicBezTo>
                  <a:cubicBezTo>
                    <a:pt x="31" y="30"/>
                    <a:pt x="34" y="32"/>
                    <a:pt x="35" y="28"/>
                  </a:cubicBezTo>
                  <a:cubicBezTo>
                    <a:pt x="35" y="25"/>
                    <a:pt x="32" y="25"/>
                    <a:pt x="31" y="21"/>
                  </a:cubicBezTo>
                  <a:cubicBezTo>
                    <a:pt x="30" y="17"/>
                    <a:pt x="26" y="8"/>
                    <a:pt x="22" y="5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7" name="Freeform 474">
              <a:extLst>
                <a:ext uri="{FF2B5EF4-FFF2-40B4-BE49-F238E27FC236}">
                  <a16:creationId xmlns:a16="http://schemas.microsoft.com/office/drawing/2014/main" id="{A6D0C389-390A-4391-9701-BF4F5390B8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6694" y="1143964"/>
              <a:ext cx="878086" cy="267243"/>
            </a:xfrm>
            <a:custGeom>
              <a:avLst/>
              <a:gdLst>
                <a:gd name="T0" fmla="*/ 1 w 171"/>
                <a:gd name="T1" fmla="*/ 23 h 52"/>
                <a:gd name="T2" fmla="*/ 167 w 171"/>
                <a:gd name="T3" fmla="*/ 0 h 52"/>
                <a:gd name="T4" fmla="*/ 170 w 171"/>
                <a:gd name="T5" fmla="*/ 10 h 52"/>
                <a:gd name="T6" fmla="*/ 0 w 171"/>
                <a:gd name="T7" fmla="*/ 27 h 52"/>
                <a:gd name="T8" fmla="*/ 1 w 171"/>
                <a:gd name="T9" fmla="*/ 2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52">
                  <a:moveTo>
                    <a:pt x="1" y="23"/>
                  </a:moveTo>
                  <a:cubicBezTo>
                    <a:pt x="1" y="23"/>
                    <a:pt x="121" y="50"/>
                    <a:pt x="167" y="0"/>
                  </a:cubicBezTo>
                  <a:cubicBezTo>
                    <a:pt x="167" y="0"/>
                    <a:pt x="170" y="6"/>
                    <a:pt x="170" y="10"/>
                  </a:cubicBezTo>
                  <a:cubicBezTo>
                    <a:pt x="171" y="15"/>
                    <a:pt x="122" y="52"/>
                    <a:pt x="0" y="27"/>
                  </a:cubicBezTo>
                  <a:cubicBezTo>
                    <a:pt x="1" y="23"/>
                    <a:pt x="1" y="23"/>
                    <a:pt x="1" y="23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" name="Freeform 475">
              <a:extLst>
                <a:ext uri="{FF2B5EF4-FFF2-40B4-BE49-F238E27FC236}">
                  <a16:creationId xmlns:a16="http://schemas.microsoft.com/office/drawing/2014/main" id="{4A1F435A-657A-44DC-B3C1-60192348E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4366" y="1045151"/>
              <a:ext cx="226820" cy="186397"/>
            </a:xfrm>
            <a:custGeom>
              <a:avLst/>
              <a:gdLst>
                <a:gd name="T0" fmla="*/ 34 w 44"/>
                <a:gd name="T1" fmla="*/ 36 h 36"/>
                <a:gd name="T2" fmla="*/ 13 w 44"/>
                <a:gd name="T3" fmla="*/ 33 h 36"/>
                <a:gd name="T4" fmla="*/ 28 w 44"/>
                <a:gd name="T5" fmla="*/ 29 h 36"/>
                <a:gd name="T6" fmla="*/ 0 w 44"/>
                <a:gd name="T7" fmla="*/ 19 h 36"/>
                <a:gd name="T8" fmla="*/ 29 w 44"/>
                <a:gd name="T9" fmla="*/ 24 h 36"/>
                <a:gd name="T10" fmla="*/ 1 w 44"/>
                <a:gd name="T11" fmla="*/ 6 h 36"/>
                <a:gd name="T12" fmla="*/ 25 w 44"/>
                <a:gd name="T13" fmla="*/ 14 h 36"/>
                <a:gd name="T14" fmla="*/ 12 w 44"/>
                <a:gd name="T15" fmla="*/ 5 h 36"/>
                <a:gd name="T16" fmla="*/ 7 w 44"/>
                <a:gd name="T17" fmla="*/ 0 h 36"/>
                <a:gd name="T18" fmla="*/ 39 w 44"/>
                <a:gd name="T19" fmla="*/ 24 h 36"/>
                <a:gd name="T20" fmla="*/ 34 w 44"/>
                <a:gd name="T2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36">
                  <a:moveTo>
                    <a:pt x="34" y="36"/>
                  </a:moveTo>
                  <a:cubicBezTo>
                    <a:pt x="34" y="36"/>
                    <a:pt x="25" y="35"/>
                    <a:pt x="13" y="33"/>
                  </a:cubicBezTo>
                  <a:cubicBezTo>
                    <a:pt x="20" y="34"/>
                    <a:pt x="30" y="34"/>
                    <a:pt x="28" y="29"/>
                  </a:cubicBezTo>
                  <a:cubicBezTo>
                    <a:pt x="24" y="22"/>
                    <a:pt x="0" y="19"/>
                    <a:pt x="0" y="19"/>
                  </a:cubicBezTo>
                  <a:cubicBezTo>
                    <a:pt x="16" y="15"/>
                    <a:pt x="28" y="24"/>
                    <a:pt x="29" y="24"/>
                  </a:cubicBezTo>
                  <a:cubicBezTo>
                    <a:pt x="24" y="13"/>
                    <a:pt x="1" y="6"/>
                    <a:pt x="1" y="6"/>
                  </a:cubicBezTo>
                  <a:cubicBezTo>
                    <a:pt x="14" y="7"/>
                    <a:pt x="24" y="13"/>
                    <a:pt x="25" y="14"/>
                  </a:cubicBezTo>
                  <a:cubicBezTo>
                    <a:pt x="24" y="13"/>
                    <a:pt x="19" y="9"/>
                    <a:pt x="12" y="5"/>
                  </a:cubicBezTo>
                  <a:cubicBezTo>
                    <a:pt x="9" y="3"/>
                    <a:pt x="8" y="1"/>
                    <a:pt x="7" y="0"/>
                  </a:cubicBezTo>
                  <a:cubicBezTo>
                    <a:pt x="19" y="5"/>
                    <a:pt x="31" y="12"/>
                    <a:pt x="39" y="24"/>
                  </a:cubicBezTo>
                  <a:cubicBezTo>
                    <a:pt x="39" y="24"/>
                    <a:pt x="44" y="36"/>
                    <a:pt x="34" y="36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" name="Freeform 476">
              <a:extLst>
                <a:ext uri="{FF2B5EF4-FFF2-40B4-BE49-F238E27FC236}">
                  <a16:creationId xmlns:a16="http://schemas.microsoft.com/office/drawing/2014/main" id="{D34AB40A-C677-4311-82F6-571C31B41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0965" y="831805"/>
              <a:ext cx="220083" cy="166185"/>
            </a:xfrm>
            <a:custGeom>
              <a:avLst/>
              <a:gdLst>
                <a:gd name="T0" fmla="*/ 43 w 43"/>
                <a:gd name="T1" fmla="*/ 23 h 32"/>
                <a:gd name="T2" fmla="*/ 8 w 43"/>
                <a:gd name="T3" fmla="*/ 3 h 32"/>
                <a:gd name="T4" fmla="*/ 5 w 43"/>
                <a:gd name="T5" fmla="*/ 6 h 32"/>
                <a:gd name="T6" fmla="*/ 0 w 43"/>
                <a:gd name="T7" fmla="*/ 9 h 32"/>
                <a:gd name="T8" fmla="*/ 11 w 43"/>
                <a:gd name="T9" fmla="*/ 22 h 32"/>
                <a:gd name="T10" fmla="*/ 40 w 43"/>
                <a:gd name="T11" fmla="*/ 2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32">
                  <a:moveTo>
                    <a:pt x="43" y="23"/>
                  </a:moveTo>
                  <a:cubicBezTo>
                    <a:pt x="43" y="23"/>
                    <a:pt x="31" y="0"/>
                    <a:pt x="8" y="3"/>
                  </a:cubicBezTo>
                  <a:cubicBezTo>
                    <a:pt x="8" y="3"/>
                    <a:pt x="4" y="4"/>
                    <a:pt x="5" y="6"/>
                  </a:cubicBezTo>
                  <a:cubicBezTo>
                    <a:pt x="6" y="8"/>
                    <a:pt x="1" y="7"/>
                    <a:pt x="0" y="9"/>
                  </a:cubicBezTo>
                  <a:cubicBezTo>
                    <a:pt x="0" y="12"/>
                    <a:pt x="5" y="16"/>
                    <a:pt x="11" y="22"/>
                  </a:cubicBezTo>
                  <a:cubicBezTo>
                    <a:pt x="18" y="27"/>
                    <a:pt x="28" y="32"/>
                    <a:pt x="40" y="29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0" name="Freeform 477">
              <a:extLst>
                <a:ext uri="{FF2B5EF4-FFF2-40B4-BE49-F238E27FC236}">
                  <a16:creationId xmlns:a16="http://schemas.microsoft.com/office/drawing/2014/main" id="{91EB025D-AE2A-4E68-B4AF-7487C6E92BB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8337" y="878966"/>
              <a:ext cx="136990" cy="98813"/>
            </a:xfrm>
            <a:custGeom>
              <a:avLst/>
              <a:gdLst>
                <a:gd name="T0" fmla="*/ 7 w 27"/>
                <a:gd name="T1" fmla="*/ 0 h 19"/>
                <a:gd name="T2" fmla="*/ 16 w 27"/>
                <a:gd name="T3" fmla="*/ 9 h 19"/>
                <a:gd name="T4" fmla="*/ 5 w 27"/>
                <a:gd name="T5" fmla="*/ 6 h 19"/>
                <a:gd name="T6" fmla="*/ 24 w 27"/>
                <a:gd name="T7" fmla="*/ 19 h 19"/>
                <a:gd name="T8" fmla="*/ 27 w 27"/>
                <a:gd name="T9" fmla="*/ 17 h 19"/>
                <a:gd name="T10" fmla="*/ 24 w 27"/>
                <a:gd name="T11" fmla="*/ 10 h 19"/>
                <a:gd name="T12" fmla="*/ 7 w 27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9">
                  <a:moveTo>
                    <a:pt x="7" y="0"/>
                  </a:moveTo>
                  <a:cubicBezTo>
                    <a:pt x="7" y="0"/>
                    <a:pt x="15" y="7"/>
                    <a:pt x="16" y="9"/>
                  </a:cubicBezTo>
                  <a:cubicBezTo>
                    <a:pt x="16" y="9"/>
                    <a:pt x="10" y="6"/>
                    <a:pt x="5" y="6"/>
                  </a:cubicBezTo>
                  <a:cubicBezTo>
                    <a:pt x="0" y="6"/>
                    <a:pt x="24" y="19"/>
                    <a:pt x="24" y="19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6" y="11"/>
                    <a:pt x="24" y="10"/>
                  </a:cubicBezTo>
                  <a:cubicBezTo>
                    <a:pt x="22" y="9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1" name="Freeform 478">
              <a:extLst>
                <a:ext uri="{FF2B5EF4-FFF2-40B4-BE49-F238E27FC236}">
                  <a16:creationId xmlns:a16="http://schemas.microsoft.com/office/drawing/2014/main" id="{71233A2F-980A-48BA-A5A0-BB641C063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6473" y="890195"/>
              <a:ext cx="220083" cy="143727"/>
            </a:xfrm>
            <a:custGeom>
              <a:avLst/>
              <a:gdLst>
                <a:gd name="T0" fmla="*/ 38 w 43"/>
                <a:gd name="T1" fmla="*/ 26 h 28"/>
                <a:gd name="T2" fmla="*/ 24 w 43"/>
                <a:gd name="T3" fmla="*/ 25 h 28"/>
                <a:gd name="T4" fmla="*/ 23 w 43"/>
                <a:gd name="T5" fmla="*/ 24 h 28"/>
                <a:gd name="T6" fmla="*/ 23 w 43"/>
                <a:gd name="T7" fmla="*/ 24 h 28"/>
                <a:gd name="T8" fmla="*/ 4 w 43"/>
                <a:gd name="T9" fmla="*/ 11 h 28"/>
                <a:gd name="T10" fmla="*/ 3 w 43"/>
                <a:gd name="T11" fmla="*/ 8 h 28"/>
                <a:gd name="T12" fmla="*/ 1 w 43"/>
                <a:gd name="T13" fmla="*/ 2 h 28"/>
                <a:gd name="T14" fmla="*/ 5 w 43"/>
                <a:gd name="T15" fmla="*/ 1 h 28"/>
                <a:gd name="T16" fmla="*/ 41 w 43"/>
                <a:gd name="T17" fmla="*/ 18 h 28"/>
                <a:gd name="T18" fmla="*/ 38 w 43"/>
                <a:gd name="T19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28">
                  <a:moveTo>
                    <a:pt x="38" y="26"/>
                  </a:moveTo>
                  <a:cubicBezTo>
                    <a:pt x="34" y="28"/>
                    <a:pt x="28" y="27"/>
                    <a:pt x="24" y="25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13" y="20"/>
                    <a:pt x="5" y="12"/>
                    <a:pt x="4" y="11"/>
                  </a:cubicBezTo>
                  <a:cubicBezTo>
                    <a:pt x="2" y="8"/>
                    <a:pt x="4" y="9"/>
                    <a:pt x="3" y="8"/>
                  </a:cubicBezTo>
                  <a:cubicBezTo>
                    <a:pt x="3" y="6"/>
                    <a:pt x="0" y="4"/>
                    <a:pt x="1" y="2"/>
                  </a:cubicBezTo>
                  <a:cubicBezTo>
                    <a:pt x="2" y="0"/>
                    <a:pt x="5" y="1"/>
                    <a:pt x="5" y="1"/>
                  </a:cubicBezTo>
                  <a:cubicBezTo>
                    <a:pt x="22" y="3"/>
                    <a:pt x="37" y="11"/>
                    <a:pt x="41" y="18"/>
                  </a:cubicBezTo>
                  <a:cubicBezTo>
                    <a:pt x="43" y="21"/>
                    <a:pt x="43" y="25"/>
                    <a:pt x="38" y="26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2" name="Freeform 479">
              <a:extLst>
                <a:ext uri="{FF2B5EF4-FFF2-40B4-BE49-F238E27FC236}">
                  <a16:creationId xmlns:a16="http://schemas.microsoft.com/office/drawing/2014/main" id="{FF72373D-7E35-4AAA-BF24-F669C06D4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9989" y="966550"/>
              <a:ext cx="96567" cy="67372"/>
            </a:xfrm>
            <a:custGeom>
              <a:avLst/>
              <a:gdLst>
                <a:gd name="T0" fmla="*/ 14 w 19"/>
                <a:gd name="T1" fmla="*/ 11 h 13"/>
                <a:gd name="T2" fmla="*/ 0 w 19"/>
                <a:gd name="T3" fmla="*/ 10 h 13"/>
                <a:gd name="T4" fmla="*/ 10 w 19"/>
                <a:gd name="T5" fmla="*/ 11 h 13"/>
                <a:gd name="T6" fmla="*/ 0 w 19"/>
                <a:gd name="T7" fmla="*/ 4 h 13"/>
                <a:gd name="T8" fmla="*/ 10 w 19"/>
                <a:gd name="T9" fmla="*/ 6 h 13"/>
                <a:gd name="T10" fmla="*/ 0 w 19"/>
                <a:gd name="T11" fmla="*/ 0 h 13"/>
                <a:gd name="T12" fmla="*/ 10 w 19"/>
                <a:gd name="T13" fmla="*/ 4 h 13"/>
                <a:gd name="T14" fmla="*/ 15 w 19"/>
                <a:gd name="T15" fmla="*/ 2 h 13"/>
                <a:gd name="T16" fmla="*/ 17 w 19"/>
                <a:gd name="T17" fmla="*/ 3 h 13"/>
                <a:gd name="T18" fmla="*/ 14 w 19"/>
                <a:gd name="T19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13">
                  <a:moveTo>
                    <a:pt x="14" y="11"/>
                  </a:moveTo>
                  <a:cubicBezTo>
                    <a:pt x="10" y="13"/>
                    <a:pt x="4" y="12"/>
                    <a:pt x="0" y="10"/>
                  </a:cubicBezTo>
                  <a:cubicBezTo>
                    <a:pt x="3" y="11"/>
                    <a:pt x="9" y="11"/>
                    <a:pt x="10" y="11"/>
                  </a:cubicBezTo>
                  <a:cubicBezTo>
                    <a:pt x="5" y="10"/>
                    <a:pt x="0" y="4"/>
                    <a:pt x="0" y="4"/>
                  </a:cubicBezTo>
                  <a:cubicBezTo>
                    <a:pt x="5" y="7"/>
                    <a:pt x="10" y="6"/>
                    <a:pt x="10" y="6"/>
                  </a:cubicBezTo>
                  <a:cubicBezTo>
                    <a:pt x="6" y="6"/>
                    <a:pt x="0" y="0"/>
                    <a:pt x="0" y="0"/>
                  </a:cubicBezTo>
                  <a:cubicBezTo>
                    <a:pt x="0" y="0"/>
                    <a:pt x="7" y="4"/>
                    <a:pt x="10" y="4"/>
                  </a:cubicBezTo>
                  <a:cubicBezTo>
                    <a:pt x="14" y="4"/>
                    <a:pt x="15" y="2"/>
                    <a:pt x="15" y="2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9" y="6"/>
                    <a:pt x="19" y="10"/>
                    <a:pt x="14" y="11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3" name="Freeform 480">
              <a:extLst>
                <a:ext uri="{FF2B5EF4-FFF2-40B4-BE49-F238E27FC236}">
                  <a16:creationId xmlns:a16="http://schemas.microsoft.com/office/drawing/2014/main" id="{5A96D0CB-CD03-4C72-929C-C934F2F27B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8337" y="800365"/>
              <a:ext cx="168431" cy="177414"/>
            </a:xfrm>
            <a:custGeom>
              <a:avLst/>
              <a:gdLst>
                <a:gd name="T0" fmla="*/ 29 w 33"/>
                <a:gd name="T1" fmla="*/ 32 h 34"/>
                <a:gd name="T2" fmla="*/ 21 w 33"/>
                <a:gd name="T3" fmla="*/ 27 h 34"/>
                <a:gd name="T4" fmla="*/ 21 w 33"/>
                <a:gd name="T5" fmla="*/ 27 h 34"/>
                <a:gd name="T6" fmla="*/ 19 w 33"/>
                <a:gd name="T7" fmla="*/ 25 h 34"/>
                <a:gd name="T8" fmla="*/ 19 w 33"/>
                <a:gd name="T9" fmla="*/ 25 h 34"/>
                <a:gd name="T10" fmla="*/ 19 w 33"/>
                <a:gd name="T11" fmla="*/ 25 h 34"/>
                <a:gd name="T12" fmla="*/ 1 w 33"/>
                <a:gd name="T13" fmla="*/ 8 h 34"/>
                <a:gd name="T14" fmla="*/ 5 w 33"/>
                <a:gd name="T15" fmla="*/ 5 h 34"/>
                <a:gd name="T16" fmla="*/ 8 w 33"/>
                <a:gd name="T17" fmla="*/ 0 h 34"/>
                <a:gd name="T18" fmla="*/ 25 w 33"/>
                <a:gd name="T19" fmla="*/ 13 h 34"/>
                <a:gd name="T20" fmla="*/ 33 w 33"/>
                <a:gd name="T21" fmla="*/ 28 h 34"/>
                <a:gd name="T22" fmla="*/ 29 w 33"/>
                <a:gd name="T23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34">
                  <a:moveTo>
                    <a:pt x="29" y="32"/>
                  </a:moveTo>
                  <a:cubicBezTo>
                    <a:pt x="29" y="32"/>
                    <a:pt x="25" y="30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0" y="26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1" y="19"/>
                    <a:pt x="1" y="11"/>
                    <a:pt x="1" y="8"/>
                  </a:cubicBezTo>
                  <a:cubicBezTo>
                    <a:pt x="0" y="3"/>
                    <a:pt x="4" y="6"/>
                    <a:pt x="5" y="5"/>
                  </a:cubicBezTo>
                  <a:cubicBezTo>
                    <a:pt x="7" y="5"/>
                    <a:pt x="6" y="1"/>
                    <a:pt x="8" y="0"/>
                  </a:cubicBezTo>
                  <a:cubicBezTo>
                    <a:pt x="8" y="0"/>
                    <a:pt x="18" y="5"/>
                    <a:pt x="25" y="13"/>
                  </a:cubicBezTo>
                  <a:cubicBezTo>
                    <a:pt x="29" y="17"/>
                    <a:pt x="32" y="22"/>
                    <a:pt x="33" y="28"/>
                  </a:cubicBezTo>
                  <a:cubicBezTo>
                    <a:pt x="33" y="28"/>
                    <a:pt x="33" y="34"/>
                    <a:pt x="29" y="32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4" name="Freeform 481">
              <a:extLst>
                <a:ext uri="{FF2B5EF4-FFF2-40B4-BE49-F238E27FC236}">
                  <a16:creationId xmlns:a16="http://schemas.microsoft.com/office/drawing/2014/main" id="{EA1DC210-7FE4-42F1-A6AB-74B0421C25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9184" y="921635"/>
              <a:ext cx="94321" cy="107796"/>
            </a:xfrm>
            <a:custGeom>
              <a:avLst/>
              <a:gdLst>
                <a:gd name="T0" fmla="*/ 16 w 18"/>
                <a:gd name="T1" fmla="*/ 4 h 21"/>
                <a:gd name="T2" fmla="*/ 13 w 18"/>
                <a:gd name="T3" fmla="*/ 0 h 21"/>
                <a:gd name="T4" fmla="*/ 13 w 18"/>
                <a:gd name="T5" fmla="*/ 8 h 21"/>
                <a:gd name="T6" fmla="*/ 6 w 18"/>
                <a:gd name="T7" fmla="*/ 6 h 21"/>
                <a:gd name="T8" fmla="*/ 9 w 18"/>
                <a:gd name="T9" fmla="*/ 14 h 21"/>
                <a:gd name="T10" fmla="*/ 0 w 18"/>
                <a:gd name="T11" fmla="*/ 16 h 21"/>
                <a:gd name="T12" fmla="*/ 8 w 18"/>
                <a:gd name="T13" fmla="*/ 19 h 21"/>
                <a:gd name="T14" fmla="*/ 5 w 18"/>
                <a:gd name="T15" fmla="*/ 21 h 21"/>
                <a:gd name="T16" fmla="*/ 14 w 18"/>
                <a:gd name="T17" fmla="*/ 17 h 21"/>
                <a:gd name="T18" fmla="*/ 17 w 18"/>
                <a:gd name="T19" fmla="*/ 16 h 21"/>
                <a:gd name="T20" fmla="*/ 17 w 18"/>
                <a:gd name="T21" fmla="*/ 12 h 21"/>
                <a:gd name="T22" fmla="*/ 16 w 18"/>
                <a:gd name="T23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21">
                  <a:moveTo>
                    <a:pt x="16" y="4"/>
                  </a:moveTo>
                  <a:cubicBezTo>
                    <a:pt x="16" y="3"/>
                    <a:pt x="15" y="1"/>
                    <a:pt x="13" y="0"/>
                  </a:cubicBezTo>
                  <a:cubicBezTo>
                    <a:pt x="15" y="4"/>
                    <a:pt x="15" y="7"/>
                    <a:pt x="13" y="8"/>
                  </a:cubicBezTo>
                  <a:cubicBezTo>
                    <a:pt x="12" y="9"/>
                    <a:pt x="6" y="6"/>
                    <a:pt x="6" y="6"/>
                  </a:cubicBezTo>
                  <a:cubicBezTo>
                    <a:pt x="6" y="6"/>
                    <a:pt x="10" y="11"/>
                    <a:pt x="9" y="14"/>
                  </a:cubicBezTo>
                  <a:cubicBezTo>
                    <a:pt x="9" y="16"/>
                    <a:pt x="5" y="19"/>
                    <a:pt x="0" y="16"/>
                  </a:cubicBezTo>
                  <a:cubicBezTo>
                    <a:pt x="2" y="19"/>
                    <a:pt x="5" y="19"/>
                    <a:pt x="8" y="19"/>
                  </a:cubicBezTo>
                  <a:cubicBezTo>
                    <a:pt x="9" y="18"/>
                    <a:pt x="5" y="21"/>
                    <a:pt x="5" y="21"/>
                  </a:cubicBezTo>
                  <a:cubicBezTo>
                    <a:pt x="5" y="21"/>
                    <a:pt x="9" y="21"/>
                    <a:pt x="14" y="17"/>
                  </a:cubicBezTo>
                  <a:cubicBezTo>
                    <a:pt x="15" y="16"/>
                    <a:pt x="16" y="17"/>
                    <a:pt x="17" y="16"/>
                  </a:cubicBezTo>
                  <a:cubicBezTo>
                    <a:pt x="18" y="15"/>
                    <a:pt x="16" y="14"/>
                    <a:pt x="17" y="12"/>
                  </a:cubicBezTo>
                  <a:cubicBezTo>
                    <a:pt x="17" y="10"/>
                    <a:pt x="17" y="6"/>
                    <a:pt x="16" y="4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5" name="Freeform 482">
              <a:extLst>
                <a:ext uri="{FF2B5EF4-FFF2-40B4-BE49-F238E27FC236}">
                  <a16:creationId xmlns:a16="http://schemas.microsoft.com/office/drawing/2014/main" id="{AE4B3FCE-9437-4F3C-8622-52CC35297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1048" y="993499"/>
              <a:ext cx="361565" cy="175168"/>
            </a:xfrm>
            <a:custGeom>
              <a:avLst/>
              <a:gdLst>
                <a:gd name="T0" fmla="*/ 1 w 70"/>
                <a:gd name="T1" fmla="*/ 0 h 34"/>
                <a:gd name="T2" fmla="*/ 70 w 70"/>
                <a:gd name="T3" fmla="*/ 23 h 34"/>
                <a:gd name="T4" fmla="*/ 69 w 70"/>
                <a:gd name="T5" fmla="*/ 28 h 34"/>
                <a:gd name="T6" fmla="*/ 0 w 70"/>
                <a:gd name="T7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34">
                  <a:moveTo>
                    <a:pt x="1" y="0"/>
                  </a:moveTo>
                  <a:cubicBezTo>
                    <a:pt x="1" y="0"/>
                    <a:pt x="43" y="33"/>
                    <a:pt x="70" y="23"/>
                  </a:cubicBezTo>
                  <a:cubicBezTo>
                    <a:pt x="70" y="23"/>
                    <a:pt x="70" y="26"/>
                    <a:pt x="69" y="28"/>
                  </a:cubicBezTo>
                  <a:cubicBezTo>
                    <a:pt x="69" y="29"/>
                    <a:pt x="43" y="34"/>
                    <a:pt x="0" y="1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6" name="Freeform 483">
              <a:extLst>
                <a:ext uri="{FF2B5EF4-FFF2-40B4-BE49-F238E27FC236}">
                  <a16:creationId xmlns:a16="http://schemas.microsoft.com/office/drawing/2014/main" id="{79CA84D6-5CF5-4FD7-86A8-68E8C444B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4904" y="867737"/>
              <a:ext cx="71864" cy="110041"/>
            </a:xfrm>
            <a:custGeom>
              <a:avLst/>
              <a:gdLst>
                <a:gd name="T0" fmla="*/ 10 w 14"/>
                <a:gd name="T1" fmla="*/ 19 h 21"/>
                <a:gd name="T2" fmla="*/ 2 w 14"/>
                <a:gd name="T3" fmla="*/ 14 h 21"/>
                <a:gd name="T4" fmla="*/ 8 w 14"/>
                <a:gd name="T5" fmla="*/ 15 h 21"/>
                <a:gd name="T6" fmla="*/ 0 w 14"/>
                <a:gd name="T7" fmla="*/ 6 h 21"/>
                <a:gd name="T8" fmla="*/ 10 w 14"/>
                <a:gd name="T9" fmla="*/ 14 h 21"/>
                <a:gd name="T10" fmla="*/ 3 w 14"/>
                <a:gd name="T11" fmla="*/ 1 h 21"/>
                <a:gd name="T12" fmla="*/ 10 w 14"/>
                <a:gd name="T13" fmla="*/ 9 h 21"/>
                <a:gd name="T14" fmla="*/ 7 w 14"/>
                <a:gd name="T15" fmla="*/ 3 h 21"/>
                <a:gd name="T16" fmla="*/ 6 w 14"/>
                <a:gd name="T17" fmla="*/ 0 h 21"/>
                <a:gd name="T18" fmla="*/ 14 w 14"/>
                <a:gd name="T19" fmla="*/ 15 h 21"/>
                <a:gd name="T20" fmla="*/ 10 w 14"/>
                <a:gd name="T21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1">
                  <a:moveTo>
                    <a:pt x="10" y="19"/>
                  </a:moveTo>
                  <a:cubicBezTo>
                    <a:pt x="10" y="19"/>
                    <a:pt x="6" y="17"/>
                    <a:pt x="2" y="14"/>
                  </a:cubicBezTo>
                  <a:cubicBezTo>
                    <a:pt x="5" y="16"/>
                    <a:pt x="8" y="18"/>
                    <a:pt x="8" y="15"/>
                  </a:cubicBezTo>
                  <a:cubicBezTo>
                    <a:pt x="9" y="12"/>
                    <a:pt x="0" y="6"/>
                    <a:pt x="0" y="6"/>
                  </a:cubicBezTo>
                  <a:cubicBezTo>
                    <a:pt x="7" y="8"/>
                    <a:pt x="10" y="13"/>
                    <a:pt x="10" y="14"/>
                  </a:cubicBezTo>
                  <a:cubicBezTo>
                    <a:pt x="10" y="8"/>
                    <a:pt x="3" y="1"/>
                    <a:pt x="3" y="1"/>
                  </a:cubicBezTo>
                  <a:cubicBezTo>
                    <a:pt x="7" y="4"/>
                    <a:pt x="10" y="8"/>
                    <a:pt x="10" y="9"/>
                  </a:cubicBezTo>
                  <a:cubicBezTo>
                    <a:pt x="10" y="8"/>
                    <a:pt x="9" y="6"/>
                    <a:pt x="7" y="3"/>
                  </a:cubicBezTo>
                  <a:cubicBezTo>
                    <a:pt x="7" y="1"/>
                    <a:pt x="6" y="1"/>
                    <a:pt x="6" y="0"/>
                  </a:cubicBezTo>
                  <a:cubicBezTo>
                    <a:pt x="10" y="4"/>
                    <a:pt x="13" y="9"/>
                    <a:pt x="14" y="15"/>
                  </a:cubicBezTo>
                  <a:cubicBezTo>
                    <a:pt x="14" y="15"/>
                    <a:pt x="14" y="21"/>
                    <a:pt x="10" y="19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7" name="Freeform 484">
              <a:extLst>
                <a:ext uri="{FF2B5EF4-FFF2-40B4-BE49-F238E27FC236}">
                  <a16:creationId xmlns:a16="http://schemas.microsoft.com/office/drawing/2014/main" id="{89520B31-D0AA-421E-824A-B8BFCA3F7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2838" y="703798"/>
              <a:ext cx="350336" cy="336861"/>
            </a:xfrm>
            <a:custGeom>
              <a:avLst/>
              <a:gdLst>
                <a:gd name="T0" fmla="*/ 66 w 68"/>
                <a:gd name="T1" fmla="*/ 51 h 65"/>
                <a:gd name="T2" fmla="*/ 48 w 68"/>
                <a:gd name="T3" fmla="*/ 64 h 65"/>
                <a:gd name="T4" fmla="*/ 7 w 68"/>
                <a:gd name="T5" fmla="*/ 40 h 65"/>
                <a:gd name="T6" fmla="*/ 7 w 68"/>
                <a:gd name="T7" fmla="*/ 40 h 65"/>
                <a:gd name="T8" fmla="*/ 1 w 68"/>
                <a:gd name="T9" fmla="*/ 14 h 65"/>
                <a:gd name="T10" fmla="*/ 2 w 68"/>
                <a:gd name="T11" fmla="*/ 5 h 65"/>
                <a:gd name="T12" fmla="*/ 6 w 68"/>
                <a:gd name="T13" fmla="*/ 7 h 65"/>
                <a:gd name="T14" fmla="*/ 10 w 68"/>
                <a:gd name="T15" fmla="*/ 10 h 65"/>
                <a:gd name="T16" fmla="*/ 9 w 68"/>
                <a:gd name="T17" fmla="*/ 4 h 65"/>
                <a:gd name="T18" fmla="*/ 17 w 68"/>
                <a:gd name="T19" fmla="*/ 3 h 65"/>
                <a:gd name="T20" fmla="*/ 39 w 68"/>
                <a:gd name="T21" fmla="*/ 9 h 65"/>
                <a:gd name="T22" fmla="*/ 39 w 68"/>
                <a:gd name="T23" fmla="*/ 9 h 65"/>
                <a:gd name="T24" fmla="*/ 66 w 68"/>
                <a:gd name="T25" fmla="*/ 5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65">
                  <a:moveTo>
                    <a:pt x="66" y="51"/>
                  </a:moveTo>
                  <a:cubicBezTo>
                    <a:pt x="63" y="65"/>
                    <a:pt x="48" y="64"/>
                    <a:pt x="48" y="64"/>
                  </a:cubicBezTo>
                  <a:cubicBezTo>
                    <a:pt x="24" y="65"/>
                    <a:pt x="12" y="53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1" y="27"/>
                    <a:pt x="1" y="14"/>
                    <a:pt x="1" y="14"/>
                  </a:cubicBezTo>
                  <a:cubicBezTo>
                    <a:pt x="1" y="14"/>
                    <a:pt x="0" y="5"/>
                    <a:pt x="2" y="5"/>
                  </a:cubicBezTo>
                  <a:cubicBezTo>
                    <a:pt x="3" y="5"/>
                    <a:pt x="5" y="6"/>
                    <a:pt x="6" y="7"/>
                  </a:cubicBezTo>
                  <a:cubicBezTo>
                    <a:pt x="8" y="9"/>
                    <a:pt x="9" y="10"/>
                    <a:pt x="10" y="10"/>
                  </a:cubicBezTo>
                  <a:cubicBezTo>
                    <a:pt x="11" y="10"/>
                    <a:pt x="10" y="7"/>
                    <a:pt x="9" y="4"/>
                  </a:cubicBezTo>
                  <a:cubicBezTo>
                    <a:pt x="9" y="0"/>
                    <a:pt x="17" y="3"/>
                    <a:pt x="17" y="3"/>
                  </a:cubicBezTo>
                  <a:cubicBezTo>
                    <a:pt x="25" y="4"/>
                    <a:pt x="33" y="6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65" y="21"/>
                    <a:pt x="68" y="40"/>
                    <a:pt x="66" y="5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8" name="Freeform 485">
              <a:extLst>
                <a:ext uri="{FF2B5EF4-FFF2-40B4-BE49-F238E27FC236}">
                  <a16:creationId xmlns:a16="http://schemas.microsoft.com/office/drawing/2014/main" id="{34ACA655-1835-4322-B4D3-3C5A6638A9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8770" y="748713"/>
              <a:ext cx="307667" cy="285209"/>
            </a:xfrm>
            <a:custGeom>
              <a:avLst/>
              <a:gdLst>
                <a:gd name="T0" fmla="*/ 32 w 60"/>
                <a:gd name="T1" fmla="*/ 0 h 55"/>
                <a:gd name="T2" fmla="*/ 52 w 60"/>
                <a:gd name="T3" fmla="*/ 24 h 55"/>
                <a:gd name="T4" fmla="*/ 34 w 60"/>
                <a:gd name="T5" fmla="*/ 14 h 55"/>
                <a:gd name="T6" fmla="*/ 34 w 60"/>
                <a:gd name="T7" fmla="*/ 14 h 55"/>
                <a:gd name="T8" fmla="*/ 49 w 60"/>
                <a:gd name="T9" fmla="*/ 37 h 55"/>
                <a:gd name="T10" fmla="*/ 47 w 60"/>
                <a:gd name="T11" fmla="*/ 36 h 55"/>
                <a:gd name="T12" fmla="*/ 31 w 60"/>
                <a:gd name="T13" fmla="*/ 28 h 55"/>
                <a:gd name="T14" fmla="*/ 39 w 60"/>
                <a:gd name="T15" fmla="*/ 42 h 55"/>
                <a:gd name="T16" fmla="*/ 38 w 60"/>
                <a:gd name="T17" fmla="*/ 42 h 55"/>
                <a:gd name="T18" fmla="*/ 16 w 60"/>
                <a:gd name="T19" fmla="*/ 32 h 55"/>
                <a:gd name="T20" fmla="*/ 30 w 60"/>
                <a:gd name="T21" fmla="*/ 50 h 55"/>
                <a:gd name="T22" fmla="*/ 29 w 60"/>
                <a:gd name="T23" fmla="*/ 50 h 55"/>
                <a:gd name="T24" fmla="*/ 0 w 60"/>
                <a:gd name="T25" fmla="*/ 31 h 55"/>
                <a:gd name="T26" fmla="*/ 39 w 60"/>
                <a:gd name="T27" fmla="*/ 55 h 55"/>
                <a:gd name="T28" fmla="*/ 41 w 60"/>
                <a:gd name="T29" fmla="*/ 55 h 55"/>
                <a:gd name="T30" fmla="*/ 42 w 60"/>
                <a:gd name="T31" fmla="*/ 55 h 55"/>
                <a:gd name="T32" fmla="*/ 59 w 60"/>
                <a:gd name="T33" fmla="*/ 42 h 55"/>
                <a:gd name="T34" fmla="*/ 60 w 60"/>
                <a:gd name="T35" fmla="*/ 36 h 55"/>
                <a:gd name="T36" fmla="*/ 32 w 60"/>
                <a:gd name="T3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55">
                  <a:moveTo>
                    <a:pt x="32" y="0"/>
                  </a:moveTo>
                  <a:cubicBezTo>
                    <a:pt x="45" y="9"/>
                    <a:pt x="52" y="23"/>
                    <a:pt x="52" y="24"/>
                  </a:cubicBezTo>
                  <a:cubicBezTo>
                    <a:pt x="44" y="14"/>
                    <a:pt x="36" y="14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47" y="19"/>
                    <a:pt x="53" y="37"/>
                    <a:pt x="49" y="37"/>
                  </a:cubicBezTo>
                  <a:cubicBezTo>
                    <a:pt x="49" y="37"/>
                    <a:pt x="48" y="37"/>
                    <a:pt x="47" y="36"/>
                  </a:cubicBezTo>
                  <a:cubicBezTo>
                    <a:pt x="40" y="29"/>
                    <a:pt x="31" y="28"/>
                    <a:pt x="31" y="28"/>
                  </a:cubicBezTo>
                  <a:cubicBezTo>
                    <a:pt x="35" y="29"/>
                    <a:pt x="44" y="39"/>
                    <a:pt x="39" y="42"/>
                  </a:cubicBezTo>
                  <a:cubicBezTo>
                    <a:pt x="39" y="42"/>
                    <a:pt x="38" y="42"/>
                    <a:pt x="38" y="42"/>
                  </a:cubicBezTo>
                  <a:cubicBezTo>
                    <a:pt x="31" y="42"/>
                    <a:pt x="17" y="32"/>
                    <a:pt x="16" y="32"/>
                  </a:cubicBezTo>
                  <a:cubicBezTo>
                    <a:pt x="23" y="43"/>
                    <a:pt x="44" y="49"/>
                    <a:pt x="30" y="50"/>
                  </a:cubicBezTo>
                  <a:cubicBezTo>
                    <a:pt x="30" y="50"/>
                    <a:pt x="29" y="50"/>
                    <a:pt x="29" y="50"/>
                  </a:cubicBezTo>
                  <a:cubicBezTo>
                    <a:pt x="15" y="50"/>
                    <a:pt x="1" y="33"/>
                    <a:pt x="0" y="31"/>
                  </a:cubicBezTo>
                  <a:cubicBezTo>
                    <a:pt x="5" y="43"/>
                    <a:pt x="16" y="55"/>
                    <a:pt x="39" y="55"/>
                  </a:cubicBezTo>
                  <a:cubicBezTo>
                    <a:pt x="40" y="55"/>
                    <a:pt x="40" y="55"/>
                    <a:pt x="41" y="55"/>
                  </a:cubicBezTo>
                  <a:cubicBezTo>
                    <a:pt x="41" y="55"/>
                    <a:pt x="42" y="55"/>
                    <a:pt x="42" y="55"/>
                  </a:cubicBezTo>
                  <a:cubicBezTo>
                    <a:pt x="45" y="55"/>
                    <a:pt x="57" y="54"/>
                    <a:pt x="59" y="42"/>
                  </a:cubicBezTo>
                  <a:cubicBezTo>
                    <a:pt x="59" y="40"/>
                    <a:pt x="60" y="38"/>
                    <a:pt x="60" y="36"/>
                  </a:cubicBezTo>
                  <a:cubicBezTo>
                    <a:pt x="60" y="25"/>
                    <a:pt x="54" y="10"/>
                    <a:pt x="32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9" name="Freeform 486">
              <a:extLst>
                <a:ext uri="{FF2B5EF4-FFF2-40B4-BE49-F238E27FC236}">
                  <a16:creationId xmlns:a16="http://schemas.microsoft.com/office/drawing/2014/main" id="{B2D1F157-4028-4BCF-A7FE-E56FB8DF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8641" y="930618"/>
              <a:ext cx="119024" cy="114533"/>
            </a:xfrm>
            <a:custGeom>
              <a:avLst/>
              <a:gdLst>
                <a:gd name="T0" fmla="*/ 0 w 23"/>
                <a:gd name="T1" fmla="*/ 20 h 22"/>
                <a:gd name="T2" fmla="*/ 15 w 23"/>
                <a:gd name="T3" fmla="*/ 19 h 22"/>
                <a:gd name="T4" fmla="*/ 19 w 23"/>
                <a:gd name="T5" fmla="*/ 19 h 22"/>
                <a:gd name="T6" fmla="*/ 20 w 23"/>
                <a:gd name="T7" fmla="*/ 15 h 22"/>
                <a:gd name="T8" fmla="*/ 21 w 23"/>
                <a:gd name="T9" fmla="*/ 0 h 22"/>
                <a:gd name="T10" fmla="*/ 18 w 23"/>
                <a:gd name="T11" fmla="*/ 10 h 22"/>
                <a:gd name="T12" fmla="*/ 16 w 23"/>
                <a:gd name="T13" fmla="*/ 4 h 22"/>
                <a:gd name="T14" fmla="*/ 16 w 23"/>
                <a:gd name="T15" fmla="*/ 13 h 22"/>
                <a:gd name="T16" fmla="*/ 7 w 23"/>
                <a:gd name="T17" fmla="*/ 13 h 22"/>
                <a:gd name="T18" fmla="*/ 12 w 23"/>
                <a:gd name="T19" fmla="*/ 17 h 22"/>
                <a:gd name="T20" fmla="*/ 0 w 23"/>
                <a:gd name="T2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2">
                  <a:moveTo>
                    <a:pt x="0" y="20"/>
                  </a:moveTo>
                  <a:cubicBezTo>
                    <a:pt x="0" y="20"/>
                    <a:pt x="7" y="22"/>
                    <a:pt x="15" y="19"/>
                  </a:cubicBezTo>
                  <a:cubicBezTo>
                    <a:pt x="15" y="19"/>
                    <a:pt x="16" y="20"/>
                    <a:pt x="19" y="19"/>
                  </a:cubicBezTo>
                  <a:cubicBezTo>
                    <a:pt x="21" y="18"/>
                    <a:pt x="20" y="17"/>
                    <a:pt x="20" y="15"/>
                  </a:cubicBezTo>
                  <a:cubicBezTo>
                    <a:pt x="20" y="13"/>
                    <a:pt x="23" y="7"/>
                    <a:pt x="21" y="0"/>
                  </a:cubicBezTo>
                  <a:cubicBezTo>
                    <a:pt x="21" y="0"/>
                    <a:pt x="20" y="8"/>
                    <a:pt x="18" y="10"/>
                  </a:cubicBezTo>
                  <a:cubicBezTo>
                    <a:pt x="18" y="10"/>
                    <a:pt x="17" y="6"/>
                    <a:pt x="16" y="4"/>
                  </a:cubicBezTo>
                  <a:cubicBezTo>
                    <a:pt x="16" y="4"/>
                    <a:pt x="16" y="12"/>
                    <a:pt x="16" y="13"/>
                  </a:cubicBezTo>
                  <a:cubicBezTo>
                    <a:pt x="14" y="16"/>
                    <a:pt x="7" y="13"/>
                    <a:pt x="7" y="13"/>
                  </a:cubicBezTo>
                  <a:cubicBezTo>
                    <a:pt x="7" y="13"/>
                    <a:pt x="10" y="17"/>
                    <a:pt x="12" y="17"/>
                  </a:cubicBezTo>
                  <a:cubicBezTo>
                    <a:pt x="12" y="17"/>
                    <a:pt x="8" y="20"/>
                    <a:pt x="0" y="20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0" name="Freeform 487">
              <a:extLst>
                <a:ext uri="{FF2B5EF4-FFF2-40B4-BE49-F238E27FC236}">
                  <a16:creationId xmlns:a16="http://schemas.microsoft.com/office/drawing/2014/main" id="{A11BC27A-DA62-40B7-B5E8-7E574F832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1733" y="1013711"/>
              <a:ext cx="67372" cy="40423"/>
            </a:xfrm>
            <a:custGeom>
              <a:avLst/>
              <a:gdLst>
                <a:gd name="T0" fmla="*/ 0 w 13"/>
                <a:gd name="T1" fmla="*/ 4 h 8"/>
                <a:gd name="T2" fmla="*/ 8 w 13"/>
                <a:gd name="T3" fmla="*/ 8 h 8"/>
                <a:gd name="T4" fmla="*/ 13 w 13"/>
                <a:gd name="T5" fmla="*/ 7 h 8"/>
                <a:gd name="T6" fmla="*/ 4 w 1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8">
                  <a:moveTo>
                    <a:pt x="0" y="4"/>
                  </a:moveTo>
                  <a:cubicBezTo>
                    <a:pt x="0" y="4"/>
                    <a:pt x="2" y="3"/>
                    <a:pt x="8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6" y="4"/>
                    <a:pt x="4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1" name="Freeform 488">
              <a:extLst>
                <a:ext uri="{FF2B5EF4-FFF2-40B4-BE49-F238E27FC236}">
                  <a16:creationId xmlns:a16="http://schemas.microsoft.com/office/drawing/2014/main" id="{46719E4A-77CB-4DA4-8D0B-A5706BB19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9948" y="1045151"/>
              <a:ext cx="195380" cy="179659"/>
            </a:xfrm>
            <a:custGeom>
              <a:avLst/>
              <a:gdLst>
                <a:gd name="T0" fmla="*/ 37 w 38"/>
                <a:gd name="T1" fmla="*/ 27 h 35"/>
                <a:gd name="T2" fmla="*/ 27 w 38"/>
                <a:gd name="T3" fmla="*/ 34 h 35"/>
                <a:gd name="T4" fmla="*/ 4 w 38"/>
                <a:gd name="T5" fmla="*/ 21 h 35"/>
                <a:gd name="T6" fmla="*/ 4 w 38"/>
                <a:gd name="T7" fmla="*/ 21 h 35"/>
                <a:gd name="T8" fmla="*/ 1 w 38"/>
                <a:gd name="T9" fmla="*/ 7 h 35"/>
                <a:gd name="T10" fmla="*/ 2 w 38"/>
                <a:gd name="T11" fmla="*/ 2 h 35"/>
                <a:gd name="T12" fmla="*/ 4 w 38"/>
                <a:gd name="T13" fmla="*/ 4 h 35"/>
                <a:gd name="T14" fmla="*/ 6 w 38"/>
                <a:gd name="T15" fmla="*/ 5 h 35"/>
                <a:gd name="T16" fmla="*/ 6 w 38"/>
                <a:gd name="T17" fmla="*/ 2 h 35"/>
                <a:gd name="T18" fmla="*/ 10 w 38"/>
                <a:gd name="T19" fmla="*/ 1 h 35"/>
                <a:gd name="T20" fmla="*/ 22 w 38"/>
                <a:gd name="T21" fmla="*/ 4 h 35"/>
                <a:gd name="T22" fmla="*/ 22 w 38"/>
                <a:gd name="T23" fmla="*/ 4 h 35"/>
                <a:gd name="T24" fmla="*/ 37 w 38"/>
                <a:gd name="T25" fmla="*/ 2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5">
                  <a:moveTo>
                    <a:pt x="37" y="27"/>
                  </a:moveTo>
                  <a:cubicBezTo>
                    <a:pt x="35" y="35"/>
                    <a:pt x="27" y="34"/>
                    <a:pt x="27" y="34"/>
                  </a:cubicBezTo>
                  <a:cubicBezTo>
                    <a:pt x="14" y="35"/>
                    <a:pt x="7" y="28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1" y="14"/>
                    <a:pt x="1" y="7"/>
                    <a:pt x="1" y="7"/>
                  </a:cubicBezTo>
                  <a:cubicBezTo>
                    <a:pt x="1" y="7"/>
                    <a:pt x="0" y="2"/>
                    <a:pt x="2" y="2"/>
                  </a:cubicBezTo>
                  <a:cubicBezTo>
                    <a:pt x="2" y="2"/>
                    <a:pt x="3" y="3"/>
                    <a:pt x="4" y="4"/>
                  </a:cubicBezTo>
                  <a:cubicBezTo>
                    <a:pt x="5" y="4"/>
                    <a:pt x="6" y="5"/>
                    <a:pt x="6" y="5"/>
                  </a:cubicBezTo>
                  <a:cubicBezTo>
                    <a:pt x="7" y="5"/>
                    <a:pt x="6" y="4"/>
                    <a:pt x="6" y="2"/>
                  </a:cubicBezTo>
                  <a:cubicBezTo>
                    <a:pt x="5" y="0"/>
                    <a:pt x="10" y="1"/>
                    <a:pt x="10" y="1"/>
                  </a:cubicBezTo>
                  <a:cubicBezTo>
                    <a:pt x="14" y="2"/>
                    <a:pt x="18" y="3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36" y="11"/>
                    <a:pt x="38" y="21"/>
                    <a:pt x="37" y="27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2" name="Freeform 489">
              <a:extLst>
                <a:ext uri="{FF2B5EF4-FFF2-40B4-BE49-F238E27FC236}">
                  <a16:creationId xmlns:a16="http://schemas.microsoft.com/office/drawing/2014/main" id="{C2F9F404-C36D-4485-A5F1-D13EF6E1C00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2405" y="1065363"/>
              <a:ext cx="168431" cy="154956"/>
            </a:xfrm>
            <a:custGeom>
              <a:avLst/>
              <a:gdLst>
                <a:gd name="T0" fmla="*/ 18 w 33"/>
                <a:gd name="T1" fmla="*/ 0 h 30"/>
                <a:gd name="T2" fmla="*/ 29 w 33"/>
                <a:gd name="T3" fmla="*/ 14 h 30"/>
                <a:gd name="T4" fmla="*/ 19 w 33"/>
                <a:gd name="T5" fmla="*/ 8 h 30"/>
                <a:gd name="T6" fmla="*/ 19 w 33"/>
                <a:gd name="T7" fmla="*/ 8 h 30"/>
                <a:gd name="T8" fmla="*/ 27 w 33"/>
                <a:gd name="T9" fmla="*/ 21 h 30"/>
                <a:gd name="T10" fmla="*/ 26 w 33"/>
                <a:gd name="T11" fmla="*/ 20 h 30"/>
                <a:gd name="T12" fmla="*/ 17 w 33"/>
                <a:gd name="T13" fmla="*/ 16 h 30"/>
                <a:gd name="T14" fmla="*/ 22 w 33"/>
                <a:gd name="T15" fmla="*/ 23 h 30"/>
                <a:gd name="T16" fmla="*/ 21 w 33"/>
                <a:gd name="T17" fmla="*/ 24 h 30"/>
                <a:gd name="T18" fmla="*/ 9 w 33"/>
                <a:gd name="T19" fmla="*/ 18 h 30"/>
                <a:gd name="T20" fmla="*/ 17 w 33"/>
                <a:gd name="T21" fmla="*/ 28 h 30"/>
                <a:gd name="T22" fmla="*/ 16 w 33"/>
                <a:gd name="T23" fmla="*/ 28 h 30"/>
                <a:gd name="T24" fmla="*/ 0 w 33"/>
                <a:gd name="T25" fmla="*/ 17 h 30"/>
                <a:gd name="T26" fmla="*/ 21 w 33"/>
                <a:gd name="T27" fmla="*/ 30 h 30"/>
                <a:gd name="T28" fmla="*/ 23 w 33"/>
                <a:gd name="T29" fmla="*/ 30 h 30"/>
                <a:gd name="T30" fmla="*/ 23 w 33"/>
                <a:gd name="T31" fmla="*/ 30 h 30"/>
                <a:gd name="T32" fmla="*/ 33 w 33"/>
                <a:gd name="T33" fmla="*/ 23 h 30"/>
                <a:gd name="T34" fmla="*/ 33 w 33"/>
                <a:gd name="T35" fmla="*/ 20 h 30"/>
                <a:gd name="T36" fmla="*/ 18 w 33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" h="30">
                  <a:moveTo>
                    <a:pt x="18" y="0"/>
                  </a:moveTo>
                  <a:cubicBezTo>
                    <a:pt x="25" y="6"/>
                    <a:pt x="29" y="13"/>
                    <a:pt x="29" y="14"/>
                  </a:cubicBezTo>
                  <a:cubicBezTo>
                    <a:pt x="24" y="8"/>
                    <a:pt x="20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6" y="11"/>
                    <a:pt x="29" y="21"/>
                    <a:pt x="27" y="21"/>
                  </a:cubicBezTo>
                  <a:cubicBezTo>
                    <a:pt x="27" y="21"/>
                    <a:pt x="27" y="21"/>
                    <a:pt x="26" y="20"/>
                  </a:cubicBezTo>
                  <a:cubicBezTo>
                    <a:pt x="22" y="16"/>
                    <a:pt x="17" y="16"/>
                    <a:pt x="17" y="16"/>
                  </a:cubicBezTo>
                  <a:cubicBezTo>
                    <a:pt x="19" y="17"/>
                    <a:pt x="25" y="22"/>
                    <a:pt x="22" y="23"/>
                  </a:cubicBezTo>
                  <a:cubicBezTo>
                    <a:pt x="22" y="24"/>
                    <a:pt x="21" y="24"/>
                    <a:pt x="21" y="24"/>
                  </a:cubicBezTo>
                  <a:cubicBezTo>
                    <a:pt x="18" y="24"/>
                    <a:pt x="10" y="18"/>
                    <a:pt x="9" y="18"/>
                  </a:cubicBezTo>
                  <a:cubicBezTo>
                    <a:pt x="13" y="24"/>
                    <a:pt x="25" y="27"/>
                    <a:pt x="17" y="28"/>
                  </a:cubicBezTo>
                  <a:cubicBezTo>
                    <a:pt x="17" y="28"/>
                    <a:pt x="16" y="28"/>
                    <a:pt x="16" y="28"/>
                  </a:cubicBezTo>
                  <a:cubicBezTo>
                    <a:pt x="9" y="28"/>
                    <a:pt x="1" y="18"/>
                    <a:pt x="0" y="17"/>
                  </a:cubicBezTo>
                  <a:cubicBezTo>
                    <a:pt x="3" y="24"/>
                    <a:pt x="9" y="30"/>
                    <a:pt x="21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5" y="30"/>
                    <a:pt x="31" y="30"/>
                    <a:pt x="33" y="23"/>
                  </a:cubicBezTo>
                  <a:cubicBezTo>
                    <a:pt x="33" y="22"/>
                    <a:pt x="33" y="21"/>
                    <a:pt x="33" y="20"/>
                  </a:cubicBezTo>
                  <a:cubicBezTo>
                    <a:pt x="33" y="14"/>
                    <a:pt x="30" y="6"/>
                    <a:pt x="18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" name="Freeform 490">
              <a:extLst>
                <a:ext uri="{FF2B5EF4-FFF2-40B4-BE49-F238E27FC236}">
                  <a16:creationId xmlns:a16="http://schemas.microsoft.com/office/drawing/2014/main" id="{2C252232-20A8-4396-BBB3-17ECF7DFF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4693" y="1164175"/>
              <a:ext cx="60635" cy="67372"/>
            </a:xfrm>
            <a:custGeom>
              <a:avLst/>
              <a:gdLst>
                <a:gd name="T0" fmla="*/ 0 w 12"/>
                <a:gd name="T1" fmla="*/ 11 h 13"/>
                <a:gd name="T2" fmla="*/ 8 w 12"/>
                <a:gd name="T3" fmla="*/ 11 h 13"/>
                <a:gd name="T4" fmla="*/ 10 w 12"/>
                <a:gd name="T5" fmla="*/ 11 h 13"/>
                <a:gd name="T6" fmla="*/ 11 w 12"/>
                <a:gd name="T7" fmla="*/ 9 h 13"/>
                <a:gd name="T8" fmla="*/ 11 w 12"/>
                <a:gd name="T9" fmla="*/ 0 h 13"/>
                <a:gd name="T10" fmla="*/ 9 w 12"/>
                <a:gd name="T11" fmla="*/ 6 h 13"/>
                <a:gd name="T12" fmla="*/ 8 w 12"/>
                <a:gd name="T13" fmla="*/ 2 h 13"/>
                <a:gd name="T14" fmla="*/ 8 w 12"/>
                <a:gd name="T15" fmla="*/ 8 h 13"/>
                <a:gd name="T16" fmla="*/ 4 w 12"/>
                <a:gd name="T17" fmla="*/ 7 h 13"/>
                <a:gd name="T18" fmla="*/ 6 w 12"/>
                <a:gd name="T19" fmla="*/ 10 h 13"/>
                <a:gd name="T20" fmla="*/ 0 w 12"/>
                <a:gd name="T21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3">
                  <a:moveTo>
                    <a:pt x="0" y="11"/>
                  </a:moveTo>
                  <a:cubicBezTo>
                    <a:pt x="0" y="11"/>
                    <a:pt x="4" y="13"/>
                    <a:pt x="8" y="11"/>
                  </a:cubicBezTo>
                  <a:cubicBezTo>
                    <a:pt x="8" y="11"/>
                    <a:pt x="9" y="12"/>
                    <a:pt x="10" y="11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7"/>
                    <a:pt x="12" y="4"/>
                    <a:pt x="11" y="0"/>
                  </a:cubicBezTo>
                  <a:cubicBezTo>
                    <a:pt x="11" y="0"/>
                    <a:pt x="11" y="5"/>
                    <a:pt x="9" y="6"/>
                  </a:cubicBezTo>
                  <a:cubicBezTo>
                    <a:pt x="9" y="6"/>
                    <a:pt x="9" y="4"/>
                    <a:pt x="8" y="2"/>
                  </a:cubicBezTo>
                  <a:cubicBezTo>
                    <a:pt x="8" y="2"/>
                    <a:pt x="9" y="7"/>
                    <a:pt x="8" y="8"/>
                  </a:cubicBezTo>
                  <a:cubicBezTo>
                    <a:pt x="7" y="9"/>
                    <a:pt x="4" y="7"/>
                    <a:pt x="4" y="7"/>
                  </a:cubicBezTo>
                  <a:cubicBezTo>
                    <a:pt x="4" y="7"/>
                    <a:pt x="5" y="10"/>
                    <a:pt x="6" y="10"/>
                  </a:cubicBezTo>
                  <a:cubicBezTo>
                    <a:pt x="6" y="10"/>
                    <a:pt x="4" y="12"/>
                    <a:pt x="0" y="11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4" name="Freeform 491">
              <a:extLst>
                <a:ext uri="{FF2B5EF4-FFF2-40B4-BE49-F238E27FC236}">
                  <a16:creationId xmlns:a16="http://schemas.microsoft.com/office/drawing/2014/main" id="{3A99FA91-243F-496F-A182-AD610A83C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1853" y="1211336"/>
              <a:ext cx="35932" cy="20212"/>
            </a:xfrm>
            <a:custGeom>
              <a:avLst/>
              <a:gdLst>
                <a:gd name="T0" fmla="*/ 0 w 7"/>
                <a:gd name="T1" fmla="*/ 2 h 4"/>
                <a:gd name="T2" fmla="*/ 4 w 7"/>
                <a:gd name="T3" fmla="*/ 4 h 4"/>
                <a:gd name="T4" fmla="*/ 7 w 7"/>
                <a:gd name="T5" fmla="*/ 4 h 4"/>
                <a:gd name="T6" fmla="*/ 2 w 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0" y="2"/>
                  </a:moveTo>
                  <a:cubicBezTo>
                    <a:pt x="0" y="2"/>
                    <a:pt x="1" y="2"/>
                    <a:pt x="4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3" y="3"/>
                    <a:pt x="2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5" name="Freeform 492">
              <a:extLst>
                <a:ext uri="{FF2B5EF4-FFF2-40B4-BE49-F238E27FC236}">
                  <a16:creationId xmlns:a16="http://schemas.microsoft.com/office/drawing/2014/main" id="{0C6CFD48-C518-43AF-9A93-1BF76D2AD9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4909" y="1386504"/>
              <a:ext cx="247032" cy="150465"/>
            </a:xfrm>
            <a:custGeom>
              <a:avLst/>
              <a:gdLst>
                <a:gd name="T0" fmla="*/ 1 w 48"/>
                <a:gd name="T1" fmla="*/ 12 h 29"/>
                <a:gd name="T2" fmla="*/ 5 w 48"/>
                <a:gd name="T3" fmla="*/ 4 h 29"/>
                <a:gd name="T4" fmla="*/ 8 w 48"/>
                <a:gd name="T5" fmla="*/ 1 h 29"/>
                <a:gd name="T6" fmla="*/ 16 w 48"/>
                <a:gd name="T7" fmla="*/ 2 h 29"/>
                <a:gd name="T8" fmla="*/ 25 w 48"/>
                <a:gd name="T9" fmla="*/ 4 h 29"/>
                <a:gd name="T10" fmla="*/ 17 w 48"/>
                <a:gd name="T11" fmla="*/ 5 h 29"/>
                <a:gd name="T12" fmla="*/ 29 w 48"/>
                <a:gd name="T13" fmla="*/ 6 h 29"/>
                <a:gd name="T14" fmla="*/ 45 w 48"/>
                <a:gd name="T15" fmla="*/ 14 h 29"/>
                <a:gd name="T16" fmla="*/ 44 w 48"/>
                <a:gd name="T17" fmla="*/ 14 h 29"/>
                <a:gd name="T18" fmla="*/ 47 w 48"/>
                <a:gd name="T19" fmla="*/ 24 h 29"/>
                <a:gd name="T20" fmla="*/ 37 w 48"/>
                <a:gd name="T21" fmla="*/ 27 h 29"/>
                <a:gd name="T22" fmla="*/ 27 w 48"/>
                <a:gd name="T23" fmla="*/ 29 h 29"/>
                <a:gd name="T24" fmla="*/ 19 w 48"/>
                <a:gd name="T25" fmla="*/ 28 h 29"/>
                <a:gd name="T26" fmla="*/ 19 w 48"/>
                <a:gd name="T27" fmla="*/ 28 h 29"/>
                <a:gd name="T28" fmla="*/ 8 w 48"/>
                <a:gd name="T29" fmla="*/ 25 h 29"/>
                <a:gd name="T30" fmla="*/ 1 w 48"/>
                <a:gd name="T31" fmla="*/ 16 h 29"/>
                <a:gd name="T32" fmla="*/ 1 w 48"/>
                <a:gd name="T33" fmla="*/ 1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29">
                  <a:moveTo>
                    <a:pt x="1" y="12"/>
                  </a:moveTo>
                  <a:cubicBezTo>
                    <a:pt x="2" y="10"/>
                    <a:pt x="2" y="8"/>
                    <a:pt x="5" y="4"/>
                  </a:cubicBezTo>
                  <a:cubicBezTo>
                    <a:pt x="6" y="3"/>
                    <a:pt x="7" y="2"/>
                    <a:pt x="8" y="1"/>
                  </a:cubicBezTo>
                  <a:cubicBezTo>
                    <a:pt x="9" y="0"/>
                    <a:pt x="13" y="1"/>
                    <a:pt x="16" y="2"/>
                  </a:cubicBezTo>
                  <a:cubicBezTo>
                    <a:pt x="19" y="2"/>
                    <a:pt x="22" y="3"/>
                    <a:pt x="25" y="4"/>
                  </a:cubicBezTo>
                  <a:cubicBezTo>
                    <a:pt x="21" y="5"/>
                    <a:pt x="18" y="5"/>
                    <a:pt x="17" y="5"/>
                  </a:cubicBezTo>
                  <a:cubicBezTo>
                    <a:pt x="20" y="5"/>
                    <a:pt x="25" y="5"/>
                    <a:pt x="29" y="6"/>
                  </a:cubicBezTo>
                  <a:cubicBezTo>
                    <a:pt x="35" y="9"/>
                    <a:pt x="41" y="12"/>
                    <a:pt x="45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7" y="17"/>
                    <a:pt x="48" y="24"/>
                    <a:pt x="47" y="24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7" y="29"/>
                    <a:pt x="23" y="29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5" y="28"/>
                    <a:pt x="10" y="27"/>
                    <a:pt x="8" y="25"/>
                  </a:cubicBezTo>
                  <a:cubicBezTo>
                    <a:pt x="3" y="22"/>
                    <a:pt x="2" y="17"/>
                    <a:pt x="1" y="16"/>
                  </a:cubicBezTo>
                  <a:cubicBezTo>
                    <a:pt x="1" y="15"/>
                    <a:pt x="0" y="14"/>
                    <a:pt x="1" y="12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6" name="Freeform 493">
              <a:extLst>
                <a:ext uri="{FF2B5EF4-FFF2-40B4-BE49-F238E27FC236}">
                  <a16:creationId xmlns:a16="http://schemas.microsoft.com/office/drawing/2014/main" id="{B43A2207-48D3-48CC-B38A-4FB7055A19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39400" y="1406715"/>
              <a:ext cx="98813" cy="119024"/>
            </a:xfrm>
            <a:custGeom>
              <a:avLst/>
              <a:gdLst>
                <a:gd name="T0" fmla="*/ 9 w 19"/>
                <a:gd name="T1" fmla="*/ 20 h 23"/>
                <a:gd name="T2" fmla="*/ 8 w 19"/>
                <a:gd name="T3" fmla="*/ 22 h 23"/>
                <a:gd name="T4" fmla="*/ 11 w 19"/>
                <a:gd name="T5" fmla="*/ 23 h 23"/>
                <a:gd name="T6" fmla="*/ 12 w 19"/>
                <a:gd name="T7" fmla="*/ 22 h 23"/>
                <a:gd name="T8" fmla="*/ 9 w 19"/>
                <a:gd name="T9" fmla="*/ 20 h 23"/>
                <a:gd name="T10" fmla="*/ 15 w 19"/>
                <a:gd name="T11" fmla="*/ 14 h 23"/>
                <a:gd name="T12" fmla="*/ 15 w 19"/>
                <a:gd name="T13" fmla="*/ 14 h 23"/>
                <a:gd name="T14" fmla="*/ 19 w 19"/>
                <a:gd name="T15" fmla="*/ 15 h 23"/>
                <a:gd name="T16" fmla="*/ 15 w 19"/>
                <a:gd name="T17" fmla="*/ 14 h 23"/>
                <a:gd name="T18" fmla="*/ 11 w 19"/>
                <a:gd name="T19" fmla="*/ 12 h 23"/>
                <a:gd name="T20" fmla="*/ 4 w 19"/>
                <a:gd name="T21" fmla="*/ 18 h 23"/>
                <a:gd name="T22" fmla="*/ 7 w 19"/>
                <a:gd name="T23" fmla="*/ 21 h 23"/>
                <a:gd name="T24" fmla="*/ 7 w 19"/>
                <a:gd name="T25" fmla="*/ 21 h 23"/>
                <a:gd name="T26" fmla="*/ 9 w 19"/>
                <a:gd name="T27" fmla="*/ 19 h 23"/>
                <a:gd name="T28" fmla="*/ 7 w 19"/>
                <a:gd name="T29" fmla="*/ 17 h 23"/>
                <a:gd name="T30" fmla="*/ 12 w 19"/>
                <a:gd name="T31" fmla="*/ 14 h 23"/>
                <a:gd name="T32" fmla="*/ 13 w 19"/>
                <a:gd name="T33" fmla="*/ 14 h 23"/>
                <a:gd name="T34" fmla="*/ 14 w 19"/>
                <a:gd name="T35" fmla="*/ 14 h 23"/>
                <a:gd name="T36" fmla="*/ 11 w 19"/>
                <a:gd name="T37" fmla="*/ 12 h 23"/>
                <a:gd name="T38" fmla="*/ 9 w 19"/>
                <a:gd name="T39" fmla="*/ 7 h 23"/>
                <a:gd name="T40" fmla="*/ 1 w 19"/>
                <a:gd name="T41" fmla="*/ 12 h 23"/>
                <a:gd name="T42" fmla="*/ 3 w 19"/>
                <a:gd name="T43" fmla="*/ 18 h 23"/>
                <a:gd name="T44" fmla="*/ 10 w 19"/>
                <a:gd name="T45" fmla="*/ 12 h 23"/>
                <a:gd name="T46" fmla="*/ 7 w 19"/>
                <a:gd name="T47" fmla="*/ 10 h 23"/>
                <a:gd name="T48" fmla="*/ 9 w 19"/>
                <a:gd name="T49" fmla="*/ 8 h 23"/>
                <a:gd name="T50" fmla="*/ 9 w 19"/>
                <a:gd name="T51" fmla="*/ 7 h 23"/>
                <a:gd name="T52" fmla="*/ 5 w 19"/>
                <a:gd name="T53" fmla="*/ 3 h 23"/>
                <a:gd name="T54" fmla="*/ 1 w 19"/>
                <a:gd name="T55" fmla="*/ 5 h 23"/>
                <a:gd name="T56" fmla="*/ 0 w 19"/>
                <a:gd name="T57" fmla="*/ 8 h 23"/>
                <a:gd name="T58" fmla="*/ 0 w 19"/>
                <a:gd name="T59" fmla="*/ 10 h 23"/>
                <a:gd name="T60" fmla="*/ 0 w 19"/>
                <a:gd name="T61" fmla="*/ 11 h 23"/>
                <a:gd name="T62" fmla="*/ 8 w 19"/>
                <a:gd name="T63" fmla="*/ 6 h 23"/>
                <a:gd name="T64" fmla="*/ 8 w 19"/>
                <a:gd name="T65" fmla="*/ 6 h 23"/>
                <a:gd name="T66" fmla="*/ 5 w 19"/>
                <a:gd name="T67" fmla="*/ 4 h 23"/>
                <a:gd name="T68" fmla="*/ 5 w 19"/>
                <a:gd name="T69" fmla="*/ 3 h 23"/>
                <a:gd name="T70" fmla="*/ 4 w 19"/>
                <a:gd name="T71" fmla="*/ 0 h 23"/>
                <a:gd name="T72" fmla="*/ 4 w 19"/>
                <a:gd name="T73" fmla="*/ 0 h 23"/>
                <a:gd name="T74" fmla="*/ 2 w 19"/>
                <a:gd name="T75" fmla="*/ 3 h 23"/>
                <a:gd name="T76" fmla="*/ 5 w 19"/>
                <a:gd name="T77" fmla="*/ 2 h 23"/>
                <a:gd name="T78" fmla="*/ 4 w 19"/>
                <a:gd name="T7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" h="23">
                  <a:moveTo>
                    <a:pt x="9" y="20"/>
                  </a:moveTo>
                  <a:cubicBezTo>
                    <a:pt x="9" y="21"/>
                    <a:pt x="9" y="21"/>
                    <a:pt x="8" y="22"/>
                  </a:cubicBezTo>
                  <a:cubicBezTo>
                    <a:pt x="9" y="22"/>
                    <a:pt x="10" y="23"/>
                    <a:pt x="11" y="23"/>
                  </a:cubicBezTo>
                  <a:cubicBezTo>
                    <a:pt x="11" y="23"/>
                    <a:pt x="12" y="22"/>
                    <a:pt x="12" y="22"/>
                  </a:cubicBezTo>
                  <a:cubicBezTo>
                    <a:pt x="11" y="21"/>
                    <a:pt x="10" y="21"/>
                    <a:pt x="9" y="20"/>
                  </a:cubicBezTo>
                  <a:moveTo>
                    <a:pt x="15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5"/>
                    <a:pt x="18" y="15"/>
                    <a:pt x="19" y="15"/>
                  </a:cubicBezTo>
                  <a:cubicBezTo>
                    <a:pt x="18" y="15"/>
                    <a:pt x="17" y="15"/>
                    <a:pt x="15" y="14"/>
                  </a:cubicBezTo>
                  <a:moveTo>
                    <a:pt x="11" y="12"/>
                  </a:moveTo>
                  <a:cubicBezTo>
                    <a:pt x="8" y="14"/>
                    <a:pt x="6" y="16"/>
                    <a:pt x="4" y="18"/>
                  </a:cubicBezTo>
                  <a:cubicBezTo>
                    <a:pt x="5" y="19"/>
                    <a:pt x="6" y="20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21"/>
                    <a:pt x="8" y="20"/>
                    <a:pt x="9" y="19"/>
                  </a:cubicBezTo>
                  <a:cubicBezTo>
                    <a:pt x="8" y="19"/>
                    <a:pt x="7" y="18"/>
                    <a:pt x="7" y="17"/>
                  </a:cubicBezTo>
                  <a:cubicBezTo>
                    <a:pt x="7" y="15"/>
                    <a:pt x="9" y="14"/>
                    <a:pt x="12" y="14"/>
                  </a:cubicBezTo>
                  <a:cubicBezTo>
                    <a:pt x="12" y="14"/>
                    <a:pt x="13" y="14"/>
                    <a:pt x="13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3"/>
                    <a:pt x="12" y="13"/>
                    <a:pt x="11" y="12"/>
                  </a:cubicBezTo>
                  <a:moveTo>
                    <a:pt x="9" y="7"/>
                  </a:moveTo>
                  <a:cubicBezTo>
                    <a:pt x="6" y="9"/>
                    <a:pt x="3" y="10"/>
                    <a:pt x="1" y="12"/>
                  </a:cubicBezTo>
                  <a:cubicBezTo>
                    <a:pt x="1" y="13"/>
                    <a:pt x="1" y="15"/>
                    <a:pt x="3" y="18"/>
                  </a:cubicBezTo>
                  <a:cubicBezTo>
                    <a:pt x="5" y="15"/>
                    <a:pt x="7" y="13"/>
                    <a:pt x="10" y="12"/>
                  </a:cubicBezTo>
                  <a:cubicBezTo>
                    <a:pt x="8" y="11"/>
                    <a:pt x="7" y="10"/>
                    <a:pt x="7" y="10"/>
                  </a:cubicBezTo>
                  <a:cubicBezTo>
                    <a:pt x="7" y="9"/>
                    <a:pt x="8" y="8"/>
                    <a:pt x="9" y="8"/>
                  </a:cubicBezTo>
                  <a:cubicBezTo>
                    <a:pt x="9" y="8"/>
                    <a:pt x="9" y="8"/>
                    <a:pt x="9" y="7"/>
                  </a:cubicBezTo>
                  <a:moveTo>
                    <a:pt x="5" y="3"/>
                  </a:moveTo>
                  <a:cubicBezTo>
                    <a:pt x="4" y="4"/>
                    <a:pt x="3" y="4"/>
                    <a:pt x="1" y="5"/>
                  </a:cubicBezTo>
                  <a:cubicBezTo>
                    <a:pt x="1" y="6"/>
                    <a:pt x="1" y="7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3" y="9"/>
                    <a:pt x="5" y="8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6" y="6"/>
                    <a:pt x="6" y="5"/>
                    <a:pt x="5" y="4"/>
                  </a:cubicBezTo>
                  <a:cubicBezTo>
                    <a:pt x="5" y="4"/>
                    <a:pt x="5" y="4"/>
                    <a:pt x="5" y="3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2" y="2"/>
                    <a:pt x="2" y="3"/>
                  </a:cubicBezTo>
                  <a:cubicBezTo>
                    <a:pt x="3" y="2"/>
                    <a:pt x="4" y="2"/>
                    <a:pt x="5" y="2"/>
                  </a:cubicBezTo>
                  <a:cubicBezTo>
                    <a:pt x="4" y="1"/>
                    <a:pt x="4" y="1"/>
                    <a:pt x="4" y="0"/>
                  </a:cubicBezTo>
                </a:path>
              </a:pathLst>
            </a:custGeom>
            <a:solidFill>
              <a:srgbClr val="FC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7" name="Freeform 494">
              <a:extLst>
                <a:ext uri="{FF2B5EF4-FFF2-40B4-BE49-F238E27FC236}">
                  <a16:creationId xmlns:a16="http://schemas.microsoft.com/office/drawing/2014/main" id="{FDE13D38-BB93-4E9B-8966-0ED07CE2CA0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8001" y="1577392"/>
              <a:ext cx="220083" cy="213345"/>
            </a:xfrm>
            <a:custGeom>
              <a:avLst/>
              <a:gdLst>
                <a:gd name="T0" fmla="*/ 2 w 43"/>
                <a:gd name="T1" fmla="*/ 17 h 41"/>
                <a:gd name="T2" fmla="*/ 2 w 43"/>
                <a:gd name="T3" fmla="*/ 17 h 41"/>
                <a:gd name="T4" fmla="*/ 2 w 43"/>
                <a:gd name="T5" fmla="*/ 17 h 41"/>
                <a:gd name="T6" fmla="*/ 14 w 43"/>
                <a:gd name="T7" fmla="*/ 0 h 41"/>
                <a:gd name="T8" fmla="*/ 43 w 43"/>
                <a:gd name="T9" fmla="*/ 5 h 41"/>
                <a:gd name="T10" fmla="*/ 26 w 43"/>
                <a:gd name="T11" fmla="*/ 33 h 41"/>
                <a:gd name="T12" fmla="*/ 26 w 43"/>
                <a:gd name="T13" fmla="*/ 33 h 41"/>
                <a:gd name="T14" fmla="*/ 15 w 43"/>
                <a:gd name="T15" fmla="*/ 39 h 41"/>
                <a:gd name="T16" fmla="*/ 11 w 43"/>
                <a:gd name="T17" fmla="*/ 39 h 41"/>
                <a:gd name="T18" fmla="*/ 8 w 43"/>
                <a:gd name="T19" fmla="*/ 33 h 41"/>
                <a:gd name="T20" fmla="*/ 6 w 43"/>
                <a:gd name="T21" fmla="*/ 33 h 41"/>
                <a:gd name="T22" fmla="*/ 3 w 43"/>
                <a:gd name="T23" fmla="*/ 31 h 41"/>
                <a:gd name="T24" fmla="*/ 2 w 43"/>
                <a:gd name="T25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1">
                  <a:moveTo>
                    <a:pt x="2" y="17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1"/>
                    <a:pt x="7" y="5"/>
                    <a:pt x="14" y="0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5"/>
                    <a:pt x="39" y="22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3" y="35"/>
                    <a:pt x="19" y="37"/>
                    <a:pt x="15" y="39"/>
                  </a:cubicBezTo>
                  <a:cubicBezTo>
                    <a:pt x="15" y="39"/>
                    <a:pt x="13" y="41"/>
                    <a:pt x="11" y="39"/>
                  </a:cubicBezTo>
                  <a:cubicBezTo>
                    <a:pt x="9" y="37"/>
                    <a:pt x="10" y="34"/>
                    <a:pt x="8" y="33"/>
                  </a:cubicBezTo>
                  <a:cubicBezTo>
                    <a:pt x="7" y="33"/>
                    <a:pt x="7" y="33"/>
                    <a:pt x="6" y="33"/>
                  </a:cubicBezTo>
                  <a:cubicBezTo>
                    <a:pt x="5" y="33"/>
                    <a:pt x="4" y="33"/>
                    <a:pt x="3" y="31"/>
                  </a:cubicBezTo>
                  <a:cubicBezTo>
                    <a:pt x="2" y="30"/>
                    <a:pt x="0" y="24"/>
                    <a:pt x="2" y="17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8" name="Freeform 495">
              <a:extLst>
                <a:ext uri="{FF2B5EF4-FFF2-40B4-BE49-F238E27FC236}">
                  <a16:creationId xmlns:a16="http://schemas.microsoft.com/office/drawing/2014/main" id="{CF3F707D-1E9B-4110-8641-84BFF7D74D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22493" y="1664976"/>
              <a:ext cx="128007" cy="119024"/>
            </a:xfrm>
            <a:custGeom>
              <a:avLst/>
              <a:gdLst>
                <a:gd name="T0" fmla="*/ 25 w 25"/>
                <a:gd name="T1" fmla="*/ 16 h 23"/>
                <a:gd name="T2" fmla="*/ 18 w 25"/>
                <a:gd name="T3" fmla="*/ 18 h 23"/>
                <a:gd name="T4" fmla="*/ 12 w 25"/>
                <a:gd name="T5" fmla="*/ 23 h 23"/>
                <a:gd name="T6" fmla="*/ 14 w 25"/>
                <a:gd name="T7" fmla="*/ 22 h 23"/>
                <a:gd name="T8" fmla="*/ 25 w 25"/>
                <a:gd name="T9" fmla="*/ 16 h 23"/>
                <a:gd name="T10" fmla="*/ 20 w 25"/>
                <a:gd name="T11" fmla="*/ 10 h 23"/>
                <a:gd name="T12" fmla="*/ 11 w 25"/>
                <a:gd name="T13" fmla="*/ 13 h 23"/>
                <a:gd name="T14" fmla="*/ 10 w 25"/>
                <a:gd name="T15" fmla="*/ 13 h 23"/>
                <a:gd name="T16" fmla="*/ 3 w 25"/>
                <a:gd name="T17" fmla="*/ 14 h 23"/>
                <a:gd name="T18" fmla="*/ 2 w 25"/>
                <a:gd name="T19" fmla="*/ 14 h 23"/>
                <a:gd name="T20" fmla="*/ 4 w 25"/>
                <a:gd name="T21" fmla="*/ 16 h 23"/>
                <a:gd name="T22" fmla="*/ 5 w 25"/>
                <a:gd name="T23" fmla="*/ 16 h 23"/>
                <a:gd name="T24" fmla="*/ 6 w 25"/>
                <a:gd name="T25" fmla="*/ 16 h 23"/>
                <a:gd name="T26" fmla="*/ 7 w 25"/>
                <a:gd name="T27" fmla="*/ 16 h 23"/>
                <a:gd name="T28" fmla="*/ 10 w 25"/>
                <a:gd name="T29" fmla="*/ 22 h 23"/>
                <a:gd name="T30" fmla="*/ 11 w 25"/>
                <a:gd name="T31" fmla="*/ 22 h 23"/>
                <a:gd name="T32" fmla="*/ 16 w 25"/>
                <a:gd name="T33" fmla="*/ 19 h 23"/>
                <a:gd name="T34" fmla="*/ 16 w 25"/>
                <a:gd name="T35" fmla="*/ 19 h 23"/>
                <a:gd name="T36" fmla="*/ 14 w 25"/>
                <a:gd name="T37" fmla="*/ 18 h 23"/>
                <a:gd name="T38" fmla="*/ 20 w 25"/>
                <a:gd name="T39" fmla="*/ 10 h 23"/>
                <a:gd name="T40" fmla="*/ 12 w 25"/>
                <a:gd name="T41" fmla="*/ 7 h 23"/>
                <a:gd name="T42" fmla="*/ 11 w 25"/>
                <a:gd name="T43" fmla="*/ 7 h 23"/>
                <a:gd name="T44" fmla="*/ 6 w 25"/>
                <a:gd name="T45" fmla="*/ 10 h 23"/>
                <a:gd name="T46" fmla="*/ 6 w 25"/>
                <a:gd name="T47" fmla="*/ 10 h 23"/>
                <a:gd name="T48" fmla="*/ 5 w 25"/>
                <a:gd name="T49" fmla="*/ 8 h 23"/>
                <a:gd name="T50" fmla="*/ 0 w 25"/>
                <a:gd name="T51" fmla="*/ 9 h 23"/>
                <a:gd name="T52" fmla="*/ 1 w 25"/>
                <a:gd name="T53" fmla="*/ 13 h 23"/>
                <a:gd name="T54" fmla="*/ 3 w 25"/>
                <a:gd name="T55" fmla="*/ 13 h 23"/>
                <a:gd name="T56" fmla="*/ 9 w 25"/>
                <a:gd name="T57" fmla="*/ 13 h 23"/>
                <a:gd name="T58" fmla="*/ 12 w 25"/>
                <a:gd name="T59" fmla="*/ 7 h 23"/>
                <a:gd name="T60" fmla="*/ 1 w 25"/>
                <a:gd name="T61" fmla="*/ 5 h 23"/>
                <a:gd name="T62" fmla="*/ 0 w 25"/>
                <a:gd name="T63" fmla="*/ 5 h 23"/>
                <a:gd name="T64" fmla="*/ 0 w 25"/>
                <a:gd name="T65" fmla="*/ 6 h 23"/>
                <a:gd name="T66" fmla="*/ 0 w 25"/>
                <a:gd name="T67" fmla="*/ 7 h 23"/>
                <a:gd name="T68" fmla="*/ 2 w 25"/>
                <a:gd name="T69" fmla="*/ 7 h 23"/>
                <a:gd name="T70" fmla="*/ 2 w 25"/>
                <a:gd name="T71" fmla="*/ 7 h 23"/>
                <a:gd name="T72" fmla="*/ 1 w 25"/>
                <a:gd name="T73" fmla="*/ 5 h 23"/>
                <a:gd name="T74" fmla="*/ 5 w 25"/>
                <a:gd name="T75" fmla="*/ 4 h 23"/>
                <a:gd name="T76" fmla="*/ 4 w 25"/>
                <a:gd name="T77" fmla="*/ 5 h 23"/>
                <a:gd name="T78" fmla="*/ 3 w 25"/>
                <a:gd name="T79" fmla="*/ 7 h 23"/>
                <a:gd name="T80" fmla="*/ 5 w 25"/>
                <a:gd name="T81" fmla="*/ 7 h 23"/>
                <a:gd name="T82" fmla="*/ 5 w 25"/>
                <a:gd name="T83" fmla="*/ 4 h 23"/>
                <a:gd name="T84" fmla="*/ 13 w 25"/>
                <a:gd name="T85" fmla="*/ 4 h 23"/>
                <a:gd name="T86" fmla="*/ 13 w 25"/>
                <a:gd name="T87" fmla="*/ 5 h 23"/>
                <a:gd name="T88" fmla="*/ 13 w 25"/>
                <a:gd name="T89" fmla="*/ 5 h 23"/>
                <a:gd name="T90" fmla="*/ 13 w 25"/>
                <a:gd name="T91" fmla="*/ 4 h 23"/>
                <a:gd name="T92" fmla="*/ 5 w 25"/>
                <a:gd name="T93" fmla="*/ 1 h 23"/>
                <a:gd name="T94" fmla="*/ 5 w 25"/>
                <a:gd name="T95" fmla="*/ 3 h 23"/>
                <a:gd name="T96" fmla="*/ 5 w 25"/>
                <a:gd name="T97" fmla="*/ 3 h 23"/>
                <a:gd name="T98" fmla="*/ 5 w 25"/>
                <a:gd name="T99" fmla="*/ 1 h 23"/>
                <a:gd name="T100" fmla="*/ 1 w 25"/>
                <a:gd name="T101" fmla="*/ 0 h 23"/>
                <a:gd name="T102" fmla="*/ 0 w 25"/>
                <a:gd name="T103" fmla="*/ 4 h 23"/>
                <a:gd name="T104" fmla="*/ 1 w 25"/>
                <a:gd name="T105" fmla="*/ 4 h 23"/>
                <a:gd name="T106" fmla="*/ 1 w 25"/>
                <a:gd name="T107" fmla="*/ 0 h 23"/>
                <a:gd name="T108" fmla="*/ 1 w 25"/>
                <a:gd name="T109" fmla="*/ 0 h 23"/>
                <a:gd name="T110" fmla="*/ 1 w 25"/>
                <a:gd name="T111" fmla="*/ 0 h 23"/>
                <a:gd name="T112" fmla="*/ 1 w 25"/>
                <a:gd name="T1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" h="23">
                  <a:moveTo>
                    <a:pt x="25" y="16"/>
                  </a:moveTo>
                  <a:cubicBezTo>
                    <a:pt x="24" y="16"/>
                    <a:pt x="21" y="18"/>
                    <a:pt x="18" y="18"/>
                  </a:cubicBezTo>
                  <a:cubicBezTo>
                    <a:pt x="16" y="20"/>
                    <a:pt x="14" y="22"/>
                    <a:pt x="12" y="23"/>
                  </a:cubicBezTo>
                  <a:cubicBezTo>
                    <a:pt x="13" y="23"/>
                    <a:pt x="14" y="22"/>
                    <a:pt x="14" y="22"/>
                  </a:cubicBezTo>
                  <a:cubicBezTo>
                    <a:pt x="18" y="20"/>
                    <a:pt x="22" y="18"/>
                    <a:pt x="25" y="16"/>
                  </a:cubicBezTo>
                  <a:moveTo>
                    <a:pt x="20" y="10"/>
                  </a:moveTo>
                  <a:cubicBezTo>
                    <a:pt x="19" y="10"/>
                    <a:pt x="14" y="13"/>
                    <a:pt x="11" y="13"/>
                  </a:cubicBezTo>
                  <a:cubicBezTo>
                    <a:pt x="11" y="13"/>
                    <a:pt x="11" y="13"/>
                    <a:pt x="10" y="13"/>
                  </a:cubicBezTo>
                  <a:cubicBezTo>
                    <a:pt x="8" y="14"/>
                    <a:pt x="5" y="14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6" y="16"/>
                  </a:cubicBezTo>
                  <a:cubicBezTo>
                    <a:pt x="6" y="16"/>
                    <a:pt x="6" y="16"/>
                    <a:pt x="7" y="16"/>
                  </a:cubicBezTo>
                  <a:cubicBezTo>
                    <a:pt x="9" y="17"/>
                    <a:pt x="8" y="20"/>
                    <a:pt x="10" y="22"/>
                  </a:cubicBezTo>
                  <a:cubicBezTo>
                    <a:pt x="10" y="22"/>
                    <a:pt x="10" y="22"/>
                    <a:pt x="11" y="22"/>
                  </a:cubicBezTo>
                  <a:cubicBezTo>
                    <a:pt x="13" y="21"/>
                    <a:pt x="14" y="20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5" y="19"/>
                    <a:pt x="14" y="19"/>
                    <a:pt x="14" y="18"/>
                  </a:cubicBezTo>
                  <a:cubicBezTo>
                    <a:pt x="12" y="16"/>
                    <a:pt x="19" y="11"/>
                    <a:pt x="20" y="10"/>
                  </a:cubicBezTo>
                  <a:moveTo>
                    <a:pt x="12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9" y="8"/>
                    <a:pt x="7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5" y="9"/>
                    <a:pt x="5" y="8"/>
                  </a:cubicBezTo>
                  <a:cubicBezTo>
                    <a:pt x="4" y="9"/>
                    <a:pt x="2" y="9"/>
                    <a:pt x="0" y="9"/>
                  </a:cubicBezTo>
                  <a:cubicBezTo>
                    <a:pt x="1" y="11"/>
                    <a:pt x="1" y="12"/>
                    <a:pt x="1" y="13"/>
                  </a:cubicBezTo>
                  <a:cubicBezTo>
                    <a:pt x="2" y="13"/>
                    <a:pt x="3" y="13"/>
                    <a:pt x="3" y="13"/>
                  </a:cubicBezTo>
                  <a:cubicBezTo>
                    <a:pt x="5" y="13"/>
                    <a:pt x="7" y="13"/>
                    <a:pt x="9" y="13"/>
                  </a:cubicBezTo>
                  <a:cubicBezTo>
                    <a:pt x="8" y="11"/>
                    <a:pt x="10" y="9"/>
                    <a:pt x="12" y="7"/>
                  </a:cubicBezTo>
                  <a:moveTo>
                    <a:pt x="1" y="5"/>
                  </a:moveTo>
                  <a:cubicBezTo>
                    <a:pt x="1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1" y="6"/>
                    <a:pt x="1" y="5"/>
                  </a:cubicBezTo>
                  <a:moveTo>
                    <a:pt x="5" y="4"/>
                  </a:moveTo>
                  <a:cubicBezTo>
                    <a:pt x="5" y="4"/>
                    <a:pt x="5" y="4"/>
                    <a:pt x="4" y="5"/>
                  </a:cubicBezTo>
                  <a:cubicBezTo>
                    <a:pt x="4" y="6"/>
                    <a:pt x="3" y="7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6"/>
                    <a:pt x="5" y="5"/>
                    <a:pt x="5" y="4"/>
                  </a:cubicBezTo>
                  <a:moveTo>
                    <a:pt x="13" y="4"/>
                  </a:moveTo>
                  <a:cubicBezTo>
                    <a:pt x="13" y="4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4"/>
                    <a:pt x="13" y="4"/>
                    <a:pt x="13" y="4"/>
                  </a:cubicBezTo>
                  <a:moveTo>
                    <a:pt x="5" y="1"/>
                  </a:moveTo>
                  <a:cubicBezTo>
                    <a:pt x="5" y="1"/>
                    <a:pt x="5" y="2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1"/>
                    <a:pt x="5" y="1"/>
                  </a:cubicBezTo>
                  <a:moveTo>
                    <a:pt x="1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2"/>
                    <a:pt x="1" y="1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C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9" name="Freeform 496">
              <a:extLst>
                <a:ext uri="{FF2B5EF4-FFF2-40B4-BE49-F238E27FC236}">
                  <a16:creationId xmlns:a16="http://schemas.microsoft.com/office/drawing/2014/main" id="{13164335-631D-4E92-8AB5-3571A3E0B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1858" y="1485316"/>
              <a:ext cx="251523" cy="150465"/>
            </a:xfrm>
            <a:custGeom>
              <a:avLst/>
              <a:gdLst>
                <a:gd name="T0" fmla="*/ 4 w 49"/>
                <a:gd name="T1" fmla="*/ 24 h 29"/>
                <a:gd name="T2" fmla="*/ 31 w 49"/>
                <a:gd name="T3" fmla="*/ 18 h 29"/>
                <a:gd name="T4" fmla="*/ 48 w 49"/>
                <a:gd name="T5" fmla="*/ 0 h 29"/>
                <a:gd name="T6" fmla="*/ 49 w 49"/>
                <a:gd name="T7" fmla="*/ 2 h 29"/>
                <a:gd name="T8" fmla="*/ 4 w 49"/>
                <a:gd name="T9" fmla="*/ 25 h 29"/>
                <a:gd name="T10" fmla="*/ 4 w 49"/>
                <a:gd name="T11" fmla="*/ 25 h 29"/>
                <a:gd name="T12" fmla="*/ 1 w 49"/>
                <a:gd name="T13" fmla="*/ 25 h 29"/>
                <a:gd name="T14" fmla="*/ 3 w 49"/>
                <a:gd name="T15" fmla="*/ 22 h 29"/>
                <a:gd name="T16" fmla="*/ 4 w 49"/>
                <a:gd name="T17" fmla="*/ 2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29">
                  <a:moveTo>
                    <a:pt x="4" y="24"/>
                  </a:moveTo>
                  <a:cubicBezTo>
                    <a:pt x="9" y="24"/>
                    <a:pt x="21" y="25"/>
                    <a:pt x="31" y="18"/>
                  </a:cubicBezTo>
                  <a:cubicBezTo>
                    <a:pt x="44" y="9"/>
                    <a:pt x="48" y="0"/>
                    <a:pt x="48" y="0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34" y="29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5"/>
                    <a:pt x="2" y="25"/>
                    <a:pt x="1" y="25"/>
                  </a:cubicBezTo>
                  <a:cubicBezTo>
                    <a:pt x="0" y="25"/>
                    <a:pt x="0" y="23"/>
                    <a:pt x="3" y="22"/>
                  </a:cubicBezTo>
                  <a:cubicBezTo>
                    <a:pt x="4" y="22"/>
                    <a:pt x="4" y="23"/>
                    <a:pt x="4" y="2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0" name="Freeform 497">
              <a:extLst>
                <a:ext uri="{FF2B5EF4-FFF2-40B4-BE49-F238E27FC236}">
                  <a16:creationId xmlns:a16="http://schemas.microsoft.com/office/drawing/2014/main" id="{D0E12882-E317-41C1-9C36-BA69E437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4697" y="1442647"/>
              <a:ext cx="282964" cy="166185"/>
            </a:xfrm>
            <a:custGeom>
              <a:avLst/>
              <a:gdLst>
                <a:gd name="T0" fmla="*/ 55 w 55"/>
                <a:gd name="T1" fmla="*/ 3 h 32"/>
                <a:gd name="T2" fmla="*/ 55 w 55"/>
                <a:gd name="T3" fmla="*/ 0 h 32"/>
                <a:gd name="T4" fmla="*/ 6 w 55"/>
                <a:gd name="T5" fmla="*/ 30 h 32"/>
                <a:gd name="T6" fmla="*/ 2 w 55"/>
                <a:gd name="T7" fmla="*/ 29 h 32"/>
                <a:gd name="T8" fmla="*/ 6 w 55"/>
                <a:gd name="T9" fmla="*/ 30 h 32"/>
                <a:gd name="T10" fmla="*/ 6 w 55"/>
                <a:gd name="T11" fmla="*/ 30 h 32"/>
                <a:gd name="T12" fmla="*/ 24 w 55"/>
                <a:gd name="T13" fmla="*/ 25 h 32"/>
                <a:gd name="T14" fmla="*/ 55 w 55"/>
                <a:gd name="T15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32">
                  <a:moveTo>
                    <a:pt x="55" y="3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55" y="0"/>
                    <a:pt x="32" y="27"/>
                    <a:pt x="6" y="30"/>
                  </a:cubicBezTo>
                  <a:cubicBezTo>
                    <a:pt x="6" y="30"/>
                    <a:pt x="3" y="28"/>
                    <a:pt x="2" y="29"/>
                  </a:cubicBezTo>
                  <a:cubicBezTo>
                    <a:pt x="0" y="31"/>
                    <a:pt x="3" y="32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9" y="30"/>
                    <a:pt x="17" y="28"/>
                    <a:pt x="24" y="25"/>
                  </a:cubicBezTo>
                  <a:cubicBezTo>
                    <a:pt x="36" y="20"/>
                    <a:pt x="51" y="7"/>
                    <a:pt x="55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" name="Freeform 498">
              <a:extLst>
                <a:ext uri="{FF2B5EF4-FFF2-40B4-BE49-F238E27FC236}">
                  <a16:creationId xmlns:a16="http://schemas.microsoft.com/office/drawing/2014/main" id="{7A61912C-6C79-4C28-A3C2-8D51992A5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8300" y="1287691"/>
              <a:ext cx="458132" cy="264998"/>
            </a:xfrm>
            <a:custGeom>
              <a:avLst/>
              <a:gdLst>
                <a:gd name="T0" fmla="*/ 3 w 89"/>
                <a:gd name="T1" fmla="*/ 44 h 51"/>
                <a:gd name="T2" fmla="*/ 0 w 89"/>
                <a:gd name="T3" fmla="*/ 47 h 51"/>
                <a:gd name="T4" fmla="*/ 6 w 89"/>
                <a:gd name="T5" fmla="*/ 43 h 51"/>
                <a:gd name="T6" fmla="*/ 88 w 89"/>
                <a:gd name="T7" fmla="*/ 34 h 51"/>
                <a:gd name="T8" fmla="*/ 89 w 89"/>
                <a:gd name="T9" fmla="*/ 31 h 51"/>
                <a:gd name="T10" fmla="*/ 3 w 89"/>
                <a:gd name="T11" fmla="*/ 4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51">
                  <a:moveTo>
                    <a:pt x="3" y="44"/>
                  </a:moveTo>
                  <a:cubicBezTo>
                    <a:pt x="2" y="44"/>
                    <a:pt x="0" y="45"/>
                    <a:pt x="0" y="47"/>
                  </a:cubicBezTo>
                  <a:cubicBezTo>
                    <a:pt x="1" y="51"/>
                    <a:pt x="8" y="47"/>
                    <a:pt x="6" y="43"/>
                  </a:cubicBezTo>
                  <a:cubicBezTo>
                    <a:pt x="34" y="2"/>
                    <a:pt x="87" y="33"/>
                    <a:pt x="88" y="34"/>
                  </a:cubicBezTo>
                  <a:cubicBezTo>
                    <a:pt x="89" y="31"/>
                    <a:pt x="89" y="31"/>
                    <a:pt x="89" y="31"/>
                  </a:cubicBezTo>
                  <a:cubicBezTo>
                    <a:pt x="89" y="31"/>
                    <a:pt x="31" y="0"/>
                    <a:pt x="3" y="4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2" name="Freeform 499">
              <a:extLst>
                <a:ext uri="{FF2B5EF4-FFF2-40B4-BE49-F238E27FC236}">
                  <a16:creationId xmlns:a16="http://schemas.microsoft.com/office/drawing/2014/main" id="{E183CA90-3193-4CA0-AA3F-1691A8B9C88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1605" y="1339343"/>
              <a:ext cx="433429" cy="285209"/>
            </a:xfrm>
            <a:custGeom>
              <a:avLst/>
              <a:gdLst>
                <a:gd name="T0" fmla="*/ 2 w 84"/>
                <a:gd name="T1" fmla="*/ 48 h 55"/>
                <a:gd name="T2" fmla="*/ 0 w 84"/>
                <a:gd name="T3" fmla="*/ 52 h 55"/>
                <a:gd name="T4" fmla="*/ 5 w 84"/>
                <a:gd name="T5" fmla="*/ 47 h 55"/>
                <a:gd name="T6" fmla="*/ 83 w 84"/>
                <a:gd name="T7" fmla="*/ 20 h 55"/>
                <a:gd name="T8" fmla="*/ 84 w 84"/>
                <a:gd name="T9" fmla="*/ 17 h 55"/>
                <a:gd name="T10" fmla="*/ 2 w 84"/>
                <a:gd name="T11" fmla="*/ 4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55">
                  <a:moveTo>
                    <a:pt x="2" y="48"/>
                  </a:moveTo>
                  <a:cubicBezTo>
                    <a:pt x="1" y="49"/>
                    <a:pt x="0" y="51"/>
                    <a:pt x="0" y="52"/>
                  </a:cubicBezTo>
                  <a:cubicBezTo>
                    <a:pt x="2" y="55"/>
                    <a:pt x="8" y="50"/>
                    <a:pt x="5" y="47"/>
                  </a:cubicBezTo>
                  <a:cubicBezTo>
                    <a:pt x="23" y="0"/>
                    <a:pt x="82" y="19"/>
                    <a:pt x="83" y="2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3" y="17"/>
                    <a:pt x="20" y="0"/>
                    <a:pt x="2" y="4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3" name="Freeform 500">
              <a:extLst>
                <a:ext uri="{FF2B5EF4-FFF2-40B4-BE49-F238E27FC236}">
                  <a16:creationId xmlns:a16="http://schemas.microsoft.com/office/drawing/2014/main" id="{56871FF9-F598-41EF-879E-0EF6BD6B61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274" y="1485316"/>
              <a:ext cx="426691" cy="309912"/>
            </a:xfrm>
            <a:custGeom>
              <a:avLst/>
              <a:gdLst>
                <a:gd name="T0" fmla="*/ 6 w 83"/>
                <a:gd name="T1" fmla="*/ 40 h 60"/>
                <a:gd name="T2" fmla="*/ 1 w 83"/>
                <a:gd name="T3" fmla="*/ 39 h 60"/>
                <a:gd name="T4" fmla="*/ 8 w 83"/>
                <a:gd name="T5" fmla="*/ 39 h 60"/>
                <a:gd name="T6" fmla="*/ 81 w 83"/>
                <a:gd name="T7" fmla="*/ 0 h 60"/>
                <a:gd name="T8" fmla="*/ 83 w 83"/>
                <a:gd name="T9" fmla="*/ 1 h 60"/>
                <a:gd name="T10" fmla="*/ 6 w 83"/>
                <a:gd name="T11" fmla="*/ 4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60">
                  <a:moveTo>
                    <a:pt x="6" y="40"/>
                  </a:moveTo>
                  <a:cubicBezTo>
                    <a:pt x="4" y="40"/>
                    <a:pt x="2" y="40"/>
                    <a:pt x="1" y="39"/>
                  </a:cubicBezTo>
                  <a:cubicBezTo>
                    <a:pt x="0" y="35"/>
                    <a:pt x="8" y="35"/>
                    <a:pt x="8" y="39"/>
                  </a:cubicBezTo>
                  <a:cubicBezTo>
                    <a:pt x="55" y="57"/>
                    <a:pt x="81" y="1"/>
                    <a:pt x="81" y="0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2"/>
                    <a:pt x="53" y="60"/>
                    <a:pt x="6" y="40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4" name="Freeform 501">
              <a:extLst>
                <a:ext uri="{FF2B5EF4-FFF2-40B4-BE49-F238E27FC236}">
                  <a16:creationId xmlns:a16="http://schemas.microsoft.com/office/drawing/2014/main" id="{765BA00F-6DDD-47BB-AC3D-A41A261E6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1858" y="1568409"/>
              <a:ext cx="276226" cy="215591"/>
            </a:xfrm>
            <a:custGeom>
              <a:avLst/>
              <a:gdLst>
                <a:gd name="T0" fmla="*/ 4 w 54"/>
                <a:gd name="T1" fmla="*/ 32 h 42"/>
                <a:gd name="T2" fmla="*/ 1 w 54"/>
                <a:gd name="T3" fmla="*/ 31 h 42"/>
                <a:gd name="T4" fmla="*/ 5 w 54"/>
                <a:gd name="T5" fmla="*/ 31 h 42"/>
                <a:gd name="T6" fmla="*/ 53 w 54"/>
                <a:gd name="T7" fmla="*/ 0 h 42"/>
                <a:gd name="T8" fmla="*/ 54 w 54"/>
                <a:gd name="T9" fmla="*/ 1 h 42"/>
                <a:gd name="T10" fmla="*/ 4 w 54"/>
                <a:gd name="T11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42">
                  <a:moveTo>
                    <a:pt x="4" y="32"/>
                  </a:moveTo>
                  <a:cubicBezTo>
                    <a:pt x="3" y="32"/>
                    <a:pt x="1" y="32"/>
                    <a:pt x="1" y="31"/>
                  </a:cubicBezTo>
                  <a:cubicBezTo>
                    <a:pt x="0" y="29"/>
                    <a:pt x="5" y="28"/>
                    <a:pt x="5" y="31"/>
                  </a:cubicBezTo>
                  <a:cubicBezTo>
                    <a:pt x="38" y="40"/>
                    <a:pt x="52" y="1"/>
                    <a:pt x="53" y="0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4" y="2"/>
                    <a:pt x="37" y="42"/>
                    <a:pt x="4" y="3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5" name="Freeform 502">
              <a:extLst>
                <a:ext uri="{FF2B5EF4-FFF2-40B4-BE49-F238E27FC236}">
                  <a16:creationId xmlns:a16="http://schemas.microsoft.com/office/drawing/2014/main" id="{B5EDB8DB-48FF-4494-AFF6-98AEE754F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7325" y="1314640"/>
              <a:ext cx="303175" cy="190888"/>
            </a:xfrm>
            <a:custGeom>
              <a:avLst/>
              <a:gdLst>
                <a:gd name="T0" fmla="*/ 2 w 59"/>
                <a:gd name="T1" fmla="*/ 32 h 37"/>
                <a:gd name="T2" fmla="*/ 0 w 59"/>
                <a:gd name="T3" fmla="*/ 35 h 37"/>
                <a:gd name="T4" fmla="*/ 4 w 59"/>
                <a:gd name="T5" fmla="*/ 32 h 37"/>
                <a:gd name="T6" fmla="*/ 58 w 59"/>
                <a:gd name="T7" fmla="*/ 18 h 37"/>
                <a:gd name="T8" fmla="*/ 59 w 59"/>
                <a:gd name="T9" fmla="*/ 16 h 37"/>
                <a:gd name="T10" fmla="*/ 2 w 59"/>
                <a:gd name="T11" fmla="*/ 3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37">
                  <a:moveTo>
                    <a:pt x="2" y="32"/>
                  </a:moveTo>
                  <a:cubicBezTo>
                    <a:pt x="1" y="33"/>
                    <a:pt x="0" y="34"/>
                    <a:pt x="0" y="35"/>
                  </a:cubicBezTo>
                  <a:cubicBezTo>
                    <a:pt x="1" y="37"/>
                    <a:pt x="6" y="34"/>
                    <a:pt x="4" y="32"/>
                  </a:cubicBezTo>
                  <a:cubicBezTo>
                    <a:pt x="19" y="1"/>
                    <a:pt x="58" y="18"/>
                    <a:pt x="58" y="18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8" y="16"/>
                    <a:pt x="17" y="0"/>
                    <a:pt x="2" y="3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6" name="Freeform 503">
              <a:extLst>
                <a:ext uri="{FF2B5EF4-FFF2-40B4-BE49-F238E27FC236}">
                  <a16:creationId xmlns:a16="http://schemas.microsoft.com/office/drawing/2014/main" id="{764612C8-85E0-437A-98D2-C253DF2B2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0417" y="1530231"/>
              <a:ext cx="291947" cy="296438"/>
            </a:xfrm>
            <a:custGeom>
              <a:avLst/>
              <a:gdLst>
                <a:gd name="T0" fmla="*/ 6 w 57"/>
                <a:gd name="T1" fmla="*/ 55 h 57"/>
                <a:gd name="T2" fmla="*/ 2 w 57"/>
                <a:gd name="T3" fmla="*/ 55 h 57"/>
                <a:gd name="T4" fmla="*/ 7 w 57"/>
                <a:gd name="T5" fmla="*/ 54 h 57"/>
                <a:gd name="T6" fmla="*/ 55 w 57"/>
                <a:gd name="T7" fmla="*/ 0 h 57"/>
                <a:gd name="T8" fmla="*/ 57 w 57"/>
                <a:gd name="T9" fmla="*/ 0 h 57"/>
                <a:gd name="T10" fmla="*/ 6 w 57"/>
                <a:gd name="T11" fmla="*/ 5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57">
                  <a:moveTo>
                    <a:pt x="6" y="55"/>
                  </a:moveTo>
                  <a:cubicBezTo>
                    <a:pt x="4" y="56"/>
                    <a:pt x="3" y="57"/>
                    <a:pt x="2" y="55"/>
                  </a:cubicBezTo>
                  <a:cubicBezTo>
                    <a:pt x="0" y="53"/>
                    <a:pt x="6" y="50"/>
                    <a:pt x="7" y="54"/>
                  </a:cubicBezTo>
                  <a:cubicBezTo>
                    <a:pt x="51" y="54"/>
                    <a:pt x="55" y="1"/>
                    <a:pt x="5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1"/>
                    <a:pt x="50" y="57"/>
                    <a:pt x="6" y="5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7" name="Freeform 504">
              <a:extLst>
                <a:ext uri="{FF2B5EF4-FFF2-40B4-BE49-F238E27FC236}">
                  <a16:creationId xmlns:a16="http://schemas.microsoft.com/office/drawing/2014/main" id="{9FD422AF-0CDA-470F-894B-ADEBCB7FA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926" y="1541460"/>
              <a:ext cx="287455" cy="206608"/>
            </a:xfrm>
            <a:custGeom>
              <a:avLst/>
              <a:gdLst>
                <a:gd name="T0" fmla="*/ 3 w 56"/>
                <a:gd name="T1" fmla="*/ 26 h 40"/>
                <a:gd name="T2" fmla="*/ 0 w 56"/>
                <a:gd name="T3" fmla="*/ 25 h 40"/>
                <a:gd name="T4" fmla="*/ 5 w 56"/>
                <a:gd name="T5" fmla="*/ 26 h 40"/>
                <a:gd name="T6" fmla="*/ 55 w 56"/>
                <a:gd name="T7" fmla="*/ 0 h 40"/>
                <a:gd name="T8" fmla="*/ 56 w 56"/>
                <a:gd name="T9" fmla="*/ 0 h 40"/>
                <a:gd name="T10" fmla="*/ 3 w 56"/>
                <a:gd name="T11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40">
                  <a:moveTo>
                    <a:pt x="3" y="26"/>
                  </a:moveTo>
                  <a:cubicBezTo>
                    <a:pt x="2" y="27"/>
                    <a:pt x="1" y="27"/>
                    <a:pt x="0" y="25"/>
                  </a:cubicBezTo>
                  <a:cubicBezTo>
                    <a:pt x="0" y="23"/>
                    <a:pt x="5" y="23"/>
                    <a:pt x="5" y="26"/>
                  </a:cubicBezTo>
                  <a:cubicBezTo>
                    <a:pt x="37" y="38"/>
                    <a:pt x="55" y="0"/>
                    <a:pt x="55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1"/>
                    <a:pt x="36" y="40"/>
                    <a:pt x="3" y="2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" name="Freeform 505">
              <a:extLst>
                <a:ext uri="{FF2B5EF4-FFF2-40B4-BE49-F238E27FC236}">
                  <a16:creationId xmlns:a16="http://schemas.microsoft.com/office/drawing/2014/main" id="{03FD96E0-8F47-4C2E-ABCE-1988681D9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0206" y="1406715"/>
              <a:ext cx="240295" cy="166185"/>
            </a:xfrm>
            <a:custGeom>
              <a:avLst/>
              <a:gdLst>
                <a:gd name="T0" fmla="*/ 3 w 47"/>
                <a:gd name="T1" fmla="*/ 28 h 32"/>
                <a:gd name="T2" fmla="*/ 23 w 47"/>
                <a:gd name="T3" fmla="*/ 9 h 32"/>
                <a:gd name="T4" fmla="*/ 47 w 47"/>
                <a:gd name="T5" fmla="*/ 5 h 32"/>
                <a:gd name="T6" fmla="*/ 46 w 47"/>
                <a:gd name="T7" fmla="*/ 3 h 32"/>
                <a:gd name="T8" fmla="*/ 2 w 47"/>
                <a:gd name="T9" fmla="*/ 27 h 32"/>
                <a:gd name="T10" fmla="*/ 2 w 47"/>
                <a:gd name="T11" fmla="*/ 28 h 32"/>
                <a:gd name="T12" fmla="*/ 0 w 47"/>
                <a:gd name="T13" fmla="*/ 30 h 32"/>
                <a:gd name="T14" fmla="*/ 3 w 47"/>
                <a:gd name="T15" fmla="*/ 30 h 32"/>
                <a:gd name="T16" fmla="*/ 3 w 47"/>
                <a:gd name="T17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32">
                  <a:moveTo>
                    <a:pt x="3" y="28"/>
                  </a:moveTo>
                  <a:cubicBezTo>
                    <a:pt x="5" y="23"/>
                    <a:pt x="12" y="13"/>
                    <a:pt x="23" y="9"/>
                  </a:cubicBezTo>
                  <a:cubicBezTo>
                    <a:pt x="38" y="3"/>
                    <a:pt x="47" y="5"/>
                    <a:pt x="47" y="5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16" y="0"/>
                    <a:pt x="2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1" y="29"/>
                    <a:pt x="0" y="30"/>
                  </a:cubicBezTo>
                  <a:cubicBezTo>
                    <a:pt x="0" y="31"/>
                    <a:pt x="2" y="32"/>
                    <a:pt x="3" y="30"/>
                  </a:cubicBezTo>
                  <a:cubicBezTo>
                    <a:pt x="4" y="29"/>
                    <a:pt x="4" y="28"/>
                    <a:pt x="3" y="2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9" name="Freeform 506">
              <a:extLst>
                <a:ext uri="{FF2B5EF4-FFF2-40B4-BE49-F238E27FC236}">
                  <a16:creationId xmlns:a16="http://schemas.microsoft.com/office/drawing/2014/main" id="{0822FF27-305F-4441-95E2-1759F32C1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0841" y="1422436"/>
              <a:ext cx="242540" cy="166185"/>
            </a:xfrm>
            <a:custGeom>
              <a:avLst/>
              <a:gdLst>
                <a:gd name="T0" fmla="*/ 3 w 47"/>
                <a:gd name="T1" fmla="*/ 28 h 32"/>
                <a:gd name="T2" fmla="*/ 23 w 47"/>
                <a:gd name="T3" fmla="*/ 9 h 32"/>
                <a:gd name="T4" fmla="*/ 47 w 47"/>
                <a:gd name="T5" fmla="*/ 5 h 32"/>
                <a:gd name="T6" fmla="*/ 46 w 47"/>
                <a:gd name="T7" fmla="*/ 3 h 32"/>
                <a:gd name="T8" fmla="*/ 2 w 47"/>
                <a:gd name="T9" fmla="*/ 27 h 32"/>
                <a:gd name="T10" fmla="*/ 2 w 47"/>
                <a:gd name="T11" fmla="*/ 28 h 32"/>
                <a:gd name="T12" fmla="*/ 0 w 47"/>
                <a:gd name="T13" fmla="*/ 30 h 32"/>
                <a:gd name="T14" fmla="*/ 3 w 47"/>
                <a:gd name="T15" fmla="*/ 30 h 32"/>
                <a:gd name="T16" fmla="*/ 3 w 47"/>
                <a:gd name="T17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32">
                  <a:moveTo>
                    <a:pt x="3" y="28"/>
                  </a:moveTo>
                  <a:cubicBezTo>
                    <a:pt x="5" y="23"/>
                    <a:pt x="12" y="13"/>
                    <a:pt x="23" y="9"/>
                  </a:cubicBezTo>
                  <a:cubicBezTo>
                    <a:pt x="38" y="3"/>
                    <a:pt x="47" y="5"/>
                    <a:pt x="47" y="5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16" y="0"/>
                    <a:pt x="2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1" y="29"/>
                    <a:pt x="0" y="30"/>
                  </a:cubicBezTo>
                  <a:cubicBezTo>
                    <a:pt x="0" y="31"/>
                    <a:pt x="2" y="32"/>
                    <a:pt x="3" y="30"/>
                  </a:cubicBezTo>
                  <a:cubicBezTo>
                    <a:pt x="4" y="29"/>
                    <a:pt x="4" y="28"/>
                    <a:pt x="3" y="2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0" name="Freeform 507">
              <a:extLst>
                <a:ext uri="{FF2B5EF4-FFF2-40B4-BE49-F238E27FC236}">
                  <a16:creationId xmlns:a16="http://schemas.microsoft.com/office/drawing/2014/main" id="{EFF4592D-E38C-478B-8F40-703C8490E1D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9400" y="1417944"/>
              <a:ext cx="238049" cy="170676"/>
            </a:xfrm>
            <a:custGeom>
              <a:avLst/>
              <a:gdLst>
                <a:gd name="T0" fmla="*/ 3 w 46"/>
                <a:gd name="T1" fmla="*/ 28 h 33"/>
                <a:gd name="T2" fmla="*/ 22 w 46"/>
                <a:gd name="T3" fmla="*/ 8 h 33"/>
                <a:gd name="T4" fmla="*/ 46 w 46"/>
                <a:gd name="T5" fmla="*/ 2 h 33"/>
                <a:gd name="T6" fmla="*/ 44 w 46"/>
                <a:gd name="T7" fmla="*/ 0 h 33"/>
                <a:gd name="T8" fmla="*/ 3 w 46"/>
                <a:gd name="T9" fmla="*/ 28 h 33"/>
                <a:gd name="T10" fmla="*/ 3 w 46"/>
                <a:gd name="T11" fmla="*/ 28 h 33"/>
                <a:gd name="T12" fmla="*/ 1 w 46"/>
                <a:gd name="T13" fmla="*/ 30 h 33"/>
                <a:gd name="T14" fmla="*/ 4 w 46"/>
                <a:gd name="T15" fmla="*/ 30 h 33"/>
                <a:gd name="T16" fmla="*/ 3 w 46"/>
                <a:gd name="T17" fmla="*/ 2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33">
                  <a:moveTo>
                    <a:pt x="3" y="28"/>
                  </a:moveTo>
                  <a:cubicBezTo>
                    <a:pt x="5" y="24"/>
                    <a:pt x="11" y="13"/>
                    <a:pt x="22" y="8"/>
                  </a:cubicBezTo>
                  <a:cubicBezTo>
                    <a:pt x="36" y="1"/>
                    <a:pt x="46" y="2"/>
                    <a:pt x="46" y="2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14" y="0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" y="29"/>
                    <a:pt x="1" y="29"/>
                    <a:pt x="1" y="30"/>
                  </a:cubicBezTo>
                  <a:cubicBezTo>
                    <a:pt x="0" y="32"/>
                    <a:pt x="2" y="33"/>
                    <a:pt x="4" y="30"/>
                  </a:cubicBezTo>
                  <a:cubicBezTo>
                    <a:pt x="5" y="29"/>
                    <a:pt x="4" y="28"/>
                    <a:pt x="3" y="2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1" name="Freeform 508">
              <a:extLst>
                <a:ext uri="{FF2B5EF4-FFF2-40B4-BE49-F238E27FC236}">
                  <a16:creationId xmlns:a16="http://schemas.microsoft.com/office/drawing/2014/main" id="{4B84E5D0-A997-4E1E-BB50-D470F9C96A6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1605" y="1390995"/>
              <a:ext cx="231312" cy="170676"/>
            </a:xfrm>
            <a:custGeom>
              <a:avLst/>
              <a:gdLst>
                <a:gd name="T0" fmla="*/ 3 w 45"/>
                <a:gd name="T1" fmla="*/ 29 h 33"/>
                <a:gd name="T2" fmla="*/ 21 w 45"/>
                <a:gd name="T3" fmla="*/ 9 h 33"/>
                <a:gd name="T4" fmla="*/ 45 w 45"/>
                <a:gd name="T5" fmla="*/ 2 h 33"/>
                <a:gd name="T6" fmla="*/ 44 w 45"/>
                <a:gd name="T7" fmla="*/ 1 h 33"/>
                <a:gd name="T8" fmla="*/ 2 w 45"/>
                <a:gd name="T9" fmla="*/ 29 h 33"/>
                <a:gd name="T10" fmla="*/ 2 w 45"/>
                <a:gd name="T11" fmla="*/ 29 h 33"/>
                <a:gd name="T12" fmla="*/ 0 w 45"/>
                <a:gd name="T13" fmla="*/ 31 h 33"/>
                <a:gd name="T14" fmla="*/ 3 w 45"/>
                <a:gd name="T15" fmla="*/ 31 h 33"/>
                <a:gd name="T16" fmla="*/ 3 w 45"/>
                <a:gd name="T17" fmla="*/ 2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33">
                  <a:moveTo>
                    <a:pt x="3" y="29"/>
                  </a:moveTo>
                  <a:cubicBezTo>
                    <a:pt x="5" y="25"/>
                    <a:pt x="10" y="14"/>
                    <a:pt x="21" y="9"/>
                  </a:cubicBezTo>
                  <a:cubicBezTo>
                    <a:pt x="35" y="2"/>
                    <a:pt x="45" y="2"/>
                    <a:pt x="45" y="2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4" y="1"/>
                    <a:pt x="14" y="0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0" y="30"/>
                    <a:pt x="0" y="31"/>
                  </a:cubicBezTo>
                  <a:cubicBezTo>
                    <a:pt x="0" y="32"/>
                    <a:pt x="2" y="33"/>
                    <a:pt x="3" y="31"/>
                  </a:cubicBezTo>
                  <a:cubicBezTo>
                    <a:pt x="4" y="30"/>
                    <a:pt x="3" y="29"/>
                    <a:pt x="3" y="29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2" name="Freeform 509">
              <a:extLst>
                <a:ext uri="{FF2B5EF4-FFF2-40B4-BE49-F238E27FC236}">
                  <a16:creationId xmlns:a16="http://schemas.microsoft.com/office/drawing/2014/main" id="{DD4D849B-BD86-4258-986A-56D35EE7F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6349" y="1449385"/>
              <a:ext cx="226820" cy="206608"/>
            </a:xfrm>
            <a:custGeom>
              <a:avLst/>
              <a:gdLst>
                <a:gd name="T0" fmla="*/ 5 w 44"/>
                <a:gd name="T1" fmla="*/ 38 h 40"/>
                <a:gd name="T2" fmla="*/ 30 w 44"/>
                <a:gd name="T3" fmla="*/ 23 h 40"/>
                <a:gd name="T4" fmla="*/ 42 w 44"/>
                <a:gd name="T5" fmla="*/ 0 h 40"/>
                <a:gd name="T6" fmla="*/ 44 w 44"/>
                <a:gd name="T7" fmla="*/ 2 h 40"/>
                <a:gd name="T8" fmla="*/ 5 w 44"/>
                <a:gd name="T9" fmla="*/ 38 h 40"/>
                <a:gd name="T10" fmla="*/ 5 w 44"/>
                <a:gd name="T11" fmla="*/ 38 h 40"/>
                <a:gd name="T12" fmla="*/ 2 w 44"/>
                <a:gd name="T13" fmla="*/ 40 h 40"/>
                <a:gd name="T14" fmla="*/ 3 w 44"/>
                <a:gd name="T15" fmla="*/ 37 h 40"/>
                <a:gd name="T16" fmla="*/ 5 w 44"/>
                <a:gd name="T17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40">
                  <a:moveTo>
                    <a:pt x="5" y="38"/>
                  </a:moveTo>
                  <a:cubicBezTo>
                    <a:pt x="10" y="36"/>
                    <a:pt x="22" y="33"/>
                    <a:pt x="30" y="23"/>
                  </a:cubicBezTo>
                  <a:cubicBezTo>
                    <a:pt x="41" y="10"/>
                    <a:pt x="42" y="0"/>
                    <a:pt x="42" y="0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4" y="2"/>
                    <a:pt x="37" y="33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4" y="39"/>
                    <a:pt x="3" y="40"/>
                    <a:pt x="2" y="40"/>
                  </a:cubicBezTo>
                  <a:cubicBezTo>
                    <a:pt x="0" y="40"/>
                    <a:pt x="0" y="38"/>
                    <a:pt x="3" y="37"/>
                  </a:cubicBezTo>
                  <a:cubicBezTo>
                    <a:pt x="4" y="36"/>
                    <a:pt x="5" y="37"/>
                    <a:pt x="5" y="3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3" name="Freeform 510">
              <a:extLst>
                <a:ext uri="{FF2B5EF4-FFF2-40B4-BE49-F238E27FC236}">
                  <a16:creationId xmlns:a16="http://schemas.microsoft.com/office/drawing/2014/main" id="{95B2AA9C-29B3-4451-92C1-05AF9809ED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0500" y="1501037"/>
              <a:ext cx="170677" cy="377285"/>
            </a:xfrm>
            <a:custGeom>
              <a:avLst/>
              <a:gdLst>
                <a:gd name="T0" fmla="*/ 5 w 33"/>
                <a:gd name="T1" fmla="*/ 27 h 73"/>
                <a:gd name="T2" fmla="*/ 5 w 33"/>
                <a:gd name="T3" fmla="*/ 27 h 73"/>
                <a:gd name="T4" fmla="*/ 5 w 33"/>
                <a:gd name="T5" fmla="*/ 27 h 73"/>
                <a:gd name="T6" fmla="*/ 5 w 33"/>
                <a:gd name="T7" fmla="*/ 27 h 73"/>
                <a:gd name="T8" fmla="*/ 7 w 33"/>
                <a:gd name="T9" fmla="*/ 24 h 73"/>
                <a:gd name="T10" fmla="*/ 30 w 33"/>
                <a:gd name="T11" fmla="*/ 0 h 73"/>
                <a:gd name="T12" fmla="*/ 33 w 33"/>
                <a:gd name="T13" fmla="*/ 1 h 73"/>
                <a:gd name="T14" fmla="*/ 32 w 33"/>
                <a:gd name="T15" fmla="*/ 29 h 73"/>
                <a:gd name="T16" fmla="*/ 28 w 33"/>
                <a:gd name="T17" fmla="*/ 53 h 73"/>
                <a:gd name="T18" fmla="*/ 28 w 33"/>
                <a:gd name="T19" fmla="*/ 53 h 73"/>
                <a:gd name="T20" fmla="*/ 27 w 33"/>
                <a:gd name="T21" fmla="*/ 55 h 73"/>
                <a:gd name="T22" fmla="*/ 27 w 33"/>
                <a:gd name="T23" fmla="*/ 56 h 73"/>
                <a:gd name="T24" fmla="*/ 18 w 33"/>
                <a:gd name="T25" fmla="*/ 71 h 73"/>
                <a:gd name="T26" fmla="*/ 15 w 33"/>
                <a:gd name="T27" fmla="*/ 70 h 73"/>
                <a:gd name="T28" fmla="*/ 11 w 33"/>
                <a:gd name="T29" fmla="*/ 67 h 73"/>
                <a:gd name="T30" fmla="*/ 8 w 33"/>
                <a:gd name="T31" fmla="*/ 64 h 73"/>
                <a:gd name="T32" fmla="*/ 3 w 33"/>
                <a:gd name="T33" fmla="*/ 54 h 73"/>
                <a:gd name="T34" fmla="*/ 3 w 33"/>
                <a:gd name="T35" fmla="*/ 54 h 73"/>
                <a:gd name="T36" fmla="*/ 5 w 33"/>
                <a:gd name="T37" fmla="*/ 2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" h="73">
                  <a:moveTo>
                    <a:pt x="5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6" y="26"/>
                    <a:pt x="6" y="25"/>
                    <a:pt x="7" y="24"/>
                  </a:cubicBezTo>
                  <a:cubicBezTo>
                    <a:pt x="19" y="5"/>
                    <a:pt x="26" y="8"/>
                    <a:pt x="30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3" y="1"/>
                    <a:pt x="31" y="14"/>
                    <a:pt x="32" y="29"/>
                  </a:cubicBezTo>
                  <a:cubicBezTo>
                    <a:pt x="32" y="36"/>
                    <a:pt x="30" y="45"/>
                    <a:pt x="28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7" y="54"/>
                    <a:pt x="27" y="55"/>
                    <a:pt x="27" y="55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4" y="62"/>
                    <a:pt x="21" y="68"/>
                    <a:pt x="18" y="71"/>
                  </a:cubicBezTo>
                  <a:cubicBezTo>
                    <a:pt x="18" y="71"/>
                    <a:pt x="16" y="73"/>
                    <a:pt x="15" y="70"/>
                  </a:cubicBezTo>
                  <a:cubicBezTo>
                    <a:pt x="14" y="67"/>
                    <a:pt x="12" y="67"/>
                    <a:pt x="11" y="67"/>
                  </a:cubicBezTo>
                  <a:cubicBezTo>
                    <a:pt x="10" y="67"/>
                    <a:pt x="10" y="67"/>
                    <a:pt x="8" y="64"/>
                  </a:cubicBezTo>
                  <a:cubicBezTo>
                    <a:pt x="7" y="62"/>
                    <a:pt x="5" y="59"/>
                    <a:pt x="3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1" y="47"/>
                    <a:pt x="0" y="38"/>
                    <a:pt x="5" y="27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4" name="Freeform 511">
              <a:extLst>
                <a:ext uri="{FF2B5EF4-FFF2-40B4-BE49-F238E27FC236}">
                  <a16:creationId xmlns:a16="http://schemas.microsoft.com/office/drawing/2014/main" id="{BC9545C0-9AA6-4DFF-A340-A2B62DE369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77449" y="1505528"/>
              <a:ext cx="143728" cy="269489"/>
            </a:xfrm>
            <a:custGeom>
              <a:avLst/>
              <a:gdLst>
                <a:gd name="T0" fmla="*/ 2 w 28"/>
                <a:gd name="T1" fmla="*/ 24 h 52"/>
                <a:gd name="T2" fmla="*/ 1 w 28"/>
                <a:gd name="T3" fmla="*/ 24 h 52"/>
                <a:gd name="T4" fmla="*/ 0 w 28"/>
                <a:gd name="T5" fmla="*/ 26 h 52"/>
                <a:gd name="T6" fmla="*/ 2 w 28"/>
                <a:gd name="T7" fmla="*/ 24 h 52"/>
                <a:gd name="T8" fmla="*/ 28 w 28"/>
                <a:gd name="T9" fmla="*/ 0 h 52"/>
                <a:gd name="T10" fmla="*/ 13 w 28"/>
                <a:gd name="T11" fmla="*/ 18 h 52"/>
                <a:gd name="T12" fmla="*/ 10 w 28"/>
                <a:gd name="T13" fmla="*/ 34 h 52"/>
                <a:gd name="T14" fmla="*/ 18 w 28"/>
                <a:gd name="T15" fmla="*/ 20 h 52"/>
                <a:gd name="T16" fmla="*/ 18 w 28"/>
                <a:gd name="T17" fmla="*/ 20 h 52"/>
                <a:gd name="T18" fmla="*/ 17 w 28"/>
                <a:gd name="T19" fmla="*/ 41 h 52"/>
                <a:gd name="T20" fmla="*/ 22 w 28"/>
                <a:gd name="T21" fmla="*/ 25 h 52"/>
                <a:gd name="T22" fmla="*/ 24 w 28"/>
                <a:gd name="T23" fmla="*/ 26 h 52"/>
                <a:gd name="T24" fmla="*/ 23 w 28"/>
                <a:gd name="T25" fmla="*/ 52 h 52"/>
                <a:gd name="T26" fmla="*/ 27 w 28"/>
                <a:gd name="T27" fmla="*/ 30 h 52"/>
                <a:gd name="T28" fmla="*/ 27 w 28"/>
                <a:gd name="T29" fmla="*/ 28 h 52"/>
                <a:gd name="T30" fmla="*/ 27 w 28"/>
                <a:gd name="T31" fmla="*/ 22 h 52"/>
                <a:gd name="T32" fmla="*/ 28 w 28"/>
                <a:gd name="T33" fmla="*/ 0 h 52"/>
                <a:gd name="T34" fmla="*/ 28 w 28"/>
                <a:gd name="T3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" h="52">
                  <a:moveTo>
                    <a:pt x="2" y="24"/>
                  </a:moveTo>
                  <a:cubicBezTo>
                    <a:pt x="2" y="24"/>
                    <a:pt x="1" y="24"/>
                    <a:pt x="1" y="24"/>
                  </a:cubicBezTo>
                  <a:cubicBezTo>
                    <a:pt x="1" y="25"/>
                    <a:pt x="1" y="26"/>
                    <a:pt x="0" y="26"/>
                  </a:cubicBezTo>
                  <a:cubicBezTo>
                    <a:pt x="0" y="26"/>
                    <a:pt x="1" y="25"/>
                    <a:pt x="2" y="24"/>
                  </a:cubicBezTo>
                  <a:moveTo>
                    <a:pt x="28" y="0"/>
                  </a:moveTo>
                  <a:cubicBezTo>
                    <a:pt x="28" y="0"/>
                    <a:pt x="21" y="11"/>
                    <a:pt x="13" y="18"/>
                  </a:cubicBezTo>
                  <a:cubicBezTo>
                    <a:pt x="13" y="24"/>
                    <a:pt x="10" y="34"/>
                    <a:pt x="10" y="34"/>
                  </a:cubicBezTo>
                  <a:cubicBezTo>
                    <a:pt x="10" y="34"/>
                    <a:pt x="15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21" y="22"/>
                    <a:pt x="17" y="41"/>
                    <a:pt x="17" y="41"/>
                  </a:cubicBezTo>
                  <a:cubicBezTo>
                    <a:pt x="22" y="33"/>
                    <a:pt x="21" y="25"/>
                    <a:pt x="22" y="25"/>
                  </a:cubicBezTo>
                  <a:cubicBezTo>
                    <a:pt x="23" y="25"/>
                    <a:pt x="23" y="25"/>
                    <a:pt x="24" y="26"/>
                  </a:cubicBezTo>
                  <a:cubicBezTo>
                    <a:pt x="27" y="29"/>
                    <a:pt x="23" y="50"/>
                    <a:pt x="23" y="52"/>
                  </a:cubicBezTo>
                  <a:cubicBezTo>
                    <a:pt x="25" y="45"/>
                    <a:pt x="27" y="37"/>
                    <a:pt x="27" y="30"/>
                  </a:cubicBezTo>
                  <a:cubicBezTo>
                    <a:pt x="27" y="29"/>
                    <a:pt x="27" y="29"/>
                    <a:pt x="27" y="28"/>
                  </a:cubicBezTo>
                  <a:cubicBezTo>
                    <a:pt x="27" y="26"/>
                    <a:pt x="27" y="24"/>
                    <a:pt x="27" y="22"/>
                  </a:cubicBezTo>
                  <a:cubicBezTo>
                    <a:pt x="27" y="1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" name="Freeform 512">
              <a:extLst>
                <a:ext uri="{FF2B5EF4-FFF2-40B4-BE49-F238E27FC236}">
                  <a16:creationId xmlns:a16="http://schemas.microsoft.com/office/drawing/2014/main" id="{6879536F-1E52-4809-BEA8-860EAA52B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4909" y="1298920"/>
              <a:ext cx="361565" cy="179659"/>
            </a:xfrm>
            <a:custGeom>
              <a:avLst/>
              <a:gdLst>
                <a:gd name="T0" fmla="*/ 2 w 70"/>
                <a:gd name="T1" fmla="*/ 6 h 35"/>
                <a:gd name="T2" fmla="*/ 3 w 70"/>
                <a:gd name="T3" fmla="*/ 1 h 35"/>
                <a:gd name="T4" fmla="*/ 11 w 70"/>
                <a:gd name="T5" fmla="*/ 0 h 35"/>
                <a:gd name="T6" fmla="*/ 11 w 70"/>
                <a:gd name="T7" fmla="*/ 0 h 35"/>
                <a:gd name="T8" fmla="*/ 11 w 70"/>
                <a:gd name="T9" fmla="*/ 0 h 35"/>
                <a:gd name="T10" fmla="*/ 23 w 70"/>
                <a:gd name="T11" fmla="*/ 1 h 35"/>
                <a:gd name="T12" fmla="*/ 24 w 70"/>
                <a:gd name="T13" fmla="*/ 2 h 35"/>
                <a:gd name="T14" fmla="*/ 24 w 70"/>
                <a:gd name="T15" fmla="*/ 2 h 35"/>
                <a:gd name="T16" fmla="*/ 26 w 70"/>
                <a:gd name="T17" fmla="*/ 2 h 35"/>
                <a:gd name="T18" fmla="*/ 70 w 70"/>
                <a:gd name="T19" fmla="*/ 30 h 35"/>
                <a:gd name="T20" fmla="*/ 52 w 70"/>
                <a:gd name="T21" fmla="*/ 35 h 35"/>
                <a:gd name="T22" fmla="*/ 50 w 70"/>
                <a:gd name="T23" fmla="*/ 35 h 35"/>
                <a:gd name="T24" fmla="*/ 22 w 70"/>
                <a:gd name="T25" fmla="*/ 34 h 35"/>
                <a:gd name="T26" fmla="*/ 21 w 70"/>
                <a:gd name="T27" fmla="*/ 34 h 35"/>
                <a:gd name="T28" fmla="*/ 21 w 70"/>
                <a:gd name="T29" fmla="*/ 34 h 35"/>
                <a:gd name="T30" fmla="*/ 18 w 70"/>
                <a:gd name="T31" fmla="*/ 33 h 35"/>
                <a:gd name="T32" fmla="*/ 11 w 70"/>
                <a:gd name="T33" fmla="*/ 30 h 35"/>
                <a:gd name="T34" fmla="*/ 5 w 70"/>
                <a:gd name="T35" fmla="*/ 21 h 35"/>
                <a:gd name="T36" fmla="*/ 1 w 70"/>
                <a:gd name="T37" fmla="*/ 12 h 35"/>
                <a:gd name="T38" fmla="*/ 2 w 70"/>
                <a:gd name="T3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0" h="35">
                  <a:moveTo>
                    <a:pt x="2" y="6"/>
                  </a:moveTo>
                  <a:cubicBezTo>
                    <a:pt x="4" y="6"/>
                    <a:pt x="2" y="3"/>
                    <a:pt x="3" y="1"/>
                  </a:cubicBezTo>
                  <a:cubicBezTo>
                    <a:pt x="4" y="1"/>
                    <a:pt x="6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0"/>
                    <a:pt x="18" y="0"/>
                    <a:pt x="23" y="1"/>
                  </a:cubicBezTo>
                  <a:cubicBezTo>
                    <a:pt x="23" y="1"/>
                    <a:pt x="23" y="1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5" y="2"/>
                    <a:pt x="26" y="2"/>
                    <a:pt x="26" y="2"/>
                  </a:cubicBezTo>
                  <a:cubicBezTo>
                    <a:pt x="40" y="6"/>
                    <a:pt x="64" y="14"/>
                    <a:pt x="70" y="30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2" y="35"/>
                    <a:pt x="51" y="35"/>
                    <a:pt x="50" y="35"/>
                  </a:cubicBezTo>
                  <a:cubicBezTo>
                    <a:pt x="45" y="35"/>
                    <a:pt x="32" y="35"/>
                    <a:pt x="22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3"/>
                    <a:pt x="19" y="33"/>
                    <a:pt x="18" y="33"/>
                  </a:cubicBezTo>
                  <a:cubicBezTo>
                    <a:pt x="15" y="32"/>
                    <a:pt x="12" y="31"/>
                    <a:pt x="11" y="30"/>
                  </a:cubicBezTo>
                  <a:cubicBezTo>
                    <a:pt x="8" y="27"/>
                    <a:pt x="6" y="24"/>
                    <a:pt x="5" y="21"/>
                  </a:cubicBezTo>
                  <a:cubicBezTo>
                    <a:pt x="3" y="17"/>
                    <a:pt x="2" y="14"/>
                    <a:pt x="1" y="12"/>
                  </a:cubicBezTo>
                  <a:cubicBezTo>
                    <a:pt x="0" y="8"/>
                    <a:pt x="0" y="6"/>
                    <a:pt x="2" y="6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6" name="Freeform 513">
              <a:extLst>
                <a:ext uri="{FF2B5EF4-FFF2-40B4-BE49-F238E27FC236}">
                  <a16:creationId xmlns:a16="http://schemas.microsoft.com/office/drawing/2014/main" id="{768CB5A3-7206-4DD0-B64D-75585F5B2F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8425" y="1307903"/>
              <a:ext cx="238049" cy="150465"/>
            </a:xfrm>
            <a:custGeom>
              <a:avLst/>
              <a:gdLst>
                <a:gd name="T0" fmla="*/ 2 w 46"/>
                <a:gd name="T1" fmla="*/ 0 h 29"/>
                <a:gd name="T2" fmla="*/ 23 w 46"/>
                <a:gd name="T3" fmla="*/ 12 h 29"/>
                <a:gd name="T4" fmla="*/ 22 w 46"/>
                <a:gd name="T5" fmla="*/ 14 h 29"/>
                <a:gd name="T6" fmla="*/ 22 w 46"/>
                <a:gd name="T7" fmla="*/ 14 h 29"/>
                <a:gd name="T8" fmla="*/ 4 w 46"/>
                <a:gd name="T9" fmla="*/ 10 h 29"/>
                <a:gd name="T10" fmla="*/ 0 w 46"/>
                <a:gd name="T11" fmla="*/ 10 h 29"/>
                <a:gd name="T12" fmla="*/ 18 w 46"/>
                <a:gd name="T13" fmla="*/ 19 h 29"/>
                <a:gd name="T14" fmla="*/ 17 w 46"/>
                <a:gd name="T15" fmla="*/ 19 h 29"/>
                <a:gd name="T16" fmla="*/ 11 w 46"/>
                <a:gd name="T17" fmla="*/ 19 h 29"/>
                <a:gd name="T18" fmla="*/ 1 w 46"/>
                <a:gd name="T19" fmla="*/ 19 h 29"/>
                <a:gd name="T20" fmla="*/ 5 w 46"/>
                <a:gd name="T21" fmla="*/ 21 h 29"/>
                <a:gd name="T22" fmla="*/ 21 w 46"/>
                <a:gd name="T23" fmla="*/ 29 h 29"/>
                <a:gd name="T24" fmla="*/ 22 w 46"/>
                <a:gd name="T25" fmla="*/ 29 h 29"/>
                <a:gd name="T26" fmla="*/ 38 w 46"/>
                <a:gd name="T27" fmla="*/ 28 h 29"/>
                <a:gd name="T28" fmla="*/ 46 w 46"/>
                <a:gd name="T29" fmla="*/ 28 h 29"/>
                <a:gd name="T30" fmla="*/ 2 w 46"/>
                <a:gd name="T3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29">
                  <a:moveTo>
                    <a:pt x="2" y="0"/>
                  </a:moveTo>
                  <a:cubicBezTo>
                    <a:pt x="10" y="3"/>
                    <a:pt x="22" y="11"/>
                    <a:pt x="23" y="12"/>
                  </a:cubicBezTo>
                  <a:cubicBezTo>
                    <a:pt x="25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6" y="11"/>
                    <a:pt x="9" y="10"/>
                    <a:pt x="4" y="10"/>
                  </a:cubicBezTo>
                  <a:cubicBezTo>
                    <a:pt x="2" y="10"/>
                    <a:pt x="0" y="10"/>
                    <a:pt x="0" y="10"/>
                  </a:cubicBezTo>
                  <a:cubicBezTo>
                    <a:pt x="11" y="11"/>
                    <a:pt x="25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5" y="19"/>
                    <a:pt x="13" y="19"/>
                    <a:pt x="11" y="19"/>
                  </a:cubicBezTo>
                  <a:cubicBezTo>
                    <a:pt x="8" y="19"/>
                    <a:pt x="4" y="19"/>
                    <a:pt x="1" y="19"/>
                  </a:cubicBezTo>
                  <a:cubicBezTo>
                    <a:pt x="2" y="20"/>
                    <a:pt x="4" y="21"/>
                    <a:pt x="5" y="21"/>
                  </a:cubicBezTo>
                  <a:cubicBezTo>
                    <a:pt x="15" y="23"/>
                    <a:pt x="25" y="26"/>
                    <a:pt x="21" y="29"/>
                  </a:cubicBezTo>
                  <a:cubicBezTo>
                    <a:pt x="21" y="29"/>
                    <a:pt x="22" y="29"/>
                    <a:pt x="22" y="29"/>
                  </a:cubicBezTo>
                  <a:cubicBezTo>
                    <a:pt x="28" y="28"/>
                    <a:pt x="34" y="28"/>
                    <a:pt x="38" y="28"/>
                  </a:cubicBezTo>
                  <a:cubicBezTo>
                    <a:pt x="43" y="28"/>
                    <a:pt x="46" y="28"/>
                    <a:pt x="46" y="28"/>
                  </a:cubicBezTo>
                  <a:cubicBezTo>
                    <a:pt x="40" y="12"/>
                    <a:pt x="16" y="4"/>
                    <a:pt x="2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7" name="Freeform 514">
              <a:extLst>
                <a:ext uri="{FF2B5EF4-FFF2-40B4-BE49-F238E27FC236}">
                  <a16:creationId xmlns:a16="http://schemas.microsoft.com/office/drawing/2014/main" id="{DFDA0583-C043-4F4B-8C66-49B1CF3CA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5120" y="1449385"/>
              <a:ext cx="366056" cy="190888"/>
            </a:xfrm>
            <a:custGeom>
              <a:avLst/>
              <a:gdLst>
                <a:gd name="T0" fmla="*/ 1 w 71"/>
                <a:gd name="T1" fmla="*/ 28 h 37"/>
                <a:gd name="T2" fmla="*/ 10 w 71"/>
                <a:gd name="T3" fmla="*/ 13 h 37"/>
                <a:gd name="T4" fmla="*/ 11 w 71"/>
                <a:gd name="T5" fmla="*/ 12 h 37"/>
                <a:gd name="T6" fmla="*/ 11 w 71"/>
                <a:gd name="T7" fmla="*/ 12 h 37"/>
                <a:gd name="T8" fmla="*/ 12 w 71"/>
                <a:gd name="T9" fmla="*/ 11 h 37"/>
                <a:gd name="T10" fmla="*/ 12 w 71"/>
                <a:gd name="T11" fmla="*/ 11 h 37"/>
                <a:gd name="T12" fmla="*/ 19 w 71"/>
                <a:gd name="T13" fmla="*/ 7 h 37"/>
                <a:gd name="T14" fmla="*/ 32 w 71"/>
                <a:gd name="T15" fmla="*/ 4 h 37"/>
                <a:gd name="T16" fmla="*/ 32 w 71"/>
                <a:gd name="T17" fmla="*/ 4 h 37"/>
                <a:gd name="T18" fmla="*/ 33 w 71"/>
                <a:gd name="T19" fmla="*/ 4 h 37"/>
                <a:gd name="T20" fmla="*/ 66 w 71"/>
                <a:gd name="T21" fmla="*/ 1 h 37"/>
                <a:gd name="T22" fmla="*/ 71 w 71"/>
                <a:gd name="T23" fmla="*/ 11 h 37"/>
                <a:gd name="T24" fmla="*/ 51 w 71"/>
                <a:gd name="T25" fmla="*/ 33 h 37"/>
                <a:gd name="T26" fmla="*/ 31 w 71"/>
                <a:gd name="T27" fmla="*/ 37 h 37"/>
                <a:gd name="T28" fmla="*/ 31 w 71"/>
                <a:gd name="T29" fmla="*/ 37 h 37"/>
                <a:gd name="T30" fmla="*/ 24 w 71"/>
                <a:gd name="T31" fmla="*/ 37 h 37"/>
                <a:gd name="T32" fmla="*/ 15 w 71"/>
                <a:gd name="T33" fmla="*/ 36 h 37"/>
                <a:gd name="T34" fmla="*/ 6 w 71"/>
                <a:gd name="T35" fmla="*/ 34 h 37"/>
                <a:gd name="T36" fmla="*/ 6 w 71"/>
                <a:gd name="T37" fmla="*/ 30 h 37"/>
                <a:gd name="T38" fmla="*/ 1 w 71"/>
                <a:gd name="T3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1" h="37">
                  <a:moveTo>
                    <a:pt x="1" y="28"/>
                  </a:moveTo>
                  <a:cubicBezTo>
                    <a:pt x="0" y="27"/>
                    <a:pt x="4" y="19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9"/>
                    <a:pt x="17" y="8"/>
                    <a:pt x="19" y="7"/>
                  </a:cubicBezTo>
                  <a:cubicBezTo>
                    <a:pt x="24" y="6"/>
                    <a:pt x="28" y="5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52" y="0"/>
                    <a:pt x="66" y="1"/>
                    <a:pt x="66" y="1"/>
                  </a:cubicBezTo>
                  <a:cubicBezTo>
                    <a:pt x="71" y="11"/>
                    <a:pt x="71" y="11"/>
                    <a:pt x="71" y="11"/>
                  </a:cubicBezTo>
                  <a:cubicBezTo>
                    <a:pt x="71" y="11"/>
                    <a:pt x="61" y="27"/>
                    <a:pt x="51" y="33"/>
                  </a:cubicBezTo>
                  <a:cubicBezTo>
                    <a:pt x="45" y="36"/>
                    <a:pt x="38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29" y="37"/>
                    <a:pt x="26" y="37"/>
                    <a:pt x="24" y="37"/>
                  </a:cubicBezTo>
                  <a:cubicBezTo>
                    <a:pt x="21" y="36"/>
                    <a:pt x="18" y="36"/>
                    <a:pt x="15" y="36"/>
                  </a:cubicBezTo>
                  <a:cubicBezTo>
                    <a:pt x="8" y="36"/>
                    <a:pt x="7" y="36"/>
                    <a:pt x="6" y="34"/>
                  </a:cubicBezTo>
                  <a:cubicBezTo>
                    <a:pt x="6" y="32"/>
                    <a:pt x="6" y="31"/>
                    <a:pt x="6" y="30"/>
                  </a:cubicBezTo>
                  <a:cubicBezTo>
                    <a:pt x="6" y="29"/>
                    <a:pt x="1" y="30"/>
                    <a:pt x="1" y="28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8" name="Freeform 515">
              <a:extLst>
                <a:ext uri="{FF2B5EF4-FFF2-40B4-BE49-F238E27FC236}">
                  <a16:creationId xmlns:a16="http://schemas.microsoft.com/office/drawing/2014/main" id="{36AE285D-041F-4F77-8B5F-EF5E08A55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5585" y="1453876"/>
              <a:ext cx="215591" cy="186397"/>
            </a:xfrm>
            <a:custGeom>
              <a:avLst/>
              <a:gdLst>
                <a:gd name="T0" fmla="*/ 29 w 42"/>
                <a:gd name="T1" fmla="*/ 0 h 36"/>
                <a:gd name="T2" fmla="*/ 4 w 42"/>
                <a:gd name="T3" fmla="*/ 3 h 36"/>
                <a:gd name="T4" fmla="*/ 17 w 42"/>
                <a:gd name="T5" fmla="*/ 2 h 36"/>
                <a:gd name="T6" fmla="*/ 21 w 42"/>
                <a:gd name="T7" fmla="*/ 2 h 36"/>
                <a:gd name="T8" fmla="*/ 20 w 42"/>
                <a:gd name="T9" fmla="*/ 3 h 36"/>
                <a:gd name="T10" fmla="*/ 19 w 42"/>
                <a:gd name="T11" fmla="*/ 3 h 36"/>
                <a:gd name="T12" fmla="*/ 3 w 42"/>
                <a:gd name="T13" fmla="*/ 10 h 36"/>
                <a:gd name="T14" fmla="*/ 12 w 42"/>
                <a:gd name="T15" fmla="*/ 8 h 36"/>
                <a:gd name="T16" fmla="*/ 16 w 42"/>
                <a:gd name="T17" fmla="*/ 10 h 36"/>
                <a:gd name="T18" fmla="*/ 0 w 42"/>
                <a:gd name="T19" fmla="*/ 20 h 36"/>
                <a:gd name="T20" fmla="*/ 19 w 42"/>
                <a:gd name="T21" fmla="*/ 15 h 36"/>
                <a:gd name="T22" fmla="*/ 23 w 42"/>
                <a:gd name="T23" fmla="*/ 16 h 36"/>
                <a:gd name="T24" fmla="*/ 7 w 42"/>
                <a:gd name="T25" fmla="*/ 26 h 36"/>
                <a:gd name="T26" fmla="*/ 8 w 42"/>
                <a:gd name="T27" fmla="*/ 26 h 36"/>
                <a:gd name="T28" fmla="*/ 25 w 42"/>
                <a:gd name="T29" fmla="*/ 20 h 36"/>
                <a:gd name="T30" fmla="*/ 25 w 42"/>
                <a:gd name="T31" fmla="*/ 20 h 36"/>
                <a:gd name="T32" fmla="*/ 26 w 42"/>
                <a:gd name="T33" fmla="*/ 23 h 36"/>
                <a:gd name="T34" fmla="*/ 2 w 42"/>
                <a:gd name="T35" fmla="*/ 36 h 36"/>
                <a:gd name="T36" fmla="*/ 22 w 42"/>
                <a:gd name="T37" fmla="*/ 32 h 36"/>
                <a:gd name="T38" fmla="*/ 42 w 42"/>
                <a:gd name="T39" fmla="*/ 10 h 36"/>
                <a:gd name="T40" fmla="*/ 37 w 42"/>
                <a:gd name="T41" fmla="*/ 0 h 36"/>
                <a:gd name="T42" fmla="*/ 29 w 42"/>
                <a:gd name="T4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36">
                  <a:moveTo>
                    <a:pt x="29" y="0"/>
                  </a:moveTo>
                  <a:cubicBezTo>
                    <a:pt x="23" y="0"/>
                    <a:pt x="14" y="1"/>
                    <a:pt x="4" y="3"/>
                  </a:cubicBezTo>
                  <a:cubicBezTo>
                    <a:pt x="7" y="2"/>
                    <a:pt x="14" y="2"/>
                    <a:pt x="17" y="2"/>
                  </a:cubicBezTo>
                  <a:cubicBezTo>
                    <a:pt x="19" y="2"/>
                    <a:pt x="20" y="2"/>
                    <a:pt x="21" y="2"/>
                  </a:cubicBezTo>
                  <a:cubicBezTo>
                    <a:pt x="22" y="2"/>
                    <a:pt x="20" y="3"/>
                    <a:pt x="20" y="3"/>
                  </a:cubicBezTo>
                  <a:cubicBezTo>
                    <a:pt x="20" y="3"/>
                    <a:pt x="20" y="3"/>
                    <a:pt x="19" y="3"/>
                  </a:cubicBezTo>
                  <a:cubicBezTo>
                    <a:pt x="11" y="3"/>
                    <a:pt x="3" y="10"/>
                    <a:pt x="3" y="10"/>
                  </a:cubicBezTo>
                  <a:cubicBezTo>
                    <a:pt x="5" y="8"/>
                    <a:pt x="9" y="8"/>
                    <a:pt x="12" y="8"/>
                  </a:cubicBezTo>
                  <a:cubicBezTo>
                    <a:pt x="17" y="8"/>
                    <a:pt x="20" y="9"/>
                    <a:pt x="16" y="10"/>
                  </a:cubicBezTo>
                  <a:cubicBezTo>
                    <a:pt x="10" y="12"/>
                    <a:pt x="1" y="19"/>
                    <a:pt x="0" y="20"/>
                  </a:cubicBezTo>
                  <a:cubicBezTo>
                    <a:pt x="3" y="18"/>
                    <a:pt x="14" y="15"/>
                    <a:pt x="19" y="15"/>
                  </a:cubicBezTo>
                  <a:cubicBezTo>
                    <a:pt x="21" y="15"/>
                    <a:pt x="23" y="15"/>
                    <a:pt x="23" y="16"/>
                  </a:cubicBezTo>
                  <a:cubicBezTo>
                    <a:pt x="25" y="19"/>
                    <a:pt x="7" y="26"/>
                    <a:pt x="7" y="26"/>
                  </a:cubicBezTo>
                  <a:cubicBezTo>
                    <a:pt x="7" y="26"/>
                    <a:pt x="7" y="26"/>
                    <a:pt x="8" y="26"/>
                  </a:cubicBezTo>
                  <a:cubicBezTo>
                    <a:pt x="15" y="26"/>
                    <a:pt x="23" y="21"/>
                    <a:pt x="2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7" y="20"/>
                    <a:pt x="26" y="23"/>
                    <a:pt x="26" y="23"/>
                  </a:cubicBezTo>
                  <a:cubicBezTo>
                    <a:pt x="21" y="32"/>
                    <a:pt x="6" y="35"/>
                    <a:pt x="2" y="36"/>
                  </a:cubicBezTo>
                  <a:cubicBezTo>
                    <a:pt x="9" y="36"/>
                    <a:pt x="16" y="35"/>
                    <a:pt x="22" y="32"/>
                  </a:cubicBezTo>
                  <a:cubicBezTo>
                    <a:pt x="32" y="26"/>
                    <a:pt x="42" y="10"/>
                    <a:pt x="42" y="1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4" y="0"/>
                    <a:pt x="29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9" name="Freeform 516">
              <a:extLst>
                <a:ext uri="{FF2B5EF4-FFF2-40B4-BE49-F238E27FC236}">
                  <a16:creationId xmlns:a16="http://schemas.microsoft.com/office/drawing/2014/main" id="{F59B4FC6-1C7F-4174-9629-7160C4F28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6220" y="1712136"/>
              <a:ext cx="123516" cy="154956"/>
            </a:xfrm>
            <a:custGeom>
              <a:avLst/>
              <a:gdLst>
                <a:gd name="T0" fmla="*/ 15 w 24"/>
                <a:gd name="T1" fmla="*/ 0 h 30"/>
                <a:gd name="T2" fmla="*/ 8 w 24"/>
                <a:gd name="T3" fmla="*/ 18 h 30"/>
                <a:gd name="T4" fmla="*/ 7 w 24"/>
                <a:gd name="T5" fmla="*/ 18 h 30"/>
                <a:gd name="T6" fmla="*/ 5 w 24"/>
                <a:gd name="T7" fmla="*/ 2 h 30"/>
                <a:gd name="T8" fmla="*/ 1 w 24"/>
                <a:gd name="T9" fmla="*/ 14 h 30"/>
                <a:gd name="T10" fmla="*/ 0 w 24"/>
                <a:gd name="T11" fmla="*/ 13 h 30"/>
                <a:gd name="T12" fmla="*/ 5 w 24"/>
                <a:gd name="T13" fmla="*/ 23 h 30"/>
                <a:gd name="T14" fmla="*/ 7 w 24"/>
                <a:gd name="T15" fmla="*/ 26 h 30"/>
                <a:gd name="T16" fmla="*/ 8 w 24"/>
                <a:gd name="T17" fmla="*/ 26 h 30"/>
                <a:gd name="T18" fmla="*/ 9 w 24"/>
                <a:gd name="T19" fmla="*/ 26 h 30"/>
                <a:gd name="T20" fmla="*/ 12 w 24"/>
                <a:gd name="T21" fmla="*/ 29 h 30"/>
                <a:gd name="T22" fmla="*/ 14 w 24"/>
                <a:gd name="T23" fmla="*/ 30 h 30"/>
                <a:gd name="T24" fmla="*/ 15 w 24"/>
                <a:gd name="T25" fmla="*/ 30 h 30"/>
                <a:gd name="T26" fmla="*/ 24 w 24"/>
                <a:gd name="T27" fmla="*/ 15 h 30"/>
                <a:gd name="T28" fmla="*/ 17 w 24"/>
                <a:gd name="T29" fmla="*/ 24 h 30"/>
                <a:gd name="T30" fmla="*/ 17 w 24"/>
                <a:gd name="T31" fmla="*/ 24 h 30"/>
                <a:gd name="T32" fmla="*/ 22 w 24"/>
                <a:gd name="T33" fmla="*/ 6 h 30"/>
                <a:gd name="T34" fmla="*/ 13 w 24"/>
                <a:gd name="T35" fmla="*/ 22 h 30"/>
                <a:gd name="T36" fmla="*/ 12 w 24"/>
                <a:gd name="T37" fmla="*/ 21 h 30"/>
                <a:gd name="T38" fmla="*/ 15 w 24"/>
                <a:gd name="T3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" h="30">
                  <a:moveTo>
                    <a:pt x="15" y="0"/>
                  </a:moveTo>
                  <a:cubicBezTo>
                    <a:pt x="15" y="0"/>
                    <a:pt x="12" y="15"/>
                    <a:pt x="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5" y="3"/>
                    <a:pt x="5" y="2"/>
                  </a:cubicBezTo>
                  <a:cubicBezTo>
                    <a:pt x="5" y="3"/>
                    <a:pt x="4" y="14"/>
                    <a:pt x="1" y="14"/>
                  </a:cubicBezTo>
                  <a:cubicBezTo>
                    <a:pt x="1" y="14"/>
                    <a:pt x="0" y="13"/>
                    <a:pt x="0" y="13"/>
                  </a:cubicBezTo>
                  <a:cubicBezTo>
                    <a:pt x="2" y="18"/>
                    <a:pt x="4" y="21"/>
                    <a:pt x="5" y="23"/>
                  </a:cubicBezTo>
                  <a:cubicBezTo>
                    <a:pt x="6" y="26"/>
                    <a:pt x="7" y="26"/>
                    <a:pt x="7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9" y="26"/>
                    <a:pt x="9" y="26"/>
                  </a:cubicBezTo>
                  <a:cubicBezTo>
                    <a:pt x="10" y="26"/>
                    <a:pt x="11" y="26"/>
                    <a:pt x="12" y="29"/>
                  </a:cubicBezTo>
                  <a:cubicBezTo>
                    <a:pt x="13" y="30"/>
                    <a:pt x="13" y="30"/>
                    <a:pt x="14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8" y="27"/>
                    <a:pt x="21" y="21"/>
                    <a:pt x="24" y="15"/>
                  </a:cubicBezTo>
                  <a:cubicBezTo>
                    <a:pt x="23" y="15"/>
                    <a:pt x="19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22" y="13"/>
                    <a:pt x="22" y="6"/>
                  </a:cubicBezTo>
                  <a:cubicBezTo>
                    <a:pt x="22" y="6"/>
                    <a:pt x="17" y="22"/>
                    <a:pt x="13" y="22"/>
                  </a:cubicBezTo>
                  <a:cubicBezTo>
                    <a:pt x="12" y="22"/>
                    <a:pt x="12" y="22"/>
                    <a:pt x="12" y="21"/>
                  </a:cubicBezTo>
                  <a:cubicBezTo>
                    <a:pt x="14" y="14"/>
                    <a:pt x="16" y="10"/>
                    <a:pt x="15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0" name="Freeform 517">
              <a:extLst>
                <a:ext uri="{FF2B5EF4-FFF2-40B4-BE49-F238E27FC236}">
                  <a16:creationId xmlns:a16="http://schemas.microsoft.com/office/drawing/2014/main" id="{1349EA41-7EF6-4174-B1FE-FB85494FD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9442" y="1552689"/>
              <a:ext cx="8983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1" name="Freeform 518">
              <a:extLst>
                <a:ext uri="{FF2B5EF4-FFF2-40B4-BE49-F238E27FC236}">
                  <a16:creationId xmlns:a16="http://schemas.microsoft.com/office/drawing/2014/main" id="{EBD33B64-9067-4F76-AB57-27A189F15F3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3510" y="1505528"/>
              <a:ext cx="8983" cy="4491"/>
            </a:xfrm>
            <a:custGeom>
              <a:avLst/>
              <a:gdLst>
                <a:gd name="T0" fmla="*/ 0 w 2"/>
                <a:gd name="T1" fmla="*/ 1 h 1"/>
                <a:gd name="T2" fmla="*/ 0 w 2"/>
                <a:gd name="T3" fmla="*/ 1 h 1"/>
                <a:gd name="T4" fmla="*/ 1 w 2"/>
                <a:gd name="T5" fmla="*/ 0 h 1"/>
                <a:gd name="T6" fmla="*/ 1 w 2"/>
                <a:gd name="T7" fmla="*/ 0 h 1"/>
                <a:gd name="T8" fmla="*/ 2 w 2"/>
                <a:gd name="T9" fmla="*/ 0 h 1"/>
                <a:gd name="T10" fmla="*/ 0 w 2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2" name="Freeform 519">
              <a:extLst>
                <a:ext uri="{FF2B5EF4-FFF2-40B4-BE49-F238E27FC236}">
                  <a16:creationId xmlns:a16="http://schemas.microsoft.com/office/drawing/2014/main" id="{FB1875FE-FDEE-4AD2-9A34-F94A0B0214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1858" y="1516757"/>
              <a:ext cx="116779" cy="123516"/>
            </a:xfrm>
            <a:custGeom>
              <a:avLst/>
              <a:gdLst>
                <a:gd name="T0" fmla="*/ 9 w 23"/>
                <a:gd name="T1" fmla="*/ 0 h 24"/>
                <a:gd name="T2" fmla="*/ 8 w 23"/>
                <a:gd name="T3" fmla="*/ 1 h 24"/>
                <a:gd name="T4" fmla="*/ 7 w 23"/>
                <a:gd name="T5" fmla="*/ 2 h 24"/>
                <a:gd name="T6" fmla="*/ 0 w 23"/>
                <a:gd name="T7" fmla="*/ 15 h 24"/>
                <a:gd name="T8" fmla="*/ 0 w 23"/>
                <a:gd name="T9" fmla="*/ 15 h 24"/>
                <a:gd name="T10" fmla="*/ 5 w 23"/>
                <a:gd name="T11" fmla="*/ 17 h 24"/>
                <a:gd name="T12" fmla="*/ 5 w 23"/>
                <a:gd name="T13" fmla="*/ 17 h 24"/>
                <a:gd name="T14" fmla="*/ 5 w 23"/>
                <a:gd name="T15" fmla="*/ 18 h 24"/>
                <a:gd name="T16" fmla="*/ 5 w 23"/>
                <a:gd name="T17" fmla="*/ 19 h 24"/>
                <a:gd name="T18" fmla="*/ 5 w 23"/>
                <a:gd name="T19" fmla="*/ 19 h 24"/>
                <a:gd name="T20" fmla="*/ 5 w 23"/>
                <a:gd name="T21" fmla="*/ 21 h 24"/>
                <a:gd name="T22" fmla="*/ 13 w 23"/>
                <a:gd name="T23" fmla="*/ 23 h 24"/>
                <a:gd name="T24" fmla="*/ 14 w 23"/>
                <a:gd name="T25" fmla="*/ 23 h 24"/>
                <a:gd name="T26" fmla="*/ 15 w 23"/>
                <a:gd name="T27" fmla="*/ 23 h 24"/>
                <a:gd name="T28" fmla="*/ 23 w 23"/>
                <a:gd name="T29" fmla="*/ 24 h 24"/>
                <a:gd name="T30" fmla="*/ 10 w 23"/>
                <a:gd name="T31" fmla="*/ 19 h 24"/>
                <a:gd name="T32" fmla="*/ 22 w 23"/>
                <a:gd name="T33" fmla="*/ 15 h 24"/>
                <a:gd name="T34" fmla="*/ 9 w 23"/>
                <a:gd name="T35" fmla="*/ 13 h 24"/>
                <a:gd name="T36" fmla="*/ 17 w 23"/>
                <a:gd name="T37" fmla="*/ 7 h 24"/>
                <a:gd name="T38" fmla="*/ 8 w 23"/>
                <a:gd name="T39" fmla="*/ 8 h 24"/>
                <a:gd name="T40" fmla="*/ 7 w 23"/>
                <a:gd name="T41" fmla="*/ 8 h 24"/>
                <a:gd name="T42" fmla="*/ 9 w 23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" h="24">
                  <a:moveTo>
                    <a:pt x="9" y="0"/>
                  </a:moveTo>
                  <a:cubicBezTo>
                    <a:pt x="9" y="0"/>
                    <a:pt x="8" y="0"/>
                    <a:pt x="8" y="1"/>
                  </a:cubicBezTo>
                  <a:cubicBezTo>
                    <a:pt x="8" y="1"/>
                    <a:pt x="7" y="2"/>
                    <a:pt x="7" y="2"/>
                  </a:cubicBezTo>
                  <a:cubicBezTo>
                    <a:pt x="2" y="7"/>
                    <a:pt x="0" y="14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5" y="16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8"/>
                    <a:pt x="5" y="18"/>
                  </a:cubicBezTo>
                  <a:cubicBezTo>
                    <a:pt x="5" y="18"/>
                    <a:pt x="5" y="18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20"/>
                    <a:pt x="5" y="21"/>
                  </a:cubicBezTo>
                  <a:cubicBezTo>
                    <a:pt x="6" y="23"/>
                    <a:pt x="7" y="23"/>
                    <a:pt x="13" y="23"/>
                  </a:cubicBezTo>
                  <a:cubicBezTo>
                    <a:pt x="13" y="23"/>
                    <a:pt x="14" y="23"/>
                    <a:pt x="14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7" y="23"/>
                    <a:pt x="20" y="24"/>
                    <a:pt x="23" y="24"/>
                  </a:cubicBezTo>
                  <a:cubicBezTo>
                    <a:pt x="23" y="24"/>
                    <a:pt x="11" y="22"/>
                    <a:pt x="10" y="19"/>
                  </a:cubicBezTo>
                  <a:cubicBezTo>
                    <a:pt x="9" y="16"/>
                    <a:pt x="22" y="15"/>
                    <a:pt x="22" y="15"/>
                  </a:cubicBezTo>
                  <a:cubicBezTo>
                    <a:pt x="22" y="15"/>
                    <a:pt x="10" y="15"/>
                    <a:pt x="9" y="13"/>
                  </a:cubicBezTo>
                  <a:cubicBezTo>
                    <a:pt x="8" y="11"/>
                    <a:pt x="13" y="8"/>
                    <a:pt x="17" y="7"/>
                  </a:cubicBezTo>
                  <a:cubicBezTo>
                    <a:pt x="14" y="7"/>
                    <a:pt x="10" y="8"/>
                    <a:pt x="8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5" y="8"/>
                    <a:pt x="6" y="3"/>
                    <a:pt x="9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3" name="Freeform 520">
              <a:extLst>
                <a:ext uri="{FF2B5EF4-FFF2-40B4-BE49-F238E27FC236}">
                  <a16:creationId xmlns:a16="http://schemas.microsoft.com/office/drawing/2014/main" id="{57CD91A7-5504-4DAB-B720-7E99FA195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2493" y="144938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4" name="Freeform 521">
              <a:extLst>
                <a:ext uri="{FF2B5EF4-FFF2-40B4-BE49-F238E27FC236}">
                  <a16:creationId xmlns:a16="http://schemas.microsoft.com/office/drawing/2014/main" id="{C6F4D085-0BBE-4035-A44E-F7A82D599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2493" y="144938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5" name="Freeform 522">
              <a:extLst>
                <a:ext uri="{FF2B5EF4-FFF2-40B4-BE49-F238E27FC236}">
                  <a16:creationId xmlns:a16="http://schemas.microsoft.com/office/drawing/2014/main" id="{91E08B1A-DD2C-4D18-803B-8720A8DBE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4909" y="1298920"/>
              <a:ext cx="134745" cy="170676"/>
            </a:xfrm>
            <a:custGeom>
              <a:avLst/>
              <a:gdLst>
                <a:gd name="T0" fmla="*/ 11 w 26"/>
                <a:gd name="T1" fmla="*/ 0 h 33"/>
                <a:gd name="T2" fmla="*/ 11 w 26"/>
                <a:gd name="T3" fmla="*/ 0 h 33"/>
                <a:gd name="T4" fmla="*/ 11 w 26"/>
                <a:gd name="T5" fmla="*/ 0 h 33"/>
                <a:gd name="T6" fmla="*/ 11 w 26"/>
                <a:gd name="T7" fmla="*/ 0 h 33"/>
                <a:gd name="T8" fmla="*/ 3 w 26"/>
                <a:gd name="T9" fmla="*/ 1 h 33"/>
                <a:gd name="T10" fmla="*/ 3 w 26"/>
                <a:gd name="T11" fmla="*/ 2 h 33"/>
                <a:gd name="T12" fmla="*/ 3 w 26"/>
                <a:gd name="T13" fmla="*/ 5 h 33"/>
                <a:gd name="T14" fmla="*/ 2 w 26"/>
                <a:gd name="T15" fmla="*/ 6 h 33"/>
                <a:gd name="T16" fmla="*/ 2 w 26"/>
                <a:gd name="T17" fmla="*/ 6 h 33"/>
                <a:gd name="T18" fmla="*/ 2 w 26"/>
                <a:gd name="T19" fmla="*/ 6 h 33"/>
                <a:gd name="T20" fmla="*/ 0 w 26"/>
                <a:gd name="T21" fmla="*/ 8 h 33"/>
                <a:gd name="T22" fmla="*/ 1 w 26"/>
                <a:gd name="T23" fmla="*/ 12 h 33"/>
                <a:gd name="T24" fmla="*/ 5 w 26"/>
                <a:gd name="T25" fmla="*/ 21 h 33"/>
                <a:gd name="T26" fmla="*/ 11 w 26"/>
                <a:gd name="T27" fmla="*/ 30 h 33"/>
                <a:gd name="T28" fmla="*/ 18 w 26"/>
                <a:gd name="T29" fmla="*/ 33 h 33"/>
                <a:gd name="T30" fmla="*/ 10 w 26"/>
                <a:gd name="T31" fmla="*/ 22 h 33"/>
                <a:gd name="T32" fmla="*/ 20 w 26"/>
                <a:gd name="T33" fmla="*/ 18 h 33"/>
                <a:gd name="T34" fmla="*/ 23 w 26"/>
                <a:gd name="T35" fmla="*/ 18 h 33"/>
                <a:gd name="T36" fmla="*/ 11 w 26"/>
                <a:gd name="T37" fmla="*/ 16 h 33"/>
                <a:gd name="T38" fmla="*/ 9 w 26"/>
                <a:gd name="T39" fmla="*/ 11 h 33"/>
                <a:gd name="T40" fmla="*/ 12 w 26"/>
                <a:gd name="T41" fmla="*/ 11 h 33"/>
                <a:gd name="T42" fmla="*/ 20 w 26"/>
                <a:gd name="T43" fmla="*/ 13 h 33"/>
                <a:gd name="T44" fmla="*/ 10 w 26"/>
                <a:gd name="T45" fmla="*/ 8 h 33"/>
                <a:gd name="T46" fmla="*/ 12 w 26"/>
                <a:gd name="T47" fmla="*/ 4 h 33"/>
                <a:gd name="T48" fmla="*/ 12 w 26"/>
                <a:gd name="T49" fmla="*/ 4 h 33"/>
                <a:gd name="T50" fmla="*/ 26 w 26"/>
                <a:gd name="T51" fmla="*/ 8 h 33"/>
                <a:gd name="T52" fmla="*/ 11 w 26"/>
                <a:gd name="T5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" h="33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6" y="0"/>
                    <a:pt x="4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3"/>
                    <a:pt x="3" y="4"/>
                    <a:pt x="3" y="5"/>
                  </a:cubicBezTo>
                  <a:cubicBezTo>
                    <a:pt x="3" y="5"/>
                    <a:pt x="3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9"/>
                    <a:pt x="1" y="10"/>
                    <a:pt x="1" y="12"/>
                  </a:cubicBezTo>
                  <a:cubicBezTo>
                    <a:pt x="2" y="14"/>
                    <a:pt x="3" y="17"/>
                    <a:pt x="5" y="21"/>
                  </a:cubicBezTo>
                  <a:cubicBezTo>
                    <a:pt x="6" y="24"/>
                    <a:pt x="8" y="27"/>
                    <a:pt x="11" y="30"/>
                  </a:cubicBezTo>
                  <a:cubicBezTo>
                    <a:pt x="12" y="31"/>
                    <a:pt x="15" y="32"/>
                    <a:pt x="18" y="33"/>
                  </a:cubicBezTo>
                  <a:cubicBezTo>
                    <a:pt x="18" y="33"/>
                    <a:pt x="9" y="26"/>
                    <a:pt x="10" y="22"/>
                  </a:cubicBezTo>
                  <a:cubicBezTo>
                    <a:pt x="11" y="19"/>
                    <a:pt x="17" y="18"/>
                    <a:pt x="20" y="18"/>
                  </a:cubicBezTo>
                  <a:cubicBezTo>
                    <a:pt x="22" y="18"/>
                    <a:pt x="23" y="18"/>
                    <a:pt x="23" y="18"/>
                  </a:cubicBezTo>
                  <a:cubicBezTo>
                    <a:pt x="23" y="18"/>
                    <a:pt x="15" y="16"/>
                    <a:pt x="11" y="16"/>
                  </a:cubicBezTo>
                  <a:cubicBezTo>
                    <a:pt x="6" y="16"/>
                    <a:pt x="6" y="12"/>
                    <a:pt x="9" y="11"/>
                  </a:cubicBezTo>
                  <a:cubicBezTo>
                    <a:pt x="10" y="11"/>
                    <a:pt x="11" y="11"/>
                    <a:pt x="12" y="11"/>
                  </a:cubicBezTo>
                  <a:cubicBezTo>
                    <a:pt x="15" y="11"/>
                    <a:pt x="20" y="12"/>
                    <a:pt x="20" y="13"/>
                  </a:cubicBezTo>
                  <a:cubicBezTo>
                    <a:pt x="20" y="12"/>
                    <a:pt x="14" y="9"/>
                    <a:pt x="10" y="8"/>
                  </a:cubicBezTo>
                  <a:cubicBezTo>
                    <a:pt x="5" y="7"/>
                    <a:pt x="7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7" y="4"/>
                    <a:pt x="26" y="8"/>
                    <a:pt x="26" y="8"/>
                  </a:cubicBezTo>
                  <a:cubicBezTo>
                    <a:pt x="26" y="8"/>
                    <a:pt x="20" y="0"/>
                    <a:pt x="1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6" name="Freeform 523">
              <a:extLst>
                <a:ext uri="{FF2B5EF4-FFF2-40B4-BE49-F238E27FC236}">
                  <a16:creationId xmlns:a16="http://schemas.microsoft.com/office/drawing/2014/main" id="{2919464A-C17E-448B-8FC8-DC1F1B948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9101" y="1411207"/>
              <a:ext cx="116779" cy="150465"/>
            </a:xfrm>
            <a:custGeom>
              <a:avLst/>
              <a:gdLst>
                <a:gd name="T0" fmla="*/ 0 w 23"/>
                <a:gd name="T1" fmla="*/ 9 h 29"/>
                <a:gd name="T2" fmla="*/ 13 w 23"/>
                <a:gd name="T3" fmla="*/ 15 h 29"/>
                <a:gd name="T4" fmla="*/ 7 w 23"/>
                <a:gd name="T5" fmla="*/ 24 h 29"/>
                <a:gd name="T6" fmla="*/ 15 w 23"/>
                <a:gd name="T7" fmla="*/ 20 h 29"/>
                <a:gd name="T8" fmla="*/ 17 w 23"/>
                <a:gd name="T9" fmla="*/ 29 h 29"/>
                <a:gd name="T10" fmla="*/ 18 w 23"/>
                <a:gd name="T11" fmla="*/ 22 h 29"/>
                <a:gd name="T12" fmla="*/ 19 w 23"/>
                <a:gd name="T13" fmla="*/ 17 h 29"/>
                <a:gd name="T14" fmla="*/ 19 w 23"/>
                <a:gd name="T15" fmla="*/ 10 h 29"/>
                <a:gd name="T16" fmla="*/ 8 w 23"/>
                <a:gd name="T17" fmla="*/ 0 h 29"/>
                <a:gd name="T18" fmla="*/ 13 w 23"/>
                <a:gd name="T19" fmla="*/ 11 h 29"/>
                <a:gd name="T20" fmla="*/ 0 w 23"/>
                <a:gd name="T21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9">
                  <a:moveTo>
                    <a:pt x="0" y="9"/>
                  </a:moveTo>
                  <a:cubicBezTo>
                    <a:pt x="0" y="9"/>
                    <a:pt x="12" y="12"/>
                    <a:pt x="13" y="15"/>
                  </a:cubicBezTo>
                  <a:cubicBezTo>
                    <a:pt x="15" y="18"/>
                    <a:pt x="7" y="24"/>
                    <a:pt x="7" y="24"/>
                  </a:cubicBezTo>
                  <a:cubicBezTo>
                    <a:pt x="7" y="24"/>
                    <a:pt x="12" y="24"/>
                    <a:pt x="15" y="20"/>
                  </a:cubicBezTo>
                  <a:cubicBezTo>
                    <a:pt x="15" y="20"/>
                    <a:pt x="17" y="21"/>
                    <a:pt x="17" y="29"/>
                  </a:cubicBezTo>
                  <a:cubicBezTo>
                    <a:pt x="17" y="29"/>
                    <a:pt x="18" y="26"/>
                    <a:pt x="18" y="22"/>
                  </a:cubicBezTo>
                  <a:cubicBezTo>
                    <a:pt x="19" y="21"/>
                    <a:pt x="19" y="17"/>
                    <a:pt x="19" y="17"/>
                  </a:cubicBezTo>
                  <a:cubicBezTo>
                    <a:pt x="19" y="17"/>
                    <a:pt x="23" y="12"/>
                    <a:pt x="19" y="10"/>
                  </a:cubicBezTo>
                  <a:cubicBezTo>
                    <a:pt x="19" y="10"/>
                    <a:pt x="13" y="3"/>
                    <a:pt x="8" y="0"/>
                  </a:cubicBezTo>
                  <a:cubicBezTo>
                    <a:pt x="8" y="0"/>
                    <a:pt x="13" y="7"/>
                    <a:pt x="13" y="11"/>
                  </a:cubicBezTo>
                  <a:cubicBezTo>
                    <a:pt x="13" y="11"/>
                    <a:pt x="7" y="9"/>
                    <a:pt x="0" y="9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7" name="Freeform 524">
              <a:extLst>
                <a:ext uri="{FF2B5EF4-FFF2-40B4-BE49-F238E27FC236}">
                  <a16:creationId xmlns:a16="http://schemas.microsoft.com/office/drawing/2014/main" id="{5E0EC0BB-58ED-44DD-A8DF-64BCFDA48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2405" y="1247268"/>
              <a:ext cx="312158" cy="242540"/>
            </a:xfrm>
            <a:custGeom>
              <a:avLst/>
              <a:gdLst>
                <a:gd name="T0" fmla="*/ 0 w 61"/>
                <a:gd name="T1" fmla="*/ 47 h 47"/>
                <a:gd name="T2" fmla="*/ 58 w 61"/>
                <a:gd name="T3" fmla="*/ 3 h 47"/>
                <a:gd name="T4" fmla="*/ 58 w 61"/>
                <a:gd name="T5" fmla="*/ 0 h 47"/>
                <a:gd name="T6" fmla="*/ 0 w 61"/>
                <a:gd name="T7" fmla="*/ 4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47">
                  <a:moveTo>
                    <a:pt x="0" y="47"/>
                  </a:moveTo>
                  <a:cubicBezTo>
                    <a:pt x="0" y="47"/>
                    <a:pt x="35" y="35"/>
                    <a:pt x="58" y="3"/>
                  </a:cubicBezTo>
                  <a:cubicBezTo>
                    <a:pt x="58" y="3"/>
                    <a:pt x="61" y="0"/>
                    <a:pt x="58" y="0"/>
                  </a:cubicBezTo>
                  <a:cubicBezTo>
                    <a:pt x="52" y="0"/>
                    <a:pt x="46" y="26"/>
                    <a:pt x="0" y="43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8" name="Freeform 525">
              <a:extLst>
                <a:ext uri="{FF2B5EF4-FFF2-40B4-BE49-F238E27FC236}">
                  <a16:creationId xmlns:a16="http://schemas.microsoft.com/office/drawing/2014/main" id="{DF7AA0B4-16BA-4FDB-AEE6-49D0C35B32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8080" y="562316"/>
              <a:ext cx="469360" cy="399742"/>
            </a:xfrm>
            <a:custGeom>
              <a:avLst/>
              <a:gdLst>
                <a:gd name="T0" fmla="*/ 7 w 91"/>
                <a:gd name="T1" fmla="*/ 36 h 77"/>
                <a:gd name="T2" fmla="*/ 7 w 91"/>
                <a:gd name="T3" fmla="*/ 36 h 77"/>
                <a:gd name="T4" fmla="*/ 6 w 91"/>
                <a:gd name="T5" fmla="*/ 33 h 77"/>
                <a:gd name="T6" fmla="*/ 4 w 91"/>
                <a:gd name="T7" fmla="*/ 5 h 77"/>
                <a:gd name="T8" fmla="*/ 8 w 91"/>
                <a:gd name="T9" fmla="*/ 2 h 77"/>
                <a:gd name="T10" fmla="*/ 19 w 91"/>
                <a:gd name="T11" fmla="*/ 11 h 77"/>
                <a:gd name="T12" fmla="*/ 20 w 91"/>
                <a:gd name="T13" fmla="*/ 12 h 77"/>
                <a:gd name="T14" fmla="*/ 20 w 91"/>
                <a:gd name="T15" fmla="*/ 12 h 77"/>
                <a:gd name="T16" fmla="*/ 20 w 91"/>
                <a:gd name="T17" fmla="*/ 12 h 77"/>
                <a:gd name="T18" fmla="*/ 21 w 91"/>
                <a:gd name="T19" fmla="*/ 13 h 77"/>
                <a:gd name="T20" fmla="*/ 29 w 91"/>
                <a:gd name="T21" fmla="*/ 21 h 77"/>
                <a:gd name="T22" fmla="*/ 55 w 91"/>
                <a:gd name="T23" fmla="*/ 40 h 77"/>
                <a:gd name="T24" fmla="*/ 83 w 91"/>
                <a:gd name="T25" fmla="*/ 55 h 77"/>
                <a:gd name="T26" fmla="*/ 89 w 91"/>
                <a:gd name="T27" fmla="*/ 58 h 77"/>
                <a:gd name="T28" fmla="*/ 91 w 91"/>
                <a:gd name="T29" fmla="*/ 69 h 77"/>
                <a:gd name="T30" fmla="*/ 77 w 91"/>
                <a:gd name="T31" fmla="*/ 72 h 77"/>
                <a:gd name="T32" fmla="*/ 23 w 91"/>
                <a:gd name="T33" fmla="*/ 58 h 77"/>
                <a:gd name="T34" fmla="*/ 7 w 91"/>
                <a:gd name="T35" fmla="*/ 3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1" h="77">
                  <a:moveTo>
                    <a:pt x="7" y="36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7" y="35"/>
                    <a:pt x="6" y="34"/>
                    <a:pt x="6" y="33"/>
                  </a:cubicBezTo>
                  <a:cubicBezTo>
                    <a:pt x="0" y="21"/>
                    <a:pt x="2" y="6"/>
                    <a:pt x="4" y="5"/>
                  </a:cubicBezTo>
                  <a:cubicBezTo>
                    <a:pt x="6" y="1"/>
                    <a:pt x="7" y="4"/>
                    <a:pt x="8" y="2"/>
                  </a:cubicBezTo>
                  <a:cubicBezTo>
                    <a:pt x="9" y="0"/>
                    <a:pt x="11" y="1"/>
                    <a:pt x="19" y="11"/>
                  </a:cubicBezTo>
                  <a:cubicBezTo>
                    <a:pt x="19" y="11"/>
                    <a:pt x="20" y="11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3" y="15"/>
                    <a:pt x="26" y="18"/>
                    <a:pt x="29" y="21"/>
                  </a:cubicBezTo>
                  <a:cubicBezTo>
                    <a:pt x="38" y="28"/>
                    <a:pt x="48" y="36"/>
                    <a:pt x="55" y="40"/>
                  </a:cubicBezTo>
                  <a:cubicBezTo>
                    <a:pt x="61" y="43"/>
                    <a:pt x="75" y="51"/>
                    <a:pt x="83" y="55"/>
                  </a:cubicBezTo>
                  <a:cubicBezTo>
                    <a:pt x="86" y="57"/>
                    <a:pt x="89" y="58"/>
                    <a:pt x="89" y="58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86" y="71"/>
                    <a:pt x="82" y="72"/>
                    <a:pt x="77" y="72"/>
                  </a:cubicBezTo>
                  <a:cubicBezTo>
                    <a:pt x="51" y="77"/>
                    <a:pt x="34" y="69"/>
                    <a:pt x="23" y="58"/>
                  </a:cubicBezTo>
                  <a:cubicBezTo>
                    <a:pt x="15" y="51"/>
                    <a:pt x="11" y="43"/>
                    <a:pt x="7" y="36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" name="Freeform 526">
              <a:extLst>
                <a:ext uri="{FF2B5EF4-FFF2-40B4-BE49-F238E27FC236}">
                  <a16:creationId xmlns:a16="http://schemas.microsoft.com/office/drawing/2014/main" id="{8EB8F443-12F4-441E-971C-E78836470A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87104" y="672358"/>
              <a:ext cx="287455" cy="238049"/>
            </a:xfrm>
            <a:custGeom>
              <a:avLst/>
              <a:gdLst>
                <a:gd name="T0" fmla="*/ 0 w 56"/>
                <a:gd name="T1" fmla="*/ 37 h 46"/>
                <a:gd name="T2" fmla="*/ 10 w 56"/>
                <a:gd name="T3" fmla="*/ 45 h 46"/>
                <a:gd name="T4" fmla="*/ 11 w 56"/>
                <a:gd name="T5" fmla="*/ 45 h 46"/>
                <a:gd name="T6" fmla="*/ 14 w 56"/>
                <a:gd name="T7" fmla="*/ 45 h 46"/>
                <a:gd name="T8" fmla="*/ 0 w 56"/>
                <a:gd name="T9" fmla="*/ 37 h 46"/>
                <a:gd name="T10" fmla="*/ 5 w 56"/>
                <a:gd name="T11" fmla="*/ 12 h 46"/>
                <a:gd name="T12" fmla="*/ 24 w 56"/>
                <a:gd name="T13" fmla="*/ 33 h 46"/>
                <a:gd name="T14" fmla="*/ 32 w 56"/>
                <a:gd name="T15" fmla="*/ 44 h 46"/>
                <a:gd name="T16" fmla="*/ 30 w 56"/>
                <a:gd name="T17" fmla="*/ 44 h 46"/>
                <a:gd name="T18" fmla="*/ 5 w 56"/>
                <a:gd name="T19" fmla="*/ 29 h 46"/>
                <a:gd name="T20" fmla="*/ 22 w 56"/>
                <a:gd name="T21" fmla="*/ 46 h 46"/>
                <a:gd name="T22" fmla="*/ 26 w 56"/>
                <a:gd name="T23" fmla="*/ 46 h 46"/>
                <a:gd name="T24" fmla="*/ 26 w 56"/>
                <a:gd name="T25" fmla="*/ 46 h 46"/>
                <a:gd name="T26" fmla="*/ 41 w 56"/>
                <a:gd name="T27" fmla="*/ 46 h 46"/>
                <a:gd name="T28" fmla="*/ 56 w 56"/>
                <a:gd name="T29" fmla="*/ 44 h 46"/>
                <a:gd name="T30" fmla="*/ 53 w 56"/>
                <a:gd name="T31" fmla="*/ 42 h 46"/>
                <a:gd name="T32" fmla="*/ 37 w 56"/>
                <a:gd name="T33" fmla="*/ 31 h 46"/>
                <a:gd name="T34" fmla="*/ 33 w 56"/>
                <a:gd name="T35" fmla="*/ 33 h 46"/>
                <a:gd name="T36" fmla="*/ 30 w 56"/>
                <a:gd name="T37" fmla="*/ 32 h 46"/>
                <a:gd name="T38" fmla="*/ 5 w 56"/>
                <a:gd name="T39" fmla="*/ 12 h 46"/>
                <a:gd name="T40" fmla="*/ 6 w 56"/>
                <a:gd name="T41" fmla="*/ 0 h 46"/>
                <a:gd name="T42" fmla="*/ 21 w 56"/>
                <a:gd name="T43" fmla="*/ 14 h 46"/>
                <a:gd name="T44" fmla="*/ 19 w 56"/>
                <a:gd name="T45" fmla="*/ 10 h 46"/>
                <a:gd name="T46" fmla="*/ 6 w 56"/>
                <a:gd name="T4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" h="46">
                  <a:moveTo>
                    <a:pt x="0" y="37"/>
                  </a:moveTo>
                  <a:cubicBezTo>
                    <a:pt x="3" y="40"/>
                    <a:pt x="6" y="43"/>
                    <a:pt x="10" y="4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2" y="45"/>
                    <a:pt x="13" y="45"/>
                    <a:pt x="14" y="45"/>
                  </a:cubicBezTo>
                  <a:cubicBezTo>
                    <a:pt x="9" y="43"/>
                    <a:pt x="3" y="39"/>
                    <a:pt x="0" y="37"/>
                  </a:cubicBezTo>
                  <a:moveTo>
                    <a:pt x="5" y="12"/>
                  </a:moveTo>
                  <a:cubicBezTo>
                    <a:pt x="5" y="12"/>
                    <a:pt x="13" y="26"/>
                    <a:pt x="24" y="33"/>
                  </a:cubicBezTo>
                  <a:cubicBezTo>
                    <a:pt x="34" y="41"/>
                    <a:pt x="38" y="43"/>
                    <a:pt x="32" y="44"/>
                  </a:cubicBezTo>
                  <a:cubicBezTo>
                    <a:pt x="31" y="44"/>
                    <a:pt x="31" y="44"/>
                    <a:pt x="30" y="44"/>
                  </a:cubicBezTo>
                  <a:cubicBezTo>
                    <a:pt x="24" y="44"/>
                    <a:pt x="14" y="38"/>
                    <a:pt x="5" y="29"/>
                  </a:cubicBezTo>
                  <a:cubicBezTo>
                    <a:pt x="7" y="36"/>
                    <a:pt x="17" y="42"/>
                    <a:pt x="22" y="46"/>
                  </a:cubicBezTo>
                  <a:cubicBezTo>
                    <a:pt x="23" y="46"/>
                    <a:pt x="25" y="46"/>
                    <a:pt x="26" y="46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31" y="46"/>
                    <a:pt x="36" y="46"/>
                    <a:pt x="41" y="46"/>
                  </a:cubicBezTo>
                  <a:cubicBezTo>
                    <a:pt x="46" y="46"/>
                    <a:pt x="50" y="46"/>
                    <a:pt x="56" y="44"/>
                  </a:cubicBezTo>
                  <a:cubicBezTo>
                    <a:pt x="55" y="43"/>
                    <a:pt x="54" y="43"/>
                    <a:pt x="53" y="42"/>
                  </a:cubicBezTo>
                  <a:cubicBezTo>
                    <a:pt x="47" y="40"/>
                    <a:pt x="42" y="36"/>
                    <a:pt x="37" y="31"/>
                  </a:cubicBezTo>
                  <a:cubicBezTo>
                    <a:pt x="36" y="32"/>
                    <a:pt x="35" y="33"/>
                    <a:pt x="33" y="33"/>
                  </a:cubicBezTo>
                  <a:cubicBezTo>
                    <a:pt x="32" y="33"/>
                    <a:pt x="31" y="32"/>
                    <a:pt x="30" y="32"/>
                  </a:cubicBezTo>
                  <a:cubicBezTo>
                    <a:pt x="22" y="30"/>
                    <a:pt x="5" y="12"/>
                    <a:pt x="5" y="12"/>
                  </a:cubicBezTo>
                  <a:moveTo>
                    <a:pt x="6" y="0"/>
                  </a:moveTo>
                  <a:cubicBezTo>
                    <a:pt x="8" y="5"/>
                    <a:pt x="14" y="9"/>
                    <a:pt x="21" y="14"/>
                  </a:cubicBezTo>
                  <a:cubicBezTo>
                    <a:pt x="20" y="13"/>
                    <a:pt x="20" y="11"/>
                    <a:pt x="19" y="10"/>
                  </a:cubicBezTo>
                  <a:cubicBezTo>
                    <a:pt x="14" y="7"/>
                    <a:pt x="10" y="3"/>
                    <a:pt x="6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0" name="Freeform 527">
              <a:extLst>
                <a:ext uri="{FF2B5EF4-FFF2-40B4-BE49-F238E27FC236}">
                  <a16:creationId xmlns:a16="http://schemas.microsoft.com/office/drawing/2014/main" id="{9608F871-B48C-4329-A035-904365824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7527" y="418589"/>
              <a:ext cx="354828" cy="491817"/>
            </a:xfrm>
            <a:custGeom>
              <a:avLst/>
              <a:gdLst>
                <a:gd name="T0" fmla="*/ 3 w 69"/>
                <a:gd name="T1" fmla="*/ 43 h 95"/>
                <a:gd name="T2" fmla="*/ 1 w 69"/>
                <a:gd name="T3" fmla="*/ 32 h 95"/>
                <a:gd name="T4" fmla="*/ 4 w 69"/>
                <a:gd name="T5" fmla="*/ 14 h 95"/>
                <a:gd name="T6" fmla="*/ 4 w 69"/>
                <a:gd name="T7" fmla="*/ 14 h 95"/>
                <a:gd name="T8" fmla="*/ 10 w 69"/>
                <a:gd name="T9" fmla="*/ 4 h 95"/>
                <a:gd name="T10" fmla="*/ 15 w 69"/>
                <a:gd name="T11" fmla="*/ 3 h 95"/>
                <a:gd name="T12" fmla="*/ 19 w 69"/>
                <a:gd name="T13" fmla="*/ 5 h 95"/>
                <a:gd name="T14" fmla="*/ 22 w 69"/>
                <a:gd name="T15" fmla="*/ 2 h 95"/>
                <a:gd name="T16" fmla="*/ 26 w 69"/>
                <a:gd name="T17" fmla="*/ 0 h 95"/>
                <a:gd name="T18" fmla="*/ 41 w 69"/>
                <a:gd name="T19" fmla="*/ 8 h 95"/>
                <a:gd name="T20" fmla="*/ 41 w 69"/>
                <a:gd name="T21" fmla="*/ 8 h 95"/>
                <a:gd name="T22" fmla="*/ 46 w 69"/>
                <a:gd name="T23" fmla="*/ 12 h 95"/>
                <a:gd name="T24" fmla="*/ 57 w 69"/>
                <a:gd name="T25" fmla="*/ 24 h 95"/>
                <a:gd name="T26" fmla="*/ 57 w 69"/>
                <a:gd name="T27" fmla="*/ 24 h 95"/>
                <a:gd name="T28" fmla="*/ 58 w 69"/>
                <a:gd name="T29" fmla="*/ 27 h 95"/>
                <a:gd name="T30" fmla="*/ 58 w 69"/>
                <a:gd name="T31" fmla="*/ 27 h 95"/>
                <a:gd name="T32" fmla="*/ 68 w 69"/>
                <a:gd name="T33" fmla="*/ 57 h 95"/>
                <a:gd name="T34" fmla="*/ 61 w 69"/>
                <a:gd name="T35" fmla="*/ 94 h 95"/>
                <a:gd name="T36" fmla="*/ 3 w 69"/>
                <a:gd name="T37" fmla="*/ 4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9" h="95">
                  <a:moveTo>
                    <a:pt x="3" y="43"/>
                  </a:moveTo>
                  <a:cubicBezTo>
                    <a:pt x="2" y="39"/>
                    <a:pt x="1" y="35"/>
                    <a:pt x="1" y="32"/>
                  </a:cubicBezTo>
                  <a:cubicBezTo>
                    <a:pt x="0" y="25"/>
                    <a:pt x="2" y="19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6" y="10"/>
                    <a:pt x="8" y="6"/>
                    <a:pt x="10" y="4"/>
                  </a:cubicBezTo>
                  <a:cubicBezTo>
                    <a:pt x="11" y="2"/>
                    <a:pt x="13" y="2"/>
                    <a:pt x="15" y="3"/>
                  </a:cubicBezTo>
                  <a:cubicBezTo>
                    <a:pt x="16" y="4"/>
                    <a:pt x="18" y="5"/>
                    <a:pt x="19" y="5"/>
                  </a:cubicBezTo>
                  <a:cubicBezTo>
                    <a:pt x="20" y="5"/>
                    <a:pt x="21" y="3"/>
                    <a:pt x="22" y="2"/>
                  </a:cubicBezTo>
                  <a:cubicBezTo>
                    <a:pt x="23" y="1"/>
                    <a:pt x="24" y="0"/>
                    <a:pt x="26" y="0"/>
                  </a:cubicBezTo>
                  <a:cubicBezTo>
                    <a:pt x="30" y="1"/>
                    <a:pt x="35" y="3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2" y="9"/>
                    <a:pt x="44" y="10"/>
                    <a:pt x="46" y="12"/>
                  </a:cubicBezTo>
                  <a:cubicBezTo>
                    <a:pt x="50" y="15"/>
                    <a:pt x="53" y="19"/>
                    <a:pt x="57" y="24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5"/>
                    <a:pt x="58" y="26"/>
                    <a:pt x="58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64" y="35"/>
                    <a:pt x="68" y="46"/>
                    <a:pt x="68" y="57"/>
                  </a:cubicBezTo>
                  <a:cubicBezTo>
                    <a:pt x="69" y="76"/>
                    <a:pt x="61" y="94"/>
                    <a:pt x="61" y="94"/>
                  </a:cubicBezTo>
                  <a:cubicBezTo>
                    <a:pt x="35" y="95"/>
                    <a:pt x="11" y="65"/>
                    <a:pt x="3" y="43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1" name="Freeform 528">
              <a:extLst>
                <a:ext uri="{FF2B5EF4-FFF2-40B4-BE49-F238E27FC236}">
                  <a16:creationId xmlns:a16="http://schemas.microsoft.com/office/drawing/2014/main" id="{CA229C63-18CF-48A4-9479-7CFDEF409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1720" y="542105"/>
              <a:ext cx="35932" cy="78601"/>
            </a:xfrm>
            <a:custGeom>
              <a:avLst/>
              <a:gdLst>
                <a:gd name="T0" fmla="*/ 0 w 7"/>
                <a:gd name="T1" fmla="*/ 0 h 15"/>
                <a:gd name="T2" fmla="*/ 0 w 7"/>
                <a:gd name="T3" fmla="*/ 0 h 15"/>
                <a:gd name="T4" fmla="*/ 0 w 7"/>
                <a:gd name="T5" fmla="*/ 0 h 15"/>
                <a:gd name="T6" fmla="*/ 1 w 7"/>
                <a:gd name="T7" fmla="*/ 3 h 15"/>
                <a:gd name="T8" fmla="*/ 1 w 7"/>
                <a:gd name="T9" fmla="*/ 3 h 15"/>
                <a:gd name="T10" fmla="*/ 7 w 7"/>
                <a:gd name="T11" fmla="*/ 15 h 15"/>
                <a:gd name="T12" fmla="*/ 7 w 7"/>
                <a:gd name="T13" fmla="*/ 15 h 15"/>
                <a:gd name="T14" fmla="*/ 1 w 7"/>
                <a:gd name="T15" fmla="*/ 3 h 15"/>
                <a:gd name="T16" fmla="*/ 1 w 7"/>
                <a:gd name="T17" fmla="*/ 3 h 15"/>
                <a:gd name="T18" fmla="*/ 0 w 7"/>
                <a:gd name="T19" fmla="*/ 0 h 15"/>
                <a:gd name="T20" fmla="*/ 0 w 7"/>
                <a:gd name="T21" fmla="*/ 0 h 15"/>
                <a:gd name="T22" fmla="*/ 0 w 7"/>
                <a:gd name="T2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1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4" y="7"/>
                    <a:pt x="6" y="11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1"/>
                    <a:pt x="4" y="7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2" name="Freeform 529">
              <a:extLst>
                <a:ext uri="{FF2B5EF4-FFF2-40B4-BE49-F238E27FC236}">
                  <a16:creationId xmlns:a16="http://schemas.microsoft.com/office/drawing/2014/main" id="{A19CC0C5-FA08-4196-9984-7BD4048F1B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43248" y="510664"/>
              <a:ext cx="314404" cy="384022"/>
            </a:xfrm>
            <a:custGeom>
              <a:avLst/>
              <a:gdLst>
                <a:gd name="T0" fmla="*/ 53 w 61"/>
                <a:gd name="T1" fmla="*/ 71 h 74"/>
                <a:gd name="T2" fmla="*/ 51 w 61"/>
                <a:gd name="T3" fmla="*/ 65 h 74"/>
                <a:gd name="T4" fmla="*/ 48 w 61"/>
                <a:gd name="T5" fmla="*/ 73 h 74"/>
                <a:gd name="T6" fmla="*/ 49 w 61"/>
                <a:gd name="T7" fmla="*/ 61 h 74"/>
                <a:gd name="T8" fmla="*/ 45 w 61"/>
                <a:gd name="T9" fmla="*/ 59 h 74"/>
                <a:gd name="T10" fmla="*/ 54 w 61"/>
                <a:gd name="T11" fmla="*/ 46 h 74"/>
                <a:gd name="T12" fmla="*/ 59 w 61"/>
                <a:gd name="T13" fmla="*/ 64 h 74"/>
                <a:gd name="T14" fmla="*/ 54 w 61"/>
                <a:gd name="T15" fmla="*/ 46 h 74"/>
                <a:gd name="T16" fmla="*/ 48 w 61"/>
                <a:gd name="T17" fmla="*/ 58 h 74"/>
                <a:gd name="T18" fmla="*/ 45 w 61"/>
                <a:gd name="T19" fmla="*/ 45 h 74"/>
                <a:gd name="T20" fmla="*/ 50 w 61"/>
                <a:gd name="T21" fmla="*/ 46 h 74"/>
                <a:gd name="T22" fmla="*/ 51 w 61"/>
                <a:gd name="T23" fmla="*/ 54 h 74"/>
                <a:gd name="T24" fmla="*/ 50 w 61"/>
                <a:gd name="T25" fmla="*/ 60 h 74"/>
                <a:gd name="T26" fmla="*/ 59 w 61"/>
                <a:gd name="T27" fmla="*/ 69 h 74"/>
                <a:gd name="T28" fmla="*/ 54 w 61"/>
                <a:gd name="T29" fmla="*/ 45 h 74"/>
                <a:gd name="T30" fmla="*/ 40 w 61"/>
                <a:gd name="T31" fmla="*/ 36 h 74"/>
                <a:gd name="T32" fmla="*/ 45 w 61"/>
                <a:gd name="T33" fmla="*/ 51 h 74"/>
                <a:gd name="T34" fmla="*/ 40 w 61"/>
                <a:gd name="T35" fmla="*/ 36 h 74"/>
                <a:gd name="T36" fmla="*/ 38 w 61"/>
                <a:gd name="T37" fmla="*/ 37 h 74"/>
                <a:gd name="T38" fmla="*/ 37 w 61"/>
                <a:gd name="T39" fmla="*/ 32 h 74"/>
                <a:gd name="T40" fmla="*/ 22 w 61"/>
                <a:gd name="T41" fmla="*/ 31 h 74"/>
                <a:gd name="T42" fmla="*/ 30 w 61"/>
                <a:gd name="T43" fmla="*/ 58 h 74"/>
                <a:gd name="T44" fmla="*/ 29 w 61"/>
                <a:gd name="T45" fmla="*/ 59 h 74"/>
                <a:gd name="T46" fmla="*/ 47 w 61"/>
                <a:gd name="T47" fmla="*/ 74 h 74"/>
                <a:gd name="T48" fmla="*/ 31 w 61"/>
                <a:gd name="T49" fmla="*/ 48 h 74"/>
                <a:gd name="T50" fmla="*/ 46 w 61"/>
                <a:gd name="T51" fmla="*/ 28 h 74"/>
                <a:gd name="T52" fmla="*/ 45 w 61"/>
                <a:gd name="T53" fmla="*/ 30 h 74"/>
                <a:gd name="T54" fmla="*/ 51 w 61"/>
                <a:gd name="T55" fmla="*/ 41 h 74"/>
                <a:gd name="T56" fmla="*/ 46 w 61"/>
                <a:gd name="T57" fmla="*/ 28 h 74"/>
                <a:gd name="T58" fmla="*/ 21 w 61"/>
                <a:gd name="T59" fmla="*/ 31 h 74"/>
                <a:gd name="T60" fmla="*/ 20 w 61"/>
                <a:gd name="T61" fmla="*/ 25 h 74"/>
                <a:gd name="T62" fmla="*/ 42 w 61"/>
                <a:gd name="T63" fmla="*/ 73 h 74"/>
                <a:gd name="T64" fmla="*/ 14 w 61"/>
                <a:gd name="T65" fmla="*/ 45 h 74"/>
                <a:gd name="T66" fmla="*/ 41 w 61"/>
                <a:gd name="T67" fmla="*/ 19 h 74"/>
                <a:gd name="T68" fmla="*/ 45 w 61"/>
                <a:gd name="T69" fmla="*/ 27 h 74"/>
                <a:gd name="T70" fmla="*/ 46 w 61"/>
                <a:gd name="T71" fmla="*/ 27 h 74"/>
                <a:gd name="T72" fmla="*/ 48 w 61"/>
                <a:gd name="T73" fmla="*/ 0 h 74"/>
                <a:gd name="T74" fmla="*/ 59 w 61"/>
                <a:gd name="T75" fmla="*/ 27 h 74"/>
                <a:gd name="T76" fmla="*/ 55 w 61"/>
                <a:gd name="T77" fmla="*/ 9 h 74"/>
                <a:gd name="T78" fmla="*/ 54 w 61"/>
                <a:gd name="T79" fmla="*/ 6 h 74"/>
                <a:gd name="T80" fmla="*/ 54 w 61"/>
                <a:gd name="T81" fmla="*/ 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1" h="74">
                  <a:moveTo>
                    <a:pt x="51" y="65"/>
                  </a:moveTo>
                  <a:cubicBezTo>
                    <a:pt x="52" y="67"/>
                    <a:pt x="53" y="69"/>
                    <a:pt x="53" y="71"/>
                  </a:cubicBezTo>
                  <a:cubicBezTo>
                    <a:pt x="54" y="71"/>
                    <a:pt x="55" y="70"/>
                    <a:pt x="55" y="70"/>
                  </a:cubicBezTo>
                  <a:cubicBezTo>
                    <a:pt x="54" y="69"/>
                    <a:pt x="52" y="67"/>
                    <a:pt x="51" y="65"/>
                  </a:cubicBezTo>
                  <a:moveTo>
                    <a:pt x="38" y="56"/>
                  </a:moveTo>
                  <a:cubicBezTo>
                    <a:pt x="41" y="64"/>
                    <a:pt x="45" y="71"/>
                    <a:pt x="48" y="73"/>
                  </a:cubicBezTo>
                  <a:cubicBezTo>
                    <a:pt x="49" y="73"/>
                    <a:pt x="51" y="72"/>
                    <a:pt x="52" y="71"/>
                  </a:cubicBezTo>
                  <a:cubicBezTo>
                    <a:pt x="51" y="69"/>
                    <a:pt x="49" y="65"/>
                    <a:pt x="49" y="61"/>
                  </a:cubicBezTo>
                  <a:cubicBezTo>
                    <a:pt x="48" y="60"/>
                    <a:pt x="48" y="59"/>
                    <a:pt x="47" y="58"/>
                  </a:cubicBezTo>
                  <a:cubicBezTo>
                    <a:pt x="47" y="59"/>
                    <a:pt x="46" y="59"/>
                    <a:pt x="45" y="59"/>
                  </a:cubicBezTo>
                  <a:cubicBezTo>
                    <a:pt x="43" y="59"/>
                    <a:pt x="41" y="58"/>
                    <a:pt x="38" y="56"/>
                  </a:cubicBezTo>
                  <a:moveTo>
                    <a:pt x="54" y="46"/>
                  </a:moveTo>
                  <a:cubicBezTo>
                    <a:pt x="55" y="54"/>
                    <a:pt x="58" y="62"/>
                    <a:pt x="60" y="6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7" y="58"/>
                    <a:pt x="57" y="53"/>
                    <a:pt x="56" y="48"/>
                  </a:cubicBezTo>
                  <a:cubicBezTo>
                    <a:pt x="56" y="48"/>
                    <a:pt x="55" y="47"/>
                    <a:pt x="54" y="46"/>
                  </a:cubicBezTo>
                  <a:moveTo>
                    <a:pt x="45" y="45"/>
                  </a:moveTo>
                  <a:cubicBezTo>
                    <a:pt x="45" y="49"/>
                    <a:pt x="46" y="53"/>
                    <a:pt x="48" y="58"/>
                  </a:cubicBezTo>
                  <a:cubicBezTo>
                    <a:pt x="48" y="56"/>
                    <a:pt x="48" y="53"/>
                    <a:pt x="48" y="51"/>
                  </a:cubicBezTo>
                  <a:cubicBezTo>
                    <a:pt x="48" y="49"/>
                    <a:pt x="47" y="47"/>
                    <a:pt x="45" y="45"/>
                  </a:cubicBezTo>
                  <a:moveTo>
                    <a:pt x="52" y="41"/>
                  </a:moveTo>
                  <a:cubicBezTo>
                    <a:pt x="51" y="43"/>
                    <a:pt x="51" y="44"/>
                    <a:pt x="50" y="46"/>
                  </a:cubicBezTo>
                  <a:cubicBezTo>
                    <a:pt x="51" y="50"/>
                    <a:pt x="52" y="52"/>
                    <a:pt x="51" y="54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50" y="54"/>
                    <a:pt x="50" y="53"/>
                    <a:pt x="49" y="52"/>
                  </a:cubicBezTo>
                  <a:cubicBezTo>
                    <a:pt x="49" y="55"/>
                    <a:pt x="49" y="58"/>
                    <a:pt x="50" y="60"/>
                  </a:cubicBezTo>
                  <a:cubicBezTo>
                    <a:pt x="52" y="65"/>
                    <a:pt x="55" y="68"/>
                    <a:pt x="57" y="70"/>
                  </a:cubicBezTo>
                  <a:cubicBezTo>
                    <a:pt x="58" y="70"/>
                    <a:pt x="58" y="69"/>
                    <a:pt x="59" y="69"/>
                  </a:cubicBezTo>
                  <a:cubicBezTo>
                    <a:pt x="57" y="63"/>
                    <a:pt x="54" y="54"/>
                    <a:pt x="54" y="47"/>
                  </a:cubicBezTo>
                  <a:cubicBezTo>
                    <a:pt x="54" y="46"/>
                    <a:pt x="54" y="46"/>
                    <a:pt x="54" y="45"/>
                  </a:cubicBezTo>
                  <a:cubicBezTo>
                    <a:pt x="53" y="44"/>
                    <a:pt x="52" y="43"/>
                    <a:pt x="52" y="41"/>
                  </a:cubicBezTo>
                  <a:moveTo>
                    <a:pt x="40" y="36"/>
                  </a:moveTo>
                  <a:cubicBezTo>
                    <a:pt x="40" y="36"/>
                    <a:pt x="39" y="37"/>
                    <a:pt x="39" y="38"/>
                  </a:cubicBezTo>
                  <a:cubicBezTo>
                    <a:pt x="41" y="42"/>
                    <a:pt x="43" y="47"/>
                    <a:pt x="45" y="51"/>
                  </a:cubicBezTo>
                  <a:cubicBezTo>
                    <a:pt x="45" y="49"/>
                    <a:pt x="45" y="46"/>
                    <a:pt x="45" y="43"/>
                  </a:cubicBezTo>
                  <a:cubicBezTo>
                    <a:pt x="43" y="41"/>
                    <a:pt x="42" y="38"/>
                    <a:pt x="40" y="36"/>
                  </a:cubicBezTo>
                  <a:moveTo>
                    <a:pt x="36" y="31"/>
                  </a:moveTo>
                  <a:cubicBezTo>
                    <a:pt x="35" y="31"/>
                    <a:pt x="36" y="34"/>
                    <a:pt x="38" y="37"/>
                  </a:cubicBezTo>
                  <a:cubicBezTo>
                    <a:pt x="39" y="36"/>
                    <a:pt x="39" y="36"/>
                    <a:pt x="40" y="35"/>
                  </a:cubicBezTo>
                  <a:cubicBezTo>
                    <a:pt x="39" y="34"/>
                    <a:pt x="38" y="33"/>
                    <a:pt x="37" y="32"/>
                  </a:cubicBezTo>
                  <a:cubicBezTo>
                    <a:pt x="36" y="31"/>
                    <a:pt x="36" y="31"/>
                    <a:pt x="36" y="31"/>
                  </a:cubicBezTo>
                  <a:moveTo>
                    <a:pt x="22" y="31"/>
                  </a:moveTo>
                  <a:cubicBezTo>
                    <a:pt x="22" y="32"/>
                    <a:pt x="21" y="33"/>
                    <a:pt x="21" y="34"/>
                  </a:cubicBezTo>
                  <a:cubicBezTo>
                    <a:pt x="23" y="42"/>
                    <a:pt x="26" y="52"/>
                    <a:pt x="30" y="58"/>
                  </a:cubicBezTo>
                  <a:cubicBezTo>
                    <a:pt x="32" y="60"/>
                    <a:pt x="32" y="61"/>
                    <a:pt x="32" y="61"/>
                  </a:cubicBezTo>
                  <a:cubicBezTo>
                    <a:pt x="31" y="61"/>
                    <a:pt x="30" y="60"/>
                    <a:pt x="29" y="59"/>
                  </a:cubicBezTo>
                  <a:cubicBezTo>
                    <a:pt x="34" y="66"/>
                    <a:pt x="42" y="71"/>
                    <a:pt x="46" y="74"/>
                  </a:cubicBezTo>
                  <a:cubicBezTo>
                    <a:pt x="46" y="74"/>
                    <a:pt x="47" y="74"/>
                    <a:pt x="47" y="74"/>
                  </a:cubicBezTo>
                  <a:cubicBezTo>
                    <a:pt x="44" y="71"/>
                    <a:pt x="39" y="64"/>
                    <a:pt x="37" y="55"/>
                  </a:cubicBezTo>
                  <a:cubicBezTo>
                    <a:pt x="35" y="53"/>
                    <a:pt x="32" y="51"/>
                    <a:pt x="31" y="48"/>
                  </a:cubicBezTo>
                  <a:cubicBezTo>
                    <a:pt x="27" y="42"/>
                    <a:pt x="24" y="36"/>
                    <a:pt x="22" y="31"/>
                  </a:cubicBezTo>
                  <a:moveTo>
                    <a:pt x="46" y="28"/>
                  </a:move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30"/>
                    <a:pt x="45" y="30"/>
                  </a:cubicBezTo>
                  <a:cubicBezTo>
                    <a:pt x="47" y="35"/>
                    <a:pt x="49" y="40"/>
                    <a:pt x="50" y="44"/>
                  </a:cubicBezTo>
                  <a:cubicBezTo>
                    <a:pt x="50" y="43"/>
                    <a:pt x="51" y="42"/>
                    <a:pt x="51" y="41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0" y="36"/>
                    <a:pt x="48" y="32"/>
                    <a:pt x="46" y="28"/>
                  </a:cubicBezTo>
                  <a:moveTo>
                    <a:pt x="20" y="25"/>
                  </a:moveTo>
                  <a:cubicBezTo>
                    <a:pt x="20" y="25"/>
                    <a:pt x="20" y="28"/>
                    <a:pt x="21" y="31"/>
                  </a:cubicBezTo>
                  <a:cubicBezTo>
                    <a:pt x="21" y="30"/>
                    <a:pt x="21" y="30"/>
                    <a:pt x="21" y="29"/>
                  </a:cubicBezTo>
                  <a:cubicBezTo>
                    <a:pt x="20" y="27"/>
                    <a:pt x="20" y="25"/>
                    <a:pt x="20" y="25"/>
                  </a:cubicBezTo>
                  <a:moveTo>
                    <a:pt x="0" y="25"/>
                  </a:moveTo>
                  <a:cubicBezTo>
                    <a:pt x="6" y="42"/>
                    <a:pt x="22" y="65"/>
                    <a:pt x="42" y="73"/>
                  </a:cubicBezTo>
                  <a:cubicBezTo>
                    <a:pt x="37" y="70"/>
                    <a:pt x="31" y="64"/>
                    <a:pt x="26" y="57"/>
                  </a:cubicBezTo>
                  <a:cubicBezTo>
                    <a:pt x="22" y="54"/>
                    <a:pt x="17" y="49"/>
                    <a:pt x="14" y="45"/>
                  </a:cubicBezTo>
                  <a:cubicBezTo>
                    <a:pt x="5" y="32"/>
                    <a:pt x="4" y="32"/>
                    <a:pt x="0" y="25"/>
                  </a:cubicBezTo>
                  <a:moveTo>
                    <a:pt x="41" y="19"/>
                  </a:moveTo>
                  <a:cubicBezTo>
                    <a:pt x="41" y="19"/>
                    <a:pt x="42" y="23"/>
                    <a:pt x="44" y="28"/>
                  </a:cubicBezTo>
                  <a:cubicBezTo>
                    <a:pt x="44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6" y="27"/>
                    <a:pt x="46" y="27"/>
                  </a:cubicBezTo>
                  <a:cubicBezTo>
                    <a:pt x="43" y="22"/>
                    <a:pt x="41" y="19"/>
                    <a:pt x="41" y="19"/>
                  </a:cubicBezTo>
                  <a:moveTo>
                    <a:pt x="4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50" y="4"/>
                    <a:pt x="56" y="15"/>
                    <a:pt x="59" y="27"/>
                  </a:cubicBezTo>
                  <a:cubicBezTo>
                    <a:pt x="60" y="25"/>
                    <a:pt x="61" y="23"/>
                    <a:pt x="61" y="21"/>
                  </a:cubicBezTo>
                  <a:cubicBezTo>
                    <a:pt x="60" y="17"/>
                    <a:pt x="58" y="13"/>
                    <a:pt x="55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8"/>
                    <a:pt x="54" y="7"/>
                    <a:pt x="54" y="6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3" y="5"/>
                    <a:pt x="49" y="0"/>
                    <a:pt x="48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3" name="Freeform 530">
              <a:extLst>
                <a:ext uri="{FF2B5EF4-FFF2-40B4-BE49-F238E27FC236}">
                  <a16:creationId xmlns:a16="http://schemas.microsoft.com/office/drawing/2014/main" id="{E653A997-1707-4E17-B2FB-DCB001D966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1720" y="434309"/>
              <a:ext cx="366056" cy="460377"/>
            </a:xfrm>
            <a:custGeom>
              <a:avLst/>
              <a:gdLst>
                <a:gd name="T0" fmla="*/ 7 w 71"/>
                <a:gd name="T1" fmla="*/ 89 h 89"/>
                <a:gd name="T2" fmla="*/ 5 w 71"/>
                <a:gd name="T3" fmla="*/ 79 h 89"/>
                <a:gd name="T4" fmla="*/ 12 w 71"/>
                <a:gd name="T5" fmla="*/ 28 h 89"/>
                <a:gd name="T6" fmla="*/ 12 w 71"/>
                <a:gd name="T7" fmla="*/ 28 h 89"/>
                <a:gd name="T8" fmla="*/ 14 w 71"/>
                <a:gd name="T9" fmla="*/ 25 h 89"/>
                <a:gd name="T10" fmla="*/ 22 w 71"/>
                <a:gd name="T11" fmla="*/ 15 h 89"/>
                <a:gd name="T12" fmla="*/ 40 w 71"/>
                <a:gd name="T13" fmla="*/ 3 h 89"/>
                <a:gd name="T14" fmla="*/ 41 w 71"/>
                <a:gd name="T15" fmla="*/ 3 h 89"/>
                <a:gd name="T16" fmla="*/ 43 w 71"/>
                <a:gd name="T17" fmla="*/ 3 h 89"/>
                <a:gd name="T18" fmla="*/ 44 w 71"/>
                <a:gd name="T19" fmla="*/ 2 h 89"/>
                <a:gd name="T20" fmla="*/ 55 w 71"/>
                <a:gd name="T21" fmla="*/ 3 h 89"/>
                <a:gd name="T22" fmla="*/ 56 w 71"/>
                <a:gd name="T23" fmla="*/ 5 h 89"/>
                <a:gd name="T24" fmla="*/ 65 w 71"/>
                <a:gd name="T25" fmla="*/ 10 h 89"/>
                <a:gd name="T26" fmla="*/ 65 w 71"/>
                <a:gd name="T27" fmla="*/ 10 h 89"/>
                <a:gd name="T28" fmla="*/ 67 w 71"/>
                <a:gd name="T29" fmla="*/ 15 h 89"/>
                <a:gd name="T30" fmla="*/ 69 w 71"/>
                <a:gd name="T31" fmla="*/ 23 h 89"/>
                <a:gd name="T32" fmla="*/ 67 w 71"/>
                <a:gd name="T33" fmla="*/ 53 h 89"/>
                <a:gd name="T34" fmla="*/ 67 w 71"/>
                <a:gd name="T35" fmla="*/ 53 h 89"/>
                <a:gd name="T36" fmla="*/ 57 w 71"/>
                <a:gd name="T37" fmla="*/ 68 h 89"/>
                <a:gd name="T38" fmla="*/ 25 w 71"/>
                <a:gd name="T39" fmla="*/ 85 h 89"/>
                <a:gd name="T40" fmla="*/ 7 w 71"/>
                <a:gd name="T41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89">
                  <a:moveTo>
                    <a:pt x="7" y="89"/>
                  </a:moveTo>
                  <a:cubicBezTo>
                    <a:pt x="5" y="79"/>
                    <a:pt x="5" y="79"/>
                    <a:pt x="5" y="79"/>
                  </a:cubicBezTo>
                  <a:cubicBezTo>
                    <a:pt x="0" y="62"/>
                    <a:pt x="2" y="43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3" y="26"/>
                    <a:pt x="14" y="25"/>
                  </a:cubicBezTo>
                  <a:cubicBezTo>
                    <a:pt x="16" y="21"/>
                    <a:pt x="19" y="18"/>
                    <a:pt x="22" y="15"/>
                  </a:cubicBezTo>
                  <a:cubicBezTo>
                    <a:pt x="29" y="10"/>
                    <a:pt x="35" y="6"/>
                    <a:pt x="40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2" y="3"/>
                    <a:pt x="43" y="3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51" y="0"/>
                    <a:pt x="55" y="0"/>
                    <a:pt x="55" y="3"/>
                  </a:cubicBezTo>
                  <a:cubicBezTo>
                    <a:pt x="55" y="4"/>
                    <a:pt x="56" y="5"/>
                    <a:pt x="56" y="5"/>
                  </a:cubicBezTo>
                  <a:cubicBezTo>
                    <a:pt x="57" y="9"/>
                    <a:pt x="62" y="6"/>
                    <a:pt x="65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6" y="12"/>
                    <a:pt x="67" y="14"/>
                    <a:pt x="67" y="15"/>
                  </a:cubicBezTo>
                  <a:cubicBezTo>
                    <a:pt x="68" y="18"/>
                    <a:pt x="69" y="21"/>
                    <a:pt x="69" y="23"/>
                  </a:cubicBezTo>
                  <a:cubicBezTo>
                    <a:pt x="71" y="35"/>
                    <a:pt x="70" y="45"/>
                    <a:pt x="67" y="53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64" y="59"/>
                    <a:pt x="61" y="64"/>
                    <a:pt x="57" y="68"/>
                  </a:cubicBezTo>
                  <a:cubicBezTo>
                    <a:pt x="49" y="77"/>
                    <a:pt x="37" y="83"/>
                    <a:pt x="25" y="85"/>
                  </a:cubicBezTo>
                  <a:cubicBezTo>
                    <a:pt x="7" y="89"/>
                    <a:pt x="7" y="89"/>
                    <a:pt x="7" y="89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4" name="Freeform 531">
              <a:extLst>
                <a:ext uri="{FF2B5EF4-FFF2-40B4-BE49-F238E27FC236}">
                  <a16:creationId xmlns:a16="http://schemas.microsoft.com/office/drawing/2014/main" id="{D9A543D0-DA70-481C-8F15-09BC76BE83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32949" y="548842"/>
              <a:ext cx="332370" cy="318895"/>
            </a:xfrm>
            <a:custGeom>
              <a:avLst/>
              <a:gdLst>
                <a:gd name="T0" fmla="*/ 23 w 65"/>
                <a:gd name="T1" fmla="*/ 50 h 62"/>
                <a:gd name="T2" fmla="*/ 21 w 65"/>
                <a:gd name="T3" fmla="*/ 60 h 62"/>
                <a:gd name="T4" fmla="*/ 21 w 65"/>
                <a:gd name="T5" fmla="*/ 58 h 62"/>
                <a:gd name="T6" fmla="*/ 27 w 65"/>
                <a:gd name="T7" fmla="*/ 48 h 62"/>
                <a:gd name="T8" fmla="*/ 8 w 65"/>
                <a:gd name="T9" fmla="*/ 48 h 62"/>
                <a:gd name="T10" fmla="*/ 14 w 65"/>
                <a:gd name="T11" fmla="*/ 61 h 62"/>
                <a:gd name="T12" fmla="*/ 15 w 65"/>
                <a:gd name="T13" fmla="*/ 49 h 62"/>
                <a:gd name="T14" fmla="*/ 15 w 65"/>
                <a:gd name="T15" fmla="*/ 41 h 62"/>
                <a:gd name="T16" fmla="*/ 1 w 65"/>
                <a:gd name="T17" fmla="*/ 35 h 62"/>
                <a:gd name="T18" fmla="*/ 3 w 65"/>
                <a:gd name="T19" fmla="*/ 57 h 62"/>
                <a:gd name="T20" fmla="*/ 4 w 65"/>
                <a:gd name="T21" fmla="*/ 62 h 62"/>
                <a:gd name="T22" fmla="*/ 8 w 65"/>
                <a:gd name="T23" fmla="*/ 55 h 62"/>
                <a:gd name="T24" fmla="*/ 7 w 65"/>
                <a:gd name="T25" fmla="*/ 50 h 62"/>
                <a:gd name="T26" fmla="*/ 4 w 65"/>
                <a:gd name="T27" fmla="*/ 40 h 62"/>
                <a:gd name="T28" fmla="*/ 27 w 65"/>
                <a:gd name="T29" fmla="*/ 34 h 62"/>
                <a:gd name="T30" fmla="*/ 16 w 65"/>
                <a:gd name="T31" fmla="*/ 58 h 62"/>
                <a:gd name="T32" fmla="*/ 20 w 65"/>
                <a:gd name="T33" fmla="*/ 52 h 62"/>
                <a:gd name="T34" fmla="*/ 28 w 65"/>
                <a:gd name="T35" fmla="*/ 36 h 62"/>
                <a:gd name="T36" fmla="*/ 29 w 65"/>
                <a:gd name="T37" fmla="*/ 32 h 62"/>
                <a:gd name="T38" fmla="*/ 28 w 65"/>
                <a:gd name="T39" fmla="*/ 34 h 62"/>
                <a:gd name="T40" fmla="*/ 64 w 65"/>
                <a:gd name="T41" fmla="*/ 28 h 62"/>
                <a:gd name="T42" fmla="*/ 36 w 65"/>
                <a:gd name="T43" fmla="*/ 58 h 62"/>
                <a:gd name="T44" fmla="*/ 55 w 65"/>
                <a:gd name="T45" fmla="*/ 46 h 62"/>
                <a:gd name="T46" fmla="*/ 65 w 65"/>
                <a:gd name="T47" fmla="*/ 31 h 62"/>
                <a:gd name="T48" fmla="*/ 18 w 65"/>
                <a:gd name="T49" fmla="*/ 25 h 62"/>
                <a:gd name="T50" fmla="*/ 15 w 65"/>
                <a:gd name="T51" fmla="*/ 39 h 62"/>
                <a:gd name="T52" fmla="*/ 51 w 65"/>
                <a:gd name="T53" fmla="*/ 24 h 62"/>
                <a:gd name="T54" fmla="*/ 24 w 65"/>
                <a:gd name="T55" fmla="*/ 56 h 62"/>
                <a:gd name="T56" fmla="*/ 33 w 65"/>
                <a:gd name="T57" fmla="*/ 23 h 62"/>
                <a:gd name="T58" fmla="*/ 29 w 65"/>
                <a:gd name="T59" fmla="*/ 34 h 62"/>
                <a:gd name="T60" fmla="*/ 15 w 65"/>
                <a:gd name="T61" fmla="*/ 0 h 62"/>
                <a:gd name="T62" fmla="*/ 10 w 65"/>
                <a:gd name="T63" fmla="*/ 6 h 62"/>
                <a:gd name="T64" fmla="*/ 5 w 65"/>
                <a:gd name="T65" fmla="*/ 14 h 62"/>
                <a:gd name="T66" fmla="*/ 1 w 65"/>
                <a:gd name="T67" fmla="*/ 34 h 62"/>
                <a:gd name="T68" fmla="*/ 6 w 65"/>
                <a:gd name="T69" fmla="*/ 26 h 62"/>
                <a:gd name="T70" fmla="*/ 6 w 65"/>
                <a:gd name="T71" fmla="*/ 23 h 62"/>
                <a:gd name="T72" fmla="*/ 16 w 65"/>
                <a:gd name="T73" fmla="*/ 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5" h="62">
                  <a:moveTo>
                    <a:pt x="27" y="48"/>
                  </a:moveTo>
                  <a:cubicBezTo>
                    <a:pt x="25" y="49"/>
                    <a:pt x="24" y="50"/>
                    <a:pt x="23" y="50"/>
                  </a:cubicBezTo>
                  <a:cubicBezTo>
                    <a:pt x="21" y="54"/>
                    <a:pt x="18" y="58"/>
                    <a:pt x="16" y="60"/>
                  </a:cubicBezTo>
                  <a:cubicBezTo>
                    <a:pt x="18" y="60"/>
                    <a:pt x="19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59"/>
                    <a:pt x="21" y="59"/>
                    <a:pt x="21" y="58"/>
                  </a:cubicBezTo>
                  <a:cubicBezTo>
                    <a:pt x="22" y="58"/>
                    <a:pt x="22" y="57"/>
                    <a:pt x="23" y="57"/>
                  </a:cubicBezTo>
                  <a:cubicBezTo>
                    <a:pt x="24" y="54"/>
                    <a:pt x="26" y="51"/>
                    <a:pt x="27" y="48"/>
                  </a:cubicBezTo>
                  <a:moveTo>
                    <a:pt x="13" y="37"/>
                  </a:moveTo>
                  <a:cubicBezTo>
                    <a:pt x="12" y="41"/>
                    <a:pt x="10" y="45"/>
                    <a:pt x="8" y="48"/>
                  </a:cubicBezTo>
                  <a:cubicBezTo>
                    <a:pt x="10" y="53"/>
                    <a:pt x="10" y="57"/>
                    <a:pt x="10" y="61"/>
                  </a:cubicBezTo>
                  <a:cubicBezTo>
                    <a:pt x="11" y="61"/>
                    <a:pt x="12" y="61"/>
                    <a:pt x="14" y="61"/>
                  </a:cubicBezTo>
                  <a:cubicBezTo>
                    <a:pt x="15" y="58"/>
                    <a:pt x="15" y="54"/>
                    <a:pt x="15" y="49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4" y="50"/>
                    <a:pt x="14" y="46"/>
                    <a:pt x="15" y="41"/>
                  </a:cubicBezTo>
                  <a:cubicBezTo>
                    <a:pt x="14" y="40"/>
                    <a:pt x="14" y="38"/>
                    <a:pt x="13" y="37"/>
                  </a:cubicBezTo>
                  <a:moveTo>
                    <a:pt x="1" y="35"/>
                  </a:moveTo>
                  <a:cubicBezTo>
                    <a:pt x="0" y="37"/>
                    <a:pt x="0" y="38"/>
                    <a:pt x="0" y="39"/>
                  </a:cubicBezTo>
                  <a:cubicBezTo>
                    <a:pt x="0" y="45"/>
                    <a:pt x="1" y="51"/>
                    <a:pt x="3" y="57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4" y="61"/>
                    <a:pt x="4" y="62"/>
                    <a:pt x="4" y="62"/>
                  </a:cubicBezTo>
                  <a:cubicBezTo>
                    <a:pt x="5" y="62"/>
                    <a:pt x="7" y="61"/>
                    <a:pt x="8" y="61"/>
                  </a:cubicBezTo>
                  <a:cubicBezTo>
                    <a:pt x="8" y="59"/>
                    <a:pt x="8" y="57"/>
                    <a:pt x="8" y="55"/>
                  </a:cubicBezTo>
                  <a:cubicBezTo>
                    <a:pt x="8" y="53"/>
                    <a:pt x="8" y="51"/>
                    <a:pt x="8" y="49"/>
                  </a:cubicBezTo>
                  <a:cubicBezTo>
                    <a:pt x="7" y="49"/>
                    <a:pt x="7" y="49"/>
                    <a:pt x="7" y="50"/>
                  </a:cubicBezTo>
                  <a:cubicBezTo>
                    <a:pt x="7" y="50"/>
                    <a:pt x="6" y="50"/>
                    <a:pt x="6" y="50"/>
                  </a:cubicBezTo>
                  <a:cubicBezTo>
                    <a:pt x="5" y="50"/>
                    <a:pt x="4" y="46"/>
                    <a:pt x="4" y="40"/>
                  </a:cubicBezTo>
                  <a:cubicBezTo>
                    <a:pt x="3" y="38"/>
                    <a:pt x="2" y="36"/>
                    <a:pt x="1" y="35"/>
                  </a:cubicBezTo>
                  <a:moveTo>
                    <a:pt x="27" y="34"/>
                  </a:moveTo>
                  <a:cubicBezTo>
                    <a:pt x="24" y="40"/>
                    <a:pt x="21" y="45"/>
                    <a:pt x="17" y="48"/>
                  </a:cubicBezTo>
                  <a:cubicBezTo>
                    <a:pt x="17" y="52"/>
                    <a:pt x="17" y="55"/>
                    <a:pt x="16" y="58"/>
                  </a:cubicBezTo>
                  <a:cubicBezTo>
                    <a:pt x="18" y="56"/>
                    <a:pt x="19" y="54"/>
                    <a:pt x="21" y="51"/>
                  </a:cubicBezTo>
                  <a:cubicBezTo>
                    <a:pt x="21" y="51"/>
                    <a:pt x="20" y="51"/>
                    <a:pt x="20" y="52"/>
                  </a:cubicBezTo>
                  <a:cubicBezTo>
                    <a:pt x="22" y="48"/>
                    <a:pt x="25" y="44"/>
                    <a:pt x="26" y="40"/>
                  </a:cubicBezTo>
                  <a:cubicBezTo>
                    <a:pt x="27" y="39"/>
                    <a:pt x="27" y="38"/>
                    <a:pt x="28" y="36"/>
                  </a:cubicBezTo>
                  <a:cubicBezTo>
                    <a:pt x="28" y="36"/>
                    <a:pt x="28" y="35"/>
                    <a:pt x="27" y="34"/>
                  </a:cubicBezTo>
                  <a:moveTo>
                    <a:pt x="29" y="32"/>
                  </a:moveTo>
                  <a:cubicBezTo>
                    <a:pt x="28" y="32"/>
                    <a:pt x="28" y="33"/>
                    <a:pt x="28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8" y="33"/>
                    <a:pt x="29" y="32"/>
                  </a:cubicBezTo>
                  <a:moveTo>
                    <a:pt x="64" y="28"/>
                  </a:moveTo>
                  <a:cubicBezTo>
                    <a:pt x="64" y="28"/>
                    <a:pt x="64" y="28"/>
                    <a:pt x="64" y="28"/>
                  </a:cubicBezTo>
                  <a:cubicBezTo>
                    <a:pt x="64" y="28"/>
                    <a:pt x="55" y="46"/>
                    <a:pt x="36" y="58"/>
                  </a:cubicBezTo>
                  <a:cubicBezTo>
                    <a:pt x="38" y="57"/>
                    <a:pt x="41" y="56"/>
                    <a:pt x="43" y="56"/>
                  </a:cubicBezTo>
                  <a:cubicBezTo>
                    <a:pt x="47" y="53"/>
                    <a:pt x="51" y="50"/>
                    <a:pt x="55" y="46"/>
                  </a:cubicBezTo>
                  <a:cubicBezTo>
                    <a:pt x="59" y="42"/>
                    <a:pt x="62" y="37"/>
                    <a:pt x="65" y="31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65" y="29"/>
                    <a:pt x="65" y="28"/>
                    <a:pt x="64" y="28"/>
                  </a:cubicBezTo>
                  <a:moveTo>
                    <a:pt x="18" y="25"/>
                  </a:moveTo>
                  <a:cubicBezTo>
                    <a:pt x="18" y="25"/>
                    <a:pt x="16" y="30"/>
                    <a:pt x="14" y="36"/>
                  </a:cubicBezTo>
                  <a:cubicBezTo>
                    <a:pt x="14" y="37"/>
                    <a:pt x="15" y="38"/>
                    <a:pt x="15" y="39"/>
                  </a:cubicBezTo>
                  <a:cubicBezTo>
                    <a:pt x="16" y="32"/>
                    <a:pt x="18" y="25"/>
                    <a:pt x="18" y="25"/>
                  </a:cubicBezTo>
                  <a:moveTo>
                    <a:pt x="51" y="24"/>
                  </a:moveTo>
                  <a:cubicBezTo>
                    <a:pt x="51" y="24"/>
                    <a:pt x="39" y="39"/>
                    <a:pt x="28" y="47"/>
                  </a:cubicBezTo>
                  <a:cubicBezTo>
                    <a:pt x="27" y="50"/>
                    <a:pt x="26" y="53"/>
                    <a:pt x="24" y="56"/>
                  </a:cubicBezTo>
                  <a:cubicBezTo>
                    <a:pt x="43" y="42"/>
                    <a:pt x="51" y="24"/>
                    <a:pt x="51" y="24"/>
                  </a:cubicBezTo>
                  <a:moveTo>
                    <a:pt x="33" y="23"/>
                  </a:moveTo>
                  <a:cubicBezTo>
                    <a:pt x="33" y="23"/>
                    <a:pt x="32" y="25"/>
                    <a:pt x="30" y="30"/>
                  </a:cubicBezTo>
                  <a:cubicBezTo>
                    <a:pt x="30" y="31"/>
                    <a:pt x="30" y="33"/>
                    <a:pt x="29" y="34"/>
                  </a:cubicBezTo>
                  <a:cubicBezTo>
                    <a:pt x="32" y="28"/>
                    <a:pt x="33" y="23"/>
                    <a:pt x="33" y="23"/>
                  </a:cubicBezTo>
                  <a:moveTo>
                    <a:pt x="15" y="0"/>
                  </a:moveTo>
                  <a:cubicBezTo>
                    <a:pt x="14" y="0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8" y="9"/>
                    <a:pt x="7" y="12"/>
                    <a:pt x="5" y="14"/>
                  </a:cubicBezTo>
                  <a:cubicBezTo>
                    <a:pt x="5" y="16"/>
                    <a:pt x="4" y="18"/>
                    <a:pt x="3" y="20"/>
                  </a:cubicBezTo>
                  <a:cubicBezTo>
                    <a:pt x="2" y="24"/>
                    <a:pt x="1" y="29"/>
                    <a:pt x="1" y="34"/>
                  </a:cubicBezTo>
                  <a:cubicBezTo>
                    <a:pt x="2" y="36"/>
                    <a:pt x="3" y="37"/>
                    <a:pt x="4" y="39"/>
                  </a:cubicBezTo>
                  <a:cubicBezTo>
                    <a:pt x="4" y="35"/>
                    <a:pt x="5" y="31"/>
                    <a:pt x="6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5"/>
                    <a:pt x="5" y="23"/>
                    <a:pt x="6" y="23"/>
                  </a:cubicBezTo>
                  <a:cubicBezTo>
                    <a:pt x="6" y="23"/>
                    <a:pt x="6" y="23"/>
                    <a:pt x="6" y="24"/>
                  </a:cubicBezTo>
                  <a:cubicBezTo>
                    <a:pt x="8" y="16"/>
                    <a:pt x="11" y="8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5" name="Freeform 532">
              <a:extLst>
                <a:ext uri="{FF2B5EF4-FFF2-40B4-BE49-F238E27FC236}">
                  <a16:creationId xmlns:a16="http://schemas.microsoft.com/office/drawing/2014/main" id="{17D73580-6EB4-4E12-AD80-F22B3824B7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4348" y="692570"/>
              <a:ext cx="87584" cy="229066"/>
            </a:xfrm>
            <a:custGeom>
              <a:avLst/>
              <a:gdLst>
                <a:gd name="T0" fmla="*/ 12 w 17"/>
                <a:gd name="T1" fmla="*/ 4 h 44"/>
                <a:gd name="T2" fmla="*/ 9 w 17"/>
                <a:gd name="T3" fmla="*/ 26 h 44"/>
                <a:gd name="T4" fmla="*/ 17 w 17"/>
                <a:gd name="T5" fmla="*/ 44 h 44"/>
                <a:gd name="T6" fmla="*/ 15 w 17"/>
                <a:gd name="T7" fmla="*/ 43 h 44"/>
                <a:gd name="T8" fmla="*/ 11 w 17"/>
                <a:gd name="T9" fmla="*/ 4 h 44"/>
                <a:gd name="T10" fmla="*/ 11 w 17"/>
                <a:gd name="T11" fmla="*/ 4 h 44"/>
                <a:gd name="T12" fmla="*/ 12 w 17"/>
                <a:gd name="T13" fmla="*/ 1 h 44"/>
                <a:gd name="T14" fmla="*/ 13 w 17"/>
                <a:gd name="T15" fmla="*/ 3 h 44"/>
                <a:gd name="T16" fmla="*/ 12 w 17"/>
                <a:gd name="T17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44">
                  <a:moveTo>
                    <a:pt x="12" y="4"/>
                  </a:moveTo>
                  <a:cubicBezTo>
                    <a:pt x="10" y="8"/>
                    <a:pt x="7" y="16"/>
                    <a:pt x="9" y="26"/>
                  </a:cubicBezTo>
                  <a:cubicBezTo>
                    <a:pt x="12" y="38"/>
                    <a:pt x="17" y="44"/>
                    <a:pt x="17" y="44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3"/>
                    <a:pt x="0" y="25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2"/>
                    <a:pt x="12" y="1"/>
                  </a:cubicBezTo>
                  <a:cubicBezTo>
                    <a:pt x="12" y="0"/>
                    <a:pt x="14" y="1"/>
                    <a:pt x="13" y="3"/>
                  </a:cubicBezTo>
                  <a:cubicBezTo>
                    <a:pt x="13" y="4"/>
                    <a:pt x="12" y="4"/>
                    <a:pt x="12" y="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6" name="Freeform 533">
              <a:extLst>
                <a:ext uri="{FF2B5EF4-FFF2-40B4-BE49-F238E27FC236}">
                  <a16:creationId xmlns:a16="http://schemas.microsoft.com/office/drawing/2014/main" id="{9ABF3C2A-92A2-411E-94E3-ED7924102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01508" y="661129"/>
              <a:ext cx="67372" cy="238049"/>
            </a:xfrm>
            <a:custGeom>
              <a:avLst/>
              <a:gdLst>
                <a:gd name="T0" fmla="*/ 11 w 13"/>
                <a:gd name="T1" fmla="*/ 44 h 46"/>
                <a:gd name="T2" fmla="*/ 13 w 13"/>
                <a:gd name="T3" fmla="*/ 46 h 46"/>
                <a:gd name="T4" fmla="*/ 5 w 13"/>
                <a:gd name="T5" fmla="*/ 4 h 46"/>
                <a:gd name="T6" fmla="*/ 6 w 13"/>
                <a:gd name="T7" fmla="*/ 2 h 46"/>
                <a:gd name="T8" fmla="*/ 5 w 13"/>
                <a:gd name="T9" fmla="*/ 4 h 46"/>
                <a:gd name="T10" fmla="*/ 5 w 13"/>
                <a:gd name="T11" fmla="*/ 4 h 46"/>
                <a:gd name="T12" fmla="*/ 4 w 13"/>
                <a:gd name="T13" fmla="*/ 18 h 46"/>
                <a:gd name="T14" fmla="*/ 11 w 13"/>
                <a:gd name="T15" fmla="*/ 4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46">
                  <a:moveTo>
                    <a:pt x="11" y="44"/>
                  </a:moveTo>
                  <a:cubicBezTo>
                    <a:pt x="13" y="46"/>
                    <a:pt x="13" y="46"/>
                    <a:pt x="13" y="46"/>
                  </a:cubicBezTo>
                  <a:cubicBezTo>
                    <a:pt x="13" y="46"/>
                    <a:pt x="0" y="23"/>
                    <a:pt x="5" y="4"/>
                  </a:cubicBezTo>
                  <a:cubicBezTo>
                    <a:pt x="5" y="4"/>
                    <a:pt x="7" y="3"/>
                    <a:pt x="6" y="2"/>
                  </a:cubicBezTo>
                  <a:cubicBezTo>
                    <a:pt x="6" y="0"/>
                    <a:pt x="4" y="2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7"/>
                    <a:pt x="3" y="12"/>
                    <a:pt x="4" y="18"/>
                  </a:cubicBezTo>
                  <a:cubicBezTo>
                    <a:pt x="4" y="27"/>
                    <a:pt x="9" y="41"/>
                    <a:pt x="11" y="4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7" name="Freeform 534">
              <a:extLst>
                <a:ext uri="{FF2B5EF4-FFF2-40B4-BE49-F238E27FC236}">
                  <a16:creationId xmlns:a16="http://schemas.microsoft.com/office/drawing/2014/main" id="{49B94AF1-9AD0-47FD-BA07-92CA67CF61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2143" y="542105"/>
              <a:ext cx="211100" cy="368302"/>
            </a:xfrm>
            <a:custGeom>
              <a:avLst/>
              <a:gdLst>
                <a:gd name="T0" fmla="*/ 16 w 41"/>
                <a:gd name="T1" fmla="*/ 3 h 71"/>
                <a:gd name="T2" fmla="*/ 14 w 41"/>
                <a:gd name="T3" fmla="*/ 0 h 71"/>
                <a:gd name="T4" fmla="*/ 13 w 41"/>
                <a:gd name="T5" fmla="*/ 3 h 71"/>
                <a:gd name="T6" fmla="*/ 16 w 41"/>
                <a:gd name="T7" fmla="*/ 5 h 71"/>
                <a:gd name="T8" fmla="*/ 0 w 41"/>
                <a:gd name="T9" fmla="*/ 70 h 71"/>
                <a:gd name="T10" fmla="*/ 1 w 41"/>
                <a:gd name="T11" fmla="*/ 71 h 71"/>
                <a:gd name="T12" fmla="*/ 16 w 41"/>
                <a:gd name="T13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1">
                  <a:moveTo>
                    <a:pt x="16" y="3"/>
                  </a:moveTo>
                  <a:cubicBezTo>
                    <a:pt x="16" y="2"/>
                    <a:pt x="16" y="1"/>
                    <a:pt x="14" y="0"/>
                  </a:cubicBezTo>
                  <a:cubicBezTo>
                    <a:pt x="13" y="0"/>
                    <a:pt x="12" y="2"/>
                    <a:pt x="13" y="3"/>
                  </a:cubicBezTo>
                  <a:cubicBezTo>
                    <a:pt x="13" y="4"/>
                    <a:pt x="14" y="6"/>
                    <a:pt x="16" y="5"/>
                  </a:cubicBezTo>
                  <a:cubicBezTo>
                    <a:pt x="39" y="38"/>
                    <a:pt x="0" y="69"/>
                    <a:pt x="0" y="70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2" y="71"/>
                    <a:pt x="41" y="36"/>
                    <a:pt x="1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8" name="Freeform 535">
              <a:extLst>
                <a:ext uri="{FF2B5EF4-FFF2-40B4-BE49-F238E27FC236}">
                  <a16:creationId xmlns:a16="http://schemas.microsoft.com/office/drawing/2014/main" id="{05513E8B-02CE-4195-9CCB-B85FDE81D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0832" y="661129"/>
              <a:ext cx="139236" cy="253769"/>
            </a:xfrm>
            <a:custGeom>
              <a:avLst/>
              <a:gdLst>
                <a:gd name="T0" fmla="*/ 17 w 27"/>
                <a:gd name="T1" fmla="*/ 3 h 49"/>
                <a:gd name="T2" fmla="*/ 18 w 27"/>
                <a:gd name="T3" fmla="*/ 1 h 49"/>
                <a:gd name="T4" fmla="*/ 17 w 27"/>
                <a:gd name="T5" fmla="*/ 4 h 49"/>
                <a:gd name="T6" fmla="*/ 27 w 27"/>
                <a:gd name="T7" fmla="*/ 48 h 49"/>
                <a:gd name="T8" fmla="*/ 26 w 27"/>
                <a:gd name="T9" fmla="*/ 49 h 49"/>
                <a:gd name="T10" fmla="*/ 17 w 27"/>
                <a:gd name="T11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9">
                  <a:moveTo>
                    <a:pt x="17" y="3"/>
                  </a:moveTo>
                  <a:cubicBezTo>
                    <a:pt x="17" y="2"/>
                    <a:pt x="17" y="1"/>
                    <a:pt x="18" y="1"/>
                  </a:cubicBezTo>
                  <a:cubicBezTo>
                    <a:pt x="20" y="0"/>
                    <a:pt x="19" y="5"/>
                    <a:pt x="17" y="4"/>
                  </a:cubicBezTo>
                  <a:cubicBezTo>
                    <a:pt x="1" y="26"/>
                    <a:pt x="26" y="48"/>
                    <a:pt x="27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5" y="49"/>
                    <a:pt x="0" y="25"/>
                    <a:pt x="17" y="3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" name="Freeform 536">
              <a:extLst>
                <a:ext uri="{FF2B5EF4-FFF2-40B4-BE49-F238E27FC236}">
                  <a16:creationId xmlns:a16="http://schemas.microsoft.com/office/drawing/2014/main" id="{7A04F07B-1E3F-43AC-B279-591D27033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3795" y="640917"/>
              <a:ext cx="123516" cy="253769"/>
            </a:xfrm>
            <a:custGeom>
              <a:avLst/>
              <a:gdLst>
                <a:gd name="T0" fmla="*/ 5 w 24"/>
                <a:gd name="T1" fmla="*/ 2 h 49"/>
                <a:gd name="T2" fmla="*/ 3 w 24"/>
                <a:gd name="T3" fmla="*/ 1 h 49"/>
                <a:gd name="T4" fmla="*/ 2 w 24"/>
                <a:gd name="T5" fmla="*/ 2 h 49"/>
                <a:gd name="T6" fmla="*/ 5 w 24"/>
                <a:gd name="T7" fmla="*/ 4 h 49"/>
                <a:gd name="T8" fmla="*/ 0 w 24"/>
                <a:gd name="T9" fmla="*/ 48 h 49"/>
                <a:gd name="T10" fmla="*/ 1 w 24"/>
                <a:gd name="T11" fmla="*/ 49 h 49"/>
                <a:gd name="T12" fmla="*/ 5 w 24"/>
                <a:gd name="T13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9">
                  <a:moveTo>
                    <a:pt x="5" y="2"/>
                  </a:moveTo>
                  <a:cubicBezTo>
                    <a:pt x="5" y="2"/>
                    <a:pt x="4" y="1"/>
                    <a:pt x="3" y="1"/>
                  </a:cubicBezTo>
                  <a:cubicBezTo>
                    <a:pt x="2" y="0"/>
                    <a:pt x="2" y="1"/>
                    <a:pt x="2" y="2"/>
                  </a:cubicBezTo>
                  <a:cubicBezTo>
                    <a:pt x="3" y="3"/>
                    <a:pt x="4" y="4"/>
                    <a:pt x="5" y="4"/>
                  </a:cubicBezTo>
                  <a:cubicBezTo>
                    <a:pt x="23" y="24"/>
                    <a:pt x="0" y="48"/>
                    <a:pt x="0" y="48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" y="49"/>
                    <a:pt x="24" y="22"/>
                    <a:pt x="5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0" name="Freeform 537">
              <a:extLst>
                <a:ext uri="{FF2B5EF4-FFF2-40B4-BE49-F238E27FC236}">
                  <a16:creationId xmlns:a16="http://schemas.microsoft.com/office/drawing/2014/main" id="{F0033EBB-852A-4954-BEC4-8D3CDE01ED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90408" y="620706"/>
              <a:ext cx="211100" cy="294192"/>
            </a:xfrm>
            <a:custGeom>
              <a:avLst/>
              <a:gdLst>
                <a:gd name="T0" fmla="*/ 14 w 41"/>
                <a:gd name="T1" fmla="*/ 3 h 57"/>
                <a:gd name="T2" fmla="*/ 15 w 41"/>
                <a:gd name="T3" fmla="*/ 0 h 57"/>
                <a:gd name="T4" fmla="*/ 17 w 41"/>
                <a:gd name="T5" fmla="*/ 2 h 57"/>
                <a:gd name="T6" fmla="*/ 15 w 41"/>
                <a:gd name="T7" fmla="*/ 5 h 57"/>
                <a:gd name="T8" fmla="*/ 41 w 41"/>
                <a:gd name="T9" fmla="*/ 55 h 57"/>
                <a:gd name="T10" fmla="*/ 40 w 41"/>
                <a:gd name="T11" fmla="*/ 57 h 57"/>
                <a:gd name="T12" fmla="*/ 14 w 41"/>
                <a:gd name="T13" fmla="*/ 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57">
                  <a:moveTo>
                    <a:pt x="14" y="3"/>
                  </a:moveTo>
                  <a:cubicBezTo>
                    <a:pt x="14" y="2"/>
                    <a:pt x="14" y="1"/>
                    <a:pt x="15" y="0"/>
                  </a:cubicBezTo>
                  <a:cubicBezTo>
                    <a:pt x="16" y="0"/>
                    <a:pt x="17" y="1"/>
                    <a:pt x="17" y="2"/>
                  </a:cubicBezTo>
                  <a:cubicBezTo>
                    <a:pt x="17" y="4"/>
                    <a:pt x="16" y="5"/>
                    <a:pt x="15" y="5"/>
                  </a:cubicBezTo>
                  <a:cubicBezTo>
                    <a:pt x="2" y="37"/>
                    <a:pt x="41" y="55"/>
                    <a:pt x="41" y="55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0" y="57"/>
                    <a:pt x="0" y="36"/>
                    <a:pt x="14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1" name="Freeform 538">
              <a:extLst>
                <a:ext uri="{FF2B5EF4-FFF2-40B4-BE49-F238E27FC236}">
                  <a16:creationId xmlns:a16="http://schemas.microsoft.com/office/drawing/2014/main" id="{19D9EC3E-D673-4AC0-AE8D-D59720DA9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3501" y="652146"/>
              <a:ext cx="121270" cy="253769"/>
            </a:xfrm>
            <a:custGeom>
              <a:avLst/>
              <a:gdLst>
                <a:gd name="T0" fmla="*/ 19 w 24"/>
                <a:gd name="T1" fmla="*/ 2 h 49"/>
                <a:gd name="T2" fmla="*/ 20 w 24"/>
                <a:gd name="T3" fmla="*/ 0 h 49"/>
                <a:gd name="T4" fmla="*/ 21 w 24"/>
                <a:gd name="T5" fmla="*/ 2 h 49"/>
                <a:gd name="T6" fmla="*/ 19 w 24"/>
                <a:gd name="T7" fmla="*/ 3 h 49"/>
                <a:gd name="T8" fmla="*/ 24 w 24"/>
                <a:gd name="T9" fmla="*/ 48 h 49"/>
                <a:gd name="T10" fmla="*/ 23 w 24"/>
                <a:gd name="T11" fmla="*/ 49 h 49"/>
                <a:gd name="T12" fmla="*/ 19 w 24"/>
                <a:gd name="T13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9">
                  <a:moveTo>
                    <a:pt x="19" y="2"/>
                  </a:moveTo>
                  <a:cubicBezTo>
                    <a:pt x="19" y="1"/>
                    <a:pt x="19" y="0"/>
                    <a:pt x="20" y="0"/>
                  </a:cubicBezTo>
                  <a:cubicBezTo>
                    <a:pt x="21" y="0"/>
                    <a:pt x="21" y="1"/>
                    <a:pt x="21" y="2"/>
                  </a:cubicBezTo>
                  <a:cubicBezTo>
                    <a:pt x="21" y="3"/>
                    <a:pt x="20" y="4"/>
                    <a:pt x="19" y="3"/>
                  </a:cubicBezTo>
                  <a:cubicBezTo>
                    <a:pt x="1" y="24"/>
                    <a:pt x="24" y="48"/>
                    <a:pt x="24" y="48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3" y="49"/>
                    <a:pt x="0" y="22"/>
                    <a:pt x="19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2" name="Freeform 539">
              <a:extLst>
                <a:ext uri="{FF2B5EF4-FFF2-40B4-BE49-F238E27FC236}">
                  <a16:creationId xmlns:a16="http://schemas.microsoft.com/office/drawing/2014/main" id="{0DF3CBFA-352E-4DF4-A742-D091A9925C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3160" y="667866"/>
              <a:ext cx="103304" cy="222328"/>
            </a:xfrm>
            <a:custGeom>
              <a:avLst/>
              <a:gdLst>
                <a:gd name="T0" fmla="*/ 3 w 20"/>
                <a:gd name="T1" fmla="*/ 3 h 43"/>
                <a:gd name="T2" fmla="*/ 11 w 20"/>
                <a:gd name="T3" fmla="*/ 24 h 43"/>
                <a:gd name="T4" fmla="*/ 8 w 20"/>
                <a:gd name="T5" fmla="*/ 43 h 43"/>
                <a:gd name="T6" fmla="*/ 10 w 20"/>
                <a:gd name="T7" fmla="*/ 43 h 43"/>
                <a:gd name="T8" fmla="*/ 3 w 20"/>
                <a:gd name="T9" fmla="*/ 3 h 43"/>
                <a:gd name="T10" fmla="*/ 3 w 20"/>
                <a:gd name="T11" fmla="*/ 3 h 43"/>
                <a:gd name="T12" fmla="*/ 2 w 20"/>
                <a:gd name="T13" fmla="*/ 1 h 43"/>
                <a:gd name="T14" fmla="*/ 1 w 20"/>
                <a:gd name="T15" fmla="*/ 3 h 43"/>
                <a:gd name="T16" fmla="*/ 3 w 20"/>
                <a:gd name="T17" fmla="*/ 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43">
                  <a:moveTo>
                    <a:pt x="3" y="3"/>
                  </a:moveTo>
                  <a:cubicBezTo>
                    <a:pt x="6" y="6"/>
                    <a:pt x="11" y="14"/>
                    <a:pt x="11" y="24"/>
                  </a:cubicBezTo>
                  <a:cubicBezTo>
                    <a:pt x="12" y="36"/>
                    <a:pt x="8" y="43"/>
                    <a:pt x="8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3"/>
                    <a:pt x="20" y="21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1"/>
                    <a:pt x="2" y="1"/>
                  </a:cubicBezTo>
                  <a:cubicBezTo>
                    <a:pt x="2" y="0"/>
                    <a:pt x="0" y="1"/>
                    <a:pt x="1" y="3"/>
                  </a:cubicBezTo>
                  <a:cubicBezTo>
                    <a:pt x="2" y="4"/>
                    <a:pt x="3" y="4"/>
                    <a:pt x="3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3" name="Freeform 540">
              <a:extLst>
                <a:ext uri="{FF2B5EF4-FFF2-40B4-BE49-F238E27FC236}">
                  <a16:creationId xmlns:a16="http://schemas.microsoft.com/office/drawing/2014/main" id="{D314ACBA-C291-4849-97B7-10E743BFA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7228" y="708290"/>
              <a:ext cx="101058" cy="222328"/>
            </a:xfrm>
            <a:custGeom>
              <a:avLst/>
              <a:gdLst>
                <a:gd name="T0" fmla="*/ 3 w 20"/>
                <a:gd name="T1" fmla="*/ 4 h 43"/>
                <a:gd name="T2" fmla="*/ 11 w 20"/>
                <a:gd name="T3" fmla="*/ 24 h 43"/>
                <a:gd name="T4" fmla="*/ 8 w 20"/>
                <a:gd name="T5" fmla="*/ 43 h 43"/>
                <a:gd name="T6" fmla="*/ 10 w 20"/>
                <a:gd name="T7" fmla="*/ 43 h 43"/>
                <a:gd name="T8" fmla="*/ 3 w 20"/>
                <a:gd name="T9" fmla="*/ 3 h 43"/>
                <a:gd name="T10" fmla="*/ 3 w 20"/>
                <a:gd name="T11" fmla="*/ 3 h 43"/>
                <a:gd name="T12" fmla="*/ 2 w 20"/>
                <a:gd name="T13" fmla="*/ 1 h 43"/>
                <a:gd name="T14" fmla="*/ 1 w 20"/>
                <a:gd name="T15" fmla="*/ 3 h 43"/>
                <a:gd name="T16" fmla="*/ 3 w 20"/>
                <a:gd name="T17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43">
                  <a:moveTo>
                    <a:pt x="3" y="4"/>
                  </a:moveTo>
                  <a:cubicBezTo>
                    <a:pt x="6" y="7"/>
                    <a:pt x="11" y="14"/>
                    <a:pt x="11" y="24"/>
                  </a:cubicBezTo>
                  <a:cubicBezTo>
                    <a:pt x="12" y="36"/>
                    <a:pt x="8" y="43"/>
                    <a:pt x="8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3"/>
                    <a:pt x="20" y="21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1"/>
                  </a:cubicBezTo>
                  <a:cubicBezTo>
                    <a:pt x="2" y="0"/>
                    <a:pt x="0" y="1"/>
                    <a:pt x="1" y="3"/>
                  </a:cubicBezTo>
                  <a:cubicBezTo>
                    <a:pt x="2" y="4"/>
                    <a:pt x="3" y="4"/>
                    <a:pt x="3" y="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4" name="Freeform 541">
              <a:extLst>
                <a:ext uri="{FF2B5EF4-FFF2-40B4-BE49-F238E27FC236}">
                  <a16:creationId xmlns:a16="http://schemas.microsoft.com/office/drawing/2014/main" id="{B392DD62-F398-4FA2-923A-D601C1130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4348" y="688078"/>
              <a:ext cx="107796" cy="211100"/>
            </a:xfrm>
            <a:custGeom>
              <a:avLst/>
              <a:gdLst>
                <a:gd name="T0" fmla="*/ 5 w 21"/>
                <a:gd name="T1" fmla="*/ 4 h 41"/>
                <a:gd name="T2" fmla="*/ 8 w 21"/>
                <a:gd name="T3" fmla="*/ 26 h 41"/>
                <a:gd name="T4" fmla="*/ 21 w 21"/>
                <a:gd name="T5" fmla="*/ 40 h 41"/>
                <a:gd name="T6" fmla="*/ 20 w 21"/>
                <a:gd name="T7" fmla="*/ 41 h 41"/>
                <a:gd name="T8" fmla="*/ 4 w 21"/>
                <a:gd name="T9" fmla="*/ 4 h 41"/>
                <a:gd name="T10" fmla="*/ 4 w 21"/>
                <a:gd name="T11" fmla="*/ 4 h 41"/>
                <a:gd name="T12" fmla="*/ 4 w 21"/>
                <a:gd name="T13" fmla="*/ 1 h 41"/>
                <a:gd name="T14" fmla="*/ 6 w 21"/>
                <a:gd name="T15" fmla="*/ 3 h 41"/>
                <a:gd name="T16" fmla="*/ 5 w 21"/>
                <a:gd name="T17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41">
                  <a:moveTo>
                    <a:pt x="5" y="4"/>
                  </a:moveTo>
                  <a:cubicBezTo>
                    <a:pt x="4" y="8"/>
                    <a:pt x="3" y="17"/>
                    <a:pt x="8" y="26"/>
                  </a:cubicBezTo>
                  <a:cubicBezTo>
                    <a:pt x="15" y="36"/>
                    <a:pt x="21" y="40"/>
                    <a:pt x="21" y="40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0" y="28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2"/>
                    <a:pt x="4" y="1"/>
                  </a:cubicBezTo>
                  <a:cubicBezTo>
                    <a:pt x="4" y="0"/>
                    <a:pt x="6" y="0"/>
                    <a:pt x="6" y="3"/>
                  </a:cubicBezTo>
                  <a:cubicBezTo>
                    <a:pt x="6" y="4"/>
                    <a:pt x="5" y="4"/>
                    <a:pt x="5" y="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5" name="Freeform 542">
              <a:extLst>
                <a:ext uri="{FF2B5EF4-FFF2-40B4-BE49-F238E27FC236}">
                  <a16:creationId xmlns:a16="http://schemas.microsoft.com/office/drawing/2014/main" id="{780995D2-B1DB-4725-8D2A-3272BDE7B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6681" y="728501"/>
              <a:ext cx="801730" cy="253769"/>
            </a:xfrm>
            <a:custGeom>
              <a:avLst/>
              <a:gdLst>
                <a:gd name="T0" fmla="*/ 29 w 156"/>
                <a:gd name="T1" fmla="*/ 35 h 49"/>
                <a:gd name="T2" fmla="*/ 34 w 156"/>
                <a:gd name="T3" fmla="*/ 35 h 49"/>
                <a:gd name="T4" fmla="*/ 34 w 156"/>
                <a:gd name="T5" fmla="*/ 35 h 49"/>
                <a:gd name="T6" fmla="*/ 71 w 156"/>
                <a:gd name="T7" fmla="*/ 29 h 49"/>
                <a:gd name="T8" fmla="*/ 84 w 156"/>
                <a:gd name="T9" fmla="*/ 26 h 49"/>
                <a:gd name="T10" fmla="*/ 84 w 156"/>
                <a:gd name="T11" fmla="*/ 26 h 49"/>
                <a:gd name="T12" fmla="*/ 90 w 156"/>
                <a:gd name="T13" fmla="*/ 25 h 49"/>
                <a:gd name="T14" fmla="*/ 127 w 156"/>
                <a:gd name="T15" fmla="*/ 18 h 49"/>
                <a:gd name="T16" fmla="*/ 128 w 156"/>
                <a:gd name="T17" fmla="*/ 17 h 49"/>
                <a:gd name="T18" fmla="*/ 145 w 156"/>
                <a:gd name="T19" fmla="*/ 15 h 49"/>
                <a:gd name="T20" fmla="*/ 127 w 156"/>
                <a:gd name="T21" fmla="*/ 30 h 49"/>
                <a:gd name="T22" fmla="*/ 110 w 156"/>
                <a:gd name="T23" fmla="*/ 40 h 49"/>
                <a:gd name="T24" fmla="*/ 110 w 156"/>
                <a:gd name="T25" fmla="*/ 40 h 49"/>
                <a:gd name="T26" fmla="*/ 110 w 156"/>
                <a:gd name="T27" fmla="*/ 40 h 49"/>
                <a:gd name="T28" fmla="*/ 109 w 156"/>
                <a:gd name="T29" fmla="*/ 41 h 49"/>
                <a:gd name="T30" fmla="*/ 108 w 156"/>
                <a:gd name="T31" fmla="*/ 41 h 49"/>
                <a:gd name="T32" fmla="*/ 99 w 156"/>
                <a:gd name="T33" fmla="*/ 43 h 49"/>
                <a:gd name="T34" fmla="*/ 79 w 156"/>
                <a:gd name="T35" fmla="*/ 40 h 49"/>
                <a:gd name="T36" fmla="*/ 74 w 156"/>
                <a:gd name="T37" fmla="*/ 40 h 49"/>
                <a:gd name="T38" fmla="*/ 59 w 156"/>
                <a:gd name="T39" fmla="*/ 47 h 49"/>
                <a:gd name="T40" fmla="*/ 42 w 156"/>
                <a:gd name="T41" fmla="*/ 49 h 49"/>
                <a:gd name="T42" fmla="*/ 42 w 156"/>
                <a:gd name="T43" fmla="*/ 49 h 49"/>
                <a:gd name="T44" fmla="*/ 27 w 156"/>
                <a:gd name="T45" fmla="*/ 47 h 49"/>
                <a:gd name="T46" fmla="*/ 16 w 156"/>
                <a:gd name="T47" fmla="*/ 43 h 49"/>
                <a:gd name="T48" fmla="*/ 19 w 156"/>
                <a:gd name="T49" fmla="*/ 34 h 49"/>
                <a:gd name="T50" fmla="*/ 29 w 156"/>
                <a:gd name="T51" fmla="*/ 3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6" h="49">
                  <a:moveTo>
                    <a:pt x="29" y="35"/>
                  </a:moveTo>
                  <a:cubicBezTo>
                    <a:pt x="31" y="35"/>
                    <a:pt x="32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48" y="35"/>
                    <a:pt x="57" y="37"/>
                    <a:pt x="71" y="29"/>
                  </a:cubicBezTo>
                  <a:cubicBezTo>
                    <a:pt x="71" y="29"/>
                    <a:pt x="77" y="27"/>
                    <a:pt x="84" y="26"/>
                  </a:cubicBezTo>
                  <a:cubicBezTo>
                    <a:pt x="84" y="26"/>
                    <a:pt x="84" y="26"/>
                    <a:pt x="84" y="26"/>
                  </a:cubicBezTo>
                  <a:cubicBezTo>
                    <a:pt x="86" y="26"/>
                    <a:pt x="88" y="26"/>
                    <a:pt x="90" y="25"/>
                  </a:cubicBezTo>
                  <a:cubicBezTo>
                    <a:pt x="99" y="25"/>
                    <a:pt x="117" y="22"/>
                    <a:pt x="127" y="18"/>
                  </a:cubicBezTo>
                  <a:cubicBezTo>
                    <a:pt x="127" y="17"/>
                    <a:pt x="128" y="17"/>
                    <a:pt x="128" y="17"/>
                  </a:cubicBezTo>
                  <a:cubicBezTo>
                    <a:pt x="156" y="0"/>
                    <a:pt x="149" y="11"/>
                    <a:pt x="145" y="15"/>
                  </a:cubicBezTo>
                  <a:cubicBezTo>
                    <a:pt x="140" y="18"/>
                    <a:pt x="134" y="24"/>
                    <a:pt x="127" y="30"/>
                  </a:cubicBezTo>
                  <a:cubicBezTo>
                    <a:pt x="123" y="34"/>
                    <a:pt x="117" y="37"/>
                    <a:pt x="110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08" y="41"/>
                    <a:pt x="108" y="41"/>
                    <a:pt x="108" y="41"/>
                  </a:cubicBezTo>
                  <a:cubicBezTo>
                    <a:pt x="105" y="42"/>
                    <a:pt x="102" y="42"/>
                    <a:pt x="99" y="43"/>
                  </a:cubicBezTo>
                  <a:cubicBezTo>
                    <a:pt x="90" y="44"/>
                    <a:pt x="84" y="43"/>
                    <a:pt x="79" y="40"/>
                  </a:cubicBezTo>
                  <a:cubicBezTo>
                    <a:pt x="78" y="39"/>
                    <a:pt x="75" y="39"/>
                    <a:pt x="74" y="40"/>
                  </a:cubicBezTo>
                  <a:cubicBezTo>
                    <a:pt x="70" y="43"/>
                    <a:pt x="66" y="45"/>
                    <a:pt x="59" y="47"/>
                  </a:cubicBezTo>
                  <a:cubicBezTo>
                    <a:pt x="53" y="48"/>
                    <a:pt x="48" y="49"/>
                    <a:pt x="42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7" y="49"/>
                    <a:pt x="31" y="48"/>
                    <a:pt x="27" y="47"/>
                  </a:cubicBezTo>
                  <a:cubicBezTo>
                    <a:pt x="22" y="46"/>
                    <a:pt x="18" y="45"/>
                    <a:pt x="16" y="43"/>
                  </a:cubicBezTo>
                  <a:cubicBezTo>
                    <a:pt x="0" y="33"/>
                    <a:pt x="7" y="34"/>
                    <a:pt x="19" y="34"/>
                  </a:cubicBezTo>
                  <a:cubicBezTo>
                    <a:pt x="22" y="34"/>
                    <a:pt x="26" y="35"/>
                    <a:pt x="29" y="35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6" name="Freeform 543">
              <a:extLst>
                <a:ext uri="{FF2B5EF4-FFF2-40B4-BE49-F238E27FC236}">
                  <a16:creationId xmlns:a16="http://schemas.microsoft.com/office/drawing/2014/main" id="{3CC8F7AA-686F-4F11-8EAF-8451ED6CC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5323" y="878966"/>
              <a:ext cx="397497" cy="103304"/>
            </a:xfrm>
            <a:custGeom>
              <a:avLst/>
              <a:gdLst>
                <a:gd name="T0" fmla="*/ 67 w 77"/>
                <a:gd name="T1" fmla="*/ 0 h 20"/>
                <a:gd name="T2" fmla="*/ 58 w 77"/>
                <a:gd name="T3" fmla="*/ 6 h 20"/>
                <a:gd name="T4" fmla="*/ 49 w 77"/>
                <a:gd name="T5" fmla="*/ 9 h 20"/>
                <a:gd name="T6" fmla="*/ 48 w 77"/>
                <a:gd name="T7" fmla="*/ 9 h 20"/>
                <a:gd name="T8" fmla="*/ 47 w 77"/>
                <a:gd name="T9" fmla="*/ 9 h 20"/>
                <a:gd name="T10" fmla="*/ 46 w 77"/>
                <a:gd name="T11" fmla="*/ 9 h 20"/>
                <a:gd name="T12" fmla="*/ 46 w 77"/>
                <a:gd name="T13" fmla="*/ 9 h 20"/>
                <a:gd name="T14" fmla="*/ 51 w 77"/>
                <a:gd name="T15" fmla="*/ 1 h 20"/>
                <a:gd name="T16" fmla="*/ 46 w 77"/>
                <a:gd name="T17" fmla="*/ 6 h 20"/>
                <a:gd name="T18" fmla="*/ 42 w 77"/>
                <a:gd name="T19" fmla="*/ 8 h 20"/>
                <a:gd name="T20" fmla="*/ 41 w 77"/>
                <a:gd name="T21" fmla="*/ 8 h 20"/>
                <a:gd name="T22" fmla="*/ 30 w 77"/>
                <a:gd name="T23" fmla="*/ 5 h 20"/>
                <a:gd name="T24" fmla="*/ 38 w 77"/>
                <a:gd name="T25" fmla="*/ 8 h 20"/>
                <a:gd name="T26" fmla="*/ 28 w 77"/>
                <a:gd name="T27" fmla="*/ 10 h 20"/>
                <a:gd name="T28" fmla="*/ 25 w 77"/>
                <a:gd name="T29" fmla="*/ 10 h 20"/>
                <a:gd name="T30" fmla="*/ 13 w 77"/>
                <a:gd name="T31" fmla="*/ 9 h 20"/>
                <a:gd name="T32" fmla="*/ 23 w 77"/>
                <a:gd name="T33" fmla="*/ 12 h 20"/>
                <a:gd name="T34" fmla="*/ 25 w 77"/>
                <a:gd name="T35" fmla="*/ 12 h 20"/>
                <a:gd name="T36" fmla="*/ 27 w 77"/>
                <a:gd name="T37" fmla="*/ 12 h 20"/>
                <a:gd name="T38" fmla="*/ 28 w 77"/>
                <a:gd name="T39" fmla="*/ 12 h 20"/>
                <a:gd name="T40" fmla="*/ 20 w 77"/>
                <a:gd name="T41" fmla="*/ 17 h 20"/>
                <a:gd name="T42" fmla="*/ 5 w 77"/>
                <a:gd name="T43" fmla="*/ 20 h 20"/>
                <a:gd name="T44" fmla="*/ 5 w 77"/>
                <a:gd name="T45" fmla="*/ 20 h 20"/>
                <a:gd name="T46" fmla="*/ 22 w 77"/>
                <a:gd name="T47" fmla="*/ 18 h 20"/>
                <a:gd name="T48" fmla="*/ 37 w 77"/>
                <a:gd name="T49" fmla="*/ 11 h 20"/>
                <a:gd name="T50" fmla="*/ 40 w 77"/>
                <a:gd name="T51" fmla="*/ 10 h 20"/>
                <a:gd name="T52" fmla="*/ 42 w 77"/>
                <a:gd name="T53" fmla="*/ 11 h 20"/>
                <a:gd name="T54" fmla="*/ 56 w 77"/>
                <a:gd name="T55" fmla="*/ 14 h 20"/>
                <a:gd name="T56" fmla="*/ 62 w 77"/>
                <a:gd name="T57" fmla="*/ 14 h 20"/>
                <a:gd name="T58" fmla="*/ 71 w 77"/>
                <a:gd name="T59" fmla="*/ 12 h 20"/>
                <a:gd name="T60" fmla="*/ 72 w 77"/>
                <a:gd name="T61" fmla="*/ 12 h 20"/>
                <a:gd name="T62" fmla="*/ 73 w 77"/>
                <a:gd name="T63" fmla="*/ 11 h 20"/>
                <a:gd name="T64" fmla="*/ 73 w 77"/>
                <a:gd name="T65" fmla="*/ 11 h 20"/>
                <a:gd name="T66" fmla="*/ 73 w 77"/>
                <a:gd name="T67" fmla="*/ 11 h 20"/>
                <a:gd name="T68" fmla="*/ 76 w 77"/>
                <a:gd name="T69" fmla="*/ 9 h 20"/>
                <a:gd name="T70" fmla="*/ 76 w 77"/>
                <a:gd name="T71" fmla="*/ 9 h 20"/>
                <a:gd name="T72" fmla="*/ 57 w 77"/>
                <a:gd name="T73" fmla="*/ 13 h 20"/>
                <a:gd name="T74" fmla="*/ 52 w 77"/>
                <a:gd name="T75" fmla="*/ 12 h 20"/>
                <a:gd name="T76" fmla="*/ 65 w 77"/>
                <a:gd name="T77" fmla="*/ 3 h 20"/>
                <a:gd name="T78" fmla="*/ 67 w 77"/>
                <a:gd name="T7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7" h="20">
                  <a:moveTo>
                    <a:pt x="67" y="0"/>
                  </a:moveTo>
                  <a:cubicBezTo>
                    <a:pt x="66" y="0"/>
                    <a:pt x="63" y="2"/>
                    <a:pt x="58" y="6"/>
                  </a:cubicBezTo>
                  <a:cubicBezTo>
                    <a:pt x="54" y="9"/>
                    <a:pt x="51" y="9"/>
                    <a:pt x="49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3" y="9"/>
                    <a:pt x="51" y="6"/>
                    <a:pt x="51" y="1"/>
                  </a:cubicBezTo>
                  <a:cubicBezTo>
                    <a:pt x="50" y="3"/>
                    <a:pt x="49" y="4"/>
                    <a:pt x="46" y="6"/>
                  </a:cubicBezTo>
                  <a:cubicBezTo>
                    <a:pt x="43" y="6"/>
                    <a:pt x="43" y="7"/>
                    <a:pt x="42" y="8"/>
                  </a:cubicBezTo>
                  <a:cubicBezTo>
                    <a:pt x="42" y="8"/>
                    <a:pt x="41" y="8"/>
                    <a:pt x="41" y="8"/>
                  </a:cubicBezTo>
                  <a:cubicBezTo>
                    <a:pt x="39" y="8"/>
                    <a:pt x="34" y="6"/>
                    <a:pt x="30" y="5"/>
                  </a:cubicBezTo>
                  <a:cubicBezTo>
                    <a:pt x="33" y="9"/>
                    <a:pt x="38" y="7"/>
                    <a:pt x="38" y="8"/>
                  </a:cubicBezTo>
                  <a:cubicBezTo>
                    <a:pt x="37" y="9"/>
                    <a:pt x="37" y="10"/>
                    <a:pt x="28" y="10"/>
                  </a:cubicBezTo>
                  <a:cubicBezTo>
                    <a:pt x="27" y="10"/>
                    <a:pt x="26" y="10"/>
                    <a:pt x="25" y="10"/>
                  </a:cubicBezTo>
                  <a:cubicBezTo>
                    <a:pt x="21" y="10"/>
                    <a:pt x="19" y="10"/>
                    <a:pt x="13" y="9"/>
                  </a:cubicBezTo>
                  <a:cubicBezTo>
                    <a:pt x="17" y="11"/>
                    <a:pt x="21" y="12"/>
                    <a:pt x="23" y="12"/>
                  </a:cubicBezTo>
                  <a:cubicBezTo>
                    <a:pt x="24" y="12"/>
                    <a:pt x="25" y="12"/>
                    <a:pt x="25" y="12"/>
                  </a:cubicBezTo>
                  <a:cubicBezTo>
                    <a:pt x="26" y="12"/>
                    <a:pt x="26" y="12"/>
                    <a:pt x="27" y="12"/>
                  </a:cubicBezTo>
                  <a:cubicBezTo>
                    <a:pt x="27" y="12"/>
                    <a:pt x="28" y="12"/>
                    <a:pt x="28" y="12"/>
                  </a:cubicBezTo>
                  <a:cubicBezTo>
                    <a:pt x="30" y="13"/>
                    <a:pt x="26" y="15"/>
                    <a:pt x="20" y="17"/>
                  </a:cubicBezTo>
                  <a:cubicBezTo>
                    <a:pt x="13" y="19"/>
                    <a:pt x="0" y="19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1" y="20"/>
                    <a:pt x="16" y="19"/>
                    <a:pt x="22" y="18"/>
                  </a:cubicBezTo>
                  <a:cubicBezTo>
                    <a:pt x="29" y="16"/>
                    <a:pt x="33" y="14"/>
                    <a:pt x="37" y="11"/>
                  </a:cubicBezTo>
                  <a:cubicBezTo>
                    <a:pt x="38" y="11"/>
                    <a:pt x="39" y="10"/>
                    <a:pt x="40" y="10"/>
                  </a:cubicBezTo>
                  <a:cubicBezTo>
                    <a:pt x="41" y="10"/>
                    <a:pt x="42" y="10"/>
                    <a:pt x="42" y="11"/>
                  </a:cubicBezTo>
                  <a:cubicBezTo>
                    <a:pt x="46" y="13"/>
                    <a:pt x="50" y="14"/>
                    <a:pt x="56" y="14"/>
                  </a:cubicBezTo>
                  <a:cubicBezTo>
                    <a:pt x="58" y="14"/>
                    <a:pt x="60" y="14"/>
                    <a:pt x="62" y="14"/>
                  </a:cubicBezTo>
                  <a:cubicBezTo>
                    <a:pt x="65" y="13"/>
                    <a:pt x="68" y="13"/>
                    <a:pt x="71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5" y="10"/>
                    <a:pt x="77" y="9"/>
                    <a:pt x="76" y="9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1" y="10"/>
                    <a:pt x="63" y="13"/>
                    <a:pt x="57" y="13"/>
                  </a:cubicBezTo>
                  <a:cubicBezTo>
                    <a:pt x="55" y="13"/>
                    <a:pt x="53" y="13"/>
                    <a:pt x="52" y="12"/>
                  </a:cubicBezTo>
                  <a:cubicBezTo>
                    <a:pt x="46" y="9"/>
                    <a:pt x="54" y="13"/>
                    <a:pt x="65" y="3"/>
                  </a:cubicBezTo>
                  <a:cubicBezTo>
                    <a:pt x="66" y="1"/>
                    <a:pt x="67" y="0"/>
                    <a:pt x="67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" name="Freeform 544">
              <a:extLst>
                <a:ext uri="{FF2B5EF4-FFF2-40B4-BE49-F238E27FC236}">
                  <a16:creationId xmlns:a16="http://schemas.microsoft.com/office/drawing/2014/main" id="{40C01D27-999A-4E98-BC8F-B96A163BF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8328" y="438801"/>
              <a:ext cx="136990" cy="71864"/>
            </a:xfrm>
            <a:custGeom>
              <a:avLst/>
              <a:gdLst>
                <a:gd name="T0" fmla="*/ 11 w 27"/>
                <a:gd name="T1" fmla="*/ 0 h 14"/>
                <a:gd name="T2" fmla="*/ 4 w 27"/>
                <a:gd name="T3" fmla="*/ 1 h 14"/>
                <a:gd name="T4" fmla="*/ 3 w 27"/>
                <a:gd name="T5" fmla="*/ 2 h 14"/>
                <a:gd name="T6" fmla="*/ 2 w 27"/>
                <a:gd name="T7" fmla="*/ 2 h 14"/>
                <a:gd name="T8" fmla="*/ 1 w 27"/>
                <a:gd name="T9" fmla="*/ 2 h 14"/>
                <a:gd name="T10" fmla="*/ 0 w 27"/>
                <a:gd name="T11" fmla="*/ 2 h 14"/>
                <a:gd name="T12" fmla="*/ 0 w 27"/>
                <a:gd name="T13" fmla="*/ 2 h 14"/>
                <a:gd name="T14" fmla="*/ 0 w 27"/>
                <a:gd name="T15" fmla="*/ 2 h 14"/>
                <a:gd name="T16" fmla="*/ 1 w 27"/>
                <a:gd name="T17" fmla="*/ 2 h 14"/>
                <a:gd name="T18" fmla="*/ 3 w 27"/>
                <a:gd name="T19" fmla="*/ 2 h 14"/>
                <a:gd name="T20" fmla="*/ 4 w 27"/>
                <a:gd name="T21" fmla="*/ 1 h 14"/>
                <a:gd name="T22" fmla="*/ 11 w 27"/>
                <a:gd name="T23" fmla="*/ 0 h 14"/>
                <a:gd name="T24" fmla="*/ 15 w 27"/>
                <a:gd name="T25" fmla="*/ 2 h 14"/>
                <a:gd name="T26" fmla="*/ 16 w 27"/>
                <a:gd name="T27" fmla="*/ 4 h 14"/>
                <a:gd name="T28" fmla="*/ 25 w 27"/>
                <a:gd name="T29" fmla="*/ 9 h 14"/>
                <a:gd name="T30" fmla="*/ 25 w 27"/>
                <a:gd name="T31" fmla="*/ 9 h 14"/>
                <a:gd name="T32" fmla="*/ 27 w 27"/>
                <a:gd name="T33" fmla="*/ 14 h 14"/>
                <a:gd name="T34" fmla="*/ 27 w 27"/>
                <a:gd name="T35" fmla="*/ 14 h 14"/>
                <a:gd name="T36" fmla="*/ 27 w 27"/>
                <a:gd name="T37" fmla="*/ 14 h 14"/>
                <a:gd name="T38" fmla="*/ 25 w 27"/>
                <a:gd name="T39" fmla="*/ 9 h 14"/>
                <a:gd name="T40" fmla="*/ 25 w 27"/>
                <a:gd name="T41" fmla="*/ 9 h 14"/>
                <a:gd name="T42" fmla="*/ 16 w 27"/>
                <a:gd name="T43" fmla="*/ 4 h 14"/>
                <a:gd name="T44" fmla="*/ 15 w 27"/>
                <a:gd name="T45" fmla="*/ 2 h 14"/>
                <a:gd name="T46" fmla="*/ 11 w 27"/>
                <a:gd name="T4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" h="14">
                  <a:moveTo>
                    <a:pt x="11" y="0"/>
                  </a:moveTo>
                  <a:cubicBezTo>
                    <a:pt x="9" y="0"/>
                    <a:pt x="6" y="0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0"/>
                    <a:pt x="9" y="0"/>
                    <a:pt x="11" y="0"/>
                  </a:cubicBezTo>
                  <a:cubicBezTo>
                    <a:pt x="14" y="0"/>
                    <a:pt x="15" y="1"/>
                    <a:pt x="15" y="2"/>
                  </a:cubicBezTo>
                  <a:cubicBezTo>
                    <a:pt x="15" y="3"/>
                    <a:pt x="16" y="4"/>
                    <a:pt x="16" y="4"/>
                  </a:cubicBezTo>
                  <a:cubicBezTo>
                    <a:pt x="17" y="8"/>
                    <a:pt x="22" y="5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11"/>
                    <a:pt x="27" y="13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3"/>
                    <a:pt x="26" y="11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2" y="5"/>
                    <a:pt x="17" y="8"/>
                    <a:pt x="16" y="4"/>
                  </a:cubicBezTo>
                  <a:cubicBezTo>
                    <a:pt x="16" y="4"/>
                    <a:pt x="15" y="3"/>
                    <a:pt x="15" y="2"/>
                  </a:cubicBezTo>
                  <a:cubicBezTo>
                    <a:pt x="15" y="1"/>
                    <a:pt x="14" y="0"/>
                    <a:pt x="1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8" name="Freeform 545">
              <a:extLst>
                <a:ext uri="{FF2B5EF4-FFF2-40B4-BE49-F238E27FC236}">
                  <a16:creationId xmlns:a16="http://schemas.microsoft.com/office/drawing/2014/main" id="{990431F6-D458-4ECB-A4E7-BEAA4B06B7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92396" y="438801"/>
              <a:ext cx="195380" cy="154956"/>
            </a:xfrm>
            <a:custGeom>
              <a:avLst/>
              <a:gdLst>
                <a:gd name="T0" fmla="*/ 17 w 38"/>
                <a:gd name="T1" fmla="*/ 25 h 30"/>
                <a:gd name="T2" fmla="*/ 14 w 38"/>
                <a:gd name="T3" fmla="*/ 27 h 30"/>
                <a:gd name="T4" fmla="*/ 14 w 38"/>
                <a:gd name="T5" fmla="*/ 27 h 30"/>
                <a:gd name="T6" fmla="*/ 17 w 38"/>
                <a:gd name="T7" fmla="*/ 25 h 30"/>
                <a:gd name="T8" fmla="*/ 29 w 38"/>
                <a:gd name="T9" fmla="*/ 13 h 30"/>
                <a:gd name="T10" fmla="*/ 28 w 38"/>
                <a:gd name="T11" fmla="*/ 13 h 30"/>
                <a:gd name="T12" fmla="*/ 29 w 38"/>
                <a:gd name="T13" fmla="*/ 13 h 30"/>
                <a:gd name="T14" fmla="*/ 29 w 38"/>
                <a:gd name="T15" fmla="*/ 13 h 30"/>
                <a:gd name="T16" fmla="*/ 29 w 38"/>
                <a:gd name="T17" fmla="*/ 13 h 30"/>
                <a:gd name="T18" fmla="*/ 29 w 38"/>
                <a:gd name="T19" fmla="*/ 13 h 30"/>
                <a:gd name="T20" fmla="*/ 11 w 38"/>
                <a:gd name="T21" fmla="*/ 5 h 30"/>
                <a:gd name="T22" fmla="*/ 10 w 38"/>
                <a:gd name="T23" fmla="*/ 6 h 30"/>
                <a:gd name="T24" fmla="*/ 11 w 38"/>
                <a:gd name="T25" fmla="*/ 5 h 30"/>
                <a:gd name="T26" fmla="*/ 18 w 38"/>
                <a:gd name="T27" fmla="*/ 0 h 30"/>
                <a:gd name="T28" fmla="*/ 11 w 38"/>
                <a:gd name="T29" fmla="*/ 1 h 30"/>
                <a:gd name="T30" fmla="*/ 10 w 38"/>
                <a:gd name="T31" fmla="*/ 2 h 30"/>
                <a:gd name="T32" fmla="*/ 8 w 38"/>
                <a:gd name="T33" fmla="*/ 2 h 30"/>
                <a:gd name="T34" fmla="*/ 7 w 38"/>
                <a:gd name="T35" fmla="*/ 2 h 30"/>
                <a:gd name="T36" fmla="*/ 7 w 38"/>
                <a:gd name="T37" fmla="*/ 2 h 30"/>
                <a:gd name="T38" fmla="*/ 0 w 38"/>
                <a:gd name="T39" fmla="*/ 11 h 30"/>
                <a:gd name="T40" fmla="*/ 10 w 38"/>
                <a:gd name="T41" fmla="*/ 4 h 30"/>
                <a:gd name="T42" fmla="*/ 11 w 38"/>
                <a:gd name="T43" fmla="*/ 5 h 30"/>
                <a:gd name="T44" fmla="*/ 11 w 38"/>
                <a:gd name="T45" fmla="*/ 5 h 30"/>
                <a:gd name="T46" fmla="*/ 11 w 38"/>
                <a:gd name="T47" fmla="*/ 5 h 30"/>
                <a:gd name="T48" fmla="*/ 14 w 38"/>
                <a:gd name="T49" fmla="*/ 5 h 30"/>
                <a:gd name="T50" fmla="*/ 2 w 38"/>
                <a:gd name="T51" fmla="*/ 16 h 30"/>
                <a:gd name="T52" fmla="*/ 4 w 38"/>
                <a:gd name="T53" fmla="*/ 11 h 30"/>
                <a:gd name="T54" fmla="*/ 2 w 38"/>
                <a:gd name="T55" fmla="*/ 16 h 30"/>
                <a:gd name="T56" fmla="*/ 14 w 38"/>
                <a:gd name="T57" fmla="*/ 5 h 30"/>
                <a:gd name="T58" fmla="*/ 18 w 38"/>
                <a:gd name="T59" fmla="*/ 3 h 30"/>
                <a:gd name="T60" fmla="*/ 22 w 38"/>
                <a:gd name="T61" fmla="*/ 7 h 30"/>
                <a:gd name="T62" fmla="*/ 16 w 38"/>
                <a:gd name="T63" fmla="*/ 16 h 30"/>
                <a:gd name="T64" fmla="*/ 25 w 38"/>
                <a:gd name="T65" fmla="*/ 10 h 30"/>
                <a:gd name="T66" fmla="*/ 26 w 38"/>
                <a:gd name="T67" fmla="*/ 10 h 30"/>
                <a:gd name="T68" fmla="*/ 26 w 38"/>
                <a:gd name="T69" fmla="*/ 11 h 30"/>
                <a:gd name="T70" fmla="*/ 26 w 38"/>
                <a:gd name="T71" fmla="*/ 10 h 30"/>
                <a:gd name="T72" fmla="*/ 29 w 38"/>
                <a:gd name="T73" fmla="*/ 13 h 30"/>
                <a:gd name="T74" fmla="*/ 29 w 38"/>
                <a:gd name="T75" fmla="*/ 13 h 30"/>
                <a:gd name="T76" fmla="*/ 29 w 38"/>
                <a:gd name="T77" fmla="*/ 13 h 30"/>
                <a:gd name="T78" fmla="*/ 29 w 38"/>
                <a:gd name="T79" fmla="*/ 13 h 30"/>
                <a:gd name="T80" fmla="*/ 30 w 38"/>
                <a:gd name="T81" fmla="*/ 15 h 30"/>
                <a:gd name="T82" fmla="*/ 29 w 38"/>
                <a:gd name="T83" fmla="*/ 13 h 30"/>
                <a:gd name="T84" fmla="*/ 32 w 38"/>
                <a:gd name="T85" fmla="*/ 14 h 30"/>
                <a:gd name="T86" fmla="*/ 32 w 38"/>
                <a:gd name="T87" fmla="*/ 14 h 30"/>
                <a:gd name="T88" fmla="*/ 32 w 38"/>
                <a:gd name="T89" fmla="*/ 14 h 30"/>
                <a:gd name="T90" fmla="*/ 33 w 38"/>
                <a:gd name="T91" fmla="*/ 15 h 30"/>
                <a:gd name="T92" fmla="*/ 33 w 38"/>
                <a:gd name="T93" fmla="*/ 15 h 30"/>
                <a:gd name="T94" fmla="*/ 33 w 38"/>
                <a:gd name="T95" fmla="*/ 15 h 30"/>
                <a:gd name="T96" fmla="*/ 34 w 38"/>
                <a:gd name="T97" fmla="*/ 30 h 30"/>
                <a:gd name="T98" fmla="*/ 34 w 38"/>
                <a:gd name="T99" fmla="*/ 14 h 30"/>
                <a:gd name="T100" fmla="*/ 34 w 38"/>
                <a:gd name="T101" fmla="*/ 14 h 30"/>
                <a:gd name="T102" fmla="*/ 32 w 38"/>
                <a:gd name="T103" fmla="*/ 9 h 30"/>
                <a:gd name="T104" fmla="*/ 32 w 38"/>
                <a:gd name="T105" fmla="*/ 9 h 30"/>
                <a:gd name="T106" fmla="*/ 23 w 38"/>
                <a:gd name="T107" fmla="*/ 4 h 30"/>
                <a:gd name="T108" fmla="*/ 22 w 38"/>
                <a:gd name="T109" fmla="*/ 2 h 30"/>
                <a:gd name="T110" fmla="*/ 18 w 38"/>
                <a:gd name="T1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8" h="30">
                  <a:moveTo>
                    <a:pt x="17" y="25"/>
                  </a:moveTo>
                  <a:cubicBezTo>
                    <a:pt x="16" y="26"/>
                    <a:pt x="15" y="26"/>
                    <a:pt x="14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5" y="27"/>
                    <a:pt x="16" y="26"/>
                    <a:pt x="17" y="25"/>
                  </a:cubicBezTo>
                  <a:moveTo>
                    <a:pt x="29" y="13"/>
                  </a:move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moveTo>
                    <a:pt x="11" y="5"/>
                  </a:moveTo>
                  <a:cubicBezTo>
                    <a:pt x="11" y="5"/>
                    <a:pt x="10" y="5"/>
                    <a:pt x="10" y="6"/>
                  </a:cubicBezTo>
                  <a:cubicBezTo>
                    <a:pt x="10" y="5"/>
                    <a:pt x="11" y="5"/>
                    <a:pt x="11" y="5"/>
                  </a:cubicBezTo>
                  <a:moveTo>
                    <a:pt x="18" y="0"/>
                  </a:moveTo>
                  <a:cubicBezTo>
                    <a:pt x="16" y="0"/>
                    <a:pt x="13" y="0"/>
                    <a:pt x="11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3" y="5"/>
                    <a:pt x="0" y="9"/>
                    <a:pt x="0" y="11"/>
                  </a:cubicBezTo>
                  <a:cubicBezTo>
                    <a:pt x="1" y="8"/>
                    <a:pt x="8" y="4"/>
                    <a:pt x="10" y="4"/>
                  </a:cubicBezTo>
                  <a:cubicBezTo>
                    <a:pt x="10" y="4"/>
                    <a:pt x="11" y="4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7" y="9"/>
                    <a:pt x="4" y="13"/>
                    <a:pt x="2" y="16"/>
                  </a:cubicBezTo>
                  <a:cubicBezTo>
                    <a:pt x="2" y="14"/>
                    <a:pt x="3" y="12"/>
                    <a:pt x="4" y="11"/>
                  </a:cubicBezTo>
                  <a:cubicBezTo>
                    <a:pt x="2" y="13"/>
                    <a:pt x="0" y="15"/>
                    <a:pt x="2" y="16"/>
                  </a:cubicBezTo>
                  <a:cubicBezTo>
                    <a:pt x="4" y="13"/>
                    <a:pt x="7" y="9"/>
                    <a:pt x="14" y="5"/>
                  </a:cubicBezTo>
                  <a:cubicBezTo>
                    <a:pt x="16" y="4"/>
                    <a:pt x="17" y="3"/>
                    <a:pt x="18" y="3"/>
                  </a:cubicBezTo>
                  <a:cubicBezTo>
                    <a:pt x="20" y="3"/>
                    <a:pt x="21" y="5"/>
                    <a:pt x="22" y="7"/>
                  </a:cubicBezTo>
                  <a:cubicBezTo>
                    <a:pt x="23" y="10"/>
                    <a:pt x="18" y="14"/>
                    <a:pt x="16" y="16"/>
                  </a:cubicBezTo>
                  <a:cubicBezTo>
                    <a:pt x="19" y="16"/>
                    <a:pt x="23" y="10"/>
                    <a:pt x="25" y="10"/>
                  </a:cubicBezTo>
                  <a:cubicBezTo>
                    <a:pt x="25" y="10"/>
                    <a:pt x="25" y="10"/>
                    <a:pt x="26" y="10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0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30" y="14"/>
                    <a:pt x="30" y="15"/>
                  </a:cubicBezTo>
                  <a:cubicBezTo>
                    <a:pt x="30" y="14"/>
                    <a:pt x="29" y="13"/>
                    <a:pt x="29" y="13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5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5" y="19"/>
                    <a:pt x="35" y="26"/>
                    <a:pt x="34" y="30"/>
                  </a:cubicBezTo>
                  <a:cubicBezTo>
                    <a:pt x="38" y="24"/>
                    <a:pt x="34" y="14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13"/>
                    <a:pt x="33" y="11"/>
                    <a:pt x="32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29" y="5"/>
                    <a:pt x="24" y="8"/>
                    <a:pt x="23" y="4"/>
                  </a:cubicBezTo>
                  <a:cubicBezTo>
                    <a:pt x="23" y="4"/>
                    <a:pt x="22" y="3"/>
                    <a:pt x="22" y="2"/>
                  </a:cubicBezTo>
                  <a:cubicBezTo>
                    <a:pt x="22" y="1"/>
                    <a:pt x="21" y="0"/>
                    <a:pt x="1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" name="Freeform 546">
              <a:extLst>
                <a:ext uri="{FF2B5EF4-FFF2-40B4-BE49-F238E27FC236}">
                  <a16:creationId xmlns:a16="http://schemas.microsoft.com/office/drawing/2014/main" id="{F6C7BCD5-DF39-46B1-A625-A743E7E06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4265" y="418589"/>
              <a:ext cx="256015" cy="175168"/>
            </a:xfrm>
            <a:custGeom>
              <a:avLst/>
              <a:gdLst>
                <a:gd name="T0" fmla="*/ 24 w 50"/>
                <a:gd name="T1" fmla="*/ 0 h 34"/>
                <a:gd name="T2" fmla="*/ 21 w 50"/>
                <a:gd name="T3" fmla="*/ 2 h 34"/>
                <a:gd name="T4" fmla="*/ 18 w 50"/>
                <a:gd name="T5" fmla="*/ 5 h 34"/>
                <a:gd name="T6" fmla="*/ 18 w 50"/>
                <a:gd name="T7" fmla="*/ 5 h 34"/>
                <a:gd name="T8" fmla="*/ 14 w 50"/>
                <a:gd name="T9" fmla="*/ 3 h 34"/>
                <a:gd name="T10" fmla="*/ 12 w 50"/>
                <a:gd name="T11" fmla="*/ 3 h 34"/>
                <a:gd name="T12" fmla="*/ 9 w 50"/>
                <a:gd name="T13" fmla="*/ 4 h 34"/>
                <a:gd name="T14" fmla="*/ 3 w 50"/>
                <a:gd name="T15" fmla="*/ 14 h 34"/>
                <a:gd name="T16" fmla="*/ 3 w 50"/>
                <a:gd name="T17" fmla="*/ 14 h 34"/>
                <a:gd name="T18" fmla="*/ 3 w 50"/>
                <a:gd name="T19" fmla="*/ 14 h 34"/>
                <a:gd name="T20" fmla="*/ 3 w 50"/>
                <a:gd name="T21" fmla="*/ 14 h 34"/>
                <a:gd name="T22" fmla="*/ 4 w 50"/>
                <a:gd name="T23" fmla="*/ 31 h 34"/>
                <a:gd name="T24" fmla="*/ 12 w 50"/>
                <a:gd name="T25" fmla="*/ 9 h 34"/>
                <a:gd name="T26" fmla="*/ 13 w 50"/>
                <a:gd name="T27" fmla="*/ 9 h 34"/>
                <a:gd name="T28" fmla="*/ 15 w 50"/>
                <a:gd name="T29" fmla="*/ 34 h 34"/>
                <a:gd name="T30" fmla="*/ 15 w 50"/>
                <a:gd name="T31" fmla="*/ 9 h 34"/>
                <a:gd name="T32" fmla="*/ 15 w 50"/>
                <a:gd name="T33" fmla="*/ 9 h 34"/>
                <a:gd name="T34" fmla="*/ 22 w 50"/>
                <a:gd name="T35" fmla="*/ 24 h 34"/>
                <a:gd name="T36" fmla="*/ 19 w 50"/>
                <a:gd name="T37" fmla="*/ 9 h 34"/>
                <a:gd name="T38" fmla="*/ 26 w 50"/>
                <a:gd name="T39" fmla="*/ 23 h 34"/>
                <a:gd name="T40" fmla="*/ 23 w 50"/>
                <a:gd name="T41" fmla="*/ 8 h 34"/>
                <a:gd name="T42" fmla="*/ 24 w 50"/>
                <a:gd name="T43" fmla="*/ 8 h 34"/>
                <a:gd name="T44" fmla="*/ 32 w 50"/>
                <a:gd name="T45" fmla="*/ 27 h 34"/>
                <a:gd name="T46" fmla="*/ 27 w 50"/>
                <a:gd name="T47" fmla="*/ 6 h 34"/>
                <a:gd name="T48" fmla="*/ 27 w 50"/>
                <a:gd name="T49" fmla="*/ 6 h 34"/>
                <a:gd name="T50" fmla="*/ 40 w 50"/>
                <a:gd name="T51" fmla="*/ 25 h 34"/>
                <a:gd name="T52" fmla="*/ 29 w 50"/>
                <a:gd name="T53" fmla="*/ 3 h 34"/>
                <a:gd name="T54" fmla="*/ 32 w 50"/>
                <a:gd name="T55" fmla="*/ 5 h 34"/>
                <a:gd name="T56" fmla="*/ 50 w 50"/>
                <a:gd name="T57" fmla="*/ 21 h 34"/>
                <a:gd name="T58" fmla="*/ 40 w 50"/>
                <a:gd name="T59" fmla="*/ 8 h 34"/>
                <a:gd name="T60" fmla="*/ 40 w 50"/>
                <a:gd name="T61" fmla="*/ 8 h 34"/>
                <a:gd name="T62" fmla="*/ 40 w 50"/>
                <a:gd name="T63" fmla="*/ 8 h 34"/>
                <a:gd name="T64" fmla="*/ 25 w 50"/>
                <a:gd name="T65" fmla="*/ 0 h 34"/>
                <a:gd name="T66" fmla="*/ 24 w 50"/>
                <a:gd name="T6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0" h="34">
                  <a:moveTo>
                    <a:pt x="24" y="0"/>
                  </a:moveTo>
                  <a:cubicBezTo>
                    <a:pt x="23" y="0"/>
                    <a:pt x="21" y="1"/>
                    <a:pt x="21" y="2"/>
                  </a:cubicBezTo>
                  <a:cubicBezTo>
                    <a:pt x="20" y="3"/>
                    <a:pt x="19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6" y="5"/>
                    <a:pt x="15" y="4"/>
                    <a:pt x="14" y="3"/>
                  </a:cubicBezTo>
                  <a:cubicBezTo>
                    <a:pt x="13" y="3"/>
                    <a:pt x="13" y="3"/>
                    <a:pt x="12" y="3"/>
                  </a:cubicBezTo>
                  <a:cubicBezTo>
                    <a:pt x="11" y="3"/>
                    <a:pt x="10" y="3"/>
                    <a:pt x="9" y="4"/>
                  </a:cubicBezTo>
                  <a:cubicBezTo>
                    <a:pt x="7" y="6"/>
                    <a:pt x="5" y="10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25"/>
                    <a:pt x="2" y="27"/>
                    <a:pt x="4" y="31"/>
                  </a:cubicBezTo>
                  <a:cubicBezTo>
                    <a:pt x="1" y="17"/>
                    <a:pt x="9" y="9"/>
                    <a:pt x="12" y="9"/>
                  </a:cubicBezTo>
                  <a:cubicBezTo>
                    <a:pt x="12" y="9"/>
                    <a:pt x="12" y="9"/>
                    <a:pt x="13" y="9"/>
                  </a:cubicBezTo>
                  <a:cubicBezTo>
                    <a:pt x="9" y="13"/>
                    <a:pt x="7" y="26"/>
                    <a:pt x="15" y="34"/>
                  </a:cubicBezTo>
                  <a:cubicBezTo>
                    <a:pt x="11" y="29"/>
                    <a:pt x="12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9" y="10"/>
                    <a:pt x="19" y="18"/>
                    <a:pt x="22" y="24"/>
                  </a:cubicBezTo>
                  <a:cubicBezTo>
                    <a:pt x="22" y="19"/>
                    <a:pt x="19" y="11"/>
                    <a:pt x="19" y="9"/>
                  </a:cubicBezTo>
                  <a:cubicBezTo>
                    <a:pt x="22" y="9"/>
                    <a:pt x="25" y="20"/>
                    <a:pt x="26" y="23"/>
                  </a:cubicBezTo>
                  <a:cubicBezTo>
                    <a:pt x="27" y="16"/>
                    <a:pt x="21" y="8"/>
                    <a:pt x="23" y="8"/>
                  </a:cubicBezTo>
                  <a:cubicBezTo>
                    <a:pt x="23" y="8"/>
                    <a:pt x="24" y="8"/>
                    <a:pt x="24" y="8"/>
                  </a:cubicBezTo>
                  <a:cubicBezTo>
                    <a:pt x="26" y="9"/>
                    <a:pt x="32" y="22"/>
                    <a:pt x="32" y="27"/>
                  </a:cubicBezTo>
                  <a:cubicBezTo>
                    <a:pt x="36" y="21"/>
                    <a:pt x="25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30" y="7"/>
                    <a:pt x="40" y="18"/>
                    <a:pt x="40" y="25"/>
                  </a:cubicBezTo>
                  <a:cubicBezTo>
                    <a:pt x="43" y="14"/>
                    <a:pt x="28" y="3"/>
                    <a:pt x="29" y="3"/>
                  </a:cubicBezTo>
                  <a:cubicBezTo>
                    <a:pt x="29" y="3"/>
                    <a:pt x="30" y="4"/>
                    <a:pt x="32" y="5"/>
                  </a:cubicBezTo>
                  <a:cubicBezTo>
                    <a:pt x="42" y="9"/>
                    <a:pt x="44" y="15"/>
                    <a:pt x="50" y="21"/>
                  </a:cubicBezTo>
                  <a:cubicBezTo>
                    <a:pt x="48" y="15"/>
                    <a:pt x="41" y="9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4" y="3"/>
                    <a:pt x="29" y="1"/>
                    <a:pt x="25" y="0"/>
                  </a:cubicBezTo>
                  <a:cubicBezTo>
                    <a:pt x="25" y="0"/>
                    <a:pt x="24" y="0"/>
                    <a:pt x="24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0" name="Freeform 547">
              <a:extLst>
                <a:ext uri="{FF2B5EF4-FFF2-40B4-BE49-F238E27FC236}">
                  <a16:creationId xmlns:a16="http://schemas.microsoft.com/office/drawing/2014/main" id="{A54B5E19-EDF1-446D-8B16-448A53AB2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9308" y="569054"/>
              <a:ext cx="123516" cy="179659"/>
            </a:xfrm>
            <a:custGeom>
              <a:avLst/>
              <a:gdLst>
                <a:gd name="T0" fmla="*/ 7 w 24"/>
                <a:gd name="T1" fmla="*/ 0 h 35"/>
                <a:gd name="T2" fmla="*/ 6 w 24"/>
                <a:gd name="T3" fmla="*/ 1 h 35"/>
                <a:gd name="T4" fmla="*/ 2 w 24"/>
                <a:gd name="T5" fmla="*/ 4 h 35"/>
                <a:gd name="T6" fmla="*/ 0 w 24"/>
                <a:gd name="T7" fmla="*/ 14 h 35"/>
                <a:gd name="T8" fmla="*/ 4 w 24"/>
                <a:gd name="T9" fmla="*/ 32 h 35"/>
                <a:gd name="T10" fmla="*/ 5 w 24"/>
                <a:gd name="T11" fmla="*/ 35 h 35"/>
                <a:gd name="T12" fmla="*/ 2 w 24"/>
                <a:gd name="T13" fmla="*/ 12 h 35"/>
                <a:gd name="T14" fmla="*/ 4 w 24"/>
                <a:gd name="T15" fmla="*/ 16 h 35"/>
                <a:gd name="T16" fmla="*/ 12 w 24"/>
                <a:gd name="T17" fmla="*/ 32 h 35"/>
                <a:gd name="T18" fmla="*/ 11 w 24"/>
                <a:gd name="T19" fmla="*/ 30 h 35"/>
                <a:gd name="T20" fmla="*/ 5 w 24"/>
                <a:gd name="T21" fmla="*/ 6 h 35"/>
                <a:gd name="T22" fmla="*/ 5 w 24"/>
                <a:gd name="T23" fmla="*/ 6 h 35"/>
                <a:gd name="T24" fmla="*/ 8 w 24"/>
                <a:gd name="T25" fmla="*/ 13 h 35"/>
                <a:gd name="T26" fmla="*/ 12 w 24"/>
                <a:gd name="T27" fmla="*/ 20 h 35"/>
                <a:gd name="T28" fmla="*/ 12 w 24"/>
                <a:gd name="T29" fmla="*/ 20 h 35"/>
                <a:gd name="T30" fmla="*/ 7 w 24"/>
                <a:gd name="T31" fmla="*/ 5 h 35"/>
                <a:gd name="T32" fmla="*/ 7 w 24"/>
                <a:gd name="T33" fmla="*/ 5 h 35"/>
                <a:gd name="T34" fmla="*/ 20 w 24"/>
                <a:gd name="T35" fmla="*/ 25 h 35"/>
                <a:gd name="T36" fmla="*/ 20 w 24"/>
                <a:gd name="T37" fmla="*/ 25 h 35"/>
                <a:gd name="T38" fmla="*/ 9 w 24"/>
                <a:gd name="T39" fmla="*/ 4 h 35"/>
                <a:gd name="T40" fmla="*/ 10 w 24"/>
                <a:gd name="T41" fmla="*/ 4 h 35"/>
                <a:gd name="T42" fmla="*/ 22 w 24"/>
                <a:gd name="T43" fmla="*/ 19 h 35"/>
                <a:gd name="T44" fmla="*/ 22 w 24"/>
                <a:gd name="T45" fmla="*/ 19 h 35"/>
                <a:gd name="T46" fmla="*/ 19 w 24"/>
                <a:gd name="T47" fmla="*/ 12 h 35"/>
                <a:gd name="T48" fmla="*/ 19 w 24"/>
                <a:gd name="T49" fmla="*/ 12 h 35"/>
                <a:gd name="T50" fmla="*/ 18 w 24"/>
                <a:gd name="T51" fmla="*/ 11 h 35"/>
                <a:gd name="T52" fmla="*/ 18 w 24"/>
                <a:gd name="T53" fmla="*/ 11 h 35"/>
                <a:gd name="T54" fmla="*/ 18 w 24"/>
                <a:gd name="T55" fmla="*/ 11 h 35"/>
                <a:gd name="T56" fmla="*/ 17 w 24"/>
                <a:gd name="T57" fmla="*/ 10 h 35"/>
                <a:gd name="T58" fmla="*/ 7 w 24"/>
                <a:gd name="T5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" h="35">
                  <a:moveTo>
                    <a:pt x="7" y="0"/>
                  </a:moveTo>
                  <a:cubicBezTo>
                    <a:pt x="7" y="0"/>
                    <a:pt x="6" y="0"/>
                    <a:pt x="6" y="1"/>
                  </a:cubicBezTo>
                  <a:cubicBezTo>
                    <a:pt x="5" y="3"/>
                    <a:pt x="4" y="0"/>
                    <a:pt x="2" y="4"/>
                  </a:cubicBezTo>
                  <a:cubicBezTo>
                    <a:pt x="1" y="5"/>
                    <a:pt x="0" y="9"/>
                    <a:pt x="0" y="14"/>
                  </a:cubicBezTo>
                  <a:cubicBezTo>
                    <a:pt x="0" y="19"/>
                    <a:pt x="1" y="26"/>
                    <a:pt x="4" y="32"/>
                  </a:cubicBezTo>
                  <a:cubicBezTo>
                    <a:pt x="4" y="33"/>
                    <a:pt x="5" y="34"/>
                    <a:pt x="5" y="35"/>
                  </a:cubicBezTo>
                  <a:cubicBezTo>
                    <a:pt x="2" y="29"/>
                    <a:pt x="1" y="12"/>
                    <a:pt x="2" y="12"/>
                  </a:cubicBezTo>
                  <a:cubicBezTo>
                    <a:pt x="2" y="12"/>
                    <a:pt x="3" y="13"/>
                    <a:pt x="4" y="16"/>
                  </a:cubicBezTo>
                  <a:cubicBezTo>
                    <a:pt x="6" y="25"/>
                    <a:pt x="11" y="32"/>
                    <a:pt x="12" y="32"/>
                  </a:cubicBezTo>
                  <a:cubicBezTo>
                    <a:pt x="12" y="32"/>
                    <a:pt x="12" y="31"/>
                    <a:pt x="11" y="30"/>
                  </a:cubicBezTo>
                  <a:cubicBezTo>
                    <a:pt x="8" y="25"/>
                    <a:pt x="3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7" y="10"/>
                    <a:pt x="8" y="13"/>
                  </a:cubicBezTo>
                  <a:cubicBezTo>
                    <a:pt x="9" y="17"/>
                    <a:pt x="11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3" y="17"/>
                    <a:pt x="5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10" y="7"/>
                    <a:pt x="19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2"/>
                    <a:pt x="7" y="4"/>
                    <a:pt x="9" y="4"/>
                  </a:cubicBezTo>
                  <a:cubicBezTo>
                    <a:pt x="9" y="4"/>
                    <a:pt x="10" y="4"/>
                    <a:pt x="10" y="4"/>
                  </a:cubicBezTo>
                  <a:cubicBezTo>
                    <a:pt x="13" y="5"/>
                    <a:pt x="20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4" y="18"/>
                    <a:pt x="20" y="14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0"/>
                    <a:pt x="17" y="10"/>
                    <a:pt x="17" y="10"/>
                  </a:cubicBezTo>
                  <a:cubicBezTo>
                    <a:pt x="11" y="2"/>
                    <a:pt x="9" y="0"/>
                    <a:pt x="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" name="Freeform 548">
              <a:extLst>
                <a:ext uri="{FF2B5EF4-FFF2-40B4-BE49-F238E27FC236}">
                  <a16:creationId xmlns:a16="http://schemas.microsoft.com/office/drawing/2014/main" id="{E45A087D-C9EB-48F2-8F30-A98CD1B8F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2613" y="905915"/>
              <a:ext cx="175168" cy="67372"/>
            </a:xfrm>
            <a:custGeom>
              <a:avLst/>
              <a:gdLst>
                <a:gd name="T0" fmla="*/ 4 w 34"/>
                <a:gd name="T1" fmla="*/ 0 h 13"/>
                <a:gd name="T2" fmla="*/ 0 w 34"/>
                <a:gd name="T3" fmla="*/ 1 h 13"/>
                <a:gd name="T4" fmla="*/ 9 w 34"/>
                <a:gd name="T5" fmla="*/ 9 h 13"/>
                <a:gd name="T6" fmla="*/ 20 w 34"/>
                <a:gd name="T7" fmla="*/ 13 h 13"/>
                <a:gd name="T8" fmla="*/ 21 w 34"/>
                <a:gd name="T9" fmla="*/ 13 h 13"/>
                <a:gd name="T10" fmla="*/ 32 w 34"/>
                <a:gd name="T11" fmla="*/ 11 h 13"/>
                <a:gd name="T12" fmla="*/ 33 w 34"/>
                <a:gd name="T13" fmla="*/ 10 h 13"/>
                <a:gd name="T14" fmla="*/ 30 w 34"/>
                <a:gd name="T15" fmla="*/ 10 h 13"/>
                <a:gd name="T16" fmla="*/ 23 w 34"/>
                <a:gd name="T17" fmla="*/ 11 h 13"/>
                <a:gd name="T18" fmla="*/ 10 w 34"/>
                <a:gd name="T19" fmla="*/ 8 h 13"/>
                <a:gd name="T20" fmla="*/ 9 w 34"/>
                <a:gd name="T21" fmla="*/ 6 h 13"/>
                <a:gd name="T22" fmla="*/ 24 w 34"/>
                <a:gd name="T23" fmla="*/ 8 h 13"/>
                <a:gd name="T24" fmla="*/ 24 w 34"/>
                <a:gd name="T25" fmla="*/ 8 h 13"/>
                <a:gd name="T26" fmla="*/ 21 w 34"/>
                <a:gd name="T27" fmla="*/ 6 h 13"/>
                <a:gd name="T28" fmla="*/ 8 w 34"/>
                <a:gd name="T29" fmla="*/ 3 h 13"/>
                <a:gd name="T30" fmla="*/ 9 w 34"/>
                <a:gd name="T31" fmla="*/ 3 h 13"/>
                <a:gd name="T32" fmla="*/ 15 w 34"/>
                <a:gd name="T33" fmla="*/ 3 h 13"/>
                <a:gd name="T34" fmla="*/ 23 w 34"/>
                <a:gd name="T35" fmla="*/ 4 h 13"/>
                <a:gd name="T36" fmla="*/ 28 w 34"/>
                <a:gd name="T37" fmla="*/ 3 h 13"/>
                <a:gd name="T38" fmla="*/ 27 w 34"/>
                <a:gd name="T39" fmla="*/ 1 h 13"/>
                <a:gd name="T40" fmla="*/ 27 w 34"/>
                <a:gd name="T41" fmla="*/ 1 h 13"/>
                <a:gd name="T42" fmla="*/ 27 w 34"/>
                <a:gd name="T43" fmla="*/ 1 h 13"/>
                <a:gd name="T44" fmla="*/ 27 w 34"/>
                <a:gd name="T45" fmla="*/ 1 h 13"/>
                <a:gd name="T46" fmla="*/ 23 w 34"/>
                <a:gd name="T47" fmla="*/ 1 h 13"/>
                <a:gd name="T48" fmla="*/ 22 w 34"/>
                <a:gd name="T49" fmla="*/ 1 h 13"/>
                <a:gd name="T50" fmla="*/ 22 w 34"/>
                <a:gd name="T51" fmla="*/ 1 h 13"/>
                <a:gd name="T52" fmla="*/ 22 w 34"/>
                <a:gd name="T53" fmla="*/ 1 h 13"/>
                <a:gd name="T54" fmla="*/ 15 w 34"/>
                <a:gd name="T55" fmla="*/ 0 h 13"/>
                <a:gd name="T56" fmla="*/ 12 w 34"/>
                <a:gd name="T57" fmla="*/ 0 h 13"/>
                <a:gd name="T58" fmla="*/ 11 w 34"/>
                <a:gd name="T59" fmla="*/ 0 h 13"/>
                <a:gd name="T60" fmla="*/ 4 w 34"/>
                <a:gd name="T6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4" h="13">
                  <a:moveTo>
                    <a:pt x="4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2" y="5"/>
                    <a:pt x="9" y="9"/>
                  </a:cubicBezTo>
                  <a:cubicBezTo>
                    <a:pt x="11" y="11"/>
                    <a:pt x="15" y="12"/>
                    <a:pt x="20" y="13"/>
                  </a:cubicBezTo>
                  <a:cubicBezTo>
                    <a:pt x="20" y="13"/>
                    <a:pt x="20" y="13"/>
                    <a:pt x="21" y="13"/>
                  </a:cubicBezTo>
                  <a:cubicBezTo>
                    <a:pt x="24" y="13"/>
                    <a:pt x="30" y="13"/>
                    <a:pt x="32" y="11"/>
                  </a:cubicBezTo>
                  <a:cubicBezTo>
                    <a:pt x="33" y="10"/>
                    <a:pt x="34" y="10"/>
                    <a:pt x="33" y="10"/>
                  </a:cubicBezTo>
                  <a:cubicBezTo>
                    <a:pt x="32" y="10"/>
                    <a:pt x="31" y="10"/>
                    <a:pt x="30" y="10"/>
                  </a:cubicBezTo>
                  <a:cubicBezTo>
                    <a:pt x="28" y="11"/>
                    <a:pt x="25" y="11"/>
                    <a:pt x="23" y="11"/>
                  </a:cubicBezTo>
                  <a:cubicBezTo>
                    <a:pt x="19" y="11"/>
                    <a:pt x="14" y="10"/>
                    <a:pt x="10" y="8"/>
                  </a:cubicBezTo>
                  <a:cubicBezTo>
                    <a:pt x="8" y="6"/>
                    <a:pt x="8" y="6"/>
                    <a:pt x="9" y="6"/>
                  </a:cubicBezTo>
                  <a:cubicBezTo>
                    <a:pt x="11" y="6"/>
                    <a:pt x="19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31" y="8"/>
                    <a:pt x="25" y="6"/>
                    <a:pt x="21" y="6"/>
                  </a:cubicBezTo>
                  <a:cubicBezTo>
                    <a:pt x="16" y="5"/>
                    <a:pt x="10" y="4"/>
                    <a:pt x="8" y="3"/>
                  </a:cubicBezTo>
                  <a:cubicBezTo>
                    <a:pt x="8" y="3"/>
                    <a:pt x="8" y="3"/>
                    <a:pt x="9" y="3"/>
                  </a:cubicBezTo>
                  <a:cubicBezTo>
                    <a:pt x="10" y="3"/>
                    <a:pt x="12" y="3"/>
                    <a:pt x="15" y="3"/>
                  </a:cubicBezTo>
                  <a:cubicBezTo>
                    <a:pt x="17" y="3"/>
                    <a:pt x="20" y="4"/>
                    <a:pt x="23" y="4"/>
                  </a:cubicBezTo>
                  <a:cubicBezTo>
                    <a:pt x="25" y="4"/>
                    <a:pt x="27" y="3"/>
                    <a:pt x="28" y="3"/>
                  </a:cubicBezTo>
                  <a:cubicBezTo>
                    <a:pt x="34" y="2"/>
                    <a:pt x="32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6" y="1"/>
                    <a:pt x="24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19" y="1"/>
                    <a:pt x="17" y="0"/>
                    <a:pt x="15" y="0"/>
                  </a:cubicBezTo>
                  <a:cubicBezTo>
                    <a:pt x="14" y="0"/>
                    <a:pt x="13" y="0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9" y="0"/>
                    <a:pt x="6" y="0"/>
                    <a:pt x="4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" name="Freeform 549">
              <a:extLst>
                <a:ext uri="{FF2B5EF4-FFF2-40B4-BE49-F238E27FC236}">
                  <a16:creationId xmlns:a16="http://schemas.microsoft.com/office/drawing/2014/main" id="{7BA91846-1D03-45DF-BC06-D52F0DD06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9980" y="771170"/>
              <a:ext cx="128007" cy="112287"/>
            </a:xfrm>
            <a:custGeom>
              <a:avLst/>
              <a:gdLst>
                <a:gd name="T0" fmla="*/ 24 w 25"/>
                <a:gd name="T1" fmla="*/ 0 h 22"/>
                <a:gd name="T2" fmla="*/ 5 w 25"/>
                <a:gd name="T3" fmla="*/ 9 h 22"/>
                <a:gd name="T4" fmla="*/ 4 w 25"/>
                <a:gd name="T5" fmla="*/ 10 h 22"/>
                <a:gd name="T6" fmla="*/ 18 w 25"/>
                <a:gd name="T7" fmla="*/ 4 h 22"/>
                <a:gd name="T8" fmla="*/ 18 w 25"/>
                <a:gd name="T9" fmla="*/ 5 h 22"/>
                <a:gd name="T10" fmla="*/ 6 w 25"/>
                <a:gd name="T11" fmla="*/ 14 h 22"/>
                <a:gd name="T12" fmla="*/ 6 w 25"/>
                <a:gd name="T13" fmla="*/ 14 h 22"/>
                <a:gd name="T14" fmla="*/ 19 w 25"/>
                <a:gd name="T15" fmla="*/ 6 h 22"/>
                <a:gd name="T16" fmla="*/ 18 w 25"/>
                <a:gd name="T17" fmla="*/ 8 h 22"/>
                <a:gd name="T18" fmla="*/ 2 w 25"/>
                <a:gd name="T19" fmla="*/ 22 h 22"/>
                <a:gd name="T20" fmla="*/ 3 w 25"/>
                <a:gd name="T21" fmla="*/ 22 h 22"/>
                <a:gd name="T22" fmla="*/ 4 w 25"/>
                <a:gd name="T23" fmla="*/ 22 h 22"/>
                <a:gd name="T24" fmla="*/ 22 w 25"/>
                <a:gd name="T25" fmla="*/ 7 h 22"/>
                <a:gd name="T26" fmla="*/ 25 w 25"/>
                <a:gd name="T27" fmla="*/ 1 h 22"/>
                <a:gd name="T28" fmla="*/ 24 w 25"/>
                <a:gd name="T2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" h="22">
                  <a:moveTo>
                    <a:pt x="24" y="0"/>
                  </a:moveTo>
                  <a:cubicBezTo>
                    <a:pt x="22" y="0"/>
                    <a:pt x="16" y="2"/>
                    <a:pt x="5" y="9"/>
                  </a:cubicBezTo>
                  <a:cubicBezTo>
                    <a:pt x="5" y="9"/>
                    <a:pt x="4" y="9"/>
                    <a:pt x="4" y="10"/>
                  </a:cubicBezTo>
                  <a:cubicBezTo>
                    <a:pt x="8" y="9"/>
                    <a:pt x="16" y="4"/>
                    <a:pt x="18" y="4"/>
                  </a:cubicBezTo>
                  <a:cubicBezTo>
                    <a:pt x="18" y="4"/>
                    <a:pt x="18" y="4"/>
                    <a:pt x="18" y="5"/>
                  </a:cubicBezTo>
                  <a:cubicBezTo>
                    <a:pt x="17" y="7"/>
                    <a:pt x="3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9" y="14"/>
                    <a:pt x="18" y="6"/>
                    <a:pt x="19" y="6"/>
                  </a:cubicBezTo>
                  <a:cubicBezTo>
                    <a:pt x="19" y="6"/>
                    <a:pt x="19" y="7"/>
                    <a:pt x="18" y="8"/>
                  </a:cubicBezTo>
                  <a:cubicBezTo>
                    <a:pt x="11" y="14"/>
                    <a:pt x="0" y="21"/>
                    <a:pt x="2" y="22"/>
                  </a:cubicBezTo>
                  <a:cubicBezTo>
                    <a:pt x="2" y="22"/>
                    <a:pt x="2" y="22"/>
                    <a:pt x="3" y="22"/>
                  </a:cubicBezTo>
                  <a:cubicBezTo>
                    <a:pt x="3" y="22"/>
                    <a:pt x="4" y="22"/>
                    <a:pt x="4" y="22"/>
                  </a:cubicBezTo>
                  <a:cubicBezTo>
                    <a:pt x="11" y="16"/>
                    <a:pt x="17" y="10"/>
                    <a:pt x="22" y="7"/>
                  </a:cubicBezTo>
                  <a:cubicBezTo>
                    <a:pt x="23" y="5"/>
                    <a:pt x="25" y="3"/>
                    <a:pt x="25" y="1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3" name="Freeform 550">
              <a:extLst>
                <a:ext uri="{FF2B5EF4-FFF2-40B4-BE49-F238E27FC236}">
                  <a16:creationId xmlns:a16="http://schemas.microsoft.com/office/drawing/2014/main" id="{178AB7F3-283E-49EC-9AC5-BCA0830BAA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9980" y="506173"/>
              <a:ext cx="56144" cy="62881"/>
            </a:xfrm>
            <a:custGeom>
              <a:avLst/>
              <a:gdLst>
                <a:gd name="T0" fmla="*/ 11 w 11"/>
                <a:gd name="T1" fmla="*/ 0 h 12"/>
                <a:gd name="T2" fmla="*/ 0 w 11"/>
                <a:gd name="T3" fmla="*/ 12 h 12"/>
                <a:gd name="T4" fmla="*/ 11 w 11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2">
                  <a:moveTo>
                    <a:pt x="11" y="0"/>
                  </a:moveTo>
                  <a:cubicBezTo>
                    <a:pt x="8" y="2"/>
                    <a:pt x="4" y="9"/>
                    <a:pt x="0" y="12"/>
                  </a:cubicBezTo>
                  <a:cubicBezTo>
                    <a:pt x="5" y="8"/>
                    <a:pt x="9" y="2"/>
                    <a:pt x="1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4" name="Freeform 551">
              <a:extLst>
                <a:ext uri="{FF2B5EF4-FFF2-40B4-BE49-F238E27FC236}">
                  <a16:creationId xmlns:a16="http://schemas.microsoft.com/office/drawing/2014/main" id="{A1045102-26BF-41B5-A2D9-BE09BF5CE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4260" y="490453"/>
              <a:ext cx="76355" cy="87584"/>
            </a:xfrm>
            <a:custGeom>
              <a:avLst/>
              <a:gdLst>
                <a:gd name="T0" fmla="*/ 12 w 15"/>
                <a:gd name="T1" fmla="*/ 0 h 17"/>
                <a:gd name="T2" fmla="*/ 12 w 15"/>
                <a:gd name="T3" fmla="*/ 1 h 17"/>
                <a:gd name="T4" fmla="*/ 0 w 15"/>
                <a:gd name="T5" fmla="*/ 17 h 17"/>
                <a:gd name="T6" fmla="*/ 3 w 15"/>
                <a:gd name="T7" fmla="*/ 15 h 17"/>
                <a:gd name="T8" fmla="*/ 14 w 15"/>
                <a:gd name="T9" fmla="*/ 3 h 17"/>
                <a:gd name="T10" fmla="*/ 15 w 15"/>
                <a:gd name="T11" fmla="*/ 3 h 17"/>
                <a:gd name="T12" fmla="*/ 15 w 15"/>
                <a:gd name="T13" fmla="*/ 3 h 17"/>
                <a:gd name="T14" fmla="*/ 12 w 15"/>
                <a:gd name="T1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7">
                  <a:moveTo>
                    <a:pt x="12" y="0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2" y="4"/>
                    <a:pt x="4" y="12"/>
                    <a:pt x="0" y="17"/>
                  </a:cubicBezTo>
                  <a:cubicBezTo>
                    <a:pt x="1" y="16"/>
                    <a:pt x="2" y="16"/>
                    <a:pt x="3" y="15"/>
                  </a:cubicBezTo>
                  <a:cubicBezTo>
                    <a:pt x="7" y="12"/>
                    <a:pt x="11" y="5"/>
                    <a:pt x="14" y="3"/>
                  </a:cubicBezTo>
                  <a:cubicBezTo>
                    <a:pt x="14" y="3"/>
                    <a:pt x="14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5" name="Freeform 552">
              <a:extLst>
                <a:ext uri="{FF2B5EF4-FFF2-40B4-BE49-F238E27FC236}">
                  <a16:creationId xmlns:a16="http://schemas.microsoft.com/office/drawing/2014/main" id="{A88CEE5C-17B4-4AFA-98B6-35E0B967EA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0615" y="50617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6" name="Oval 553">
              <a:extLst>
                <a:ext uri="{FF2B5EF4-FFF2-40B4-BE49-F238E27FC236}">
                  <a16:creationId xmlns:a16="http://schemas.microsoft.com/office/drawing/2014/main" id="{303B9195-7978-4B29-A434-B0FAEE4BFF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40615" y="506173"/>
              <a:ext cx="2246" cy="2246"/>
            </a:xfrm>
            <a:prstGeom prst="ellipse">
              <a:avLst/>
            </a:pr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7" name="Freeform 554">
              <a:extLst>
                <a:ext uri="{FF2B5EF4-FFF2-40B4-BE49-F238E27FC236}">
                  <a16:creationId xmlns:a16="http://schemas.microsoft.com/office/drawing/2014/main" id="{C5C2BB20-4D3C-465C-83AF-F01C7CCE1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4895" y="510664"/>
              <a:ext cx="31440" cy="67372"/>
            </a:xfrm>
            <a:custGeom>
              <a:avLst/>
              <a:gdLst>
                <a:gd name="T0" fmla="*/ 6 w 6"/>
                <a:gd name="T1" fmla="*/ 0 h 13"/>
                <a:gd name="T2" fmla="*/ 0 w 6"/>
                <a:gd name="T3" fmla="*/ 13 h 13"/>
                <a:gd name="T4" fmla="*/ 6 w 6"/>
                <a:gd name="T5" fmla="*/ 0 h 13"/>
                <a:gd name="T6" fmla="*/ 6 w 6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3">
                  <a:moveTo>
                    <a:pt x="6" y="0"/>
                  </a:moveTo>
                  <a:cubicBezTo>
                    <a:pt x="4" y="2"/>
                    <a:pt x="3" y="10"/>
                    <a:pt x="0" y="13"/>
                  </a:cubicBezTo>
                  <a:cubicBezTo>
                    <a:pt x="3" y="10"/>
                    <a:pt x="4" y="2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8" name="Freeform 555">
              <a:extLst>
                <a:ext uri="{FF2B5EF4-FFF2-40B4-BE49-F238E27FC236}">
                  <a16:creationId xmlns:a16="http://schemas.microsoft.com/office/drawing/2014/main" id="{E10984F9-6B6B-4F45-A624-2B36D4488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4895" y="506173"/>
              <a:ext cx="31440" cy="71864"/>
            </a:xfrm>
            <a:custGeom>
              <a:avLst/>
              <a:gdLst>
                <a:gd name="T0" fmla="*/ 3 w 6"/>
                <a:gd name="T1" fmla="*/ 0 h 14"/>
                <a:gd name="T2" fmla="*/ 4 w 6"/>
                <a:gd name="T3" fmla="*/ 2 h 14"/>
                <a:gd name="T4" fmla="*/ 0 w 6"/>
                <a:gd name="T5" fmla="*/ 14 h 14"/>
                <a:gd name="T6" fmla="*/ 0 w 6"/>
                <a:gd name="T7" fmla="*/ 14 h 14"/>
                <a:gd name="T8" fmla="*/ 6 w 6"/>
                <a:gd name="T9" fmla="*/ 1 h 14"/>
                <a:gd name="T10" fmla="*/ 3 w 6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4">
                  <a:moveTo>
                    <a:pt x="3" y="0"/>
                  </a:moveTo>
                  <a:cubicBezTo>
                    <a:pt x="3" y="0"/>
                    <a:pt x="4" y="1"/>
                    <a:pt x="4" y="2"/>
                  </a:cubicBezTo>
                  <a:cubicBezTo>
                    <a:pt x="4" y="4"/>
                    <a:pt x="1" y="9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1"/>
                    <a:pt x="4" y="3"/>
                    <a:pt x="6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" name="Freeform 556">
              <a:extLst>
                <a:ext uri="{FF2B5EF4-FFF2-40B4-BE49-F238E27FC236}">
                  <a16:creationId xmlns:a16="http://schemas.microsoft.com/office/drawing/2014/main" id="{C3B907CE-8F6E-416A-A106-9F89061926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6336" y="510664"/>
              <a:ext cx="4491" cy="673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" name="Freeform 557">
              <a:extLst>
                <a:ext uri="{FF2B5EF4-FFF2-40B4-BE49-F238E27FC236}">
                  <a16:creationId xmlns:a16="http://schemas.microsoft.com/office/drawing/2014/main" id="{C193766D-6D78-4886-95FF-9FFD70D2C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6336" y="510664"/>
              <a:ext cx="4491" cy="673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1 h 1"/>
                <a:gd name="T8" fmla="*/ 1 w 1"/>
                <a:gd name="T9" fmla="*/ 1 h 1"/>
                <a:gd name="T10" fmla="*/ 0 w 1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1" name="Freeform 558">
              <a:extLst>
                <a:ext uri="{FF2B5EF4-FFF2-40B4-BE49-F238E27FC236}">
                  <a16:creationId xmlns:a16="http://schemas.microsoft.com/office/drawing/2014/main" id="{89E356E6-F423-46A9-A055-67D6C6D20A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12608" y="465750"/>
              <a:ext cx="35932" cy="31440"/>
            </a:xfrm>
            <a:custGeom>
              <a:avLst/>
              <a:gdLst>
                <a:gd name="T0" fmla="*/ 6 w 7"/>
                <a:gd name="T1" fmla="*/ 1 h 6"/>
                <a:gd name="T2" fmla="*/ 0 w 7"/>
                <a:gd name="T3" fmla="*/ 6 h 6"/>
                <a:gd name="T4" fmla="*/ 6 w 7"/>
                <a:gd name="T5" fmla="*/ 1 h 6"/>
                <a:gd name="T6" fmla="*/ 7 w 7"/>
                <a:gd name="T7" fmla="*/ 0 h 6"/>
                <a:gd name="T8" fmla="*/ 7 w 7"/>
                <a:gd name="T9" fmla="*/ 0 h 6"/>
                <a:gd name="T10" fmla="*/ 7 w 7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6" y="1"/>
                  </a:moveTo>
                  <a:cubicBezTo>
                    <a:pt x="4" y="2"/>
                    <a:pt x="2" y="4"/>
                    <a:pt x="0" y="6"/>
                  </a:cubicBezTo>
                  <a:cubicBezTo>
                    <a:pt x="2" y="4"/>
                    <a:pt x="4" y="2"/>
                    <a:pt x="6" y="1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" name="Freeform 559">
              <a:extLst>
                <a:ext uri="{FF2B5EF4-FFF2-40B4-BE49-F238E27FC236}">
                  <a16:creationId xmlns:a16="http://schemas.microsoft.com/office/drawing/2014/main" id="{646A5DB3-1D8D-4364-A3B4-A59893B0E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01379" y="465750"/>
              <a:ext cx="62881" cy="56144"/>
            </a:xfrm>
            <a:custGeom>
              <a:avLst/>
              <a:gdLst>
                <a:gd name="T0" fmla="*/ 9 w 12"/>
                <a:gd name="T1" fmla="*/ 0 h 11"/>
                <a:gd name="T2" fmla="*/ 9 w 12"/>
                <a:gd name="T3" fmla="*/ 0 h 11"/>
                <a:gd name="T4" fmla="*/ 9 w 12"/>
                <a:gd name="T5" fmla="*/ 0 h 11"/>
                <a:gd name="T6" fmla="*/ 8 w 12"/>
                <a:gd name="T7" fmla="*/ 1 h 11"/>
                <a:gd name="T8" fmla="*/ 2 w 12"/>
                <a:gd name="T9" fmla="*/ 6 h 11"/>
                <a:gd name="T10" fmla="*/ 0 w 12"/>
                <a:gd name="T11" fmla="*/ 11 h 11"/>
                <a:gd name="T12" fmla="*/ 12 w 12"/>
                <a:gd name="T13" fmla="*/ 0 h 11"/>
                <a:gd name="T14" fmla="*/ 9 w 12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1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6" y="2"/>
                    <a:pt x="4" y="4"/>
                    <a:pt x="2" y="6"/>
                  </a:cubicBezTo>
                  <a:cubicBezTo>
                    <a:pt x="1" y="7"/>
                    <a:pt x="0" y="9"/>
                    <a:pt x="0" y="11"/>
                  </a:cubicBezTo>
                  <a:cubicBezTo>
                    <a:pt x="2" y="8"/>
                    <a:pt x="5" y="4"/>
                    <a:pt x="12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604" name="Rectangle 6603">
            <a:extLst>
              <a:ext uri="{FF2B5EF4-FFF2-40B4-BE49-F238E27FC236}">
                <a16:creationId xmlns:a16="http://schemas.microsoft.com/office/drawing/2014/main" id="{66B60A51-CD22-46E2-8999-EE704B97FAA4}"/>
              </a:ext>
            </a:extLst>
          </p:cNvPr>
          <p:cNvSpPr/>
          <p:nvPr/>
        </p:nvSpPr>
        <p:spPr>
          <a:xfrm>
            <a:off x="722627" y="6141581"/>
            <a:ext cx="1505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Lorem ipsum</a:t>
            </a:r>
          </a:p>
        </p:txBody>
      </p:sp>
      <p:sp>
        <p:nvSpPr>
          <p:cNvPr id="845" name="Rectangle 844">
            <a:extLst>
              <a:ext uri="{FF2B5EF4-FFF2-40B4-BE49-F238E27FC236}">
                <a16:creationId xmlns:a16="http://schemas.microsoft.com/office/drawing/2014/main" id="{B6315A47-28BE-4E20-9888-96AC4440CF38}"/>
              </a:ext>
            </a:extLst>
          </p:cNvPr>
          <p:cNvSpPr/>
          <p:nvPr/>
        </p:nvSpPr>
        <p:spPr>
          <a:xfrm>
            <a:off x="2492980" y="6141581"/>
            <a:ext cx="1505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Lorem ipsum</a:t>
            </a:r>
          </a:p>
        </p:txBody>
      </p:sp>
      <p:sp>
        <p:nvSpPr>
          <p:cNvPr id="846" name="Rectangle 845">
            <a:extLst>
              <a:ext uri="{FF2B5EF4-FFF2-40B4-BE49-F238E27FC236}">
                <a16:creationId xmlns:a16="http://schemas.microsoft.com/office/drawing/2014/main" id="{468AB204-4710-48E2-A4DD-E15D570132E4}"/>
              </a:ext>
            </a:extLst>
          </p:cNvPr>
          <p:cNvSpPr/>
          <p:nvPr/>
        </p:nvSpPr>
        <p:spPr>
          <a:xfrm>
            <a:off x="4370475" y="6141581"/>
            <a:ext cx="1505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Lorem ipsum</a:t>
            </a:r>
          </a:p>
        </p:txBody>
      </p:sp>
      <p:sp>
        <p:nvSpPr>
          <p:cNvPr id="847" name="Rectangle 846">
            <a:extLst>
              <a:ext uri="{FF2B5EF4-FFF2-40B4-BE49-F238E27FC236}">
                <a16:creationId xmlns:a16="http://schemas.microsoft.com/office/drawing/2014/main" id="{037513FF-A274-4E4B-BF4D-7C309CD2DF26}"/>
              </a:ext>
            </a:extLst>
          </p:cNvPr>
          <p:cNvSpPr/>
          <p:nvPr/>
        </p:nvSpPr>
        <p:spPr>
          <a:xfrm>
            <a:off x="6341394" y="6141581"/>
            <a:ext cx="1505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Lorem ipsum</a:t>
            </a:r>
          </a:p>
        </p:txBody>
      </p:sp>
      <p:sp>
        <p:nvSpPr>
          <p:cNvPr id="848" name="Rectangle 847">
            <a:extLst>
              <a:ext uri="{FF2B5EF4-FFF2-40B4-BE49-F238E27FC236}">
                <a16:creationId xmlns:a16="http://schemas.microsoft.com/office/drawing/2014/main" id="{5981CFC8-9881-40AD-811E-D00A0AB861D4}"/>
              </a:ext>
            </a:extLst>
          </p:cNvPr>
          <p:cNvSpPr/>
          <p:nvPr/>
        </p:nvSpPr>
        <p:spPr>
          <a:xfrm>
            <a:off x="8211431" y="6141581"/>
            <a:ext cx="1505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Lorem ipsum</a:t>
            </a:r>
          </a:p>
        </p:txBody>
      </p:sp>
      <p:sp>
        <p:nvSpPr>
          <p:cNvPr id="849" name="Rectangle 848">
            <a:extLst>
              <a:ext uri="{FF2B5EF4-FFF2-40B4-BE49-F238E27FC236}">
                <a16:creationId xmlns:a16="http://schemas.microsoft.com/office/drawing/2014/main" id="{F2E4ACAA-C52B-45EF-84C4-ACC924AA2F4B}"/>
              </a:ext>
            </a:extLst>
          </p:cNvPr>
          <p:cNvSpPr/>
          <p:nvPr/>
        </p:nvSpPr>
        <p:spPr>
          <a:xfrm>
            <a:off x="9865920" y="6141581"/>
            <a:ext cx="1505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15365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100000">
              <a:schemeClr val="accent4">
                <a:lumMod val="60000"/>
                <a:lumOff val="4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3">
            <a:extLst>
              <a:ext uri="{FF2B5EF4-FFF2-40B4-BE49-F238E27FC236}">
                <a16:creationId xmlns:a16="http://schemas.microsoft.com/office/drawing/2014/main" id="{60CC8F62-3BDA-4863-A0DF-00616832BC27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658813"/>
            <a:ext cx="12192000" cy="619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41AF6E22-54F9-4B21-84F7-42549EACE767}"/>
              </a:ext>
            </a:extLst>
          </p:cNvPr>
          <p:cNvSpPr>
            <a:spLocks/>
          </p:cNvSpPr>
          <p:nvPr/>
        </p:nvSpPr>
        <p:spPr bwMode="auto">
          <a:xfrm>
            <a:off x="0" y="4695369"/>
            <a:ext cx="12192000" cy="2162631"/>
          </a:xfrm>
          <a:custGeom>
            <a:avLst/>
            <a:gdLst>
              <a:gd name="T0" fmla="*/ 2147 w 2148"/>
              <a:gd name="T1" fmla="*/ 0 h 441"/>
              <a:gd name="T2" fmla="*/ 2106 w 2148"/>
              <a:gd name="T3" fmla="*/ 17 h 441"/>
              <a:gd name="T4" fmla="*/ 2100 w 2148"/>
              <a:gd name="T5" fmla="*/ 17 h 441"/>
              <a:gd name="T6" fmla="*/ 2089 w 2148"/>
              <a:gd name="T7" fmla="*/ 16 h 441"/>
              <a:gd name="T8" fmla="*/ 2078 w 2148"/>
              <a:gd name="T9" fmla="*/ 15 h 441"/>
              <a:gd name="T10" fmla="*/ 2054 w 2148"/>
              <a:gd name="T11" fmla="*/ 20 h 441"/>
              <a:gd name="T12" fmla="*/ 2001 w 2148"/>
              <a:gd name="T13" fmla="*/ 88 h 441"/>
              <a:gd name="T14" fmla="*/ 1984 w 2148"/>
              <a:gd name="T15" fmla="*/ 90 h 441"/>
              <a:gd name="T16" fmla="*/ 1968 w 2148"/>
              <a:gd name="T17" fmla="*/ 88 h 441"/>
              <a:gd name="T18" fmla="*/ 1955 w 2148"/>
              <a:gd name="T19" fmla="*/ 87 h 441"/>
              <a:gd name="T20" fmla="*/ 1946 w 2148"/>
              <a:gd name="T21" fmla="*/ 88 h 441"/>
              <a:gd name="T22" fmla="*/ 1896 w 2148"/>
              <a:gd name="T23" fmla="*/ 131 h 441"/>
              <a:gd name="T24" fmla="*/ 1815 w 2148"/>
              <a:gd name="T25" fmla="*/ 171 h 441"/>
              <a:gd name="T26" fmla="*/ 1715 w 2148"/>
              <a:gd name="T27" fmla="*/ 201 h 441"/>
              <a:gd name="T28" fmla="*/ 1621 w 2148"/>
              <a:gd name="T29" fmla="*/ 197 h 441"/>
              <a:gd name="T30" fmla="*/ 1615 w 2148"/>
              <a:gd name="T31" fmla="*/ 197 h 441"/>
              <a:gd name="T32" fmla="*/ 1473 w 2148"/>
              <a:gd name="T33" fmla="*/ 233 h 441"/>
              <a:gd name="T34" fmla="*/ 1298 w 2148"/>
              <a:gd name="T35" fmla="*/ 269 h 441"/>
              <a:gd name="T36" fmla="*/ 1173 w 2148"/>
              <a:gd name="T37" fmla="*/ 248 h 441"/>
              <a:gd name="T38" fmla="*/ 983 w 2148"/>
              <a:gd name="T39" fmla="*/ 211 h 441"/>
              <a:gd name="T40" fmla="*/ 871 w 2148"/>
              <a:gd name="T41" fmla="*/ 230 h 441"/>
              <a:gd name="T42" fmla="*/ 859 w 2148"/>
              <a:gd name="T43" fmla="*/ 231 h 441"/>
              <a:gd name="T44" fmla="*/ 768 w 2148"/>
              <a:gd name="T45" fmla="*/ 196 h 441"/>
              <a:gd name="T46" fmla="*/ 732 w 2148"/>
              <a:gd name="T47" fmla="*/ 183 h 441"/>
              <a:gd name="T48" fmla="*/ 688 w 2148"/>
              <a:gd name="T49" fmla="*/ 191 h 441"/>
              <a:gd name="T50" fmla="*/ 642 w 2148"/>
              <a:gd name="T51" fmla="*/ 167 h 441"/>
              <a:gd name="T52" fmla="*/ 635 w 2148"/>
              <a:gd name="T53" fmla="*/ 166 h 441"/>
              <a:gd name="T54" fmla="*/ 604 w 2148"/>
              <a:gd name="T55" fmla="*/ 173 h 441"/>
              <a:gd name="T56" fmla="*/ 573 w 2148"/>
              <a:gd name="T57" fmla="*/ 179 h 441"/>
              <a:gd name="T58" fmla="*/ 570 w 2148"/>
              <a:gd name="T59" fmla="*/ 179 h 441"/>
              <a:gd name="T60" fmla="*/ 529 w 2148"/>
              <a:gd name="T61" fmla="*/ 143 h 441"/>
              <a:gd name="T62" fmla="*/ 523 w 2148"/>
              <a:gd name="T63" fmla="*/ 142 h 441"/>
              <a:gd name="T64" fmla="*/ 501 w 2148"/>
              <a:gd name="T65" fmla="*/ 149 h 441"/>
              <a:gd name="T66" fmla="*/ 464 w 2148"/>
              <a:gd name="T67" fmla="*/ 125 h 441"/>
              <a:gd name="T68" fmla="*/ 455 w 2148"/>
              <a:gd name="T69" fmla="*/ 123 h 441"/>
              <a:gd name="T70" fmla="*/ 425 w 2148"/>
              <a:gd name="T71" fmla="*/ 133 h 441"/>
              <a:gd name="T72" fmla="*/ 399 w 2148"/>
              <a:gd name="T73" fmla="*/ 143 h 441"/>
              <a:gd name="T74" fmla="*/ 399 w 2148"/>
              <a:gd name="T75" fmla="*/ 143 h 441"/>
              <a:gd name="T76" fmla="*/ 338 w 2148"/>
              <a:gd name="T77" fmla="*/ 129 h 441"/>
              <a:gd name="T78" fmla="*/ 319 w 2148"/>
              <a:gd name="T79" fmla="*/ 130 h 441"/>
              <a:gd name="T80" fmla="*/ 218 w 2148"/>
              <a:gd name="T81" fmla="*/ 195 h 441"/>
              <a:gd name="T82" fmla="*/ 212 w 2148"/>
              <a:gd name="T83" fmla="*/ 196 h 441"/>
              <a:gd name="T84" fmla="*/ 161 w 2148"/>
              <a:gd name="T85" fmla="*/ 174 h 441"/>
              <a:gd name="T86" fmla="*/ 153 w 2148"/>
              <a:gd name="T87" fmla="*/ 174 h 441"/>
              <a:gd name="T88" fmla="*/ 111 w 2148"/>
              <a:gd name="T89" fmla="*/ 187 h 441"/>
              <a:gd name="T90" fmla="*/ 60 w 2148"/>
              <a:gd name="T91" fmla="*/ 143 h 441"/>
              <a:gd name="T92" fmla="*/ 34 w 2148"/>
              <a:gd name="T93" fmla="*/ 136 h 441"/>
              <a:gd name="T94" fmla="*/ 0 w 2148"/>
              <a:gd name="T95" fmla="*/ 147 h 441"/>
              <a:gd name="T96" fmla="*/ 0 w 2148"/>
              <a:gd name="T97" fmla="*/ 441 h 441"/>
              <a:gd name="T98" fmla="*/ 2148 w 2148"/>
              <a:gd name="T99" fmla="*/ 441 h 441"/>
              <a:gd name="T100" fmla="*/ 2148 w 2148"/>
              <a:gd name="T101" fmla="*/ 0 h 441"/>
              <a:gd name="T102" fmla="*/ 2147 w 2148"/>
              <a:gd name="T103" fmla="*/ 0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148" h="441">
                <a:moveTo>
                  <a:pt x="2147" y="0"/>
                </a:moveTo>
                <a:cubicBezTo>
                  <a:pt x="2128" y="0"/>
                  <a:pt x="2125" y="14"/>
                  <a:pt x="2106" y="17"/>
                </a:cubicBezTo>
                <a:cubicBezTo>
                  <a:pt x="2104" y="17"/>
                  <a:pt x="2102" y="17"/>
                  <a:pt x="2100" y="17"/>
                </a:cubicBezTo>
                <a:cubicBezTo>
                  <a:pt x="2096" y="17"/>
                  <a:pt x="2092" y="17"/>
                  <a:pt x="2089" y="16"/>
                </a:cubicBezTo>
                <a:cubicBezTo>
                  <a:pt x="2085" y="16"/>
                  <a:pt x="2082" y="15"/>
                  <a:pt x="2078" y="15"/>
                </a:cubicBezTo>
                <a:cubicBezTo>
                  <a:pt x="2072" y="15"/>
                  <a:pt x="2065" y="16"/>
                  <a:pt x="2054" y="20"/>
                </a:cubicBezTo>
                <a:cubicBezTo>
                  <a:pt x="2027" y="31"/>
                  <a:pt x="2032" y="83"/>
                  <a:pt x="2001" y="88"/>
                </a:cubicBezTo>
                <a:cubicBezTo>
                  <a:pt x="1994" y="89"/>
                  <a:pt x="1989" y="90"/>
                  <a:pt x="1984" y="90"/>
                </a:cubicBezTo>
                <a:cubicBezTo>
                  <a:pt x="1977" y="90"/>
                  <a:pt x="1972" y="89"/>
                  <a:pt x="1968" y="88"/>
                </a:cubicBezTo>
                <a:cubicBezTo>
                  <a:pt x="1963" y="88"/>
                  <a:pt x="1959" y="87"/>
                  <a:pt x="1955" y="87"/>
                </a:cubicBezTo>
                <a:cubicBezTo>
                  <a:pt x="1952" y="87"/>
                  <a:pt x="1949" y="87"/>
                  <a:pt x="1946" y="88"/>
                </a:cubicBezTo>
                <a:cubicBezTo>
                  <a:pt x="1929" y="92"/>
                  <a:pt x="1920" y="130"/>
                  <a:pt x="1896" y="131"/>
                </a:cubicBezTo>
                <a:cubicBezTo>
                  <a:pt x="1871" y="132"/>
                  <a:pt x="1863" y="135"/>
                  <a:pt x="1815" y="171"/>
                </a:cubicBezTo>
                <a:cubicBezTo>
                  <a:pt x="1784" y="195"/>
                  <a:pt x="1760" y="201"/>
                  <a:pt x="1715" y="201"/>
                </a:cubicBezTo>
                <a:cubicBezTo>
                  <a:pt x="1691" y="201"/>
                  <a:pt x="1661" y="199"/>
                  <a:pt x="1621" y="197"/>
                </a:cubicBezTo>
                <a:cubicBezTo>
                  <a:pt x="1619" y="197"/>
                  <a:pt x="1617" y="197"/>
                  <a:pt x="1615" y="197"/>
                </a:cubicBezTo>
                <a:cubicBezTo>
                  <a:pt x="1570" y="197"/>
                  <a:pt x="1524" y="215"/>
                  <a:pt x="1473" y="233"/>
                </a:cubicBezTo>
                <a:cubicBezTo>
                  <a:pt x="1422" y="251"/>
                  <a:pt x="1365" y="269"/>
                  <a:pt x="1298" y="269"/>
                </a:cubicBezTo>
                <a:cubicBezTo>
                  <a:pt x="1260" y="269"/>
                  <a:pt x="1218" y="263"/>
                  <a:pt x="1173" y="248"/>
                </a:cubicBezTo>
                <a:cubicBezTo>
                  <a:pt x="1087" y="220"/>
                  <a:pt x="1027" y="211"/>
                  <a:pt x="983" y="211"/>
                </a:cubicBezTo>
                <a:cubicBezTo>
                  <a:pt x="921" y="211"/>
                  <a:pt x="893" y="229"/>
                  <a:pt x="871" y="230"/>
                </a:cubicBezTo>
                <a:cubicBezTo>
                  <a:pt x="867" y="231"/>
                  <a:pt x="863" y="231"/>
                  <a:pt x="859" y="231"/>
                </a:cubicBezTo>
                <a:cubicBezTo>
                  <a:pt x="825" y="231"/>
                  <a:pt x="796" y="219"/>
                  <a:pt x="768" y="196"/>
                </a:cubicBezTo>
                <a:cubicBezTo>
                  <a:pt x="756" y="186"/>
                  <a:pt x="743" y="183"/>
                  <a:pt x="732" y="183"/>
                </a:cubicBezTo>
                <a:cubicBezTo>
                  <a:pt x="712" y="183"/>
                  <a:pt x="695" y="191"/>
                  <a:pt x="688" y="191"/>
                </a:cubicBezTo>
                <a:cubicBezTo>
                  <a:pt x="677" y="191"/>
                  <a:pt x="664" y="171"/>
                  <a:pt x="642" y="167"/>
                </a:cubicBezTo>
                <a:cubicBezTo>
                  <a:pt x="640" y="166"/>
                  <a:pt x="638" y="166"/>
                  <a:pt x="635" y="166"/>
                </a:cubicBezTo>
                <a:cubicBezTo>
                  <a:pt x="626" y="166"/>
                  <a:pt x="615" y="169"/>
                  <a:pt x="604" y="173"/>
                </a:cubicBezTo>
                <a:cubicBezTo>
                  <a:pt x="593" y="176"/>
                  <a:pt x="582" y="179"/>
                  <a:pt x="573" y="179"/>
                </a:cubicBezTo>
                <a:cubicBezTo>
                  <a:pt x="572" y="179"/>
                  <a:pt x="571" y="179"/>
                  <a:pt x="570" y="179"/>
                </a:cubicBezTo>
                <a:cubicBezTo>
                  <a:pt x="550" y="177"/>
                  <a:pt x="541" y="147"/>
                  <a:pt x="529" y="143"/>
                </a:cubicBezTo>
                <a:cubicBezTo>
                  <a:pt x="527" y="143"/>
                  <a:pt x="525" y="142"/>
                  <a:pt x="523" y="142"/>
                </a:cubicBezTo>
                <a:cubicBezTo>
                  <a:pt x="514" y="142"/>
                  <a:pt x="508" y="149"/>
                  <a:pt x="501" y="149"/>
                </a:cubicBezTo>
                <a:cubicBezTo>
                  <a:pt x="492" y="149"/>
                  <a:pt x="486" y="133"/>
                  <a:pt x="464" y="125"/>
                </a:cubicBezTo>
                <a:cubicBezTo>
                  <a:pt x="461" y="124"/>
                  <a:pt x="458" y="123"/>
                  <a:pt x="455" y="123"/>
                </a:cubicBezTo>
                <a:cubicBezTo>
                  <a:pt x="445" y="123"/>
                  <a:pt x="434" y="128"/>
                  <a:pt x="425" y="133"/>
                </a:cubicBezTo>
                <a:cubicBezTo>
                  <a:pt x="415" y="138"/>
                  <a:pt x="406" y="143"/>
                  <a:pt x="399" y="143"/>
                </a:cubicBezTo>
                <a:cubicBezTo>
                  <a:pt x="399" y="143"/>
                  <a:pt x="399" y="143"/>
                  <a:pt x="399" y="143"/>
                </a:cubicBezTo>
                <a:cubicBezTo>
                  <a:pt x="385" y="143"/>
                  <a:pt x="372" y="129"/>
                  <a:pt x="338" y="129"/>
                </a:cubicBezTo>
                <a:cubicBezTo>
                  <a:pt x="332" y="129"/>
                  <a:pt x="326" y="129"/>
                  <a:pt x="319" y="130"/>
                </a:cubicBezTo>
                <a:cubicBezTo>
                  <a:pt x="272" y="136"/>
                  <a:pt x="243" y="191"/>
                  <a:pt x="218" y="195"/>
                </a:cubicBezTo>
                <a:cubicBezTo>
                  <a:pt x="216" y="195"/>
                  <a:pt x="214" y="196"/>
                  <a:pt x="212" y="196"/>
                </a:cubicBezTo>
                <a:cubicBezTo>
                  <a:pt x="191" y="196"/>
                  <a:pt x="186" y="178"/>
                  <a:pt x="161" y="174"/>
                </a:cubicBezTo>
                <a:cubicBezTo>
                  <a:pt x="158" y="174"/>
                  <a:pt x="155" y="174"/>
                  <a:pt x="153" y="174"/>
                </a:cubicBezTo>
                <a:cubicBezTo>
                  <a:pt x="133" y="174"/>
                  <a:pt x="130" y="187"/>
                  <a:pt x="111" y="187"/>
                </a:cubicBezTo>
                <a:cubicBezTo>
                  <a:pt x="91" y="187"/>
                  <a:pt x="90" y="161"/>
                  <a:pt x="60" y="143"/>
                </a:cubicBezTo>
                <a:cubicBezTo>
                  <a:pt x="51" y="138"/>
                  <a:pt x="42" y="136"/>
                  <a:pt x="34" y="136"/>
                </a:cubicBezTo>
                <a:cubicBezTo>
                  <a:pt x="15" y="136"/>
                  <a:pt x="0" y="147"/>
                  <a:pt x="0" y="147"/>
                </a:cubicBezTo>
                <a:cubicBezTo>
                  <a:pt x="0" y="441"/>
                  <a:pt x="0" y="441"/>
                  <a:pt x="0" y="441"/>
                </a:cubicBezTo>
                <a:cubicBezTo>
                  <a:pt x="2148" y="441"/>
                  <a:pt x="2148" y="441"/>
                  <a:pt x="2148" y="441"/>
                </a:cubicBezTo>
                <a:cubicBezTo>
                  <a:pt x="2148" y="0"/>
                  <a:pt x="2148" y="0"/>
                  <a:pt x="2148" y="0"/>
                </a:cubicBezTo>
                <a:cubicBezTo>
                  <a:pt x="2147" y="0"/>
                  <a:pt x="2147" y="0"/>
                  <a:pt x="2147" y="0"/>
                </a:cubicBezTo>
              </a:path>
            </a:pathLst>
          </a:custGeom>
          <a:solidFill>
            <a:srgbClr val="F9F9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F893C9A8-BAD6-4AB1-84E5-0711A7C68ED9}"/>
              </a:ext>
            </a:extLst>
          </p:cNvPr>
          <p:cNvSpPr>
            <a:spLocks/>
          </p:cNvSpPr>
          <p:nvPr/>
        </p:nvSpPr>
        <p:spPr bwMode="auto">
          <a:xfrm>
            <a:off x="10447338" y="1346683"/>
            <a:ext cx="1744662" cy="677977"/>
          </a:xfrm>
          <a:custGeom>
            <a:avLst/>
            <a:gdLst>
              <a:gd name="T0" fmla="*/ 255 w 270"/>
              <a:gd name="T1" fmla="*/ 0 h 105"/>
              <a:gd name="T2" fmla="*/ 203 w 270"/>
              <a:gd name="T3" fmla="*/ 32 h 105"/>
              <a:gd name="T4" fmla="*/ 202 w 270"/>
              <a:gd name="T5" fmla="*/ 32 h 105"/>
              <a:gd name="T6" fmla="*/ 192 w 270"/>
              <a:gd name="T7" fmla="*/ 28 h 105"/>
              <a:gd name="T8" fmla="*/ 179 w 270"/>
              <a:gd name="T9" fmla="*/ 23 h 105"/>
              <a:gd name="T10" fmla="*/ 172 w 270"/>
              <a:gd name="T11" fmla="*/ 24 h 105"/>
              <a:gd name="T12" fmla="*/ 148 w 270"/>
              <a:gd name="T13" fmla="*/ 56 h 105"/>
              <a:gd name="T14" fmla="*/ 145 w 270"/>
              <a:gd name="T15" fmla="*/ 57 h 105"/>
              <a:gd name="T16" fmla="*/ 135 w 270"/>
              <a:gd name="T17" fmla="*/ 55 h 105"/>
              <a:gd name="T18" fmla="*/ 125 w 270"/>
              <a:gd name="T19" fmla="*/ 53 h 105"/>
              <a:gd name="T20" fmla="*/ 115 w 270"/>
              <a:gd name="T21" fmla="*/ 56 h 105"/>
              <a:gd name="T22" fmla="*/ 105 w 270"/>
              <a:gd name="T23" fmla="*/ 84 h 105"/>
              <a:gd name="T24" fmla="*/ 93 w 270"/>
              <a:gd name="T25" fmla="*/ 88 h 105"/>
              <a:gd name="T26" fmla="*/ 77 w 270"/>
              <a:gd name="T27" fmla="*/ 86 h 105"/>
              <a:gd name="T28" fmla="*/ 75 w 270"/>
              <a:gd name="T29" fmla="*/ 86 h 105"/>
              <a:gd name="T30" fmla="*/ 62 w 270"/>
              <a:gd name="T31" fmla="*/ 92 h 105"/>
              <a:gd name="T32" fmla="*/ 49 w 270"/>
              <a:gd name="T33" fmla="*/ 98 h 105"/>
              <a:gd name="T34" fmla="*/ 46 w 270"/>
              <a:gd name="T35" fmla="*/ 98 h 105"/>
              <a:gd name="T36" fmla="*/ 40 w 270"/>
              <a:gd name="T37" fmla="*/ 97 h 105"/>
              <a:gd name="T38" fmla="*/ 32 w 270"/>
              <a:gd name="T39" fmla="*/ 98 h 105"/>
              <a:gd name="T40" fmla="*/ 24 w 270"/>
              <a:gd name="T41" fmla="*/ 99 h 105"/>
              <a:gd name="T42" fmla="*/ 18 w 270"/>
              <a:gd name="T43" fmla="*/ 98 h 105"/>
              <a:gd name="T44" fmla="*/ 14 w 270"/>
              <a:gd name="T45" fmla="*/ 98 h 105"/>
              <a:gd name="T46" fmla="*/ 0 w 270"/>
              <a:gd name="T47" fmla="*/ 105 h 105"/>
              <a:gd name="T48" fmla="*/ 270 w 270"/>
              <a:gd name="T49" fmla="*/ 105 h 105"/>
              <a:gd name="T50" fmla="*/ 270 w 270"/>
              <a:gd name="T51" fmla="*/ 2 h 105"/>
              <a:gd name="T52" fmla="*/ 255 w 270"/>
              <a:gd name="T53" fmla="*/ 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70" h="105">
                <a:moveTo>
                  <a:pt x="255" y="0"/>
                </a:moveTo>
                <a:cubicBezTo>
                  <a:pt x="218" y="0"/>
                  <a:pt x="219" y="30"/>
                  <a:pt x="203" y="32"/>
                </a:cubicBezTo>
                <a:cubicBezTo>
                  <a:pt x="203" y="32"/>
                  <a:pt x="202" y="32"/>
                  <a:pt x="202" y="32"/>
                </a:cubicBezTo>
                <a:cubicBezTo>
                  <a:pt x="198" y="32"/>
                  <a:pt x="195" y="30"/>
                  <a:pt x="192" y="28"/>
                </a:cubicBezTo>
                <a:cubicBezTo>
                  <a:pt x="189" y="25"/>
                  <a:pt x="185" y="23"/>
                  <a:pt x="179" y="23"/>
                </a:cubicBezTo>
                <a:cubicBezTo>
                  <a:pt x="177" y="23"/>
                  <a:pt x="175" y="23"/>
                  <a:pt x="172" y="24"/>
                </a:cubicBezTo>
                <a:cubicBezTo>
                  <a:pt x="155" y="28"/>
                  <a:pt x="158" y="53"/>
                  <a:pt x="148" y="56"/>
                </a:cubicBezTo>
                <a:cubicBezTo>
                  <a:pt x="147" y="56"/>
                  <a:pt x="146" y="57"/>
                  <a:pt x="145" y="57"/>
                </a:cubicBezTo>
                <a:cubicBezTo>
                  <a:pt x="142" y="57"/>
                  <a:pt x="138" y="56"/>
                  <a:pt x="135" y="55"/>
                </a:cubicBezTo>
                <a:cubicBezTo>
                  <a:pt x="132" y="54"/>
                  <a:pt x="128" y="53"/>
                  <a:pt x="125" y="53"/>
                </a:cubicBezTo>
                <a:cubicBezTo>
                  <a:pt x="122" y="53"/>
                  <a:pt x="118" y="54"/>
                  <a:pt x="115" y="56"/>
                </a:cubicBezTo>
                <a:cubicBezTo>
                  <a:pt x="103" y="64"/>
                  <a:pt x="114" y="77"/>
                  <a:pt x="105" y="84"/>
                </a:cubicBezTo>
                <a:cubicBezTo>
                  <a:pt x="101" y="87"/>
                  <a:pt x="97" y="88"/>
                  <a:pt x="93" y="88"/>
                </a:cubicBezTo>
                <a:cubicBezTo>
                  <a:pt x="88" y="88"/>
                  <a:pt x="83" y="87"/>
                  <a:pt x="77" y="86"/>
                </a:cubicBezTo>
                <a:cubicBezTo>
                  <a:pt x="76" y="86"/>
                  <a:pt x="75" y="86"/>
                  <a:pt x="75" y="86"/>
                </a:cubicBezTo>
                <a:cubicBezTo>
                  <a:pt x="70" y="86"/>
                  <a:pt x="66" y="89"/>
                  <a:pt x="62" y="92"/>
                </a:cubicBezTo>
                <a:cubicBezTo>
                  <a:pt x="57" y="95"/>
                  <a:pt x="53" y="98"/>
                  <a:pt x="49" y="98"/>
                </a:cubicBezTo>
                <a:cubicBezTo>
                  <a:pt x="48" y="98"/>
                  <a:pt x="47" y="98"/>
                  <a:pt x="46" y="98"/>
                </a:cubicBezTo>
                <a:cubicBezTo>
                  <a:pt x="44" y="97"/>
                  <a:pt x="42" y="97"/>
                  <a:pt x="40" y="97"/>
                </a:cubicBezTo>
                <a:cubicBezTo>
                  <a:pt x="37" y="97"/>
                  <a:pt x="35" y="97"/>
                  <a:pt x="32" y="98"/>
                </a:cubicBezTo>
                <a:cubicBezTo>
                  <a:pt x="30" y="98"/>
                  <a:pt x="27" y="99"/>
                  <a:pt x="24" y="99"/>
                </a:cubicBezTo>
                <a:cubicBezTo>
                  <a:pt x="22" y="99"/>
                  <a:pt x="20" y="99"/>
                  <a:pt x="18" y="98"/>
                </a:cubicBezTo>
                <a:cubicBezTo>
                  <a:pt x="17" y="98"/>
                  <a:pt x="15" y="98"/>
                  <a:pt x="14" y="98"/>
                </a:cubicBezTo>
                <a:cubicBezTo>
                  <a:pt x="5" y="98"/>
                  <a:pt x="0" y="105"/>
                  <a:pt x="0" y="105"/>
                </a:cubicBezTo>
                <a:cubicBezTo>
                  <a:pt x="0" y="105"/>
                  <a:pt x="268" y="105"/>
                  <a:pt x="270" y="105"/>
                </a:cubicBezTo>
                <a:cubicBezTo>
                  <a:pt x="270" y="2"/>
                  <a:pt x="270" y="2"/>
                  <a:pt x="270" y="2"/>
                </a:cubicBezTo>
                <a:cubicBezTo>
                  <a:pt x="264" y="1"/>
                  <a:pt x="259" y="0"/>
                  <a:pt x="255" y="0"/>
                </a:cubicBezTo>
              </a:path>
            </a:pathLst>
          </a:custGeom>
          <a:solidFill>
            <a:srgbClr val="F9F9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425D2ED-60C8-4A81-A74F-6990C78D344B}"/>
              </a:ext>
            </a:extLst>
          </p:cNvPr>
          <p:cNvGrpSpPr/>
          <p:nvPr/>
        </p:nvGrpSpPr>
        <p:grpSpPr>
          <a:xfrm>
            <a:off x="3805000" y="1616976"/>
            <a:ext cx="4582001" cy="3536950"/>
            <a:chOff x="5055712" y="652463"/>
            <a:chExt cx="4582001" cy="3536950"/>
          </a:xfrm>
        </p:grpSpPr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BC7FDD66-A603-42BB-8EB1-D7008D8A3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5856" y="652463"/>
              <a:ext cx="3541713" cy="35369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D00BF2C-C116-4062-AE63-66D02D05E751}"/>
                </a:ext>
              </a:extLst>
            </p:cNvPr>
            <p:cNvSpPr txBox="1"/>
            <p:nvPr/>
          </p:nvSpPr>
          <p:spPr>
            <a:xfrm>
              <a:off x="5055712" y="2222461"/>
              <a:ext cx="45820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Thank You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0C9A7E5-79C5-4FB1-8376-F4A702F07AFF}"/>
                </a:ext>
              </a:extLst>
            </p:cNvPr>
            <p:cNvGrpSpPr/>
            <p:nvPr/>
          </p:nvGrpSpPr>
          <p:grpSpPr>
            <a:xfrm>
              <a:off x="7015061" y="1973084"/>
              <a:ext cx="663302" cy="122470"/>
              <a:chOff x="881109" y="865483"/>
              <a:chExt cx="852780" cy="157455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AB49E34-DEAF-4DFD-A589-3FEE7FC022E0}"/>
                  </a:ext>
                </a:extLst>
              </p:cNvPr>
              <p:cNvSpPr/>
              <p:nvPr/>
            </p:nvSpPr>
            <p:spPr>
              <a:xfrm>
                <a:off x="881109" y="865483"/>
                <a:ext cx="157455" cy="15745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E5D0348-0029-4606-9E7F-301F6EF50B78}"/>
                  </a:ext>
                </a:extLst>
              </p:cNvPr>
              <p:cNvSpPr/>
              <p:nvPr/>
            </p:nvSpPr>
            <p:spPr>
              <a:xfrm>
                <a:off x="1247822" y="865483"/>
                <a:ext cx="157455" cy="15745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9610067-FD90-47D5-8BE7-1EC0AFBA6388}"/>
                  </a:ext>
                </a:extLst>
              </p:cNvPr>
              <p:cNvSpPr/>
              <p:nvPr/>
            </p:nvSpPr>
            <p:spPr>
              <a:xfrm>
                <a:off x="1576434" y="865483"/>
                <a:ext cx="157455" cy="15745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6" name="Freeform 7">
            <a:extLst>
              <a:ext uri="{FF2B5EF4-FFF2-40B4-BE49-F238E27FC236}">
                <a16:creationId xmlns:a16="http://schemas.microsoft.com/office/drawing/2014/main" id="{6CEDDD69-820E-49FD-9A53-82BB86057679}"/>
              </a:ext>
            </a:extLst>
          </p:cNvPr>
          <p:cNvSpPr>
            <a:spLocks/>
          </p:cNvSpPr>
          <p:nvPr/>
        </p:nvSpPr>
        <p:spPr bwMode="auto">
          <a:xfrm flipH="1">
            <a:off x="-2" y="3788270"/>
            <a:ext cx="1774483" cy="689566"/>
          </a:xfrm>
          <a:custGeom>
            <a:avLst/>
            <a:gdLst>
              <a:gd name="T0" fmla="*/ 255 w 270"/>
              <a:gd name="T1" fmla="*/ 0 h 105"/>
              <a:gd name="T2" fmla="*/ 203 w 270"/>
              <a:gd name="T3" fmla="*/ 32 h 105"/>
              <a:gd name="T4" fmla="*/ 202 w 270"/>
              <a:gd name="T5" fmla="*/ 32 h 105"/>
              <a:gd name="T6" fmla="*/ 192 w 270"/>
              <a:gd name="T7" fmla="*/ 28 h 105"/>
              <a:gd name="T8" fmla="*/ 179 w 270"/>
              <a:gd name="T9" fmla="*/ 23 h 105"/>
              <a:gd name="T10" fmla="*/ 172 w 270"/>
              <a:gd name="T11" fmla="*/ 24 h 105"/>
              <a:gd name="T12" fmla="*/ 148 w 270"/>
              <a:gd name="T13" fmla="*/ 56 h 105"/>
              <a:gd name="T14" fmla="*/ 145 w 270"/>
              <a:gd name="T15" fmla="*/ 57 h 105"/>
              <a:gd name="T16" fmla="*/ 135 w 270"/>
              <a:gd name="T17" fmla="*/ 55 h 105"/>
              <a:gd name="T18" fmla="*/ 125 w 270"/>
              <a:gd name="T19" fmla="*/ 53 h 105"/>
              <a:gd name="T20" fmla="*/ 115 w 270"/>
              <a:gd name="T21" fmla="*/ 56 h 105"/>
              <a:gd name="T22" fmla="*/ 105 w 270"/>
              <a:gd name="T23" fmla="*/ 84 h 105"/>
              <a:gd name="T24" fmla="*/ 93 w 270"/>
              <a:gd name="T25" fmla="*/ 88 h 105"/>
              <a:gd name="T26" fmla="*/ 77 w 270"/>
              <a:gd name="T27" fmla="*/ 86 h 105"/>
              <a:gd name="T28" fmla="*/ 75 w 270"/>
              <a:gd name="T29" fmla="*/ 86 h 105"/>
              <a:gd name="T30" fmla="*/ 62 w 270"/>
              <a:gd name="T31" fmla="*/ 92 h 105"/>
              <a:gd name="T32" fmla="*/ 49 w 270"/>
              <a:gd name="T33" fmla="*/ 98 h 105"/>
              <a:gd name="T34" fmla="*/ 46 w 270"/>
              <a:gd name="T35" fmla="*/ 98 h 105"/>
              <a:gd name="T36" fmla="*/ 40 w 270"/>
              <a:gd name="T37" fmla="*/ 97 h 105"/>
              <a:gd name="T38" fmla="*/ 32 w 270"/>
              <a:gd name="T39" fmla="*/ 98 h 105"/>
              <a:gd name="T40" fmla="*/ 24 w 270"/>
              <a:gd name="T41" fmla="*/ 99 h 105"/>
              <a:gd name="T42" fmla="*/ 18 w 270"/>
              <a:gd name="T43" fmla="*/ 98 h 105"/>
              <a:gd name="T44" fmla="*/ 14 w 270"/>
              <a:gd name="T45" fmla="*/ 98 h 105"/>
              <a:gd name="T46" fmla="*/ 0 w 270"/>
              <a:gd name="T47" fmla="*/ 105 h 105"/>
              <a:gd name="T48" fmla="*/ 270 w 270"/>
              <a:gd name="T49" fmla="*/ 105 h 105"/>
              <a:gd name="T50" fmla="*/ 270 w 270"/>
              <a:gd name="T51" fmla="*/ 2 h 105"/>
              <a:gd name="T52" fmla="*/ 255 w 270"/>
              <a:gd name="T53" fmla="*/ 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70" h="105">
                <a:moveTo>
                  <a:pt x="255" y="0"/>
                </a:moveTo>
                <a:cubicBezTo>
                  <a:pt x="218" y="0"/>
                  <a:pt x="219" y="30"/>
                  <a:pt x="203" y="32"/>
                </a:cubicBezTo>
                <a:cubicBezTo>
                  <a:pt x="203" y="32"/>
                  <a:pt x="202" y="32"/>
                  <a:pt x="202" y="32"/>
                </a:cubicBezTo>
                <a:cubicBezTo>
                  <a:pt x="198" y="32"/>
                  <a:pt x="195" y="30"/>
                  <a:pt x="192" y="28"/>
                </a:cubicBezTo>
                <a:cubicBezTo>
                  <a:pt x="189" y="25"/>
                  <a:pt x="185" y="23"/>
                  <a:pt x="179" y="23"/>
                </a:cubicBezTo>
                <a:cubicBezTo>
                  <a:pt x="177" y="23"/>
                  <a:pt x="175" y="23"/>
                  <a:pt x="172" y="24"/>
                </a:cubicBezTo>
                <a:cubicBezTo>
                  <a:pt x="155" y="28"/>
                  <a:pt x="158" y="53"/>
                  <a:pt x="148" y="56"/>
                </a:cubicBezTo>
                <a:cubicBezTo>
                  <a:pt x="147" y="56"/>
                  <a:pt x="146" y="57"/>
                  <a:pt x="145" y="57"/>
                </a:cubicBezTo>
                <a:cubicBezTo>
                  <a:pt x="142" y="57"/>
                  <a:pt x="138" y="56"/>
                  <a:pt x="135" y="55"/>
                </a:cubicBezTo>
                <a:cubicBezTo>
                  <a:pt x="132" y="54"/>
                  <a:pt x="128" y="53"/>
                  <a:pt x="125" y="53"/>
                </a:cubicBezTo>
                <a:cubicBezTo>
                  <a:pt x="122" y="53"/>
                  <a:pt x="118" y="54"/>
                  <a:pt x="115" y="56"/>
                </a:cubicBezTo>
                <a:cubicBezTo>
                  <a:pt x="103" y="64"/>
                  <a:pt x="114" y="77"/>
                  <a:pt x="105" y="84"/>
                </a:cubicBezTo>
                <a:cubicBezTo>
                  <a:pt x="101" y="87"/>
                  <a:pt x="97" y="88"/>
                  <a:pt x="93" y="88"/>
                </a:cubicBezTo>
                <a:cubicBezTo>
                  <a:pt x="88" y="88"/>
                  <a:pt x="83" y="87"/>
                  <a:pt x="77" y="86"/>
                </a:cubicBezTo>
                <a:cubicBezTo>
                  <a:pt x="76" y="86"/>
                  <a:pt x="75" y="86"/>
                  <a:pt x="75" y="86"/>
                </a:cubicBezTo>
                <a:cubicBezTo>
                  <a:pt x="70" y="86"/>
                  <a:pt x="66" y="89"/>
                  <a:pt x="62" y="92"/>
                </a:cubicBezTo>
                <a:cubicBezTo>
                  <a:pt x="57" y="95"/>
                  <a:pt x="53" y="98"/>
                  <a:pt x="49" y="98"/>
                </a:cubicBezTo>
                <a:cubicBezTo>
                  <a:pt x="48" y="98"/>
                  <a:pt x="47" y="98"/>
                  <a:pt x="46" y="98"/>
                </a:cubicBezTo>
                <a:cubicBezTo>
                  <a:pt x="44" y="97"/>
                  <a:pt x="42" y="97"/>
                  <a:pt x="40" y="97"/>
                </a:cubicBezTo>
                <a:cubicBezTo>
                  <a:pt x="37" y="97"/>
                  <a:pt x="35" y="97"/>
                  <a:pt x="32" y="98"/>
                </a:cubicBezTo>
                <a:cubicBezTo>
                  <a:pt x="30" y="98"/>
                  <a:pt x="27" y="99"/>
                  <a:pt x="24" y="99"/>
                </a:cubicBezTo>
                <a:cubicBezTo>
                  <a:pt x="22" y="99"/>
                  <a:pt x="20" y="99"/>
                  <a:pt x="18" y="98"/>
                </a:cubicBezTo>
                <a:cubicBezTo>
                  <a:pt x="17" y="98"/>
                  <a:pt x="15" y="98"/>
                  <a:pt x="14" y="98"/>
                </a:cubicBezTo>
                <a:cubicBezTo>
                  <a:pt x="5" y="98"/>
                  <a:pt x="0" y="105"/>
                  <a:pt x="0" y="105"/>
                </a:cubicBezTo>
                <a:cubicBezTo>
                  <a:pt x="0" y="105"/>
                  <a:pt x="268" y="105"/>
                  <a:pt x="270" y="105"/>
                </a:cubicBezTo>
                <a:cubicBezTo>
                  <a:pt x="270" y="2"/>
                  <a:pt x="270" y="2"/>
                  <a:pt x="270" y="2"/>
                </a:cubicBezTo>
                <a:cubicBezTo>
                  <a:pt x="264" y="1"/>
                  <a:pt x="259" y="0"/>
                  <a:pt x="255" y="0"/>
                </a:cubicBezTo>
              </a:path>
            </a:pathLst>
          </a:custGeom>
          <a:solidFill>
            <a:srgbClr val="F9F9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3E7C72-20F6-455B-B8D7-7CE9434DC45D}"/>
              </a:ext>
            </a:extLst>
          </p:cNvPr>
          <p:cNvGrpSpPr/>
          <p:nvPr/>
        </p:nvGrpSpPr>
        <p:grpSpPr>
          <a:xfrm>
            <a:off x="8046735" y="2500911"/>
            <a:ext cx="4145265" cy="1769080"/>
            <a:chOff x="8539163" y="407988"/>
            <a:chExt cx="3652837" cy="1558926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BA1C40B-A9E8-4A0C-A629-6E6B19FC6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1054" y="800235"/>
              <a:ext cx="3430946" cy="651606"/>
            </a:xfrm>
            <a:custGeom>
              <a:avLst/>
              <a:gdLst>
                <a:gd name="connsiteX0" fmla="*/ 3430946 w 3430946"/>
                <a:gd name="connsiteY0" fmla="*/ 0 h 651606"/>
                <a:gd name="connsiteX1" fmla="*/ 3430946 w 3430946"/>
                <a:gd name="connsiteY1" fmla="*/ 167358 h 651606"/>
                <a:gd name="connsiteX2" fmla="*/ 3287654 w 3430946"/>
                <a:gd name="connsiteY2" fmla="*/ 227989 h 651606"/>
                <a:gd name="connsiteX3" fmla="*/ 3191598 w 3430946"/>
                <a:gd name="connsiteY3" fmla="*/ 272373 h 651606"/>
                <a:gd name="connsiteX4" fmla="*/ 3013312 w 3430946"/>
                <a:gd name="connsiteY4" fmla="*/ 282305 h 651606"/>
                <a:gd name="connsiteX5" fmla="*/ 2369502 w 3430946"/>
                <a:gd name="connsiteY5" fmla="*/ 388247 h 651606"/>
                <a:gd name="connsiteX6" fmla="*/ 2026136 w 3430946"/>
                <a:gd name="connsiteY6" fmla="*/ 368383 h 651606"/>
                <a:gd name="connsiteX7" fmla="*/ 1837945 w 3430946"/>
                <a:gd name="connsiteY7" fmla="*/ 411422 h 651606"/>
                <a:gd name="connsiteX8" fmla="*/ 1653055 w 3430946"/>
                <a:gd name="connsiteY8" fmla="*/ 583578 h 651606"/>
                <a:gd name="connsiteX9" fmla="*/ 1425245 w 3430946"/>
                <a:gd name="connsiteY9" fmla="*/ 646481 h 651606"/>
                <a:gd name="connsiteX10" fmla="*/ 1005943 w 3430946"/>
                <a:gd name="connsiteY10" fmla="*/ 586888 h 651606"/>
                <a:gd name="connsiteX11" fmla="*/ 953117 w 3430946"/>
                <a:gd name="connsiteY11" fmla="*/ 567024 h 651606"/>
                <a:gd name="connsiteX12" fmla="*/ 289497 w 3430946"/>
                <a:gd name="connsiteY12" fmla="*/ 394869 h 651606"/>
                <a:gd name="connsiteX13" fmla="*/ 8861 w 3430946"/>
                <a:gd name="connsiteY13" fmla="*/ 331966 h 651606"/>
                <a:gd name="connsiteX14" fmla="*/ 414957 w 3430946"/>
                <a:gd name="connsiteY14" fmla="*/ 381626 h 651606"/>
                <a:gd name="connsiteX15" fmla="*/ 457878 w 3430946"/>
                <a:gd name="connsiteY15" fmla="*/ 384937 h 651606"/>
                <a:gd name="connsiteX16" fmla="*/ 1081880 w 3430946"/>
                <a:gd name="connsiteY16" fmla="*/ 543849 h 651606"/>
                <a:gd name="connsiteX17" fmla="*/ 1511087 w 3430946"/>
                <a:gd name="connsiteY17" fmla="*/ 573646 h 651606"/>
                <a:gd name="connsiteX18" fmla="*/ 1785119 w 3430946"/>
                <a:gd name="connsiteY18" fmla="*/ 348519 h 651606"/>
                <a:gd name="connsiteX19" fmla="*/ 1375721 w 3430946"/>
                <a:gd name="connsiteY19" fmla="*/ 216092 h 651606"/>
                <a:gd name="connsiteX20" fmla="*/ 1593627 w 3430946"/>
                <a:gd name="connsiteY20" fmla="*/ 239266 h 651606"/>
                <a:gd name="connsiteX21" fmla="*/ 2237438 w 3430946"/>
                <a:gd name="connsiteY21" fmla="*/ 288927 h 651606"/>
                <a:gd name="connsiteX22" fmla="*/ 2811915 w 3430946"/>
                <a:gd name="connsiteY22" fmla="*/ 196228 h 651606"/>
                <a:gd name="connsiteX23" fmla="*/ 3290646 w 3430946"/>
                <a:gd name="connsiteY23" fmla="*/ 50557 h 651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30946" h="651606">
                  <a:moveTo>
                    <a:pt x="3430946" y="0"/>
                  </a:moveTo>
                  <a:lnTo>
                    <a:pt x="3430946" y="167358"/>
                  </a:lnTo>
                  <a:lnTo>
                    <a:pt x="3287654" y="227989"/>
                  </a:lnTo>
                  <a:cubicBezTo>
                    <a:pt x="3244836" y="246716"/>
                    <a:pt x="3210582" y="262441"/>
                    <a:pt x="3191598" y="272373"/>
                  </a:cubicBezTo>
                  <a:cubicBezTo>
                    <a:pt x="3118964" y="308791"/>
                    <a:pt x="3102456" y="285616"/>
                    <a:pt x="3013312" y="282305"/>
                  </a:cubicBezTo>
                  <a:cubicBezTo>
                    <a:pt x="2920868" y="278995"/>
                    <a:pt x="2488359" y="384937"/>
                    <a:pt x="2369502" y="388247"/>
                  </a:cubicBezTo>
                  <a:cubicBezTo>
                    <a:pt x="2296866" y="391558"/>
                    <a:pt x="2131787" y="378315"/>
                    <a:pt x="2026136" y="368383"/>
                  </a:cubicBezTo>
                  <a:cubicBezTo>
                    <a:pt x="1960104" y="365072"/>
                    <a:pt x="1880865" y="365072"/>
                    <a:pt x="1837945" y="411422"/>
                  </a:cubicBezTo>
                  <a:cubicBezTo>
                    <a:pt x="1785119" y="474325"/>
                    <a:pt x="1728992" y="530607"/>
                    <a:pt x="1653055" y="583578"/>
                  </a:cubicBezTo>
                  <a:cubicBezTo>
                    <a:pt x="1524293" y="672966"/>
                    <a:pt x="1544103" y="649791"/>
                    <a:pt x="1425245" y="646481"/>
                  </a:cubicBezTo>
                  <a:cubicBezTo>
                    <a:pt x="1309690" y="646481"/>
                    <a:pt x="1005943" y="586888"/>
                    <a:pt x="1005943" y="586888"/>
                  </a:cubicBezTo>
                  <a:cubicBezTo>
                    <a:pt x="1005943" y="586888"/>
                    <a:pt x="1005943" y="586888"/>
                    <a:pt x="953117" y="567024"/>
                  </a:cubicBezTo>
                  <a:cubicBezTo>
                    <a:pt x="797942" y="510743"/>
                    <a:pt x="405052" y="418043"/>
                    <a:pt x="289497" y="394869"/>
                  </a:cubicBezTo>
                  <a:cubicBezTo>
                    <a:pt x="177242" y="375005"/>
                    <a:pt x="-47266" y="345208"/>
                    <a:pt x="8861" y="331966"/>
                  </a:cubicBezTo>
                  <a:cubicBezTo>
                    <a:pt x="64988" y="318723"/>
                    <a:pt x="414957" y="381626"/>
                    <a:pt x="414957" y="381626"/>
                  </a:cubicBezTo>
                  <a:cubicBezTo>
                    <a:pt x="414957" y="381626"/>
                    <a:pt x="438068" y="375005"/>
                    <a:pt x="457878" y="384937"/>
                  </a:cubicBezTo>
                  <a:cubicBezTo>
                    <a:pt x="474386" y="394869"/>
                    <a:pt x="943212" y="507432"/>
                    <a:pt x="1081880" y="543849"/>
                  </a:cubicBezTo>
                  <a:cubicBezTo>
                    <a:pt x="1246959" y="590199"/>
                    <a:pt x="1382325" y="600131"/>
                    <a:pt x="1511087" y="573646"/>
                  </a:cubicBezTo>
                  <a:cubicBezTo>
                    <a:pt x="1643151" y="547160"/>
                    <a:pt x="1785119" y="348519"/>
                    <a:pt x="1785119" y="348519"/>
                  </a:cubicBezTo>
                  <a:cubicBezTo>
                    <a:pt x="1785119" y="348519"/>
                    <a:pt x="1471468" y="255820"/>
                    <a:pt x="1375721" y="216092"/>
                  </a:cubicBezTo>
                  <a:cubicBezTo>
                    <a:pt x="1279975" y="173053"/>
                    <a:pt x="1484674" y="199538"/>
                    <a:pt x="1593627" y="239266"/>
                  </a:cubicBezTo>
                  <a:cubicBezTo>
                    <a:pt x="1894072" y="351830"/>
                    <a:pt x="1999723" y="292237"/>
                    <a:pt x="2237438" y="288927"/>
                  </a:cubicBezTo>
                  <a:cubicBezTo>
                    <a:pt x="2471851" y="288927"/>
                    <a:pt x="2534581" y="239266"/>
                    <a:pt x="2811915" y="196228"/>
                  </a:cubicBezTo>
                  <a:cubicBezTo>
                    <a:pt x="3092551" y="153189"/>
                    <a:pt x="3052932" y="149878"/>
                    <a:pt x="3290646" y="50557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" name="Freeform 841">
              <a:extLst>
                <a:ext uri="{FF2B5EF4-FFF2-40B4-BE49-F238E27FC236}">
                  <a16:creationId xmlns:a16="http://schemas.microsoft.com/office/drawing/2014/main" id="{1894A38C-5661-4D2E-9AF6-B8D454E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3851" y="1616076"/>
              <a:ext cx="180975" cy="350838"/>
            </a:xfrm>
            <a:custGeom>
              <a:avLst/>
              <a:gdLst>
                <a:gd name="T0" fmla="*/ 35 w 55"/>
                <a:gd name="T1" fmla="*/ 90 h 106"/>
                <a:gd name="T2" fmla="*/ 34 w 55"/>
                <a:gd name="T3" fmla="*/ 90 h 106"/>
                <a:gd name="T4" fmla="*/ 33 w 55"/>
                <a:gd name="T5" fmla="*/ 92 h 106"/>
                <a:gd name="T6" fmla="*/ 7 w 55"/>
                <a:gd name="T7" fmla="*/ 104 h 106"/>
                <a:gd name="T8" fmla="*/ 3 w 55"/>
                <a:gd name="T9" fmla="*/ 102 h 106"/>
                <a:gd name="T10" fmla="*/ 7 w 55"/>
                <a:gd name="T11" fmla="*/ 89 h 106"/>
                <a:gd name="T12" fmla="*/ 7 w 55"/>
                <a:gd name="T13" fmla="*/ 87 h 106"/>
                <a:gd name="T14" fmla="*/ 7 w 55"/>
                <a:gd name="T15" fmla="*/ 87 h 106"/>
                <a:gd name="T16" fmla="*/ 7 w 55"/>
                <a:gd name="T17" fmla="*/ 87 h 106"/>
                <a:gd name="T18" fmla="*/ 8 w 55"/>
                <a:gd name="T19" fmla="*/ 86 h 106"/>
                <a:gd name="T20" fmla="*/ 12 w 55"/>
                <a:gd name="T21" fmla="*/ 76 h 106"/>
                <a:gd name="T22" fmla="*/ 20 w 55"/>
                <a:gd name="T23" fmla="*/ 44 h 106"/>
                <a:gd name="T24" fmla="*/ 23 w 55"/>
                <a:gd name="T25" fmla="*/ 12 h 106"/>
                <a:gd name="T26" fmla="*/ 24 w 55"/>
                <a:gd name="T27" fmla="*/ 6 h 106"/>
                <a:gd name="T28" fmla="*/ 33 w 55"/>
                <a:gd name="T29" fmla="*/ 0 h 106"/>
                <a:gd name="T30" fmla="*/ 41 w 55"/>
                <a:gd name="T31" fmla="*/ 11 h 106"/>
                <a:gd name="T32" fmla="*/ 49 w 55"/>
                <a:gd name="T33" fmla="*/ 67 h 106"/>
                <a:gd name="T34" fmla="*/ 35 w 55"/>
                <a:gd name="T35" fmla="*/ 9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5" h="106">
                  <a:moveTo>
                    <a:pt x="35" y="90"/>
                  </a:moveTo>
                  <a:cubicBezTo>
                    <a:pt x="34" y="90"/>
                    <a:pt x="34" y="90"/>
                    <a:pt x="34" y="90"/>
                  </a:cubicBezTo>
                  <a:cubicBezTo>
                    <a:pt x="34" y="91"/>
                    <a:pt x="33" y="91"/>
                    <a:pt x="33" y="92"/>
                  </a:cubicBezTo>
                  <a:cubicBezTo>
                    <a:pt x="24" y="102"/>
                    <a:pt x="9" y="106"/>
                    <a:pt x="7" y="104"/>
                  </a:cubicBezTo>
                  <a:cubicBezTo>
                    <a:pt x="3" y="104"/>
                    <a:pt x="5" y="103"/>
                    <a:pt x="3" y="102"/>
                  </a:cubicBezTo>
                  <a:cubicBezTo>
                    <a:pt x="1" y="102"/>
                    <a:pt x="0" y="100"/>
                    <a:pt x="7" y="89"/>
                  </a:cubicBezTo>
                  <a:cubicBezTo>
                    <a:pt x="7" y="88"/>
                    <a:pt x="7" y="88"/>
                    <a:pt x="7" y="8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8" y="87"/>
                    <a:pt x="8" y="87"/>
                    <a:pt x="8" y="86"/>
                  </a:cubicBezTo>
                  <a:cubicBezTo>
                    <a:pt x="9" y="83"/>
                    <a:pt x="11" y="79"/>
                    <a:pt x="12" y="76"/>
                  </a:cubicBezTo>
                  <a:cubicBezTo>
                    <a:pt x="16" y="65"/>
                    <a:pt x="19" y="52"/>
                    <a:pt x="20" y="44"/>
                  </a:cubicBezTo>
                  <a:cubicBezTo>
                    <a:pt x="21" y="37"/>
                    <a:pt x="22" y="21"/>
                    <a:pt x="23" y="12"/>
                  </a:cubicBezTo>
                  <a:cubicBezTo>
                    <a:pt x="24" y="9"/>
                    <a:pt x="24" y="6"/>
                    <a:pt x="24" y="6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6" y="4"/>
                    <a:pt x="39" y="7"/>
                    <a:pt x="41" y="11"/>
                  </a:cubicBezTo>
                  <a:cubicBezTo>
                    <a:pt x="55" y="34"/>
                    <a:pt x="55" y="53"/>
                    <a:pt x="49" y="67"/>
                  </a:cubicBezTo>
                  <a:cubicBezTo>
                    <a:pt x="45" y="77"/>
                    <a:pt x="40" y="84"/>
                    <a:pt x="35" y="9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842">
              <a:extLst>
                <a:ext uri="{FF2B5EF4-FFF2-40B4-BE49-F238E27FC236}">
                  <a16:creationId xmlns:a16="http://schemas.microsoft.com/office/drawing/2014/main" id="{D3A13FE7-DA2D-416A-B37E-03E623FEBA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23538" y="1658938"/>
              <a:ext cx="131763" cy="209550"/>
            </a:xfrm>
            <a:custGeom>
              <a:avLst/>
              <a:gdLst>
                <a:gd name="T0" fmla="*/ 7 w 40"/>
                <a:gd name="T1" fmla="*/ 43 h 63"/>
                <a:gd name="T2" fmla="*/ 5 w 40"/>
                <a:gd name="T3" fmla="*/ 47 h 63"/>
                <a:gd name="T4" fmla="*/ 0 w 40"/>
                <a:gd name="T5" fmla="*/ 63 h 63"/>
                <a:gd name="T6" fmla="*/ 7 w 40"/>
                <a:gd name="T7" fmla="*/ 43 h 63"/>
                <a:gd name="T8" fmla="*/ 39 w 40"/>
                <a:gd name="T9" fmla="*/ 38 h 63"/>
                <a:gd name="T10" fmla="*/ 37 w 40"/>
                <a:gd name="T11" fmla="*/ 54 h 63"/>
                <a:gd name="T12" fmla="*/ 40 w 40"/>
                <a:gd name="T13" fmla="*/ 41 h 63"/>
                <a:gd name="T14" fmla="*/ 39 w 40"/>
                <a:gd name="T15" fmla="*/ 38 h 63"/>
                <a:gd name="T16" fmla="*/ 22 w 40"/>
                <a:gd name="T17" fmla="*/ 0 h 63"/>
                <a:gd name="T18" fmla="*/ 21 w 40"/>
                <a:gd name="T19" fmla="*/ 3 h 63"/>
                <a:gd name="T20" fmla="*/ 18 w 40"/>
                <a:gd name="T21" fmla="*/ 22 h 63"/>
                <a:gd name="T22" fmla="*/ 21 w 40"/>
                <a:gd name="T23" fmla="*/ 28 h 63"/>
                <a:gd name="T24" fmla="*/ 12 w 40"/>
                <a:gd name="T25" fmla="*/ 59 h 63"/>
                <a:gd name="T26" fmla="*/ 24 w 40"/>
                <a:gd name="T27" fmla="*/ 34 h 63"/>
                <a:gd name="T28" fmla="*/ 29 w 40"/>
                <a:gd name="T29" fmla="*/ 19 h 63"/>
                <a:gd name="T30" fmla="*/ 31 w 40"/>
                <a:gd name="T31" fmla="*/ 22 h 63"/>
                <a:gd name="T32" fmla="*/ 27 w 40"/>
                <a:gd name="T33" fmla="*/ 52 h 63"/>
                <a:gd name="T34" fmla="*/ 37 w 40"/>
                <a:gd name="T35" fmla="*/ 31 h 63"/>
                <a:gd name="T36" fmla="*/ 35 w 40"/>
                <a:gd name="T37" fmla="*/ 26 h 63"/>
                <a:gd name="T38" fmla="*/ 35 w 40"/>
                <a:gd name="T39" fmla="*/ 26 h 63"/>
                <a:gd name="T40" fmla="*/ 22 w 40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63">
                  <a:moveTo>
                    <a:pt x="7" y="43"/>
                  </a:moveTo>
                  <a:cubicBezTo>
                    <a:pt x="6" y="44"/>
                    <a:pt x="6" y="46"/>
                    <a:pt x="5" y="47"/>
                  </a:cubicBezTo>
                  <a:cubicBezTo>
                    <a:pt x="3" y="52"/>
                    <a:pt x="2" y="58"/>
                    <a:pt x="0" y="63"/>
                  </a:cubicBezTo>
                  <a:cubicBezTo>
                    <a:pt x="4" y="59"/>
                    <a:pt x="6" y="52"/>
                    <a:pt x="7" y="43"/>
                  </a:cubicBezTo>
                  <a:moveTo>
                    <a:pt x="39" y="38"/>
                  </a:moveTo>
                  <a:cubicBezTo>
                    <a:pt x="39" y="43"/>
                    <a:pt x="38" y="50"/>
                    <a:pt x="37" y="54"/>
                  </a:cubicBezTo>
                  <a:cubicBezTo>
                    <a:pt x="39" y="50"/>
                    <a:pt x="40" y="46"/>
                    <a:pt x="40" y="41"/>
                  </a:cubicBezTo>
                  <a:cubicBezTo>
                    <a:pt x="40" y="40"/>
                    <a:pt x="40" y="39"/>
                    <a:pt x="39" y="38"/>
                  </a:cubicBezTo>
                  <a:moveTo>
                    <a:pt x="22" y="0"/>
                  </a:moveTo>
                  <a:cubicBezTo>
                    <a:pt x="22" y="1"/>
                    <a:pt x="22" y="2"/>
                    <a:pt x="21" y="3"/>
                  </a:cubicBezTo>
                  <a:cubicBezTo>
                    <a:pt x="21" y="9"/>
                    <a:pt x="20" y="16"/>
                    <a:pt x="18" y="22"/>
                  </a:cubicBezTo>
                  <a:cubicBezTo>
                    <a:pt x="19" y="23"/>
                    <a:pt x="20" y="25"/>
                    <a:pt x="21" y="28"/>
                  </a:cubicBezTo>
                  <a:cubicBezTo>
                    <a:pt x="22" y="36"/>
                    <a:pt x="12" y="59"/>
                    <a:pt x="12" y="59"/>
                  </a:cubicBezTo>
                  <a:cubicBezTo>
                    <a:pt x="12" y="59"/>
                    <a:pt x="21" y="46"/>
                    <a:pt x="24" y="34"/>
                  </a:cubicBezTo>
                  <a:cubicBezTo>
                    <a:pt x="27" y="24"/>
                    <a:pt x="28" y="19"/>
                    <a:pt x="29" y="19"/>
                  </a:cubicBezTo>
                  <a:cubicBezTo>
                    <a:pt x="30" y="19"/>
                    <a:pt x="31" y="20"/>
                    <a:pt x="31" y="22"/>
                  </a:cubicBezTo>
                  <a:cubicBezTo>
                    <a:pt x="35" y="27"/>
                    <a:pt x="33" y="40"/>
                    <a:pt x="27" y="52"/>
                  </a:cubicBezTo>
                  <a:cubicBezTo>
                    <a:pt x="33" y="48"/>
                    <a:pt x="35" y="36"/>
                    <a:pt x="37" y="31"/>
                  </a:cubicBezTo>
                  <a:cubicBezTo>
                    <a:pt x="36" y="29"/>
                    <a:pt x="35" y="28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1" y="16"/>
                    <a:pt x="29" y="8"/>
                    <a:pt x="22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843">
              <a:extLst>
                <a:ext uri="{FF2B5EF4-FFF2-40B4-BE49-F238E27FC236}">
                  <a16:creationId xmlns:a16="http://schemas.microsoft.com/office/drawing/2014/main" id="{FD0748D1-8686-46CA-9FF6-3CA4B17A66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7801" y="1616076"/>
              <a:ext cx="280988" cy="277813"/>
            </a:xfrm>
            <a:custGeom>
              <a:avLst/>
              <a:gdLst>
                <a:gd name="T0" fmla="*/ 49 w 85"/>
                <a:gd name="T1" fmla="*/ 73 h 84"/>
                <a:gd name="T2" fmla="*/ 40 w 85"/>
                <a:gd name="T3" fmla="*/ 79 h 84"/>
                <a:gd name="T4" fmla="*/ 22 w 85"/>
                <a:gd name="T5" fmla="*/ 84 h 84"/>
                <a:gd name="T6" fmla="*/ 22 w 85"/>
                <a:gd name="T7" fmla="*/ 84 h 84"/>
                <a:gd name="T8" fmla="*/ 10 w 85"/>
                <a:gd name="T9" fmla="*/ 82 h 84"/>
                <a:gd name="T10" fmla="*/ 8 w 85"/>
                <a:gd name="T11" fmla="*/ 77 h 84"/>
                <a:gd name="T12" fmla="*/ 7 w 85"/>
                <a:gd name="T13" fmla="*/ 73 h 84"/>
                <a:gd name="T14" fmla="*/ 4 w 85"/>
                <a:gd name="T15" fmla="*/ 71 h 84"/>
                <a:gd name="T16" fmla="*/ 0 w 85"/>
                <a:gd name="T17" fmla="*/ 68 h 84"/>
                <a:gd name="T18" fmla="*/ 2 w 85"/>
                <a:gd name="T19" fmla="*/ 52 h 84"/>
                <a:gd name="T20" fmla="*/ 2 w 85"/>
                <a:gd name="T21" fmla="*/ 52 h 84"/>
                <a:gd name="T22" fmla="*/ 4 w 85"/>
                <a:gd name="T23" fmla="*/ 46 h 84"/>
                <a:gd name="T24" fmla="*/ 11 w 85"/>
                <a:gd name="T25" fmla="*/ 31 h 84"/>
                <a:gd name="T26" fmla="*/ 11 w 85"/>
                <a:gd name="T27" fmla="*/ 31 h 84"/>
                <a:gd name="T28" fmla="*/ 13 w 85"/>
                <a:gd name="T29" fmla="*/ 28 h 84"/>
                <a:gd name="T30" fmla="*/ 13 w 85"/>
                <a:gd name="T31" fmla="*/ 28 h 84"/>
                <a:gd name="T32" fmla="*/ 37 w 85"/>
                <a:gd name="T33" fmla="*/ 8 h 84"/>
                <a:gd name="T34" fmla="*/ 74 w 85"/>
                <a:gd name="T35" fmla="*/ 0 h 84"/>
                <a:gd name="T36" fmla="*/ 49 w 85"/>
                <a:gd name="T37" fmla="*/ 7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84">
                  <a:moveTo>
                    <a:pt x="49" y="73"/>
                  </a:moveTo>
                  <a:cubicBezTo>
                    <a:pt x="46" y="76"/>
                    <a:pt x="43" y="78"/>
                    <a:pt x="40" y="79"/>
                  </a:cubicBezTo>
                  <a:cubicBezTo>
                    <a:pt x="33" y="83"/>
                    <a:pt x="27" y="84"/>
                    <a:pt x="22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17" y="84"/>
                    <a:pt x="13" y="83"/>
                    <a:pt x="10" y="82"/>
                  </a:cubicBezTo>
                  <a:cubicBezTo>
                    <a:pt x="8" y="81"/>
                    <a:pt x="7" y="79"/>
                    <a:pt x="8" y="77"/>
                  </a:cubicBezTo>
                  <a:cubicBezTo>
                    <a:pt x="8" y="76"/>
                    <a:pt x="8" y="74"/>
                    <a:pt x="7" y="73"/>
                  </a:cubicBezTo>
                  <a:cubicBezTo>
                    <a:pt x="7" y="72"/>
                    <a:pt x="5" y="71"/>
                    <a:pt x="4" y="71"/>
                  </a:cubicBezTo>
                  <a:cubicBezTo>
                    <a:pt x="2" y="71"/>
                    <a:pt x="1" y="70"/>
                    <a:pt x="0" y="68"/>
                  </a:cubicBezTo>
                  <a:cubicBezTo>
                    <a:pt x="0" y="65"/>
                    <a:pt x="0" y="59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0"/>
                    <a:pt x="3" y="48"/>
                    <a:pt x="4" y="46"/>
                  </a:cubicBezTo>
                  <a:cubicBezTo>
                    <a:pt x="5" y="41"/>
                    <a:pt x="8" y="36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0"/>
                    <a:pt x="12" y="29"/>
                    <a:pt x="13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9" y="20"/>
                    <a:pt x="27" y="13"/>
                    <a:pt x="37" y="8"/>
                  </a:cubicBezTo>
                  <a:cubicBezTo>
                    <a:pt x="54" y="0"/>
                    <a:pt x="74" y="0"/>
                    <a:pt x="74" y="0"/>
                  </a:cubicBezTo>
                  <a:cubicBezTo>
                    <a:pt x="85" y="24"/>
                    <a:pt x="66" y="58"/>
                    <a:pt x="49" y="73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844">
              <a:extLst>
                <a:ext uri="{FF2B5EF4-FFF2-40B4-BE49-F238E27FC236}">
                  <a16:creationId xmlns:a16="http://schemas.microsoft.com/office/drawing/2014/main" id="{45E2A653-E54D-4D63-B67B-2B0532832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4313" y="1676401"/>
              <a:ext cx="36513" cy="42863"/>
            </a:xfrm>
            <a:custGeom>
              <a:avLst/>
              <a:gdLst>
                <a:gd name="T0" fmla="*/ 11 w 11"/>
                <a:gd name="T1" fmla="*/ 0 h 13"/>
                <a:gd name="T2" fmla="*/ 2 w 11"/>
                <a:gd name="T3" fmla="*/ 10 h 13"/>
                <a:gd name="T4" fmla="*/ 2 w 11"/>
                <a:gd name="T5" fmla="*/ 10 h 13"/>
                <a:gd name="T6" fmla="*/ 0 w 11"/>
                <a:gd name="T7" fmla="*/ 13 h 13"/>
                <a:gd name="T8" fmla="*/ 0 w 11"/>
                <a:gd name="T9" fmla="*/ 13 h 13"/>
                <a:gd name="T10" fmla="*/ 0 w 11"/>
                <a:gd name="T11" fmla="*/ 13 h 13"/>
                <a:gd name="T12" fmla="*/ 0 w 11"/>
                <a:gd name="T13" fmla="*/ 13 h 13"/>
                <a:gd name="T14" fmla="*/ 0 w 11"/>
                <a:gd name="T15" fmla="*/ 13 h 13"/>
                <a:gd name="T16" fmla="*/ 2 w 11"/>
                <a:gd name="T17" fmla="*/ 10 h 13"/>
                <a:gd name="T18" fmla="*/ 2 w 11"/>
                <a:gd name="T19" fmla="*/ 10 h 13"/>
                <a:gd name="T20" fmla="*/ 11 w 11"/>
                <a:gd name="T21" fmla="*/ 0 h 13"/>
                <a:gd name="T22" fmla="*/ 11 w 11"/>
                <a:gd name="T2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13">
                  <a:moveTo>
                    <a:pt x="11" y="0"/>
                  </a:moveTo>
                  <a:cubicBezTo>
                    <a:pt x="7" y="3"/>
                    <a:pt x="4" y="6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1"/>
                    <a:pt x="1" y="12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2"/>
                    <a:pt x="1" y="11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6"/>
                    <a:pt x="7" y="3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845">
              <a:extLst>
                <a:ext uri="{FF2B5EF4-FFF2-40B4-BE49-F238E27FC236}">
                  <a16:creationId xmlns:a16="http://schemas.microsoft.com/office/drawing/2014/main" id="{99775B97-CA59-429B-8300-DF3C918AF0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61613" y="1619251"/>
              <a:ext cx="230188" cy="238125"/>
            </a:xfrm>
            <a:custGeom>
              <a:avLst/>
              <a:gdLst>
                <a:gd name="T0" fmla="*/ 37 w 70"/>
                <a:gd name="T1" fmla="*/ 51 h 72"/>
                <a:gd name="T2" fmla="*/ 39 w 70"/>
                <a:gd name="T3" fmla="*/ 51 h 72"/>
                <a:gd name="T4" fmla="*/ 34 w 70"/>
                <a:gd name="T5" fmla="*/ 35 h 72"/>
                <a:gd name="T6" fmla="*/ 39 w 70"/>
                <a:gd name="T7" fmla="*/ 32 h 72"/>
                <a:gd name="T8" fmla="*/ 26 w 70"/>
                <a:gd name="T9" fmla="*/ 29 h 72"/>
                <a:gd name="T10" fmla="*/ 28 w 70"/>
                <a:gd name="T11" fmla="*/ 30 h 72"/>
                <a:gd name="T12" fmla="*/ 26 w 70"/>
                <a:gd name="T13" fmla="*/ 29 h 72"/>
                <a:gd name="T14" fmla="*/ 42 w 70"/>
                <a:gd name="T15" fmla="*/ 24 h 72"/>
                <a:gd name="T16" fmla="*/ 39 w 70"/>
                <a:gd name="T17" fmla="*/ 31 h 72"/>
                <a:gd name="T18" fmla="*/ 49 w 70"/>
                <a:gd name="T19" fmla="*/ 20 h 72"/>
                <a:gd name="T20" fmla="*/ 38 w 70"/>
                <a:gd name="T21" fmla="*/ 19 h 72"/>
                <a:gd name="T22" fmla="*/ 36 w 70"/>
                <a:gd name="T23" fmla="*/ 19 h 72"/>
                <a:gd name="T24" fmla="*/ 28 w 70"/>
                <a:gd name="T25" fmla="*/ 28 h 72"/>
                <a:gd name="T26" fmla="*/ 41 w 70"/>
                <a:gd name="T27" fmla="*/ 19 h 72"/>
                <a:gd name="T28" fmla="*/ 16 w 70"/>
                <a:gd name="T29" fmla="*/ 17 h 72"/>
                <a:gd name="T30" fmla="*/ 6 w 70"/>
                <a:gd name="T31" fmla="*/ 27 h 72"/>
                <a:gd name="T32" fmla="*/ 4 w 70"/>
                <a:gd name="T33" fmla="*/ 30 h 72"/>
                <a:gd name="T34" fmla="*/ 4 w 70"/>
                <a:gd name="T35" fmla="*/ 30 h 72"/>
                <a:gd name="T36" fmla="*/ 21 w 70"/>
                <a:gd name="T37" fmla="*/ 16 h 72"/>
                <a:gd name="T38" fmla="*/ 47 w 70"/>
                <a:gd name="T39" fmla="*/ 17 h 72"/>
                <a:gd name="T40" fmla="*/ 54 w 70"/>
                <a:gd name="T41" fmla="*/ 15 h 72"/>
                <a:gd name="T42" fmla="*/ 62 w 70"/>
                <a:gd name="T43" fmla="*/ 36 h 72"/>
                <a:gd name="T44" fmla="*/ 42 w 70"/>
                <a:gd name="T45" fmla="*/ 72 h 72"/>
                <a:gd name="T46" fmla="*/ 69 w 70"/>
                <a:gd name="T47" fmla="*/ 10 h 72"/>
                <a:gd name="T48" fmla="*/ 51 w 70"/>
                <a:gd name="T49" fmla="*/ 35 h 72"/>
                <a:gd name="T50" fmla="*/ 42 w 70"/>
                <a:gd name="T51" fmla="*/ 49 h 72"/>
                <a:gd name="T52" fmla="*/ 63 w 70"/>
                <a:gd name="T53" fmla="*/ 29 h 72"/>
                <a:gd name="T54" fmla="*/ 70 w 70"/>
                <a:gd name="T55" fmla="*/ 10 h 72"/>
                <a:gd name="T56" fmla="*/ 65 w 70"/>
                <a:gd name="T57" fmla="*/ 6 h 72"/>
                <a:gd name="T58" fmla="*/ 54 w 70"/>
                <a:gd name="T59" fmla="*/ 16 h 72"/>
                <a:gd name="T60" fmla="*/ 56 w 70"/>
                <a:gd name="T61" fmla="*/ 25 h 72"/>
                <a:gd name="T62" fmla="*/ 65 w 70"/>
                <a:gd name="T63" fmla="*/ 6 h 72"/>
                <a:gd name="T64" fmla="*/ 59 w 70"/>
                <a:gd name="T65" fmla="*/ 10 h 72"/>
                <a:gd name="T66" fmla="*/ 63 w 70"/>
                <a:gd name="T67" fmla="*/ 4 h 72"/>
                <a:gd name="T68" fmla="*/ 55 w 70"/>
                <a:gd name="T69" fmla="*/ 3 h 72"/>
                <a:gd name="T70" fmla="*/ 41 w 70"/>
                <a:gd name="T71" fmla="*/ 14 h 72"/>
                <a:gd name="T72" fmla="*/ 60 w 70"/>
                <a:gd name="T73" fmla="*/ 0 h 72"/>
                <a:gd name="T74" fmla="*/ 40 w 70"/>
                <a:gd name="T75" fmla="*/ 15 h 72"/>
                <a:gd name="T76" fmla="*/ 42 w 70"/>
                <a:gd name="T77" fmla="*/ 18 h 72"/>
                <a:gd name="T78" fmla="*/ 49 w 70"/>
                <a:gd name="T79" fmla="*/ 14 h 72"/>
                <a:gd name="T80" fmla="*/ 56 w 70"/>
                <a:gd name="T81" fmla="*/ 13 h 72"/>
                <a:gd name="T82" fmla="*/ 60 w 70"/>
                <a:gd name="T8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0" h="72">
                  <a:moveTo>
                    <a:pt x="39" y="51"/>
                  </a:moveTo>
                  <a:cubicBezTo>
                    <a:pt x="39" y="51"/>
                    <a:pt x="38" y="51"/>
                    <a:pt x="37" y="51"/>
                  </a:cubicBezTo>
                  <a:cubicBezTo>
                    <a:pt x="36" y="53"/>
                    <a:pt x="35" y="54"/>
                    <a:pt x="35" y="54"/>
                  </a:cubicBezTo>
                  <a:cubicBezTo>
                    <a:pt x="35" y="54"/>
                    <a:pt x="37" y="53"/>
                    <a:pt x="39" y="51"/>
                  </a:cubicBezTo>
                  <a:moveTo>
                    <a:pt x="36" y="32"/>
                  </a:moveTo>
                  <a:cubicBezTo>
                    <a:pt x="35" y="33"/>
                    <a:pt x="34" y="34"/>
                    <a:pt x="34" y="35"/>
                  </a:cubicBezTo>
                  <a:cubicBezTo>
                    <a:pt x="34" y="36"/>
                    <a:pt x="34" y="37"/>
                    <a:pt x="34" y="37"/>
                  </a:cubicBezTo>
                  <a:cubicBezTo>
                    <a:pt x="34" y="37"/>
                    <a:pt x="36" y="35"/>
                    <a:pt x="39" y="32"/>
                  </a:cubicBezTo>
                  <a:cubicBezTo>
                    <a:pt x="38" y="32"/>
                    <a:pt x="37" y="32"/>
                    <a:pt x="36" y="32"/>
                  </a:cubicBezTo>
                  <a:moveTo>
                    <a:pt x="26" y="29"/>
                  </a:moveTo>
                  <a:cubicBezTo>
                    <a:pt x="23" y="34"/>
                    <a:pt x="21" y="37"/>
                    <a:pt x="21" y="37"/>
                  </a:cubicBezTo>
                  <a:cubicBezTo>
                    <a:pt x="21" y="37"/>
                    <a:pt x="24" y="34"/>
                    <a:pt x="28" y="30"/>
                  </a:cubicBezTo>
                  <a:cubicBezTo>
                    <a:pt x="27" y="30"/>
                    <a:pt x="27" y="30"/>
                    <a:pt x="27" y="29"/>
                  </a:cubicBezTo>
                  <a:cubicBezTo>
                    <a:pt x="27" y="29"/>
                    <a:pt x="27" y="29"/>
                    <a:pt x="26" y="29"/>
                  </a:cubicBezTo>
                  <a:moveTo>
                    <a:pt x="49" y="20"/>
                  </a:moveTo>
                  <a:cubicBezTo>
                    <a:pt x="47" y="22"/>
                    <a:pt x="44" y="23"/>
                    <a:pt x="42" y="24"/>
                  </a:cubicBezTo>
                  <a:cubicBezTo>
                    <a:pt x="40" y="26"/>
                    <a:pt x="38" y="29"/>
                    <a:pt x="36" y="31"/>
                  </a:cubicBezTo>
                  <a:cubicBezTo>
                    <a:pt x="37" y="31"/>
                    <a:pt x="38" y="31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42" y="28"/>
                    <a:pt x="46" y="24"/>
                    <a:pt x="49" y="20"/>
                  </a:cubicBezTo>
                  <a:moveTo>
                    <a:pt x="41" y="19"/>
                  </a:moveTo>
                  <a:cubicBezTo>
                    <a:pt x="40" y="19"/>
                    <a:pt x="39" y="19"/>
                    <a:pt x="38" y="19"/>
                  </a:cubicBezTo>
                  <a:cubicBezTo>
                    <a:pt x="38" y="19"/>
                    <a:pt x="37" y="19"/>
                    <a:pt x="37" y="19"/>
                  </a:cubicBezTo>
                  <a:cubicBezTo>
                    <a:pt x="37" y="19"/>
                    <a:pt x="36" y="19"/>
                    <a:pt x="36" y="19"/>
                  </a:cubicBezTo>
                  <a:cubicBezTo>
                    <a:pt x="33" y="22"/>
                    <a:pt x="30" y="25"/>
                    <a:pt x="27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9" y="28"/>
                    <a:pt x="29" y="28"/>
                    <a:pt x="30" y="28"/>
                  </a:cubicBezTo>
                  <a:cubicBezTo>
                    <a:pt x="33" y="25"/>
                    <a:pt x="37" y="21"/>
                    <a:pt x="41" y="19"/>
                  </a:cubicBezTo>
                  <a:moveTo>
                    <a:pt x="21" y="16"/>
                  </a:moveTo>
                  <a:cubicBezTo>
                    <a:pt x="19" y="17"/>
                    <a:pt x="17" y="17"/>
                    <a:pt x="16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1" y="20"/>
                    <a:pt x="8" y="23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5" y="28"/>
                    <a:pt x="5" y="29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3" y="31"/>
                    <a:pt x="0" y="37"/>
                    <a:pt x="0" y="38"/>
                  </a:cubicBezTo>
                  <a:cubicBezTo>
                    <a:pt x="3" y="34"/>
                    <a:pt x="11" y="24"/>
                    <a:pt x="21" y="16"/>
                  </a:cubicBezTo>
                  <a:moveTo>
                    <a:pt x="54" y="15"/>
                  </a:moveTo>
                  <a:cubicBezTo>
                    <a:pt x="52" y="16"/>
                    <a:pt x="50" y="17"/>
                    <a:pt x="47" y="17"/>
                  </a:cubicBezTo>
                  <a:cubicBezTo>
                    <a:pt x="46" y="19"/>
                    <a:pt x="45" y="21"/>
                    <a:pt x="43" y="23"/>
                  </a:cubicBezTo>
                  <a:cubicBezTo>
                    <a:pt x="46" y="21"/>
                    <a:pt x="50" y="19"/>
                    <a:pt x="54" y="15"/>
                  </a:cubicBezTo>
                  <a:moveTo>
                    <a:pt x="70" y="15"/>
                  </a:moveTo>
                  <a:cubicBezTo>
                    <a:pt x="69" y="21"/>
                    <a:pt x="66" y="29"/>
                    <a:pt x="62" y="36"/>
                  </a:cubicBezTo>
                  <a:cubicBezTo>
                    <a:pt x="60" y="41"/>
                    <a:pt x="57" y="48"/>
                    <a:pt x="55" y="52"/>
                  </a:cubicBezTo>
                  <a:cubicBezTo>
                    <a:pt x="47" y="65"/>
                    <a:pt x="47" y="66"/>
                    <a:pt x="42" y="72"/>
                  </a:cubicBezTo>
                  <a:cubicBezTo>
                    <a:pt x="56" y="60"/>
                    <a:pt x="70" y="36"/>
                    <a:pt x="70" y="15"/>
                  </a:cubicBezTo>
                  <a:moveTo>
                    <a:pt x="69" y="10"/>
                  </a:moveTo>
                  <a:cubicBezTo>
                    <a:pt x="67" y="14"/>
                    <a:pt x="63" y="21"/>
                    <a:pt x="56" y="26"/>
                  </a:cubicBezTo>
                  <a:cubicBezTo>
                    <a:pt x="55" y="29"/>
                    <a:pt x="53" y="32"/>
                    <a:pt x="51" y="35"/>
                  </a:cubicBezTo>
                  <a:cubicBezTo>
                    <a:pt x="48" y="40"/>
                    <a:pt x="42" y="46"/>
                    <a:pt x="39" y="50"/>
                  </a:cubicBezTo>
                  <a:cubicBezTo>
                    <a:pt x="40" y="49"/>
                    <a:pt x="41" y="49"/>
                    <a:pt x="42" y="49"/>
                  </a:cubicBezTo>
                  <a:cubicBezTo>
                    <a:pt x="49" y="45"/>
                    <a:pt x="57" y="38"/>
                    <a:pt x="61" y="32"/>
                  </a:cubicBezTo>
                  <a:cubicBezTo>
                    <a:pt x="62" y="30"/>
                    <a:pt x="62" y="29"/>
                    <a:pt x="63" y="29"/>
                  </a:cubicBezTo>
                  <a:cubicBezTo>
                    <a:pt x="63" y="29"/>
                    <a:pt x="63" y="30"/>
                    <a:pt x="62" y="33"/>
                  </a:cubicBezTo>
                  <a:cubicBezTo>
                    <a:pt x="67" y="25"/>
                    <a:pt x="69" y="16"/>
                    <a:pt x="70" y="10"/>
                  </a:cubicBezTo>
                  <a:cubicBezTo>
                    <a:pt x="70" y="10"/>
                    <a:pt x="69" y="10"/>
                    <a:pt x="69" y="10"/>
                  </a:cubicBezTo>
                  <a:moveTo>
                    <a:pt x="65" y="6"/>
                  </a:moveTo>
                  <a:cubicBezTo>
                    <a:pt x="63" y="9"/>
                    <a:pt x="60" y="11"/>
                    <a:pt x="57" y="13"/>
                  </a:cubicBezTo>
                  <a:cubicBezTo>
                    <a:pt x="56" y="14"/>
                    <a:pt x="55" y="15"/>
                    <a:pt x="54" y="16"/>
                  </a:cubicBezTo>
                  <a:cubicBezTo>
                    <a:pt x="54" y="16"/>
                    <a:pt x="54" y="16"/>
                    <a:pt x="55" y="16"/>
                  </a:cubicBezTo>
                  <a:cubicBezTo>
                    <a:pt x="57" y="16"/>
                    <a:pt x="57" y="20"/>
                    <a:pt x="56" y="25"/>
                  </a:cubicBezTo>
                  <a:cubicBezTo>
                    <a:pt x="63" y="20"/>
                    <a:pt x="67" y="13"/>
                    <a:pt x="68" y="9"/>
                  </a:cubicBezTo>
                  <a:cubicBezTo>
                    <a:pt x="67" y="8"/>
                    <a:pt x="66" y="7"/>
                    <a:pt x="65" y="6"/>
                  </a:cubicBezTo>
                  <a:moveTo>
                    <a:pt x="63" y="4"/>
                  </a:moveTo>
                  <a:cubicBezTo>
                    <a:pt x="62" y="5"/>
                    <a:pt x="61" y="8"/>
                    <a:pt x="59" y="10"/>
                  </a:cubicBezTo>
                  <a:cubicBezTo>
                    <a:pt x="61" y="8"/>
                    <a:pt x="63" y="7"/>
                    <a:pt x="64" y="5"/>
                  </a:cubicBezTo>
                  <a:cubicBezTo>
                    <a:pt x="63" y="5"/>
                    <a:pt x="63" y="4"/>
                    <a:pt x="63" y="4"/>
                  </a:cubicBezTo>
                  <a:moveTo>
                    <a:pt x="59" y="0"/>
                  </a:moveTo>
                  <a:cubicBezTo>
                    <a:pt x="55" y="3"/>
                    <a:pt x="55" y="3"/>
                    <a:pt x="55" y="3"/>
                  </a:cubicBezTo>
                  <a:cubicBezTo>
                    <a:pt x="51" y="6"/>
                    <a:pt x="46" y="9"/>
                    <a:pt x="42" y="11"/>
                  </a:cubicBezTo>
                  <a:cubicBezTo>
                    <a:pt x="42" y="12"/>
                    <a:pt x="41" y="13"/>
                    <a:pt x="41" y="14"/>
                  </a:cubicBezTo>
                  <a:cubicBezTo>
                    <a:pt x="48" y="10"/>
                    <a:pt x="55" y="5"/>
                    <a:pt x="59" y="0"/>
                  </a:cubicBezTo>
                  <a:moveTo>
                    <a:pt x="60" y="0"/>
                  </a:moveTo>
                  <a:cubicBezTo>
                    <a:pt x="56" y="5"/>
                    <a:pt x="48" y="11"/>
                    <a:pt x="42" y="14"/>
                  </a:cubicBezTo>
                  <a:cubicBezTo>
                    <a:pt x="41" y="14"/>
                    <a:pt x="41" y="15"/>
                    <a:pt x="40" y="15"/>
                  </a:cubicBezTo>
                  <a:cubicBezTo>
                    <a:pt x="39" y="16"/>
                    <a:pt x="38" y="17"/>
                    <a:pt x="37" y="18"/>
                  </a:cubicBezTo>
                  <a:cubicBezTo>
                    <a:pt x="39" y="18"/>
                    <a:pt x="40" y="18"/>
                    <a:pt x="42" y="18"/>
                  </a:cubicBezTo>
                  <a:cubicBezTo>
                    <a:pt x="45" y="15"/>
                    <a:pt x="47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0" y="14"/>
                    <a:pt x="49" y="15"/>
                    <a:pt x="48" y="16"/>
                  </a:cubicBezTo>
                  <a:cubicBezTo>
                    <a:pt x="51" y="15"/>
                    <a:pt x="53" y="14"/>
                    <a:pt x="56" y="13"/>
                  </a:cubicBezTo>
                  <a:cubicBezTo>
                    <a:pt x="58" y="9"/>
                    <a:pt x="60" y="5"/>
                    <a:pt x="61" y="2"/>
                  </a:cubicBezTo>
                  <a:cubicBezTo>
                    <a:pt x="61" y="2"/>
                    <a:pt x="61" y="1"/>
                    <a:pt x="6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846">
              <a:extLst>
                <a:ext uri="{FF2B5EF4-FFF2-40B4-BE49-F238E27FC236}">
                  <a16:creationId xmlns:a16="http://schemas.microsoft.com/office/drawing/2014/main" id="{4C79D2FE-FCB2-4530-99DA-3880AA0571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2551" y="1473201"/>
              <a:ext cx="330200" cy="209550"/>
            </a:xfrm>
            <a:custGeom>
              <a:avLst/>
              <a:gdLst>
                <a:gd name="T0" fmla="*/ 100 w 100"/>
                <a:gd name="T1" fmla="*/ 40 h 63"/>
                <a:gd name="T2" fmla="*/ 91 w 100"/>
                <a:gd name="T3" fmla="*/ 47 h 63"/>
                <a:gd name="T4" fmla="*/ 42 w 100"/>
                <a:gd name="T5" fmla="*/ 60 h 63"/>
                <a:gd name="T6" fmla="*/ 42 w 100"/>
                <a:gd name="T7" fmla="*/ 60 h 63"/>
                <a:gd name="T8" fmla="*/ 38 w 100"/>
                <a:gd name="T9" fmla="*/ 59 h 63"/>
                <a:gd name="T10" fmla="*/ 26 w 100"/>
                <a:gd name="T11" fmla="*/ 55 h 63"/>
                <a:gd name="T12" fmla="*/ 8 w 100"/>
                <a:gd name="T13" fmla="*/ 43 h 63"/>
                <a:gd name="T14" fmla="*/ 8 w 100"/>
                <a:gd name="T15" fmla="*/ 43 h 63"/>
                <a:gd name="T16" fmla="*/ 6 w 100"/>
                <a:gd name="T17" fmla="*/ 41 h 63"/>
                <a:gd name="T18" fmla="*/ 6 w 100"/>
                <a:gd name="T19" fmla="*/ 40 h 63"/>
                <a:gd name="T20" fmla="*/ 2 w 100"/>
                <a:gd name="T21" fmla="*/ 29 h 63"/>
                <a:gd name="T22" fmla="*/ 3 w 100"/>
                <a:gd name="T23" fmla="*/ 28 h 63"/>
                <a:gd name="T24" fmla="*/ 5 w 100"/>
                <a:gd name="T25" fmla="*/ 17 h 63"/>
                <a:gd name="T26" fmla="*/ 5 w 100"/>
                <a:gd name="T27" fmla="*/ 17 h 63"/>
                <a:gd name="T28" fmla="*/ 9 w 100"/>
                <a:gd name="T29" fmla="*/ 13 h 63"/>
                <a:gd name="T30" fmla="*/ 15 w 100"/>
                <a:gd name="T31" fmla="*/ 8 h 63"/>
                <a:gd name="T32" fmla="*/ 43 w 100"/>
                <a:gd name="T33" fmla="*/ 0 h 63"/>
                <a:gd name="T34" fmla="*/ 43 w 100"/>
                <a:gd name="T35" fmla="*/ 0 h 63"/>
                <a:gd name="T36" fmla="*/ 61 w 100"/>
                <a:gd name="T37" fmla="*/ 3 h 63"/>
                <a:gd name="T38" fmla="*/ 89 w 100"/>
                <a:gd name="T39" fmla="*/ 25 h 63"/>
                <a:gd name="T40" fmla="*/ 100 w 100"/>
                <a:gd name="T41" fmla="*/ 4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0" h="63">
                  <a:moveTo>
                    <a:pt x="100" y="40"/>
                  </a:moveTo>
                  <a:cubicBezTo>
                    <a:pt x="91" y="47"/>
                    <a:pt x="91" y="47"/>
                    <a:pt x="91" y="47"/>
                  </a:cubicBezTo>
                  <a:cubicBezTo>
                    <a:pt x="77" y="58"/>
                    <a:pt x="59" y="63"/>
                    <a:pt x="42" y="60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41" y="60"/>
                    <a:pt x="39" y="59"/>
                    <a:pt x="38" y="59"/>
                  </a:cubicBezTo>
                  <a:cubicBezTo>
                    <a:pt x="34" y="58"/>
                    <a:pt x="30" y="57"/>
                    <a:pt x="26" y="55"/>
                  </a:cubicBezTo>
                  <a:cubicBezTo>
                    <a:pt x="18" y="51"/>
                    <a:pt x="12" y="47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7" y="42"/>
                    <a:pt x="7" y="42"/>
                    <a:pt x="6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" y="35"/>
                    <a:pt x="0" y="30"/>
                    <a:pt x="2" y="29"/>
                  </a:cubicBezTo>
                  <a:cubicBezTo>
                    <a:pt x="3" y="29"/>
                    <a:pt x="3" y="28"/>
                    <a:pt x="3" y="28"/>
                  </a:cubicBezTo>
                  <a:cubicBezTo>
                    <a:pt x="6" y="25"/>
                    <a:pt x="2" y="22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6" y="16"/>
                    <a:pt x="7" y="15"/>
                    <a:pt x="9" y="13"/>
                  </a:cubicBezTo>
                  <a:cubicBezTo>
                    <a:pt x="11" y="12"/>
                    <a:pt x="13" y="10"/>
                    <a:pt x="15" y="8"/>
                  </a:cubicBezTo>
                  <a:cubicBezTo>
                    <a:pt x="25" y="2"/>
                    <a:pt x="35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50" y="0"/>
                    <a:pt x="56" y="1"/>
                    <a:pt x="61" y="3"/>
                  </a:cubicBezTo>
                  <a:cubicBezTo>
                    <a:pt x="73" y="7"/>
                    <a:pt x="83" y="15"/>
                    <a:pt x="89" y="25"/>
                  </a:cubicBezTo>
                  <a:cubicBezTo>
                    <a:pt x="100" y="40"/>
                    <a:pt x="100" y="40"/>
                    <a:pt x="100" y="4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47">
              <a:extLst>
                <a:ext uri="{FF2B5EF4-FFF2-40B4-BE49-F238E27FC236}">
                  <a16:creationId xmlns:a16="http://schemas.microsoft.com/office/drawing/2014/main" id="{E31B7C1B-AD8D-41CC-A113-620B63DA27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55263" y="1473201"/>
              <a:ext cx="204788" cy="203200"/>
            </a:xfrm>
            <a:custGeom>
              <a:avLst/>
              <a:gdLst>
                <a:gd name="T0" fmla="*/ 28 w 62"/>
                <a:gd name="T1" fmla="*/ 56 h 61"/>
                <a:gd name="T2" fmla="*/ 26 w 62"/>
                <a:gd name="T3" fmla="*/ 57 h 61"/>
                <a:gd name="T4" fmla="*/ 12 w 62"/>
                <a:gd name="T5" fmla="*/ 58 h 61"/>
                <a:gd name="T6" fmla="*/ 8 w 62"/>
                <a:gd name="T7" fmla="*/ 60 h 61"/>
                <a:gd name="T8" fmla="*/ 18 w 62"/>
                <a:gd name="T9" fmla="*/ 61 h 61"/>
                <a:gd name="T10" fmla="*/ 40 w 62"/>
                <a:gd name="T11" fmla="*/ 52 h 61"/>
                <a:gd name="T12" fmla="*/ 22 w 62"/>
                <a:gd name="T13" fmla="*/ 45 h 61"/>
                <a:gd name="T14" fmla="*/ 36 w 62"/>
                <a:gd name="T15" fmla="*/ 42 h 61"/>
                <a:gd name="T16" fmla="*/ 53 w 62"/>
                <a:gd name="T17" fmla="*/ 42 h 61"/>
                <a:gd name="T18" fmla="*/ 49 w 62"/>
                <a:gd name="T19" fmla="*/ 46 h 61"/>
                <a:gd name="T20" fmla="*/ 38 w 62"/>
                <a:gd name="T21" fmla="*/ 57 h 61"/>
                <a:gd name="T22" fmla="*/ 61 w 62"/>
                <a:gd name="T23" fmla="*/ 44 h 61"/>
                <a:gd name="T24" fmla="*/ 59 w 62"/>
                <a:gd name="T25" fmla="*/ 40 h 61"/>
                <a:gd name="T26" fmla="*/ 46 w 62"/>
                <a:gd name="T27" fmla="*/ 38 h 61"/>
                <a:gd name="T28" fmla="*/ 38 w 62"/>
                <a:gd name="T29" fmla="*/ 42 h 61"/>
                <a:gd name="T30" fmla="*/ 38 w 62"/>
                <a:gd name="T31" fmla="*/ 45 h 61"/>
                <a:gd name="T32" fmla="*/ 59 w 62"/>
                <a:gd name="T33" fmla="*/ 39 h 61"/>
                <a:gd name="T34" fmla="*/ 27 w 62"/>
                <a:gd name="T35" fmla="*/ 32 h 61"/>
                <a:gd name="T36" fmla="*/ 26 w 62"/>
                <a:gd name="T37" fmla="*/ 33 h 61"/>
                <a:gd name="T38" fmla="*/ 33 w 62"/>
                <a:gd name="T39" fmla="*/ 31 h 61"/>
                <a:gd name="T40" fmla="*/ 27 w 62"/>
                <a:gd name="T41" fmla="*/ 33 h 61"/>
                <a:gd name="T42" fmla="*/ 54 w 62"/>
                <a:gd name="T43" fmla="*/ 34 h 61"/>
                <a:gd name="T44" fmla="*/ 46 w 62"/>
                <a:gd name="T45" fmla="*/ 33 h 61"/>
                <a:gd name="T46" fmla="*/ 26 w 62"/>
                <a:gd name="T47" fmla="*/ 31 h 61"/>
                <a:gd name="T48" fmla="*/ 22 w 62"/>
                <a:gd name="T49" fmla="*/ 32 h 61"/>
                <a:gd name="T50" fmla="*/ 26 w 62"/>
                <a:gd name="T51" fmla="*/ 31 h 61"/>
                <a:gd name="T52" fmla="*/ 40 w 62"/>
                <a:gd name="T53" fmla="*/ 28 h 61"/>
                <a:gd name="T54" fmla="*/ 56 w 62"/>
                <a:gd name="T55" fmla="*/ 33 h 61"/>
                <a:gd name="T56" fmla="*/ 53 w 62"/>
                <a:gd name="T57" fmla="*/ 29 h 61"/>
                <a:gd name="T58" fmla="*/ 50 w 62"/>
                <a:gd name="T59" fmla="*/ 28 h 61"/>
                <a:gd name="T60" fmla="*/ 9 w 62"/>
                <a:gd name="T61" fmla="*/ 15 h 61"/>
                <a:gd name="T62" fmla="*/ 45 w 62"/>
                <a:gd name="T63" fmla="*/ 27 h 61"/>
                <a:gd name="T64" fmla="*/ 9 w 62"/>
                <a:gd name="T65" fmla="*/ 15 h 61"/>
                <a:gd name="T66" fmla="*/ 9 w 62"/>
                <a:gd name="T67" fmla="*/ 0 h 61"/>
                <a:gd name="T68" fmla="*/ 9 w 62"/>
                <a:gd name="T69" fmla="*/ 0 h 61"/>
                <a:gd name="T70" fmla="*/ 45 w 62"/>
                <a:gd name="T71" fmla="*/ 16 h 61"/>
                <a:gd name="T72" fmla="*/ 27 w 62"/>
                <a:gd name="T73" fmla="*/ 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" h="61">
                  <a:moveTo>
                    <a:pt x="40" y="52"/>
                  </a:moveTo>
                  <a:cubicBezTo>
                    <a:pt x="37" y="54"/>
                    <a:pt x="33" y="55"/>
                    <a:pt x="28" y="56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27" y="57"/>
                    <a:pt x="27" y="57"/>
                    <a:pt x="26" y="57"/>
                  </a:cubicBezTo>
                  <a:cubicBezTo>
                    <a:pt x="26" y="57"/>
                    <a:pt x="25" y="57"/>
                    <a:pt x="25" y="57"/>
                  </a:cubicBezTo>
                  <a:cubicBezTo>
                    <a:pt x="21" y="57"/>
                    <a:pt x="17" y="58"/>
                    <a:pt x="12" y="58"/>
                  </a:cubicBezTo>
                  <a:cubicBezTo>
                    <a:pt x="8" y="58"/>
                    <a:pt x="4" y="57"/>
                    <a:pt x="0" y="57"/>
                  </a:cubicBezTo>
                  <a:cubicBezTo>
                    <a:pt x="0" y="58"/>
                    <a:pt x="7" y="60"/>
                    <a:pt x="8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1" y="60"/>
                    <a:pt x="14" y="61"/>
                    <a:pt x="18" y="61"/>
                  </a:cubicBezTo>
                  <a:cubicBezTo>
                    <a:pt x="24" y="61"/>
                    <a:pt x="31" y="60"/>
                    <a:pt x="37" y="58"/>
                  </a:cubicBezTo>
                  <a:cubicBezTo>
                    <a:pt x="38" y="56"/>
                    <a:pt x="39" y="54"/>
                    <a:pt x="40" y="52"/>
                  </a:cubicBezTo>
                  <a:moveTo>
                    <a:pt x="36" y="42"/>
                  </a:moveTo>
                  <a:cubicBezTo>
                    <a:pt x="30" y="44"/>
                    <a:pt x="22" y="45"/>
                    <a:pt x="22" y="45"/>
                  </a:cubicBezTo>
                  <a:cubicBezTo>
                    <a:pt x="22" y="45"/>
                    <a:pt x="28" y="45"/>
                    <a:pt x="34" y="45"/>
                  </a:cubicBezTo>
                  <a:cubicBezTo>
                    <a:pt x="34" y="44"/>
                    <a:pt x="35" y="43"/>
                    <a:pt x="36" y="42"/>
                  </a:cubicBezTo>
                  <a:moveTo>
                    <a:pt x="59" y="40"/>
                  </a:moveTo>
                  <a:cubicBezTo>
                    <a:pt x="57" y="41"/>
                    <a:pt x="55" y="41"/>
                    <a:pt x="53" y="42"/>
                  </a:cubicBezTo>
                  <a:cubicBezTo>
                    <a:pt x="51" y="43"/>
                    <a:pt x="50" y="44"/>
                    <a:pt x="48" y="45"/>
                  </a:cubicBezTo>
                  <a:cubicBezTo>
                    <a:pt x="49" y="46"/>
                    <a:pt x="49" y="46"/>
                    <a:pt x="49" y="46"/>
                  </a:cubicBezTo>
                  <a:cubicBezTo>
                    <a:pt x="50" y="47"/>
                    <a:pt x="47" y="49"/>
                    <a:pt x="42" y="52"/>
                  </a:cubicBezTo>
                  <a:cubicBezTo>
                    <a:pt x="40" y="54"/>
                    <a:pt x="39" y="56"/>
                    <a:pt x="38" y="57"/>
                  </a:cubicBezTo>
                  <a:cubicBezTo>
                    <a:pt x="45" y="55"/>
                    <a:pt x="51" y="52"/>
                    <a:pt x="57" y="47"/>
                  </a:cubicBezTo>
                  <a:cubicBezTo>
                    <a:pt x="61" y="44"/>
                    <a:pt x="61" y="44"/>
                    <a:pt x="61" y="44"/>
                  </a:cubicBezTo>
                  <a:cubicBezTo>
                    <a:pt x="61" y="44"/>
                    <a:pt x="61" y="44"/>
                    <a:pt x="62" y="44"/>
                  </a:cubicBezTo>
                  <a:cubicBezTo>
                    <a:pt x="61" y="43"/>
                    <a:pt x="60" y="41"/>
                    <a:pt x="59" y="40"/>
                  </a:cubicBezTo>
                  <a:moveTo>
                    <a:pt x="57" y="35"/>
                  </a:moveTo>
                  <a:cubicBezTo>
                    <a:pt x="54" y="36"/>
                    <a:pt x="50" y="36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7" y="39"/>
                    <a:pt x="43" y="40"/>
                    <a:pt x="38" y="42"/>
                  </a:cubicBezTo>
                  <a:cubicBezTo>
                    <a:pt x="37" y="43"/>
                    <a:pt x="36" y="44"/>
                    <a:pt x="35" y="45"/>
                  </a:cubicBezTo>
                  <a:cubicBezTo>
                    <a:pt x="36" y="45"/>
                    <a:pt x="37" y="45"/>
                    <a:pt x="38" y="45"/>
                  </a:cubicBezTo>
                  <a:cubicBezTo>
                    <a:pt x="42" y="45"/>
                    <a:pt x="45" y="45"/>
                    <a:pt x="47" y="45"/>
                  </a:cubicBezTo>
                  <a:cubicBezTo>
                    <a:pt x="51" y="42"/>
                    <a:pt x="55" y="40"/>
                    <a:pt x="59" y="39"/>
                  </a:cubicBezTo>
                  <a:cubicBezTo>
                    <a:pt x="58" y="38"/>
                    <a:pt x="57" y="36"/>
                    <a:pt x="57" y="35"/>
                  </a:cubicBezTo>
                  <a:moveTo>
                    <a:pt x="27" y="32"/>
                  </a:moveTo>
                  <a:cubicBezTo>
                    <a:pt x="26" y="32"/>
                    <a:pt x="25" y="32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6" y="32"/>
                    <a:pt x="26" y="32"/>
                    <a:pt x="27" y="32"/>
                  </a:cubicBezTo>
                  <a:moveTo>
                    <a:pt x="33" y="31"/>
                  </a:moveTo>
                  <a:cubicBezTo>
                    <a:pt x="32" y="31"/>
                    <a:pt x="30" y="32"/>
                    <a:pt x="29" y="32"/>
                  </a:cubicBezTo>
                  <a:cubicBezTo>
                    <a:pt x="28" y="32"/>
                    <a:pt x="28" y="32"/>
                    <a:pt x="27" y="33"/>
                  </a:cubicBezTo>
                  <a:cubicBezTo>
                    <a:pt x="33" y="34"/>
                    <a:pt x="40" y="35"/>
                    <a:pt x="44" y="37"/>
                  </a:cubicBezTo>
                  <a:cubicBezTo>
                    <a:pt x="48" y="36"/>
                    <a:pt x="51" y="35"/>
                    <a:pt x="54" y="34"/>
                  </a:cubicBezTo>
                  <a:cubicBezTo>
                    <a:pt x="51" y="33"/>
                    <a:pt x="48" y="33"/>
                    <a:pt x="45" y="32"/>
                  </a:cubicBezTo>
                  <a:cubicBezTo>
                    <a:pt x="45" y="33"/>
                    <a:pt x="46" y="33"/>
                    <a:pt x="46" y="33"/>
                  </a:cubicBezTo>
                  <a:cubicBezTo>
                    <a:pt x="42" y="32"/>
                    <a:pt x="37" y="32"/>
                    <a:pt x="33" y="31"/>
                  </a:cubicBezTo>
                  <a:moveTo>
                    <a:pt x="26" y="31"/>
                  </a:moveTo>
                  <a:cubicBezTo>
                    <a:pt x="19" y="31"/>
                    <a:pt x="14" y="32"/>
                    <a:pt x="14" y="32"/>
                  </a:cubicBezTo>
                  <a:cubicBezTo>
                    <a:pt x="14" y="32"/>
                    <a:pt x="17" y="32"/>
                    <a:pt x="22" y="32"/>
                  </a:cubicBezTo>
                  <a:cubicBezTo>
                    <a:pt x="23" y="32"/>
                    <a:pt x="25" y="31"/>
                    <a:pt x="27" y="31"/>
                  </a:cubicBezTo>
                  <a:cubicBezTo>
                    <a:pt x="26" y="31"/>
                    <a:pt x="26" y="31"/>
                    <a:pt x="26" y="31"/>
                  </a:cubicBezTo>
                  <a:moveTo>
                    <a:pt x="44" y="28"/>
                  </a:moveTo>
                  <a:cubicBezTo>
                    <a:pt x="43" y="28"/>
                    <a:pt x="41" y="28"/>
                    <a:pt x="40" y="28"/>
                  </a:cubicBezTo>
                  <a:cubicBezTo>
                    <a:pt x="41" y="29"/>
                    <a:pt x="42" y="30"/>
                    <a:pt x="43" y="31"/>
                  </a:cubicBezTo>
                  <a:cubicBezTo>
                    <a:pt x="48" y="31"/>
                    <a:pt x="52" y="32"/>
                    <a:pt x="56" y="33"/>
                  </a:cubicBezTo>
                  <a:cubicBezTo>
                    <a:pt x="55" y="32"/>
                    <a:pt x="54" y="31"/>
                    <a:pt x="53" y="29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3" y="29"/>
                    <a:pt x="52" y="29"/>
                    <a:pt x="52" y="30"/>
                  </a:cubicBezTo>
                  <a:cubicBezTo>
                    <a:pt x="51" y="29"/>
                    <a:pt x="50" y="29"/>
                    <a:pt x="50" y="28"/>
                  </a:cubicBezTo>
                  <a:cubicBezTo>
                    <a:pt x="48" y="28"/>
                    <a:pt x="46" y="28"/>
                    <a:pt x="44" y="28"/>
                  </a:cubicBezTo>
                  <a:moveTo>
                    <a:pt x="9" y="15"/>
                  </a:moveTo>
                  <a:cubicBezTo>
                    <a:pt x="9" y="15"/>
                    <a:pt x="27" y="20"/>
                    <a:pt x="39" y="28"/>
                  </a:cubicBezTo>
                  <a:cubicBezTo>
                    <a:pt x="41" y="27"/>
                    <a:pt x="43" y="27"/>
                    <a:pt x="45" y="27"/>
                  </a:cubicBezTo>
                  <a:cubicBezTo>
                    <a:pt x="46" y="27"/>
                    <a:pt x="47" y="27"/>
                    <a:pt x="48" y="27"/>
                  </a:cubicBezTo>
                  <a:cubicBezTo>
                    <a:pt x="28" y="16"/>
                    <a:pt x="9" y="15"/>
                    <a:pt x="9" y="15"/>
                  </a:cubicBezTo>
                  <a:moveTo>
                    <a:pt x="10" y="0"/>
                  </a:moveTo>
                  <a:cubicBezTo>
                    <a:pt x="10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7" y="0"/>
                    <a:pt x="6" y="1"/>
                    <a:pt x="7" y="2"/>
                  </a:cubicBezTo>
                  <a:cubicBezTo>
                    <a:pt x="7" y="2"/>
                    <a:pt x="27" y="2"/>
                    <a:pt x="45" y="16"/>
                  </a:cubicBezTo>
                  <a:cubicBezTo>
                    <a:pt x="44" y="14"/>
                    <a:pt x="42" y="12"/>
                    <a:pt x="41" y="10"/>
                  </a:cubicBezTo>
                  <a:cubicBezTo>
                    <a:pt x="37" y="7"/>
                    <a:pt x="32" y="5"/>
                    <a:pt x="27" y="3"/>
                  </a:cubicBezTo>
                  <a:cubicBezTo>
                    <a:pt x="22" y="1"/>
                    <a:pt x="16" y="0"/>
                    <a:pt x="1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848">
              <a:extLst>
                <a:ext uri="{FF2B5EF4-FFF2-40B4-BE49-F238E27FC236}">
                  <a16:creationId xmlns:a16="http://schemas.microsoft.com/office/drawing/2014/main" id="{E833A1B2-34CC-46E1-8066-FF836B4F4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3213" y="1612901"/>
              <a:ext cx="128588" cy="76200"/>
            </a:xfrm>
            <a:custGeom>
              <a:avLst/>
              <a:gdLst>
                <a:gd name="T0" fmla="*/ 4 w 39"/>
                <a:gd name="T1" fmla="*/ 20 h 23"/>
                <a:gd name="T2" fmla="*/ 25 w 39"/>
                <a:gd name="T3" fmla="*/ 14 h 23"/>
                <a:gd name="T4" fmla="*/ 38 w 39"/>
                <a:gd name="T5" fmla="*/ 0 h 23"/>
                <a:gd name="T6" fmla="*/ 39 w 39"/>
                <a:gd name="T7" fmla="*/ 2 h 23"/>
                <a:gd name="T8" fmla="*/ 4 w 39"/>
                <a:gd name="T9" fmla="*/ 20 h 23"/>
                <a:gd name="T10" fmla="*/ 3 w 39"/>
                <a:gd name="T11" fmla="*/ 20 h 23"/>
                <a:gd name="T12" fmla="*/ 1 w 39"/>
                <a:gd name="T13" fmla="*/ 21 h 23"/>
                <a:gd name="T14" fmla="*/ 2 w 39"/>
                <a:gd name="T15" fmla="*/ 19 h 23"/>
                <a:gd name="T16" fmla="*/ 4 w 39"/>
                <a:gd name="T17" fmla="*/ 2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3">
                  <a:moveTo>
                    <a:pt x="4" y="20"/>
                  </a:moveTo>
                  <a:cubicBezTo>
                    <a:pt x="8" y="20"/>
                    <a:pt x="17" y="20"/>
                    <a:pt x="25" y="14"/>
                  </a:cubicBezTo>
                  <a:cubicBezTo>
                    <a:pt x="35" y="7"/>
                    <a:pt x="38" y="0"/>
                    <a:pt x="38" y="0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28" y="23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1"/>
                    <a:pt x="2" y="21"/>
                    <a:pt x="1" y="21"/>
                  </a:cubicBezTo>
                  <a:cubicBezTo>
                    <a:pt x="0" y="21"/>
                    <a:pt x="0" y="19"/>
                    <a:pt x="2" y="19"/>
                  </a:cubicBezTo>
                  <a:cubicBezTo>
                    <a:pt x="4" y="19"/>
                    <a:pt x="4" y="19"/>
                    <a:pt x="4" y="20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849">
              <a:extLst>
                <a:ext uri="{FF2B5EF4-FFF2-40B4-BE49-F238E27FC236}">
                  <a16:creationId xmlns:a16="http://schemas.microsoft.com/office/drawing/2014/main" id="{5342E7A4-38D3-428C-87E0-ADD95F6B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4163" y="1603376"/>
              <a:ext cx="128588" cy="82550"/>
            </a:xfrm>
            <a:custGeom>
              <a:avLst/>
              <a:gdLst>
                <a:gd name="T0" fmla="*/ 38 w 39"/>
                <a:gd name="T1" fmla="*/ 2 h 25"/>
                <a:gd name="T2" fmla="*/ 39 w 39"/>
                <a:gd name="T3" fmla="*/ 0 h 25"/>
                <a:gd name="T4" fmla="*/ 4 w 39"/>
                <a:gd name="T5" fmla="*/ 23 h 25"/>
                <a:gd name="T6" fmla="*/ 1 w 39"/>
                <a:gd name="T7" fmla="*/ 23 h 25"/>
                <a:gd name="T8" fmla="*/ 4 w 39"/>
                <a:gd name="T9" fmla="*/ 23 h 25"/>
                <a:gd name="T10" fmla="*/ 4 w 39"/>
                <a:gd name="T11" fmla="*/ 23 h 25"/>
                <a:gd name="T12" fmla="*/ 17 w 39"/>
                <a:gd name="T13" fmla="*/ 19 h 25"/>
                <a:gd name="T14" fmla="*/ 38 w 39"/>
                <a:gd name="T15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25">
                  <a:moveTo>
                    <a:pt x="38" y="2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23" y="20"/>
                    <a:pt x="4" y="23"/>
                  </a:cubicBezTo>
                  <a:cubicBezTo>
                    <a:pt x="4" y="23"/>
                    <a:pt x="2" y="22"/>
                    <a:pt x="1" y="23"/>
                  </a:cubicBezTo>
                  <a:cubicBezTo>
                    <a:pt x="0" y="24"/>
                    <a:pt x="2" y="25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6" y="23"/>
                    <a:pt x="12" y="22"/>
                    <a:pt x="17" y="19"/>
                  </a:cubicBezTo>
                  <a:cubicBezTo>
                    <a:pt x="25" y="15"/>
                    <a:pt x="36" y="5"/>
                    <a:pt x="38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850">
              <a:extLst>
                <a:ext uri="{FF2B5EF4-FFF2-40B4-BE49-F238E27FC236}">
                  <a16:creationId xmlns:a16="http://schemas.microsoft.com/office/drawing/2014/main" id="{67F5EBD2-814B-4A1D-B2F0-28608BEF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4151" y="1524001"/>
              <a:ext cx="234950" cy="134938"/>
            </a:xfrm>
            <a:custGeom>
              <a:avLst/>
              <a:gdLst>
                <a:gd name="T0" fmla="*/ 3 w 71"/>
                <a:gd name="T1" fmla="*/ 35 h 41"/>
                <a:gd name="T2" fmla="*/ 1 w 71"/>
                <a:gd name="T3" fmla="*/ 38 h 41"/>
                <a:gd name="T4" fmla="*/ 5 w 71"/>
                <a:gd name="T5" fmla="*/ 34 h 41"/>
                <a:gd name="T6" fmla="*/ 70 w 71"/>
                <a:gd name="T7" fmla="*/ 25 h 41"/>
                <a:gd name="T8" fmla="*/ 71 w 71"/>
                <a:gd name="T9" fmla="*/ 23 h 41"/>
                <a:gd name="T10" fmla="*/ 3 w 71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41">
                  <a:moveTo>
                    <a:pt x="3" y="35"/>
                  </a:moveTo>
                  <a:cubicBezTo>
                    <a:pt x="1" y="35"/>
                    <a:pt x="0" y="36"/>
                    <a:pt x="1" y="38"/>
                  </a:cubicBezTo>
                  <a:cubicBezTo>
                    <a:pt x="1" y="41"/>
                    <a:pt x="7" y="37"/>
                    <a:pt x="5" y="34"/>
                  </a:cubicBezTo>
                  <a:cubicBezTo>
                    <a:pt x="26" y="1"/>
                    <a:pt x="70" y="24"/>
                    <a:pt x="70" y="25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0" y="23"/>
                    <a:pt x="24" y="0"/>
                    <a:pt x="3" y="3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851">
              <a:extLst>
                <a:ext uri="{FF2B5EF4-FFF2-40B4-BE49-F238E27FC236}">
                  <a16:creationId xmlns:a16="http://schemas.microsoft.com/office/drawing/2014/main" id="{6A2859EB-D0D0-4A9D-BC17-AE45F70F27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6388" y="1658938"/>
              <a:ext cx="142875" cy="112713"/>
            </a:xfrm>
            <a:custGeom>
              <a:avLst/>
              <a:gdLst>
                <a:gd name="T0" fmla="*/ 3 w 43"/>
                <a:gd name="T1" fmla="*/ 26 h 34"/>
                <a:gd name="T2" fmla="*/ 1 w 43"/>
                <a:gd name="T3" fmla="*/ 26 h 34"/>
                <a:gd name="T4" fmla="*/ 4 w 43"/>
                <a:gd name="T5" fmla="*/ 25 h 34"/>
                <a:gd name="T6" fmla="*/ 41 w 43"/>
                <a:gd name="T7" fmla="*/ 0 h 34"/>
                <a:gd name="T8" fmla="*/ 43 w 43"/>
                <a:gd name="T9" fmla="*/ 0 h 34"/>
                <a:gd name="T10" fmla="*/ 3 w 43"/>
                <a:gd name="T11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34">
                  <a:moveTo>
                    <a:pt x="3" y="26"/>
                  </a:moveTo>
                  <a:cubicBezTo>
                    <a:pt x="2" y="26"/>
                    <a:pt x="1" y="27"/>
                    <a:pt x="1" y="26"/>
                  </a:cubicBezTo>
                  <a:cubicBezTo>
                    <a:pt x="0" y="24"/>
                    <a:pt x="4" y="23"/>
                    <a:pt x="4" y="25"/>
                  </a:cubicBezTo>
                  <a:cubicBezTo>
                    <a:pt x="31" y="32"/>
                    <a:pt x="41" y="0"/>
                    <a:pt x="41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2" y="1"/>
                    <a:pt x="30" y="34"/>
                    <a:pt x="3" y="26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852">
              <a:extLst>
                <a:ext uri="{FF2B5EF4-FFF2-40B4-BE49-F238E27FC236}">
                  <a16:creationId xmlns:a16="http://schemas.microsoft.com/office/drawing/2014/main" id="{CCA9D044-2108-4E61-813D-E4345E0ED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4476" y="1533526"/>
              <a:ext cx="155575" cy="100013"/>
            </a:xfrm>
            <a:custGeom>
              <a:avLst/>
              <a:gdLst>
                <a:gd name="T0" fmla="*/ 2 w 47"/>
                <a:gd name="T1" fmla="*/ 26 h 30"/>
                <a:gd name="T2" fmla="*/ 1 w 47"/>
                <a:gd name="T3" fmla="*/ 28 h 30"/>
                <a:gd name="T4" fmla="*/ 3 w 47"/>
                <a:gd name="T5" fmla="*/ 26 h 30"/>
                <a:gd name="T6" fmla="*/ 46 w 47"/>
                <a:gd name="T7" fmla="*/ 13 h 30"/>
                <a:gd name="T8" fmla="*/ 47 w 47"/>
                <a:gd name="T9" fmla="*/ 12 h 30"/>
                <a:gd name="T10" fmla="*/ 2 w 47"/>
                <a:gd name="T11" fmla="*/ 2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30">
                  <a:moveTo>
                    <a:pt x="2" y="26"/>
                  </a:moveTo>
                  <a:cubicBezTo>
                    <a:pt x="1" y="27"/>
                    <a:pt x="0" y="27"/>
                    <a:pt x="1" y="28"/>
                  </a:cubicBezTo>
                  <a:cubicBezTo>
                    <a:pt x="1" y="30"/>
                    <a:pt x="5" y="27"/>
                    <a:pt x="3" y="26"/>
                  </a:cubicBezTo>
                  <a:cubicBezTo>
                    <a:pt x="15" y="1"/>
                    <a:pt x="46" y="13"/>
                    <a:pt x="46" y="13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6" y="12"/>
                    <a:pt x="13" y="0"/>
                    <a:pt x="2" y="2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53">
              <a:extLst>
                <a:ext uri="{FF2B5EF4-FFF2-40B4-BE49-F238E27FC236}">
                  <a16:creationId xmlns:a16="http://schemas.microsoft.com/office/drawing/2014/main" id="{0FBAB8E1-8FC6-4DAD-8061-E3A4FCDE5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3688" y="1639888"/>
              <a:ext cx="146050" cy="155575"/>
            </a:xfrm>
            <a:custGeom>
              <a:avLst/>
              <a:gdLst>
                <a:gd name="T0" fmla="*/ 4 w 44"/>
                <a:gd name="T1" fmla="*/ 45 h 47"/>
                <a:gd name="T2" fmla="*/ 1 w 44"/>
                <a:gd name="T3" fmla="*/ 46 h 47"/>
                <a:gd name="T4" fmla="*/ 6 w 44"/>
                <a:gd name="T5" fmla="*/ 44 h 47"/>
                <a:gd name="T6" fmla="*/ 42 w 44"/>
                <a:gd name="T7" fmla="*/ 0 h 47"/>
                <a:gd name="T8" fmla="*/ 44 w 44"/>
                <a:gd name="T9" fmla="*/ 0 h 47"/>
                <a:gd name="T10" fmla="*/ 4 w 44"/>
                <a:gd name="T11" fmla="*/ 4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4" y="45"/>
                  </a:moveTo>
                  <a:cubicBezTo>
                    <a:pt x="3" y="46"/>
                    <a:pt x="2" y="47"/>
                    <a:pt x="1" y="46"/>
                  </a:cubicBezTo>
                  <a:cubicBezTo>
                    <a:pt x="0" y="44"/>
                    <a:pt x="4" y="41"/>
                    <a:pt x="6" y="44"/>
                  </a:cubicBezTo>
                  <a:cubicBezTo>
                    <a:pt x="40" y="43"/>
                    <a:pt x="42" y="1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0" y="45"/>
                    <a:pt x="4" y="4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854">
              <a:extLst>
                <a:ext uri="{FF2B5EF4-FFF2-40B4-BE49-F238E27FC236}">
                  <a16:creationId xmlns:a16="http://schemas.microsoft.com/office/drawing/2014/main" id="{1DDE9C73-7EF3-4433-B700-444E5A08A8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7338" y="1643063"/>
              <a:ext cx="149225" cy="109538"/>
            </a:xfrm>
            <a:custGeom>
              <a:avLst/>
              <a:gdLst>
                <a:gd name="T0" fmla="*/ 3 w 45"/>
                <a:gd name="T1" fmla="*/ 23 h 33"/>
                <a:gd name="T2" fmla="*/ 1 w 45"/>
                <a:gd name="T3" fmla="*/ 22 h 33"/>
                <a:gd name="T4" fmla="*/ 4 w 45"/>
                <a:gd name="T5" fmla="*/ 23 h 33"/>
                <a:gd name="T6" fmla="*/ 43 w 45"/>
                <a:gd name="T7" fmla="*/ 0 h 33"/>
                <a:gd name="T8" fmla="*/ 45 w 45"/>
                <a:gd name="T9" fmla="*/ 1 h 33"/>
                <a:gd name="T10" fmla="*/ 3 w 45"/>
                <a:gd name="T11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3">
                  <a:moveTo>
                    <a:pt x="3" y="23"/>
                  </a:moveTo>
                  <a:cubicBezTo>
                    <a:pt x="2" y="23"/>
                    <a:pt x="1" y="23"/>
                    <a:pt x="1" y="22"/>
                  </a:cubicBezTo>
                  <a:cubicBezTo>
                    <a:pt x="0" y="21"/>
                    <a:pt x="4" y="20"/>
                    <a:pt x="4" y="23"/>
                  </a:cubicBezTo>
                  <a:cubicBezTo>
                    <a:pt x="30" y="31"/>
                    <a:pt x="43" y="1"/>
                    <a:pt x="43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4" y="1"/>
                    <a:pt x="29" y="33"/>
                    <a:pt x="3" y="2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55">
              <a:extLst>
                <a:ext uri="{FF2B5EF4-FFF2-40B4-BE49-F238E27FC236}">
                  <a16:creationId xmlns:a16="http://schemas.microsoft.com/office/drawing/2014/main" id="{1F324EF9-980A-4A0F-AF36-EF3858226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7813" y="1579563"/>
              <a:ext cx="122238" cy="85725"/>
            </a:xfrm>
            <a:custGeom>
              <a:avLst/>
              <a:gdLst>
                <a:gd name="T0" fmla="*/ 3 w 37"/>
                <a:gd name="T1" fmla="*/ 22 h 26"/>
                <a:gd name="T2" fmla="*/ 18 w 37"/>
                <a:gd name="T3" fmla="*/ 7 h 26"/>
                <a:gd name="T4" fmla="*/ 37 w 37"/>
                <a:gd name="T5" fmla="*/ 3 h 26"/>
                <a:gd name="T6" fmla="*/ 36 w 37"/>
                <a:gd name="T7" fmla="*/ 2 h 26"/>
                <a:gd name="T8" fmla="*/ 2 w 37"/>
                <a:gd name="T9" fmla="*/ 22 h 26"/>
                <a:gd name="T10" fmla="*/ 2 w 37"/>
                <a:gd name="T11" fmla="*/ 23 h 26"/>
                <a:gd name="T12" fmla="*/ 0 w 37"/>
                <a:gd name="T13" fmla="*/ 24 h 26"/>
                <a:gd name="T14" fmla="*/ 3 w 37"/>
                <a:gd name="T15" fmla="*/ 24 h 26"/>
                <a:gd name="T16" fmla="*/ 3 w 37"/>
                <a:gd name="T17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6">
                  <a:moveTo>
                    <a:pt x="3" y="22"/>
                  </a:moveTo>
                  <a:cubicBezTo>
                    <a:pt x="4" y="19"/>
                    <a:pt x="9" y="11"/>
                    <a:pt x="18" y="7"/>
                  </a:cubicBezTo>
                  <a:cubicBezTo>
                    <a:pt x="30" y="2"/>
                    <a:pt x="37" y="3"/>
                    <a:pt x="37" y="3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12" y="0"/>
                    <a:pt x="2" y="2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0" y="24"/>
                  </a:cubicBezTo>
                  <a:cubicBezTo>
                    <a:pt x="0" y="25"/>
                    <a:pt x="2" y="26"/>
                    <a:pt x="3" y="24"/>
                  </a:cubicBezTo>
                  <a:cubicBezTo>
                    <a:pt x="4" y="23"/>
                    <a:pt x="3" y="23"/>
                    <a:pt x="3" y="2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856">
              <a:extLst>
                <a:ext uri="{FF2B5EF4-FFF2-40B4-BE49-F238E27FC236}">
                  <a16:creationId xmlns:a16="http://schemas.microsoft.com/office/drawing/2014/main" id="{95E08F0D-8717-485A-9A69-6102FF5B5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71151" y="1592263"/>
              <a:ext cx="125413" cy="84138"/>
            </a:xfrm>
            <a:custGeom>
              <a:avLst/>
              <a:gdLst>
                <a:gd name="T0" fmla="*/ 3 w 38"/>
                <a:gd name="T1" fmla="*/ 22 h 25"/>
                <a:gd name="T2" fmla="*/ 18 w 38"/>
                <a:gd name="T3" fmla="*/ 6 h 25"/>
                <a:gd name="T4" fmla="*/ 38 w 38"/>
                <a:gd name="T5" fmla="*/ 2 h 25"/>
                <a:gd name="T6" fmla="*/ 36 w 38"/>
                <a:gd name="T7" fmla="*/ 1 h 25"/>
                <a:gd name="T8" fmla="*/ 2 w 38"/>
                <a:gd name="T9" fmla="*/ 22 h 25"/>
                <a:gd name="T10" fmla="*/ 2 w 38"/>
                <a:gd name="T11" fmla="*/ 22 h 25"/>
                <a:gd name="T12" fmla="*/ 1 w 38"/>
                <a:gd name="T13" fmla="*/ 24 h 25"/>
                <a:gd name="T14" fmla="*/ 3 w 38"/>
                <a:gd name="T15" fmla="*/ 24 h 25"/>
                <a:gd name="T16" fmla="*/ 3 w 38"/>
                <a:gd name="T17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5">
                  <a:moveTo>
                    <a:pt x="3" y="22"/>
                  </a:moveTo>
                  <a:cubicBezTo>
                    <a:pt x="5" y="18"/>
                    <a:pt x="9" y="10"/>
                    <a:pt x="18" y="6"/>
                  </a:cubicBezTo>
                  <a:cubicBezTo>
                    <a:pt x="30" y="1"/>
                    <a:pt x="38" y="2"/>
                    <a:pt x="38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13" y="0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2"/>
                    <a:pt x="1" y="23"/>
                    <a:pt x="1" y="24"/>
                  </a:cubicBezTo>
                  <a:cubicBezTo>
                    <a:pt x="0" y="25"/>
                    <a:pt x="2" y="25"/>
                    <a:pt x="3" y="24"/>
                  </a:cubicBezTo>
                  <a:cubicBezTo>
                    <a:pt x="4" y="23"/>
                    <a:pt x="3" y="22"/>
                    <a:pt x="3" y="2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857">
              <a:extLst>
                <a:ext uri="{FF2B5EF4-FFF2-40B4-BE49-F238E27FC236}">
                  <a16:creationId xmlns:a16="http://schemas.microsoft.com/office/drawing/2014/main" id="{58EB5F5D-FA36-4EE8-B753-4AF3A2FF4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71151" y="1606551"/>
              <a:ext cx="104775" cy="101600"/>
            </a:xfrm>
            <a:custGeom>
              <a:avLst/>
              <a:gdLst>
                <a:gd name="T0" fmla="*/ 3 w 32"/>
                <a:gd name="T1" fmla="*/ 29 h 31"/>
                <a:gd name="T2" fmla="*/ 22 w 32"/>
                <a:gd name="T3" fmla="*/ 17 h 31"/>
                <a:gd name="T4" fmla="*/ 30 w 32"/>
                <a:gd name="T5" fmla="*/ 0 h 31"/>
                <a:gd name="T6" fmla="*/ 32 w 32"/>
                <a:gd name="T7" fmla="*/ 1 h 31"/>
                <a:gd name="T8" fmla="*/ 3 w 32"/>
                <a:gd name="T9" fmla="*/ 29 h 31"/>
                <a:gd name="T10" fmla="*/ 3 w 32"/>
                <a:gd name="T11" fmla="*/ 29 h 31"/>
                <a:gd name="T12" fmla="*/ 1 w 32"/>
                <a:gd name="T13" fmla="*/ 31 h 31"/>
                <a:gd name="T14" fmla="*/ 2 w 32"/>
                <a:gd name="T15" fmla="*/ 28 h 31"/>
                <a:gd name="T16" fmla="*/ 3 w 32"/>
                <a:gd name="T1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1">
                  <a:moveTo>
                    <a:pt x="3" y="29"/>
                  </a:moveTo>
                  <a:cubicBezTo>
                    <a:pt x="7" y="28"/>
                    <a:pt x="16" y="25"/>
                    <a:pt x="22" y="17"/>
                  </a:cubicBezTo>
                  <a:cubicBezTo>
                    <a:pt x="30" y="7"/>
                    <a:pt x="30" y="0"/>
                    <a:pt x="30" y="0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27" y="25"/>
                    <a:pt x="3" y="29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3" y="30"/>
                    <a:pt x="2" y="30"/>
                    <a:pt x="1" y="31"/>
                  </a:cubicBezTo>
                  <a:cubicBezTo>
                    <a:pt x="0" y="31"/>
                    <a:pt x="0" y="29"/>
                    <a:pt x="2" y="28"/>
                  </a:cubicBezTo>
                  <a:cubicBezTo>
                    <a:pt x="3" y="28"/>
                    <a:pt x="3" y="28"/>
                    <a:pt x="3" y="29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858">
              <a:extLst>
                <a:ext uri="{FF2B5EF4-FFF2-40B4-BE49-F238E27FC236}">
                  <a16:creationId xmlns:a16="http://schemas.microsoft.com/office/drawing/2014/main" id="{472B266F-6D36-4ACF-B452-6ADB73676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7488" y="1417638"/>
              <a:ext cx="311150" cy="454025"/>
            </a:xfrm>
            <a:custGeom>
              <a:avLst/>
              <a:gdLst>
                <a:gd name="T0" fmla="*/ 81 w 94"/>
                <a:gd name="T1" fmla="*/ 104 h 137"/>
                <a:gd name="T2" fmla="*/ 79 w 94"/>
                <a:gd name="T3" fmla="*/ 99 h 137"/>
                <a:gd name="T4" fmla="*/ 79 w 94"/>
                <a:gd name="T5" fmla="*/ 99 h 137"/>
                <a:gd name="T6" fmla="*/ 60 w 94"/>
                <a:gd name="T7" fmla="*/ 67 h 137"/>
                <a:gd name="T8" fmla="*/ 52 w 94"/>
                <a:gd name="T9" fmla="*/ 57 h 137"/>
                <a:gd name="T10" fmla="*/ 52 w 94"/>
                <a:gd name="T11" fmla="*/ 57 h 137"/>
                <a:gd name="T12" fmla="*/ 49 w 94"/>
                <a:gd name="T13" fmla="*/ 51 h 137"/>
                <a:gd name="T14" fmla="*/ 28 w 94"/>
                <a:gd name="T15" fmla="*/ 20 h 137"/>
                <a:gd name="T16" fmla="*/ 26 w 94"/>
                <a:gd name="T17" fmla="*/ 19 h 137"/>
                <a:gd name="T18" fmla="*/ 18 w 94"/>
                <a:gd name="T19" fmla="*/ 5 h 137"/>
                <a:gd name="T20" fmla="*/ 39 w 94"/>
                <a:gd name="T21" fmla="*/ 15 h 137"/>
                <a:gd name="T22" fmla="*/ 55 w 94"/>
                <a:gd name="T23" fmla="*/ 27 h 137"/>
                <a:gd name="T24" fmla="*/ 55 w 94"/>
                <a:gd name="T25" fmla="*/ 27 h 137"/>
                <a:gd name="T26" fmla="*/ 55 w 94"/>
                <a:gd name="T27" fmla="*/ 27 h 137"/>
                <a:gd name="T28" fmla="*/ 56 w 94"/>
                <a:gd name="T29" fmla="*/ 28 h 137"/>
                <a:gd name="T30" fmla="*/ 56 w 94"/>
                <a:gd name="T31" fmla="*/ 29 h 137"/>
                <a:gd name="T32" fmla="*/ 62 w 94"/>
                <a:gd name="T33" fmla="*/ 37 h 137"/>
                <a:gd name="T34" fmla="*/ 66 w 94"/>
                <a:gd name="T35" fmla="*/ 55 h 137"/>
                <a:gd name="T36" fmla="*/ 69 w 94"/>
                <a:gd name="T37" fmla="*/ 61 h 137"/>
                <a:gd name="T38" fmla="*/ 80 w 94"/>
                <a:gd name="T39" fmla="*/ 72 h 137"/>
                <a:gd name="T40" fmla="*/ 89 w 94"/>
                <a:gd name="T41" fmla="*/ 86 h 137"/>
                <a:gd name="T42" fmla="*/ 89 w 94"/>
                <a:gd name="T43" fmla="*/ 86 h 137"/>
                <a:gd name="T44" fmla="*/ 93 w 94"/>
                <a:gd name="T45" fmla="*/ 101 h 137"/>
                <a:gd name="T46" fmla="*/ 94 w 94"/>
                <a:gd name="T47" fmla="*/ 113 h 137"/>
                <a:gd name="T48" fmla="*/ 81 w 94"/>
                <a:gd name="T49" fmla="*/ 10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4" h="137">
                  <a:moveTo>
                    <a:pt x="81" y="104"/>
                  </a:moveTo>
                  <a:cubicBezTo>
                    <a:pt x="80" y="103"/>
                    <a:pt x="79" y="101"/>
                    <a:pt x="79" y="99"/>
                  </a:cubicBezTo>
                  <a:cubicBezTo>
                    <a:pt x="79" y="99"/>
                    <a:pt x="79" y="99"/>
                    <a:pt x="79" y="99"/>
                  </a:cubicBezTo>
                  <a:cubicBezTo>
                    <a:pt x="74" y="87"/>
                    <a:pt x="72" y="77"/>
                    <a:pt x="60" y="67"/>
                  </a:cubicBezTo>
                  <a:cubicBezTo>
                    <a:pt x="60" y="67"/>
                    <a:pt x="56" y="63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1" y="55"/>
                    <a:pt x="50" y="53"/>
                    <a:pt x="49" y="51"/>
                  </a:cubicBezTo>
                  <a:cubicBezTo>
                    <a:pt x="45" y="43"/>
                    <a:pt x="35" y="27"/>
                    <a:pt x="28" y="20"/>
                  </a:cubicBezTo>
                  <a:cubicBezTo>
                    <a:pt x="27" y="20"/>
                    <a:pt x="27" y="20"/>
                    <a:pt x="26" y="19"/>
                  </a:cubicBezTo>
                  <a:cubicBezTo>
                    <a:pt x="0" y="0"/>
                    <a:pt x="14" y="2"/>
                    <a:pt x="18" y="5"/>
                  </a:cubicBezTo>
                  <a:cubicBezTo>
                    <a:pt x="24" y="8"/>
                    <a:pt x="31" y="11"/>
                    <a:pt x="39" y="15"/>
                  </a:cubicBezTo>
                  <a:cubicBezTo>
                    <a:pt x="44" y="18"/>
                    <a:pt x="50" y="22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8" y="31"/>
                    <a:pt x="60" y="34"/>
                    <a:pt x="62" y="37"/>
                  </a:cubicBezTo>
                  <a:cubicBezTo>
                    <a:pt x="66" y="44"/>
                    <a:pt x="67" y="51"/>
                    <a:pt x="66" y="55"/>
                  </a:cubicBezTo>
                  <a:cubicBezTo>
                    <a:pt x="66" y="58"/>
                    <a:pt x="67" y="60"/>
                    <a:pt x="69" y="61"/>
                  </a:cubicBezTo>
                  <a:cubicBezTo>
                    <a:pt x="72" y="63"/>
                    <a:pt x="76" y="66"/>
                    <a:pt x="80" y="72"/>
                  </a:cubicBezTo>
                  <a:cubicBezTo>
                    <a:pt x="84" y="76"/>
                    <a:pt x="87" y="81"/>
                    <a:pt x="89" y="86"/>
                  </a:cubicBezTo>
                  <a:cubicBezTo>
                    <a:pt x="89" y="86"/>
                    <a:pt x="89" y="86"/>
                    <a:pt x="89" y="86"/>
                  </a:cubicBezTo>
                  <a:cubicBezTo>
                    <a:pt x="91" y="92"/>
                    <a:pt x="93" y="97"/>
                    <a:pt x="93" y="101"/>
                  </a:cubicBezTo>
                  <a:cubicBezTo>
                    <a:pt x="94" y="106"/>
                    <a:pt x="94" y="110"/>
                    <a:pt x="94" y="113"/>
                  </a:cubicBezTo>
                  <a:cubicBezTo>
                    <a:pt x="90" y="137"/>
                    <a:pt x="87" y="119"/>
                    <a:pt x="81" y="104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859">
              <a:extLst>
                <a:ext uri="{FF2B5EF4-FFF2-40B4-BE49-F238E27FC236}">
                  <a16:creationId xmlns:a16="http://schemas.microsoft.com/office/drawing/2014/main" id="{27B58199-C676-4CC6-8098-51E5123AB1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3063" y="1500188"/>
              <a:ext cx="138113" cy="207963"/>
            </a:xfrm>
            <a:custGeom>
              <a:avLst/>
              <a:gdLst>
                <a:gd name="T0" fmla="*/ 4 w 42"/>
                <a:gd name="T1" fmla="*/ 0 h 63"/>
                <a:gd name="T2" fmla="*/ 4 w 42"/>
                <a:gd name="T3" fmla="*/ 0 h 63"/>
                <a:gd name="T4" fmla="*/ 17 w 42"/>
                <a:gd name="T5" fmla="*/ 22 h 63"/>
                <a:gd name="T6" fmla="*/ 16 w 42"/>
                <a:gd name="T7" fmla="*/ 24 h 63"/>
                <a:gd name="T8" fmla="*/ 3 w 42"/>
                <a:gd name="T9" fmla="*/ 13 h 63"/>
                <a:gd name="T10" fmla="*/ 0 w 42"/>
                <a:gd name="T11" fmla="*/ 12 h 63"/>
                <a:gd name="T12" fmla="*/ 9 w 42"/>
                <a:gd name="T13" fmla="*/ 18 h 63"/>
                <a:gd name="T14" fmla="*/ 16 w 42"/>
                <a:gd name="T15" fmla="*/ 28 h 63"/>
                <a:gd name="T16" fmla="*/ 16 w 42"/>
                <a:gd name="T17" fmla="*/ 28 h 63"/>
                <a:gd name="T18" fmla="*/ 13 w 42"/>
                <a:gd name="T19" fmla="*/ 27 h 63"/>
                <a:gd name="T20" fmla="*/ 9 w 42"/>
                <a:gd name="T21" fmla="*/ 26 h 63"/>
                <a:gd name="T22" fmla="*/ 7 w 42"/>
                <a:gd name="T23" fmla="*/ 26 h 63"/>
                <a:gd name="T24" fmla="*/ 13 w 42"/>
                <a:gd name="T25" fmla="*/ 29 h 63"/>
                <a:gd name="T26" fmla="*/ 17 w 42"/>
                <a:gd name="T27" fmla="*/ 33 h 63"/>
                <a:gd name="T28" fmla="*/ 18 w 42"/>
                <a:gd name="T29" fmla="*/ 44 h 63"/>
                <a:gd name="T30" fmla="*/ 19 w 42"/>
                <a:gd name="T31" fmla="*/ 36 h 63"/>
                <a:gd name="T32" fmla="*/ 19 w 42"/>
                <a:gd name="T33" fmla="*/ 36 h 63"/>
                <a:gd name="T34" fmla="*/ 24 w 42"/>
                <a:gd name="T35" fmla="*/ 44 h 63"/>
                <a:gd name="T36" fmla="*/ 29 w 42"/>
                <a:gd name="T37" fmla="*/ 59 h 63"/>
                <a:gd name="T38" fmla="*/ 26 w 42"/>
                <a:gd name="T39" fmla="*/ 43 h 63"/>
                <a:gd name="T40" fmla="*/ 27 w 42"/>
                <a:gd name="T41" fmla="*/ 43 h 63"/>
                <a:gd name="T42" fmla="*/ 33 w 42"/>
                <a:gd name="T43" fmla="*/ 49 h 63"/>
                <a:gd name="T44" fmla="*/ 42 w 42"/>
                <a:gd name="T45" fmla="*/ 63 h 63"/>
                <a:gd name="T46" fmla="*/ 42 w 42"/>
                <a:gd name="T47" fmla="*/ 61 h 63"/>
                <a:gd name="T48" fmla="*/ 42 w 42"/>
                <a:gd name="T49" fmla="*/ 61 h 63"/>
                <a:gd name="T50" fmla="*/ 42 w 42"/>
                <a:gd name="T51" fmla="*/ 61 h 63"/>
                <a:gd name="T52" fmla="*/ 33 w 42"/>
                <a:gd name="T53" fmla="*/ 47 h 63"/>
                <a:gd name="T54" fmla="*/ 22 w 42"/>
                <a:gd name="T55" fmla="*/ 36 h 63"/>
                <a:gd name="T56" fmla="*/ 19 w 42"/>
                <a:gd name="T57" fmla="*/ 31 h 63"/>
                <a:gd name="T58" fmla="*/ 19 w 42"/>
                <a:gd name="T59" fmla="*/ 30 h 63"/>
                <a:gd name="T60" fmla="*/ 20 w 42"/>
                <a:gd name="T61" fmla="*/ 27 h 63"/>
                <a:gd name="T62" fmla="*/ 15 w 42"/>
                <a:gd name="T63" fmla="*/ 12 h 63"/>
                <a:gd name="T64" fmla="*/ 9 w 42"/>
                <a:gd name="T65" fmla="*/ 4 h 63"/>
                <a:gd name="T66" fmla="*/ 9 w 42"/>
                <a:gd name="T67" fmla="*/ 3 h 63"/>
                <a:gd name="T68" fmla="*/ 8 w 42"/>
                <a:gd name="T69" fmla="*/ 2 h 63"/>
                <a:gd name="T70" fmla="*/ 8 w 42"/>
                <a:gd name="T71" fmla="*/ 2 h 63"/>
                <a:gd name="T72" fmla="*/ 8 w 42"/>
                <a:gd name="T73" fmla="*/ 2 h 63"/>
                <a:gd name="T74" fmla="*/ 8 w 42"/>
                <a:gd name="T75" fmla="*/ 2 h 63"/>
                <a:gd name="T76" fmla="*/ 4 w 42"/>
                <a:gd name="T7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" h="6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9" y="5"/>
                    <a:pt x="18" y="15"/>
                    <a:pt x="17" y="22"/>
                  </a:cubicBezTo>
                  <a:cubicBezTo>
                    <a:pt x="17" y="23"/>
                    <a:pt x="17" y="24"/>
                    <a:pt x="16" y="24"/>
                  </a:cubicBezTo>
                  <a:cubicBezTo>
                    <a:pt x="16" y="24"/>
                    <a:pt x="14" y="17"/>
                    <a:pt x="3" y="13"/>
                  </a:cubicBezTo>
                  <a:cubicBezTo>
                    <a:pt x="2" y="12"/>
                    <a:pt x="1" y="12"/>
                    <a:pt x="0" y="12"/>
                  </a:cubicBezTo>
                  <a:cubicBezTo>
                    <a:pt x="0" y="12"/>
                    <a:pt x="3" y="14"/>
                    <a:pt x="9" y="18"/>
                  </a:cubicBezTo>
                  <a:cubicBezTo>
                    <a:pt x="14" y="22"/>
                    <a:pt x="15" y="25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5" y="28"/>
                    <a:pt x="13" y="27"/>
                  </a:cubicBezTo>
                  <a:cubicBezTo>
                    <a:pt x="12" y="26"/>
                    <a:pt x="10" y="26"/>
                    <a:pt x="9" y="26"/>
                  </a:cubicBezTo>
                  <a:cubicBezTo>
                    <a:pt x="8" y="26"/>
                    <a:pt x="7" y="26"/>
                    <a:pt x="7" y="26"/>
                  </a:cubicBezTo>
                  <a:cubicBezTo>
                    <a:pt x="9" y="27"/>
                    <a:pt x="11" y="27"/>
                    <a:pt x="13" y="29"/>
                  </a:cubicBezTo>
                  <a:cubicBezTo>
                    <a:pt x="15" y="32"/>
                    <a:pt x="16" y="31"/>
                    <a:pt x="17" y="33"/>
                  </a:cubicBezTo>
                  <a:cubicBezTo>
                    <a:pt x="18" y="34"/>
                    <a:pt x="18" y="40"/>
                    <a:pt x="18" y="44"/>
                  </a:cubicBezTo>
                  <a:cubicBezTo>
                    <a:pt x="21" y="40"/>
                    <a:pt x="18" y="36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0" y="36"/>
                    <a:pt x="21" y="36"/>
                    <a:pt x="24" y="44"/>
                  </a:cubicBezTo>
                  <a:cubicBezTo>
                    <a:pt x="26" y="49"/>
                    <a:pt x="27" y="52"/>
                    <a:pt x="29" y="59"/>
                  </a:cubicBezTo>
                  <a:cubicBezTo>
                    <a:pt x="30" y="48"/>
                    <a:pt x="25" y="46"/>
                    <a:pt x="26" y="43"/>
                  </a:cubicBezTo>
                  <a:cubicBezTo>
                    <a:pt x="26" y="43"/>
                    <a:pt x="26" y="43"/>
                    <a:pt x="27" y="43"/>
                  </a:cubicBezTo>
                  <a:cubicBezTo>
                    <a:pt x="28" y="43"/>
                    <a:pt x="30" y="45"/>
                    <a:pt x="33" y="49"/>
                  </a:cubicBezTo>
                  <a:cubicBezTo>
                    <a:pt x="38" y="54"/>
                    <a:pt x="42" y="63"/>
                    <a:pt x="42" y="63"/>
                  </a:cubicBezTo>
                  <a:cubicBezTo>
                    <a:pt x="42" y="63"/>
                    <a:pt x="42" y="62"/>
                    <a:pt x="42" y="61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40" y="56"/>
                    <a:pt x="37" y="51"/>
                    <a:pt x="33" y="47"/>
                  </a:cubicBezTo>
                  <a:cubicBezTo>
                    <a:pt x="29" y="41"/>
                    <a:pt x="25" y="38"/>
                    <a:pt x="22" y="36"/>
                  </a:cubicBezTo>
                  <a:cubicBezTo>
                    <a:pt x="20" y="35"/>
                    <a:pt x="19" y="33"/>
                    <a:pt x="19" y="31"/>
                  </a:cubicBezTo>
                  <a:cubicBezTo>
                    <a:pt x="19" y="31"/>
                    <a:pt x="19" y="31"/>
                    <a:pt x="19" y="30"/>
                  </a:cubicBezTo>
                  <a:cubicBezTo>
                    <a:pt x="20" y="29"/>
                    <a:pt x="20" y="28"/>
                    <a:pt x="20" y="27"/>
                  </a:cubicBezTo>
                  <a:cubicBezTo>
                    <a:pt x="20" y="23"/>
                    <a:pt x="18" y="18"/>
                    <a:pt x="15" y="12"/>
                  </a:cubicBezTo>
                  <a:cubicBezTo>
                    <a:pt x="13" y="9"/>
                    <a:pt x="11" y="6"/>
                    <a:pt x="9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1"/>
                    <a:pt x="5" y="0"/>
                    <a:pt x="4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860">
              <a:extLst>
                <a:ext uri="{FF2B5EF4-FFF2-40B4-BE49-F238E27FC236}">
                  <a16:creationId xmlns:a16="http://schemas.microsoft.com/office/drawing/2014/main" id="{8315AD10-9086-4779-AF7D-CBA7816950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8426" y="1517651"/>
              <a:ext cx="14288" cy="98425"/>
            </a:xfrm>
            <a:custGeom>
              <a:avLst/>
              <a:gdLst>
                <a:gd name="T0" fmla="*/ 1 w 4"/>
                <a:gd name="T1" fmla="*/ 28 h 30"/>
                <a:gd name="T2" fmla="*/ 2 w 4"/>
                <a:gd name="T3" fmla="*/ 28 h 30"/>
                <a:gd name="T4" fmla="*/ 3 w 4"/>
                <a:gd name="T5" fmla="*/ 30 h 30"/>
                <a:gd name="T6" fmla="*/ 1 w 4"/>
                <a:gd name="T7" fmla="*/ 28 h 30"/>
                <a:gd name="T8" fmla="*/ 4 w 4"/>
                <a:gd name="T9" fmla="*/ 0 h 30"/>
                <a:gd name="T10" fmla="*/ 4 w 4"/>
                <a:gd name="T11" fmla="*/ 0 h 30"/>
                <a:gd name="T12" fmla="*/ 0 w 4"/>
                <a:gd name="T13" fmla="*/ 4 h 30"/>
                <a:gd name="T14" fmla="*/ 0 w 4"/>
                <a:gd name="T15" fmla="*/ 4 h 30"/>
                <a:gd name="T16" fmla="*/ 4 w 4"/>
                <a:gd name="T17" fmla="*/ 0 h 30"/>
                <a:gd name="T18" fmla="*/ 4 w 4"/>
                <a:gd name="T1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30">
                  <a:moveTo>
                    <a:pt x="1" y="28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2" y="29"/>
                    <a:pt x="2" y="29"/>
                    <a:pt x="3" y="30"/>
                  </a:cubicBezTo>
                  <a:cubicBezTo>
                    <a:pt x="2" y="29"/>
                    <a:pt x="2" y="29"/>
                    <a:pt x="1" y="28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2"/>
                    <a:pt x="1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2" y="2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861">
              <a:extLst>
                <a:ext uri="{FF2B5EF4-FFF2-40B4-BE49-F238E27FC236}">
                  <a16:creationId xmlns:a16="http://schemas.microsoft.com/office/drawing/2014/main" id="{C74694AC-95B4-49EB-AADD-2BB1BAA3D9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45726" y="1500188"/>
              <a:ext cx="88900" cy="128588"/>
            </a:xfrm>
            <a:custGeom>
              <a:avLst/>
              <a:gdLst>
                <a:gd name="T0" fmla="*/ 16 w 27"/>
                <a:gd name="T1" fmla="*/ 34 h 39"/>
                <a:gd name="T2" fmla="*/ 20 w 27"/>
                <a:gd name="T3" fmla="*/ 36 h 39"/>
                <a:gd name="T4" fmla="*/ 22 w 27"/>
                <a:gd name="T5" fmla="*/ 35 h 39"/>
                <a:gd name="T6" fmla="*/ 22 w 27"/>
                <a:gd name="T7" fmla="*/ 35 h 39"/>
                <a:gd name="T8" fmla="*/ 20 w 27"/>
                <a:gd name="T9" fmla="*/ 35 h 39"/>
                <a:gd name="T10" fmla="*/ 16 w 27"/>
                <a:gd name="T11" fmla="*/ 34 h 39"/>
                <a:gd name="T12" fmla="*/ 8 w 27"/>
                <a:gd name="T13" fmla="*/ 11 h 39"/>
                <a:gd name="T14" fmla="*/ 8 w 27"/>
                <a:gd name="T15" fmla="*/ 11 h 39"/>
                <a:gd name="T16" fmla="*/ 9 w 27"/>
                <a:gd name="T17" fmla="*/ 12 h 39"/>
                <a:gd name="T18" fmla="*/ 8 w 27"/>
                <a:gd name="T19" fmla="*/ 11 h 39"/>
                <a:gd name="T20" fmla="*/ 20 w 27"/>
                <a:gd name="T21" fmla="*/ 0 h 39"/>
                <a:gd name="T22" fmla="*/ 8 w 27"/>
                <a:gd name="T23" fmla="*/ 5 h 39"/>
                <a:gd name="T24" fmla="*/ 8 w 27"/>
                <a:gd name="T25" fmla="*/ 5 h 39"/>
                <a:gd name="T26" fmla="*/ 4 w 27"/>
                <a:gd name="T27" fmla="*/ 9 h 39"/>
                <a:gd name="T28" fmla="*/ 4 w 27"/>
                <a:gd name="T29" fmla="*/ 9 h 39"/>
                <a:gd name="T30" fmla="*/ 4 w 27"/>
                <a:gd name="T31" fmla="*/ 9 h 39"/>
                <a:gd name="T32" fmla="*/ 3 w 27"/>
                <a:gd name="T33" fmla="*/ 13 h 39"/>
                <a:gd name="T34" fmla="*/ 3 w 27"/>
                <a:gd name="T35" fmla="*/ 18 h 39"/>
                <a:gd name="T36" fmla="*/ 2 w 27"/>
                <a:gd name="T37" fmla="*/ 20 h 39"/>
                <a:gd name="T38" fmla="*/ 1 w 27"/>
                <a:gd name="T39" fmla="*/ 21 h 39"/>
                <a:gd name="T40" fmla="*/ 0 w 27"/>
                <a:gd name="T41" fmla="*/ 23 h 39"/>
                <a:gd name="T42" fmla="*/ 5 w 27"/>
                <a:gd name="T43" fmla="*/ 32 h 39"/>
                <a:gd name="T44" fmla="*/ 5 w 27"/>
                <a:gd name="T45" fmla="*/ 33 h 39"/>
                <a:gd name="T46" fmla="*/ 7 w 27"/>
                <a:gd name="T47" fmla="*/ 35 h 39"/>
                <a:gd name="T48" fmla="*/ 7 w 27"/>
                <a:gd name="T49" fmla="*/ 35 h 39"/>
                <a:gd name="T50" fmla="*/ 7 w 27"/>
                <a:gd name="T51" fmla="*/ 35 h 39"/>
                <a:gd name="T52" fmla="*/ 16 w 27"/>
                <a:gd name="T53" fmla="*/ 39 h 39"/>
                <a:gd name="T54" fmla="*/ 18 w 27"/>
                <a:gd name="T55" fmla="*/ 38 h 39"/>
                <a:gd name="T56" fmla="*/ 8 w 27"/>
                <a:gd name="T57" fmla="*/ 31 h 39"/>
                <a:gd name="T58" fmla="*/ 8 w 27"/>
                <a:gd name="T59" fmla="*/ 31 h 39"/>
                <a:gd name="T60" fmla="*/ 9 w 27"/>
                <a:gd name="T61" fmla="*/ 31 h 39"/>
                <a:gd name="T62" fmla="*/ 8 w 27"/>
                <a:gd name="T63" fmla="*/ 31 h 39"/>
                <a:gd name="T64" fmla="*/ 8 w 27"/>
                <a:gd name="T65" fmla="*/ 31 h 39"/>
                <a:gd name="T66" fmla="*/ 7 w 27"/>
                <a:gd name="T67" fmla="*/ 28 h 39"/>
                <a:gd name="T68" fmla="*/ 7 w 27"/>
                <a:gd name="T69" fmla="*/ 28 h 39"/>
                <a:gd name="T70" fmla="*/ 6 w 27"/>
                <a:gd name="T71" fmla="*/ 20 h 39"/>
                <a:gd name="T72" fmla="*/ 8 w 27"/>
                <a:gd name="T73" fmla="*/ 19 h 39"/>
                <a:gd name="T74" fmla="*/ 16 w 27"/>
                <a:gd name="T75" fmla="*/ 22 h 39"/>
                <a:gd name="T76" fmla="*/ 8 w 27"/>
                <a:gd name="T77" fmla="*/ 15 h 39"/>
                <a:gd name="T78" fmla="*/ 9 w 27"/>
                <a:gd name="T79" fmla="*/ 15 h 39"/>
                <a:gd name="T80" fmla="*/ 27 w 27"/>
                <a:gd name="T81" fmla="*/ 19 h 39"/>
                <a:gd name="T82" fmla="*/ 24 w 27"/>
                <a:gd name="T83" fmla="*/ 17 h 39"/>
                <a:gd name="T84" fmla="*/ 27 w 27"/>
                <a:gd name="T85" fmla="*/ 19 h 39"/>
                <a:gd name="T86" fmla="*/ 9 w 27"/>
                <a:gd name="T87" fmla="*/ 15 h 39"/>
                <a:gd name="T88" fmla="*/ 8 w 27"/>
                <a:gd name="T89" fmla="*/ 15 h 39"/>
                <a:gd name="T90" fmla="*/ 8 w 27"/>
                <a:gd name="T91" fmla="*/ 11 h 39"/>
                <a:gd name="T92" fmla="*/ 8 w 27"/>
                <a:gd name="T93" fmla="*/ 11 h 39"/>
                <a:gd name="T94" fmla="*/ 8 w 27"/>
                <a:gd name="T95" fmla="*/ 11 h 39"/>
                <a:gd name="T96" fmla="*/ 8 w 27"/>
                <a:gd name="T97" fmla="*/ 11 h 39"/>
                <a:gd name="T98" fmla="*/ 8 w 27"/>
                <a:gd name="T99" fmla="*/ 11 h 39"/>
                <a:gd name="T100" fmla="*/ 22 w 27"/>
                <a:gd name="T101" fmla="*/ 9 h 39"/>
                <a:gd name="T102" fmla="*/ 22 w 27"/>
                <a:gd name="T103" fmla="*/ 9 h 39"/>
                <a:gd name="T104" fmla="*/ 8 w 27"/>
                <a:gd name="T105" fmla="*/ 11 h 39"/>
                <a:gd name="T106" fmla="*/ 9 w 27"/>
                <a:gd name="T107" fmla="*/ 8 h 39"/>
                <a:gd name="T108" fmla="*/ 9 w 27"/>
                <a:gd name="T109" fmla="*/ 8 h 39"/>
                <a:gd name="T110" fmla="*/ 9 w 27"/>
                <a:gd name="T111" fmla="*/ 7 h 39"/>
                <a:gd name="T112" fmla="*/ 9 w 27"/>
                <a:gd name="T113" fmla="*/ 7 h 39"/>
                <a:gd name="T114" fmla="*/ 9 w 27"/>
                <a:gd name="T115" fmla="*/ 7 h 39"/>
                <a:gd name="T116" fmla="*/ 9 w 27"/>
                <a:gd name="T117" fmla="*/ 7 h 39"/>
                <a:gd name="T118" fmla="*/ 22 w 27"/>
                <a:gd name="T119" fmla="*/ 0 h 39"/>
                <a:gd name="T120" fmla="*/ 20 w 27"/>
                <a:gd name="T12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" h="39">
                  <a:moveTo>
                    <a:pt x="16" y="34"/>
                  </a:moveTo>
                  <a:cubicBezTo>
                    <a:pt x="18" y="35"/>
                    <a:pt x="19" y="36"/>
                    <a:pt x="20" y="36"/>
                  </a:cubicBezTo>
                  <a:cubicBezTo>
                    <a:pt x="21" y="36"/>
                    <a:pt x="22" y="36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1" y="35"/>
                    <a:pt x="21" y="35"/>
                    <a:pt x="20" y="35"/>
                  </a:cubicBezTo>
                  <a:cubicBezTo>
                    <a:pt x="19" y="35"/>
                    <a:pt x="17" y="35"/>
                    <a:pt x="16" y="34"/>
                  </a:cubicBezTo>
                  <a:moveTo>
                    <a:pt x="8" y="11"/>
                  </a:move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2"/>
                    <a:pt x="9" y="12"/>
                  </a:cubicBezTo>
                  <a:cubicBezTo>
                    <a:pt x="9" y="12"/>
                    <a:pt x="8" y="11"/>
                    <a:pt x="8" y="11"/>
                  </a:cubicBezTo>
                  <a:moveTo>
                    <a:pt x="20" y="0"/>
                  </a:moveTo>
                  <a:cubicBezTo>
                    <a:pt x="14" y="0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7"/>
                    <a:pt x="5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11"/>
                    <a:pt x="3" y="12"/>
                    <a:pt x="3" y="13"/>
                  </a:cubicBezTo>
                  <a:cubicBezTo>
                    <a:pt x="3" y="15"/>
                    <a:pt x="3" y="16"/>
                    <a:pt x="3" y="18"/>
                  </a:cubicBezTo>
                  <a:cubicBezTo>
                    <a:pt x="3" y="19"/>
                    <a:pt x="3" y="19"/>
                    <a:pt x="2" y="20"/>
                  </a:cubicBezTo>
                  <a:cubicBezTo>
                    <a:pt x="2" y="20"/>
                    <a:pt x="2" y="21"/>
                    <a:pt x="1" y="21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0" y="26"/>
                    <a:pt x="1" y="29"/>
                    <a:pt x="5" y="32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6" y="34"/>
                    <a:pt x="6" y="3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10" y="37"/>
                    <a:pt x="14" y="39"/>
                    <a:pt x="16" y="39"/>
                  </a:cubicBezTo>
                  <a:cubicBezTo>
                    <a:pt x="17" y="39"/>
                    <a:pt x="17" y="39"/>
                    <a:pt x="18" y="38"/>
                  </a:cubicBezTo>
                  <a:cubicBezTo>
                    <a:pt x="14" y="38"/>
                    <a:pt x="6" y="32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1"/>
                  </a:cubicBezTo>
                  <a:cubicBezTo>
                    <a:pt x="9" y="31"/>
                    <a:pt x="8" y="31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1" y="24"/>
                    <a:pt x="3" y="22"/>
                    <a:pt x="6" y="20"/>
                  </a:cubicBezTo>
                  <a:cubicBezTo>
                    <a:pt x="6" y="19"/>
                    <a:pt x="7" y="19"/>
                    <a:pt x="8" y="19"/>
                  </a:cubicBezTo>
                  <a:cubicBezTo>
                    <a:pt x="11" y="19"/>
                    <a:pt x="14" y="21"/>
                    <a:pt x="16" y="22"/>
                  </a:cubicBezTo>
                  <a:cubicBezTo>
                    <a:pt x="15" y="19"/>
                    <a:pt x="5" y="17"/>
                    <a:pt x="8" y="15"/>
                  </a:cubicBezTo>
                  <a:cubicBezTo>
                    <a:pt x="8" y="15"/>
                    <a:pt x="8" y="15"/>
                    <a:pt x="9" y="15"/>
                  </a:cubicBezTo>
                  <a:cubicBezTo>
                    <a:pt x="13" y="15"/>
                    <a:pt x="22" y="18"/>
                    <a:pt x="27" y="19"/>
                  </a:cubicBezTo>
                  <a:cubicBezTo>
                    <a:pt x="26" y="19"/>
                    <a:pt x="25" y="18"/>
                    <a:pt x="24" y="17"/>
                  </a:cubicBezTo>
                  <a:cubicBezTo>
                    <a:pt x="25" y="18"/>
                    <a:pt x="26" y="19"/>
                    <a:pt x="27" y="19"/>
                  </a:cubicBezTo>
                  <a:cubicBezTo>
                    <a:pt x="22" y="18"/>
                    <a:pt x="13" y="15"/>
                    <a:pt x="9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0" y="8"/>
                    <a:pt x="16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16" y="9"/>
                    <a:pt x="10" y="8"/>
                    <a:pt x="8" y="1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8"/>
                    <a:pt x="8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2" y="3"/>
                    <a:pt x="18" y="1"/>
                    <a:pt x="22" y="0"/>
                  </a:cubicBezTo>
                  <a:cubicBezTo>
                    <a:pt x="22" y="0"/>
                    <a:pt x="21" y="0"/>
                    <a:pt x="2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862">
              <a:extLst>
                <a:ext uri="{FF2B5EF4-FFF2-40B4-BE49-F238E27FC236}">
                  <a16:creationId xmlns:a16="http://schemas.microsoft.com/office/drawing/2014/main" id="{ACE70D04-9340-4B82-9049-44F1EEAC4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7801" y="1741488"/>
              <a:ext cx="122238" cy="152400"/>
            </a:xfrm>
            <a:custGeom>
              <a:avLst/>
              <a:gdLst>
                <a:gd name="T0" fmla="*/ 11 w 37"/>
                <a:gd name="T1" fmla="*/ 0 h 46"/>
                <a:gd name="T2" fmla="*/ 2 w 37"/>
                <a:gd name="T3" fmla="*/ 14 h 46"/>
                <a:gd name="T4" fmla="*/ 2 w 37"/>
                <a:gd name="T5" fmla="*/ 14 h 46"/>
                <a:gd name="T6" fmla="*/ 2 w 37"/>
                <a:gd name="T7" fmla="*/ 14 h 46"/>
                <a:gd name="T8" fmla="*/ 0 w 37"/>
                <a:gd name="T9" fmla="*/ 26 h 46"/>
                <a:gd name="T10" fmla="*/ 0 w 37"/>
                <a:gd name="T11" fmla="*/ 30 h 46"/>
                <a:gd name="T12" fmla="*/ 4 w 37"/>
                <a:gd name="T13" fmla="*/ 33 h 46"/>
                <a:gd name="T14" fmla="*/ 7 w 37"/>
                <a:gd name="T15" fmla="*/ 35 h 46"/>
                <a:gd name="T16" fmla="*/ 8 w 37"/>
                <a:gd name="T17" fmla="*/ 37 h 46"/>
                <a:gd name="T18" fmla="*/ 8 w 37"/>
                <a:gd name="T19" fmla="*/ 39 h 46"/>
                <a:gd name="T20" fmla="*/ 8 w 37"/>
                <a:gd name="T21" fmla="*/ 40 h 46"/>
                <a:gd name="T22" fmla="*/ 10 w 37"/>
                <a:gd name="T23" fmla="*/ 44 h 46"/>
                <a:gd name="T24" fmla="*/ 22 w 37"/>
                <a:gd name="T25" fmla="*/ 46 h 46"/>
                <a:gd name="T26" fmla="*/ 22 w 37"/>
                <a:gd name="T27" fmla="*/ 46 h 46"/>
                <a:gd name="T28" fmla="*/ 37 w 37"/>
                <a:gd name="T29" fmla="*/ 38 h 46"/>
                <a:gd name="T30" fmla="*/ 23 w 37"/>
                <a:gd name="T31" fmla="*/ 43 h 46"/>
                <a:gd name="T32" fmla="*/ 14 w 37"/>
                <a:gd name="T33" fmla="*/ 38 h 46"/>
                <a:gd name="T34" fmla="*/ 16 w 37"/>
                <a:gd name="T35" fmla="*/ 39 h 46"/>
                <a:gd name="T36" fmla="*/ 35 w 37"/>
                <a:gd name="T37" fmla="*/ 26 h 46"/>
                <a:gd name="T38" fmla="*/ 15 w 37"/>
                <a:gd name="T39" fmla="*/ 37 h 46"/>
                <a:gd name="T40" fmla="*/ 13 w 37"/>
                <a:gd name="T41" fmla="*/ 36 h 46"/>
                <a:gd name="T42" fmla="*/ 23 w 37"/>
                <a:gd name="T43" fmla="*/ 24 h 46"/>
                <a:gd name="T44" fmla="*/ 11 w 37"/>
                <a:gd name="T45" fmla="*/ 33 h 46"/>
                <a:gd name="T46" fmla="*/ 21 w 37"/>
                <a:gd name="T47" fmla="*/ 21 h 46"/>
                <a:gd name="T48" fmla="*/ 9 w 37"/>
                <a:gd name="T49" fmla="*/ 29 h 46"/>
                <a:gd name="T50" fmla="*/ 8 w 37"/>
                <a:gd name="T51" fmla="*/ 28 h 46"/>
                <a:gd name="T52" fmla="*/ 23 w 37"/>
                <a:gd name="T53" fmla="*/ 14 h 46"/>
                <a:gd name="T54" fmla="*/ 22 w 37"/>
                <a:gd name="T55" fmla="*/ 14 h 46"/>
                <a:gd name="T56" fmla="*/ 12 w 37"/>
                <a:gd name="T57" fmla="*/ 20 h 46"/>
                <a:gd name="T58" fmla="*/ 6 w 37"/>
                <a:gd name="T59" fmla="*/ 26 h 46"/>
                <a:gd name="T60" fmla="*/ 6 w 37"/>
                <a:gd name="T61" fmla="*/ 26 h 46"/>
                <a:gd name="T62" fmla="*/ 18 w 37"/>
                <a:gd name="T63" fmla="*/ 7 h 46"/>
                <a:gd name="T64" fmla="*/ 2 w 37"/>
                <a:gd name="T65" fmla="*/ 25 h 46"/>
                <a:gd name="T66" fmla="*/ 2 w 37"/>
                <a:gd name="T67" fmla="*/ 22 h 46"/>
                <a:gd name="T68" fmla="*/ 11 w 37"/>
                <a:gd name="T6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" h="46">
                  <a:moveTo>
                    <a:pt x="11" y="0"/>
                  </a:moveTo>
                  <a:cubicBezTo>
                    <a:pt x="6" y="3"/>
                    <a:pt x="2" y="12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8"/>
                    <a:pt x="0" y="23"/>
                    <a:pt x="0" y="26"/>
                  </a:cubicBezTo>
                  <a:cubicBezTo>
                    <a:pt x="0" y="28"/>
                    <a:pt x="0" y="29"/>
                    <a:pt x="0" y="30"/>
                  </a:cubicBezTo>
                  <a:cubicBezTo>
                    <a:pt x="1" y="32"/>
                    <a:pt x="2" y="33"/>
                    <a:pt x="4" y="33"/>
                  </a:cubicBezTo>
                  <a:cubicBezTo>
                    <a:pt x="5" y="33"/>
                    <a:pt x="7" y="34"/>
                    <a:pt x="7" y="35"/>
                  </a:cubicBezTo>
                  <a:cubicBezTo>
                    <a:pt x="8" y="36"/>
                    <a:pt x="8" y="37"/>
                    <a:pt x="8" y="37"/>
                  </a:cubicBezTo>
                  <a:cubicBezTo>
                    <a:pt x="8" y="38"/>
                    <a:pt x="8" y="39"/>
                    <a:pt x="8" y="39"/>
                  </a:cubicBezTo>
                  <a:cubicBezTo>
                    <a:pt x="8" y="39"/>
                    <a:pt x="8" y="40"/>
                    <a:pt x="8" y="40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3" y="45"/>
                    <a:pt x="17" y="46"/>
                    <a:pt x="22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33" y="43"/>
                    <a:pt x="34" y="41"/>
                    <a:pt x="37" y="38"/>
                  </a:cubicBezTo>
                  <a:cubicBezTo>
                    <a:pt x="31" y="41"/>
                    <a:pt x="27" y="43"/>
                    <a:pt x="23" y="43"/>
                  </a:cubicBezTo>
                  <a:cubicBezTo>
                    <a:pt x="17" y="43"/>
                    <a:pt x="14" y="40"/>
                    <a:pt x="14" y="38"/>
                  </a:cubicBezTo>
                  <a:cubicBezTo>
                    <a:pt x="14" y="39"/>
                    <a:pt x="15" y="39"/>
                    <a:pt x="16" y="39"/>
                  </a:cubicBezTo>
                  <a:cubicBezTo>
                    <a:pt x="22" y="39"/>
                    <a:pt x="32" y="35"/>
                    <a:pt x="35" y="26"/>
                  </a:cubicBezTo>
                  <a:cubicBezTo>
                    <a:pt x="33" y="31"/>
                    <a:pt x="20" y="37"/>
                    <a:pt x="15" y="37"/>
                  </a:cubicBezTo>
                  <a:cubicBezTo>
                    <a:pt x="13" y="37"/>
                    <a:pt x="13" y="36"/>
                    <a:pt x="13" y="36"/>
                  </a:cubicBezTo>
                  <a:cubicBezTo>
                    <a:pt x="12" y="32"/>
                    <a:pt x="19" y="29"/>
                    <a:pt x="23" y="24"/>
                  </a:cubicBezTo>
                  <a:cubicBezTo>
                    <a:pt x="19" y="25"/>
                    <a:pt x="13" y="32"/>
                    <a:pt x="11" y="33"/>
                  </a:cubicBezTo>
                  <a:cubicBezTo>
                    <a:pt x="10" y="29"/>
                    <a:pt x="19" y="23"/>
                    <a:pt x="21" y="21"/>
                  </a:cubicBezTo>
                  <a:cubicBezTo>
                    <a:pt x="15" y="23"/>
                    <a:pt x="10" y="29"/>
                    <a:pt x="9" y="29"/>
                  </a:cubicBezTo>
                  <a:cubicBezTo>
                    <a:pt x="9" y="29"/>
                    <a:pt x="8" y="29"/>
                    <a:pt x="8" y="28"/>
                  </a:cubicBezTo>
                  <a:cubicBezTo>
                    <a:pt x="8" y="26"/>
                    <a:pt x="18" y="15"/>
                    <a:pt x="23" y="14"/>
                  </a:cubicBezTo>
                  <a:cubicBezTo>
                    <a:pt x="23" y="14"/>
                    <a:pt x="22" y="14"/>
                    <a:pt x="22" y="14"/>
                  </a:cubicBezTo>
                  <a:cubicBezTo>
                    <a:pt x="19" y="14"/>
                    <a:pt x="15" y="17"/>
                    <a:pt x="12" y="20"/>
                  </a:cubicBezTo>
                  <a:cubicBezTo>
                    <a:pt x="9" y="23"/>
                    <a:pt x="7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3"/>
                    <a:pt x="11" y="10"/>
                    <a:pt x="18" y="7"/>
                  </a:cubicBezTo>
                  <a:cubicBezTo>
                    <a:pt x="7" y="8"/>
                    <a:pt x="3" y="25"/>
                    <a:pt x="2" y="25"/>
                  </a:cubicBezTo>
                  <a:cubicBezTo>
                    <a:pt x="2" y="25"/>
                    <a:pt x="2" y="24"/>
                    <a:pt x="2" y="22"/>
                  </a:cubicBezTo>
                  <a:cubicBezTo>
                    <a:pt x="2" y="11"/>
                    <a:pt x="7" y="7"/>
                    <a:pt x="1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863">
              <a:extLst>
                <a:ext uri="{FF2B5EF4-FFF2-40B4-BE49-F238E27FC236}">
                  <a16:creationId xmlns:a16="http://schemas.microsoft.com/office/drawing/2014/main" id="{D4C4FC7E-BB71-4B27-B55E-B9AD38C97C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7026" y="1881188"/>
              <a:ext cx="109538" cy="82550"/>
            </a:xfrm>
            <a:custGeom>
              <a:avLst/>
              <a:gdLst>
                <a:gd name="T0" fmla="*/ 19 w 33"/>
                <a:gd name="T1" fmla="*/ 0 h 25"/>
                <a:gd name="T2" fmla="*/ 19 w 33"/>
                <a:gd name="T3" fmla="*/ 0 h 25"/>
                <a:gd name="T4" fmla="*/ 3 w 33"/>
                <a:gd name="T5" fmla="*/ 18 h 25"/>
                <a:gd name="T6" fmla="*/ 3 w 33"/>
                <a:gd name="T7" fmla="*/ 18 h 25"/>
                <a:gd name="T8" fmla="*/ 12 w 33"/>
                <a:gd name="T9" fmla="*/ 0 h 25"/>
                <a:gd name="T10" fmla="*/ 12 w 33"/>
                <a:gd name="T11" fmla="*/ 0 h 25"/>
                <a:gd name="T12" fmla="*/ 7 w 33"/>
                <a:gd name="T13" fmla="*/ 6 h 25"/>
                <a:gd name="T14" fmla="*/ 7 w 33"/>
                <a:gd name="T15" fmla="*/ 6 h 25"/>
                <a:gd name="T16" fmla="*/ 6 w 33"/>
                <a:gd name="T17" fmla="*/ 7 h 25"/>
                <a:gd name="T18" fmla="*/ 6 w 33"/>
                <a:gd name="T19" fmla="*/ 7 h 25"/>
                <a:gd name="T20" fmla="*/ 6 w 33"/>
                <a:gd name="T21" fmla="*/ 7 h 25"/>
                <a:gd name="T22" fmla="*/ 6 w 33"/>
                <a:gd name="T23" fmla="*/ 9 h 25"/>
                <a:gd name="T24" fmla="*/ 0 w 33"/>
                <a:gd name="T25" fmla="*/ 20 h 25"/>
                <a:gd name="T26" fmla="*/ 2 w 33"/>
                <a:gd name="T27" fmla="*/ 22 h 25"/>
                <a:gd name="T28" fmla="*/ 6 w 33"/>
                <a:gd name="T29" fmla="*/ 24 h 25"/>
                <a:gd name="T30" fmla="*/ 8 w 33"/>
                <a:gd name="T31" fmla="*/ 25 h 25"/>
                <a:gd name="T32" fmla="*/ 32 w 33"/>
                <a:gd name="T33" fmla="*/ 12 h 25"/>
                <a:gd name="T34" fmla="*/ 33 w 33"/>
                <a:gd name="T35" fmla="*/ 10 h 25"/>
                <a:gd name="T36" fmla="*/ 14 w 33"/>
                <a:gd name="T37" fmla="*/ 22 h 25"/>
                <a:gd name="T38" fmla="*/ 16 w 33"/>
                <a:gd name="T39" fmla="*/ 19 h 25"/>
                <a:gd name="T40" fmla="*/ 28 w 33"/>
                <a:gd name="T41" fmla="*/ 4 h 25"/>
                <a:gd name="T42" fmla="*/ 27 w 33"/>
                <a:gd name="T43" fmla="*/ 6 h 25"/>
                <a:gd name="T44" fmla="*/ 7 w 33"/>
                <a:gd name="T45" fmla="*/ 22 h 25"/>
                <a:gd name="T46" fmla="*/ 7 w 33"/>
                <a:gd name="T47" fmla="*/ 21 h 25"/>
                <a:gd name="T48" fmla="*/ 17 w 33"/>
                <a:gd name="T49" fmla="*/ 9 h 25"/>
                <a:gd name="T50" fmla="*/ 17 w 33"/>
                <a:gd name="T51" fmla="*/ 9 h 25"/>
                <a:gd name="T52" fmla="*/ 5 w 33"/>
                <a:gd name="T53" fmla="*/ 20 h 25"/>
                <a:gd name="T54" fmla="*/ 5 w 33"/>
                <a:gd name="T55" fmla="*/ 20 h 25"/>
                <a:gd name="T56" fmla="*/ 19 w 33"/>
                <a:gd name="T5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" h="25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6" y="1"/>
                    <a:pt x="5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4"/>
                    <a:pt x="14" y="1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0"/>
                    <a:pt x="8" y="4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9"/>
                  </a:cubicBezTo>
                  <a:cubicBezTo>
                    <a:pt x="2" y="15"/>
                    <a:pt x="0" y="19"/>
                    <a:pt x="0" y="20"/>
                  </a:cubicBezTo>
                  <a:cubicBezTo>
                    <a:pt x="0" y="21"/>
                    <a:pt x="1" y="22"/>
                    <a:pt x="2" y="22"/>
                  </a:cubicBezTo>
                  <a:cubicBezTo>
                    <a:pt x="4" y="23"/>
                    <a:pt x="2" y="24"/>
                    <a:pt x="6" y="24"/>
                  </a:cubicBezTo>
                  <a:cubicBezTo>
                    <a:pt x="7" y="25"/>
                    <a:pt x="7" y="25"/>
                    <a:pt x="8" y="25"/>
                  </a:cubicBezTo>
                  <a:cubicBezTo>
                    <a:pt x="12" y="25"/>
                    <a:pt x="24" y="20"/>
                    <a:pt x="32" y="12"/>
                  </a:cubicBezTo>
                  <a:cubicBezTo>
                    <a:pt x="32" y="11"/>
                    <a:pt x="33" y="11"/>
                    <a:pt x="33" y="10"/>
                  </a:cubicBezTo>
                  <a:cubicBezTo>
                    <a:pt x="29" y="15"/>
                    <a:pt x="16" y="22"/>
                    <a:pt x="14" y="22"/>
                  </a:cubicBezTo>
                  <a:cubicBezTo>
                    <a:pt x="13" y="22"/>
                    <a:pt x="14" y="21"/>
                    <a:pt x="16" y="19"/>
                  </a:cubicBezTo>
                  <a:cubicBezTo>
                    <a:pt x="25" y="12"/>
                    <a:pt x="29" y="4"/>
                    <a:pt x="28" y="4"/>
                  </a:cubicBezTo>
                  <a:cubicBezTo>
                    <a:pt x="28" y="4"/>
                    <a:pt x="27" y="5"/>
                    <a:pt x="27" y="6"/>
                  </a:cubicBezTo>
                  <a:cubicBezTo>
                    <a:pt x="23" y="11"/>
                    <a:pt x="9" y="22"/>
                    <a:pt x="7" y="22"/>
                  </a:cubicBezTo>
                  <a:cubicBezTo>
                    <a:pt x="7" y="22"/>
                    <a:pt x="7" y="21"/>
                    <a:pt x="7" y="21"/>
                  </a:cubicBezTo>
                  <a:cubicBezTo>
                    <a:pt x="7" y="20"/>
                    <a:pt x="20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4" y="10"/>
                    <a:pt x="6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16"/>
                    <a:pt x="21" y="0"/>
                    <a:pt x="19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864">
              <a:extLst>
                <a:ext uri="{FF2B5EF4-FFF2-40B4-BE49-F238E27FC236}">
                  <a16:creationId xmlns:a16="http://schemas.microsoft.com/office/drawing/2014/main" id="{9C03BB77-EC9E-4EF7-9805-181D64860F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4663" y="1716088"/>
              <a:ext cx="53975" cy="115888"/>
            </a:xfrm>
            <a:custGeom>
              <a:avLst/>
              <a:gdLst>
                <a:gd name="T0" fmla="*/ 7 w 16"/>
                <a:gd name="T1" fmla="*/ 0 h 35"/>
                <a:gd name="T2" fmla="*/ 9 w 16"/>
                <a:gd name="T3" fmla="*/ 3 h 35"/>
                <a:gd name="T4" fmla="*/ 14 w 16"/>
                <a:gd name="T5" fmla="*/ 23 h 35"/>
                <a:gd name="T6" fmla="*/ 13 w 16"/>
                <a:gd name="T7" fmla="*/ 25 h 35"/>
                <a:gd name="T8" fmla="*/ 9 w 16"/>
                <a:gd name="T9" fmla="*/ 9 h 35"/>
                <a:gd name="T10" fmla="*/ 7 w 16"/>
                <a:gd name="T11" fmla="*/ 7 h 35"/>
                <a:gd name="T12" fmla="*/ 8 w 16"/>
                <a:gd name="T13" fmla="*/ 13 h 35"/>
                <a:gd name="T14" fmla="*/ 10 w 16"/>
                <a:gd name="T15" fmla="*/ 26 h 35"/>
                <a:gd name="T16" fmla="*/ 10 w 16"/>
                <a:gd name="T17" fmla="*/ 26 h 35"/>
                <a:gd name="T18" fmla="*/ 3 w 16"/>
                <a:gd name="T19" fmla="*/ 7 h 35"/>
                <a:gd name="T20" fmla="*/ 0 w 16"/>
                <a:gd name="T21" fmla="*/ 5 h 35"/>
                <a:gd name="T22" fmla="*/ 1 w 16"/>
                <a:gd name="T23" fmla="*/ 9 h 35"/>
                <a:gd name="T24" fmla="*/ 1 w 16"/>
                <a:gd name="T25" fmla="*/ 9 h 35"/>
                <a:gd name="T26" fmla="*/ 1 w 16"/>
                <a:gd name="T27" fmla="*/ 9 h 35"/>
                <a:gd name="T28" fmla="*/ 3 w 16"/>
                <a:gd name="T29" fmla="*/ 14 h 35"/>
                <a:gd name="T30" fmla="*/ 12 w 16"/>
                <a:gd name="T31" fmla="*/ 35 h 35"/>
                <a:gd name="T32" fmla="*/ 16 w 16"/>
                <a:gd name="T33" fmla="*/ 23 h 35"/>
                <a:gd name="T34" fmla="*/ 16 w 16"/>
                <a:gd name="T35" fmla="*/ 18 h 35"/>
                <a:gd name="T36" fmla="*/ 15 w 16"/>
                <a:gd name="T37" fmla="*/ 11 h 35"/>
                <a:gd name="T38" fmla="*/ 15 w 16"/>
                <a:gd name="T39" fmla="*/ 11 h 35"/>
                <a:gd name="T40" fmla="*/ 8 w 16"/>
                <a:gd name="T41" fmla="*/ 1 h 35"/>
                <a:gd name="T42" fmla="*/ 7 w 16"/>
                <a:gd name="T4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35">
                  <a:moveTo>
                    <a:pt x="7" y="0"/>
                  </a:moveTo>
                  <a:cubicBezTo>
                    <a:pt x="7" y="0"/>
                    <a:pt x="7" y="1"/>
                    <a:pt x="9" y="3"/>
                  </a:cubicBezTo>
                  <a:cubicBezTo>
                    <a:pt x="12" y="7"/>
                    <a:pt x="15" y="14"/>
                    <a:pt x="14" y="23"/>
                  </a:cubicBezTo>
                  <a:cubicBezTo>
                    <a:pt x="14" y="24"/>
                    <a:pt x="13" y="25"/>
                    <a:pt x="13" y="25"/>
                  </a:cubicBezTo>
                  <a:cubicBezTo>
                    <a:pt x="12" y="25"/>
                    <a:pt x="11" y="15"/>
                    <a:pt x="9" y="9"/>
                  </a:cubicBezTo>
                  <a:cubicBezTo>
                    <a:pt x="8" y="7"/>
                    <a:pt x="8" y="7"/>
                    <a:pt x="7" y="7"/>
                  </a:cubicBezTo>
                  <a:cubicBezTo>
                    <a:pt x="7" y="7"/>
                    <a:pt x="7" y="10"/>
                    <a:pt x="8" y="13"/>
                  </a:cubicBezTo>
                  <a:cubicBezTo>
                    <a:pt x="10" y="18"/>
                    <a:pt x="11" y="24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6" y="12"/>
                    <a:pt x="3" y="7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6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1"/>
                    <a:pt x="2" y="13"/>
                    <a:pt x="3" y="14"/>
                  </a:cubicBezTo>
                  <a:cubicBezTo>
                    <a:pt x="7" y="24"/>
                    <a:pt x="9" y="35"/>
                    <a:pt x="12" y="35"/>
                  </a:cubicBezTo>
                  <a:cubicBezTo>
                    <a:pt x="13" y="35"/>
                    <a:pt x="14" y="31"/>
                    <a:pt x="16" y="23"/>
                  </a:cubicBezTo>
                  <a:cubicBezTo>
                    <a:pt x="16" y="22"/>
                    <a:pt x="16" y="20"/>
                    <a:pt x="16" y="18"/>
                  </a:cubicBezTo>
                  <a:cubicBezTo>
                    <a:pt x="16" y="16"/>
                    <a:pt x="16" y="14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3" y="3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865">
              <a:extLst>
                <a:ext uri="{FF2B5EF4-FFF2-40B4-BE49-F238E27FC236}">
                  <a16:creationId xmlns:a16="http://schemas.microsoft.com/office/drawing/2014/main" id="{28A21876-A881-4EE6-B711-E7224DAB5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4001" y="1427163"/>
              <a:ext cx="95250" cy="57150"/>
            </a:xfrm>
            <a:custGeom>
              <a:avLst/>
              <a:gdLst>
                <a:gd name="T0" fmla="*/ 1 w 29"/>
                <a:gd name="T1" fmla="*/ 0 h 17"/>
                <a:gd name="T2" fmla="*/ 0 w 29"/>
                <a:gd name="T3" fmla="*/ 1 h 17"/>
                <a:gd name="T4" fmla="*/ 15 w 29"/>
                <a:gd name="T5" fmla="*/ 16 h 17"/>
                <a:gd name="T6" fmla="*/ 17 w 29"/>
                <a:gd name="T7" fmla="*/ 17 h 17"/>
                <a:gd name="T8" fmla="*/ 7 w 29"/>
                <a:gd name="T9" fmla="*/ 6 h 17"/>
                <a:gd name="T10" fmla="*/ 7 w 29"/>
                <a:gd name="T11" fmla="*/ 6 h 17"/>
                <a:gd name="T12" fmla="*/ 20 w 29"/>
                <a:gd name="T13" fmla="*/ 14 h 17"/>
                <a:gd name="T14" fmla="*/ 20 w 29"/>
                <a:gd name="T15" fmla="*/ 13 h 17"/>
                <a:gd name="T16" fmla="*/ 8 w 29"/>
                <a:gd name="T17" fmla="*/ 4 h 17"/>
                <a:gd name="T18" fmla="*/ 10 w 29"/>
                <a:gd name="T19" fmla="*/ 5 h 17"/>
                <a:gd name="T20" fmla="*/ 29 w 29"/>
                <a:gd name="T21" fmla="*/ 15 h 17"/>
                <a:gd name="T22" fmla="*/ 29 w 29"/>
                <a:gd name="T23" fmla="*/ 14 h 17"/>
                <a:gd name="T24" fmla="*/ 28 w 29"/>
                <a:gd name="T25" fmla="*/ 12 h 17"/>
                <a:gd name="T26" fmla="*/ 28 w 29"/>
                <a:gd name="T27" fmla="*/ 12 h 17"/>
                <a:gd name="T28" fmla="*/ 7 w 29"/>
                <a:gd name="T29" fmla="*/ 2 h 17"/>
                <a:gd name="T30" fmla="*/ 1 w 29"/>
                <a:gd name="T3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17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3"/>
                    <a:pt x="3" y="7"/>
                    <a:pt x="15" y="16"/>
                  </a:cubicBezTo>
                  <a:cubicBezTo>
                    <a:pt x="16" y="17"/>
                    <a:pt x="16" y="17"/>
                    <a:pt x="17" y="17"/>
                  </a:cubicBezTo>
                  <a:cubicBezTo>
                    <a:pt x="14" y="13"/>
                    <a:pt x="4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9" y="6"/>
                    <a:pt x="19" y="14"/>
                    <a:pt x="20" y="14"/>
                  </a:cubicBezTo>
                  <a:cubicBezTo>
                    <a:pt x="20" y="14"/>
                    <a:pt x="20" y="14"/>
                    <a:pt x="20" y="13"/>
                  </a:cubicBezTo>
                  <a:cubicBezTo>
                    <a:pt x="19" y="11"/>
                    <a:pt x="7" y="4"/>
                    <a:pt x="8" y="4"/>
                  </a:cubicBezTo>
                  <a:cubicBezTo>
                    <a:pt x="8" y="4"/>
                    <a:pt x="9" y="5"/>
                    <a:pt x="10" y="5"/>
                  </a:cubicBezTo>
                  <a:cubicBezTo>
                    <a:pt x="17" y="8"/>
                    <a:pt x="26" y="15"/>
                    <a:pt x="29" y="15"/>
                  </a:cubicBezTo>
                  <a:cubicBezTo>
                    <a:pt x="29" y="15"/>
                    <a:pt x="29" y="14"/>
                    <a:pt x="29" y="14"/>
                  </a:cubicBezTo>
                  <a:cubicBezTo>
                    <a:pt x="29" y="13"/>
                    <a:pt x="29" y="13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0" y="8"/>
                    <a:pt x="13" y="5"/>
                    <a:pt x="7" y="2"/>
                  </a:cubicBezTo>
                  <a:cubicBezTo>
                    <a:pt x="6" y="1"/>
                    <a:pt x="3" y="0"/>
                    <a:pt x="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866">
              <a:extLst>
                <a:ext uri="{FF2B5EF4-FFF2-40B4-BE49-F238E27FC236}">
                  <a16:creationId xmlns:a16="http://schemas.microsoft.com/office/drawing/2014/main" id="{15E6BC92-44C3-4C99-AA96-D50ACDCC6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2713" y="153670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Oval 867">
              <a:extLst>
                <a:ext uri="{FF2B5EF4-FFF2-40B4-BE49-F238E27FC236}">
                  <a16:creationId xmlns:a16="http://schemas.microsoft.com/office/drawing/2014/main" id="{9123D669-85F8-4A31-A205-480A0D2E9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72713" y="1536701"/>
              <a:ext cx="1588" cy="1588"/>
            </a:xfrm>
            <a:prstGeom prst="ellipse">
              <a:avLst/>
            </a:pr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868">
              <a:extLst>
                <a:ext uri="{FF2B5EF4-FFF2-40B4-BE49-F238E27FC236}">
                  <a16:creationId xmlns:a16="http://schemas.microsoft.com/office/drawing/2014/main" id="{6124A2E4-536A-4801-B486-FADC47D0A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5888" y="1539876"/>
              <a:ext cx="49213" cy="17463"/>
            </a:xfrm>
            <a:custGeom>
              <a:avLst/>
              <a:gdLst>
                <a:gd name="T0" fmla="*/ 0 w 15"/>
                <a:gd name="T1" fmla="*/ 0 h 5"/>
                <a:gd name="T2" fmla="*/ 15 w 15"/>
                <a:gd name="T3" fmla="*/ 5 h 5"/>
                <a:gd name="T4" fmla="*/ 0 w 15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5">
                  <a:moveTo>
                    <a:pt x="0" y="0"/>
                  </a:moveTo>
                  <a:cubicBezTo>
                    <a:pt x="2" y="1"/>
                    <a:pt x="11" y="3"/>
                    <a:pt x="15" y="5"/>
                  </a:cubicBezTo>
                  <a:cubicBezTo>
                    <a:pt x="10" y="2"/>
                    <a:pt x="2" y="1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869">
              <a:extLst>
                <a:ext uri="{FF2B5EF4-FFF2-40B4-BE49-F238E27FC236}">
                  <a16:creationId xmlns:a16="http://schemas.microsoft.com/office/drawing/2014/main" id="{C29CBAF9-9B41-4ACE-B81C-FE5C16E29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2713" y="1536701"/>
              <a:ext cx="61913" cy="26988"/>
            </a:xfrm>
            <a:custGeom>
              <a:avLst/>
              <a:gdLst>
                <a:gd name="T0" fmla="*/ 0 w 19"/>
                <a:gd name="T1" fmla="*/ 0 h 8"/>
                <a:gd name="T2" fmla="*/ 0 w 19"/>
                <a:gd name="T3" fmla="*/ 4 h 8"/>
                <a:gd name="T4" fmla="*/ 1 w 19"/>
                <a:gd name="T5" fmla="*/ 4 h 8"/>
                <a:gd name="T6" fmla="*/ 19 w 19"/>
                <a:gd name="T7" fmla="*/ 8 h 8"/>
                <a:gd name="T8" fmla="*/ 16 w 19"/>
                <a:gd name="T9" fmla="*/ 6 h 8"/>
                <a:gd name="T10" fmla="*/ 1 w 19"/>
                <a:gd name="T11" fmla="*/ 1 h 8"/>
                <a:gd name="T12" fmla="*/ 0 w 19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8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ubicBezTo>
                    <a:pt x="5" y="4"/>
                    <a:pt x="14" y="7"/>
                    <a:pt x="19" y="8"/>
                  </a:cubicBezTo>
                  <a:cubicBezTo>
                    <a:pt x="18" y="8"/>
                    <a:pt x="17" y="7"/>
                    <a:pt x="16" y="6"/>
                  </a:cubicBezTo>
                  <a:cubicBezTo>
                    <a:pt x="12" y="4"/>
                    <a:pt x="3" y="2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870">
              <a:extLst>
                <a:ext uri="{FF2B5EF4-FFF2-40B4-BE49-F238E27FC236}">
                  <a16:creationId xmlns:a16="http://schemas.microsoft.com/office/drawing/2014/main" id="{B84FF9BD-2097-4DBF-BABB-8AF000C8DD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2713" y="1524001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871">
              <a:extLst>
                <a:ext uri="{FF2B5EF4-FFF2-40B4-BE49-F238E27FC236}">
                  <a16:creationId xmlns:a16="http://schemas.microsoft.com/office/drawing/2014/main" id="{135E19E5-55D3-4283-8550-BF1E9B39A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2713" y="1524001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872">
              <a:extLst>
                <a:ext uri="{FF2B5EF4-FFF2-40B4-BE49-F238E27FC236}">
                  <a16:creationId xmlns:a16="http://schemas.microsoft.com/office/drawing/2014/main" id="{413B4DDF-956A-46D1-B3AB-05BA45A12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5888" y="1527176"/>
              <a:ext cx="42863" cy="3175"/>
            </a:xfrm>
            <a:custGeom>
              <a:avLst/>
              <a:gdLst>
                <a:gd name="T0" fmla="*/ 7 w 13"/>
                <a:gd name="T1" fmla="*/ 0 h 1"/>
                <a:gd name="T2" fmla="*/ 4 w 13"/>
                <a:gd name="T3" fmla="*/ 0 h 1"/>
                <a:gd name="T4" fmla="*/ 1 w 13"/>
                <a:gd name="T5" fmla="*/ 0 h 1"/>
                <a:gd name="T6" fmla="*/ 0 w 13"/>
                <a:gd name="T7" fmla="*/ 0 h 1"/>
                <a:gd name="T8" fmla="*/ 0 w 13"/>
                <a:gd name="T9" fmla="*/ 0 h 1"/>
                <a:gd name="T10" fmla="*/ 2 w 13"/>
                <a:gd name="T11" fmla="*/ 0 h 1"/>
                <a:gd name="T12" fmla="*/ 5 w 13"/>
                <a:gd name="T13" fmla="*/ 0 h 1"/>
                <a:gd name="T14" fmla="*/ 8 w 13"/>
                <a:gd name="T15" fmla="*/ 0 h 1"/>
                <a:gd name="T16" fmla="*/ 13 w 13"/>
                <a:gd name="T17" fmla="*/ 1 h 1"/>
                <a:gd name="T18" fmla="*/ 13 w 13"/>
                <a:gd name="T19" fmla="*/ 1 h 1"/>
                <a:gd name="T20" fmla="*/ 7 w 13"/>
                <a:gd name="T2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1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6" y="0"/>
                    <a:pt x="7" y="0"/>
                    <a:pt x="8" y="0"/>
                  </a:cubicBezTo>
                  <a:cubicBezTo>
                    <a:pt x="10" y="0"/>
                    <a:pt x="12" y="0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0"/>
                    <a:pt x="10" y="0"/>
                    <a:pt x="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873">
              <a:extLst>
                <a:ext uri="{FF2B5EF4-FFF2-40B4-BE49-F238E27FC236}">
                  <a16:creationId xmlns:a16="http://schemas.microsoft.com/office/drawing/2014/main" id="{B3B20EB6-4656-4B63-8DBF-1D53D5666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2713" y="1527176"/>
              <a:ext cx="46038" cy="9525"/>
            </a:xfrm>
            <a:custGeom>
              <a:avLst/>
              <a:gdLst>
                <a:gd name="T0" fmla="*/ 1 w 14"/>
                <a:gd name="T1" fmla="*/ 0 h 3"/>
                <a:gd name="T2" fmla="*/ 0 w 14"/>
                <a:gd name="T3" fmla="*/ 3 h 3"/>
                <a:gd name="T4" fmla="*/ 14 w 14"/>
                <a:gd name="T5" fmla="*/ 1 h 3"/>
                <a:gd name="T6" fmla="*/ 9 w 14"/>
                <a:gd name="T7" fmla="*/ 0 h 3"/>
                <a:gd name="T8" fmla="*/ 6 w 14"/>
                <a:gd name="T9" fmla="*/ 0 h 3"/>
                <a:gd name="T10" fmla="*/ 3 w 14"/>
                <a:gd name="T11" fmla="*/ 0 h 3"/>
                <a:gd name="T12" fmla="*/ 1 w 14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">
                  <a:moveTo>
                    <a:pt x="1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2" y="0"/>
                    <a:pt x="8" y="1"/>
                    <a:pt x="14" y="1"/>
                  </a:cubicBezTo>
                  <a:cubicBezTo>
                    <a:pt x="13" y="0"/>
                    <a:pt x="11" y="0"/>
                    <a:pt x="9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874">
              <a:extLst>
                <a:ext uri="{FF2B5EF4-FFF2-40B4-BE49-F238E27FC236}">
                  <a16:creationId xmlns:a16="http://schemas.microsoft.com/office/drawing/2014/main" id="{DE8E67A5-5DDF-42EE-8E92-008E5FF7B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5888" y="1603376"/>
              <a:ext cx="22225" cy="9525"/>
            </a:xfrm>
            <a:custGeom>
              <a:avLst/>
              <a:gdLst>
                <a:gd name="T0" fmla="*/ 0 w 7"/>
                <a:gd name="T1" fmla="*/ 0 h 3"/>
                <a:gd name="T2" fmla="*/ 4 w 7"/>
                <a:gd name="T3" fmla="*/ 2 h 3"/>
                <a:gd name="T4" fmla="*/ 7 w 7"/>
                <a:gd name="T5" fmla="*/ 3 h 3"/>
                <a:gd name="T6" fmla="*/ 5 w 7"/>
                <a:gd name="T7" fmla="*/ 2 h 3"/>
                <a:gd name="T8" fmla="*/ 0 w 7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cubicBezTo>
                    <a:pt x="1" y="1"/>
                    <a:pt x="3" y="2"/>
                    <a:pt x="4" y="2"/>
                  </a:cubicBezTo>
                  <a:cubicBezTo>
                    <a:pt x="5" y="3"/>
                    <a:pt x="6" y="3"/>
                    <a:pt x="7" y="3"/>
                  </a:cubicBezTo>
                  <a:cubicBezTo>
                    <a:pt x="6" y="3"/>
                    <a:pt x="5" y="3"/>
                    <a:pt x="5" y="2"/>
                  </a:cubicBezTo>
                  <a:cubicBezTo>
                    <a:pt x="3" y="2"/>
                    <a:pt x="2" y="1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875">
              <a:extLst>
                <a:ext uri="{FF2B5EF4-FFF2-40B4-BE49-F238E27FC236}">
                  <a16:creationId xmlns:a16="http://schemas.microsoft.com/office/drawing/2014/main" id="{03278495-34E9-4257-B5ED-AC8CF8354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69538" y="1592263"/>
              <a:ext cx="49213" cy="23813"/>
            </a:xfrm>
            <a:custGeom>
              <a:avLst/>
              <a:gdLst>
                <a:gd name="T0" fmla="*/ 0 w 15"/>
                <a:gd name="T1" fmla="*/ 0 h 7"/>
                <a:gd name="T2" fmla="*/ 1 w 15"/>
                <a:gd name="T3" fmla="*/ 3 h 7"/>
                <a:gd name="T4" fmla="*/ 1 w 15"/>
                <a:gd name="T5" fmla="*/ 3 h 7"/>
                <a:gd name="T6" fmla="*/ 2 w 15"/>
                <a:gd name="T7" fmla="*/ 3 h 7"/>
                <a:gd name="T8" fmla="*/ 7 w 15"/>
                <a:gd name="T9" fmla="*/ 5 h 7"/>
                <a:gd name="T10" fmla="*/ 9 w 15"/>
                <a:gd name="T11" fmla="*/ 6 h 7"/>
                <a:gd name="T12" fmla="*/ 13 w 15"/>
                <a:gd name="T13" fmla="*/ 7 h 7"/>
                <a:gd name="T14" fmla="*/ 15 w 15"/>
                <a:gd name="T15" fmla="*/ 7 h 7"/>
                <a:gd name="T16" fmla="*/ 0 w 15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7">
                  <a:moveTo>
                    <a:pt x="0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4" y="4"/>
                    <a:pt x="5" y="5"/>
                    <a:pt x="7" y="5"/>
                  </a:cubicBezTo>
                  <a:cubicBezTo>
                    <a:pt x="7" y="6"/>
                    <a:pt x="8" y="6"/>
                    <a:pt x="9" y="6"/>
                  </a:cubicBezTo>
                  <a:cubicBezTo>
                    <a:pt x="10" y="7"/>
                    <a:pt x="12" y="7"/>
                    <a:pt x="13" y="7"/>
                  </a:cubicBezTo>
                  <a:cubicBezTo>
                    <a:pt x="14" y="7"/>
                    <a:pt x="14" y="7"/>
                    <a:pt x="15" y="7"/>
                  </a:cubicBezTo>
                  <a:cubicBezTo>
                    <a:pt x="11" y="6"/>
                    <a:pt x="6" y="4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876">
              <a:extLst>
                <a:ext uri="{FF2B5EF4-FFF2-40B4-BE49-F238E27FC236}">
                  <a16:creationId xmlns:a16="http://schemas.microsoft.com/office/drawing/2014/main" id="{8B9D6473-FC65-47F8-8A75-D68F877E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5926" y="1566863"/>
              <a:ext cx="52388" cy="79375"/>
            </a:xfrm>
            <a:custGeom>
              <a:avLst/>
              <a:gdLst>
                <a:gd name="T0" fmla="*/ 6 w 16"/>
                <a:gd name="T1" fmla="*/ 0 h 24"/>
                <a:gd name="T2" fmla="*/ 5 w 16"/>
                <a:gd name="T3" fmla="*/ 9 h 24"/>
                <a:gd name="T4" fmla="*/ 0 w 16"/>
                <a:gd name="T5" fmla="*/ 14 h 24"/>
                <a:gd name="T6" fmla="*/ 6 w 16"/>
                <a:gd name="T7" fmla="*/ 15 h 24"/>
                <a:gd name="T8" fmla="*/ 8 w 16"/>
                <a:gd name="T9" fmla="*/ 24 h 24"/>
                <a:gd name="T10" fmla="*/ 10 w 16"/>
                <a:gd name="T11" fmla="*/ 18 h 24"/>
                <a:gd name="T12" fmla="*/ 16 w 16"/>
                <a:gd name="T13" fmla="*/ 22 h 24"/>
                <a:gd name="T14" fmla="*/ 12 w 16"/>
                <a:gd name="T15" fmla="*/ 15 h 24"/>
                <a:gd name="T16" fmla="*/ 6 w 16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4">
                  <a:moveTo>
                    <a:pt x="6" y="0"/>
                  </a:moveTo>
                  <a:cubicBezTo>
                    <a:pt x="6" y="0"/>
                    <a:pt x="6" y="7"/>
                    <a:pt x="5" y="9"/>
                  </a:cubicBezTo>
                  <a:cubicBezTo>
                    <a:pt x="4" y="12"/>
                    <a:pt x="0" y="14"/>
                    <a:pt x="0" y="14"/>
                  </a:cubicBezTo>
                  <a:cubicBezTo>
                    <a:pt x="0" y="14"/>
                    <a:pt x="5" y="14"/>
                    <a:pt x="6" y="15"/>
                  </a:cubicBezTo>
                  <a:cubicBezTo>
                    <a:pt x="8" y="16"/>
                    <a:pt x="8" y="21"/>
                    <a:pt x="8" y="24"/>
                  </a:cubicBezTo>
                  <a:cubicBezTo>
                    <a:pt x="8" y="24"/>
                    <a:pt x="9" y="17"/>
                    <a:pt x="10" y="18"/>
                  </a:cubicBezTo>
                  <a:cubicBezTo>
                    <a:pt x="11" y="18"/>
                    <a:pt x="16" y="22"/>
                    <a:pt x="16" y="22"/>
                  </a:cubicBezTo>
                  <a:cubicBezTo>
                    <a:pt x="16" y="22"/>
                    <a:pt x="15" y="17"/>
                    <a:pt x="12" y="15"/>
                  </a:cubicBezTo>
                  <a:cubicBezTo>
                    <a:pt x="10" y="12"/>
                    <a:pt x="8" y="4"/>
                    <a:pt x="6" y="0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877">
              <a:extLst>
                <a:ext uri="{FF2B5EF4-FFF2-40B4-BE49-F238E27FC236}">
                  <a16:creationId xmlns:a16="http://schemas.microsoft.com/office/drawing/2014/main" id="{6894A159-35FC-4E96-AAFD-0117429EB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2913" y="1585913"/>
              <a:ext cx="19050" cy="30163"/>
            </a:xfrm>
            <a:custGeom>
              <a:avLst/>
              <a:gdLst>
                <a:gd name="T0" fmla="*/ 0 w 6"/>
                <a:gd name="T1" fmla="*/ 0 h 9"/>
                <a:gd name="T2" fmla="*/ 4 w 6"/>
                <a:gd name="T3" fmla="*/ 3 h 9"/>
                <a:gd name="T4" fmla="*/ 5 w 6"/>
                <a:gd name="T5" fmla="*/ 9 h 9"/>
                <a:gd name="T6" fmla="*/ 1 w 6"/>
                <a:gd name="T7" fmla="*/ 5 h 9"/>
                <a:gd name="T8" fmla="*/ 0 w 6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0" y="0"/>
                  </a:moveTo>
                  <a:cubicBezTo>
                    <a:pt x="0" y="0"/>
                    <a:pt x="3" y="1"/>
                    <a:pt x="4" y="3"/>
                  </a:cubicBezTo>
                  <a:cubicBezTo>
                    <a:pt x="6" y="5"/>
                    <a:pt x="5" y="9"/>
                    <a:pt x="5" y="9"/>
                  </a:cubicBezTo>
                  <a:cubicBezTo>
                    <a:pt x="1" y="5"/>
                    <a:pt x="1" y="5"/>
                    <a:pt x="1" y="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878">
              <a:extLst>
                <a:ext uri="{FF2B5EF4-FFF2-40B4-BE49-F238E27FC236}">
                  <a16:creationId xmlns:a16="http://schemas.microsoft.com/office/drawing/2014/main" id="{24A9CC1C-DACF-4A95-825D-23403BEB6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9263" y="1401763"/>
              <a:ext cx="254000" cy="201613"/>
            </a:xfrm>
            <a:custGeom>
              <a:avLst/>
              <a:gdLst>
                <a:gd name="T0" fmla="*/ 0 w 77"/>
                <a:gd name="T1" fmla="*/ 58 h 61"/>
                <a:gd name="T2" fmla="*/ 69 w 77"/>
                <a:gd name="T3" fmla="*/ 5 h 61"/>
                <a:gd name="T4" fmla="*/ 74 w 77"/>
                <a:gd name="T5" fmla="*/ 1 h 61"/>
                <a:gd name="T6" fmla="*/ 2 w 77"/>
                <a:gd name="T7" fmla="*/ 61 h 61"/>
                <a:gd name="T8" fmla="*/ 0 w 77"/>
                <a:gd name="T9" fmla="*/ 5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61">
                  <a:moveTo>
                    <a:pt x="0" y="58"/>
                  </a:moveTo>
                  <a:cubicBezTo>
                    <a:pt x="0" y="58"/>
                    <a:pt x="43" y="44"/>
                    <a:pt x="69" y="5"/>
                  </a:cubicBezTo>
                  <a:cubicBezTo>
                    <a:pt x="69" y="5"/>
                    <a:pt x="72" y="0"/>
                    <a:pt x="74" y="1"/>
                  </a:cubicBezTo>
                  <a:cubicBezTo>
                    <a:pt x="77" y="3"/>
                    <a:pt x="50" y="43"/>
                    <a:pt x="2" y="61"/>
                  </a:cubicBezTo>
                  <a:cubicBezTo>
                    <a:pt x="0" y="58"/>
                    <a:pt x="0" y="58"/>
                    <a:pt x="0" y="58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879">
              <a:extLst>
                <a:ext uri="{FF2B5EF4-FFF2-40B4-BE49-F238E27FC236}">
                  <a16:creationId xmlns:a16="http://schemas.microsoft.com/office/drawing/2014/main" id="{28B9B7E9-B317-460B-BBE9-73D0CFBF1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91851" y="1285876"/>
              <a:ext cx="468313" cy="461963"/>
            </a:xfrm>
            <a:custGeom>
              <a:avLst/>
              <a:gdLst>
                <a:gd name="T0" fmla="*/ 124 w 142"/>
                <a:gd name="T1" fmla="*/ 98 h 140"/>
                <a:gd name="T2" fmla="*/ 114 w 142"/>
                <a:gd name="T3" fmla="*/ 99 h 140"/>
                <a:gd name="T4" fmla="*/ 74 w 142"/>
                <a:gd name="T5" fmla="*/ 73 h 140"/>
                <a:gd name="T6" fmla="*/ 103 w 142"/>
                <a:gd name="T7" fmla="*/ 102 h 140"/>
                <a:gd name="T8" fmla="*/ 102 w 142"/>
                <a:gd name="T9" fmla="*/ 120 h 140"/>
                <a:gd name="T10" fmla="*/ 91 w 142"/>
                <a:gd name="T11" fmla="*/ 136 h 140"/>
                <a:gd name="T12" fmla="*/ 70 w 142"/>
                <a:gd name="T13" fmla="*/ 131 h 140"/>
                <a:gd name="T14" fmla="*/ 69 w 142"/>
                <a:gd name="T15" fmla="*/ 130 h 140"/>
                <a:gd name="T16" fmla="*/ 69 w 142"/>
                <a:gd name="T17" fmla="*/ 129 h 140"/>
                <a:gd name="T18" fmla="*/ 61 w 142"/>
                <a:gd name="T19" fmla="*/ 90 h 140"/>
                <a:gd name="T20" fmla="*/ 57 w 142"/>
                <a:gd name="T21" fmla="*/ 87 h 140"/>
                <a:gd name="T22" fmla="*/ 39 w 142"/>
                <a:gd name="T23" fmla="*/ 105 h 140"/>
                <a:gd name="T24" fmla="*/ 27 w 142"/>
                <a:gd name="T25" fmla="*/ 108 h 140"/>
                <a:gd name="T26" fmla="*/ 4 w 142"/>
                <a:gd name="T27" fmla="*/ 94 h 140"/>
                <a:gd name="T28" fmla="*/ 12 w 142"/>
                <a:gd name="T29" fmla="*/ 71 h 140"/>
                <a:gd name="T30" fmla="*/ 15 w 142"/>
                <a:gd name="T31" fmla="*/ 67 h 140"/>
                <a:gd name="T32" fmla="*/ 62 w 142"/>
                <a:gd name="T33" fmla="*/ 65 h 140"/>
                <a:gd name="T34" fmla="*/ 41 w 142"/>
                <a:gd name="T35" fmla="*/ 57 h 140"/>
                <a:gd name="T36" fmla="*/ 25 w 142"/>
                <a:gd name="T37" fmla="*/ 49 h 140"/>
                <a:gd name="T38" fmla="*/ 23 w 142"/>
                <a:gd name="T39" fmla="*/ 48 h 140"/>
                <a:gd name="T40" fmla="*/ 16 w 142"/>
                <a:gd name="T41" fmla="*/ 39 h 140"/>
                <a:gd name="T42" fmla="*/ 15 w 142"/>
                <a:gd name="T43" fmla="*/ 20 h 140"/>
                <a:gd name="T44" fmla="*/ 34 w 142"/>
                <a:gd name="T45" fmla="*/ 12 h 140"/>
                <a:gd name="T46" fmla="*/ 40 w 142"/>
                <a:gd name="T47" fmla="*/ 13 h 140"/>
                <a:gd name="T48" fmla="*/ 63 w 142"/>
                <a:gd name="T49" fmla="*/ 30 h 140"/>
                <a:gd name="T50" fmla="*/ 69 w 142"/>
                <a:gd name="T51" fmla="*/ 56 h 140"/>
                <a:gd name="T52" fmla="*/ 75 w 142"/>
                <a:gd name="T53" fmla="*/ 20 h 140"/>
                <a:gd name="T54" fmla="*/ 86 w 142"/>
                <a:gd name="T55" fmla="*/ 6 h 140"/>
                <a:gd name="T56" fmla="*/ 104 w 142"/>
                <a:gd name="T57" fmla="*/ 2 h 140"/>
                <a:gd name="T58" fmla="*/ 115 w 142"/>
                <a:gd name="T59" fmla="*/ 19 h 140"/>
                <a:gd name="T60" fmla="*/ 116 w 142"/>
                <a:gd name="T61" fmla="*/ 25 h 140"/>
                <a:gd name="T62" fmla="*/ 113 w 142"/>
                <a:gd name="T63" fmla="*/ 38 h 140"/>
                <a:gd name="T64" fmla="*/ 112 w 142"/>
                <a:gd name="T65" fmla="*/ 41 h 140"/>
                <a:gd name="T66" fmla="*/ 102 w 142"/>
                <a:gd name="T67" fmla="*/ 51 h 140"/>
                <a:gd name="T68" fmla="*/ 78 w 142"/>
                <a:gd name="T69" fmla="*/ 63 h 140"/>
                <a:gd name="T70" fmla="*/ 78 w 142"/>
                <a:gd name="T71" fmla="*/ 63 h 140"/>
                <a:gd name="T72" fmla="*/ 109 w 142"/>
                <a:gd name="T73" fmla="*/ 54 h 140"/>
                <a:gd name="T74" fmla="*/ 114 w 142"/>
                <a:gd name="T75" fmla="*/ 55 h 140"/>
                <a:gd name="T76" fmla="*/ 115 w 142"/>
                <a:gd name="T77" fmla="*/ 55 h 140"/>
                <a:gd name="T78" fmla="*/ 125 w 142"/>
                <a:gd name="T79" fmla="*/ 59 h 140"/>
                <a:gd name="T80" fmla="*/ 127 w 142"/>
                <a:gd name="T81" fmla="*/ 61 h 140"/>
                <a:gd name="T82" fmla="*/ 135 w 142"/>
                <a:gd name="T83" fmla="*/ 70 h 140"/>
                <a:gd name="T84" fmla="*/ 138 w 142"/>
                <a:gd name="T85" fmla="*/ 9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" h="140">
                  <a:moveTo>
                    <a:pt x="138" y="90"/>
                  </a:moveTo>
                  <a:cubicBezTo>
                    <a:pt x="138" y="92"/>
                    <a:pt x="132" y="97"/>
                    <a:pt x="124" y="98"/>
                  </a:cubicBezTo>
                  <a:cubicBezTo>
                    <a:pt x="123" y="99"/>
                    <a:pt x="123" y="99"/>
                    <a:pt x="122" y="99"/>
                  </a:cubicBezTo>
                  <a:cubicBezTo>
                    <a:pt x="120" y="99"/>
                    <a:pt x="117" y="99"/>
                    <a:pt x="114" y="99"/>
                  </a:cubicBezTo>
                  <a:cubicBezTo>
                    <a:pt x="101" y="97"/>
                    <a:pt x="93" y="87"/>
                    <a:pt x="87" y="81"/>
                  </a:cubicBezTo>
                  <a:cubicBezTo>
                    <a:pt x="83" y="77"/>
                    <a:pt x="77" y="74"/>
                    <a:pt x="74" y="73"/>
                  </a:cubicBezTo>
                  <a:cubicBezTo>
                    <a:pt x="78" y="77"/>
                    <a:pt x="86" y="81"/>
                    <a:pt x="96" y="91"/>
                  </a:cubicBezTo>
                  <a:cubicBezTo>
                    <a:pt x="99" y="95"/>
                    <a:pt x="101" y="98"/>
                    <a:pt x="103" y="102"/>
                  </a:cubicBezTo>
                  <a:cubicBezTo>
                    <a:pt x="104" y="108"/>
                    <a:pt x="104" y="114"/>
                    <a:pt x="102" y="120"/>
                  </a:cubicBezTo>
                  <a:cubicBezTo>
                    <a:pt x="102" y="120"/>
                    <a:pt x="102" y="120"/>
                    <a:pt x="102" y="120"/>
                  </a:cubicBezTo>
                  <a:cubicBezTo>
                    <a:pt x="102" y="122"/>
                    <a:pt x="101" y="124"/>
                    <a:pt x="101" y="126"/>
                  </a:cubicBezTo>
                  <a:cubicBezTo>
                    <a:pt x="97" y="135"/>
                    <a:pt x="93" y="137"/>
                    <a:pt x="91" y="136"/>
                  </a:cubicBezTo>
                  <a:cubicBezTo>
                    <a:pt x="88" y="136"/>
                    <a:pt x="88" y="138"/>
                    <a:pt x="85" y="139"/>
                  </a:cubicBezTo>
                  <a:cubicBezTo>
                    <a:pt x="83" y="140"/>
                    <a:pt x="76" y="137"/>
                    <a:pt x="70" y="131"/>
                  </a:cubicBezTo>
                  <a:cubicBezTo>
                    <a:pt x="69" y="130"/>
                    <a:pt x="69" y="130"/>
                    <a:pt x="69" y="130"/>
                  </a:cubicBezTo>
                  <a:cubicBezTo>
                    <a:pt x="69" y="130"/>
                    <a:pt x="69" y="130"/>
                    <a:pt x="69" y="130"/>
                  </a:cubicBezTo>
                  <a:cubicBezTo>
                    <a:pt x="69" y="129"/>
                    <a:pt x="69" y="129"/>
                    <a:pt x="69" y="129"/>
                  </a:cubicBezTo>
                  <a:cubicBezTo>
                    <a:pt x="69" y="129"/>
                    <a:pt x="69" y="129"/>
                    <a:pt x="69" y="129"/>
                  </a:cubicBezTo>
                  <a:cubicBezTo>
                    <a:pt x="67" y="128"/>
                    <a:pt x="66" y="126"/>
                    <a:pt x="65" y="124"/>
                  </a:cubicBezTo>
                  <a:cubicBezTo>
                    <a:pt x="59" y="112"/>
                    <a:pt x="57" y="97"/>
                    <a:pt x="61" y="90"/>
                  </a:cubicBezTo>
                  <a:cubicBezTo>
                    <a:pt x="64" y="85"/>
                    <a:pt x="63" y="82"/>
                    <a:pt x="65" y="78"/>
                  </a:cubicBezTo>
                  <a:cubicBezTo>
                    <a:pt x="63" y="80"/>
                    <a:pt x="59" y="84"/>
                    <a:pt x="57" y="87"/>
                  </a:cubicBezTo>
                  <a:cubicBezTo>
                    <a:pt x="52" y="93"/>
                    <a:pt x="47" y="101"/>
                    <a:pt x="39" y="105"/>
                  </a:cubicBezTo>
                  <a:cubicBezTo>
                    <a:pt x="39" y="105"/>
                    <a:pt x="39" y="105"/>
                    <a:pt x="39" y="105"/>
                  </a:cubicBezTo>
                  <a:cubicBezTo>
                    <a:pt x="37" y="106"/>
                    <a:pt x="35" y="107"/>
                    <a:pt x="33" y="107"/>
                  </a:cubicBezTo>
                  <a:cubicBezTo>
                    <a:pt x="31" y="108"/>
                    <a:pt x="29" y="108"/>
                    <a:pt x="27" y="108"/>
                  </a:cubicBezTo>
                  <a:cubicBezTo>
                    <a:pt x="16" y="108"/>
                    <a:pt x="6" y="102"/>
                    <a:pt x="5" y="100"/>
                  </a:cubicBezTo>
                  <a:cubicBezTo>
                    <a:pt x="4" y="97"/>
                    <a:pt x="6" y="96"/>
                    <a:pt x="4" y="94"/>
                  </a:cubicBezTo>
                  <a:cubicBezTo>
                    <a:pt x="2" y="93"/>
                    <a:pt x="0" y="88"/>
                    <a:pt x="5" y="80"/>
                  </a:cubicBezTo>
                  <a:cubicBezTo>
                    <a:pt x="7" y="77"/>
                    <a:pt x="9" y="73"/>
                    <a:pt x="12" y="71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13" y="69"/>
                    <a:pt x="14" y="68"/>
                    <a:pt x="15" y="67"/>
                  </a:cubicBezTo>
                  <a:cubicBezTo>
                    <a:pt x="20" y="63"/>
                    <a:pt x="26" y="60"/>
                    <a:pt x="35" y="61"/>
                  </a:cubicBezTo>
                  <a:cubicBezTo>
                    <a:pt x="48" y="62"/>
                    <a:pt x="56" y="65"/>
                    <a:pt x="62" y="65"/>
                  </a:cubicBezTo>
                  <a:cubicBezTo>
                    <a:pt x="59" y="64"/>
                    <a:pt x="54" y="61"/>
                    <a:pt x="49" y="59"/>
                  </a:cubicBezTo>
                  <a:cubicBezTo>
                    <a:pt x="47" y="58"/>
                    <a:pt x="44" y="58"/>
                    <a:pt x="41" y="57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6" y="56"/>
                    <a:pt x="30" y="53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4" y="49"/>
                    <a:pt x="23" y="48"/>
                    <a:pt x="23" y="48"/>
                  </a:cubicBezTo>
                  <a:cubicBezTo>
                    <a:pt x="22" y="47"/>
                    <a:pt x="21" y="46"/>
                    <a:pt x="20" y="45"/>
                  </a:cubicBezTo>
                  <a:cubicBezTo>
                    <a:pt x="18" y="43"/>
                    <a:pt x="17" y="41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2" y="30"/>
                    <a:pt x="13" y="21"/>
                    <a:pt x="15" y="20"/>
                  </a:cubicBezTo>
                  <a:cubicBezTo>
                    <a:pt x="17" y="18"/>
                    <a:pt x="19" y="19"/>
                    <a:pt x="20" y="16"/>
                  </a:cubicBezTo>
                  <a:cubicBezTo>
                    <a:pt x="20" y="14"/>
                    <a:pt x="24" y="11"/>
                    <a:pt x="34" y="12"/>
                  </a:cubicBezTo>
                  <a:cubicBezTo>
                    <a:pt x="35" y="12"/>
                    <a:pt x="37" y="12"/>
                    <a:pt x="39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8" y="15"/>
                    <a:pt x="58" y="19"/>
                    <a:pt x="62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7" y="42"/>
                    <a:pt x="67" y="50"/>
                    <a:pt x="69" y="56"/>
                  </a:cubicBezTo>
                  <a:cubicBezTo>
                    <a:pt x="70" y="53"/>
                    <a:pt x="72" y="48"/>
                    <a:pt x="72" y="43"/>
                  </a:cubicBezTo>
                  <a:cubicBezTo>
                    <a:pt x="73" y="37"/>
                    <a:pt x="72" y="28"/>
                    <a:pt x="75" y="20"/>
                  </a:cubicBezTo>
                  <a:cubicBezTo>
                    <a:pt x="77" y="17"/>
                    <a:pt x="78" y="14"/>
                    <a:pt x="80" y="11"/>
                  </a:cubicBezTo>
                  <a:cubicBezTo>
                    <a:pt x="82" y="9"/>
                    <a:pt x="84" y="8"/>
                    <a:pt x="86" y="6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94" y="1"/>
                    <a:pt x="102" y="0"/>
                    <a:pt x="104" y="2"/>
                  </a:cubicBezTo>
                  <a:cubicBezTo>
                    <a:pt x="106" y="4"/>
                    <a:pt x="106" y="6"/>
                    <a:pt x="108" y="6"/>
                  </a:cubicBezTo>
                  <a:cubicBezTo>
                    <a:pt x="111" y="6"/>
                    <a:pt x="114" y="8"/>
                    <a:pt x="115" y="19"/>
                  </a:cubicBezTo>
                  <a:cubicBezTo>
                    <a:pt x="115" y="21"/>
                    <a:pt x="116" y="23"/>
                    <a:pt x="116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9"/>
                    <a:pt x="115" y="34"/>
                    <a:pt x="113" y="38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9"/>
                    <a:pt x="112" y="40"/>
                    <a:pt x="112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0" y="45"/>
                    <a:pt x="107" y="48"/>
                    <a:pt x="102" y="51"/>
                  </a:cubicBezTo>
                  <a:cubicBezTo>
                    <a:pt x="92" y="58"/>
                    <a:pt x="83" y="59"/>
                    <a:pt x="79" y="62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83" y="62"/>
                    <a:pt x="90" y="57"/>
                    <a:pt x="104" y="55"/>
                  </a:cubicBezTo>
                  <a:cubicBezTo>
                    <a:pt x="106" y="55"/>
                    <a:pt x="108" y="54"/>
                    <a:pt x="109" y="54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1" y="54"/>
                    <a:pt x="113" y="55"/>
                    <a:pt x="114" y="55"/>
                  </a:cubicBezTo>
                  <a:cubicBezTo>
                    <a:pt x="114" y="55"/>
                    <a:pt x="114" y="55"/>
                    <a:pt x="115" y="55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6" y="55"/>
                    <a:pt x="116" y="55"/>
                    <a:pt x="116" y="55"/>
                  </a:cubicBezTo>
                  <a:cubicBezTo>
                    <a:pt x="119" y="56"/>
                    <a:pt x="122" y="58"/>
                    <a:pt x="125" y="59"/>
                  </a:cubicBezTo>
                  <a:cubicBezTo>
                    <a:pt x="125" y="59"/>
                    <a:pt x="125" y="59"/>
                    <a:pt x="125" y="59"/>
                  </a:cubicBezTo>
                  <a:cubicBezTo>
                    <a:pt x="126" y="60"/>
                    <a:pt x="126" y="61"/>
                    <a:pt x="127" y="61"/>
                  </a:cubicBezTo>
                  <a:cubicBezTo>
                    <a:pt x="127" y="61"/>
                    <a:pt x="127" y="61"/>
                    <a:pt x="127" y="61"/>
                  </a:cubicBezTo>
                  <a:cubicBezTo>
                    <a:pt x="131" y="64"/>
                    <a:pt x="133" y="67"/>
                    <a:pt x="135" y="70"/>
                  </a:cubicBezTo>
                  <a:cubicBezTo>
                    <a:pt x="142" y="78"/>
                    <a:pt x="141" y="83"/>
                    <a:pt x="139" y="84"/>
                  </a:cubicBezTo>
                  <a:cubicBezTo>
                    <a:pt x="137" y="86"/>
                    <a:pt x="138" y="87"/>
                    <a:pt x="138" y="9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880">
              <a:extLst>
                <a:ext uri="{FF2B5EF4-FFF2-40B4-BE49-F238E27FC236}">
                  <a16:creationId xmlns:a16="http://schemas.microsoft.com/office/drawing/2014/main" id="{418EAC0D-1B00-4D25-A4E6-125787EE21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8051" y="1411288"/>
              <a:ext cx="336550" cy="69850"/>
            </a:xfrm>
            <a:custGeom>
              <a:avLst/>
              <a:gdLst>
                <a:gd name="T0" fmla="*/ 91 w 102"/>
                <a:gd name="T1" fmla="*/ 17 h 21"/>
                <a:gd name="T2" fmla="*/ 91 w 102"/>
                <a:gd name="T3" fmla="*/ 17 h 21"/>
                <a:gd name="T4" fmla="*/ 92 w 102"/>
                <a:gd name="T5" fmla="*/ 17 h 21"/>
                <a:gd name="T6" fmla="*/ 92 w 102"/>
                <a:gd name="T7" fmla="*/ 17 h 21"/>
                <a:gd name="T8" fmla="*/ 93 w 102"/>
                <a:gd name="T9" fmla="*/ 17 h 21"/>
                <a:gd name="T10" fmla="*/ 102 w 102"/>
                <a:gd name="T11" fmla="*/ 21 h 21"/>
                <a:gd name="T12" fmla="*/ 102 w 102"/>
                <a:gd name="T13" fmla="*/ 21 h 21"/>
                <a:gd name="T14" fmla="*/ 102 w 102"/>
                <a:gd name="T15" fmla="*/ 21 h 21"/>
                <a:gd name="T16" fmla="*/ 102 w 102"/>
                <a:gd name="T17" fmla="*/ 21 h 21"/>
                <a:gd name="T18" fmla="*/ 93 w 102"/>
                <a:gd name="T19" fmla="*/ 17 h 21"/>
                <a:gd name="T20" fmla="*/ 92 w 102"/>
                <a:gd name="T21" fmla="*/ 17 h 21"/>
                <a:gd name="T22" fmla="*/ 92 w 102"/>
                <a:gd name="T23" fmla="*/ 17 h 21"/>
                <a:gd name="T24" fmla="*/ 91 w 102"/>
                <a:gd name="T25" fmla="*/ 17 h 21"/>
                <a:gd name="T26" fmla="*/ 91 w 102"/>
                <a:gd name="T27" fmla="*/ 17 h 21"/>
                <a:gd name="T28" fmla="*/ 0 w 102"/>
                <a:gd name="T29" fmla="*/ 10 h 21"/>
                <a:gd name="T30" fmla="*/ 2 w 102"/>
                <a:gd name="T31" fmla="*/ 11 h 21"/>
                <a:gd name="T32" fmla="*/ 0 w 102"/>
                <a:gd name="T33" fmla="*/ 10 h 21"/>
                <a:gd name="T34" fmla="*/ 90 w 102"/>
                <a:gd name="T35" fmla="*/ 0 h 21"/>
                <a:gd name="T36" fmla="*/ 90 w 102"/>
                <a:gd name="T37" fmla="*/ 0 h 21"/>
                <a:gd name="T38" fmla="*/ 90 w 102"/>
                <a:gd name="T39" fmla="*/ 0 h 21"/>
                <a:gd name="T40" fmla="*/ 90 w 102"/>
                <a:gd name="T41" fmla="*/ 0 h 21"/>
                <a:gd name="T42" fmla="*/ 90 w 102"/>
                <a:gd name="T4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2" h="21"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1" y="17"/>
                    <a:pt x="91" y="17"/>
                    <a:pt x="92" y="17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6" y="18"/>
                    <a:pt x="99" y="20"/>
                    <a:pt x="102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99" y="19"/>
                    <a:pt x="96" y="18"/>
                    <a:pt x="93" y="17"/>
                  </a:cubicBezTo>
                  <a:cubicBezTo>
                    <a:pt x="93" y="17"/>
                    <a:pt x="93" y="17"/>
                    <a:pt x="92" y="17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7"/>
                    <a:pt x="91" y="17"/>
                    <a:pt x="91" y="17"/>
                  </a:cubicBezTo>
                  <a:cubicBezTo>
                    <a:pt x="91" y="17"/>
                    <a:pt x="91" y="17"/>
                    <a:pt x="91" y="17"/>
                  </a:cubicBezTo>
                  <a:moveTo>
                    <a:pt x="0" y="10"/>
                  </a:moveTo>
                  <a:cubicBezTo>
                    <a:pt x="0" y="10"/>
                    <a:pt x="1" y="11"/>
                    <a:pt x="2" y="11"/>
                  </a:cubicBezTo>
                  <a:cubicBezTo>
                    <a:pt x="1" y="11"/>
                    <a:pt x="0" y="10"/>
                    <a:pt x="0" y="10"/>
                  </a:cubicBezTo>
                  <a:moveTo>
                    <a:pt x="90" y="0"/>
                  </a:move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881">
              <a:extLst>
                <a:ext uri="{FF2B5EF4-FFF2-40B4-BE49-F238E27FC236}">
                  <a16:creationId xmlns:a16="http://schemas.microsoft.com/office/drawing/2014/main" id="{5DA7A11B-B8D9-4BA0-B2B2-157E647CD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1063" y="1325563"/>
              <a:ext cx="363538" cy="387350"/>
            </a:xfrm>
            <a:custGeom>
              <a:avLst/>
              <a:gdLst>
                <a:gd name="T0" fmla="*/ 60 w 110"/>
                <a:gd name="T1" fmla="*/ 8 h 117"/>
                <a:gd name="T2" fmla="*/ 48 w 110"/>
                <a:gd name="T3" fmla="*/ 19 h 117"/>
                <a:gd name="T4" fmla="*/ 47 w 110"/>
                <a:gd name="T5" fmla="*/ 18 h 117"/>
                <a:gd name="T6" fmla="*/ 42 w 110"/>
                <a:gd name="T7" fmla="*/ 13 h 117"/>
                <a:gd name="T8" fmla="*/ 38 w 110"/>
                <a:gd name="T9" fmla="*/ 18 h 117"/>
                <a:gd name="T10" fmla="*/ 47 w 110"/>
                <a:gd name="T11" fmla="*/ 40 h 117"/>
                <a:gd name="T12" fmla="*/ 44 w 110"/>
                <a:gd name="T13" fmla="*/ 42 h 117"/>
                <a:gd name="T14" fmla="*/ 40 w 110"/>
                <a:gd name="T15" fmla="*/ 42 h 117"/>
                <a:gd name="T16" fmla="*/ 12 w 110"/>
                <a:gd name="T17" fmla="*/ 27 h 117"/>
                <a:gd name="T18" fmla="*/ 12 w 110"/>
                <a:gd name="T19" fmla="*/ 37 h 117"/>
                <a:gd name="T20" fmla="*/ 8 w 110"/>
                <a:gd name="T21" fmla="*/ 36 h 117"/>
                <a:gd name="T22" fmla="*/ 10 w 110"/>
                <a:gd name="T23" fmla="*/ 37 h 117"/>
                <a:gd name="T24" fmla="*/ 34 w 110"/>
                <a:gd name="T25" fmla="*/ 47 h 117"/>
                <a:gd name="T26" fmla="*/ 47 w 110"/>
                <a:gd name="T27" fmla="*/ 53 h 117"/>
                <a:gd name="T28" fmla="*/ 0 w 110"/>
                <a:gd name="T29" fmla="*/ 55 h 117"/>
                <a:gd name="T30" fmla="*/ 34 w 110"/>
                <a:gd name="T31" fmla="*/ 57 h 117"/>
                <a:gd name="T32" fmla="*/ 37 w 110"/>
                <a:gd name="T33" fmla="*/ 60 h 117"/>
                <a:gd name="T34" fmla="*/ 41 w 110"/>
                <a:gd name="T35" fmla="*/ 64 h 117"/>
                <a:gd name="T36" fmla="*/ 44 w 110"/>
                <a:gd name="T37" fmla="*/ 66 h 117"/>
                <a:gd name="T38" fmla="*/ 42 w 110"/>
                <a:gd name="T39" fmla="*/ 75 h 117"/>
                <a:gd name="T40" fmla="*/ 50 w 110"/>
                <a:gd name="T41" fmla="*/ 66 h 117"/>
                <a:gd name="T42" fmla="*/ 50 w 110"/>
                <a:gd name="T43" fmla="*/ 112 h 117"/>
                <a:gd name="T44" fmla="*/ 51 w 110"/>
                <a:gd name="T45" fmla="*/ 76 h 117"/>
                <a:gd name="T46" fmla="*/ 58 w 110"/>
                <a:gd name="T47" fmla="*/ 77 h 117"/>
                <a:gd name="T48" fmla="*/ 62 w 110"/>
                <a:gd name="T49" fmla="*/ 73 h 117"/>
                <a:gd name="T50" fmla="*/ 76 w 110"/>
                <a:gd name="T51" fmla="*/ 102 h 117"/>
                <a:gd name="T52" fmla="*/ 81 w 110"/>
                <a:gd name="T53" fmla="*/ 79 h 117"/>
                <a:gd name="T54" fmla="*/ 59 w 110"/>
                <a:gd name="T55" fmla="*/ 61 h 117"/>
                <a:gd name="T56" fmla="*/ 103 w 110"/>
                <a:gd name="T57" fmla="*/ 87 h 117"/>
                <a:gd name="T58" fmla="*/ 78 w 110"/>
                <a:gd name="T59" fmla="*/ 71 h 117"/>
                <a:gd name="T60" fmla="*/ 71 w 110"/>
                <a:gd name="T61" fmla="*/ 64 h 117"/>
                <a:gd name="T62" fmla="*/ 91 w 110"/>
                <a:gd name="T63" fmla="*/ 64 h 117"/>
                <a:gd name="T64" fmla="*/ 88 w 110"/>
                <a:gd name="T65" fmla="*/ 56 h 117"/>
                <a:gd name="T66" fmla="*/ 78 w 110"/>
                <a:gd name="T67" fmla="*/ 54 h 117"/>
                <a:gd name="T68" fmla="*/ 95 w 110"/>
                <a:gd name="T69" fmla="*/ 45 h 117"/>
                <a:gd name="T70" fmla="*/ 100 w 110"/>
                <a:gd name="T71" fmla="*/ 43 h 117"/>
                <a:gd name="T72" fmla="*/ 99 w 110"/>
                <a:gd name="T73" fmla="*/ 43 h 117"/>
                <a:gd name="T74" fmla="*/ 94 w 110"/>
                <a:gd name="T75" fmla="*/ 42 h 117"/>
                <a:gd name="T76" fmla="*/ 63 w 110"/>
                <a:gd name="T77" fmla="*/ 51 h 117"/>
                <a:gd name="T78" fmla="*/ 63 w 110"/>
                <a:gd name="T79" fmla="*/ 51 h 117"/>
                <a:gd name="T80" fmla="*/ 97 w 110"/>
                <a:gd name="T81" fmla="*/ 29 h 117"/>
                <a:gd name="T82" fmla="*/ 98 w 110"/>
                <a:gd name="T83" fmla="*/ 26 h 117"/>
                <a:gd name="T84" fmla="*/ 75 w 110"/>
                <a:gd name="T85" fmla="*/ 42 h 117"/>
                <a:gd name="T86" fmla="*/ 89 w 110"/>
                <a:gd name="T87" fmla="*/ 21 h 117"/>
                <a:gd name="T88" fmla="*/ 69 w 110"/>
                <a:gd name="T89" fmla="*/ 36 h 117"/>
                <a:gd name="T90" fmla="*/ 62 w 110"/>
                <a:gd name="T91" fmla="*/ 30 h 117"/>
                <a:gd name="T92" fmla="*/ 60 w 110"/>
                <a:gd name="T93" fmla="*/ 25 h 117"/>
                <a:gd name="T94" fmla="*/ 70 w 110"/>
                <a:gd name="T9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0" h="117">
                  <a:moveTo>
                    <a:pt x="70" y="0"/>
                  </a:moveTo>
                  <a:cubicBezTo>
                    <a:pt x="69" y="0"/>
                    <a:pt x="64" y="2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57" y="16"/>
                    <a:pt x="58" y="25"/>
                    <a:pt x="57" y="31"/>
                  </a:cubicBezTo>
                  <a:cubicBezTo>
                    <a:pt x="57" y="36"/>
                    <a:pt x="55" y="41"/>
                    <a:pt x="54" y="44"/>
                  </a:cubicBezTo>
                  <a:cubicBezTo>
                    <a:pt x="52" y="38"/>
                    <a:pt x="52" y="30"/>
                    <a:pt x="48" y="19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7" y="18"/>
                    <a:pt x="44" y="12"/>
                    <a:pt x="40" y="11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7" y="10"/>
                    <a:pt x="40" y="11"/>
                    <a:pt x="42" y="13"/>
                  </a:cubicBezTo>
                  <a:cubicBezTo>
                    <a:pt x="44" y="16"/>
                    <a:pt x="50" y="28"/>
                    <a:pt x="50" y="34"/>
                  </a:cubicBezTo>
                  <a:cubicBezTo>
                    <a:pt x="50" y="35"/>
                    <a:pt x="50" y="35"/>
                    <a:pt x="49" y="35"/>
                  </a:cubicBezTo>
                  <a:cubicBezTo>
                    <a:pt x="48" y="35"/>
                    <a:pt x="43" y="19"/>
                    <a:pt x="38" y="18"/>
                  </a:cubicBezTo>
                  <a:cubicBezTo>
                    <a:pt x="41" y="22"/>
                    <a:pt x="42" y="23"/>
                    <a:pt x="44" y="30"/>
                  </a:cubicBezTo>
                  <a:cubicBezTo>
                    <a:pt x="47" y="37"/>
                    <a:pt x="47" y="39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40"/>
                    <a:pt x="41" y="22"/>
                    <a:pt x="31" y="20"/>
                  </a:cubicBezTo>
                  <a:cubicBezTo>
                    <a:pt x="39" y="27"/>
                    <a:pt x="43" y="35"/>
                    <a:pt x="44" y="40"/>
                  </a:cubicBezTo>
                  <a:cubicBezTo>
                    <a:pt x="45" y="41"/>
                    <a:pt x="45" y="42"/>
                    <a:pt x="44" y="42"/>
                  </a:cubicBezTo>
                  <a:cubicBezTo>
                    <a:pt x="41" y="42"/>
                    <a:pt x="32" y="34"/>
                    <a:pt x="29" y="30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7" y="29"/>
                    <a:pt x="32" y="38"/>
                    <a:pt x="40" y="42"/>
                  </a:cubicBezTo>
                  <a:cubicBezTo>
                    <a:pt x="44" y="44"/>
                    <a:pt x="44" y="45"/>
                    <a:pt x="42" y="45"/>
                  </a:cubicBezTo>
                  <a:cubicBezTo>
                    <a:pt x="39" y="45"/>
                    <a:pt x="30" y="43"/>
                    <a:pt x="26" y="40"/>
                  </a:cubicBezTo>
                  <a:cubicBezTo>
                    <a:pt x="20" y="34"/>
                    <a:pt x="17" y="32"/>
                    <a:pt x="12" y="27"/>
                  </a:cubicBezTo>
                  <a:cubicBezTo>
                    <a:pt x="13" y="29"/>
                    <a:pt x="20" y="39"/>
                    <a:pt x="28" y="43"/>
                  </a:cubicBezTo>
                  <a:cubicBezTo>
                    <a:pt x="30" y="43"/>
                    <a:pt x="30" y="44"/>
                    <a:pt x="29" y="44"/>
                  </a:cubicBezTo>
                  <a:cubicBezTo>
                    <a:pt x="27" y="44"/>
                    <a:pt x="14" y="40"/>
                    <a:pt x="12" y="37"/>
                  </a:cubicBezTo>
                  <a:cubicBezTo>
                    <a:pt x="8" y="34"/>
                    <a:pt x="7" y="34"/>
                    <a:pt x="4" y="28"/>
                  </a:cubicBezTo>
                  <a:cubicBezTo>
                    <a:pt x="4" y="29"/>
                    <a:pt x="6" y="34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9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5" y="41"/>
                    <a:pt x="21" y="44"/>
                    <a:pt x="26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9" y="46"/>
                    <a:pt x="32" y="46"/>
                    <a:pt x="34" y="47"/>
                  </a:cubicBezTo>
                  <a:cubicBezTo>
                    <a:pt x="39" y="49"/>
                    <a:pt x="44" y="52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1" y="53"/>
                    <a:pt x="33" y="50"/>
                    <a:pt x="20" y="49"/>
                  </a:cubicBezTo>
                  <a:cubicBezTo>
                    <a:pt x="19" y="49"/>
                    <a:pt x="19" y="49"/>
                    <a:pt x="18" y="49"/>
                  </a:cubicBezTo>
                  <a:cubicBezTo>
                    <a:pt x="11" y="49"/>
                    <a:pt x="5" y="51"/>
                    <a:pt x="0" y="55"/>
                  </a:cubicBezTo>
                  <a:cubicBezTo>
                    <a:pt x="0" y="55"/>
                    <a:pt x="11" y="52"/>
                    <a:pt x="21" y="52"/>
                  </a:cubicBezTo>
                  <a:cubicBezTo>
                    <a:pt x="25" y="52"/>
                    <a:pt x="29" y="52"/>
                    <a:pt x="32" y="54"/>
                  </a:cubicBezTo>
                  <a:cubicBezTo>
                    <a:pt x="32" y="54"/>
                    <a:pt x="35" y="55"/>
                    <a:pt x="34" y="57"/>
                  </a:cubicBezTo>
                  <a:cubicBezTo>
                    <a:pt x="33" y="59"/>
                    <a:pt x="20" y="57"/>
                    <a:pt x="9" y="66"/>
                  </a:cubicBezTo>
                  <a:cubicBezTo>
                    <a:pt x="9" y="66"/>
                    <a:pt x="27" y="60"/>
                    <a:pt x="35" y="60"/>
                  </a:cubicBezTo>
                  <a:cubicBezTo>
                    <a:pt x="36" y="60"/>
                    <a:pt x="36" y="60"/>
                    <a:pt x="37" y="60"/>
                  </a:cubicBezTo>
                  <a:cubicBezTo>
                    <a:pt x="42" y="62"/>
                    <a:pt x="28" y="67"/>
                    <a:pt x="26" y="68"/>
                  </a:cubicBezTo>
                  <a:cubicBezTo>
                    <a:pt x="28" y="68"/>
                    <a:pt x="37" y="66"/>
                    <a:pt x="40" y="65"/>
                  </a:cubicBezTo>
                  <a:cubicBezTo>
                    <a:pt x="40" y="64"/>
                    <a:pt x="41" y="64"/>
                    <a:pt x="41" y="64"/>
                  </a:cubicBezTo>
                  <a:cubicBezTo>
                    <a:pt x="43" y="64"/>
                    <a:pt x="41" y="70"/>
                    <a:pt x="27" y="75"/>
                  </a:cubicBezTo>
                  <a:cubicBezTo>
                    <a:pt x="27" y="75"/>
                    <a:pt x="38" y="73"/>
                    <a:pt x="43" y="67"/>
                  </a:cubicBezTo>
                  <a:cubicBezTo>
                    <a:pt x="43" y="67"/>
                    <a:pt x="44" y="66"/>
                    <a:pt x="44" y="66"/>
                  </a:cubicBezTo>
                  <a:cubicBezTo>
                    <a:pt x="44" y="66"/>
                    <a:pt x="45" y="67"/>
                    <a:pt x="45" y="67"/>
                  </a:cubicBezTo>
                  <a:cubicBezTo>
                    <a:pt x="45" y="70"/>
                    <a:pt x="31" y="88"/>
                    <a:pt x="24" y="93"/>
                  </a:cubicBezTo>
                  <a:cubicBezTo>
                    <a:pt x="32" y="89"/>
                    <a:pt x="37" y="81"/>
                    <a:pt x="42" y="75"/>
                  </a:cubicBezTo>
                  <a:cubicBezTo>
                    <a:pt x="44" y="72"/>
                    <a:pt x="48" y="68"/>
                    <a:pt x="50" y="66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48" y="70"/>
                    <a:pt x="49" y="73"/>
                    <a:pt x="46" y="78"/>
                  </a:cubicBezTo>
                  <a:cubicBezTo>
                    <a:pt x="45" y="80"/>
                    <a:pt x="44" y="84"/>
                    <a:pt x="44" y="88"/>
                  </a:cubicBezTo>
                  <a:cubicBezTo>
                    <a:pt x="44" y="95"/>
                    <a:pt x="46" y="104"/>
                    <a:pt x="50" y="112"/>
                  </a:cubicBezTo>
                  <a:cubicBezTo>
                    <a:pt x="51" y="114"/>
                    <a:pt x="52" y="116"/>
                    <a:pt x="54" y="117"/>
                  </a:cubicBezTo>
                  <a:cubicBezTo>
                    <a:pt x="53" y="116"/>
                    <a:pt x="42" y="95"/>
                    <a:pt x="49" y="78"/>
                  </a:cubicBezTo>
                  <a:cubicBezTo>
                    <a:pt x="49" y="78"/>
                    <a:pt x="50" y="76"/>
                    <a:pt x="51" y="76"/>
                  </a:cubicBezTo>
                  <a:cubicBezTo>
                    <a:pt x="52" y="76"/>
                    <a:pt x="52" y="76"/>
                    <a:pt x="53" y="76"/>
                  </a:cubicBezTo>
                  <a:cubicBezTo>
                    <a:pt x="55" y="78"/>
                    <a:pt x="50" y="90"/>
                    <a:pt x="56" y="99"/>
                  </a:cubicBezTo>
                  <a:cubicBezTo>
                    <a:pt x="56" y="98"/>
                    <a:pt x="54" y="78"/>
                    <a:pt x="58" y="77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62" y="77"/>
                    <a:pt x="66" y="92"/>
                    <a:pt x="66" y="92"/>
                  </a:cubicBezTo>
                  <a:cubicBezTo>
                    <a:pt x="66" y="92"/>
                    <a:pt x="67" y="81"/>
                    <a:pt x="62" y="73"/>
                  </a:cubicBezTo>
                  <a:cubicBezTo>
                    <a:pt x="61" y="71"/>
                    <a:pt x="61" y="70"/>
                    <a:pt x="62" y="70"/>
                  </a:cubicBezTo>
                  <a:cubicBezTo>
                    <a:pt x="64" y="70"/>
                    <a:pt x="70" y="76"/>
                    <a:pt x="72" y="79"/>
                  </a:cubicBezTo>
                  <a:cubicBezTo>
                    <a:pt x="76" y="90"/>
                    <a:pt x="76" y="94"/>
                    <a:pt x="76" y="102"/>
                  </a:cubicBezTo>
                  <a:cubicBezTo>
                    <a:pt x="76" y="102"/>
                    <a:pt x="81" y="88"/>
                    <a:pt x="72" y="75"/>
                  </a:cubicBezTo>
                  <a:cubicBezTo>
                    <a:pt x="72" y="75"/>
                    <a:pt x="81" y="78"/>
                    <a:pt x="88" y="90"/>
                  </a:cubicBezTo>
                  <a:cubicBezTo>
                    <a:pt x="86" y="86"/>
                    <a:pt x="84" y="83"/>
                    <a:pt x="81" y="79"/>
                  </a:cubicBezTo>
                  <a:cubicBezTo>
                    <a:pt x="71" y="69"/>
                    <a:pt x="63" y="65"/>
                    <a:pt x="59" y="61"/>
                  </a:cubicBezTo>
                  <a:cubicBezTo>
                    <a:pt x="59" y="61"/>
                    <a:pt x="59" y="61"/>
                    <a:pt x="59" y="61"/>
                  </a:cubicBezTo>
                  <a:cubicBezTo>
                    <a:pt x="59" y="61"/>
                    <a:pt x="59" y="61"/>
                    <a:pt x="59" y="61"/>
                  </a:cubicBezTo>
                  <a:cubicBezTo>
                    <a:pt x="62" y="62"/>
                    <a:pt x="68" y="65"/>
                    <a:pt x="72" y="69"/>
                  </a:cubicBezTo>
                  <a:cubicBezTo>
                    <a:pt x="78" y="75"/>
                    <a:pt x="86" y="85"/>
                    <a:pt x="99" y="87"/>
                  </a:cubicBezTo>
                  <a:cubicBezTo>
                    <a:pt x="101" y="87"/>
                    <a:pt x="102" y="87"/>
                    <a:pt x="103" y="87"/>
                  </a:cubicBezTo>
                  <a:cubicBezTo>
                    <a:pt x="104" y="87"/>
                    <a:pt x="106" y="87"/>
                    <a:pt x="107" y="87"/>
                  </a:cubicBezTo>
                  <a:cubicBezTo>
                    <a:pt x="100" y="86"/>
                    <a:pt x="94" y="83"/>
                    <a:pt x="94" y="83"/>
                  </a:cubicBezTo>
                  <a:cubicBezTo>
                    <a:pt x="75" y="73"/>
                    <a:pt x="78" y="71"/>
                    <a:pt x="78" y="71"/>
                  </a:cubicBezTo>
                  <a:cubicBezTo>
                    <a:pt x="80" y="71"/>
                    <a:pt x="82" y="72"/>
                    <a:pt x="85" y="72"/>
                  </a:cubicBezTo>
                  <a:cubicBezTo>
                    <a:pt x="90" y="72"/>
                    <a:pt x="96" y="70"/>
                    <a:pt x="96" y="70"/>
                  </a:cubicBezTo>
                  <a:cubicBezTo>
                    <a:pt x="78" y="69"/>
                    <a:pt x="68" y="64"/>
                    <a:pt x="71" y="64"/>
                  </a:cubicBezTo>
                  <a:cubicBezTo>
                    <a:pt x="71" y="64"/>
                    <a:pt x="72" y="64"/>
                    <a:pt x="74" y="64"/>
                  </a:cubicBezTo>
                  <a:cubicBezTo>
                    <a:pt x="77" y="65"/>
                    <a:pt x="80" y="66"/>
                    <a:pt x="82" y="66"/>
                  </a:cubicBezTo>
                  <a:cubicBezTo>
                    <a:pt x="87" y="66"/>
                    <a:pt x="91" y="64"/>
                    <a:pt x="91" y="64"/>
                  </a:cubicBezTo>
                  <a:cubicBezTo>
                    <a:pt x="90" y="64"/>
                    <a:pt x="89" y="64"/>
                    <a:pt x="88" y="64"/>
                  </a:cubicBezTo>
                  <a:cubicBezTo>
                    <a:pt x="81" y="64"/>
                    <a:pt x="69" y="61"/>
                    <a:pt x="73" y="58"/>
                  </a:cubicBezTo>
                  <a:cubicBezTo>
                    <a:pt x="75" y="56"/>
                    <a:pt x="82" y="56"/>
                    <a:pt x="88" y="56"/>
                  </a:cubicBezTo>
                  <a:cubicBezTo>
                    <a:pt x="95" y="56"/>
                    <a:pt x="100" y="56"/>
                    <a:pt x="100" y="56"/>
                  </a:cubicBezTo>
                  <a:cubicBezTo>
                    <a:pt x="96" y="54"/>
                    <a:pt x="91" y="53"/>
                    <a:pt x="86" y="53"/>
                  </a:cubicBezTo>
                  <a:cubicBezTo>
                    <a:pt x="83" y="53"/>
                    <a:pt x="80" y="53"/>
                    <a:pt x="78" y="54"/>
                  </a:cubicBezTo>
                  <a:cubicBezTo>
                    <a:pt x="75" y="54"/>
                    <a:pt x="73" y="54"/>
                    <a:pt x="72" y="54"/>
                  </a:cubicBezTo>
                  <a:cubicBezTo>
                    <a:pt x="70" y="54"/>
                    <a:pt x="71" y="53"/>
                    <a:pt x="76" y="50"/>
                  </a:cubicBezTo>
                  <a:cubicBezTo>
                    <a:pt x="82" y="46"/>
                    <a:pt x="89" y="45"/>
                    <a:pt x="95" y="45"/>
                  </a:cubicBezTo>
                  <a:cubicBezTo>
                    <a:pt x="103" y="45"/>
                    <a:pt x="109" y="47"/>
                    <a:pt x="110" y="47"/>
                  </a:cubicBezTo>
                  <a:cubicBezTo>
                    <a:pt x="107" y="46"/>
                    <a:pt x="104" y="44"/>
                    <a:pt x="101" y="43"/>
                  </a:cubicBezTo>
                  <a:cubicBezTo>
                    <a:pt x="101" y="43"/>
                    <a:pt x="101" y="43"/>
                    <a:pt x="100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7" y="43"/>
                    <a:pt x="96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92" y="42"/>
                    <a:pt x="91" y="43"/>
                    <a:pt x="89" y="43"/>
                  </a:cubicBezTo>
                  <a:cubicBezTo>
                    <a:pt x="75" y="45"/>
                    <a:pt x="68" y="50"/>
                    <a:pt x="63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0"/>
                    <a:pt x="63" y="50"/>
                    <a:pt x="64" y="50"/>
                  </a:cubicBezTo>
                  <a:cubicBezTo>
                    <a:pt x="68" y="47"/>
                    <a:pt x="77" y="46"/>
                    <a:pt x="87" y="39"/>
                  </a:cubicBezTo>
                  <a:cubicBezTo>
                    <a:pt x="92" y="36"/>
                    <a:pt x="95" y="33"/>
                    <a:pt x="97" y="29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4" y="33"/>
                    <a:pt x="78" y="42"/>
                    <a:pt x="75" y="42"/>
                  </a:cubicBezTo>
                  <a:cubicBezTo>
                    <a:pt x="75" y="43"/>
                    <a:pt x="75" y="43"/>
                    <a:pt x="74" y="43"/>
                  </a:cubicBezTo>
                  <a:cubicBezTo>
                    <a:pt x="73" y="43"/>
                    <a:pt x="74" y="41"/>
                    <a:pt x="74" y="41"/>
                  </a:cubicBezTo>
                  <a:cubicBezTo>
                    <a:pt x="84" y="37"/>
                    <a:pt x="88" y="24"/>
                    <a:pt x="89" y="21"/>
                  </a:cubicBezTo>
                  <a:cubicBezTo>
                    <a:pt x="86" y="30"/>
                    <a:pt x="71" y="40"/>
                    <a:pt x="68" y="40"/>
                  </a:cubicBezTo>
                  <a:cubicBezTo>
                    <a:pt x="68" y="40"/>
                    <a:pt x="67" y="40"/>
                    <a:pt x="67" y="40"/>
                  </a:cubicBezTo>
                  <a:cubicBezTo>
                    <a:pt x="66" y="38"/>
                    <a:pt x="69" y="36"/>
                    <a:pt x="69" y="36"/>
                  </a:cubicBezTo>
                  <a:cubicBezTo>
                    <a:pt x="76" y="28"/>
                    <a:pt x="78" y="19"/>
                    <a:pt x="78" y="19"/>
                  </a:cubicBezTo>
                  <a:cubicBezTo>
                    <a:pt x="76" y="23"/>
                    <a:pt x="67" y="35"/>
                    <a:pt x="63" y="35"/>
                  </a:cubicBezTo>
                  <a:cubicBezTo>
                    <a:pt x="62" y="35"/>
                    <a:pt x="62" y="34"/>
                    <a:pt x="62" y="30"/>
                  </a:cubicBezTo>
                  <a:cubicBezTo>
                    <a:pt x="64" y="17"/>
                    <a:pt x="75" y="6"/>
                    <a:pt x="75" y="6"/>
                  </a:cubicBezTo>
                  <a:cubicBezTo>
                    <a:pt x="71" y="6"/>
                    <a:pt x="68" y="11"/>
                    <a:pt x="65" y="15"/>
                  </a:cubicBezTo>
                  <a:cubicBezTo>
                    <a:pt x="63" y="18"/>
                    <a:pt x="61" y="25"/>
                    <a:pt x="60" y="25"/>
                  </a:cubicBezTo>
                  <a:cubicBezTo>
                    <a:pt x="59" y="25"/>
                    <a:pt x="59" y="23"/>
                    <a:pt x="60" y="19"/>
                  </a:cubicBezTo>
                  <a:cubicBezTo>
                    <a:pt x="61" y="5"/>
                    <a:pt x="71" y="0"/>
                    <a:pt x="71" y="0"/>
                  </a:cubicBezTo>
                  <a:cubicBezTo>
                    <a:pt x="71" y="0"/>
                    <a:pt x="70" y="0"/>
                    <a:pt x="7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882">
              <a:extLst>
                <a:ext uri="{FF2B5EF4-FFF2-40B4-BE49-F238E27FC236}">
                  <a16:creationId xmlns:a16="http://schemas.microsoft.com/office/drawing/2014/main" id="{170D182F-2240-4729-ACD0-9349AB262C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913" y="1390651"/>
              <a:ext cx="207963" cy="222250"/>
            </a:xfrm>
            <a:custGeom>
              <a:avLst/>
              <a:gdLst>
                <a:gd name="T0" fmla="*/ 37 w 63"/>
                <a:gd name="T1" fmla="*/ 32 h 67"/>
                <a:gd name="T2" fmla="*/ 57 w 63"/>
                <a:gd name="T3" fmla="*/ 32 h 67"/>
                <a:gd name="T4" fmla="*/ 57 w 63"/>
                <a:gd name="T5" fmla="*/ 31 h 67"/>
                <a:gd name="T6" fmla="*/ 36 w 63"/>
                <a:gd name="T7" fmla="*/ 32 h 67"/>
                <a:gd name="T8" fmla="*/ 55 w 63"/>
                <a:gd name="T9" fmla="*/ 15 h 67"/>
                <a:gd name="T10" fmla="*/ 36 w 63"/>
                <a:gd name="T11" fmla="*/ 31 h 67"/>
                <a:gd name="T12" fmla="*/ 35 w 63"/>
                <a:gd name="T13" fmla="*/ 1 h 67"/>
                <a:gd name="T14" fmla="*/ 33 w 63"/>
                <a:gd name="T15" fmla="*/ 1 h 67"/>
                <a:gd name="T16" fmla="*/ 34 w 63"/>
                <a:gd name="T17" fmla="*/ 3 h 67"/>
                <a:gd name="T18" fmla="*/ 33 w 63"/>
                <a:gd name="T19" fmla="*/ 18 h 67"/>
                <a:gd name="T20" fmla="*/ 32 w 63"/>
                <a:gd name="T21" fmla="*/ 18 h 67"/>
                <a:gd name="T22" fmla="*/ 33 w 63"/>
                <a:gd name="T23" fmla="*/ 19 h 67"/>
                <a:gd name="T24" fmla="*/ 34 w 63"/>
                <a:gd name="T25" fmla="*/ 31 h 67"/>
                <a:gd name="T26" fmla="*/ 21 w 63"/>
                <a:gd name="T27" fmla="*/ 9 h 67"/>
                <a:gd name="T28" fmla="*/ 20 w 63"/>
                <a:gd name="T29" fmla="*/ 9 h 67"/>
                <a:gd name="T30" fmla="*/ 20 w 63"/>
                <a:gd name="T31" fmla="*/ 10 h 67"/>
                <a:gd name="T32" fmla="*/ 33 w 63"/>
                <a:gd name="T33" fmla="*/ 31 h 67"/>
                <a:gd name="T34" fmla="*/ 22 w 63"/>
                <a:gd name="T35" fmla="*/ 17 h 67"/>
                <a:gd name="T36" fmla="*/ 20 w 63"/>
                <a:gd name="T37" fmla="*/ 16 h 67"/>
                <a:gd name="T38" fmla="*/ 22 w 63"/>
                <a:gd name="T39" fmla="*/ 17 h 67"/>
                <a:gd name="T40" fmla="*/ 32 w 63"/>
                <a:gd name="T41" fmla="*/ 32 h 67"/>
                <a:gd name="T42" fmla="*/ 4 w 63"/>
                <a:gd name="T43" fmla="*/ 21 h 67"/>
                <a:gd name="T44" fmla="*/ 4 w 63"/>
                <a:gd name="T45" fmla="*/ 22 h 67"/>
                <a:gd name="T46" fmla="*/ 13 w 63"/>
                <a:gd name="T47" fmla="*/ 29 h 67"/>
                <a:gd name="T48" fmla="*/ 12 w 63"/>
                <a:gd name="T49" fmla="*/ 30 h 67"/>
                <a:gd name="T50" fmla="*/ 31 w 63"/>
                <a:gd name="T51" fmla="*/ 32 h 67"/>
                <a:gd name="T52" fmla="*/ 5 w 63"/>
                <a:gd name="T53" fmla="*/ 44 h 67"/>
                <a:gd name="T54" fmla="*/ 6 w 63"/>
                <a:gd name="T55" fmla="*/ 45 h 67"/>
                <a:gd name="T56" fmla="*/ 12 w 63"/>
                <a:gd name="T57" fmla="*/ 48 h 67"/>
                <a:gd name="T58" fmla="*/ 11 w 63"/>
                <a:gd name="T59" fmla="*/ 51 h 67"/>
                <a:gd name="T60" fmla="*/ 32 w 63"/>
                <a:gd name="T61" fmla="*/ 34 h 67"/>
                <a:gd name="T62" fmla="*/ 19 w 63"/>
                <a:gd name="T63" fmla="*/ 47 h 67"/>
                <a:gd name="T64" fmla="*/ 21 w 63"/>
                <a:gd name="T65" fmla="*/ 46 h 67"/>
                <a:gd name="T66" fmla="*/ 20 w 63"/>
                <a:gd name="T67" fmla="*/ 52 h 67"/>
                <a:gd name="T68" fmla="*/ 20 w 63"/>
                <a:gd name="T69" fmla="*/ 53 h 67"/>
                <a:gd name="T70" fmla="*/ 33 w 63"/>
                <a:gd name="T71" fmla="*/ 37 h 67"/>
                <a:gd name="T72" fmla="*/ 27 w 63"/>
                <a:gd name="T73" fmla="*/ 56 h 67"/>
                <a:gd name="T74" fmla="*/ 26 w 63"/>
                <a:gd name="T75" fmla="*/ 59 h 67"/>
                <a:gd name="T76" fmla="*/ 28 w 63"/>
                <a:gd name="T77" fmla="*/ 57 h 67"/>
                <a:gd name="T78" fmla="*/ 34 w 63"/>
                <a:gd name="T79" fmla="*/ 37 h 67"/>
                <a:gd name="T80" fmla="*/ 30 w 63"/>
                <a:gd name="T81" fmla="*/ 64 h 67"/>
                <a:gd name="T82" fmla="*/ 31 w 63"/>
                <a:gd name="T83" fmla="*/ 64 h 67"/>
                <a:gd name="T84" fmla="*/ 39 w 63"/>
                <a:gd name="T85" fmla="*/ 58 h 67"/>
                <a:gd name="T86" fmla="*/ 38 w 63"/>
                <a:gd name="T87" fmla="*/ 59 h 67"/>
                <a:gd name="T88" fmla="*/ 40 w 63"/>
                <a:gd name="T89" fmla="*/ 60 h 67"/>
                <a:gd name="T90" fmla="*/ 36 w 63"/>
                <a:gd name="T91" fmla="*/ 39 h 67"/>
                <a:gd name="T92" fmla="*/ 53 w 63"/>
                <a:gd name="T93" fmla="*/ 51 h 67"/>
                <a:gd name="T94" fmla="*/ 56 w 63"/>
                <a:gd name="T95" fmla="*/ 52 h 67"/>
                <a:gd name="T96" fmla="*/ 41 w 63"/>
                <a:gd name="T97" fmla="*/ 43 h 67"/>
                <a:gd name="T98" fmla="*/ 52 w 63"/>
                <a:gd name="T99" fmla="*/ 46 h 67"/>
                <a:gd name="T100" fmla="*/ 54 w 63"/>
                <a:gd name="T101" fmla="*/ 47 h 67"/>
                <a:gd name="T102" fmla="*/ 54 w 63"/>
                <a:gd name="T103" fmla="*/ 46 h 67"/>
                <a:gd name="T104" fmla="*/ 37 w 63"/>
                <a:gd name="T105" fmla="*/ 35 h 67"/>
                <a:gd name="T106" fmla="*/ 55 w 63"/>
                <a:gd name="T107" fmla="*/ 43 h 67"/>
                <a:gd name="T108" fmla="*/ 55 w 63"/>
                <a:gd name="T109" fmla="*/ 42 h 67"/>
                <a:gd name="T110" fmla="*/ 47 w 63"/>
                <a:gd name="T111" fmla="*/ 37 h 67"/>
                <a:gd name="T112" fmla="*/ 48 w 63"/>
                <a:gd name="T113" fmla="*/ 36 h 67"/>
                <a:gd name="T114" fmla="*/ 37 w 63"/>
                <a:gd name="T115" fmla="*/ 33 h 67"/>
                <a:gd name="T116" fmla="*/ 58 w 63"/>
                <a:gd name="T117" fmla="*/ 36 h 67"/>
                <a:gd name="T118" fmla="*/ 58 w 63"/>
                <a:gd name="T119" fmla="*/ 3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67">
                  <a:moveTo>
                    <a:pt x="58" y="35"/>
                  </a:moveTo>
                  <a:cubicBezTo>
                    <a:pt x="52" y="31"/>
                    <a:pt x="42" y="32"/>
                    <a:pt x="37" y="32"/>
                  </a:cubicBezTo>
                  <a:cubicBezTo>
                    <a:pt x="39" y="31"/>
                    <a:pt x="41" y="31"/>
                    <a:pt x="44" y="30"/>
                  </a:cubicBezTo>
                  <a:cubicBezTo>
                    <a:pt x="49" y="29"/>
                    <a:pt x="55" y="31"/>
                    <a:pt x="57" y="32"/>
                  </a:cubicBezTo>
                  <a:cubicBezTo>
                    <a:pt x="58" y="32"/>
                    <a:pt x="59" y="34"/>
                    <a:pt x="60" y="32"/>
                  </a:cubicBezTo>
                  <a:cubicBezTo>
                    <a:pt x="61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47" y="27"/>
                    <a:pt x="39" y="30"/>
                    <a:pt x="36" y="32"/>
                  </a:cubicBezTo>
                  <a:cubicBezTo>
                    <a:pt x="41" y="21"/>
                    <a:pt x="48" y="18"/>
                    <a:pt x="51" y="17"/>
                  </a:cubicBezTo>
                  <a:cubicBezTo>
                    <a:pt x="51" y="17"/>
                    <a:pt x="57" y="17"/>
                    <a:pt x="55" y="15"/>
                  </a:cubicBezTo>
                  <a:cubicBezTo>
                    <a:pt x="54" y="13"/>
                    <a:pt x="52" y="15"/>
                    <a:pt x="52" y="15"/>
                  </a:cubicBezTo>
                  <a:cubicBezTo>
                    <a:pt x="44" y="17"/>
                    <a:pt x="38" y="26"/>
                    <a:pt x="36" y="31"/>
                  </a:cubicBezTo>
                  <a:cubicBezTo>
                    <a:pt x="39" y="18"/>
                    <a:pt x="36" y="5"/>
                    <a:pt x="35" y="2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1"/>
                    <a:pt x="35" y="0"/>
                    <a:pt x="34" y="0"/>
                  </a:cubicBezTo>
                  <a:cubicBezTo>
                    <a:pt x="34" y="0"/>
                    <a:pt x="33" y="0"/>
                    <a:pt x="33" y="1"/>
                  </a:cubicBezTo>
                  <a:cubicBezTo>
                    <a:pt x="33" y="2"/>
                    <a:pt x="33" y="3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8" y="13"/>
                    <a:pt x="36" y="25"/>
                    <a:pt x="34" y="31"/>
                  </a:cubicBezTo>
                  <a:cubicBezTo>
                    <a:pt x="35" y="24"/>
                    <a:pt x="34" y="19"/>
                    <a:pt x="33" y="18"/>
                  </a:cubicBezTo>
                  <a:cubicBezTo>
                    <a:pt x="33" y="18"/>
                    <a:pt x="33" y="17"/>
                    <a:pt x="33" y="17"/>
                  </a:cubicBezTo>
                  <a:cubicBezTo>
                    <a:pt x="32" y="17"/>
                    <a:pt x="32" y="18"/>
                    <a:pt x="32" y="18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4" y="23"/>
                    <a:pt x="34" y="28"/>
                    <a:pt x="34" y="31"/>
                  </a:cubicBezTo>
                  <a:cubicBezTo>
                    <a:pt x="32" y="25"/>
                    <a:pt x="28" y="17"/>
                    <a:pt x="25" y="14"/>
                  </a:cubicBezTo>
                  <a:cubicBezTo>
                    <a:pt x="23" y="11"/>
                    <a:pt x="22" y="10"/>
                    <a:pt x="21" y="9"/>
                  </a:cubicBezTo>
                  <a:cubicBezTo>
                    <a:pt x="21" y="9"/>
                    <a:pt x="21" y="8"/>
                    <a:pt x="20" y="8"/>
                  </a:cubicBezTo>
                  <a:cubicBezTo>
                    <a:pt x="20" y="8"/>
                    <a:pt x="20" y="9"/>
                    <a:pt x="20" y="9"/>
                  </a:cubicBezTo>
                  <a:cubicBezTo>
                    <a:pt x="19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11"/>
                    <a:pt x="22" y="12"/>
                    <a:pt x="22" y="12"/>
                  </a:cubicBezTo>
                  <a:cubicBezTo>
                    <a:pt x="28" y="18"/>
                    <a:pt x="31" y="27"/>
                    <a:pt x="33" y="31"/>
                  </a:cubicBezTo>
                  <a:cubicBezTo>
                    <a:pt x="31" y="28"/>
                    <a:pt x="26" y="19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0" y="16"/>
                    <a:pt x="20" y="16"/>
                  </a:cubicBezTo>
                  <a:cubicBezTo>
                    <a:pt x="20" y="16"/>
                    <a:pt x="20" y="17"/>
                    <a:pt x="20" y="17"/>
                  </a:cubicBezTo>
                  <a:cubicBezTo>
                    <a:pt x="21" y="17"/>
                    <a:pt x="21" y="18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4" y="19"/>
                    <a:pt x="28" y="24"/>
                    <a:pt x="32" y="32"/>
                  </a:cubicBezTo>
                  <a:cubicBezTo>
                    <a:pt x="21" y="24"/>
                    <a:pt x="8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2" y="21"/>
                    <a:pt x="1" y="22"/>
                  </a:cubicBezTo>
                  <a:cubicBezTo>
                    <a:pt x="0" y="23"/>
                    <a:pt x="2" y="24"/>
                    <a:pt x="4" y="22"/>
                  </a:cubicBezTo>
                  <a:cubicBezTo>
                    <a:pt x="15" y="23"/>
                    <a:pt x="25" y="28"/>
                    <a:pt x="30" y="31"/>
                  </a:cubicBezTo>
                  <a:cubicBezTo>
                    <a:pt x="26" y="30"/>
                    <a:pt x="19" y="27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1" y="28"/>
                    <a:pt x="12" y="30"/>
                  </a:cubicBezTo>
                  <a:cubicBezTo>
                    <a:pt x="12" y="31"/>
                    <a:pt x="14" y="30"/>
                    <a:pt x="14" y="30"/>
                  </a:cubicBezTo>
                  <a:cubicBezTo>
                    <a:pt x="16" y="29"/>
                    <a:pt x="23" y="28"/>
                    <a:pt x="31" y="32"/>
                  </a:cubicBezTo>
                  <a:cubicBezTo>
                    <a:pt x="26" y="33"/>
                    <a:pt x="14" y="3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3" y="45"/>
                    <a:pt x="4" y="46"/>
                  </a:cubicBezTo>
                  <a:cubicBezTo>
                    <a:pt x="5" y="47"/>
                    <a:pt x="6" y="45"/>
                    <a:pt x="6" y="45"/>
                  </a:cubicBezTo>
                  <a:cubicBezTo>
                    <a:pt x="9" y="42"/>
                    <a:pt x="18" y="33"/>
                    <a:pt x="32" y="34"/>
                  </a:cubicBezTo>
                  <a:cubicBezTo>
                    <a:pt x="27" y="34"/>
                    <a:pt x="17" y="3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0" y="50"/>
                    <a:pt x="11" y="51"/>
                  </a:cubicBezTo>
                  <a:cubicBezTo>
                    <a:pt x="13" y="52"/>
                    <a:pt x="13" y="48"/>
                    <a:pt x="13" y="48"/>
                  </a:cubicBezTo>
                  <a:cubicBezTo>
                    <a:pt x="15" y="45"/>
                    <a:pt x="18" y="37"/>
                    <a:pt x="32" y="34"/>
                  </a:cubicBezTo>
                  <a:cubicBezTo>
                    <a:pt x="31" y="36"/>
                    <a:pt x="27" y="41"/>
                    <a:pt x="21" y="45"/>
                  </a:cubicBezTo>
                  <a:cubicBezTo>
                    <a:pt x="21" y="45"/>
                    <a:pt x="18" y="46"/>
                    <a:pt x="19" y="47"/>
                  </a:cubicBezTo>
                  <a:cubicBezTo>
                    <a:pt x="20" y="49"/>
                    <a:pt x="21" y="46"/>
                    <a:pt x="21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4" y="44"/>
                    <a:pt x="31" y="38"/>
                    <a:pt x="33" y="35"/>
                  </a:cubicBezTo>
                  <a:cubicBezTo>
                    <a:pt x="33" y="37"/>
                    <a:pt x="30" y="48"/>
                    <a:pt x="20" y="52"/>
                  </a:cubicBezTo>
                  <a:cubicBezTo>
                    <a:pt x="20" y="52"/>
                    <a:pt x="17" y="51"/>
                    <a:pt x="17" y="54"/>
                  </a:cubicBezTo>
                  <a:cubicBezTo>
                    <a:pt x="17" y="56"/>
                    <a:pt x="20" y="53"/>
                    <a:pt x="20" y="53"/>
                  </a:cubicBezTo>
                  <a:cubicBezTo>
                    <a:pt x="22" y="52"/>
                    <a:pt x="27" y="49"/>
                    <a:pt x="29" y="46"/>
                  </a:cubicBezTo>
                  <a:cubicBezTo>
                    <a:pt x="31" y="43"/>
                    <a:pt x="33" y="39"/>
                    <a:pt x="33" y="37"/>
                  </a:cubicBezTo>
                  <a:cubicBezTo>
                    <a:pt x="33" y="41"/>
                    <a:pt x="32" y="48"/>
                    <a:pt x="28" y="55"/>
                  </a:cubicBezTo>
                  <a:cubicBezTo>
                    <a:pt x="28" y="55"/>
                    <a:pt x="27" y="56"/>
                    <a:pt x="2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6"/>
                    <a:pt x="25" y="58"/>
                    <a:pt x="26" y="59"/>
                  </a:cubicBezTo>
                  <a:cubicBezTo>
                    <a:pt x="27" y="60"/>
                    <a:pt x="28" y="57"/>
                    <a:pt x="28" y="57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29" y="55"/>
                    <a:pt x="31" y="52"/>
                    <a:pt x="31" y="49"/>
                  </a:cubicBezTo>
                  <a:cubicBezTo>
                    <a:pt x="33" y="45"/>
                    <a:pt x="34" y="40"/>
                    <a:pt x="34" y="37"/>
                  </a:cubicBezTo>
                  <a:cubicBezTo>
                    <a:pt x="35" y="44"/>
                    <a:pt x="36" y="56"/>
                    <a:pt x="30" y="63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0" y="64"/>
                    <a:pt x="27" y="64"/>
                    <a:pt x="28" y="66"/>
                  </a:cubicBezTo>
                  <a:cubicBezTo>
                    <a:pt x="29" y="67"/>
                    <a:pt x="31" y="64"/>
                    <a:pt x="31" y="64"/>
                  </a:cubicBezTo>
                  <a:cubicBezTo>
                    <a:pt x="33" y="61"/>
                    <a:pt x="37" y="54"/>
                    <a:pt x="35" y="39"/>
                  </a:cubicBezTo>
                  <a:cubicBezTo>
                    <a:pt x="37" y="43"/>
                    <a:pt x="40" y="51"/>
                    <a:pt x="39" y="58"/>
                  </a:cubicBezTo>
                  <a:cubicBezTo>
                    <a:pt x="39" y="58"/>
                    <a:pt x="39" y="59"/>
                    <a:pt x="38" y="59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6" y="62"/>
                    <a:pt x="38" y="63"/>
                  </a:cubicBezTo>
                  <a:cubicBezTo>
                    <a:pt x="41" y="63"/>
                    <a:pt x="40" y="60"/>
                    <a:pt x="40" y="60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0" y="56"/>
                    <a:pt x="39" y="47"/>
                    <a:pt x="36" y="39"/>
                  </a:cubicBezTo>
                  <a:cubicBezTo>
                    <a:pt x="39" y="43"/>
                    <a:pt x="44" y="49"/>
                    <a:pt x="52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6" y="53"/>
                    <a:pt x="56" y="52"/>
                  </a:cubicBezTo>
                  <a:cubicBezTo>
                    <a:pt x="56" y="50"/>
                    <a:pt x="53" y="51"/>
                    <a:pt x="53" y="51"/>
                  </a:cubicBezTo>
                  <a:cubicBezTo>
                    <a:pt x="50" y="50"/>
                    <a:pt x="45" y="47"/>
                    <a:pt x="41" y="43"/>
                  </a:cubicBezTo>
                  <a:cubicBezTo>
                    <a:pt x="37" y="39"/>
                    <a:pt x="35" y="36"/>
                    <a:pt x="35" y="34"/>
                  </a:cubicBezTo>
                  <a:cubicBezTo>
                    <a:pt x="37" y="36"/>
                    <a:pt x="43" y="43"/>
                    <a:pt x="52" y="46"/>
                  </a:cubicBezTo>
                  <a:cubicBezTo>
                    <a:pt x="52" y="46"/>
                    <a:pt x="53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7" y="48"/>
                    <a:pt x="56" y="47"/>
                  </a:cubicBezTo>
                  <a:cubicBezTo>
                    <a:pt x="56" y="46"/>
                    <a:pt x="54" y="46"/>
                    <a:pt x="54" y="46"/>
                  </a:cubicBezTo>
                  <a:cubicBezTo>
                    <a:pt x="52" y="46"/>
                    <a:pt x="50" y="45"/>
                    <a:pt x="47" y="43"/>
                  </a:cubicBezTo>
                  <a:cubicBezTo>
                    <a:pt x="42" y="40"/>
                    <a:pt x="39" y="37"/>
                    <a:pt x="37" y="35"/>
                  </a:cubicBezTo>
                  <a:cubicBezTo>
                    <a:pt x="43" y="40"/>
                    <a:pt x="52" y="42"/>
                    <a:pt x="54" y="43"/>
                  </a:cubicBezTo>
                  <a:cubicBezTo>
                    <a:pt x="54" y="43"/>
                    <a:pt x="55" y="43"/>
                    <a:pt x="55" y="43"/>
                  </a:cubicBezTo>
                  <a:cubicBezTo>
                    <a:pt x="55" y="43"/>
                    <a:pt x="58" y="43"/>
                    <a:pt x="57" y="42"/>
                  </a:cubicBezTo>
                  <a:cubicBezTo>
                    <a:pt x="57" y="41"/>
                    <a:pt x="55" y="42"/>
                    <a:pt x="55" y="42"/>
                  </a:cubicBezTo>
                  <a:cubicBezTo>
                    <a:pt x="49" y="42"/>
                    <a:pt x="39" y="35"/>
                    <a:pt x="36" y="34"/>
                  </a:cubicBezTo>
                  <a:cubicBezTo>
                    <a:pt x="42" y="34"/>
                    <a:pt x="46" y="36"/>
                    <a:pt x="47" y="37"/>
                  </a:cubicBezTo>
                  <a:cubicBezTo>
                    <a:pt x="47" y="37"/>
                    <a:pt x="48" y="39"/>
                    <a:pt x="49" y="38"/>
                  </a:cubicBezTo>
                  <a:cubicBezTo>
                    <a:pt x="51" y="37"/>
                    <a:pt x="48" y="36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5" y="34"/>
                    <a:pt x="40" y="33"/>
                    <a:pt x="37" y="33"/>
                  </a:cubicBezTo>
                  <a:cubicBezTo>
                    <a:pt x="41" y="33"/>
                    <a:pt x="50" y="32"/>
                    <a:pt x="55" y="34"/>
                  </a:cubicBezTo>
                  <a:cubicBezTo>
                    <a:pt x="57" y="35"/>
                    <a:pt x="57" y="35"/>
                    <a:pt x="58" y="36"/>
                  </a:cubicBezTo>
                  <a:cubicBezTo>
                    <a:pt x="58" y="36"/>
                    <a:pt x="60" y="39"/>
                    <a:pt x="62" y="37"/>
                  </a:cubicBezTo>
                  <a:cubicBezTo>
                    <a:pt x="63" y="36"/>
                    <a:pt x="59" y="35"/>
                    <a:pt x="58" y="35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883">
              <a:extLst>
                <a:ext uri="{FF2B5EF4-FFF2-40B4-BE49-F238E27FC236}">
                  <a16:creationId xmlns:a16="http://schemas.microsoft.com/office/drawing/2014/main" id="{06C21591-0B6C-4B8D-A38E-4C98B2273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4563" y="1347788"/>
              <a:ext cx="3175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884">
              <a:extLst>
                <a:ext uri="{FF2B5EF4-FFF2-40B4-BE49-F238E27FC236}">
                  <a16:creationId xmlns:a16="http://schemas.microsoft.com/office/drawing/2014/main" id="{F7F5D820-1D0F-4396-9D81-435B377FA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4563" y="1347788"/>
              <a:ext cx="3175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885">
              <a:extLst>
                <a:ext uri="{FF2B5EF4-FFF2-40B4-BE49-F238E27FC236}">
                  <a16:creationId xmlns:a16="http://schemas.microsoft.com/office/drawing/2014/main" id="{90ADB654-4DEA-4F70-8CC5-02C05854D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7888" y="1325563"/>
              <a:ext cx="82550" cy="88900"/>
            </a:xfrm>
            <a:custGeom>
              <a:avLst/>
              <a:gdLst>
                <a:gd name="T0" fmla="*/ 16 w 25"/>
                <a:gd name="T1" fmla="*/ 0 h 27"/>
                <a:gd name="T2" fmla="*/ 12 w 25"/>
                <a:gd name="T3" fmla="*/ 0 h 27"/>
                <a:gd name="T4" fmla="*/ 6 w 25"/>
                <a:gd name="T5" fmla="*/ 5 h 27"/>
                <a:gd name="T6" fmla="*/ 1 w 25"/>
                <a:gd name="T7" fmla="*/ 8 h 27"/>
                <a:gd name="T8" fmla="*/ 0 w 25"/>
                <a:gd name="T9" fmla="*/ 14 h 27"/>
                <a:gd name="T10" fmla="*/ 2 w 25"/>
                <a:gd name="T11" fmla="*/ 27 h 27"/>
                <a:gd name="T12" fmla="*/ 3 w 25"/>
                <a:gd name="T13" fmla="*/ 12 h 27"/>
                <a:gd name="T14" fmla="*/ 4 w 25"/>
                <a:gd name="T15" fmla="*/ 11 h 27"/>
                <a:gd name="T16" fmla="*/ 10 w 25"/>
                <a:gd name="T17" fmla="*/ 27 h 27"/>
                <a:gd name="T18" fmla="*/ 8 w 25"/>
                <a:gd name="T19" fmla="*/ 10 h 27"/>
                <a:gd name="T20" fmla="*/ 9 w 25"/>
                <a:gd name="T21" fmla="*/ 9 h 27"/>
                <a:gd name="T22" fmla="*/ 19 w 25"/>
                <a:gd name="T23" fmla="*/ 16 h 27"/>
                <a:gd name="T24" fmla="*/ 11 w 25"/>
                <a:gd name="T25" fmla="*/ 7 h 27"/>
                <a:gd name="T26" fmla="*/ 11 w 25"/>
                <a:gd name="T27" fmla="*/ 4 h 27"/>
                <a:gd name="T28" fmla="*/ 20 w 25"/>
                <a:gd name="T29" fmla="*/ 7 h 27"/>
                <a:gd name="T30" fmla="*/ 13 w 25"/>
                <a:gd name="T31" fmla="*/ 2 h 27"/>
                <a:gd name="T32" fmla="*/ 22 w 25"/>
                <a:gd name="T33" fmla="*/ 1 h 27"/>
                <a:gd name="T34" fmla="*/ 25 w 25"/>
                <a:gd name="T35" fmla="*/ 1 h 27"/>
                <a:gd name="T36" fmla="*/ 20 w 25"/>
                <a:gd name="T37" fmla="*/ 0 h 27"/>
                <a:gd name="T38" fmla="*/ 16 w 25"/>
                <a:gd name="T3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27">
                  <a:moveTo>
                    <a:pt x="16" y="0"/>
                  </a:moveTo>
                  <a:cubicBezTo>
                    <a:pt x="14" y="0"/>
                    <a:pt x="13" y="0"/>
                    <a:pt x="12" y="0"/>
                  </a:cubicBezTo>
                  <a:cubicBezTo>
                    <a:pt x="10" y="1"/>
                    <a:pt x="8" y="3"/>
                    <a:pt x="6" y="5"/>
                  </a:cubicBezTo>
                  <a:cubicBezTo>
                    <a:pt x="5" y="7"/>
                    <a:pt x="3" y="6"/>
                    <a:pt x="1" y="8"/>
                  </a:cubicBezTo>
                  <a:cubicBezTo>
                    <a:pt x="0" y="9"/>
                    <a:pt x="0" y="11"/>
                    <a:pt x="0" y="14"/>
                  </a:cubicBezTo>
                  <a:cubicBezTo>
                    <a:pt x="0" y="18"/>
                    <a:pt x="0" y="22"/>
                    <a:pt x="2" y="27"/>
                  </a:cubicBezTo>
                  <a:cubicBezTo>
                    <a:pt x="2" y="25"/>
                    <a:pt x="0" y="14"/>
                    <a:pt x="3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6" y="11"/>
                    <a:pt x="6" y="22"/>
                    <a:pt x="10" y="27"/>
                  </a:cubicBezTo>
                  <a:cubicBezTo>
                    <a:pt x="10" y="27"/>
                    <a:pt x="6" y="12"/>
                    <a:pt x="8" y="10"/>
                  </a:cubicBezTo>
                  <a:cubicBezTo>
                    <a:pt x="8" y="10"/>
                    <a:pt x="9" y="9"/>
                    <a:pt x="9" y="9"/>
                  </a:cubicBezTo>
                  <a:cubicBezTo>
                    <a:pt x="12" y="9"/>
                    <a:pt x="17" y="13"/>
                    <a:pt x="19" y="16"/>
                  </a:cubicBezTo>
                  <a:cubicBezTo>
                    <a:pt x="19" y="16"/>
                    <a:pt x="17" y="11"/>
                    <a:pt x="11" y="7"/>
                  </a:cubicBezTo>
                  <a:cubicBezTo>
                    <a:pt x="9" y="5"/>
                    <a:pt x="10" y="4"/>
                    <a:pt x="11" y="4"/>
                  </a:cubicBezTo>
                  <a:cubicBezTo>
                    <a:pt x="14" y="4"/>
                    <a:pt x="18" y="5"/>
                    <a:pt x="20" y="7"/>
                  </a:cubicBezTo>
                  <a:cubicBezTo>
                    <a:pt x="18" y="5"/>
                    <a:pt x="14" y="3"/>
                    <a:pt x="13" y="2"/>
                  </a:cubicBezTo>
                  <a:cubicBezTo>
                    <a:pt x="13" y="2"/>
                    <a:pt x="18" y="1"/>
                    <a:pt x="22" y="1"/>
                  </a:cubicBezTo>
                  <a:cubicBezTo>
                    <a:pt x="23" y="1"/>
                    <a:pt x="24" y="1"/>
                    <a:pt x="25" y="1"/>
                  </a:cubicBezTo>
                  <a:cubicBezTo>
                    <a:pt x="23" y="0"/>
                    <a:pt x="21" y="0"/>
                    <a:pt x="20" y="0"/>
                  </a:cubicBezTo>
                  <a:cubicBezTo>
                    <a:pt x="18" y="0"/>
                    <a:pt x="17" y="0"/>
                    <a:pt x="1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886">
              <a:extLst>
                <a:ext uri="{FF2B5EF4-FFF2-40B4-BE49-F238E27FC236}">
                  <a16:creationId xmlns:a16="http://schemas.microsoft.com/office/drawing/2014/main" id="{328DFF38-A43F-4CC1-A482-8893283F4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76013" y="1289051"/>
              <a:ext cx="98425" cy="79375"/>
            </a:xfrm>
            <a:custGeom>
              <a:avLst/>
              <a:gdLst>
                <a:gd name="T0" fmla="*/ 15 w 30"/>
                <a:gd name="T1" fmla="*/ 0 h 24"/>
                <a:gd name="T2" fmla="*/ 0 w 30"/>
                <a:gd name="T3" fmla="*/ 5 h 24"/>
                <a:gd name="T4" fmla="*/ 10 w 30"/>
                <a:gd name="T5" fmla="*/ 3 h 24"/>
                <a:gd name="T6" fmla="*/ 14 w 30"/>
                <a:gd name="T7" fmla="*/ 4 h 24"/>
                <a:gd name="T8" fmla="*/ 2 w 30"/>
                <a:gd name="T9" fmla="*/ 14 h 24"/>
                <a:gd name="T10" fmla="*/ 16 w 30"/>
                <a:gd name="T11" fmla="*/ 7 h 24"/>
                <a:gd name="T12" fmla="*/ 17 w 30"/>
                <a:gd name="T13" fmla="*/ 7 h 24"/>
                <a:gd name="T14" fmla="*/ 16 w 30"/>
                <a:gd name="T15" fmla="*/ 18 h 24"/>
                <a:gd name="T16" fmla="*/ 21 w 30"/>
                <a:gd name="T17" fmla="*/ 9 h 24"/>
                <a:gd name="T18" fmla="*/ 22 w 30"/>
                <a:gd name="T19" fmla="*/ 9 h 24"/>
                <a:gd name="T20" fmla="*/ 23 w 30"/>
                <a:gd name="T21" fmla="*/ 19 h 24"/>
                <a:gd name="T22" fmla="*/ 26 w 30"/>
                <a:gd name="T23" fmla="*/ 11 h 24"/>
                <a:gd name="T24" fmla="*/ 30 w 30"/>
                <a:gd name="T25" fmla="*/ 24 h 24"/>
                <a:gd name="T26" fmla="*/ 30 w 30"/>
                <a:gd name="T27" fmla="*/ 23 h 24"/>
                <a:gd name="T28" fmla="*/ 29 w 30"/>
                <a:gd name="T29" fmla="*/ 18 h 24"/>
                <a:gd name="T30" fmla="*/ 22 w 30"/>
                <a:gd name="T31" fmla="*/ 5 h 24"/>
                <a:gd name="T32" fmla="*/ 22 w 30"/>
                <a:gd name="T33" fmla="*/ 5 h 24"/>
                <a:gd name="T34" fmla="*/ 22 w 30"/>
                <a:gd name="T35" fmla="*/ 5 h 24"/>
                <a:gd name="T36" fmla="*/ 18 w 30"/>
                <a:gd name="T37" fmla="*/ 1 h 24"/>
                <a:gd name="T38" fmla="*/ 15 w 30"/>
                <a:gd name="T3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" h="24">
                  <a:moveTo>
                    <a:pt x="15" y="0"/>
                  </a:moveTo>
                  <a:cubicBezTo>
                    <a:pt x="11" y="0"/>
                    <a:pt x="5" y="2"/>
                    <a:pt x="0" y="5"/>
                  </a:cubicBezTo>
                  <a:cubicBezTo>
                    <a:pt x="1" y="5"/>
                    <a:pt x="6" y="3"/>
                    <a:pt x="10" y="3"/>
                  </a:cubicBezTo>
                  <a:cubicBezTo>
                    <a:pt x="12" y="3"/>
                    <a:pt x="13" y="3"/>
                    <a:pt x="14" y="4"/>
                  </a:cubicBezTo>
                  <a:cubicBezTo>
                    <a:pt x="14" y="4"/>
                    <a:pt x="8" y="6"/>
                    <a:pt x="2" y="14"/>
                  </a:cubicBezTo>
                  <a:cubicBezTo>
                    <a:pt x="3" y="13"/>
                    <a:pt x="12" y="7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20" y="9"/>
                    <a:pt x="16" y="18"/>
                    <a:pt x="16" y="18"/>
                  </a:cubicBezTo>
                  <a:cubicBezTo>
                    <a:pt x="16" y="18"/>
                    <a:pt x="21" y="12"/>
                    <a:pt x="2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9"/>
                    <a:pt x="24" y="14"/>
                    <a:pt x="23" y="19"/>
                  </a:cubicBezTo>
                  <a:cubicBezTo>
                    <a:pt x="23" y="19"/>
                    <a:pt x="26" y="14"/>
                    <a:pt x="26" y="11"/>
                  </a:cubicBezTo>
                  <a:cubicBezTo>
                    <a:pt x="26" y="11"/>
                    <a:pt x="29" y="17"/>
                    <a:pt x="30" y="24"/>
                  </a:cubicBezTo>
                  <a:cubicBezTo>
                    <a:pt x="30" y="24"/>
                    <a:pt x="30" y="24"/>
                    <a:pt x="30" y="23"/>
                  </a:cubicBezTo>
                  <a:cubicBezTo>
                    <a:pt x="30" y="21"/>
                    <a:pt x="29" y="19"/>
                    <a:pt x="29" y="18"/>
                  </a:cubicBezTo>
                  <a:cubicBezTo>
                    <a:pt x="29" y="7"/>
                    <a:pt x="25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5"/>
                    <a:pt x="20" y="3"/>
                    <a:pt x="18" y="1"/>
                  </a:cubicBezTo>
                  <a:cubicBezTo>
                    <a:pt x="17" y="0"/>
                    <a:pt x="16" y="0"/>
                    <a:pt x="15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887">
              <a:extLst>
                <a:ext uri="{FF2B5EF4-FFF2-40B4-BE49-F238E27FC236}">
                  <a16:creationId xmlns:a16="http://schemas.microsoft.com/office/drawing/2014/main" id="{D7E2227F-E724-450E-BC98-95713EC26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85551" y="1487488"/>
              <a:ext cx="68263" cy="122238"/>
            </a:xfrm>
            <a:custGeom>
              <a:avLst/>
              <a:gdLst>
                <a:gd name="T0" fmla="*/ 8 w 21"/>
                <a:gd name="T1" fmla="*/ 0 h 37"/>
                <a:gd name="T2" fmla="*/ 16 w 21"/>
                <a:gd name="T3" fmla="*/ 13 h 37"/>
                <a:gd name="T4" fmla="*/ 15 w 21"/>
                <a:gd name="T5" fmla="*/ 14 h 37"/>
                <a:gd name="T6" fmla="*/ 15 w 21"/>
                <a:gd name="T7" fmla="*/ 14 h 37"/>
                <a:gd name="T8" fmla="*/ 1 w 21"/>
                <a:gd name="T9" fmla="*/ 5 h 37"/>
                <a:gd name="T10" fmla="*/ 14 w 21"/>
                <a:gd name="T11" fmla="*/ 19 h 37"/>
                <a:gd name="T12" fmla="*/ 10 w 21"/>
                <a:gd name="T13" fmla="*/ 21 h 37"/>
                <a:gd name="T14" fmla="*/ 3 w 21"/>
                <a:gd name="T15" fmla="*/ 20 h 37"/>
                <a:gd name="T16" fmla="*/ 13 w 21"/>
                <a:gd name="T17" fmla="*/ 24 h 37"/>
                <a:gd name="T18" fmla="*/ 13 w 21"/>
                <a:gd name="T19" fmla="*/ 24 h 37"/>
                <a:gd name="T20" fmla="*/ 15 w 21"/>
                <a:gd name="T21" fmla="*/ 25 h 37"/>
                <a:gd name="T22" fmla="*/ 6 w 21"/>
                <a:gd name="T23" fmla="*/ 27 h 37"/>
                <a:gd name="T24" fmla="*/ 0 w 21"/>
                <a:gd name="T25" fmla="*/ 27 h 37"/>
                <a:gd name="T26" fmla="*/ 11 w 21"/>
                <a:gd name="T27" fmla="*/ 30 h 37"/>
                <a:gd name="T28" fmla="*/ 13 w 21"/>
                <a:gd name="T29" fmla="*/ 30 h 37"/>
                <a:gd name="T30" fmla="*/ 13 w 21"/>
                <a:gd name="T31" fmla="*/ 30 h 37"/>
                <a:gd name="T32" fmla="*/ 15 w 21"/>
                <a:gd name="T33" fmla="*/ 30 h 37"/>
                <a:gd name="T34" fmla="*/ 5 w 21"/>
                <a:gd name="T35" fmla="*/ 37 h 37"/>
                <a:gd name="T36" fmla="*/ 19 w 21"/>
                <a:gd name="T37" fmla="*/ 29 h 37"/>
                <a:gd name="T38" fmla="*/ 19 w 21"/>
                <a:gd name="T39" fmla="*/ 28 h 37"/>
                <a:gd name="T40" fmla="*/ 19 w 21"/>
                <a:gd name="T41" fmla="*/ 25 h 37"/>
                <a:gd name="T42" fmla="*/ 20 w 21"/>
                <a:gd name="T43" fmla="*/ 23 h 37"/>
                <a:gd name="T44" fmla="*/ 21 w 21"/>
                <a:gd name="T45" fmla="*/ 20 h 37"/>
                <a:gd name="T46" fmla="*/ 16 w 21"/>
                <a:gd name="T47" fmla="*/ 9 h 37"/>
                <a:gd name="T48" fmla="*/ 8 w 21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" h="37">
                  <a:moveTo>
                    <a:pt x="8" y="0"/>
                  </a:moveTo>
                  <a:cubicBezTo>
                    <a:pt x="9" y="1"/>
                    <a:pt x="15" y="8"/>
                    <a:pt x="16" y="13"/>
                  </a:cubicBezTo>
                  <a:cubicBezTo>
                    <a:pt x="16" y="14"/>
                    <a:pt x="16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3" y="11"/>
                    <a:pt x="8" y="7"/>
                    <a:pt x="1" y="5"/>
                  </a:cubicBezTo>
                  <a:cubicBezTo>
                    <a:pt x="1" y="5"/>
                    <a:pt x="14" y="15"/>
                    <a:pt x="14" y="19"/>
                  </a:cubicBezTo>
                  <a:cubicBezTo>
                    <a:pt x="14" y="20"/>
                    <a:pt x="12" y="21"/>
                    <a:pt x="10" y="21"/>
                  </a:cubicBezTo>
                  <a:cubicBezTo>
                    <a:pt x="7" y="21"/>
                    <a:pt x="3" y="20"/>
                    <a:pt x="3" y="20"/>
                  </a:cubicBezTo>
                  <a:cubicBezTo>
                    <a:pt x="3" y="20"/>
                    <a:pt x="9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6" y="24"/>
                    <a:pt x="15" y="25"/>
                  </a:cubicBezTo>
                  <a:cubicBezTo>
                    <a:pt x="15" y="26"/>
                    <a:pt x="10" y="27"/>
                    <a:pt x="6" y="27"/>
                  </a:cubicBezTo>
                  <a:cubicBezTo>
                    <a:pt x="4" y="27"/>
                    <a:pt x="2" y="27"/>
                    <a:pt x="0" y="27"/>
                  </a:cubicBezTo>
                  <a:cubicBezTo>
                    <a:pt x="1" y="27"/>
                    <a:pt x="6" y="30"/>
                    <a:pt x="11" y="30"/>
                  </a:cubicBezTo>
                  <a:cubicBezTo>
                    <a:pt x="11" y="30"/>
                    <a:pt x="12" y="30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5" y="30"/>
                    <a:pt x="15" y="30"/>
                  </a:cubicBezTo>
                  <a:cubicBezTo>
                    <a:pt x="15" y="31"/>
                    <a:pt x="9" y="36"/>
                    <a:pt x="5" y="37"/>
                  </a:cubicBezTo>
                  <a:cubicBezTo>
                    <a:pt x="13" y="36"/>
                    <a:pt x="19" y="31"/>
                    <a:pt x="19" y="29"/>
                  </a:cubicBezTo>
                  <a:cubicBezTo>
                    <a:pt x="19" y="29"/>
                    <a:pt x="19" y="29"/>
                    <a:pt x="19" y="28"/>
                  </a:cubicBezTo>
                  <a:cubicBezTo>
                    <a:pt x="19" y="27"/>
                    <a:pt x="19" y="26"/>
                    <a:pt x="19" y="25"/>
                  </a:cubicBezTo>
                  <a:cubicBezTo>
                    <a:pt x="19" y="25"/>
                    <a:pt x="19" y="24"/>
                    <a:pt x="20" y="23"/>
                  </a:cubicBezTo>
                  <a:cubicBezTo>
                    <a:pt x="21" y="23"/>
                    <a:pt x="21" y="21"/>
                    <a:pt x="21" y="20"/>
                  </a:cubicBezTo>
                  <a:cubicBezTo>
                    <a:pt x="21" y="17"/>
                    <a:pt x="20" y="14"/>
                    <a:pt x="16" y="9"/>
                  </a:cubicBezTo>
                  <a:cubicBezTo>
                    <a:pt x="14" y="6"/>
                    <a:pt x="12" y="3"/>
                    <a:pt x="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888">
              <a:extLst>
                <a:ext uri="{FF2B5EF4-FFF2-40B4-BE49-F238E27FC236}">
                  <a16:creationId xmlns:a16="http://schemas.microsoft.com/office/drawing/2014/main" id="{68ECFD01-F7AF-4A52-BBFA-E75CA45DD9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23626" y="1673226"/>
              <a:ext cx="104775" cy="71438"/>
            </a:xfrm>
            <a:custGeom>
              <a:avLst/>
              <a:gdLst>
                <a:gd name="T0" fmla="*/ 11 w 32"/>
                <a:gd name="T1" fmla="*/ 0 h 22"/>
                <a:gd name="T2" fmla="*/ 14 w 32"/>
                <a:gd name="T3" fmla="*/ 13 h 22"/>
                <a:gd name="T4" fmla="*/ 13 w 32"/>
                <a:gd name="T5" fmla="*/ 18 h 22"/>
                <a:gd name="T6" fmla="*/ 0 w 32"/>
                <a:gd name="T7" fmla="*/ 4 h 22"/>
                <a:gd name="T8" fmla="*/ 9 w 32"/>
                <a:gd name="T9" fmla="*/ 19 h 22"/>
                <a:gd name="T10" fmla="*/ 0 w 32"/>
                <a:gd name="T11" fmla="*/ 14 h 22"/>
                <a:gd name="T12" fmla="*/ 14 w 32"/>
                <a:gd name="T13" fmla="*/ 22 h 22"/>
                <a:gd name="T14" fmla="*/ 15 w 32"/>
                <a:gd name="T15" fmla="*/ 22 h 22"/>
                <a:gd name="T16" fmla="*/ 20 w 32"/>
                <a:gd name="T17" fmla="*/ 19 h 22"/>
                <a:gd name="T18" fmla="*/ 21 w 32"/>
                <a:gd name="T19" fmla="*/ 19 h 22"/>
                <a:gd name="T20" fmla="*/ 22 w 32"/>
                <a:gd name="T21" fmla="*/ 19 h 22"/>
                <a:gd name="T22" fmla="*/ 31 w 32"/>
                <a:gd name="T23" fmla="*/ 9 h 22"/>
                <a:gd name="T24" fmla="*/ 32 w 32"/>
                <a:gd name="T25" fmla="*/ 3 h 22"/>
                <a:gd name="T26" fmla="*/ 26 w 32"/>
                <a:gd name="T27" fmla="*/ 14 h 22"/>
                <a:gd name="T28" fmla="*/ 27 w 32"/>
                <a:gd name="T29" fmla="*/ 2 h 22"/>
                <a:gd name="T30" fmla="*/ 21 w 32"/>
                <a:gd name="T31" fmla="*/ 14 h 22"/>
                <a:gd name="T32" fmla="*/ 21 w 32"/>
                <a:gd name="T33" fmla="*/ 14 h 22"/>
                <a:gd name="T34" fmla="*/ 19 w 32"/>
                <a:gd name="T35" fmla="*/ 2 h 22"/>
                <a:gd name="T36" fmla="*/ 17 w 32"/>
                <a:gd name="T37" fmla="*/ 15 h 22"/>
                <a:gd name="T38" fmla="*/ 17 w 32"/>
                <a:gd name="T39" fmla="*/ 15 h 22"/>
                <a:gd name="T40" fmla="*/ 11 w 32"/>
                <a:gd name="T4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22">
                  <a:moveTo>
                    <a:pt x="11" y="0"/>
                  </a:moveTo>
                  <a:cubicBezTo>
                    <a:pt x="11" y="2"/>
                    <a:pt x="13" y="9"/>
                    <a:pt x="14" y="13"/>
                  </a:cubicBezTo>
                  <a:cubicBezTo>
                    <a:pt x="14" y="16"/>
                    <a:pt x="13" y="18"/>
                    <a:pt x="13" y="18"/>
                  </a:cubicBezTo>
                  <a:cubicBezTo>
                    <a:pt x="8" y="17"/>
                    <a:pt x="0" y="4"/>
                    <a:pt x="0" y="4"/>
                  </a:cubicBezTo>
                  <a:cubicBezTo>
                    <a:pt x="2" y="13"/>
                    <a:pt x="9" y="19"/>
                    <a:pt x="9" y="19"/>
                  </a:cubicBezTo>
                  <a:cubicBezTo>
                    <a:pt x="5" y="18"/>
                    <a:pt x="0" y="14"/>
                    <a:pt x="0" y="14"/>
                  </a:cubicBezTo>
                  <a:cubicBezTo>
                    <a:pt x="5" y="19"/>
                    <a:pt x="11" y="22"/>
                    <a:pt x="14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8" y="21"/>
                    <a:pt x="18" y="19"/>
                    <a:pt x="20" y="19"/>
                  </a:cubicBezTo>
                  <a:cubicBezTo>
                    <a:pt x="20" y="19"/>
                    <a:pt x="20" y="19"/>
                    <a:pt x="21" y="19"/>
                  </a:cubicBezTo>
                  <a:cubicBezTo>
                    <a:pt x="21" y="19"/>
                    <a:pt x="21" y="19"/>
                    <a:pt x="22" y="19"/>
                  </a:cubicBezTo>
                  <a:cubicBezTo>
                    <a:pt x="24" y="19"/>
                    <a:pt x="28" y="17"/>
                    <a:pt x="31" y="9"/>
                  </a:cubicBezTo>
                  <a:cubicBezTo>
                    <a:pt x="31" y="7"/>
                    <a:pt x="32" y="5"/>
                    <a:pt x="32" y="3"/>
                  </a:cubicBezTo>
                  <a:cubicBezTo>
                    <a:pt x="31" y="7"/>
                    <a:pt x="26" y="14"/>
                    <a:pt x="26" y="14"/>
                  </a:cubicBezTo>
                  <a:cubicBezTo>
                    <a:pt x="27" y="12"/>
                    <a:pt x="27" y="4"/>
                    <a:pt x="27" y="2"/>
                  </a:cubicBezTo>
                  <a:cubicBezTo>
                    <a:pt x="27" y="6"/>
                    <a:pt x="23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0" y="14"/>
                    <a:pt x="19" y="4"/>
                    <a:pt x="19" y="2"/>
                  </a:cubicBezTo>
                  <a:cubicBezTo>
                    <a:pt x="19" y="4"/>
                    <a:pt x="19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5" y="14"/>
                    <a:pt x="12" y="3"/>
                    <a:pt x="1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889">
              <a:extLst>
                <a:ext uri="{FF2B5EF4-FFF2-40B4-BE49-F238E27FC236}">
                  <a16:creationId xmlns:a16="http://schemas.microsoft.com/office/drawing/2014/main" id="{5C4A8191-8147-41E6-A330-E686D3804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1226" y="1603376"/>
              <a:ext cx="6350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890">
              <a:extLst>
                <a:ext uri="{FF2B5EF4-FFF2-40B4-BE49-F238E27FC236}">
                  <a16:creationId xmlns:a16="http://schemas.microsoft.com/office/drawing/2014/main" id="{94C4D8D6-4E76-447D-AA71-CFBE987260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98201" y="1520826"/>
              <a:ext cx="82550" cy="122238"/>
            </a:xfrm>
            <a:custGeom>
              <a:avLst/>
              <a:gdLst>
                <a:gd name="T0" fmla="*/ 10 w 25"/>
                <a:gd name="T1" fmla="*/ 0 h 37"/>
                <a:gd name="T2" fmla="*/ 3 w 25"/>
                <a:gd name="T3" fmla="*/ 9 h 37"/>
                <a:gd name="T4" fmla="*/ 0 w 25"/>
                <a:gd name="T5" fmla="*/ 19 h 37"/>
                <a:gd name="T6" fmla="*/ 2 w 25"/>
                <a:gd name="T7" fmla="*/ 23 h 37"/>
                <a:gd name="T8" fmla="*/ 3 w 25"/>
                <a:gd name="T9" fmla="*/ 25 h 37"/>
                <a:gd name="T10" fmla="*/ 3 w 25"/>
                <a:gd name="T11" fmla="*/ 27 h 37"/>
                <a:gd name="T12" fmla="*/ 3 w 25"/>
                <a:gd name="T13" fmla="*/ 29 h 37"/>
                <a:gd name="T14" fmla="*/ 24 w 25"/>
                <a:gd name="T15" fmla="*/ 37 h 37"/>
                <a:gd name="T16" fmla="*/ 25 w 25"/>
                <a:gd name="T17" fmla="*/ 37 h 37"/>
                <a:gd name="T18" fmla="*/ 12 w 25"/>
                <a:gd name="T19" fmla="*/ 31 h 37"/>
                <a:gd name="T20" fmla="*/ 22 w 25"/>
                <a:gd name="T21" fmla="*/ 25 h 37"/>
                <a:gd name="T22" fmla="*/ 12 w 25"/>
                <a:gd name="T23" fmla="*/ 27 h 37"/>
                <a:gd name="T24" fmla="*/ 10 w 25"/>
                <a:gd name="T25" fmla="*/ 26 h 37"/>
                <a:gd name="T26" fmla="*/ 22 w 25"/>
                <a:gd name="T27" fmla="*/ 18 h 37"/>
                <a:gd name="T28" fmla="*/ 9 w 25"/>
                <a:gd name="T29" fmla="*/ 22 h 37"/>
                <a:gd name="T30" fmla="*/ 9 w 25"/>
                <a:gd name="T31" fmla="*/ 22 h 37"/>
                <a:gd name="T32" fmla="*/ 17 w 25"/>
                <a:gd name="T33" fmla="*/ 9 h 37"/>
                <a:gd name="T34" fmla="*/ 6 w 25"/>
                <a:gd name="T35" fmla="*/ 17 h 37"/>
                <a:gd name="T36" fmla="*/ 5 w 25"/>
                <a:gd name="T37" fmla="*/ 16 h 37"/>
                <a:gd name="T38" fmla="*/ 10 w 25"/>
                <a:gd name="T3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37">
                  <a:moveTo>
                    <a:pt x="10" y="0"/>
                  </a:moveTo>
                  <a:cubicBezTo>
                    <a:pt x="7" y="2"/>
                    <a:pt x="5" y="6"/>
                    <a:pt x="3" y="9"/>
                  </a:cubicBezTo>
                  <a:cubicBezTo>
                    <a:pt x="1" y="13"/>
                    <a:pt x="0" y="16"/>
                    <a:pt x="0" y="19"/>
                  </a:cubicBezTo>
                  <a:cubicBezTo>
                    <a:pt x="0" y="21"/>
                    <a:pt x="1" y="23"/>
                    <a:pt x="2" y="23"/>
                  </a:cubicBezTo>
                  <a:cubicBezTo>
                    <a:pt x="3" y="24"/>
                    <a:pt x="3" y="25"/>
                    <a:pt x="3" y="25"/>
                  </a:cubicBezTo>
                  <a:cubicBezTo>
                    <a:pt x="3" y="26"/>
                    <a:pt x="3" y="27"/>
                    <a:pt x="3" y="27"/>
                  </a:cubicBezTo>
                  <a:cubicBezTo>
                    <a:pt x="3" y="28"/>
                    <a:pt x="3" y="28"/>
                    <a:pt x="3" y="29"/>
                  </a:cubicBezTo>
                  <a:cubicBezTo>
                    <a:pt x="4" y="31"/>
                    <a:pt x="14" y="37"/>
                    <a:pt x="24" y="37"/>
                  </a:cubicBezTo>
                  <a:cubicBezTo>
                    <a:pt x="24" y="37"/>
                    <a:pt x="24" y="37"/>
                    <a:pt x="25" y="37"/>
                  </a:cubicBezTo>
                  <a:cubicBezTo>
                    <a:pt x="20" y="37"/>
                    <a:pt x="14" y="34"/>
                    <a:pt x="12" y="31"/>
                  </a:cubicBezTo>
                  <a:cubicBezTo>
                    <a:pt x="10" y="29"/>
                    <a:pt x="17" y="27"/>
                    <a:pt x="22" y="25"/>
                  </a:cubicBezTo>
                  <a:cubicBezTo>
                    <a:pt x="19" y="26"/>
                    <a:pt x="15" y="27"/>
                    <a:pt x="12" y="27"/>
                  </a:cubicBezTo>
                  <a:cubicBezTo>
                    <a:pt x="11" y="27"/>
                    <a:pt x="11" y="27"/>
                    <a:pt x="10" y="26"/>
                  </a:cubicBezTo>
                  <a:cubicBezTo>
                    <a:pt x="10" y="24"/>
                    <a:pt x="21" y="18"/>
                    <a:pt x="22" y="18"/>
                  </a:cubicBezTo>
                  <a:cubicBezTo>
                    <a:pt x="22" y="18"/>
                    <a:pt x="12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7" y="21"/>
                    <a:pt x="16" y="11"/>
                    <a:pt x="17" y="9"/>
                  </a:cubicBezTo>
                  <a:cubicBezTo>
                    <a:pt x="16" y="10"/>
                    <a:pt x="10" y="17"/>
                    <a:pt x="6" y="17"/>
                  </a:cubicBezTo>
                  <a:cubicBezTo>
                    <a:pt x="5" y="17"/>
                    <a:pt x="5" y="16"/>
                    <a:pt x="5" y="16"/>
                  </a:cubicBezTo>
                  <a:cubicBezTo>
                    <a:pt x="2" y="12"/>
                    <a:pt x="9" y="1"/>
                    <a:pt x="1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891">
              <a:extLst>
                <a:ext uri="{FF2B5EF4-FFF2-40B4-BE49-F238E27FC236}">
                  <a16:creationId xmlns:a16="http://schemas.microsoft.com/office/drawing/2014/main" id="{756DA872-6985-4C3D-AA89-9040DD29B68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1688" y="1444626"/>
              <a:ext cx="254000" cy="161925"/>
            </a:xfrm>
            <a:custGeom>
              <a:avLst/>
              <a:gdLst>
                <a:gd name="T0" fmla="*/ 2 w 77"/>
                <a:gd name="T1" fmla="*/ 18 h 49"/>
                <a:gd name="T2" fmla="*/ 9 w 77"/>
                <a:gd name="T3" fmla="*/ 5 h 49"/>
                <a:gd name="T4" fmla="*/ 14 w 77"/>
                <a:gd name="T5" fmla="*/ 1 h 49"/>
                <a:gd name="T6" fmla="*/ 28 w 77"/>
                <a:gd name="T7" fmla="*/ 3 h 49"/>
                <a:gd name="T8" fmla="*/ 41 w 77"/>
                <a:gd name="T9" fmla="*/ 8 h 49"/>
                <a:gd name="T10" fmla="*/ 28 w 77"/>
                <a:gd name="T11" fmla="*/ 9 h 49"/>
                <a:gd name="T12" fmla="*/ 48 w 77"/>
                <a:gd name="T13" fmla="*/ 11 h 49"/>
                <a:gd name="T14" fmla="*/ 73 w 77"/>
                <a:gd name="T15" fmla="*/ 25 h 49"/>
                <a:gd name="T16" fmla="*/ 72 w 77"/>
                <a:gd name="T17" fmla="*/ 25 h 49"/>
                <a:gd name="T18" fmla="*/ 75 w 77"/>
                <a:gd name="T19" fmla="*/ 43 h 49"/>
                <a:gd name="T20" fmla="*/ 58 w 77"/>
                <a:gd name="T21" fmla="*/ 46 h 49"/>
                <a:gd name="T22" fmla="*/ 42 w 77"/>
                <a:gd name="T23" fmla="*/ 49 h 49"/>
                <a:gd name="T24" fmla="*/ 29 w 77"/>
                <a:gd name="T25" fmla="*/ 46 h 49"/>
                <a:gd name="T26" fmla="*/ 28 w 77"/>
                <a:gd name="T27" fmla="*/ 46 h 49"/>
                <a:gd name="T28" fmla="*/ 11 w 77"/>
                <a:gd name="T29" fmla="*/ 40 h 49"/>
                <a:gd name="T30" fmla="*/ 2 w 77"/>
                <a:gd name="T31" fmla="*/ 24 h 49"/>
                <a:gd name="T32" fmla="*/ 2 w 77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49">
                  <a:moveTo>
                    <a:pt x="2" y="18"/>
                  </a:moveTo>
                  <a:cubicBezTo>
                    <a:pt x="4" y="15"/>
                    <a:pt x="4" y="11"/>
                    <a:pt x="9" y="5"/>
                  </a:cubicBezTo>
                  <a:cubicBezTo>
                    <a:pt x="10" y="4"/>
                    <a:pt x="12" y="3"/>
                    <a:pt x="14" y="1"/>
                  </a:cubicBezTo>
                  <a:cubicBezTo>
                    <a:pt x="17" y="0"/>
                    <a:pt x="22" y="1"/>
                    <a:pt x="28" y="3"/>
                  </a:cubicBezTo>
                  <a:cubicBezTo>
                    <a:pt x="32" y="4"/>
                    <a:pt x="36" y="6"/>
                    <a:pt x="41" y="8"/>
                  </a:cubicBezTo>
                  <a:cubicBezTo>
                    <a:pt x="35" y="8"/>
                    <a:pt x="30" y="9"/>
                    <a:pt x="28" y="9"/>
                  </a:cubicBezTo>
                  <a:cubicBezTo>
                    <a:pt x="33" y="9"/>
                    <a:pt x="41" y="10"/>
                    <a:pt x="48" y="11"/>
                  </a:cubicBezTo>
                  <a:cubicBezTo>
                    <a:pt x="57" y="16"/>
                    <a:pt x="67" y="21"/>
                    <a:pt x="73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59" y="30"/>
                    <a:pt x="77" y="43"/>
                    <a:pt x="75" y="43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2" y="49"/>
                    <a:pt x="36" y="48"/>
                    <a:pt x="29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2" y="45"/>
                    <a:pt x="15" y="42"/>
                    <a:pt x="11" y="40"/>
                  </a:cubicBezTo>
                  <a:cubicBezTo>
                    <a:pt x="4" y="34"/>
                    <a:pt x="3" y="26"/>
                    <a:pt x="2" y="24"/>
                  </a:cubicBezTo>
                  <a:cubicBezTo>
                    <a:pt x="2" y="23"/>
                    <a:pt x="0" y="21"/>
                    <a:pt x="2" y="18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892">
              <a:extLst>
                <a:ext uri="{FF2B5EF4-FFF2-40B4-BE49-F238E27FC236}">
                  <a16:creationId xmlns:a16="http://schemas.microsoft.com/office/drawing/2014/main" id="{DC1AB4D6-18EC-4DE9-A6E1-BD6DC682E7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94863" y="1460501"/>
              <a:ext cx="98425" cy="125413"/>
            </a:xfrm>
            <a:custGeom>
              <a:avLst/>
              <a:gdLst>
                <a:gd name="T0" fmla="*/ 15 w 30"/>
                <a:gd name="T1" fmla="*/ 33 h 38"/>
                <a:gd name="T2" fmla="*/ 12 w 30"/>
                <a:gd name="T3" fmla="*/ 36 h 38"/>
                <a:gd name="T4" fmla="*/ 17 w 30"/>
                <a:gd name="T5" fmla="*/ 38 h 38"/>
                <a:gd name="T6" fmla="*/ 19 w 30"/>
                <a:gd name="T7" fmla="*/ 36 h 38"/>
                <a:gd name="T8" fmla="*/ 15 w 30"/>
                <a:gd name="T9" fmla="*/ 33 h 38"/>
                <a:gd name="T10" fmla="*/ 25 w 30"/>
                <a:gd name="T11" fmla="*/ 24 h 38"/>
                <a:gd name="T12" fmla="*/ 24 w 30"/>
                <a:gd name="T13" fmla="*/ 25 h 38"/>
                <a:gd name="T14" fmla="*/ 30 w 30"/>
                <a:gd name="T15" fmla="*/ 26 h 38"/>
                <a:gd name="T16" fmla="*/ 25 w 30"/>
                <a:gd name="T17" fmla="*/ 24 h 38"/>
                <a:gd name="T18" fmla="*/ 18 w 30"/>
                <a:gd name="T19" fmla="*/ 21 h 38"/>
                <a:gd name="T20" fmla="*/ 6 w 30"/>
                <a:gd name="T21" fmla="*/ 30 h 38"/>
                <a:gd name="T22" fmla="*/ 10 w 30"/>
                <a:gd name="T23" fmla="*/ 35 h 38"/>
                <a:gd name="T24" fmla="*/ 11 w 30"/>
                <a:gd name="T25" fmla="*/ 35 h 38"/>
                <a:gd name="T26" fmla="*/ 13 w 30"/>
                <a:gd name="T27" fmla="*/ 32 h 38"/>
                <a:gd name="T28" fmla="*/ 11 w 30"/>
                <a:gd name="T29" fmla="*/ 27 h 38"/>
                <a:gd name="T30" fmla="*/ 18 w 30"/>
                <a:gd name="T31" fmla="*/ 24 h 38"/>
                <a:gd name="T32" fmla="*/ 22 w 30"/>
                <a:gd name="T33" fmla="*/ 24 h 38"/>
                <a:gd name="T34" fmla="*/ 23 w 30"/>
                <a:gd name="T35" fmla="*/ 23 h 38"/>
                <a:gd name="T36" fmla="*/ 18 w 30"/>
                <a:gd name="T37" fmla="*/ 21 h 38"/>
                <a:gd name="T38" fmla="*/ 15 w 30"/>
                <a:gd name="T39" fmla="*/ 13 h 38"/>
                <a:gd name="T40" fmla="*/ 1 w 30"/>
                <a:gd name="T41" fmla="*/ 19 h 38"/>
                <a:gd name="T42" fmla="*/ 5 w 30"/>
                <a:gd name="T43" fmla="*/ 29 h 38"/>
                <a:gd name="T44" fmla="*/ 16 w 30"/>
                <a:gd name="T45" fmla="*/ 20 h 38"/>
                <a:gd name="T46" fmla="*/ 12 w 30"/>
                <a:gd name="T47" fmla="*/ 16 h 38"/>
                <a:gd name="T48" fmla="*/ 15 w 30"/>
                <a:gd name="T49" fmla="*/ 13 h 38"/>
                <a:gd name="T50" fmla="*/ 15 w 30"/>
                <a:gd name="T51" fmla="*/ 13 h 38"/>
                <a:gd name="T52" fmla="*/ 10 w 30"/>
                <a:gd name="T53" fmla="*/ 6 h 38"/>
                <a:gd name="T54" fmla="*/ 3 w 30"/>
                <a:gd name="T55" fmla="*/ 8 h 38"/>
                <a:gd name="T56" fmla="*/ 1 w 30"/>
                <a:gd name="T57" fmla="*/ 13 h 38"/>
                <a:gd name="T58" fmla="*/ 0 w 30"/>
                <a:gd name="T59" fmla="*/ 16 h 38"/>
                <a:gd name="T60" fmla="*/ 0 w 30"/>
                <a:gd name="T61" fmla="*/ 17 h 38"/>
                <a:gd name="T62" fmla="*/ 14 w 30"/>
                <a:gd name="T63" fmla="*/ 11 h 38"/>
                <a:gd name="T64" fmla="*/ 13 w 30"/>
                <a:gd name="T65" fmla="*/ 10 h 38"/>
                <a:gd name="T66" fmla="*/ 9 w 30"/>
                <a:gd name="T67" fmla="*/ 7 h 38"/>
                <a:gd name="T68" fmla="*/ 10 w 30"/>
                <a:gd name="T69" fmla="*/ 6 h 38"/>
                <a:gd name="T70" fmla="*/ 8 w 30"/>
                <a:gd name="T71" fmla="*/ 0 h 38"/>
                <a:gd name="T72" fmla="*/ 8 w 30"/>
                <a:gd name="T73" fmla="*/ 0 h 38"/>
                <a:gd name="T74" fmla="*/ 5 w 30"/>
                <a:gd name="T75" fmla="*/ 5 h 38"/>
                <a:gd name="T76" fmla="*/ 9 w 30"/>
                <a:gd name="T77" fmla="*/ 3 h 38"/>
                <a:gd name="T78" fmla="*/ 8 w 30"/>
                <a:gd name="T7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" h="38">
                  <a:moveTo>
                    <a:pt x="15" y="33"/>
                  </a:moveTo>
                  <a:cubicBezTo>
                    <a:pt x="14" y="34"/>
                    <a:pt x="13" y="35"/>
                    <a:pt x="12" y="36"/>
                  </a:cubicBezTo>
                  <a:cubicBezTo>
                    <a:pt x="14" y="37"/>
                    <a:pt x="15" y="37"/>
                    <a:pt x="17" y="38"/>
                  </a:cubicBezTo>
                  <a:cubicBezTo>
                    <a:pt x="17" y="37"/>
                    <a:pt x="18" y="37"/>
                    <a:pt x="19" y="36"/>
                  </a:cubicBezTo>
                  <a:cubicBezTo>
                    <a:pt x="17" y="35"/>
                    <a:pt x="16" y="34"/>
                    <a:pt x="15" y="33"/>
                  </a:cubicBezTo>
                  <a:moveTo>
                    <a:pt x="25" y="24"/>
                  </a:moveTo>
                  <a:cubicBezTo>
                    <a:pt x="25" y="24"/>
                    <a:pt x="24" y="25"/>
                    <a:pt x="24" y="25"/>
                  </a:cubicBezTo>
                  <a:cubicBezTo>
                    <a:pt x="27" y="25"/>
                    <a:pt x="29" y="26"/>
                    <a:pt x="30" y="26"/>
                  </a:cubicBezTo>
                  <a:cubicBezTo>
                    <a:pt x="29" y="26"/>
                    <a:pt x="27" y="25"/>
                    <a:pt x="25" y="24"/>
                  </a:cubicBezTo>
                  <a:moveTo>
                    <a:pt x="18" y="21"/>
                  </a:moveTo>
                  <a:cubicBezTo>
                    <a:pt x="13" y="24"/>
                    <a:pt x="9" y="27"/>
                    <a:pt x="6" y="30"/>
                  </a:cubicBezTo>
                  <a:cubicBezTo>
                    <a:pt x="7" y="32"/>
                    <a:pt x="8" y="33"/>
                    <a:pt x="10" y="35"/>
                  </a:cubicBezTo>
                  <a:cubicBezTo>
                    <a:pt x="10" y="35"/>
                    <a:pt x="11" y="35"/>
                    <a:pt x="11" y="35"/>
                  </a:cubicBezTo>
                  <a:cubicBezTo>
                    <a:pt x="12" y="34"/>
                    <a:pt x="13" y="33"/>
                    <a:pt x="13" y="32"/>
                  </a:cubicBezTo>
                  <a:cubicBezTo>
                    <a:pt x="12" y="31"/>
                    <a:pt x="11" y="29"/>
                    <a:pt x="11" y="27"/>
                  </a:cubicBezTo>
                  <a:cubicBezTo>
                    <a:pt x="11" y="25"/>
                    <a:pt x="14" y="24"/>
                    <a:pt x="18" y="24"/>
                  </a:cubicBezTo>
                  <a:cubicBezTo>
                    <a:pt x="19" y="24"/>
                    <a:pt x="20" y="24"/>
                    <a:pt x="22" y="24"/>
                  </a:cubicBezTo>
                  <a:cubicBezTo>
                    <a:pt x="22" y="24"/>
                    <a:pt x="22" y="24"/>
                    <a:pt x="23" y="23"/>
                  </a:cubicBezTo>
                  <a:cubicBezTo>
                    <a:pt x="21" y="23"/>
                    <a:pt x="19" y="22"/>
                    <a:pt x="18" y="21"/>
                  </a:cubicBezTo>
                  <a:moveTo>
                    <a:pt x="15" y="13"/>
                  </a:moveTo>
                  <a:cubicBezTo>
                    <a:pt x="10" y="15"/>
                    <a:pt x="6" y="17"/>
                    <a:pt x="1" y="19"/>
                  </a:cubicBezTo>
                  <a:cubicBezTo>
                    <a:pt x="1" y="21"/>
                    <a:pt x="2" y="24"/>
                    <a:pt x="5" y="29"/>
                  </a:cubicBezTo>
                  <a:cubicBezTo>
                    <a:pt x="8" y="25"/>
                    <a:pt x="12" y="22"/>
                    <a:pt x="16" y="20"/>
                  </a:cubicBezTo>
                  <a:cubicBezTo>
                    <a:pt x="14" y="19"/>
                    <a:pt x="12" y="17"/>
                    <a:pt x="12" y="16"/>
                  </a:cubicBezTo>
                  <a:cubicBezTo>
                    <a:pt x="12" y="14"/>
                    <a:pt x="13" y="14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moveTo>
                    <a:pt x="10" y="6"/>
                  </a:moveTo>
                  <a:cubicBezTo>
                    <a:pt x="7" y="7"/>
                    <a:pt x="5" y="7"/>
                    <a:pt x="3" y="8"/>
                  </a:cubicBezTo>
                  <a:cubicBezTo>
                    <a:pt x="2" y="10"/>
                    <a:pt x="2" y="12"/>
                    <a:pt x="1" y="13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5" y="15"/>
                    <a:pt x="9" y="13"/>
                    <a:pt x="14" y="11"/>
                  </a:cubicBezTo>
                  <a:cubicBezTo>
                    <a:pt x="14" y="11"/>
                    <a:pt x="13" y="11"/>
                    <a:pt x="13" y="10"/>
                  </a:cubicBezTo>
                  <a:cubicBezTo>
                    <a:pt x="11" y="10"/>
                    <a:pt x="10" y="9"/>
                    <a:pt x="9" y="7"/>
                  </a:cubicBezTo>
                  <a:cubicBezTo>
                    <a:pt x="9" y="7"/>
                    <a:pt x="9" y="6"/>
                    <a:pt x="10" y="6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2"/>
                    <a:pt x="5" y="3"/>
                    <a:pt x="5" y="5"/>
                  </a:cubicBezTo>
                  <a:cubicBezTo>
                    <a:pt x="6" y="4"/>
                    <a:pt x="8" y="4"/>
                    <a:pt x="9" y="3"/>
                  </a:cubicBezTo>
                  <a:cubicBezTo>
                    <a:pt x="9" y="2"/>
                    <a:pt x="8" y="1"/>
                    <a:pt x="8" y="0"/>
                  </a:cubicBezTo>
                </a:path>
              </a:pathLst>
            </a:custGeom>
            <a:solidFill>
              <a:srgbClr val="FC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893">
              <a:extLst>
                <a:ext uri="{FF2B5EF4-FFF2-40B4-BE49-F238E27FC236}">
                  <a16:creationId xmlns:a16="http://schemas.microsoft.com/office/drawing/2014/main" id="{40187833-6C7C-4B0C-89A4-48A0F3C1339F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9951" y="1646238"/>
              <a:ext cx="234950" cy="222250"/>
            </a:xfrm>
            <a:custGeom>
              <a:avLst/>
              <a:gdLst>
                <a:gd name="T0" fmla="*/ 3 w 71"/>
                <a:gd name="T1" fmla="*/ 26 h 67"/>
                <a:gd name="T2" fmla="*/ 3 w 71"/>
                <a:gd name="T3" fmla="*/ 26 h 67"/>
                <a:gd name="T4" fmla="*/ 4 w 71"/>
                <a:gd name="T5" fmla="*/ 26 h 67"/>
                <a:gd name="T6" fmla="*/ 26 w 71"/>
                <a:gd name="T7" fmla="*/ 0 h 67"/>
                <a:gd name="T8" fmla="*/ 71 w 71"/>
                <a:gd name="T9" fmla="*/ 12 h 67"/>
                <a:gd name="T10" fmla="*/ 40 w 71"/>
                <a:gd name="T11" fmla="*/ 55 h 67"/>
                <a:gd name="T12" fmla="*/ 40 w 71"/>
                <a:gd name="T13" fmla="*/ 55 h 67"/>
                <a:gd name="T14" fmla="*/ 22 w 71"/>
                <a:gd name="T15" fmla="*/ 63 h 67"/>
                <a:gd name="T16" fmla="*/ 16 w 71"/>
                <a:gd name="T17" fmla="*/ 63 h 67"/>
                <a:gd name="T18" fmla="*/ 11 w 71"/>
                <a:gd name="T19" fmla="*/ 53 h 67"/>
                <a:gd name="T20" fmla="*/ 3 w 71"/>
                <a:gd name="T21" fmla="*/ 49 h 67"/>
                <a:gd name="T22" fmla="*/ 3 w 71"/>
                <a:gd name="T23" fmla="*/ 2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67">
                  <a:moveTo>
                    <a:pt x="3" y="26"/>
                  </a:moveTo>
                  <a:cubicBezTo>
                    <a:pt x="3" y="26"/>
                    <a:pt x="3" y="26"/>
                    <a:pt x="3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6" y="17"/>
                    <a:pt x="13" y="8"/>
                    <a:pt x="26" y="0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63" y="39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35" y="58"/>
                    <a:pt x="29" y="61"/>
                    <a:pt x="22" y="63"/>
                  </a:cubicBezTo>
                  <a:cubicBezTo>
                    <a:pt x="22" y="63"/>
                    <a:pt x="19" y="67"/>
                    <a:pt x="16" y="63"/>
                  </a:cubicBezTo>
                  <a:cubicBezTo>
                    <a:pt x="13" y="60"/>
                    <a:pt x="15" y="54"/>
                    <a:pt x="11" y="53"/>
                  </a:cubicBezTo>
                  <a:cubicBezTo>
                    <a:pt x="8" y="52"/>
                    <a:pt x="6" y="54"/>
                    <a:pt x="3" y="49"/>
                  </a:cubicBezTo>
                  <a:cubicBezTo>
                    <a:pt x="2" y="47"/>
                    <a:pt x="0" y="37"/>
                    <a:pt x="3" y="26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894">
              <a:extLst>
                <a:ext uri="{FF2B5EF4-FFF2-40B4-BE49-F238E27FC236}">
                  <a16:creationId xmlns:a16="http://schemas.microsoft.com/office/drawing/2014/main" id="{9A2839CF-F5B7-493A-8C68-C199EC4522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63126" y="1731963"/>
              <a:ext cx="130175" cy="128588"/>
            </a:xfrm>
            <a:custGeom>
              <a:avLst/>
              <a:gdLst>
                <a:gd name="T0" fmla="*/ 39 w 39"/>
                <a:gd name="T1" fmla="*/ 29 h 39"/>
                <a:gd name="T2" fmla="*/ 28 w 39"/>
                <a:gd name="T3" fmla="*/ 32 h 39"/>
                <a:gd name="T4" fmla="*/ 18 w 39"/>
                <a:gd name="T5" fmla="*/ 39 h 39"/>
                <a:gd name="T6" fmla="*/ 18 w 39"/>
                <a:gd name="T7" fmla="*/ 39 h 39"/>
                <a:gd name="T8" fmla="*/ 21 w 39"/>
                <a:gd name="T9" fmla="*/ 37 h 39"/>
                <a:gd name="T10" fmla="*/ 39 w 39"/>
                <a:gd name="T11" fmla="*/ 29 h 39"/>
                <a:gd name="T12" fmla="*/ 32 w 39"/>
                <a:gd name="T13" fmla="*/ 18 h 39"/>
                <a:gd name="T14" fmla="*/ 17 w 39"/>
                <a:gd name="T15" fmla="*/ 23 h 39"/>
                <a:gd name="T16" fmla="*/ 16 w 39"/>
                <a:gd name="T17" fmla="*/ 23 h 39"/>
                <a:gd name="T18" fmla="*/ 7 w 39"/>
                <a:gd name="T19" fmla="*/ 24 h 39"/>
                <a:gd name="T20" fmla="*/ 3 w 39"/>
                <a:gd name="T21" fmla="*/ 24 h 39"/>
                <a:gd name="T22" fmla="*/ 10 w 39"/>
                <a:gd name="T23" fmla="*/ 27 h 39"/>
                <a:gd name="T24" fmla="*/ 15 w 39"/>
                <a:gd name="T25" fmla="*/ 37 h 39"/>
                <a:gd name="T26" fmla="*/ 16 w 39"/>
                <a:gd name="T27" fmla="*/ 38 h 39"/>
                <a:gd name="T28" fmla="*/ 25 w 39"/>
                <a:gd name="T29" fmla="*/ 32 h 39"/>
                <a:gd name="T30" fmla="*/ 22 w 39"/>
                <a:gd name="T31" fmla="*/ 31 h 39"/>
                <a:gd name="T32" fmla="*/ 32 w 39"/>
                <a:gd name="T33" fmla="*/ 18 h 39"/>
                <a:gd name="T34" fmla="*/ 19 w 39"/>
                <a:gd name="T35" fmla="*/ 12 h 39"/>
                <a:gd name="T36" fmla="*/ 18 w 39"/>
                <a:gd name="T37" fmla="*/ 12 h 39"/>
                <a:gd name="T38" fmla="*/ 10 w 39"/>
                <a:gd name="T39" fmla="*/ 17 h 39"/>
                <a:gd name="T40" fmla="*/ 9 w 39"/>
                <a:gd name="T41" fmla="*/ 17 h 39"/>
                <a:gd name="T42" fmla="*/ 9 w 39"/>
                <a:gd name="T43" fmla="*/ 14 h 39"/>
                <a:gd name="T44" fmla="*/ 1 w 39"/>
                <a:gd name="T45" fmla="*/ 15 h 39"/>
                <a:gd name="T46" fmla="*/ 2 w 39"/>
                <a:gd name="T47" fmla="*/ 22 h 39"/>
                <a:gd name="T48" fmla="*/ 8 w 39"/>
                <a:gd name="T49" fmla="*/ 22 h 39"/>
                <a:gd name="T50" fmla="*/ 14 w 39"/>
                <a:gd name="T51" fmla="*/ 22 h 39"/>
                <a:gd name="T52" fmla="*/ 19 w 39"/>
                <a:gd name="T53" fmla="*/ 12 h 39"/>
                <a:gd name="T54" fmla="*/ 22 w 39"/>
                <a:gd name="T55" fmla="*/ 9 h 39"/>
                <a:gd name="T56" fmla="*/ 21 w 39"/>
                <a:gd name="T57" fmla="*/ 9 h 39"/>
                <a:gd name="T58" fmla="*/ 22 w 39"/>
                <a:gd name="T59" fmla="*/ 9 h 39"/>
                <a:gd name="T60" fmla="*/ 22 w 39"/>
                <a:gd name="T61" fmla="*/ 9 h 39"/>
                <a:gd name="T62" fmla="*/ 2 w 39"/>
                <a:gd name="T63" fmla="*/ 9 h 39"/>
                <a:gd name="T64" fmla="*/ 1 w 39"/>
                <a:gd name="T65" fmla="*/ 9 h 39"/>
                <a:gd name="T66" fmla="*/ 0 w 39"/>
                <a:gd name="T67" fmla="*/ 12 h 39"/>
                <a:gd name="T68" fmla="*/ 3 w 39"/>
                <a:gd name="T69" fmla="*/ 12 h 39"/>
                <a:gd name="T70" fmla="*/ 3 w 39"/>
                <a:gd name="T71" fmla="*/ 12 h 39"/>
                <a:gd name="T72" fmla="*/ 2 w 39"/>
                <a:gd name="T73" fmla="*/ 9 h 39"/>
                <a:gd name="T74" fmla="*/ 9 w 39"/>
                <a:gd name="T75" fmla="*/ 8 h 39"/>
                <a:gd name="T76" fmla="*/ 8 w 39"/>
                <a:gd name="T77" fmla="*/ 8 h 39"/>
                <a:gd name="T78" fmla="*/ 5 w 39"/>
                <a:gd name="T79" fmla="*/ 12 h 39"/>
                <a:gd name="T80" fmla="*/ 9 w 39"/>
                <a:gd name="T81" fmla="*/ 12 h 39"/>
                <a:gd name="T82" fmla="*/ 9 w 39"/>
                <a:gd name="T83" fmla="*/ 8 h 39"/>
                <a:gd name="T84" fmla="*/ 10 w 39"/>
                <a:gd name="T85" fmla="*/ 3 h 39"/>
                <a:gd name="T86" fmla="*/ 8 w 39"/>
                <a:gd name="T87" fmla="*/ 6 h 39"/>
                <a:gd name="T88" fmla="*/ 9 w 39"/>
                <a:gd name="T89" fmla="*/ 6 h 39"/>
                <a:gd name="T90" fmla="*/ 10 w 39"/>
                <a:gd name="T91" fmla="*/ 3 h 39"/>
                <a:gd name="T92" fmla="*/ 2 w 39"/>
                <a:gd name="T93" fmla="*/ 0 h 39"/>
                <a:gd name="T94" fmla="*/ 1 w 39"/>
                <a:gd name="T95" fmla="*/ 7 h 39"/>
                <a:gd name="T96" fmla="*/ 1 w 39"/>
                <a:gd name="T97" fmla="*/ 7 h 39"/>
                <a:gd name="T98" fmla="*/ 2 w 39"/>
                <a:gd name="T99" fmla="*/ 7 h 39"/>
                <a:gd name="T100" fmla="*/ 2 w 39"/>
                <a:gd name="T101" fmla="*/ 0 h 39"/>
                <a:gd name="T102" fmla="*/ 2 w 39"/>
                <a:gd name="T103" fmla="*/ 0 h 39"/>
                <a:gd name="T104" fmla="*/ 2 w 39"/>
                <a:gd name="T105" fmla="*/ 0 h 39"/>
                <a:gd name="T106" fmla="*/ 2 w 39"/>
                <a:gd name="T10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" h="39">
                  <a:moveTo>
                    <a:pt x="39" y="29"/>
                  </a:moveTo>
                  <a:cubicBezTo>
                    <a:pt x="38" y="29"/>
                    <a:pt x="33" y="31"/>
                    <a:pt x="28" y="32"/>
                  </a:cubicBezTo>
                  <a:cubicBezTo>
                    <a:pt x="25" y="34"/>
                    <a:pt x="22" y="37"/>
                    <a:pt x="18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20" y="39"/>
                    <a:pt x="21" y="37"/>
                    <a:pt x="21" y="37"/>
                  </a:cubicBezTo>
                  <a:cubicBezTo>
                    <a:pt x="28" y="35"/>
                    <a:pt x="34" y="32"/>
                    <a:pt x="39" y="29"/>
                  </a:cubicBezTo>
                  <a:moveTo>
                    <a:pt x="32" y="18"/>
                  </a:moveTo>
                  <a:cubicBezTo>
                    <a:pt x="31" y="19"/>
                    <a:pt x="22" y="23"/>
                    <a:pt x="17" y="23"/>
                  </a:cubicBezTo>
                  <a:cubicBezTo>
                    <a:pt x="17" y="23"/>
                    <a:pt x="17" y="23"/>
                    <a:pt x="16" y="23"/>
                  </a:cubicBezTo>
                  <a:cubicBezTo>
                    <a:pt x="13" y="24"/>
                    <a:pt x="10" y="24"/>
                    <a:pt x="7" y="24"/>
                  </a:cubicBezTo>
                  <a:cubicBezTo>
                    <a:pt x="6" y="24"/>
                    <a:pt x="4" y="24"/>
                    <a:pt x="3" y="24"/>
                  </a:cubicBezTo>
                  <a:cubicBezTo>
                    <a:pt x="5" y="28"/>
                    <a:pt x="7" y="26"/>
                    <a:pt x="10" y="27"/>
                  </a:cubicBezTo>
                  <a:cubicBezTo>
                    <a:pt x="14" y="28"/>
                    <a:pt x="12" y="34"/>
                    <a:pt x="15" y="37"/>
                  </a:cubicBezTo>
                  <a:cubicBezTo>
                    <a:pt x="15" y="37"/>
                    <a:pt x="16" y="37"/>
                    <a:pt x="16" y="38"/>
                  </a:cubicBezTo>
                  <a:cubicBezTo>
                    <a:pt x="19" y="36"/>
                    <a:pt x="22" y="34"/>
                    <a:pt x="25" y="32"/>
                  </a:cubicBezTo>
                  <a:cubicBezTo>
                    <a:pt x="23" y="32"/>
                    <a:pt x="22" y="32"/>
                    <a:pt x="22" y="31"/>
                  </a:cubicBezTo>
                  <a:cubicBezTo>
                    <a:pt x="18" y="28"/>
                    <a:pt x="30" y="19"/>
                    <a:pt x="32" y="18"/>
                  </a:cubicBezTo>
                  <a:moveTo>
                    <a:pt x="19" y="12"/>
                  </a:moveTo>
                  <a:cubicBezTo>
                    <a:pt x="19" y="12"/>
                    <a:pt x="18" y="12"/>
                    <a:pt x="18" y="12"/>
                  </a:cubicBezTo>
                  <a:cubicBezTo>
                    <a:pt x="15" y="15"/>
                    <a:pt x="12" y="17"/>
                    <a:pt x="10" y="17"/>
                  </a:cubicBezTo>
                  <a:cubicBezTo>
                    <a:pt x="10" y="17"/>
                    <a:pt x="10" y="17"/>
                    <a:pt x="9" y="17"/>
                  </a:cubicBezTo>
                  <a:cubicBezTo>
                    <a:pt x="9" y="17"/>
                    <a:pt x="9" y="16"/>
                    <a:pt x="9" y="14"/>
                  </a:cubicBezTo>
                  <a:cubicBezTo>
                    <a:pt x="6" y="15"/>
                    <a:pt x="3" y="15"/>
                    <a:pt x="1" y="15"/>
                  </a:cubicBezTo>
                  <a:cubicBezTo>
                    <a:pt x="1" y="18"/>
                    <a:pt x="1" y="20"/>
                    <a:pt x="2" y="22"/>
                  </a:cubicBezTo>
                  <a:cubicBezTo>
                    <a:pt x="4" y="22"/>
                    <a:pt x="6" y="22"/>
                    <a:pt x="8" y="22"/>
                  </a:cubicBezTo>
                  <a:cubicBezTo>
                    <a:pt x="10" y="22"/>
                    <a:pt x="12" y="22"/>
                    <a:pt x="14" y="22"/>
                  </a:cubicBezTo>
                  <a:cubicBezTo>
                    <a:pt x="13" y="20"/>
                    <a:pt x="16" y="15"/>
                    <a:pt x="19" y="12"/>
                  </a:cubicBezTo>
                  <a:moveTo>
                    <a:pt x="22" y="9"/>
                  </a:moveTo>
                  <a:cubicBezTo>
                    <a:pt x="22" y="9"/>
                    <a:pt x="22" y="9"/>
                    <a:pt x="21" y="9"/>
                  </a:cubicBezTo>
                  <a:cubicBezTo>
                    <a:pt x="21" y="9"/>
                    <a:pt x="21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moveTo>
                    <a:pt x="2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1" y="12"/>
                    <a:pt x="2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1"/>
                    <a:pt x="2" y="10"/>
                    <a:pt x="2" y="9"/>
                  </a:cubicBezTo>
                  <a:moveTo>
                    <a:pt x="9" y="8"/>
                  </a:moveTo>
                  <a:cubicBezTo>
                    <a:pt x="9" y="8"/>
                    <a:pt x="8" y="8"/>
                    <a:pt x="8" y="8"/>
                  </a:cubicBezTo>
                  <a:cubicBezTo>
                    <a:pt x="7" y="10"/>
                    <a:pt x="6" y="12"/>
                    <a:pt x="5" y="12"/>
                  </a:cubicBezTo>
                  <a:cubicBezTo>
                    <a:pt x="6" y="12"/>
                    <a:pt x="7" y="12"/>
                    <a:pt x="9" y="12"/>
                  </a:cubicBezTo>
                  <a:cubicBezTo>
                    <a:pt x="9" y="11"/>
                    <a:pt x="9" y="9"/>
                    <a:pt x="9" y="8"/>
                  </a:cubicBezTo>
                  <a:moveTo>
                    <a:pt x="10" y="3"/>
                  </a:moveTo>
                  <a:cubicBezTo>
                    <a:pt x="10" y="3"/>
                    <a:pt x="9" y="5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4"/>
                    <a:pt x="10" y="3"/>
                    <a:pt x="10" y="3"/>
                  </a:cubicBezTo>
                  <a:moveTo>
                    <a:pt x="2" y="0"/>
                  </a:moveTo>
                  <a:cubicBezTo>
                    <a:pt x="2" y="3"/>
                    <a:pt x="1" y="5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2" y="2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FC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95">
              <a:extLst>
                <a:ext uri="{FF2B5EF4-FFF2-40B4-BE49-F238E27FC236}">
                  <a16:creationId xmlns:a16="http://schemas.microsoft.com/office/drawing/2014/main" id="{44876C42-45CD-4FC9-B6B0-FC850D5CF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4388" y="1560513"/>
              <a:ext cx="271463" cy="144463"/>
            </a:xfrm>
            <a:custGeom>
              <a:avLst/>
              <a:gdLst>
                <a:gd name="T0" fmla="*/ 8 w 82"/>
                <a:gd name="T1" fmla="*/ 34 h 44"/>
                <a:gd name="T2" fmla="*/ 52 w 82"/>
                <a:gd name="T3" fmla="*/ 27 h 44"/>
                <a:gd name="T4" fmla="*/ 81 w 82"/>
                <a:gd name="T5" fmla="*/ 0 h 44"/>
                <a:gd name="T6" fmla="*/ 82 w 82"/>
                <a:gd name="T7" fmla="*/ 4 h 44"/>
                <a:gd name="T8" fmla="*/ 7 w 82"/>
                <a:gd name="T9" fmla="*/ 35 h 44"/>
                <a:gd name="T10" fmla="*/ 7 w 82"/>
                <a:gd name="T11" fmla="*/ 35 h 44"/>
                <a:gd name="T12" fmla="*/ 2 w 82"/>
                <a:gd name="T13" fmla="*/ 35 h 44"/>
                <a:gd name="T14" fmla="*/ 5 w 82"/>
                <a:gd name="T15" fmla="*/ 31 h 44"/>
                <a:gd name="T16" fmla="*/ 8 w 82"/>
                <a:gd name="T17" fmla="*/ 3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44">
                  <a:moveTo>
                    <a:pt x="8" y="34"/>
                  </a:moveTo>
                  <a:cubicBezTo>
                    <a:pt x="16" y="35"/>
                    <a:pt x="35" y="37"/>
                    <a:pt x="52" y="27"/>
                  </a:cubicBezTo>
                  <a:cubicBezTo>
                    <a:pt x="74" y="14"/>
                    <a:pt x="81" y="0"/>
                    <a:pt x="81" y="0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2" y="4"/>
                    <a:pt x="56" y="4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5"/>
                    <a:pt x="4" y="36"/>
                    <a:pt x="2" y="35"/>
                  </a:cubicBezTo>
                  <a:cubicBezTo>
                    <a:pt x="0" y="35"/>
                    <a:pt x="1" y="31"/>
                    <a:pt x="5" y="31"/>
                  </a:cubicBezTo>
                  <a:cubicBezTo>
                    <a:pt x="8" y="31"/>
                    <a:pt x="8" y="33"/>
                    <a:pt x="8" y="3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896">
              <a:extLst>
                <a:ext uri="{FF2B5EF4-FFF2-40B4-BE49-F238E27FC236}">
                  <a16:creationId xmlns:a16="http://schemas.microsoft.com/office/drawing/2014/main" id="{A370287A-8E70-4820-AC1B-F205796412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8351" y="1512888"/>
              <a:ext cx="306388" cy="155575"/>
            </a:xfrm>
            <a:custGeom>
              <a:avLst/>
              <a:gdLst>
                <a:gd name="T0" fmla="*/ 92 w 93"/>
                <a:gd name="T1" fmla="*/ 5 h 47"/>
                <a:gd name="T2" fmla="*/ 93 w 93"/>
                <a:gd name="T3" fmla="*/ 0 h 47"/>
                <a:gd name="T4" fmla="*/ 9 w 93"/>
                <a:gd name="T5" fmla="*/ 43 h 47"/>
                <a:gd name="T6" fmla="*/ 3 w 93"/>
                <a:gd name="T7" fmla="*/ 42 h 47"/>
                <a:gd name="T8" fmla="*/ 9 w 93"/>
                <a:gd name="T9" fmla="*/ 44 h 47"/>
                <a:gd name="T10" fmla="*/ 9 w 93"/>
                <a:gd name="T11" fmla="*/ 44 h 47"/>
                <a:gd name="T12" fmla="*/ 40 w 93"/>
                <a:gd name="T13" fmla="*/ 38 h 47"/>
                <a:gd name="T14" fmla="*/ 92 w 93"/>
                <a:gd name="T15" fmla="*/ 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47">
                  <a:moveTo>
                    <a:pt x="92" y="5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52" y="42"/>
                    <a:pt x="9" y="43"/>
                  </a:cubicBezTo>
                  <a:cubicBezTo>
                    <a:pt x="9" y="43"/>
                    <a:pt x="6" y="40"/>
                    <a:pt x="3" y="42"/>
                  </a:cubicBezTo>
                  <a:cubicBezTo>
                    <a:pt x="0" y="44"/>
                    <a:pt x="5" y="47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6" y="44"/>
                    <a:pt x="28" y="42"/>
                    <a:pt x="40" y="38"/>
                  </a:cubicBezTo>
                  <a:cubicBezTo>
                    <a:pt x="60" y="30"/>
                    <a:pt x="85" y="11"/>
                    <a:pt x="92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97">
              <a:extLst>
                <a:ext uri="{FF2B5EF4-FFF2-40B4-BE49-F238E27FC236}">
                  <a16:creationId xmlns:a16="http://schemas.microsoft.com/office/drawing/2014/main" id="{7040EB79-3151-45D7-8637-EF8BF5D01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2613" y="1335088"/>
              <a:ext cx="482600" cy="257175"/>
            </a:xfrm>
            <a:custGeom>
              <a:avLst/>
              <a:gdLst>
                <a:gd name="T0" fmla="*/ 5 w 146"/>
                <a:gd name="T1" fmla="*/ 67 h 78"/>
                <a:gd name="T2" fmla="*/ 0 w 146"/>
                <a:gd name="T3" fmla="*/ 73 h 78"/>
                <a:gd name="T4" fmla="*/ 10 w 146"/>
                <a:gd name="T5" fmla="*/ 67 h 78"/>
                <a:gd name="T6" fmla="*/ 143 w 146"/>
                <a:gd name="T7" fmla="*/ 60 h 78"/>
                <a:gd name="T8" fmla="*/ 146 w 146"/>
                <a:gd name="T9" fmla="*/ 57 h 78"/>
                <a:gd name="T10" fmla="*/ 5 w 146"/>
                <a:gd name="T11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78">
                  <a:moveTo>
                    <a:pt x="5" y="67"/>
                  </a:moveTo>
                  <a:cubicBezTo>
                    <a:pt x="3" y="68"/>
                    <a:pt x="0" y="70"/>
                    <a:pt x="0" y="73"/>
                  </a:cubicBezTo>
                  <a:cubicBezTo>
                    <a:pt x="1" y="78"/>
                    <a:pt x="13" y="73"/>
                    <a:pt x="10" y="67"/>
                  </a:cubicBezTo>
                  <a:cubicBezTo>
                    <a:pt x="60" y="3"/>
                    <a:pt x="142" y="60"/>
                    <a:pt x="143" y="60"/>
                  </a:cubicBezTo>
                  <a:cubicBezTo>
                    <a:pt x="146" y="57"/>
                    <a:pt x="146" y="57"/>
                    <a:pt x="146" y="57"/>
                  </a:cubicBezTo>
                  <a:cubicBezTo>
                    <a:pt x="145" y="56"/>
                    <a:pt x="55" y="0"/>
                    <a:pt x="5" y="6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98">
              <a:extLst>
                <a:ext uri="{FF2B5EF4-FFF2-40B4-BE49-F238E27FC236}">
                  <a16:creationId xmlns:a16="http://schemas.microsoft.com/office/drawing/2014/main" id="{47985E89-020B-4D06-9402-9564ADCC2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2626" y="1387476"/>
              <a:ext cx="458788" cy="292100"/>
            </a:xfrm>
            <a:custGeom>
              <a:avLst/>
              <a:gdLst>
                <a:gd name="T0" fmla="*/ 5 w 139"/>
                <a:gd name="T1" fmla="*/ 77 h 88"/>
                <a:gd name="T2" fmla="*/ 1 w 139"/>
                <a:gd name="T3" fmla="*/ 83 h 88"/>
                <a:gd name="T4" fmla="*/ 9 w 139"/>
                <a:gd name="T5" fmla="*/ 75 h 88"/>
                <a:gd name="T6" fmla="*/ 138 w 139"/>
                <a:gd name="T7" fmla="*/ 39 h 88"/>
                <a:gd name="T8" fmla="*/ 139 w 139"/>
                <a:gd name="T9" fmla="*/ 35 h 88"/>
                <a:gd name="T10" fmla="*/ 5 w 139"/>
                <a:gd name="T11" fmla="*/ 7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88">
                  <a:moveTo>
                    <a:pt x="5" y="77"/>
                  </a:moveTo>
                  <a:cubicBezTo>
                    <a:pt x="2" y="78"/>
                    <a:pt x="0" y="80"/>
                    <a:pt x="1" y="83"/>
                  </a:cubicBezTo>
                  <a:cubicBezTo>
                    <a:pt x="3" y="88"/>
                    <a:pt x="13" y="80"/>
                    <a:pt x="9" y="75"/>
                  </a:cubicBezTo>
                  <a:cubicBezTo>
                    <a:pt x="44" y="2"/>
                    <a:pt x="137" y="39"/>
                    <a:pt x="138" y="39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38" y="35"/>
                    <a:pt x="39" y="0"/>
                    <a:pt x="5" y="7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99">
              <a:extLst>
                <a:ext uri="{FF2B5EF4-FFF2-40B4-BE49-F238E27FC236}">
                  <a16:creationId xmlns:a16="http://schemas.microsoft.com/office/drawing/2014/main" id="{A0E3DE6E-E74F-437B-A251-CE220D582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2313" y="1566863"/>
              <a:ext cx="458788" cy="307975"/>
            </a:xfrm>
            <a:custGeom>
              <a:avLst/>
              <a:gdLst>
                <a:gd name="T0" fmla="*/ 9 w 139"/>
                <a:gd name="T1" fmla="*/ 56 h 93"/>
                <a:gd name="T2" fmla="*/ 2 w 139"/>
                <a:gd name="T3" fmla="*/ 53 h 93"/>
                <a:gd name="T4" fmla="*/ 13 w 139"/>
                <a:gd name="T5" fmla="*/ 55 h 93"/>
                <a:gd name="T6" fmla="*/ 135 w 139"/>
                <a:gd name="T7" fmla="*/ 0 h 93"/>
                <a:gd name="T8" fmla="*/ 139 w 139"/>
                <a:gd name="T9" fmla="*/ 2 h 93"/>
                <a:gd name="T10" fmla="*/ 9 w 139"/>
                <a:gd name="T11" fmla="*/ 5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93">
                  <a:moveTo>
                    <a:pt x="9" y="56"/>
                  </a:moveTo>
                  <a:cubicBezTo>
                    <a:pt x="6" y="56"/>
                    <a:pt x="3" y="56"/>
                    <a:pt x="2" y="53"/>
                  </a:cubicBezTo>
                  <a:cubicBezTo>
                    <a:pt x="0" y="48"/>
                    <a:pt x="13" y="48"/>
                    <a:pt x="13" y="55"/>
                  </a:cubicBezTo>
                  <a:cubicBezTo>
                    <a:pt x="86" y="89"/>
                    <a:pt x="134" y="1"/>
                    <a:pt x="135" y="0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8" y="3"/>
                    <a:pt x="83" y="93"/>
                    <a:pt x="9" y="5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900">
              <a:extLst>
                <a:ext uri="{FF2B5EF4-FFF2-40B4-BE49-F238E27FC236}">
                  <a16:creationId xmlns:a16="http://schemas.microsoft.com/office/drawing/2014/main" id="{32E271F5-1CA0-4C23-BAA6-22F6F09B4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8038" y="1649413"/>
              <a:ext cx="300038" cy="219075"/>
            </a:xfrm>
            <a:custGeom>
              <a:avLst/>
              <a:gdLst>
                <a:gd name="T0" fmla="*/ 6 w 91"/>
                <a:gd name="T1" fmla="*/ 45 h 66"/>
                <a:gd name="T2" fmla="*/ 1 w 91"/>
                <a:gd name="T3" fmla="*/ 43 h 66"/>
                <a:gd name="T4" fmla="*/ 9 w 91"/>
                <a:gd name="T5" fmla="*/ 44 h 66"/>
                <a:gd name="T6" fmla="*/ 89 w 91"/>
                <a:gd name="T7" fmla="*/ 0 h 66"/>
                <a:gd name="T8" fmla="*/ 91 w 91"/>
                <a:gd name="T9" fmla="*/ 1 h 66"/>
                <a:gd name="T10" fmla="*/ 6 w 91"/>
                <a:gd name="T11" fmla="*/ 4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" h="66">
                  <a:moveTo>
                    <a:pt x="6" y="45"/>
                  </a:moveTo>
                  <a:cubicBezTo>
                    <a:pt x="4" y="45"/>
                    <a:pt x="2" y="45"/>
                    <a:pt x="1" y="43"/>
                  </a:cubicBezTo>
                  <a:cubicBezTo>
                    <a:pt x="0" y="40"/>
                    <a:pt x="9" y="39"/>
                    <a:pt x="9" y="44"/>
                  </a:cubicBezTo>
                  <a:cubicBezTo>
                    <a:pt x="61" y="63"/>
                    <a:pt x="88" y="0"/>
                    <a:pt x="89" y="0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91" y="2"/>
                    <a:pt x="59" y="66"/>
                    <a:pt x="6" y="4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901">
              <a:extLst>
                <a:ext uri="{FF2B5EF4-FFF2-40B4-BE49-F238E27FC236}">
                  <a16:creationId xmlns:a16="http://schemas.microsoft.com/office/drawing/2014/main" id="{CA3BD967-B03E-49A4-AB8E-EFBA31E8E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13" y="1365251"/>
              <a:ext cx="319088" cy="192088"/>
            </a:xfrm>
            <a:custGeom>
              <a:avLst/>
              <a:gdLst>
                <a:gd name="T0" fmla="*/ 3 w 97"/>
                <a:gd name="T1" fmla="*/ 50 h 58"/>
                <a:gd name="T2" fmla="*/ 0 w 97"/>
                <a:gd name="T3" fmla="*/ 54 h 58"/>
                <a:gd name="T4" fmla="*/ 6 w 97"/>
                <a:gd name="T5" fmla="*/ 49 h 58"/>
                <a:gd name="T6" fmla="*/ 95 w 97"/>
                <a:gd name="T7" fmla="*/ 33 h 58"/>
                <a:gd name="T8" fmla="*/ 97 w 97"/>
                <a:gd name="T9" fmla="*/ 30 h 58"/>
                <a:gd name="T10" fmla="*/ 3 w 97"/>
                <a:gd name="T11" fmla="*/ 5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58">
                  <a:moveTo>
                    <a:pt x="3" y="50"/>
                  </a:moveTo>
                  <a:cubicBezTo>
                    <a:pt x="1" y="51"/>
                    <a:pt x="0" y="52"/>
                    <a:pt x="0" y="54"/>
                  </a:cubicBezTo>
                  <a:cubicBezTo>
                    <a:pt x="1" y="58"/>
                    <a:pt x="9" y="53"/>
                    <a:pt x="6" y="49"/>
                  </a:cubicBezTo>
                  <a:cubicBezTo>
                    <a:pt x="34" y="2"/>
                    <a:pt x="95" y="33"/>
                    <a:pt x="95" y="33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6" y="30"/>
                    <a:pt x="31" y="0"/>
                    <a:pt x="3" y="50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902">
              <a:extLst>
                <a:ext uri="{FF2B5EF4-FFF2-40B4-BE49-F238E27FC236}">
                  <a16:creationId xmlns:a16="http://schemas.microsoft.com/office/drawing/2014/main" id="{62136EFE-51DB-4308-956E-CD2EE0CB6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1526" y="1606551"/>
              <a:ext cx="323850" cy="301625"/>
            </a:xfrm>
            <a:custGeom>
              <a:avLst/>
              <a:gdLst>
                <a:gd name="T0" fmla="*/ 9 w 98"/>
                <a:gd name="T1" fmla="*/ 84 h 91"/>
                <a:gd name="T2" fmla="*/ 3 w 98"/>
                <a:gd name="T3" fmla="*/ 84 h 91"/>
                <a:gd name="T4" fmla="*/ 12 w 98"/>
                <a:gd name="T5" fmla="*/ 82 h 91"/>
                <a:gd name="T6" fmla="*/ 94 w 98"/>
                <a:gd name="T7" fmla="*/ 0 h 91"/>
                <a:gd name="T8" fmla="*/ 98 w 98"/>
                <a:gd name="T9" fmla="*/ 1 h 91"/>
                <a:gd name="T10" fmla="*/ 9 w 98"/>
                <a:gd name="T11" fmla="*/ 84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91">
                  <a:moveTo>
                    <a:pt x="9" y="84"/>
                  </a:moveTo>
                  <a:cubicBezTo>
                    <a:pt x="7" y="85"/>
                    <a:pt x="4" y="86"/>
                    <a:pt x="3" y="84"/>
                  </a:cubicBezTo>
                  <a:cubicBezTo>
                    <a:pt x="0" y="80"/>
                    <a:pt x="10" y="76"/>
                    <a:pt x="12" y="82"/>
                  </a:cubicBezTo>
                  <a:cubicBezTo>
                    <a:pt x="82" y="87"/>
                    <a:pt x="94" y="1"/>
                    <a:pt x="94" y="0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98" y="2"/>
                    <a:pt x="81" y="91"/>
                    <a:pt x="9" y="8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903">
              <a:extLst>
                <a:ext uri="{FF2B5EF4-FFF2-40B4-BE49-F238E27FC236}">
                  <a16:creationId xmlns:a16="http://schemas.microsoft.com/office/drawing/2014/main" id="{A3F5F730-4E24-4777-8793-2965D8AC6E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4701" y="1616076"/>
              <a:ext cx="311150" cy="207963"/>
            </a:xfrm>
            <a:custGeom>
              <a:avLst/>
              <a:gdLst>
                <a:gd name="T0" fmla="*/ 5 w 94"/>
                <a:gd name="T1" fmla="*/ 37 h 63"/>
                <a:gd name="T2" fmla="*/ 1 w 94"/>
                <a:gd name="T3" fmla="*/ 36 h 63"/>
                <a:gd name="T4" fmla="*/ 8 w 94"/>
                <a:gd name="T5" fmla="*/ 36 h 63"/>
                <a:gd name="T6" fmla="*/ 92 w 94"/>
                <a:gd name="T7" fmla="*/ 0 h 63"/>
                <a:gd name="T8" fmla="*/ 94 w 94"/>
                <a:gd name="T9" fmla="*/ 1 h 63"/>
                <a:gd name="T10" fmla="*/ 5 w 94"/>
                <a:gd name="T11" fmla="*/ 3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63">
                  <a:moveTo>
                    <a:pt x="5" y="37"/>
                  </a:moveTo>
                  <a:cubicBezTo>
                    <a:pt x="4" y="38"/>
                    <a:pt x="2" y="38"/>
                    <a:pt x="1" y="36"/>
                  </a:cubicBezTo>
                  <a:cubicBezTo>
                    <a:pt x="0" y="32"/>
                    <a:pt x="9" y="32"/>
                    <a:pt x="8" y="36"/>
                  </a:cubicBezTo>
                  <a:cubicBezTo>
                    <a:pt x="58" y="60"/>
                    <a:pt x="91" y="0"/>
                    <a:pt x="92" y="0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4" y="2"/>
                    <a:pt x="56" y="63"/>
                    <a:pt x="5" y="3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904">
              <a:extLst>
                <a:ext uri="{FF2B5EF4-FFF2-40B4-BE49-F238E27FC236}">
                  <a16:creationId xmlns:a16="http://schemas.microsoft.com/office/drawing/2014/main" id="{6D6ED988-9FFB-45F1-BC8F-42BCDA86D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5176" y="1463676"/>
              <a:ext cx="263525" cy="165100"/>
            </a:xfrm>
            <a:custGeom>
              <a:avLst/>
              <a:gdLst>
                <a:gd name="T0" fmla="*/ 6 w 80"/>
                <a:gd name="T1" fmla="*/ 43 h 50"/>
                <a:gd name="T2" fmla="*/ 40 w 80"/>
                <a:gd name="T3" fmla="*/ 15 h 50"/>
                <a:gd name="T4" fmla="*/ 80 w 80"/>
                <a:gd name="T5" fmla="*/ 11 h 50"/>
                <a:gd name="T6" fmla="*/ 78 w 80"/>
                <a:gd name="T7" fmla="*/ 8 h 50"/>
                <a:gd name="T8" fmla="*/ 5 w 80"/>
                <a:gd name="T9" fmla="*/ 43 h 50"/>
                <a:gd name="T10" fmla="*/ 5 w 80"/>
                <a:gd name="T11" fmla="*/ 43 h 50"/>
                <a:gd name="T12" fmla="*/ 1 w 80"/>
                <a:gd name="T13" fmla="*/ 46 h 50"/>
                <a:gd name="T14" fmla="*/ 6 w 80"/>
                <a:gd name="T15" fmla="*/ 47 h 50"/>
                <a:gd name="T16" fmla="*/ 6 w 80"/>
                <a:gd name="T17" fmla="*/ 4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50">
                  <a:moveTo>
                    <a:pt x="6" y="43"/>
                  </a:moveTo>
                  <a:cubicBezTo>
                    <a:pt x="10" y="37"/>
                    <a:pt x="21" y="21"/>
                    <a:pt x="40" y="15"/>
                  </a:cubicBezTo>
                  <a:cubicBezTo>
                    <a:pt x="65" y="7"/>
                    <a:pt x="80" y="11"/>
                    <a:pt x="80" y="11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8" y="8"/>
                    <a:pt x="30" y="0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4" y="44"/>
                    <a:pt x="2" y="45"/>
                    <a:pt x="1" y="46"/>
                  </a:cubicBezTo>
                  <a:cubicBezTo>
                    <a:pt x="0" y="48"/>
                    <a:pt x="3" y="50"/>
                    <a:pt x="6" y="47"/>
                  </a:cubicBezTo>
                  <a:cubicBezTo>
                    <a:pt x="8" y="45"/>
                    <a:pt x="7" y="44"/>
                    <a:pt x="6" y="4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905">
              <a:extLst>
                <a:ext uri="{FF2B5EF4-FFF2-40B4-BE49-F238E27FC236}">
                  <a16:creationId xmlns:a16="http://schemas.microsoft.com/office/drawing/2014/main" id="{0A4307D4-0C0B-4E19-9059-DD35E77905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7088" y="1484313"/>
              <a:ext cx="265113" cy="165100"/>
            </a:xfrm>
            <a:custGeom>
              <a:avLst/>
              <a:gdLst>
                <a:gd name="T0" fmla="*/ 6 w 80"/>
                <a:gd name="T1" fmla="*/ 43 h 50"/>
                <a:gd name="T2" fmla="*/ 40 w 80"/>
                <a:gd name="T3" fmla="*/ 15 h 50"/>
                <a:gd name="T4" fmla="*/ 80 w 80"/>
                <a:gd name="T5" fmla="*/ 11 h 50"/>
                <a:gd name="T6" fmla="*/ 78 w 80"/>
                <a:gd name="T7" fmla="*/ 8 h 50"/>
                <a:gd name="T8" fmla="*/ 5 w 80"/>
                <a:gd name="T9" fmla="*/ 43 h 50"/>
                <a:gd name="T10" fmla="*/ 5 w 80"/>
                <a:gd name="T11" fmla="*/ 43 h 50"/>
                <a:gd name="T12" fmla="*/ 1 w 80"/>
                <a:gd name="T13" fmla="*/ 46 h 50"/>
                <a:gd name="T14" fmla="*/ 6 w 80"/>
                <a:gd name="T15" fmla="*/ 47 h 50"/>
                <a:gd name="T16" fmla="*/ 6 w 80"/>
                <a:gd name="T17" fmla="*/ 4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50">
                  <a:moveTo>
                    <a:pt x="6" y="43"/>
                  </a:moveTo>
                  <a:cubicBezTo>
                    <a:pt x="10" y="37"/>
                    <a:pt x="22" y="21"/>
                    <a:pt x="40" y="15"/>
                  </a:cubicBezTo>
                  <a:cubicBezTo>
                    <a:pt x="65" y="8"/>
                    <a:pt x="80" y="11"/>
                    <a:pt x="80" y="11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8" y="8"/>
                    <a:pt x="30" y="0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4" y="44"/>
                    <a:pt x="2" y="45"/>
                    <a:pt x="1" y="46"/>
                  </a:cubicBezTo>
                  <a:cubicBezTo>
                    <a:pt x="0" y="48"/>
                    <a:pt x="3" y="50"/>
                    <a:pt x="6" y="47"/>
                  </a:cubicBezTo>
                  <a:cubicBezTo>
                    <a:pt x="8" y="45"/>
                    <a:pt x="7" y="44"/>
                    <a:pt x="6" y="4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906">
              <a:extLst>
                <a:ext uri="{FF2B5EF4-FFF2-40B4-BE49-F238E27FC236}">
                  <a16:creationId xmlns:a16="http://schemas.microsoft.com/office/drawing/2014/main" id="{2FC6ACA5-9FAE-4C25-BF93-23EE6CC5D20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8513" y="1473201"/>
              <a:ext cx="254000" cy="173038"/>
            </a:xfrm>
            <a:custGeom>
              <a:avLst/>
              <a:gdLst>
                <a:gd name="T0" fmla="*/ 6 w 77"/>
                <a:gd name="T1" fmla="*/ 45 h 52"/>
                <a:gd name="T2" fmla="*/ 38 w 77"/>
                <a:gd name="T3" fmla="*/ 14 h 52"/>
                <a:gd name="T4" fmla="*/ 77 w 77"/>
                <a:gd name="T5" fmla="*/ 7 h 52"/>
                <a:gd name="T6" fmla="*/ 75 w 77"/>
                <a:gd name="T7" fmla="*/ 4 h 52"/>
                <a:gd name="T8" fmla="*/ 5 w 77"/>
                <a:gd name="T9" fmla="*/ 45 h 52"/>
                <a:gd name="T10" fmla="*/ 4 w 77"/>
                <a:gd name="T11" fmla="*/ 45 h 52"/>
                <a:gd name="T12" fmla="*/ 1 w 77"/>
                <a:gd name="T13" fmla="*/ 48 h 52"/>
                <a:gd name="T14" fmla="*/ 6 w 77"/>
                <a:gd name="T15" fmla="*/ 49 h 52"/>
                <a:gd name="T16" fmla="*/ 6 w 77"/>
                <a:gd name="T17" fmla="*/ 4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52">
                  <a:moveTo>
                    <a:pt x="6" y="45"/>
                  </a:moveTo>
                  <a:cubicBezTo>
                    <a:pt x="9" y="38"/>
                    <a:pt x="20" y="22"/>
                    <a:pt x="38" y="14"/>
                  </a:cubicBezTo>
                  <a:cubicBezTo>
                    <a:pt x="61" y="4"/>
                    <a:pt x="77" y="7"/>
                    <a:pt x="77" y="7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5" y="4"/>
                    <a:pt x="26" y="0"/>
                    <a:pt x="5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2" y="47"/>
                    <a:pt x="1" y="48"/>
                  </a:cubicBezTo>
                  <a:cubicBezTo>
                    <a:pt x="0" y="50"/>
                    <a:pt x="3" y="52"/>
                    <a:pt x="6" y="49"/>
                  </a:cubicBezTo>
                  <a:cubicBezTo>
                    <a:pt x="8" y="46"/>
                    <a:pt x="6" y="45"/>
                    <a:pt x="6" y="4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907">
              <a:extLst>
                <a:ext uri="{FF2B5EF4-FFF2-40B4-BE49-F238E27FC236}">
                  <a16:creationId xmlns:a16="http://schemas.microsoft.com/office/drawing/2014/main" id="{3717C828-3589-4FDF-A0CA-514ADD13B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5801" y="1444626"/>
              <a:ext cx="254000" cy="171450"/>
            </a:xfrm>
            <a:custGeom>
              <a:avLst/>
              <a:gdLst>
                <a:gd name="T0" fmla="*/ 5 w 77"/>
                <a:gd name="T1" fmla="*/ 45 h 52"/>
                <a:gd name="T2" fmla="*/ 37 w 77"/>
                <a:gd name="T3" fmla="*/ 14 h 52"/>
                <a:gd name="T4" fmla="*/ 77 w 77"/>
                <a:gd name="T5" fmla="*/ 6 h 52"/>
                <a:gd name="T6" fmla="*/ 74 w 77"/>
                <a:gd name="T7" fmla="*/ 3 h 52"/>
                <a:gd name="T8" fmla="*/ 4 w 77"/>
                <a:gd name="T9" fmla="*/ 44 h 52"/>
                <a:gd name="T10" fmla="*/ 4 w 77"/>
                <a:gd name="T11" fmla="*/ 45 h 52"/>
                <a:gd name="T12" fmla="*/ 1 w 77"/>
                <a:gd name="T13" fmla="*/ 48 h 52"/>
                <a:gd name="T14" fmla="*/ 6 w 77"/>
                <a:gd name="T15" fmla="*/ 48 h 52"/>
                <a:gd name="T16" fmla="*/ 5 w 77"/>
                <a:gd name="T17" fmla="*/ 4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52">
                  <a:moveTo>
                    <a:pt x="5" y="45"/>
                  </a:moveTo>
                  <a:cubicBezTo>
                    <a:pt x="9" y="38"/>
                    <a:pt x="19" y="21"/>
                    <a:pt x="37" y="14"/>
                  </a:cubicBezTo>
                  <a:cubicBezTo>
                    <a:pt x="61" y="4"/>
                    <a:pt x="77" y="6"/>
                    <a:pt x="77" y="6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26" y="0"/>
                    <a:pt x="4" y="4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5"/>
                    <a:pt x="1" y="47"/>
                    <a:pt x="1" y="48"/>
                  </a:cubicBezTo>
                  <a:cubicBezTo>
                    <a:pt x="0" y="50"/>
                    <a:pt x="3" y="52"/>
                    <a:pt x="6" y="48"/>
                  </a:cubicBezTo>
                  <a:cubicBezTo>
                    <a:pt x="7" y="46"/>
                    <a:pt x="6" y="45"/>
                    <a:pt x="5" y="4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908">
              <a:extLst>
                <a:ext uri="{FF2B5EF4-FFF2-40B4-BE49-F238E27FC236}">
                  <a16:creationId xmlns:a16="http://schemas.microsoft.com/office/drawing/2014/main" id="{DD4DF6DB-30C3-4842-BCA0-728BABA41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0738" y="1520826"/>
              <a:ext cx="244475" cy="198438"/>
            </a:xfrm>
            <a:custGeom>
              <a:avLst/>
              <a:gdLst>
                <a:gd name="T0" fmla="*/ 8 w 74"/>
                <a:gd name="T1" fmla="*/ 57 h 60"/>
                <a:gd name="T2" fmla="*/ 50 w 74"/>
                <a:gd name="T3" fmla="*/ 36 h 60"/>
                <a:gd name="T4" fmla="*/ 72 w 74"/>
                <a:gd name="T5" fmla="*/ 0 h 60"/>
                <a:gd name="T6" fmla="*/ 74 w 74"/>
                <a:gd name="T7" fmla="*/ 3 h 60"/>
                <a:gd name="T8" fmla="*/ 7 w 74"/>
                <a:gd name="T9" fmla="*/ 58 h 60"/>
                <a:gd name="T10" fmla="*/ 7 w 74"/>
                <a:gd name="T11" fmla="*/ 58 h 60"/>
                <a:gd name="T12" fmla="*/ 2 w 74"/>
                <a:gd name="T13" fmla="*/ 60 h 60"/>
                <a:gd name="T14" fmla="*/ 4 w 74"/>
                <a:gd name="T15" fmla="*/ 55 h 60"/>
                <a:gd name="T16" fmla="*/ 8 w 74"/>
                <a:gd name="T17" fmla="*/ 5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60">
                  <a:moveTo>
                    <a:pt x="8" y="57"/>
                  </a:moveTo>
                  <a:cubicBezTo>
                    <a:pt x="16" y="55"/>
                    <a:pt x="36" y="51"/>
                    <a:pt x="50" y="36"/>
                  </a:cubicBezTo>
                  <a:cubicBezTo>
                    <a:pt x="68" y="16"/>
                    <a:pt x="72" y="0"/>
                    <a:pt x="72" y="0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60" y="53"/>
                    <a:pt x="7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6" y="58"/>
                    <a:pt x="4" y="60"/>
                    <a:pt x="2" y="60"/>
                  </a:cubicBezTo>
                  <a:cubicBezTo>
                    <a:pt x="0" y="60"/>
                    <a:pt x="0" y="56"/>
                    <a:pt x="4" y="55"/>
                  </a:cubicBezTo>
                  <a:cubicBezTo>
                    <a:pt x="7" y="54"/>
                    <a:pt x="7" y="56"/>
                    <a:pt x="8" y="5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909">
              <a:extLst>
                <a:ext uri="{FF2B5EF4-FFF2-40B4-BE49-F238E27FC236}">
                  <a16:creationId xmlns:a16="http://schemas.microsoft.com/office/drawing/2014/main" id="{12D42274-35F3-4C4F-B787-86E8A18D0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6476" y="1579563"/>
              <a:ext cx="187325" cy="387350"/>
            </a:xfrm>
            <a:custGeom>
              <a:avLst/>
              <a:gdLst>
                <a:gd name="T0" fmla="*/ 10 w 57"/>
                <a:gd name="T1" fmla="*/ 42 h 117"/>
                <a:gd name="T2" fmla="*/ 10 w 57"/>
                <a:gd name="T3" fmla="*/ 42 h 117"/>
                <a:gd name="T4" fmla="*/ 10 w 57"/>
                <a:gd name="T5" fmla="*/ 42 h 117"/>
                <a:gd name="T6" fmla="*/ 10 w 57"/>
                <a:gd name="T7" fmla="*/ 42 h 117"/>
                <a:gd name="T8" fmla="*/ 13 w 57"/>
                <a:gd name="T9" fmla="*/ 38 h 117"/>
                <a:gd name="T10" fmla="*/ 54 w 57"/>
                <a:gd name="T11" fmla="*/ 0 h 117"/>
                <a:gd name="T12" fmla="*/ 57 w 57"/>
                <a:gd name="T13" fmla="*/ 2 h 117"/>
                <a:gd name="T14" fmla="*/ 53 w 57"/>
                <a:gd name="T15" fmla="*/ 48 h 117"/>
                <a:gd name="T16" fmla="*/ 44 w 57"/>
                <a:gd name="T17" fmla="*/ 85 h 117"/>
                <a:gd name="T18" fmla="*/ 44 w 57"/>
                <a:gd name="T19" fmla="*/ 86 h 117"/>
                <a:gd name="T20" fmla="*/ 42 w 57"/>
                <a:gd name="T21" fmla="*/ 90 h 117"/>
                <a:gd name="T22" fmla="*/ 42 w 57"/>
                <a:gd name="T23" fmla="*/ 90 h 117"/>
                <a:gd name="T24" fmla="*/ 27 w 57"/>
                <a:gd name="T25" fmla="*/ 113 h 117"/>
                <a:gd name="T26" fmla="*/ 22 w 57"/>
                <a:gd name="T27" fmla="*/ 112 h 117"/>
                <a:gd name="T28" fmla="*/ 15 w 57"/>
                <a:gd name="T29" fmla="*/ 107 h 117"/>
                <a:gd name="T30" fmla="*/ 10 w 57"/>
                <a:gd name="T31" fmla="*/ 101 h 117"/>
                <a:gd name="T32" fmla="*/ 4 w 57"/>
                <a:gd name="T33" fmla="*/ 85 h 117"/>
                <a:gd name="T34" fmla="*/ 4 w 57"/>
                <a:gd name="T35" fmla="*/ 85 h 117"/>
                <a:gd name="T36" fmla="*/ 10 w 57"/>
                <a:gd name="T37" fmla="*/ 4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117">
                  <a:moveTo>
                    <a:pt x="10" y="42"/>
                  </a:move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0"/>
                    <a:pt x="12" y="39"/>
                    <a:pt x="13" y="38"/>
                  </a:cubicBezTo>
                  <a:cubicBezTo>
                    <a:pt x="35" y="8"/>
                    <a:pt x="46" y="13"/>
                    <a:pt x="54" y="0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4" y="24"/>
                    <a:pt x="53" y="48"/>
                  </a:cubicBezTo>
                  <a:cubicBezTo>
                    <a:pt x="52" y="60"/>
                    <a:pt x="49" y="73"/>
                    <a:pt x="44" y="85"/>
                  </a:cubicBezTo>
                  <a:cubicBezTo>
                    <a:pt x="44" y="86"/>
                    <a:pt x="44" y="86"/>
                    <a:pt x="44" y="86"/>
                  </a:cubicBezTo>
                  <a:cubicBezTo>
                    <a:pt x="43" y="87"/>
                    <a:pt x="43" y="88"/>
                    <a:pt x="42" y="90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37" y="100"/>
                    <a:pt x="32" y="109"/>
                    <a:pt x="27" y="113"/>
                  </a:cubicBezTo>
                  <a:cubicBezTo>
                    <a:pt x="27" y="113"/>
                    <a:pt x="23" y="117"/>
                    <a:pt x="22" y="112"/>
                  </a:cubicBezTo>
                  <a:cubicBezTo>
                    <a:pt x="20" y="106"/>
                    <a:pt x="17" y="106"/>
                    <a:pt x="15" y="107"/>
                  </a:cubicBezTo>
                  <a:cubicBezTo>
                    <a:pt x="14" y="107"/>
                    <a:pt x="13" y="107"/>
                    <a:pt x="10" y="101"/>
                  </a:cubicBezTo>
                  <a:cubicBezTo>
                    <a:pt x="9" y="98"/>
                    <a:pt x="6" y="93"/>
                    <a:pt x="4" y="85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1" y="74"/>
                    <a:pt x="0" y="58"/>
                    <a:pt x="10" y="42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10">
              <a:extLst>
                <a:ext uri="{FF2B5EF4-FFF2-40B4-BE49-F238E27FC236}">
                  <a16:creationId xmlns:a16="http://schemas.microsoft.com/office/drawing/2014/main" id="{05FBC956-80C6-41B5-AD2B-63761E1A0E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28226" y="1585913"/>
              <a:ext cx="155575" cy="274638"/>
            </a:xfrm>
            <a:custGeom>
              <a:avLst/>
              <a:gdLst>
                <a:gd name="T0" fmla="*/ 3 w 47"/>
                <a:gd name="T1" fmla="*/ 37 h 83"/>
                <a:gd name="T2" fmla="*/ 2 w 47"/>
                <a:gd name="T3" fmla="*/ 37 h 83"/>
                <a:gd name="T4" fmla="*/ 0 w 47"/>
                <a:gd name="T5" fmla="*/ 40 h 83"/>
                <a:gd name="T6" fmla="*/ 3 w 47"/>
                <a:gd name="T7" fmla="*/ 37 h 83"/>
                <a:gd name="T8" fmla="*/ 47 w 47"/>
                <a:gd name="T9" fmla="*/ 0 h 83"/>
                <a:gd name="T10" fmla="*/ 22 w 47"/>
                <a:gd name="T11" fmla="*/ 28 h 83"/>
                <a:gd name="T12" fmla="*/ 16 w 47"/>
                <a:gd name="T13" fmla="*/ 53 h 83"/>
                <a:gd name="T14" fmla="*/ 29 w 47"/>
                <a:gd name="T15" fmla="*/ 32 h 83"/>
                <a:gd name="T16" fmla="*/ 30 w 47"/>
                <a:gd name="T17" fmla="*/ 32 h 83"/>
                <a:gd name="T18" fmla="*/ 26 w 47"/>
                <a:gd name="T19" fmla="*/ 65 h 83"/>
                <a:gd name="T20" fmla="*/ 36 w 47"/>
                <a:gd name="T21" fmla="*/ 41 h 83"/>
                <a:gd name="T22" fmla="*/ 38 w 47"/>
                <a:gd name="T23" fmla="*/ 42 h 83"/>
                <a:gd name="T24" fmla="*/ 34 w 47"/>
                <a:gd name="T25" fmla="*/ 83 h 83"/>
                <a:gd name="T26" fmla="*/ 43 w 47"/>
                <a:gd name="T27" fmla="*/ 46 h 83"/>
                <a:gd name="T28" fmla="*/ 47 w 47"/>
                <a:gd name="T29" fmla="*/ 0 h 83"/>
                <a:gd name="T30" fmla="*/ 47 w 47"/>
                <a:gd name="T3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" h="83">
                  <a:moveTo>
                    <a:pt x="3" y="37"/>
                  </a:moveTo>
                  <a:cubicBezTo>
                    <a:pt x="3" y="37"/>
                    <a:pt x="2" y="37"/>
                    <a:pt x="2" y="37"/>
                  </a:cubicBezTo>
                  <a:cubicBezTo>
                    <a:pt x="2" y="38"/>
                    <a:pt x="1" y="39"/>
                    <a:pt x="0" y="40"/>
                  </a:cubicBezTo>
                  <a:cubicBezTo>
                    <a:pt x="1" y="39"/>
                    <a:pt x="2" y="38"/>
                    <a:pt x="3" y="37"/>
                  </a:cubicBezTo>
                  <a:moveTo>
                    <a:pt x="47" y="0"/>
                  </a:moveTo>
                  <a:cubicBezTo>
                    <a:pt x="47" y="0"/>
                    <a:pt x="36" y="17"/>
                    <a:pt x="22" y="28"/>
                  </a:cubicBezTo>
                  <a:cubicBezTo>
                    <a:pt x="21" y="38"/>
                    <a:pt x="16" y="53"/>
                    <a:pt x="16" y="53"/>
                  </a:cubicBezTo>
                  <a:cubicBezTo>
                    <a:pt x="16" y="53"/>
                    <a:pt x="25" y="32"/>
                    <a:pt x="29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5" y="35"/>
                    <a:pt x="26" y="65"/>
                    <a:pt x="26" y="65"/>
                  </a:cubicBezTo>
                  <a:cubicBezTo>
                    <a:pt x="34" y="53"/>
                    <a:pt x="34" y="41"/>
                    <a:pt x="36" y="41"/>
                  </a:cubicBezTo>
                  <a:cubicBezTo>
                    <a:pt x="37" y="41"/>
                    <a:pt x="37" y="41"/>
                    <a:pt x="38" y="42"/>
                  </a:cubicBezTo>
                  <a:cubicBezTo>
                    <a:pt x="43" y="47"/>
                    <a:pt x="34" y="81"/>
                    <a:pt x="34" y="83"/>
                  </a:cubicBezTo>
                  <a:cubicBezTo>
                    <a:pt x="39" y="71"/>
                    <a:pt x="42" y="58"/>
                    <a:pt x="43" y="46"/>
                  </a:cubicBezTo>
                  <a:cubicBezTo>
                    <a:pt x="44" y="22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11">
              <a:extLst>
                <a:ext uri="{FF2B5EF4-FFF2-40B4-BE49-F238E27FC236}">
                  <a16:creationId xmlns:a16="http://schemas.microsoft.com/office/drawing/2014/main" id="{41554E71-86DF-4E43-BB0D-4FEFE7A41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8038" y="1347788"/>
              <a:ext cx="369888" cy="204788"/>
            </a:xfrm>
            <a:custGeom>
              <a:avLst/>
              <a:gdLst>
                <a:gd name="T0" fmla="*/ 4 w 112"/>
                <a:gd name="T1" fmla="*/ 10 h 62"/>
                <a:gd name="T2" fmla="*/ 6 w 112"/>
                <a:gd name="T3" fmla="*/ 3 h 62"/>
                <a:gd name="T4" fmla="*/ 18 w 112"/>
                <a:gd name="T5" fmla="*/ 0 h 62"/>
                <a:gd name="T6" fmla="*/ 19 w 112"/>
                <a:gd name="T7" fmla="*/ 0 h 62"/>
                <a:gd name="T8" fmla="*/ 19 w 112"/>
                <a:gd name="T9" fmla="*/ 0 h 62"/>
                <a:gd name="T10" fmla="*/ 38 w 112"/>
                <a:gd name="T11" fmla="*/ 4 h 62"/>
                <a:gd name="T12" fmla="*/ 39 w 112"/>
                <a:gd name="T13" fmla="*/ 5 h 62"/>
                <a:gd name="T14" fmla="*/ 40 w 112"/>
                <a:gd name="T15" fmla="*/ 5 h 62"/>
                <a:gd name="T16" fmla="*/ 44 w 112"/>
                <a:gd name="T17" fmla="*/ 6 h 62"/>
                <a:gd name="T18" fmla="*/ 112 w 112"/>
                <a:gd name="T19" fmla="*/ 57 h 62"/>
                <a:gd name="T20" fmla="*/ 82 w 112"/>
                <a:gd name="T21" fmla="*/ 62 h 62"/>
                <a:gd name="T22" fmla="*/ 78 w 112"/>
                <a:gd name="T23" fmla="*/ 62 h 62"/>
                <a:gd name="T24" fmla="*/ 33 w 112"/>
                <a:gd name="T25" fmla="*/ 56 h 62"/>
                <a:gd name="T26" fmla="*/ 32 w 112"/>
                <a:gd name="T27" fmla="*/ 56 h 62"/>
                <a:gd name="T28" fmla="*/ 32 w 112"/>
                <a:gd name="T29" fmla="*/ 56 h 62"/>
                <a:gd name="T30" fmla="*/ 27 w 112"/>
                <a:gd name="T31" fmla="*/ 55 h 62"/>
                <a:gd name="T32" fmla="*/ 16 w 112"/>
                <a:gd name="T33" fmla="*/ 49 h 62"/>
                <a:gd name="T34" fmla="*/ 7 w 112"/>
                <a:gd name="T35" fmla="*/ 34 h 62"/>
                <a:gd name="T36" fmla="*/ 2 w 112"/>
                <a:gd name="T37" fmla="*/ 19 h 62"/>
                <a:gd name="T38" fmla="*/ 4 w 112"/>
                <a:gd name="T39" fmla="*/ 1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2" h="62">
                  <a:moveTo>
                    <a:pt x="4" y="10"/>
                  </a:moveTo>
                  <a:cubicBezTo>
                    <a:pt x="7" y="10"/>
                    <a:pt x="5" y="5"/>
                    <a:pt x="6" y="3"/>
                  </a:cubicBezTo>
                  <a:cubicBezTo>
                    <a:pt x="7" y="1"/>
                    <a:pt x="11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4" y="1"/>
                    <a:pt x="30" y="2"/>
                    <a:pt x="38" y="4"/>
                  </a:cubicBezTo>
                  <a:cubicBezTo>
                    <a:pt x="38" y="4"/>
                    <a:pt x="39" y="5"/>
                    <a:pt x="39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1" y="5"/>
                    <a:pt x="42" y="6"/>
                    <a:pt x="44" y="6"/>
                  </a:cubicBezTo>
                  <a:cubicBezTo>
                    <a:pt x="65" y="14"/>
                    <a:pt x="103" y="29"/>
                    <a:pt x="112" y="57"/>
                  </a:cubicBezTo>
                  <a:cubicBezTo>
                    <a:pt x="82" y="62"/>
                    <a:pt x="82" y="62"/>
                    <a:pt x="82" y="62"/>
                  </a:cubicBezTo>
                  <a:cubicBezTo>
                    <a:pt x="82" y="62"/>
                    <a:pt x="80" y="62"/>
                    <a:pt x="78" y="62"/>
                  </a:cubicBezTo>
                  <a:cubicBezTo>
                    <a:pt x="70" y="61"/>
                    <a:pt x="49" y="60"/>
                    <a:pt x="33" y="5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0" y="56"/>
                    <a:pt x="28" y="55"/>
                    <a:pt x="27" y="55"/>
                  </a:cubicBezTo>
                  <a:cubicBezTo>
                    <a:pt x="22" y="53"/>
                    <a:pt x="18" y="51"/>
                    <a:pt x="16" y="49"/>
                  </a:cubicBezTo>
                  <a:cubicBezTo>
                    <a:pt x="12" y="44"/>
                    <a:pt x="9" y="39"/>
                    <a:pt x="7" y="34"/>
                  </a:cubicBezTo>
                  <a:cubicBezTo>
                    <a:pt x="4" y="28"/>
                    <a:pt x="3" y="23"/>
                    <a:pt x="2" y="19"/>
                  </a:cubicBezTo>
                  <a:cubicBezTo>
                    <a:pt x="0" y="13"/>
                    <a:pt x="1" y="9"/>
                    <a:pt x="4" y="1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12">
              <a:extLst>
                <a:ext uri="{FF2B5EF4-FFF2-40B4-BE49-F238E27FC236}">
                  <a16:creationId xmlns:a16="http://schemas.microsoft.com/office/drawing/2014/main" id="{210BFB37-EB56-4E9F-9EDF-E097FCD2A2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6626" y="1368426"/>
              <a:ext cx="241300" cy="168275"/>
            </a:xfrm>
            <a:custGeom>
              <a:avLst/>
              <a:gdLst>
                <a:gd name="T0" fmla="*/ 5 w 73"/>
                <a:gd name="T1" fmla="*/ 0 h 51"/>
                <a:gd name="T2" fmla="*/ 37 w 73"/>
                <a:gd name="T3" fmla="*/ 22 h 51"/>
                <a:gd name="T4" fmla="*/ 36 w 73"/>
                <a:gd name="T5" fmla="*/ 24 h 51"/>
                <a:gd name="T6" fmla="*/ 35 w 73"/>
                <a:gd name="T7" fmla="*/ 24 h 51"/>
                <a:gd name="T8" fmla="*/ 2 w 73"/>
                <a:gd name="T9" fmla="*/ 17 h 51"/>
                <a:gd name="T10" fmla="*/ 0 w 73"/>
                <a:gd name="T11" fmla="*/ 17 h 51"/>
                <a:gd name="T12" fmla="*/ 29 w 73"/>
                <a:gd name="T13" fmla="*/ 33 h 51"/>
                <a:gd name="T14" fmla="*/ 26 w 73"/>
                <a:gd name="T15" fmla="*/ 32 h 51"/>
                <a:gd name="T16" fmla="*/ 7 w 73"/>
                <a:gd name="T17" fmla="*/ 31 h 51"/>
                <a:gd name="T18" fmla="*/ 0 w 73"/>
                <a:gd name="T19" fmla="*/ 31 h 51"/>
                <a:gd name="T20" fmla="*/ 7 w 73"/>
                <a:gd name="T21" fmla="*/ 34 h 51"/>
                <a:gd name="T22" fmla="*/ 32 w 73"/>
                <a:gd name="T23" fmla="*/ 48 h 51"/>
                <a:gd name="T24" fmla="*/ 33 w 73"/>
                <a:gd name="T25" fmla="*/ 49 h 51"/>
                <a:gd name="T26" fmla="*/ 46 w 73"/>
                <a:gd name="T27" fmla="*/ 49 h 51"/>
                <a:gd name="T28" fmla="*/ 73 w 73"/>
                <a:gd name="T29" fmla="*/ 51 h 51"/>
                <a:gd name="T30" fmla="*/ 5 w 73"/>
                <a:gd name="T3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1">
                  <a:moveTo>
                    <a:pt x="5" y="0"/>
                  </a:moveTo>
                  <a:cubicBezTo>
                    <a:pt x="17" y="5"/>
                    <a:pt x="34" y="19"/>
                    <a:pt x="37" y="22"/>
                  </a:cubicBezTo>
                  <a:cubicBezTo>
                    <a:pt x="39" y="24"/>
                    <a:pt x="37" y="24"/>
                    <a:pt x="36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22" y="17"/>
                    <a:pt x="8" y="17"/>
                    <a:pt x="2" y="17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7" y="18"/>
                    <a:pt x="38" y="33"/>
                    <a:pt x="29" y="33"/>
                  </a:cubicBezTo>
                  <a:cubicBezTo>
                    <a:pt x="28" y="33"/>
                    <a:pt x="27" y="33"/>
                    <a:pt x="26" y="32"/>
                  </a:cubicBezTo>
                  <a:cubicBezTo>
                    <a:pt x="21" y="31"/>
                    <a:pt x="14" y="31"/>
                    <a:pt x="7" y="31"/>
                  </a:cubicBezTo>
                  <a:cubicBezTo>
                    <a:pt x="5" y="31"/>
                    <a:pt x="2" y="31"/>
                    <a:pt x="0" y="31"/>
                  </a:cubicBezTo>
                  <a:cubicBezTo>
                    <a:pt x="3" y="32"/>
                    <a:pt x="5" y="33"/>
                    <a:pt x="7" y="34"/>
                  </a:cubicBezTo>
                  <a:cubicBezTo>
                    <a:pt x="23" y="38"/>
                    <a:pt x="38" y="45"/>
                    <a:pt x="32" y="48"/>
                  </a:cubicBezTo>
                  <a:cubicBezTo>
                    <a:pt x="32" y="48"/>
                    <a:pt x="33" y="49"/>
                    <a:pt x="33" y="49"/>
                  </a:cubicBezTo>
                  <a:cubicBezTo>
                    <a:pt x="38" y="49"/>
                    <a:pt x="42" y="49"/>
                    <a:pt x="46" y="49"/>
                  </a:cubicBezTo>
                  <a:cubicBezTo>
                    <a:pt x="62" y="49"/>
                    <a:pt x="73" y="51"/>
                    <a:pt x="73" y="51"/>
                  </a:cubicBezTo>
                  <a:cubicBezTo>
                    <a:pt x="64" y="23"/>
                    <a:pt x="26" y="8"/>
                    <a:pt x="5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13">
              <a:extLst>
                <a:ext uri="{FF2B5EF4-FFF2-40B4-BE49-F238E27FC236}">
                  <a16:creationId xmlns:a16="http://schemas.microsoft.com/office/drawing/2014/main" id="{4FE4D4B9-ADB3-4444-82CA-7DE11A9E404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4388" y="1520826"/>
              <a:ext cx="379413" cy="192088"/>
            </a:xfrm>
            <a:custGeom>
              <a:avLst/>
              <a:gdLst>
                <a:gd name="T0" fmla="*/ 1 w 115"/>
                <a:gd name="T1" fmla="*/ 41 h 58"/>
                <a:gd name="T2" fmla="*/ 18 w 115"/>
                <a:gd name="T3" fmla="*/ 17 h 58"/>
                <a:gd name="T4" fmla="*/ 19 w 115"/>
                <a:gd name="T5" fmla="*/ 15 h 58"/>
                <a:gd name="T6" fmla="*/ 20 w 115"/>
                <a:gd name="T7" fmla="*/ 15 h 58"/>
                <a:gd name="T8" fmla="*/ 21 w 115"/>
                <a:gd name="T9" fmla="*/ 14 h 58"/>
                <a:gd name="T10" fmla="*/ 21 w 115"/>
                <a:gd name="T11" fmla="*/ 14 h 58"/>
                <a:gd name="T12" fmla="*/ 33 w 115"/>
                <a:gd name="T13" fmla="*/ 9 h 58"/>
                <a:gd name="T14" fmla="*/ 54 w 115"/>
                <a:gd name="T15" fmla="*/ 5 h 58"/>
                <a:gd name="T16" fmla="*/ 54 w 115"/>
                <a:gd name="T17" fmla="*/ 5 h 58"/>
                <a:gd name="T18" fmla="*/ 55 w 115"/>
                <a:gd name="T19" fmla="*/ 4 h 58"/>
                <a:gd name="T20" fmla="*/ 110 w 115"/>
                <a:gd name="T21" fmla="*/ 5 h 58"/>
                <a:gd name="T22" fmla="*/ 115 w 115"/>
                <a:gd name="T23" fmla="*/ 20 h 58"/>
                <a:gd name="T24" fmla="*/ 81 w 115"/>
                <a:gd name="T25" fmla="*/ 54 h 58"/>
                <a:gd name="T26" fmla="*/ 49 w 115"/>
                <a:gd name="T27" fmla="*/ 58 h 58"/>
                <a:gd name="T28" fmla="*/ 49 w 115"/>
                <a:gd name="T29" fmla="*/ 58 h 58"/>
                <a:gd name="T30" fmla="*/ 37 w 115"/>
                <a:gd name="T31" fmla="*/ 57 h 58"/>
                <a:gd name="T32" fmla="*/ 24 w 115"/>
                <a:gd name="T33" fmla="*/ 55 h 58"/>
                <a:gd name="T34" fmla="*/ 9 w 115"/>
                <a:gd name="T35" fmla="*/ 51 h 58"/>
                <a:gd name="T36" fmla="*/ 9 w 115"/>
                <a:gd name="T37" fmla="*/ 44 h 58"/>
                <a:gd name="T38" fmla="*/ 1 w 115"/>
                <a:gd name="T39" fmla="*/ 4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5" h="58">
                  <a:moveTo>
                    <a:pt x="1" y="41"/>
                  </a:moveTo>
                  <a:cubicBezTo>
                    <a:pt x="0" y="39"/>
                    <a:pt x="6" y="26"/>
                    <a:pt x="18" y="17"/>
                  </a:cubicBezTo>
                  <a:cubicBezTo>
                    <a:pt x="18" y="16"/>
                    <a:pt x="18" y="16"/>
                    <a:pt x="19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5" y="11"/>
                    <a:pt x="29" y="10"/>
                    <a:pt x="33" y="9"/>
                  </a:cubicBezTo>
                  <a:cubicBezTo>
                    <a:pt x="40" y="7"/>
                    <a:pt x="47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4"/>
                    <a:pt x="55" y="4"/>
                    <a:pt x="55" y="4"/>
                  </a:cubicBezTo>
                  <a:cubicBezTo>
                    <a:pt x="87" y="0"/>
                    <a:pt x="110" y="5"/>
                    <a:pt x="110" y="5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0"/>
                    <a:pt x="99" y="46"/>
                    <a:pt x="81" y="54"/>
                  </a:cubicBezTo>
                  <a:cubicBezTo>
                    <a:pt x="71" y="58"/>
                    <a:pt x="60" y="58"/>
                    <a:pt x="49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5" y="58"/>
                    <a:pt x="41" y="57"/>
                    <a:pt x="37" y="57"/>
                  </a:cubicBezTo>
                  <a:cubicBezTo>
                    <a:pt x="32" y="56"/>
                    <a:pt x="27" y="56"/>
                    <a:pt x="24" y="55"/>
                  </a:cubicBezTo>
                  <a:cubicBezTo>
                    <a:pt x="11" y="55"/>
                    <a:pt x="10" y="54"/>
                    <a:pt x="9" y="51"/>
                  </a:cubicBezTo>
                  <a:cubicBezTo>
                    <a:pt x="9" y="47"/>
                    <a:pt x="9" y="46"/>
                    <a:pt x="9" y="44"/>
                  </a:cubicBezTo>
                  <a:cubicBezTo>
                    <a:pt x="9" y="43"/>
                    <a:pt x="2" y="44"/>
                    <a:pt x="1" y="4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14">
              <a:extLst>
                <a:ext uri="{FF2B5EF4-FFF2-40B4-BE49-F238E27FC236}">
                  <a16:creationId xmlns:a16="http://schemas.microsoft.com/office/drawing/2014/main" id="{E56AB4F4-C179-4EE2-8A23-D8A6F9AD8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9963" y="1530351"/>
              <a:ext cx="223838" cy="182563"/>
            </a:xfrm>
            <a:custGeom>
              <a:avLst/>
              <a:gdLst>
                <a:gd name="T0" fmla="*/ 36 w 68"/>
                <a:gd name="T1" fmla="*/ 0 h 55"/>
                <a:gd name="T2" fmla="*/ 8 w 68"/>
                <a:gd name="T3" fmla="*/ 1 h 55"/>
                <a:gd name="T4" fmla="*/ 18 w 68"/>
                <a:gd name="T5" fmla="*/ 1 h 55"/>
                <a:gd name="T6" fmla="*/ 35 w 68"/>
                <a:gd name="T7" fmla="*/ 2 h 55"/>
                <a:gd name="T8" fmla="*/ 34 w 68"/>
                <a:gd name="T9" fmla="*/ 4 h 55"/>
                <a:gd name="T10" fmla="*/ 31 w 68"/>
                <a:gd name="T11" fmla="*/ 4 h 55"/>
                <a:gd name="T12" fmla="*/ 6 w 68"/>
                <a:gd name="T13" fmla="*/ 13 h 55"/>
                <a:gd name="T14" fmla="*/ 18 w 68"/>
                <a:gd name="T15" fmla="*/ 10 h 55"/>
                <a:gd name="T16" fmla="*/ 27 w 68"/>
                <a:gd name="T17" fmla="*/ 15 h 55"/>
                <a:gd name="T18" fmla="*/ 0 w 68"/>
                <a:gd name="T19" fmla="*/ 28 h 55"/>
                <a:gd name="T20" fmla="*/ 30 w 68"/>
                <a:gd name="T21" fmla="*/ 23 h 55"/>
                <a:gd name="T22" fmla="*/ 38 w 68"/>
                <a:gd name="T23" fmla="*/ 25 h 55"/>
                <a:gd name="T24" fmla="*/ 11 w 68"/>
                <a:gd name="T25" fmla="*/ 39 h 55"/>
                <a:gd name="T26" fmla="*/ 14 w 68"/>
                <a:gd name="T27" fmla="*/ 39 h 55"/>
                <a:gd name="T28" fmla="*/ 40 w 68"/>
                <a:gd name="T29" fmla="*/ 33 h 55"/>
                <a:gd name="T30" fmla="*/ 40 w 68"/>
                <a:gd name="T31" fmla="*/ 33 h 55"/>
                <a:gd name="T32" fmla="*/ 42 w 68"/>
                <a:gd name="T33" fmla="*/ 36 h 55"/>
                <a:gd name="T34" fmla="*/ 2 w 68"/>
                <a:gd name="T35" fmla="*/ 55 h 55"/>
                <a:gd name="T36" fmla="*/ 9 w 68"/>
                <a:gd name="T37" fmla="*/ 55 h 55"/>
                <a:gd name="T38" fmla="*/ 34 w 68"/>
                <a:gd name="T39" fmla="*/ 51 h 55"/>
                <a:gd name="T40" fmla="*/ 68 w 68"/>
                <a:gd name="T41" fmla="*/ 17 h 55"/>
                <a:gd name="T42" fmla="*/ 63 w 68"/>
                <a:gd name="T43" fmla="*/ 2 h 55"/>
                <a:gd name="T44" fmla="*/ 36 w 68"/>
                <a:gd name="T4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55">
                  <a:moveTo>
                    <a:pt x="36" y="0"/>
                  </a:moveTo>
                  <a:cubicBezTo>
                    <a:pt x="28" y="0"/>
                    <a:pt x="18" y="0"/>
                    <a:pt x="8" y="1"/>
                  </a:cubicBezTo>
                  <a:cubicBezTo>
                    <a:pt x="11" y="1"/>
                    <a:pt x="14" y="1"/>
                    <a:pt x="18" y="1"/>
                  </a:cubicBezTo>
                  <a:cubicBezTo>
                    <a:pt x="26" y="1"/>
                    <a:pt x="34" y="2"/>
                    <a:pt x="35" y="2"/>
                  </a:cubicBezTo>
                  <a:cubicBezTo>
                    <a:pt x="37" y="3"/>
                    <a:pt x="34" y="4"/>
                    <a:pt x="34" y="4"/>
                  </a:cubicBezTo>
                  <a:cubicBezTo>
                    <a:pt x="33" y="4"/>
                    <a:pt x="32" y="4"/>
                    <a:pt x="31" y="4"/>
                  </a:cubicBezTo>
                  <a:cubicBezTo>
                    <a:pt x="18" y="4"/>
                    <a:pt x="6" y="13"/>
                    <a:pt x="6" y="13"/>
                  </a:cubicBezTo>
                  <a:cubicBezTo>
                    <a:pt x="9" y="11"/>
                    <a:pt x="14" y="10"/>
                    <a:pt x="18" y="10"/>
                  </a:cubicBezTo>
                  <a:cubicBezTo>
                    <a:pt x="27" y="10"/>
                    <a:pt x="34" y="13"/>
                    <a:pt x="27" y="15"/>
                  </a:cubicBezTo>
                  <a:cubicBezTo>
                    <a:pt x="16" y="17"/>
                    <a:pt x="2" y="27"/>
                    <a:pt x="0" y="28"/>
                  </a:cubicBezTo>
                  <a:cubicBezTo>
                    <a:pt x="5" y="26"/>
                    <a:pt x="20" y="23"/>
                    <a:pt x="30" y="23"/>
                  </a:cubicBezTo>
                  <a:cubicBezTo>
                    <a:pt x="34" y="23"/>
                    <a:pt x="38" y="23"/>
                    <a:pt x="38" y="25"/>
                  </a:cubicBezTo>
                  <a:cubicBezTo>
                    <a:pt x="40" y="31"/>
                    <a:pt x="11" y="39"/>
                    <a:pt x="11" y="39"/>
                  </a:cubicBezTo>
                  <a:cubicBezTo>
                    <a:pt x="12" y="39"/>
                    <a:pt x="13" y="39"/>
                    <a:pt x="14" y="39"/>
                  </a:cubicBezTo>
                  <a:cubicBezTo>
                    <a:pt x="25" y="39"/>
                    <a:pt x="37" y="33"/>
                    <a:pt x="40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4" y="33"/>
                    <a:pt x="42" y="36"/>
                    <a:pt x="42" y="36"/>
                  </a:cubicBezTo>
                  <a:cubicBezTo>
                    <a:pt x="33" y="51"/>
                    <a:pt x="8" y="54"/>
                    <a:pt x="2" y="55"/>
                  </a:cubicBezTo>
                  <a:cubicBezTo>
                    <a:pt x="4" y="55"/>
                    <a:pt x="7" y="55"/>
                    <a:pt x="9" y="55"/>
                  </a:cubicBezTo>
                  <a:cubicBezTo>
                    <a:pt x="18" y="55"/>
                    <a:pt x="26" y="54"/>
                    <a:pt x="34" y="51"/>
                  </a:cubicBezTo>
                  <a:cubicBezTo>
                    <a:pt x="52" y="43"/>
                    <a:pt x="68" y="17"/>
                    <a:pt x="68" y="17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3" y="2"/>
                    <a:pt x="52" y="0"/>
                    <a:pt x="36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15">
              <a:extLst>
                <a:ext uri="{FF2B5EF4-FFF2-40B4-BE49-F238E27FC236}">
                  <a16:creationId xmlns:a16="http://schemas.microsoft.com/office/drawing/2014/main" id="{ABB3A76A-66DC-4263-9ABE-1BE77C6BB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9176" y="1798638"/>
              <a:ext cx="125413" cy="158750"/>
            </a:xfrm>
            <a:custGeom>
              <a:avLst/>
              <a:gdLst>
                <a:gd name="T0" fmla="*/ 25 w 38"/>
                <a:gd name="T1" fmla="*/ 0 h 48"/>
                <a:gd name="T2" fmla="*/ 12 w 38"/>
                <a:gd name="T3" fmla="*/ 27 h 48"/>
                <a:gd name="T4" fmla="*/ 11 w 38"/>
                <a:gd name="T5" fmla="*/ 28 h 48"/>
                <a:gd name="T6" fmla="*/ 10 w 38"/>
                <a:gd name="T7" fmla="*/ 1 h 48"/>
                <a:gd name="T8" fmla="*/ 2 w 38"/>
                <a:gd name="T9" fmla="*/ 20 h 48"/>
                <a:gd name="T10" fmla="*/ 0 w 38"/>
                <a:gd name="T11" fmla="*/ 19 h 48"/>
                <a:gd name="T12" fmla="*/ 6 w 38"/>
                <a:gd name="T13" fmla="*/ 35 h 48"/>
                <a:gd name="T14" fmla="*/ 11 w 38"/>
                <a:gd name="T15" fmla="*/ 41 h 48"/>
                <a:gd name="T16" fmla="*/ 11 w 38"/>
                <a:gd name="T17" fmla="*/ 41 h 48"/>
                <a:gd name="T18" fmla="*/ 12 w 38"/>
                <a:gd name="T19" fmla="*/ 41 h 48"/>
                <a:gd name="T20" fmla="*/ 18 w 38"/>
                <a:gd name="T21" fmla="*/ 46 h 48"/>
                <a:gd name="T22" fmla="*/ 20 w 38"/>
                <a:gd name="T23" fmla="*/ 48 h 48"/>
                <a:gd name="T24" fmla="*/ 23 w 38"/>
                <a:gd name="T25" fmla="*/ 47 h 48"/>
                <a:gd name="T26" fmla="*/ 38 w 38"/>
                <a:gd name="T27" fmla="*/ 24 h 48"/>
                <a:gd name="T28" fmla="*/ 26 w 38"/>
                <a:gd name="T29" fmla="*/ 38 h 48"/>
                <a:gd name="T30" fmla="*/ 26 w 38"/>
                <a:gd name="T31" fmla="*/ 38 h 48"/>
                <a:gd name="T32" fmla="*/ 36 w 38"/>
                <a:gd name="T33" fmla="*/ 10 h 48"/>
                <a:gd name="T34" fmla="*/ 20 w 38"/>
                <a:gd name="T35" fmla="*/ 34 h 48"/>
                <a:gd name="T36" fmla="*/ 18 w 38"/>
                <a:gd name="T37" fmla="*/ 33 h 48"/>
                <a:gd name="T38" fmla="*/ 25 w 38"/>
                <a:gd name="T3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" h="48">
                  <a:moveTo>
                    <a:pt x="25" y="0"/>
                  </a:moveTo>
                  <a:cubicBezTo>
                    <a:pt x="25" y="0"/>
                    <a:pt x="19" y="24"/>
                    <a:pt x="12" y="27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5" y="28"/>
                    <a:pt x="9" y="4"/>
                    <a:pt x="10" y="1"/>
                  </a:cubicBezTo>
                  <a:cubicBezTo>
                    <a:pt x="9" y="3"/>
                    <a:pt x="6" y="20"/>
                    <a:pt x="2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2" y="27"/>
                    <a:pt x="5" y="32"/>
                    <a:pt x="6" y="35"/>
                  </a:cubicBezTo>
                  <a:cubicBezTo>
                    <a:pt x="9" y="40"/>
                    <a:pt x="9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4" y="41"/>
                    <a:pt x="16" y="41"/>
                    <a:pt x="18" y="46"/>
                  </a:cubicBezTo>
                  <a:cubicBezTo>
                    <a:pt x="18" y="48"/>
                    <a:pt x="19" y="48"/>
                    <a:pt x="20" y="48"/>
                  </a:cubicBezTo>
                  <a:cubicBezTo>
                    <a:pt x="22" y="48"/>
                    <a:pt x="23" y="47"/>
                    <a:pt x="23" y="47"/>
                  </a:cubicBezTo>
                  <a:cubicBezTo>
                    <a:pt x="28" y="43"/>
                    <a:pt x="33" y="34"/>
                    <a:pt x="38" y="24"/>
                  </a:cubicBezTo>
                  <a:cubicBezTo>
                    <a:pt x="37" y="25"/>
                    <a:pt x="30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36" y="21"/>
                    <a:pt x="36" y="10"/>
                  </a:cubicBezTo>
                  <a:cubicBezTo>
                    <a:pt x="36" y="10"/>
                    <a:pt x="26" y="34"/>
                    <a:pt x="20" y="34"/>
                  </a:cubicBezTo>
                  <a:cubicBezTo>
                    <a:pt x="19" y="34"/>
                    <a:pt x="18" y="34"/>
                    <a:pt x="18" y="33"/>
                  </a:cubicBezTo>
                  <a:cubicBezTo>
                    <a:pt x="22" y="21"/>
                    <a:pt x="26" y="16"/>
                    <a:pt x="25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16">
              <a:extLst>
                <a:ext uri="{FF2B5EF4-FFF2-40B4-BE49-F238E27FC236}">
                  <a16:creationId xmlns:a16="http://schemas.microsoft.com/office/drawing/2014/main" id="{B5EF7EFD-C8B2-4336-A093-56303685F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2813" y="1616076"/>
              <a:ext cx="11113" cy="0"/>
            </a:xfrm>
            <a:custGeom>
              <a:avLst/>
              <a:gdLst>
                <a:gd name="T0" fmla="*/ 3 w 3"/>
                <a:gd name="T1" fmla="*/ 0 w 3"/>
                <a:gd name="T2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0"/>
                    <a:pt x="3" y="0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917">
              <a:extLst>
                <a:ext uri="{FF2B5EF4-FFF2-40B4-BE49-F238E27FC236}">
                  <a16:creationId xmlns:a16="http://schemas.microsoft.com/office/drawing/2014/main" id="{BDDB7E9A-2D26-451C-83F4-A050C92E2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7888" y="1566863"/>
              <a:ext cx="9525" cy="3175"/>
            </a:xfrm>
            <a:custGeom>
              <a:avLst/>
              <a:gdLst>
                <a:gd name="T0" fmla="*/ 1 w 3"/>
                <a:gd name="T1" fmla="*/ 1 h 1"/>
                <a:gd name="T2" fmla="*/ 0 w 3"/>
                <a:gd name="T3" fmla="*/ 1 h 1"/>
                <a:gd name="T4" fmla="*/ 2 w 3"/>
                <a:gd name="T5" fmla="*/ 0 h 1"/>
                <a:gd name="T6" fmla="*/ 2 w 3"/>
                <a:gd name="T7" fmla="*/ 0 h 1"/>
                <a:gd name="T8" fmla="*/ 3 w 3"/>
                <a:gd name="T9" fmla="*/ 0 h 1"/>
                <a:gd name="T10" fmla="*/ 1 w 3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1" y="1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918">
              <a:extLst>
                <a:ext uri="{FF2B5EF4-FFF2-40B4-BE49-F238E27FC236}">
                  <a16:creationId xmlns:a16="http://schemas.microsoft.com/office/drawing/2014/main" id="{6E7384B5-6BCB-4DA9-8296-14BD6D7D9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7563" y="1576388"/>
              <a:ext cx="119063" cy="131763"/>
            </a:xfrm>
            <a:custGeom>
              <a:avLst/>
              <a:gdLst>
                <a:gd name="T0" fmla="*/ 17 w 36"/>
                <a:gd name="T1" fmla="*/ 0 h 40"/>
                <a:gd name="T2" fmla="*/ 15 w 36"/>
                <a:gd name="T3" fmla="*/ 1 h 40"/>
                <a:gd name="T4" fmla="*/ 13 w 36"/>
                <a:gd name="T5" fmla="*/ 3 h 40"/>
                <a:gd name="T6" fmla="*/ 0 w 36"/>
                <a:gd name="T7" fmla="*/ 24 h 40"/>
                <a:gd name="T8" fmla="*/ 0 w 36"/>
                <a:gd name="T9" fmla="*/ 24 h 40"/>
                <a:gd name="T10" fmla="*/ 8 w 36"/>
                <a:gd name="T11" fmla="*/ 27 h 40"/>
                <a:gd name="T12" fmla="*/ 8 w 36"/>
                <a:gd name="T13" fmla="*/ 27 h 40"/>
                <a:gd name="T14" fmla="*/ 8 w 36"/>
                <a:gd name="T15" fmla="*/ 27 h 40"/>
                <a:gd name="T16" fmla="*/ 8 w 36"/>
                <a:gd name="T17" fmla="*/ 29 h 40"/>
                <a:gd name="T18" fmla="*/ 8 w 36"/>
                <a:gd name="T19" fmla="*/ 30 h 40"/>
                <a:gd name="T20" fmla="*/ 8 w 36"/>
                <a:gd name="T21" fmla="*/ 31 h 40"/>
                <a:gd name="T22" fmla="*/ 8 w 36"/>
                <a:gd name="T23" fmla="*/ 34 h 40"/>
                <a:gd name="T24" fmla="*/ 23 w 36"/>
                <a:gd name="T25" fmla="*/ 38 h 40"/>
                <a:gd name="T26" fmla="*/ 36 w 36"/>
                <a:gd name="T27" fmla="*/ 40 h 40"/>
                <a:gd name="T28" fmla="*/ 16 w 36"/>
                <a:gd name="T29" fmla="*/ 31 h 40"/>
                <a:gd name="T30" fmla="*/ 32 w 36"/>
                <a:gd name="T31" fmla="*/ 26 h 40"/>
                <a:gd name="T32" fmla="*/ 35 w 36"/>
                <a:gd name="T33" fmla="*/ 26 h 40"/>
                <a:gd name="T34" fmla="*/ 15 w 36"/>
                <a:gd name="T35" fmla="*/ 21 h 40"/>
                <a:gd name="T36" fmla="*/ 28 w 36"/>
                <a:gd name="T37" fmla="*/ 12 h 40"/>
                <a:gd name="T38" fmla="*/ 13 w 36"/>
                <a:gd name="T39" fmla="*/ 13 h 40"/>
                <a:gd name="T40" fmla="*/ 13 w 36"/>
                <a:gd name="T41" fmla="*/ 14 h 40"/>
                <a:gd name="T42" fmla="*/ 17 w 36"/>
                <a:gd name="T4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40">
                  <a:moveTo>
                    <a:pt x="17" y="0"/>
                  </a:moveTo>
                  <a:cubicBezTo>
                    <a:pt x="16" y="0"/>
                    <a:pt x="15" y="1"/>
                    <a:pt x="15" y="1"/>
                  </a:cubicBezTo>
                  <a:cubicBezTo>
                    <a:pt x="14" y="2"/>
                    <a:pt x="13" y="2"/>
                    <a:pt x="13" y="3"/>
                  </a:cubicBezTo>
                  <a:cubicBezTo>
                    <a:pt x="4" y="11"/>
                    <a:pt x="0" y="21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7"/>
                    <a:pt x="8" y="26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8"/>
                    <a:pt x="8" y="28"/>
                    <a:pt x="8" y="29"/>
                  </a:cubicBezTo>
                  <a:cubicBezTo>
                    <a:pt x="8" y="29"/>
                    <a:pt x="8" y="30"/>
                    <a:pt x="8" y="30"/>
                  </a:cubicBezTo>
                  <a:cubicBezTo>
                    <a:pt x="8" y="30"/>
                    <a:pt x="8" y="31"/>
                    <a:pt x="8" y="31"/>
                  </a:cubicBezTo>
                  <a:cubicBezTo>
                    <a:pt x="8" y="32"/>
                    <a:pt x="8" y="33"/>
                    <a:pt x="8" y="34"/>
                  </a:cubicBezTo>
                  <a:cubicBezTo>
                    <a:pt x="9" y="37"/>
                    <a:pt x="10" y="38"/>
                    <a:pt x="23" y="38"/>
                  </a:cubicBezTo>
                  <a:cubicBezTo>
                    <a:pt x="26" y="39"/>
                    <a:pt x="31" y="39"/>
                    <a:pt x="36" y="40"/>
                  </a:cubicBezTo>
                  <a:cubicBezTo>
                    <a:pt x="36" y="40"/>
                    <a:pt x="17" y="36"/>
                    <a:pt x="16" y="31"/>
                  </a:cubicBezTo>
                  <a:cubicBezTo>
                    <a:pt x="14" y="26"/>
                    <a:pt x="26" y="26"/>
                    <a:pt x="32" y="26"/>
                  </a:cubicBezTo>
                  <a:cubicBezTo>
                    <a:pt x="34" y="26"/>
                    <a:pt x="35" y="26"/>
                    <a:pt x="35" y="26"/>
                  </a:cubicBezTo>
                  <a:cubicBezTo>
                    <a:pt x="35" y="26"/>
                    <a:pt x="16" y="24"/>
                    <a:pt x="15" y="21"/>
                  </a:cubicBezTo>
                  <a:cubicBezTo>
                    <a:pt x="14" y="18"/>
                    <a:pt x="21" y="13"/>
                    <a:pt x="28" y="12"/>
                  </a:cubicBezTo>
                  <a:cubicBezTo>
                    <a:pt x="24" y="12"/>
                    <a:pt x="17" y="13"/>
                    <a:pt x="13" y="13"/>
                  </a:cubicBezTo>
                  <a:cubicBezTo>
                    <a:pt x="13" y="13"/>
                    <a:pt x="13" y="14"/>
                    <a:pt x="13" y="14"/>
                  </a:cubicBezTo>
                  <a:cubicBezTo>
                    <a:pt x="8" y="14"/>
                    <a:pt x="11" y="5"/>
                    <a:pt x="1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919">
              <a:extLst>
                <a:ext uri="{FF2B5EF4-FFF2-40B4-BE49-F238E27FC236}">
                  <a16:creationId xmlns:a16="http://schemas.microsoft.com/office/drawing/2014/main" id="{1E5DB981-6CFC-43A8-8CAE-244FD9B4E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0588" y="15065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920">
              <a:extLst>
                <a:ext uri="{FF2B5EF4-FFF2-40B4-BE49-F238E27FC236}">
                  <a16:creationId xmlns:a16="http://schemas.microsoft.com/office/drawing/2014/main" id="{9CF64ABC-9D0E-4CB9-B051-0EDEDA72C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1213" y="1347788"/>
              <a:ext cx="134938" cy="182563"/>
            </a:xfrm>
            <a:custGeom>
              <a:avLst/>
              <a:gdLst>
                <a:gd name="T0" fmla="*/ 15 w 41"/>
                <a:gd name="T1" fmla="*/ 0 h 55"/>
                <a:gd name="T2" fmla="*/ 5 w 41"/>
                <a:gd name="T3" fmla="*/ 3 h 55"/>
                <a:gd name="T4" fmla="*/ 5 w 41"/>
                <a:gd name="T5" fmla="*/ 5 h 55"/>
                <a:gd name="T6" fmla="*/ 5 w 41"/>
                <a:gd name="T7" fmla="*/ 7 h 55"/>
                <a:gd name="T8" fmla="*/ 3 w 41"/>
                <a:gd name="T9" fmla="*/ 10 h 55"/>
                <a:gd name="T10" fmla="*/ 3 w 41"/>
                <a:gd name="T11" fmla="*/ 10 h 55"/>
                <a:gd name="T12" fmla="*/ 3 w 41"/>
                <a:gd name="T13" fmla="*/ 10 h 55"/>
                <a:gd name="T14" fmla="*/ 0 w 41"/>
                <a:gd name="T15" fmla="*/ 13 h 55"/>
                <a:gd name="T16" fmla="*/ 1 w 41"/>
                <a:gd name="T17" fmla="*/ 19 h 55"/>
                <a:gd name="T18" fmla="*/ 6 w 41"/>
                <a:gd name="T19" fmla="*/ 34 h 55"/>
                <a:gd name="T20" fmla="*/ 15 w 41"/>
                <a:gd name="T21" fmla="*/ 49 h 55"/>
                <a:gd name="T22" fmla="*/ 26 w 41"/>
                <a:gd name="T23" fmla="*/ 55 h 55"/>
                <a:gd name="T24" fmla="*/ 14 w 41"/>
                <a:gd name="T25" fmla="*/ 36 h 55"/>
                <a:gd name="T26" fmla="*/ 28 w 41"/>
                <a:gd name="T27" fmla="*/ 32 h 55"/>
                <a:gd name="T28" fmla="*/ 35 w 41"/>
                <a:gd name="T29" fmla="*/ 32 h 55"/>
                <a:gd name="T30" fmla="*/ 16 w 41"/>
                <a:gd name="T31" fmla="*/ 26 h 55"/>
                <a:gd name="T32" fmla="*/ 14 w 41"/>
                <a:gd name="T33" fmla="*/ 19 h 55"/>
                <a:gd name="T34" fmla="*/ 16 w 41"/>
                <a:gd name="T35" fmla="*/ 19 h 55"/>
                <a:gd name="T36" fmla="*/ 31 w 41"/>
                <a:gd name="T37" fmla="*/ 22 h 55"/>
                <a:gd name="T38" fmla="*/ 15 w 41"/>
                <a:gd name="T39" fmla="*/ 13 h 55"/>
                <a:gd name="T40" fmla="*/ 18 w 41"/>
                <a:gd name="T41" fmla="*/ 7 h 55"/>
                <a:gd name="T42" fmla="*/ 20 w 41"/>
                <a:gd name="T43" fmla="*/ 7 h 55"/>
                <a:gd name="T44" fmla="*/ 41 w 41"/>
                <a:gd name="T45" fmla="*/ 15 h 55"/>
                <a:gd name="T46" fmla="*/ 18 w 41"/>
                <a:gd name="T47" fmla="*/ 0 h 55"/>
                <a:gd name="T48" fmla="*/ 18 w 41"/>
                <a:gd name="T49" fmla="*/ 0 h 55"/>
                <a:gd name="T50" fmla="*/ 18 w 41"/>
                <a:gd name="T51" fmla="*/ 0 h 55"/>
                <a:gd name="T52" fmla="*/ 17 w 41"/>
                <a:gd name="T53" fmla="*/ 0 h 55"/>
                <a:gd name="T54" fmla="*/ 15 w 41"/>
                <a:gd name="T5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" h="55">
                  <a:moveTo>
                    <a:pt x="15" y="0"/>
                  </a:moveTo>
                  <a:cubicBezTo>
                    <a:pt x="9" y="0"/>
                    <a:pt x="6" y="1"/>
                    <a:pt x="5" y="3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5" y="7"/>
                    <a:pt x="5" y="7"/>
                  </a:cubicBezTo>
                  <a:cubicBezTo>
                    <a:pt x="5" y="9"/>
                    <a:pt x="5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1" y="10"/>
                    <a:pt x="0" y="11"/>
                    <a:pt x="0" y="13"/>
                  </a:cubicBezTo>
                  <a:cubicBezTo>
                    <a:pt x="0" y="15"/>
                    <a:pt x="0" y="17"/>
                    <a:pt x="1" y="19"/>
                  </a:cubicBezTo>
                  <a:cubicBezTo>
                    <a:pt x="2" y="23"/>
                    <a:pt x="3" y="28"/>
                    <a:pt x="6" y="34"/>
                  </a:cubicBezTo>
                  <a:cubicBezTo>
                    <a:pt x="8" y="39"/>
                    <a:pt x="11" y="44"/>
                    <a:pt x="15" y="49"/>
                  </a:cubicBezTo>
                  <a:cubicBezTo>
                    <a:pt x="17" y="51"/>
                    <a:pt x="21" y="53"/>
                    <a:pt x="26" y="55"/>
                  </a:cubicBezTo>
                  <a:cubicBezTo>
                    <a:pt x="26" y="55"/>
                    <a:pt x="11" y="43"/>
                    <a:pt x="14" y="36"/>
                  </a:cubicBezTo>
                  <a:cubicBezTo>
                    <a:pt x="16" y="32"/>
                    <a:pt x="22" y="32"/>
                    <a:pt x="28" y="32"/>
                  </a:cubicBezTo>
                  <a:cubicBezTo>
                    <a:pt x="32" y="32"/>
                    <a:pt x="35" y="32"/>
                    <a:pt x="35" y="32"/>
                  </a:cubicBezTo>
                  <a:cubicBezTo>
                    <a:pt x="35" y="32"/>
                    <a:pt x="22" y="27"/>
                    <a:pt x="16" y="26"/>
                  </a:cubicBezTo>
                  <a:cubicBezTo>
                    <a:pt x="9" y="26"/>
                    <a:pt x="9" y="20"/>
                    <a:pt x="14" y="19"/>
                  </a:cubicBezTo>
                  <a:cubicBezTo>
                    <a:pt x="15" y="19"/>
                    <a:pt x="16" y="19"/>
                    <a:pt x="16" y="19"/>
                  </a:cubicBezTo>
                  <a:cubicBezTo>
                    <a:pt x="22" y="19"/>
                    <a:pt x="30" y="22"/>
                    <a:pt x="31" y="22"/>
                  </a:cubicBezTo>
                  <a:cubicBezTo>
                    <a:pt x="30" y="21"/>
                    <a:pt x="22" y="15"/>
                    <a:pt x="15" y="13"/>
                  </a:cubicBezTo>
                  <a:cubicBezTo>
                    <a:pt x="8" y="11"/>
                    <a:pt x="11" y="7"/>
                    <a:pt x="18" y="7"/>
                  </a:cubicBezTo>
                  <a:cubicBezTo>
                    <a:pt x="18" y="7"/>
                    <a:pt x="19" y="7"/>
                    <a:pt x="20" y="7"/>
                  </a:cubicBezTo>
                  <a:cubicBezTo>
                    <a:pt x="28" y="8"/>
                    <a:pt x="41" y="15"/>
                    <a:pt x="41" y="15"/>
                  </a:cubicBezTo>
                  <a:cubicBezTo>
                    <a:pt x="41" y="15"/>
                    <a:pt x="32" y="2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921">
              <a:extLst>
                <a:ext uri="{FF2B5EF4-FFF2-40B4-BE49-F238E27FC236}">
                  <a16:creationId xmlns:a16="http://schemas.microsoft.com/office/drawing/2014/main" id="{7AC0B5D4-9318-4095-B7EA-676325E85FC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1726" y="1490663"/>
              <a:ext cx="125413" cy="155575"/>
            </a:xfrm>
            <a:custGeom>
              <a:avLst/>
              <a:gdLst>
                <a:gd name="T0" fmla="*/ 0 w 38"/>
                <a:gd name="T1" fmla="*/ 13 h 47"/>
                <a:gd name="T2" fmla="*/ 22 w 38"/>
                <a:gd name="T3" fmla="*/ 24 h 47"/>
                <a:gd name="T4" fmla="*/ 10 w 38"/>
                <a:gd name="T5" fmla="*/ 38 h 47"/>
                <a:gd name="T6" fmla="*/ 23 w 38"/>
                <a:gd name="T7" fmla="*/ 32 h 47"/>
                <a:gd name="T8" fmla="*/ 26 w 38"/>
                <a:gd name="T9" fmla="*/ 47 h 47"/>
                <a:gd name="T10" fmla="*/ 29 w 38"/>
                <a:gd name="T11" fmla="*/ 36 h 47"/>
                <a:gd name="T12" fmla="*/ 31 w 38"/>
                <a:gd name="T13" fmla="*/ 27 h 47"/>
                <a:gd name="T14" fmla="*/ 31 w 38"/>
                <a:gd name="T15" fmla="*/ 17 h 47"/>
                <a:gd name="T16" fmla="*/ 15 w 38"/>
                <a:gd name="T17" fmla="*/ 0 h 47"/>
                <a:gd name="T18" fmla="*/ 22 w 38"/>
                <a:gd name="T19" fmla="*/ 17 h 47"/>
                <a:gd name="T20" fmla="*/ 0 w 38"/>
                <a:gd name="T21" fmla="*/ 1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7">
                  <a:moveTo>
                    <a:pt x="0" y="13"/>
                  </a:moveTo>
                  <a:cubicBezTo>
                    <a:pt x="0" y="13"/>
                    <a:pt x="19" y="18"/>
                    <a:pt x="22" y="24"/>
                  </a:cubicBezTo>
                  <a:cubicBezTo>
                    <a:pt x="24" y="29"/>
                    <a:pt x="10" y="38"/>
                    <a:pt x="10" y="38"/>
                  </a:cubicBezTo>
                  <a:cubicBezTo>
                    <a:pt x="10" y="38"/>
                    <a:pt x="19" y="38"/>
                    <a:pt x="23" y="32"/>
                  </a:cubicBezTo>
                  <a:cubicBezTo>
                    <a:pt x="23" y="32"/>
                    <a:pt x="27" y="34"/>
                    <a:pt x="26" y="47"/>
                  </a:cubicBezTo>
                  <a:cubicBezTo>
                    <a:pt x="26" y="47"/>
                    <a:pt x="28" y="42"/>
                    <a:pt x="29" y="36"/>
                  </a:cubicBezTo>
                  <a:cubicBezTo>
                    <a:pt x="30" y="34"/>
                    <a:pt x="31" y="27"/>
                    <a:pt x="31" y="27"/>
                  </a:cubicBezTo>
                  <a:cubicBezTo>
                    <a:pt x="31" y="27"/>
                    <a:pt x="38" y="21"/>
                    <a:pt x="31" y="17"/>
                  </a:cubicBezTo>
                  <a:cubicBezTo>
                    <a:pt x="31" y="17"/>
                    <a:pt x="22" y="4"/>
                    <a:pt x="15" y="0"/>
                  </a:cubicBezTo>
                  <a:cubicBezTo>
                    <a:pt x="15" y="0"/>
                    <a:pt x="23" y="11"/>
                    <a:pt x="22" y="17"/>
                  </a:cubicBezTo>
                  <a:cubicBezTo>
                    <a:pt x="22" y="17"/>
                    <a:pt x="12" y="13"/>
                    <a:pt x="0" y="13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922">
              <a:extLst>
                <a:ext uri="{FF2B5EF4-FFF2-40B4-BE49-F238E27FC236}">
                  <a16:creationId xmlns:a16="http://schemas.microsoft.com/office/drawing/2014/main" id="{3F940BDE-5706-422A-A28D-C20056454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1263" y="1341438"/>
              <a:ext cx="336550" cy="231775"/>
            </a:xfrm>
            <a:custGeom>
              <a:avLst/>
              <a:gdLst>
                <a:gd name="T0" fmla="*/ 0 w 102"/>
                <a:gd name="T1" fmla="*/ 70 h 70"/>
                <a:gd name="T2" fmla="*/ 98 w 102"/>
                <a:gd name="T3" fmla="*/ 5 h 70"/>
                <a:gd name="T4" fmla="*/ 98 w 102"/>
                <a:gd name="T5" fmla="*/ 0 h 70"/>
                <a:gd name="T6" fmla="*/ 0 w 102"/>
                <a:gd name="T7" fmla="*/ 64 h 70"/>
                <a:gd name="T8" fmla="*/ 0 w 102"/>
                <a:gd name="T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70">
                  <a:moveTo>
                    <a:pt x="0" y="70"/>
                  </a:moveTo>
                  <a:cubicBezTo>
                    <a:pt x="0" y="70"/>
                    <a:pt x="57" y="55"/>
                    <a:pt x="98" y="5"/>
                  </a:cubicBezTo>
                  <a:cubicBezTo>
                    <a:pt x="98" y="5"/>
                    <a:pt x="102" y="0"/>
                    <a:pt x="98" y="0"/>
                  </a:cubicBezTo>
                  <a:cubicBezTo>
                    <a:pt x="89" y="0"/>
                    <a:pt x="75" y="41"/>
                    <a:pt x="0" y="64"/>
                  </a:cubicBezTo>
                  <a:cubicBezTo>
                    <a:pt x="0" y="70"/>
                    <a:pt x="0" y="70"/>
                    <a:pt x="0" y="7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923">
              <a:extLst>
                <a:ext uri="{FF2B5EF4-FFF2-40B4-BE49-F238E27FC236}">
                  <a16:creationId xmlns:a16="http://schemas.microsoft.com/office/drawing/2014/main" id="{8ED15298-1AEC-4D11-8952-FCC68E12A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9213" y="682626"/>
              <a:ext cx="225425" cy="198438"/>
            </a:xfrm>
            <a:custGeom>
              <a:avLst/>
              <a:gdLst>
                <a:gd name="T0" fmla="*/ 68 w 68"/>
                <a:gd name="T1" fmla="*/ 51 h 60"/>
                <a:gd name="T2" fmla="*/ 17 w 68"/>
                <a:gd name="T3" fmla="*/ 1 h 60"/>
                <a:gd name="T4" fmla="*/ 12 w 68"/>
                <a:gd name="T5" fmla="*/ 5 h 60"/>
                <a:gd name="T6" fmla="*/ 2 w 68"/>
                <a:gd name="T7" fmla="*/ 9 h 60"/>
                <a:gd name="T8" fmla="*/ 15 w 68"/>
                <a:gd name="T9" fmla="*/ 34 h 60"/>
                <a:gd name="T10" fmla="*/ 59 w 68"/>
                <a:gd name="T1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0">
                  <a:moveTo>
                    <a:pt x="68" y="51"/>
                  </a:moveTo>
                  <a:cubicBezTo>
                    <a:pt x="68" y="51"/>
                    <a:pt x="57" y="7"/>
                    <a:pt x="17" y="1"/>
                  </a:cubicBezTo>
                  <a:cubicBezTo>
                    <a:pt x="17" y="1"/>
                    <a:pt x="11" y="0"/>
                    <a:pt x="12" y="5"/>
                  </a:cubicBezTo>
                  <a:cubicBezTo>
                    <a:pt x="12" y="9"/>
                    <a:pt x="5" y="5"/>
                    <a:pt x="2" y="9"/>
                  </a:cubicBezTo>
                  <a:cubicBezTo>
                    <a:pt x="0" y="12"/>
                    <a:pt x="6" y="22"/>
                    <a:pt x="15" y="34"/>
                  </a:cubicBezTo>
                  <a:cubicBezTo>
                    <a:pt x="23" y="47"/>
                    <a:pt x="38" y="60"/>
                    <a:pt x="59" y="6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924">
              <a:extLst>
                <a:ext uri="{FF2B5EF4-FFF2-40B4-BE49-F238E27FC236}">
                  <a16:creationId xmlns:a16="http://schemas.microsoft.com/office/drawing/2014/main" id="{B07BA39B-7982-4BA6-8E42-ACA402ADC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5888" y="738188"/>
              <a:ext cx="138113" cy="130175"/>
            </a:xfrm>
            <a:custGeom>
              <a:avLst/>
              <a:gdLst>
                <a:gd name="T0" fmla="*/ 15 w 42"/>
                <a:gd name="T1" fmla="*/ 0 h 39"/>
                <a:gd name="T2" fmla="*/ 26 w 42"/>
                <a:gd name="T3" fmla="*/ 20 h 39"/>
                <a:gd name="T4" fmla="*/ 8 w 42"/>
                <a:gd name="T5" fmla="*/ 9 h 39"/>
                <a:gd name="T6" fmla="*/ 35 w 42"/>
                <a:gd name="T7" fmla="*/ 39 h 39"/>
                <a:gd name="T8" fmla="*/ 41 w 42"/>
                <a:gd name="T9" fmla="*/ 38 h 39"/>
                <a:gd name="T10" fmla="*/ 39 w 42"/>
                <a:gd name="T11" fmla="*/ 24 h 39"/>
                <a:gd name="T12" fmla="*/ 15 w 42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39">
                  <a:moveTo>
                    <a:pt x="15" y="0"/>
                  </a:moveTo>
                  <a:cubicBezTo>
                    <a:pt x="15" y="0"/>
                    <a:pt x="25" y="15"/>
                    <a:pt x="26" y="20"/>
                  </a:cubicBezTo>
                  <a:cubicBezTo>
                    <a:pt x="26" y="20"/>
                    <a:pt x="17" y="12"/>
                    <a:pt x="8" y="9"/>
                  </a:cubicBezTo>
                  <a:cubicBezTo>
                    <a:pt x="0" y="7"/>
                    <a:pt x="35" y="39"/>
                    <a:pt x="35" y="39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8"/>
                    <a:pt x="42" y="27"/>
                    <a:pt x="39" y="24"/>
                  </a:cubicBezTo>
                  <a:cubicBezTo>
                    <a:pt x="37" y="21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925">
              <a:extLst>
                <a:ext uri="{FF2B5EF4-FFF2-40B4-BE49-F238E27FC236}">
                  <a16:creationId xmlns:a16="http://schemas.microsoft.com/office/drawing/2014/main" id="{E9331291-4C0B-469B-A5C8-0EA716E0B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2863" y="722313"/>
              <a:ext cx="211138" cy="198438"/>
            </a:xfrm>
            <a:custGeom>
              <a:avLst/>
              <a:gdLst>
                <a:gd name="T0" fmla="*/ 53 w 64"/>
                <a:gd name="T1" fmla="*/ 60 h 60"/>
                <a:gd name="T2" fmla="*/ 29 w 64"/>
                <a:gd name="T3" fmla="*/ 51 h 60"/>
                <a:gd name="T4" fmla="*/ 28 w 64"/>
                <a:gd name="T5" fmla="*/ 50 h 60"/>
                <a:gd name="T6" fmla="*/ 28 w 64"/>
                <a:gd name="T7" fmla="*/ 50 h 60"/>
                <a:gd name="T8" fmla="*/ 2 w 64"/>
                <a:gd name="T9" fmla="*/ 18 h 60"/>
                <a:gd name="T10" fmla="*/ 3 w 64"/>
                <a:gd name="T11" fmla="*/ 13 h 60"/>
                <a:gd name="T12" fmla="*/ 2 w 64"/>
                <a:gd name="T13" fmla="*/ 2 h 60"/>
                <a:gd name="T14" fmla="*/ 8 w 64"/>
                <a:gd name="T15" fmla="*/ 3 h 60"/>
                <a:gd name="T16" fmla="*/ 62 w 64"/>
                <a:gd name="T17" fmla="*/ 47 h 60"/>
                <a:gd name="T18" fmla="*/ 53 w 64"/>
                <a:gd name="T1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0">
                  <a:moveTo>
                    <a:pt x="53" y="60"/>
                  </a:moveTo>
                  <a:cubicBezTo>
                    <a:pt x="45" y="60"/>
                    <a:pt x="36" y="56"/>
                    <a:pt x="29" y="51"/>
                  </a:cubicBezTo>
                  <a:cubicBezTo>
                    <a:pt x="29" y="51"/>
                    <a:pt x="29" y="50"/>
                    <a:pt x="28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14" y="39"/>
                    <a:pt x="3" y="22"/>
                    <a:pt x="2" y="18"/>
                  </a:cubicBezTo>
                  <a:cubicBezTo>
                    <a:pt x="0" y="12"/>
                    <a:pt x="3" y="16"/>
                    <a:pt x="3" y="13"/>
                  </a:cubicBezTo>
                  <a:cubicBezTo>
                    <a:pt x="3" y="11"/>
                    <a:pt x="0" y="5"/>
                    <a:pt x="2" y="2"/>
                  </a:cubicBezTo>
                  <a:cubicBezTo>
                    <a:pt x="4" y="0"/>
                    <a:pt x="8" y="3"/>
                    <a:pt x="8" y="3"/>
                  </a:cubicBezTo>
                  <a:cubicBezTo>
                    <a:pt x="37" y="14"/>
                    <a:pt x="57" y="34"/>
                    <a:pt x="62" y="47"/>
                  </a:cubicBezTo>
                  <a:cubicBezTo>
                    <a:pt x="64" y="54"/>
                    <a:pt x="61" y="59"/>
                    <a:pt x="53" y="60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926">
              <a:extLst>
                <a:ext uri="{FF2B5EF4-FFF2-40B4-BE49-F238E27FC236}">
                  <a16:creationId xmlns:a16="http://schemas.microsoft.com/office/drawing/2014/main" id="{B5AA8161-6F59-4585-A7BC-09EBD7507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8113" y="841376"/>
              <a:ext cx="115888" cy="79375"/>
            </a:xfrm>
            <a:custGeom>
              <a:avLst/>
              <a:gdLst>
                <a:gd name="T0" fmla="*/ 24 w 35"/>
                <a:gd name="T1" fmla="*/ 24 h 24"/>
                <a:gd name="T2" fmla="*/ 0 w 35"/>
                <a:gd name="T3" fmla="*/ 15 h 24"/>
                <a:gd name="T4" fmla="*/ 18 w 35"/>
                <a:gd name="T5" fmla="*/ 22 h 24"/>
                <a:gd name="T6" fmla="*/ 3 w 35"/>
                <a:gd name="T7" fmla="*/ 6 h 24"/>
                <a:gd name="T8" fmla="*/ 20 w 35"/>
                <a:gd name="T9" fmla="*/ 14 h 24"/>
                <a:gd name="T10" fmla="*/ 5 w 35"/>
                <a:gd name="T11" fmla="*/ 0 h 24"/>
                <a:gd name="T12" fmla="*/ 21 w 35"/>
                <a:gd name="T13" fmla="*/ 11 h 24"/>
                <a:gd name="T14" fmla="*/ 30 w 35"/>
                <a:gd name="T15" fmla="*/ 9 h 24"/>
                <a:gd name="T16" fmla="*/ 33 w 35"/>
                <a:gd name="T17" fmla="*/ 11 h 24"/>
                <a:gd name="T18" fmla="*/ 24 w 35"/>
                <a:gd name="T1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4">
                  <a:moveTo>
                    <a:pt x="24" y="24"/>
                  </a:moveTo>
                  <a:cubicBezTo>
                    <a:pt x="16" y="24"/>
                    <a:pt x="7" y="20"/>
                    <a:pt x="0" y="15"/>
                  </a:cubicBezTo>
                  <a:cubicBezTo>
                    <a:pt x="6" y="19"/>
                    <a:pt x="16" y="22"/>
                    <a:pt x="18" y="22"/>
                  </a:cubicBezTo>
                  <a:cubicBezTo>
                    <a:pt x="9" y="18"/>
                    <a:pt x="3" y="6"/>
                    <a:pt x="3" y="6"/>
                  </a:cubicBezTo>
                  <a:cubicBezTo>
                    <a:pt x="10" y="13"/>
                    <a:pt x="20" y="14"/>
                    <a:pt x="20" y="14"/>
                  </a:cubicBezTo>
                  <a:cubicBezTo>
                    <a:pt x="14" y="11"/>
                    <a:pt x="5" y="0"/>
                    <a:pt x="5" y="0"/>
                  </a:cubicBezTo>
                  <a:cubicBezTo>
                    <a:pt x="5" y="0"/>
                    <a:pt x="14" y="9"/>
                    <a:pt x="21" y="11"/>
                  </a:cubicBezTo>
                  <a:cubicBezTo>
                    <a:pt x="27" y="13"/>
                    <a:pt x="30" y="9"/>
                    <a:pt x="30" y="9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5" y="18"/>
                    <a:pt x="32" y="23"/>
                    <a:pt x="24" y="24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927">
              <a:extLst>
                <a:ext uri="{FF2B5EF4-FFF2-40B4-BE49-F238E27FC236}">
                  <a16:creationId xmlns:a16="http://schemas.microsoft.com/office/drawing/2014/main" id="{9DA53854-8832-480F-BF0F-9C2A577C70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8113" y="658813"/>
              <a:ext cx="155575" cy="225425"/>
            </a:xfrm>
            <a:custGeom>
              <a:avLst/>
              <a:gdLst>
                <a:gd name="T0" fmla="*/ 37 w 47"/>
                <a:gd name="T1" fmla="*/ 63 h 68"/>
                <a:gd name="T2" fmla="*/ 27 w 47"/>
                <a:gd name="T3" fmla="*/ 50 h 68"/>
                <a:gd name="T4" fmla="*/ 27 w 47"/>
                <a:gd name="T5" fmla="*/ 50 h 68"/>
                <a:gd name="T6" fmla="*/ 24 w 47"/>
                <a:gd name="T7" fmla="*/ 47 h 68"/>
                <a:gd name="T8" fmla="*/ 23 w 47"/>
                <a:gd name="T9" fmla="*/ 46 h 68"/>
                <a:gd name="T10" fmla="*/ 23 w 47"/>
                <a:gd name="T11" fmla="*/ 45 h 68"/>
                <a:gd name="T12" fmla="*/ 1 w 47"/>
                <a:gd name="T13" fmla="*/ 9 h 68"/>
                <a:gd name="T14" fmla="*/ 10 w 47"/>
                <a:gd name="T15" fmla="*/ 7 h 68"/>
                <a:gd name="T16" fmla="*/ 16 w 47"/>
                <a:gd name="T17" fmla="*/ 0 h 68"/>
                <a:gd name="T18" fmla="*/ 40 w 47"/>
                <a:gd name="T19" fmla="*/ 29 h 68"/>
                <a:gd name="T20" fmla="*/ 46 w 47"/>
                <a:gd name="T21" fmla="*/ 59 h 68"/>
                <a:gd name="T22" fmla="*/ 37 w 47"/>
                <a:gd name="T23" fmla="*/ 6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68">
                  <a:moveTo>
                    <a:pt x="37" y="63"/>
                  </a:moveTo>
                  <a:cubicBezTo>
                    <a:pt x="37" y="63"/>
                    <a:pt x="32" y="58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6" y="49"/>
                    <a:pt x="25" y="48"/>
                    <a:pt x="24" y="47"/>
                  </a:cubicBezTo>
                  <a:cubicBezTo>
                    <a:pt x="24" y="46"/>
                    <a:pt x="23" y="46"/>
                    <a:pt x="23" y="46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13" y="32"/>
                    <a:pt x="0" y="14"/>
                    <a:pt x="1" y="9"/>
                  </a:cubicBezTo>
                  <a:cubicBezTo>
                    <a:pt x="2" y="0"/>
                    <a:pt x="8" y="7"/>
                    <a:pt x="10" y="7"/>
                  </a:cubicBezTo>
                  <a:cubicBezTo>
                    <a:pt x="12" y="7"/>
                    <a:pt x="13" y="0"/>
                    <a:pt x="16" y="0"/>
                  </a:cubicBezTo>
                  <a:cubicBezTo>
                    <a:pt x="17" y="0"/>
                    <a:pt x="31" y="11"/>
                    <a:pt x="40" y="29"/>
                  </a:cubicBezTo>
                  <a:cubicBezTo>
                    <a:pt x="44" y="38"/>
                    <a:pt x="47" y="48"/>
                    <a:pt x="46" y="59"/>
                  </a:cubicBezTo>
                  <a:cubicBezTo>
                    <a:pt x="46" y="59"/>
                    <a:pt x="42" y="68"/>
                    <a:pt x="37" y="63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928">
              <a:extLst>
                <a:ext uri="{FF2B5EF4-FFF2-40B4-BE49-F238E27FC236}">
                  <a16:creationId xmlns:a16="http://schemas.microsoft.com/office/drawing/2014/main" id="{CC3769F7-81E8-4DF5-92B9-CFB28DAD30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7801" y="817563"/>
              <a:ext cx="112713" cy="109538"/>
            </a:xfrm>
            <a:custGeom>
              <a:avLst/>
              <a:gdLst>
                <a:gd name="T0" fmla="*/ 33 w 34"/>
                <a:gd name="T1" fmla="*/ 8 h 33"/>
                <a:gd name="T2" fmla="*/ 30 w 34"/>
                <a:gd name="T3" fmla="*/ 0 h 33"/>
                <a:gd name="T4" fmla="*/ 26 w 34"/>
                <a:gd name="T5" fmla="*/ 13 h 33"/>
                <a:gd name="T6" fmla="*/ 14 w 34"/>
                <a:gd name="T7" fmla="*/ 7 h 33"/>
                <a:gd name="T8" fmla="*/ 17 w 34"/>
                <a:gd name="T9" fmla="*/ 21 h 33"/>
                <a:gd name="T10" fmla="*/ 0 w 34"/>
                <a:gd name="T11" fmla="*/ 21 h 33"/>
                <a:gd name="T12" fmla="*/ 12 w 34"/>
                <a:gd name="T13" fmla="*/ 28 h 33"/>
                <a:gd name="T14" fmla="*/ 6 w 34"/>
                <a:gd name="T15" fmla="*/ 31 h 33"/>
                <a:gd name="T16" fmla="*/ 24 w 34"/>
                <a:gd name="T17" fmla="*/ 28 h 33"/>
                <a:gd name="T18" fmla="*/ 29 w 34"/>
                <a:gd name="T19" fmla="*/ 28 h 33"/>
                <a:gd name="T20" fmla="*/ 30 w 34"/>
                <a:gd name="T21" fmla="*/ 22 h 33"/>
                <a:gd name="T22" fmla="*/ 33 w 34"/>
                <a:gd name="T23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33">
                  <a:moveTo>
                    <a:pt x="33" y="8"/>
                  </a:moveTo>
                  <a:cubicBezTo>
                    <a:pt x="33" y="6"/>
                    <a:pt x="32" y="2"/>
                    <a:pt x="30" y="0"/>
                  </a:cubicBezTo>
                  <a:cubicBezTo>
                    <a:pt x="31" y="7"/>
                    <a:pt x="29" y="12"/>
                    <a:pt x="26" y="13"/>
                  </a:cubicBezTo>
                  <a:cubicBezTo>
                    <a:pt x="23" y="13"/>
                    <a:pt x="14" y="7"/>
                    <a:pt x="14" y="7"/>
                  </a:cubicBezTo>
                  <a:cubicBezTo>
                    <a:pt x="14" y="7"/>
                    <a:pt x="19" y="16"/>
                    <a:pt x="17" y="21"/>
                  </a:cubicBezTo>
                  <a:cubicBezTo>
                    <a:pt x="15" y="25"/>
                    <a:pt x="7" y="27"/>
                    <a:pt x="0" y="21"/>
                  </a:cubicBezTo>
                  <a:cubicBezTo>
                    <a:pt x="3" y="26"/>
                    <a:pt x="7" y="28"/>
                    <a:pt x="12" y="28"/>
                  </a:cubicBezTo>
                  <a:cubicBezTo>
                    <a:pt x="14" y="28"/>
                    <a:pt x="6" y="31"/>
                    <a:pt x="6" y="31"/>
                  </a:cubicBezTo>
                  <a:cubicBezTo>
                    <a:pt x="6" y="31"/>
                    <a:pt x="12" y="33"/>
                    <a:pt x="24" y="28"/>
                  </a:cubicBezTo>
                  <a:cubicBezTo>
                    <a:pt x="26" y="27"/>
                    <a:pt x="26" y="30"/>
                    <a:pt x="29" y="28"/>
                  </a:cubicBezTo>
                  <a:cubicBezTo>
                    <a:pt x="31" y="26"/>
                    <a:pt x="29" y="25"/>
                    <a:pt x="30" y="22"/>
                  </a:cubicBezTo>
                  <a:cubicBezTo>
                    <a:pt x="32" y="19"/>
                    <a:pt x="34" y="12"/>
                    <a:pt x="33" y="8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929">
              <a:extLst>
                <a:ext uri="{FF2B5EF4-FFF2-40B4-BE49-F238E27FC236}">
                  <a16:creationId xmlns:a16="http://schemas.microsoft.com/office/drawing/2014/main" id="{0470053F-0024-4851-AA3F-61519F412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7176" y="893763"/>
              <a:ext cx="357188" cy="268288"/>
            </a:xfrm>
            <a:custGeom>
              <a:avLst/>
              <a:gdLst>
                <a:gd name="T0" fmla="*/ 3 w 108"/>
                <a:gd name="T1" fmla="*/ 0 h 81"/>
                <a:gd name="T2" fmla="*/ 108 w 108"/>
                <a:gd name="T3" fmla="*/ 72 h 81"/>
                <a:gd name="T4" fmla="*/ 105 w 108"/>
                <a:gd name="T5" fmla="*/ 79 h 81"/>
                <a:gd name="T6" fmla="*/ 0 w 108"/>
                <a:gd name="T7" fmla="*/ 2 h 81"/>
                <a:gd name="T8" fmla="*/ 3 w 108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81">
                  <a:moveTo>
                    <a:pt x="3" y="0"/>
                  </a:moveTo>
                  <a:cubicBezTo>
                    <a:pt x="3" y="0"/>
                    <a:pt x="57" y="76"/>
                    <a:pt x="108" y="72"/>
                  </a:cubicBezTo>
                  <a:cubicBezTo>
                    <a:pt x="108" y="72"/>
                    <a:pt x="107" y="76"/>
                    <a:pt x="105" y="79"/>
                  </a:cubicBezTo>
                  <a:cubicBezTo>
                    <a:pt x="103" y="81"/>
                    <a:pt x="56" y="77"/>
                    <a:pt x="0" y="2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930">
              <a:extLst>
                <a:ext uri="{FF2B5EF4-FFF2-40B4-BE49-F238E27FC236}">
                  <a16:creationId xmlns:a16="http://schemas.microsoft.com/office/drawing/2014/main" id="{C94455BF-4422-4B2E-A486-E74C8DAA0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3838" y="755651"/>
              <a:ext cx="69850" cy="128588"/>
            </a:xfrm>
            <a:custGeom>
              <a:avLst/>
              <a:gdLst>
                <a:gd name="T0" fmla="*/ 11 w 21"/>
                <a:gd name="T1" fmla="*/ 34 h 39"/>
                <a:gd name="T2" fmla="*/ 1 w 21"/>
                <a:gd name="T3" fmla="*/ 21 h 39"/>
                <a:gd name="T4" fmla="*/ 10 w 21"/>
                <a:gd name="T5" fmla="*/ 27 h 39"/>
                <a:gd name="T6" fmla="*/ 0 w 21"/>
                <a:gd name="T7" fmla="*/ 7 h 39"/>
                <a:gd name="T8" fmla="*/ 14 w 21"/>
                <a:gd name="T9" fmla="*/ 25 h 39"/>
                <a:gd name="T10" fmla="*/ 7 w 21"/>
                <a:gd name="T11" fmla="*/ 0 h 39"/>
                <a:gd name="T12" fmla="*/ 17 w 21"/>
                <a:gd name="T13" fmla="*/ 17 h 39"/>
                <a:gd name="T14" fmla="*/ 14 w 21"/>
                <a:gd name="T15" fmla="*/ 5 h 39"/>
                <a:gd name="T16" fmla="*/ 14 w 21"/>
                <a:gd name="T17" fmla="*/ 0 h 39"/>
                <a:gd name="T18" fmla="*/ 20 w 21"/>
                <a:gd name="T19" fmla="*/ 30 h 39"/>
                <a:gd name="T20" fmla="*/ 11 w 21"/>
                <a:gd name="T21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9">
                  <a:moveTo>
                    <a:pt x="11" y="34"/>
                  </a:moveTo>
                  <a:cubicBezTo>
                    <a:pt x="11" y="34"/>
                    <a:pt x="6" y="29"/>
                    <a:pt x="1" y="21"/>
                  </a:cubicBezTo>
                  <a:cubicBezTo>
                    <a:pt x="4" y="26"/>
                    <a:pt x="9" y="31"/>
                    <a:pt x="10" y="27"/>
                  </a:cubicBezTo>
                  <a:cubicBezTo>
                    <a:pt x="12" y="21"/>
                    <a:pt x="0" y="7"/>
                    <a:pt x="0" y="7"/>
                  </a:cubicBezTo>
                  <a:cubicBezTo>
                    <a:pt x="11" y="13"/>
                    <a:pt x="13" y="24"/>
                    <a:pt x="14" y="25"/>
                  </a:cubicBezTo>
                  <a:cubicBezTo>
                    <a:pt x="17" y="15"/>
                    <a:pt x="7" y="0"/>
                    <a:pt x="7" y="0"/>
                  </a:cubicBezTo>
                  <a:cubicBezTo>
                    <a:pt x="14" y="7"/>
                    <a:pt x="16" y="16"/>
                    <a:pt x="17" y="17"/>
                  </a:cubicBezTo>
                  <a:cubicBezTo>
                    <a:pt x="16" y="16"/>
                    <a:pt x="16" y="11"/>
                    <a:pt x="14" y="5"/>
                  </a:cubicBezTo>
                  <a:cubicBezTo>
                    <a:pt x="14" y="2"/>
                    <a:pt x="13" y="1"/>
                    <a:pt x="14" y="0"/>
                  </a:cubicBezTo>
                  <a:cubicBezTo>
                    <a:pt x="18" y="9"/>
                    <a:pt x="21" y="19"/>
                    <a:pt x="20" y="30"/>
                  </a:cubicBezTo>
                  <a:cubicBezTo>
                    <a:pt x="20" y="30"/>
                    <a:pt x="16" y="39"/>
                    <a:pt x="11" y="34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931">
              <a:extLst>
                <a:ext uri="{FF2B5EF4-FFF2-40B4-BE49-F238E27FC236}">
                  <a16:creationId xmlns:a16="http://schemas.microsoft.com/office/drawing/2014/main" id="{7268FA96-D37C-40B5-8387-10AB6FC52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76013" y="1231901"/>
              <a:ext cx="244475" cy="182563"/>
            </a:xfrm>
            <a:custGeom>
              <a:avLst/>
              <a:gdLst>
                <a:gd name="T0" fmla="*/ 69 w 74"/>
                <a:gd name="T1" fmla="*/ 9 h 55"/>
                <a:gd name="T2" fmla="*/ 3 w 74"/>
                <a:gd name="T3" fmla="*/ 35 h 55"/>
                <a:gd name="T4" fmla="*/ 4 w 74"/>
                <a:gd name="T5" fmla="*/ 41 h 55"/>
                <a:gd name="T6" fmla="*/ 4 w 74"/>
                <a:gd name="T7" fmla="*/ 52 h 55"/>
                <a:gd name="T8" fmla="*/ 33 w 74"/>
                <a:gd name="T9" fmla="*/ 51 h 55"/>
                <a:gd name="T10" fmla="*/ 74 w 74"/>
                <a:gd name="T11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55">
                  <a:moveTo>
                    <a:pt x="69" y="9"/>
                  </a:moveTo>
                  <a:cubicBezTo>
                    <a:pt x="69" y="9"/>
                    <a:pt x="25" y="0"/>
                    <a:pt x="3" y="35"/>
                  </a:cubicBezTo>
                  <a:cubicBezTo>
                    <a:pt x="3" y="35"/>
                    <a:pt x="0" y="41"/>
                    <a:pt x="4" y="41"/>
                  </a:cubicBezTo>
                  <a:cubicBezTo>
                    <a:pt x="8" y="42"/>
                    <a:pt x="2" y="48"/>
                    <a:pt x="4" y="52"/>
                  </a:cubicBezTo>
                  <a:cubicBezTo>
                    <a:pt x="6" y="55"/>
                    <a:pt x="18" y="53"/>
                    <a:pt x="33" y="51"/>
                  </a:cubicBezTo>
                  <a:cubicBezTo>
                    <a:pt x="47" y="48"/>
                    <a:pt x="66" y="39"/>
                    <a:pt x="74" y="2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932">
              <a:extLst>
                <a:ext uri="{FF2B5EF4-FFF2-40B4-BE49-F238E27FC236}">
                  <a16:creationId xmlns:a16="http://schemas.microsoft.com/office/drawing/2014/main" id="{82CF1F9D-2D8D-4C77-AFDF-4069D0E8D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58563" y="1268413"/>
              <a:ext cx="147638" cy="100013"/>
            </a:xfrm>
            <a:custGeom>
              <a:avLst/>
              <a:gdLst>
                <a:gd name="T0" fmla="*/ 0 w 45"/>
                <a:gd name="T1" fmla="*/ 14 h 30"/>
                <a:gd name="T2" fmla="*/ 23 w 45"/>
                <a:gd name="T3" fmla="*/ 12 h 30"/>
                <a:gd name="T4" fmla="*/ 6 w 45"/>
                <a:gd name="T5" fmla="*/ 24 h 30"/>
                <a:gd name="T6" fmla="*/ 44 w 45"/>
                <a:gd name="T7" fmla="*/ 11 h 30"/>
                <a:gd name="T8" fmla="*/ 45 w 45"/>
                <a:gd name="T9" fmla="*/ 5 h 30"/>
                <a:gd name="T10" fmla="*/ 32 w 45"/>
                <a:gd name="T11" fmla="*/ 1 h 30"/>
                <a:gd name="T12" fmla="*/ 0 w 45"/>
                <a:gd name="T13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30">
                  <a:moveTo>
                    <a:pt x="0" y="14"/>
                  </a:moveTo>
                  <a:cubicBezTo>
                    <a:pt x="0" y="14"/>
                    <a:pt x="18" y="11"/>
                    <a:pt x="23" y="12"/>
                  </a:cubicBezTo>
                  <a:cubicBezTo>
                    <a:pt x="23" y="12"/>
                    <a:pt x="11" y="17"/>
                    <a:pt x="6" y="24"/>
                  </a:cubicBezTo>
                  <a:cubicBezTo>
                    <a:pt x="0" y="30"/>
                    <a:pt x="44" y="11"/>
                    <a:pt x="44" y="11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35" y="0"/>
                    <a:pt x="32" y="1"/>
                  </a:cubicBezTo>
                  <a:cubicBezTo>
                    <a:pt x="28" y="3"/>
                    <a:pt x="0" y="14"/>
                    <a:pt x="0" y="14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933">
              <a:extLst>
                <a:ext uri="{FF2B5EF4-FFF2-40B4-BE49-F238E27FC236}">
                  <a16:creationId xmlns:a16="http://schemas.microsoft.com/office/drawing/2014/main" id="{7424950F-A67A-4457-A946-30ECB647E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8238" y="1292226"/>
              <a:ext cx="258763" cy="144463"/>
            </a:xfrm>
            <a:custGeom>
              <a:avLst/>
              <a:gdLst>
                <a:gd name="T0" fmla="*/ 75 w 78"/>
                <a:gd name="T1" fmla="*/ 14 h 44"/>
                <a:gd name="T2" fmla="*/ 57 w 78"/>
                <a:gd name="T3" fmla="*/ 32 h 44"/>
                <a:gd name="T4" fmla="*/ 56 w 78"/>
                <a:gd name="T5" fmla="*/ 33 h 44"/>
                <a:gd name="T6" fmla="*/ 55 w 78"/>
                <a:gd name="T7" fmla="*/ 33 h 44"/>
                <a:gd name="T8" fmla="*/ 16 w 78"/>
                <a:gd name="T9" fmla="*/ 44 h 44"/>
                <a:gd name="T10" fmla="*/ 12 w 78"/>
                <a:gd name="T11" fmla="*/ 41 h 44"/>
                <a:gd name="T12" fmla="*/ 1 w 78"/>
                <a:gd name="T13" fmla="*/ 38 h 44"/>
                <a:gd name="T14" fmla="*/ 5 w 78"/>
                <a:gd name="T15" fmla="*/ 32 h 44"/>
                <a:gd name="T16" fmla="*/ 66 w 78"/>
                <a:gd name="T17" fmla="*/ 1 h 44"/>
                <a:gd name="T18" fmla="*/ 75 w 78"/>
                <a:gd name="T19" fmla="*/ 1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44">
                  <a:moveTo>
                    <a:pt x="75" y="14"/>
                  </a:moveTo>
                  <a:cubicBezTo>
                    <a:pt x="72" y="22"/>
                    <a:pt x="65" y="28"/>
                    <a:pt x="57" y="32"/>
                  </a:cubicBezTo>
                  <a:cubicBezTo>
                    <a:pt x="57" y="33"/>
                    <a:pt x="56" y="33"/>
                    <a:pt x="56" y="33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39" y="42"/>
                    <a:pt x="20" y="44"/>
                    <a:pt x="16" y="44"/>
                  </a:cubicBezTo>
                  <a:cubicBezTo>
                    <a:pt x="10" y="43"/>
                    <a:pt x="14" y="42"/>
                    <a:pt x="12" y="41"/>
                  </a:cubicBezTo>
                  <a:cubicBezTo>
                    <a:pt x="10" y="40"/>
                    <a:pt x="3" y="41"/>
                    <a:pt x="1" y="38"/>
                  </a:cubicBezTo>
                  <a:cubicBezTo>
                    <a:pt x="0" y="35"/>
                    <a:pt x="5" y="32"/>
                    <a:pt x="5" y="32"/>
                  </a:cubicBezTo>
                  <a:cubicBezTo>
                    <a:pt x="26" y="11"/>
                    <a:pt x="53" y="0"/>
                    <a:pt x="66" y="1"/>
                  </a:cubicBezTo>
                  <a:cubicBezTo>
                    <a:pt x="74" y="2"/>
                    <a:pt x="78" y="6"/>
                    <a:pt x="75" y="14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934">
              <a:extLst>
                <a:ext uri="{FF2B5EF4-FFF2-40B4-BE49-F238E27FC236}">
                  <a16:creationId xmlns:a16="http://schemas.microsoft.com/office/drawing/2014/main" id="{EF83DA59-8130-4483-B7F1-41EB3ADAD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47463" y="1295401"/>
              <a:ext cx="109538" cy="101600"/>
            </a:xfrm>
            <a:custGeom>
              <a:avLst/>
              <a:gdLst>
                <a:gd name="T0" fmla="*/ 30 w 33"/>
                <a:gd name="T1" fmla="*/ 13 h 31"/>
                <a:gd name="T2" fmla="*/ 12 w 33"/>
                <a:gd name="T3" fmla="*/ 31 h 31"/>
                <a:gd name="T4" fmla="*/ 25 w 33"/>
                <a:gd name="T5" fmla="*/ 18 h 31"/>
                <a:gd name="T6" fmla="*/ 5 w 33"/>
                <a:gd name="T7" fmla="*/ 25 h 31"/>
                <a:gd name="T8" fmla="*/ 18 w 33"/>
                <a:gd name="T9" fmla="*/ 13 h 31"/>
                <a:gd name="T10" fmla="*/ 0 w 33"/>
                <a:gd name="T11" fmla="*/ 21 h 31"/>
                <a:gd name="T12" fmla="*/ 16 w 33"/>
                <a:gd name="T13" fmla="*/ 11 h 31"/>
                <a:gd name="T14" fmla="*/ 18 w 33"/>
                <a:gd name="T15" fmla="*/ 1 h 31"/>
                <a:gd name="T16" fmla="*/ 21 w 33"/>
                <a:gd name="T17" fmla="*/ 0 h 31"/>
                <a:gd name="T18" fmla="*/ 30 w 33"/>
                <a:gd name="T1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1">
                  <a:moveTo>
                    <a:pt x="30" y="13"/>
                  </a:moveTo>
                  <a:cubicBezTo>
                    <a:pt x="27" y="21"/>
                    <a:pt x="20" y="27"/>
                    <a:pt x="12" y="31"/>
                  </a:cubicBezTo>
                  <a:cubicBezTo>
                    <a:pt x="18" y="28"/>
                    <a:pt x="24" y="19"/>
                    <a:pt x="25" y="18"/>
                  </a:cubicBezTo>
                  <a:cubicBezTo>
                    <a:pt x="18" y="25"/>
                    <a:pt x="5" y="25"/>
                    <a:pt x="5" y="25"/>
                  </a:cubicBezTo>
                  <a:cubicBezTo>
                    <a:pt x="15" y="22"/>
                    <a:pt x="18" y="13"/>
                    <a:pt x="18" y="13"/>
                  </a:cubicBezTo>
                  <a:cubicBezTo>
                    <a:pt x="14" y="18"/>
                    <a:pt x="0" y="21"/>
                    <a:pt x="0" y="21"/>
                  </a:cubicBezTo>
                  <a:cubicBezTo>
                    <a:pt x="0" y="21"/>
                    <a:pt x="12" y="16"/>
                    <a:pt x="16" y="11"/>
                  </a:cubicBezTo>
                  <a:cubicBezTo>
                    <a:pt x="21" y="6"/>
                    <a:pt x="18" y="1"/>
                    <a:pt x="18" y="1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9" y="1"/>
                    <a:pt x="33" y="5"/>
                    <a:pt x="30" y="13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935">
              <a:extLst>
                <a:ext uri="{FF2B5EF4-FFF2-40B4-BE49-F238E27FC236}">
                  <a16:creationId xmlns:a16="http://schemas.microsoft.com/office/drawing/2014/main" id="{46EE05AA-D708-40D2-8565-77E94965C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79188" y="1222376"/>
              <a:ext cx="257175" cy="103188"/>
            </a:xfrm>
            <a:custGeom>
              <a:avLst/>
              <a:gdLst>
                <a:gd name="T0" fmla="*/ 71 w 78"/>
                <a:gd name="T1" fmla="*/ 17 h 31"/>
                <a:gd name="T2" fmla="*/ 55 w 78"/>
                <a:gd name="T3" fmla="*/ 21 h 31"/>
                <a:gd name="T4" fmla="*/ 55 w 78"/>
                <a:gd name="T5" fmla="*/ 21 h 31"/>
                <a:gd name="T6" fmla="*/ 52 w 78"/>
                <a:gd name="T7" fmla="*/ 22 h 31"/>
                <a:gd name="T8" fmla="*/ 50 w 78"/>
                <a:gd name="T9" fmla="*/ 23 h 31"/>
                <a:gd name="T10" fmla="*/ 50 w 78"/>
                <a:gd name="T11" fmla="*/ 23 h 31"/>
                <a:gd name="T12" fmla="*/ 7 w 78"/>
                <a:gd name="T13" fmla="*/ 28 h 31"/>
                <a:gd name="T14" fmla="*/ 9 w 78"/>
                <a:gd name="T15" fmla="*/ 19 h 31"/>
                <a:gd name="T16" fmla="*/ 5 w 78"/>
                <a:gd name="T17" fmla="*/ 11 h 31"/>
                <a:gd name="T18" fmla="*/ 41 w 78"/>
                <a:gd name="T19" fmla="*/ 1 h 31"/>
                <a:gd name="T20" fmla="*/ 71 w 78"/>
                <a:gd name="T21" fmla="*/ 7 h 31"/>
                <a:gd name="T22" fmla="*/ 71 w 78"/>
                <a:gd name="T23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31">
                  <a:moveTo>
                    <a:pt x="71" y="17"/>
                  </a:moveTo>
                  <a:cubicBezTo>
                    <a:pt x="71" y="17"/>
                    <a:pt x="64" y="19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4" y="22"/>
                    <a:pt x="53" y="22"/>
                    <a:pt x="52" y="22"/>
                  </a:cubicBezTo>
                  <a:cubicBezTo>
                    <a:pt x="51" y="23"/>
                    <a:pt x="50" y="23"/>
                    <a:pt x="50" y="23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33" y="27"/>
                    <a:pt x="12" y="31"/>
                    <a:pt x="7" y="28"/>
                  </a:cubicBezTo>
                  <a:cubicBezTo>
                    <a:pt x="0" y="24"/>
                    <a:pt x="8" y="21"/>
                    <a:pt x="9" y="19"/>
                  </a:cubicBezTo>
                  <a:cubicBezTo>
                    <a:pt x="10" y="18"/>
                    <a:pt x="4" y="13"/>
                    <a:pt x="5" y="11"/>
                  </a:cubicBezTo>
                  <a:cubicBezTo>
                    <a:pt x="5" y="10"/>
                    <a:pt x="22" y="2"/>
                    <a:pt x="41" y="1"/>
                  </a:cubicBezTo>
                  <a:cubicBezTo>
                    <a:pt x="51" y="0"/>
                    <a:pt x="61" y="2"/>
                    <a:pt x="71" y="7"/>
                  </a:cubicBezTo>
                  <a:cubicBezTo>
                    <a:pt x="71" y="7"/>
                    <a:pt x="78" y="14"/>
                    <a:pt x="71" y="17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936">
              <a:extLst>
                <a:ext uri="{FF2B5EF4-FFF2-40B4-BE49-F238E27FC236}">
                  <a16:creationId xmlns:a16="http://schemas.microsoft.com/office/drawing/2014/main" id="{1C74A9F8-4B5A-410B-AF62-C7C187102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74451" y="1241426"/>
              <a:ext cx="85725" cy="119063"/>
            </a:xfrm>
            <a:custGeom>
              <a:avLst/>
              <a:gdLst>
                <a:gd name="T0" fmla="*/ 9 w 26"/>
                <a:gd name="T1" fmla="*/ 1 h 36"/>
                <a:gd name="T2" fmla="*/ 0 w 26"/>
                <a:gd name="T3" fmla="*/ 1 h 36"/>
                <a:gd name="T4" fmla="*/ 11 w 26"/>
                <a:gd name="T5" fmla="*/ 9 h 36"/>
                <a:gd name="T6" fmla="*/ 0 w 26"/>
                <a:gd name="T7" fmla="*/ 17 h 36"/>
                <a:gd name="T8" fmla="*/ 14 w 26"/>
                <a:gd name="T9" fmla="*/ 20 h 36"/>
                <a:gd name="T10" fmla="*/ 8 w 26"/>
                <a:gd name="T11" fmla="*/ 36 h 36"/>
                <a:gd name="T12" fmla="*/ 19 w 26"/>
                <a:gd name="T13" fmla="*/ 28 h 36"/>
                <a:gd name="T14" fmla="*/ 19 w 26"/>
                <a:gd name="T15" fmla="*/ 34 h 36"/>
                <a:gd name="T16" fmla="*/ 24 w 26"/>
                <a:gd name="T17" fmla="*/ 17 h 36"/>
                <a:gd name="T18" fmla="*/ 25 w 26"/>
                <a:gd name="T19" fmla="*/ 13 h 36"/>
                <a:gd name="T20" fmla="*/ 21 w 26"/>
                <a:gd name="T21" fmla="*/ 9 h 36"/>
                <a:gd name="T22" fmla="*/ 9 w 26"/>
                <a:gd name="T23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36">
                  <a:moveTo>
                    <a:pt x="9" y="1"/>
                  </a:moveTo>
                  <a:cubicBezTo>
                    <a:pt x="7" y="0"/>
                    <a:pt x="3" y="0"/>
                    <a:pt x="0" y="1"/>
                  </a:cubicBezTo>
                  <a:cubicBezTo>
                    <a:pt x="8" y="2"/>
                    <a:pt x="11" y="6"/>
                    <a:pt x="11" y="9"/>
                  </a:cubicBezTo>
                  <a:cubicBezTo>
                    <a:pt x="10" y="12"/>
                    <a:pt x="0" y="17"/>
                    <a:pt x="0" y="17"/>
                  </a:cubicBezTo>
                  <a:cubicBezTo>
                    <a:pt x="0" y="17"/>
                    <a:pt x="11" y="17"/>
                    <a:pt x="14" y="20"/>
                  </a:cubicBezTo>
                  <a:cubicBezTo>
                    <a:pt x="18" y="24"/>
                    <a:pt x="16" y="32"/>
                    <a:pt x="8" y="36"/>
                  </a:cubicBezTo>
                  <a:cubicBezTo>
                    <a:pt x="14" y="36"/>
                    <a:pt x="17" y="33"/>
                    <a:pt x="19" y="28"/>
                  </a:cubicBezTo>
                  <a:cubicBezTo>
                    <a:pt x="20" y="26"/>
                    <a:pt x="19" y="34"/>
                    <a:pt x="19" y="34"/>
                  </a:cubicBezTo>
                  <a:cubicBezTo>
                    <a:pt x="19" y="34"/>
                    <a:pt x="24" y="30"/>
                    <a:pt x="24" y="17"/>
                  </a:cubicBezTo>
                  <a:cubicBezTo>
                    <a:pt x="24" y="15"/>
                    <a:pt x="26" y="15"/>
                    <a:pt x="25" y="13"/>
                  </a:cubicBezTo>
                  <a:cubicBezTo>
                    <a:pt x="25" y="10"/>
                    <a:pt x="22" y="11"/>
                    <a:pt x="21" y="9"/>
                  </a:cubicBezTo>
                  <a:cubicBezTo>
                    <a:pt x="18" y="6"/>
                    <a:pt x="13" y="2"/>
                    <a:pt x="9" y="1"/>
                  </a:cubicBezTo>
                  <a:close/>
                </a:path>
              </a:pathLst>
            </a:custGeom>
            <a:solidFill>
              <a:srgbClr val="A25C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937">
              <a:extLst>
                <a:ext uri="{FF2B5EF4-FFF2-40B4-BE49-F238E27FC236}">
                  <a16:creationId xmlns:a16="http://schemas.microsoft.com/office/drawing/2014/main" id="{6EA0D215-660F-49C5-904C-FC330A2AC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2713" y="1060451"/>
              <a:ext cx="376238" cy="231775"/>
            </a:xfrm>
            <a:custGeom>
              <a:avLst/>
              <a:gdLst>
                <a:gd name="T0" fmla="*/ 0 w 114"/>
                <a:gd name="T1" fmla="*/ 67 h 70"/>
                <a:gd name="T2" fmla="*/ 107 w 114"/>
                <a:gd name="T3" fmla="*/ 0 h 70"/>
                <a:gd name="T4" fmla="*/ 112 w 114"/>
                <a:gd name="T5" fmla="*/ 5 h 70"/>
                <a:gd name="T6" fmla="*/ 0 w 114"/>
                <a:gd name="T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" h="70">
                  <a:moveTo>
                    <a:pt x="0" y="67"/>
                  </a:moveTo>
                  <a:cubicBezTo>
                    <a:pt x="0" y="67"/>
                    <a:pt x="90" y="48"/>
                    <a:pt x="107" y="0"/>
                  </a:cubicBezTo>
                  <a:cubicBezTo>
                    <a:pt x="107" y="0"/>
                    <a:pt x="110" y="2"/>
                    <a:pt x="112" y="5"/>
                  </a:cubicBezTo>
                  <a:cubicBezTo>
                    <a:pt x="114" y="8"/>
                    <a:pt x="91" y="49"/>
                    <a:pt x="0" y="70"/>
                  </a:cubicBezTo>
                </a:path>
              </a:pathLst>
            </a:custGeom>
            <a:solidFill>
              <a:srgbClr val="A25C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938">
              <a:extLst>
                <a:ext uri="{FF2B5EF4-FFF2-40B4-BE49-F238E27FC236}">
                  <a16:creationId xmlns:a16="http://schemas.microsoft.com/office/drawing/2014/main" id="{0DB5980A-B9A9-4215-BC52-B8BE6B8FBE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07776" y="1222376"/>
              <a:ext cx="128588" cy="69850"/>
            </a:xfrm>
            <a:custGeom>
              <a:avLst/>
              <a:gdLst>
                <a:gd name="T0" fmla="*/ 32 w 39"/>
                <a:gd name="T1" fmla="*/ 17 h 21"/>
                <a:gd name="T2" fmla="*/ 16 w 39"/>
                <a:gd name="T3" fmla="*/ 21 h 21"/>
                <a:gd name="T4" fmla="*/ 25 w 39"/>
                <a:gd name="T5" fmla="*/ 15 h 21"/>
                <a:gd name="T6" fmla="*/ 3 w 39"/>
                <a:gd name="T7" fmla="*/ 16 h 21"/>
                <a:gd name="T8" fmla="*/ 25 w 39"/>
                <a:gd name="T9" fmla="*/ 11 h 21"/>
                <a:gd name="T10" fmla="*/ 0 w 39"/>
                <a:gd name="T11" fmla="*/ 7 h 21"/>
                <a:gd name="T12" fmla="*/ 18 w 39"/>
                <a:gd name="T13" fmla="*/ 5 h 21"/>
                <a:gd name="T14" fmla="*/ 7 w 39"/>
                <a:gd name="T15" fmla="*/ 2 h 21"/>
                <a:gd name="T16" fmla="*/ 2 w 39"/>
                <a:gd name="T17" fmla="*/ 1 h 21"/>
                <a:gd name="T18" fmla="*/ 32 w 39"/>
                <a:gd name="T19" fmla="*/ 7 h 21"/>
                <a:gd name="T20" fmla="*/ 32 w 39"/>
                <a:gd name="T21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21">
                  <a:moveTo>
                    <a:pt x="32" y="17"/>
                  </a:moveTo>
                  <a:cubicBezTo>
                    <a:pt x="32" y="17"/>
                    <a:pt x="25" y="19"/>
                    <a:pt x="16" y="21"/>
                  </a:cubicBezTo>
                  <a:cubicBezTo>
                    <a:pt x="22" y="20"/>
                    <a:pt x="28" y="17"/>
                    <a:pt x="25" y="15"/>
                  </a:cubicBezTo>
                  <a:cubicBezTo>
                    <a:pt x="21" y="10"/>
                    <a:pt x="3" y="16"/>
                    <a:pt x="3" y="16"/>
                  </a:cubicBezTo>
                  <a:cubicBezTo>
                    <a:pt x="13" y="8"/>
                    <a:pt x="24" y="11"/>
                    <a:pt x="25" y="11"/>
                  </a:cubicBezTo>
                  <a:cubicBezTo>
                    <a:pt x="18" y="4"/>
                    <a:pt x="0" y="7"/>
                    <a:pt x="0" y="7"/>
                  </a:cubicBezTo>
                  <a:cubicBezTo>
                    <a:pt x="9" y="4"/>
                    <a:pt x="18" y="5"/>
                    <a:pt x="18" y="5"/>
                  </a:cubicBezTo>
                  <a:cubicBezTo>
                    <a:pt x="18" y="5"/>
                    <a:pt x="13" y="3"/>
                    <a:pt x="7" y="2"/>
                  </a:cubicBezTo>
                  <a:cubicBezTo>
                    <a:pt x="4" y="2"/>
                    <a:pt x="3" y="1"/>
                    <a:pt x="2" y="1"/>
                  </a:cubicBezTo>
                  <a:cubicBezTo>
                    <a:pt x="12" y="0"/>
                    <a:pt x="22" y="2"/>
                    <a:pt x="32" y="7"/>
                  </a:cubicBezTo>
                  <a:cubicBezTo>
                    <a:pt x="32" y="7"/>
                    <a:pt x="39" y="14"/>
                    <a:pt x="32" y="17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939">
              <a:extLst>
                <a:ext uri="{FF2B5EF4-FFF2-40B4-BE49-F238E27FC236}">
                  <a16:creationId xmlns:a16="http://schemas.microsoft.com/office/drawing/2014/main" id="{598999F7-ED3D-49D3-A87E-C94DFF7593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6026" y="1308101"/>
              <a:ext cx="254000" cy="173038"/>
            </a:xfrm>
            <a:custGeom>
              <a:avLst/>
              <a:gdLst>
                <a:gd name="T0" fmla="*/ 75 w 77"/>
                <a:gd name="T1" fmla="*/ 19 h 52"/>
                <a:gd name="T2" fmla="*/ 4 w 77"/>
                <a:gd name="T3" fmla="*/ 28 h 52"/>
                <a:gd name="T4" fmla="*/ 4 w 77"/>
                <a:gd name="T5" fmla="*/ 35 h 52"/>
                <a:gd name="T6" fmla="*/ 1 w 77"/>
                <a:gd name="T7" fmla="*/ 45 h 52"/>
                <a:gd name="T8" fmla="*/ 29 w 77"/>
                <a:gd name="T9" fmla="*/ 51 h 52"/>
                <a:gd name="T10" fmla="*/ 77 w 77"/>
                <a:gd name="T11" fmla="*/ 3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52">
                  <a:moveTo>
                    <a:pt x="75" y="19"/>
                  </a:moveTo>
                  <a:cubicBezTo>
                    <a:pt x="75" y="19"/>
                    <a:pt x="33" y="0"/>
                    <a:pt x="4" y="28"/>
                  </a:cubicBezTo>
                  <a:cubicBezTo>
                    <a:pt x="4" y="28"/>
                    <a:pt x="0" y="33"/>
                    <a:pt x="4" y="35"/>
                  </a:cubicBezTo>
                  <a:cubicBezTo>
                    <a:pt x="7" y="37"/>
                    <a:pt x="0" y="41"/>
                    <a:pt x="1" y="45"/>
                  </a:cubicBezTo>
                  <a:cubicBezTo>
                    <a:pt x="2" y="49"/>
                    <a:pt x="14" y="50"/>
                    <a:pt x="29" y="51"/>
                  </a:cubicBezTo>
                  <a:cubicBezTo>
                    <a:pt x="44" y="52"/>
                    <a:pt x="64" y="48"/>
                    <a:pt x="77" y="3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940">
              <a:extLst>
                <a:ext uri="{FF2B5EF4-FFF2-40B4-BE49-F238E27FC236}">
                  <a16:creationId xmlns:a16="http://schemas.microsoft.com/office/drawing/2014/main" id="{4E6C0193-6402-47BF-A975-48605FB3F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5401" y="1371601"/>
              <a:ext cx="165100" cy="69850"/>
            </a:xfrm>
            <a:custGeom>
              <a:avLst/>
              <a:gdLst>
                <a:gd name="T0" fmla="*/ 4 w 50"/>
                <a:gd name="T1" fmla="*/ 5 h 21"/>
                <a:gd name="T2" fmla="*/ 26 w 50"/>
                <a:gd name="T3" fmla="*/ 8 h 21"/>
                <a:gd name="T4" fmla="*/ 7 w 50"/>
                <a:gd name="T5" fmla="*/ 16 h 21"/>
                <a:gd name="T6" fmla="*/ 47 w 50"/>
                <a:gd name="T7" fmla="*/ 13 h 21"/>
                <a:gd name="T8" fmla="*/ 50 w 50"/>
                <a:gd name="T9" fmla="*/ 7 h 21"/>
                <a:gd name="T10" fmla="*/ 38 w 50"/>
                <a:gd name="T11" fmla="*/ 1 h 21"/>
                <a:gd name="T12" fmla="*/ 4 w 50"/>
                <a:gd name="T13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21">
                  <a:moveTo>
                    <a:pt x="4" y="5"/>
                  </a:moveTo>
                  <a:cubicBezTo>
                    <a:pt x="4" y="5"/>
                    <a:pt x="22" y="7"/>
                    <a:pt x="26" y="8"/>
                  </a:cubicBezTo>
                  <a:cubicBezTo>
                    <a:pt x="26" y="8"/>
                    <a:pt x="14" y="11"/>
                    <a:pt x="7" y="16"/>
                  </a:cubicBezTo>
                  <a:cubicBezTo>
                    <a:pt x="0" y="21"/>
                    <a:pt x="47" y="13"/>
                    <a:pt x="47" y="13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41" y="0"/>
                    <a:pt x="38" y="1"/>
                  </a:cubicBezTo>
                  <a:cubicBezTo>
                    <a:pt x="34" y="1"/>
                    <a:pt x="4" y="5"/>
                    <a:pt x="4" y="5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941">
              <a:extLst>
                <a:ext uri="{FF2B5EF4-FFF2-40B4-BE49-F238E27FC236}">
                  <a16:creationId xmlns:a16="http://schemas.microsoft.com/office/drawing/2014/main" id="{751C68A5-8035-43D9-B5BF-6757596C2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5551" y="1393826"/>
              <a:ext cx="274638" cy="123825"/>
            </a:xfrm>
            <a:custGeom>
              <a:avLst/>
              <a:gdLst>
                <a:gd name="T0" fmla="*/ 78 w 83"/>
                <a:gd name="T1" fmla="*/ 19 h 37"/>
                <a:gd name="T2" fmla="*/ 57 w 83"/>
                <a:gd name="T3" fmla="*/ 32 h 37"/>
                <a:gd name="T4" fmla="*/ 55 w 83"/>
                <a:gd name="T5" fmla="*/ 33 h 37"/>
                <a:gd name="T6" fmla="*/ 55 w 83"/>
                <a:gd name="T7" fmla="*/ 33 h 37"/>
                <a:gd name="T8" fmla="*/ 14 w 83"/>
                <a:gd name="T9" fmla="*/ 34 h 37"/>
                <a:gd name="T10" fmla="*/ 11 w 83"/>
                <a:gd name="T11" fmla="*/ 30 h 37"/>
                <a:gd name="T12" fmla="*/ 1 w 83"/>
                <a:gd name="T13" fmla="*/ 25 h 37"/>
                <a:gd name="T14" fmla="*/ 6 w 83"/>
                <a:gd name="T15" fmla="*/ 20 h 37"/>
                <a:gd name="T16" fmla="*/ 73 w 83"/>
                <a:gd name="T17" fmla="*/ 4 h 37"/>
                <a:gd name="T18" fmla="*/ 78 w 83"/>
                <a:gd name="T19" fmla="*/ 1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37">
                  <a:moveTo>
                    <a:pt x="78" y="19"/>
                  </a:moveTo>
                  <a:cubicBezTo>
                    <a:pt x="73" y="26"/>
                    <a:pt x="65" y="30"/>
                    <a:pt x="57" y="32"/>
                  </a:cubicBezTo>
                  <a:cubicBezTo>
                    <a:pt x="56" y="32"/>
                    <a:pt x="56" y="32"/>
                    <a:pt x="55" y="33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37" y="37"/>
                    <a:pt x="18" y="35"/>
                    <a:pt x="14" y="34"/>
                  </a:cubicBezTo>
                  <a:cubicBezTo>
                    <a:pt x="8" y="32"/>
                    <a:pt x="13" y="32"/>
                    <a:pt x="11" y="30"/>
                  </a:cubicBezTo>
                  <a:cubicBezTo>
                    <a:pt x="9" y="29"/>
                    <a:pt x="2" y="28"/>
                    <a:pt x="1" y="25"/>
                  </a:cubicBezTo>
                  <a:cubicBezTo>
                    <a:pt x="0" y="21"/>
                    <a:pt x="6" y="20"/>
                    <a:pt x="6" y="20"/>
                  </a:cubicBezTo>
                  <a:cubicBezTo>
                    <a:pt x="32" y="4"/>
                    <a:pt x="60" y="0"/>
                    <a:pt x="73" y="4"/>
                  </a:cubicBezTo>
                  <a:cubicBezTo>
                    <a:pt x="80" y="7"/>
                    <a:pt x="83" y="12"/>
                    <a:pt x="78" y="19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942">
              <a:extLst>
                <a:ext uri="{FF2B5EF4-FFF2-40B4-BE49-F238E27FC236}">
                  <a16:creationId xmlns:a16="http://schemas.microsoft.com/office/drawing/2014/main" id="{04292414-C032-42B5-8C24-16321B291BD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1126" y="1408113"/>
              <a:ext cx="119063" cy="92075"/>
            </a:xfrm>
            <a:custGeom>
              <a:avLst/>
              <a:gdLst>
                <a:gd name="T0" fmla="*/ 31 w 36"/>
                <a:gd name="T1" fmla="*/ 15 h 28"/>
                <a:gd name="T2" fmla="*/ 10 w 36"/>
                <a:gd name="T3" fmla="*/ 28 h 28"/>
                <a:gd name="T4" fmla="*/ 26 w 36"/>
                <a:gd name="T5" fmla="*/ 19 h 28"/>
                <a:gd name="T6" fmla="*/ 5 w 36"/>
                <a:gd name="T7" fmla="*/ 20 h 28"/>
                <a:gd name="T8" fmla="*/ 20 w 36"/>
                <a:gd name="T9" fmla="*/ 12 h 28"/>
                <a:gd name="T10" fmla="*/ 0 w 36"/>
                <a:gd name="T11" fmla="*/ 15 h 28"/>
                <a:gd name="T12" fmla="*/ 19 w 36"/>
                <a:gd name="T13" fmla="*/ 9 h 28"/>
                <a:gd name="T14" fmla="*/ 23 w 36"/>
                <a:gd name="T15" fmla="*/ 1 h 28"/>
                <a:gd name="T16" fmla="*/ 26 w 36"/>
                <a:gd name="T17" fmla="*/ 0 h 28"/>
                <a:gd name="T18" fmla="*/ 31 w 36"/>
                <a:gd name="T19" fmla="*/ 1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8">
                  <a:moveTo>
                    <a:pt x="31" y="15"/>
                  </a:moveTo>
                  <a:cubicBezTo>
                    <a:pt x="26" y="22"/>
                    <a:pt x="18" y="26"/>
                    <a:pt x="10" y="28"/>
                  </a:cubicBezTo>
                  <a:cubicBezTo>
                    <a:pt x="16" y="26"/>
                    <a:pt x="25" y="19"/>
                    <a:pt x="26" y="19"/>
                  </a:cubicBezTo>
                  <a:cubicBezTo>
                    <a:pt x="17" y="23"/>
                    <a:pt x="5" y="20"/>
                    <a:pt x="5" y="20"/>
                  </a:cubicBezTo>
                  <a:cubicBezTo>
                    <a:pt x="14" y="19"/>
                    <a:pt x="20" y="12"/>
                    <a:pt x="20" y="12"/>
                  </a:cubicBezTo>
                  <a:cubicBezTo>
                    <a:pt x="15" y="15"/>
                    <a:pt x="0" y="15"/>
                    <a:pt x="0" y="15"/>
                  </a:cubicBezTo>
                  <a:cubicBezTo>
                    <a:pt x="0" y="15"/>
                    <a:pt x="13" y="13"/>
                    <a:pt x="19" y="9"/>
                  </a:cubicBezTo>
                  <a:cubicBezTo>
                    <a:pt x="24" y="6"/>
                    <a:pt x="23" y="1"/>
                    <a:pt x="23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3" y="3"/>
                    <a:pt x="36" y="8"/>
                    <a:pt x="31" y="15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943">
              <a:extLst>
                <a:ext uri="{FF2B5EF4-FFF2-40B4-BE49-F238E27FC236}">
                  <a16:creationId xmlns:a16="http://schemas.microsoft.com/office/drawing/2014/main" id="{DD45BA7F-412A-4170-A770-F7D9F3CDC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3488" y="1301751"/>
              <a:ext cx="260350" cy="88900"/>
            </a:xfrm>
            <a:custGeom>
              <a:avLst/>
              <a:gdLst>
                <a:gd name="T0" fmla="*/ 71 w 79"/>
                <a:gd name="T1" fmla="*/ 27 h 27"/>
                <a:gd name="T2" fmla="*/ 55 w 79"/>
                <a:gd name="T3" fmla="*/ 27 h 27"/>
                <a:gd name="T4" fmla="*/ 55 w 79"/>
                <a:gd name="T5" fmla="*/ 27 h 27"/>
                <a:gd name="T6" fmla="*/ 51 w 79"/>
                <a:gd name="T7" fmla="*/ 27 h 27"/>
                <a:gd name="T8" fmla="*/ 49 w 79"/>
                <a:gd name="T9" fmla="*/ 27 h 27"/>
                <a:gd name="T10" fmla="*/ 49 w 79"/>
                <a:gd name="T11" fmla="*/ 27 h 27"/>
                <a:gd name="T12" fmla="*/ 7 w 79"/>
                <a:gd name="T13" fmla="*/ 23 h 27"/>
                <a:gd name="T14" fmla="*/ 10 w 79"/>
                <a:gd name="T15" fmla="*/ 14 h 27"/>
                <a:gd name="T16" fmla="*/ 8 w 79"/>
                <a:gd name="T17" fmla="*/ 5 h 27"/>
                <a:gd name="T18" fmla="*/ 46 w 79"/>
                <a:gd name="T19" fmla="*/ 4 h 27"/>
                <a:gd name="T20" fmla="*/ 73 w 79"/>
                <a:gd name="T21" fmla="*/ 17 h 27"/>
                <a:gd name="T22" fmla="*/ 71 w 79"/>
                <a:gd name="T2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27">
                  <a:moveTo>
                    <a:pt x="71" y="27"/>
                  </a:moveTo>
                  <a:cubicBezTo>
                    <a:pt x="71" y="27"/>
                    <a:pt x="64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4" y="27"/>
                    <a:pt x="52" y="27"/>
                    <a:pt x="51" y="27"/>
                  </a:cubicBezTo>
                  <a:cubicBezTo>
                    <a:pt x="50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32" y="27"/>
                    <a:pt x="10" y="26"/>
                    <a:pt x="7" y="23"/>
                  </a:cubicBezTo>
                  <a:cubicBezTo>
                    <a:pt x="0" y="16"/>
                    <a:pt x="9" y="16"/>
                    <a:pt x="10" y="14"/>
                  </a:cubicBezTo>
                  <a:cubicBezTo>
                    <a:pt x="12" y="13"/>
                    <a:pt x="7" y="7"/>
                    <a:pt x="8" y="5"/>
                  </a:cubicBezTo>
                  <a:cubicBezTo>
                    <a:pt x="9" y="4"/>
                    <a:pt x="27" y="0"/>
                    <a:pt x="46" y="4"/>
                  </a:cubicBezTo>
                  <a:cubicBezTo>
                    <a:pt x="55" y="6"/>
                    <a:pt x="65" y="10"/>
                    <a:pt x="73" y="17"/>
                  </a:cubicBezTo>
                  <a:cubicBezTo>
                    <a:pt x="73" y="17"/>
                    <a:pt x="79" y="26"/>
                    <a:pt x="71" y="27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944">
              <a:extLst>
                <a:ext uri="{FF2B5EF4-FFF2-40B4-BE49-F238E27FC236}">
                  <a16:creationId xmlns:a16="http://schemas.microsoft.com/office/drawing/2014/main" id="{D7241D0B-778A-486A-A4DA-E9BDB6EEAE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3988" y="1347788"/>
              <a:ext cx="85725" cy="122238"/>
            </a:xfrm>
            <a:custGeom>
              <a:avLst/>
              <a:gdLst>
                <a:gd name="T0" fmla="*/ 13 w 26"/>
                <a:gd name="T1" fmla="*/ 2 h 37"/>
                <a:gd name="T2" fmla="*/ 4 w 26"/>
                <a:gd name="T3" fmla="*/ 0 h 37"/>
                <a:gd name="T4" fmla="*/ 12 w 26"/>
                <a:gd name="T5" fmla="*/ 10 h 37"/>
                <a:gd name="T6" fmla="*/ 0 w 26"/>
                <a:gd name="T7" fmla="*/ 16 h 37"/>
                <a:gd name="T8" fmla="*/ 13 w 26"/>
                <a:gd name="T9" fmla="*/ 23 h 37"/>
                <a:gd name="T10" fmla="*/ 3 w 26"/>
                <a:gd name="T11" fmla="*/ 37 h 37"/>
                <a:gd name="T12" fmla="*/ 16 w 26"/>
                <a:gd name="T13" fmla="*/ 31 h 37"/>
                <a:gd name="T14" fmla="*/ 14 w 26"/>
                <a:gd name="T15" fmla="*/ 37 h 37"/>
                <a:gd name="T16" fmla="*/ 23 w 26"/>
                <a:gd name="T17" fmla="*/ 22 h 37"/>
                <a:gd name="T18" fmla="*/ 26 w 26"/>
                <a:gd name="T19" fmla="*/ 18 h 37"/>
                <a:gd name="T20" fmla="*/ 22 w 26"/>
                <a:gd name="T21" fmla="*/ 13 h 37"/>
                <a:gd name="T22" fmla="*/ 13 w 26"/>
                <a:gd name="T23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37">
                  <a:moveTo>
                    <a:pt x="13" y="2"/>
                  </a:moveTo>
                  <a:cubicBezTo>
                    <a:pt x="11" y="1"/>
                    <a:pt x="7" y="0"/>
                    <a:pt x="4" y="0"/>
                  </a:cubicBezTo>
                  <a:cubicBezTo>
                    <a:pt x="11" y="3"/>
                    <a:pt x="14" y="7"/>
                    <a:pt x="12" y="10"/>
                  </a:cubicBezTo>
                  <a:cubicBezTo>
                    <a:pt x="11" y="13"/>
                    <a:pt x="0" y="16"/>
                    <a:pt x="0" y="16"/>
                  </a:cubicBezTo>
                  <a:cubicBezTo>
                    <a:pt x="0" y="16"/>
                    <a:pt x="11" y="18"/>
                    <a:pt x="13" y="23"/>
                  </a:cubicBezTo>
                  <a:cubicBezTo>
                    <a:pt x="15" y="27"/>
                    <a:pt x="12" y="34"/>
                    <a:pt x="3" y="37"/>
                  </a:cubicBezTo>
                  <a:cubicBezTo>
                    <a:pt x="9" y="37"/>
                    <a:pt x="13" y="35"/>
                    <a:pt x="16" y="31"/>
                  </a:cubicBezTo>
                  <a:cubicBezTo>
                    <a:pt x="18" y="29"/>
                    <a:pt x="14" y="37"/>
                    <a:pt x="14" y="37"/>
                  </a:cubicBezTo>
                  <a:cubicBezTo>
                    <a:pt x="14" y="37"/>
                    <a:pt x="20" y="34"/>
                    <a:pt x="23" y="22"/>
                  </a:cubicBezTo>
                  <a:cubicBezTo>
                    <a:pt x="24" y="19"/>
                    <a:pt x="26" y="20"/>
                    <a:pt x="26" y="18"/>
                  </a:cubicBezTo>
                  <a:cubicBezTo>
                    <a:pt x="26" y="15"/>
                    <a:pt x="23" y="16"/>
                    <a:pt x="22" y="13"/>
                  </a:cubicBezTo>
                  <a:cubicBezTo>
                    <a:pt x="21" y="10"/>
                    <a:pt x="17" y="4"/>
                    <a:pt x="13" y="2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945">
              <a:extLst>
                <a:ext uri="{FF2B5EF4-FFF2-40B4-BE49-F238E27FC236}">
                  <a16:creationId xmlns:a16="http://schemas.microsoft.com/office/drawing/2014/main" id="{D4C589BE-5B9E-4FDC-B24F-29DD276A3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3838" y="1268413"/>
              <a:ext cx="412750" cy="146050"/>
            </a:xfrm>
            <a:custGeom>
              <a:avLst/>
              <a:gdLst>
                <a:gd name="T0" fmla="*/ 0 w 125"/>
                <a:gd name="T1" fmla="*/ 40 h 44"/>
                <a:gd name="T2" fmla="*/ 120 w 125"/>
                <a:gd name="T3" fmla="*/ 0 h 44"/>
                <a:gd name="T4" fmla="*/ 124 w 125"/>
                <a:gd name="T5" fmla="*/ 7 h 44"/>
                <a:gd name="T6" fmla="*/ 0 w 125"/>
                <a:gd name="T7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44">
                  <a:moveTo>
                    <a:pt x="0" y="40"/>
                  </a:moveTo>
                  <a:cubicBezTo>
                    <a:pt x="0" y="40"/>
                    <a:pt x="93" y="43"/>
                    <a:pt x="120" y="0"/>
                  </a:cubicBezTo>
                  <a:cubicBezTo>
                    <a:pt x="120" y="0"/>
                    <a:pt x="123" y="4"/>
                    <a:pt x="124" y="7"/>
                  </a:cubicBezTo>
                  <a:cubicBezTo>
                    <a:pt x="125" y="10"/>
                    <a:pt x="94" y="44"/>
                    <a:pt x="0" y="43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946">
              <a:extLst>
                <a:ext uri="{FF2B5EF4-FFF2-40B4-BE49-F238E27FC236}">
                  <a16:creationId xmlns:a16="http://schemas.microsoft.com/office/drawing/2014/main" id="{2D587C4D-1DE2-4A2D-BD48-2222E2486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1601" y="1314451"/>
              <a:ext cx="122238" cy="76200"/>
            </a:xfrm>
            <a:custGeom>
              <a:avLst/>
              <a:gdLst>
                <a:gd name="T0" fmla="*/ 29 w 37"/>
                <a:gd name="T1" fmla="*/ 23 h 23"/>
                <a:gd name="T2" fmla="*/ 13 w 37"/>
                <a:gd name="T3" fmla="*/ 23 h 23"/>
                <a:gd name="T4" fmla="*/ 23 w 37"/>
                <a:gd name="T5" fmla="*/ 19 h 23"/>
                <a:gd name="T6" fmla="*/ 1 w 37"/>
                <a:gd name="T7" fmla="*/ 15 h 23"/>
                <a:gd name="T8" fmla="*/ 24 w 37"/>
                <a:gd name="T9" fmla="*/ 15 h 23"/>
                <a:gd name="T10" fmla="*/ 0 w 37"/>
                <a:gd name="T11" fmla="*/ 5 h 23"/>
                <a:gd name="T12" fmla="*/ 19 w 37"/>
                <a:gd name="T13" fmla="*/ 8 h 23"/>
                <a:gd name="T14" fmla="*/ 8 w 37"/>
                <a:gd name="T15" fmla="*/ 3 h 23"/>
                <a:gd name="T16" fmla="*/ 4 w 37"/>
                <a:gd name="T17" fmla="*/ 0 h 23"/>
                <a:gd name="T18" fmla="*/ 31 w 37"/>
                <a:gd name="T19" fmla="*/ 13 h 23"/>
                <a:gd name="T20" fmla="*/ 29 w 37"/>
                <a:gd name="T21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23">
                  <a:moveTo>
                    <a:pt x="29" y="23"/>
                  </a:moveTo>
                  <a:cubicBezTo>
                    <a:pt x="29" y="23"/>
                    <a:pt x="22" y="23"/>
                    <a:pt x="13" y="23"/>
                  </a:cubicBezTo>
                  <a:cubicBezTo>
                    <a:pt x="19" y="23"/>
                    <a:pt x="26" y="22"/>
                    <a:pt x="23" y="19"/>
                  </a:cubicBezTo>
                  <a:cubicBezTo>
                    <a:pt x="20" y="14"/>
                    <a:pt x="1" y="15"/>
                    <a:pt x="1" y="15"/>
                  </a:cubicBezTo>
                  <a:cubicBezTo>
                    <a:pt x="13" y="10"/>
                    <a:pt x="23" y="15"/>
                    <a:pt x="24" y="15"/>
                  </a:cubicBezTo>
                  <a:cubicBezTo>
                    <a:pt x="18" y="7"/>
                    <a:pt x="0" y="5"/>
                    <a:pt x="0" y="5"/>
                  </a:cubicBezTo>
                  <a:cubicBezTo>
                    <a:pt x="10" y="5"/>
                    <a:pt x="18" y="8"/>
                    <a:pt x="19" y="8"/>
                  </a:cubicBezTo>
                  <a:cubicBezTo>
                    <a:pt x="18" y="8"/>
                    <a:pt x="14" y="5"/>
                    <a:pt x="8" y="3"/>
                  </a:cubicBezTo>
                  <a:cubicBezTo>
                    <a:pt x="6" y="2"/>
                    <a:pt x="5" y="1"/>
                    <a:pt x="4" y="0"/>
                  </a:cubicBezTo>
                  <a:cubicBezTo>
                    <a:pt x="13" y="2"/>
                    <a:pt x="23" y="6"/>
                    <a:pt x="31" y="13"/>
                  </a:cubicBezTo>
                  <a:cubicBezTo>
                    <a:pt x="31" y="13"/>
                    <a:pt x="37" y="22"/>
                    <a:pt x="29" y="23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947">
              <a:extLst>
                <a:ext uri="{FF2B5EF4-FFF2-40B4-BE49-F238E27FC236}">
                  <a16:creationId xmlns:a16="http://schemas.microsoft.com/office/drawing/2014/main" id="{0C5B954E-FFB3-423F-B4DC-A47E72DF7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9163" y="1073151"/>
              <a:ext cx="184150" cy="128588"/>
            </a:xfrm>
            <a:custGeom>
              <a:avLst/>
              <a:gdLst>
                <a:gd name="T0" fmla="*/ 56 w 56"/>
                <a:gd name="T1" fmla="*/ 22 h 39"/>
                <a:gd name="T2" fmla="*/ 6 w 56"/>
                <a:gd name="T3" fmla="*/ 13 h 39"/>
                <a:gd name="T4" fmla="*/ 4 w 56"/>
                <a:gd name="T5" fmla="*/ 18 h 39"/>
                <a:gd name="T6" fmla="*/ 0 w 56"/>
                <a:gd name="T7" fmla="*/ 24 h 39"/>
                <a:gd name="T8" fmla="*/ 18 w 56"/>
                <a:gd name="T9" fmla="*/ 34 h 39"/>
                <a:gd name="T10" fmla="*/ 55 w 56"/>
                <a:gd name="T11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39">
                  <a:moveTo>
                    <a:pt x="56" y="22"/>
                  </a:moveTo>
                  <a:cubicBezTo>
                    <a:pt x="56" y="22"/>
                    <a:pt x="32" y="0"/>
                    <a:pt x="6" y="13"/>
                  </a:cubicBezTo>
                  <a:cubicBezTo>
                    <a:pt x="6" y="13"/>
                    <a:pt x="2" y="16"/>
                    <a:pt x="4" y="18"/>
                  </a:cubicBezTo>
                  <a:cubicBezTo>
                    <a:pt x="6" y="20"/>
                    <a:pt x="0" y="21"/>
                    <a:pt x="0" y="24"/>
                  </a:cubicBezTo>
                  <a:cubicBezTo>
                    <a:pt x="0" y="27"/>
                    <a:pt x="8" y="30"/>
                    <a:pt x="18" y="34"/>
                  </a:cubicBezTo>
                  <a:cubicBezTo>
                    <a:pt x="28" y="38"/>
                    <a:pt x="43" y="39"/>
                    <a:pt x="55" y="3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948">
              <a:extLst>
                <a:ext uri="{FF2B5EF4-FFF2-40B4-BE49-F238E27FC236}">
                  <a16:creationId xmlns:a16="http://schemas.microsoft.com/office/drawing/2014/main" id="{2A5A2866-EF4E-4E6F-BC69-3855CC6EA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4726" y="1125538"/>
              <a:ext cx="122238" cy="47625"/>
            </a:xfrm>
            <a:custGeom>
              <a:avLst/>
              <a:gdLst>
                <a:gd name="T0" fmla="*/ 6 w 37"/>
                <a:gd name="T1" fmla="*/ 0 h 14"/>
                <a:gd name="T2" fmla="*/ 21 w 37"/>
                <a:gd name="T3" fmla="*/ 6 h 14"/>
                <a:gd name="T4" fmla="*/ 6 w 37"/>
                <a:gd name="T5" fmla="*/ 7 h 14"/>
                <a:gd name="T6" fmla="*/ 34 w 37"/>
                <a:gd name="T7" fmla="*/ 14 h 14"/>
                <a:gd name="T8" fmla="*/ 37 w 37"/>
                <a:gd name="T9" fmla="*/ 11 h 14"/>
                <a:gd name="T10" fmla="*/ 30 w 37"/>
                <a:gd name="T11" fmla="*/ 4 h 14"/>
                <a:gd name="T12" fmla="*/ 6 w 37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14">
                  <a:moveTo>
                    <a:pt x="6" y="0"/>
                  </a:moveTo>
                  <a:cubicBezTo>
                    <a:pt x="6" y="0"/>
                    <a:pt x="18" y="4"/>
                    <a:pt x="21" y="6"/>
                  </a:cubicBezTo>
                  <a:cubicBezTo>
                    <a:pt x="21" y="6"/>
                    <a:pt x="12" y="5"/>
                    <a:pt x="6" y="7"/>
                  </a:cubicBezTo>
                  <a:cubicBezTo>
                    <a:pt x="0" y="9"/>
                    <a:pt x="34" y="14"/>
                    <a:pt x="34" y="14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3" y="4"/>
                    <a:pt x="30" y="4"/>
                  </a:cubicBezTo>
                  <a:cubicBezTo>
                    <a:pt x="28" y="3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949">
              <a:extLst>
                <a:ext uri="{FF2B5EF4-FFF2-40B4-BE49-F238E27FC236}">
                  <a16:creationId xmlns:a16="http://schemas.microsoft.com/office/drawing/2014/main" id="{972A386F-0E70-43CE-A597-0A441176D2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2338" y="1143001"/>
              <a:ext cx="195263" cy="82550"/>
            </a:xfrm>
            <a:custGeom>
              <a:avLst/>
              <a:gdLst>
                <a:gd name="T0" fmla="*/ 54 w 59"/>
                <a:gd name="T1" fmla="*/ 20 h 25"/>
                <a:gd name="T2" fmla="*/ 37 w 59"/>
                <a:gd name="T3" fmla="*/ 24 h 25"/>
                <a:gd name="T4" fmla="*/ 36 w 59"/>
                <a:gd name="T5" fmla="*/ 24 h 25"/>
                <a:gd name="T6" fmla="*/ 35 w 59"/>
                <a:gd name="T7" fmla="*/ 24 h 25"/>
                <a:gd name="T8" fmla="*/ 7 w 59"/>
                <a:gd name="T9" fmla="*/ 16 h 25"/>
                <a:gd name="T10" fmla="*/ 6 w 59"/>
                <a:gd name="T11" fmla="*/ 13 h 25"/>
                <a:gd name="T12" fmla="*/ 0 w 59"/>
                <a:gd name="T13" fmla="*/ 7 h 25"/>
                <a:gd name="T14" fmla="*/ 4 w 59"/>
                <a:gd name="T15" fmla="*/ 5 h 25"/>
                <a:gd name="T16" fmla="*/ 54 w 59"/>
                <a:gd name="T17" fmla="*/ 9 h 25"/>
                <a:gd name="T18" fmla="*/ 54 w 59"/>
                <a:gd name="T19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25">
                  <a:moveTo>
                    <a:pt x="54" y="20"/>
                  </a:moveTo>
                  <a:cubicBezTo>
                    <a:pt x="49" y="23"/>
                    <a:pt x="43" y="25"/>
                    <a:pt x="37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22" y="24"/>
                    <a:pt x="9" y="18"/>
                    <a:pt x="7" y="16"/>
                  </a:cubicBezTo>
                  <a:cubicBezTo>
                    <a:pt x="4" y="14"/>
                    <a:pt x="7" y="15"/>
                    <a:pt x="6" y="13"/>
                  </a:cubicBezTo>
                  <a:cubicBezTo>
                    <a:pt x="5" y="12"/>
                    <a:pt x="0" y="10"/>
                    <a:pt x="0" y="7"/>
                  </a:cubicBezTo>
                  <a:cubicBezTo>
                    <a:pt x="0" y="5"/>
                    <a:pt x="4" y="5"/>
                    <a:pt x="4" y="5"/>
                  </a:cubicBezTo>
                  <a:cubicBezTo>
                    <a:pt x="26" y="0"/>
                    <a:pt x="46" y="3"/>
                    <a:pt x="54" y="9"/>
                  </a:cubicBezTo>
                  <a:cubicBezTo>
                    <a:pt x="58" y="12"/>
                    <a:pt x="59" y="16"/>
                    <a:pt x="54" y="20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950">
              <a:extLst>
                <a:ext uri="{FF2B5EF4-FFF2-40B4-BE49-F238E27FC236}">
                  <a16:creationId xmlns:a16="http://schemas.microsoft.com/office/drawing/2014/main" id="{286F1C37-637F-436B-822F-1F511771B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1876" y="1169988"/>
              <a:ext cx="85725" cy="55563"/>
            </a:xfrm>
            <a:custGeom>
              <a:avLst/>
              <a:gdLst>
                <a:gd name="T0" fmla="*/ 21 w 26"/>
                <a:gd name="T1" fmla="*/ 12 h 17"/>
                <a:gd name="T2" fmla="*/ 4 w 26"/>
                <a:gd name="T3" fmla="*/ 16 h 17"/>
                <a:gd name="T4" fmla="*/ 17 w 26"/>
                <a:gd name="T5" fmla="*/ 13 h 17"/>
                <a:gd name="T6" fmla="*/ 2 w 26"/>
                <a:gd name="T7" fmla="*/ 10 h 17"/>
                <a:gd name="T8" fmla="*/ 14 w 26"/>
                <a:gd name="T9" fmla="*/ 8 h 17"/>
                <a:gd name="T10" fmla="*/ 0 w 26"/>
                <a:gd name="T11" fmla="*/ 5 h 17"/>
                <a:gd name="T12" fmla="*/ 14 w 26"/>
                <a:gd name="T13" fmla="*/ 5 h 17"/>
                <a:gd name="T14" fmla="*/ 18 w 26"/>
                <a:gd name="T15" fmla="*/ 0 h 17"/>
                <a:gd name="T16" fmla="*/ 21 w 26"/>
                <a:gd name="T17" fmla="*/ 1 h 17"/>
                <a:gd name="T18" fmla="*/ 21 w 26"/>
                <a:gd name="T19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7">
                  <a:moveTo>
                    <a:pt x="21" y="12"/>
                  </a:moveTo>
                  <a:cubicBezTo>
                    <a:pt x="16" y="15"/>
                    <a:pt x="10" y="17"/>
                    <a:pt x="4" y="16"/>
                  </a:cubicBezTo>
                  <a:cubicBezTo>
                    <a:pt x="8" y="16"/>
                    <a:pt x="16" y="14"/>
                    <a:pt x="17" y="13"/>
                  </a:cubicBezTo>
                  <a:cubicBezTo>
                    <a:pt x="10" y="15"/>
                    <a:pt x="2" y="10"/>
                    <a:pt x="2" y="10"/>
                  </a:cubicBezTo>
                  <a:cubicBezTo>
                    <a:pt x="9" y="11"/>
                    <a:pt x="14" y="8"/>
                    <a:pt x="14" y="8"/>
                  </a:cubicBezTo>
                  <a:cubicBezTo>
                    <a:pt x="10" y="9"/>
                    <a:pt x="0" y="5"/>
                    <a:pt x="0" y="5"/>
                  </a:cubicBezTo>
                  <a:cubicBezTo>
                    <a:pt x="0" y="5"/>
                    <a:pt x="9" y="7"/>
                    <a:pt x="14" y="5"/>
                  </a:cubicBezTo>
                  <a:cubicBezTo>
                    <a:pt x="18" y="4"/>
                    <a:pt x="18" y="0"/>
                    <a:pt x="18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5" y="4"/>
                    <a:pt x="26" y="8"/>
                    <a:pt x="21" y="12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951">
              <a:extLst>
                <a:ext uri="{FF2B5EF4-FFF2-40B4-BE49-F238E27FC236}">
                  <a16:creationId xmlns:a16="http://schemas.microsoft.com/office/drawing/2014/main" id="{2E835558-E37D-4059-9756-EDB411BC01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2501" y="1063626"/>
              <a:ext cx="168275" cy="98425"/>
            </a:xfrm>
            <a:custGeom>
              <a:avLst/>
              <a:gdLst>
                <a:gd name="T0" fmla="*/ 46 w 51"/>
                <a:gd name="T1" fmla="*/ 29 h 30"/>
                <a:gd name="T2" fmla="*/ 35 w 51"/>
                <a:gd name="T3" fmla="*/ 26 h 30"/>
                <a:gd name="T4" fmla="*/ 35 w 51"/>
                <a:gd name="T5" fmla="*/ 26 h 30"/>
                <a:gd name="T6" fmla="*/ 32 w 51"/>
                <a:gd name="T7" fmla="*/ 25 h 30"/>
                <a:gd name="T8" fmla="*/ 31 w 51"/>
                <a:gd name="T9" fmla="*/ 25 h 30"/>
                <a:gd name="T10" fmla="*/ 31 w 51"/>
                <a:gd name="T11" fmla="*/ 25 h 30"/>
                <a:gd name="T12" fmla="*/ 3 w 51"/>
                <a:gd name="T13" fmla="*/ 12 h 30"/>
                <a:gd name="T14" fmla="*/ 7 w 51"/>
                <a:gd name="T15" fmla="*/ 8 h 30"/>
                <a:gd name="T16" fmla="*/ 8 w 51"/>
                <a:gd name="T17" fmla="*/ 1 h 30"/>
                <a:gd name="T18" fmla="*/ 33 w 51"/>
                <a:gd name="T19" fmla="*/ 8 h 30"/>
                <a:gd name="T20" fmla="*/ 49 w 51"/>
                <a:gd name="T21" fmla="*/ 23 h 30"/>
                <a:gd name="T22" fmla="*/ 46 w 51"/>
                <a:gd name="T23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30">
                  <a:moveTo>
                    <a:pt x="46" y="29"/>
                  </a:moveTo>
                  <a:cubicBezTo>
                    <a:pt x="46" y="29"/>
                    <a:pt x="41" y="28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4" y="26"/>
                    <a:pt x="33" y="25"/>
                    <a:pt x="32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19" y="21"/>
                    <a:pt x="4" y="16"/>
                    <a:pt x="3" y="12"/>
                  </a:cubicBezTo>
                  <a:cubicBezTo>
                    <a:pt x="0" y="7"/>
                    <a:pt x="6" y="8"/>
                    <a:pt x="7" y="8"/>
                  </a:cubicBezTo>
                  <a:cubicBezTo>
                    <a:pt x="8" y="7"/>
                    <a:pt x="6" y="2"/>
                    <a:pt x="8" y="1"/>
                  </a:cubicBezTo>
                  <a:cubicBezTo>
                    <a:pt x="8" y="0"/>
                    <a:pt x="21" y="1"/>
                    <a:pt x="33" y="8"/>
                  </a:cubicBezTo>
                  <a:cubicBezTo>
                    <a:pt x="40" y="11"/>
                    <a:pt x="45" y="16"/>
                    <a:pt x="49" y="23"/>
                  </a:cubicBezTo>
                  <a:cubicBezTo>
                    <a:pt x="49" y="23"/>
                    <a:pt x="51" y="30"/>
                    <a:pt x="46" y="29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952">
              <a:extLst>
                <a:ext uri="{FF2B5EF4-FFF2-40B4-BE49-F238E27FC236}">
                  <a16:creationId xmlns:a16="http://schemas.microsoft.com/office/drawing/2014/main" id="{BF7646E0-D185-478A-9304-24CA58F0B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3626" y="1122363"/>
              <a:ext cx="66675" cy="93663"/>
            </a:xfrm>
            <a:custGeom>
              <a:avLst/>
              <a:gdLst>
                <a:gd name="T0" fmla="*/ 14 w 20"/>
                <a:gd name="T1" fmla="*/ 4 h 28"/>
                <a:gd name="T2" fmla="*/ 9 w 20"/>
                <a:gd name="T3" fmla="*/ 0 h 28"/>
                <a:gd name="T4" fmla="*/ 12 w 20"/>
                <a:gd name="T5" fmla="*/ 9 h 28"/>
                <a:gd name="T6" fmla="*/ 2 w 20"/>
                <a:gd name="T7" fmla="*/ 11 h 28"/>
                <a:gd name="T8" fmla="*/ 10 w 20"/>
                <a:gd name="T9" fmla="*/ 18 h 28"/>
                <a:gd name="T10" fmla="*/ 0 w 20"/>
                <a:gd name="T11" fmla="*/ 25 h 28"/>
                <a:gd name="T12" fmla="*/ 10 w 20"/>
                <a:gd name="T13" fmla="*/ 24 h 28"/>
                <a:gd name="T14" fmla="*/ 8 w 20"/>
                <a:gd name="T15" fmla="*/ 28 h 28"/>
                <a:gd name="T16" fmla="*/ 17 w 20"/>
                <a:gd name="T17" fmla="*/ 19 h 28"/>
                <a:gd name="T18" fmla="*/ 20 w 20"/>
                <a:gd name="T19" fmla="*/ 17 h 28"/>
                <a:gd name="T20" fmla="*/ 18 w 20"/>
                <a:gd name="T21" fmla="*/ 13 h 28"/>
                <a:gd name="T22" fmla="*/ 14 w 20"/>
                <a:gd name="T2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28">
                  <a:moveTo>
                    <a:pt x="14" y="4"/>
                  </a:moveTo>
                  <a:cubicBezTo>
                    <a:pt x="13" y="3"/>
                    <a:pt x="11" y="1"/>
                    <a:pt x="9" y="0"/>
                  </a:cubicBezTo>
                  <a:cubicBezTo>
                    <a:pt x="12" y="4"/>
                    <a:pt x="13" y="8"/>
                    <a:pt x="12" y="9"/>
                  </a:cubicBezTo>
                  <a:cubicBezTo>
                    <a:pt x="10" y="11"/>
                    <a:pt x="2" y="11"/>
                    <a:pt x="2" y="11"/>
                  </a:cubicBezTo>
                  <a:cubicBezTo>
                    <a:pt x="2" y="11"/>
                    <a:pt x="9" y="14"/>
                    <a:pt x="10" y="18"/>
                  </a:cubicBezTo>
                  <a:cubicBezTo>
                    <a:pt x="11" y="21"/>
                    <a:pt x="7" y="26"/>
                    <a:pt x="0" y="25"/>
                  </a:cubicBezTo>
                  <a:cubicBezTo>
                    <a:pt x="4" y="27"/>
                    <a:pt x="7" y="26"/>
                    <a:pt x="10" y="24"/>
                  </a:cubicBezTo>
                  <a:cubicBezTo>
                    <a:pt x="11" y="23"/>
                    <a:pt x="8" y="28"/>
                    <a:pt x="8" y="28"/>
                  </a:cubicBezTo>
                  <a:cubicBezTo>
                    <a:pt x="8" y="28"/>
                    <a:pt x="12" y="27"/>
                    <a:pt x="17" y="19"/>
                  </a:cubicBezTo>
                  <a:cubicBezTo>
                    <a:pt x="18" y="18"/>
                    <a:pt x="19" y="19"/>
                    <a:pt x="20" y="17"/>
                  </a:cubicBezTo>
                  <a:cubicBezTo>
                    <a:pt x="20" y="15"/>
                    <a:pt x="18" y="15"/>
                    <a:pt x="18" y="13"/>
                  </a:cubicBezTo>
                  <a:cubicBezTo>
                    <a:pt x="18" y="11"/>
                    <a:pt x="16" y="6"/>
                    <a:pt x="14" y="4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953">
              <a:extLst>
                <a:ext uri="{FF2B5EF4-FFF2-40B4-BE49-F238E27FC236}">
                  <a16:creationId xmlns:a16="http://schemas.microsoft.com/office/drawing/2014/main" id="{F45ADB66-93CF-47E3-A7B6-15376B9F87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7601" y="1165226"/>
              <a:ext cx="306388" cy="84138"/>
            </a:xfrm>
            <a:custGeom>
              <a:avLst/>
              <a:gdLst>
                <a:gd name="T0" fmla="*/ 1 w 93"/>
                <a:gd name="T1" fmla="*/ 2 h 25"/>
                <a:gd name="T2" fmla="*/ 92 w 93"/>
                <a:gd name="T3" fmla="*/ 0 h 25"/>
                <a:gd name="T4" fmla="*/ 93 w 93"/>
                <a:gd name="T5" fmla="*/ 6 h 25"/>
                <a:gd name="T6" fmla="*/ 0 w 93"/>
                <a:gd name="T7" fmla="*/ 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25">
                  <a:moveTo>
                    <a:pt x="1" y="2"/>
                  </a:moveTo>
                  <a:cubicBezTo>
                    <a:pt x="1" y="2"/>
                    <a:pt x="63" y="24"/>
                    <a:pt x="92" y="0"/>
                  </a:cubicBezTo>
                  <a:cubicBezTo>
                    <a:pt x="92" y="0"/>
                    <a:pt x="93" y="3"/>
                    <a:pt x="93" y="6"/>
                  </a:cubicBezTo>
                  <a:cubicBezTo>
                    <a:pt x="92" y="8"/>
                    <a:pt x="64" y="25"/>
                    <a:pt x="0" y="4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954">
              <a:extLst>
                <a:ext uri="{FF2B5EF4-FFF2-40B4-BE49-F238E27FC236}">
                  <a16:creationId xmlns:a16="http://schemas.microsoft.com/office/drawing/2014/main" id="{8CEE46B4-9B4B-4971-99BD-43BD7709E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7751" y="1089026"/>
              <a:ext cx="73025" cy="73025"/>
            </a:xfrm>
            <a:custGeom>
              <a:avLst/>
              <a:gdLst>
                <a:gd name="T0" fmla="*/ 17 w 22"/>
                <a:gd name="T1" fmla="*/ 21 h 22"/>
                <a:gd name="T2" fmla="*/ 6 w 22"/>
                <a:gd name="T3" fmla="*/ 18 h 22"/>
                <a:gd name="T4" fmla="*/ 14 w 22"/>
                <a:gd name="T5" fmla="*/ 17 h 22"/>
                <a:gd name="T6" fmla="*/ 0 w 22"/>
                <a:gd name="T7" fmla="*/ 10 h 22"/>
                <a:gd name="T8" fmla="*/ 15 w 22"/>
                <a:gd name="T9" fmla="*/ 15 h 22"/>
                <a:gd name="T10" fmla="*/ 1 w 22"/>
                <a:gd name="T11" fmla="*/ 3 h 22"/>
                <a:gd name="T12" fmla="*/ 13 w 22"/>
                <a:gd name="T13" fmla="*/ 9 h 22"/>
                <a:gd name="T14" fmla="*/ 7 w 22"/>
                <a:gd name="T15" fmla="*/ 3 h 22"/>
                <a:gd name="T16" fmla="*/ 4 w 22"/>
                <a:gd name="T17" fmla="*/ 0 h 22"/>
                <a:gd name="T18" fmla="*/ 20 w 22"/>
                <a:gd name="T19" fmla="*/ 15 h 22"/>
                <a:gd name="T20" fmla="*/ 17 w 22"/>
                <a:gd name="T2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2">
                  <a:moveTo>
                    <a:pt x="17" y="21"/>
                  </a:moveTo>
                  <a:cubicBezTo>
                    <a:pt x="17" y="21"/>
                    <a:pt x="12" y="20"/>
                    <a:pt x="6" y="18"/>
                  </a:cubicBezTo>
                  <a:cubicBezTo>
                    <a:pt x="10" y="19"/>
                    <a:pt x="15" y="20"/>
                    <a:pt x="14" y="17"/>
                  </a:cubicBezTo>
                  <a:cubicBezTo>
                    <a:pt x="12" y="13"/>
                    <a:pt x="0" y="10"/>
                    <a:pt x="0" y="10"/>
                  </a:cubicBezTo>
                  <a:cubicBezTo>
                    <a:pt x="9" y="9"/>
                    <a:pt x="14" y="14"/>
                    <a:pt x="15" y="15"/>
                  </a:cubicBezTo>
                  <a:cubicBezTo>
                    <a:pt x="13" y="8"/>
                    <a:pt x="1" y="3"/>
                    <a:pt x="1" y="3"/>
                  </a:cubicBezTo>
                  <a:cubicBezTo>
                    <a:pt x="8" y="5"/>
                    <a:pt x="13" y="8"/>
                    <a:pt x="13" y="9"/>
                  </a:cubicBezTo>
                  <a:cubicBezTo>
                    <a:pt x="13" y="8"/>
                    <a:pt x="10" y="6"/>
                    <a:pt x="7" y="3"/>
                  </a:cubicBezTo>
                  <a:cubicBezTo>
                    <a:pt x="6" y="2"/>
                    <a:pt x="5" y="1"/>
                    <a:pt x="4" y="0"/>
                  </a:cubicBezTo>
                  <a:cubicBezTo>
                    <a:pt x="11" y="3"/>
                    <a:pt x="16" y="8"/>
                    <a:pt x="20" y="15"/>
                  </a:cubicBezTo>
                  <a:cubicBezTo>
                    <a:pt x="20" y="15"/>
                    <a:pt x="22" y="22"/>
                    <a:pt x="17" y="21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955">
              <a:extLst>
                <a:ext uri="{FF2B5EF4-FFF2-40B4-BE49-F238E27FC236}">
                  <a16:creationId xmlns:a16="http://schemas.microsoft.com/office/drawing/2014/main" id="{0D7AD184-4087-422C-8EDC-66D28E14E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4676" y="566738"/>
              <a:ext cx="119063" cy="222250"/>
            </a:xfrm>
            <a:custGeom>
              <a:avLst/>
              <a:gdLst>
                <a:gd name="T0" fmla="*/ 16 w 36"/>
                <a:gd name="T1" fmla="*/ 1 h 67"/>
                <a:gd name="T2" fmla="*/ 19 w 36"/>
                <a:gd name="T3" fmla="*/ 1 h 67"/>
                <a:gd name="T4" fmla="*/ 28 w 36"/>
                <a:gd name="T5" fmla="*/ 3 h 67"/>
                <a:gd name="T6" fmla="*/ 33 w 36"/>
                <a:gd name="T7" fmla="*/ 6 h 67"/>
                <a:gd name="T8" fmla="*/ 36 w 36"/>
                <a:gd name="T9" fmla="*/ 17 h 67"/>
                <a:gd name="T10" fmla="*/ 35 w 36"/>
                <a:gd name="T11" fmla="*/ 29 h 67"/>
                <a:gd name="T12" fmla="*/ 31 w 36"/>
                <a:gd name="T13" fmla="*/ 19 h 67"/>
                <a:gd name="T14" fmla="*/ 35 w 36"/>
                <a:gd name="T15" fmla="*/ 36 h 67"/>
                <a:gd name="T16" fmla="*/ 31 w 36"/>
                <a:gd name="T17" fmla="*/ 59 h 67"/>
                <a:gd name="T18" fmla="*/ 30 w 36"/>
                <a:gd name="T19" fmla="*/ 58 h 67"/>
                <a:gd name="T20" fmla="*/ 20 w 36"/>
                <a:gd name="T21" fmla="*/ 61 h 67"/>
                <a:gd name="T22" fmla="*/ 17 w 36"/>
                <a:gd name="T23" fmla="*/ 66 h 67"/>
                <a:gd name="T24" fmla="*/ 10 w 36"/>
                <a:gd name="T25" fmla="*/ 53 h 67"/>
                <a:gd name="T26" fmla="*/ 3 w 36"/>
                <a:gd name="T27" fmla="*/ 42 h 67"/>
                <a:gd name="T28" fmla="*/ 1 w 36"/>
                <a:gd name="T29" fmla="*/ 30 h 67"/>
                <a:gd name="T30" fmla="*/ 1 w 36"/>
                <a:gd name="T31" fmla="*/ 30 h 67"/>
                <a:gd name="T32" fmla="*/ 1 w 36"/>
                <a:gd name="T33" fmla="*/ 14 h 67"/>
                <a:gd name="T34" fmla="*/ 11 w 36"/>
                <a:gd name="T35" fmla="*/ 3 h 67"/>
                <a:gd name="T36" fmla="*/ 16 w 36"/>
                <a:gd name="T37" fmla="*/ 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67">
                  <a:moveTo>
                    <a:pt x="16" y="1"/>
                  </a:moveTo>
                  <a:cubicBezTo>
                    <a:pt x="17" y="1"/>
                    <a:pt x="18" y="1"/>
                    <a:pt x="19" y="1"/>
                  </a:cubicBezTo>
                  <a:cubicBezTo>
                    <a:pt x="21" y="1"/>
                    <a:pt x="24" y="1"/>
                    <a:pt x="28" y="3"/>
                  </a:cubicBezTo>
                  <a:cubicBezTo>
                    <a:pt x="29" y="3"/>
                    <a:pt x="31" y="4"/>
                    <a:pt x="33" y="6"/>
                  </a:cubicBezTo>
                  <a:cubicBezTo>
                    <a:pt x="35" y="7"/>
                    <a:pt x="36" y="11"/>
                    <a:pt x="36" y="17"/>
                  </a:cubicBezTo>
                  <a:cubicBezTo>
                    <a:pt x="36" y="20"/>
                    <a:pt x="36" y="25"/>
                    <a:pt x="35" y="29"/>
                  </a:cubicBezTo>
                  <a:cubicBezTo>
                    <a:pt x="33" y="24"/>
                    <a:pt x="32" y="20"/>
                    <a:pt x="31" y="19"/>
                  </a:cubicBezTo>
                  <a:cubicBezTo>
                    <a:pt x="33" y="23"/>
                    <a:pt x="34" y="29"/>
                    <a:pt x="35" y="36"/>
                  </a:cubicBezTo>
                  <a:cubicBezTo>
                    <a:pt x="34" y="44"/>
                    <a:pt x="32" y="53"/>
                    <a:pt x="31" y="59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26" y="53"/>
                    <a:pt x="23" y="57"/>
                    <a:pt x="20" y="61"/>
                  </a:cubicBezTo>
                  <a:cubicBezTo>
                    <a:pt x="19" y="64"/>
                    <a:pt x="18" y="67"/>
                    <a:pt x="17" y="66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42"/>
                    <a:pt x="2" y="36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24"/>
                    <a:pt x="0" y="18"/>
                    <a:pt x="1" y="14"/>
                  </a:cubicBezTo>
                  <a:cubicBezTo>
                    <a:pt x="4" y="7"/>
                    <a:pt x="10" y="3"/>
                    <a:pt x="11" y="3"/>
                  </a:cubicBezTo>
                  <a:cubicBezTo>
                    <a:pt x="12" y="2"/>
                    <a:pt x="13" y="0"/>
                    <a:pt x="16" y="1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956">
              <a:extLst>
                <a:ext uri="{FF2B5EF4-FFF2-40B4-BE49-F238E27FC236}">
                  <a16:creationId xmlns:a16="http://schemas.microsoft.com/office/drawing/2014/main" id="{99F51F67-A237-41E5-AFA8-019D61A633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37851" y="569913"/>
              <a:ext cx="88900" cy="85725"/>
            </a:xfrm>
            <a:custGeom>
              <a:avLst/>
              <a:gdLst>
                <a:gd name="T0" fmla="*/ 12 w 27"/>
                <a:gd name="T1" fmla="*/ 22 h 26"/>
                <a:gd name="T2" fmla="*/ 13 w 27"/>
                <a:gd name="T3" fmla="*/ 26 h 26"/>
                <a:gd name="T4" fmla="*/ 13 w 27"/>
                <a:gd name="T5" fmla="*/ 22 h 26"/>
                <a:gd name="T6" fmla="*/ 12 w 27"/>
                <a:gd name="T7" fmla="*/ 22 h 26"/>
                <a:gd name="T8" fmla="*/ 0 w 27"/>
                <a:gd name="T9" fmla="*/ 15 h 26"/>
                <a:gd name="T10" fmla="*/ 0 w 27"/>
                <a:gd name="T11" fmla="*/ 20 h 26"/>
                <a:gd name="T12" fmla="*/ 1 w 27"/>
                <a:gd name="T13" fmla="*/ 21 h 26"/>
                <a:gd name="T14" fmla="*/ 3 w 27"/>
                <a:gd name="T15" fmla="*/ 16 h 26"/>
                <a:gd name="T16" fmla="*/ 0 w 27"/>
                <a:gd name="T17" fmla="*/ 15 h 26"/>
                <a:gd name="T18" fmla="*/ 3 w 27"/>
                <a:gd name="T19" fmla="*/ 8 h 26"/>
                <a:gd name="T20" fmla="*/ 0 w 27"/>
                <a:gd name="T21" fmla="*/ 13 h 26"/>
                <a:gd name="T22" fmla="*/ 0 w 27"/>
                <a:gd name="T23" fmla="*/ 14 h 26"/>
                <a:gd name="T24" fmla="*/ 3 w 27"/>
                <a:gd name="T25" fmla="*/ 15 h 26"/>
                <a:gd name="T26" fmla="*/ 6 w 27"/>
                <a:gd name="T27" fmla="*/ 12 h 26"/>
                <a:gd name="T28" fmla="*/ 7 w 27"/>
                <a:gd name="T29" fmla="*/ 12 h 26"/>
                <a:gd name="T30" fmla="*/ 12 w 27"/>
                <a:gd name="T31" fmla="*/ 19 h 26"/>
                <a:gd name="T32" fmla="*/ 13 w 27"/>
                <a:gd name="T33" fmla="*/ 20 h 26"/>
                <a:gd name="T34" fmla="*/ 14 w 27"/>
                <a:gd name="T35" fmla="*/ 15 h 26"/>
                <a:gd name="T36" fmla="*/ 3 w 27"/>
                <a:gd name="T37" fmla="*/ 8 h 26"/>
                <a:gd name="T38" fmla="*/ 10 w 27"/>
                <a:gd name="T39" fmla="*/ 2 h 26"/>
                <a:gd name="T40" fmla="*/ 4 w 27"/>
                <a:gd name="T41" fmla="*/ 7 h 26"/>
                <a:gd name="T42" fmla="*/ 14 w 27"/>
                <a:gd name="T43" fmla="*/ 13 h 26"/>
                <a:gd name="T44" fmla="*/ 16 w 27"/>
                <a:gd name="T45" fmla="*/ 9 h 26"/>
                <a:gd name="T46" fmla="*/ 17 w 27"/>
                <a:gd name="T47" fmla="*/ 9 h 26"/>
                <a:gd name="T48" fmla="*/ 19 w 27"/>
                <a:gd name="T49" fmla="*/ 11 h 26"/>
                <a:gd name="T50" fmla="*/ 19 w 27"/>
                <a:gd name="T51" fmla="*/ 11 h 26"/>
                <a:gd name="T52" fmla="*/ 10 w 27"/>
                <a:gd name="T53" fmla="*/ 2 h 26"/>
                <a:gd name="T54" fmla="*/ 23 w 27"/>
                <a:gd name="T55" fmla="*/ 0 h 26"/>
                <a:gd name="T56" fmla="*/ 25 w 27"/>
                <a:gd name="T57" fmla="*/ 3 h 26"/>
                <a:gd name="T58" fmla="*/ 27 w 27"/>
                <a:gd name="T59" fmla="*/ 2 h 26"/>
                <a:gd name="T60" fmla="*/ 23 w 27"/>
                <a:gd name="T61" fmla="*/ 0 h 26"/>
                <a:gd name="T62" fmla="*/ 13 w 27"/>
                <a:gd name="T63" fmla="*/ 0 h 26"/>
                <a:gd name="T64" fmla="*/ 11 w 27"/>
                <a:gd name="T65" fmla="*/ 0 h 26"/>
                <a:gd name="T66" fmla="*/ 20 w 27"/>
                <a:gd name="T67" fmla="*/ 9 h 26"/>
                <a:gd name="T68" fmla="*/ 21 w 27"/>
                <a:gd name="T69" fmla="*/ 9 h 26"/>
                <a:gd name="T70" fmla="*/ 22 w 27"/>
                <a:gd name="T71" fmla="*/ 5 h 26"/>
                <a:gd name="T72" fmla="*/ 23 w 27"/>
                <a:gd name="T73" fmla="*/ 4 h 26"/>
                <a:gd name="T74" fmla="*/ 23 w 27"/>
                <a:gd name="T75" fmla="*/ 4 h 26"/>
                <a:gd name="T76" fmla="*/ 19 w 27"/>
                <a:gd name="T77" fmla="*/ 0 h 26"/>
                <a:gd name="T78" fmla="*/ 18 w 27"/>
                <a:gd name="T79" fmla="*/ 0 h 26"/>
                <a:gd name="T80" fmla="*/ 17 w 27"/>
                <a:gd name="T81" fmla="*/ 0 h 26"/>
                <a:gd name="T82" fmla="*/ 15 w 27"/>
                <a:gd name="T83" fmla="*/ 0 h 26"/>
                <a:gd name="T84" fmla="*/ 13 w 27"/>
                <a:gd name="T8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" h="26">
                  <a:moveTo>
                    <a:pt x="12" y="22"/>
                  </a:moveTo>
                  <a:cubicBezTo>
                    <a:pt x="13" y="24"/>
                    <a:pt x="13" y="26"/>
                    <a:pt x="13" y="26"/>
                  </a:cubicBezTo>
                  <a:cubicBezTo>
                    <a:pt x="13" y="26"/>
                    <a:pt x="13" y="24"/>
                    <a:pt x="13" y="22"/>
                  </a:cubicBezTo>
                  <a:cubicBezTo>
                    <a:pt x="13" y="22"/>
                    <a:pt x="13" y="22"/>
                    <a:pt x="12" y="22"/>
                  </a:cubicBezTo>
                  <a:moveTo>
                    <a:pt x="0" y="15"/>
                  </a:moveTo>
                  <a:cubicBezTo>
                    <a:pt x="0" y="17"/>
                    <a:pt x="0" y="18"/>
                    <a:pt x="0" y="20"/>
                  </a:cubicBezTo>
                  <a:cubicBezTo>
                    <a:pt x="0" y="20"/>
                    <a:pt x="1" y="20"/>
                    <a:pt x="1" y="21"/>
                  </a:cubicBezTo>
                  <a:cubicBezTo>
                    <a:pt x="2" y="19"/>
                    <a:pt x="2" y="18"/>
                    <a:pt x="3" y="16"/>
                  </a:cubicBezTo>
                  <a:cubicBezTo>
                    <a:pt x="2" y="16"/>
                    <a:pt x="1" y="16"/>
                    <a:pt x="0" y="15"/>
                  </a:cubicBezTo>
                  <a:moveTo>
                    <a:pt x="3" y="8"/>
                  </a:moveTo>
                  <a:cubicBezTo>
                    <a:pt x="2" y="10"/>
                    <a:pt x="1" y="11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2" y="15"/>
                    <a:pt x="3" y="15"/>
                  </a:cubicBezTo>
                  <a:cubicBezTo>
                    <a:pt x="4" y="14"/>
                    <a:pt x="5" y="12"/>
                    <a:pt x="6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10" y="12"/>
                    <a:pt x="11" y="16"/>
                    <a:pt x="12" y="19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3" y="19"/>
                    <a:pt x="13" y="17"/>
                    <a:pt x="14" y="15"/>
                  </a:cubicBezTo>
                  <a:cubicBezTo>
                    <a:pt x="10" y="12"/>
                    <a:pt x="6" y="10"/>
                    <a:pt x="3" y="8"/>
                  </a:cubicBezTo>
                  <a:moveTo>
                    <a:pt x="10" y="2"/>
                  </a:moveTo>
                  <a:cubicBezTo>
                    <a:pt x="9" y="2"/>
                    <a:pt x="6" y="4"/>
                    <a:pt x="4" y="7"/>
                  </a:cubicBezTo>
                  <a:cubicBezTo>
                    <a:pt x="7" y="9"/>
                    <a:pt x="11" y="11"/>
                    <a:pt x="14" y="13"/>
                  </a:cubicBezTo>
                  <a:cubicBezTo>
                    <a:pt x="14" y="12"/>
                    <a:pt x="15" y="10"/>
                    <a:pt x="16" y="9"/>
                  </a:cubicBezTo>
                  <a:cubicBezTo>
                    <a:pt x="16" y="9"/>
                    <a:pt x="16" y="9"/>
                    <a:pt x="17" y="9"/>
                  </a:cubicBezTo>
                  <a:cubicBezTo>
                    <a:pt x="17" y="9"/>
                    <a:pt x="18" y="10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6" y="7"/>
                    <a:pt x="13" y="4"/>
                    <a:pt x="10" y="2"/>
                  </a:cubicBezTo>
                  <a:moveTo>
                    <a:pt x="23" y="0"/>
                  </a:moveTo>
                  <a:cubicBezTo>
                    <a:pt x="24" y="1"/>
                    <a:pt x="24" y="2"/>
                    <a:pt x="25" y="3"/>
                  </a:cubicBezTo>
                  <a:cubicBezTo>
                    <a:pt x="26" y="3"/>
                    <a:pt x="26" y="2"/>
                    <a:pt x="27" y="2"/>
                  </a:cubicBezTo>
                  <a:cubicBezTo>
                    <a:pt x="25" y="1"/>
                    <a:pt x="24" y="0"/>
                    <a:pt x="23" y="0"/>
                  </a:cubicBezTo>
                  <a:moveTo>
                    <a:pt x="13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15" y="3"/>
                    <a:pt x="18" y="6"/>
                    <a:pt x="20" y="9"/>
                  </a:cubicBezTo>
                  <a:cubicBezTo>
                    <a:pt x="20" y="9"/>
                    <a:pt x="20" y="9"/>
                    <a:pt x="21" y="9"/>
                  </a:cubicBezTo>
                  <a:cubicBezTo>
                    <a:pt x="21" y="7"/>
                    <a:pt x="21" y="5"/>
                    <a:pt x="22" y="5"/>
                  </a:cubicBezTo>
                  <a:cubicBezTo>
                    <a:pt x="22" y="4"/>
                    <a:pt x="22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2" y="3"/>
                    <a:pt x="21" y="1"/>
                    <a:pt x="19" y="0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4" y="0"/>
                    <a:pt x="14" y="0"/>
                    <a:pt x="13" y="0"/>
                  </a:cubicBezTo>
                </a:path>
              </a:pathLst>
            </a:custGeom>
            <a:solidFill>
              <a:srgbClr val="FBEC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957">
              <a:extLst>
                <a:ext uri="{FF2B5EF4-FFF2-40B4-BE49-F238E27FC236}">
                  <a16:creationId xmlns:a16="http://schemas.microsoft.com/office/drawing/2014/main" id="{C59E54BB-4593-4F6A-BD41-4A2A8C7FE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6238" y="692151"/>
              <a:ext cx="192088" cy="173038"/>
            </a:xfrm>
            <a:custGeom>
              <a:avLst/>
              <a:gdLst>
                <a:gd name="T0" fmla="*/ 27 w 58"/>
                <a:gd name="T1" fmla="*/ 1 h 52"/>
                <a:gd name="T2" fmla="*/ 27 w 58"/>
                <a:gd name="T3" fmla="*/ 1 h 52"/>
                <a:gd name="T4" fmla="*/ 28 w 58"/>
                <a:gd name="T5" fmla="*/ 1 h 52"/>
                <a:gd name="T6" fmla="*/ 54 w 58"/>
                <a:gd name="T7" fmla="*/ 11 h 52"/>
                <a:gd name="T8" fmla="*/ 58 w 58"/>
                <a:gd name="T9" fmla="*/ 50 h 52"/>
                <a:gd name="T10" fmla="*/ 15 w 58"/>
                <a:gd name="T11" fmla="*/ 38 h 52"/>
                <a:gd name="T12" fmla="*/ 15 w 58"/>
                <a:gd name="T13" fmla="*/ 38 h 52"/>
                <a:gd name="T14" fmla="*/ 3 w 58"/>
                <a:gd name="T15" fmla="*/ 26 h 52"/>
                <a:gd name="T16" fmla="*/ 2 w 58"/>
                <a:gd name="T17" fmla="*/ 22 h 52"/>
                <a:gd name="T18" fmla="*/ 8 w 58"/>
                <a:gd name="T19" fmla="*/ 15 h 52"/>
                <a:gd name="T20" fmla="*/ 9 w 58"/>
                <a:gd name="T21" fmla="*/ 7 h 52"/>
                <a:gd name="T22" fmla="*/ 27 w 58"/>
                <a:gd name="T23" fmla="*/ 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52">
                  <a:moveTo>
                    <a:pt x="27" y="1"/>
                  </a:moveTo>
                  <a:cubicBezTo>
                    <a:pt x="27" y="1"/>
                    <a:pt x="27" y="1"/>
                    <a:pt x="27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0"/>
                    <a:pt x="44" y="3"/>
                    <a:pt x="54" y="11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8" y="50"/>
                    <a:pt x="35" y="52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1" y="35"/>
                    <a:pt x="7" y="31"/>
                    <a:pt x="3" y="26"/>
                  </a:cubicBezTo>
                  <a:cubicBezTo>
                    <a:pt x="3" y="26"/>
                    <a:pt x="0" y="25"/>
                    <a:pt x="2" y="22"/>
                  </a:cubicBezTo>
                  <a:cubicBezTo>
                    <a:pt x="4" y="18"/>
                    <a:pt x="8" y="18"/>
                    <a:pt x="8" y="15"/>
                  </a:cubicBezTo>
                  <a:cubicBezTo>
                    <a:pt x="8" y="12"/>
                    <a:pt x="6" y="10"/>
                    <a:pt x="9" y="7"/>
                  </a:cubicBezTo>
                  <a:cubicBezTo>
                    <a:pt x="11" y="6"/>
                    <a:pt x="17" y="1"/>
                    <a:pt x="27" y="1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958">
              <a:extLst>
                <a:ext uri="{FF2B5EF4-FFF2-40B4-BE49-F238E27FC236}">
                  <a16:creationId xmlns:a16="http://schemas.microsoft.com/office/drawing/2014/main" id="{77566089-8E2C-4E44-97B1-1222672F03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39413" y="695326"/>
              <a:ext cx="85725" cy="122238"/>
            </a:xfrm>
            <a:custGeom>
              <a:avLst/>
              <a:gdLst>
                <a:gd name="T0" fmla="*/ 25 w 26"/>
                <a:gd name="T1" fmla="*/ 17 h 37"/>
                <a:gd name="T2" fmla="*/ 25 w 26"/>
                <a:gd name="T3" fmla="*/ 18 h 37"/>
                <a:gd name="T4" fmla="*/ 25 w 26"/>
                <a:gd name="T5" fmla="*/ 18 h 37"/>
                <a:gd name="T6" fmla="*/ 25 w 26"/>
                <a:gd name="T7" fmla="*/ 17 h 37"/>
                <a:gd name="T8" fmla="*/ 17 w 26"/>
                <a:gd name="T9" fmla="*/ 5 h 37"/>
                <a:gd name="T10" fmla="*/ 19 w 26"/>
                <a:gd name="T11" fmla="*/ 8 h 37"/>
                <a:gd name="T12" fmla="*/ 26 w 26"/>
                <a:gd name="T13" fmla="*/ 6 h 37"/>
                <a:gd name="T14" fmla="*/ 25 w 26"/>
                <a:gd name="T15" fmla="*/ 6 h 37"/>
                <a:gd name="T16" fmla="*/ 17 w 26"/>
                <a:gd name="T17" fmla="*/ 5 h 37"/>
                <a:gd name="T18" fmla="*/ 14 w 26"/>
                <a:gd name="T19" fmla="*/ 2 h 37"/>
                <a:gd name="T20" fmla="*/ 8 w 26"/>
                <a:gd name="T21" fmla="*/ 6 h 37"/>
                <a:gd name="T22" fmla="*/ 6 w 26"/>
                <a:gd name="T23" fmla="*/ 9 h 37"/>
                <a:gd name="T24" fmla="*/ 7 w 26"/>
                <a:gd name="T25" fmla="*/ 14 h 37"/>
                <a:gd name="T26" fmla="*/ 7 w 26"/>
                <a:gd name="T27" fmla="*/ 14 h 37"/>
                <a:gd name="T28" fmla="*/ 1 w 26"/>
                <a:gd name="T29" fmla="*/ 21 h 37"/>
                <a:gd name="T30" fmla="*/ 0 w 26"/>
                <a:gd name="T31" fmla="*/ 22 h 37"/>
                <a:gd name="T32" fmla="*/ 2 w 26"/>
                <a:gd name="T33" fmla="*/ 25 h 37"/>
                <a:gd name="T34" fmla="*/ 14 w 26"/>
                <a:gd name="T35" fmla="*/ 37 h 37"/>
                <a:gd name="T36" fmla="*/ 7 w 26"/>
                <a:gd name="T37" fmla="*/ 24 h 37"/>
                <a:gd name="T38" fmla="*/ 9 w 26"/>
                <a:gd name="T39" fmla="*/ 23 h 37"/>
                <a:gd name="T40" fmla="*/ 20 w 26"/>
                <a:gd name="T41" fmla="*/ 28 h 37"/>
                <a:gd name="T42" fmla="*/ 12 w 26"/>
                <a:gd name="T43" fmla="*/ 16 h 37"/>
                <a:gd name="T44" fmla="*/ 15 w 26"/>
                <a:gd name="T45" fmla="*/ 15 h 37"/>
                <a:gd name="T46" fmla="*/ 22 w 26"/>
                <a:gd name="T47" fmla="*/ 16 h 37"/>
                <a:gd name="T48" fmla="*/ 21 w 26"/>
                <a:gd name="T49" fmla="*/ 15 h 37"/>
                <a:gd name="T50" fmla="*/ 15 w 26"/>
                <a:gd name="T51" fmla="*/ 10 h 37"/>
                <a:gd name="T52" fmla="*/ 17 w 26"/>
                <a:gd name="T53" fmla="*/ 9 h 37"/>
                <a:gd name="T54" fmla="*/ 14 w 26"/>
                <a:gd name="T55" fmla="*/ 2 h 37"/>
                <a:gd name="T56" fmla="*/ 26 w 26"/>
                <a:gd name="T57" fmla="*/ 0 h 37"/>
                <a:gd name="T58" fmla="*/ 16 w 26"/>
                <a:gd name="T59" fmla="*/ 2 h 37"/>
                <a:gd name="T60" fmla="*/ 17 w 26"/>
                <a:gd name="T61" fmla="*/ 4 h 37"/>
                <a:gd name="T62" fmla="*/ 17 w 26"/>
                <a:gd name="T63" fmla="*/ 4 h 37"/>
                <a:gd name="T64" fmla="*/ 26 w 26"/>
                <a:gd name="T6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" h="37">
                  <a:moveTo>
                    <a:pt x="25" y="17"/>
                  </a:moveTo>
                  <a:cubicBezTo>
                    <a:pt x="25" y="17"/>
                    <a:pt x="25" y="17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7"/>
                  </a:cubicBezTo>
                  <a:moveTo>
                    <a:pt x="17" y="5"/>
                  </a:moveTo>
                  <a:cubicBezTo>
                    <a:pt x="18" y="6"/>
                    <a:pt x="18" y="7"/>
                    <a:pt x="19" y="8"/>
                  </a:cubicBezTo>
                  <a:cubicBezTo>
                    <a:pt x="22" y="7"/>
                    <a:pt x="26" y="6"/>
                    <a:pt x="26" y="6"/>
                  </a:cubicBezTo>
                  <a:cubicBezTo>
                    <a:pt x="26" y="6"/>
                    <a:pt x="26" y="6"/>
                    <a:pt x="25" y="6"/>
                  </a:cubicBezTo>
                  <a:cubicBezTo>
                    <a:pt x="23" y="6"/>
                    <a:pt x="19" y="6"/>
                    <a:pt x="17" y="5"/>
                  </a:cubicBezTo>
                  <a:moveTo>
                    <a:pt x="14" y="2"/>
                  </a:moveTo>
                  <a:cubicBezTo>
                    <a:pt x="11" y="4"/>
                    <a:pt x="9" y="5"/>
                    <a:pt x="8" y="6"/>
                  </a:cubicBezTo>
                  <a:cubicBezTo>
                    <a:pt x="7" y="8"/>
                    <a:pt x="6" y="8"/>
                    <a:pt x="6" y="9"/>
                  </a:cubicBezTo>
                  <a:cubicBezTo>
                    <a:pt x="6" y="11"/>
                    <a:pt x="7" y="12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7"/>
                    <a:pt x="3" y="17"/>
                    <a:pt x="1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0" y="25"/>
                    <a:pt x="2" y="25"/>
                    <a:pt x="2" y="25"/>
                  </a:cubicBezTo>
                  <a:cubicBezTo>
                    <a:pt x="6" y="30"/>
                    <a:pt x="10" y="34"/>
                    <a:pt x="14" y="37"/>
                  </a:cubicBezTo>
                  <a:cubicBezTo>
                    <a:pt x="13" y="36"/>
                    <a:pt x="6" y="28"/>
                    <a:pt x="7" y="24"/>
                  </a:cubicBezTo>
                  <a:cubicBezTo>
                    <a:pt x="8" y="23"/>
                    <a:pt x="8" y="23"/>
                    <a:pt x="9" y="23"/>
                  </a:cubicBezTo>
                  <a:cubicBezTo>
                    <a:pt x="13" y="23"/>
                    <a:pt x="19" y="28"/>
                    <a:pt x="20" y="28"/>
                  </a:cubicBezTo>
                  <a:cubicBezTo>
                    <a:pt x="19" y="27"/>
                    <a:pt x="11" y="19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7" y="15"/>
                    <a:pt x="19" y="16"/>
                    <a:pt x="22" y="16"/>
                  </a:cubicBezTo>
                  <a:cubicBezTo>
                    <a:pt x="21" y="16"/>
                    <a:pt x="21" y="16"/>
                    <a:pt x="21" y="15"/>
                  </a:cubicBezTo>
                  <a:cubicBezTo>
                    <a:pt x="18" y="14"/>
                    <a:pt x="15" y="11"/>
                    <a:pt x="15" y="10"/>
                  </a:cubicBezTo>
                  <a:cubicBezTo>
                    <a:pt x="15" y="10"/>
                    <a:pt x="16" y="9"/>
                    <a:pt x="17" y="9"/>
                  </a:cubicBezTo>
                  <a:cubicBezTo>
                    <a:pt x="16" y="7"/>
                    <a:pt x="15" y="5"/>
                    <a:pt x="14" y="2"/>
                  </a:cubicBezTo>
                  <a:moveTo>
                    <a:pt x="26" y="0"/>
                  </a:moveTo>
                  <a:cubicBezTo>
                    <a:pt x="22" y="0"/>
                    <a:pt x="19" y="1"/>
                    <a:pt x="16" y="2"/>
                  </a:cubicBezTo>
                  <a:cubicBezTo>
                    <a:pt x="16" y="2"/>
                    <a:pt x="17" y="3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1"/>
                    <a:pt x="24" y="0"/>
                    <a:pt x="26" y="0"/>
                  </a:cubicBezTo>
                </a:path>
              </a:pathLst>
            </a:custGeom>
            <a:solidFill>
              <a:srgbClr val="FBEC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959">
              <a:extLst>
                <a:ext uri="{FF2B5EF4-FFF2-40B4-BE49-F238E27FC236}">
                  <a16:creationId xmlns:a16="http://schemas.microsoft.com/office/drawing/2014/main" id="{48539A98-2533-446F-9191-46164F11A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52126" y="622301"/>
              <a:ext cx="171450" cy="188913"/>
            </a:xfrm>
            <a:custGeom>
              <a:avLst/>
              <a:gdLst>
                <a:gd name="T0" fmla="*/ 3 w 52"/>
                <a:gd name="T1" fmla="*/ 6 h 57"/>
                <a:gd name="T2" fmla="*/ 22 w 52"/>
                <a:gd name="T3" fmla="*/ 39 h 57"/>
                <a:gd name="T4" fmla="*/ 52 w 52"/>
                <a:gd name="T5" fmla="*/ 55 h 57"/>
                <a:gd name="T6" fmla="*/ 49 w 52"/>
                <a:gd name="T7" fmla="*/ 57 h 57"/>
                <a:gd name="T8" fmla="*/ 3 w 52"/>
                <a:gd name="T9" fmla="*/ 6 h 57"/>
                <a:gd name="T10" fmla="*/ 3 w 52"/>
                <a:gd name="T11" fmla="*/ 6 h 57"/>
                <a:gd name="T12" fmla="*/ 1 w 52"/>
                <a:gd name="T13" fmla="*/ 2 h 57"/>
                <a:gd name="T14" fmla="*/ 5 w 52"/>
                <a:gd name="T15" fmla="*/ 3 h 57"/>
                <a:gd name="T16" fmla="*/ 3 w 52"/>
                <a:gd name="T17" fmla="*/ 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7">
                  <a:moveTo>
                    <a:pt x="3" y="6"/>
                  </a:moveTo>
                  <a:cubicBezTo>
                    <a:pt x="5" y="13"/>
                    <a:pt x="9" y="29"/>
                    <a:pt x="22" y="39"/>
                  </a:cubicBezTo>
                  <a:cubicBezTo>
                    <a:pt x="38" y="53"/>
                    <a:pt x="52" y="55"/>
                    <a:pt x="52" y="55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9" y="57"/>
                    <a:pt x="9" y="48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5"/>
                    <a:pt x="1" y="4"/>
                    <a:pt x="1" y="2"/>
                  </a:cubicBezTo>
                  <a:cubicBezTo>
                    <a:pt x="0" y="0"/>
                    <a:pt x="3" y="0"/>
                    <a:pt x="5" y="3"/>
                  </a:cubicBezTo>
                  <a:cubicBezTo>
                    <a:pt x="6" y="6"/>
                    <a:pt x="4" y="6"/>
                    <a:pt x="3" y="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960">
              <a:extLst>
                <a:ext uri="{FF2B5EF4-FFF2-40B4-BE49-F238E27FC236}">
                  <a16:creationId xmlns:a16="http://schemas.microsoft.com/office/drawing/2014/main" id="{2C360B6A-AC46-486B-B392-FAA371E53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8951" y="582613"/>
              <a:ext cx="207963" cy="206375"/>
            </a:xfrm>
            <a:custGeom>
              <a:avLst/>
              <a:gdLst>
                <a:gd name="T0" fmla="*/ 59 w 63"/>
                <a:gd name="T1" fmla="*/ 62 h 62"/>
                <a:gd name="T2" fmla="*/ 63 w 63"/>
                <a:gd name="T3" fmla="*/ 61 h 62"/>
                <a:gd name="T4" fmla="*/ 5 w 63"/>
                <a:gd name="T5" fmla="*/ 7 h 62"/>
                <a:gd name="T6" fmla="*/ 3 w 63"/>
                <a:gd name="T7" fmla="*/ 2 h 62"/>
                <a:gd name="T8" fmla="*/ 4 w 63"/>
                <a:gd name="T9" fmla="*/ 7 h 62"/>
                <a:gd name="T10" fmla="*/ 4 w 63"/>
                <a:gd name="T11" fmla="*/ 7 h 62"/>
                <a:gd name="T12" fmla="*/ 18 w 63"/>
                <a:gd name="T13" fmla="*/ 30 h 62"/>
                <a:gd name="T14" fmla="*/ 59 w 63"/>
                <a:gd name="T1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2">
                  <a:moveTo>
                    <a:pt x="59" y="62"/>
                  </a:moveTo>
                  <a:cubicBezTo>
                    <a:pt x="63" y="61"/>
                    <a:pt x="63" y="61"/>
                    <a:pt x="63" y="61"/>
                  </a:cubicBezTo>
                  <a:cubicBezTo>
                    <a:pt x="63" y="61"/>
                    <a:pt x="18" y="41"/>
                    <a:pt x="5" y="7"/>
                  </a:cubicBezTo>
                  <a:cubicBezTo>
                    <a:pt x="5" y="7"/>
                    <a:pt x="6" y="3"/>
                    <a:pt x="3" y="2"/>
                  </a:cubicBezTo>
                  <a:cubicBezTo>
                    <a:pt x="1" y="0"/>
                    <a:pt x="0" y="5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6" y="12"/>
                    <a:pt x="11" y="21"/>
                    <a:pt x="18" y="30"/>
                  </a:cubicBezTo>
                  <a:cubicBezTo>
                    <a:pt x="29" y="43"/>
                    <a:pt x="52" y="58"/>
                    <a:pt x="59" y="6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961">
              <a:extLst>
                <a:ext uri="{FF2B5EF4-FFF2-40B4-BE49-F238E27FC236}">
                  <a16:creationId xmlns:a16="http://schemas.microsoft.com/office/drawing/2014/main" id="{8A0A326B-3901-49B0-9505-68464999C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52126" y="407988"/>
              <a:ext cx="257175" cy="369888"/>
            </a:xfrm>
            <a:custGeom>
              <a:avLst/>
              <a:gdLst>
                <a:gd name="T0" fmla="*/ 10 w 78"/>
                <a:gd name="T1" fmla="*/ 3 h 112"/>
                <a:gd name="T2" fmla="*/ 4 w 78"/>
                <a:gd name="T3" fmla="*/ 1 h 112"/>
                <a:gd name="T4" fmla="*/ 12 w 78"/>
                <a:gd name="T5" fmla="*/ 7 h 112"/>
                <a:gd name="T6" fmla="*/ 56 w 78"/>
                <a:gd name="T7" fmla="*/ 111 h 112"/>
                <a:gd name="T8" fmla="*/ 59 w 78"/>
                <a:gd name="T9" fmla="*/ 112 h 112"/>
                <a:gd name="T10" fmla="*/ 10 w 78"/>
                <a:gd name="T11" fmla="*/ 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112">
                  <a:moveTo>
                    <a:pt x="10" y="3"/>
                  </a:moveTo>
                  <a:cubicBezTo>
                    <a:pt x="8" y="2"/>
                    <a:pt x="6" y="0"/>
                    <a:pt x="4" y="1"/>
                  </a:cubicBezTo>
                  <a:cubicBezTo>
                    <a:pt x="0" y="3"/>
                    <a:pt x="8" y="11"/>
                    <a:pt x="12" y="7"/>
                  </a:cubicBezTo>
                  <a:cubicBezTo>
                    <a:pt x="77" y="28"/>
                    <a:pt x="56" y="110"/>
                    <a:pt x="56" y="111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1"/>
                    <a:pt x="78" y="24"/>
                    <a:pt x="10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962">
              <a:extLst>
                <a:ext uri="{FF2B5EF4-FFF2-40B4-BE49-F238E27FC236}">
                  <a16:creationId xmlns:a16="http://schemas.microsoft.com/office/drawing/2014/main" id="{ED7C69F5-1157-4E8E-B497-093667F966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2438" y="514351"/>
              <a:ext cx="269875" cy="320675"/>
            </a:xfrm>
            <a:custGeom>
              <a:avLst/>
              <a:gdLst>
                <a:gd name="T0" fmla="*/ 10 w 82"/>
                <a:gd name="T1" fmla="*/ 2 h 97"/>
                <a:gd name="T2" fmla="*/ 4 w 82"/>
                <a:gd name="T3" fmla="*/ 1 h 97"/>
                <a:gd name="T4" fmla="*/ 12 w 82"/>
                <a:gd name="T5" fmla="*/ 5 h 97"/>
                <a:gd name="T6" fmla="*/ 79 w 82"/>
                <a:gd name="T7" fmla="*/ 97 h 97"/>
                <a:gd name="T8" fmla="*/ 82 w 82"/>
                <a:gd name="T9" fmla="*/ 97 h 97"/>
                <a:gd name="T10" fmla="*/ 10 w 82"/>
                <a:gd name="T11" fmla="*/ 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97">
                  <a:moveTo>
                    <a:pt x="10" y="2"/>
                  </a:moveTo>
                  <a:cubicBezTo>
                    <a:pt x="8" y="1"/>
                    <a:pt x="6" y="0"/>
                    <a:pt x="4" y="1"/>
                  </a:cubicBezTo>
                  <a:cubicBezTo>
                    <a:pt x="0" y="4"/>
                    <a:pt x="10" y="10"/>
                    <a:pt x="12" y="5"/>
                  </a:cubicBezTo>
                  <a:cubicBezTo>
                    <a:pt x="81" y="11"/>
                    <a:pt x="79" y="96"/>
                    <a:pt x="79" y="97"/>
                  </a:cubicBezTo>
                  <a:cubicBezTo>
                    <a:pt x="82" y="97"/>
                    <a:pt x="82" y="97"/>
                    <a:pt x="82" y="97"/>
                  </a:cubicBezTo>
                  <a:cubicBezTo>
                    <a:pt x="82" y="96"/>
                    <a:pt x="81" y="7"/>
                    <a:pt x="10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963">
              <a:extLst>
                <a:ext uri="{FF2B5EF4-FFF2-40B4-BE49-F238E27FC236}">
                  <a16:creationId xmlns:a16="http://schemas.microsoft.com/office/drawing/2014/main" id="{4C17EE6E-0960-4F40-BFED-7A0CC37A8F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5763" y="563563"/>
              <a:ext cx="296863" cy="320675"/>
            </a:xfrm>
            <a:custGeom>
              <a:avLst/>
              <a:gdLst>
                <a:gd name="T0" fmla="*/ 8 w 90"/>
                <a:gd name="T1" fmla="*/ 10 h 97"/>
                <a:gd name="T2" fmla="*/ 8 w 90"/>
                <a:gd name="T3" fmla="*/ 3 h 97"/>
                <a:gd name="T4" fmla="*/ 10 w 90"/>
                <a:gd name="T5" fmla="*/ 12 h 97"/>
                <a:gd name="T6" fmla="*/ 90 w 90"/>
                <a:gd name="T7" fmla="*/ 94 h 97"/>
                <a:gd name="T8" fmla="*/ 89 w 90"/>
                <a:gd name="T9" fmla="*/ 97 h 97"/>
                <a:gd name="T10" fmla="*/ 8 w 90"/>
                <a:gd name="T11" fmla="*/ 1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97">
                  <a:moveTo>
                    <a:pt x="8" y="10"/>
                  </a:moveTo>
                  <a:cubicBezTo>
                    <a:pt x="7" y="8"/>
                    <a:pt x="6" y="5"/>
                    <a:pt x="8" y="3"/>
                  </a:cubicBezTo>
                  <a:cubicBezTo>
                    <a:pt x="12" y="0"/>
                    <a:pt x="16" y="11"/>
                    <a:pt x="10" y="12"/>
                  </a:cubicBezTo>
                  <a:cubicBezTo>
                    <a:pt x="5" y="81"/>
                    <a:pt x="89" y="94"/>
                    <a:pt x="90" y="94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88" y="97"/>
                    <a:pt x="0" y="80"/>
                    <a:pt x="8" y="10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964">
              <a:extLst>
                <a:ext uri="{FF2B5EF4-FFF2-40B4-BE49-F238E27FC236}">
                  <a16:creationId xmlns:a16="http://schemas.microsoft.com/office/drawing/2014/main" id="{4D5DBDC9-A881-49CE-80C2-7070A9629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2113" y="649288"/>
              <a:ext cx="204788" cy="201613"/>
            </a:xfrm>
            <a:custGeom>
              <a:avLst/>
              <a:gdLst>
                <a:gd name="T0" fmla="*/ 2 w 62"/>
                <a:gd name="T1" fmla="*/ 6 h 61"/>
                <a:gd name="T2" fmla="*/ 2 w 62"/>
                <a:gd name="T3" fmla="*/ 2 h 61"/>
                <a:gd name="T4" fmla="*/ 4 w 62"/>
                <a:gd name="T5" fmla="*/ 8 h 61"/>
                <a:gd name="T6" fmla="*/ 62 w 62"/>
                <a:gd name="T7" fmla="*/ 59 h 61"/>
                <a:gd name="T8" fmla="*/ 62 w 62"/>
                <a:gd name="T9" fmla="*/ 61 h 61"/>
                <a:gd name="T10" fmla="*/ 2 w 62"/>
                <a:gd name="T11" fmla="*/ 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61">
                  <a:moveTo>
                    <a:pt x="2" y="6"/>
                  </a:moveTo>
                  <a:cubicBezTo>
                    <a:pt x="1" y="5"/>
                    <a:pt x="0" y="3"/>
                    <a:pt x="2" y="2"/>
                  </a:cubicBezTo>
                  <a:cubicBezTo>
                    <a:pt x="4" y="0"/>
                    <a:pt x="7" y="7"/>
                    <a:pt x="4" y="8"/>
                  </a:cubicBezTo>
                  <a:cubicBezTo>
                    <a:pt x="4" y="55"/>
                    <a:pt x="61" y="59"/>
                    <a:pt x="62" y="59"/>
                  </a:cubicBezTo>
                  <a:cubicBezTo>
                    <a:pt x="62" y="61"/>
                    <a:pt x="62" y="61"/>
                    <a:pt x="62" y="61"/>
                  </a:cubicBezTo>
                  <a:cubicBezTo>
                    <a:pt x="61" y="61"/>
                    <a:pt x="1" y="55"/>
                    <a:pt x="2" y="6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965">
              <a:extLst>
                <a:ext uri="{FF2B5EF4-FFF2-40B4-BE49-F238E27FC236}">
                  <a16:creationId xmlns:a16="http://schemas.microsoft.com/office/drawing/2014/main" id="{7EE8A24B-0D8B-4085-839C-4F1119556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7213" y="496888"/>
              <a:ext cx="179388" cy="234950"/>
            </a:xfrm>
            <a:custGeom>
              <a:avLst/>
              <a:gdLst>
                <a:gd name="T0" fmla="*/ 7 w 54"/>
                <a:gd name="T1" fmla="*/ 2 h 71"/>
                <a:gd name="T2" fmla="*/ 3 w 54"/>
                <a:gd name="T3" fmla="*/ 1 h 71"/>
                <a:gd name="T4" fmla="*/ 8 w 54"/>
                <a:gd name="T5" fmla="*/ 4 h 71"/>
                <a:gd name="T6" fmla="*/ 47 w 54"/>
                <a:gd name="T7" fmla="*/ 71 h 71"/>
                <a:gd name="T8" fmla="*/ 50 w 54"/>
                <a:gd name="T9" fmla="*/ 71 h 71"/>
                <a:gd name="T10" fmla="*/ 7 w 54"/>
                <a:gd name="T11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71">
                  <a:moveTo>
                    <a:pt x="7" y="2"/>
                  </a:moveTo>
                  <a:cubicBezTo>
                    <a:pt x="6" y="1"/>
                    <a:pt x="4" y="0"/>
                    <a:pt x="3" y="1"/>
                  </a:cubicBezTo>
                  <a:cubicBezTo>
                    <a:pt x="0" y="3"/>
                    <a:pt x="6" y="8"/>
                    <a:pt x="8" y="4"/>
                  </a:cubicBezTo>
                  <a:cubicBezTo>
                    <a:pt x="54" y="13"/>
                    <a:pt x="47" y="71"/>
                    <a:pt x="47" y="71"/>
                  </a:cubicBezTo>
                  <a:cubicBezTo>
                    <a:pt x="50" y="71"/>
                    <a:pt x="50" y="71"/>
                    <a:pt x="50" y="71"/>
                  </a:cubicBezTo>
                  <a:cubicBezTo>
                    <a:pt x="50" y="71"/>
                    <a:pt x="54" y="10"/>
                    <a:pt x="7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966">
              <a:extLst>
                <a:ext uri="{FF2B5EF4-FFF2-40B4-BE49-F238E27FC236}">
                  <a16:creationId xmlns:a16="http://schemas.microsoft.com/office/drawing/2014/main" id="{67641C0A-06AC-49D8-AFC7-A4F0461C3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74326" y="646113"/>
              <a:ext cx="312738" cy="225425"/>
            </a:xfrm>
            <a:custGeom>
              <a:avLst/>
              <a:gdLst>
                <a:gd name="T0" fmla="*/ 3 w 95"/>
                <a:gd name="T1" fmla="*/ 8 h 68"/>
                <a:gd name="T2" fmla="*/ 1 w 95"/>
                <a:gd name="T3" fmla="*/ 3 h 68"/>
                <a:gd name="T4" fmla="*/ 5 w 95"/>
                <a:gd name="T5" fmla="*/ 10 h 68"/>
                <a:gd name="T6" fmla="*/ 94 w 95"/>
                <a:gd name="T7" fmla="*/ 52 h 68"/>
                <a:gd name="T8" fmla="*/ 95 w 95"/>
                <a:gd name="T9" fmla="*/ 55 h 68"/>
                <a:gd name="T10" fmla="*/ 3 w 95"/>
                <a:gd name="T11" fmla="*/ 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68">
                  <a:moveTo>
                    <a:pt x="3" y="8"/>
                  </a:moveTo>
                  <a:cubicBezTo>
                    <a:pt x="1" y="7"/>
                    <a:pt x="0" y="5"/>
                    <a:pt x="1" y="3"/>
                  </a:cubicBezTo>
                  <a:cubicBezTo>
                    <a:pt x="3" y="0"/>
                    <a:pt x="9" y="7"/>
                    <a:pt x="5" y="10"/>
                  </a:cubicBezTo>
                  <a:cubicBezTo>
                    <a:pt x="22" y="67"/>
                    <a:pt x="93" y="52"/>
                    <a:pt x="94" y="52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4" y="55"/>
                    <a:pt x="18" y="68"/>
                    <a:pt x="3" y="8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967">
              <a:extLst>
                <a:ext uri="{FF2B5EF4-FFF2-40B4-BE49-F238E27FC236}">
                  <a16:creationId xmlns:a16="http://schemas.microsoft.com/office/drawing/2014/main" id="{32A4F618-BADB-4EDA-9516-96DFFF026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5926" y="606426"/>
              <a:ext cx="201613" cy="219075"/>
            </a:xfrm>
            <a:custGeom>
              <a:avLst/>
              <a:gdLst>
                <a:gd name="T0" fmla="*/ 6 w 61"/>
                <a:gd name="T1" fmla="*/ 6 h 66"/>
                <a:gd name="T2" fmla="*/ 6 w 61"/>
                <a:gd name="T3" fmla="*/ 2 h 66"/>
                <a:gd name="T4" fmla="*/ 7 w 61"/>
                <a:gd name="T5" fmla="*/ 8 h 66"/>
                <a:gd name="T6" fmla="*/ 61 w 61"/>
                <a:gd name="T7" fmla="*/ 64 h 66"/>
                <a:gd name="T8" fmla="*/ 60 w 61"/>
                <a:gd name="T9" fmla="*/ 66 h 66"/>
                <a:gd name="T10" fmla="*/ 6 w 61"/>
                <a:gd name="T11" fmla="*/ 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66">
                  <a:moveTo>
                    <a:pt x="6" y="6"/>
                  </a:moveTo>
                  <a:cubicBezTo>
                    <a:pt x="5" y="4"/>
                    <a:pt x="5" y="3"/>
                    <a:pt x="6" y="2"/>
                  </a:cubicBezTo>
                  <a:cubicBezTo>
                    <a:pt x="8" y="0"/>
                    <a:pt x="11" y="7"/>
                    <a:pt x="7" y="8"/>
                  </a:cubicBezTo>
                  <a:cubicBezTo>
                    <a:pt x="3" y="54"/>
                    <a:pt x="60" y="63"/>
                    <a:pt x="61" y="64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60" y="66"/>
                    <a:pt x="0" y="54"/>
                    <a:pt x="6" y="6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968">
              <a:extLst>
                <a:ext uri="{FF2B5EF4-FFF2-40B4-BE49-F238E27FC236}">
                  <a16:creationId xmlns:a16="http://schemas.microsoft.com/office/drawing/2014/main" id="{EBCC6692-5271-4823-A47E-2CDF75247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9113" y="569913"/>
              <a:ext cx="180975" cy="176213"/>
            </a:xfrm>
            <a:custGeom>
              <a:avLst/>
              <a:gdLst>
                <a:gd name="T0" fmla="*/ 6 w 55"/>
                <a:gd name="T1" fmla="*/ 3 h 53"/>
                <a:gd name="T2" fmla="*/ 38 w 55"/>
                <a:gd name="T3" fmla="*/ 22 h 53"/>
                <a:gd name="T4" fmla="*/ 53 w 55"/>
                <a:gd name="T5" fmla="*/ 53 h 53"/>
                <a:gd name="T6" fmla="*/ 55 w 55"/>
                <a:gd name="T7" fmla="*/ 50 h 53"/>
                <a:gd name="T8" fmla="*/ 6 w 55"/>
                <a:gd name="T9" fmla="*/ 2 h 53"/>
                <a:gd name="T10" fmla="*/ 6 w 55"/>
                <a:gd name="T11" fmla="*/ 2 h 53"/>
                <a:gd name="T12" fmla="*/ 2 w 55"/>
                <a:gd name="T13" fmla="*/ 0 h 53"/>
                <a:gd name="T14" fmla="*/ 3 w 55"/>
                <a:gd name="T15" fmla="*/ 4 h 53"/>
                <a:gd name="T16" fmla="*/ 6 w 55"/>
                <a:gd name="T17" fmla="*/ 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53">
                  <a:moveTo>
                    <a:pt x="6" y="3"/>
                  </a:moveTo>
                  <a:cubicBezTo>
                    <a:pt x="12" y="5"/>
                    <a:pt x="28" y="9"/>
                    <a:pt x="38" y="22"/>
                  </a:cubicBezTo>
                  <a:cubicBezTo>
                    <a:pt x="52" y="39"/>
                    <a:pt x="53" y="53"/>
                    <a:pt x="53" y="53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0"/>
                    <a:pt x="47" y="10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0" y="0"/>
                    <a:pt x="0" y="3"/>
                    <a:pt x="3" y="4"/>
                  </a:cubicBezTo>
                  <a:cubicBezTo>
                    <a:pt x="5" y="5"/>
                    <a:pt x="6" y="4"/>
                    <a:pt x="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969">
              <a:extLst>
                <a:ext uri="{FF2B5EF4-FFF2-40B4-BE49-F238E27FC236}">
                  <a16:creationId xmlns:a16="http://schemas.microsoft.com/office/drawing/2014/main" id="{FA4DF378-0F27-4B93-95A4-C0E1D6E217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2288" y="627063"/>
              <a:ext cx="180975" cy="174625"/>
            </a:xfrm>
            <a:custGeom>
              <a:avLst/>
              <a:gdLst>
                <a:gd name="T0" fmla="*/ 6 w 55"/>
                <a:gd name="T1" fmla="*/ 3 h 53"/>
                <a:gd name="T2" fmla="*/ 38 w 55"/>
                <a:gd name="T3" fmla="*/ 22 h 53"/>
                <a:gd name="T4" fmla="*/ 53 w 55"/>
                <a:gd name="T5" fmla="*/ 53 h 53"/>
                <a:gd name="T6" fmla="*/ 55 w 55"/>
                <a:gd name="T7" fmla="*/ 50 h 53"/>
                <a:gd name="T8" fmla="*/ 6 w 55"/>
                <a:gd name="T9" fmla="*/ 2 h 53"/>
                <a:gd name="T10" fmla="*/ 5 w 55"/>
                <a:gd name="T11" fmla="*/ 2 h 53"/>
                <a:gd name="T12" fmla="*/ 2 w 55"/>
                <a:gd name="T13" fmla="*/ 0 h 53"/>
                <a:gd name="T14" fmla="*/ 3 w 55"/>
                <a:gd name="T15" fmla="*/ 4 h 53"/>
                <a:gd name="T16" fmla="*/ 6 w 55"/>
                <a:gd name="T17" fmla="*/ 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53">
                  <a:moveTo>
                    <a:pt x="6" y="3"/>
                  </a:moveTo>
                  <a:cubicBezTo>
                    <a:pt x="12" y="5"/>
                    <a:pt x="28" y="9"/>
                    <a:pt x="38" y="22"/>
                  </a:cubicBezTo>
                  <a:cubicBezTo>
                    <a:pt x="51" y="39"/>
                    <a:pt x="53" y="53"/>
                    <a:pt x="53" y="53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0"/>
                    <a:pt x="47" y="10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3" y="0"/>
                    <a:pt x="2" y="0"/>
                  </a:cubicBezTo>
                  <a:cubicBezTo>
                    <a:pt x="0" y="0"/>
                    <a:pt x="0" y="3"/>
                    <a:pt x="3" y="4"/>
                  </a:cubicBezTo>
                  <a:cubicBezTo>
                    <a:pt x="5" y="5"/>
                    <a:pt x="6" y="4"/>
                    <a:pt x="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970">
              <a:extLst>
                <a:ext uri="{FF2B5EF4-FFF2-40B4-BE49-F238E27FC236}">
                  <a16:creationId xmlns:a16="http://schemas.microsoft.com/office/drawing/2014/main" id="{EB0D91F5-A390-49C3-8377-AA7B65A6E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4351" y="600076"/>
              <a:ext cx="195263" cy="161925"/>
            </a:xfrm>
            <a:custGeom>
              <a:avLst/>
              <a:gdLst>
                <a:gd name="T0" fmla="*/ 6 w 59"/>
                <a:gd name="T1" fmla="*/ 3 h 49"/>
                <a:gd name="T2" fmla="*/ 40 w 59"/>
                <a:gd name="T3" fmla="*/ 20 h 49"/>
                <a:gd name="T4" fmla="*/ 57 w 59"/>
                <a:gd name="T5" fmla="*/ 49 h 49"/>
                <a:gd name="T6" fmla="*/ 59 w 59"/>
                <a:gd name="T7" fmla="*/ 46 h 49"/>
                <a:gd name="T8" fmla="*/ 6 w 59"/>
                <a:gd name="T9" fmla="*/ 2 h 49"/>
                <a:gd name="T10" fmla="*/ 6 w 59"/>
                <a:gd name="T11" fmla="*/ 2 h 49"/>
                <a:gd name="T12" fmla="*/ 2 w 59"/>
                <a:gd name="T13" fmla="*/ 1 h 49"/>
                <a:gd name="T14" fmla="*/ 3 w 59"/>
                <a:gd name="T15" fmla="*/ 5 h 49"/>
                <a:gd name="T16" fmla="*/ 6 w 59"/>
                <a:gd name="T17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49">
                  <a:moveTo>
                    <a:pt x="6" y="3"/>
                  </a:moveTo>
                  <a:cubicBezTo>
                    <a:pt x="13" y="4"/>
                    <a:pt x="29" y="7"/>
                    <a:pt x="40" y="20"/>
                  </a:cubicBezTo>
                  <a:cubicBezTo>
                    <a:pt x="55" y="36"/>
                    <a:pt x="57" y="49"/>
                    <a:pt x="57" y="49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9" y="46"/>
                    <a:pt x="48" y="7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4" y="1"/>
                    <a:pt x="2" y="1"/>
                  </a:cubicBezTo>
                  <a:cubicBezTo>
                    <a:pt x="0" y="0"/>
                    <a:pt x="0" y="3"/>
                    <a:pt x="3" y="5"/>
                  </a:cubicBezTo>
                  <a:cubicBezTo>
                    <a:pt x="6" y="5"/>
                    <a:pt x="6" y="4"/>
                    <a:pt x="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971">
              <a:extLst>
                <a:ext uri="{FF2B5EF4-FFF2-40B4-BE49-F238E27FC236}">
                  <a16:creationId xmlns:a16="http://schemas.microsoft.com/office/drawing/2014/main" id="{8AA01ED1-E819-447B-BACB-E113B50DD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4826" y="500063"/>
              <a:ext cx="195263" cy="161925"/>
            </a:xfrm>
            <a:custGeom>
              <a:avLst/>
              <a:gdLst>
                <a:gd name="T0" fmla="*/ 6 w 59"/>
                <a:gd name="T1" fmla="*/ 3 h 49"/>
                <a:gd name="T2" fmla="*/ 40 w 59"/>
                <a:gd name="T3" fmla="*/ 20 h 49"/>
                <a:gd name="T4" fmla="*/ 58 w 59"/>
                <a:gd name="T5" fmla="*/ 49 h 49"/>
                <a:gd name="T6" fmla="*/ 59 w 59"/>
                <a:gd name="T7" fmla="*/ 46 h 49"/>
                <a:gd name="T8" fmla="*/ 6 w 59"/>
                <a:gd name="T9" fmla="*/ 2 h 49"/>
                <a:gd name="T10" fmla="*/ 6 w 59"/>
                <a:gd name="T11" fmla="*/ 2 h 49"/>
                <a:gd name="T12" fmla="*/ 2 w 59"/>
                <a:gd name="T13" fmla="*/ 0 h 49"/>
                <a:gd name="T14" fmla="*/ 4 w 59"/>
                <a:gd name="T15" fmla="*/ 5 h 49"/>
                <a:gd name="T16" fmla="*/ 6 w 59"/>
                <a:gd name="T17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49">
                  <a:moveTo>
                    <a:pt x="6" y="3"/>
                  </a:moveTo>
                  <a:cubicBezTo>
                    <a:pt x="13" y="4"/>
                    <a:pt x="29" y="7"/>
                    <a:pt x="40" y="20"/>
                  </a:cubicBezTo>
                  <a:cubicBezTo>
                    <a:pt x="55" y="36"/>
                    <a:pt x="58" y="49"/>
                    <a:pt x="58" y="49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9" y="46"/>
                    <a:pt x="48" y="7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4" y="1"/>
                    <a:pt x="2" y="0"/>
                  </a:cubicBezTo>
                  <a:cubicBezTo>
                    <a:pt x="1" y="0"/>
                    <a:pt x="0" y="3"/>
                    <a:pt x="4" y="5"/>
                  </a:cubicBezTo>
                  <a:cubicBezTo>
                    <a:pt x="6" y="5"/>
                    <a:pt x="6" y="4"/>
                    <a:pt x="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972">
              <a:extLst>
                <a:ext uri="{FF2B5EF4-FFF2-40B4-BE49-F238E27FC236}">
                  <a16:creationId xmlns:a16="http://schemas.microsoft.com/office/drawing/2014/main" id="{E01AD733-0906-49BB-A081-0CC7103F7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8788" y="636588"/>
              <a:ext cx="228600" cy="155575"/>
            </a:xfrm>
            <a:custGeom>
              <a:avLst/>
              <a:gdLst>
                <a:gd name="T0" fmla="*/ 5 w 69"/>
                <a:gd name="T1" fmla="*/ 7 h 47"/>
                <a:gd name="T2" fmla="*/ 34 w 69"/>
                <a:gd name="T3" fmla="*/ 35 h 47"/>
                <a:gd name="T4" fmla="*/ 69 w 69"/>
                <a:gd name="T5" fmla="*/ 42 h 47"/>
                <a:gd name="T6" fmla="*/ 67 w 69"/>
                <a:gd name="T7" fmla="*/ 44 h 47"/>
                <a:gd name="T8" fmla="*/ 4 w 69"/>
                <a:gd name="T9" fmla="*/ 7 h 47"/>
                <a:gd name="T10" fmla="*/ 4 w 69"/>
                <a:gd name="T11" fmla="*/ 7 h 47"/>
                <a:gd name="T12" fmla="*/ 1 w 69"/>
                <a:gd name="T13" fmla="*/ 4 h 47"/>
                <a:gd name="T14" fmla="*/ 6 w 69"/>
                <a:gd name="T15" fmla="*/ 3 h 47"/>
                <a:gd name="T16" fmla="*/ 5 w 69"/>
                <a:gd name="T17" fmla="*/ 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47">
                  <a:moveTo>
                    <a:pt x="5" y="7"/>
                  </a:moveTo>
                  <a:cubicBezTo>
                    <a:pt x="9" y="13"/>
                    <a:pt x="18" y="28"/>
                    <a:pt x="34" y="35"/>
                  </a:cubicBezTo>
                  <a:cubicBezTo>
                    <a:pt x="55" y="44"/>
                    <a:pt x="69" y="42"/>
                    <a:pt x="69" y="42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24" y="4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6"/>
                    <a:pt x="2" y="5"/>
                    <a:pt x="1" y="4"/>
                  </a:cubicBezTo>
                  <a:cubicBezTo>
                    <a:pt x="0" y="2"/>
                    <a:pt x="3" y="0"/>
                    <a:pt x="6" y="3"/>
                  </a:cubicBezTo>
                  <a:cubicBezTo>
                    <a:pt x="7" y="5"/>
                    <a:pt x="6" y="6"/>
                    <a:pt x="5" y="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973">
              <a:extLst>
                <a:ext uri="{FF2B5EF4-FFF2-40B4-BE49-F238E27FC236}">
                  <a16:creationId xmlns:a16="http://schemas.microsoft.com/office/drawing/2014/main" id="{78E40D83-B01A-457D-AB0E-13B28756C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9726" y="804863"/>
              <a:ext cx="333375" cy="142875"/>
            </a:xfrm>
            <a:custGeom>
              <a:avLst/>
              <a:gdLst>
                <a:gd name="T0" fmla="*/ 55 w 101"/>
                <a:gd name="T1" fmla="*/ 4 h 43"/>
                <a:gd name="T2" fmla="*/ 56 w 101"/>
                <a:gd name="T3" fmla="*/ 4 h 43"/>
                <a:gd name="T4" fmla="*/ 56 w 101"/>
                <a:gd name="T5" fmla="*/ 4 h 43"/>
                <a:gd name="T6" fmla="*/ 56 w 101"/>
                <a:gd name="T7" fmla="*/ 4 h 43"/>
                <a:gd name="T8" fmla="*/ 60 w 101"/>
                <a:gd name="T9" fmla="*/ 5 h 43"/>
                <a:gd name="T10" fmla="*/ 101 w 101"/>
                <a:gd name="T11" fmla="*/ 26 h 43"/>
                <a:gd name="T12" fmla="*/ 101 w 101"/>
                <a:gd name="T13" fmla="*/ 29 h 43"/>
                <a:gd name="T14" fmla="*/ 63 w 101"/>
                <a:gd name="T15" fmla="*/ 39 h 43"/>
                <a:gd name="T16" fmla="*/ 31 w 101"/>
                <a:gd name="T17" fmla="*/ 43 h 43"/>
                <a:gd name="T18" fmla="*/ 31 w 101"/>
                <a:gd name="T19" fmla="*/ 43 h 43"/>
                <a:gd name="T20" fmla="*/ 27 w 101"/>
                <a:gd name="T21" fmla="*/ 43 h 43"/>
                <a:gd name="T22" fmla="*/ 27 w 101"/>
                <a:gd name="T23" fmla="*/ 43 h 43"/>
                <a:gd name="T24" fmla="*/ 3 w 101"/>
                <a:gd name="T25" fmla="*/ 37 h 43"/>
                <a:gd name="T26" fmla="*/ 3 w 101"/>
                <a:gd name="T27" fmla="*/ 33 h 43"/>
                <a:gd name="T28" fmla="*/ 6 w 101"/>
                <a:gd name="T29" fmla="*/ 27 h 43"/>
                <a:gd name="T30" fmla="*/ 9 w 101"/>
                <a:gd name="T31" fmla="*/ 21 h 43"/>
                <a:gd name="T32" fmla="*/ 20 w 101"/>
                <a:gd name="T33" fmla="*/ 11 h 43"/>
                <a:gd name="T34" fmla="*/ 20 w 101"/>
                <a:gd name="T35" fmla="*/ 11 h 43"/>
                <a:gd name="T36" fmla="*/ 55 w 101"/>
                <a:gd name="T37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1" h="43">
                  <a:moveTo>
                    <a:pt x="55" y="4"/>
                  </a:moveTo>
                  <a:cubicBezTo>
                    <a:pt x="56" y="4"/>
                    <a:pt x="56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7" y="4"/>
                    <a:pt x="59" y="4"/>
                    <a:pt x="60" y="5"/>
                  </a:cubicBezTo>
                  <a:cubicBezTo>
                    <a:pt x="90" y="14"/>
                    <a:pt x="89" y="24"/>
                    <a:pt x="101" y="26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9"/>
                    <a:pt x="82" y="33"/>
                    <a:pt x="63" y="39"/>
                  </a:cubicBezTo>
                  <a:cubicBezTo>
                    <a:pt x="54" y="42"/>
                    <a:pt x="42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29" y="43"/>
                    <a:pt x="28" y="43"/>
                    <a:pt x="27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17" y="42"/>
                    <a:pt x="9" y="40"/>
                    <a:pt x="3" y="37"/>
                  </a:cubicBezTo>
                  <a:cubicBezTo>
                    <a:pt x="3" y="37"/>
                    <a:pt x="0" y="36"/>
                    <a:pt x="3" y="33"/>
                  </a:cubicBezTo>
                  <a:cubicBezTo>
                    <a:pt x="7" y="30"/>
                    <a:pt x="6" y="28"/>
                    <a:pt x="6" y="27"/>
                  </a:cubicBezTo>
                  <a:cubicBezTo>
                    <a:pt x="5" y="25"/>
                    <a:pt x="5" y="25"/>
                    <a:pt x="9" y="21"/>
                  </a:cubicBezTo>
                  <a:cubicBezTo>
                    <a:pt x="10" y="19"/>
                    <a:pt x="14" y="15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8" y="5"/>
                    <a:pt x="40" y="0"/>
                    <a:pt x="55" y="4"/>
                  </a:cubicBezTo>
                </a:path>
              </a:pathLst>
            </a:custGeom>
            <a:solidFill>
              <a:srgbClr val="FFD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974">
              <a:extLst>
                <a:ext uri="{FF2B5EF4-FFF2-40B4-BE49-F238E27FC236}">
                  <a16:creationId xmlns:a16="http://schemas.microsoft.com/office/drawing/2014/main" id="{C675BAB0-1990-42D3-91B9-7F6AAED5C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2913" y="817563"/>
              <a:ext cx="230188" cy="130175"/>
            </a:xfrm>
            <a:custGeom>
              <a:avLst/>
              <a:gdLst>
                <a:gd name="T0" fmla="*/ 25 w 70"/>
                <a:gd name="T1" fmla="*/ 0 h 39"/>
                <a:gd name="T2" fmla="*/ 29 w 70"/>
                <a:gd name="T3" fmla="*/ 1 h 39"/>
                <a:gd name="T4" fmla="*/ 70 w 70"/>
                <a:gd name="T5" fmla="*/ 22 h 39"/>
                <a:gd name="T6" fmla="*/ 70 w 70"/>
                <a:gd name="T7" fmla="*/ 25 h 39"/>
                <a:gd name="T8" fmla="*/ 32 w 70"/>
                <a:gd name="T9" fmla="*/ 35 h 39"/>
                <a:gd name="T10" fmla="*/ 0 w 70"/>
                <a:gd name="T11" fmla="*/ 39 h 39"/>
                <a:gd name="T12" fmla="*/ 34 w 70"/>
                <a:gd name="T13" fmla="*/ 30 h 39"/>
                <a:gd name="T14" fmla="*/ 29 w 70"/>
                <a:gd name="T15" fmla="*/ 28 h 39"/>
                <a:gd name="T16" fmla="*/ 12 w 70"/>
                <a:gd name="T17" fmla="*/ 27 h 39"/>
                <a:gd name="T18" fmla="*/ 40 w 70"/>
                <a:gd name="T19" fmla="*/ 21 h 39"/>
                <a:gd name="T20" fmla="*/ 19 w 70"/>
                <a:gd name="T21" fmla="*/ 16 h 39"/>
                <a:gd name="T22" fmla="*/ 46 w 70"/>
                <a:gd name="T23" fmla="*/ 11 h 39"/>
                <a:gd name="T24" fmla="*/ 25 w 70"/>
                <a:gd name="T2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" h="39">
                  <a:moveTo>
                    <a:pt x="25" y="0"/>
                  </a:moveTo>
                  <a:cubicBezTo>
                    <a:pt x="26" y="0"/>
                    <a:pt x="28" y="0"/>
                    <a:pt x="29" y="1"/>
                  </a:cubicBezTo>
                  <a:cubicBezTo>
                    <a:pt x="59" y="10"/>
                    <a:pt x="58" y="20"/>
                    <a:pt x="70" y="22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70" y="25"/>
                    <a:pt x="51" y="29"/>
                    <a:pt x="32" y="35"/>
                  </a:cubicBezTo>
                  <a:cubicBezTo>
                    <a:pt x="23" y="38"/>
                    <a:pt x="11" y="39"/>
                    <a:pt x="0" y="39"/>
                  </a:cubicBezTo>
                  <a:cubicBezTo>
                    <a:pt x="2" y="39"/>
                    <a:pt x="31" y="36"/>
                    <a:pt x="34" y="30"/>
                  </a:cubicBezTo>
                  <a:cubicBezTo>
                    <a:pt x="36" y="27"/>
                    <a:pt x="33" y="28"/>
                    <a:pt x="29" y="28"/>
                  </a:cubicBezTo>
                  <a:cubicBezTo>
                    <a:pt x="24" y="29"/>
                    <a:pt x="19" y="29"/>
                    <a:pt x="12" y="27"/>
                  </a:cubicBezTo>
                  <a:cubicBezTo>
                    <a:pt x="12" y="27"/>
                    <a:pt x="39" y="26"/>
                    <a:pt x="40" y="21"/>
                  </a:cubicBezTo>
                  <a:cubicBezTo>
                    <a:pt x="41" y="17"/>
                    <a:pt x="19" y="16"/>
                    <a:pt x="19" y="16"/>
                  </a:cubicBezTo>
                  <a:cubicBezTo>
                    <a:pt x="19" y="16"/>
                    <a:pt x="47" y="15"/>
                    <a:pt x="46" y="11"/>
                  </a:cubicBezTo>
                  <a:cubicBezTo>
                    <a:pt x="45" y="7"/>
                    <a:pt x="27" y="1"/>
                    <a:pt x="25" y="0"/>
                  </a:cubicBezTo>
                </a:path>
              </a:pathLst>
            </a:custGeom>
            <a:solidFill>
              <a:srgbClr val="F9C7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975">
              <a:extLst>
                <a:ext uri="{FF2B5EF4-FFF2-40B4-BE49-F238E27FC236}">
                  <a16:creationId xmlns:a16="http://schemas.microsoft.com/office/drawing/2014/main" id="{B1292183-E8AB-43EA-BE54-72EBEA743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90238" y="533401"/>
              <a:ext cx="146050" cy="338138"/>
            </a:xfrm>
            <a:custGeom>
              <a:avLst/>
              <a:gdLst>
                <a:gd name="T0" fmla="*/ 30 w 44"/>
                <a:gd name="T1" fmla="*/ 3 h 102"/>
                <a:gd name="T2" fmla="*/ 33 w 44"/>
                <a:gd name="T3" fmla="*/ 3 h 102"/>
                <a:gd name="T4" fmla="*/ 36 w 44"/>
                <a:gd name="T5" fmla="*/ 3 h 102"/>
                <a:gd name="T6" fmla="*/ 42 w 44"/>
                <a:gd name="T7" fmla="*/ 12 h 102"/>
                <a:gd name="T8" fmla="*/ 42 w 44"/>
                <a:gd name="T9" fmla="*/ 12 h 102"/>
                <a:gd name="T10" fmla="*/ 42 w 44"/>
                <a:gd name="T11" fmla="*/ 12 h 102"/>
                <a:gd name="T12" fmla="*/ 44 w 44"/>
                <a:gd name="T13" fmla="*/ 28 h 102"/>
                <a:gd name="T14" fmla="*/ 44 w 44"/>
                <a:gd name="T15" fmla="*/ 30 h 102"/>
                <a:gd name="T16" fmla="*/ 44 w 44"/>
                <a:gd name="T17" fmla="*/ 31 h 102"/>
                <a:gd name="T18" fmla="*/ 44 w 44"/>
                <a:gd name="T19" fmla="*/ 34 h 102"/>
                <a:gd name="T20" fmla="*/ 24 w 44"/>
                <a:gd name="T21" fmla="*/ 102 h 102"/>
                <a:gd name="T22" fmla="*/ 11 w 44"/>
                <a:gd name="T23" fmla="*/ 80 h 102"/>
                <a:gd name="T24" fmla="*/ 10 w 44"/>
                <a:gd name="T25" fmla="*/ 77 h 102"/>
                <a:gd name="T26" fmla="*/ 1 w 44"/>
                <a:gd name="T27" fmla="*/ 40 h 102"/>
                <a:gd name="T28" fmla="*/ 1 w 44"/>
                <a:gd name="T29" fmla="*/ 39 h 102"/>
                <a:gd name="T30" fmla="*/ 1 w 44"/>
                <a:gd name="T31" fmla="*/ 39 h 102"/>
                <a:gd name="T32" fmla="*/ 0 w 44"/>
                <a:gd name="T33" fmla="*/ 34 h 102"/>
                <a:gd name="T34" fmla="*/ 2 w 44"/>
                <a:gd name="T35" fmla="*/ 24 h 102"/>
                <a:gd name="T36" fmla="*/ 11 w 44"/>
                <a:gd name="T37" fmla="*/ 13 h 102"/>
                <a:gd name="T38" fmla="*/ 22 w 44"/>
                <a:gd name="T39" fmla="*/ 4 h 102"/>
                <a:gd name="T40" fmla="*/ 30 w 44"/>
                <a:gd name="T41" fmla="*/ 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" h="102">
                  <a:moveTo>
                    <a:pt x="30" y="3"/>
                  </a:moveTo>
                  <a:cubicBezTo>
                    <a:pt x="30" y="5"/>
                    <a:pt x="32" y="4"/>
                    <a:pt x="33" y="3"/>
                  </a:cubicBezTo>
                  <a:cubicBezTo>
                    <a:pt x="34" y="3"/>
                    <a:pt x="35" y="3"/>
                    <a:pt x="36" y="3"/>
                  </a:cubicBezTo>
                  <a:cubicBezTo>
                    <a:pt x="38" y="3"/>
                    <a:pt x="40" y="6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3" y="16"/>
                    <a:pt x="44" y="21"/>
                    <a:pt x="44" y="28"/>
                  </a:cubicBezTo>
                  <a:cubicBezTo>
                    <a:pt x="44" y="29"/>
                    <a:pt x="44" y="29"/>
                    <a:pt x="44" y="30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4" y="32"/>
                    <a:pt x="44" y="33"/>
                    <a:pt x="44" y="34"/>
                  </a:cubicBezTo>
                  <a:cubicBezTo>
                    <a:pt x="44" y="53"/>
                    <a:pt x="43" y="88"/>
                    <a:pt x="24" y="102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11" y="80"/>
                    <a:pt x="11" y="79"/>
                    <a:pt x="10" y="77"/>
                  </a:cubicBezTo>
                  <a:cubicBezTo>
                    <a:pt x="8" y="71"/>
                    <a:pt x="3" y="53"/>
                    <a:pt x="1" y="40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7"/>
                    <a:pt x="1" y="36"/>
                    <a:pt x="0" y="34"/>
                  </a:cubicBezTo>
                  <a:cubicBezTo>
                    <a:pt x="0" y="30"/>
                    <a:pt x="1" y="26"/>
                    <a:pt x="2" y="24"/>
                  </a:cubicBezTo>
                  <a:cubicBezTo>
                    <a:pt x="5" y="19"/>
                    <a:pt x="8" y="15"/>
                    <a:pt x="11" y="13"/>
                  </a:cubicBezTo>
                  <a:cubicBezTo>
                    <a:pt x="15" y="9"/>
                    <a:pt x="19" y="6"/>
                    <a:pt x="22" y="4"/>
                  </a:cubicBezTo>
                  <a:cubicBezTo>
                    <a:pt x="26" y="0"/>
                    <a:pt x="29" y="0"/>
                    <a:pt x="30" y="3"/>
                  </a:cubicBezTo>
                </a:path>
              </a:pathLst>
            </a:custGeom>
            <a:solidFill>
              <a:srgbClr val="FFD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976">
              <a:extLst>
                <a:ext uri="{FF2B5EF4-FFF2-40B4-BE49-F238E27FC236}">
                  <a16:creationId xmlns:a16="http://schemas.microsoft.com/office/drawing/2014/main" id="{9A5DB539-706B-45BB-8B7D-0E4D8CA0C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3576" y="646113"/>
              <a:ext cx="112713" cy="225425"/>
            </a:xfrm>
            <a:custGeom>
              <a:avLst/>
              <a:gdLst>
                <a:gd name="T0" fmla="*/ 8 w 34"/>
                <a:gd name="T1" fmla="*/ 12 h 68"/>
                <a:gd name="T2" fmla="*/ 8 w 34"/>
                <a:gd name="T3" fmla="*/ 5 h 68"/>
                <a:gd name="T4" fmla="*/ 15 w 34"/>
                <a:gd name="T5" fmla="*/ 26 h 68"/>
                <a:gd name="T6" fmla="*/ 20 w 34"/>
                <a:gd name="T7" fmla="*/ 1 h 68"/>
                <a:gd name="T8" fmla="*/ 24 w 34"/>
                <a:gd name="T9" fmla="*/ 31 h 68"/>
                <a:gd name="T10" fmla="*/ 26 w 34"/>
                <a:gd name="T11" fmla="*/ 32 h 68"/>
                <a:gd name="T12" fmla="*/ 34 w 34"/>
                <a:gd name="T13" fmla="*/ 0 h 68"/>
                <a:gd name="T14" fmla="*/ 14 w 34"/>
                <a:gd name="T15" fmla="*/ 68 h 68"/>
                <a:gd name="T16" fmla="*/ 1 w 34"/>
                <a:gd name="T17" fmla="*/ 46 h 68"/>
                <a:gd name="T18" fmla="*/ 0 w 34"/>
                <a:gd name="T19" fmla="*/ 43 h 68"/>
                <a:gd name="T20" fmla="*/ 2 w 34"/>
                <a:gd name="T21" fmla="*/ 42 h 68"/>
                <a:gd name="T22" fmla="*/ 4 w 34"/>
                <a:gd name="T23" fmla="*/ 28 h 68"/>
                <a:gd name="T24" fmla="*/ 8 w 34"/>
                <a:gd name="T25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68">
                  <a:moveTo>
                    <a:pt x="8" y="12"/>
                  </a:moveTo>
                  <a:cubicBezTo>
                    <a:pt x="8" y="9"/>
                    <a:pt x="8" y="7"/>
                    <a:pt x="8" y="5"/>
                  </a:cubicBezTo>
                  <a:cubicBezTo>
                    <a:pt x="11" y="12"/>
                    <a:pt x="14" y="20"/>
                    <a:pt x="15" y="26"/>
                  </a:cubicBezTo>
                  <a:cubicBezTo>
                    <a:pt x="17" y="39"/>
                    <a:pt x="24" y="16"/>
                    <a:pt x="20" y="1"/>
                  </a:cubicBezTo>
                  <a:cubicBezTo>
                    <a:pt x="20" y="1"/>
                    <a:pt x="26" y="15"/>
                    <a:pt x="24" y="31"/>
                  </a:cubicBezTo>
                  <a:cubicBezTo>
                    <a:pt x="24" y="31"/>
                    <a:pt x="25" y="35"/>
                    <a:pt x="26" y="32"/>
                  </a:cubicBezTo>
                  <a:cubicBezTo>
                    <a:pt x="28" y="29"/>
                    <a:pt x="34" y="11"/>
                    <a:pt x="34" y="0"/>
                  </a:cubicBezTo>
                  <a:cubicBezTo>
                    <a:pt x="34" y="19"/>
                    <a:pt x="33" y="54"/>
                    <a:pt x="14" y="68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6"/>
                    <a:pt x="1" y="45"/>
                    <a:pt x="0" y="43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42"/>
                    <a:pt x="5" y="38"/>
                    <a:pt x="4" y="28"/>
                  </a:cubicBezTo>
                  <a:cubicBezTo>
                    <a:pt x="10" y="41"/>
                    <a:pt x="9" y="25"/>
                    <a:pt x="8" y="12"/>
                  </a:cubicBezTo>
                </a:path>
              </a:pathLst>
            </a:custGeom>
            <a:solidFill>
              <a:srgbClr val="F9C7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977">
              <a:extLst>
                <a:ext uri="{FF2B5EF4-FFF2-40B4-BE49-F238E27FC236}">
                  <a16:creationId xmlns:a16="http://schemas.microsoft.com/office/drawing/2014/main" id="{0D855E57-228E-458E-8E6B-7454DECAA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2601" y="615951"/>
              <a:ext cx="227013" cy="285750"/>
            </a:xfrm>
            <a:custGeom>
              <a:avLst/>
              <a:gdLst>
                <a:gd name="T0" fmla="*/ 8 w 69"/>
                <a:gd name="T1" fmla="*/ 1 h 86"/>
                <a:gd name="T2" fmla="*/ 32 w 69"/>
                <a:gd name="T3" fmla="*/ 8 h 86"/>
                <a:gd name="T4" fmla="*/ 34 w 69"/>
                <a:gd name="T5" fmla="*/ 8 h 86"/>
                <a:gd name="T6" fmla="*/ 34 w 69"/>
                <a:gd name="T7" fmla="*/ 9 h 86"/>
                <a:gd name="T8" fmla="*/ 36 w 69"/>
                <a:gd name="T9" fmla="*/ 10 h 86"/>
                <a:gd name="T10" fmla="*/ 36 w 69"/>
                <a:gd name="T11" fmla="*/ 10 h 86"/>
                <a:gd name="T12" fmla="*/ 43 w 69"/>
                <a:gd name="T13" fmla="*/ 18 h 86"/>
                <a:gd name="T14" fmla="*/ 53 w 69"/>
                <a:gd name="T15" fmla="*/ 33 h 86"/>
                <a:gd name="T16" fmla="*/ 53 w 69"/>
                <a:gd name="T17" fmla="*/ 33 h 86"/>
                <a:gd name="T18" fmla="*/ 53 w 69"/>
                <a:gd name="T19" fmla="*/ 34 h 86"/>
                <a:gd name="T20" fmla="*/ 69 w 69"/>
                <a:gd name="T21" fmla="*/ 77 h 86"/>
                <a:gd name="T22" fmla="*/ 58 w 69"/>
                <a:gd name="T23" fmla="*/ 86 h 86"/>
                <a:gd name="T24" fmla="*/ 21 w 69"/>
                <a:gd name="T25" fmla="*/ 69 h 86"/>
                <a:gd name="T26" fmla="*/ 9 w 69"/>
                <a:gd name="T27" fmla="*/ 45 h 86"/>
                <a:gd name="T28" fmla="*/ 9 w 69"/>
                <a:gd name="T29" fmla="*/ 45 h 86"/>
                <a:gd name="T30" fmla="*/ 6 w 69"/>
                <a:gd name="T31" fmla="*/ 35 h 86"/>
                <a:gd name="T32" fmla="*/ 3 w 69"/>
                <a:gd name="T33" fmla="*/ 24 h 86"/>
                <a:gd name="T34" fmla="*/ 3 w 69"/>
                <a:gd name="T35" fmla="*/ 11 h 86"/>
                <a:gd name="T36" fmla="*/ 8 w 69"/>
                <a:gd name="T37" fmla="*/ 9 h 86"/>
                <a:gd name="T38" fmla="*/ 8 w 69"/>
                <a:gd name="T39" fmla="*/ 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9" h="86">
                  <a:moveTo>
                    <a:pt x="8" y="1"/>
                  </a:moveTo>
                  <a:cubicBezTo>
                    <a:pt x="9" y="0"/>
                    <a:pt x="22" y="1"/>
                    <a:pt x="32" y="8"/>
                  </a:cubicBezTo>
                  <a:cubicBezTo>
                    <a:pt x="33" y="8"/>
                    <a:pt x="33" y="8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5" y="9"/>
                    <a:pt x="35" y="9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9" y="12"/>
                    <a:pt x="41" y="15"/>
                    <a:pt x="43" y="18"/>
                  </a:cubicBezTo>
                  <a:cubicBezTo>
                    <a:pt x="47" y="23"/>
                    <a:pt x="50" y="28"/>
                    <a:pt x="53" y="33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3" y="33"/>
                    <a:pt x="53" y="34"/>
                    <a:pt x="53" y="34"/>
                  </a:cubicBezTo>
                  <a:cubicBezTo>
                    <a:pt x="66" y="58"/>
                    <a:pt x="69" y="77"/>
                    <a:pt x="69" y="77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8" y="86"/>
                    <a:pt x="33" y="81"/>
                    <a:pt x="21" y="69"/>
                  </a:cubicBezTo>
                  <a:cubicBezTo>
                    <a:pt x="15" y="62"/>
                    <a:pt x="11" y="53"/>
                    <a:pt x="9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1"/>
                    <a:pt x="7" y="38"/>
                    <a:pt x="6" y="35"/>
                  </a:cubicBezTo>
                  <a:cubicBezTo>
                    <a:pt x="5" y="30"/>
                    <a:pt x="4" y="26"/>
                    <a:pt x="3" y="24"/>
                  </a:cubicBezTo>
                  <a:cubicBezTo>
                    <a:pt x="0" y="14"/>
                    <a:pt x="1" y="12"/>
                    <a:pt x="3" y="11"/>
                  </a:cubicBezTo>
                  <a:cubicBezTo>
                    <a:pt x="5" y="9"/>
                    <a:pt x="7" y="9"/>
                    <a:pt x="8" y="9"/>
                  </a:cubicBezTo>
                  <a:cubicBezTo>
                    <a:pt x="9" y="9"/>
                    <a:pt x="6" y="3"/>
                    <a:pt x="8" y="1"/>
                  </a:cubicBezTo>
                </a:path>
              </a:pathLst>
            </a:custGeom>
            <a:solidFill>
              <a:srgbClr val="FFD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978">
              <a:extLst>
                <a:ext uri="{FF2B5EF4-FFF2-40B4-BE49-F238E27FC236}">
                  <a16:creationId xmlns:a16="http://schemas.microsoft.com/office/drawing/2014/main" id="{11817091-CC6C-4F6F-BB26-0409B3C70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1176" y="728663"/>
              <a:ext cx="198438" cy="173038"/>
            </a:xfrm>
            <a:custGeom>
              <a:avLst/>
              <a:gdLst>
                <a:gd name="T0" fmla="*/ 52 w 60"/>
                <a:gd name="T1" fmla="*/ 22 h 52"/>
                <a:gd name="T2" fmla="*/ 44 w 60"/>
                <a:gd name="T3" fmla="*/ 0 h 52"/>
                <a:gd name="T4" fmla="*/ 60 w 60"/>
                <a:gd name="T5" fmla="*/ 43 h 52"/>
                <a:gd name="T6" fmla="*/ 49 w 60"/>
                <a:gd name="T7" fmla="*/ 52 h 52"/>
                <a:gd name="T8" fmla="*/ 12 w 60"/>
                <a:gd name="T9" fmla="*/ 35 h 52"/>
                <a:gd name="T10" fmla="*/ 0 w 60"/>
                <a:gd name="T11" fmla="*/ 11 h 52"/>
                <a:gd name="T12" fmla="*/ 26 w 60"/>
                <a:gd name="T13" fmla="*/ 37 h 52"/>
                <a:gd name="T14" fmla="*/ 29 w 60"/>
                <a:gd name="T15" fmla="*/ 34 h 52"/>
                <a:gd name="T16" fmla="*/ 15 w 60"/>
                <a:gd name="T17" fmla="*/ 13 h 52"/>
                <a:gd name="T18" fmla="*/ 34 w 60"/>
                <a:gd name="T19" fmla="*/ 31 h 52"/>
                <a:gd name="T20" fmla="*/ 20 w 60"/>
                <a:gd name="T21" fmla="*/ 1 h 52"/>
                <a:gd name="T22" fmla="*/ 39 w 60"/>
                <a:gd name="T23" fmla="*/ 19 h 52"/>
                <a:gd name="T24" fmla="*/ 35 w 60"/>
                <a:gd name="T25" fmla="*/ 1 h 52"/>
                <a:gd name="T26" fmla="*/ 50 w 60"/>
                <a:gd name="T27" fmla="*/ 21 h 52"/>
                <a:gd name="T28" fmla="*/ 52 w 60"/>
                <a:gd name="T29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" h="52">
                  <a:moveTo>
                    <a:pt x="52" y="22"/>
                  </a:moveTo>
                  <a:cubicBezTo>
                    <a:pt x="52" y="20"/>
                    <a:pt x="47" y="6"/>
                    <a:pt x="44" y="0"/>
                  </a:cubicBezTo>
                  <a:cubicBezTo>
                    <a:pt x="57" y="24"/>
                    <a:pt x="60" y="43"/>
                    <a:pt x="60" y="43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24" y="47"/>
                    <a:pt x="12" y="35"/>
                  </a:cubicBezTo>
                  <a:cubicBezTo>
                    <a:pt x="6" y="28"/>
                    <a:pt x="2" y="19"/>
                    <a:pt x="0" y="11"/>
                  </a:cubicBezTo>
                  <a:cubicBezTo>
                    <a:pt x="2" y="15"/>
                    <a:pt x="11" y="34"/>
                    <a:pt x="26" y="37"/>
                  </a:cubicBezTo>
                  <a:cubicBezTo>
                    <a:pt x="26" y="37"/>
                    <a:pt x="30" y="37"/>
                    <a:pt x="29" y="34"/>
                  </a:cubicBezTo>
                  <a:cubicBezTo>
                    <a:pt x="27" y="32"/>
                    <a:pt x="17" y="23"/>
                    <a:pt x="15" y="13"/>
                  </a:cubicBezTo>
                  <a:cubicBezTo>
                    <a:pt x="15" y="13"/>
                    <a:pt x="30" y="34"/>
                    <a:pt x="34" y="31"/>
                  </a:cubicBezTo>
                  <a:cubicBezTo>
                    <a:pt x="38" y="27"/>
                    <a:pt x="25" y="6"/>
                    <a:pt x="20" y="1"/>
                  </a:cubicBezTo>
                  <a:cubicBezTo>
                    <a:pt x="22" y="3"/>
                    <a:pt x="34" y="11"/>
                    <a:pt x="39" y="19"/>
                  </a:cubicBezTo>
                  <a:cubicBezTo>
                    <a:pt x="45" y="27"/>
                    <a:pt x="42" y="8"/>
                    <a:pt x="35" y="1"/>
                  </a:cubicBezTo>
                  <a:cubicBezTo>
                    <a:pt x="35" y="1"/>
                    <a:pt x="47" y="10"/>
                    <a:pt x="50" y="21"/>
                  </a:cubicBezTo>
                  <a:cubicBezTo>
                    <a:pt x="50" y="21"/>
                    <a:pt x="51" y="23"/>
                    <a:pt x="52" y="22"/>
                  </a:cubicBezTo>
                </a:path>
              </a:pathLst>
            </a:custGeom>
            <a:solidFill>
              <a:srgbClr val="F9C7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Rectangle 979">
              <a:extLst>
                <a:ext uri="{FF2B5EF4-FFF2-40B4-BE49-F238E27FC236}">
                  <a16:creationId xmlns:a16="http://schemas.microsoft.com/office/drawing/2014/main" id="{EF92FC12-E547-4F9B-BA78-D80AC8DB7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17188" y="841376"/>
              <a:ext cx="122238" cy="85725"/>
            </a:xfrm>
            <a:prstGeom prst="rect">
              <a:avLst/>
            </a:prstGeom>
            <a:solidFill>
              <a:srgbClr val="F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980">
              <a:extLst>
                <a:ext uri="{FF2B5EF4-FFF2-40B4-BE49-F238E27FC236}">
                  <a16:creationId xmlns:a16="http://schemas.microsoft.com/office/drawing/2014/main" id="{6D26B279-586E-4B83-8CD5-7B3562F772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8326" y="685801"/>
              <a:ext cx="3175" cy="6350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1"/>
                    <a:pt x="0" y="1"/>
                    <a:pt x="0" y="0"/>
                  </a:cubicBezTo>
                  <a:cubicBezTo>
                    <a:pt x="1" y="1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981">
              <a:extLst>
                <a:ext uri="{FF2B5EF4-FFF2-40B4-BE49-F238E27FC236}">
                  <a16:creationId xmlns:a16="http://schemas.microsoft.com/office/drawing/2014/main" id="{0A46049B-F449-47C0-BE5D-41B86B4A6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3726" y="642938"/>
              <a:ext cx="6350" cy="6350"/>
            </a:xfrm>
            <a:custGeom>
              <a:avLst/>
              <a:gdLst>
                <a:gd name="T0" fmla="*/ 0 w 2"/>
                <a:gd name="T1" fmla="*/ 1 h 2"/>
                <a:gd name="T2" fmla="*/ 0 w 2"/>
                <a:gd name="T3" fmla="*/ 0 h 2"/>
                <a:gd name="T4" fmla="*/ 2 w 2"/>
                <a:gd name="T5" fmla="*/ 2 h 2"/>
                <a:gd name="T6" fmla="*/ 2 w 2"/>
                <a:gd name="T7" fmla="*/ 2 h 2"/>
                <a:gd name="T8" fmla="*/ 2 w 2"/>
                <a:gd name="T9" fmla="*/ 2 h 2"/>
                <a:gd name="T10" fmla="*/ 0 w 2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1" y="1"/>
                    <a:pt x="1" y="1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1"/>
                    <a:pt x="0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982">
              <a:extLst>
                <a:ext uri="{FF2B5EF4-FFF2-40B4-BE49-F238E27FC236}">
                  <a16:creationId xmlns:a16="http://schemas.microsoft.com/office/drawing/2014/main" id="{6D58B14C-FA3F-41C0-A431-FBDFA9DBD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76" y="619126"/>
              <a:ext cx="101600" cy="112713"/>
            </a:xfrm>
            <a:custGeom>
              <a:avLst/>
              <a:gdLst>
                <a:gd name="T0" fmla="*/ 9 w 31"/>
                <a:gd name="T1" fmla="*/ 0 h 34"/>
                <a:gd name="T2" fmla="*/ 7 w 31"/>
                <a:gd name="T3" fmla="*/ 0 h 34"/>
                <a:gd name="T4" fmla="*/ 7 w 31"/>
                <a:gd name="T5" fmla="*/ 0 h 34"/>
                <a:gd name="T6" fmla="*/ 7 w 31"/>
                <a:gd name="T7" fmla="*/ 1 h 34"/>
                <a:gd name="T8" fmla="*/ 6 w 31"/>
                <a:gd name="T9" fmla="*/ 2 h 34"/>
                <a:gd name="T10" fmla="*/ 7 w 31"/>
                <a:gd name="T11" fmla="*/ 7 h 34"/>
                <a:gd name="T12" fmla="*/ 7 w 31"/>
                <a:gd name="T13" fmla="*/ 8 h 34"/>
                <a:gd name="T14" fmla="*/ 6 w 31"/>
                <a:gd name="T15" fmla="*/ 8 h 34"/>
                <a:gd name="T16" fmla="*/ 5 w 31"/>
                <a:gd name="T17" fmla="*/ 9 h 34"/>
                <a:gd name="T18" fmla="*/ 2 w 31"/>
                <a:gd name="T19" fmla="*/ 10 h 34"/>
                <a:gd name="T20" fmla="*/ 0 w 31"/>
                <a:gd name="T21" fmla="*/ 13 h 34"/>
                <a:gd name="T22" fmla="*/ 2 w 31"/>
                <a:gd name="T23" fmla="*/ 23 h 34"/>
                <a:gd name="T24" fmla="*/ 5 w 31"/>
                <a:gd name="T25" fmla="*/ 34 h 34"/>
                <a:gd name="T26" fmla="*/ 7 w 31"/>
                <a:gd name="T27" fmla="*/ 15 h 34"/>
                <a:gd name="T28" fmla="*/ 7 w 31"/>
                <a:gd name="T29" fmla="*/ 15 h 34"/>
                <a:gd name="T30" fmla="*/ 16 w 31"/>
                <a:gd name="T31" fmla="*/ 29 h 34"/>
                <a:gd name="T32" fmla="*/ 14 w 31"/>
                <a:gd name="T33" fmla="*/ 11 h 34"/>
                <a:gd name="T34" fmla="*/ 15 w 31"/>
                <a:gd name="T35" fmla="*/ 11 h 34"/>
                <a:gd name="T36" fmla="*/ 25 w 31"/>
                <a:gd name="T37" fmla="*/ 19 h 34"/>
                <a:gd name="T38" fmla="*/ 19 w 31"/>
                <a:gd name="T39" fmla="*/ 8 h 34"/>
                <a:gd name="T40" fmla="*/ 23 w 31"/>
                <a:gd name="T41" fmla="*/ 5 h 34"/>
                <a:gd name="T42" fmla="*/ 31 w 31"/>
                <a:gd name="T43" fmla="*/ 7 h 34"/>
                <a:gd name="T44" fmla="*/ 29 w 31"/>
                <a:gd name="T45" fmla="*/ 6 h 34"/>
                <a:gd name="T46" fmla="*/ 28 w 31"/>
                <a:gd name="T47" fmla="*/ 5 h 34"/>
                <a:gd name="T48" fmla="*/ 9 w 31"/>
                <a:gd name="T4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1" h="34">
                  <a:moveTo>
                    <a:pt x="9" y="0"/>
                  </a:move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4"/>
                    <a:pt x="7" y="6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5" y="8"/>
                    <a:pt x="5" y="8"/>
                    <a:pt x="5" y="9"/>
                  </a:cubicBezTo>
                  <a:cubicBezTo>
                    <a:pt x="4" y="9"/>
                    <a:pt x="3" y="9"/>
                    <a:pt x="2" y="10"/>
                  </a:cubicBezTo>
                  <a:cubicBezTo>
                    <a:pt x="1" y="11"/>
                    <a:pt x="0" y="11"/>
                    <a:pt x="0" y="13"/>
                  </a:cubicBezTo>
                  <a:cubicBezTo>
                    <a:pt x="0" y="15"/>
                    <a:pt x="1" y="18"/>
                    <a:pt x="2" y="23"/>
                  </a:cubicBezTo>
                  <a:cubicBezTo>
                    <a:pt x="3" y="25"/>
                    <a:pt x="4" y="29"/>
                    <a:pt x="5" y="34"/>
                  </a:cubicBezTo>
                  <a:cubicBezTo>
                    <a:pt x="5" y="34"/>
                    <a:pt x="3" y="18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1" y="15"/>
                    <a:pt x="16" y="29"/>
                    <a:pt x="16" y="29"/>
                  </a:cubicBezTo>
                  <a:cubicBezTo>
                    <a:pt x="16" y="29"/>
                    <a:pt x="12" y="13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ubicBezTo>
                    <a:pt x="17" y="11"/>
                    <a:pt x="22" y="15"/>
                    <a:pt x="25" y="19"/>
                  </a:cubicBezTo>
                  <a:cubicBezTo>
                    <a:pt x="23" y="16"/>
                    <a:pt x="21" y="11"/>
                    <a:pt x="19" y="8"/>
                  </a:cubicBezTo>
                  <a:cubicBezTo>
                    <a:pt x="18" y="6"/>
                    <a:pt x="20" y="5"/>
                    <a:pt x="23" y="5"/>
                  </a:cubicBezTo>
                  <a:cubicBezTo>
                    <a:pt x="26" y="5"/>
                    <a:pt x="29" y="5"/>
                    <a:pt x="31" y="7"/>
                  </a:cubicBezTo>
                  <a:cubicBezTo>
                    <a:pt x="31" y="6"/>
                    <a:pt x="30" y="6"/>
                    <a:pt x="29" y="6"/>
                  </a:cubicBezTo>
                  <a:cubicBezTo>
                    <a:pt x="29" y="5"/>
                    <a:pt x="28" y="5"/>
                    <a:pt x="28" y="5"/>
                  </a:cubicBezTo>
                  <a:cubicBezTo>
                    <a:pt x="20" y="1"/>
                    <a:pt x="13" y="0"/>
                    <a:pt x="9" y="0"/>
                  </a:cubicBezTo>
                </a:path>
              </a:pathLst>
            </a:custGeom>
            <a:solidFill>
              <a:srgbClr val="F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983">
              <a:extLst>
                <a:ext uri="{FF2B5EF4-FFF2-40B4-BE49-F238E27FC236}">
                  <a16:creationId xmlns:a16="http://schemas.microsoft.com/office/drawing/2014/main" id="{7E08DCCF-63A2-451D-A2D8-5BDB97644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0876" y="6365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984">
              <a:extLst>
                <a:ext uri="{FF2B5EF4-FFF2-40B4-BE49-F238E27FC236}">
                  <a16:creationId xmlns:a16="http://schemas.microsoft.com/office/drawing/2014/main" id="{9894D057-2C79-42DB-AE51-35D5776FB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90238" y="536576"/>
              <a:ext cx="146050" cy="112713"/>
            </a:xfrm>
            <a:custGeom>
              <a:avLst/>
              <a:gdLst>
                <a:gd name="T0" fmla="*/ 28 w 44"/>
                <a:gd name="T1" fmla="*/ 0 h 34"/>
                <a:gd name="T2" fmla="*/ 22 w 44"/>
                <a:gd name="T3" fmla="*/ 3 h 34"/>
                <a:gd name="T4" fmla="*/ 15 w 44"/>
                <a:gd name="T5" fmla="*/ 8 h 34"/>
                <a:gd name="T6" fmla="*/ 14 w 44"/>
                <a:gd name="T7" fmla="*/ 9 h 34"/>
                <a:gd name="T8" fmla="*/ 14 w 44"/>
                <a:gd name="T9" fmla="*/ 9 h 34"/>
                <a:gd name="T10" fmla="*/ 12 w 44"/>
                <a:gd name="T11" fmla="*/ 10 h 34"/>
                <a:gd name="T12" fmla="*/ 11 w 44"/>
                <a:gd name="T13" fmla="*/ 12 h 34"/>
                <a:gd name="T14" fmla="*/ 9 w 44"/>
                <a:gd name="T15" fmla="*/ 13 h 34"/>
                <a:gd name="T16" fmla="*/ 8 w 44"/>
                <a:gd name="T17" fmla="*/ 15 h 34"/>
                <a:gd name="T18" fmla="*/ 4 w 44"/>
                <a:gd name="T19" fmla="*/ 19 h 34"/>
                <a:gd name="T20" fmla="*/ 3 w 44"/>
                <a:gd name="T21" fmla="*/ 21 h 34"/>
                <a:gd name="T22" fmla="*/ 2 w 44"/>
                <a:gd name="T23" fmla="*/ 23 h 34"/>
                <a:gd name="T24" fmla="*/ 1 w 44"/>
                <a:gd name="T25" fmla="*/ 26 h 34"/>
                <a:gd name="T26" fmla="*/ 1 w 44"/>
                <a:gd name="T27" fmla="*/ 28 h 34"/>
                <a:gd name="T28" fmla="*/ 0 w 44"/>
                <a:gd name="T29" fmla="*/ 31 h 34"/>
                <a:gd name="T30" fmla="*/ 0 w 44"/>
                <a:gd name="T31" fmla="*/ 33 h 34"/>
                <a:gd name="T32" fmla="*/ 12 w 44"/>
                <a:gd name="T33" fmla="*/ 19 h 34"/>
                <a:gd name="T34" fmla="*/ 12 w 44"/>
                <a:gd name="T35" fmla="*/ 19 h 34"/>
                <a:gd name="T36" fmla="*/ 21 w 44"/>
                <a:gd name="T37" fmla="*/ 34 h 34"/>
                <a:gd name="T38" fmla="*/ 20 w 44"/>
                <a:gd name="T39" fmla="*/ 17 h 34"/>
                <a:gd name="T40" fmla="*/ 22 w 44"/>
                <a:gd name="T41" fmla="*/ 12 h 34"/>
                <a:gd name="T42" fmla="*/ 25 w 44"/>
                <a:gd name="T43" fmla="*/ 14 h 34"/>
                <a:gd name="T44" fmla="*/ 28 w 44"/>
                <a:gd name="T45" fmla="*/ 28 h 34"/>
                <a:gd name="T46" fmla="*/ 31 w 44"/>
                <a:gd name="T47" fmla="*/ 12 h 34"/>
                <a:gd name="T48" fmla="*/ 32 w 44"/>
                <a:gd name="T49" fmla="*/ 8 h 34"/>
                <a:gd name="T50" fmla="*/ 37 w 44"/>
                <a:gd name="T51" fmla="*/ 15 h 34"/>
                <a:gd name="T52" fmla="*/ 37 w 44"/>
                <a:gd name="T53" fmla="*/ 34 h 34"/>
                <a:gd name="T54" fmla="*/ 42 w 44"/>
                <a:gd name="T55" fmla="*/ 11 h 34"/>
                <a:gd name="T56" fmla="*/ 42 w 44"/>
                <a:gd name="T57" fmla="*/ 11 h 34"/>
                <a:gd name="T58" fmla="*/ 42 w 44"/>
                <a:gd name="T59" fmla="*/ 11 h 34"/>
                <a:gd name="T60" fmla="*/ 42 w 44"/>
                <a:gd name="T61" fmla="*/ 11 h 34"/>
                <a:gd name="T62" fmla="*/ 36 w 44"/>
                <a:gd name="T63" fmla="*/ 2 h 34"/>
                <a:gd name="T64" fmla="*/ 36 w 44"/>
                <a:gd name="T65" fmla="*/ 2 h 34"/>
                <a:gd name="T66" fmla="*/ 33 w 44"/>
                <a:gd name="T67" fmla="*/ 2 h 34"/>
                <a:gd name="T68" fmla="*/ 31 w 44"/>
                <a:gd name="T69" fmla="*/ 3 h 34"/>
                <a:gd name="T70" fmla="*/ 30 w 44"/>
                <a:gd name="T71" fmla="*/ 2 h 34"/>
                <a:gd name="T72" fmla="*/ 28 w 4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4" h="34">
                  <a:moveTo>
                    <a:pt x="28" y="0"/>
                  </a:moveTo>
                  <a:cubicBezTo>
                    <a:pt x="26" y="0"/>
                    <a:pt x="24" y="1"/>
                    <a:pt x="22" y="3"/>
                  </a:cubicBezTo>
                  <a:cubicBezTo>
                    <a:pt x="20" y="4"/>
                    <a:pt x="18" y="6"/>
                    <a:pt x="15" y="8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3" y="9"/>
                    <a:pt x="13" y="10"/>
                    <a:pt x="12" y="10"/>
                  </a:cubicBezTo>
                  <a:cubicBezTo>
                    <a:pt x="12" y="11"/>
                    <a:pt x="11" y="11"/>
                    <a:pt x="11" y="12"/>
                  </a:cubicBezTo>
                  <a:cubicBezTo>
                    <a:pt x="10" y="12"/>
                    <a:pt x="10" y="13"/>
                    <a:pt x="9" y="13"/>
                  </a:cubicBezTo>
                  <a:cubicBezTo>
                    <a:pt x="9" y="14"/>
                    <a:pt x="8" y="14"/>
                    <a:pt x="8" y="15"/>
                  </a:cubicBezTo>
                  <a:cubicBezTo>
                    <a:pt x="6" y="16"/>
                    <a:pt x="5" y="18"/>
                    <a:pt x="4" y="19"/>
                  </a:cubicBezTo>
                  <a:cubicBezTo>
                    <a:pt x="4" y="20"/>
                    <a:pt x="4" y="20"/>
                    <a:pt x="3" y="21"/>
                  </a:cubicBezTo>
                  <a:cubicBezTo>
                    <a:pt x="3" y="21"/>
                    <a:pt x="2" y="22"/>
                    <a:pt x="2" y="23"/>
                  </a:cubicBezTo>
                  <a:cubicBezTo>
                    <a:pt x="2" y="24"/>
                    <a:pt x="1" y="25"/>
                    <a:pt x="1" y="26"/>
                  </a:cubicBezTo>
                  <a:cubicBezTo>
                    <a:pt x="1" y="27"/>
                    <a:pt x="1" y="27"/>
                    <a:pt x="1" y="28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6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8" y="19"/>
                    <a:pt x="21" y="34"/>
                    <a:pt x="21" y="34"/>
                  </a:cubicBezTo>
                  <a:cubicBezTo>
                    <a:pt x="21" y="34"/>
                    <a:pt x="22" y="22"/>
                    <a:pt x="20" y="17"/>
                  </a:cubicBezTo>
                  <a:cubicBezTo>
                    <a:pt x="19" y="13"/>
                    <a:pt x="21" y="12"/>
                    <a:pt x="22" y="12"/>
                  </a:cubicBezTo>
                  <a:cubicBezTo>
                    <a:pt x="23" y="12"/>
                    <a:pt x="25" y="12"/>
                    <a:pt x="25" y="14"/>
                  </a:cubicBezTo>
                  <a:cubicBezTo>
                    <a:pt x="28" y="17"/>
                    <a:pt x="28" y="27"/>
                    <a:pt x="28" y="28"/>
                  </a:cubicBezTo>
                  <a:cubicBezTo>
                    <a:pt x="29" y="27"/>
                    <a:pt x="31" y="19"/>
                    <a:pt x="31" y="12"/>
                  </a:cubicBezTo>
                  <a:cubicBezTo>
                    <a:pt x="30" y="10"/>
                    <a:pt x="31" y="8"/>
                    <a:pt x="32" y="8"/>
                  </a:cubicBezTo>
                  <a:cubicBezTo>
                    <a:pt x="34" y="8"/>
                    <a:pt x="36" y="11"/>
                    <a:pt x="37" y="15"/>
                  </a:cubicBezTo>
                  <a:cubicBezTo>
                    <a:pt x="39" y="21"/>
                    <a:pt x="37" y="34"/>
                    <a:pt x="37" y="34"/>
                  </a:cubicBezTo>
                  <a:cubicBezTo>
                    <a:pt x="37" y="34"/>
                    <a:pt x="44" y="23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0" y="5"/>
                    <a:pt x="38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5" y="2"/>
                    <a:pt x="34" y="2"/>
                    <a:pt x="33" y="2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1" y="3"/>
                    <a:pt x="30" y="3"/>
                    <a:pt x="30" y="2"/>
                  </a:cubicBezTo>
                  <a:cubicBezTo>
                    <a:pt x="30" y="1"/>
                    <a:pt x="29" y="0"/>
                    <a:pt x="28" y="0"/>
                  </a:cubicBezTo>
                </a:path>
              </a:pathLst>
            </a:custGeom>
            <a:solidFill>
              <a:srgbClr val="F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985">
              <a:extLst>
                <a:ext uri="{FF2B5EF4-FFF2-40B4-BE49-F238E27FC236}">
                  <a16:creationId xmlns:a16="http://schemas.microsoft.com/office/drawing/2014/main" id="{180A8F89-71A5-4501-91C5-26A6AB71E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888" y="811213"/>
              <a:ext cx="115888" cy="106363"/>
            </a:xfrm>
            <a:custGeom>
              <a:avLst/>
              <a:gdLst>
                <a:gd name="T0" fmla="*/ 20 w 35"/>
                <a:gd name="T1" fmla="*/ 0 h 32"/>
                <a:gd name="T2" fmla="*/ 18 w 35"/>
                <a:gd name="T3" fmla="*/ 21 h 32"/>
                <a:gd name="T4" fmla="*/ 3 w 35"/>
                <a:gd name="T5" fmla="*/ 15 h 32"/>
                <a:gd name="T6" fmla="*/ 11 w 35"/>
                <a:gd name="T7" fmla="*/ 24 h 32"/>
                <a:gd name="T8" fmla="*/ 0 w 35"/>
                <a:gd name="T9" fmla="*/ 31 h 32"/>
                <a:gd name="T10" fmla="*/ 10 w 35"/>
                <a:gd name="T11" fmla="*/ 30 h 32"/>
                <a:gd name="T12" fmla="*/ 17 w 35"/>
                <a:gd name="T13" fmla="*/ 29 h 32"/>
                <a:gd name="T14" fmla="*/ 25 w 35"/>
                <a:gd name="T15" fmla="*/ 26 h 32"/>
                <a:gd name="T16" fmla="*/ 35 w 35"/>
                <a:gd name="T17" fmla="*/ 9 h 32"/>
                <a:gd name="T18" fmla="*/ 23 w 35"/>
                <a:gd name="T19" fmla="*/ 19 h 32"/>
                <a:gd name="T20" fmla="*/ 20 w 35"/>
                <a:gd name="T2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32">
                  <a:moveTo>
                    <a:pt x="20" y="0"/>
                  </a:moveTo>
                  <a:cubicBezTo>
                    <a:pt x="20" y="0"/>
                    <a:pt x="21" y="17"/>
                    <a:pt x="18" y="21"/>
                  </a:cubicBezTo>
                  <a:cubicBezTo>
                    <a:pt x="14" y="24"/>
                    <a:pt x="3" y="15"/>
                    <a:pt x="3" y="15"/>
                  </a:cubicBezTo>
                  <a:cubicBezTo>
                    <a:pt x="3" y="15"/>
                    <a:pt x="5" y="23"/>
                    <a:pt x="11" y="24"/>
                  </a:cubicBezTo>
                  <a:cubicBezTo>
                    <a:pt x="11" y="24"/>
                    <a:pt x="11" y="27"/>
                    <a:pt x="0" y="31"/>
                  </a:cubicBezTo>
                  <a:cubicBezTo>
                    <a:pt x="0" y="31"/>
                    <a:pt x="5" y="31"/>
                    <a:pt x="10" y="30"/>
                  </a:cubicBezTo>
                  <a:cubicBezTo>
                    <a:pt x="12" y="30"/>
                    <a:pt x="17" y="29"/>
                    <a:pt x="17" y="29"/>
                  </a:cubicBezTo>
                  <a:cubicBezTo>
                    <a:pt x="17" y="29"/>
                    <a:pt x="25" y="32"/>
                    <a:pt x="25" y="26"/>
                  </a:cubicBezTo>
                  <a:cubicBezTo>
                    <a:pt x="25" y="26"/>
                    <a:pt x="33" y="15"/>
                    <a:pt x="35" y="9"/>
                  </a:cubicBezTo>
                  <a:cubicBezTo>
                    <a:pt x="35" y="9"/>
                    <a:pt x="28" y="18"/>
                    <a:pt x="23" y="19"/>
                  </a:cubicBezTo>
                  <a:cubicBezTo>
                    <a:pt x="23" y="19"/>
                    <a:pt x="23" y="10"/>
                    <a:pt x="20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986">
              <a:extLst>
                <a:ext uri="{FF2B5EF4-FFF2-40B4-BE49-F238E27FC236}">
                  <a16:creationId xmlns:a16="http://schemas.microsoft.com/office/drawing/2014/main" id="{0FB57B61-9CC5-4571-8AC4-8E2240AA86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0563" y="904876"/>
              <a:ext cx="279400" cy="207963"/>
            </a:xfrm>
            <a:custGeom>
              <a:avLst/>
              <a:gdLst>
                <a:gd name="T0" fmla="*/ 0 w 85"/>
                <a:gd name="T1" fmla="*/ 2 h 63"/>
                <a:gd name="T2" fmla="*/ 80 w 85"/>
                <a:gd name="T3" fmla="*/ 61 h 63"/>
                <a:gd name="T4" fmla="*/ 84 w 85"/>
                <a:gd name="T5" fmla="*/ 60 h 63"/>
                <a:gd name="T6" fmla="*/ 5 w 85"/>
                <a:gd name="T7" fmla="*/ 0 h 63"/>
                <a:gd name="T8" fmla="*/ 0 w 85"/>
                <a:gd name="T9" fmla="*/ 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63">
                  <a:moveTo>
                    <a:pt x="0" y="2"/>
                  </a:moveTo>
                  <a:cubicBezTo>
                    <a:pt x="0" y="2"/>
                    <a:pt x="29" y="43"/>
                    <a:pt x="80" y="61"/>
                  </a:cubicBezTo>
                  <a:cubicBezTo>
                    <a:pt x="80" y="61"/>
                    <a:pt x="85" y="63"/>
                    <a:pt x="84" y="60"/>
                  </a:cubicBezTo>
                  <a:cubicBezTo>
                    <a:pt x="82" y="53"/>
                    <a:pt x="45" y="54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987">
              <a:extLst>
                <a:ext uri="{FF2B5EF4-FFF2-40B4-BE49-F238E27FC236}">
                  <a16:creationId xmlns:a16="http://schemas.microsoft.com/office/drawing/2014/main" id="{8F25E705-A311-4E40-86F4-DD7B12B2C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4238" y="1106488"/>
              <a:ext cx="366713" cy="146050"/>
            </a:xfrm>
            <a:custGeom>
              <a:avLst/>
              <a:gdLst>
                <a:gd name="T0" fmla="*/ 24 w 111"/>
                <a:gd name="T1" fmla="*/ 36 h 44"/>
                <a:gd name="T2" fmla="*/ 23 w 111"/>
                <a:gd name="T3" fmla="*/ 35 h 44"/>
                <a:gd name="T4" fmla="*/ 21 w 111"/>
                <a:gd name="T5" fmla="*/ 34 h 44"/>
                <a:gd name="T6" fmla="*/ 1 w 111"/>
                <a:gd name="T7" fmla="*/ 13 h 44"/>
                <a:gd name="T8" fmla="*/ 2 w 111"/>
                <a:gd name="T9" fmla="*/ 8 h 44"/>
                <a:gd name="T10" fmla="*/ 16 w 111"/>
                <a:gd name="T11" fmla="*/ 8 h 44"/>
                <a:gd name="T12" fmla="*/ 18 w 111"/>
                <a:gd name="T13" fmla="*/ 8 h 44"/>
                <a:gd name="T14" fmla="*/ 18 w 111"/>
                <a:gd name="T15" fmla="*/ 8 h 44"/>
                <a:gd name="T16" fmla="*/ 18 w 111"/>
                <a:gd name="T17" fmla="*/ 8 h 44"/>
                <a:gd name="T18" fmla="*/ 19 w 111"/>
                <a:gd name="T19" fmla="*/ 8 h 44"/>
                <a:gd name="T20" fmla="*/ 31 w 111"/>
                <a:gd name="T21" fmla="*/ 9 h 44"/>
                <a:gd name="T22" fmla="*/ 64 w 111"/>
                <a:gd name="T23" fmla="*/ 7 h 44"/>
                <a:gd name="T24" fmla="*/ 96 w 111"/>
                <a:gd name="T25" fmla="*/ 1 h 44"/>
                <a:gd name="T26" fmla="*/ 102 w 111"/>
                <a:gd name="T27" fmla="*/ 0 h 44"/>
                <a:gd name="T28" fmla="*/ 111 w 111"/>
                <a:gd name="T29" fmla="*/ 7 h 44"/>
                <a:gd name="T30" fmla="*/ 102 w 111"/>
                <a:gd name="T31" fmla="*/ 18 h 44"/>
                <a:gd name="T32" fmla="*/ 50 w 111"/>
                <a:gd name="T33" fmla="*/ 43 h 44"/>
                <a:gd name="T34" fmla="*/ 24 w 111"/>
                <a:gd name="T35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1" h="44">
                  <a:moveTo>
                    <a:pt x="24" y="36"/>
                  </a:moveTo>
                  <a:cubicBezTo>
                    <a:pt x="23" y="35"/>
                    <a:pt x="23" y="35"/>
                    <a:pt x="23" y="35"/>
                  </a:cubicBezTo>
                  <a:cubicBezTo>
                    <a:pt x="22" y="35"/>
                    <a:pt x="21" y="35"/>
                    <a:pt x="21" y="34"/>
                  </a:cubicBezTo>
                  <a:cubicBezTo>
                    <a:pt x="8" y="28"/>
                    <a:pt x="0" y="15"/>
                    <a:pt x="1" y="13"/>
                  </a:cubicBezTo>
                  <a:cubicBezTo>
                    <a:pt x="0" y="9"/>
                    <a:pt x="2" y="11"/>
                    <a:pt x="2" y="8"/>
                  </a:cubicBezTo>
                  <a:cubicBezTo>
                    <a:pt x="2" y="6"/>
                    <a:pt x="4" y="5"/>
                    <a:pt x="16" y="8"/>
                  </a:cubicBezTo>
                  <a:cubicBezTo>
                    <a:pt x="17" y="8"/>
                    <a:pt x="17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9" y="8"/>
                    <a:pt x="19" y="8"/>
                  </a:cubicBezTo>
                  <a:cubicBezTo>
                    <a:pt x="22" y="9"/>
                    <a:pt x="26" y="9"/>
                    <a:pt x="31" y="9"/>
                  </a:cubicBezTo>
                  <a:cubicBezTo>
                    <a:pt x="42" y="10"/>
                    <a:pt x="56" y="9"/>
                    <a:pt x="64" y="7"/>
                  </a:cubicBezTo>
                  <a:cubicBezTo>
                    <a:pt x="71" y="6"/>
                    <a:pt x="87" y="3"/>
                    <a:pt x="96" y="1"/>
                  </a:cubicBezTo>
                  <a:cubicBezTo>
                    <a:pt x="99" y="1"/>
                    <a:pt x="102" y="0"/>
                    <a:pt x="102" y="0"/>
                  </a:cubicBezTo>
                  <a:cubicBezTo>
                    <a:pt x="111" y="7"/>
                    <a:pt x="111" y="7"/>
                    <a:pt x="111" y="7"/>
                  </a:cubicBezTo>
                  <a:cubicBezTo>
                    <a:pt x="108" y="11"/>
                    <a:pt x="105" y="15"/>
                    <a:pt x="102" y="18"/>
                  </a:cubicBezTo>
                  <a:cubicBezTo>
                    <a:pt x="84" y="39"/>
                    <a:pt x="66" y="44"/>
                    <a:pt x="50" y="43"/>
                  </a:cubicBezTo>
                  <a:cubicBezTo>
                    <a:pt x="40" y="42"/>
                    <a:pt x="30" y="39"/>
                    <a:pt x="24" y="36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988">
              <a:extLst>
                <a:ext uri="{FF2B5EF4-FFF2-40B4-BE49-F238E27FC236}">
                  <a16:creationId xmlns:a16="http://schemas.microsoft.com/office/drawing/2014/main" id="{4AD6C6B7-B2F0-497E-B2E5-719129F460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75838" y="1136651"/>
              <a:ext cx="222250" cy="112713"/>
            </a:xfrm>
            <a:custGeom>
              <a:avLst/>
              <a:gdLst>
                <a:gd name="T0" fmla="*/ 36 w 67"/>
                <a:gd name="T1" fmla="*/ 31 h 34"/>
                <a:gd name="T2" fmla="*/ 19 w 67"/>
                <a:gd name="T3" fmla="*/ 34 h 34"/>
                <a:gd name="T4" fmla="*/ 23 w 67"/>
                <a:gd name="T5" fmla="*/ 34 h 34"/>
                <a:gd name="T6" fmla="*/ 33 w 67"/>
                <a:gd name="T7" fmla="*/ 33 h 34"/>
                <a:gd name="T8" fmla="*/ 36 w 67"/>
                <a:gd name="T9" fmla="*/ 31 h 34"/>
                <a:gd name="T10" fmla="*/ 67 w 67"/>
                <a:gd name="T11" fmla="*/ 3 h 34"/>
                <a:gd name="T12" fmla="*/ 64 w 67"/>
                <a:gd name="T13" fmla="*/ 3 h 34"/>
                <a:gd name="T14" fmla="*/ 47 w 67"/>
                <a:gd name="T15" fmla="*/ 6 h 34"/>
                <a:gd name="T16" fmla="*/ 44 w 67"/>
                <a:gd name="T17" fmla="*/ 5 h 34"/>
                <a:gd name="T18" fmla="*/ 40 w 67"/>
                <a:gd name="T19" fmla="*/ 10 h 34"/>
                <a:gd name="T20" fmla="*/ 25 w 67"/>
                <a:gd name="T21" fmla="*/ 12 h 34"/>
                <a:gd name="T22" fmla="*/ 7 w 67"/>
                <a:gd name="T23" fmla="*/ 11 h 34"/>
                <a:gd name="T24" fmla="*/ 32 w 67"/>
                <a:gd name="T25" fmla="*/ 16 h 34"/>
                <a:gd name="T26" fmla="*/ 35 w 67"/>
                <a:gd name="T27" fmla="*/ 15 h 34"/>
                <a:gd name="T28" fmla="*/ 47 w 67"/>
                <a:gd name="T29" fmla="*/ 15 h 34"/>
                <a:gd name="T30" fmla="*/ 49 w 67"/>
                <a:gd name="T31" fmla="*/ 19 h 34"/>
                <a:gd name="T32" fmla="*/ 28 w 67"/>
                <a:gd name="T33" fmla="*/ 24 h 34"/>
                <a:gd name="T34" fmla="*/ 18 w 67"/>
                <a:gd name="T35" fmla="*/ 24 h 34"/>
                <a:gd name="T36" fmla="*/ 31 w 67"/>
                <a:gd name="T37" fmla="*/ 27 h 34"/>
                <a:gd name="T38" fmla="*/ 38 w 67"/>
                <a:gd name="T39" fmla="*/ 27 h 34"/>
                <a:gd name="T40" fmla="*/ 42 w 67"/>
                <a:gd name="T41" fmla="*/ 26 h 34"/>
                <a:gd name="T42" fmla="*/ 45 w 67"/>
                <a:gd name="T43" fmla="*/ 23 h 34"/>
                <a:gd name="T44" fmla="*/ 46 w 67"/>
                <a:gd name="T45" fmla="*/ 23 h 34"/>
                <a:gd name="T46" fmla="*/ 67 w 67"/>
                <a:gd name="T47" fmla="*/ 3 h 34"/>
                <a:gd name="T48" fmla="*/ 16 w 67"/>
                <a:gd name="T49" fmla="*/ 0 h 34"/>
                <a:gd name="T50" fmla="*/ 4 w 67"/>
                <a:gd name="T51" fmla="*/ 0 h 34"/>
                <a:gd name="T52" fmla="*/ 0 w 67"/>
                <a:gd name="T53" fmla="*/ 0 h 34"/>
                <a:gd name="T54" fmla="*/ 9 w 67"/>
                <a:gd name="T55" fmla="*/ 2 h 34"/>
                <a:gd name="T56" fmla="*/ 19 w 67"/>
                <a:gd name="T57" fmla="*/ 2 h 34"/>
                <a:gd name="T58" fmla="*/ 21 w 67"/>
                <a:gd name="T59" fmla="*/ 2 h 34"/>
                <a:gd name="T60" fmla="*/ 16 w 67"/>
                <a:gd name="T6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7" h="34">
                  <a:moveTo>
                    <a:pt x="36" y="31"/>
                  </a:moveTo>
                  <a:cubicBezTo>
                    <a:pt x="30" y="32"/>
                    <a:pt x="23" y="34"/>
                    <a:pt x="19" y="34"/>
                  </a:cubicBezTo>
                  <a:cubicBezTo>
                    <a:pt x="20" y="34"/>
                    <a:pt x="22" y="34"/>
                    <a:pt x="23" y="34"/>
                  </a:cubicBezTo>
                  <a:cubicBezTo>
                    <a:pt x="26" y="34"/>
                    <a:pt x="29" y="34"/>
                    <a:pt x="33" y="33"/>
                  </a:cubicBezTo>
                  <a:cubicBezTo>
                    <a:pt x="34" y="33"/>
                    <a:pt x="35" y="32"/>
                    <a:pt x="36" y="31"/>
                  </a:cubicBezTo>
                  <a:moveTo>
                    <a:pt x="67" y="3"/>
                  </a:moveTo>
                  <a:cubicBezTo>
                    <a:pt x="67" y="3"/>
                    <a:pt x="66" y="3"/>
                    <a:pt x="64" y="3"/>
                  </a:cubicBezTo>
                  <a:cubicBezTo>
                    <a:pt x="59" y="5"/>
                    <a:pt x="53" y="6"/>
                    <a:pt x="47" y="6"/>
                  </a:cubicBezTo>
                  <a:cubicBezTo>
                    <a:pt x="46" y="6"/>
                    <a:pt x="45" y="5"/>
                    <a:pt x="44" y="5"/>
                  </a:cubicBezTo>
                  <a:cubicBezTo>
                    <a:pt x="44" y="7"/>
                    <a:pt x="43" y="9"/>
                    <a:pt x="40" y="10"/>
                  </a:cubicBezTo>
                  <a:cubicBezTo>
                    <a:pt x="37" y="12"/>
                    <a:pt x="31" y="12"/>
                    <a:pt x="25" y="12"/>
                  </a:cubicBezTo>
                  <a:cubicBezTo>
                    <a:pt x="16" y="12"/>
                    <a:pt x="7" y="11"/>
                    <a:pt x="7" y="11"/>
                  </a:cubicBezTo>
                  <a:cubicBezTo>
                    <a:pt x="7" y="11"/>
                    <a:pt x="20" y="16"/>
                    <a:pt x="32" y="16"/>
                  </a:cubicBezTo>
                  <a:cubicBezTo>
                    <a:pt x="33" y="16"/>
                    <a:pt x="34" y="16"/>
                    <a:pt x="35" y="15"/>
                  </a:cubicBezTo>
                  <a:cubicBezTo>
                    <a:pt x="40" y="15"/>
                    <a:pt x="44" y="15"/>
                    <a:pt x="47" y="15"/>
                  </a:cubicBezTo>
                  <a:cubicBezTo>
                    <a:pt x="51" y="15"/>
                    <a:pt x="52" y="16"/>
                    <a:pt x="49" y="19"/>
                  </a:cubicBezTo>
                  <a:cubicBezTo>
                    <a:pt x="46" y="22"/>
                    <a:pt x="38" y="24"/>
                    <a:pt x="28" y="24"/>
                  </a:cubicBezTo>
                  <a:cubicBezTo>
                    <a:pt x="25" y="24"/>
                    <a:pt x="22" y="24"/>
                    <a:pt x="18" y="24"/>
                  </a:cubicBezTo>
                  <a:cubicBezTo>
                    <a:pt x="21" y="26"/>
                    <a:pt x="26" y="27"/>
                    <a:pt x="31" y="27"/>
                  </a:cubicBezTo>
                  <a:cubicBezTo>
                    <a:pt x="33" y="27"/>
                    <a:pt x="36" y="27"/>
                    <a:pt x="38" y="27"/>
                  </a:cubicBezTo>
                  <a:cubicBezTo>
                    <a:pt x="39" y="26"/>
                    <a:pt x="41" y="26"/>
                    <a:pt x="42" y="26"/>
                  </a:cubicBezTo>
                  <a:cubicBezTo>
                    <a:pt x="43" y="25"/>
                    <a:pt x="44" y="24"/>
                    <a:pt x="45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54" y="17"/>
                    <a:pt x="62" y="12"/>
                    <a:pt x="67" y="3"/>
                  </a:cubicBezTo>
                  <a:moveTo>
                    <a:pt x="16" y="0"/>
                  </a:moveTo>
                  <a:cubicBezTo>
                    <a:pt x="12" y="0"/>
                    <a:pt x="8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2" y="2"/>
                    <a:pt x="5" y="2"/>
                    <a:pt x="9" y="2"/>
                  </a:cubicBezTo>
                  <a:cubicBezTo>
                    <a:pt x="12" y="2"/>
                    <a:pt x="15" y="2"/>
                    <a:pt x="19" y="2"/>
                  </a:cubicBezTo>
                  <a:cubicBezTo>
                    <a:pt x="20" y="2"/>
                    <a:pt x="20" y="2"/>
                    <a:pt x="21" y="2"/>
                  </a:cubicBezTo>
                  <a:cubicBezTo>
                    <a:pt x="19" y="1"/>
                    <a:pt x="18" y="1"/>
                    <a:pt x="16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989">
              <a:extLst>
                <a:ext uri="{FF2B5EF4-FFF2-40B4-BE49-F238E27FC236}">
                  <a16:creationId xmlns:a16="http://schemas.microsoft.com/office/drawing/2014/main" id="{AD84E093-1196-4837-99FA-EBD3EB4D4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0751" y="938213"/>
              <a:ext cx="325438" cy="241300"/>
            </a:xfrm>
            <a:custGeom>
              <a:avLst/>
              <a:gdLst>
                <a:gd name="T0" fmla="*/ 20 w 99"/>
                <a:gd name="T1" fmla="*/ 53 h 73"/>
                <a:gd name="T2" fmla="*/ 11 w 99"/>
                <a:gd name="T3" fmla="*/ 46 h 73"/>
                <a:gd name="T4" fmla="*/ 2 w 99"/>
                <a:gd name="T5" fmla="*/ 30 h 73"/>
                <a:gd name="T6" fmla="*/ 2 w 99"/>
                <a:gd name="T7" fmla="*/ 30 h 73"/>
                <a:gd name="T8" fmla="*/ 0 w 99"/>
                <a:gd name="T9" fmla="*/ 17 h 73"/>
                <a:gd name="T10" fmla="*/ 4 w 99"/>
                <a:gd name="T11" fmla="*/ 13 h 73"/>
                <a:gd name="T12" fmla="*/ 7 w 99"/>
                <a:gd name="T13" fmla="*/ 12 h 73"/>
                <a:gd name="T14" fmla="*/ 8 w 99"/>
                <a:gd name="T15" fmla="*/ 8 h 73"/>
                <a:gd name="T16" fmla="*/ 10 w 99"/>
                <a:gd name="T17" fmla="*/ 4 h 73"/>
                <a:gd name="T18" fmla="*/ 27 w 99"/>
                <a:gd name="T19" fmla="*/ 0 h 73"/>
                <a:gd name="T20" fmla="*/ 27 w 99"/>
                <a:gd name="T21" fmla="*/ 0 h 73"/>
                <a:gd name="T22" fmla="*/ 33 w 99"/>
                <a:gd name="T23" fmla="*/ 0 h 73"/>
                <a:gd name="T24" fmla="*/ 50 w 99"/>
                <a:gd name="T25" fmla="*/ 3 h 73"/>
                <a:gd name="T26" fmla="*/ 50 w 99"/>
                <a:gd name="T27" fmla="*/ 3 h 73"/>
                <a:gd name="T28" fmla="*/ 53 w 99"/>
                <a:gd name="T29" fmla="*/ 4 h 73"/>
                <a:gd name="T30" fmla="*/ 53 w 99"/>
                <a:gd name="T31" fmla="*/ 4 h 73"/>
                <a:gd name="T32" fmla="*/ 80 w 99"/>
                <a:gd name="T33" fmla="*/ 21 h 73"/>
                <a:gd name="T34" fmla="*/ 99 w 99"/>
                <a:gd name="T35" fmla="*/ 55 h 73"/>
                <a:gd name="T36" fmla="*/ 20 w 99"/>
                <a:gd name="T37" fmla="*/ 5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73">
                  <a:moveTo>
                    <a:pt x="20" y="53"/>
                  </a:moveTo>
                  <a:cubicBezTo>
                    <a:pt x="16" y="50"/>
                    <a:pt x="13" y="48"/>
                    <a:pt x="11" y="46"/>
                  </a:cubicBezTo>
                  <a:cubicBezTo>
                    <a:pt x="6" y="40"/>
                    <a:pt x="3" y="35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5"/>
                    <a:pt x="0" y="20"/>
                    <a:pt x="0" y="17"/>
                  </a:cubicBezTo>
                  <a:cubicBezTo>
                    <a:pt x="0" y="15"/>
                    <a:pt x="1" y="14"/>
                    <a:pt x="4" y="13"/>
                  </a:cubicBezTo>
                  <a:cubicBezTo>
                    <a:pt x="5" y="13"/>
                    <a:pt x="6" y="13"/>
                    <a:pt x="7" y="12"/>
                  </a:cubicBezTo>
                  <a:cubicBezTo>
                    <a:pt x="8" y="11"/>
                    <a:pt x="8" y="10"/>
                    <a:pt x="8" y="8"/>
                  </a:cubicBezTo>
                  <a:cubicBezTo>
                    <a:pt x="8" y="6"/>
                    <a:pt x="8" y="4"/>
                    <a:pt x="10" y="4"/>
                  </a:cubicBezTo>
                  <a:cubicBezTo>
                    <a:pt x="14" y="2"/>
                    <a:pt x="19" y="1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9" y="0"/>
                    <a:pt x="31" y="0"/>
                    <a:pt x="33" y="0"/>
                  </a:cubicBezTo>
                  <a:cubicBezTo>
                    <a:pt x="38" y="0"/>
                    <a:pt x="44" y="1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1" y="3"/>
                    <a:pt x="52" y="3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63" y="7"/>
                    <a:pt x="72" y="13"/>
                    <a:pt x="80" y="21"/>
                  </a:cubicBezTo>
                  <a:cubicBezTo>
                    <a:pt x="93" y="36"/>
                    <a:pt x="99" y="55"/>
                    <a:pt x="99" y="55"/>
                  </a:cubicBezTo>
                  <a:cubicBezTo>
                    <a:pt x="79" y="73"/>
                    <a:pt x="40" y="65"/>
                    <a:pt x="20" y="53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990">
              <a:extLst>
                <a:ext uri="{FF2B5EF4-FFF2-40B4-BE49-F238E27FC236}">
                  <a16:creationId xmlns:a16="http://schemas.microsoft.com/office/drawing/2014/main" id="{C29D1415-8250-4E3A-9073-0621A6484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5851" y="947738"/>
              <a:ext cx="52388" cy="22225"/>
            </a:xfrm>
            <a:custGeom>
              <a:avLst/>
              <a:gdLst>
                <a:gd name="T0" fmla="*/ 0 w 16"/>
                <a:gd name="T1" fmla="*/ 0 h 7"/>
                <a:gd name="T2" fmla="*/ 0 w 16"/>
                <a:gd name="T3" fmla="*/ 0 h 7"/>
                <a:gd name="T4" fmla="*/ 0 w 16"/>
                <a:gd name="T5" fmla="*/ 0 h 7"/>
                <a:gd name="T6" fmla="*/ 3 w 16"/>
                <a:gd name="T7" fmla="*/ 1 h 7"/>
                <a:gd name="T8" fmla="*/ 3 w 16"/>
                <a:gd name="T9" fmla="*/ 1 h 7"/>
                <a:gd name="T10" fmla="*/ 16 w 16"/>
                <a:gd name="T11" fmla="*/ 7 h 7"/>
                <a:gd name="T12" fmla="*/ 16 w 16"/>
                <a:gd name="T13" fmla="*/ 7 h 7"/>
                <a:gd name="T14" fmla="*/ 3 w 16"/>
                <a:gd name="T15" fmla="*/ 1 h 7"/>
                <a:gd name="T16" fmla="*/ 3 w 16"/>
                <a:gd name="T17" fmla="*/ 1 h 7"/>
                <a:gd name="T18" fmla="*/ 0 w 16"/>
                <a:gd name="T19" fmla="*/ 0 h 7"/>
                <a:gd name="T20" fmla="*/ 0 w 16"/>
                <a:gd name="T21" fmla="*/ 0 h 7"/>
                <a:gd name="T22" fmla="*/ 0 w 16"/>
                <a:gd name="T2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7" y="2"/>
                    <a:pt x="12" y="4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2" y="4"/>
                    <a:pt x="7" y="2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991">
              <a:extLst>
                <a:ext uri="{FF2B5EF4-FFF2-40B4-BE49-F238E27FC236}">
                  <a16:creationId xmlns:a16="http://schemas.microsoft.com/office/drawing/2014/main" id="{A03CC168-EAA6-4716-815A-26FBBDF1F0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75838" y="941388"/>
              <a:ext cx="250825" cy="214313"/>
            </a:xfrm>
            <a:custGeom>
              <a:avLst/>
              <a:gdLst>
                <a:gd name="T0" fmla="*/ 47 w 76"/>
                <a:gd name="T1" fmla="*/ 65 h 65"/>
                <a:gd name="T2" fmla="*/ 59 w 76"/>
                <a:gd name="T3" fmla="*/ 62 h 65"/>
                <a:gd name="T4" fmla="*/ 40 w 76"/>
                <a:gd name="T5" fmla="*/ 60 h 65"/>
                <a:gd name="T6" fmla="*/ 0 w 76"/>
                <a:gd name="T7" fmla="*/ 52 h 65"/>
                <a:gd name="T8" fmla="*/ 72 w 76"/>
                <a:gd name="T9" fmla="*/ 53 h 65"/>
                <a:gd name="T10" fmla="*/ 66 w 76"/>
                <a:gd name="T11" fmla="*/ 50 h 65"/>
                <a:gd name="T12" fmla="*/ 50 w 76"/>
                <a:gd name="T13" fmla="*/ 51 h 65"/>
                <a:gd name="T14" fmla="*/ 71 w 76"/>
                <a:gd name="T15" fmla="*/ 54 h 65"/>
                <a:gd name="T16" fmla="*/ 58 w 76"/>
                <a:gd name="T17" fmla="*/ 47 h 65"/>
                <a:gd name="T18" fmla="*/ 23 w 76"/>
                <a:gd name="T19" fmla="*/ 45 h 65"/>
                <a:gd name="T20" fmla="*/ 44 w 76"/>
                <a:gd name="T21" fmla="*/ 60 h 65"/>
                <a:gd name="T22" fmla="*/ 68 w 76"/>
                <a:gd name="T23" fmla="*/ 60 h 65"/>
                <a:gd name="T24" fmla="*/ 49 w 76"/>
                <a:gd name="T25" fmla="*/ 51 h 65"/>
                <a:gd name="T26" fmla="*/ 39 w 76"/>
                <a:gd name="T27" fmla="*/ 50 h 65"/>
                <a:gd name="T28" fmla="*/ 16 w 76"/>
                <a:gd name="T29" fmla="*/ 39 h 65"/>
                <a:gd name="T30" fmla="*/ 19 w 76"/>
                <a:gd name="T31" fmla="*/ 41 h 65"/>
                <a:gd name="T32" fmla="*/ 49 w 76"/>
                <a:gd name="T33" fmla="*/ 38 h 65"/>
                <a:gd name="T34" fmla="*/ 55 w 76"/>
                <a:gd name="T35" fmla="*/ 40 h 65"/>
                <a:gd name="T36" fmla="*/ 38 w 76"/>
                <a:gd name="T37" fmla="*/ 34 h 65"/>
                <a:gd name="T38" fmla="*/ 52 w 76"/>
                <a:gd name="T39" fmla="*/ 43 h 65"/>
                <a:gd name="T40" fmla="*/ 38 w 76"/>
                <a:gd name="T41" fmla="*/ 34 h 65"/>
                <a:gd name="T42" fmla="*/ 38 w 76"/>
                <a:gd name="T43" fmla="*/ 36 h 65"/>
                <a:gd name="T44" fmla="*/ 34 w 76"/>
                <a:gd name="T45" fmla="*/ 33 h 65"/>
                <a:gd name="T46" fmla="*/ 51 w 76"/>
                <a:gd name="T47" fmla="*/ 31 h 65"/>
                <a:gd name="T48" fmla="*/ 59 w 76"/>
                <a:gd name="T49" fmla="*/ 41 h 65"/>
                <a:gd name="T50" fmla="*/ 56 w 76"/>
                <a:gd name="T51" fmla="*/ 41 h 65"/>
                <a:gd name="T52" fmla="*/ 74 w 76"/>
                <a:gd name="T53" fmla="*/ 50 h 65"/>
                <a:gd name="T54" fmla="*/ 71 w 76"/>
                <a:gd name="T55" fmla="*/ 44 h 65"/>
                <a:gd name="T56" fmla="*/ 58 w 76"/>
                <a:gd name="T57" fmla="*/ 33 h 65"/>
                <a:gd name="T58" fmla="*/ 38 w 76"/>
                <a:gd name="T59" fmla="*/ 24 h 65"/>
                <a:gd name="T60" fmla="*/ 52 w 76"/>
                <a:gd name="T61" fmla="*/ 34 h 65"/>
                <a:gd name="T62" fmla="*/ 50 w 76"/>
                <a:gd name="T63" fmla="*/ 30 h 65"/>
                <a:gd name="T64" fmla="*/ 28 w 76"/>
                <a:gd name="T65" fmla="*/ 20 h 65"/>
                <a:gd name="T66" fmla="*/ 37 w 76"/>
                <a:gd name="T67" fmla="*/ 24 h 65"/>
                <a:gd name="T68" fmla="*/ 28 w 76"/>
                <a:gd name="T69" fmla="*/ 20 h 65"/>
                <a:gd name="T70" fmla="*/ 21 w 76"/>
                <a:gd name="T71" fmla="*/ 1 h 65"/>
                <a:gd name="T72" fmla="*/ 46 w 76"/>
                <a:gd name="T73" fmla="*/ 9 h 65"/>
                <a:gd name="T74" fmla="*/ 33 w 76"/>
                <a:gd name="T75" fmla="*/ 3 h 65"/>
                <a:gd name="T76" fmla="*/ 30 w 76"/>
                <a:gd name="T77" fmla="*/ 2 h 65"/>
                <a:gd name="T78" fmla="*/ 22 w 76"/>
                <a:gd name="T7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6" h="65">
                  <a:moveTo>
                    <a:pt x="0" y="52"/>
                  </a:moveTo>
                  <a:cubicBezTo>
                    <a:pt x="12" y="59"/>
                    <a:pt x="30" y="65"/>
                    <a:pt x="47" y="65"/>
                  </a:cubicBezTo>
                  <a:cubicBezTo>
                    <a:pt x="53" y="65"/>
                    <a:pt x="59" y="64"/>
                    <a:pt x="64" y="62"/>
                  </a:cubicBezTo>
                  <a:cubicBezTo>
                    <a:pt x="63" y="62"/>
                    <a:pt x="61" y="62"/>
                    <a:pt x="59" y="62"/>
                  </a:cubicBezTo>
                  <a:cubicBezTo>
                    <a:pt x="54" y="62"/>
                    <a:pt x="48" y="62"/>
                    <a:pt x="41" y="60"/>
                  </a:cubicBezTo>
                  <a:cubicBezTo>
                    <a:pt x="41" y="60"/>
                    <a:pt x="41" y="60"/>
                    <a:pt x="40" y="60"/>
                  </a:cubicBezTo>
                  <a:cubicBezTo>
                    <a:pt x="35" y="60"/>
                    <a:pt x="28" y="59"/>
                    <a:pt x="24" y="58"/>
                  </a:cubicBezTo>
                  <a:cubicBezTo>
                    <a:pt x="8" y="54"/>
                    <a:pt x="8" y="54"/>
                    <a:pt x="0" y="52"/>
                  </a:cubicBezTo>
                  <a:moveTo>
                    <a:pt x="66" y="50"/>
                  </a:moveTo>
                  <a:cubicBezTo>
                    <a:pt x="68" y="51"/>
                    <a:pt x="70" y="52"/>
                    <a:pt x="72" y="53"/>
                  </a:cubicBezTo>
                  <a:cubicBezTo>
                    <a:pt x="72" y="52"/>
                    <a:pt x="73" y="52"/>
                    <a:pt x="73" y="51"/>
                  </a:cubicBezTo>
                  <a:cubicBezTo>
                    <a:pt x="71" y="51"/>
                    <a:pt x="69" y="51"/>
                    <a:pt x="66" y="50"/>
                  </a:cubicBezTo>
                  <a:moveTo>
                    <a:pt x="58" y="47"/>
                  </a:moveTo>
                  <a:cubicBezTo>
                    <a:pt x="60" y="49"/>
                    <a:pt x="56" y="51"/>
                    <a:pt x="50" y="51"/>
                  </a:cubicBezTo>
                  <a:cubicBezTo>
                    <a:pt x="57" y="56"/>
                    <a:pt x="65" y="58"/>
                    <a:pt x="69" y="59"/>
                  </a:cubicBezTo>
                  <a:cubicBezTo>
                    <a:pt x="70" y="57"/>
                    <a:pt x="70" y="56"/>
                    <a:pt x="71" y="54"/>
                  </a:cubicBezTo>
                  <a:cubicBezTo>
                    <a:pt x="68" y="53"/>
                    <a:pt x="65" y="51"/>
                    <a:pt x="62" y="48"/>
                  </a:cubicBezTo>
                  <a:cubicBezTo>
                    <a:pt x="61" y="48"/>
                    <a:pt x="60" y="47"/>
                    <a:pt x="58" y="47"/>
                  </a:cubicBezTo>
                  <a:moveTo>
                    <a:pt x="21" y="42"/>
                  </a:moveTo>
                  <a:cubicBezTo>
                    <a:pt x="21" y="43"/>
                    <a:pt x="22" y="44"/>
                    <a:pt x="23" y="45"/>
                  </a:cubicBezTo>
                  <a:cubicBezTo>
                    <a:pt x="29" y="50"/>
                    <a:pt x="38" y="56"/>
                    <a:pt x="45" y="58"/>
                  </a:cubicBezTo>
                  <a:cubicBezTo>
                    <a:pt x="50" y="59"/>
                    <a:pt x="49" y="59"/>
                    <a:pt x="44" y="60"/>
                  </a:cubicBezTo>
                  <a:cubicBezTo>
                    <a:pt x="49" y="61"/>
                    <a:pt x="53" y="61"/>
                    <a:pt x="57" y="61"/>
                  </a:cubicBezTo>
                  <a:cubicBezTo>
                    <a:pt x="62" y="61"/>
                    <a:pt x="66" y="61"/>
                    <a:pt x="68" y="60"/>
                  </a:cubicBezTo>
                  <a:cubicBezTo>
                    <a:pt x="68" y="60"/>
                    <a:pt x="69" y="60"/>
                    <a:pt x="69" y="60"/>
                  </a:cubicBezTo>
                  <a:cubicBezTo>
                    <a:pt x="64" y="59"/>
                    <a:pt x="56" y="56"/>
                    <a:pt x="49" y="51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46" y="51"/>
                    <a:pt x="42" y="51"/>
                    <a:pt x="39" y="50"/>
                  </a:cubicBezTo>
                  <a:cubicBezTo>
                    <a:pt x="33" y="48"/>
                    <a:pt x="26" y="44"/>
                    <a:pt x="21" y="42"/>
                  </a:cubicBezTo>
                  <a:moveTo>
                    <a:pt x="16" y="39"/>
                  </a:moveTo>
                  <a:cubicBezTo>
                    <a:pt x="16" y="39"/>
                    <a:pt x="17" y="41"/>
                    <a:pt x="20" y="43"/>
                  </a:cubicBezTo>
                  <a:cubicBezTo>
                    <a:pt x="20" y="42"/>
                    <a:pt x="19" y="42"/>
                    <a:pt x="19" y="41"/>
                  </a:cubicBezTo>
                  <a:cubicBezTo>
                    <a:pt x="17" y="40"/>
                    <a:pt x="16" y="39"/>
                    <a:pt x="16" y="39"/>
                  </a:cubicBezTo>
                  <a:moveTo>
                    <a:pt x="49" y="38"/>
                  </a:moveTo>
                  <a:cubicBezTo>
                    <a:pt x="51" y="41"/>
                    <a:pt x="55" y="44"/>
                    <a:pt x="59" y="46"/>
                  </a:cubicBezTo>
                  <a:cubicBezTo>
                    <a:pt x="58" y="44"/>
                    <a:pt x="56" y="43"/>
                    <a:pt x="55" y="40"/>
                  </a:cubicBezTo>
                  <a:cubicBezTo>
                    <a:pt x="53" y="40"/>
                    <a:pt x="51" y="39"/>
                    <a:pt x="49" y="38"/>
                  </a:cubicBezTo>
                  <a:moveTo>
                    <a:pt x="38" y="34"/>
                  </a:moveTo>
                  <a:cubicBezTo>
                    <a:pt x="39" y="35"/>
                    <a:pt x="39" y="36"/>
                    <a:pt x="39" y="37"/>
                  </a:cubicBezTo>
                  <a:cubicBezTo>
                    <a:pt x="43" y="39"/>
                    <a:pt x="48" y="41"/>
                    <a:pt x="52" y="43"/>
                  </a:cubicBezTo>
                  <a:cubicBezTo>
                    <a:pt x="50" y="41"/>
                    <a:pt x="49" y="39"/>
                    <a:pt x="47" y="37"/>
                  </a:cubicBezTo>
                  <a:cubicBezTo>
                    <a:pt x="44" y="36"/>
                    <a:pt x="41" y="35"/>
                    <a:pt x="38" y="34"/>
                  </a:cubicBezTo>
                  <a:moveTo>
                    <a:pt x="33" y="33"/>
                  </a:moveTo>
                  <a:cubicBezTo>
                    <a:pt x="30" y="33"/>
                    <a:pt x="33" y="34"/>
                    <a:pt x="38" y="36"/>
                  </a:cubicBezTo>
                  <a:cubicBezTo>
                    <a:pt x="38" y="35"/>
                    <a:pt x="38" y="34"/>
                    <a:pt x="37" y="33"/>
                  </a:cubicBezTo>
                  <a:cubicBezTo>
                    <a:pt x="36" y="33"/>
                    <a:pt x="35" y="33"/>
                    <a:pt x="34" y="33"/>
                  </a:cubicBezTo>
                  <a:cubicBezTo>
                    <a:pt x="33" y="33"/>
                    <a:pt x="33" y="33"/>
                    <a:pt x="33" y="33"/>
                  </a:cubicBezTo>
                  <a:moveTo>
                    <a:pt x="51" y="31"/>
                  </a:moveTo>
                  <a:cubicBezTo>
                    <a:pt x="52" y="32"/>
                    <a:pt x="52" y="34"/>
                    <a:pt x="53" y="35"/>
                  </a:cubicBezTo>
                  <a:cubicBezTo>
                    <a:pt x="56" y="37"/>
                    <a:pt x="59" y="39"/>
                    <a:pt x="59" y="41"/>
                  </a:cubicBezTo>
                  <a:cubicBezTo>
                    <a:pt x="59" y="41"/>
                    <a:pt x="59" y="42"/>
                    <a:pt x="58" y="42"/>
                  </a:cubicBezTo>
                  <a:cubicBezTo>
                    <a:pt x="58" y="42"/>
                    <a:pt x="57" y="41"/>
                    <a:pt x="56" y="41"/>
                  </a:cubicBezTo>
                  <a:cubicBezTo>
                    <a:pt x="58" y="43"/>
                    <a:pt x="60" y="45"/>
                    <a:pt x="62" y="47"/>
                  </a:cubicBezTo>
                  <a:cubicBezTo>
                    <a:pt x="67" y="49"/>
                    <a:pt x="71" y="49"/>
                    <a:pt x="74" y="50"/>
                  </a:cubicBezTo>
                  <a:cubicBezTo>
                    <a:pt x="75" y="49"/>
                    <a:pt x="75" y="48"/>
                    <a:pt x="76" y="47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1"/>
                    <a:pt x="63" y="37"/>
                    <a:pt x="59" y="33"/>
                  </a:cubicBezTo>
                  <a:cubicBezTo>
                    <a:pt x="59" y="33"/>
                    <a:pt x="59" y="33"/>
                    <a:pt x="58" y="33"/>
                  </a:cubicBezTo>
                  <a:cubicBezTo>
                    <a:pt x="57" y="33"/>
                    <a:pt x="54" y="33"/>
                    <a:pt x="51" y="31"/>
                  </a:cubicBezTo>
                  <a:moveTo>
                    <a:pt x="38" y="24"/>
                  </a:moveTo>
                  <a:cubicBezTo>
                    <a:pt x="39" y="25"/>
                    <a:pt x="39" y="26"/>
                    <a:pt x="39" y="26"/>
                  </a:cubicBezTo>
                  <a:cubicBezTo>
                    <a:pt x="43" y="29"/>
                    <a:pt x="48" y="32"/>
                    <a:pt x="52" y="34"/>
                  </a:cubicBezTo>
                  <a:cubicBezTo>
                    <a:pt x="51" y="33"/>
                    <a:pt x="51" y="32"/>
                    <a:pt x="51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8"/>
                    <a:pt x="42" y="26"/>
                    <a:pt x="38" y="24"/>
                  </a:cubicBezTo>
                  <a:moveTo>
                    <a:pt x="28" y="20"/>
                  </a:moveTo>
                  <a:cubicBezTo>
                    <a:pt x="28" y="20"/>
                    <a:pt x="32" y="22"/>
                    <a:pt x="36" y="25"/>
                  </a:cubicBezTo>
                  <a:cubicBezTo>
                    <a:pt x="36" y="25"/>
                    <a:pt x="37" y="24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2" y="21"/>
                    <a:pt x="28" y="20"/>
                    <a:pt x="28" y="20"/>
                  </a:cubicBezTo>
                  <a:moveTo>
                    <a:pt x="22" y="0"/>
                  </a:moveTo>
                  <a:cubicBezTo>
                    <a:pt x="22" y="0"/>
                    <a:pt x="21" y="1"/>
                    <a:pt x="21" y="1"/>
                  </a:cubicBezTo>
                  <a:cubicBezTo>
                    <a:pt x="25" y="2"/>
                    <a:pt x="38" y="7"/>
                    <a:pt x="48" y="14"/>
                  </a:cubicBezTo>
                  <a:cubicBezTo>
                    <a:pt x="47" y="12"/>
                    <a:pt x="46" y="10"/>
                    <a:pt x="46" y="9"/>
                  </a:cubicBezTo>
                  <a:cubicBezTo>
                    <a:pt x="42" y="6"/>
                    <a:pt x="37" y="4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2" y="2"/>
                    <a:pt x="31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9" y="1"/>
                    <a:pt x="24" y="0"/>
                    <a:pt x="22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992">
              <a:extLst>
                <a:ext uri="{FF2B5EF4-FFF2-40B4-BE49-F238E27FC236}">
                  <a16:creationId xmlns:a16="http://schemas.microsoft.com/office/drawing/2014/main" id="{0CE97DDC-3F2B-409C-BB9C-D22A80DB5B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8713" y="771526"/>
              <a:ext cx="207963" cy="334963"/>
            </a:xfrm>
            <a:custGeom>
              <a:avLst/>
              <a:gdLst>
                <a:gd name="T0" fmla="*/ 37 w 63"/>
                <a:gd name="T1" fmla="*/ 101 h 101"/>
                <a:gd name="T2" fmla="*/ 28 w 63"/>
                <a:gd name="T3" fmla="*/ 95 h 101"/>
                <a:gd name="T4" fmla="*/ 1 w 63"/>
                <a:gd name="T5" fmla="*/ 51 h 101"/>
                <a:gd name="T6" fmla="*/ 1 w 63"/>
                <a:gd name="T7" fmla="*/ 51 h 101"/>
                <a:gd name="T8" fmla="*/ 0 w 63"/>
                <a:gd name="T9" fmla="*/ 46 h 101"/>
                <a:gd name="T10" fmla="*/ 1 w 63"/>
                <a:gd name="T11" fmla="*/ 33 h 101"/>
                <a:gd name="T12" fmla="*/ 7 w 63"/>
                <a:gd name="T13" fmla="*/ 12 h 101"/>
                <a:gd name="T14" fmla="*/ 8 w 63"/>
                <a:gd name="T15" fmla="*/ 12 h 101"/>
                <a:gd name="T16" fmla="*/ 9 w 63"/>
                <a:gd name="T17" fmla="*/ 10 h 101"/>
                <a:gd name="T18" fmla="*/ 9 w 63"/>
                <a:gd name="T19" fmla="*/ 9 h 101"/>
                <a:gd name="T20" fmla="*/ 19 w 63"/>
                <a:gd name="T21" fmla="*/ 2 h 101"/>
                <a:gd name="T22" fmla="*/ 20 w 63"/>
                <a:gd name="T23" fmla="*/ 3 h 101"/>
                <a:gd name="T24" fmla="*/ 25 w 63"/>
                <a:gd name="T25" fmla="*/ 2 h 101"/>
                <a:gd name="T26" fmla="*/ 31 w 63"/>
                <a:gd name="T27" fmla="*/ 1 h 101"/>
                <a:gd name="T28" fmla="*/ 31 w 63"/>
                <a:gd name="T29" fmla="*/ 1 h 101"/>
                <a:gd name="T30" fmla="*/ 36 w 63"/>
                <a:gd name="T31" fmla="*/ 4 h 101"/>
                <a:gd name="T32" fmla="*/ 43 w 63"/>
                <a:gd name="T33" fmla="*/ 9 h 101"/>
                <a:gd name="T34" fmla="*/ 60 w 63"/>
                <a:gd name="T35" fmla="*/ 34 h 101"/>
                <a:gd name="T36" fmla="*/ 60 w 63"/>
                <a:gd name="T37" fmla="*/ 34 h 101"/>
                <a:gd name="T38" fmla="*/ 62 w 63"/>
                <a:gd name="T39" fmla="*/ 52 h 101"/>
                <a:gd name="T40" fmla="*/ 49 w 63"/>
                <a:gd name="T41" fmla="*/ 87 h 101"/>
                <a:gd name="T42" fmla="*/ 37 w 63"/>
                <a:gd name="T43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3" h="101">
                  <a:moveTo>
                    <a:pt x="37" y="101"/>
                  </a:moveTo>
                  <a:cubicBezTo>
                    <a:pt x="28" y="95"/>
                    <a:pt x="28" y="95"/>
                    <a:pt x="28" y="95"/>
                  </a:cubicBezTo>
                  <a:cubicBezTo>
                    <a:pt x="14" y="84"/>
                    <a:pt x="4" y="68"/>
                    <a:pt x="1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49"/>
                    <a:pt x="1" y="48"/>
                    <a:pt x="0" y="46"/>
                  </a:cubicBezTo>
                  <a:cubicBezTo>
                    <a:pt x="0" y="42"/>
                    <a:pt x="0" y="38"/>
                    <a:pt x="1" y="33"/>
                  </a:cubicBezTo>
                  <a:cubicBezTo>
                    <a:pt x="2" y="24"/>
                    <a:pt x="5" y="17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1"/>
                    <a:pt x="8" y="11"/>
                    <a:pt x="9" y="10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3" y="3"/>
                    <a:pt x="17" y="0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2" y="4"/>
                    <a:pt x="24" y="3"/>
                    <a:pt x="25" y="2"/>
                  </a:cubicBezTo>
                  <a:cubicBezTo>
                    <a:pt x="27" y="2"/>
                    <a:pt x="29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3" y="2"/>
                    <a:pt x="35" y="3"/>
                    <a:pt x="36" y="4"/>
                  </a:cubicBezTo>
                  <a:cubicBezTo>
                    <a:pt x="39" y="6"/>
                    <a:pt x="41" y="7"/>
                    <a:pt x="43" y="9"/>
                  </a:cubicBezTo>
                  <a:cubicBezTo>
                    <a:pt x="52" y="17"/>
                    <a:pt x="58" y="25"/>
                    <a:pt x="60" y="34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62" y="40"/>
                    <a:pt x="63" y="47"/>
                    <a:pt x="62" y="52"/>
                  </a:cubicBezTo>
                  <a:cubicBezTo>
                    <a:pt x="62" y="65"/>
                    <a:pt x="57" y="77"/>
                    <a:pt x="49" y="87"/>
                  </a:cubicBezTo>
                  <a:cubicBezTo>
                    <a:pt x="37" y="101"/>
                    <a:pt x="37" y="101"/>
                    <a:pt x="37" y="10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993">
              <a:extLst>
                <a:ext uri="{FF2B5EF4-FFF2-40B4-BE49-F238E27FC236}">
                  <a16:creationId xmlns:a16="http://schemas.microsoft.com/office/drawing/2014/main" id="{7AC3AEF7-E75F-477F-89AF-41B710AB58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18713" y="877888"/>
              <a:ext cx="207963" cy="219075"/>
            </a:xfrm>
            <a:custGeom>
              <a:avLst/>
              <a:gdLst>
                <a:gd name="T0" fmla="*/ 13 w 63"/>
                <a:gd name="T1" fmla="*/ 47 h 66"/>
                <a:gd name="T2" fmla="*/ 28 w 63"/>
                <a:gd name="T3" fmla="*/ 63 h 66"/>
                <a:gd name="T4" fmla="*/ 33 w 63"/>
                <a:gd name="T5" fmla="*/ 66 h 66"/>
                <a:gd name="T6" fmla="*/ 36 w 63"/>
                <a:gd name="T7" fmla="*/ 63 h 66"/>
                <a:gd name="T8" fmla="*/ 32 w 63"/>
                <a:gd name="T9" fmla="*/ 58 h 66"/>
                <a:gd name="T10" fmla="*/ 27 w 63"/>
                <a:gd name="T11" fmla="*/ 53 h 66"/>
                <a:gd name="T12" fmla="*/ 27 w 63"/>
                <a:gd name="T13" fmla="*/ 55 h 66"/>
                <a:gd name="T14" fmla="*/ 26 w 63"/>
                <a:gd name="T15" fmla="*/ 55 h 66"/>
                <a:gd name="T16" fmla="*/ 19 w 63"/>
                <a:gd name="T17" fmla="*/ 49 h 66"/>
                <a:gd name="T18" fmla="*/ 13 w 63"/>
                <a:gd name="T19" fmla="*/ 47 h 66"/>
                <a:gd name="T20" fmla="*/ 24 w 63"/>
                <a:gd name="T21" fmla="*/ 40 h 66"/>
                <a:gd name="T22" fmla="*/ 27 w 63"/>
                <a:gd name="T23" fmla="*/ 52 h 66"/>
                <a:gd name="T24" fmla="*/ 37 w 63"/>
                <a:gd name="T25" fmla="*/ 62 h 66"/>
                <a:gd name="T26" fmla="*/ 40 w 63"/>
                <a:gd name="T27" fmla="*/ 59 h 66"/>
                <a:gd name="T28" fmla="*/ 34 w 63"/>
                <a:gd name="T29" fmla="*/ 49 h 66"/>
                <a:gd name="T30" fmla="*/ 33 w 63"/>
                <a:gd name="T31" fmla="*/ 49 h 66"/>
                <a:gd name="T32" fmla="*/ 33 w 63"/>
                <a:gd name="T33" fmla="*/ 49 h 66"/>
                <a:gd name="T34" fmla="*/ 28 w 63"/>
                <a:gd name="T35" fmla="*/ 43 h 66"/>
                <a:gd name="T36" fmla="*/ 24 w 63"/>
                <a:gd name="T37" fmla="*/ 40 h 66"/>
                <a:gd name="T38" fmla="*/ 19 w 63"/>
                <a:gd name="T39" fmla="*/ 28 h 66"/>
                <a:gd name="T40" fmla="*/ 23 w 63"/>
                <a:gd name="T41" fmla="*/ 39 h 66"/>
                <a:gd name="T42" fmla="*/ 27 w 63"/>
                <a:gd name="T43" fmla="*/ 41 h 66"/>
                <a:gd name="T44" fmla="*/ 19 w 63"/>
                <a:gd name="T45" fmla="*/ 28 h 66"/>
                <a:gd name="T46" fmla="*/ 33 w 63"/>
                <a:gd name="T47" fmla="*/ 27 h 66"/>
                <a:gd name="T48" fmla="*/ 34 w 63"/>
                <a:gd name="T49" fmla="*/ 47 h 66"/>
                <a:gd name="T50" fmla="*/ 40 w 63"/>
                <a:gd name="T51" fmla="*/ 55 h 66"/>
                <a:gd name="T52" fmla="*/ 39 w 63"/>
                <a:gd name="T53" fmla="*/ 46 h 66"/>
                <a:gd name="T54" fmla="*/ 38 w 63"/>
                <a:gd name="T55" fmla="*/ 48 h 66"/>
                <a:gd name="T56" fmla="*/ 36 w 63"/>
                <a:gd name="T57" fmla="*/ 35 h 66"/>
                <a:gd name="T58" fmla="*/ 33 w 63"/>
                <a:gd name="T59" fmla="*/ 27 h 66"/>
                <a:gd name="T60" fmla="*/ 30 w 63"/>
                <a:gd name="T61" fmla="*/ 16 h 66"/>
                <a:gd name="T62" fmla="*/ 32 w 63"/>
                <a:gd name="T63" fmla="*/ 24 h 66"/>
                <a:gd name="T64" fmla="*/ 35 w 63"/>
                <a:gd name="T65" fmla="*/ 28 h 66"/>
                <a:gd name="T66" fmla="*/ 30 w 63"/>
                <a:gd name="T67" fmla="*/ 16 h 66"/>
                <a:gd name="T68" fmla="*/ 2 w 63"/>
                <a:gd name="T69" fmla="*/ 10 h 66"/>
                <a:gd name="T70" fmla="*/ 1 w 63"/>
                <a:gd name="T71" fmla="*/ 19 h 66"/>
                <a:gd name="T72" fmla="*/ 1 w 63"/>
                <a:gd name="T73" fmla="*/ 19 h 66"/>
                <a:gd name="T74" fmla="*/ 1 w 63"/>
                <a:gd name="T75" fmla="*/ 19 h 66"/>
                <a:gd name="T76" fmla="*/ 1 w 63"/>
                <a:gd name="T77" fmla="*/ 19 h 66"/>
                <a:gd name="T78" fmla="*/ 12 w 63"/>
                <a:gd name="T79" fmla="*/ 47 h 66"/>
                <a:gd name="T80" fmla="*/ 18 w 63"/>
                <a:gd name="T81" fmla="*/ 48 h 66"/>
                <a:gd name="T82" fmla="*/ 11 w 63"/>
                <a:gd name="T83" fmla="*/ 37 h 66"/>
                <a:gd name="T84" fmla="*/ 10 w 63"/>
                <a:gd name="T85" fmla="*/ 37 h 66"/>
                <a:gd name="T86" fmla="*/ 9 w 63"/>
                <a:gd name="T87" fmla="*/ 34 h 66"/>
                <a:gd name="T88" fmla="*/ 2 w 63"/>
                <a:gd name="T89" fmla="*/ 10 h 66"/>
                <a:gd name="T90" fmla="*/ 2 w 63"/>
                <a:gd name="T91" fmla="*/ 10 h 66"/>
                <a:gd name="T92" fmla="*/ 45 w 63"/>
                <a:gd name="T93" fmla="*/ 6 h 66"/>
                <a:gd name="T94" fmla="*/ 40 w 63"/>
                <a:gd name="T95" fmla="*/ 44 h 66"/>
                <a:gd name="T96" fmla="*/ 41 w 63"/>
                <a:gd name="T97" fmla="*/ 57 h 66"/>
                <a:gd name="T98" fmla="*/ 45 w 63"/>
                <a:gd name="T99" fmla="*/ 53 h 66"/>
                <a:gd name="T100" fmla="*/ 44 w 63"/>
                <a:gd name="T101" fmla="*/ 52 h 66"/>
                <a:gd name="T102" fmla="*/ 45 w 63"/>
                <a:gd name="T103" fmla="*/ 6 h 66"/>
                <a:gd name="T104" fmla="*/ 58 w 63"/>
                <a:gd name="T105" fmla="*/ 0 h 66"/>
                <a:gd name="T106" fmla="*/ 58 w 63"/>
                <a:gd name="T107" fmla="*/ 0 h 66"/>
                <a:gd name="T108" fmla="*/ 55 w 63"/>
                <a:gd name="T109" fmla="*/ 42 h 66"/>
                <a:gd name="T110" fmla="*/ 59 w 63"/>
                <a:gd name="T111" fmla="*/ 36 h 66"/>
                <a:gd name="T112" fmla="*/ 62 w 63"/>
                <a:gd name="T113" fmla="*/ 20 h 66"/>
                <a:gd name="T114" fmla="*/ 63 w 63"/>
                <a:gd name="T115" fmla="*/ 17 h 66"/>
                <a:gd name="T116" fmla="*/ 60 w 63"/>
                <a:gd name="T117" fmla="*/ 2 h 66"/>
                <a:gd name="T118" fmla="*/ 60 w 63"/>
                <a:gd name="T119" fmla="*/ 2 h 66"/>
                <a:gd name="T120" fmla="*/ 60 w 63"/>
                <a:gd name="T121" fmla="*/ 2 h 66"/>
                <a:gd name="T122" fmla="*/ 58 w 63"/>
                <a:gd name="T12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" h="66">
                  <a:moveTo>
                    <a:pt x="13" y="47"/>
                  </a:moveTo>
                  <a:cubicBezTo>
                    <a:pt x="17" y="53"/>
                    <a:pt x="22" y="58"/>
                    <a:pt x="28" y="63"/>
                  </a:cubicBezTo>
                  <a:cubicBezTo>
                    <a:pt x="33" y="66"/>
                    <a:pt x="33" y="66"/>
                    <a:pt x="33" y="66"/>
                  </a:cubicBezTo>
                  <a:cubicBezTo>
                    <a:pt x="34" y="65"/>
                    <a:pt x="35" y="64"/>
                    <a:pt x="36" y="63"/>
                  </a:cubicBezTo>
                  <a:cubicBezTo>
                    <a:pt x="35" y="61"/>
                    <a:pt x="33" y="59"/>
                    <a:pt x="32" y="58"/>
                  </a:cubicBezTo>
                  <a:cubicBezTo>
                    <a:pt x="30" y="56"/>
                    <a:pt x="29" y="55"/>
                    <a:pt x="27" y="53"/>
                  </a:cubicBezTo>
                  <a:cubicBezTo>
                    <a:pt x="27" y="54"/>
                    <a:pt x="27" y="54"/>
                    <a:pt x="27" y="55"/>
                  </a:cubicBezTo>
                  <a:cubicBezTo>
                    <a:pt x="27" y="55"/>
                    <a:pt x="27" y="55"/>
                    <a:pt x="26" y="55"/>
                  </a:cubicBezTo>
                  <a:cubicBezTo>
                    <a:pt x="25" y="55"/>
                    <a:pt x="22" y="53"/>
                    <a:pt x="19" y="49"/>
                  </a:cubicBezTo>
                  <a:cubicBezTo>
                    <a:pt x="16" y="48"/>
                    <a:pt x="14" y="48"/>
                    <a:pt x="13" y="47"/>
                  </a:cubicBezTo>
                  <a:moveTo>
                    <a:pt x="24" y="40"/>
                  </a:moveTo>
                  <a:cubicBezTo>
                    <a:pt x="25" y="45"/>
                    <a:pt x="27" y="49"/>
                    <a:pt x="27" y="52"/>
                  </a:cubicBezTo>
                  <a:cubicBezTo>
                    <a:pt x="31" y="55"/>
                    <a:pt x="34" y="58"/>
                    <a:pt x="37" y="62"/>
                  </a:cubicBezTo>
                  <a:cubicBezTo>
                    <a:pt x="38" y="61"/>
                    <a:pt x="39" y="60"/>
                    <a:pt x="40" y="59"/>
                  </a:cubicBezTo>
                  <a:cubicBezTo>
                    <a:pt x="38" y="56"/>
                    <a:pt x="37" y="53"/>
                    <a:pt x="34" y="49"/>
                  </a:cubicBezTo>
                  <a:cubicBezTo>
                    <a:pt x="34" y="49"/>
                    <a:pt x="34" y="49"/>
                    <a:pt x="33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9"/>
                    <a:pt x="30" y="46"/>
                    <a:pt x="28" y="43"/>
                  </a:cubicBezTo>
                  <a:cubicBezTo>
                    <a:pt x="27" y="42"/>
                    <a:pt x="25" y="41"/>
                    <a:pt x="24" y="40"/>
                  </a:cubicBezTo>
                  <a:moveTo>
                    <a:pt x="19" y="28"/>
                  </a:moveTo>
                  <a:cubicBezTo>
                    <a:pt x="19" y="28"/>
                    <a:pt x="21" y="33"/>
                    <a:pt x="23" y="39"/>
                  </a:cubicBezTo>
                  <a:cubicBezTo>
                    <a:pt x="25" y="40"/>
                    <a:pt x="26" y="40"/>
                    <a:pt x="27" y="41"/>
                  </a:cubicBezTo>
                  <a:cubicBezTo>
                    <a:pt x="23" y="35"/>
                    <a:pt x="19" y="28"/>
                    <a:pt x="19" y="28"/>
                  </a:cubicBezTo>
                  <a:moveTo>
                    <a:pt x="33" y="27"/>
                  </a:moveTo>
                  <a:cubicBezTo>
                    <a:pt x="34" y="33"/>
                    <a:pt x="35" y="42"/>
                    <a:pt x="34" y="47"/>
                  </a:cubicBezTo>
                  <a:cubicBezTo>
                    <a:pt x="37" y="50"/>
                    <a:pt x="38" y="53"/>
                    <a:pt x="40" y="55"/>
                  </a:cubicBezTo>
                  <a:cubicBezTo>
                    <a:pt x="40" y="53"/>
                    <a:pt x="40" y="50"/>
                    <a:pt x="39" y="46"/>
                  </a:cubicBezTo>
                  <a:cubicBezTo>
                    <a:pt x="39" y="47"/>
                    <a:pt x="39" y="47"/>
                    <a:pt x="38" y="48"/>
                  </a:cubicBezTo>
                  <a:cubicBezTo>
                    <a:pt x="38" y="43"/>
                    <a:pt x="37" y="39"/>
                    <a:pt x="36" y="35"/>
                  </a:cubicBezTo>
                  <a:cubicBezTo>
                    <a:pt x="36" y="32"/>
                    <a:pt x="34" y="29"/>
                    <a:pt x="33" y="27"/>
                  </a:cubicBezTo>
                  <a:moveTo>
                    <a:pt x="30" y="16"/>
                  </a:moveTo>
                  <a:cubicBezTo>
                    <a:pt x="30" y="16"/>
                    <a:pt x="31" y="19"/>
                    <a:pt x="32" y="24"/>
                  </a:cubicBezTo>
                  <a:cubicBezTo>
                    <a:pt x="33" y="25"/>
                    <a:pt x="34" y="27"/>
                    <a:pt x="35" y="28"/>
                  </a:cubicBezTo>
                  <a:cubicBezTo>
                    <a:pt x="33" y="21"/>
                    <a:pt x="30" y="16"/>
                    <a:pt x="30" y="16"/>
                  </a:cubicBezTo>
                  <a:moveTo>
                    <a:pt x="2" y="10"/>
                  </a:moveTo>
                  <a:cubicBezTo>
                    <a:pt x="0" y="10"/>
                    <a:pt x="1" y="18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29"/>
                    <a:pt x="6" y="38"/>
                    <a:pt x="12" y="47"/>
                  </a:cubicBezTo>
                  <a:cubicBezTo>
                    <a:pt x="14" y="47"/>
                    <a:pt x="16" y="47"/>
                    <a:pt x="18" y="48"/>
                  </a:cubicBezTo>
                  <a:cubicBezTo>
                    <a:pt x="16" y="45"/>
                    <a:pt x="13" y="41"/>
                    <a:pt x="11" y="37"/>
                  </a:cubicBezTo>
                  <a:cubicBezTo>
                    <a:pt x="11" y="37"/>
                    <a:pt x="11" y="37"/>
                    <a:pt x="10" y="37"/>
                  </a:cubicBezTo>
                  <a:cubicBezTo>
                    <a:pt x="9" y="36"/>
                    <a:pt x="9" y="35"/>
                    <a:pt x="9" y="34"/>
                  </a:cubicBezTo>
                  <a:cubicBezTo>
                    <a:pt x="6" y="27"/>
                    <a:pt x="3" y="19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45" y="6"/>
                  </a:moveTo>
                  <a:cubicBezTo>
                    <a:pt x="45" y="6"/>
                    <a:pt x="46" y="31"/>
                    <a:pt x="40" y="44"/>
                  </a:cubicBezTo>
                  <a:cubicBezTo>
                    <a:pt x="41" y="49"/>
                    <a:pt x="41" y="53"/>
                    <a:pt x="41" y="57"/>
                  </a:cubicBezTo>
                  <a:cubicBezTo>
                    <a:pt x="43" y="56"/>
                    <a:pt x="44" y="55"/>
                    <a:pt x="45" y="53"/>
                  </a:cubicBezTo>
                  <a:cubicBezTo>
                    <a:pt x="45" y="53"/>
                    <a:pt x="44" y="53"/>
                    <a:pt x="44" y="52"/>
                  </a:cubicBezTo>
                  <a:cubicBezTo>
                    <a:pt x="51" y="28"/>
                    <a:pt x="45" y="6"/>
                    <a:pt x="45" y="6"/>
                  </a:cubicBezTo>
                  <a:moveTo>
                    <a:pt x="58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63" y="20"/>
                    <a:pt x="55" y="42"/>
                  </a:cubicBezTo>
                  <a:cubicBezTo>
                    <a:pt x="57" y="40"/>
                    <a:pt x="58" y="38"/>
                    <a:pt x="59" y="36"/>
                  </a:cubicBezTo>
                  <a:cubicBezTo>
                    <a:pt x="61" y="31"/>
                    <a:pt x="62" y="26"/>
                    <a:pt x="62" y="20"/>
                  </a:cubicBezTo>
                  <a:cubicBezTo>
                    <a:pt x="62" y="19"/>
                    <a:pt x="63" y="18"/>
                    <a:pt x="63" y="17"/>
                  </a:cubicBezTo>
                  <a:cubicBezTo>
                    <a:pt x="63" y="12"/>
                    <a:pt x="62" y="7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0"/>
                    <a:pt x="59" y="0"/>
                    <a:pt x="58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994">
              <a:extLst>
                <a:ext uri="{FF2B5EF4-FFF2-40B4-BE49-F238E27FC236}">
                  <a16:creationId xmlns:a16="http://schemas.microsoft.com/office/drawing/2014/main" id="{2E2E71D6-F300-4594-8D27-B6ADE6589A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37763" y="1023938"/>
              <a:ext cx="106363" cy="106363"/>
            </a:xfrm>
            <a:custGeom>
              <a:avLst/>
              <a:gdLst>
                <a:gd name="T0" fmla="*/ 2 w 32"/>
                <a:gd name="T1" fmla="*/ 3 h 32"/>
                <a:gd name="T2" fmla="*/ 13 w 32"/>
                <a:gd name="T3" fmla="*/ 22 h 32"/>
                <a:gd name="T4" fmla="*/ 32 w 32"/>
                <a:gd name="T5" fmla="*/ 31 h 32"/>
                <a:gd name="T6" fmla="*/ 30 w 32"/>
                <a:gd name="T7" fmla="*/ 32 h 32"/>
                <a:gd name="T8" fmla="*/ 1 w 32"/>
                <a:gd name="T9" fmla="*/ 3 h 32"/>
                <a:gd name="T10" fmla="*/ 1 w 32"/>
                <a:gd name="T11" fmla="*/ 3 h 32"/>
                <a:gd name="T12" fmla="*/ 0 w 32"/>
                <a:gd name="T13" fmla="*/ 1 h 32"/>
                <a:gd name="T14" fmla="*/ 2 w 32"/>
                <a:gd name="T15" fmla="*/ 1 h 32"/>
                <a:gd name="T16" fmla="*/ 2 w 32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2">
                  <a:moveTo>
                    <a:pt x="2" y="3"/>
                  </a:moveTo>
                  <a:cubicBezTo>
                    <a:pt x="3" y="7"/>
                    <a:pt x="5" y="16"/>
                    <a:pt x="13" y="22"/>
                  </a:cubicBezTo>
                  <a:cubicBezTo>
                    <a:pt x="24" y="30"/>
                    <a:pt x="32" y="31"/>
                    <a:pt x="32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6" y="28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2" y="1"/>
                  </a:cubicBezTo>
                  <a:cubicBezTo>
                    <a:pt x="3" y="3"/>
                    <a:pt x="2" y="3"/>
                    <a:pt x="2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995">
              <a:extLst>
                <a:ext uri="{FF2B5EF4-FFF2-40B4-BE49-F238E27FC236}">
                  <a16:creationId xmlns:a16="http://schemas.microsoft.com/office/drawing/2014/main" id="{40EEC75E-A3D5-47C8-AEAE-A8F440088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8238" y="1003301"/>
              <a:ext cx="119063" cy="103188"/>
            </a:xfrm>
            <a:custGeom>
              <a:avLst/>
              <a:gdLst>
                <a:gd name="T0" fmla="*/ 34 w 36"/>
                <a:gd name="T1" fmla="*/ 31 h 31"/>
                <a:gd name="T2" fmla="*/ 36 w 36"/>
                <a:gd name="T3" fmla="*/ 31 h 31"/>
                <a:gd name="T4" fmla="*/ 3 w 36"/>
                <a:gd name="T5" fmla="*/ 3 h 31"/>
                <a:gd name="T6" fmla="*/ 2 w 36"/>
                <a:gd name="T7" fmla="*/ 0 h 31"/>
                <a:gd name="T8" fmla="*/ 2 w 36"/>
                <a:gd name="T9" fmla="*/ 3 h 31"/>
                <a:gd name="T10" fmla="*/ 2 w 36"/>
                <a:gd name="T11" fmla="*/ 3 h 31"/>
                <a:gd name="T12" fmla="*/ 10 w 36"/>
                <a:gd name="T13" fmla="*/ 15 h 31"/>
                <a:gd name="T14" fmla="*/ 34 w 36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1">
                  <a:moveTo>
                    <a:pt x="34" y="31"/>
                  </a:moveTo>
                  <a:cubicBezTo>
                    <a:pt x="36" y="31"/>
                    <a:pt x="36" y="31"/>
                    <a:pt x="36" y="31"/>
                  </a:cubicBezTo>
                  <a:cubicBezTo>
                    <a:pt x="36" y="31"/>
                    <a:pt x="11" y="21"/>
                    <a:pt x="3" y="3"/>
                  </a:cubicBezTo>
                  <a:cubicBezTo>
                    <a:pt x="3" y="3"/>
                    <a:pt x="3" y="1"/>
                    <a:pt x="2" y="0"/>
                  </a:cubicBezTo>
                  <a:cubicBezTo>
                    <a:pt x="1" y="0"/>
                    <a:pt x="0" y="2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6"/>
                    <a:pt x="7" y="11"/>
                    <a:pt x="10" y="15"/>
                  </a:cubicBezTo>
                  <a:cubicBezTo>
                    <a:pt x="17" y="22"/>
                    <a:pt x="30" y="29"/>
                    <a:pt x="34" y="31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996">
              <a:extLst>
                <a:ext uri="{FF2B5EF4-FFF2-40B4-BE49-F238E27FC236}">
                  <a16:creationId xmlns:a16="http://schemas.microsoft.com/office/drawing/2014/main" id="{FD675139-1D5B-493D-9E4F-53ECA0931C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5063" y="893763"/>
              <a:ext cx="155575" cy="219075"/>
            </a:xfrm>
            <a:custGeom>
              <a:avLst/>
              <a:gdLst>
                <a:gd name="T0" fmla="*/ 6 w 47"/>
                <a:gd name="T1" fmla="*/ 2 h 66"/>
                <a:gd name="T2" fmla="*/ 3 w 47"/>
                <a:gd name="T3" fmla="*/ 1 h 66"/>
                <a:gd name="T4" fmla="*/ 7 w 47"/>
                <a:gd name="T5" fmla="*/ 4 h 66"/>
                <a:gd name="T6" fmla="*/ 37 w 47"/>
                <a:gd name="T7" fmla="*/ 65 h 66"/>
                <a:gd name="T8" fmla="*/ 39 w 47"/>
                <a:gd name="T9" fmla="*/ 66 h 66"/>
                <a:gd name="T10" fmla="*/ 6 w 47"/>
                <a:gd name="T11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66">
                  <a:moveTo>
                    <a:pt x="6" y="2"/>
                  </a:moveTo>
                  <a:cubicBezTo>
                    <a:pt x="5" y="1"/>
                    <a:pt x="4" y="0"/>
                    <a:pt x="3" y="1"/>
                  </a:cubicBezTo>
                  <a:cubicBezTo>
                    <a:pt x="0" y="3"/>
                    <a:pt x="5" y="7"/>
                    <a:pt x="7" y="4"/>
                  </a:cubicBezTo>
                  <a:cubicBezTo>
                    <a:pt x="47" y="15"/>
                    <a:pt x="37" y="65"/>
                    <a:pt x="37" y="65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5"/>
                    <a:pt x="47" y="13"/>
                    <a:pt x="6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997">
              <a:extLst>
                <a:ext uri="{FF2B5EF4-FFF2-40B4-BE49-F238E27FC236}">
                  <a16:creationId xmlns:a16="http://schemas.microsoft.com/office/drawing/2014/main" id="{B7CB4ACD-88F6-4E4A-9E4D-E934A6B5D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5851" y="1042988"/>
              <a:ext cx="125413" cy="115888"/>
            </a:xfrm>
            <a:custGeom>
              <a:avLst/>
              <a:gdLst>
                <a:gd name="T0" fmla="*/ 1 w 38"/>
                <a:gd name="T1" fmla="*/ 4 h 35"/>
                <a:gd name="T2" fmla="*/ 1 w 38"/>
                <a:gd name="T3" fmla="*/ 1 h 35"/>
                <a:gd name="T4" fmla="*/ 2 w 38"/>
                <a:gd name="T5" fmla="*/ 5 h 35"/>
                <a:gd name="T6" fmla="*/ 38 w 38"/>
                <a:gd name="T7" fmla="*/ 33 h 35"/>
                <a:gd name="T8" fmla="*/ 38 w 38"/>
                <a:gd name="T9" fmla="*/ 35 h 35"/>
                <a:gd name="T10" fmla="*/ 1 w 38"/>
                <a:gd name="T11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5">
                  <a:moveTo>
                    <a:pt x="1" y="4"/>
                  </a:move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4" y="4"/>
                    <a:pt x="2" y="5"/>
                  </a:cubicBezTo>
                  <a:cubicBezTo>
                    <a:pt x="3" y="32"/>
                    <a:pt x="38" y="33"/>
                    <a:pt x="38" y="33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2" y="32"/>
                    <a:pt x="1" y="4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998">
              <a:extLst>
                <a:ext uri="{FF2B5EF4-FFF2-40B4-BE49-F238E27FC236}">
                  <a16:creationId xmlns:a16="http://schemas.microsoft.com/office/drawing/2014/main" id="{0CD0FC00-9479-43F2-8DDB-88A5CE8270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7926" y="947738"/>
              <a:ext cx="107950" cy="134938"/>
            </a:xfrm>
            <a:custGeom>
              <a:avLst/>
              <a:gdLst>
                <a:gd name="T0" fmla="*/ 4 w 33"/>
                <a:gd name="T1" fmla="*/ 1 h 41"/>
                <a:gd name="T2" fmla="*/ 2 w 33"/>
                <a:gd name="T3" fmla="*/ 1 h 41"/>
                <a:gd name="T4" fmla="*/ 5 w 33"/>
                <a:gd name="T5" fmla="*/ 3 h 41"/>
                <a:gd name="T6" fmla="*/ 30 w 33"/>
                <a:gd name="T7" fmla="*/ 41 h 41"/>
                <a:gd name="T8" fmla="*/ 32 w 33"/>
                <a:gd name="T9" fmla="*/ 41 h 41"/>
                <a:gd name="T10" fmla="*/ 4 w 33"/>
                <a:gd name="T11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41">
                  <a:moveTo>
                    <a:pt x="4" y="1"/>
                  </a:moveTo>
                  <a:cubicBezTo>
                    <a:pt x="3" y="1"/>
                    <a:pt x="2" y="0"/>
                    <a:pt x="2" y="1"/>
                  </a:cubicBezTo>
                  <a:cubicBezTo>
                    <a:pt x="0" y="2"/>
                    <a:pt x="4" y="5"/>
                    <a:pt x="5" y="3"/>
                  </a:cubicBezTo>
                  <a:cubicBezTo>
                    <a:pt x="33" y="6"/>
                    <a:pt x="30" y="41"/>
                    <a:pt x="30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2" y="5"/>
                    <a:pt x="4" y="1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999">
              <a:extLst>
                <a:ext uri="{FF2B5EF4-FFF2-40B4-BE49-F238E27FC236}">
                  <a16:creationId xmlns:a16="http://schemas.microsoft.com/office/drawing/2014/main" id="{54ECC8B5-0E55-4B7B-A261-580963D20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5051" y="1042988"/>
              <a:ext cx="192088" cy="133350"/>
            </a:xfrm>
            <a:custGeom>
              <a:avLst/>
              <a:gdLst>
                <a:gd name="T0" fmla="*/ 2 w 58"/>
                <a:gd name="T1" fmla="*/ 5 h 40"/>
                <a:gd name="T2" fmla="*/ 1 w 58"/>
                <a:gd name="T3" fmla="*/ 2 h 40"/>
                <a:gd name="T4" fmla="*/ 4 w 58"/>
                <a:gd name="T5" fmla="*/ 6 h 40"/>
                <a:gd name="T6" fmla="*/ 58 w 58"/>
                <a:gd name="T7" fmla="*/ 28 h 40"/>
                <a:gd name="T8" fmla="*/ 58 w 58"/>
                <a:gd name="T9" fmla="*/ 30 h 40"/>
                <a:gd name="T10" fmla="*/ 2 w 58"/>
                <a:gd name="T11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40">
                  <a:moveTo>
                    <a:pt x="2" y="5"/>
                  </a:moveTo>
                  <a:cubicBezTo>
                    <a:pt x="1" y="4"/>
                    <a:pt x="0" y="3"/>
                    <a:pt x="1" y="2"/>
                  </a:cubicBezTo>
                  <a:cubicBezTo>
                    <a:pt x="2" y="0"/>
                    <a:pt x="6" y="4"/>
                    <a:pt x="4" y="6"/>
                  </a:cubicBezTo>
                  <a:cubicBezTo>
                    <a:pt x="15" y="39"/>
                    <a:pt x="57" y="28"/>
                    <a:pt x="58" y="28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30"/>
                    <a:pt x="13" y="40"/>
                    <a:pt x="2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000">
              <a:extLst>
                <a:ext uri="{FF2B5EF4-FFF2-40B4-BE49-F238E27FC236}">
                  <a16:creationId xmlns:a16="http://schemas.microsoft.com/office/drawing/2014/main" id="{06F6339B-CEC0-42E0-BFA5-D11F7804F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1726" y="1017588"/>
              <a:ext cx="119063" cy="122238"/>
            </a:xfrm>
            <a:custGeom>
              <a:avLst/>
              <a:gdLst>
                <a:gd name="T0" fmla="*/ 2 w 36"/>
                <a:gd name="T1" fmla="*/ 3 h 37"/>
                <a:gd name="T2" fmla="*/ 2 w 36"/>
                <a:gd name="T3" fmla="*/ 1 h 37"/>
                <a:gd name="T4" fmla="*/ 3 w 36"/>
                <a:gd name="T5" fmla="*/ 4 h 37"/>
                <a:gd name="T6" fmla="*/ 36 w 36"/>
                <a:gd name="T7" fmla="*/ 36 h 37"/>
                <a:gd name="T8" fmla="*/ 36 w 36"/>
                <a:gd name="T9" fmla="*/ 37 h 37"/>
                <a:gd name="T10" fmla="*/ 2 w 36"/>
                <a:gd name="T11" fmla="*/ 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7">
                  <a:moveTo>
                    <a:pt x="2" y="3"/>
                  </a:moveTo>
                  <a:cubicBezTo>
                    <a:pt x="2" y="3"/>
                    <a:pt x="1" y="1"/>
                    <a:pt x="2" y="1"/>
                  </a:cubicBezTo>
                  <a:cubicBezTo>
                    <a:pt x="3" y="0"/>
                    <a:pt x="5" y="4"/>
                    <a:pt x="3" y="4"/>
                  </a:cubicBezTo>
                  <a:cubicBezTo>
                    <a:pt x="2" y="32"/>
                    <a:pt x="36" y="36"/>
                    <a:pt x="36" y="36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0" y="32"/>
                    <a:pt x="2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001">
              <a:extLst>
                <a:ext uri="{FF2B5EF4-FFF2-40B4-BE49-F238E27FC236}">
                  <a16:creationId xmlns:a16="http://schemas.microsoft.com/office/drawing/2014/main" id="{0516B6C7-70D8-40BC-9293-A229CEF5A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4113" y="990601"/>
              <a:ext cx="115888" cy="98425"/>
            </a:xfrm>
            <a:custGeom>
              <a:avLst/>
              <a:gdLst>
                <a:gd name="T0" fmla="*/ 4 w 35"/>
                <a:gd name="T1" fmla="*/ 2 h 30"/>
                <a:gd name="T2" fmla="*/ 24 w 35"/>
                <a:gd name="T3" fmla="*/ 13 h 30"/>
                <a:gd name="T4" fmla="*/ 34 w 35"/>
                <a:gd name="T5" fmla="*/ 30 h 30"/>
                <a:gd name="T6" fmla="*/ 35 w 35"/>
                <a:gd name="T7" fmla="*/ 29 h 30"/>
                <a:gd name="T8" fmla="*/ 4 w 35"/>
                <a:gd name="T9" fmla="*/ 2 h 30"/>
                <a:gd name="T10" fmla="*/ 4 w 35"/>
                <a:gd name="T11" fmla="*/ 2 h 30"/>
                <a:gd name="T12" fmla="*/ 2 w 35"/>
                <a:gd name="T13" fmla="*/ 0 h 30"/>
                <a:gd name="T14" fmla="*/ 2 w 35"/>
                <a:gd name="T15" fmla="*/ 3 h 30"/>
                <a:gd name="T16" fmla="*/ 4 w 35"/>
                <a:gd name="T1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0">
                  <a:moveTo>
                    <a:pt x="4" y="2"/>
                  </a:moveTo>
                  <a:cubicBezTo>
                    <a:pt x="8" y="3"/>
                    <a:pt x="17" y="5"/>
                    <a:pt x="24" y="13"/>
                  </a:cubicBezTo>
                  <a:cubicBezTo>
                    <a:pt x="32" y="22"/>
                    <a:pt x="34" y="30"/>
                    <a:pt x="34" y="30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29" y="5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1"/>
                    <a:pt x="2" y="0"/>
                  </a:cubicBezTo>
                  <a:cubicBezTo>
                    <a:pt x="1" y="0"/>
                    <a:pt x="0" y="2"/>
                    <a:pt x="2" y="3"/>
                  </a:cubicBezTo>
                  <a:cubicBezTo>
                    <a:pt x="4" y="3"/>
                    <a:pt x="4" y="3"/>
                    <a:pt x="4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002">
              <a:extLst>
                <a:ext uri="{FF2B5EF4-FFF2-40B4-BE49-F238E27FC236}">
                  <a16:creationId xmlns:a16="http://schemas.microsoft.com/office/drawing/2014/main" id="{865019CF-EA44-4359-9D26-7F3AA59B0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4113" y="1027113"/>
              <a:ext cx="115888" cy="98425"/>
            </a:xfrm>
            <a:custGeom>
              <a:avLst/>
              <a:gdLst>
                <a:gd name="T0" fmla="*/ 4 w 35"/>
                <a:gd name="T1" fmla="*/ 2 h 30"/>
                <a:gd name="T2" fmla="*/ 24 w 35"/>
                <a:gd name="T3" fmla="*/ 13 h 30"/>
                <a:gd name="T4" fmla="*/ 33 w 35"/>
                <a:gd name="T5" fmla="*/ 30 h 30"/>
                <a:gd name="T6" fmla="*/ 35 w 35"/>
                <a:gd name="T7" fmla="*/ 29 h 30"/>
                <a:gd name="T8" fmla="*/ 4 w 35"/>
                <a:gd name="T9" fmla="*/ 2 h 30"/>
                <a:gd name="T10" fmla="*/ 4 w 35"/>
                <a:gd name="T11" fmla="*/ 2 h 30"/>
                <a:gd name="T12" fmla="*/ 2 w 35"/>
                <a:gd name="T13" fmla="*/ 0 h 30"/>
                <a:gd name="T14" fmla="*/ 2 w 35"/>
                <a:gd name="T15" fmla="*/ 3 h 30"/>
                <a:gd name="T16" fmla="*/ 4 w 35"/>
                <a:gd name="T1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0">
                  <a:moveTo>
                    <a:pt x="4" y="2"/>
                  </a:moveTo>
                  <a:cubicBezTo>
                    <a:pt x="8" y="3"/>
                    <a:pt x="17" y="5"/>
                    <a:pt x="24" y="13"/>
                  </a:cubicBezTo>
                  <a:cubicBezTo>
                    <a:pt x="32" y="22"/>
                    <a:pt x="33" y="30"/>
                    <a:pt x="33" y="30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29" y="5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1"/>
                    <a:pt x="2" y="1"/>
                    <a:pt x="2" y="0"/>
                  </a:cubicBezTo>
                  <a:cubicBezTo>
                    <a:pt x="0" y="0"/>
                    <a:pt x="0" y="2"/>
                    <a:pt x="2" y="3"/>
                  </a:cubicBezTo>
                  <a:cubicBezTo>
                    <a:pt x="4" y="3"/>
                    <a:pt x="4" y="3"/>
                    <a:pt x="4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003">
              <a:extLst>
                <a:ext uri="{FF2B5EF4-FFF2-40B4-BE49-F238E27FC236}">
                  <a16:creationId xmlns:a16="http://schemas.microsoft.com/office/drawing/2014/main" id="{8A597617-6518-4B70-8E4A-E7C1F9B93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0776" y="1033463"/>
              <a:ext cx="133350" cy="85725"/>
            </a:xfrm>
            <a:custGeom>
              <a:avLst/>
              <a:gdLst>
                <a:gd name="T0" fmla="*/ 3 w 40"/>
                <a:gd name="T1" fmla="*/ 4 h 26"/>
                <a:gd name="T2" fmla="*/ 20 w 40"/>
                <a:gd name="T3" fmla="*/ 19 h 26"/>
                <a:gd name="T4" fmla="*/ 40 w 40"/>
                <a:gd name="T5" fmla="*/ 22 h 26"/>
                <a:gd name="T6" fmla="*/ 39 w 40"/>
                <a:gd name="T7" fmla="*/ 23 h 26"/>
                <a:gd name="T8" fmla="*/ 3 w 40"/>
                <a:gd name="T9" fmla="*/ 4 h 26"/>
                <a:gd name="T10" fmla="*/ 3 w 40"/>
                <a:gd name="T11" fmla="*/ 4 h 26"/>
                <a:gd name="T12" fmla="*/ 1 w 40"/>
                <a:gd name="T13" fmla="*/ 2 h 26"/>
                <a:gd name="T14" fmla="*/ 3 w 40"/>
                <a:gd name="T15" fmla="*/ 2 h 26"/>
                <a:gd name="T16" fmla="*/ 3 w 40"/>
                <a:gd name="T17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6">
                  <a:moveTo>
                    <a:pt x="3" y="4"/>
                  </a:moveTo>
                  <a:cubicBezTo>
                    <a:pt x="5" y="7"/>
                    <a:pt x="11" y="15"/>
                    <a:pt x="20" y="19"/>
                  </a:cubicBezTo>
                  <a:cubicBezTo>
                    <a:pt x="32" y="23"/>
                    <a:pt x="40" y="22"/>
                    <a:pt x="40" y="22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23"/>
                    <a:pt x="15" y="26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1" y="3"/>
                    <a:pt x="1" y="2"/>
                  </a:cubicBezTo>
                  <a:cubicBezTo>
                    <a:pt x="0" y="1"/>
                    <a:pt x="2" y="0"/>
                    <a:pt x="3" y="2"/>
                  </a:cubicBezTo>
                  <a:cubicBezTo>
                    <a:pt x="4" y="3"/>
                    <a:pt x="4" y="4"/>
                    <a:pt x="3" y="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004">
              <a:extLst>
                <a:ext uri="{FF2B5EF4-FFF2-40B4-BE49-F238E27FC236}">
                  <a16:creationId xmlns:a16="http://schemas.microsoft.com/office/drawing/2014/main" id="{FA9A1157-E938-4B1B-85F4-461C7BD7E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5526" y="862013"/>
              <a:ext cx="360363" cy="423863"/>
            </a:xfrm>
            <a:custGeom>
              <a:avLst/>
              <a:gdLst>
                <a:gd name="T0" fmla="*/ 29 w 109"/>
                <a:gd name="T1" fmla="*/ 110 h 128"/>
                <a:gd name="T2" fmla="*/ 33 w 109"/>
                <a:gd name="T3" fmla="*/ 106 h 128"/>
                <a:gd name="T4" fmla="*/ 34 w 109"/>
                <a:gd name="T5" fmla="*/ 106 h 128"/>
                <a:gd name="T6" fmla="*/ 59 w 109"/>
                <a:gd name="T7" fmla="*/ 78 h 128"/>
                <a:gd name="T8" fmla="*/ 67 w 109"/>
                <a:gd name="T9" fmla="*/ 67 h 128"/>
                <a:gd name="T10" fmla="*/ 67 w 109"/>
                <a:gd name="T11" fmla="*/ 67 h 128"/>
                <a:gd name="T12" fmla="*/ 72 w 109"/>
                <a:gd name="T13" fmla="*/ 63 h 128"/>
                <a:gd name="T14" fmla="*/ 95 w 109"/>
                <a:gd name="T15" fmla="*/ 33 h 128"/>
                <a:gd name="T16" fmla="*/ 96 w 109"/>
                <a:gd name="T17" fmla="*/ 31 h 128"/>
                <a:gd name="T18" fmla="*/ 107 w 109"/>
                <a:gd name="T19" fmla="*/ 19 h 128"/>
                <a:gd name="T20" fmla="*/ 104 w 109"/>
                <a:gd name="T21" fmla="*/ 42 h 128"/>
                <a:gd name="T22" fmla="*/ 97 w 109"/>
                <a:gd name="T23" fmla="*/ 61 h 128"/>
                <a:gd name="T24" fmla="*/ 97 w 109"/>
                <a:gd name="T25" fmla="*/ 61 h 128"/>
                <a:gd name="T26" fmla="*/ 97 w 109"/>
                <a:gd name="T27" fmla="*/ 62 h 128"/>
                <a:gd name="T28" fmla="*/ 96 w 109"/>
                <a:gd name="T29" fmla="*/ 62 h 128"/>
                <a:gd name="T30" fmla="*/ 96 w 109"/>
                <a:gd name="T31" fmla="*/ 63 h 128"/>
                <a:gd name="T32" fmla="*/ 90 w 109"/>
                <a:gd name="T33" fmla="*/ 71 h 128"/>
                <a:gd name="T34" fmla="*/ 73 w 109"/>
                <a:gd name="T35" fmla="*/ 81 h 128"/>
                <a:gd name="T36" fmla="*/ 68 w 109"/>
                <a:gd name="T37" fmla="*/ 85 h 128"/>
                <a:gd name="T38" fmla="*/ 61 w 109"/>
                <a:gd name="T39" fmla="*/ 99 h 128"/>
                <a:gd name="T40" fmla="*/ 49 w 109"/>
                <a:gd name="T41" fmla="*/ 112 h 128"/>
                <a:gd name="T42" fmla="*/ 49 w 109"/>
                <a:gd name="T43" fmla="*/ 112 h 128"/>
                <a:gd name="T44" fmla="*/ 36 w 109"/>
                <a:gd name="T45" fmla="*/ 121 h 128"/>
                <a:gd name="T46" fmla="*/ 24 w 109"/>
                <a:gd name="T47" fmla="*/ 125 h 128"/>
                <a:gd name="T48" fmla="*/ 29 w 109"/>
                <a:gd name="T49" fmla="*/ 11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9" h="128">
                  <a:moveTo>
                    <a:pt x="29" y="110"/>
                  </a:moveTo>
                  <a:cubicBezTo>
                    <a:pt x="31" y="109"/>
                    <a:pt x="32" y="108"/>
                    <a:pt x="33" y="106"/>
                  </a:cubicBezTo>
                  <a:cubicBezTo>
                    <a:pt x="34" y="106"/>
                    <a:pt x="34" y="106"/>
                    <a:pt x="34" y="106"/>
                  </a:cubicBezTo>
                  <a:cubicBezTo>
                    <a:pt x="44" y="98"/>
                    <a:pt x="54" y="93"/>
                    <a:pt x="59" y="78"/>
                  </a:cubicBezTo>
                  <a:cubicBezTo>
                    <a:pt x="59" y="78"/>
                    <a:pt x="62" y="73"/>
                    <a:pt x="67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8" y="66"/>
                    <a:pt x="70" y="64"/>
                    <a:pt x="72" y="63"/>
                  </a:cubicBezTo>
                  <a:cubicBezTo>
                    <a:pt x="78" y="57"/>
                    <a:pt x="91" y="42"/>
                    <a:pt x="95" y="33"/>
                  </a:cubicBezTo>
                  <a:cubicBezTo>
                    <a:pt x="95" y="32"/>
                    <a:pt x="96" y="32"/>
                    <a:pt x="96" y="31"/>
                  </a:cubicBezTo>
                  <a:cubicBezTo>
                    <a:pt x="107" y="0"/>
                    <a:pt x="109" y="14"/>
                    <a:pt x="107" y="19"/>
                  </a:cubicBezTo>
                  <a:cubicBezTo>
                    <a:pt x="106" y="25"/>
                    <a:pt x="106" y="33"/>
                    <a:pt x="104" y="42"/>
                  </a:cubicBezTo>
                  <a:cubicBezTo>
                    <a:pt x="103" y="48"/>
                    <a:pt x="101" y="55"/>
                    <a:pt x="97" y="61"/>
                  </a:cubicBezTo>
                  <a:cubicBezTo>
                    <a:pt x="97" y="61"/>
                    <a:pt x="97" y="61"/>
                    <a:pt x="97" y="61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6" y="63"/>
                    <a:pt x="96" y="63"/>
                    <a:pt x="96" y="63"/>
                  </a:cubicBezTo>
                  <a:cubicBezTo>
                    <a:pt x="94" y="66"/>
                    <a:pt x="92" y="68"/>
                    <a:pt x="90" y="71"/>
                  </a:cubicBezTo>
                  <a:cubicBezTo>
                    <a:pt x="83" y="78"/>
                    <a:pt x="78" y="81"/>
                    <a:pt x="73" y="81"/>
                  </a:cubicBezTo>
                  <a:cubicBezTo>
                    <a:pt x="71" y="81"/>
                    <a:pt x="69" y="83"/>
                    <a:pt x="68" y="85"/>
                  </a:cubicBezTo>
                  <a:cubicBezTo>
                    <a:pt x="67" y="89"/>
                    <a:pt x="65" y="94"/>
                    <a:pt x="61" y="99"/>
                  </a:cubicBezTo>
                  <a:cubicBezTo>
                    <a:pt x="57" y="105"/>
                    <a:pt x="53" y="109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5" y="116"/>
                    <a:pt x="40" y="119"/>
                    <a:pt x="36" y="121"/>
                  </a:cubicBezTo>
                  <a:cubicBezTo>
                    <a:pt x="31" y="123"/>
                    <a:pt x="27" y="125"/>
                    <a:pt x="24" y="125"/>
                  </a:cubicBezTo>
                  <a:cubicBezTo>
                    <a:pt x="0" y="128"/>
                    <a:pt x="16" y="121"/>
                    <a:pt x="29" y="11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005">
              <a:extLst>
                <a:ext uri="{FF2B5EF4-FFF2-40B4-BE49-F238E27FC236}">
                  <a16:creationId xmlns:a16="http://schemas.microsoft.com/office/drawing/2014/main" id="{A156E165-983A-46F6-A3F4-79F59B3E8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71101" y="1049338"/>
              <a:ext cx="168275" cy="185738"/>
            </a:xfrm>
            <a:custGeom>
              <a:avLst/>
              <a:gdLst>
                <a:gd name="T0" fmla="*/ 38 w 51"/>
                <a:gd name="T1" fmla="*/ 0 h 56"/>
                <a:gd name="T2" fmla="*/ 35 w 51"/>
                <a:gd name="T3" fmla="*/ 10 h 56"/>
                <a:gd name="T4" fmla="*/ 27 w 51"/>
                <a:gd name="T5" fmla="*/ 20 h 56"/>
                <a:gd name="T6" fmla="*/ 27 w 51"/>
                <a:gd name="T7" fmla="*/ 20 h 56"/>
                <a:gd name="T8" fmla="*/ 26 w 51"/>
                <a:gd name="T9" fmla="*/ 10 h 56"/>
                <a:gd name="T10" fmla="*/ 25 w 51"/>
                <a:gd name="T11" fmla="*/ 18 h 56"/>
                <a:gd name="T12" fmla="*/ 23 w 51"/>
                <a:gd name="T13" fmla="*/ 22 h 56"/>
                <a:gd name="T14" fmla="*/ 12 w 51"/>
                <a:gd name="T15" fmla="*/ 27 h 56"/>
                <a:gd name="T16" fmla="*/ 14 w 51"/>
                <a:gd name="T17" fmla="*/ 28 h 56"/>
                <a:gd name="T18" fmla="*/ 18 w 51"/>
                <a:gd name="T19" fmla="*/ 26 h 56"/>
                <a:gd name="T20" fmla="*/ 20 w 51"/>
                <a:gd name="T21" fmla="*/ 25 h 56"/>
                <a:gd name="T22" fmla="*/ 20 w 51"/>
                <a:gd name="T23" fmla="*/ 25 h 56"/>
                <a:gd name="T24" fmla="*/ 14 w 51"/>
                <a:gd name="T25" fmla="*/ 33 h 56"/>
                <a:gd name="T26" fmla="*/ 1 w 51"/>
                <a:gd name="T27" fmla="*/ 42 h 56"/>
                <a:gd name="T28" fmla="*/ 15 w 51"/>
                <a:gd name="T29" fmla="*/ 34 h 56"/>
                <a:gd name="T30" fmla="*/ 15 w 51"/>
                <a:gd name="T31" fmla="*/ 34 h 56"/>
                <a:gd name="T32" fmla="*/ 12 w 51"/>
                <a:gd name="T33" fmla="*/ 43 h 56"/>
                <a:gd name="T34" fmla="*/ 1 w 51"/>
                <a:gd name="T35" fmla="*/ 56 h 56"/>
                <a:gd name="T36" fmla="*/ 2 w 51"/>
                <a:gd name="T37" fmla="*/ 55 h 56"/>
                <a:gd name="T38" fmla="*/ 2 w 51"/>
                <a:gd name="T39" fmla="*/ 55 h 56"/>
                <a:gd name="T40" fmla="*/ 14 w 51"/>
                <a:gd name="T41" fmla="*/ 42 h 56"/>
                <a:gd name="T42" fmla="*/ 21 w 51"/>
                <a:gd name="T43" fmla="*/ 28 h 56"/>
                <a:gd name="T44" fmla="*/ 26 w 51"/>
                <a:gd name="T45" fmla="*/ 24 h 56"/>
                <a:gd name="T46" fmla="*/ 43 w 51"/>
                <a:gd name="T47" fmla="*/ 14 h 56"/>
                <a:gd name="T48" fmla="*/ 49 w 51"/>
                <a:gd name="T49" fmla="*/ 6 h 56"/>
                <a:gd name="T50" fmla="*/ 49 w 51"/>
                <a:gd name="T51" fmla="*/ 5 h 56"/>
                <a:gd name="T52" fmla="*/ 50 w 51"/>
                <a:gd name="T53" fmla="*/ 5 h 56"/>
                <a:gd name="T54" fmla="*/ 50 w 51"/>
                <a:gd name="T55" fmla="*/ 4 h 56"/>
                <a:gd name="T56" fmla="*/ 50 w 51"/>
                <a:gd name="T57" fmla="*/ 4 h 56"/>
                <a:gd name="T58" fmla="*/ 51 w 51"/>
                <a:gd name="T59" fmla="*/ 0 h 56"/>
                <a:gd name="T60" fmla="*/ 51 w 51"/>
                <a:gd name="T61" fmla="*/ 0 h 56"/>
                <a:gd name="T62" fmla="*/ 34 w 51"/>
                <a:gd name="T63" fmla="*/ 19 h 56"/>
                <a:gd name="T64" fmla="*/ 31 w 51"/>
                <a:gd name="T65" fmla="*/ 19 h 56"/>
                <a:gd name="T66" fmla="*/ 38 w 51"/>
                <a:gd name="T67" fmla="*/ 3 h 56"/>
                <a:gd name="T68" fmla="*/ 38 w 51"/>
                <a:gd name="T6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" h="56">
                  <a:moveTo>
                    <a:pt x="38" y="0"/>
                  </a:moveTo>
                  <a:cubicBezTo>
                    <a:pt x="38" y="0"/>
                    <a:pt x="37" y="3"/>
                    <a:pt x="35" y="10"/>
                  </a:cubicBezTo>
                  <a:cubicBezTo>
                    <a:pt x="33" y="16"/>
                    <a:pt x="29" y="18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6" y="20"/>
                    <a:pt x="29" y="14"/>
                    <a:pt x="26" y="10"/>
                  </a:cubicBezTo>
                  <a:cubicBezTo>
                    <a:pt x="26" y="13"/>
                    <a:pt x="27" y="15"/>
                    <a:pt x="25" y="18"/>
                  </a:cubicBezTo>
                  <a:cubicBezTo>
                    <a:pt x="23" y="20"/>
                    <a:pt x="24" y="21"/>
                    <a:pt x="23" y="22"/>
                  </a:cubicBezTo>
                  <a:cubicBezTo>
                    <a:pt x="21" y="23"/>
                    <a:pt x="16" y="26"/>
                    <a:pt x="12" y="27"/>
                  </a:cubicBezTo>
                  <a:cubicBezTo>
                    <a:pt x="12" y="27"/>
                    <a:pt x="13" y="28"/>
                    <a:pt x="14" y="28"/>
                  </a:cubicBezTo>
                  <a:cubicBezTo>
                    <a:pt x="15" y="28"/>
                    <a:pt x="17" y="27"/>
                    <a:pt x="18" y="26"/>
                  </a:cubicBezTo>
                  <a:cubicBezTo>
                    <a:pt x="19" y="26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1" y="26"/>
                    <a:pt x="20" y="27"/>
                    <a:pt x="14" y="33"/>
                  </a:cubicBezTo>
                  <a:cubicBezTo>
                    <a:pt x="9" y="37"/>
                    <a:pt x="7" y="38"/>
                    <a:pt x="1" y="42"/>
                  </a:cubicBezTo>
                  <a:cubicBezTo>
                    <a:pt x="11" y="40"/>
                    <a:pt x="13" y="35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7" y="34"/>
                    <a:pt x="15" y="38"/>
                    <a:pt x="12" y="43"/>
                  </a:cubicBezTo>
                  <a:cubicBezTo>
                    <a:pt x="8" y="49"/>
                    <a:pt x="0" y="56"/>
                    <a:pt x="1" y="56"/>
                  </a:cubicBezTo>
                  <a:cubicBezTo>
                    <a:pt x="1" y="56"/>
                    <a:pt x="2" y="56"/>
                    <a:pt x="2" y="55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6" y="52"/>
                    <a:pt x="10" y="48"/>
                    <a:pt x="14" y="42"/>
                  </a:cubicBezTo>
                  <a:cubicBezTo>
                    <a:pt x="18" y="37"/>
                    <a:pt x="20" y="32"/>
                    <a:pt x="21" y="28"/>
                  </a:cubicBezTo>
                  <a:cubicBezTo>
                    <a:pt x="22" y="26"/>
                    <a:pt x="24" y="24"/>
                    <a:pt x="26" y="24"/>
                  </a:cubicBezTo>
                  <a:cubicBezTo>
                    <a:pt x="31" y="24"/>
                    <a:pt x="36" y="21"/>
                    <a:pt x="43" y="14"/>
                  </a:cubicBezTo>
                  <a:cubicBezTo>
                    <a:pt x="45" y="11"/>
                    <a:pt x="47" y="9"/>
                    <a:pt x="49" y="6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1" y="3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7" y="6"/>
                    <a:pt x="40" y="18"/>
                    <a:pt x="34" y="19"/>
                  </a:cubicBezTo>
                  <a:cubicBezTo>
                    <a:pt x="32" y="19"/>
                    <a:pt x="32" y="19"/>
                    <a:pt x="31" y="19"/>
                  </a:cubicBezTo>
                  <a:cubicBezTo>
                    <a:pt x="30" y="19"/>
                    <a:pt x="37" y="16"/>
                    <a:pt x="38" y="3"/>
                  </a:cubicBezTo>
                  <a:cubicBezTo>
                    <a:pt x="38" y="1"/>
                    <a:pt x="38" y="0"/>
                    <a:pt x="38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006">
              <a:extLst>
                <a:ext uri="{FF2B5EF4-FFF2-40B4-BE49-F238E27FC236}">
                  <a16:creationId xmlns:a16="http://schemas.microsoft.com/office/drawing/2014/main" id="{49E785C0-7AF2-4C83-8ED5-C03BC48D5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0938" y="774701"/>
              <a:ext cx="95250" cy="36513"/>
            </a:xfrm>
            <a:custGeom>
              <a:avLst/>
              <a:gdLst>
                <a:gd name="T0" fmla="*/ 22 w 29"/>
                <a:gd name="T1" fmla="*/ 0 h 11"/>
                <a:gd name="T2" fmla="*/ 18 w 29"/>
                <a:gd name="T3" fmla="*/ 1 h 11"/>
                <a:gd name="T4" fmla="*/ 15 w 29"/>
                <a:gd name="T5" fmla="*/ 3 h 11"/>
                <a:gd name="T6" fmla="*/ 13 w 29"/>
                <a:gd name="T7" fmla="*/ 2 h 11"/>
                <a:gd name="T8" fmla="*/ 12 w 29"/>
                <a:gd name="T9" fmla="*/ 1 h 11"/>
                <a:gd name="T10" fmla="*/ 10 w 29"/>
                <a:gd name="T11" fmla="*/ 1 h 11"/>
                <a:gd name="T12" fmla="*/ 2 w 29"/>
                <a:gd name="T13" fmla="*/ 8 h 11"/>
                <a:gd name="T14" fmla="*/ 2 w 29"/>
                <a:gd name="T15" fmla="*/ 9 h 11"/>
                <a:gd name="T16" fmla="*/ 1 w 29"/>
                <a:gd name="T17" fmla="*/ 10 h 11"/>
                <a:gd name="T18" fmla="*/ 1 w 29"/>
                <a:gd name="T19" fmla="*/ 11 h 11"/>
                <a:gd name="T20" fmla="*/ 0 w 29"/>
                <a:gd name="T21" fmla="*/ 11 h 11"/>
                <a:gd name="T22" fmla="*/ 0 w 29"/>
                <a:gd name="T23" fmla="*/ 11 h 11"/>
                <a:gd name="T24" fmla="*/ 0 w 29"/>
                <a:gd name="T25" fmla="*/ 11 h 11"/>
                <a:gd name="T26" fmla="*/ 1 w 29"/>
                <a:gd name="T27" fmla="*/ 11 h 11"/>
                <a:gd name="T28" fmla="*/ 2 w 29"/>
                <a:gd name="T29" fmla="*/ 9 h 11"/>
                <a:gd name="T30" fmla="*/ 2 w 29"/>
                <a:gd name="T31" fmla="*/ 8 h 11"/>
                <a:gd name="T32" fmla="*/ 10 w 29"/>
                <a:gd name="T33" fmla="*/ 1 h 11"/>
                <a:gd name="T34" fmla="*/ 12 w 29"/>
                <a:gd name="T35" fmla="*/ 1 h 11"/>
                <a:gd name="T36" fmla="*/ 13 w 29"/>
                <a:gd name="T37" fmla="*/ 2 h 11"/>
                <a:gd name="T38" fmla="*/ 15 w 29"/>
                <a:gd name="T39" fmla="*/ 3 h 11"/>
                <a:gd name="T40" fmla="*/ 18 w 29"/>
                <a:gd name="T41" fmla="*/ 1 h 11"/>
                <a:gd name="T42" fmla="*/ 22 w 29"/>
                <a:gd name="T43" fmla="*/ 0 h 11"/>
                <a:gd name="T44" fmla="*/ 24 w 29"/>
                <a:gd name="T45" fmla="*/ 0 h 11"/>
                <a:gd name="T46" fmla="*/ 24 w 29"/>
                <a:gd name="T47" fmla="*/ 0 h 11"/>
                <a:gd name="T48" fmla="*/ 29 w 29"/>
                <a:gd name="T49" fmla="*/ 3 h 11"/>
                <a:gd name="T50" fmla="*/ 29 w 29"/>
                <a:gd name="T51" fmla="*/ 3 h 11"/>
                <a:gd name="T52" fmla="*/ 29 w 29"/>
                <a:gd name="T53" fmla="*/ 3 h 11"/>
                <a:gd name="T54" fmla="*/ 24 w 29"/>
                <a:gd name="T55" fmla="*/ 0 h 11"/>
                <a:gd name="T56" fmla="*/ 24 w 29"/>
                <a:gd name="T57" fmla="*/ 0 h 11"/>
                <a:gd name="T58" fmla="*/ 22 w 29"/>
                <a:gd name="T5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" h="11">
                  <a:moveTo>
                    <a:pt x="22" y="0"/>
                  </a:moveTo>
                  <a:cubicBezTo>
                    <a:pt x="21" y="0"/>
                    <a:pt x="20" y="1"/>
                    <a:pt x="18" y="1"/>
                  </a:cubicBezTo>
                  <a:cubicBezTo>
                    <a:pt x="17" y="2"/>
                    <a:pt x="16" y="3"/>
                    <a:pt x="15" y="3"/>
                  </a:cubicBezTo>
                  <a:cubicBezTo>
                    <a:pt x="15" y="3"/>
                    <a:pt x="14" y="3"/>
                    <a:pt x="13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1" y="1"/>
                    <a:pt x="10" y="1"/>
                  </a:cubicBezTo>
                  <a:cubicBezTo>
                    <a:pt x="8" y="1"/>
                    <a:pt x="5" y="3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1" y="10"/>
                    <a:pt x="2" y="9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5" y="3"/>
                    <a:pt x="8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3"/>
                    <a:pt x="15" y="3"/>
                    <a:pt x="15" y="3"/>
                  </a:cubicBezTo>
                  <a:cubicBezTo>
                    <a:pt x="16" y="3"/>
                    <a:pt x="17" y="2"/>
                    <a:pt x="18" y="1"/>
                  </a:cubicBezTo>
                  <a:cubicBezTo>
                    <a:pt x="20" y="1"/>
                    <a:pt x="21" y="0"/>
                    <a:pt x="22" y="0"/>
                  </a:cubicBezTo>
                  <a:cubicBezTo>
                    <a:pt x="23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"/>
                    <a:pt x="28" y="2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2"/>
                    <a:pt x="26" y="1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3" y="0"/>
                    <a:pt x="2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007">
              <a:extLst>
                <a:ext uri="{FF2B5EF4-FFF2-40B4-BE49-F238E27FC236}">
                  <a16:creationId xmlns:a16="http://schemas.microsoft.com/office/drawing/2014/main" id="{38446E28-E309-4CCC-8FAD-9FDB727DCF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37763" y="774701"/>
              <a:ext cx="131763" cy="87313"/>
            </a:xfrm>
            <a:custGeom>
              <a:avLst/>
              <a:gdLst>
                <a:gd name="T0" fmla="*/ 24 w 40"/>
                <a:gd name="T1" fmla="*/ 23 h 26"/>
                <a:gd name="T2" fmla="*/ 23 w 40"/>
                <a:gd name="T3" fmla="*/ 26 h 26"/>
                <a:gd name="T4" fmla="*/ 23 w 40"/>
                <a:gd name="T5" fmla="*/ 26 h 26"/>
                <a:gd name="T6" fmla="*/ 24 w 40"/>
                <a:gd name="T7" fmla="*/ 23 h 26"/>
                <a:gd name="T8" fmla="*/ 5 w 40"/>
                <a:gd name="T9" fmla="*/ 20 h 26"/>
                <a:gd name="T10" fmla="*/ 6 w 40"/>
                <a:gd name="T11" fmla="*/ 26 h 26"/>
                <a:gd name="T12" fmla="*/ 6 w 40"/>
                <a:gd name="T13" fmla="*/ 26 h 26"/>
                <a:gd name="T14" fmla="*/ 6 w 40"/>
                <a:gd name="T15" fmla="*/ 26 h 26"/>
                <a:gd name="T16" fmla="*/ 5 w 40"/>
                <a:gd name="T17" fmla="*/ 20 h 26"/>
                <a:gd name="T18" fmla="*/ 5 w 40"/>
                <a:gd name="T19" fmla="*/ 11 h 26"/>
                <a:gd name="T20" fmla="*/ 5 w 40"/>
                <a:gd name="T21" fmla="*/ 13 h 26"/>
                <a:gd name="T22" fmla="*/ 5 w 40"/>
                <a:gd name="T23" fmla="*/ 11 h 26"/>
                <a:gd name="T24" fmla="*/ 25 w 40"/>
                <a:gd name="T25" fmla="*/ 5 h 26"/>
                <a:gd name="T26" fmla="*/ 25 w 40"/>
                <a:gd name="T27" fmla="*/ 5 h 26"/>
                <a:gd name="T28" fmla="*/ 24 w 40"/>
                <a:gd name="T29" fmla="*/ 6 h 26"/>
                <a:gd name="T30" fmla="*/ 25 w 40"/>
                <a:gd name="T31" fmla="*/ 5 h 26"/>
                <a:gd name="T32" fmla="*/ 23 w 40"/>
                <a:gd name="T33" fmla="*/ 0 h 26"/>
                <a:gd name="T34" fmla="*/ 19 w 40"/>
                <a:gd name="T35" fmla="*/ 1 h 26"/>
                <a:gd name="T36" fmla="*/ 16 w 40"/>
                <a:gd name="T37" fmla="*/ 3 h 26"/>
                <a:gd name="T38" fmla="*/ 14 w 40"/>
                <a:gd name="T39" fmla="*/ 2 h 26"/>
                <a:gd name="T40" fmla="*/ 13 w 40"/>
                <a:gd name="T41" fmla="*/ 1 h 26"/>
                <a:gd name="T42" fmla="*/ 11 w 40"/>
                <a:gd name="T43" fmla="*/ 1 h 26"/>
                <a:gd name="T44" fmla="*/ 3 w 40"/>
                <a:gd name="T45" fmla="*/ 8 h 26"/>
                <a:gd name="T46" fmla="*/ 3 w 40"/>
                <a:gd name="T47" fmla="*/ 9 h 26"/>
                <a:gd name="T48" fmla="*/ 2 w 40"/>
                <a:gd name="T49" fmla="*/ 11 h 26"/>
                <a:gd name="T50" fmla="*/ 1 w 40"/>
                <a:gd name="T51" fmla="*/ 11 h 26"/>
                <a:gd name="T52" fmla="*/ 1 w 40"/>
                <a:gd name="T53" fmla="*/ 11 h 26"/>
                <a:gd name="T54" fmla="*/ 1 w 40"/>
                <a:gd name="T55" fmla="*/ 23 h 26"/>
                <a:gd name="T56" fmla="*/ 5 w 40"/>
                <a:gd name="T57" fmla="*/ 11 h 26"/>
                <a:gd name="T58" fmla="*/ 5 w 40"/>
                <a:gd name="T59" fmla="*/ 11 h 26"/>
                <a:gd name="T60" fmla="*/ 5 w 40"/>
                <a:gd name="T61" fmla="*/ 11 h 26"/>
                <a:gd name="T62" fmla="*/ 5 w 40"/>
                <a:gd name="T63" fmla="*/ 11 h 26"/>
                <a:gd name="T64" fmla="*/ 8 w 40"/>
                <a:gd name="T65" fmla="*/ 9 h 26"/>
                <a:gd name="T66" fmla="*/ 6 w 40"/>
                <a:gd name="T67" fmla="*/ 25 h 26"/>
                <a:gd name="T68" fmla="*/ 8 w 40"/>
                <a:gd name="T69" fmla="*/ 9 h 26"/>
                <a:gd name="T70" fmla="*/ 12 w 40"/>
                <a:gd name="T71" fmla="*/ 4 h 26"/>
                <a:gd name="T72" fmla="*/ 16 w 40"/>
                <a:gd name="T73" fmla="*/ 5 h 26"/>
                <a:gd name="T74" fmla="*/ 17 w 40"/>
                <a:gd name="T75" fmla="*/ 17 h 26"/>
                <a:gd name="T76" fmla="*/ 21 w 40"/>
                <a:gd name="T77" fmla="*/ 6 h 26"/>
                <a:gd name="T78" fmla="*/ 21 w 40"/>
                <a:gd name="T79" fmla="*/ 6 h 26"/>
                <a:gd name="T80" fmla="*/ 23 w 40"/>
                <a:gd name="T81" fmla="*/ 18 h 26"/>
                <a:gd name="T82" fmla="*/ 21 w 40"/>
                <a:gd name="T83" fmla="*/ 6 h 26"/>
                <a:gd name="T84" fmla="*/ 25 w 40"/>
                <a:gd name="T85" fmla="*/ 5 h 26"/>
                <a:gd name="T86" fmla="*/ 25 w 40"/>
                <a:gd name="T87" fmla="*/ 5 h 26"/>
                <a:gd name="T88" fmla="*/ 25 w 40"/>
                <a:gd name="T89" fmla="*/ 5 h 26"/>
                <a:gd name="T90" fmla="*/ 25 w 40"/>
                <a:gd name="T91" fmla="*/ 5 h 26"/>
                <a:gd name="T92" fmla="*/ 25 w 40"/>
                <a:gd name="T93" fmla="*/ 5 h 26"/>
                <a:gd name="T94" fmla="*/ 31 w 40"/>
                <a:gd name="T95" fmla="*/ 18 h 26"/>
                <a:gd name="T96" fmla="*/ 31 w 40"/>
                <a:gd name="T97" fmla="*/ 18 h 26"/>
                <a:gd name="T98" fmla="*/ 31 w 40"/>
                <a:gd name="T99" fmla="*/ 18 h 26"/>
                <a:gd name="T100" fmla="*/ 25 w 40"/>
                <a:gd name="T101" fmla="*/ 5 h 26"/>
                <a:gd name="T102" fmla="*/ 28 w 40"/>
                <a:gd name="T103" fmla="*/ 5 h 26"/>
                <a:gd name="T104" fmla="*/ 28 w 40"/>
                <a:gd name="T105" fmla="*/ 5 h 26"/>
                <a:gd name="T106" fmla="*/ 29 w 40"/>
                <a:gd name="T107" fmla="*/ 4 h 26"/>
                <a:gd name="T108" fmla="*/ 30 w 40"/>
                <a:gd name="T109" fmla="*/ 5 h 26"/>
                <a:gd name="T110" fmla="*/ 30 w 40"/>
                <a:gd name="T111" fmla="*/ 5 h 26"/>
                <a:gd name="T112" fmla="*/ 30 w 40"/>
                <a:gd name="T113" fmla="*/ 5 h 26"/>
                <a:gd name="T114" fmla="*/ 40 w 40"/>
                <a:gd name="T115" fmla="*/ 15 h 26"/>
                <a:gd name="T116" fmla="*/ 30 w 40"/>
                <a:gd name="T117" fmla="*/ 3 h 26"/>
                <a:gd name="T118" fmla="*/ 30 w 40"/>
                <a:gd name="T119" fmla="*/ 3 h 26"/>
                <a:gd name="T120" fmla="*/ 25 w 40"/>
                <a:gd name="T121" fmla="*/ 0 h 26"/>
                <a:gd name="T122" fmla="*/ 25 w 40"/>
                <a:gd name="T123" fmla="*/ 0 h 26"/>
                <a:gd name="T124" fmla="*/ 23 w 40"/>
                <a:gd name="T12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0" h="26">
                  <a:moveTo>
                    <a:pt x="24" y="23"/>
                  </a:moveTo>
                  <a:cubicBezTo>
                    <a:pt x="24" y="24"/>
                    <a:pt x="23" y="25"/>
                    <a:pt x="23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5"/>
                    <a:pt x="24" y="24"/>
                    <a:pt x="24" y="23"/>
                  </a:cubicBezTo>
                  <a:moveTo>
                    <a:pt x="5" y="20"/>
                  </a:moveTo>
                  <a:cubicBezTo>
                    <a:pt x="4" y="23"/>
                    <a:pt x="4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4"/>
                    <a:pt x="4" y="22"/>
                    <a:pt x="5" y="20"/>
                  </a:cubicBezTo>
                  <a:moveTo>
                    <a:pt x="5" y="11"/>
                  </a:moveTo>
                  <a:cubicBezTo>
                    <a:pt x="6" y="11"/>
                    <a:pt x="6" y="12"/>
                    <a:pt x="5" y="13"/>
                  </a:cubicBezTo>
                  <a:cubicBezTo>
                    <a:pt x="6" y="12"/>
                    <a:pt x="6" y="11"/>
                    <a:pt x="5" y="11"/>
                  </a:cubicBezTo>
                  <a:moveTo>
                    <a:pt x="25" y="5"/>
                  </a:moveTo>
                  <a:cubicBezTo>
                    <a:pt x="25" y="5"/>
                    <a:pt x="25" y="5"/>
                    <a:pt x="25" y="5"/>
                  </a:cubicBezTo>
                  <a:cubicBezTo>
                    <a:pt x="25" y="6"/>
                    <a:pt x="25" y="6"/>
                    <a:pt x="24" y="6"/>
                  </a:cubicBezTo>
                  <a:cubicBezTo>
                    <a:pt x="25" y="6"/>
                    <a:pt x="25" y="6"/>
                    <a:pt x="25" y="5"/>
                  </a:cubicBezTo>
                  <a:moveTo>
                    <a:pt x="23" y="0"/>
                  </a:moveTo>
                  <a:cubicBezTo>
                    <a:pt x="22" y="0"/>
                    <a:pt x="21" y="1"/>
                    <a:pt x="19" y="1"/>
                  </a:cubicBezTo>
                  <a:cubicBezTo>
                    <a:pt x="18" y="2"/>
                    <a:pt x="17" y="3"/>
                    <a:pt x="16" y="3"/>
                  </a:cubicBezTo>
                  <a:cubicBezTo>
                    <a:pt x="16" y="3"/>
                    <a:pt x="15" y="3"/>
                    <a:pt x="14" y="2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9" y="1"/>
                    <a:pt x="6" y="3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6"/>
                    <a:pt x="0" y="21"/>
                    <a:pt x="1" y="23"/>
                  </a:cubicBezTo>
                  <a:cubicBezTo>
                    <a:pt x="0" y="20"/>
                    <a:pt x="4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16"/>
                    <a:pt x="6" y="21"/>
                    <a:pt x="6" y="25"/>
                  </a:cubicBezTo>
                  <a:cubicBezTo>
                    <a:pt x="6" y="21"/>
                    <a:pt x="6" y="16"/>
                    <a:pt x="8" y="9"/>
                  </a:cubicBezTo>
                  <a:cubicBezTo>
                    <a:pt x="9" y="5"/>
                    <a:pt x="11" y="4"/>
                    <a:pt x="12" y="4"/>
                  </a:cubicBezTo>
                  <a:cubicBezTo>
                    <a:pt x="13" y="4"/>
                    <a:pt x="14" y="5"/>
                    <a:pt x="16" y="5"/>
                  </a:cubicBezTo>
                  <a:cubicBezTo>
                    <a:pt x="19" y="7"/>
                    <a:pt x="17" y="13"/>
                    <a:pt x="17" y="17"/>
                  </a:cubicBezTo>
                  <a:cubicBezTo>
                    <a:pt x="19" y="15"/>
                    <a:pt x="19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7"/>
                    <a:pt x="23" y="12"/>
                    <a:pt x="23" y="18"/>
                  </a:cubicBezTo>
                  <a:cubicBezTo>
                    <a:pt x="23" y="12"/>
                    <a:pt x="22" y="7"/>
                    <a:pt x="21" y="6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8" y="6"/>
                    <a:pt x="29" y="12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9" y="12"/>
                    <a:pt x="28" y="6"/>
                    <a:pt x="25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9" y="4"/>
                    <a:pt x="29" y="4"/>
                  </a:cubicBezTo>
                  <a:cubicBezTo>
                    <a:pt x="29" y="4"/>
                    <a:pt x="29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4" y="7"/>
                    <a:pt x="38" y="12"/>
                    <a:pt x="40" y="15"/>
                  </a:cubicBezTo>
                  <a:cubicBezTo>
                    <a:pt x="39" y="8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9" y="2"/>
                    <a:pt x="27" y="1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4" y="0"/>
                    <a:pt x="23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008">
              <a:extLst>
                <a:ext uri="{FF2B5EF4-FFF2-40B4-BE49-F238E27FC236}">
                  <a16:creationId xmlns:a16="http://schemas.microsoft.com/office/drawing/2014/main" id="{0C1DB99F-DD72-4B9F-BFC0-5C4250764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0751" y="938213"/>
              <a:ext cx="141288" cy="134938"/>
            </a:xfrm>
            <a:custGeom>
              <a:avLst/>
              <a:gdLst>
                <a:gd name="T0" fmla="*/ 27 w 43"/>
                <a:gd name="T1" fmla="*/ 0 h 41"/>
                <a:gd name="T2" fmla="*/ 27 w 43"/>
                <a:gd name="T3" fmla="*/ 0 h 41"/>
                <a:gd name="T4" fmla="*/ 27 w 43"/>
                <a:gd name="T5" fmla="*/ 0 h 41"/>
                <a:gd name="T6" fmla="*/ 10 w 43"/>
                <a:gd name="T7" fmla="*/ 4 h 41"/>
                <a:gd name="T8" fmla="*/ 8 w 43"/>
                <a:gd name="T9" fmla="*/ 7 h 41"/>
                <a:gd name="T10" fmla="*/ 8 w 43"/>
                <a:gd name="T11" fmla="*/ 8 h 41"/>
                <a:gd name="T12" fmla="*/ 8 w 43"/>
                <a:gd name="T13" fmla="*/ 10 h 41"/>
                <a:gd name="T14" fmla="*/ 7 w 43"/>
                <a:gd name="T15" fmla="*/ 12 h 41"/>
                <a:gd name="T16" fmla="*/ 4 w 43"/>
                <a:gd name="T17" fmla="*/ 13 h 41"/>
                <a:gd name="T18" fmla="*/ 0 w 43"/>
                <a:gd name="T19" fmla="*/ 17 h 41"/>
                <a:gd name="T20" fmla="*/ 0 w 43"/>
                <a:gd name="T21" fmla="*/ 18 h 41"/>
                <a:gd name="T22" fmla="*/ 2 w 43"/>
                <a:gd name="T23" fmla="*/ 30 h 41"/>
                <a:gd name="T24" fmla="*/ 2 w 43"/>
                <a:gd name="T25" fmla="*/ 30 h 41"/>
                <a:gd name="T26" fmla="*/ 14 w 43"/>
                <a:gd name="T27" fmla="*/ 41 h 41"/>
                <a:gd name="T28" fmla="*/ 6 w 43"/>
                <a:gd name="T29" fmla="*/ 19 h 41"/>
                <a:gd name="T30" fmla="*/ 24 w 43"/>
                <a:gd name="T31" fmla="*/ 37 h 41"/>
                <a:gd name="T32" fmla="*/ 8 w 43"/>
                <a:gd name="T33" fmla="*/ 17 h 41"/>
                <a:gd name="T34" fmla="*/ 9 w 43"/>
                <a:gd name="T35" fmla="*/ 17 h 41"/>
                <a:gd name="T36" fmla="*/ 23 w 43"/>
                <a:gd name="T37" fmla="*/ 24 h 41"/>
                <a:gd name="T38" fmla="*/ 11 w 43"/>
                <a:gd name="T39" fmla="*/ 15 h 41"/>
                <a:gd name="T40" fmla="*/ 12 w 43"/>
                <a:gd name="T41" fmla="*/ 14 h 41"/>
                <a:gd name="T42" fmla="*/ 25 w 43"/>
                <a:gd name="T43" fmla="*/ 21 h 41"/>
                <a:gd name="T44" fmla="*/ 14 w 43"/>
                <a:gd name="T45" fmla="*/ 11 h 41"/>
                <a:gd name="T46" fmla="*/ 15 w 43"/>
                <a:gd name="T47" fmla="*/ 11 h 41"/>
                <a:gd name="T48" fmla="*/ 33 w 43"/>
                <a:gd name="T49" fmla="*/ 21 h 41"/>
                <a:gd name="T50" fmla="*/ 16 w 43"/>
                <a:gd name="T51" fmla="*/ 7 h 41"/>
                <a:gd name="T52" fmla="*/ 19 w 43"/>
                <a:gd name="T53" fmla="*/ 7 h 41"/>
                <a:gd name="T54" fmla="*/ 38 w 43"/>
                <a:gd name="T55" fmla="*/ 14 h 41"/>
                <a:gd name="T56" fmla="*/ 18 w 43"/>
                <a:gd name="T57" fmla="*/ 3 h 41"/>
                <a:gd name="T58" fmla="*/ 27 w 43"/>
                <a:gd name="T59" fmla="*/ 2 h 41"/>
                <a:gd name="T60" fmla="*/ 43 w 43"/>
                <a:gd name="T61" fmla="*/ 4 h 41"/>
                <a:gd name="T62" fmla="*/ 27 w 43"/>
                <a:gd name="T6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" h="41"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9" y="1"/>
                    <a:pt x="14" y="2"/>
                    <a:pt x="10" y="4"/>
                  </a:cubicBezTo>
                  <a:cubicBezTo>
                    <a:pt x="9" y="4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9"/>
                    <a:pt x="8" y="9"/>
                    <a:pt x="8" y="10"/>
                  </a:cubicBezTo>
                  <a:cubicBezTo>
                    <a:pt x="8" y="11"/>
                    <a:pt x="8" y="11"/>
                    <a:pt x="7" y="12"/>
                  </a:cubicBezTo>
                  <a:cubicBezTo>
                    <a:pt x="6" y="13"/>
                    <a:pt x="5" y="13"/>
                    <a:pt x="4" y="13"/>
                  </a:cubicBezTo>
                  <a:cubicBezTo>
                    <a:pt x="1" y="14"/>
                    <a:pt x="0" y="15"/>
                    <a:pt x="0" y="17"/>
                  </a:cubicBezTo>
                  <a:cubicBezTo>
                    <a:pt x="0" y="17"/>
                    <a:pt x="0" y="18"/>
                    <a:pt x="0" y="18"/>
                  </a:cubicBezTo>
                  <a:cubicBezTo>
                    <a:pt x="0" y="21"/>
                    <a:pt x="0" y="25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7" y="39"/>
                    <a:pt x="10" y="40"/>
                    <a:pt x="14" y="41"/>
                  </a:cubicBezTo>
                  <a:cubicBezTo>
                    <a:pt x="1" y="32"/>
                    <a:pt x="3" y="20"/>
                    <a:pt x="6" y="19"/>
                  </a:cubicBezTo>
                  <a:cubicBezTo>
                    <a:pt x="6" y="25"/>
                    <a:pt x="13" y="36"/>
                    <a:pt x="24" y="37"/>
                  </a:cubicBezTo>
                  <a:cubicBezTo>
                    <a:pt x="17" y="36"/>
                    <a:pt x="5" y="19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3" y="17"/>
                    <a:pt x="18" y="22"/>
                    <a:pt x="23" y="24"/>
                  </a:cubicBezTo>
                  <a:cubicBezTo>
                    <a:pt x="20" y="20"/>
                    <a:pt x="12" y="17"/>
                    <a:pt x="11" y="15"/>
                  </a:cubicBezTo>
                  <a:cubicBezTo>
                    <a:pt x="11" y="15"/>
                    <a:pt x="12" y="14"/>
                    <a:pt x="12" y="14"/>
                  </a:cubicBezTo>
                  <a:cubicBezTo>
                    <a:pt x="16" y="14"/>
                    <a:pt x="23" y="20"/>
                    <a:pt x="25" y="21"/>
                  </a:cubicBezTo>
                  <a:cubicBezTo>
                    <a:pt x="21" y="15"/>
                    <a:pt x="12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ubicBezTo>
                    <a:pt x="19" y="11"/>
                    <a:pt x="30" y="17"/>
                    <a:pt x="33" y="21"/>
                  </a:cubicBezTo>
                  <a:cubicBezTo>
                    <a:pt x="33" y="13"/>
                    <a:pt x="13" y="9"/>
                    <a:pt x="16" y="7"/>
                  </a:cubicBezTo>
                  <a:cubicBezTo>
                    <a:pt x="16" y="7"/>
                    <a:pt x="17" y="7"/>
                    <a:pt x="19" y="7"/>
                  </a:cubicBezTo>
                  <a:cubicBezTo>
                    <a:pt x="24" y="7"/>
                    <a:pt x="34" y="9"/>
                    <a:pt x="38" y="14"/>
                  </a:cubicBezTo>
                  <a:cubicBezTo>
                    <a:pt x="33" y="1"/>
                    <a:pt x="7" y="6"/>
                    <a:pt x="18" y="3"/>
                  </a:cubicBezTo>
                  <a:cubicBezTo>
                    <a:pt x="22" y="2"/>
                    <a:pt x="24" y="2"/>
                    <a:pt x="27" y="2"/>
                  </a:cubicBezTo>
                  <a:cubicBezTo>
                    <a:pt x="33" y="2"/>
                    <a:pt x="37" y="4"/>
                    <a:pt x="43" y="4"/>
                  </a:cubicBezTo>
                  <a:cubicBezTo>
                    <a:pt x="38" y="1"/>
                    <a:pt x="28" y="0"/>
                    <a:pt x="2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009">
              <a:extLst>
                <a:ext uri="{FF2B5EF4-FFF2-40B4-BE49-F238E27FC236}">
                  <a16:creationId xmlns:a16="http://schemas.microsoft.com/office/drawing/2014/main" id="{22559084-1005-4AB6-9896-BABB5FA2C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7413" y="1125538"/>
              <a:ext cx="92075" cy="96838"/>
            </a:xfrm>
            <a:custGeom>
              <a:avLst/>
              <a:gdLst>
                <a:gd name="T0" fmla="*/ 4 w 28"/>
                <a:gd name="T1" fmla="*/ 0 h 29"/>
                <a:gd name="T2" fmla="*/ 1 w 28"/>
                <a:gd name="T3" fmla="*/ 2 h 29"/>
                <a:gd name="T4" fmla="*/ 1 w 28"/>
                <a:gd name="T5" fmla="*/ 2 h 29"/>
                <a:gd name="T6" fmla="*/ 1 w 28"/>
                <a:gd name="T7" fmla="*/ 2 h 29"/>
                <a:gd name="T8" fmla="*/ 0 w 28"/>
                <a:gd name="T9" fmla="*/ 5 h 29"/>
                <a:gd name="T10" fmla="*/ 0 w 28"/>
                <a:gd name="T11" fmla="*/ 7 h 29"/>
                <a:gd name="T12" fmla="*/ 0 w 28"/>
                <a:gd name="T13" fmla="*/ 7 h 29"/>
                <a:gd name="T14" fmla="*/ 0 w 28"/>
                <a:gd name="T15" fmla="*/ 7 h 29"/>
                <a:gd name="T16" fmla="*/ 0 w 28"/>
                <a:gd name="T17" fmla="*/ 8 h 29"/>
                <a:gd name="T18" fmla="*/ 20 w 28"/>
                <a:gd name="T19" fmla="*/ 28 h 29"/>
                <a:gd name="T20" fmla="*/ 22 w 28"/>
                <a:gd name="T21" fmla="*/ 29 h 29"/>
                <a:gd name="T22" fmla="*/ 5 w 28"/>
                <a:gd name="T23" fmla="*/ 14 h 29"/>
                <a:gd name="T24" fmla="*/ 8 w 28"/>
                <a:gd name="T25" fmla="*/ 15 h 29"/>
                <a:gd name="T26" fmla="*/ 26 w 28"/>
                <a:gd name="T27" fmla="*/ 23 h 29"/>
                <a:gd name="T28" fmla="*/ 24 w 28"/>
                <a:gd name="T29" fmla="*/ 22 h 29"/>
                <a:gd name="T30" fmla="*/ 3 w 28"/>
                <a:gd name="T31" fmla="*/ 7 h 29"/>
                <a:gd name="T32" fmla="*/ 3 w 28"/>
                <a:gd name="T33" fmla="*/ 7 h 29"/>
                <a:gd name="T34" fmla="*/ 10 w 28"/>
                <a:gd name="T35" fmla="*/ 11 h 29"/>
                <a:gd name="T36" fmla="*/ 18 w 28"/>
                <a:gd name="T37" fmla="*/ 14 h 29"/>
                <a:gd name="T38" fmla="*/ 18 w 28"/>
                <a:gd name="T39" fmla="*/ 13 h 29"/>
                <a:gd name="T40" fmla="*/ 4 w 28"/>
                <a:gd name="T41" fmla="*/ 5 h 29"/>
                <a:gd name="T42" fmla="*/ 4 w 28"/>
                <a:gd name="T43" fmla="*/ 5 h 29"/>
                <a:gd name="T44" fmla="*/ 16 w 28"/>
                <a:gd name="T45" fmla="*/ 9 h 29"/>
                <a:gd name="T46" fmla="*/ 27 w 28"/>
                <a:gd name="T47" fmla="*/ 13 h 29"/>
                <a:gd name="T48" fmla="*/ 28 w 28"/>
                <a:gd name="T49" fmla="*/ 12 h 29"/>
                <a:gd name="T50" fmla="*/ 6 w 28"/>
                <a:gd name="T51" fmla="*/ 2 h 29"/>
                <a:gd name="T52" fmla="*/ 7 w 28"/>
                <a:gd name="T53" fmla="*/ 2 h 29"/>
                <a:gd name="T54" fmla="*/ 16 w 28"/>
                <a:gd name="T55" fmla="*/ 4 h 29"/>
                <a:gd name="T56" fmla="*/ 25 w 28"/>
                <a:gd name="T57" fmla="*/ 6 h 29"/>
                <a:gd name="T58" fmla="*/ 25 w 28"/>
                <a:gd name="T59" fmla="*/ 6 h 29"/>
                <a:gd name="T60" fmla="*/ 18 w 28"/>
                <a:gd name="T61" fmla="*/ 2 h 29"/>
                <a:gd name="T62" fmla="*/ 18 w 28"/>
                <a:gd name="T63" fmla="*/ 2 h 29"/>
                <a:gd name="T64" fmla="*/ 17 w 28"/>
                <a:gd name="T65" fmla="*/ 2 h 29"/>
                <a:gd name="T66" fmla="*/ 17 w 28"/>
                <a:gd name="T67" fmla="*/ 2 h 29"/>
                <a:gd name="T68" fmla="*/ 17 w 28"/>
                <a:gd name="T69" fmla="*/ 2 h 29"/>
                <a:gd name="T70" fmla="*/ 15 w 28"/>
                <a:gd name="T71" fmla="*/ 2 h 29"/>
                <a:gd name="T72" fmla="*/ 4 w 28"/>
                <a:gd name="T7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" h="29">
                  <a:moveTo>
                    <a:pt x="4" y="0"/>
                  </a:moveTo>
                  <a:cubicBezTo>
                    <a:pt x="1" y="0"/>
                    <a:pt x="1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4"/>
                    <a:pt x="0" y="4"/>
                    <a:pt x="0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11"/>
                    <a:pt x="8" y="23"/>
                    <a:pt x="20" y="28"/>
                  </a:cubicBezTo>
                  <a:cubicBezTo>
                    <a:pt x="20" y="29"/>
                    <a:pt x="21" y="29"/>
                    <a:pt x="22" y="29"/>
                  </a:cubicBezTo>
                  <a:cubicBezTo>
                    <a:pt x="16" y="26"/>
                    <a:pt x="3" y="14"/>
                    <a:pt x="5" y="14"/>
                  </a:cubicBezTo>
                  <a:cubicBezTo>
                    <a:pt x="6" y="14"/>
                    <a:pt x="7" y="14"/>
                    <a:pt x="8" y="15"/>
                  </a:cubicBezTo>
                  <a:cubicBezTo>
                    <a:pt x="16" y="21"/>
                    <a:pt x="24" y="23"/>
                    <a:pt x="26" y="23"/>
                  </a:cubicBezTo>
                  <a:cubicBezTo>
                    <a:pt x="26" y="23"/>
                    <a:pt x="26" y="22"/>
                    <a:pt x="24" y="22"/>
                  </a:cubicBezTo>
                  <a:cubicBezTo>
                    <a:pt x="18" y="20"/>
                    <a:pt x="2" y="8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7" y="9"/>
                    <a:pt x="10" y="11"/>
                  </a:cubicBezTo>
                  <a:cubicBezTo>
                    <a:pt x="13" y="12"/>
                    <a:pt x="17" y="14"/>
                    <a:pt x="18" y="14"/>
                  </a:cubicBezTo>
                  <a:cubicBezTo>
                    <a:pt x="18" y="14"/>
                    <a:pt x="18" y="14"/>
                    <a:pt x="18" y="13"/>
                  </a:cubicBezTo>
                  <a:cubicBezTo>
                    <a:pt x="16" y="10"/>
                    <a:pt x="1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6" y="5"/>
                    <a:pt x="11" y="7"/>
                    <a:pt x="16" y="9"/>
                  </a:cubicBezTo>
                  <a:cubicBezTo>
                    <a:pt x="21" y="11"/>
                    <a:pt x="26" y="13"/>
                    <a:pt x="27" y="13"/>
                  </a:cubicBezTo>
                  <a:cubicBezTo>
                    <a:pt x="28" y="13"/>
                    <a:pt x="28" y="12"/>
                    <a:pt x="28" y="12"/>
                  </a:cubicBezTo>
                  <a:cubicBezTo>
                    <a:pt x="26" y="10"/>
                    <a:pt x="2" y="3"/>
                    <a:pt x="6" y="2"/>
                  </a:cubicBezTo>
                  <a:cubicBezTo>
                    <a:pt x="6" y="2"/>
                    <a:pt x="6" y="2"/>
                    <a:pt x="7" y="2"/>
                  </a:cubicBezTo>
                  <a:cubicBezTo>
                    <a:pt x="9" y="2"/>
                    <a:pt x="12" y="3"/>
                    <a:pt x="16" y="4"/>
                  </a:cubicBezTo>
                  <a:cubicBezTo>
                    <a:pt x="19" y="5"/>
                    <a:pt x="23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4"/>
                    <a:pt x="20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2"/>
                    <a:pt x="16" y="2"/>
                    <a:pt x="15" y="2"/>
                  </a:cubicBezTo>
                  <a:cubicBezTo>
                    <a:pt x="10" y="1"/>
                    <a:pt x="6" y="0"/>
                    <a:pt x="4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010">
              <a:extLst>
                <a:ext uri="{FF2B5EF4-FFF2-40B4-BE49-F238E27FC236}">
                  <a16:creationId xmlns:a16="http://schemas.microsoft.com/office/drawing/2014/main" id="{C6021196-06E9-47C6-B053-3AA2FD9D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5213" y="1204913"/>
              <a:ext cx="106363" cy="73025"/>
            </a:xfrm>
            <a:custGeom>
              <a:avLst/>
              <a:gdLst>
                <a:gd name="T0" fmla="*/ 26 w 32"/>
                <a:gd name="T1" fmla="*/ 0 h 22"/>
                <a:gd name="T2" fmla="*/ 22 w 32"/>
                <a:gd name="T3" fmla="*/ 2 h 22"/>
                <a:gd name="T4" fmla="*/ 22 w 32"/>
                <a:gd name="T5" fmla="*/ 2 h 22"/>
                <a:gd name="T6" fmla="*/ 22 w 32"/>
                <a:gd name="T7" fmla="*/ 2 h 22"/>
                <a:gd name="T8" fmla="*/ 21 w 32"/>
                <a:gd name="T9" fmla="*/ 2 h 22"/>
                <a:gd name="T10" fmla="*/ 17 w 32"/>
                <a:gd name="T11" fmla="*/ 6 h 22"/>
                <a:gd name="T12" fmla="*/ 0 w 32"/>
                <a:gd name="T13" fmla="*/ 20 h 22"/>
                <a:gd name="T14" fmla="*/ 4 w 32"/>
                <a:gd name="T15" fmla="*/ 22 h 22"/>
                <a:gd name="T16" fmla="*/ 12 w 32"/>
                <a:gd name="T17" fmla="*/ 21 h 22"/>
                <a:gd name="T18" fmla="*/ 24 w 32"/>
                <a:gd name="T19" fmla="*/ 17 h 22"/>
                <a:gd name="T20" fmla="*/ 32 w 32"/>
                <a:gd name="T21" fmla="*/ 7 h 22"/>
                <a:gd name="T22" fmla="*/ 32 w 32"/>
                <a:gd name="T23" fmla="*/ 6 h 22"/>
                <a:gd name="T24" fmla="*/ 30 w 32"/>
                <a:gd name="T25" fmla="*/ 9 h 22"/>
                <a:gd name="T26" fmla="*/ 13 w 32"/>
                <a:gd name="T27" fmla="*/ 19 h 22"/>
                <a:gd name="T28" fmla="*/ 11 w 32"/>
                <a:gd name="T29" fmla="*/ 19 h 22"/>
                <a:gd name="T30" fmla="*/ 24 w 32"/>
                <a:gd name="T31" fmla="*/ 10 h 22"/>
                <a:gd name="T32" fmla="*/ 26 w 32"/>
                <a:gd name="T33" fmla="*/ 8 h 22"/>
                <a:gd name="T34" fmla="*/ 20 w 32"/>
                <a:gd name="T35" fmla="*/ 11 h 22"/>
                <a:gd name="T36" fmla="*/ 8 w 32"/>
                <a:gd name="T37" fmla="*/ 17 h 22"/>
                <a:gd name="T38" fmla="*/ 8 w 32"/>
                <a:gd name="T39" fmla="*/ 17 h 22"/>
                <a:gd name="T40" fmla="*/ 24 w 32"/>
                <a:gd name="T41" fmla="*/ 4 h 22"/>
                <a:gd name="T42" fmla="*/ 26 w 32"/>
                <a:gd name="T4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2" h="22">
                  <a:moveTo>
                    <a:pt x="26" y="0"/>
                  </a:moveTo>
                  <a:cubicBezTo>
                    <a:pt x="25" y="0"/>
                    <a:pt x="24" y="1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4"/>
                    <a:pt x="19" y="5"/>
                    <a:pt x="17" y="6"/>
                  </a:cubicBezTo>
                  <a:cubicBezTo>
                    <a:pt x="9" y="13"/>
                    <a:pt x="0" y="18"/>
                    <a:pt x="0" y="20"/>
                  </a:cubicBezTo>
                  <a:cubicBezTo>
                    <a:pt x="0" y="21"/>
                    <a:pt x="1" y="22"/>
                    <a:pt x="4" y="22"/>
                  </a:cubicBezTo>
                  <a:cubicBezTo>
                    <a:pt x="6" y="22"/>
                    <a:pt x="9" y="21"/>
                    <a:pt x="12" y="21"/>
                  </a:cubicBezTo>
                  <a:cubicBezTo>
                    <a:pt x="15" y="21"/>
                    <a:pt x="19" y="19"/>
                    <a:pt x="24" y="17"/>
                  </a:cubicBezTo>
                  <a:cubicBezTo>
                    <a:pt x="24" y="17"/>
                    <a:pt x="31" y="12"/>
                    <a:pt x="32" y="7"/>
                  </a:cubicBezTo>
                  <a:cubicBezTo>
                    <a:pt x="32" y="7"/>
                    <a:pt x="32" y="6"/>
                    <a:pt x="32" y="6"/>
                  </a:cubicBezTo>
                  <a:cubicBezTo>
                    <a:pt x="32" y="6"/>
                    <a:pt x="31" y="7"/>
                    <a:pt x="30" y="9"/>
                  </a:cubicBezTo>
                  <a:cubicBezTo>
                    <a:pt x="27" y="13"/>
                    <a:pt x="21" y="18"/>
                    <a:pt x="13" y="19"/>
                  </a:cubicBezTo>
                  <a:cubicBezTo>
                    <a:pt x="12" y="19"/>
                    <a:pt x="11" y="19"/>
                    <a:pt x="11" y="19"/>
                  </a:cubicBezTo>
                  <a:cubicBezTo>
                    <a:pt x="7" y="19"/>
                    <a:pt x="19" y="14"/>
                    <a:pt x="24" y="1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2" y="9"/>
                    <a:pt x="20" y="11"/>
                  </a:cubicBezTo>
                  <a:cubicBezTo>
                    <a:pt x="16" y="14"/>
                    <a:pt x="10" y="16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6" y="17"/>
                    <a:pt x="20" y="8"/>
                    <a:pt x="24" y="4"/>
                  </a:cubicBezTo>
                  <a:cubicBezTo>
                    <a:pt x="26" y="1"/>
                    <a:pt x="26" y="0"/>
                    <a:pt x="2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011">
              <a:extLst>
                <a:ext uri="{FF2B5EF4-FFF2-40B4-BE49-F238E27FC236}">
                  <a16:creationId xmlns:a16="http://schemas.microsoft.com/office/drawing/2014/main" id="{9FE9DA6D-67C5-4F34-866D-AD6AF026C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9851" y="898526"/>
              <a:ext cx="42863" cy="107950"/>
            </a:xfrm>
            <a:custGeom>
              <a:avLst/>
              <a:gdLst>
                <a:gd name="T0" fmla="*/ 11 w 13"/>
                <a:gd name="T1" fmla="*/ 0 h 33"/>
                <a:gd name="T2" fmla="*/ 1 w 13"/>
                <a:gd name="T3" fmla="*/ 20 h 33"/>
                <a:gd name="T4" fmla="*/ 0 w 13"/>
                <a:gd name="T5" fmla="*/ 22 h 33"/>
                <a:gd name="T6" fmla="*/ 8 w 13"/>
                <a:gd name="T7" fmla="*/ 8 h 33"/>
                <a:gd name="T8" fmla="*/ 9 w 13"/>
                <a:gd name="T9" fmla="*/ 8 h 33"/>
                <a:gd name="T10" fmla="*/ 5 w 13"/>
                <a:gd name="T11" fmla="*/ 24 h 33"/>
                <a:gd name="T12" fmla="*/ 5 w 13"/>
                <a:gd name="T13" fmla="*/ 24 h 33"/>
                <a:gd name="T14" fmla="*/ 10 w 13"/>
                <a:gd name="T15" fmla="*/ 9 h 33"/>
                <a:gd name="T16" fmla="*/ 10 w 13"/>
                <a:gd name="T17" fmla="*/ 12 h 33"/>
                <a:gd name="T18" fmla="*/ 7 w 13"/>
                <a:gd name="T19" fmla="*/ 33 h 33"/>
                <a:gd name="T20" fmla="*/ 7 w 13"/>
                <a:gd name="T21" fmla="*/ 33 h 33"/>
                <a:gd name="T22" fmla="*/ 9 w 13"/>
                <a:gd name="T23" fmla="*/ 31 h 33"/>
                <a:gd name="T24" fmla="*/ 12 w 13"/>
                <a:gd name="T25" fmla="*/ 8 h 33"/>
                <a:gd name="T26" fmla="*/ 13 w 13"/>
                <a:gd name="T27" fmla="*/ 5 h 33"/>
                <a:gd name="T28" fmla="*/ 11 w 13"/>
                <a:gd name="T2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" h="33">
                  <a:moveTo>
                    <a:pt x="11" y="0"/>
                  </a:moveTo>
                  <a:cubicBezTo>
                    <a:pt x="9" y="0"/>
                    <a:pt x="6" y="5"/>
                    <a:pt x="1" y="20"/>
                  </a:cubicBezTo>
                  <a:cubicBezTo>
                    <a:pt x="1" y="21"/>
                    <a:pt x="0" y="21"/>
                    <a:pt x="0" y="22"/>
                  </a:cubicBezTo>
                  <a:cubicBezTo>
                    <a:pt x="3" y="18"/>
                    <a:pt x="7" y="8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9" y="11"/>
                    <a:pt x="4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7" y="22"/>
                    <a:pt x="10" y="9"/>
                    <a:pt x="10" y="9"/>
                  </a:cubicBezTo>
                  <a:cubicBezTo>
                    <a:pt x="11" y="9"/>
                    <a:pt x="10" y="10"/>
                    <a:pt x="10" y="12"/>
                  </a:cubicBezTo>
                  <a:cubicBezTo>
                    <a:pt x="9" y="20"/>
                    <a:pt x="5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8" y="33"/>
                    <a:pt x="9" y="32"/>
                    <a:pt x="9" y="31"/>
                  </a:cubicBezTo>
                  <a:cubicBezTo>
                    <a:pt x="11" y="22"/>
                    <a:pt x="11" y="14"/>
                    <a:pt x="12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3" y="2"/>
                    <a:pt x="12" y="0"/>
                    <a:pt x="1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012">
              <a:extLst>
                <a:ext uri="{FF2B5EF4-FFF2-40B4-BE49-F238E27FC236}">
                  <a16:creationId xmlns:a16="http://schemas.microsoft.com/office/drawing/2014/main" id="{4572DA97-420F-423B-BF7B-7926E261A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0313" y="7921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013">
              <a:extLst>
                <a:ext uri="{FF2B5EF4-FFF2-40B4-BE49-F238E27FC236}">
                  <a16:creationId xmlns:a16="http://schemas.microsoft.com/office/drawing/2014/main" id="{7A1BA217-0136-4609-B09B-5C389D84F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0313" y="7921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014">
              <a:extLst>
                <a:ext uri="{FF2B5EF4-FFF2-40B4-BE49-F238E27FC236}">
                  <a16:creationId xmlns:a16="http://schemas.microsoft.com/office/drawing/2014/main" id="{9BA0C05A-B4DB-4DC9-A393-36B73B31E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7138" y="795338"/>
              <a:ext cx="6350" cy="55563"/>
            </a:xfrm>
            <a:custGeom>
              <a:avLst/>
              <a:gdLst>
                <a:gd name="T0" fmla="*/ 0 w 2"/>
                <a:gd name="T1" fmla="*/ 0 h 17"/>
                <a:gd name="T2" fmla="*/ 0 w 2"/>
                <a:gd name="T3" fmla="*/ 17 h 17"/>
                <a:gd name="T4" fmla="*/ 0 w 2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7">
                  <a:moveTo>
                    <a:pt x="0" y="0"/>
                  </a:moveTo>
                  <a:cubicBezTo>
                    <a:pt x="0" y="3"/>
                    <a:pt x="1" y="12"/>
                    <a:pt x="0" y="17"/>
                  </a:cubicBezTo>
                  <a:cubicBezTo>
                    <a:pt x="2" y="10"/>
                    <a:pt x="0" y="3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015">
              <a:extLst>
                <a:ext uri="{FF2B5EF4-FFF2-40B4-BE49-F238E27FC236}">
                  <a16:creationId xmlns:a16="http://schemas.microsoft.com/office/drawing/2014/main" id="{A491CC09-3392-4ECC-8E01-2357D3735B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7613" y="792163"/>
              <a:ext cx="12700" cy="69850"/>
            </a:xfrm>
            <a:custGeom>
              <a:avLst/>
              <a:gdLst>
                <a:gd name="T0" fmla="*/ 4 w 4"/>
                <a:gd name="T1" fmla="*/ 0 h 21"/>
                <a:gd name="T2" fmla="*/ 0 w 4"/>
                <a:gd name="T3" fmla="*/ 1 h 21"/>
                <a:gd name="T4" fmla="*/ 2 w 4"/>
                <a:gd name="T5" fmla="*/ 13 h 21"/>
                <a:gd name="T6" fmla="*/ 2 w 4"/>
                <a:gd name="T7" fmla="*/ 21 h 21"/>
                <a:gd name="T8" fmla="*/ 3 w 4"/>
                <a:gd name="T9" fmla="*/ 18 h 21"/>
                <a:gd name="T10" fmla="*/ 3 w 4"/>
                <a:gd name="T11" fmla="*/ 1 h 21"/>
                <a:gd name="T12" fmla="*/ 4 w 4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1">
                  <a:moveTo>
                    <a:pt x="4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2" y="7"/>
                    <a:pt x="2" y="13"/>
                  </a:cubicBezTo>
                  <a:cubicBezTo>
                    <a:pt x="2" y="16"/>
                    <a:pt x="2" y="19"/>
                    <a:pt x="2" y="21"/>
                  </a:cubicBezTo>
                  <a:cubicBezTo>
                    <a:pt x="2" y="20"/>
                    <a:pt x="3" y="19"/>
                    <a:pt x="3" y="18"/>
                  </a:cubicBezTo>
                  <a:cubicBezTo>
                    <a:pt x="4" y="13"/>
                    <a:pt x="3" y="4"/>
                    <a:pt x="3" y="1"/>
                  </a:cubicBezTo>
                  <a:cubicBezTo>
                    <a:pt x="4" y="1"/>
                    <a:pt x="4" y="1"/>
                    <a:pt x="4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016">
              <a:extLst>
                <a:ext uri="{FF2B5EF4-FFF2-40B4-BE49-F238E27FC236}">
                  <a16:creationId xmlns:a16="http://schemas.microsoft.com/office/drawing/2014/main" id="{95D333B6-C02A-44C6-AD94-70BC7B5D05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838" y="788988"/>
              <a:ext cx="6350" cy="3175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0 w 2"/>
                <a:gd name="T5" fmla="*/ 1 h 1"/>
                <a:gd name="T6" fmla="*/ 2 w 2"/>
                <a:gd name="T7" fmla="*/ 1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017">
              <a:extLst>
                <a:ext uri="{FF2B5EF4-FFF2-40B4-BE49-F238E27FC236}">
                  <a16:creationId xmlns:a16="http://schemas.microsoft.com/office/drawing/2014/main" id="{CB63C4CA-53F5-432D-9366-D1D04FFC46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838" y="788988"/>
              <a:ext cx="6350" cy="3175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1 w 2"/>
                <a:gd name="T5" fmla="*/ 0 h 1"/>
                <a:gd name="T6" fmla="*/ 2 w 2"/>
                <a:gd name="T7" fmla="*/ 1 h 1"/>
                <a:gd name="T8" fmla="*/ 2 w 2"/>
                <a:gd name="T9" fmla="*/ 1 h 1"/>
                <a:gd name="T10" fmla="*/ 1 w 2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018">
              <a:extLst>
                <a:ext uri="{FF2B5EF4-FFF2-40B4-BE49-F238E27FC236}">
                  <a16:creationId xmlns:a16="http://schemas.microsoft.com/office/drawing/2014/main" id="{C3966B12-AD70-4432-BD0D-919F03E56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838" y="792163"/>
              <a:ext cx="17463" cy="42863"/>
            </a:xfrm>
            <a:custGeom>
              <a:avLst/>
              <a:gdLst>
                <a:gd name="T0" fmla="*/ 0 w 5"/>
                <a:gd name="T1" fmla="*/ 0 h 13"/>
                <a:gd name="T2" fmla="*/ 0 w 5"/>
                <a:gd name="T3" fmla="*/ 0 h 13"/>
                <a:gd name="T4" fmla="*/ 3 w 5"/>
                <a:gd name="T5" fmla="*/ 13 h 13"/>
                <a:gd name="T6" fmla="*/ 0 w 5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4" y="10"/>
                    <a:pt x="3" y="13"/>
                  </a:cubicBezTo>
                  <a:cubicBezTo>
                    <a:pt x="5" y="9"/>
                    <a:pt x="0" y="2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019">
              <a:extLst>
                <a:ext uri="{FF2B5EF4-FFF2-40B4-BE49-F238E27FC236}">
                  <a16:creationId xmlns:a16="http://schemas.microsoft.com/office/drawing/2014/main" id="{157DE352-0440-4FD7-BD2B-3058219B1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0313" y="792163"/>
              <a:ext cx="23813" cy="42863"/>
            </a:xfrm>
            <a:custGeom>
              <a:avLst/>
              <a:gdLst>
                <a:gd name="T0" fmla="*/ 3 w 7"/>
                <a:gd name="T1" fmla="*/ 0 h 13"/>
                <a:gd name="T2" fmla="*/ 0 w 7"/>
                <a:gd name="T3" fmla="*/ 0 h 13"/>
                <a:gd name="T4" fmla="*/ 6 w 7"/>
                <a:gd name="T5" fmla="*/ 13 h 13"/>
                <a:gd name="T6" fmla="*/ 6 w 7"/>
                <a:gd name="T7" fmla="*/ 13 h 13"/>
                <a:gd name="T8" fmla="*/ 3 w 7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3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1"/>
                    <a:pt x="4" y="7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0"/>
                    <a:pt x="3" y="2"/>
                    <a:pt x="3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020">
              <a:extLst>
                <a:ext uri="{FF2B5EF4-FFF2-40B4-BE49-F238E27FC236}">
                  <a16:creationId xmlns:a16="http://schemas.microsoft.com/office/drawing/2014/main" id="{80ED4898-C86A-42B0-90A8-52973CB62F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53638" y="811213"/>
              <a:ext cx="0" cy="30163"/>
            </a:xfrm>
            <a:custGeom>
              <a:avLst/>
              <a:gdLst>
                <a:gd name="T0" fmla="*/ 2 h 9"/>
                <a:gd name="T1" fmla="*/ 9 h 9"/>
                <a:gd name="T2" fmla="*/ 2 h 9"/>
                <a:gd name="T3" fmla="*/ 0 h 9"/>
                <a:gd name="T4" fmla="*/ 0 h 9"/>
                <a:gd name="T5" fmla="*/ 0 h 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9">
                  <a:moveTo>
                    <a:pt x="0" y="2"/>
                  </a:moveTo>
                  <a:cubicBezTo>
                    <a:pt x="0" y="3"/>
                    <a:pt x="0" y="6"/>
                    <a:pt x="0" y="9"/>
                  </a:cubicBezTo>
                  <a:cubicBezTo>
                    <a:pt x="0" y="6"/>
                    <a:pt x="0" y="3"/>
                    <a:pt x="0" y="2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021">
              <a:extLst>
                <a:ext uri="{FF2B5EF4-FFF2-40B4-BE49-F238E27FC236}">
                  <a16:creationId xmlns:a16="http://schemas.microsoft.com/office/drawing/2014/main" id="{9BF6CE28-5864-42D3-870B-1BE5DE936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0463" y="804863"/>
              <a:ext cx="14288" cy="57150"/>
            </a:xfrm>
            <a:custGeom>
              <a:avLst/>
              <a:gdLst>
                <a:gd name="T0" fmla="*/ 4 w 4"/>
                <a:gd name="T1" fmla="*/ 0 h 17"/>
                <a:gd name="T2" fmla="*/ 1 w 4"/>
                <a:gd name="T3" fmla="*/ 2 h 17"/>
                <a:gd name="T4" fmla="*/ 1 w 4"/>
                <a:gd name="T5" fmla="*/ 2 h 17"/>
                <a:gd name="T6" fmla="*/ 1 w 4"/>
                <a:gd name="T7" fmla="*/ 2 h 17"/>
                <a:gd name="T8" fmla="*/ 1 w 4"/>
                <a:gd name="T9" fmla="*/ 4 h 17"/>
                <a:gd name="T10" fmla="*/ 1 w 4"/>
                <a:gd name="T11" fmla="*/ 11 h 17"/>
                <a:gd name="T12" fmla="*/ 2 w 4"/>
                <a:gd name="T13" fmla="*/ 17 h 17"/>
                <a:gd name="T14" fmla="*/ 2 w 4"/>
                <a:gd name="T15" fmla="*/ 16 h 17"/>
                <a:gd name="T16" fmla="*/ 4 w 4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7">
                  <a:moveTo>
                    <a:pt x="4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3"/>
                    <a:pt x="1" y="4"/>
                  </a:cubicBezTo>
                  <a:cubicBezTo>
                    <a:pt x="1" y="5"/>
                    <a:pt x="1" y="8"/>
                    <a:pt x="1" y="11"/>
                  </a:cubicBezTo>
                  <a:cubicBezTo>
                    <a:pt x="0" y="13"/>
                    <a:pt x="1" y="15"/>
                    <a:pt x="2" y="17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2"/>
                    <a:pt x="2" y="7"/>
                    <a:pt x="4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022">
              <a:extLst>
                <a:ext uri="{FF2B5EF4-FFF2-40B4-BE49-F238E27FC236}">
                  <a16:creationId xmlns:a16="http://schemas.microsoft.com/office/drawing/2014/main" id="{B95A777C-5232-4B8D-96D3-C33E731EB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0788" y="1109663"/>
              <a:ext cx="79375" cy="63500"/>
            </a:xfrm>
            <a:custGeom>
              <a:avLst/>
              <a:gdLst>
                <a:gd name="T0" fmla="*/ 24 w 24"/>
                <a:gd name="T1" fmla="*/ 2 h 19"/>
                <a:gd name="T2" fmla="*/ 14 w 24"/>
                <a:gd name="T3" fmla="*/ 5 h 19"/>
                <a:gd name="T4" fmla="*/ 8 w 24"/>
                <a:gd name="T5" fmla="*/ 0 h 19"/>
                <a:gd name="T6" fmla="*/ 9 w 24"/>
                <a:gd name="T7" fmla="*/ 7 h 19"/>
                <a:gd name="T8" fmla="*/ 0 w 24"/>
                <a:gd name="T9" fmla="*/ 12 h 19"/>
                <a:gd name="T10" fmla="*/ 8 w 24"/>
                <a:gd name="T11" fmla="*/ 12 h 19"/>
                <a:gd name="T12" fmla="*/ 6 w 24"/>
                <a:gd name="T13" fmla="*/ 19 h 19"/>
                <a:gd name="T14" fmla="*/ 11 w 24"/>
                <a:gd name="T15" fmla="*/ 13 h 19"/>
                <a:gd name="T16" fmla="*/ 24 w 24"/>
                <a:gd name="T17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9">
                  <a:moveTo>
                    <a:pt x="24" y="2"/>
                  </a:moveTo>
                  <a:cubicBezTo>
                    <a:pt x="24" y="2"/>
                    <a:pt x="17" y="5"/>
                    <a:pt x="14" y="5"/>
                  </a:cubicBezTo>
                  <a:cubicBezTo>
                    <a:pt x="12" y="4"/>
                    <a:pt x="8" y="0"/>
                    <a:pt x="8" y="0"/>
                  </a:cubicBezTo>
                  <a:cubicBezTo>
                    <a:pt x="8" y="0"/>
                    <a:pt x="10" y="6"/>
                    <a:pt x="9" y="7"/>
                  </a:cubicBezTo>
                  <a:cubicBezTo>
                    <a:pt x="9" y="10"/>
                    <a:pt x="3" y="10"/>
                    <a:pt x="0" y="12"/>
                  </a:cubicBezTo>
                  <a:cubicBezTo>
                    <a:pt x="0" y="12"/>
                    <a:pt x="8" y="11"/>
                    <a:pt x="8" y="12"/>
                  </a:cubicBezTo>
                  <a:cubicBezTo>
                    <a:pt x="7" y="13"/>
                    <a:pt x="6" y="19"/>
                    <a:pt x="6" y="19"/>
                  </a:cubicBezTo>
                  <a:cubicBezTo>
                    <a:pt x="6" y="19"/>
                    <a:pt x="10" y="16"/>
                    <a:pt x="11" y="13"/>
                  </a:cubicBezTo>
                  <a:cubicBezTo>
                    <a:pt x="13" y="10"/>
                    <a:pt x="21" y="6"/>
                    <a:pt x="24" y="2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023">
              <a:extLst>
                <a:ext uri="{FF2B5EF4-FFF2-40B4-BE49-F238E27FC236}">
                  <a16:creationId xmlns:a16="http://schemas.microsoft.com/office/drawing/2014/main" id="{43AF8F34-7041-44FC-9401-EB68ACFDF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7301" y="1133476"/>
              <a:ext cx="22225" cy="22225"/>
            </a:xfrm>
            <a:custGeom>
              <a:avLst/>
              <a:gdLst>
                <a:gd name="T0" fmla="*/ 7 w 7"/>
                <a:gd name="T1" fmla="*/ 0 h 7"/>
                <a:gd name="T2" fmla="*/ 6 w 7"/>
                <a:gd name="T3" fmla="*/ 5 h 7"/>
                <a:gd name="T4" fmla="*/ 0 w 7"/>
                <a:gd name="T5" fmla="*/ 7 h 7"/>
                <a:gd name="T6" fmla="*/ 3 w 7"/>
                <a:gd name="T7" fmla="*/ 1 h 7"/>
                <a:gd name="T8" fmla="*/ 7 w 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0"/>
                  </a:moveTo>
                  <a:cubicBezTo>
                    <a:pt x="7" y="0"/>
                    <a:pt x="7" y="2"/>
                    <a:pt x="6" y="5"/>
                  </a:cubicBezTo>
                  <a:cubicBezTo>
                    <a:pt x="4" y="7"/>
                    <a:pt x="0" y="7"/>
                    <a:pt x="0" y="7"/>
                  </a:cubicBezTo>
                  <a:cubicBezTo>
                    <a:pt x="3" y="1"/>
                    <a:pt x="3" y="1"/>
                    <a:pt x="3" y="1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024">
              <a:extLst>
                <a:ext uri="{FF2B5EF4-FFF2-40B4-BE49-F238E27FC236}">
                  <a16:creationId xmlns:a16="http://schemas.microsoft.com/office/drawing/2014/main" id="{53B1D6E5-11D7-432F-BDD6-732342F069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0001" y="1139826"/>
              <a:ext cx="263525" cy="192088"/>
            </a:xfrm>
            <a:custGeom>
              <a:avLst/>
              <a:gdLst>
                <a:gd name="T0" fmla="*/ 2 w 80"/>
                <a:gd name="T1" fmla="*/ 0 h 58"/>
                <a:gd name="T2" fmla="*/ 74 w 80"/>
                <a:gd name="T3" fmla="*/ 52 h 58"/>
                <a:gd name="T4" fmla="*/ 80 w 80"/>
                <a:gd name="T5" fmla="*/ 56 h 58"/>
                <a:gd name="T6" fmla="*/ 0 w 80"/>
                <a:gd name="T7" fmla="*/ 3 h 58"/>
                <a:gd name="T8" fmla="*/ 2 w 80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58">
                  <a:moveTo>
                    <a:pt x="2" y="0"/>
                  </a:moveTo>
                  <a:cubicBezTo>
                    <a:pt x="2" y="0"/>
                    <a:pt x="29" y="38"/>
                    <a:pt x="74" y="52"/>
                  </a:cubicBezTo>
                  <a:cubicBezTo>
                    <a:pt x="74" y="52"/>
                    <a:pt x="80" y="53"/>
                    <a:pt x="80" y="56"/>
                  </a:cubicBezTo>
                  <a:cubicBezTo>
                    <a:pt x="79" y="58"/>
                    <a:pt x="31" y="44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025">
              <a:extLst>
                <a:ext uri="{FF2B5EF4-FFF2-40B4-BE49-F238E27FC236}">
                  <a16:creationId xmlns:a16="http://schemas.microsoft.com/office/drawing/2014/main" id="{A97EFE6F-807E-4895-847F-FBDF78538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75976" y="831851"/>
              <a:ext cx="623888" cy="327025"/>
            </a:xfrm>
            <a:custGeom>
              <a:avLst/>
              <a:gdLst>
                <a:gd name="T0" fmla="*/ 29 w 189"/>
                <a:gd name="T1" fmla="*/ 61 h 99"/>
                <a:gd name="T2" fmla="*/ 29 w 189"/>
                <a:gd name="T3" fmla="*/ 61 h 99"/>
                <a:gd name="T4" fmla="*/ 25 w 189"/>
                <a:gd name="T5" fmla="*/ 57 h 99"/>
                <a:gd name="T6" fmla="*/ 4 w 189"/>
                <a:gd name="T7" fmla="*/ 12 h 99"/>
                <a:gd name="T8" fmla="*/ 8 w 189"/>
                <a:gd name="T9" fmla="*/ 4 h 99"/>
                <a:gd name="T10" fmla="*/ 32 w 189"/>
                <a:gd name="T11" fmla="*/ 12 h 99"/>
                <a:gd name="T12" fmla="*/ 34 w 189"/>
                <a:gd name="T13" fmla="*/ 13 h 99"/>
                <a:gd name="T14" fmla="*/ 34 w 189"/>
                <a:gd name="T15" fmla="*/ 13 h 99"/>
                <a:gd name="T16" fmla="*/ 34 w 189"/>
                <a:gd name="T17" fmla="*/ 13 h 99"/>
                <a:gd name="T18" fmla="*/ 36 w 189"/>
                <a:gd name="T19" fmla="*/ 14 h 99"/>
                <a:gd name="T20" fmla="*/ 55 w 189"/>
                <a:gd name="T21" fmla="*/ 22 h 99"/>
                <a:gd name="T22" fmla="*/ 111 w 189"/>
                <a:gd name="T23" fmla="*/ 36 h 99"/>
                <a:gd name="T24" fmla="*/ 166 w 189"/>
                <a:gd name="T25" fmla="*/ 43 h 99"/>
                <a:gd name="T26" fmla="*/ 177 w 189"/>
                <a:gd name="T27" fmla="*/ 44 h 99"/>
                <a:gd name="T28" fmla="*/ 189 w 189"/>
                <a:gd name="T29" fmla="*/ 61 h 99"/>
                <a:gd name="T30" fmla="*/ 168 w 189"/>
                <a:gd name="T31" fmla="*/ 75 h 99"/>
                <a:gd name="T32" fmla="*/ 69 w 189"/>
                <a:gd name="T33" fmla="*/ 88 h 99"/>
                <a:gd name="T34" fmla="*/ 29 w 189"/>
                <a:gd name="T35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9" h="99">
                  <a:moveTo>
                    <a:pt x="29" y="61"/>
                  </a:moveTo>
                  <a:cubicBezTo>
                    <a:pt x="29" y="61"/>
                    <a:pt x="29" y="61"/>
                    <a:pt x="29" y="61"/>
                  </a:cubicBezTo>
                  <a:cubicBezTo>
                    <a:pt x="27" y="60"/>
                    <a:pt x="26" y="58"/>
                    <a:pt x="25" y="57"/>
                  </a:cubicBezTo>
                  <a:cubicBezTo>
                    <a:pt x="8" y="41"/>
                    <a:pt x="0" y="15"/>
                    <a:pt x="4" y="12"/>
                  </a:cubicBezTo>
                  <a:cubicBezTo>
                    <a:pt x="4" y="5"/>
                    <a:pt x="7" y="8"/>
                    <a:pt x="8" y="4"/>
                  </a:cubicBezTo>
                  <a:cubicBezTo>
                    <a:pt x="9" y="0"/>
                    <a:pt x="12" y="0"/>
                    <a:pt x="32" y="12"/>
                  </a:cubicBezTo>
                  <a:cubicBezTo>
                    <a:pt x="33" y="12"/>
                    <a:pt x="33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5" y="13"/>
                    <a:pt x="35" y="14"/>
                    <a:pt x="36" y="14"/>
                  </a:cubicBezTo>
                  <a:cubicBezTo>
                    <a:pt x="41" y="17"/>
                    <a:pt x="48" y="19"/>
                    <a:pt x="55" y="22"/>
                  </a:cubicBezTo>
                  <a:cubicBezTo>
                    <a:pt x="74" y="28"/>
                    <a:pt x="97" y="34"/>
                    <a:pt x="111" y="36"/>
                  </a:cubicBezTo>
                  <a:cubicBezTo>
                    <a:pt x="122" y="38"/>
                    <a:pt x="151" y="41"/>
                    <a:pt x="166" y="43"/>
                  </a:cubicBezTo>
                  <a:cubicBezTo>
                    <a:pt x="173" y="43"/>
                    <a:pt x="177" y="44"/>
                    <a:pt x="177" y="44"/>
                  </a:cubicBezTo>
                  <a:cubicBezTo>
                    <a:pt x="189" y="61"/>
                    <a:pt x="189" y="61"/>
                    <a:pt x="189" y="61"/>
                  </a:cubicBezTo>
                  <a:cubicBezTo>
                    <a:pt x="182" y="66"/>
                    <a:pt x="175" y="71"/>
                    <a:pt x="168" y="75"/>
                  </a:cubicBezTo>
                  <a:cubicBezTo>
                    <a:pt x="127" y="99"/>
                    <a:pt x="94" y="98"/>
                    <a:pt x="69" y="88"/>
                  </a:cubicBezTo>
                  <a:cubicBezTo>
                    <a:pt x="52" y="81"/>
                    <a:pt x="39" y="70"/>
                    <a:pt x="29" y="6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026">
              <a:extLst>
                <a:ext uri="{FF2B5EF4-FFF2-40B4-BE49-F238E27FC236}">
                  <a16:creationId xmlns:a16="http://schemas.microsoft.com/office/drawing/2014/main" id="{D10A3945-E6C3-40CA-B970-433B9E16EE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56951" y="904876"/>
              <a:ext cx="363538" cy="238125"/>
            </a:xfrm>
            <a:custGeom>
              <a:avLst/>
              <a:gdLst>
                <a:gd name="T0" fmla="*/ 14 w 110"/>
                <a:gd name="T1" fmla="*/ 66 h 72"/>
                <a:gd name="T2" fmla="*/ 37 w 110"/>
                <a:gd name="T3" fmla="*/ 72 h 72"/>
                <a:gd name="T4" fmla="*/ 43 w 110"/>
                <a:gd name="T5" fmla="*/ 69 h 72"/>
                <a:gd name="T6" fmla="*/ 14 w 110"/>
                <a:gd name="T7" fmla="*/ 66 h 72"/>
                <a:gd name="T8" fmla="*/ 6 w 110"/>
                <a:gd name="T9" fmla="*/ 21 h 72"/>
                <a:gd name="T10" fmla="*/ 51 w 110"/>
                <a:gd name="T11" fmla="*/ 43 h 72"/>
                <a:gd name="T12" fmla="*/ 72 w 110"/>
                <a:gd name="T13" fmla="*/ 56 h 72"/>
                <a:gd name="T14" fmla="*/ 59 w 110"/>
                <a:gd name="T15" fmla="*/ 59 h 72"/>
                <a:gd name="T16" fmla="*/ 18 w 110"/>
                <a:gd name="T17" fmla="*/ 48 h 72"/>
                <a:gd name="T18" fmla="*/ 56 w 110"/>
                <a:gd name="T19" fmla="*/ 65 h 72"/>
                <a:gd name="T20" fmla="*/ 63 w 110"/>
                <a:gd name="T21" fmla="*/ 62 h 72"/>
                <a:gd name="T22" fmla="*/ 63 w 110"/>
                <a:gd name="T23" fmla="*/ 62 h 72"/>
                <a:gd name="T24" fmla="*/ 110 w 110"/>
                <a:gd name="T25" fmla="*/ 40 h 72"/>
                <a:gd name="T26" fmla="*/ 105 w 110"/>
                <a:gd name="T27" fmla="*/ 39 h 72"/>
                <a:gd name="T28" fmla="*/ 71 w 110"/>
                <a:gd name="T29" fmla="*/ 32 h 72"/>
                <a:gd name="T30" fmla="*/ 61 w 110"/>
                <a:gd name="T31" fmla="*/ 37 h 72"/>
                <a:gd name="T32" fmla="*/ 59 w 110"/>
                <a:gd name="T33" fmla="*/ 37 h 72"/>
                <a:gd name="T34" fmla="*/ 6 w 110"/>
                <a:gd name="T35" fmla="*/ 21 h 72"/>
                <a:gd name="T36" fmla="*/ 0 w 110"/>
                <a:gd name="T37" fmla="*/ 0 h 72"/>
                <a:gd name="T38" fmla="*/ 34 w 110"/>
                <a:gd name="T39" fmla="*/ 13 h 72"/>
                <a:gd name="T40" fmla="*/ 27 w 110"/>
                <a:gd name="T41" fmla="*/ 8 h 72"/>
                <a:gd name="T42" fmla="*/ 0 w 110"/>
                <a:gd name="T4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0" h="72">
                  <a:moveTo>
                    <a:pt x="14" y="66"/>
                  </a:moveTo>
                  <a:cubicBezTo>
                    <a:pt x="21" y="68"/>
                    <a:pt x="29" y="71"/>
                    <a:pt x="37" y="72"/>
                  </a:cubicBezTo>
                  <a:cubicBezTo>
                    <a:pt x="39" y="71"/>
                    <a:pt x="41" y="70"/>
                    <a:pt x="43" y="69"/>
                  </a:cubicBezTo>
                  <a:cubicBezTo>
                    <a:pt x="33" y="69"/>
                    <a:pt x="21" y="67"/>
                    <a:pt x="14" y="66"/>
                  </a:cubicBezTo>
                  <a:moveTo>
                    <a:pt x="6" y="21"/>
                  </a:moveTo>
                  <a:cubicBezTo>
                    <a:pt x="6" y="21"/>
                    <a:pt x="28" y="38"/>
                    <a:pt x="51" y="43"/>
                  </a:cubicBezTo>
                  <a:cubicBezTo>
                    <a:pt x="73" y="49"/>
                    <a:pt x="81" y="50"/>
                    <a:pt x="72" y="56"/>
                  </a:cubicBezTo>
                  <a:cubicBezTo>
                    <a:pt x="69" y="58"/>
                    <a:pt x="64" y="59"/>
                    <a:pt x="59" y="59"/>
                  </a:cubicBezTo>
                  <a:cubicBezTo>
                    <a:pt x="48" y="59"/>
                    <a:pt x="32" y="55"/>
                    <a:pt x="18" y="48"/>
                  </a:cubicBezTo>
                  <a:cubicBezTo>
                    <a:pt x="24" y="58"/>
                    <a:pt x="45" y="62"/>
                    <a:pt x="56" y="65"/>
                  </a:cubicBezTo>
                  <a:cubicBezTo>
                    <a:pt x="58" y="64"/>
                    <a:pt x="61" y="63"/>
                    <a:pt x="63" y="62"/>
                  </a:cubicBezTo>
                  <a:cubicBezTo>
                    <a:pt x="63" y="62"/>
                    <a:pt x="63" y="62"/>
                    <a:pt x="63" y="62"/>
                  </a:cubicBezTo>
                  <a:cubicBezTo>
                    <a:pt x="81" y="56"/>
                    <a:pt x="96" y="52"/>
                    <a:pt x="110" y="40"/>
                  </a:cubicBezTo>
                  <a:cubicBezTo>
                    <a:pt x="109" y="39"/>
                    <a:pt x="107" y="39"/>
                    <a:pt x="105" y="39"/>
                  </a:cubicBezTo>
                  <a:cubicBezTo>
                    <a:pt x="94" y="38"/>
                    <a:pt x="82" y="36"/>
                    <a:pt x="71" y="32"/>
                  </a:cubicBezTo>
                  <a:cubicBezTo>
                    <a:pt x="70" y="34"/>
                    <a:pt x="67" y="36"/>
                    <a:pt x="61" y="37"/>
                  </a:cubicBezTo>
                  <a:cubicBezTo>
                    <a:pt x="60" y="37"/>
                    <a:pt x="59" y="37"/>
                    <a:pt x="59" y="37"/>
                  </a:cubicBezTo>
                  <a:cubicBezTo>
                    <a:pt x="43" y="37"/>
                    <a:pt x="6" y="21"/>
                    <a:pt x="6" y="21"/>
                  </a:cubicBezTo>
                  <a:moveTo>
                    <a:pt x="0" y="0"/>
                  </a:moveTo>
                  <a:cubicBezTo>
                    <a:pt x="6" y="7"/>
                    <a:pt x="19" y="9"/>
                    <a:pt x="34" y="13"/>
                  </a:cubicBezTo>
                  <a:cubicBezTo>
                    <a:pt x="32" y="11"/>
                    <a:pt x="30" y="10"/>
                    <a:pt x="27" y="8"/>
                  </a:cubicBezTo>
                  <a:cubicBezTo>
                    <a:pt x="18" y="6"/>
                    <a:pt x="8" y="3"/>
                    <a:pt x="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027">
              <a:extLst>
                <a:ext uri="{FF2B5EF4-FFF2-40B4-BE49-F238E27FC236}">
                  <a16:creationId xmlns:a16="http://schemas.microsoft.com/office/drawing/2014/main" id="{E213A74C-BC5C-40E7-820F-4C03E18FA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913" y="573088"/>
              <a:ext cx="488950" cy="503238"/>
            </a:xfrm>
            <a:custGeom>
              <a:avLst/>
              <a:gdLst>
                <a:gd name="T0" fmla="*/ 19 w 148"/>
                <a:gd name="T1" fmla="*/ 87 h 152"/>
                <a:gd name="T2" fmla="*/ 7 w 148"/>
                <a:gd name="T3" fmla="*/ 71 h 152"/>
                <a:gd name="T4" fmla="*/ 0 w 148"/>
                <a:gd name="T5" fmla="*/ 39 h 152"/>
                <a:gd name="T6" fmla="*/ 0 w 148"/>
                <a:gd name="T7" fmla="*/ 39 h 152"/>
                <a:gd name="T8" fmla="*/ 4 w 148"/>
                <a:gd name="T9" fmla="*/ 18 h 152"/>
                <a:gd name="T10" fmla="*/ 12 w 148"/>
                <a:gd name="T11" fmla="*/ 14 h 152"/>
                <a:gd name="T12" fmla="*/ 19 w 148"/>
                <a:gd name="T13" fmla="*/ 13 h 152"/>
                <a:gd name="T14" fmla="*/ 22 w 148"/>
                <a:gd name="T15" fmla="*/ 7 h 152"/>
                <a:gd name="T16" fmla="*/ 28 w 148"/>
                <a:gd name="T17" fmla="*/ 1 h 152"/>
                <a:gd name="T18" fmla="*/ 57 w 148"/>
                <a:gd name="T19" fmla="*/ 4 h 152"/>
                <a:gd name="T20" fmla="*/ 57 w 148"/>
                <a:gd name="T21" fmla="*/ 4 h 152"/>
                <a:gd name="T22" fmla="*/ 68 w 148"/>
                <a:gd name="T23" fmla="*/ 7 h 152"/>
                <a:gd name="T24" fmla="*/ 94 w 148"/>
                <a:gd name="T25" fmla="*/ 20 h 152"/>
                <a:gd name="T26" fmla="*/ 94 w 148"/>
                <a:gd name="T27" fmla="*/ 21 h 152"/>
                <a:gd name="T28" fmla="*/ 98 w 148"/>
                <a:gd name="T29" fmla="*/ 23 h 152"/>
                <a:gd name="T30" fmla="*/ 99 w 148"/>
                <a:gd name="T31" fmla="*/ 24 h 152"/>
                <a:gd name="T32" fmla="*/ 134 w 148"/>
                <a:gd name="T33" fmla="*/ 67 h 152"/>
                <a:gd name="T34" fmla="*/ 148 w 148"/>
                <a:gd name="T35" fmla="*/ 133 h 152"/>
                <a:gd name="T36" fmla="*/ 19 w 148"/>
                <a:gd name="T37" fmla="*/ 8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8" h="152">
                  <a:moveTo>
                    <a:pt x="19" y="87"/>
                  </a:moveTo>
                  <a:cubicBezTo>
                    <a:pt x="13" y="81"/>
                    <a:pt x="10" y="76"/>
                    <a:pt x="7" y="71"/>
                  </a:cubicBezTo>
                  <a:cubicBezTo>
                    <a:pt x="2" y="59"/>
                    <a:pt x="0" y="48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0"/>
                    <a:pt x="2" y="23"/>
                    <a:pt x="4" y="18"/>
                  </a:cubicBezTo>
                  <a:cubicBezTo>
                    <a:pt x="5" y="15"/>
                    <a:pt x="9" y="13"/>
                    <a:pt x="12" y="14"/>
                  </a:cubicBezTo>
                  <a:cubicBezTo>
                    <a:pt x="14" y="14"/>
                    <a:pt x="17" y="14"/>
                    <a:pt x="19" y="13"/>
                  </a:cubicBezTo>
                  <a:cubicBezTo>
                    <a:pt x="21" y="12"/>
                    <a:pt x="22" y="10"/>
                    <a:pt x="22" y="7"/>
                  </a:cubicBezTo>
                  <a:cubicBezTo>
                    <a:pt x="22" y="4"/>
                    <a:pt x="25" y="1"/>
                    <a:pt x="28" y="1"/>
                  </a:cubicBezTo>
                  <a:cubicBezTo>
                    <a:pt x="34" y="0"/>
                    <a:pt x="45" y="0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61" y="5"/>
                    <a:pt x="64" y="6"/>
                    <a:pt x="68" y="7"/>
                  </a:cubicBezTo>
                  <a:cubicBezTo>
                    <a:pt x="77" y="10"/>
                    <a:pt x="86" y="15"/>
                    <a:pt x="94" y="20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96" y="21"/>
                    <a:pt x="97" y="22"/>
                    <a:pt x="98" y="23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113" y="34"/>
                    <a:pt x="126" y="49"/>
                    <a:pt x="134" y="67"/>
                  </a:cubicBezTo>
                  <a:cubicBezTo>
                    <a:pt x="148" y="98"/>
                    <a:pt x="148" y="133"/>
                    <a:pt x="148" y="133"/>
                  </a:cubicBezTo>
                  <a:cubicBezTo>
                    <a:pt x="105" y="152"/>
                    <a:pt x="45" y="118"/>
                    <a:pt x="19" y="87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028">
              <a:extLst>
                <a:ext uri="{FF2B5EF4-FFF2-40B4-BE49-F238E27FC236}">
                  <a16:creationId xmlns:a16="http://schemas.microsoft.com/office/drawing/2014/main" id="{8B859692-964D-42CE-9DF9-272067738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20476" y="639763"/>
              <a:ext cx="76200" cy="66675"/>
            </a:xfrm>
            <a:custGeom>
              <a:avLst/>
              <a:gdLst>
                <a:gd name="T0" fmla="*/ 0 w 23"/>
                <a:gd name="T1" fmla="*/ 0 h 20"/>
                <a:gd name="T2" fmla="*/ 0 w 23"/>
                <a:gd name="T3" fmla="*/ 0 h 20"/>
                <a:gd name="T4" fmla="*/ 0 w 23"/>
                <a:gd name="T5" fmla="*/ 1 h 20"/>
                <a:gd name="T6" fmla="*/ 4 w 23"/>
                <a:gd name="T7" fmla="*/ 3 h 20"/>
                <a:gd name="T8" fmla="*/ 5 w 23"/>
                <a:gd name="T9" fmla="*/ 4 h 20"/>
                <a:gd name="T10" fmla="*/ 23 w 23"/>
                <a:gd name="T11" fmla="*/ 20 h 20"/>
                <a:gd name="T12" fmla="*/ 23 w 23"/>
                <a:gd name="T13" fmla="*/ 20 h 20"/>
                <a:gd name="T14" fmla="*/ 5 w 23"/>
                <a:gd name="T15" fmla="*/ 4 h 20"/>
                <a:gd name="T16" fmla="*/ 4 w 23"/>
                <a:gd name="T17" fmla="*/ 3 h 20"/>
                <a:gd name="T18" fmla="*/ 0 w 23"/>
                <a:gd name="T19" fmla="*/ 1 h 20"/>
                <a:gd name="T20" fmla="*/ 0 w 23"/>
                <a:gd name="T21" fmla="*/ 0 h 20"/>
                <a:gd name="T22" fmla="*/ 0 w 23"/>
                <a:gd name="T2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2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3" y="2"/>
                    <a:pt x="4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1" y="8"/>
                    <a:pt x="18" y="14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18" y="14"/>
                    <a:pt x="11" y="8"/>
                    <a:pt x="5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2" y="2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029">
              <a:extLst>
                <a:ext uri="{FF2B5EF4-FFF2-40B4-BE49-F238E27FC236}">
                  <a16:creationId xmlns:a16="http://schemas.microsoft.com/office/drawing/2014/main" id="{4E75A9BD-86A9-4DFE-866F-38D1341E52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72826" y="619126"/>
              <a:ext cx="420688" cy="414338"/>
            </a:xfrm>
            <a:custGeom>
              <a:avLst/>
              <a:gdLst>
                <a:gd name="T0" fmla="*/ 100 w 127"/>
                <a:gd name="T1" fmla="*/ 125 h 125"/>
                <a:gd name="T2" fmla="*/ 35 w 127"/>
                <a:gd name="T3" fmla="*/ 97 h 125"/>
                <a:gd name="T4" fmla="*/ 39 w 127"/>
                <a:gd name="T5" fmla="*/ 68 h 125"/>
                <a:gd name="T6" fmla="*/ 71 w 127"/>
                <a:gd name="T7" fmla="*/ 107 h 125"/>
                <a:gd name="T8" fmla="*/ 69 w 127"/>
                <a:gd name="T9" fmla="*/ 110 h 125"/>
                <a:gd name="T10" fmla="*/ 108 w 127"/>
                <a:gd name="T11" fmla="*/ 123 h 125"/>
                <a:gd name="T12" fmla="*/ 65 w 127"/>
                <a:gd name="T13" fmla="*/ 90 h 125"/>
                <a:gd name="T14" fmla="*/ 95 w 127"/>
                <a:gd name="T15" fmla="*/ 66 h 125"/>
                <a:gd name="T16" fmla="*/ 103 w 127"/>
                <a:gd name="T17" fmla="*/ 86 h 125"/>
                <a:gd name="T18" fmla="*/ 98 w 127"/>
                <a:gd name="T19" fmla="*/ 85 h 125"/>
                <a:gd name="T20" fmla="*/ 117 w 127"/>
                <a:gd name="T21" fmla="*/ 113 h 125"/>
                <a:gd name="T22" fmla="*/ 121 w 127"/>
                <a:gd name="T23" fmla="*/ 98 h 125"/>
                <a:gd name="T24" fmla="*/ 95 w 127"/>
                <a:gd name="T25" fmla="*/ 66 h 125"/>
                <a:gd name="T26" fmla="*/ 72 w 127"/>
                <a:gd name="T27" fmla="*/ 69 h 125"/>
                <a:gd name="T28" fmla="*/ 92 w 127"/>
                <a:gd name="T29" fmla="*/ 100 h 125"/>
                <a:gd name="T30" fmla="*/ 110 w 127"/>
                <a:gd name="T31" fmla="*/ 121 h 125"/>
                <a:gd name="T32" fmla="*/ 96 w 127"/>
                <a:gd name="T33" fmla="*/ 84 h 125"/>
                <a:gd name="T34" fmla="*/ 32 w 127"/>
                <a:gd name="T35" fmla="*/ 61 h 125"/>
                <a:gd name="T36" fmla="*/ 37 w 127"/>
                <a:gd name="T37" fmla="*/ 65 h 125"/>
                <a:gd name="T38" fmla="*/ 62 w 127"/>
                <a:gd name="T39" fmla="*/ 59 h 125"/>
                <a:gd name="T40" fmla="*/ 71 w 127"/>
                <a:gd name="T41" fmla="*/ 63 h 125"/>
                <a:gd name="T42" fmla="*/ 62 w 127"/>
                <a:gd name="T43" fmla="*/ 59 h 125"/>
                <a:gd name="T44" fmla="*/ 77 w 127"/>
                <a:gd name="T45" fmla="*/ 52 h 125"/>
                <a:gd name="T46" fmla="*/ 94 w 127"/>
                <a:gd name="T47" fmla="*/ 65 h 125"/>
                <a:gd name="T48" fmla="*/ 78 w 127"/>
                <a:gd name="T49" fmla="*/ 48 h 125"/>
                <a:gd name="T50" fmla="*/ 74 w 127"/>
                <a:gd name="T51" fmla="*/ 48 h 125"/>
                <a:gd name="T52" fmla="*/ 76 w 127"/>
                <a:gd name="T53" fmla="*/ 46 h 125"/>
                <a:gd name="T54" fmla="*/ 62 w 127"/>
                <a:gd name="T55" fmla="*/ 0 h 125"/>
                <a:gd name="T56" fmla="*/ 98 w 127"/>
                <a:gd name="T57" fmla="*/ 37 h 125"/>
                <a:gd name="T58" fmla="*/ 98 w 127"/>
                <a:gd name="T59" fmla="*/ 26 h 125"/>
                <a:gd name="T60" fmla="*/ 79 w 127"/>
                <a:gd name="T61" fmla="*/ 9 h 125"/>
                <a:gd name="T62" fmla="*/ 75 w 127"/>
                <a:gd name="T63" fmla="*/ 6 h 125"/>
                <a:gd name="T64" fmla="*/ 62 w 127"/>
                <a:gd name="T6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7" h="125">
                  <a:moveTo>
                    <a:pt x="0" y="73"/>
                  </a:moveTo>
                  <a:cubicBezTo>
                    <a:pt x="21" y="97"/>
                    <a:pt x="62" y="124"/>
                    <a:pt x="100" y="125"/>
                  </a:cubicBezTo>
                  <a:cubicBezTo>
                    <a:pt x="90" y="122"/>
                    <a:pt x="76" y="117"/>
                    <a:pt x="63" y="109"/>
                  </a:cubicBezTo>
                  <a:cubicBezTo>
                    <a:pt x="54" y="106"/>
                    <a:pt x="42" y="101"/>
                    <a:pt x="35" y="97"/>
                  </a:cubicBezTo>
                  <a:cubicBezTo>
                    <a:pt x="12" y="82"/>
                    <a:pt x="11" y="81"/>
                    <a:pt x="0" y="73"/>
                  </a:cubicBezTo>
                  <a:moveTo>
                    <a:pt x="39" y="68"/>
                  </a:moveTo>
                  <a:cubicBezTo>
                    <a:pt x="39" y="70"/>
                    <a:pt x="40" y="72"/>
                    <a:pt x="40" y="74"/>
                  </a:cubicBezTo>
                  <a:cubicBezTo>
                    <a:pt x="48" y="85"/>
                    <a:pt x="60" y="101"/>
                    <a:pt x="71" y="107"/>
                  </a:cubicBezTo>
                  <a:cubicBezTo>
                    <a:pt x="76" y="110"/>
                    <a:pt x="77" y="111"/>
                    <a:pt x="74" y="111"/>
                  </a:cubicBezTo>
                  <a:cubicBezTo>
                    <a:pt x="73" y="111"/>
                    <a:pt x="71" y="111"/>
                    <a:pt x="69" y="110"/>
                  </a:cubicBezTo>
                  <a:cubicBezTo>
                    <a:pt x="83" y="119"/>
                    <a:pt x="99" y="122"/>
                    <a:pt x="108" y="123"/>
                  </a:cubicBezTo>
                  <a:cubicBezTo>
                    <a:pt x="108" y="123"/>
                    <a:pt x="108" y="123"/>
                    <a:pt x="108" y="123"/>
                  </a:cubicBezTo>
                  <a:cubicBezTo>
                    <a:pt x="102" y="119"/>
                    <a:pt x="90" y="111"/>
                    <a:pt x="81" y="98"/>
                  </a:cubicBezTo>
                  <a:cubicBezTo>
                    <a:pt x="75" y="97"/>
                    <a:pt x="70" y="94"/>
                    <a:pt x="65" y="90"/>
                  </a:cubicBezTo>
                  <a:cubicBezTo>
                    <a:pt x="55" y="84"/>
                    <a:pt x="46" y="74"/>
                    <a:pt x="39" y="68"/>
                  </a:cubicBezTo>
                  <a:moveTo>
                    <a:pt x="95" y="66"/>
                  </a:moveTo>
                  <a:cubicBezTo>
                    <a:pt x="95" y="68"/>
                    <a:pt x="95" y="71"/>
                    <a:pt x="96" y="74"/>
                  </a:cubicBezTo>
                  <a:cubicBezTo>
                    <a:pt x="100" y="80"/>
                    <a:pt x="103" y="84"/>
                    <a:pt x="103" y="86"/>
                  </a:cubicBezTo>
                  <a:cubicBezTo>
                    <a:pt x="103" y="87"/>
                    <a:pt x="102" y="87"/>
                    <a:pt x="102" y="87"/>
                  </a:cubicBezTo>
                  <a:cubicBezTo>
                    <a:pt x="101" y="87"/>
                    <a:pt x="100" y="87"/>
                    <a:pt x="98" y="85"/>
                  </a:cubicBezTo>
                  <a:cubicBezTo>
                    <a:pt x="100" y="90"/>
                    <a:pt x="102" y="95"/>
                    <a:pt x="105" y="99"/>
                  </a:cubicBezTo>
                  <a:cubicBezTo>
                    <a:pt x="109" y="105"/>
                    <a:pt x="113" y="110"/>
                    <a:pt x="117" y="113"/>
                  </a:cubicBezTo>
                  <a:cubicBezTo>
                    <a:pt x="119" y="112"/>
                    <a:pt x="123" y="109"/>
                    <a:pt x="127" y="106"/>
                  </a:cubicBezTo>
                  <a:cubicBezTo>
                    <a:pt x="121" y="98"/>
                    <a:pt x="121" y="98"/>
                    <a:pt x="121" y="98"/>
                  </a:cubicBezTo>
                  <a:cubicBezTo>
                    <a:pt x="116" y="90"/>
                    <a:pt x="111" y="82"/>
                    <a:pt x="107" y="74"/>
                  </a:cubicBezTo>
                  <a:cubicBezTo>
                    <a:pt x="105" y="74"/>
                    <a:pt x="101" y="72"/>
                    <a:pt x="95" y="66"/>
                  </a:cubicBezTo>
                  <a:moveTo>
                    <a:pt x="72" y="64"/>
                  </a:moveTo>
                  <a:cubicBezTo>
                    <a:pt x="72" y="66"/>
                    <a:pt x="72" y="68"/>
                    <a:pt x="72" y="69"/>
                  </a:cubicBezTo>
                  <a:cubicBezTo>
                    <a:pt x="82" y="78"/>
                    <a:pt x="97" y="90"/>
                    <a:pt x="98" y="95"/>
                  </a:cubicBezTo>
                  <a:cubicBezTo>
                    <a:pt x="99" y="99"/>
                    <a:pt x="97" y="100"/>
                    <a:pt x="92" y="100"/>
                  </a:cubicBezTo>
                  <a:cubicBezTo>
                    <a:pt x="89" y="100"/>
                    <a:pt x="86" y="100"/>
                    <a:pt x="83" y="99"/>
                  </a:cubicBezTo>
                  <a:cubicBezTo>
                    <a:pt x="92" y="111"/>
                    <a:pt x="104" y="118"/>
                    <a:pt x="110" y="121"/>
                  </a:cubicBezTo>
                  <a:cubicBezTo>
                    <a:pt x="112" y="119"/>
                    <a:pt x="114" y="117"/>
                    <a:pt x="115" y="115"/>
                  </a:cubicBezTo>
                  <a:cubicBezTo>
                    <a:pt x="108" y="108"/>
                    <a:pt x="100" y="98"/>
                    <a:pt x="96" y="84"/>
                  </a:cubicBezTo>
                  <a:cubicBezTo>
                    <a:pt x="90" y="79"/>
                    <a:pt x="81" y="70"/>
                    <a:pt x="72" y="64"/>
                  </a:cubicBezTo>
                  <a:moveTo>
                    <a:pt x="32" y="61"/>
                  </a:moveTo>
                  <a:cubicBezTo>
                    <a:pt x="32" y="61"/>
                    <a:pt x="34" y="64"/>
                    <a:pt x="37" y="69"/>
                  </a:cubicBezTo>
                  <a:cubicBezTo>
                    <a:pt x="37" y="68"/>
                    <a:pt x="37" y="67"/>
                    <a:pt x="37" y="65"/>
                  </a:cubicBezTo>
                  <a:cubicBezTo>
                    <a:pt x="34" y="62"/>
                    <a:pt x="32" y="61"/>
                    <a:pt x="32" y="61"/>
                  </a:cubicBezTo>
                  <a:moveTo>
                    <a:pt x="62" y="59"/>
                  </a:moveTo>
                  <a:cubicBezTo>
                    <a:pt x="60" y="59"/>
                    <a:pt x="64" y="63"/>
                    <a:pt x="70" y="68"/>
                  </a:cubicBezTo>
                  <a:cubicBezTo>
                    <a:pt x="70" y="66"/>
                    <a:pt x="71" y="65"/>
                    <a:pt x="71" y="63"/>
                  </a:cubicBezTo>
                  <a:cubicBezTo>
                    <a:pt x="69" y="62"/>
                    <a:pt x="67" y="60"/>
                    <a:pt x="65" y="60"/>
                  </a:cubicBezTo>
                  <a:cubicBezTo>
                    <a:pt x="64" y="59"/>
                    <a:pt x="63" y="59"/>
                    <a:pt x="62" y="59"/>
                  </a:cubicBezTo>
                  <a:moveTo>
                    <a:pt x="78" y="48"/>
                  </a:moveTo>
                  <a:cubicBezTo>
                    <a:pt x="78" y="49"/>
                    <a:pt x="78" y="51"/>
                    <a:pt x="77" y="52"/>
                  </a:cubicBezTo>
                  <a:cubicBezTo>
                    <a:pt x="83" y="58"/>
                    <a:pt x="89" y="66"/>
                    <a:pt x="94" y="72"/>
                  </a:cubicBezTo>
                  <a:cubicBezTo>
                    <a:pt x="94" y="70"/>
                    <a:pt x="94" y="67"/>
                    <a:pt x="94" y="65"/>
                  </a:cubicBezTo>
                  <a:cubicBezTo>
                    <a:pt x="94" y="64"/>
                    <a:pt x="94" y="64"/>
                    <a:pt x="93" y="64"/>
                  </a:cubicBezTo>
                  <a:cubicBezTo>
                    <a:pt x="88" y="58"/>
                    <a:pt x="82" y="52"/>
                    <a:pt x="78" y="48"/>
                  </a:cubicBezTo>
                  <a:moveTo>
                    <a:pt x="62" y="36"/>
                  </a:moveTo>
                  <a:cubicBezTo>
                    <a:pt x="62" y="36"/>
                    <a:pt x="67" y="41"/>
                    <a:pt x="74" y="48"/>
                  </a:cubicBezTo>
                  <a:cubicBezTo>
                    <a:pt x="74" y="48"/>
                    <a:pt x="74" y="47"/>
                    <a:pt x="75" y="47"/>
                  </a:cubicBezTo>
                  <a:cubicBezTo>
                    <a:pt x="75" y="47"/>
                    <a:pt x="76" y="46"/>
                    <a:pt x="76" y="46"/>
                  </a:cubicBezTo>
                  <a:cubicBezTo>
                    <a:pt x="68" y="40"/>
                    <a:pt x="62" y="36"/>
                    <a:pt x="62" y="36"/>
                  </a:cubicBezTo>
                  <a:moveTo>
                    <a:pt x="62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68" y="5"/>
                    <a:pt x="85" y="18"/>
                    <a:pt x="98" y="37"/>
                  </a:cubicBezTo>
                  <a:cubicBezTo>
                    <a:pt x="98" y="34"/>
                    <a:pt x="98" y="31"/>
                    <a:pt x="98" y="29"/>
                  </a:cubicBezTo>
                  <a:cubicBezTo>
                    <a:pt x="98" y="28"/>
                    <a:pt x="98" y="27"/>
                    <a:pt x="98" y="26"/>
                  </a:cubicBezTo>
                  <a:cubicBezTo>
                    <a:pt x="93" y="20"/>
                    <a:pt x="86" y="14"/>
                    <a:pt x="80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8" y="8"/>
                    <a:pt x="77" y="7"/>
                    <a:pt x="75" y="7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3" y="5"/>
                    <a:pt x="64" y="0"/>
                    <a:pt x="62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030">
              <a:extLst>
                <a:ext uri="{FF2B5EF4-FFF2-40B4-BE49-F238E27FC236}">
                  <a16:creationId xmlns:a16="http://schemas.microsoft.com/office/drawing/2014/main" id="{9ED0760A-E1D7-4FBB-B543-F1C9CA7DE2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83976" y="407988"/>
              <a:ext cx="373063" cy="588963"/>
            </a:xfrm>
            <a:custGeom>
              <a:avLst/>
              <a:gdLst>
                <a:gd name="T0" fmla="*/ 39 w 113"/>
                <a:gd name="T1" fmla="*/ 178 h 178"/>
                <a:gd name="T2" fmla="*/ 27 w 113"/>
                <a:gd name="T3" fmla="*/ 162 h 178"/>
                <a:gd name="T4" fmla="*/ 6 w 113"/>
                <a:gd name="T5" fmla="*/ 75 h 178"/>
                <a:gd name="T6" fmla="*/ 6 w 113"/>
                <a:gd name="T7" fmla="*/ 75 h 178"/>
                <a:gd name="T8" fmla="*/ 7 w 113"/>
                <a:gd name="T9" fmla="*/ 67 h 178"/>
                <a:gd name="T10" fmla="*/ 15 w 113"/>
                <a:gd name="T11" fmla="*/ 46 h 178"/>
                <a:gd name="T12" fmla="*/ 37 w 113"/>
                <a:gd name="T13" fmla="*/ 14 h 178"/>
                <a:gd name="T14" fmla="*/ 37 w 113"/>
                <a:gd name="T15" fmla="*/ 14 h 178"/>
                <a:gd name="T16" fmla="*/ 40 w 113"/>
                <a:gd name="T17" fmla="*/ 11 h 178"/>
                <a:gd name="T18" fmla="*/ 41 w 113"/>
                <a:gd name="T19" fmla="*/ 10 h 178"/>
                <a:gd name="T20" fmla="*/ 61 w 113"/>
                <a:gd name="T21" fmla="*/ 4 h 178"/>
                <a:gd name="T22" fmla="*/ 63 w 113"/>
                <a:gd name="T23" fmla="*/ 7 h 178"/>
                <a:gd name="T24" fmla="*/ 71 w 113"/>
                <a:gd name="T25" fmla="*/ 8 h 178"/>
                <a:gd name="T26" fmla="*/ 82 w 113"/>
                <a:gd name="T27" fmla="*/ 9 h 178"/>
                <a:gd name="T28" fmla="*/ 82 w 113"/>
                <a:gd name="T29" fmla="*/ 9 h 178"/>
                <a:gd name="T30" fmla="*/ 89 w 113"/>
                <a:gd name="T31" fmla="*/ 16 h 178"/>
                <a:gd name="T32" fmla="*/ 98 w 113"/>
                <a:gd name="T33" fmla="*/ 28 h 178"/>
                <a:gd name="T34" fmla="*/ 112 w 113"/>
                <a:gd name="T35" fmla="*/ 78 h 178"/>
                <a:gd name="T36" fmla="*/ 112 w 113"/>
                <a:gd name="T37" fmla="*/ 78 h 178"/>
                <a:gd name="T38" fmla="*/ 106 w 113"/>
                <a:gd name="T39" fmla="*/ 110 h 178"/>
                <a:gd name="T40" fmla="*/ 66 w 113"/>
                <a:gd name="T41" fmla="*/ 159 h 178"/>
                <a:gd name="T42" fmla="*/ 39 w 113"/>
                <a:gd name="T43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3" h="178">
                  <a:moveTo>
                    <a:pt x="39" y="178"/>
                  </a:moveTo>
                  <a:cubicBezTo>
                    <a:pt x="27" y="162"/>
                    <a:pt x="27" y="162"/>
                    <a:pt x="27" y="162"/>
                  </a:cubicBezTo>
                  <a:cubicBezTo>
                    <a:pt x="9" y="137"/>
                    <a:pt x="0" y="10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2"/>
                    <a:pt x="7" y="69"/>
                    <a:pt x="7" y="67"/>
                  </a:cubicBezTo>
                  <a:cubicBezTo>
                    <a:pt x="9" y="60"/>
                    <a:pt x="11" y="53"/>
                    <a:pt x="15" y="46"/>
                  </a:cubicBezTo>
                  <a:cubicBezTo>
                    <a:pt x="22" y="32"/>
                    <a:pt x="30" y="22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8" y="13"/>
                    <a:pt x="39" y="12"/>
                    <a:pt x="40" y="11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51" y="2"/>
                    <a:pt x="59" y="0"/>
                    <a:pt x="61" y="4"/>
                  </a:cubicBezTo>
                  <a:cubicBezTo>
                    <a:pt x="61" y="5"/>
                    <a:pt x="63" y="7"/>
                    <a:pt x="63" y="7"/>
                  </a:cubicBezTo>
                  <a:cubicBezTo>
                    <a:pt x="65" y="9"/>
                    <a:pt x="68" y="9"/>
                    <a:pt x="71" y="8"/>
                  </a:cubicBezTo>
                  <a:cubicBezTo>
                    <a:pt x="75" y="7"/>
                    <a:pt x="78" y="7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4" y="11"/>
                    <a:pt x="87" y="14"/>
                    <a:pt x="89" y="16"/>
                  </a:cubicBezTo>
                  <a:cubicBezTo>
                    <a:pt x="92" y="20"/>
                    <a:pt x="95" y="24"/>
                    <a:pt x="98" y="28"/>
                  </a:cubicBezTo>
                  <a:cubicBezTo>
                    <a:pt x="109" y="46"/>
                    <a:pt x="113" y="63"/>
                    <a:pt x="112" y="78"/>
                  </a:cubicBezTo>
                  <a:cubicBezTo>
                    <a:pt x="112" y="78"/>
                    <a:pt x="112" y="78"/>
                    <a:pt x="112" y="78"/>
                  </a:cubicBezTo>
                  <a:cubicBezTo>
                    <a:pt x="112" y="90"/>
                    <a:pt x="110" y="101"/>
                    <a:pt x="106" y="110"/>
                  </a:cubicBezTo>
                  <a:cubicBezTo>
                    <a:pt x="99" y="130"/>
                    <a:pt x="84" y="147"/>
                    <a:pt x="66" y="159"/>
                  </a:cubicBezTo>
                  <a:cubicBezTo>
                    <a:pt x="39" y="178"/>
                    <a:pt x="39" y="178"/>
                    <a:pt x="39" y="178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031">
              <a:extLst>
                <a:ext uri="{FF2B5EF4-FFF2-40B4-BE49-F238E27FC236}">
                  <a16:creationId xmlns:a16="http://schemas.microsoft.com/office/drawing/2014/main" id="{20732E88-7120-44E1-8326-D9811B1E13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96676" y="609601"/>
              <a:ext cx="357188" cy="360363"/>
            </a:xfrm>
            <a:custGeom>
              <a:avLst/>
              <a:gdLst>
                <a:gd name="T0" fmla="*/ 6 w 108"/>
                <a:gd name="T1" fmla="*/ 67 h 109"/>
                <a:gd name="T2" fmla="*/ 23 w 108"/>
                <a:gd name="T3" fmla="*/ 101 h 109"/>
                <a:gd name="T4" fmla="*/ 29 w 108"/>
                <a:gd name="T5" fmla="*/ 109 h 109"/>
                <a:gd name="T6" fmla="*/ 35 w 108"/>
                <a:gd name="T7" fmla="*/ 105 h 109"/>
                <a:gd name="T8" fmla="*/ 32 w 108"/>
                <a:gd name="T9" fmla="*/ 94 h 109"/>
                <a:gd name="T10" fmla="*/ 26 w 108"/>
                <a:gd name="T11" fmla="*/ 85 h 109"/>
                <a:gd name="T12" fmla="*/ 25 w 108"/>
                <a:gd name="T13" fmla="*/ 87 h 109"/>
                <a:gd name="T14" fmla="*/ 24 w 108"/>
                <a:gd name="T15" fmla="*/ 87 h 109"/>
                <a:gd name="T16" fmla="*/ 15 w 108"/>
                <a:gd name="T17" fmla="*/ 73 h 109"/>
                <a:gd name="T18" fmla="*/ 6 w 108"/>
                <a:gd name="T19" fmla="*/ 67 h 109"/>
                <a:gd name="T20" fmla="*/ 28 w 108"/>
                <a:gd name="T21" fmla="*/ 61 h 109"/>
                <a:gd name="T22" fmla="*/ 27 w 108"/>
                <a:gd name="T23" fmla="*/ 83 h 109"/>
                <a:gd name="T24" fmla="*/ 38 w 108"/>
                <a:gd name="T25" fmla="*/ 104 h 109"/>
                <a:gd name="T26" fmla="*/ 44 w 108"/>
                <a:gd name="T27" fmla="*/ 100 h 109"/>
                <a:gd name="T28" fmla="*/ 40 w 108"/>
                <a:gd name="T29" fmla="*/ 80 h 109"/>
                <a:gd name="T30" fmla="*/ 39 w 108"/>
                <a:gd name="T31" fmla="*/ 81 h 109"/>
                <a:gd name="T32" fmla="*/ 39 w 108"/>
                <a:gd name="T33" fmla="*/ 81 h 109"/>
                <a:gd name="T34" fmla="*/ 33 w 108"/>
                <a:gd name="T35" fmla="*/ 68 h 109"/>
                <a:gd name="T36" fmla="*/ 28 w 108"/>
                <a:gd name="T37" fmla="*/ 61 h 109"/>
                <a:gd name="T38" fmla="*/ 50 w 108"/>
                <a:gd name="T39" fmla="*/ 43 h 109"/>
                <a:gd name="T40" fmla="*/ 41 w 108"/>
                <a:gd name="T41" fmla="*/ 78 h 109"/>
                <a:gd name="T42" fmla="*/ 46 w 108"/>
                <a:gd name="T43" fmla="*/ 95 h 109"/>
                <a:gd name="T44" fmla="*/ 50 w 108"/>
                <a:gd name="T45" fmla="*/ 80 h 109"/>
                <a:gd name="T46" fmla="*/ 48 w 108"/>
                <a:gd name="T47" fmla="*/ 82 h 109"/>
                <a:gd name="T48" fmla="*/ 52 w 108"/>
                <a:gd name="T49" fmla="*/ 59 h 109"/>
                <a:gd name="T50" fmla="*/ 50 w 108"/>
                <a:gd name="T51" fmla="*/ 43 h 109"/>
                <a:gd name="T52" fmla="*/ 27 w 108"/>
                <a:gd name="T53" fmla="*/ 39 h 109"/>
                <a:gd name="T54" fmla="*/ 28 w 108"/>
                <a:gd name="T55" fmla="*/ 59 h 109"/>
                <a:gd name="T56" fmla="*/ 32 w 108"/>
                <a:gd name="T57" fmla="*/ 64 h 109"/>
                <a:gd name="T58" fmla="*/ 27 w 108"/>
                <a:gd name="T59" fmla="*/ 39 h 109"/>
                <a:gd name="T60" fmla="*/ 51 w 108"/>
                <a:gd name="T61" fmla="*/ 25 h 109"/>
                <a:gd name="T62" fmla="*/ 50 w 108"/>
                <a:gd name="T63" fmla="*/ 38 h 109"/>
                <a:gd name="T64" fmla="*/ 52 w 108"/>
                <a:gd name="T65" fmla="*/ 47 h 109"/>
                <a:gd name="T66" fmla="*/ 51 w 108"/>
                <a:gd name="T67" fmla="*/ 25 h 109"/>
                <a:gd name="T68" fmla="*/ 81 w 108"/>
                <a:gd name="T69" fmla="*/ 16 h 109"/>
                <a:gd name="T70" fmla="*/ 53 w 108"/>
                <a:gd name="T71" fmla="*/ 77 h 109"/>
                <a:gd name="T72" fmla="*/ 48 w 108"/>
                <a:gd name="T73" fmla="*/ 98 h 109"/>
                <a:gd name="T74" fmla="*/ 56 w 108"/>
                <a:gd name="T75" fmla="*/ 94 h 109"/>
                <a:gd name="T76" fmla="*/ 54 w 108"/>
                <a:gd name="T77" fmla="*/ 92 h 109"/>
                <a:gd name="T78" fmla="*/ 81 w 108"/>
                <a:gd name="T79" fmla="*/ 16 h 109"/>
                <a:gd name="T80" fmla="*/ 106 w 108"/>
                <a:gd name="T81" fmla="*/ 12 h 109"/>
                <a:gd name="T82" fmla="*/ 105 w 108"/>
                <a:gd name="T83" fmla="*/ 13 h 109"/>
                <a:gd name="T84" fmla="*/ 79 w 108"/>
                <a:gd name="T85" fmla="*/ 81 h 109"/>
                <a:gd name="T86" fmla="*/ 89 w 108"/>
                <a:gd name="T87" fmla="*/ 73 h 109"/>
                <a:gd name="T88" fmla="*/ 102 w 108"/>
                <a:gd name="T89" fmla="*/ 49 h 109"/>
                <a:gd name="T90" fmla="*/ 108 w 108"/>
                <a:gd name="T91" fmla="*/ 17 h 109"/>
                <a:gd name="T92" fmla="*/ 108 w 108"/>
                <a:gd name="T93" fmla="*/ 17 h 109"/>
                <a:gd name="T94" fmla="*/ 108 w 108"/>
                <a:gd name="T95" fmla="*/ 17 h 109"/>
                <a:gd name="T96" fmla="*/ 106 w 108"/>
                <a:gd name="T97" fmla="*/ 12 h 109"/>
                <a:gd name="T98" fmla="*/ 7 w 108"/>
                <a:gd name="T99" fmla="*/ 0 h 109"/>
                <a:gd name="T100" fmla="*/ 2 w 108"/>
                <a:gd name="T101" fmla="*/ 14 h 109"/>
                <a:gd name="T102" fmla="*/ 2 w 108"/>
                <a:gd name="T103" fmla="*/ 14 h 109"/>
                <a:gd name="T104" fmla="*/ 2 w 108"/>
                <a:gd name="T105" fmla="*/ 14 h 109"/>
                <a:gd name="T106" fmla="*/ 0 w 108"/>
                <a:gd name="T107" fmla="*/ 29 h 109"/>
                <a:gd name="T108" fmla="*/ 0 w 108"/>
                <a:gd name="T109" fmla="*/ 32 h 109"/>
                <a:gd name="T110" fmla="*/ 5 w 108"/>
                <a:gd name="T111" fmla="*/ 66 h 109"/>
                <a:gd name="T112" fmla="*/ 14 w 108"/>
                <a:gd name="T113" fmla="*/ 71 h 109"/>
                <a:gd name="T114" fmla="*/ 8 w 108"/>
                <a:gd name="T115" fmla="*/ 49 h 109"/>
                <a:gd name="T116" fmla="*/ 8 w 108"/>
                <a:gd name="T117" fmla="*/ 49 h 109"/>
                <a:gd name="T118" fmla="*/ 7 w 108"/>
                <a:gd name="T119" fmla="*/ 44 h 109"/>
                <a:gd name="T120" fmla="*/ 8 w 108"/>
                <a:gd name="T121" fmla="*/ 0 h 109"/>
                <a:gd name="T122" fmla="*/ 7 w 108"/>
                <a:gd name="T123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8" h="109">
                  <a:moveTo>
                    <a:pt x="6" y="67"/>
                  </a:moveTo>
                  <a:cubicBezTo>
                    <a:pt x="10" y="79"/>
                    <a:pt x="16" y="91"/>
                    <a:pt x="23" y="101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31" y="108"/>
                    <a:pt x="33" y="106"/>
                    <a:pt x="35" y="105"/>
                  </a:cubicBezTo>
                  <a:cubicBezTo>
                    <a:pt x="35" y="102"/>
                    <a:pt x="33" y="98"/>
                    <a:pt x="32" y="94"/>
                  </a:cubicBezTo>
                  <a:cubicBezTo>
                    <a:pt x="30" y="91"/>
                    <a:pt x="28" y="88"/>
                    <a:pt x="26" y="85"/>
                  </a:cubicBezTo>
                  <a:cubicBezTo>
                    <a:pt x="26" y="86"/>
                    <a:pt x="26" y="86"/>
                    <a:pt x="25" y="87"/>
                  </a:cubicBezTo>
                  <a:cubicBezTo>
                    <a:pt x="25" y="87"/>
                    <a:pt x="25" y="87"/>
                    <a:pt x="24" y="87"/>
                  </a:cubicBezTo>
                  <a:cubicBezTo>
                    <a:pt x="22" y="87"/>
                    <a:pt x="19" y="82"/>
                    <a:pt x="15" y="73"/>
                  </a:cubicBezTo>
                  <a:cubicBezTo>
                    <a:pt x="12" y="70"/>
                    <a:pt x="8" y="68"/>
                    <a:pt x="6" y="67"/>
                  </a:cubicBezTo>
                  <a:moveTo>
                    <a:pt x="28" y="61"/>
                  </a:moveTo>
                  <a:cubicBezTo>
                    <a:pt x="28" y="69"/>
                    <a:pt x="28" y="78"/>
                    <a:pt x="27" y="83"/>
                  </a:cubicBezTo>
                  <a:cubicBezTo>
                    <a:pt x="32" y="90"/>
                    <a:pt x="36" y="97"/>
                    <a:pt x="38" y="104"/>
                  </a:cubicBezTo>
                  <a:cubicBezTo>
                    <a:pt x="40" y="102"/>
                    <a:pt x="42" y="101"/>
                    <a:pt x="44" y="100"/>
                  </a:cubicBezTo>
                  <a:cubicBezTo>
                    <a:pt x="44" y="95"/>
                    <a:pt x="42" y="88"/>
                    <a:pt x="40" y="80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37" y="81"/>
                    <a:pt x="35" y="75"/>
                    <a:pt x="33" y="68"/>
                  </a:cubicBezTo>
                  <a:cubicBezTo>
                    <a:pt x="32" y="65"/>
                    <a:pt x="30" y="63"/>
                    <a:pt x="28" y="61"/>
                  </a:cubicBezTo>
                  <a:moveTo>
                    <a:pt x="50" y="43"/>
                  </a:moveTo>
                  <a:cubicBezTo>
                    <a:pt x="49" y="55"/>
                    <a:pt x="46" y="69"/>
                    <a:pt x="41" y="78"/>
                  </a:cubicBezTo>
                  <a:cubicBezTo>
                    <a:pt x="44" y="84"/>
                    <a:pt x="45" y="90"/>
                    <a:pt x="46" y="95"/>
                  </a:cubicBezTo>
                  <a:cubicBezTo>
                    <a:pt x="48" y="90"/>
                    <a:pt x="49" y="85"/>
                    <a:pt x="50" y="80"/>
                  </a:cubicBezTo>
                  <a:cubicBezTo>
                    <a:pt x="49" y="80"/>
                    <a:pt x="49" y="81"/>
                    <a:pt x="48" y="82"/>
                  </a:cubicBezTo>
                  <a:cubicBezTo>
                    <a:pt x="50" y="74"/>
                    <a:pt x="51" y="66"/>
                    <a:pt x="52" y="59"/>
                  </a:cubicBezTo>
                  <a:cubicBezTo>
                    <a:pt x="52" y="54"/>
                    <a:pt x="51" y="49"/>
                    <a:pt x="50" y="43"/>
                  </a:cubicBezTo>
                  <a:moveTo>
                    <a:pt x="27" y="39"/>
                  </a:moveTo>
                  <a:cubicBezTo>
                    <a:pt x="27" y="39"/>
                    <a:pt x="28" y="48"/>
                    <a:pt x="28" y="59"/>
                  </a:cubicBezTo>
                  <a:cubicBezTo>
                    <a:pt x="30" y="61"/>
                    <a:pt x="31" y="62"/>
                    <a:pt x="32" y="64"/>
                  </a:cubicBezTo>
                  <a:cubicBezTo>
                    <a:pt x="29" y="52"/>
                    <a:pt x="27" y="39"/>
                    <a:pt x="27" y="39"/>
                  </a:cubicBezTo>
                  <a:moveTo>
                    <a:pt x="51" y="25"/>
                  </a:moveTo>
                  <a:cubicBezTo>
                    <a:pt x="51" y="25"/>
                    <a:pt x="51" y="30"/>
                    <a:pt x="50" y="38"/>
                  </a:cubicBezTo>
                  <a:cubicBezTo>
                    <a:pt x="51" y="41"/>
                    <a:pt x="52" y="44"/>
                    <a:pt x="52" y="47"/>
                  </a:cubicBezTo>
                  <a:cubicBezTo>
                    <a:pt x="53" y="34"/>
                    <a:pt x="51" y="25"/>
                    <a:pt x="51" y="25"/>
                  </a:cubicBezTo>
                  <a:moveTo>
                    <a:pt x="81" y="16"/>
                  </a:moveTo>
                  <a:cubicBezTo>
                    <a:pt x="81" y="16"/>
                    <a:pt x="70" y="58"/>
                    <a:pt x="53" y="77"/>
                  </a:cubicBezTo>
                  <a:cubicBezTo>
                    <a:pt x="52" y="85"/>
                    <a:pt x="50" y="92"/>
                    <a:pt x="48" y="98"/>
                  </a:cubicBezTo>
                  <a:cubicBezTo>
                    <a:pt x="50" y="97"/>
                    <a:pt x="53" y="96"/>
                    <a:pt x="56" y="94"/>
                  </a:cubicBezTo>
                  <a:cubicBezTo>
                    <a:pt x="55" y="94"/>
                    <a:pt x="55" y="93"/>
                    <a:pt x="54" y="92"/>
                  </a:cubicBezTo>
                  <a:cubicBezTo>
                    <a:pt x="80" y="55"/>
                    <a:pt x="81" y="16"/>
                    <a:pt x="81" y="16"/>
                  </a:cubicBezTo>
                  <a:moveTo>
                    <a:pt x="106" y="12"/>
                  </a:moveTo>
                  <a:cubicBezTo>
                    <a:pt x="106" y="12"/>
                    <a:pt x="106" y="13"/>
                    <a:pt x="105" y="13"/>
                  </a:cubicBezTo>
                  <a:cubicBezTo>
                    <a:pt x="105" y="13"/>
                    <a:pt x="103" y="49"/>
                    <a:pt x="79" y="81"/>
                  </a:cubicBezTo>
                  <a:cubicBezTo>
                    <a:pt x="82" y="78"/>
                    <a:pt x="86" y="76"/>
                    <a:pt x="89" y="73"/>
                  </a:cubicBezTo>
                  <a:cubicBezTo>
                    <a:pt x="94" y="66"/>
                    <a:pt x="99" y="58"/>
                    <a:pt x="102" y="49"/>
                  </a:cubicBezTo>
                  <a:cubicBezTo>
                    <a:pt x="106" y="40"/>
                    <a:pt x="108" y="29"/>
                    <a:pt x="108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4"/>
                    <a:pt x="107" y="12"/>
                    <a:pt x="106" y="12"/>
                  </a:cubicBezTo>
                  <a:moveTo>
                    <a:pt x="7" y="0"/>
                  </a:moveTo>
                  <a:cubicBezTo>
                    <a:pt x="5" y="0"/>
                    <a:pt x="2" y="12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9"/>
                    <a:pt x="0" y="24"/>
                    <a:pt x="0" y="29"/>
                  </a:cubicBezTo>
                  <a:cubicBezTo>
                    <a:pt x="0" y="30"/>
                    <a:pt x="0" y="31"/>
                    <a:pt x="0" y="32"/>
                  </a:cubicBezTo>
                  <a:cubicBezTo>
                    <a:pt x="0" y="43"/>
                    <a:pt x="2" y="55"/>
                    <a:pt x="5" y="66"/>
                  </a:cubicBezTo>
                  <a:cubicBezTo>
                    <a:pt x="9" y="67"/>
                    <a:pt x="12" y="69"/>
                    <a:pt x="14" y="71"/>
                  </a:cubicBezTo>
                  <a:cubicBezTo>
                    <a:pt x="12" y="65"/>
                    <a:pt x="10" y="57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5" y="47"/>
                    <a:pt x="6" y="44"/>
                    <a:pt x="7" y="44"/>
                  </a:cubicBezTo>
                  <a:cubicBezTo>
                    <a:pt x="5" y="30"/>
                    <a:pt x="4" y="15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032">
              <a:extLst>
                <a:ext uri="{FF2B5EF4-FFF2-40B4-BE49-F238E27FC236}">
                  <a16:creationId xmlns:a16="http://schemas.microsoft.com/office/drawing/2014/main" id="{7F150D88-7E72-4AF8-B55D-5CF0DB38A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71276" y="801688"/>
              <a:ext cx="131763" cy="228600"/>
            </a:xfrm>
            <a:custGeom>
              <a:avLst/>
              <a:gdLst>
                <a:gd name="T0" fmla="*/ 5 w 40"/>
                <a:gd name="T1" fmla="*/ 6 h 69"/>
                <a:gd name="T2" fmla="*/ 15 w 40"/>
                <a:gd name="T3" fmla="*/ 44 h 69"/>
                <a:gd name="T4" fmla="*/ 40 w 40"/>
                <a:gd name="T5" fmla="*/ 68 h 69"/>
                <a:gd name="T6" fmla="*/ 37 w 40"/>
                <a:gd name="T7" fmla="*/ 69 h 69"/>
                <a:gd name="T8" fmla="*/ 5 w 40"/>
                <a:gd name="T9" fmla="*/ 6 h 69"/>
                <a:gd name="T10" fmla="*/ 5 w 40"/>
                <a:gd name="T11" fmla="*/ 6 h 69"/>
                <a:gd name="T12" fmla="*/ 4 w 40"/>
                <a:gd name="T13" fmla="*/ 2 h 69"/>
                <a:gd name="T14" fmla="*/ 7 w 40"/>
                <a:gd name="T15" fmla="*/ 4 h 69"/>
                <a:gd name="T16" fmla="*/ 5 w 40"/>
                <a:gd name="T17" fmla="*/ 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69">
                  <a:moveTo>
                    <a:pt x="5" y="6"/>
                  </a:moveTo>
                  <a:cubicBezTo>
                    <a:pt x="5" y="13"/>
                    <a:pt x="5" y="30"/>
                    <a:pt x="15" y="44"/>
                  </a:cubicBezTo>
                  <a:cubicBezTo>
                    <a:pt x="28" y="62"/>
                    <a:pt x="40" y="68"/>
                    <a:pt x="40" y="6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0" y="49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5"/>
                    <a:pt x="3" y="3"/>
                    <a:pt x="4" y="2"/>
                  </a:cubicBezTo>
                  <a:cubicBezTo>
                    <a:pt x="4" y="0"/>
                    <a:pt x="7" y="0"/>
                    <a:pt x="7" y="4"/>
                  </a:cubicBezTo>
                  <a:cubicBezTo>
                    <a:pt x="8" y="6"/>
                    <a:pt x="6" y="6"/>
                    <a:pt x="5" y="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033">
              <a:extLst>
                <a:ext uri="{FF2B5EF4-FFF2-40B4-BE49-F238E27FC236}">
                  <a16:creationId xmlns:a16="http://schemas.microsoft.com/office/drawing/2014/main" id="{382C1019-A080-4EC1-96B1-1FFC28DD1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77626" y="762001"/>
              <a:ext cx="144463" cy="231775"/>
            </a:xfrm>
            <a:custGeom>
              <a:avLst/>
              <a:gdLst>
                <a:gd name="T0" fmla="*/ 40 w 44"/>
                <a:gd name="T1" fmla="*/ 70 h 70"/>
                <a:gd name="T2" fmla="*/ 44 w 44"/>
                <a:gd name="T3" fmla="*/ 70 h 70"/>
                <a:gd name="T4" fmla="*/ 4 w 44"/>
                <a:gd name="T5" fmla="*/ 7 h 70"/>
                <a:gd name="T6" fmla="*/ 4 w 44"/>
                <a:gd name="T7" fmla="*/ 2 h 70"/>
                <a:gd name="T8" fmla="*/ 3 w 44"/>
                <a:gd name="T9" fmla="*/ 7 h 70"/>
                <a:gd name="T10" fmla="*/ 3 w 44"/>
                <a:gd name="T11" fmla="*/ 7 h 70"/>
                <a:gd name="T12" fmla="*/ 10 w 44"/>
                <a:gd name="T13" fmla="*/ 31 h 70"/>
                <a:gd name="T14" fmla="*/ 40 w 44"/>
                <a:gd name="T15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70">
                  <a:moveTo>
                    <a:pt x="40" y="70"/>
                  </a:move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8" y="41"/>
                    <a:pt x="4" y="7"/>
                  </a:cubicBezTo>
                  <a:cubicBezTo>
                    <a:pt x="4" y="7"/>
                    <a:pt x="6" y="4"/>
                    <a:pt x="4" y="2"/>
                  </a:cubicBezTo>
                  <a:cubicBezTo>
                    <a:pt x="2" y="0"/>
                    <a:pt x="0" y="4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12"/>
                    <a:pt x="6" y="22"/>
                    <a:pt x="10" y="31"/>
                  </a:cubicBezTo>
                  <a:cubicBezTo>
                    <a:pt x="17" y="46"/>
                    <a:pt x="34" y="65"/>
                    <a:pt x="40" y="70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034">
              <a:extLst>
                <a:ext uri="{FF2B5EF4-FFF2-40B4-BE49-F238E27FC236}">
                  <a16:creationId xmlns:a16="http://schemas.microsoft.com/office/drawing/2014/main" id="{9157556C-A720-4FB4-B84B-C8A94D805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30013" y="590551"/>
              <a:ext cx="238125" cy="415925"/>
            </a:xfrm>
            <a:custGeom>
              <a:avLst/>
              <a:gdLst>
                <a:gd name="T0" fmla="*/ 10 w 72"/>
                <a:gd name="T1" fmla="*/ 5 h 126"/>
                <a:gd name="T2" fmla="*/ 4 w 72"/>
                <a:gd name="T3" fmla="*/ 1 h 126"/>
                <a:gd name="T4" fmla="*/ 10 w 72"/>
                <a:gd name="T5" fmla="*/ 8 h 126"/>
                <a:gd name="T6" fmla="*/ 26 w 72"/>
                <a:gd name="T7" fmla="*/ 124 h 126"/>
                <a:gd name="T8" fmla="*/ 30 w 72"/>
                <a:gd name="T9" fmla="*/ 126 h 126"/>
                <a:gd name="T10" fmla="*/ 10 w 72"/>
                <a:gd name="T11" fmla="*/ 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126">
                  <a:moveTo>
                    <a:pt x="10" y="5"/>
                  </a:moveTo>
                  <a:cubicBezTo>
                    <a:pt x="9" y="3"/>
                    <a:pt x="7" y="0"/>
                    <a:pt x="4" y="1"/>
                  </a:cubicBezTo>
                  <a:cubicBezTo>
                    <a:pt x="0" y="2"/>
                    <a:pt x="6" y="12"/>
                    <a:pt x="10" y="8"/>
                  </a:cubicBezTo>
                  <a:cubicBezTo>
                    <a:pt x="70" y="47"/>
                    <a:pt x="27" y="124"/>
                    <a:pt x="26" y="124"/>
                  </a:cubicBezTo>
                  <a:cubicBezTo>
                    <a:pt x="30" y="126"/>
                    <a:pt x="30" y="126"/>
                    <a:pt x="30" y="126"/>
                  </a:cubicBezTo>
                  <a:cubicBezTo>
                    <a:pt x="30" y="125"/>
                    <a:pt x="72" y="43"/>
                    <a:pt x="10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035">
              <a:extLst>
                <a:ext uri="{FF2B5EF4-FFF2-40B4-BE49-F238E27FC236}">
                  <a16:creationId xmlns:a16="http://schemas.microsoft.com/office/drawing/2014/main" id="{E7735B89-D1F1-4652-AD72-7C8B64EC4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22051" y="804863"/>
              <a:ext cx="198438" cy="252413"/>
            </a:xfrm>
            <a:custGeom>
              <a:avLst/>
              <a:gdLst>
                <a:gd name="T0" fmla="*/ 15 w 60"/>
                <a:gd name="T1" fmla="*/ 5 h 76"/>
                <a:gd name="T2" fmla="*/ 15 w 60"/>
                <a:gd name="T3" fmla="*/ 1 h 76"/>
                <a:gd name="T4" fmla="*/ 16 w 60"/>
                <a:gd name="T5" fmla="*/ 8 h 76"/>
                <a:gd name="T6" fmla="*/ 60 w 60"/>
                <a:gd name="T7" fmla="*/ 74 h 76"/>
                <a:gd name="T8" fmla="*/ 59 w 60"/>
                <a:gd name="T9" fmla="*/ 76 h 76"/>
                <a:gd name="T10" fmla="*/ 15 w 60"/>
                <a:gd name="T11" fmla="*/ 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76">
                  <a:moveTo>
                    <a:pt x="15" y="5"/>
                  </a:moveTo>
                  <a:cubicBezTo>
                    <a:pt x="14" y="4"/>
                    <a:pt x="14" y="2"/>
                    <a:pt x="15" y="1"/>
                  </a:cubicBezTo>
                  <a:cubicBezTo>
                    <a:pt x="18" y="0"/>
                    <a:pt x="20" y="7"/>
                    <a:pt x="16" y="8"/>
                  </a:cubicBezTo>
                  <a:cubicBezTo>
                    <a:pt x="3" y="54"/>
                    <a:pt x="60" y="73"/>
                    <a:pt x="60" y="74"/>
                  </a:cubicBezTo>
                  <a:cubicBezTo>
                    <a:pt x="59" y="76"/>
                    <a:pt x="59" y="76"/>
                    <a:pt x="59" y="76"/>
                  </a:cubicBezTo>
                  <a:cubicBezTo>
                    <a:pt x="59" y="76"/>
                    <a:pt x="0" y="53"/>
                    <a:pt x="15" y="5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036">
              <a:extLst>
                <a:ext uri="{FF2B5EF4-FFF2-40B4-BE49-F238E27FC236}">
                  <a16:creationId xmlns:a16="http://schemas.microsoft.com/office/drawing/2014/main" id="{D2D23C53-94F9-49BF-A213-2D476DA9B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72876" y="698501"/>
              <a:ext cx="171450" cy="271463"/>
            </a:xfrm>
            <a:custGeom>
              <a:avLst/>
              <a:gdLst>
                <a:gd name="T0" fmla="*/ 6 w 52"/>
                <a:gd name="T1" fmla="*/ 2 h 82"/>
                <a:gd name="T2" fmla="*/ 3 w 52"/>
                <a:gd name="T3" fmla="*/ 0 h 82"/>
                <a:gd name="T4" fmla="*/ 7 w 52"/>
                <a:gd name="T5" fmla="*/ 5 h 82"/>
                <a:gd name="T6" fmla="*/ 29 w 52"/>
                <a:gd name="T7" fmla="*/ 81 h 82"/>
                <a:gd name="T8" fmla="*/ 31 w 52"/>
                <a:gd name="T9" fmla="*/ 82 h 82"/>
                <a:gd name="T10" fmla="*/ 6 w 52"/>
                <a:gd name="T11" fmla="*/ 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82">
                  <a:moveTo>
                    <a:pt x="6" y="2"/>
                  </a:moveTo>
                  <a:cubicBezTo>
                    <a:pt x="6" y="1"/>
                    <a:pt x="4" y="0"/>
                    <a:pt x="3" y="0"/>
                  </a:cubicBezTo>
                  <a:cubicBezTo>
                    <a:pt x="0" y="1"/>
                    <a:pt x="4" y="7"/>
                    <a:pt x="7" y="5"/>
                  </a:cubicBezTo>
                  <a:cubicBezTo>
                    <a:pt x="51" y="26"/>
                    <a:pt x="29" y="81"/>
                    <a:pt x="29" y="81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31" y="82"/>
                    <a:pt x="52" y="23"/>
                    <a:pt x="6" y="2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037">
              <a:extLst>
                <a:ext uri="{FF2B5EF4-FFF2-40B4-BE49-F238E27FC236}">
                  <a16:creationId xmlns:a16="http://schemas.microsoft.com/office/drawing/2014/main" id="{83751886-BCEB-4797-AD0C-B292BDE63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538" y="777876"/>
              <a:ext cx="271463" cy="261938"/>
            </a:xfrm>
            <a:custGeom>
              <a:avLst/>
              <a:gdLst>
                <a:gd name="T0" fmla="*/ 2 w 82"/>
                <a:gd name="T1" fmla="*/ 8 h 79"/>
                <a:gd name="T2" fmla="*/ 2 w 82"/>
                <a:gd name="T3" fmla="*/ 3 h 79"/>
                <a:gd name="T4" fmla="*/ 4 w 82"/>
                <a:gd name="T5" fmla="*/ 11 h 79"/>
                <a:gd name="T6" fmla="*/ 82 w 82"/>
                <a:gd name="T7" fmla="*/ 76 h 79"/>
                <a:gd name="T8" fmla="*/ 81 w 82"/>
                <a:gd name="T9" fmla="*/ 79 h 79"/>
                <a:gd name="T10" fmla="*/ 2 w 82"/>
                <a:gd name="T11" fmla="*/ 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79">
                  <a:moveTo>
                    <a:pt x="2" y="8"/>
                  </a:moveTo>
                  <a:cubicBezTo>
                    <a:pt x="1" y="7"/>
                    <a:pt x="0" y="4"/>
                    <a:pt x="2" y="3"/>
                  </a:cubicBezTo>
                  <a:cubicBezTo>
                    <a:pt x="5" y="0"/>
                    <a:pt x="9" y="9"/>
                    <a:pt x="4" y="11"/>
                  </a:cubicBezTo>
                  <a:cubicBezTo>
                    <a:pt x="5" y="72"/>
                    <a:pt x="81" y="76"/>
                    <a:pt x="82" y="76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9"/>
                    <a:pt x="1" y="71"/>
                    <a:pt x="2" y="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038">
              <a:extLst>
                <a:ext uri="{FF2B5EF4-FFF2-40B4-BE49-F238E27FC236}">
                  <a16:creationId xmlns:a16="http://schemas.microsoft.com/office/drawing/2014/main" id="{BEA76A08-657B-4A81-9707-795C25731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58563" y="768351"/>
              <a:ext cx="187325" cy="265113"/>
            </a:xfrm>
            <a:custGeom>
              <a:avLst/>
              <a:gdLst>
                <a:gd name="T0" fmla="*/ 18 w 57"/>
                <a:gd name="T1" fmla="*/ 6 h 80"/>
                <a:gd name="T2" fmla="*/ 19 w 57"/>
                <a:gd name="T3" fmla="*/ 2 h 80"/>
                <a:gd name="T4" fmla="*/ 19 w 57"/>
                <a:gd name="T5" fmla="*/ 8 h 80"/>
                <a:gd name="T6" fmla="*/ 57 w 57"/>
                <a:gd name="T7" fmla="*/ 78 h 80"/>
                <a:gd name="T8" fmla="*/ 56 w 57"/>
                <a:gd name="T9" fmla="*/ 80 h 80"/>
                <a:gd name="T10" fmla="*/ 18 w 57"/>
                <a:gd name="T11" fmla="*/ 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80">
                  <a:moveTo>
                    <a:pt x="18" y="6"/>
                  </a:moveTo>
                  <a:cubicBezTo>
                    <a:pt x="18" y="4"/>
                    <a:pt x="18" y="2"/>
                    <a:pt x="19" y="2"/>
                  </a:cubicBezTo>
                  <a:cubicBezTo>
                    <a:pt x="22" y="0"/>
                    <a:pt x="23" y="8"/>
                    <a:pt x="19" y="8"/>
                  </a:cubicBezTo>
                  <a:cubicBezTo>
                    <a:pt x="2" y="53"/>
                    <a:pt x="57" y="78"/>
                    <a:pt x="57" y="78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0" y="52"/>
                    <a:pt x="18" y="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039">
              <a:extLst>
                <a:ext uri="{FF2B5EF4-FFF2-40B4-BE49-F238E27FC236}">
                  <a16:creationId xmlns:a16="http://schemas.microsoft.com/office/drawing/2014/main" id="{FADFB435-5FD1-4EBA-87BF-8A26CB9A7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14138" y="752476"/>
              <a:ext cx="147638" cy="220663"/>
            </a:xfrm>
            <a:custGeom>
              <a:avLst/>
              <a:gdLst>
                <a:gd name="T0" fmla="*/ 6 w 45"/>
                <a:gd name="T1" fmla="*/ 5 h 67"/>
                <a:gd name="T2" fmla="*/ 33 w 45"/>
                <a:gd name="T3" fmla="*/ 33 h 67"/>
                <a:gd name="T4" fmla="*/ 40 w 45"/>
                <a:gd name="T5" fmla="*/ 67 h 67"/>
                <a:gd name="T6" fmla="*/ 42 w 45"/>
                <a:gd name="T7" fmla="*/ 65 h 67"/>
                <a:gd name="T8" fmla="*/ 6 w 45"/>
                <a:gd name="T9" fmla="*/ 4 h 67"/>
                <a:gd name="T10" fmla="*/ 6 w 45"/>
                <a:gd name="T11" fmla="*/ 4 h 67"/>
                <a:gd name="T12" fmla="*/ 3 w 45"/>
                <a:gd name="T13" fmla="*/ 1 h 67"/>
                <a:gd name="T14" fmla="*/ 3 w 45"/>
                <a:gd name="T15" fmla="*/ 6 h 67"/>
                <a:gd name="T16" fmla="*/ 6 w 45"/>
                <a:gd name="T17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7">
                  <a:moveTo>
                    <a:pt x="6" y="5"/>
                  </a:moveTo>
                  <a:cubicBezTo>
                    <a:pt x="12" y="9"/>
                    <a:pt x="26" y="17"/>
                    <a:pt x="33" y="33"/>
                  </a:cubicBezTo>
                  <a:cubicBezTo>
                    <a:pt x="42" y="54"/>
                    <a:pt x="40" y="67"/>
                    <a:pt x="40" y="67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5" y="23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3"/>
                    <a:pt x="4" y="2"/>
                    <a:pt x="3" y="1"/>
                  </a:cubicBezTo>
                  <a:cubicBezTo>
                    <a:pt x="1" y="0"/>
                    <a:pt x="0" y="3"/>
                    <a:pt x="3" y="6"/>
                  </a:cubicBezTo>
                  <a:cubicBezTo>
                    <a:pt x="5" y="7"/>
                    <a:pt x="6" y="6"/>
                    <a:pt x="6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041">
              <a:extLst>
                <a:ext uri="{FF2B5EF4-FFF2-40B4-BE49-F238E27FC236}">
                  <a16:creationId xmlns:a16="http://schemas.microsoft.com/office/drawing/2014/main" id="{DC6402DC-1205-4258-949A-F1C8E48F3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93501" y="811213"/>
              <a:ext cx="149225" cy="222250"/>
            </a:xfrm>
            <a:custGeom>
              <a:avLst/>
              <a:gdLst>
                <a:gd name="T0" fmla="*/ 6 w 45"/>
                <a:gd name="T1" fmla="*/ 5 h 67"/>
                <a:gd name="T2" fmla="*/ 33 w 45"/>
                <a:gd name="T3" fmla="*/ 33 h 67"/>
                <a:gd name="T4" fmla="*/ 39 w 45"/>
                <a:gd name="T5" fmla="*/ 67 h 67"/>
                <a:gd name="T6" fmla="*/ 42 w 45"/>
                <a:gd name="T7" fmla="*/ 65 h 67"/>
                <a:gd name="T8" fmla="*/ 6 w 45"/>
                <a:gd name="T9" fmla="*/ 4 h 67"/>
                <a:gd name="T10" fmla="*/ 6 w 45"/>
                <a:gd name="T11" fmla="*/ 4 h 67"/>
                <a:gd name="T12" fmla="*/ 3 w 45"/>
                <a:gd name="T13" fmla="*/ 1 h 67"/>
                <a:gd name="T14" fmla="*/ 2 w 45"/>
                <a:gd name="T15" fmla="*/ 6 h 67"/>
                <a:gd name="T16" fmla="*/ 6 w 45"/>
                <a:gd name="T17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7">
                  <a:moveTo>
                    <a:pt x="6" y="5"/>
                  </a:moveTo>
                  <a:cubicBezTo>
                    <a:pt x="12" y="9"/>
                    <a:pt x="26" y="17"/>
                    <a:pt x="33" y="33"/>
                  </a:cubicBezTo>
                  <a:cubicBezTo>
                    <a:pt x="41" y="54"/>
                    <a:pt x="39" y="67"/>
                    <a:pt x="39" y="67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5" y="23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4" y="2"/>
                    <a:pt x="3" y="1"/>
                  </a:cubicBezTo>
                  <a:cubicBezTo>
                    <a:pt x="1" y="0"/>
                    <a:pt x="0" y="3"/>
                    <a:pt x="2" y="6"/>
                  </a:cubicBezTo>
                  <a:cubicBezTo>
                    <a:pt x="4" y="7"/>
                    <a:pt x="5" y="6"/>
                    <a:pt x="6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042">
              <a:extLst>
                <a:ext uri="{FF2B5EF4-FFF2-40B4-BE49-F238E27FC236}">
                  <a16:creationId xmlns:a16="http://schemas.microsoft.com/office/drawing/2014/main" id="{18809D4C-CED4-4A05-B592-3B96735C1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7938" y="811213"/>
              <a:ext cx="177800" cy="188913"/>
            </a:xfrm>
            <a:custGeom>
              <a:avLst/>
              <a:gdLst>
                <a:gd name="T0" fmla="*/ 3 w 54"/>
                <a:gd name="T1" fmla="*/ 6 h 57"/>
                <a:gd name="T2" fmla="*/ 23 w 54"/>
                <a:gd name="T3" fmla="*/ 39 h 57"/>
                <a:gd name="T4" fmla="*/ 54 w 54"/>
                <a:gd name="T5" fmla="*/ 55 h 57"/>
                <a:gd name="T6" fmla="*/ 52 w 54"/>
                <a:gd name="T7" fmla="*/ 57 h 57"/>
                <a:gd name="T8" fmla="*/ 2 w 54"/>
                <a:gd name="T9" fmla="*/ 6 h 57"/>
                <a:gd name="T10" fmla="*/ 2 w 54"/>
                <a:gd name="T11" fmla="*/ 6 h 57"/>
                <a:gd name="T12" fmla="*/ 0 w 54"/>
                <a:gd name="T13" fmla="*/ 2 h 57"/>
                <a:gd name="T14" fmla="*/ 4 w 54"/>
                <a:gd name="T15" fmla="*/ 3 h 57"/>
                <a:gd name="T16" fmla="*/ 3 w 54"/>
                <a:gd name="T17" fmla="*/ 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7">
                  <a:moveTo>
                    <a:pt x="3" y="6"/>
                  </a:moveTo>
                  <a:cubicBezTo>
                    <a:pt x="5" y="13"/>
                    <a:pt x="10" y="29"/>
                    <a:pt x="23" y="39"/>
                  </a:cubicBezTo>
                  <a:cubicBezTo>
                    <a:pt x="41" y="53"/>
                    <a:pt x="54" y="55"/>
                    <a:pt x="54" y="55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10" y="49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0" y="3"/>
                    <a:pt x="0" y="2"/>
                  </a:cubicBezTo>
                  <a:cubicBezTo>
                    <a:pt x="0" y="0"/>
                    <a:pt x="3" y="0"/>
                    <a:pt x="4" y="3"/>
                  </a:cubicBezTo>
                  <a:cubicBezTo>
                    <a:pt x="5" y="5"/>
                    <a:pt x="4" y="6"/>
                    <a:pt x="3" y="6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043">
              <a:extLst>
                <a:ext uri="{FF2B5EF4-FFF2-40B4-BE49-F238E27FC236}">
                  <a16:creationId xmlns:a16="http://schemas.microsoft.com/office/drawing/2014/main" id="{AA100DB3-B631-4D0B-9ABF-6ECC9AF90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7426" y="655638"/>
              <a:ext cx="804863" cy="542925"/>
            </a:xfrm>
            <a:custGeom>
              <a:avLst/>
              <a:gdLst>
                <a:gd name="T0" fmla="*/ 57 w 244"/>
                <a:gd name="T1" fmla="*/ 140 h 164"/>
                <a:gd name="T2" fmla="*/ 66 w 244"/>
                <a:gd name="T3" fmla="*/ 137 h 164"/>
                <a:gd name="T4" fmla="*/ 66 w 244"/>
                <a:gd name="T5" fmla="*/ 137 h 164"/>
                <a:gd name="T6" fmla="*/ 123 w 244"/>
                <a:gd name="T7" fmla="*/ 104 h 164"/>
                <a:gd name="T8" fmla="*/ 142 w 244"/>
                <a:gd name="T9" fmla="*/ 90 h 164"/>
                <a:gd name="T10" fmla="*/ 142 w 244"/>
                <a:gd name="T11" fmla="*/ 90 h 164"/>
                <a:gd name="T12" fmla="*/ 152 w 244"/>
                <a:gd name="T13" fmla="*/ 85 h 164"/>
                <a:gd name="T14" fmla="*/ 207 w 244"/>
                <a:gd name="T15" fmla="*/ 48 h 164"/>
                <a:gd name="T16" fmla="*/ 209 w 244"/>
                <a:gd name="T17" fmla="*/ 46 h 164"/>
                <a:gd name="T18" fmla="*/ 235 w 244"/>
                <a:gd name="T19" fmla="*/ 31 h 164"/>
                <a:gd name="T20" fmla="*/ 217 w 244"/>
                <a:gd name="T21" fmla="*/ 68 h 164"/>
                <a:gd name="T22" fmla="*/ 195 w 244"/>
                <a:gd name="T23" fmla="*/ 96 h 164"/>
                <a:gd name="T24" fmla="*/ 195 w 244"/>
                <a:gd name="T25" fmla="*/ 96 h 164"/>
                <a:gd name="T26" fmla="*/ 194 w 244"/>
                <a:gd name="T27" fmla="*/ 97 h 164"/>
                <a:gd name="T28" fmla="*/ 193 w 244"/>
                <a:gd name="T29" fmla="*/ 98 h 164"/>
                <a:gd name="T30" fmla="*/ 192 w 244"/>
                <a:gd name="T31" fmla="*/ 98 h 164"/>
                <a:gd name="T32" fmla="*/ 178 w 244"/>
                <a:gd name="T33" fmla="*/ 108 h 164"/>
                <a:gd name="T34" fmla="*/ 144 w 244"/>
                <a:gd name="T35" fmla="*/ 116 h 164"/>
                <a:gd name="T36" fmla="*/ 135 w 244"/>
                <a:gd name="T37" fmla="*/ 120 h 164"/>
                <a:gd name="T38" fmla="*/ 115 w 244"/>
                <a:gd name="T39" fmla="*/ 140 h 164"/>
                <a:gd name="T40" fmla="*/ 89 w 244"/>
                <a:gd name="T41" fmla="*/ 155 h 164"/>
                <a:gd name="T42" fmla="*/ 89 w 244"/>
                <a:gd name="T43" fmla="*/ 155 h 164"/>
                <a:gd name="T44" fmla="*/ 62 w 244"/>
                <a:gd name="T45" fmla="*/ 163 h 164"/>
                <a:gd name="T46" fmla="*/ 41 w 244"/>
                <a:gd name="T47" fmla="*/ 163 h 164"/>
                <a:gd name="T48" fmla="*/ 57 w 244"/>
                <a:gd name="T49" fmla="*/ 14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4" h="164">
                  <a:moveTo>
                    <a:pt x="57" y="140"/>
                  </a:moveTo>
                  <a:cubicBezTo>
                    <a:pt x="60" y="139"/>
                    <a:pt x="63" y="138"/>
                    <a:pt x="66" y="137"/>
                  </a:cubicBezTo>
                  <a:cubicBezTo>
                    <a:pt x="66" y="137"/>
                    <a:pt x="66" y="137"/>
                    <a:pt x="66" y="137"/>
                  </a:cubicBezTo>
                  <a:cubicBezTo>
                    <a:pt x="89" y="129"/>
                    <a:pt x="106" y="126"/>
                    <a:pt x="123" y="104"/>
                  </a:cubicBezTo>
                  <a:cubicBezTo>
                    <a:pt x="123" y="104"/>
                    <a:pt x="132" y="97"/>
                    <a:pt x="142" y="90"/>
                  </a:cubicBezTo>
                  <a:cubicBezTo>
                    <a:pt x="142" y="90"/>
                    <a:pt x="142" y="90"/>
                    <a:pt x="142" y="90"/>
                  </a:cubicBezTo>
                  <a:cubicBezTo>
                    <a:pt x="146" y="88"/>
                    <a:pt x="149" y="87"/>
                    <a:pt x="152" y="85"/>
                  </a:cubicBezTo>
                  <a:cubicBezTo>
                    <a:pt x="167" y="79"/>
                    <a:pt x="195" y="61"/>
                    <a:pt x="207" y="48"/>
                  </a:cubicBezTo>
                  <a:cubicBezTo>
                    <a:pt x="208" y="47"/>
                    <a:pt x="209" y="46"/>
                    <a:pt x="209" y="46"/>
                  </a:cubicBezTo>
                  <a:cubicBezTo>
                    <a:pt x="244" y="0"/>
                    <a:pt x="240" y="24"/>
                    <a:pt x="235" y="31"/>
                  </a:cubicBezTo>
                  <a:cubicBezTo>
                    <a:pt x="229" y="41"/>
                    <a:pt x="224" y="54"/>
                    <a:pt x="217" y="68"/>
                  </a:cubicBezTo>
                  <a:cubicBezTo>
                    <a:pt x="211" y="77"/>
                    <a:pt x="205" y="87"/>
                    <a:pt x="195" y="96"/>
                  </a:cubicBezTo>
                  <a:cubicBezTo>
                    <a:pt x="195" y="96"/>
                    <a:pt x="195" y="96"/>
                    <a:pt x="195" y="96"/>
                  </a:cubicBezTo>
                  <a:cubicBezTo>
                    <a:pt x="194" y="97"/>
                    <a:pt x="194" y="97"/>
                    <a:pt x="194" y="97"/>
                  </a:cubicBezTo>
                  <a:cubicBezTo>
                    <a:pt x="194" y="97"/>
                    <a:pt x="193" y="97"/>
                    <a:pt x="193" y="98"/>
                  </a:cubicBezTo>
                  <a:cubicBezTo>
                    <a:pt x="192" y="98"/>
                    <a:pt x="192" y="98"/>
                    <a:pt x="192" y="98"/>
                  </a:cubicBezTo>
                  <a:cubicBezTo>
                    <a:pt x="188" y="102"/>
                    <a:pt x="183" y="105"/>
                    <a:pt x="178" y="108"/>
                  </a:cubicBezTo>
                  <a:cubicBezTo>
                    <a:pt x="164" y="116"/>
                    <a:pt x="153" y="118"/>
                    <a:pt x="144" y="116"/>
                  </a:cubicBezTo>
                  <a:cubicBezTo>
                    <a:pt x="141" y="115"/>
                    <a:pt x="137" y="117"/>
                    <a:pt x="135" y="120"/>
                  </a:cubicBezTo>
                  <a:cubicBezTo>
                    <a:pt x="131" y="126"/>
                    <a:pt x="125" y="133"/>
                    <a:pt x="115" y="140"/>
                  </a:cubicBezTo>
                  <a:cubicBezTo>
                    <a:pt x="107" y="147"/>
                    <a:pt x="98" y="152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0" y="159"/>
                    <a:pt x="70" y="162"/>
                    <a:pt x="62" y="163"/>
                  </a:cubicBezTo>
                  <a:cubicBezTo>
                    <a:pt x="54" y="164"/>
                    <a:pt x="47" y="164"/>
                    <a:pt x="41" y="163"/>
                  </a:cubicBezTo>
                  <a:cubicBezTo>
                    <a:pt x="0" y="155"/>
                    <a:pt x="30" y="151"/>
                    <a:pt x="57" y="14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044">
              <a:extLst>
                <a:ext uri="{FF2B5EF4-FFF2-40B4-BE49-F238E27FC236}">
                  <a16:creationId xmlns:a16="http://schemas.microsoft.com/office/drawing/2014/main" id="{951EBCAD-3A74-4051-BBDF-85C469295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23651" y="930276"/>
              <a:ext cx="381000" cy="242888"/>
            </a:xfrm>
            <a:custGeom>
              <a:avLst/>
              <a:gdLst>
                <a:gd name="T0" fmla="*/ 93 w 115"/>
                <a:gd name="T1" fmla="*/ 0 h 73"/>
                <a:gd name="T2" fmla="*/ 82 w 115"/>
                <a:gd name="T3" fmla="*/ 15 h 73"/>
                <a:gd name="T4" fmla="*/ 65 w 115"/>
                <a:gd name="T5" fmla="*/ 27 h 73"/>
                <a:gd name="T6" fmla="*/ 64 w 115"/>
                <a:gd name="T7" fmla="*/ 27 h 73"/>
                <a:gd name="T8" fmla="*/ 69 w 115"/>
                <a:gd name="T9" fmla="*/ 10 h 73"/>
                <a:gd name="T10" fmla="*/ 62 w 115"/>
                <a:gd name="T11" fmla="*/ 22 h 73"/>
                <a:gd name="T12" fmla="*/ 57 w 115"/>
                <a:gd name="T13" fmla="*/ 28 h 73"/>
                <a:gd name="T14" fmla="*/ 36 w 115"/>
                <a:gd name="T15" fmla="*/ 31 h 73"/>
                <a:gd name="T16" fmla="*/ 36 w 115"/>
                <a:gd name="T17" fmla="*/ 31 h 73"/>
                <a:gd name="T18" fmla="*/ 43 w 115"/>
                <a:gd name="T19" fmla="*/ 33 h 73"/>
                <a:gd name="T20" fmla="*/ 48 w 115"/>
                <a:gd name="T21" fmla="*/ 32 h 73"/>
                <a:gd name="T22" fmla="*/ 51 w 115"/>
                <a:gd name="T23" fmla="*/ 31 h 73"/>
                <a:gd name="T24" fmla="*/ 51 w 115"/>
                <a:gd name="T25" fmla="*/ 32 h 73"/>
                <a:gd name="T26" fmla="*/ 36 w 115"/>
                <a:gd name="T27" fmla="*/ 41 h 73"/>
                <a:gd name="T28" fmla="*/ 10 w 115"/>
                <a:gd name="T29" fmla="*/ 49 h 73"/>
                <a:gd name="T30" fmla="*/ 15 w 115"/>
                <a:gd name="T31" fmla="*/ 49 h 73"/>
                <a:gd name="T32" fmla="*/ 30 w 115"/>
                <a:gd name="T33" fmla="*/ 47 h 73"/>
                <a:gd name="T34" fmla="*/ 37 w 115"/>
                <a:gd name="T35" fmla="*/ 44 h 73"/>
                <a:gd name="T36" fmla="*/ 37 w 115"/>
                <a:gd name="T37" fmla="*/ 44 h 73"/>
                <a:gd name="T38" fmla="*/ 27 w 115"/>
                <a:gd name="T39" fmla="*/ 57 h 73"/>
                <a:gd name="T40" fmla="*/ 3 w 115"/>
                <a:gd name="T41" fmla="*/ 73 h 73"/>
                <a:gd name="T42" fmla="*/ 5 w 115"/>
                <a:gd name="T43" fmla="*/ 72 h 73"/>
                <a:gd name="T44" fmla="*/ 5 w 115"/>
                <a:gd name="T45" fmla="*/ 72 h 73"/>
                <a:gd name="T46" fmla="*/ 31 w 115"/>
                <a:gd name="T47" fmla="*/ 57 h 73"/>
                <a:gd name="T48" fmla="*/ 51 w 115"/>
                <a:gd name="T49" fmla="*/ 37 h 73"/>
                <a:gd name="T50" fmla="*/ 59 w 115"/>
                <a:gd name="T51" fmla="*/ 33 h 73"/>
                <a:gd name="T52" fmla="*/ 60 w 115"/>
                <a:gd name="T53" fmla="*/ 33 h 73"/>
                <a:gd name="T54" fmla="*/ 67 w 115"/>
                <a:gd name="T55" fmla="*/ 34 h 73"/>
                <a:gd name="T56" fmla="*/ 94 w 115"/>
                <a:gd name="T57" fmla="*/ 25 h 73"/>
                <a:gd name="T58" fmla="*/ 108 w 115"/>
                <a:gd name="T59" fmla="*/ 15 h 73"/>
                <a:gd name="T60" fmla="*/ 109 w 115"/>
                <a:gd name="T61" fmla="*/ 15 h 73"/>
                <a:gd name="T62" fmla="*/ 110 w 115"/>
                <a:gd name="T63" fmla="*/ 14 h 73"/>
                <a:gd name="T64" fmla="*/ 111 w 115"/>
                <a:gd name="T65" fmla="*/ 13 h 73"/>
                <a:gd name="T66" fmla="*/ 111 w 115"/>
                <a:gd name="T67" fmla="*/ 13 h 73"/>
                <a:gd name="T68" fmla="*/ 115 w 115"/>
                <a:gd name="T69" fmla="*/ 7 h 73"/>
                <a:gd name="T70" fmla="*/ 114 w 115"/>
                <a:gd name="T71" fmla="*/ 7 h 73"/>
                <a:gd name="T72" fmla="*/ 78 w 115"/>
                <a:gd name="T73" fmla="*/ 29 h 73"/>
                <a:gd name="T74" fmla="*/ 76 w 115"/>
                <a:gd name="T75" fmla="*/ 29 h 73"/>
                <a:gd name="T76" fmla="*/ 91 w 115"/>
                <a:gd name="T77" fmla="*/ 4 h 73"/>
                <a:gd name="T78" fmla="*/ 93 w 115"/>
                <a:gd name="T7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5" h="73">
                  <a:moveTo>
                    <a:pt x="93" y="0"/>
                  </a:moveTo>
                  <a:cubicBezTo>
                    <a:pt x="93" y="0"/>
                    <a:pt x="89" y="5"/>
                    <a:pt x="82" y="15"/>
                  </a:cubicBezTo>
                  <a:cubicBezTo>
                    <a:pt x="76" y="24"/>
                    <a:pt x="70" y="25"/>
                    <a:pt x="65" y="27"/>
                  </a:cubicBezTo>
                  <a:cubicBezTo>
                    <a:pt x="65" y="27"/>
                    <a:pt x="64" y="27"/>
                    <a:pt x="64" y="27"/>
                  </a:cubicBezTo>
                  <a:cubicBezTo>
                    <a:pt x="62" y="27"/>
                    <a:pt x="71" y="19"/>
                    <a:pt x="69" y="10"/>
                  </a:cubicBezTo>
                  <a:cubicBezTo>
                    <a:pt x="67" y="15"/>
                    <a:pt x="67" y="18"/>
                    <a:pt x="62" y="22"/>
                  </a:cubicBezTo>
                  <a:cubicBezTo>
                    <a:pt x="58" y="25"/>
                    <a:pt x="59" y="27"/>
                    <a:pt x="57" y="28"/>
                  </a:cubicBezTo>
                  <a:cubicBezTo>
                    <a:pt x="53" y="29"/>
                    <a:pt x="44" y="31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8" y="32"/>
                    <a:pt x="40" y="33"/>
                    <a:pt x="43" y="33"/>
                  </a:cubicBezTo>
                  <a:cubicBezTo>
                    <a:pt x="45" y="33"/>
                    <a:pt x="46" y="32"/>
                    <a:pt x="48" y="32"/>
                  </a:cubicBezTo>
                  <a:cubicBezTo>
                    <a:pt x="49" y="32"/>
                    <a:pt x="50" y="31"/>
                    <a:pt x="51" y="31"/>
                  </a:cubicBezTo>
                  <a:cubicBezTo>
                    <a:pt x="51" y="31"/>
                    <a:pt x="51" y="32"/>
                    <a:pt x="51" y="32"/>
                  </a:cubicBezTo>
                  <a:cubicBezTo>
                    <a:pt x="51" y="34"/>
                    <a:pt x="50" y="35"/>
                    <a:pt x="36" y="41"/>
                  </a:cubicBezTo>
                  <a:cubicBezTo>
                    <a:pt x="27" y="45"/>
                    <a:pt x="23" y="46"/>
                    <a:pt x="10" y="49"/>
                  </a:cubicBezTo>
                  <a:cubicBezTo>
                    <a:pt x="12" y="49"/>
                    <a:pt x="14" y="49"/>
                    <a:pt x="15" y="49"/>
                  </a:cubicBezTo>
                  <a:cubicBezTo>
                    <a:pt x="22" y="49"/>
                    <a:pt x="26" y="48"/>
                    <a:pt x="30" y="47"/>
                  </a:cubicBezTo>
                  <a:cubicBezTo>
                    <a:pt x="33" y="45"/>
                    <a:pt x="35" y="44"/>
                    <a:pt x="37" y="44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41" y="45"/>
                    <a:pt x="35" y="50"/>
                    <a:pt x="27" y="57"/>
                  </a:cubicBezTo>
                  <a:cubicBezTo>
                    <a:pt x="18" y="65"/>
                    <a:pt x="0" y="73"/>
                    <a:pt x="3" y="73"/>
                  </a:cubicBezTo>
                  <a:cubicBezTo>
                    <a:pt x="3" y="73"/>
                    <a:pt x="4" y="73"/>
                    <a:pt x="5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14" y="69"/>
                    <a:pt x="23" y="64"/>
                    <a:pt x="31" y="57"/>
                  </a:cubicBezTo>
                  <a:cubicBezTo>
                    <a:pt x="41" y="50"/>
                    <a:pt x="47" y="43"/>
                    <a:pt x="51" y="37"/>
                  </a:cubicBezTo>
                  <a:cubicBezTo>
                    <a:pt x="53" y="34"/>
                    <a:pt x="56" y="33"/>
                    <a:pt x="59" y="33"/>
                  </a:cubicBezTo>
                  <a:cubicBezTo>
                    <a:pt x="59" y="33"/>
                    <a:pt x="60" y="33"/>
                    <a:pt x="60" y="33"/>
                  </a:cubicBezTo>
                  <a:cubicBezTo>
                    <a:pt x="62" y="33"/>
                    <a:pt x="64" y="34"/>
                    <a:pt x="67" y="34"/>
                  </a:cubicBezTo>
                  <a:cubicBezTo>
                    <a:pt x="74" y="34"/>
                    <a:pt x="83" y="31"/>
                    <a:pt x="94" y="25"/>
                  </a:cubicBezTo>
                  <a:cubicBezTo>
                    <a:pt x="99" y="22"/>
                    <a:pt x="104" y="19"/>
                    <a:pt x="108" y="15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9" y="14"/>
                    <a:pt x="110" y="14"/>
                    <a:pt x="110" y="14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3" y="11"/>
                    <a:pt x="115" y="7"/>
                    <a:pt x="115" y="7"/>
                  </a:cubicBezTo>
                  <a:cubicBezTo>
                    <a:pt x="115" y="7"/>
                    <a:pt x="114" y="7"/>
                    <a:pt x="114" y="7"/>
                  </a:cubicBezTo>
                  <a:cubicBezTo>
                    <a:pt x="106" y="14"/>
                    <a:pt x="90" y="29"/>
                    <a:pt x="78" y="29"/>
                  </a:cubicBezTo>
                  <a:cubicBezTo>
                    <a:pt x="77" y="29"/>
                    <a:pt x="77" y="29"/>
                    <a:pt x="76" y="29"/>
                  </a:cubicBezTo>
                  <a:cubicBezTo>
                    <a:pt x="64" y="27"/>
                    <a:pt x="81" y="29"/>
                    <a:pt x="91" y="4"/>
                  </a:cubicBezTo>
                  <a:cubicBezTo>
                    <a:pt x="93" y="1"/>
                    <a:pt x="93" y="0"/>
                    <a:pt x="93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045">
              <a:extLst>
                <a:ext uri="{FF2B5EF4-FFF2-40B4-BE49-F238E27FC236}">
                  <a16:creationId xmlns:a16="http://schemas.microsoft.com/office/drawing/2014/main" id="{E6EFA68D-8734-4DD8-9A17-689FE8CC2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6213" y="414338"/>
              <a:ext cx="171450" cy="46038"/>
            </a:xfrm>
            <a:custGeom>
              <a:avLst/>
              <a:gdLst>
                <a:gd name="T0" fmla="*/ 20 w 52"/>
                <a:gd name="T1" fmla="*/ 0 h 14"/>
                <a:gd name="T2" fmla="*/ 4 w 52"/>
                <a:gd name="T3" fmla="*/ 8 h 14"/>
                <a:gd name="T4" fmla="*/ 3 w 52"/>
                <a:gd name="T5" fmla="*/ 9 h 14"/>
                <a:gd name="T6" fmla="*/ 2 w 52"/>
                <a:gd name="T7" fmla="*/ 10 h 14"/>
                <a:gd name="T8" fmla="*/ 0 w 52"/>
                <a:gd name="T9" fmla="*/ 12 h 14"/>
                <a:gd name="T10" fmla="*/ 0 w 52"/>
                <a:gd name="T11" fmla="*/ 12 h 14"/>
                <a:gd name="T12" fmla="*/ 0 w 52"/>
                <a:gd name="T13" fmla="*/ 12 h 14"/>
                <a:gd name="T14" fmla="*/ 0 w 52"/>
                <a:gd name="T15" fmla="*/ 12 h 14"/>
                <a:gd name="T16" fmla="*/ 0 w 52"/>
                <a:gd name="T17" fmla="*/ 12 h 14"/>
                <a:gd name="T18" fmla="*/ 3 w 52"/>
                <a:gd name="T19" fmla="*/ 9 h 14"/>
                <a:gd name="T20" fmla="*/ 4 w 52"/>
                <a:gd name="T21" fmla="*/ 8 h 14"/>
                <a:gd name="T22" fmla="*/ 20 w 52"/>
                <a:gd name="T23" fmla="*/ 0 h 14"/>
                <a:gd name="T24" fmla="*/ 24 w 52"/>
                <a:gd name="T25" fmla="*/ 2 h 14"/>
                <a:gd name="T26" fmla="*/ 26 w 52"/>
                <a:gd name="T27" fmla="*/ 5 h 14"/>
                <a:gd name="T28" fmla="*/ 30 w 52"/>
                <a:gd name="T29" fmla="*/ 7 h 14"/>
                <a:gd name="T30" fmla="*/ 34 w 52"/>
                <a:gd name="T31" fmla="*/ 6 h 14"/>
                <a:gd name="T32" fmla="*/ 39 w 52"/>
                <a:gd name="T33" fmla="*/ 5 h 14"/>
                <a:gd name="T34" fmla="*/ 45 w 52"/>
                <a:gd name="T35" fmla="*/ 7 h 14"/>
                <a:gd name="T36" fmla="*/ 45 w 52"/>
                <a:gd name="T37" fmla="*/ 7 h 14"/>
                <a:gd name="T38" fmla="*/ 52 w 52"/>
                <a:gd name="T39" fmla="*/ 14 h 14"/>
                <a:gd name="T40" fmla="*/ 52 w 52"/>
                <a:gd name="T41" fmla="*/ 14 h 14"/>
                <a:gd name="T42" fmla="*/ 52 w 52"/>
                <a:gd name="T43" fmla="*/ 14 h 14"/>
                <a:gd name="T44" fmla="*/ 45 w 52"/>
                <a:gd name="T45" fmla="*/ 7 h 14"/>
                <a:gd name="T46" fmla="*/ 45 w 52"/>
                <a:gd name="T47" fmla="*/ 7 h 14"/>
                <a:gd name="T48" fmla="*/ 39 w 52"/>
                <a:gd name="T49" fmla="*/ 5 h 14"/>
                <a:gd name="T50" fmla="*/ 34 w 52"/>
                <a:gd name="T51" fmla="*/ 6 h 14"/>
                <a:gd name="T52" fmla="*/ 30 w 52"/>
                <a:gd name="T53" fmla="*/ 7 h 14"/>
                <a:gd name="T54" fmla="*/ 26 w 52"/>
                <a:gd name="T55" fmla="*/ 5 h 14"/>
                <a:gd name="T56" fmla="*/ 24 w 52"/>
                <a:gd name="T57" fmla="*/ 2 h 14"/>
                <a:gd name="T58" fmla="*/ 20 w 52"/>
                <a:gd name="T5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14">
                  <a:moveTo>
                    <a:pt x="20" y="0"/>
                  </a:moveTo>
                  <a:cubicBezTo>
                    <a:pt x="16" y="0"/>
                    <a:pt x="11" y="3"/>
                    <a:pt x="4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1"/>
                    <a:pt x="2" y="10"/>
                    <a:pt x="3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1" y="3"/>
                    <a:pt x="16" y="0"/>
                    <a:pt x="20" y="0"/>
                  </a:cubicBezTo>
                  <a:cubicBezTo>
                    <a:pt x="22" y="0"/>
                    <a:pt x="23" y="1"/>
                    <a:pt x="24" y="2"/>
                  </a:cubicBezTo>
                  <a:cubicBezTo>
                    <a:pt x="24" y="3"/>
                    <a:pt x="26" y="5"/>
                    <a:pt x="26" y="5"/>
                  </a:cubicBezTo>
                  <a:cubicBezTo>
                    <a:pt x="27" y="6"/>
                    <a:pt x="29" y="7"/>
                    <a:pt x="30" y="7"/>
                  </a:cubicBezTo>
                  <a:cubicBezTo>
                    <a:pt x="32" y="7"/>
                    <a:pt x="33" y="6"/>
                    <a:pt x="34" y="6"/>
                  </a:cubicBezTo>
                  <a:cubicBezTo>
                    <a:pt x="36" y="6"/>
                    <a:pt x="37" y="5"/>
                    <a:pt x="39" y="5"/>
                  </a:cubicBezTo>
                  <a:cubicBezTo>
                    <a:pt x="41" y="5"/>
                    <a:pt x="43" y="6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7" y="9"/>
                    <a:pt x="50" y="12"/>
                    <a:pt x="52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0" y="12"/>
                    <a:pt x="47" y="9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3" y="6"/>
                    <a:pt x="41" y="5"/>
                    <a:pt x="39" y="5"/>
                  </a:cubicBezTo>
                  <a:cubicBezTo>
                    <a:pt x="37" y="5"/>
                    <a:pt x="36" y="6"/>
                    <a:pt x="34" y="6"/>
                  </a:cubicBezTo>
                  <a:cubicBezTo>
                    <a:pt x="33" y="6"/>
                    <a:pt x="32" y="7"/>
                    <a:pt x="30" y="7"/>
                  </a:cubicBezTo>
                  <a:cubicBezTo>
                    <a:pt x="29" y="7"/>
                    <a:pt x="27" y="6"/>
                    <a:pt x="26" y="5"/>
                  </a:cubicBezTo>
                  <a:cubicBezTo>
                    <a:pt x="26" y="5"/>
                    <a:pt x="24" y="3"/>
                    <a:pt x="24" y="2"/>
                  </a:cubicBezTo>
                  <a:cubicBezTo>
                    <a:pt x="23" y="1"/>
                    <a:pt x="22" y="0"/>
                    <a:pt x="2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46">
              <a:extLst>
                <a:ext uri="{FF2B5EF4-FFF2-40B4-BE49-F238E27FC236}">
                  <a16:creationId xmlns:a16="http://schemas.microsoft.com/office/drawing/2014/main" id="{45429CFC-BDDF-4500-94DA-0C8E6A305E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79226" y="414338"/>
              <a:ext cx="238125" cy="158750"/>
            </a:xfrm>
            <a:custGeom>
              <a:avLst/>
              <a:gdLst>
                <a:gd name="T0" fmla="*/ 39 w 72"/>
                <a:gd name="T1" fmla="*/ 43 h 48"/>
                <a:gd name="T2" fmla="*/ 35 w 72"/>
                <a:gd name="T3" fmla="*/ 48 h 48"/>
                <a:gd name="T4" fmla="*/ 35 w 72"/>
                <a:gd name="T5" fmla="*/ 48 h 48"/>
                <a:gd name="T6" fmla="*/ 39 w 72"/>
                <a:gd name="T7" fmla="*/ 43 h 48"/>
                <a:gd name="T8" fmla="*/ 50 w 72"/>
                <a:gd name="T9" fmla="*/ 15 h 48"/>
                <a:gd name="T10" fmla="*/ 48 w 72"/>
                <a:gd name="T11" fmla="*/ 17 h 48"/>
                <a:gd name="T12" fmla="*/ 50 w 72"/>
                <a:gd name="T13" fmla="*/ 15 h 48"/>
                <a:gd name="T14" fmla="*/ 50 w 72"/>
                <a:gd name="T15" fmla="*/ 15 h 48"/>
                <a:gd name="T16" fmla="*/ 28 w 72"/>
                <a:gd name="T17" fmla="*/ 0 h 48"/>
                <a:gd name="T18" fmla="*/ 12 w 72"/>
                <a:gd name="T19" fmla="*/ 8 h 48"/>
                <a:gd name="T20" fmla="*/ 11 w 72"/>
                <a:gd name="T21" fmla="*/ 9 h 48"/>
                <a:gd name="T22" fmla="*/ 8 w 72"/>
                <a:gd name="T23" fmla="*/ 12 h 48"/>
                <a:gd name="T24" fmla="*/ 8 w 72"/>
                <a:gd name="T25" fmla="*/ 12 h 48"/>
                <a:gd name="T26" fmla="*/ 8 w 72"/>
                <a:gd name="T27" fmla="*/ 12 h 48"/>
                <a:gd name="T28" fmla="*/ 1 w 72"/>
                <a:gd name="T29" fmla="*/ 32 h 48"/>
                <a:gd name="T30" fmla="*/ 14 w 72"/>
                <a:gd name="T31" fmla="*/ 14 h 48"/>
                <a:gd name="T32" fmla="*/ 14 w 72"/>
                <a:gd name="T33" fmla="*/ 14 h 48"/>
                <a:gd name="T34" fmla="*/ 14 w 72"/>
                <a:gd name="T35" fmla="*/ 17 h 48"/>
                <a:gd name="T36" fmla="*/ 14 w 72"/>
                <a:gd name="T37" fmla="*/ 14 h 48"/>
                <a:gd name="T38" fmla="*/ 20 w 72"/>
                <a:gd name="T39" fmla="*/ 12 h 48"/>
                <a:gd name="T40" fmla="*/ 7 w 72"/>
                <a:gd name="T41" fmla="*/ 38 h 48"/>
                <a:gd name="T42" fmla="*/ 8 w 72"/>
                <a:gd name="T43" fmla="*/ 28 h 48"/>
                <a:gd name="T44" fmla="*/ 7 w 72"/>
                <a:gd name="T45" fmla="*/ 38 h 48"/>
                <a:gd name="T46" fmla="*/ 20 w 72"/>
                <a:gd name="T47" fmla="*/ 12 h 48"/>
                <a:gd name="T48" fmla="*/ 28 w 72"/>
                <a:gd name="T49" fmla="*/ 6 h 48"/>
                <a:gd name="T50" fmla="*/ 34 w 72"/>
                <a:gd name="T51" fmla="*/ 10 h 48"/>
                <a:gd name="T52" fmla="*/ 30 w 72"/>
                <a:gd name="T53" fmla="*/ 30 h 48"/>
                <a:gd name="T54" fmla="*/ 42 w 72"/>
                <a:gd name="T55" fmla="*/ 13 h 48"/>
                <a:gd name="T56" fmla="*/ 43 w 72"/>
                <a:gd name="T57" fmla="*/ 14 h 48"/>
                <a:gd name="T58" fmla="*/ 44 w 72"/>
                <a:gd name="T59" fmla="*/ 17 h 48"/>
                <a:gd name="T60" fmla="*/ 43 w 72"/>
                <a:gd name="T61" fmla="*/ 14 h 48"/>
                <a:gd name="T62" fmla="*/ 50 w 72"/>
                <a:gd name="T63" fmla="*/ 15 h 48"/>
                <a:gd name="T64" fmla="*/ 50 w 72"/>
                <a:gd name="T65" fmla="*/ 15 h 48"/>
                <a:gd name="T66" fmla="*/ 50 w 72"/>
                <a:gd name="T67" fmla="*/ 15 h 48"/>
                <a:gd name="T68" fmla="*/ 50 w 72"/>
                <a:gd name="T69" fmla="*/ 15 h 48"/>
                <a:gd name="T70" fmla="*/ 50 w 72"/>
                <a:gd name="T71" fmla="*/ 15 h 48"/>
                <a:gd name="T72" fmla="*/ 53 w 72"/>
                <a:gd name="T73" fmla="*/ 28 h 48"/>
                <a:gd name="T74" fmla="*/ 50 w 72"/>
                <a:gd name="T75" fmla="*/ 15 h 48"/>
                <a:gd name="T76" fmla="*/ 56 w 72"/>
                <a:gd name="T77" fmla="*/ 16 h 48"/>
                <a:gd name="T78" fmla="*/ 56 w 72"/>
                <a:gd name="T79" fmla="*/ 16 h 48"/>
                <a:gd name="T80" fmla="*/ 56 w 72"/>
                <a:gd name="T81" fmla="*/ 16 h 48"/>
                <a:gd name="T82" fmla="*/ 58 w 72"/>
                <a:gd name="T83" fmla="*/ 17 h 48"/>
                <a:gd name="T84" fmla="*/ 58 w 72"/>
                <a:gd name="T85" fmla="*/ 17 h 48"/>
                <a:gd name="T86" fmla="*/ 58 w 72"/>
                <a:gd name="T87" fmla="*/ 17 h 48"/>
                <a:gd name="T88" fmla="*/ 70 w 72"/>
                <a:gd name="T89" fmla="*/ 40 h 48"/>
                <a:gd name="T90" fmla="*/ 60 w 72"/>
                <a:gd name="T91" fmla="*/ 14 h 48"/>
                <a:gd name="T92" fmla="*/ 60 w 72"/>
                <a:gd name="T93" fmla="*/ 14 h 48"/>
                <a:gd name="T94" fmla="*/ 53 w 72"/>
                <a:gd name="T95" fmla="*/ 7 h 48"/>
                <a:gd name="T96" fmla="*/ 53 w 72"/>
                <a:gd name="T97" fmla="*/ 7 h 48"/>
                <a:gd name="T98" fmla="*/ 47 w 72"/>
                <a:gd name="T99" fmla="*/ 5 h 48"/>
                <a:gd name="T100" fmla="*/ 42 w 72"/>
                <a:gd name="T101" fmla="*/ 6 h 48"/>
                <a:gd name="T102" fmla="*/ 38 w 72"/>
                <a:gd name="T103" fmla="*/ 7 h 48"/>
                <a:gd name="T104" fmla="*/ 34 w 72"/>
                <a:gd name="T105" fmla="*/ 5 h 48"/>
                <a:gd name="T106" fmla="*/ 32 w 72"/>
                <a:gd name="T107" fmla="*/ 2 h 48"/>
                <a:gd name="T108" fmla="*/ 28 w 72"/>
                <a:gd name="T10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" h="48">
                  <a:moveTo>
                    <a:pt x="39" y="43"/>
                  </a:moveTo>
                  <a:cubicBezTo>
                    <a:pt x="38" y="45"/>
                    <a:pt x="36" y="47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7"/>
                    <a:pt x="38" y="46"/>
                    <a:pt x="39" y="43"/>
                  </a:cubicBezTo>
                  <a:moveTo>
                    <a:pt x="50" y="15"/>
                  </a:moveTo>
                  <a:cubicBezTo>
                    <a:pt x="49" y="15"/>
                    <a:pt x="49" y="16"/>
                    <a:pt x="48" y="17"/>
                  </a:cubicBezTo>
                  <a:cubicBezTo>
                    <a:pt x="49" y="16"/>
                    <a:pt x="49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moveTo>
                    <a:pt x="28" y="0"/>
                  </a:moveTo>
                  <a:cubicBezTo>
                    <a:pt x="24" y="0"/>
                    <a:pt x="19" y="3"/>
                    <a:pt x="12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10"/>
                    <a:pt x="9" y="11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2" y="19"/>
                    <a:pt x="0" y="28"/>
                    <a:pt x="1" y="32"/>
                  </a:cubicBezTo>
                  <a:cubicBezTo>
                    <a:pt x="1" y="26"/>
                    <a:pt x="11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4"/>
                    <a:pt x="14" y="15"/>
                    <a:pt x="14" y="17"/>
                  </a:cubicBezTo>
                  <a:cubicBezTo>
                    <a:pt x="14" y="15"/>
                    <a:pt x="15" y="14"/>
                    <a:pt x="14" y="14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2" y="23"/>
                    <a:pt x="9" y="32"/>
                    <a:pt x="7" y="38"/>
                  </a:cubicBezTo>
                  <a:cubicBezTo>
                    <a:pt x="6" y="36"/>
                    <a:pt x="7" y="32"/>
                    <a:pt x="8" y="28"/>
                  </a:cubicBezTo>
                  <a:cubicBezTo>
                    <a:pt x="6" y="33"/>
                    <a:pt x="5" y="38"/>
                    <a:pt x="7" y="38"/>
                  </a:cubicBezTo>
                  <a:cubicBezTo>
                    <a:pt x="9" y="32"/>
                    <a:pt x="12" y="23"/>
                    <a:pt x="20" y="12"/>
                  </a:cubicBezTo>
                  <a:cubicBezTo>
                    <a:pt x="23" y="7"/>
                    <a:pt x="26" y="6"/>
                    <a:pt x="28" y="6"/>
                  </a:cubicBezTo>
                  <a:cubicBezTo>
                    <a:pt x="30" y="6"/>
                    <a:pt x="32" y="8"/>
                    <a:pt x="34" y="10"/>
                  </a:cubicBezTo>
                  <a:cubicBezTo>
                    <a:pt x="38" y="15"/>
                    <a:pt x="33" y="24"/>
                    <a:pt x="30" y="30"/>
                  </a:cubicBezTo>
                  <a:cubicBezTo>
                    <a:pt x="35" y="28"/>
                    <a:pt x="39" y="13"/>
                    <a:pt x="42" y="13"/>
                  </a:cubicBezTo>
                  <a:cubicBezTo>
                    <a:pt x="42" y="13"/>
                    <a:pt x="43" y="13"/>
                    <a:pt x="43" y="14"/>
                  </a:cubicBezTo>
                  <a:cubicBezTo>
                    <a:pt x="43" y="14"/>
                    <a:pt x="44" y="15"/>
                    <a:pt x="44" y="17"/>
                  </a:cubicBezTo>
                  <a:cubicBezTo>
                    <a:pt x="44" y="15"/>
                    <a:pt x="43" y="14"/>
                    <a:pt x="43" y="14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3" y="17"/>
                    <a:pt x="53" y="22"/>
                    <a:pt x="53" y="28"/>
                  </a:cubicBezTo>
                  <a:cubicBezTo>
                    <a:pt x="53" y="22"/>
                    <a:pt x="53" y="17"/>
                    <a:pt x="50" y="15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6"/>
                    <a:pt x="58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64" y="22"/>
                    <a:pt x="68" y="33"/>
                    <a:pt x="70" y="40"/>
                  </a:cubicBezTo>
                  <a:cubicBezTo>
                    <a:pt x="72" y="28"/>
                    <a:pt x="60" y="14"/>
                    <a:pt x="60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58" y="12"/>
                    <a:pt x="55" y="9"/>
                    <a:pt x="53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1" y="6"/>
                    <a:pt x="49" y="5"/>
                    <a:pt x="47" y="5"/>
                  </a:cubicBezTo>
                  <a:cubicBezTo>
                    <a:pt x="45" y="5"/>
                    <a:pt x="44" y="6"/>
                    <a:pt x="42" y="6"/>
                  </a:cubicBezTo>
                  <a:cubicBezTo>
                    <a:pt x="41" y="6"/>
                    <a:pt x="40" y="7"/>
                    <a:pt x="38" y="7"/>
                  </a:cubicBezTo>
                  <a:cubicBezTo>
                    <a:pt x="37" y="7"/>
                    <a:pt x="35" y="6"/>
                    <a:pt x="34" y="5"/>
                  </a:cubicBezTo>
                  <a:cubicBezTo>
                    <a:pt x="34" y="5"/>
                    <a:pt x="32" y="3"/>
                    <a:pt x="32" y="2"/>
                  </a:cubicBezTo>
                  <a:cubicBezTo>
                    <a:pt x="31" y="1"/>
                    <a:pt x="30" y="0"/>
                    <a:pt x="2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47">
              <a:extLst>
                <a:ext uri="{FF2B5EF4-FFF2-40B4-BE49-F238E27FC236}">
                  <a16:creationId xmlns:a16="http://schemas.microsoft.com/office/drawing/2014/main" id="{CC6A1FE6-819B-491C-B3EF-02B9907F8A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7738" y="576263"/>
              <a:ext cx="273050" cy="212725"/>
            </a:xfrm>
            <a:custGeom>
              <a:avLst/>
              <a:gdLst>
                <a:gd name="T0" fmla="*/ 36 w 83"/>
                <a:gd name="T1" fmla="*/ 0 h 64"/>
                <a:gd name="T2" fmla="*/ 29 w 83"/>
                <a:gd name="T3" fmla="*/ 0 h 64"/>
                <a:gd name="T4" fmla="*/ 23 w 83"/>
                <a:gd name="T5" fmla="*/ 6 h 64"/>
                <a:gd name="T6" fmla="*/ 20 w 83"/>
                <a:gd name="T7" fmla="*/ 12 h 64"/>
                <a:gd name="T8" fmla="*/ 16 w 83"/>
                <a:gd name="T9" fmla="*/ 13 h 64"/>
                <a:gd name="T10" fmla="*/ 13 w 83"/>
                <a:gd name="T11" fmla="*/ 13 h 64"/>
                <a:gd name="T12" fmla="*/ 11 w 83"/>
                <a:gd name="T13" fmla="*/ 12 h 64"/>
                <a:gd name="T14" fmla="*/ 5 w 83"/>
                <a:gd name="T15" fmla="*/ 17 h 64"/>
                <a:gd name="T16" fmla="*/ 1 w 83"/>
                <a:gd name="T17" fmla="*/ 38 h 64"/>
                <a:gd name="T18" fmla="*/ 1 w 83"/>
                <a:gd name="T19" fmla="*/ 38 h 64"/>
                <a:gd name="T20" fmla="*/ 15 w 83"/>
                <a:gd name="T21" fmla="*/ 64 h 64"/>
                <a:gd name="T22" fmla="*/ 14 w 83"/>
                <a:gd name="T23" fmla="*/ 23 h 64"/>
                <a:gd name="T24" fmla="*/ 35 w 83"/>
                <a:gd name="T25" fmla="*/ 62 h 64"/>
                <a:gd name="T26" fmla="*/ 19 w 83"/>
                <a:gd name="T27" fmla="*/ 21 h 64"/>
                <a:gd name="T28" fmla="*/ 19 w 83"/>
                <a:gd name="T29" fmla="*/ 21 h 64"/>
                <a:gd name="T30" fmla="*/ 40 w 83"/>
                <a:gd name="T31" fmla="*/ 40 h 64"/>
                <a:gd name="T32" fmla="*/ 25 w 83"/>
                <a:gd name="T33" fmla="*/ 19 h 64"/>
                <a:gd name="T34" fmla="*/ 25 w 83"/>
                <a:gd name="T35" fmla="*/ 19 h 64"/>
                <a:gd name="T36" fmla="*/ 45 w 83"/>
                <a:gd name="T37" fmla="*/ 37 h 64"/>
                <a:gd name="T38" fmla="*/ 32 w 83"/>
                <a:gd name="T39" fmla="*/ 14 h 64"/>
                <a:gd name="T40" fmla="*/ 32 w 83"/>
                <a:gd name="T41" fmla="*/ 14 h 64"/>
                <a:gd name="T42" fmla="*/ 58 w 83"/>
                <a:gd name="T43" fmla="*/ 40 h 64"/>
                <a:gd name="T44" fmla="*/ 36 w 83"/>
                <a:gd name="T45" fmla="*/ 9 h 64"/>
                <a:gd name="T46" fmla="*/ 37 w 83"/>
                <a:gd name="T47" fmla="*/ 9 h 64"/>
                <a:gd name="T48" fmla="*/ 71 w 83"/>
                <a:gd name="T49" fmla="*/ 32 h 64"/>
                <a:gd name="T50" fmla="*/ 39 w 83"/>
                <a:gd name="T51" fmla="*/ 3 h 64"/>
                <a:gd name="T52" fmla="*/ 43 w 83"/>
                <a:gd name="T53" fmla="*/ 3 h 64"/>
                <a:gd name="T54" fmla="*/ 83 w 83"/>
                <a:gd name="T55" fmla="*/ 19 h 64"/>
                <a:gd name="T56" fmla="*/ 58 w 83"/>
                <a:gd name="T57" fmla="*/ 3 h 64"/>
                <a:gd name="T58" fmla="*/ 58 w 83"/>
                <a:gd name="T59" fmla="*/ 3 h 64"/>
                <a:gd name="T60" fmla="*/ 58 w 83"/>
                <a:gd name="T61" fmla="*/ 3 h 64"/>
                <a:gd name="T62" fmla="*/ 36 w 83"/>
                <a:gd name="T6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" h="64">
                  <a:moveTo>
                    <a:pt x="36" y="0"/>
                  </a:moveTo>
                  <a:cubicBezTo>
                    <a:pt x="33" y="0"/>
                    <a:pt x="31" y="0"/>
                    <a:pt x="29" y="0"/>
                  </a:cubicBezTo>
                  <a:cubicBezTo>
                    <a:pt x="26" y="0"/>
                    <a:pt x="23" y="3"/>
                    <a:pt x="23" y="6"/>
                  </a:cubicBezTo>
                  <a:cubicBezTo>
                    <a:pt x="23" y="9"/>
                    <a:pt x="22" y="11"/>
                    <a:pt x="20" y="12"/>
                  </a:cubicBezTo>
                  <a:cubicBezTo>
                    <a:pt x="19" y="13"/>
                    <a:pt x="18" y="13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ubicBezTo>
                    <a:pt x="12" y="12"/>
                    <a:pt x="12" y="12"/>
                    <a:pt x="11" y="12"/>
                  </a:cubicBezTo>
                  <a:cubicBezTo>
                    <a:pt x="8" y="12"/>
                    <a:pt x="6" y="14"/>
                    <a:pt x="5" y="17"/>
                  </a:cubicBezTo>
                  <a:cubicBezTo>
                    <a:pt x="3" y="22"/>
                    <a:pt x="1" y="29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5" y="57"/>
                    <a:pt x="9" y="59"/>
                    <a:pt x="15" y="64"/>
                  </a:cubicBezTo>
                  <a:cubicBezTo>
                    <a:pt x="0" y="42"/>
                    <a:pt x="9" y="24"/>
                    <a:pt x="14" y="23"/>
                  </a:cubicBezTo>
                  <a:cubicBezTo>
                    <a:pt x="12" y="32"/>
                    <a:pt x="17" y="55"/>
                    <a:pt x="35" y="62"/>
                  </a:cubicBezTo>
                  <a:cubicBezTo>
                    <a:pt x="24" y="56"/>
                    <a:pt x="13" y="22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5" y="21"/>
                    <a:pt x="31" y="33"/>
                    <a:pt x="40" y="40"/>
                  </a:cubicBezTo>
                  <a:cubicBezTo>
                    <a:pt x="37" y="33"/>
                    <a:pt x="26" y="23"/>
                    <a:pt x="25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31" y="19"/>
                    <a:pt x="41" y="33"/>
                    <a:pt x="45" y="37"/>
                  </a:cubicBezTo>
                  <a:cubicBezTo>
                    <a:pt x="42" y="24"/>
                    <a:pt x="27" y="15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7" y="14"/>
                    <a:pt x="55" y="32"/>
                    <a:pt x="58" y="40"/>
                  </a:cubicBezTo>
                  <a:cubicBezTo>
                    <a:pt x="61" y="28"/>
                    <a:pt x="30" y="10"/>
                    <a:pt x="36" y="9"/>
                  </a:cubicBezTo>
                  <a:cubicBezTo>
                    <a:pt x="36" y="9"/>
                    <a:pt x="36" y="9"/>
                    <a:pt x="37" y="9"/>
                  </a:cubicBezTo>
                  <a:cubicBezTo>
                    <a:pt x="43" y="9"/>
                    <a:pt x="65" y="19"/>
                    <a:pt x="71" y="32"/>
                  </a:cubicBezTo>
                  <a:cubicBezTo>
                    <a:pt x="68" y="9"/>
                    <a:pt x="30" y="3"/>
                    <a:pt x="39" y="3"/>
                  </a:cubicBezTo>
                  <a:cubicBezTo>
                    <a:pt x="40" y="3"/>
                    <a:pt x="41" y="3"/>
                    <a:pt x="43" y="3"/>
                  </a:cubicBezTo>
                  <a:cubicBezTo>
                    <a:pt x="63" y="4"/>
                    <a:pt x="70" y="12"/>
                    <a:pt x="83" y="19"/>
                  </a:cubicBezTo>
                  <a:cubicBezTo>
                    <a:pt x="77" y="10"/>
                    <a:pt x="61" y="4"/>
                    <a:pt x="58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9" y="0"/>
                    <a:pt x="41" y="0"/>
                    <a:pt x="3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48">
              <a:extLst>
                <a:ext uri="{FF2B5EF4-FFF2-40B4-BE49-F238E27FC236}">
                  <a16:creationId xmlns:a16="http://schemas.microsoft.com/office/drawing/2014/main" id="{DF31FEA3-DCF3-4AF8-B7FA-578B22D75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5501" y="838201"/>
              <a:ext cx="147638" cy="195263"/>
            </a:xfrm>
            <a:custGeom>
              <a:avLst/>
              <a:gdLst>
                <a:gd name="T0" fmla="*/ 8 w 45"/>
                <a:gd name="T1" fmla="*/ 0 h 59"/>
                <a:gd name="T2" fmla="*/ 5 w 45"/>
                <a:gd name="T3" fmla="*/ 2 h 59"/>
                <a:gd name="T4" fmla="*/ 1 w 45"/>
                <a:gd name="T5" fmla="*/ 10 h 59"/>
                <a:gd name="T6" fmla="*/ 0 w 45"/>
                <a:gd name="T7" fmla="*/ 13 h 59"/>
                <a:gd name="T8" fmla="*/ 22 w 45"/>
                <a:gd name="T9" fmla="*/ 55 h 59"/>
                <a:gd name="T10" fmla="*/ 26 w 45"/>
                <a:gd name="T11" fmla="*/ 59 h 59"/>
                <a:gd name="T12" fmla="*/ 6 w 45"/>
                <a:gd name="T13" fmla="*/ 23 h 59"/>
                <a:gd name="T14" fmla="*/ 10 w 45"/>
                <a:gd name="T15" fmla="*/ 28 h 59"/>
                <a:gd name="T16" fmla="*/ 35 w 45"/>
                <a:gd name="T17" fmla="*/ 50 h 59"/>
                <a:gd name="T18" fmla="*/ 33 w 45"/>
                <a:gd name="T19" fmla="*/ 47 h 59"/>
                <a:gd name="T20" fmla="*/ 6 w 45"/>
                <a:gd name="T21" fmla="*/ 12 h 59"/>
                <a:gd name="T22" fmla="*/ 6 w 45"/>
                <a:gd name="T23" fmla="*/ 12 h 59"/>
                <a:gd name="T24" fmla="*/ 16 w 45"/>
                <a:gd name="T25" fmla="*/ 22 h 59"/>
                <a:gd name="T26" fmla="*/ 27 w 45"/>
                <a:gd name="T27" fmla="*/ 31 h 59"/>
                <a:gd name="T28" fmla="*/ 27 w 45"/>
                <a:gd name="T29" fmla="*/ 30 h 59"/>
                <a:gd name="T30" fmla="*/ 8 w 45"/>
                <a:gd name="T31" fmla="*/ 8 h 59"/>
                <a:gd name="T32" fmla="*/ 9 w 45"/>
                <a:gd name="T33" fmla="*/ 8 h 59"/>
                <a:gd name="T34" fmla="*/ 43 w 45"/>
                <a:gd name="T35" fmla="*/ 34 h 59"/>
                <a:gd name="T36" fmla="*/ 44 w 45"/>
                <a:gd name="T37" fmla="*/ 33 h 59"/>
                <a:gd name="T38" fmla="*/ 13 w 45"/>
                <a:gd name="T39" fmla="*/ 5 h 59"/>
                <a:gd name="T40" fmla="*/ 13 w 45"/>
                <a:gd name="T41" fmla="*/ 5 h 59"/>
                <a:gd name="T42" fmla="*/ 43 w 45"/>
                <a:gd name="T43" fmla="*/ 21 h 59"/>
                <a:gd name="T44" fmla="*/ 44 w 45"/>
                <a:gd name="T45" fmla="*/ 21 h 59"/>
                <a:gd name="T46" fmla="*/ 33 w 45"/>
                <a:gd name="T47" fmla="*/ 12 h 59"/>
                <a:gd name="T48" fmla="*/ 33 w 45"/>
                <a:gd name="T49" fmla="*/ 12 h 59"/>
                <a:gd name="T50" fmla="*/ 31 w 45"/>
                <a:gd name="T51" fmla="*/ 11 h 59"/>
                <a:gd name="T52" fmla="*/ 31 w 45"/>
                <a:gd name="T53" fmla="*/ 11 h 59"/>
                <a:gd name="T54" fmla="*/ 31 w 45"/>
                <a:gd name="T55" fmla="*/ 11 h 59"/>
                <a:gd name="T56" fmla="*/ 29 w 45"/>
                <a:gd name="T57" fmla="*/ 10 h 59"/>
                <a:gd name="T58" fmla="*/ 8 w 45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5" h="59">
                  <a:moveTo>
                    <a:pt x="8" y="0"/>
                  </a:moveTo>
                  <a:cubicBezTo>
                    <a:pt x="6" y="0"/>
                    <a:pt x="5" y="1"/>
                    <a:pt x="5" y="2"/>
                  </a:cubicBezTo>
                  <a:cubicBezTo>
                    <a:pt x="4" y="6"/>
                    <a:pt x="1" y="3"/>
                    <a:pt x="1" y="10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21"/>
                    <a:pt x="7" y="42"/>
                    <a:pt x="22" y="55"/>
                  </a:cubicBezTo>
                  <a:cubicBezTo>
                    <a:pt x="23" y="56"/>
                    <a:pt x="24" y="58"/>
                    <a:pt x="26" y="59"/>
                  </a:cubicBezTo>
                  <a:cubicBezTo>
                    <a:pt x="17" y="50"/>
                    <a:pt x="3" y="23"/>
                    <a:pt x="6" y="23"/>
                  </a:cubicBezTo>
                  <a:cubicBezTo>
                    <a:pt x="6" y="23"/>
                    <a:pt x="8" y="25"/>
                    <a:pt x="10" y="28"/>
                  </a:cubicBezTo>
                  <a:cubicBezTo>
                    <a:pt x="21" y="42"/>
                    <a:pt x="33" y="50"/>
                    <a:pt x="35" y="50"/>
                  </a:cubicBezTo>
                  <a:cubicBezTo>
                    <a:pt x="36" y="50"/>
                    <a:pt x="35" y="49"/>
                    <a:pt x="33" y="47"/>
                  </a:cubicBezTo>
                  <a:cubicBezTo>
                    <a:pt x="24" y="40"/>
                    <a:pt x="4" y="13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7" y="12"/>
                    <a:pt x="11" y="17"/>
                    <a:pt x="16" y="22"/>
                  </a:cubicBezTo>
                  <a:cubicBezTo>
                    <a:pt x="20" y="26"/>
                    <a:pt x="25" y="31"/>
                    <a:pt x="27" y="31"/>
                  </a:cubicBezTo>
                  <a:cubicBezTo>
                    <a:pt x="27" y="31"/>
                    <a:pt x="27" y="31"/>
                    <a:pt x="27" y="30"/>
                  </a:cubicBezTo>
                  <a:cubicBezTo>
                    <a:pt x="26" y="24"/>
                    <a:pt x="5" y="8"/>
                    <a:pt x="8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10"/>
                    <a:pt x="41" y="34"/>
                    <a:pt x="43" y="34"/>
                  </a:cubicBezTo>
                  <a:cubicBezTo>
                    <a:pt x="44" y="34"/>
                    <a:pt x="44" y="33"/>
                    <a:pt x="44" y="33"/>
                  </a:cubicBezTo>
                  <a:cubicBezTo>
                    <a:pt x="42" y="28"/>
                    <a:pt x="7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9" y="5"/>
                    <a:pt x="39" y="21"/>
                    <a:pt x="43" y="21"/>
                  </a:cubicBezTo>
                  <a:cubicBezTo>
                    <a:pt x="43" y="21"/>
                    <a:pt x="43" y="21"/>
                    <a:pt x="44" y="21"/>
                  </a:cubicBezTo>
                  <a:cubicBezTo>
                    <a:pt x="45" y="19"/>
                    <a:pt x="37" y="14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2" y="12"/>
                    <a:pt x="32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0" y="10"/>
                    <a:pt x="30" y="10"/>
                    <a:pt x="29" y="10"/>
                  </a:cubicBezTo>
                  <a:cubicBezTo>
                    <a:pt x="17" y="2"/>
                    <a:pt x="11" y="0"/>
                    <a:pt x="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49">
              <a:extLst>
                <a:ext uri="{FF2B5EF4-FFF2-40B4-BE49-F238E27FC236}">
                  <a16:creationId xmlns:a16="http://schemas.microsoft.com/office/drawing/2014/main" id="{906C569A-BEFF-4DD3-B617-513CC736D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5688" y="1106488"/>
              <a:ext cx="204788" cy="92075"/>
            </a:xfrm>
            <a:custGeom>
              <a:avLst/>
              <a:gdLst>
                <a:gd name="T0" fmla="*/ 53 w 62"/>
                <a:gd name="T1" fmla="*/ 0 h 28"/>
                <a:gd name="T2" fmla="*/ 45 w 62"/>
                <a:gd name="T3" fmla="*/ 1 h 28"/>
                <a:gd name="T4" fmla="*/ 45 w 62"/>
                <a:gd name="T5" fmla="*/ 1 h 28"/>
                <a:gd name="T6" fmla="*/ 45 w 62"/>
                <a:gd name="T7" fmla="*/ 1 h 28"/>
                <a:gd name="T8" fmla="*/ 45 w 62"/>
                <a:gd name="T9" fmla="*/ 1 h 28"/>
                <a:gd name="T10" fmla="*/ 36 w 62"/>
                <a:gd name="T11" fmla="*/ 4 h 28"/>
                <a:gd name="T12" fmla="*/ 25 w 62"/>
                <a:gd name="T13" fmla="*/ 8 h 28"/>
                <a:gd name="T14" fmla="*/ 19 w 62"/>
                <a:gd name="T15" fmla="*/ 11 h 28"/>
                <a:gd name="T16" fmla="*/ 0 w 62"/>
                <a:gd name="T17" fmla="*/ 20 h 28"/>
                <a:gd name="T18" fmla="*/ 20 w 62"/>
                <a:gd name="T19" fmla="*/ 27 h 28"/>
                <a:gd name="T20" fmla="*/ 30 w 62"/>
                <a:gd name="T21" fmla="*/ 28 h 28"/>
                <a:gd name="T22" fmla="*/ 41 w 62"/>
                <a:gd name="T23" fmla="*/ 27 h 28"/>
                <a:gd name="T24" fmla="*/ 61 w 62"/>
                <a:gd name="T25" fmla="*/ 14 h 28"/>
                <a:gd name="T26" fmla="*/ 61 w 62"/>
                <a:gd name="T27" fmla="*/ 12 h 28"/>
                <a:gd name="T28" fmla="*/ 56 w 62"/>
                <a:gd name="T29" fmla="*/ 16 h 28"/>
                <a:gd name="T30" fmla="*/ 28 w 62"/>
                <a:gd name="T31" fmla="*/ 25 h 28"/>
                <a:gd name="T32" fmla="*/ 21 w 62"/>
                <a:gd name="T33" fmla="*/ 24 h 28"/>
                <a:gd name="T34" fmla="*/ 45 w 62"/>
                <a:gd name="T35" fmla="*/ 15 h 28"/>
                <a:gd name="T36" fmla="*/ 48 w 62"/>
                <a:gd name="T37" fmla="*/ 12 h 28"/>
                <a:gd name="T38" fmla="*/ 38 w 62"/>
                <a:gd name="T39" fmla="*/ 14 h 28"/>
                <a:gd name="T40" fmla="*/ 17 w 62"/>
                <a:gd name="T41" fmla="*/ 18 h 28"/>
                <a:gd name="T42" fmla="*/ 15 w 62"/>
                <a:gd name="T43" fmla="*/ 18 h 28"/>
                <a:gd name="T44" fmla="*/ 49 w 62"/>
                <a:gd name="T45" fmla="*/ 4 h 28"/>
                <a:gd name="T46" fmla="*/ 53 w 62"/>
                <a:gd name="T4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2" h="28">
                  <a:moveTo>
                    <a:pt x="53" y="0"/>
                  </a:moveTo>
                  <a:cubicBezTo>
                    <a:pt x="51" y="0"/>
                    <a:pt x="49" y="0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2" y="2"/>
                    <a:pt x="39" y="3"/>
                    <a:pt x="36" y="4"/>
                  </a:cubicBezTo>
                  <a:cubicBezTo>
                    <a:pt x="33" y="6"/>
                    <a:pt x="29" y="7"/>
                    <a:pt x="25" y="8"/>
                  </a:cubicBezTo>
                  <a:cubicBezTo>
                    <a:pt x="23" y="9"/>
                    <a:pt x="21" y="10"/>
                    <a:pt x="19" y="11"/>
                  </a:cubicBezTo>
                  <a:cubicBezTo>
                    <a:pt x="8" y="14"/>
                    <a:pt x="0" y="17"/>
                    <a:pt x="0" y="20"/>
                  </a:cubicBezTo>
                  <a:cubicBezTo>
                    <a:pt x="0" y="22"/>
                    <a:pt x="6" y="24"/>
                    <a:pt x="20" y="27"/>
                  </a:cubicBezTo>
                  <a:cubicBezTo>
                    <a:pt x="23" y="27"/>
                    <a:pt x="26" y="28"/>
                    <a:pt x="30" y="28"/>
                  </a:cubicBezTo>
                  <a:cubicBezTo>
                    <a:pt x="34" y="28"/>
                    <a:pt x="37" y="27"/>
                    <a:pt x="41" y="27"/>
                  </a:cubicBezTo>
                  <a:cubicBezTo>
                    <a:pt x="41" y="27"/>
                    <a:pt x="56" y="22"/>
                    <a:pt x="61" y="14"/>
                  </a:cubicBezTo>
                  <a:cubicBezTo>
                    <a:pt x="61" y="14"/>
                    <a:pt x="62" y="12"/>
                    <a:pt x="61" y="12"/>
                  </a:cubicBezTo>
                  <a:cubicBezTo>
                    <a:pt x="60" y="12"/>
                    <a:pt x="59" y="13"/>
                    <a:pt x="56" y="16"/>
                  </a:cubicBezTo>
                  <a:cubicBezTo>
                    <a:pt x="50" y="20"/>
                    <a:pt x="40" y="25"/>
                    <a:pt x="28" y="25"/>
                  </a:cubicBezTo>
                  <a:cubicBezTo>
                    <a:pt x="26" y="25"/>
                    <a:pt x="24" y="25"/>
                    <a:pt x="21" y="24"/>
                  </a:cubicBezTo>
                  <a:cubicBezTo>
                    <a:pt x="7" y="21"/>
                    <a:pt x="33" y="20"/>
                    <a:pt x="45" y="15"/>
                  </a:cubicBezTo>
                  <a:cubicBezTo>
                    <a:pt x="51" y="13"/>
                    <a:pt x="51" y="12"/>
                    <a:pt x="48" y="12"/>
                  </a:cubicBezTo>
                  <a:cubicBezTo>
                    <a:pt x="46" y="12"/>
                    <a:pt x="42" y="13"/>
                    <a:pt x="38" y="14"/>
                  </a:cubicBezTo>
                  <a:cubicBezTo>
                    <a:pt x="31" y="16"/>
                    <a:pt x="21" y="18"/>
                    <a:pt x="17" y="18"/>
                  </a:cubicBezTo>
                  <a:cubicBezTo>
                    <a:pt x="16" y="18"/>
                    <a:pt x="16" y="18"/>
                    <a:pt x="15" y="18"/>
                  </a:cubicBezTo>
                  <a:cubicBezTo>
                    <a:pt x="11" y="17"/>
                    <a:pt x="40" y="10"/>
                    <a:pt x="49" y="4"/>
                  </a:cubicBezTo>
                  <a:cubicBezTo>
                    <a:pt x="54" y="1"/>
                    <a:pt x="55" y="0"/>
                    <a:pt x="53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50">
              <a:extLst>
                <a:ext uri="{FF2B5EF4-FFF2-40B4-BE49-F238E27FC236}">
                  <a16:creationId xmlns:a16="http://schemas.microsoft.com/office/drawing/2014/main" id="{47F1A5ED-BD96-43C3-84EB-BDBDC419FD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30051" y="715963"/>
              <a:ext cx="103188" cy="171450"/>
            </a:xfrm>
            <a:custGeom>
              <a:avLst/>
              <a:gdLst>
                <a:gd name="T0" fmla="*/ 29 w 31"/>
                <a:gd name="T1" fmla="*/ 0 h 52"/>
                <a:gd name="T2" fmla="*/ 2 w 31"/>
                <a:gd name="T3" fmla="*/ 28 h 52"/>
                <a:gd name="T4" fmla="*/ 0 w 31"/>
                <a:gd name="T5" fmla="*/ 30 h 52"/>
                <a:gd name="T6" fmla="*/ 21 w 31"/>
                <a:gd name="T7" fmla="*/ 12 h 52"/>
                <a:gd name="T8" fmla="*/ 21 w 31"/>
                <a:gd name="T9" fmla="*/ 12 h 52"/>
                <a:gd name="T10" fmla="*/ 7 w 31"/>
                <a:gd name="T11" fmla="*/ 37 h 52"/>
                <a:gd name="T12" fmla="*/ 7 w 31"/>
                <a:gd name="T13" fmla="*/ 36 h 52"/>
                <a:gd name="T14" fmla="*/ 24 w 31"/>
                <a:gd name="T15" fmla="*/ 15 h 52"/>
                <a:gd name="T16" fmla="*/ 22 w 31"/>
                <a:gd name="T17" fmla="*/ 19 h 52"/>
                <a:gd name="T18" fmla="*/ 6 w 31"/>
                <a:gd name="T19" fmla="*/ 52 h 52"/>
                <a:gd name="T20" fmla="*/ 6 w 31"/>
                <a:gd name="T21" fmla="*/ 52 h 52"/>
                <a:gd name="T22" fmla="*/ 10 w 31"/>
                <a:gd name="T23" fmla="*/ 50 h 52"/>
                <a:gd name="T24" fmla="*/ 28 w 31"/>
                <a:gd name="T25" fmla="*/ 13 h 52"/>
                <a:gd name="T26" fmla="*/ 31 w 31"/>
                <a:gd name="T27" fmla="*/ 3 h 52"/>
                <a:gd name="T28" fmla="*/ 29 w 31"/>
                <a:gd name="T2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52">
                  <a:moveTo>
                    <a:pt x="29" y="0"/>
                  </a:moveTo>
                  <a:cubicBezTo>
                    <a:pt x="26" y="0"/>
                    <a:pt x="18" y="7"/>
                    <a:pt x="2" y="28"/>
                  </a:cubicBezTo>
                  <a:cubicBezTo>
                    <a:pt x="2" y="28"/>
                    <a:pt x="1" y="29"/>
                    <a:pt x="0" y="30"/>
                  </a:cubicBezTo>
                  <a:cubicBezTo>
                    <a:pt x="7" y="26"/>
                    <a:pt x="18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7"/>
                    <a:pt x="4" y="37"/>
                    <a:pt x="7" y="37"/>
                  </a:cubicBezTo>
                  <a:cubicBezTo>
                    <a:pt x="7" y="37"/>
                    <a:pt x="7" y="37"/>
                    <a:pt x="7" y="36"/>
                  </a:cubicBezTo>
                  <a:cubicBezTo>
                    <a:pt x="12" y="34"/>
                    <a:pt x="23" y="15"/>
                    <a:pt x="24" y="15"/>
                  </a:cubicBezTo>
                  <a:cubicBezTo>
                    <a:pt x="24" y="15"/>
                    <a:pt x="24" y="16"/>
                    <a:pt x="22" y="19"/>
                  </a:cubicBezTo>
                  <a:cubicBezTo>
                    <a:pt x="16" y="32"/>
                    <a:pt x="2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8" y="52"/>
                    <a:pt x="9" y="51"/>
                    <a:pt x="10" y="50"/>
                  </a:cubicBezTo>
                  <a:cubicBezTo>
                    <a:pt x="17" y="36"/>
                    <a:pt x="22" y="23"/>
                    <a:pt x="28" y="13"/>
                  </a:cubicBezTo>
                  <a:cubicBezTo>
                    <a:pt x="30" y="11"/>
                    <a:pt x="31" y="6"/>
                    <a:pt x="31" y="3"/>
                  </a:cubicBezTo>
                  <a:cubicBezTo>
                    <a:pt x="31" y="2"/>
                    <a:pt x="30" y="0"/>
                    <a:pt x="29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1">
              <a:extLst>
                <a:ext uri="{FF2B5EF4-FFF2-40B4-BE49-F238E27FC236}">
                  <a16:creationId xmlns:a16="http://schemas.microsoft.com/office/drawing/2014/main" id="{BEE15DA0-B357-4376-8ED9-3B1F6C98D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7813" y="471488"/>
              <a:ext cx="30163" cy="85725"/>
            </a:xfrm>
            <a:custGeom>
              <a:avLst/>
              <a:gdLst>
                <a:gd name="T0" fmla="*/ 9 w 9"/>
                <a:gd name="T1" fmla="*/ 0 h 26"/>
                <a:gd name="T2" fmla="*/ 0 w 9"/>
                <a:gd name="T3" fmla="*/ 26 h 26"/>
                <a:gd name="T4" fmla="*/ 9 w 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26">
                  <a:moveTo>
                    <a:pt x="9" y="0"/>
                  </a:moveTo>
                  <a:cubicBezTo>
                    <a:pt x="7" y="4"/>
                    <a:pt x="4" y="18"/>
                    <a:pt x="0" y="26"/>
                  </a:cubicBezTo>
                  <a:cubicBezTo>
                    <a:pt x="6" y="17"/>
                    <a:pt x="7" y="4"/>
                    <a:pt x="9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52">
              <a:extLst>
                <a:ext uri="{FF2B5EF4-FFF2-40B4-BE49-F238E27FC236}">
                  <a16:creationId xmlns:a16="http://schemas.microsoft.com/office/drawing/2014/main" id="{E7821053-2722-4F30-A403-58BBC3BC74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5113" y="460376"/>
              <a:ext cx="49213" cy="112713"/>
            </a:xfrm>
            <a:custGeom>
              <a:avLst/>
              <a:gdLst>
                <a:gd name="T0" fmla="*/ 8 w 15"/>
                <a:gd name="T1" fmla="*/ 0 h 34"/>
                <a:gd name="T2" fmla="*/ 9 w 15"/>
                <a:gd name="T3" fmla="*/ 3 h 34"/>
                <a:gd name="T4" fmla="*/ 0 w 15"/>
                <a:gd name="T5" fmla="*/ 34 h 34"/>
                <a:gd name="T6" fmla="*/ 4 w 15"/>
                <a:gd name="T7" fmla="*/ 29 h 34"/>
                <a:gd name="T8" fmla="*/ 13 w 15"/>
                <a:gd name="T9" fmla="*/ 3 h 34"/>
                <a:gd name="T10" fmla="*/ 15 w 15"/>
                <a:gd name="T11" fmla="*/ 1 h 34"/>
                <a:gd name="T12" fmla="*/ 8 w 15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34">
                  <a:moveTo>
                    <a:pt x="8" y="0"/>
                  </a:moveTo>
                  <a:cubicBezTo>
                    <a:pt x="8" y="0"/>
                    <a:pt x="9" y="1"/>
                    <a:pt x="9" y="3"/>
                  </a:cubicBezTo>
                  <a:cubicBezTo>
                    <a:pt x="9" y="9"/>
                    <a:pt x="3" y="25"/>
                    <a:pt x="0" y="34"/>
                  </a:cubicBezTo>
                  <a:cubicBezTo>
                    <a:pt x="1" y="33"/>
                    <a:pt x="3" y="31"/>
                    <a:pt x="4" y="29"/>
                  </a:cubicBezTo>
                  <a:cubicBezTo>
                    <a:pt x="8" y="21"/>
                    <a:pt x="11" y="7"/>
                    <a:pt x="13" y="3"/>
                  </a:cubicBezTo>
                  <a:cubicBezTo>
                    <a:pt x="14" y="2"/>
                    <a:pt x="14" y="1"/>
                    <a:pt x="15" y="1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53">
              <a:extLst>
                <a:ext uri="{FF2B5EF4-FFF2-40B4-BE49-F238E27FC236}">
                  <a16:creationId xmlns:a16="http://schemas.microsoft.com/office/drawing/2014/main" id="{6BC7155F-871F-47FD-A5BA-673BA140E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4326" y="4635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54">
              <a:extLst>
                <a:ext uri="{FF2B5EF4-FFF2-40B4-BE49-F238E27FC236}">
                  <a16:creationId xmlns:a16="http://schemas.microsoft.com/office/drawing/2014/main" id="{AE91CE53-58D4-49D9-BB48-F7BE24FFF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4326" y="4635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055">
              <a:extLst>
                <a:ext uri="{FF2B5EF4-FFF2-40B4-BE49-F238E27FC236}">
                  <a16:creationId xmlns:a16="http://schemas.microsoft.com/office/drawing/2014/main" id="{B5CDCE84-0F01-4485-BEAB-604EC95C4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58613" y="466726"/>
              <a:ext cx="12700" cy="79375"/>
            </a:xfrm>
            <a:custGeom>
              <a:avLst/>
              <a:gdLst>
                <a:gd name="T0" fmla="*/ 2 w 4"/>
                <a:gd name="T1" fmla="*/ 0 h 24"/>
                <a:gd name="T2" fmla="*/ 0 w 4"/>
                <a:gd name="T3" fmla="*/ 24 h 24"/>
                <a:gd name="T4" fmla="*/ 2 w 4"/>
                <a:gd name="T5" fmla="*/ 0 h 24"/>
                <a:gd name="T6" fmla="*/ 2 w 4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4">
                  <a:moveTo>
                    <a:pt x="2" y="0"/>
                  </a:moveTo>
                  <a:cubicBezTo>
                    <a:pt x="0" y="3"/>
                    <a:pt x="3" y="18"/>
                    <a:pt x="0" y="24"/>
                  </a:cubicBezTo>
                  <a:cubicBezTo>
                    <a:pt x="4" y="17"/>
                    <a:pt x="0" y="3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056">
              <a:extLst>
                <a:ext uri="{FF2B5EF4-FFF2-40B4-BE49-F238E27FC236}">
                  <a16:creationId xmlns:a16="http://schemas.microsoft.com/office/drawing/2014/main" id="{DC225750-0984-4848-939E-440169A44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4326" y="463551"/>
              <a:ext cx="23813" cy="82550"/>
            </a:xfrm>
            <a:custGeom>
              <a:avLst/>
              <a:gdLst>
                <a:gd name="T0" fmla="*/ 0 w 7"/>
                <a:gd name="T1" fmla="*/ 0 h 25"/>
                <a:gd name="T2" fmla="*/ 3 w 7"/>
                <a:gd name="T3" fmla="*/ 13 h 25"/>
                <a:gd name="T4" fmla="*/ 3 w 7"/>
                <a:gd name="T5" fmla="*/ 20 h 25"/>
                <a:gd name="T6" fmla="*/ 4 w 7"/>
                <a:gd name="T7" fmla="*/ 25 h 25"/>
                <a:gd name="T8" fmla="*/ 4 w 7"/>
                <a:gd name="T9" fmla="*/ 25 h 25"/>
                <a:gd name="T10" fmla="*/ 6 w 7"/>
                <a:gd name="T11" fmla="*/ 1 h 25"/>
                <a:gd name="T12" fmla="*/ 0 w 7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5">
                  <a:moveTo>
                    <a:pt x="0" y="0"/>
                  </a:moveTo>
                  <a:cubicBezTo>
                    <a:pt x="3" y="2"/>
                    <a:pt x="3" y="7"/>
                    <a:pt x="3" y="13"/>
                  </a:cubicBezTo>
                  <a:cubicBezTo>
                    <a:pt x="3" y="15"/>
                    <a:pt x="3" y="18"/>
                    <a:pt x="3" y="20"/>
                  </a:cubicBezTo>
                  <a:cubicBezTo>
                    <a:pt x="3" y="22"/>
                    <a:pt x="3" y="24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7" y="19"/>
                    <a:pt x="4" y="4"/>
                    <a:pt x="6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057">
              <a:extLst>
                <a:ext uri="{FF2B5EF4-FFF2-40B4-BE49-F238E27FC236}">
                  <a16:creationId xmlns:a16="http://schemas.microsoft.com/office/drawing/2014/main" id="{03C501F7-98AB-411C-9BA0-4D56620F5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963" y="466726"/>
              <a:ext cx="6350" cy="4763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0 w 2"/>
                <a:gd name="T5" fmla="*/ 0 h 1"/>
                <a:gd name="T6" fmla="*/ 2 w 2"/>
                <a:gd name="T7" fmla="*/ 1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058">
              <a:extLst>
                <a:ext uri="{FF2B5EF4-FFF2-40B4-BE49-F238E27FC236}">
                  <a16:creationId xmlns:a16="http://schemas.microsoft.com/office/drawing/2014/main" id="{884A7233-640A-4A6A-8FE0-85DC68AC3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963" y="466726"/>
              <a:ext cx="6350" cy="4763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0 w 2"/>
                <a:gd name="T5" fmla="*/ 0 h 1"/>
                <a:gd name="T6" fmla="*/ 2 w 2"/>
                <a:gd name="T7" fmla="*/ 1 h 1"/>
                <a:gd name="T8" fmla="*/ 2 w 2"/>
                <a:gd name="T9" fmla="*/ 1 h 1"/>
                <a:gd name="T10" fmla="*/ 0 w 2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059">
              <a:extLst>
                <a:ext uri="{FF2B5EF4-FFF2-40B4-BE49-F238E27FC236}">
                  <a16:creationId xmlns:a16="http://schemas.microsoft.com/office/drawing/2014/main" id="{D377BAF4-CC14-4500-B275-D4A37E421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6213" y="471488"/>
              <a:ext cx="19050" cy="34925"/>
            </a:xfrm>
            <a:custGeom>
              <a:avLst/>
              <a:gdLst>
                <a:gd name="T0" fmla="*/ 6 w 6"/>
                <a:gd name="T1" fmla="*/ 0 h 11"/>
                <a:gd name="T2" fmla="*/ 0 w 6"/>
                <a:gd name="T3" fmla="*/ 11 h 11"/>
                <a:gd name="T4" fmla="*/ 6 w 6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1">
                  <a:moveTo>
                    <a:pt x="6" y="0"/>
                  </a:moveTo>
                  <a:cubicBezTo>
                    <a:pt x="4" y="3"/>
                    <a:pt x="2" y="7"/>
                    <a:pt x="0" y="11"/>
                  </a:cubicBezTo>
                  <a:cubicBezTo>
                    <a:pt x="2" y="7"/>
                    <a:pt x="4" y="3"/>
                    <a:pt x="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060">
              <a:extLst>
                <a:ext uri="{FF2B5EF4-FFF2-40B4-BE49-F238E27FC236}">
                  <a16:creationId xmlns:a16="http://schemas.microsoft.com/office/drawing/2014/main" id="{5090C785-8283-46C9-8328-B0070C670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99863" y="454026"/>
              <a:ext cx="46038" cy="85725"/>
            </a:xfrm>
            <a:custGeom>
              <a:avLst/>
              <a:gdLst>
                <a:gd name="T0" fmla="*/ 14 w 14"/>
                <a:gd name="T1" fmla="*/ 0 h 26"/>
                <a:gd name="T2" fmla="*/ 8 w 14"/>
                <a:gd name="T3" fmla="*/ 2 h 26"/>
                <a:gd name="T4" fmla="*/ 8 w 14"/>
                <a:gd name="T5" fmla="*/ 5 h 26"/>
                <a:gd name="T6" fmla="*/ 2 w 14"/>
                <a:gd name="T7" fmla="*/ 16 h 26"/>
                <a:gd name="T8" fmla="*/ 1 w 14"/>
                <a:gd name="T9" fmla="*/ 26 h 26"/>
                <a:gd name="T10" fmla="*/ 14 w 14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6">
                  <a:moveTo>
                    <a:pt x="14" y="0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8" y="3"/>
                    <a:pt x="8" y="5"/>
                  </a:cubicBezTo>
                  <a:cubicBezTo>
                    <a:pt x="6" y="8"/>
                    <a:pt x="4" y="12"/>
                    <a:pt x="2" y="16"/>
                  </a:cubicBezTo>
                  <a:cubicBezTo>
                    <a:pt x="1" y="20"/>
                    <a:pt x="0" y="24"/>
                    <a:pt x="1" y="26"/>
                  </a:cubicBezTo>
                  <a:cubicBezTo>
                    <a:pt x="3" y="20"/>
                    <a:pt x="6" y="11"/>
                    <a:pt x="14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061">
              <a:extLst>
                <a:ext uri="{FF2B5EF4-FFF2-40B4-BE49-F238E27FC236}">
                  <a16:creationId xmlns:a16="http://schemas.microsoft.com/office/drawing/2014/main" id="{C3789854-6DCD-464F-A748-805A2D18F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7801" y="831851"/>
              <a:ext cx="763588" cy="754063"/>
            </a:xfrm>
            <a:custGeom>
              <a:avLst/>
              <a:gdLst>
                <a:gd name="T0" fmla="*/ 202 w 231"/>
                <a:gd name="T1" fmla="*/ 160 h 228"/>
                <a:gd name="T2" fmla="*/ 186 w 231"/>
                <a:gd name="T3" fmla="*/ 160 h 228"/>
                <a:gd name="T4" fmla="*/ 121 w 231"/>
                <a:gd name="T5" fmla="*/ 118 h 228"/>
                <a:gd name="T6" fmla="*/ 167 w 231"/>
                <a:gd name="T7" fmla="*/ 166 h 228"/>
                <a:gd name="T8" fmla="*/ 166 w 231"/>
                <a:gd name="T9" fmla="*/ 196 h 228"/>
                <a:gd name="T10" fmla="*/ 147 w 231"/>
                <a:gd name="T11" fmla="*/ 222 h 228"/>
                <a:gd name="T12" fmla="*/ 113 w 231"/>
                <a:gd name="T13" fmla="*/ 212 h 228"/>
                <a:gd name="T14" fmla="*/ 112 w 231"/>
                <a:gd name="T15" fmla="*/ 211 h 228"/>
                <a:gd name="T16" fmla="*/ 112 w 231"/>
                <a:gd name="T17" fmla="*/ 211 h 228"/>
                <a:gd name="T18" fmla="*/ 100 w 231"/>
                <a:gd name="T19" fmla="*/ 146 h 228"/>
                <a:gd name="T20" fmla="*/ 92 w 231"/>
                <a:gd name="T21" fmla="*/ 142 h 228"/>
                <a:gd name="T22" fmla="*/ 63 w 231"/>
                <a:gd name="T23" fmla="*/ 171 h 228"/>
                <a:gd name="T24" fmla="*/ 43 w 231"/>
                <a:gd name="T25" fmla="*/ 176 h 228"/>
                <a:gd name="T26" fmla="*/ 6 w 231"/>
                <a:gd name="T27" fmla="*/ 153 h 228"/>
                <a:gd name="T28" fmla="*/ 19 w 231"/>
                <a:gd name="T29" fmla="*/ 115 h 228"/>
                <a:gd name="T30" fmla="*/ 25 w 231"/>
                <a:gd name="T31" fmla="*/ 109 h 228"/>
                <a:gd name="T32" fmla="*/ 100 w 231"/>
                <a:gd name="T33" fmla="*/ 106 h 228"/>
                <a:gd name="T34" fmla="*/ 67 w 231"/>
                <a:gd name="T35" fmla="*/ 93 h 228"/>
                <a:gd name="T36" fmla="*/ 40 w 231"/>
                <a:gd name="T37" fmla="*/ 80 h 228"/>
                <a:gd name="T38" fmla="*/ 37 w 231"/>
                <a:gd name="T39" fmla="*/ 78 h 228"/>
                <a:gd name="T40" fmla="*/ 26 w 231"/>
                <a:gd name="T41" fmla="*/ 63 h 228"/>
                <a:gd name="T42" fmla="*/ 25 w 231"/>
                <a:gd name="T43" fmla="*/ 32 h 228"/>
                <a:gd name="T44" fmla="*/ 55 w 231"/>
                <a:gd name="T45" fmla="*/ 19 h 228"/>
                <a:gd name="T46" fmla="*/ 64 w 231"/>
                <a:gd name="T47" fmla="*/ 21 h 228"/>
                <a:gd name="T48" fmla="*/ 102 w 231"/>
                <a:gd name="T49" fmla="*/ 49 h 228"/>
                <a:gd name="T50" fmla="*/ 112 w 231"/>
                <a:gd name="T51" fmla="*/ 90 h 228"/>
                <a:gd name="T52" fmla="*/ 123 w 231"/>
                <a:gd name="T53" fmla="*/ 32 h 228"/>
                <a:gd name="T54" fmla="*/ 140 w 231"/>
                <a:gd name="T55" fmla="*/ 10 h 228"/>
                <a:gd name="T56" fmla="*/ 169 w 231"/>
                <a:gd name="T57" fmla="*/ 3 h 228"/>
                <a:gd name="T58" fmla="*/ 188 w 231"/>
                <a:gd name="T59" fmla="*/ 30 h 228"/>
                <a:gd name="T60" fmla="*/ 188 w 231"/>
                <a:gd name="T61" fmla="*/ 40 h 228"/>
                <a:gd name="T62" fmla="*/ 184 w 231"/>
                <a:gd name="T63" fmla="*/ 62 h 228"/>
                <a:gd name="T64" fmla="*/ 182 w 231"/>
                <a:gd name="T65" fmla="*/ 67 h 228"/>
                <a:gd name="T66" fmla="*/ 166 w 231"/>
                <a:gd name="T67" fmla="*/ 83 h 228"/>
                <a:gd name="T68" fmla="*/ 127 w 231"/>
                <a:gd name="T69" fmla="*/ 102 h 228"/>
                <a:gd name="T70" fmla="*/ 126 w 231"/>
                <a:gd name="T71" fmla="*/ 102 h 228"/>
                <a:gd name="T72" fmla="*/ 178 w 231"/>
                <a:gd name="T73" fmla="*/ 88 h 228"/>
                <a:gd name="T74" fmla="*/ 185 w 231"/>
                <a:gd name="T75" fmla="*/ 89 h 228"/>
                <a:gd name="T76" fmla="*/ 187 w 231"/>
                <a:gd name="T77" fmla="*/ 89 h 228"/>
                <a:gd name="T78" fmla="*/ 203 w 231"/>
                <a:gd name="T79" fmla="*/ 96 h 228"/>
                <a:gd name="T80" fmla="*/ 207 w 231"/>
                <a:gd name="T81" fmla="*/ 99 h 228"/>
                <a:gd name="T82" fmla="*/ 221 w 231"/>
                <a:gd name="T83" fmla="*/ 114 h 228"/>
                <a:gd name="T84" fmla="*/ 225 w 231"/>
                <a:gd name="T85" fmla="*/ 14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1" h="228">
                  <a:moveTo>
                    <a:pt x="225" y="146"/>
                  </a:moveTo>
                  <a:cubicBezTo>
                    <a:pt x="225" y="150"/>
                    <a:pt x="215" y="157"/>
                    <a:pt x="202" y="160"/>
                  </a:cubicBezTo>
                  <a:cubicBezTo>
                    <a:pt x="201" y="160"/>
                    <a:pt x="200" y="160"/>
                    <a:pt x="198" y="160"/>
                  </a:cubicBezTo>
                  <a:cubicBezTo>
                    <a:pt x="195" y="161"/>
                    <a:pt x="191" y="161"/>
                    <a:pt x="186" y="160"/>
                  </a:cubicBezTo>
                  <a:cubicBezTo>
                    <a:pt x="165" y="158"/>
                    <a:pt x="152" y="141"/>
                    <a:pt x="142" y="132"/>
                  </a:cubicBezTo>
                  <a:cubicBezTo>
                    <a:pt x="135" y="125"/>
                    <a:pt x="125" y="120"/>
                    <a:pt x="121" y="118"/>
                  </a:cubicBezTo>
                  <a:cubicBezTo>
                    <a:pt x="126" y="125"/>
                    <a:pt x="140" y="131"/>
                    <a:pt x="156" y="148"/>
                  </a:cubicBezTo>
                  <a:cubicBezTo>
                    <a:pt x="162" y="154"/>
                    <a:pt x="165" y="160"/>
                    <a:pt x="167" y="166"/>
                  </a:cubicBezTo>
                  <a:cubicBezTo>
                    <a:pt x="170" y="176"/>
                    <a:pt x="169" y="186"/>
                    <a:pt x="167" y="194"/>
                  </a:cubicBezTo>
                  <a:cubicBezTo>
                    <a:pt x="167" y="195"/>
                    <a:pt x="167" y="195"/>
                    <a:pt x="166" y="196"/>
                  </a:cubicBezTo>
                  <a:cubicBezTo>
                    <a:pt x="166" y="199"/>
                    <a:pt x="165" y="202"/>
                    <a:pt x="164" y="204"/>
                  </a:cubicBezTo>
                  <a:cubicBezTo>
                    <a:pt x="159" y="220"/>
                    <a:pt x="151" y="223"/>
                    <a:pt x="147" y="222"/>
                  </a:cubicBezTo>
                  <a:cubicBezTo>
                    <a:pt x="143" y="221"/>
                    <a:pt x="143" y="224"/>
                    <a:pt x="139" y="226"/>
                  </a:cubicBezTo>
                  <a:cubicBezTo>
                    <a:pt x="136" y="228"/>
                    <a:pt x="123" y="223"/>
                    <a:pt x="113" y="212"/>
                  </a:cubicBezTo>
                  <a:cubicBezTo>
                    <a:pt x="113" y="212"/>
                    <a:pt x="113" y="212"/>
                    <a:pt x="113" y="212"/>
                  </a:cubicBezTo>
                  <a:cubicBezTo>
                    <a:pt x="113" y="212"/>
                    <a:pt x="112" y="211"/>
                    <a:pt x="112" y="211"/>
                  </a:cubicBezTo>
                  <a:cubicBezTo>
                    <a:pt x="112" y="211"/>
                    <a:pt x="112" y="211"/>
                    <a:pt x="112" y="211"/>
                  </a:cubicBezTo>
                  <a:cubicBezTo>
                    <a:pt x="112" y="211"/>
                    <a:pt x="112" y="211"/>
                    <a:pt x="112" y="211"/>
                  </a:cubicBezTo>
                  <a:cubicBezTo>
                    <a:pt x="110" y="208"/>
                    <a:pt x="108" y="205"/>
                    <a:pt x="106" y="202"/>
                  </a:cubicBezTo>
                  <a:cubicBezTo>
                    <a:pt x="97" y="183"/>
                    <a:pt x="93" y="158"/>
                    <a:pt x="100" y="146"/>
                  </a:cubicBezTo>
                  <a:cubicBezTo>
                    <a:pt x="104" y="137"/>
                    <a:pt x="102" y="133"/>
                    <a:pt x="105" y="127"/>
                  </a:cubicBezTo>
                  <a:cubicBezTo>
                    <a:pt x="102" y="131"/>
                    <a:pt x="97" y="137"/>
                    <a:pt x="92" y="142"/>
                  </a:cubicBezTo>
                  <a:cubicBezTo>
                    <a:pt x="85" y="150"/>
                    <a:pt x="77" y="163"/>
                    <a:pt x="63" y="171"/>
                  </a:cubicBezTo>
                  <a:cubicBezTo>
                    <a:pt x="63" y="171"/>
                    <a:pt x="63" y="171"/>
                    <a:pt x="63" y="171"/>
                  </a:cubicBezTo>
                  <a:cubicBezTo>
                    <a:pt x="60" y="172"/>
                    <a:pt x="57" y="174"/>
                    <a:pt x="53" y="175"/>
                  </a:cubicBezTo>
                  <a:cubicBezTo>
                    <a:pt x="50" y="176"/>
                    <a:pt x="46" y="176"/>
                    <a:pt x="43" y="176"/>
                  </a:cubicBezTo>
                  <a:cubicBezTo>
                    <a:pt x="26" y="176"/>
                    <a:pt x="9" y="166"/>
                    <a:pt x="8" y="162"/>
                  </a:cubicBezTo>
                  <a:cubicBezTo>
                    <a:pt x="7" y="158"/>
                    <a:pt x="9" y="155"/>
                    <a:pt x="6" y="153"/>
                  </a:cubicBezTo>
                  <a:cubicBezTo>
                    <a:pt x="3" y="151"/>
                    <a:pt x="0" y="144"/>
                    <a:pt x="8" y="129"/>
                  </a:cubicBezTo>
                  <a:cubicBezTo>
                    <a:pt x="11" y="125"/>
                    <a:pt x="15" y="119"/>
                    <a:pt x="19" y="115"/>
                  </a:cubicBezTo>
                  <a:cubicBezTo>
                    <a:pt x="19" y="114"/>
                    <a:pt x="19" y="114"/>
                    <a:pt x="19" y="114"/>
                  </a:cubicBezTo>
                  <a:cubicBezTo>
                    <a:pt x="21" y="112"/>
                    <a:pt x="23" y="111"/>
                    <a:pt x="25" y="109"/>
                  </a:cubicBezTo>
                  <a:cubicBezTo>
                    <a:pt x="33" y="102"/>
                    <a:pt x="43" y="98"/>
                    <a:pt x="57" y="99"/>
                  </a:cubicBezTo>
                  <a:cubicBezTo>
                    <a:pt x="79" y="100"/>
                    <a:pt x="91" y="106"/>
                    <a:pt x="100" y="106"/>
                  </a:cubicBezTo>
                  <a:cubicBezTo>
                    <a:pt x="96" y="103"/>
                    <a:pt x="88" y="98"/>
                    <a:pt x="80" y="96"/>
                  </a:cubicBezTo>
                  <a:cubicBezTo>
                    <a:pt x="76" y="95"/>
                    <a:pt x="72" y="94"/>
                    <a:pt x="67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58" y="90"/>
                    <a:pt x="48" y="87"/>
                    <a:pt x="40" y="80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9" y="79"/>
                    <a:pt x="38" y="78"/>
                    <a:pt x="37" y="78"/>
                  </a:cubicBezTo>
                  <a:cubicBezTo>
                    <a:pt x="35" y="76"/>
                    <a:pt x="34" y="74"/>
                    <a:pt x="32" y="72"/>
                  </a:cubicBezTo>
                  <a:cubicBezTo>
                    <a:pt x="30" y="69"/>
                    <a:pt x="28" y="66"/>
                    <a:pt x="26" y="63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0" y="48"/>
                    <a:pt x="21" y="34"/>
                    <a:pt x="25" y="32"/>
                  </a:cubicBezTo>
                  <a:cubicBezTo>
                    <a:pt x="28" y="29"/>
                    <a:pt x="31" y="30"/>
                    <a:pt x="32" y="26"/>
                  </a:cubicBezTo>
                  <a:cubicBezTo>
                    <a:pt x="33" y="22"/>
                    <a:pt x="38" y="17"/>
                    <a:pt x="55" y="19"/>
                  </a:cubicBezTo>
                  <a:cubicBezTo>
                    <a:pt x="58" y="19"/>
                    <a:pt x="60" y="20"/>
                    <a:pt x="63" y="20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78" y="23"/>
                    <a:pt x="94" y="30"/>
                    <a:pt x="102" y="49"/>
                  </a:cubicBezTo>
                  <a:cubicBezTo>
                    <a:pt x="102" y="49"/>
                    <a:pt x="102" y="49"/>
                    <a:pt x="102" y="49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109" y="69"/>
                    <a:pt x="110" y="82"/>
                    <a:pt x="112" y="90"/>
                  </a:cubicBezTo>
                  <a:cubicBezTo>
                    <a:pt x="114" y="85"/>
                    <a:pt x="117" y="77"/>
                    <a:pt x="117" y="69"/>
                  </a:cubicBezTo>
                  <a:cubicBezTo>
                    <a:pt x="118" y="60"/>
                    <a:pt x="118" y="45"/>
                    <a:pt x="123" y="32"/>
                  </a:cubicBezTo>
                  <a:cubicBezTo>
                    <a:pt x="125" y="27"/>
                    <a:pt x="127" y="22"/>
                    <a:pt x="131" y="18"/>
                  </a:cubicBezTo>
                  <a:cubicBezTo>
                    <a:pt x="134" y="15"/>
                    <a:pt x="137" y="12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52" y="1"/>
                    <a:pt x="166" y="0"/>
                    <a:pt x="169" y="3"/>
                  </a:cubicBezTo>
                  <a:cubicBezTo>
                    <a:pt x="172" y="6"/>
                    <a:pt x="172" y="9"/>
                    <a:pt x="176" y="9"/>
                  </a:cubicBezTo>
                  <a:cubicBezTo>
                    <a:pt x="180" y="9"/>
                    <a:pt x="186" y="13"/>
                    <a:pt x="188" y="30"/>
                  </a:cubicBezTo>
                  <a:cubicBezTo>
                    <a:pt x="188" y="33"/>
                    <a:pt x="188" y="36"/>
                    <a:pt x="188" y="40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8" y="47"/>
                    <a:pt x="187" y="55"/>
                    <a:pt x="184" y="62"/>
                  </a:cubicBezTo>
                  <a:cubicBezTo>
                    <a:pt x="184" y="62"/>
                    <a:pt x="184" y="62"/>
                    <a:pt x="184" y="62"/>
                  </a:cubicBezTo>
                  <a:cubicBezTo>
                    <a:pt x="184" y="62"/>
                    <a:pt x="184" y="62"/>
                    <a:pt x="184" y="62"/>
                  </a:cubicBezTo>
                  <a:cubicBezTo>
                    <a:pt x="183" y="64"/>
                    <a:pt x="183" y="65"/>
                    <a:pt x="182" y="67"/>
                  </a:cubicBezTo>
                  <a:cubicBezTo>
                    <a:pt x="182" y="67"/>
                    <a:pt x="182" y="67"/>
                    <a:pt x="182" y="67"/>
                  </a:cubicBezTo>
                  <a:cubicBezTo>
                    <a:pt x="178" y="73"/>
                    <a:pt x="173" y="78"/>
                    <a:pt x="166" y="83"/>
                  </a:cubicBezTo>
                  <a:cubicBezTo>
                    <a:pt x="149" y="93"/>
                    <a:pt x="136" y="96"/>
                    <a:pt x="128" y="101"/>
                  </a:cubicBezTo>
                  <a:cubicBezTo>
                    <a:pt x="128" y="101"/>
                    <a:pt x="127" y="101"/>
                    <a:pt x="127" y="102"/>
                  </a:cubicBezTo>
                  <a:cubicBezTo>
                    <a:pt x="126" y="102"/>
                    <a:pt x="126" y="102"/>
                    <a:pt x="126" y="102"/>
                  </a:cubicBezTo>
                  <a:cubicBezTo>
                    <a:pt x="126" y="102"/>
                    <a:pt x="126" y="102"/>
                    <a:pt x="126" y="102"/>
                  </a:cubicBezTo>
                  <a:cubicBezTo>
                    <a:pt x="135" y="101"/>
                    <a:pt x="147" y="93"/>
                    <a:pt x="169" y="89"/>
                  </a:cubicBezTo>
                  <a:cubicBezTo>
                    <a:pt x="172" y="88"/>
                    <a:pt x="175" y="88"/>
                    <a:pt x="178" y="88"/>
                  </a:cubicBezTo>
                  <a:cubicBezTo>
                    <a:pt x="178" y="88"/>
                    <a:pt x="179" y="88"/>
                    <a:pt x="179" y="88"/>
                  </a:cubicBezTo>
                  <a:cubicBezTo>
                    <a:pt x="181" y="88"/>
                    <a:pt x="183" y="88"/>
                    <a:pt x="185" y="89"/>
                  </a:cubicBezTo>
                  <a:cubicBezTo>
                    <a:pt x="186" y="89"/>
                    <a:pt x="186" y="89"/>
                    <a:pt x="187" y="89"/>
                  </a:cubicBezTo>
                  <a:cubicBezTo>
                    <a:pt x="187" y="89"/>
                    <a:pt x="187" y="89"/>
                    <a:pt x="187" y="89"/>
                  </a:cubicBezTo>
                  <a:cubicBezTo>
                    <a:pt x="188" y="89"/>
                    <a:pt x="189" y="90"/>
                    <a:pt x="189" y="90"/>
                  </a:cubicBezTo>
                  <a:cubicBezTo>
                    <a:pt x="194" y="91"/>
                    <a:pt x="199" y="93"/>
                    <a:pt x="203" y="96"/>
                  </a:cubicBezTo>
                  <a:cubicBezTo>
                    <a:pt x="203" y="96"/>
                    <a:pt x="203" y="96"/>
                    <a:pt x="203" y="96"/>
                  </a:cubicBezTo>
                  <a:cubicBezTo>
                    <a:pt x="204" y="97"/>
                    <a:pt x="206" y="98"/>
                    <a:pt x="207" y="99"/>
                  </a:cubicBezTo>
                  <a:cubicBezTo>
                    <a:pt x="207" y="99"/>
                    <a:pt x="207" y="99"/>
                    <a:pt x="207" y="99"/>
                  </a:cubicBezTo>
                  <a:cubicBezTo>
                    <a:pt x="213" y="104"/>
                    <a:pt x="217" y="109"/>
                    <a:pt x="221" y="114"/>
                  </a:cubicBezTo>
                  <a:cubicBezTo>
                    <a:pt x="231" y="127"/>
                    <a:pt x="229" y="134"/>
                    <a:pt x="226" y="137"/>
                  </a:cubicBezTo>
                  <a:cubicBezTo>
                    <a:pt x="223" y="140"/>
                    <a:pt x="225" y="142"/>
                    <a:pt x="225" y="146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Rectangle 1062">
              <a:extLst>
                <a:ext uri="{FF2B5EF4-FFF2-40B4-BE49-F238E27FC236}">
                  <a16:creationId xmlns:a16="http://schemas.microsoft.com/office/drawing/2014/main" id="{0621E6D7-2E1B-4DA6-9457-A1DB86CFC1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45813" y="1036638"/>
              <a:ext cx="1588" cy="1588"/>
            </a:xfrm>
            <a:prstGeom prst="rect">
              <a:avLst/>
            </a:pr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Rectangle 1063">
              <a:extLst>
                <a:ext uri="{FF2B5EF4-FFF2-40B4-BE49-F238E27FC236}">
                  <a16:creationId xmlns:a16="http://schemas.microsoft.com/office/drawing/2014/main" id="{82C92E0C-C9DF-45F4-A5AC-3140AA8F54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45813" y="1036638"/>
              <a:ext cx="1588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064">
              <a:extLst>
                <a:ext uri="{FF2B5EF4-FFF2-40B4-BE49-F238E27FC236}">
                  <a16:creationId xmlns:a16="http://schemas.microsoft.com/office/drawing/2014/main" id="{B84634FC-93BC-4190-A053-7A9310C6DE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60038" y="1089026"/>
              <a:ext cx="547688" cy="60325"/>
            </a:xfrm>
            <a:custGeom>
              <a:avLst/>
              <a:gdLst>
                <a:gd name="T0" fmla="*/ 148 w 166"/>
                <a:gd name="T1" fmla="*/ 11 h 18"/>
                <a:gd name="T2" fmla="*/ 148 w 166"/>
                <a:gd name="T3" fmla="*/ 11 h 18"/>
                <a:gd name="T4" fmla="*/ 150 w 166"/>
                <a:gd name="T5" fmla="*/ 11 h 18"/>
                <a:gd name="T6" fmla="*/ 150 w 166"/>
                <a:gd name="T7" fmla="*/ 11 h 18"/>
                <a:gd name="T8" fmla="*/ 152 w 166"/>
                <a:gd name="T9" fmla="*/ 12 h 18"/>
                <a:gd name="T10" fmla="*/ 166 w 166"/>
                <a:gd name="T11" fmla="*/ 18 h 18"/>
                <a:gd name="T12" fmla="*/ 166 w 166"/>
                <a:gd name="T13" fmla="*/ 18 h 18"/>
                <a:gd name="T14" fmla="*/ 166 w 166"/>
                <a:gd name="T15" fmla="*/ 18 h 18"/>
                <a:gd name="T16" fmla="*/ 166 w 166"/>
                <a:gd name="T17" fmla="*/ 18 h 18"/>
                <a:gd name="T18" fmla="*/ 152 w 166"/>
                <a:gd name="T19" fmla="*/ 12 h 18"/>
                <a:gd name="T20" fmla="*/ 150 w 166"/>
                <a:gd name="T21" fmla="*/ 11 h 18"/>
                <a:gd name="T22" fmla="*/ 150 w 166"/>
                <a:gd name="T23" fmla="*/ 11 h 18"/>
                <a:gd name="T24" fmla="*/ 148 w 166"/>
                <a:gd name="T25" fmla="*/ 11 h 18"/>
                <a:gd name="T26" fmla="*/ 148 w 166"/>
                <a:gd name="T27" fmla="*/ 11 h 18"/>
                <a:gd name="T28" fmla="*/ 0 w 166"/>
                <a:gd name="T29" fmla="*/ 0 h 18"/>
                <a:gd name="T30" fmla="*/ 3 w 166"/>
                <a:gd name="T31" fmla="*/ 2 h 18"/>
                <a:gd name="T32" fmla="*/ 0 w 166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18">
                  <a:moveTo>
                    <a:pt x="148" y="11"/>
                  </a:moveTo>
                  <a:cubicBezTo>
                    <a:pt x="148" y="11"/>
                    <a:pt x="148" y="11"/>
                    <a:pt x="148" y="11"/>
                  </a:cubicBezTo>
                  <a:cubicBezTo>
                    <a:pt x="149" y="11"/>
                    <a:pt x="149" y="11"/>
                    <a:pt x="150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1" y="11"/>
                    <a:pt x="152" y="12"/>
                    <a:pt x="152" y="12"/>
                  </a:cubicBezTo>
                  <a:cubicBezTo>
                    <a:pt x="157" y="13"/>
                    <a:pt x="162" y="15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2" y="15"/>
                    <a:pt x="157" y="13"/>
                    <a:pt x="152" y="12"/>
                  </a:cubicBezTo>
                  <a:cubicBezTo>
                    <a:pt x="152" y="12"/>
                    <a:pt x="151" y="11"/>
                    <a:pt x="150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49" y="11"/>
                    <a:pt x="149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moveTo>
                    <a:pt x="0" y="0"/>
                  </a:moveTo>
                  <a:cubicBezTo>
                    <a:pt x="1" y="0"/>
                    <a:pt x="2" y="1"/>
                    <a:pt x="3" y="2"/>
                  </a:cubicBezTo>
                  <a:cubicBezTo>
                    <a:pt x="2" y="1"/>
                    <a:pt x="1" y="0"/>
                    <a:pt x="0" y="0"/>
                  </a:cubicBezTo>
                </a:path>
              </a:pathLst>
            </a:custGeom>
            <a:solidFill>
              <a:srgbClr val="B78B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065">
              <a:extLst>
                <a:ext uri="{FF2B5EF4-FFF2-40B4-BE49-F238E27FC236}">
                  <a16:creationId xmlns:a16="http://schemas.microsoft.com/office/drawing/2014/main" id="{E627ED24-CED8-4C8D-A9DC-9855BF115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0351" y="893763"/>
              <a:ext cx="587375" cy="636588"/>
            </a:xfrm>
            <a:custGeom>
              <a:avLst/>
              <a:gdLst>
                <a:gd name="T0" fmla="*/ 98 w 178"/>
                <a:gd name="T1" fmla="*/ 13 h 192"/>
                <a:gd name="T2" fmla="*/ 87 w 178"/>
                <a:gd name="T3" fmla="*/ 71 h 192"/>
                <a:gd name="T4" fmla="*/ 77 w 178"/>
                <a:gd name="T5" fmla="*/ 32 h 192"/>
                <a:gd name="T6" fmla="*/ 77 w 178"/>
                <a:gd name="T7" fmla="*/ 30 h 192"/>
                <a:gd name="T8" fmla="*/ 67 w 178"/>
                <a:gd name="T9" fmla="*/ 22 h 192"/>
                <a:gd name="T10" fmla="*/ 61 w 178"/>
                <a:gd name="T11" fmla="*/ 29 h 192"/>
                <a:gd name="T12" fmla="*/ 75 w 178"/>
                <a:gd name="T13" fmla="*/ 66 h 192"/>
                <a:gd name="T14" fmla="*/ 71 w 178"/>
                <a:gd name="T15" fmla="*/ 68 h 192"/>
                <a:gd name="T16" fmla="*/ 65 w 178"/>
                <a:gd name="T17" fmla="*/ 69 h 192"/>
                <a:gd name="T18" fmla="*/ 20 w 178"/>
                <a:gd name="T19" fmla="*/ 43 h 192"/>
                <a:gd name="T20" fmla="*/ 18 w 178"/>
                <a:gd name="T21" fmla="*/ 61 h 192"/>
                <a:gd name="T22" fmla="*/ 12 w 178"/>
                <a:gd name="T23" fmla="*/ 59 h 192"/>
                <a:gd name="T24" fmla="*/ 15 w 178"/>
                <a:gd name="T25" fmla="*/ 61 h 192"/>
                <a:gd name="T26" fmla="*/ 55 w 178"/>
                <a:gd name="T27" fmla="*/ 77 h 192"/>
                <a:gd name="T28" fmla="*/ 75 w 178"/>
                <a:gd name="T29" fmla="*/ 87 h 192"/>
                <a:gd name="T30" fmla="*/ 32 w 178"/>
                <a:gd name="T31" fmla="*/ 80 h 192"/>
                <a:gd name="T32" fmla="*/ 34 w 178"/>
                <a:gd name="T33" fmla="*/ 85 h 192"/>
                <a:gd name="T34" fmla="*/ 14 w 178"/>
                <a:gd name="T35" fmla="*/ 107 h 192"/>
                <a:gd name="T36" fmla="*/ 42 w 178"/>
                <a:gd name="T37" fmla="*/ 111 h 192"/>
                <a:gd name="T38" fmla="*/ 43 w 178"/>
                <a:gd name="T39" fmla="*/ 122 h 192"/>
                <a:gd name="T40" fmla="*/ 72 w 178"/>
                <a:gd name="T41" fmla="*/ 110 h 192"/>
                <a:gd name="T42" fmla="*/ 80 w 178"/>
                <a:gd name="T43" fmla="*/ 108 h 192"/>
                <a:gd name="T44" fmla="*/ 75 w 178"/>
                <a:gd name="T45" fmla="*/ 127 h 192"/>
                <a:gd name="T46" fmla="*/ 87 w 178"/>
                <a:gd name="T47" fmla="*/ 192 h 192"/>
                <a:gd name="T48" fmla="*/ 85 w 178"/>
                <a:gd name="T49" fmla="*/ 124 h 192"/>
                <a:gd name="T50" fmla="*/ 94 w 178"/>
                <a:gd name="T51" fmla="*/ 125 h 192"/>
                <a:gd name="T52" fmla="*/ 100 w 178"/>
                <a:gd name="T53" fmla="*/ 114 h 192"/>
                <a:gd name="T54" fmla="*/ 117 w 178"/>
                <a:gd name="T55" fmla="*/ 122 h 192"/>
                <a:gd name="T56" fmla="*/ 96 w 178"/>
                <a:gd name="T57" fmla="*/ 99 h 192"/>
                <a:gd name="T58" fmla="*/ 117 w 178"/>
                <a:gd name="T59" fmla="*/ 113 h 192"/>
                <a:gd name="T60" fmla="*/ 173 w 178"/>
                <a:gd name="T61" fmla="*/ 141 h 192"/>
                <a:gd name="T62" fmla="*/ 137 w 178"/>
                <a:gd name="T63" fmla="*/ 117 h 192"/>
                <a:gd name="T64" fmla="*/ 119 w 178"/>
                <a:gd name="T65" fmla="*/ 105 h 192"/>
                <a:gd name="T66" fmla="*/ 143 w 178"/>
                <a:gd name="T67" fmla="*/ 105 h 192"/>
                <a:gd name="T68" fmla="*/ 163 w 178"/>
                <a:gd name="T69" fmla="*/ 92 h 192"/>
                <a:gd name="T70" fmla="*/ 117 w 178"/>
                <a:gd name="T71" fmla="*/ 88 h 192"/>
                <a:gd name="T72" fmla="*/ 178 w 178"/>
                <a:gd name="T73" fmla="*/ 77 h 192"/>
                <a:gd name="T74" fmla="*/ 162 w 178"/>
                <a:gd name="T75" fmla="*/ 70 h 192"/>
                <a:gd name="T76" fmla="*/ 154 w 178"/>
                <a:gd name="T77" fmla="*/ 69 h 192"/>
                <a:gd name="T78" fmla="*/ 153 w 178"/>
                <a:gd name="T79" fmla="*/ 69 h 192"/>
                <a:gd name="T80" fmla="*/ 101 w 178"/>
                <a:gd name="T81" fmla="*/ 83 h 192"/>
                <a:gd name="T82" fmla="*/ 101 w 178"/>
                <a:gd name="T83" fmla="*/ 83 h 192"/>
                <a:gd name="T84" fmla="*/ 157 w 178"/>
                <a:gd name="T85" fmla="*/ 48 h 192"/>
                <a:gd name="T86" fmla="*/ 159 w 178"/>
                <a:gd name="T87" fmla="*/ 43 h 192"/>
                <a:gd name="T88" fmla="*/ 122 w 178"/>
                <a:gd name="T89" fmla="*/ 69 h 192"/>
                <a:gd name="T90" fmla="*/ 145 w 178"/>
                <a:gd name="T91" fmla="*/ 34 h 192"/>
                <a:gd name="T92" fmla="*/ 112 w 178"/>
                <a:gd name="T93" fmla="*/ 59 h 192"/>
                <a:gd name="T94" fmla="*/ 100 w 178"/>
                <a:gd name="T95" fmla="*/ 50 h 192"/>
                <a:gd name="T96" fmla="*/ 97 w 178"/>
                <a:gd name="T97" fmla="*/ 40 h 192"/>
                <a:gd name="T98" fmla="*/ 114 w 178"/>
                <a:gd name="T99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8" h="192">
                  <a:moveTo>
                    <a:pt x="114" y="0"/>
                  </a:moveTo>
                  <a:cubicBezTo>
                    <a:pt x="111" y="0"/>
                    <a:pt x="104" y="4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3" y="26"/>
                    <a:pt x="93" y="41"/>
                    <a:pt x="92" y="50"/>
                  </a:cubicBezTo>
                  <a:cubicBezTo>
                    <a:pt x="92" y="58"/>
                    <a:pt x="90" y="65"/>
                    <a:pt x="88" y="70"/>
                  </a:cubicBezTo>
                  <a:cubicBezTo>
                    <a:pt x="87" y="70"/>
                    <a:pt x="87" y="71"/>
                    <a:pt x="87" y="71"/>
                  </a:cubicBezTo>
                  <a:cubicBezTo>
                    <a:pt x="87" y="71"/>
                    <a:pt x="87" y="70"/>
                    <a:pt x="87" y="69"/>
                  </a:cubicBezTo>
                  <a:cubicBezTo>
                    <a:pt x="86" y="68"/>
                    <a:pt x="86" y="66"/>
                    <a:pt x="86" y="65"/>
                  </a:cubicBezTo>
                  <a:cubicBezTo>
                    <a:pt x="84" y="57"/>
                    <a:pt x="83" y="46"/>
                    <a:pt x="77" y="32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6" y="29"/>
                    <a:pt x="71" y="20"/>
                    <a:pt x="64" y="17"/>
                  </a:cubicBezTo>
                  <a:cubicBezTo>
                    <a:pt x="62" y="16"/>
                    <a:pt x="61" y="16"/>
                    <a:pt x="60" y="16"/>
                  </a:cubicBezTo>
                  <a:cubicBezTo>
                    <a:pt x="60" y="16"/>
                    <a:pt x="64" y="19"/>
                    <a:pt x="67" y="22"/>
                  </a:cubicBezTo>
                  <a:cubicBezTo>
                    <a:pt x="71" y="26"/>
                    <a:pt x="80" y="45"/>
                    <a:pt x="80" y="56"/>
                  </a:cubicBezTo>
                  <a:cubicBezTo>
                    <a:pt x="80" y="57"/>
                    <a:pt x="80" y="58"/>
                    <a:pt x="80" y="58"/>
                  </a:cubicBezTo>
                  <a:cubicBezTo>
                    <a:pt x="78" y="58"/>
                    <a:pt x="70" y="32"/>
                    <a:pt x="61" y="29"/>
                  </a:cubicBezTo>
                  <a:cubicBezTo>
                    <a:pt x="66" y="36"/>
                    <a:pt x="68" y="37"/>
                    <a:pt x="71" y="49"/>
                  </a:cubicBezTo>
                  <a:cubicBezTo>
                    <a:pt x="75" y="60"/>
                    <a:pt x="76" y="64"/>
                    <a:pt x="75" y="66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4" y="66"/>
                    <a:pt x="66" y="36"/>
                    <a:pt x="50" y="33"/>
                  </a:cubicBezTo>
                  <a:cubicBezTo>
                    <a:pt x="63" y="44"/>
                    <a:pt x="69" y="57"/>
                    <a:pt x="72" y="66"/>
                  </a:cubicBezTo>
                  <a:cubicBezTo>
                    <a:pt x="72" y="68"/>
                    <a:pt x="72" y="68"/>
                    <a:pt x="71" y="68"/>
                  </a:cubicBezTo>
                  <a:cubicBezTo>
                    <a:pt x="67" y="68"/>
                    <a:pt x="52" y="56"/>
                    <a:pt x="46" y="49"/>
                  </a:cubicBezTo>
                  <a:cubicBezTo>
                    <a:pt x="45" y="47"/>
                    <a:pt x="45" y="47"/>
                    <a:pt x="44" y="47"/>
                  </a:cubicBezTo>
                  <a:cubicBezTo>
                    <a:pt x="43" y="47"/>
                    <a:pt x="51" y="62"/>
                    <a:pt x="65" y="69"/>
                  </a:cubicBezTo>
                  <a:cubicBezTo>
                    <a:pt x="71" y="72"/>
                    <a:pt x="71" y="74"/>
                    <a:pt x="68" y="74"/>
                  </a:cubicBezTo>
                  <a:cubicBezTo>
                    <a:pt x="62" y="74"/>
                    <a:pt x="49" y="70"/>
                    <a:pt x="42" y="65"/>
                  </a:cubicBezTo>
                  <a:cubicBezTo>
                    <a:pt x="32" y="56"/>
                    <a:pt x="27" y="53"/>
                    <a:pt x="20" y="43"/>
                  </a:cubicBezTo>
                  <a:cubicBezTo>
                    <a:pt x="20" y="48"/>
                    <a:pt x="32" y="63"/>
                    <a:pt x="45" y="69"/>
                  </a:cubicBezTo>
                  <a:cubicBezTo>
                    <a:pt x="47" y="71"/>
                    <a:pt x="48" y="71"/>
                    <a:pt x="47" y="71"/>
                  </a:cubicBezTo>
                  <a:cubicBezTo>
                    <a:pt x="43" y="71"/>
                    <a:pt x="23" y="65"/>
                    <a:pt x="18" y="61"/>
                  </a:cubicBezTo>
                  <a:cubicBezTo>
                    <a:pt x="12" y="55"/>
                    <a:pt x="11" y="55"/>
                    <a:pt x="6" y="46"/>
                  </a:cubicBezTo>
                  <a:cubicBezTo>
                    <a:pt x="6" y="47"/>
                    <a:pt x="10" y="56"/>
                    <a:pt x="12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3" y="59"/>
                    <a:pt x="14" y="60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23" y="68"/>
                    <a:pt x="33" y="71"/>
                    <a:pt x="42" y="74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47" y="75"/>
                    <a:pt x="51" y="76"/>
                    <a:pt x="55" y="77"/>
                  </a:cubicBezTo>
                  <a:cubicBezTo>
                    <a:pt x="63" y="79"/>
                    <a:pt x="71" y="84"/>
                    <a:pt x="75" y="87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73" y="87"/>
                    <a:pt x="71" y="87"/>
                    <a:pt x="69" y="86"/>
                  </a:cubicBezTo>
                  <a:cubicBezTo>
                    <a:pt x="61" y="85"/>
                    <a:pt x="51" y="81"/>
                    <a:pt x="35" y="80"/>
                  </a:cubicBezTo>
                  <a:cubicBezTo>
                    <a:pt x="34" y="80"/>
                    <a:pt x="33" y="80"/>
                    <a:pt x="32" y="80"/>
                  </a:cubicBezTo>
                  <a:cubicBezTo>
                    <a:pt x="31" y="80"/>
                    <a:pt x="30" y="80"/>
                    <a:pt x="29" y="80"/>
                  </a:cubicBezTo>
                  <a:cubicBezTo>
                    <a:pt x="16" y="80"/>
                    <a:pt x="7" y="84"/>
                    <a:pt x="0" y="90"/>
                  </a:cubicBezTo>
                  <a:cubicBezTo>
                    <a:pt x="0" y="90"/>
                    <a:pt x="17" y="85"/>
                    <a:pt x="34" y="85"/>
                  </a:cubicBezTo>
                  <a:cubicBezTo>
                    <a:pt x="40" y="85"/>
                    <a:pt x="47" y="85"/>
                    <a:pt x="52" y="87"/>
                  </a:cubicBezTo>
                  <a:cubicBezTo>
                    <a:pt x="52" y="87"/>
                    <a:pt x="56" y="89"/>
                    <a:pt x="54" y="93"/>
                  </a:cubicBezTo>
                  <a:cubicBezTo>
                    <a:pt x="52" y="96"/>
                    <a:pt x="32" y="93"/>
                    <a:pt x="14" y="107"/>
                  </a:cubicBezTo>
                  <a:cubicBezTo>
                    <a:pt x="14" y="107"/>
                    <a:pt x="44" y="98"/>
                    <a:pt x="56" y="98"/>
                  </a:cubicBezTo>
                  <a:cubicBezTo>
                    <a:pt x="57" y="98"/>
                    <a:pt x="59" y="98"/>
                    <a:pt x="59" y="99"/>
                  </a:cubicBezTo>
                  <a:cubicBezTo>
                    <a:pt x="67" y="101"/>
                    <a:pt x="45" y="110"/>
                    <a:pt x="42" y="111"/>
                  </a:cubicBezTo>
                  <a:cubicBezTo>
                    <a:pt x="44" y="111"/>
                    <a:pt x="59" y="108"/>
                    <a:pt x="64" y="105"/>
                  </a:cubicBezTo>
                  <a:cubicBezTo>
                    <a:pt x="65" y="105"/>
                    <a:pt x="65" y="105"/>
                    <a:pt x="66" y="105"/>
                  </a:cubicBezTo>
                  <a:cubicBezTo>
                    <a:pt x="69" y="105"/>
                    <a:pt x="66" y="114"/>
                    <a:pt x="43" y="122"/>
                  </a:cubicBezTo>
                  <a:cubicBezTo>
                    <a:pt x="44" y="122"/>
                    <a:pt x="62" y="120"/>
                    <a:pt x="70" y="109"/>
                  </a:cubicBezTo>
                  <a:cubicBezTo>
                    <a:pt x="70" y="109"/>
                    <a:pt x="71" y="108"/>
                    <a:pt x="71" y="108"/>
                  </a:cubicBezTo>
                  <a:cubicBezTo>
                    <a:pt x="72" y="108"/>
                    <a:pt x="72" y="109"/>
                    <a:pt x="72" y="110"/>
                  </a:cubicBezTo>
                  <a:cubicBezTo>
                    <a:pt x="72" y="114"/>
                    <a:pt x="49" y="143"/>
                    <a:pt x="38" y="152"/>
                  </a:cubicBezTo>
                  <a:cubicBezTo>
                    <a:pt x="52" y="144"/>
                    <a:pt x="60" y="131"/>
                    <a:pt x="67" y="123"/>
                  </a:cubicBezTo>
                  <a:cubicBezTo>
                    <a:pt x="72" y="118"/>
                    <a:pt x="77" y="112"/>
                    <a:pt x="80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77" y="114"/>
                    <a:pt x="79" y="118"/>
                    <a:pt x="75" y="127"/>
                  </a:cubicBezTo>
                  <a:cubicBezTo>
                    <a:pt x="72" y="131"/>
                    <a:pt x="71" y="137"/>
                    <a:pt x="71" y="143"/>
                  </a:cubicBezTo>
                  <a:cubicBezTo>
                    <a:pt x="71" y="155"/>
                    <a:pt x="75" y="170"/>
                    <a:pt x="81" y="183"/>
                  </a:cubicBezTo>
                  <a:cubicBezTo>
                    <a:pt x="83" y="186"/>
                    <a:pt x="85" y="189"/>
                    <a:pt x="87" y="192"/>
                  </a:cubicBezTo>
                  <a:cubicBezTo>
                    <a:pt x="85" y="189"/>
                    <a:pt x="67" y="155"/>
                    <a:pt x="79" y="127"/>
                  </a:cubicBezTo>
                  <a:cubicBezTo>
                    <a:pt x="79" y="127"/>
                    <a:pt x="81" y="124"/>
                    <a:pt x="83" y="124"/>
                  </a:cubicBezTo>
                  <a:cubicBezTo>
                    <a:pt x="84" y="124"/>
                    <a:pt x="84" y="124"/>
                    <a:pt x="85" y="124"/>
                  </a:cubicBezTo>
                  <a:cubicBezTo>
                    <a:pt x="89" y="127"/>
                    <a:pt x="81" y="147"/>
                    <a:pt x="90" y="161"/>
                  </a:cubicBezTo>
                  <a:cubicBezTo>
                    <a:pt x="90" y="159"/>
                    <a:pt x="87" y="127"/>
                    <a:pt x="93" y="125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101" y="125"/>
                    <a:pt x="106" y="150"/>
                    <a:pt x="106" y="150"/>
                  </a:cubicBezTo>
                  <a:cubicBezTo>
                    <a:pt x="106" y="150"/>
                    <a:pt x="108" y="132"/>
                    <a:pt x="101" y="119"/>
                  </a:cubicBezTo>
                  <a:cubicBezTo>
                    <a:pt x="99" y="115"/>
                    <a:pt x="99" y="114"/>
                    <a:pt x="100" y="114"/>
                  </a:cubicBezTo>
                  <a:cubicBezTo>
                    <a:pt x="103" y="114"/>
                    <a:pt x="113" y="123"/>
                    <a:pt x="116" y="130"/>
                  </a:cubicBezTo>
                  <a:cubicBezTo>
                    <a:pt x="123" y="146"/>
                    <a:pt x="123" y="153"/>
                    <a:pt x="123" y="166"/>
                  </a:cubicBezTo>
                  <a:cubicBezTo>
                    <a:pt x="123" y="166"/>
                    <a:pt x="132" y="143"/>
                    <a:pt x="117" y="122"/>
                  </a:cubicBezTo>
                  <a:cubicBezTo>
                    <a:pt x="117" y="122"/>
                    <a:pt x="132" y="128"/>
                    <a:pt x="142" y="147"/>
                  </a:cubicBezTo>
                  <a:cubicBezTo>
                    <a:pt x="140" y="141"/>
                    <a:pt x="137" y="135"/>
                    <a:pt x="131" y="129"/>
                  </a:cubicBezTo>
                  <a:cubicBezTo>
                    <a:pt x="115" y="112"/>
                    <a:pt x="101" y="106"/>
                    <a:pt x="96" y="99"/>
                  </a:cubicBezTo>
                  <a:cubicBezTo>
                    <a:pt x="96" y="99"/>
                    <a:pt x="96" y="99"/>
                    <a:pt x="96" y="99"/>
                  </a:cubicBezTo>
                  <a:cubicBezTo>
                    <a:pt x="96" y="99"/>
                    <a:pt x="96" y="99"/>
                    <a:pt x="96" y="99"/>
                  </a:cubicBezTo>
                  <a:cubicBezTo>
                    <a:pt x="100" y="101"/>
                    <a:pt x="110" y="106"/>
                    <a:pt x="117" y="113"/>
                  </a:cubicBezTo>
                  <a:cubicBezTo>
                    <a:pt x="127" y="122"/>
                    <a:pt x="140" y="139"/>
                    <a:pt x="161" y="141"/>
                  </a:cubicBezTo>
                  <a:cubicBezTo>
                    <a:pt x="163" y="142"/>
                    <a:pt x="165" y="142"/>
                    <a:pt x="167" y="142"/>
                  </a:cubicBezTo>
                  <a:cubicBezTo>
                    <a:pt x="170" y="142"/>
                    <a:pt x="172" y="142"/>
                    <a:pt x="173" y="141"/>
                  </a:cubicBezTo>
                  <a:cubicBezTo>
                    <a:pt x="163" y="141"/>
                    <a:pt x="152" y="136"/>
                    <a:pt x="152" y="136"/>
                  </a:cubicBezTo>
                  <a:cubicBezTo>
                    <a:pt x="122" y="119"/>
                    <a:pt x="127" y="115"/>
                    <a:pt x="127" y="115"/>
                  </a:cubicBezTo>
                  <a:cubicBezTo>
                    <a:pt x="130" y="116"/>
                    <a:pt x="133" y="117"/>
                    <a:pt x="137" y="117"/>
                  </a:cubicBezTo>
                  <a:cubicBezTo>
                    <a:pt x="146" y="117"/>
                    <a:pt x="155" y="114"/>
                    <a:pt x="155" y="114"/>
                  </a:cubicBezTo>
                  <a:cubicBezTo>
                    <a:pt x="126" y="113"/>
                    <a:pt x="110" y="104"/>
                    <a:pt x="114" y="104"/>
                  </a:cubicBezTo>
                  <a:cubicBezTo>
                    <a:pt x="115" y="104"/>
                    <a:pt x="117" y="104"/>
                    <a:pt x="119" y="105"/>
                  </a:cubicBezTo>
                  <a:cubicBezTo>
                    <a:pt x="125" y="106"/>
                    <a:pt x="129" y="107"/>
                    <a:pt x="133" y="107"/>
                  </a:cubicBezTo>
                  <a:cubicBezTo>
                    <a:pt x="142" y="107"/>
                    <a:pt x="147" y="105"/>
                    <a:pt x="147" y="105"/>
                  </a:cubicBezTo>
                  <a:cubicBezTo>
                    <a:pt x="146" y="105"/>
                    <a:pt x="145" y="105"/>
                    <a:pt x="143" y="105"/>
                  </a:cubicBezTo>
                  <a:cubicBezTo>
                    <a:pt x="131" y="105"/>
                    <a:pt x="111" y="99"/>
                    <a:pt x="117" y="94"/>
                  </a:cubicBezTo>
                  <a:cubicBezTo>
                    <a:pt x="121" y="92"/>
                    <a:pt x="133" y="91"/>
                    <a:pt x="143" y="91"/>
                  </a:cubicBezTo>
                  <a:cubicBezTo>
                    <a:pt x="154" y="91"/>
                    <a:pt x="163" y="92"/>
                    <a:pt x="163" y="92"/>
                  </a:cubicBezTo>
                  <a:cubicBezTo>
                    <a:pt x="156" y="88"/>
                    <a:pt x="148" y="87"/>
                    <a:pt x="140" y="87"/>
                  </a:cubicBezTo>
                  <a:cubicBezTo>
                    <a:pt x="135" y="87"/>
                    <a:pt x="130" y="87"/>
                    <a:pt x="126" y="88"/>
                  </a:cubicBezTo>
                  <a:cubicBezTo>
                    <a:pt x="122" y="88"/>
                    <a:pt x="119" y="88"/>
                    <a:pt x="117" y="88"/>
                  </a:cubicBezTo>
                  <a:cubicBezTo>
                    <a:pt x="113" y="88"/>
                    <a:pt x="114" y="87"/>
                    <a:pt x="123" y="82"/>
                  </a:cubicBezTo>
                  <a:cubicBezTo>
                    <a:pt x="133" y="75"/>
                    <a:pt x="145" y="73"/>
                    <a:pt x="154" y="73"/>
                  </a:cubicBezTo>
                  <a:cubicBezTo>
                    <a:pt x="167" y="73"/>
                    <a:pt x="177" y="77"/>
                    <a:pt x="178" y="77"/>
                  </a:cubicBezTo>
                  <a:cubicBezTo>
                    <a:pt x="174" y="74"/>
                    <a:pt x="169" y="72"/>
                    <a:pt x="164" y="71"/>
                  </a:cubicBezTo>
                  <a:cubicBezTo>
                    <a:pt x="164" y="71"/>
                    <a:pt x="163" y="70"/>
                    <a:pt x="162" y="70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61" y="70"/>
                    <a:pt x="161" y="70"/>
                    <a:pt x="160" y="70"/>
                  </a:cubicBezTo>
                  <a:cubicBezTo>
                    <a:pt x="160" y="70"/>
                    <a:pt x="160" y="70"/>
                    <a:pt x="160" y="70"/>
                  </a:cubicBezTo>
                  <a:cubicBezTo>
                    <a:pt x="158" y="70"/>
                    <a:pt x="156" y="69"/>
                    <a:pt x="154" y="69"/>
                  </a:cubicBezTo>
                  <a:cubicBezTo>
                    <a:pt x="154" y="69"/>
                    <a:pt x="154" y="69"/>
                    <a:pt x="154" y="69"/>
                  </a:cubicBezTo>
                  <a:cubicBezTo>
                    <a:pt x="154" y="69"/>
                    <a:pt x="154" y="69"/>
                    <a:pt x="153" y="69"/>
                  </a:cubicBezTo>
                  <a:cubicBezTo>
                    <a:pt x="153" y="69"/>
                    <a:pt x="153" y="69"/>
                    <a:pt x="153" y="69"/>
                  </a:cubicBezTo>
                  <a:cubicBezTo>
                    <a:pt x="153" y="69"/>
                    <a:pt x="153" y="69"/>
                    <a:pt x="153" y="69"/>
                  </a:cubicBezTo>
                  <a:cubicBezTo>
                    <a:pt x="150" y="69"/>
                    <a:pt x="147" y="69"/>
                    <a:pt x="144" y="70"/>
                  </a:cubicBezTo>
                  <a:cubicBezTo>
                    <a:pt x="122" y="74"/>
                    <a:pt x="110" y="82"/>
                    <a:pt x="101" y="83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2" y="82"/>
                    <a:pt x="102" y="82"/>
                    <a:pt x="103" y="82"/>
                  </a:cubicBezTo>
                  <a:cubicBezTo>
                    <a:pt x="111" y="77"/>
                    <a:pt x="124" y="74"/>
                    <a:pt x="141" y="64"/>
                  </a:cubicBezTo>
                  <a:cubicBezTo>
                    <a:pt x="148" y="59"/>
                    <a:pt x="153" y="54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3" y="54"/>
                    <a:pt x="127" y="69"/>
                    <a:pt x="122" y="69"/>
                  </a:cubicBezTo>
                  <a:cubicBezTo>
                    <a:pt x="121" y="69"/>
                    <a:pt x="121" y="69"/>
                    <a:pt x="121" y="69"/>
                  </a:cubicBezTo>
                  <a:cubicBezTo>
                    <a:pt x="118" y="69"/>
                    <a:pt x="119" y="68"/>
                    <a:pt x="119" y="68"/>
                  </a:cubicBezTo>
                  <a:cubicBezTo>
                    <a:pt x="137" y="60"/>
                    <a:pt x="143" y="40"/>
                    <a:pt x="145" y="34"/>
                  </a:cubicBezTo>
                  <a:cubicBezTo>
                    <a:pt x="140" y="49"/>
                    <a:pt x="115" y="66"/>
                    <a:pt x="110" y="66"/>
                  </a:cubicBezTo>
                  <a:cubicBezTo>
                    <a:pt x="109" y="66"/>
                    <a:pt x="109" y="66"/>
                    <a:pt x="109" y="66"/>
                  </a:cubicBezTo>
                  <a:cubicBezTo>
                    <a:pt x="108" y="63"/>
                    <a:pt x="112" y="59"/>
                    <a:pt x="112" y="59"/>
                  </a:cubicBezTo>
                  <a:cubicBezTo>
                    <a:pt x="123" y="45"/>
                    <a:pt x="126" y="32"/>
                    <a:pt x="126" y="31"/>
                  </a:cubicBezTo>
                  <a:cubicBezTo>
                    <a:pt x="123" y="38"/>
                    <a:pt x="108" y="57"/>
                    <a:pt x="103" y="57"/>
                  </a:cubicBezTo>
                  <a:cubicBezTo>
                    <a:pt x="101" y="57"/>
                    <a:pt x="100" y="55"/>
                    <a:pt x="100" y="50"/>
                  </a:cubicBezTo>
                  <a:cubicBezTo>
                    <a:pt x="103" y="28"/>
                    <a:pt x="122" y="10"/>
                    <a:pt x="122" y="10"/>
                  </a:cubicBezTo>
                  <a:cubicBezTo>
                    <a:pt x="115" y="11"/>
                    <a:pt x="110" y="18"/>
                    <a:pt x="105" y="25"/>
                  </a:cubicBezTo>
                  <a:cubicBezTo>
                    <a:pt x="103" y="29"/>
                    <a:pt x="98" y="40"/>
                    <a:pt x="97" y="40"/>
                  </a:cubicBezTo>
                  <a:cubicBezTo>
                    <a:pt x="96" y="40"/>
                    <a:pt x="96" y="38"/>
                    <a:pt x="96" y="30"/>
                  </a:cubicBezTo>
                  <a:cubicBezTo>
                    <a:pt x="99" y="8"/>
                    <a:pt x="114" y="0"/>
                    <a:pt x="114" y="0"/>
                  </a:cubicBezTo>
                  <a:cubicBezTo>
                    <a:pt x="114" y="0"/>
                    <a:pt x="114" y="0"/>
                    <a:pt x="114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1066">
              <a:extLst>
                <a:ext uri="{FF2B5EF4-FFF2-40B4-BE49-F238E27FC236}">
                  <a16:creationId xmlns:a16="http://schemas.microsoft.com/office/drawing/2014/main" id="{093DB992-6AC1-4B8A-BCD0-B6832F97D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9888" y="1000126"/>
              <a:ext cx="339725" cy="368300"/>
            </a:xfrm>
            <a:custGeom>
              <a:avLst/>
              <a:gdLst>
                <a:gd name="T0" fmla="*/ 61 w 103"/>
                <a:gd name="T1" fmla="*/ 53 h 111"/>
                <a:gd name="T2" fmla="*/ 94 w 103"/>
                <a:gd name="T3" fmla="*/ 52 h 111"/>
                <a:gd name="T4" fmla="*/ 94 w 103"/>
                <a:gd name="T5" fmla="*/ 51 h 111"/>
                <a:gd name="T6" fmla="*/ 58 w 103"/>
                <a:gd name="T7" fmla="*/ 53 h 111"/>
                <a:gd name="T8" fmla="*/ 91 w 103"/>
                <a:gd name="T9" fmla="*/ 25 h 111"/>
                <a:gd name="T10" fmla="*/ 58 w 103"/>
                <a:gd name="T11" fmla="*/ 50 h 111"/>
                <a:gd name="T12" fmla="*/ 57 w 103"/>
                <a:gd name="T13" fmla="*/ 3 h 111"/>
                <a:gd name="T14" fmla="*/ 55 w 103"/>
                <a:gd name="T15" fmla="*/ 3 h 111"/>
                <a:gd name="T16" fmla="*/ 56 w 103"/>
                <a:gd name="T17" fmla="*/ 5 h 111"/>
                <a:gd name="T18" fmla="*/ 54 w 103"/>
                <a:gd name="T19" fmla="*/ 30 h 111"/>
                <a:gd name="T20" fmla="*/ 52 w 103"/>
                <a:gd name="T21" fmla="*/ 30 h 111"/>
                <a:gd name="T22" fmla="*/ 54 w 103"/>
                <a:gd name="T23" fmla="*/ 32 h 111"/>
                <a:gd name="T24" fmla="*/ 55 w 103"/>
                <a:gd name="T25" fmla="*/ 51 h 111"/>
                <a:gd name="T26" fmla="*/ 34 w 103"/>
                <a:gd name="T27" fmla="*/ 16 h 111"/>
                <a:gd name="T28" fmla="*/ 32 w 103"/>
                <a:gd name="T29" fmla="*/ 16 h 111"/>
                <a:gd name="T30" fmla="*/ 34 w 103"/>
                <a:gd name="T31" fmla="*/ 17 h 111"/>
                <a:gd name="T32" fmla="*/ 54 w 103"/>
                <a:gd name="T33" fmla="*/ 51 h 111"/>
                <a:gd name="T34" fmla="*/ 36 w 103"/>
                <a:gd name="T35" fmla="*/ 28 h 111"/>
                <a:gd name="T36" fmla="*/ 33 w 103"/>
                <a:gd name="T37" fmla="*/ 27 h 111"/>
                <a:gd name="T38" fmla="*/ 36 w 103"/>
                <a:gd name="T39" fmla="*/ 29 h 111"/>
                <a:gd name="T40" fmla="*/ 53 w 103"/>
                <a:gd name="T41" fmla="*/ 52 h 111"/>
                <a:gd name="T42" fmla="*/ 7 w 103"/>
                <a:gd name="T43" fmla="*/ 36 h 111"/>
                <a:gd name="T44" fmla="*/ 7 w 103"/>
                <a:gd name="T45" fmla="*/ 37 h 111"/>
                <a:gd name="T46" fmla="*/ 22 w 103"/>
                <a:gd name="T47" fmla="*/ 48 h 111"/>
                <a:gd name="T48" fmla="*/ 19 w 103"/>
                <a:gd name="T49" fmla="*/ 49 h 111"/>
                <a:gd name="T50" fmla="*/ 51 w 103"/>
                <a:gd name="T51" fmla="*/ 54 h 111"/>
                <a:gd name="T52" fmla="*/ 9 w 103"/>
                <a:gd name="T53" fmla="*/ 72 h 111"/>
                <a:gd name="T54" fmla="*/ 10 w 103"/>
                <a:gd name="T55" fmla="*/ 73 h 111"/>
                <a:gd name="T56" fmla="*/ 20 w 103"/>
                <a:gd name="T57" fmla="*/ 79 h 111"/>
                <a:gd name="T58" fmla="*/ 19 w 103"/>
                <a:gd name="T59" fmla="*/ 84 h 111"/>
                <a:gd name="T60" fmla="*/ 53 w 103"/>
                <a:gd name="T61" fmla="*/ 57 h 111"/>
                <a:gd name="T62" fmla="*/ 32 w 103"/>
                <a:gd name="T63" fmla="*/ 78 h 111"/>
                <a:gd name="T64" fmla="*/ 35 w 103"/>
                <a:gd name="T65" fmla="*/ 76 h 111"/>
                <a:gd name="T66" fmla="*/ 33 w 103"/>
                <a:gd name="T67" fmla="*/ 85 h 111"/>
                <a:gd name="T68" fmla="*/ 33 w 103"/>
                <a:gd name="T69" fmla="*/ 87 h 111"/>
                <a:gd name="T70" fmla="*/ 55 w 103"/>
                <a:gd name="T71" fmla="*/ 61 h 111"/>
                <a:gd name="T72" fmla="*/ 45 w 103"/>
                <a:gd name="T73" fmla="*/ 92 h 111"/>
                <a:gd name="T74" fmla="*/ 43 w 103"/>
                <a:gd name="T75" fmla="*/ 97 h 111"/>
                <a:gd name="T76" fmla="*/ 46 w 103"/>
                <a:gd name="T77" fmla="*/ 93 h 111"/>
                <a:gd name="T78" fmla="*/ 56 w 103"/>
                <a:gd name="T79" fmla="*/ 62 h 111"/>
                <a:gd name="T80" fmla="*/ 50 w 103"/>
                <a:gd name="T81" fmla="*/ 104 h 111"/>
                <a:gd name="T82" fmla="*/ 51 w 103"/>
                <a:gd name="T83" fmla="*/ 105 h 111"/>
                <a:gd name="T84" fmla="*/ 58 w 103"/>
                <a:gd name="T85" fmla="*/ 64 h 111"/>
                <a:gd name="T86" fmla="*/ 63 w 103"/>
                <a:gd name="T87" fmla="*/ 97 h 111"/>
                <a:gd name="T88" fmla="*/ 63 w 103"/>
                <a:gd name="T89" fmla="*/ 103 h 111"/>
                <a:gd name="T90" fmla="*/ 65 w 103"/>
                <a:gd name="T91" fmla="*/ 98 h 111"/>
                <a:gd name="T92" fmla="*/ 86 w 103"/>
                <a:gd name="T93" fmla="*/ 84 h 111"/>
                <a:gd name="T94" fmla="*/ 91 w 103"/>
                <a:gd name="T95" fmla="*/ 85 h 111"/>
                <a:gd name="T96" fmla="*/ 67 w 103"/>
                <a:gd name="T97" fmla="*/ 70 h 111"/>
                <a:gd name="T98" fmla="*/ 85 w 103"/>
                <a:gd name="T99" fmla="*/ 76 h 111"/>
                <a:gd name="T100" fmla="*/ 88 w 103"/>
                <a:gd name="T101" fmla="*/ 77 h 111"/>
                <a:gd name="T102" fmla="*/ 89 w 103"/>
                <a:gd name="T103" fmla="*/ 76 h 111"/>
                <a:gd name="T104" fmla="*/ 61 w 103"/>
                <a:gd name="T105" fmla="*/ 59 h 111"/>
                <a:gd name="T106" fmla="*/ 90 w 103"/>
                <a:gd name="T107" fmla="*/ 70 h 111"/>
                <a:gd name="T108" fmla="*/ 94 w 103"/>
                <a:gd name="T109" fmla="*/ 69 h 111"/>
                <a:gd name="T110" fmla="*/ 60 w 103"/>
                <a:gd name="T111" fmla="*/ 56 h 111"/>
                <a:gd name="T112" fmla="*/ 80 w 103"/>
                <a:gd name="T113" fmla="*/ 63 h 111"/>
                <a:gd name="T114" fmla="*/ 78 w 103"/>
                <a:gd name="T115" fmla="*/ 60 h 111"/>
                <a:gd name="T116" fmla="*/ 91 w 103"/>
                <a:gd name="T117" fmla="*/ 57 h 111"/>
                <a:gd name="T118" fmla="*/ 101 w 103"/>
                <a:gd name="T119" fmla="*/ 6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3" h="111">
                  <a:moveTo>
                    <a:pt x="96" y="58"/>
                  </a:moveTo>
                  <a:cubicBezTo>
                    <a:pt x="85" y="51"/>
                    <a:pt x="69" y="52"/>
                    <a:pt x="61" y="53"/>
                  </a:cubicBezTo>
                  <a:cubicBezTo>
                    <a:pt x="63" y="52"/>
                    <a:pt x="67" y="50"/>
                    <a:pt x="73" y="49"/>
                  </a:cubicBezTo>
                  <a:cubicBezTo>
                    <a:pt x="81" y="48"/>
                    <a:pt x="90" y="51"/>
                    <a:pt x="94" y="52"/>
                  </a:cubicBezTo>
                  <a:cubicBezTo>
                    <a:pt x="94" y="53"/>
                    <a:pt x="97" y="56"/>
                    <a:pt x="98" y="53"/>
                  </a:cubicBezTo>
                  <a:cubicBezTo>
                    <a:pt x="100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76" y="45"/>
                    <a:pt x="64" y="50"/>
                    <a:pt x="58" y="53"/>
                  </a:cubicBezTo>
                  <a:cubicBezTo>
                    <a:pt x="68" y="36"/>
                    <a:pt x="79" y="30"/>
                    <a:pt x="84" y="28"/>
                  </a:cubicBezTo>
                  <a:cubicBezTo>
                    <a:pt x="84" y="28"/>
                    <a:pt x="93" y="29"/>
                    <a:pt x="91" y="25"/>
                  </a:cubicBezTo>
                  <a:cubicBezTo>
                    <a:pt x="89" y="21"/>
                    <a:pt x="86" y="25"/>
                    <a:pt x="86" y="25"/>
                  </a:cubicBezTo>
                  <a:cubicBezTo>
                    <a:pt x="72" y="29"/>
                    <a:pt x="62" y="44"/>
                    <a:pt x="58" y="50"/>
                  </a:cubicBezTo>
                  <a:cubicBezTo>
                    <a:pt x="64" y="29"/>
                    <a:pt x="59" y="9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8" y="2"/>
                    <a:pt x="57" y="1"/>
                    <a:pt x="56" y="0"/>
                  </a:cubicBezTo>
                  <a:cubicBezTo>
                    <a:pt x="56" y="0"/>
                    <a:pt x="55" y="1"/>
                    <a:pt x="55" y="3"/>
                  </a:cubicBezTo>
                  <a:cubicBezTo>
                    <a:pt x="55" y="4"/>
                    <a:pt x="55" y="5"/>
                    <a:pt x="56" y="5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62" y="22"/>
                    <a:pt x="59" y="42"/>
                    <a:pt x="57" y="50"/>
                  </a:cubicBezTo>
                  <a:cubicBezTo>
                    <a:pt x="57" y="40"/>
                    <a:pt x="55" y="32"/>
                    <a:pt x="54" y="30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2" y="30"/>
                  </a:cubicBezTo>
                  <a:cubicBezTo>
                    <a:pt x="52" y="31"/>
                    <a:pt x="52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6" y="39"/>
                    <a:pt x="56" y="47"/>
                    <a:pt x="55" y="51"/>
                  </a:cubicBezTo>
                  <a:cubicBezTo>
                    <a:pt x="52" y="41"/>
                    <a:pt x="46" y="29"/>
                    <a:pt x="42" y="23"/>
                  </a:cubicBezTo>
                  <a:cubicBezTo>
                    <a:pt x="38" y="19"/>
                    <a:pt x="36" y="17"/>
                    <a:pt x="34" y="16"/>
                  </a:cubicBezTo>
                  <a:cubicBezTo>
                    <a:pt x="34" y="15"/>
                    <a:pt x="34" y="15"/>
                    <a:pt x="34" y="14"/>
                  </a:cubicBezTo>
                  <a:cubicBezTo>
                    <a:pt x="33" y="14"/>
                    <a:pt x="32" y="15"/>
                    <a:pt x="32" y="16"/>
                  </a:cubicBezTo>
                  <a:cubicBezTo>
                    <a:pt x="32" y="17"/>
                    <a:pt x="32" y="18"/>
                    <a:pt x="33" y="18"/>
                  </a:cubicBezTo>
                  <a:cubicBezTo>
                    <a:pt x="33" y="18"/>
                    <a:pt x="34" y="18"/>
                    <a:pt x="34" y="17"/>
                  </a:cubicBezTo>
                  <a:cubicBezTo>
                    <a:pt x="35" y="18"/>
                    <a:pt x="37" y="20"/>
                    <a:pt x="37" y="20"/>
                  </a:cubicBezTo>
                  <a:cubicBezTo>
                    <a:pt x="47" y="30"/>
                    <a:pt x="52" y="45"/>
                    <a:pt x="54" y="51"/>
                  </a:cubicBezTo>
                  <a:cubicBezTo>
                    <a:pt x="51" y="46"/>
                    <a:pt x="43" y="32"/>
                    <a:pt x="36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28"/>
                    <a:pt x="35" y="27"/>
                    <a:pt x="35" y="27"/>
                  </a:cubicBezTo>
                  <a:cubicBezTo>
                    <a:pt x="34" y="26"/>
                    <a:pt x="33" y="26"/>
                    <a:pt x="33" y="27"/>
                  </a:cubicBezTo>
                  <a:cubicBezTo>
                    <a:pt x="33" y="27"/>
                    <a:pt x="33" y="28"/>
                    <a:pt x="34" y="29"/>
                  </a:cubicBezTo>
                  <a:cubicBezTo>
                    <a:pt x="35" y="29"/>
                    <a:pt x="35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9" y="32"/>
                    <a:pt x="47" y="39"/>
                    <a:pt x="53" y="52"/>
                  </a:cubicBezTo>
                  <a:cubicBezTo>
                    <a:pt x="35" y="39"/>
                    <a:pt x="13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4" y="34"/>
                    <a:pt x="2" y="36"/>
                  </a:cubicBezTo>
                  <a:cubicBezTo>
                    <a:pt x="0" y="38"/>
                    <a:pt x="4" y="39"/>
                    <a:pt x="7" y="37"/>
                  </a:cubicBezTo>
                  <a:cubicBezTo>
                    <a:pt x="25" y="37"/>
                    <a:pt x="42" y="47"/>
                    <a:pt x="50" y="52"/>
                  </a:cubicBezTo>
                  <a:cubicBezTo>
                    <a:pt x="43" y="49"/>
                    <a:pt x="32" y="45"/>
                    <a:pt x="22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8"/>
                    <a:pt x="19" y="47"/>
                    <a:pt x="19" y="49"/>
                  </a:cubicBezTo>
                  <a:cubicBezTo>
                    <a:pt x="20" y="51"/>
                    <a:pt x="23" y="49"/>
                    <a:pt x="23" y="49"/>
                  </a:cubicBezTo>
                  <a:cubicBezTo>
                    <a:pt x="27" y="49"/>
                    <a:pt x="37" y="47"/>
                    <a:pt x="51" y="54"/>
                  </a:cubicBezTo>
                  <a:cubicBezTo>
                    <a:pt x="43" y="54"/>
                    <a:pt x="24" y="56"/>
                    <a:pt x="9" y="72"/>
                  </a:cubicBezTo>
                  <a:cubicBezTo>
                    <a:pt x="9" y="72"/>
                    <a:pt x="9" y="72"/>
                    <a:pt x="9" y="72"/>
                  </a:cubicBezTo>
                  <a:cubicBezTo>
                    <a:pt x="9" y="72"/>
                    <a:pt x="5" y="74"/>
                    <a:pt x="6" y="76"/>
                  </a:cubicBezTo>
                  <a:cubicBezTo>
                    <a:pt x="8" y="78"/>
                    <a:pt x="10" y="73"/>
                    <a:pt x="10" y="73"/>
                  </a:cubicBezTo>
                  <a:cubicBezTo>
                    <a:pt x="15" y="69"/>
                    <a:pt x="29" y="55"/>
                    <a:pt x="52" y="55"/>
                  </a:cubicBezTo>
                  <a:cubicBezTo>
                    <a:pt x="45" y="57"/>
                    <a:pt x="28" y="62"/>
                    <a:pt x="20" y="79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20" y="79"/>
                    <a:pt x="16" y="82"/>
                    <a:pt x="19" y="84"/>
                  </a:cubicBezTo>
                  <a:cubicBezTo>
                    <a:pt x="22" y="85"/>
                    <a:pt x="22" y="80"/>
                    <a:pt x="22" y="80"/>
                  </a:cubicBezTo>
                  <a:cubicBezTo>
                    <a:pt x="25" y="74"/>
                    <a:pt x="30" y="61"/>
                    <a:pt x="53" y="57"/>
                  </a:cubicBezTo>
                  <a:cubicBezTo>
                    <a:pt x="51" y="60"/>
                    <a:pt x="44" y="68"/>
                    <a:pt x="35" y="75"/>
                  </a:cubicBezTo>
                  <a:cubicBezTo>
                    <a:pt x="35" y="75"/>
                    <a:pt x="30" y="75"/>
                    <a:pt x="32" y="78"/>
                  </a:cubicBezTo>
                  <a:cubicBezTo>
                    <a:pt x="33" y="80"/>
                    <a:pt x="35" y="76"/>
                    <a:pt x="35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40" y="72"/>
                    <a:pt x="50" y="63"/>
                    <a:pt x="54" y="57"/>
                  </a:cubicBezTo>
                  <a:cubicBezTo>
                    <a:pt x="54" y="62"/>
                    <a:pt x="49" y="79"/>
                    <a:pt x="33" y="85"/>
                  </a:cubicBezTo>
                  <a:cubicBezTo>
                    <a:pt x="32" y="85"/>
                    <a:pt x="28" y="84"/>
                    <a:pt x="28" y="88"/>
                  </a:cubicBezTo>
                  <a:cubicBezTo>
                    <a:pt x="28" y="92"/>
                    <a:pt x="33" y="87"/>
                    <a:pt x="33" y="87"/>
                  </a:cubicBezTo>
                  <a:cubicBezTo>
                    <a:pt x="37" y="85"/>
                    <a:pt x="44" y="81"/>
                    <a:pt x="48" y="75"/>
                  </a:cubicBezTo>
                  <a:cubicBezTo>
                    <a:pt x="51" y="70"/>
                    <a:pt x="53" y="65"/>
                    <a:pt x="55" y="61"/>
                  </a:cubicBezTo>
                  <a:cubicBezTo>
                    <a:pt x="54" y="67"/>
                    <a:pt x="52" y="79"/>
                    <a:pt x="45" y="91"/>
                  </a:cubicBezTo>
                  <a:cubicBezTo>
                    <a:pt x="45" y="91"/>
                    <a:pt x="45" y="91"/>
                    <a:pt x="45" y="92"/>
                  </a:cubicBezTo>
                  <a:cubicBezTo>
                    <a:pt x="45" y="92"/>
                    <a:pt x="45" y="92"/>
                    <a:pt x="45" y="92"/>
                  </a:cubicBezTo>
                  <a:cubicBezTo>
                    <a:pt x="45" y="92"/>
                    <a:pt x="40" y="95"/>
                    <a:pt x="43" y="97"/>
                  </a:cubicBezTo>
                  <a:cubicBezTo>
                    <a:pt x="45" y="99"/>
                    <a:pt x="46" y="93"/>
                    <a:pt x="46" y="93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48" y="90"/>
                    <a:pt x="50" y="85"/>
                    <a:pt x="52" y="81"/>
                  </a:cubicBezTo>
                  <a:cubicBezTo>
                    <a:pt x="54" y="75"/>
                    <a:pt x="56" y="67"/>
                    <a:pt x="56" y="62"/>
                  </a:cubicBezTo>
                  <a:cubicBezTo>
                    <a:pt x="58" y="72"/>
                    <a:pt x="59" y="91"/>
                    <a:pt x="50" y="104"/>
                  </a:cubicBezTo>
                  <a:cubicBezTo>
                    <a:pt x="50" y="104"/>
                    <a:pt x="50" y="104"/>
                    <a:pt x="50" y="104"/>
                  </a:cubicBezTo>
                  <a:cubicBezTo>
                    <a:pt x="50" y="104"/>
                    <a:pt x="45" y="106"/>
                    <a:pt x="46" y="108"/>
                  </a:cubicBezTo>
                  <a:cubicBezTo>
                    <a:pt x="48" y="111"/>
                    <a:pt x="51" y="105"/>
                    <a:pt x="51" y="105"/>
                  </a:cubicBezTo>
                  <a:cubicBezTo>
                    <a:pt x="51" y="105"/>
                    <a:pt x="51" y="105"/>
                    <a:pt x="51" y="105"/>
                  </a:cubicBezTo>
                  <a:cubicBezTo>
                    <a:pt x="55" y="101"/>
                    <a:pt x="61" y="88"/>
                    <a:pt x="58" y="64"/>
                  </a:cubicBezTo>
                  <a:cubicBezTo>
                    <a:pt x="61" y="70"/>
                    <a:pt x="65" y="83"/>
                    <a:pt x="63" y="96"/>
                  </a:cubicBezTo>
                  <a:cubicBezTo>
                    <a:pt x="63" y="96"/>
                    <a:pt x="63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cubicBezTo>
                    <a:pt x="63" y="97"/>
                    <a:pt x="60" y="102"/>
                    <a:pt x="63" y="103"/>
                  </a:cubicBezTo>
                  <a:cubicBezTo>
                    <a:pt x="67" y="104"/>
                    <a:pt x="65" y="98"/>
                    <a:pt x="65" y="98"/>
                  </a:cubicBezTo>
                  <a:cubicBezTo>
                    <a:pt x="65" y="98"/>
                    <a:pt x="65" y="98"/>
                    <a:pt x="65" y="98"/>
                  </a:cubicBezTo>
                  <a:cubicBezTo>
                    <a:pt x="66" y="92"/>
                    <a:pt x="65" y="77"/>
                    <a:pt x="60" y="65"/>
                  </a:cubicBezTo>
                  <a:cubicBezTo>
                    <a:pt x="64" y="71"/>
                    <a:pt x="72" y="80"/>
                    <a:pt x="86" y="84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86" y="84"/>
                    <a:pt x="92" y="87"/>
                    <a:pt x="91" y="85"/>
                  </a:cubicBezTo>
                  <a:cubicBezTo>
                    <a:pt x="91" y="83"/>
                    <a:pt x="86" y="83"/>
                    <a:pt x="86" y="83"/>
                  </a:cubicBezTo>
                  <a:cubicBezTo>
                    <a:pt x="82" y="82"/>
                    <a:pt x="73" y="78"/>
                    <a:pt x="67" y="70"/>
                  </a:cubicBezTo>
                  <a:cubicBezTo>
                    <a:pt x="60" y="64"/>
                    <a:pt x="58" y="59"/>
                    <a:pt x="58" y="57"/>
                  </a:cubicBezTo>
                  <a:cubicBezTo>
                    <a:pt x="60" y="60"/>
                    <a:pt x="70" y="71"/>
                    <a:pt x="85" y="76"/>
                  </a:cubicBezTo>
                  <a:cubicBezTo>
                    <a:pt x="85" y="76"/>
                    <a:pt x="86" y="77"/>
                    <a:pt x="88" y="77"/>
                  </a:cubicBezTo>
                  <a:cubicBezTo>
                    <a:pt x="88" y="77"/>
                    <a:pt x="88" y="77"/>
                    <a:pt x="88" y="77"/>
                  </a:cubicBezTo>
                  <a:cubicBezTo>
                    <a:pt x="88" y="77"/>
                    <a:pt x="93" y="79"/>
                    <a:pt x="92" y="77"/>
                  </a:cubicBezTo>
                  <a:cubicBezTo>
                    <a:pt x="92" y="76"/>
                    <a:pt x="89" y="76"/>
                    <a:pt x="89" y="76"/>
                  </a:cubicBezTo>
                  <a:cubicBezTo>
                    <a:pt x="86" y="76"/>
                    <a:pt x="81" y="74"/>
                    <a:pt x="77" y="71"/>
                  </a:cubicBezTo>
                  <a:cubicBezTo>
                    <a:pt x="69" y="66"/>
                    <a:pt x="64" y="62"/>
                    <a:pt x="61" y="59"/>
                  </a:cubicBezTo>
                  <a:cubicBezTo>
                    <a:pt x="71" y="66"/>
                    <a:pt x="85" y="70"/>
                    <a:pt x="88" y="70"/>
                  </a:cubicBezTo>
                  <a:cubicBezTo>
                    <a:pt x="89" y="70"/>
                    <a:pt x="89" y="70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90" y="70"/>
                    <a:pt x="95" y="71"/>
                    <a:pt x="94" y="69"/>
                  </a:cubicBezTo>
                  <a:cubicBezTo>
                    <a:pt x="93" y="67"/>
                    <a:pt x="90" y="69"/>
                    <a:pt x="90" y="69"/>
                  </a:cubicBezTo>
                  <a:cubicBezTo>
                    <a:pt x="80" y="69"/>
                    <a:pt x="64" y="59"/>
                    <a:pt x="60" y="56"/>
                  </a:cubicBezTo>
                  <a:cubicBezTo>
                    <a:pt x="68" y="56"/>
                    <a:pt x="75" y="59"/>
                    <a:pt x="77" y="61"/>
                  </a:cubicBezTo>
                  <a:cubicBezTo>
                    <a:pt x="77" y="61"/>
                    <a:pt x="78" y="64"/>
                    <a:pt x="80" y="63"/>
                  </a:cubicBezTo>
                  <a:cubicBezTo>
                    <a:pt x="83" y="62"/>
                    <a:pt x="78" y="60"/>
                    <a:pt x="78" y="60"/>
                  </a:cubicBezTo>
                  <a:cubicBezTo>
                    <a:pt x="78" y="60"/>
                    <a:pt x="78" y="60"/>
                    <a:pt x="78" y="60"/>
                  </a:cubicBezTo>
                  <a:cubicBezTo>
                    <a:pt x="73" y="56"/>
                    <a:pt x="66" y="55"/>
                    <a:pt x="61" y="55"/>
                  </a:cubicBezTo>
                  <a:cubicBezTo>
                    <a:pt x="68" y="54"/>
                    <a:pt x="82" y="53"/>
                    <a:pt x="91" y="57"/>
                  </a:cubicBezTo>
                  <a:cubicBezTo>
                    <a:pt x="93" y="58"/>
                    <a:pt x="94" y="58"/>
                    <a:pt x="95" y="59"/>
                  </a:cubicBezTo>
                  <a:cubicBezTo>
                    <a:pt x="95" y="59"/>
                    <a:pt x="99" y="65"/>
                    <a:pt x="101" y="62"/>
                  </a:cubicBezTo>
                  <a:cubicBezTo>
                    <a:pt x="103" y="59"/>
                    <a:pt x="96" y="58"/>
                    <a:pt x="96" y="58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1067">
              <a:extLst>
                <a:ext uri="{FF2B5EF4-FFF2-40B4-BE49-F238E27FC236}">
                  <a16:creationId xmlns:a16="http://schemas.microsoft.com/office/drawing/2014/main" id="{864554C6-D350-4765-A17A-C7E34A8B8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0363" y="930276"/>
              <a:ext cx="3175" cy="3175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1068">
              <a:extLst>
                <a:ext uri="{FF2B5EF4-FFF2-40B4-BE49-F238E27FC236}">
                  <a16:creationId xmlns:a16="http://schemas.microsoft.com/office/drawing/2014/main" id="{F64CFFD2-7C55-4FFE-B1EF-E628F2DBE6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0826" y="893763"/>
              <a:ext cx="134938" cy="146050"/>
            </a:xfrm>
            <a:custGeom>
              <a:avLst/>
              <a:gdLst>
                <a:gd name="T0" fmla="*/ 26 w 41"/>
                <a:gd name="T1" fmla="*/ 0 h 44"/>
                <a:gd name="T2" fmla="*/ 10 w 41"/>
                <a:gd name="T3" fmla="*/ 7 h 44"/>
                <a:gd name="T4" fmla="*/ 10 w 41"/>
                <a:gd name="T5" fmla="*/ 7 h 44"/>
                <a:gd name="T6" fmla="*/ 8 w 41"/>
                <a:gd name="T7" fmla="*/ 10 h 44"/>
                <a:gd name="T8" fmla="*/ 3 w 41"/>
                <a:gd name="T9" fmla="*/ 13 h 44"/>
                <a:gd name="T10" fmla="*/ 0 w 41"/>
                <a:gd name="T11" fmla="*/ 24 h 44"/>
                <a:gd name="T12" fmla="*/ 4 w 41"/>
                <a:gd name="T13" fmla="*/ 43 h 44"/>
                <a:gd name="T14" fmla="*/ 6 w 41"/>
                <a:gd name="T15" fmla="*/ 19 h 44"/>
                <a:gd name="T16" fmla="*/ 7 w 41"/>
                <a:gd name="T17" fmla="*/ 19 h 44"/>
                <a:gd name="T18" fmla="*/ 17 w 41"/>
                <a:gd name="T19" fmla="*/ 44 h 44"/>
                <a:gd name="T20" fmla="*/ 14 w 41"/>
                <a:gd name="T21" fmla="*/ 16 h 44"/>
                <a:gd name="T22" fmla="*/ 16 w 41"/>
                <a:gd name="T23" fmla="*/ 15 h 44"/>
                <a:gd name="T24" fmla="*/ 31 w 41"/>
                <a:gd name="T25" fmla="*/ 26 h 44"/>
                <a:gd name="T26" fmla="*/ 19 w 41"/>
                <a:gd name="T27" fmla="*/ 11 h 44"/>
                <a:gd name="T28" fmla="*/ 19 w 41"/>
                <a:gd name="T29" fmla="*/ 7 h 44"/>
                <a:gd name="T30" fmla="*/ 33 w 41"/>
                <a:gd name="T31" fmla="*/ 11 h 44"/>
                <a:gd name="T32" fmla="*/ 23 w 41"/>
                <a:gd name="T33" fmla="*/ 4 h 44"/>
                <a:gd name="T34" fmla="*/ 37 w 41"/>
                <a:gd name="T35" fmla="*/ 1 h 44"/>
                <a:gd name="T36" fmla="*/ 41 w 41"/>
                <a:gd name="T37" fmla="*/ 1 h 44"/>
                <a:gd name="T38" fmla="*/ 33 w 41"/>
                <a:gd name="T39" fmla="*/ 0 h 44"/>
                <a:gd name="T40" fmla="*/ 33 w 41"/>
                <a:gd name="T41" fmla="*/ 0 h 44"/>
                <a:gd name="T42" fmla="*/ 26 w 41"/>
                <a:gd name="T4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44">
                  <a:moveTo>
                    <a:pt x="26" y="0"/>
                  </a:moveTo>
                  <a:cubicBezTo>
                    <a:pt x="15" y="0"/>
                    <a:pt x="11" y="4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9"/>
                    <a:pt x="9" y="10"/>
                    <a:pt x="8" y="10"/>
                  </a:cubicBezTo>
                  <a:cubicBezTo>
                    <a:pt x="7" y="11"/>
                    <a:pt x="5" y="11"/>
                    <a:pt x="3" y="13"/>
                  </a:cubicBezTo>
                  <a:cubicBezTo>
                    <a:pt x="1" y="14"/>
                    <a:pt x="0" y="18"/>
                    <a:pt x="0" y="24"/>
                  </a:cubicBezTo>
                  <a:cubicBezTo>
                    <a:pt x="0" y="29"/>
                    <a:pt x="1" y="36"/>
                    <a:pt x="4" y="43"/>
                  </a:cubicBezTo>
                  <a:cubicBezTo>
                    <a:pt x="4" y="42"/>
                    <a:pt x="1" y="24"/>
                    <a:pt x="6" y="19"/>
                  </a:cubicBezTo>
                  <a:cubicBezTo>
                    <a:pt x="6" y="19"/>
                    <a:pt x="7" y="19"/>
                    <a:pt x="7" y="19"/>
                  </a:cubicBezTo>
                  <a:cubicBezTo>
                    <a:pt x="11" y="19"/>
                    <a:pt x="10" y="36"/>
                    <a:pt x="17" y="44"/>
                  </a:cubicBezTo>
                  <a:cubicBezTo>
                    <a:pt x="17" y="44"/>
                    <a:pt x="11" y="19"/>
                    <a:pt x="14" y="16"/>
                  </a:cubicBezTo>
                  <a:cubicBezTo>
                    <a:pt x="14" y="16"/>
                    <a:pt x="15" y="15"/>
                    <a:pt x="16" y="15"/>
                  </a:cubicBezTo>
                  <a:cubicBezTo>
                    <a:pt x="20" y="15"/>
                    <a:pt x="29" y="22"/>
                    <a:pt x="31" y="26"/>
                  </a:cubicBezTo>
                  <a:cubicBezTo>
                    <a:pt x="31" y="26"/>
                    <a:pt x="28" y="18"/>
                    <a:pt x="19" y="11"/>
                  </a:cubicBezTo>
                  <a:cubicBezTo>
                    <a:pt x="16" y="8"/>
                    <a:pt x="17" y="7"/>
                    <a:pt x="19" y="7"/>
                  </a:cubicBezTo>
                  <a:cubicBezTo>
                    <a:pt x="23" y="7"/>
                    <a:pt x="30" y="9"/>
                    <a:pt x="33" y="11"/>
                  </a:cubicBezTo>
                  <a:cubicBezTo>
                    <a:pt x="30" y="9"/>
                    <a:pt x="23" y="5"/>
                    <a:pt x="23" y="4"/>
                  </a:cubicBezTo>
                  <a:cubicBezTo>
                    <a:pt x="22" y="3"/>
                    <a:pt x="30" y="1"/>
                    <a:pt x="37" y="1"/>
                  </a:cubicBezTo>
                  <a:cubicBezTo>
                    <a:pt x="39" y="1"/>
                    <a:pt x="40" y="1"/>
                    <a:pt x="41" y="1"/>
                  </a:cubicBezTo>
                  <a:cubicBezTo>
                    <a:pt x="38" y="1"/>
                    <a:pt x="36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8" y="0"/>
                    <a:pt x="2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1069">
              <a:extLst>
                <a:ext uri="{FF2B5EF4-FFF2-40B4-BE49-F238E27FC236}">
                  <a16:creationId xmlns:a16="http://schemas.microsoft.com/office/drawing/2014/main" id="{86320D4E-CBE9-4A58-9917-FCE4BEF23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99763" y="835026"/>
              <a:ext cx="158750" cy="128588"/>
            </a:xfrm>
            <a:custGeom>
              <a:avLst/>
              <a:gdLst>
                <a:gd name="T0" fmla="*/ 24 w 48"/>
                <a:gd name="T1" fmla="*/ 0 h 39"/>
                <a:gd name="T2" fmla="*/ 17 w 48"/>
                <a:gd name="T3" fmla="*/ 1 h 39"/>
                <a:gd name="T4" fmla="*/ 15 w 48"/>
                <a:gd name="T5" fmla="*/ 2 h 39"/>
                <a:gd name="T6" fmla="*/ 0 w 48"/>
                <a:gd name="T7" fmla="*/ 9 h 39"/>
                <a:gd name="T8" fmla="*/ 17 w 48"/>
                <a:gd name="T9" fmla="*/ 5 h 39"/>
                <a:gd name="T10" fmla="*/ 24 w 48"/>
                <a:gd name="T11" fmla="*/ 6 h 39"/>
                <a:gd name="T12" fmla="*/ 3 w 48"/>
                <a:gd name="T13" fmla="*/ 23 h 39"/>
                <a:gd name="T14" fmla="*/ 26 w 48"/>
                <a:gd name="T15" fmla="*/ 11 h 39"/>
                <a:gd name="T16" fmla="*/ 27 w 48"/>
                <a:gd name="T17" fmla="*/ 12 h 39"/>
                <a:gd name="T18" fmla="*/ 26 w 48"/>
                <a:gd name="T19" fmla="*/ 29 h 39"/>
                <a:gd name="T20" fmla="*/ 35 w 48"/>
                <a:gd name="T21" fmla="*/ 15 h 39"/>
                <a:gd name="T22" fmla="*/ 36 w 48"/>
                <a:gd name="T23" fmla="*/ 14 h 39"/>
                <a:gd name="T24" fmla="*/ 37 w 48"/>
                <a:gd name="T25" fmla="*/ 31 h 39"/>
                <a:gd name="T26" fmla="*/ 42 w 48"/>
                <a:gd name="T27" fmla="*/ 18 h 39"/>
                <a:gd name="T28" fmla="*/ 48 w 48"/>
                <a:gd name="T29" fmla="*/ 39 h 39"/>
                <a:gd name="T30" fmla="*/ 48 w 48"/>
                <a:gd name="T31" fmla="*/ 38 h 39"/>
                <a:gd name="T32" fmla="*/ 48 w 48"/>
                <a:gd name="T33" fmla="*/ 29 h 39"/>
                <a:gd name="T34" fmla="*/ 36 w 48"/>
                <a:gd name="T35" fmla="*/ 8 h 39"/>
                <a:gd name="T36" fmla="*/ 36 w 48"/>
                <a:gd name="T37" fmla="*/ 8 h 39"/>
                <a:gd name="T38" fmla="*/ 36 w 48"/>
                <a:gd name="T39" fmla="*/ 8 h 39"/>
                <a:gd name="T40" fmla="*/ 29 w 48"/>
                <a:gd name="T41" fmla="*/ 2 h 39"/>
                <a:gd name="T42" fmla="*/ 29 w 48"/>
                <a:gd name="T43" fmla="*/ 2 h 39"/>
                <a:gd name="T44" fmla="*/ 29 w 48"/>
                <a:gd name="T45" fmla="*/ 2 h 39"/>
                <a:gd name="T46" fmla="*/ 24 w 48"/>
                <a:gd name="T4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" h="39">
                  <a:moveTo>
                    <a:pt x="24" y="0"/>
                  </a:moveTo>
                  <a:cubicBezTo>
                    <a:pt x="22" y="0"/>
                    <a:pt x="19" y="1"/>
                    <a:pt x="17" y="1"/>
                  </a:cubicBezTo>
                  <a:cubicBezTo>
                    <a:pt x="16" y="1"/>
                    <a:pt x="16" y="2"/>
                    <a:pt x="15" y="2"/>
                  </a:cubicBezTo>
                  <a:cubicBezTo>
                    <a:pt x="10" y="3"/>
                    <a:pt x="5" y="5"/>
                    <a:pt x="0" y="9"/>
                  </a:cubicBezTo>
                  <a:cubicBezTo>
                    <a:pt x="1" y="8"/>
                    <a:pt x="10" y="5"/>
                    <a:pt x="17" y="5"/>
                  </a:cubicBezTo>
                  <a:cubicBezTo>
                    <a:pt x="20" y="5"/>
                    <a:pt x="22" y="5"/>
                    <a:pt x="24" y="6"/>
                  </a:cubicBezTo>
                  <a:cubicBezTo>
                    <a:pt x="24" y="6"/>
                    <a:pt x="14" y="10"/>
                    <a:pt x="3" y="23"/>
                  </a:cubicBezTo>
                  <a:cubicBezTo>
                    <a:pt x="4" y="22"/>
                    <a:pt x="19" y="11"/>
                    <a:pt x="26" y="11"/>
                  </a:cubicBezTo>
                  <a:cubicBezTo>
                    <a:pt x="26" y="11"/>
                    <a:pt x="27" y="12"/>
                    <a:pt x="27" y="12"/>
                  </a:cubicBezTo>
                  <a:cubicBezTo>
                    <a:pt x="32" y="14"/>
                    <a:pt x="26" y="29"/>
                    <a:pt x="26" y="29"/>
                  </a:cubicBezTo>
                  <a:cubicBezTo>
                    <a:pt x="26" y="29"/>
                    <a:pt x="34" y="21"/>
                    <a:pt x="35" y="15"/>
                  </a:cubicBezTo>
                  <a:cubicBezTo>
                    <a:pt x="35" y="14"/>
                    <a:pt x="35" y="14"/>
                    <a:pt x="36" y="14"/>
                  </a:cubicBezTo>
                  <a:cubicBezTo>
                    <a:pt x="37" y="14"/>
                    <a:pt x="39" y="23"/>
                    <a:pt x="37" y="31"/>
                  </a:cubicBezTo>
                  <a:cubicBezTo>
                    <a:pt x="37" y="31"/>
                    <a:pt x="42" y="23"/>
                    <a:pt x="42" y="18"/>
                  </a:cubicBezTo>
                  <a:cubicBezTo>
                    <a:pt x="42" y="18"/>
                    <a:pt x="48" y="29"/>
                    <a:pt x="48" y="39"/>
                  </a:cubicBezTo>
                  <a:cubicBezTo>
                    <a:pt x="48" y="39"/>
                    <a:pt x="48" y="38"/>
                    <a:pt x="48" y="38"/>
                  </a:cubicBezTo>
                  <a:cubicBezTo>
                    <a:pt x="48" y="35"/>
                    <a:pt x="48" y="32"/>
                    <a:pt x="48" y="29"/>
                  </a:cubicBezTo>
                  <a:cubicBezTo>
                    <a:pt x="46" y="12"/>
                    <a:pt x="40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2" y="8"/>
                    <a:pt x="32" y="5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1"/>
                    <a:pt x="26" y="0"/>
                    <a:pt x="24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1070">
              <a:extLst>
                <a:ext uri="{FF2B5EF4-FFF2-40B4-BE49-F238E27FC236}">
                  <a16:creationId xmlns:a16="http://schemas.microsoft.com/office/drawing/2014/main" id="{D1318055-0857-4518-B79C-EA7DF387B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79151" y="1158876"/>
              <a:ext cx="111125" cy="201613"/>
            </a:xfrm>
            <a:custGeom>
              <a:avLst/>
              <a:gdLst>
                <a:gd name="T0" fmla="*/ 13 w 34"/>
                <a:gd name="T1" fmla="*/ 0 h 61"/>
                <a:gd name="T2" fmla="*/ 26 w 34"/>
                <a:gd name="T3" fmla="*/ 22 h 61"/>
                <a:gd name="T4" fmla="*/ 25 w 34"/>
                <a:gd name="T5" fmla="*/ 23 h 61"/>
                <a:gd name="T6" fmla="*/ 24 w 34"/>
                <a:gd name="T7" fmla="*/ 23 h 61"/>
                <a:gd name="T8" fmla="*/ 1 w 34"/>
                <a:gd name="T9" fmla="*/ 8 h 61"/>
                <a:gd name="T10" fmla="*/ 22 w 34"/>
                <a:gd name="T11" fmla="*/ 31 h 61"/>
                <a:gd name="T12" fmla="*/ 16 w 34"/>
                <a:gd name="T13" fmla="*/ 34 h 61"/>
                <a:gd name="T14" fmla="*/ 4 w 34"/>
                <a:gd name="T15" fmla="*/ 32 h 61"/>
                <a:gd name="T16" fmla="*/ 20 w 34"/>
                <a:gd name="T17" fmla="*/ 39 h 61"/>
                <a:gd name="T18" fmla="*/ 21 w 34"/>
                <a:gd name="T19" fmla="*/ 39 h 61"/>
                <a:gd name="T20" fmla="*/ 25 w 34"/>
                <a:gd name="T21" fmla="*/ 41 h 61"/>
                <a:gd name="T22" fmla="*/ 9 w 34"/>
                <a:gd name="T23" fmla="*/ 45 h 61"/>
                <a:gd name="T24" fmla="*/ 0 w 34"/>
                <a:gd name="T25" fmla="*/ 43 h 61"/>
                <a:gd name="T26" fmla="*/ 17 w 34"/>
                <a:gd name="T27" fmla="*/ 49 h 61"/>
                <a:gd name="T28" fmla="*/ 20 w 34"/>
                <a:gd name="T29" fmla="*/ 48 h 61"/>
                <a:gd name="T30" fmla="*/ 21 w 34"/>
                <a:gd name="T31" fmla="*/ 48 h 61"/>
                <a:gd name="T32" fmla="*/ 24 w 34"/>
                <a:gd name="T33" fmla="*/ 50 h 61"/>
                <a:gd name="T34" fmla="*/ 8 w 34"/>
                <a:gd name="T35" fmla="*/ 61 h 61"/>
                <a:gd name="T36" fmla="*/ 31 w 34"/>
                <a:gd name="T37" fmla="*/ 47 h 61"/>
                <a:gd name="T38" fmla="*/ 31 w 34"/>
                <a:gd name="T39" fmla="*/ 46 h 61"/>
                <a:gd name="T40" fmla="*/ 30 w 34"/>
                <a:gd name="T41" fmla="*/ 41 h 61"/>
                <a:gd name="T42" fmla="*/ 32 w 34"/>
                <a:gd name="T43" fmla="*/ 38 h 61"/>
                <a:gd name="T44" fmla="*/ 34 w 34"/>
                <a:gd name="T45" fmla="*/ 32 h 61"/>
                <a:gd name="T46" fmla="*/ 27 w 34"/>
                <a:gd name="T47" fmla="*/ 15 h 61"/>
                <a:gd name="T48" fmla="*/ 13 w 34"/>
                <a:gd name="T4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61">
                  <a:moveTo>
                    <a:pt x="13" y="0"/>
                  </a:moveTo>
                  <a:cubicBezTo>
                    <a:pt x="14" y="1"/>
                    <a:pt x="24" y="13"/>
                    <a:pt x="26" y="22"/>
                  </a:cubicBezTo>
                  <a:cubicBezTo>
                    <a:pt x="26" y="22"/>
                    <a:pt x="26" y="23"/>
                    <a:pt x="25" y="23"/>
                  </a:cubicBezTo>
                  <a:cubicBezTo>
                    <a:pt x="25" y="23"/>
                    <a:pt x="24" y="23"/>
                    <a:pt x="24" y="23"/>
                  </a:cubicBezTo>
                  <a:cubicBezTo>
                    <a:pt x="20" y="19"/>
                    <a:pt x="12" y="11"/>
                    <a:pt x="1" y="8"/>
                  </a:cubicBezTo>
                  <a:cubicBezTo>
                    <a:pt x="1" y="8"/>
                    <a:pt x="23" y="25"/>
                    <a:pt x="22" y="31"/>
                  </a:cubicBezTo>
                  <a:cubicBezTo>
                    <a:pt x="22" y="33"/>
                    <a:pt x="19" y="34"/>
                    <a:pt x="16" y="34"/>
                  </a:cubicBezTo>
                  <a:cubicBezTo>
                    <a:pt x="11" y="34"/>
                    <a:pt x="4" y="32"/>
                    <a:pt x="4" y="32"/>
                  </a:cubicBezTo>
                  <a:cubicBezTo>
                    <a:pt x="4" y="32"/>
                    <a:pt x="14" y="39"/>
                    <a:pt x="20" y="39"/>
                  </a:cubicBezTo>
                  <a:cubicBezTo>
                    <a:pt x="20" y="39"/>
                    <a:pt x="21" y="39"/>
                    <a:pt x="21" y="39"/>
                  </a:cubicBezTo>
                  <a:cubicBezTo>
                    <a:pt x="21" y="39"/>
                    <a:pt x="26" y="39"/>
                    <a:pt x="25" y="41"/>
                  </a:cubicBezTo>
                  <a:cubicBezTo>
                    <a:pt x="24" y="43"/>
                    <a:pt x="16" y="45"/>
                    <a:pt x="9" y="45"/>
                  </a:cubicBezTo>
                  <a:cubicBezTo>
                    <a:pt x="6" y="45"/>
                    <a:pt x="3" y="44"/>
                    <a:pt x="0" y="43"/>
                  </a:cubicBezTo>
                  <a:cubicBezTo>
                    <a:pt x="1" y="44"/>
                    <a:pt x="10" y="49"/>
                    <a:pt x="17" y="49"/>
                  </a:cubicBezTo>
                  <a:cubicBezTo>
                    <a:pt x="18" y="49"/>
                    <a:pt x="19" y="49"/>
                    <a:pt x="20" y="48"/>
                  </a:cubicBezTo>
                  <a:cubicBezTo>
                    <a:pt x="20" y="48"/>
                    <a:pt x="21" y="48"/>
                    <a:pt x="21" y="48"/>
                  </a:cubicBezTo>
                  <a:cubicBezTo>
                    <a:pt x="22" y="48"/>
                    <a:pt x="24" y="49"/>
                    <a:pt x="24" y="50"/>
                  </a:cubicBezTo>
                  <a:cubicBezTo>
                    <a:pt x="25" y="51"/>
                    <a:pt x="14" y="59"/>
                    <a:pt x="8" y="61"/>
                  </a:cubicBezTo>
                  <a:cubicBezTo>
                    <a:pt x="21" y="58"/>
                    <a:pt x="31" y="51"/>
                    <a:pt x="31" y="47"/>
                  </a:cubicBezTo>
                  <a:cubicBezTo>
                    <a:pt x="31" y="47"/>
                    <a:pt x="31" y="47"/>
                    <a:pt x="31" y="46"/>
                  </a:cubicBezTo>
                  <a:cubicBezTo>
                    <a:pt x="31" y="44"/>
                    <a:pt x="30" y="42"/>
                    <a:pt x="30" y="41"/>
                  </a:cubicBezTo>
                  <a:cubicBezTo>
                    <a:pt x="30" y="40"/>
                    <a:pt x="31" y="39"/>
                    <a:pt x="32" y="38"/>
                  </a:cubicBezTo>
                  <a:cubicBezTo>
                    <a:pt x="33" y="37"/>
                    <a:pt x="34" y="35"/>
                    <a:pt x="34" y="32"/>
                  </a:cubicBezTo>
                  <a:cubicBezTo>
                    <a:pt x="34" y="28"/>
                    <a:pt x="32" y="22"/>
                    <a:pt x="27" y="15"/>
                  </a:cubicBezTo>
                  <a:cubicBezTo>
                    <a:pt x="23" y="10"/>
                    <a:pt x="19" y="5"/>
                    <a:pt x="13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1071">
              <a:extLst>
                <a:ext uri="{FF2B5EF4-FFF2-40B4-BE49-F238E27FC236}">
                  <a16:creationId xmlns:a16="http://schemas.microsoft.com/office/drawing/2014/main" id="{C0D1E28A-AD85-4F18-B38A-75C830BAD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0863" y="1463676"/>
              <a:ext cx="176213" cy="115888"/>
            </a:xfrm>
            <a:custGeom>
              <a:avLst/>
              <a:gdLst>
                <a:gd name="T0" fmla="*/ 18 w 53"/>
                <a:gd name="T1" fmla="*/ 0 h 35"/>
                <a:gd name="T2" fmla="*/ 23 w 53"/>
                <a:gd name="T3" fmla="*/ 20 h 35"/>
                <a:gd name="T4" fmla="*/ 21 w 53"/>
                <a:gd name="T5" fmla="*/ 28 h 35"/>
                <a:gd name="T6" fmla="*/ 0 w 53"/>
                <a:gd name="T7" fmla="*/ 6 h 35"/>
                <a:gd name="T8" fmla="*/ 16 w 53"/>
                <a:gd name="T9" fmla="*/ 30 h 35"/>
                <a:gd name="T10" fmla="*/ 0 w 53"/>
                <a:gd name="T11" fmla="*/ 21 h 35"/>
                <a:gd name="T12" fmla="*/ 24 w 53"/>
                <a:gd name="T13" fmla="*/ 35 h 35"/>
                <a:gd name="T14" fmla="*/ 26 w 53"/>
                <a:gd name="T15" fmla="*/ 35 h 35"/>
                <a:gd name="T16" fmla="*/ 33 w 53"/>
                <a:gd name="T17" fmla="*/ 30 h 35"/>
                <a:gd name="T18" fmla="*/ 34 w 53"/>
                <a:gd name="T19" fmla="*/ 31 h 35"/>
                <a:gd name="T20" fmla="*/ 36 w 53"/>
                <a:gd name="T21" fmla="*/ 31 h 35"/>
                <a:gd name="T22" fmla="*/ 51 w 53"/>
                <a:gd name="T23" fmla="*/ 13 h 35"/>
                <a:gd name="T24" fmla="*/ 53 w 53"/>
                <a:gd name="T25" fmla="*/ 5 h 35"/>
                <a:gd name="T26" fmla="*/ 43 w 53"/>
                <a:gd name="T27" fmla="*/ 22 h 35"/>
                <a:gd name="T28" fmla="*/ 45 w 53"/>
                <a:gd name="T29" fmla="*/ 2 h 35"/>
                <a:gd name="T30" fmla="*/ 36 w 53"/>
                <a:gd name="T31" fmla="*/ 23 h 35"/>
                <a:gd name="T32" fmla="*/ 35 w 53"/>
                <a:gd name="T33" fmla="*/ 23 h 35"/>
                <a:gd name="T34" fmla="*/ 31 w 53"/>
                <a:gd name="T35" fmla="*/ 3 h 35"/>
                <a:gd name="T36" fmla="*/ 29 w 53"/>
                <a:gd name="T37" fmla="*/ 23 h 35"/>
                <a:gd name="T38" fmla="*/ 29 w 53"/>
                <a:gd name="T39" fmla="*/ 23 h 35"/>
                <a:gd name="T40" fmla="*/ 18 w 53"/>
                <a:gd name="T4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3" h="35">
                  <a:moveTo>
                    <a:pt x="18" y="0"/>
                  </a:moveTo>
                  <a:cubicBezTo>
                    <a:pt x="19" y="3"/>
                    <a:pt x="22" y="15"/>
                    <a:pt x="23" y="20"/>
                  </a:cubicBezTo>
                  <a:cubicBezTo>
                    <a:pt x="24" y="26"/>
                    <a:pt x="21" y="28"/>
                    <a:pt x="21" y="28"/>
                  </a:cubicBezTo>
                  <a:cubicBezTo>
                    <a:pt x="13" y="26"/>
                    <a:pt x="0" y="6"/>
                    <a:pt x="0" y="6"/>
                  </a:cubicBezTo>
                  <a:cubicBezTo>
                    <a:pt x="4" y="20"/>
                    <a:pt x="16" y="30"/>
                    <a:pt x="16" y="30"/>
                  </a:cubicBezTo>
                  <a:cubicBezTo>
                    <a:pt x="9" y="28"/>
                    <a:pt x="1" y="22"/>
                    <a:pt x="0" y="21"/>
                  </a:cubicBezTo>
                  <a:cubicBezTo>
                    <a:pt x="9" y="31"/>
                    <a:pt x="19" y="35"/>
                    <a:pt x="24" y="35"/>
                  </a:cubicBezTo>
                  <a:cubicBezTo>
                    <a:pt x="25" y="35"/>
                    <a:pt x="26" y="35"/>
                    <a:pt x="26" y="35"/>
                  </a:cubicBezTo>
                  <a:cubicBezTo>
                    <a:pt x="30" y="33"/>
                    <a:pt x="30" y="30"/>
                    <a:pt x="33" y="30"/>
                  </a:cubicBezTo>
                  <a:cubicBezTo>
                    <a:pt x="33" y="30"/>
                    <a:pt x="34" y="31"/>
                    <a:pt x="34" y="31"/>
                  </a:cubicBezTo>
                  <a:cubicBezTo>
                    <a:pt x="35" y="31"/>
                    <a:pt x="35" y="31"/>
                    <a:pt x="36" y="31"/>
                  </a:cubicBezTo>
                  <a:cubicBezTo>
                    <a:pt x="40" y="31"/>
                    <a:pt x="46" y="27"/>
                    <a:pt x="51" y="13"/>
                  </a:cubicBezTo>
                  <a:cubicBezTo>
                    <a:pt x="52" y="11"/>
                    <a:pt x="53" y="8"/>
                    <a:pt x="53" y="5"/>
                  </a:cubicBezTo>
                  <a:cubicBezTo>
                    <a:pt x="51" y="11"/>
                    <a:pt x="43" y="22"/>
                    <a:pt x="43" y="22"/>
                  </a:cubicBezTo>
                  <a:cubicBezTo>
                    <a:pt x="44" y="18"/>
                    <a:pt x="45" y="6"/>
                    <a:pt x="45" y="2"/>
                  </a:cubicBezTo>
                  <a:cubicBezTo>
                    <a:pt x="44" y="9"/>
                    <a:pt x="38" y="23"/>
                    <a:pt x="36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6"/>
                    <a:pt x="31" y="3"/>
                  </a:cubicBezTo>
                  <a:cubicBezTo>
                    <a:pt x="31" y="6"/>
                    <a:pt x="32" y="23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6" y="22"/>
                    <a:pt x="20" y="4"/>
                    <a:pt x="1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1072">
              <a:extLst>
                <a:ext uri="{FF2B5EF4-FFF2-40B4-BE49-F238E27FC236}">
                  <a16:creationId xmlns:a16="http://schemas.microsoft.com/office/drawing/2014/main" id="{9460701A-F40C-49B2-A28B-8065AF4C6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6388" y="1344613"/>
              <a:ext cx="11113" cy="3175"/>
            </a:xfrm>
            <a:custGeom>
              <a:avLst/>
              <a:gdLst>
                <a:gd name="T0" fmla="*/ 3 w 3"/>
                <a:gd name="T1" fmla="*/ 0 h 1"/>
                <a:gd name="T2" fmla="*/ 0 w 3"/>
                <a:gd name="T3" fmla="*/ 1 h 1"/>
                <a:gd name="T4" fmla="*/ 3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3" y="1"/>
                    <a:pt x="2" y="1"/>
                    <a:pt x="0" y="1"/>
                  </a:cubicBezTo>
                  <a:cubicBezTo>
                    <a:pt x="2" y="1"/>
                    <a:pt x="3" y="1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1073">
              <a:extLst>
                <a:ext uri="{FF2B5EF4-FFF2-40B4-BE49-F238E27FC236}">
                  <a16:creationId xmlns:a16="http://schemas.microsoft.com/office/drawing/2014/main" id="{B4AF02F0-90FB-47B1-9177-0727812C8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8913" y="1212851"/>
              <a:ext cx="131763" cy="201613"/>
            </a:xfrm>
            <a:custGeom>
              <a:avLst/>
              <a:gdLst>
                <a:gd name="T0" fmla="*/ 16 w 40"/>
                <a:gd name="T1" fmla="*/ 0 h 61"/>
                <a:gd name="T2" fmla="*/ 5 w 40"/>
                <a:gd name="T3" fmla="*/ 14 h 61"/>
                <a:gd name="T4" fmla="*/ 1 w 40"/>
                <a:gd name="T5" fmla="*/ 23 h 61"/>
                <a:gd name="T6" fmla="*/ 0 w 40"/>
                <a:gd name="T7" fmla="*/ 27 h 61"/>
                <a:gd name="T8" fmla="*/ 0 w 40"/>
                <a:gd name="T9" fmla="*/ 31 h 61"/>
                <a:gd name="T10" fmla="*/ 3 w 40"/>
                <a:gd name="T11" fmla="*/ 38 h 61"/>
                <a:gd name="T12" fmla="*/ 5 w 40"/>
                <a:gd name="T13" fmla="*/ 42 h 61"/>
                <a:gd name="T14" fmla="*/ 5 w 40"/>
                <a:gd name="T15" fmla="*/ 45 h 61"/>
                <a:gd name="T16" fmla="*/ 5 w 40"/>
                <a:gd name="T17" fmla="*/ 47 h 61"/>
                <a:gd name="T18" fmla="*/ 40 w 40"/>
                <a:gd name="T19" fmla="*/ 61 h 61"/>
                <a:gd name="T20" fmla="*/ 40 w 40"/>
                <a:gd name="T21" fmla="*/ 61 h 61"/>
                <a:gd name="T22" fmla="*/ 19 w 40"/>
                <a:gd name="T23" fmla="*/ 51 h 61"/>
                <a:gd name="T24" fmla="*/ 35 w 40"/>
                <a:gd name="T25" fmla="*/ 42 h 61"/>
                <a:gd name="T26" fmla="*/ 20 w 40"/>
                <a:gd name="T27" fmla="*/ 44 h 61"/>
                <a:gd name="T28" fmla="*/ 17 w 40"/>
                <a:gd name="T29" fmla="*/ 43 h 61"/>
                <a:gd name="T30" fmla="*/ 36 w 40"/>
                <a:gd name="T31" fmla="*/ 29 h 61"/>
                <a:gd name="T32" fmla="*/ 15 w 40"/>
                <a:gd name="T33" fmla="*/ 36 h 61"/>
                <a:gd name="T34" fmla="*/ 14 w 40"/>
                <a:gd name="T35" fmla="*/ 36 h 61"/>
                <a:gd name="T36" fmla="*/ 28 w 40"/>
                <a:gd name="T37" fmla="*/ 14 h 61"/>
                <a:gd name="T38" fmla="*/ 10 w 40"/>
                <a:gd name="T39" fmla="*/ 27 h 61"/>
                <a:gd name="T40" fmla="*/ 7 w 40"/>
                <a:gd name="T41" fmla="*/ 26 h 61"/>
                <a:gd name="T42" fmla="*/ 16 w 40"/>
                <a:gd name="T4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61">
                  <a:moveTo>
                    <a:pt x="16" y="0"/>
                  </a:moveTo>
                  <a:cubicBezTo>
                    <a:pt x="12" y="4"/>
                    <a:pt x="8" y="10"/>
                    <a:pt x="5" y="14"/>
                  </a:cubicBezTo>
                  <a:cubicBezTo>
                    <a:pt x="3" y="18"/>
                    <a:pt x="2" y="21"/>
                    <a:pt x="1" y="23"/>
                  </a:cubicBezTo>
                  <a:cubicBezTo>
                    <a:pt x="1" y="25"/>
                    <a:pt x="0" y="26"/>
                    <a:pt x="0" y="27"/>
                  </a:cubicBezTo>
                  <a:cubicBezTo>
                    <a:pt x="0" y="28"/>
                    <a:pt x="0" y="29"/>
                    <a:pt x="0" y="31"/>
                  </a:cubicBezTo>
                  <a:cubicBezTo>
                    <a:pt x="0" y="35"/>
                    <a:pt x="1" y="37"/>
                    <a:pt x="3" y="38"/>
                  </a:cubicBezTo>
                  <a:cubicBezTo>
                    <a:pt x="5" y="39"/>
                    <a:pt x="5" y="40"/>
                    <a:pt x="5" y="42"/>
                  </a:cubicBezTo>
                  <a:cubicBezTo>
                    <a:pt x="5" y="43"/>
                    <a:pt x="5" y="44"/>
                    <a:pt x="5" y="45"/>
                  </a:cubicBezTo>
                  <a:cubicBezTo>
                    <a:pt x="5" y="45"/>
                    <a:pt x="5" y="46"/>
                    <a:pt x="5" y="47"/>
                  </a:cubicBezTo>
                  <a:cubicBezTo>
                    <a:pt x="6" y="51"/>
                    <a:pt x="22" y="61"/>
                    <a:pt x="40" y="61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33" y="60"/>
                    <a:pt x="24" y="56"/>
                    <a:pt x="19" y="51"/>
                  </a:cubicBezTo>
                  <a:cubicBezTo>
                    <a:pt x="16" y="48"/>
                    <a:pt x="28" y="44"/>
                    <a:pt x="35" y="42"/>
                  </a:cubicBezTo>
                  <a:cubicBezTo>
                    <a:pt x="31" y="43"/>
                    <a:pt x="24" y="44"/>
                    <a:pt x="20" y="44"/>
                  </a:cubicBezTo>
                  <a:cubicBezTo>
                    <a:pt x="18" y="44"/>
                    <a:pt x="17" y="44"/>
                    <a:pt x="17" y="43"/>
                  </a:cubicBezTo>
                  <a:cubicBezTo>
                    <a:pt x="16" y="40"/>
                    <a:pt x="35" y="30"/>
                    <a:pt x="36" y="29"/>
                  </a:cubicBezTo>
                  <a:cubicBezTo>
                    <a:pt x="35" y="30"/>
                    <a:pt x="20" y="36"/>
                    <a:pt x="15" y="36"/>
                  </a:cubicBezTo>
                  <a:cubicBezTo>
                    <a:pt x="15" y="36"/>
                    <a:pt x="14" y="36"/>
                    <a:pt x="14" y="36"/>
                  </a:cubicBezTo>
                  <a:cubicBezTo>
                    <a:pt x="11" y="34"/>
                    <a:pt x="25" y="18"/>
                    <a:pt x="28" y="14"/>
                  </a:cubicBezTo>
                  <a:cubicBezTo>
                    <a:pt x="26" y="17"/>
                    <a:pt x="16" y="27"/>
                    <a:pt x="10" y="27"/>
                  </a:cubicBezTo>
                  <a:cubicBezTo>
                    <a:pt x="9" y="27"/>
                    <a:pt x="8" y="27"/>
                    <a:pt x="7" y="26"/>
                  </a:cubicBezTo>
                  <a:cubicBezTo>
                    <a:pt x="3" y="20"/>
                    <a:pt x="15" y="1"/>
                    <a:pt x="1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1074">
              <a:extLst>
                <a:ext uri="{FF2B5EF4-FFF2-40B4-BE49-F238E27FC236}">
                  <a16:creationId xmlns:a16="http://schemas.microsoft.com/office/drawing/2014/main" id="{D1E076D0-50DF-48FD-BCC5-6C6CE6D1C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8976" y="1122363"/>
              <a:ext cx="228600" cy="215900"/>
            </a:xfrm>
            <a:custGeom>
              <a:avLst/>
              <a:gdLst>
                <a:gd name="T0" fmla="*/ 66 w 69"/>
                <a:gd name="T1" fmla="*/ 51 h 65"/>
                <a:gd name="T2" fmla="*/ 49 w 69"/>
                <a:gd name="T3" fmla="*/ 64 h 65"/>
                <a:gd name="T4" fmla="*/ 6 w 69"/>
                <a:gd name="T5" fmla="*/ 40 h 65"/>
                <a:gd name="T6" fmla="*/ 6 w 69"/>
                <a:gd name="T7" fmla="*/ 40 h 65"/>
                <a:gd name="T8" fmla="*/ 1 w 69"/>
                <a:gd name="T9" fmla="*/ 14 h 65"/>
                <a:gd name="T10" fmla="*/ 2 w 69"/>
                <a:gd name="T11" fmla="*/ 4 h 65"/>
                <a:gd name="T12" fmla="*/ 6 w 69"/>
                <a:gd name="T13" fmla="*/ 7 h 65"/>
                <a:gd name="T14" fmla="*/ 10 w 69"/>
                <a:gd name="T15" fmla="*/ 9 h 65"/>
                <a:gd name="T16" fmla="*/ 9 w 69"/>
                <a:gd name="T17" fmla="*/ 3 h 65"/>
                <a:gd name="T18" fmla="*/ 17 w 69"/>
                <a:gd name="T19" fmla="*/ 2 h 65"/>
                <a:gd name="T20" fmla="*/ 39 w 69"/>
                <a:gd name="T21" fmla="*/ 9 h 65"/>
                <a:gd name="T22" fmla="*/ 39 w 69"/>
                <a:gd name="T23" fmla="*/ 9 h 65"/>
                <a:gd name="T24" fmla="*/ 66 w 69"/>
                <a:gd name="T25" fmla="*/ 5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65">
                  <a:moveTo>
                    <a:pt x="66" y="51"/>
                  </a:moveTo>
                  <a:cubicBezTo>
                    <a:pt x="63" y="65"/>
                    <a:pt x="49" y="64"/>
                    <a:pt x="49" y="64"/>
                  </a:cubicBezTo>
                  <a:cubicBezTo>
                    <a:pt x="24" y="65"/>
                    <a:pt x="12" y="53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0" y="27"/>
                    <a:pt x="1" y="14"/>
                    <a:pt x="1" y="14"/>
                  </a:cubicBezTo>
                  <a:cubicBezTo>
                    <a:pt x="1" y="14"/>
                    <a:pt x="0" y="5"/>
                    <a:pt x="2" y="4"/>
                  </a:cubicBezTo>
                  <a:cubicBezTo>
                    <a:pt x="3" y="4"/>
                    <a:pt x="5" y="6"/>
                    <a:pt x="6" y="7"/>
                  </a:cubicBezTo>
                  <a:cubicBezTo>
                    <a:pt x="8" y="8"/>
                    <a:pt x="9" y="9"/>
                    <a:pt x="10" y="9"/>
                  </a:cubicBezTo>
                  <a:cubicBezTo>
                    <a:pt x="11" y="9"/>
                    <a:pt x="9" y="7"/>
                    <a:pt x="9" y="3"/>
                  </a:cubicBezTo>
                  <a:cubicBezTo>
                    <a:pt x="8" y="0"/>
                    <a:pt x="17" y="2"/>
                    <a:pt x="17" y="2"/>
                  </a:cubicBezTo>
                  <a:cubicBezTo>
                    <a:pt x="25" y="4"/>
                    <a:pt x="33" y="6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65" y="20"/>
                    <a:pt x="69" y="40"/>
                    <a:pt x="66" y="5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1075">
              <a:extLst>
                <a:ext uri="{FF2B5EF4-FFF2-40B4-BE49-F238E27FC236}">
                  <a16:creationId xmlns:a16="http://schemas.microsoft.com/office/drawing/2014/main" id="{4B309728-CF8E-417B-B8B2-F1BA3B1F2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13" y="1152526"/>
              <a:ext cx="200025" cy="182563"/>
            </a:xfrm>
            <a:custGeom>
              <a:avLst/>
              <a:gdLst>
                <a:gd name="T0" fmla="*/ 33 w 61"/>
                <a:gd name="T1" fmla="*/ 0 h 55"/>
                <a:gd name="T2" fmla="*/ 53 w 61"/>
                <a:gd name="T3" fmla="*/ 24 h 55"/>
                <a:gd name="T4" fmla="*/ 35 w 61"/>
                <a:gd name="T5" fmla="*/ 13 h 55"/>
                <a:gd name="T6" fmla="*/ 35 w 61"/>
                <a:gd name="T7" fmla="*/ 13 h 55"/>
                <a:gd name="T8" fmla="*/ 51 w 61"/>
                <a:gd name="T9" fmla="*/ 37 h 55"/>
                <a:gd name="T10" fmla="*/ 48 w 61"/>
                <a:gd name="T11" fmla="*/ 36 h 55"/>
                <a:gd name="T12" fmla="*/ 32 w 61"/>
                <a:gd name="T13" fmla="*/ 28 h 55"/>
                <a:gd name="T14" fmla="*/ 40 w 61"/>
                <a:gd name="T15" fmla="*/ 42 h 55"/>
                <a:gd name="T16" fmla="*/ 39 w 61"/>
                <a:gd name="T17" fmla="*/ 42 h 55"/>
                <a:gd name="T18" fmla="*/ 17 w 61"/>
                <a:gd name="T19" fmla="*/ 31 h 55"/>
                <a:gd name="T20" fmla="*/ 31 w 61"/>
                <a:gd name="T21" fmla="*/ 50 h 55"/>
                <a:gd name="T22" fmla="*/ 30 w 61"/>
                <a:gd name="T23" fmla="*/ 50 h 55"/>
                <a:gd name="T24" fmla="*/ 0 w 61"/>
                <a:gd name="T25" fmla="*/ 31 h 55"/>
                <a:gd name="T26" fmla="*/ 40 w 61"/>
                <a:gd name="T27" fmla="*/ 55 h 55"/>
                <a:gd name="T28" fmla="*/ 43 w 61"/>
                <a:gd name="T29" fmla="*/ 55 h 55"/>
                <a:gd name="T30" fmla="*/ 43 w 61"/>
                <a:gd name="T31" fmla="*/ 55 h 55"/>
                <a:gd name="T32" fmla="*/ 60 w 61"/>
                <a:gd name="T33" fmla="*/ 42 h 55"/>
                <a:gd name="T34" fmla="*/ 61 w 61"/>
                <a:gd name="T35" fmla="*/ 36 h 55"/>
                <a:gd name="T36" fmla="*/ 33 w 61"/>
                <a:gd name="T3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" h="55">
                  <a:moveTo>
                    <a:pt x="33" y="0"/>
                  </a:moveTo>
                  <a:cubicBezTo>
                    <a:pt x="46" y="9"/>
                    <a:pt x="53" y="23"/>
                    <a:pt x="53" y="24"/>
                  </a:cubicBezTo>
                  <a:cubicBezTo>
                    <a:pt x="45" y="14"/>
                    <a:pt x="37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48" y="19"/>
                    <a:pt x="54" y="37"/>
                    <a:pt x="51" y="37"/>
                  </a:cubicBezTo>
                  <a:cubicBezTo>
                    <a:pt x="50" y="37"/>
                    <a:pt x="49" y="37"/>
                    <a:pt x="48" y="36"/>
                  </a:cubicBezTo>
                  <a:cubicBezTo>
                    <a:pt x="41" y="29"/>
                    <a:pt x="32" y="28"/>
                    <a:pt x="32" y="28"/>
                  </a:cubicBezTo>
                  <a:cubicBezTo>
                    <a:pt x="36" y="29"/>
                    <a:pt x="46" y="39"/>
                    <a:pt x="40" y="42"/>
                  </a:cubicBezTo>
                  <a:cubicBezTo>
                    <a:pt x="40" y="42"/>
                    <a:pt x="39" y="42"/>
                    <a:pt x="39" y="42"/>
                  </a:cubicBezTo>
                  <a:cubicBezTo>
                    <a:pt x="32" y="42"/>
                    <a:pt x="18" y="32"/>
                    <a:pt x="17" y="31"/>
                  </a:cubicBezTo>
                  <a:cubicBezTo>
                    <a:pt x="24" y="43"/>
                    <a:pt x="46" y="49"/>
                    <a:pt x="31" y="50"/>
                  </a:cubicBezTo>
                  <a:cubicBezTo>
                    <a:pt x="31" y="50"/>
                    <a:pt x="30" y="50"/>
                    <a:pt x="30" y="50"/>
                  </a:cubicBezTo>
                  <a:cubicBezTo>
                    <a:pt x="16" y="50"/>
                    <a:pt x="2" y="32"/>
                    <a:pt x="0" y="31"/>
                  </a:cubicBezTo>
                  <a:cubicBezTo>
                    <a:pt x="6" y="43"/>
                    <a:pt x="17" y="55"/>
                    <a:pt x="40" y="55"/>
                  </a:cubicBezTo>
                  <a:cubicBezTo>
                    <a:pt x="41" y="55"/>
                    <a:pt x="42" y="55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6" y="55"/>
                    <a:pt x="58" y="54"/>
                    <a:pt x="60" y="42"/>
                  </a:cubicBezTo>
                  <a:cubicBezTo>
                    <a:pt x="61" y="40"/>
                    <a:pt x="61" y="38"/>
                    <a:pt x="61" y="36"/>
                  </a:cubicBezTo>
                  <a:cubicBezTo>
                    <a:pt x="61" y="25"/>
                    <a:pt x="55" y="9"/>
                    <a:pt x="33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1076">
              <a:extLst>
                <a:ext uri="{FF2B5EF4-FFF2-40B4-BE49-F238E27FC236}">
                  <a16:creationId xmlns:a16="http://schemas.microsoft.com/office/drawing/2014/main" id="{6EE127ED-C8EF-4954-89B4-0159374AE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1376" y="1268413"/>
              <a:ext cx="76200" cy="73025"/>
            </a:xfrm>
            <a:custGeom>
              <a:avLst/>
              <a:gdLst>
                <a:gd name="T0" fmla="*/ 0 w 23"/>
                <a:gd name="T1" fmla="*/ 20 h 22"/>
                <a:gd name="T2" fmla="*/ 15 w 23"/>
                <a:gd name="T3" fmla="*/ 19 h 22"/>
                <a:gd name="T4" fmla="*/ 19 w 23"/>
                <a:gd name="T5" fmla="*/ 19 h 22"/>
                <a:gd name="T6" fmla="*/ 20 w 23"/>
                <a:gd name="T7" fmla="*/ 15 h 22"/>
                <a:gd name="T8" fmla="*/ 21 w 23"/>
                <a:gd name="T9" fmla="*/ 0 h 22"/>
                <a:gd name="T10" fmla="*/ 18 w 23"/>
                <a:gd name="T11" fmla="*/ 10 h 22"/>
                <a:gd name="T12" fmla="*/ 16 w 23"/>
                <a:gd name="T13" fmla="*/ 3 h 22"/>
                <a:gd name="T14" fmla="*/ 16 w 23"/>
                <a:gd name="T15" fmla="*/ 13 h 22"/>
                <a:gd name="T16" fmla="*/ 7 w 23"/>
                <a:gd name="T17" fmla="*/ 12 h 22"/>
                <a:gd name="T18" fmla="*/ 12 w 23"/>
                <a:gd name="T19" fmla="*/ 17 h 22"/>
                <a:gd name="T20" fmla="*/ 0 w 23"/>
                <a:gd name="T2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2">
                  <a:moveTo>
                    <a:pt x="0" y="20"/>
                  </a:moveTo>
                  <a:cubicBezTo>
                    <a:pt x="0" y="20"/>
                    <a:pt x="7" y="22"/>
                    <a:pt x="15" y="19"/>
                  </a:cubicBezTo>
                  <a:cubicBezTo>
                    <a:pt x="15" y="19"/>
                    <a:pt x="16" y="20"/>
                    <a:pt x="19" y="19"/>
                  </a:cubicBezTo>
                  <a:cubicBezTo>
                    <a:pt x="21" y="18"/>
                    <a:pt x="20" y="17"/>
                    <a:pt x="20" y="15"/>
                  </a:cubicBezTo>
                  <a:cubicBezTo>
                    <a:pt x="21" y="13"/>
                    <a:pt x="23" y="7"/>
                    <a:pt x="21" y="0"/>
                  </a:cubicBezTo>
                  <a:cubicBezTo>
                    <a:pt x="21" y="0"/>
                    <a:pt x="20" y="7"/>
                    <a:pt x="18" y="10"/>
                  </a:cubicBezTo>
                  <a:cubicBezTo>
                    <a:pt x="18" y="10"/>
                    <a:pt x="17" y="6"/>
                    <a:pt x="16" y="3"/>
                  </a:cubicBezTo>
                  <a:cubicBezTo>
                    <a:pt x="16" y="3"/>
                    <a:pt x="17" y="11"/>
                    <a:pt x="16" y="13"/>
                  </a:cubicBezTo>
                  <a:cubicBezTo>
                    <a:pt x="14" y="16"/>
                    <a:pt x="7" y="12"/>
                    <a:pt x="7" y="12"/>
                  </a:cubicBezTo>
                  <a:cubicBezTo>
                    <a:pt x="7" y="12"/>
                    <a:pt x="10" y="17"/>
                    <a:pt x="12" y="17"/>
                  </a:cubicBezTo>
                  <a:cubicBezTo>
                    <a:pt x="12" y="17"/>
                    <a:pt x="8" y="20"/>
                    <a:pt x="0" y="20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1077">
              <a:extLst>
                <a:ext uri="{FF2B5EF4-FFF2-40B4-BE49-F238E27FC236}">
                  <a16:creationId xmlns:a16="http://schemas.microsoft.com/office/drawing/2014/main" id="{A04716A2-4134-4667-B4B4-82A18AFC3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6938" y="1320801"/>
              <a:ext cx="42863" cy="26988"/>
            </a:xfrm>
            <a:custGeom>
              <a:avLst/>
              <a:gdLst>
                <a:gd name="T0" fmla="*/ 0 w 13"/>
                <a:gd name="T1" fmla="*/ 4 h 8"/>
                <a:gd name="T2" fmla="*/ 7 w 13"/>
                <a:gd name="T3" fmla="*/ 8 h 8"/>
                <a:gd name="T4" fmla="*/ 13 w 13"/>
                <a:gd name="T5" fmla="*/ 7 h 8"/>
                <a:gd name="T6" fmla="*/ 3 w 1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8">
                  <a:moveTo>
                    <a:pt x="0" y="4"/>
                  </a:moveTo>
                  <a:cubicBezTo>
                    <a:pt x="0" y="4"/>
                    <a:pt x="2" y="3"/>
                    <a:pt x="7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6" y="4"/>
                    <a:pt x="3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1078">
              <a:extLst>
                <a:ext uri="{FF2B5EF4-FFF2-40B4-BE49-F238E27FC236}">
                  <a16:creationId xmlns:a16="http://schemas.microsoft.com/office/drawing/2014/main" id="{F2A513F5-FA20-4527-B0E0-54D4446F2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2076" y="969963"/>
              <a:ext cx="227013" cy="219075"/>
            </a:xfrm>
            <a:custGeom>
              <a:avLst/>
              <a:gdLst>
                <a:gd name="T0" fmla="*/ 66 w 69"/>
                <a:gd name="T1" fmla="*/ 52 h 66"/>
                <a:gd name="T2" fmla="*/ 49 w 69"/>
                <a:gd name="T3" fmla="*/ 65 h 66"/>
                <a:gd name="T4" fmla="*/ 6 w 69"/>
                <a:gd name="T5" fmla="*/ 41 h 66"/>
                <a:gd name="T6" fmla="*/ 6 w 69"/>
                <a:gd name="T7" fmla="*/ 41 h 66"/>
                <a:gd name="T8" fmla="*/ 1 w 69"/>
                <a:gd name="T9" fmla="*/ 14 h 66"/>
                <a:gd name="T10" fmla="*/ 2 w 69"/>
                <a:gd name="T11" fmla="*/ 5 h 66"/>
                <a:gd name="T12" fmla="*/ 6 w 69"/>
                <a:gd name="T13" fmla="*/ 8 h 66"/>
                <a:gd name="T14" fmla="*/ 10 w 69"/>
                <a:gd name="T15" fmla="*/ 10 h 66"/>
                <a:gd name="T16" fmla="*/ 9 w 69"/>
                <a:gd name="T17" fmla="*/ 4 h 66"/>
                <a:gd name="T18" fmla="*/ 17 w 69"/>
                <a:gd name="T19" fmla="*/ 3 h 66"/>
                <a:gd name="T20" fmla="*/ 39 w 69"/>
                <a:gd name="T21" fmla="*/ 9 h 66"/>
                <a:gd name="T22" fmla="*/ 39 w 69"/>
                <a:gd name="T23" fmla="*/ 9 h 66"/>
                <a:gd name="T24" fmla="*/ 66 w 69"/>
                <a:gd name="T25" fmla="*/ 5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66">
                  <a:moveTo>
                    <a:pt x="66" y="52"/>
                  </a:moveTo>
                  <a:cubicBezTo>
                    <a:pt x="63" y="66"/>
                    <a:pt x="49" y="65"/>
                    <a:pt x="49" y="65"/>
                  </a:cubicBezTo>
                  <a:cubicBezTo>
                    <a:pt x="24" y="66"/>
                    <a:pt x="12" y="53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0" y="28"/>
                    <a:pt x="1" y="14"/>
                    <a:pt x="1" y="14"/>
                  </a:cubicBezTo>
                  <a:cubicBezTo>
                    <a:pt x="1" y="14"/>
                    <a:pt x="0" y="5"/>
                    <a:pt x="2" y="5"/>
                  </a:cubicBezTo>
                  <a:cubicBezTo>
                    <a:pt x="3" y="5"/>
                    <a:pt x="5" y="6"/>
                    <a:pt x="6" y="8"/>
                  </a:cubicBezTo>
                  <a:cubicBezTo>
                    <a:pt x="8" y="9"/>
                    <a:pt x="9" y="10"/>
                    <a:pt x="10" y="10"/>
                  </a:cubicBezTo>
                  <a:cubicBezTo>
                    <a:pt x="11" y="10"/>
                    <a:pt x="10" y="8"/>
                    <a:pt x="9" y="4"/>
                  </a:cubicBezTo>
                  <a:cubicBezTo>
                    <a:pt x="8" y="0"/>
                    <a:pt x="17" y="3"/>
                    <a:pt x="17" y="3"/>
                  </a:cubicBezTo>
                  <a:cubicBezTo>
                    <a:pt x="25" y="4"/>
                    <a:pt x="33" y="7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65" y="21"/>
                    <a:pt x="69" y="40"/>
                    <a:pt x="66" y="52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1079">
              <a:extLst>
                <a:ext uri="{FF2B5EF4-FFF2-40B4-BE49-F238E27FC236}">
                  <a16:creationId xmlns:a16="http://schemas.microsoft.com/office/drawing/2014/main" id="{4965F984-812D-4CE8-9346-12466F477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1126" y="1000126"/>
              <a:ext cx="201613" cy="185738"/>
            </a:xfrm>
            <a:custGeom>
              <a:avLst/>
              <a:gdLst>
                <a:gd name="T0" fmla="*/ 33 w 61"/>
                <a:gd name="T1" fmla="*/ 0 h 56"/>
                <a:gd name="T2" fmla="*/ 53 w 61"/>
                <a:gd name="T3" fmla="*/ 25 h 56"/>
                <a:gd name="T4" fmla="*/ 35 w 61"/>
                <a:gd name="T5" fmla="*/ 14 h 56"/>
                <a:gd name="T6" fmla="*/ 35 w 61"/>
                <a:gd name="T7" fmla="*/ 14 h 56"/>
                <a:gd name="T8" fmla="*/ 51 w 61"/>
                <a:gd name="T9" fmla="*/ 38 h 56"/>
                <a:gd name="T10" fmla="*/ 48 w 61"/>
                <a:gd name="T11" fmla="*/ 37 h 56"/>
                <a:gd name="T12" fmla="*/ 32 w 61"/>
                <a:gd name="T13" fmla="*/ 28 h 56"/>
                <a:gd name="T14" fmla="*/ 40 w 61"/>
                <a:gd name="T15" fmla="*/ 43 h 56"/>
                <a:gd name="T16" fmla="*/ 39 w 61"/>
                <a:gd name="T17" fmla="*/ 43 h 56"/>
                <a:gd name="T18" fmla="*/ 17 w 61"/>
                <a:gd name="T19" fmla="*/ 32 h 56"/>
                <a:gd name="T20" fmla="*/ 31 w 61"/>
                <a:gd name="T21" fmla="*/ 50 h 56"/>
                <a:gd name="T22" fmla="*/ 30 w 61"/>
                <a:gd name="T23" fmla="*/ 50 h 56"/>
                <a:gd name="T24" fmla="*/ 0 w 61"/>
                <a:gd name="T25" fmla="*/ 32 h 56"/>
                <a:gd name="T26" fmla="*/ 40 w 61"/>
                <a:gd name="T27" fmla="*/ 56 h 56"/>
                <a:gd name="T28" fmla="*/ 43 w 61"/>
                <a:gd name="T29" fmla="*/ 56 h 56"/>
                <a:gd name="T30" fmla="*/ 43 w 61"/>
                <a:gd name="T31" fmla="*/ 56 h 56"/>
                <a:gd name="T32" fmla="*/ 60 w 61"/>
                <a:gd name="T33" fmla="*/ 43 h 56"/>
                <a:gd name="T34" fmla="*/ 61 w 61"/>
                <a:gd name="T35" fmla="*/ 37 h 56"/>
                <a:gd name="T36" fmla="*/ 33 w 61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" h="56">
                  <a:moveTo>
                    <a:pt x="33" y="0"/>
                  </a:moveTo>
                  <a:cubicBezTo>
                    <a:pt x="46" y="10"/>
                    <a:pt x="53" y="24"/>
                    <a:pt x="53" y="25"/>
                  </a:cubicBezTo>
                  <a:cubicBezTo>
                    <a:pt x="45" y="14"/>
                    <a:pt x="37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48" y="19"/>
                    <a:pt x="54" y="38"/>
                    <a:pt x="51" y="38"/>
                  </a:cubicBezTo>
                  <a:cubicBezTo>
                    <a:pt x="50" y="38"/>
                    <a:pt x="49" y="38"/>
                    <a:pt x="48" y="37"/>
                  </a:cubicBezTo>
                  <a:cubicBezTo>
                    <a:pt x="41" y="30"/>
                    <a:pt x="32" y="28"/>
                    <a:pt x="32" y="28"/>
                  </a:cubicBezTo>
                  <a:cubicBezTo>
                    <a:pt x="36" y="30"/>
                    <a:pt x="46" y="40"/>
                    <a:pt x="40" y="43"/>
                  </a:cubicBezTo>
                  <a:cubicBezTo>
                    <a:pt x="40" y="43"/>
                    <a:pt x="39" y="43"/>
                    <a:pt x="39" y="43"/>
                  </a:cubicBezTo>
                  <a:cubicBezTo>
                    <a:pt x="32" y="43"/>
                    <a:pt x="18" y="33"/>
                    <a:pt x="17" y="32"/>
                  </a:cubicBezTo>
                  <a:cubicBezTo>
                    <a:pt x="24" y="44"/>
                    <a:pt x="46" y="50"/>
                    <a:pt x="31" y="50"/>
                  </a:cubicBezTo>
                  <a:cubicBezTo>
                    <a:pt x="31" y="50"/>
                    <a:pt x="30" y="50"/>
                    <a:pt x="30" y="50"/>
                  </a:cubicBezTo>
                  <a:cubicBezTo>
                    <a:pt x="16" y="50"/>
                    <a:pt x="2" y="33"/>
                    <a:pt x="0" y="32"/>
                  </a:cubicBezTo>
                  <a:cubicBezTo>
                    <a:pt x="6" y="44"/>
                    <a:pt x="17" y="56"/>
                    <a:pt x="40" y="56"/>
                  </a:cubicBezTo>
                  <a:cubicBezTo>
                    <a:pt x="41" y="56"/>
                    <a:pt x="42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6" y="56"/>
                    <a:pt x="58" y="55"/>
                    <a:pt x="60" y="43"/>
                  </a:cubicBezTo>
                  <a:cubicBezTo>
                    <a:pt x="61" y="41"/>
                    <a:pt x="61" y="39"/>
                    <a:pt x="61" y="37"/>
                  </a:cubicBezTo>
                  <a:cubicBezTo>
                    <a:pt x="61" y="25"/>
                    <a:pt x="55" y="10"/>
                    <a:pt x="33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1080">
              <a:extLst>
                <a:ext uri="{FF2B5EF4-FFF2-40B4-BE49-F238E27FC236}">
                  <a16:creationId xmlns:a16="http://schemas.microsoft.com/office/drawing/2014/main" id="{4C326EEF-5345-4483-86F2-AD88CD85C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2888" y="1116013"/>
              <a:ext cx="76200" cy="76200"/>
            </a:xfrm>
            <a:custGeom>
              <a:avLst/>
              <a:gdLst>
                <a:gd name="T0" fmla="*/ 0 w 23"/>
                <a:gd name="T1" fmla="*/ 21 h 23"/>
                <a:gd name="T2" fmla="*/ 15 w 23"/>
                <a:gd name="T3" fmla="*/ 20 h 23"/>
                <a:gd name="T4" fmla="*/ 19 w 23"/>
                <a:gd name="T5" fmla="*/ 20 h 23"/>
                <a:gd name="T6" fmla="*/ 20 w 23"/>
                <a:gd name="T7" fmla="*/ 15 h 23"/>
                <a:gd name="T8" fmla="*/ 21 w 23"/>
                <a:gd name="T9" fmla="*/ 0 h 23"/>
                <a:gd name="T10" fmla="*/ 18 w 23"/>
                <a:gd name="T11" fmla="*/ 11 h 23"/>
                <a:gd name="T12" fmla="*/ 16 w 23"/>
                <a:gd name="T13" fmla="*/ 4 h 23"/>
                <a:gd name="T14" fmla="*/ 16 w 23"/>
                <a:gd name="T15" fmla="*/ 14 h 23"/>
                <a:gd name="T16" fmla="*/ 7 w 23"/>
                <a:gd name="T17" fmla="*/ 13 h 23"/>
                <a:gd name="T18" fmla="*/ 12 w 23"/>
                <a:gd name="T19" fmla="*/ 18 h 23"/>
                <a:gd name="T20" fmla="*/ 0 w 23"/>
                <a:gd name="T21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3">
                  <a:moveTo>
                    <a:pt x="0" y="21"/>
                  </a:moveTo>
                  <a:cubicBezTo>
                    <a:pt x="0" y="21"/>
                    <a:pt x="7" y="23"/>
                    <a:pt x="15" y="20"/>
                  </a:cubicBezTo>
                  <a:cubicBezTo>
                    <a:pt x="15" y="20"/>
                    <a:pt x="17" y="21"/>
                    <a:pt x="19" y="20"/>
                  </a:cubicBezTo>
                  <a:cubicBezTo>
                    <a:pt x="21" y="19"/>
                    <a:pt x="20" y="17"/>
                    <a:pt x="20" y="15"/>
                  </a:cubicBezTo>
                  <a:cubicBezTo>
                    <a:pt x="21" y="13"/>
                    <a:pt x="23" y="8"/>
                    <a:pt x="21" y="0"/>
                  </a:cubicBezTo>
                  <a:cubicBezTo>
                    <a:pt x="21" y="0"/>
                    <a:pt x="20" y="8"/>
                    <a:pt x="18" y="11"/>
                  </a:cubicBezTo>
                  <a:cubicBezTo>
                    <a:pt x="18" y="11"/>
                    <a:pt x="17" y="7"/>
                    <a:pt x="16" y="4"/>
                  </a:cubicBezTo>
                  <a:cubicBezTo>
                    <a:pt x="16" y="4"/>
                    <a:pt x="17" y="12"/>
                    <a:pt x="16" y="14"/>
                  </a:cubicBezTo>
                  <a:cubicBezTo>
                    <a:pt x="14" y="17"/>
                    <a:pt x="7" y="13"/>
                    <a:pt x="7" y="13"/>
                  </a:cubicBezTo>
                  <a:cubicBezTo>
                    <a:pt x="7" y="13"/>
                    <a:pt x="10" y="17"/>
                    <a:pt x="12" y="18"/>
                  </a:cubicBezTo>
                  <a:cubicBezTo>
                    <a:pt x="12" y="18"/>
                    <a:pt x="8" y="21"/>
                    <a:pt x="0" y="21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1081">
              <a:extLst>
                <a:ext uri="{FF2B5EF4-FFF2-40B4-BE49-F238E27FC236}">
                  <a16:creationId xmlns:a16="http://schemas.microsoft.com/office/drawing/2014/main" id="{0AA33446-FEA2-4489-BBDE-15869074E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0038" y="1173163"/>
              <a:ext cx="42863" cy="22225"/>
            </a:xfrm>
            <a:custGeom>
              <a:avLst/>
              <a:gdLst>
                <a:gd name="T0" fmla="*/ 0 w 13"/>
                <a:gd name="T1" fmla="*/ 3 h 7"/>
                <a:gd name="T2" fmla="*/ 7 w 13"/>
                <a:gd name="T3" fmla="*/ 7 h 7"/>
                <a:gd name="T4" fmla="*/ 13 w 13"/>
                <a:gd name="T5" fmla="*/ 7 h 7"/>
                <a:gd name="T6" fmla="*/ 3 w 13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7">
                  <a:moveTo>
                    <a:pt x="0" y="3"/>
                  </a:moveTo>
                  <a:cubicBezTo>
                    <a:pt x="0" y="3"/>
                    <a:pt x="2" y="3"/>
                    <a:pt x="7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6" y="4"/>
                    <a:pt x="3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1082">
              <a:extLst>
                <a:ext uri="{FF2B5EF4-FFF2-40B4-BE49-F238E27FC236}">
                  <a16:creationId xmlns:a16="http://schemas.microsoft.com/office/drawing/2014/main" id="{39886D39-298A-4309-B766-655A2AE4DD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1788" y="1033463"/>
              <a:ext cx="219075" cy="176213"/>
            </a:xfrm>
            <a:custGeom>
              <a:avLst/>
              <a:gdLst>
                <a:gd name="T0" fmla="*/ 1 w 66"/>
                <a:gd name="T1" fmla="*/ 34 h 53"/>
                <a:gd name="T2" fmla="*/ 13 w 66"/>
                <a:gd name="T3" fmla="*/ 48 h 53"/>
                <a:gd name="T4" fmla="*/ 54 w 66"/>
                <a:gd name="T5" fmla="*/ 35 h 53"/>
                <a:gd name="T6" fmla="*/ 54 w 66"/>
                <a:gd name="T7" fmla="*/ 35 h 53"/>
                <a:gd name="T8" fmla="*/ 63 w 66"/>
                <a:gd name="T9" fmla="*/ 14 h 53"/>
                <a:gd name="T10" fmla="*/ 64 w 66"/>
                <a:gd name="T11" fmla="*/ 6 h 53"/>
                <a:gd name="T12" fmla="*/ 60 w 66"/>
                <a:gd name="T13" fmla="*/ 7 h 53"/>
                <a:gd name="T14" fmla="*/ 57 w 66"/>
                <a:gd name="T15" fmla="*/ 8 h 53"/>
                <a:gd name="T16" fmla="*/ 58 w 66"/>
                <a:gd name="T17" fmla="*/ 3 h 53"/>
                <a:gd name="T18" fmla="*/ 52 w 66"/>
                <a:gd name="T19" fmla="*/ 1 h 53"/>
                <a:gd name="T20" fmla="*/ 32 w 66"/>
                <a:gd name="T21" fmla="*/ 2 h 53"/>
                <a:gd name="T22" fmla="*/ 32 w 66"/>
                <a:gd name="T23" fmla="*/ 2 h 53"/>
                <a:gd name="T24" fmla="*/ 1 w 66"/>
                <a:gd name="T25" fmla="*/ 3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53">
                  <a:moveTo>
                    <a:pt x="1" y="34"/>
                  </a:moveTo>
                  <a:cubicBezTo>
                    <a:pt x="0" y="46"/>
                    <a:pt x="13" y="48"/>
                    <a:pt x="13" y="48"/>
                  </a:cubicBezTo>
                  <a:cubicBezTo>
                    <a:pt x="34" y="53"/>
                    <a:pt x="46" y="45"/>
                    <a:pt x="54" y="35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61" y="25"/>
                    <a:pt x="63" y="14"/>
                    <a:pt x="63" y="14"/>
                  </a:cubicBezTo>
                  <a:cubicBezTo>
                    <a:pt x="63" y="14"/>
                    <a:pt x="66" y="6"/>
                    <a:pt x="64" y="6"/>
                  </a:cubicBezTo>
                  <a:cubicBezTo>
                    <a:pt x="63" y="5"/>
                    <a:pt x="61" y="6"/>
                    <a:pt x="60" y="7"/>
                  </a:cubicBezTo>
                  <a:cubicBezTo>
                    <a:pt x="58" y="8"/>
                    <a:pt x="57" y="8"/>
                    <a:pt x="57" y="8"/>
                  </a:cubicBezTo>
                  <a:cubicBezTo>
                    <a:pt x="55" y="8"/>
                    <a:pt x="57" y="6"/>
                    <a:pt x="58" y="3"/>
                  </a:cubicBezTo>
                  <a:cubicBezTo>
                    <a:pt x="59" y="0"/>
                    <a:pt x="52" y="1"/>
                    <a:pt x="52" y="1"/>
                  </a:cubicBezTo>
                  <a:cubicBezTo>
                    <a:pt x="44" y="1"/>
                    <a:pt x="37" y="1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7" y="8"/>
                    <a:pt x="1" y="23"/>
                    <a:pt x="1" y="34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1083">
              <a:extLst>
                <a:ext uri="{FF2B5EF4-FFF2-40B4-BE49-F238E27FC236}">
                  <a16:creationId xmlns:a16="http://schemas.microsoft.com/office/drawing/2014/main" id="{95624C45-82B8-4D39-89C7-0684F8EB9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6551" y="1039813"/>
              <a:ext cx="174625" cy="158750"/>
            </a:xfrm>
            <a:custGeom>
              <a:avLst/>
              <a:gdLst>
                <a:gd name="T0" fmla="*/ 31 w 53"/>
                <a:gd name="T1" fmla="*/ 0 h 48"/>
                <a:gd name="T2" fmla="*/ 0 w 53"/>
                <a:gd name="T3" fmla="*/ 32 h 48"/>
                <a:gd name="T4" fmla="*/ 0 w 53"/>
                <a:gd name="T5" fmla="*/ 32 h 48"/>
                <a:gd name="T6" fmla="*/ 12 w 53"/>
                <a:gd name="T7" fmla="*/ 46 h 48"/>
                <a:gd name="T8" fmla="*/ 25 w 53"/>
                <a:gd name="T9" fmla="*/ 48 h 48"/>
                <a:gd name="T10" fmla="*/ 53 w 53"/>
                <a:gd name="T11" fmla="*/ 33 h 48"/>
                <a:gd name="T12" fmla="*/ 27 w 53"/>
                <a:gd name="T13" fmla="*/ 44 h 48"/>
                <a:gd name="T14" fmla="*/ 23 w 53"/>
                <a:gd name="T15" fmla="*/ 44 h 48"/>
                <a:gd name="T16" fmla="*/ 38 w 53"/>
                <a:gd name="T17" fmla="*/ 30 h 48"/>
                <a:gd name="T18" fmla="*/ 20 w 53"/>
                <a:gd name="T19" fmla="*/ 36 h 48"/>
                <a:gd name="T20" fmla="*/ 17 w 53"/>
                <a:gd name="T21" fmla="*/ 35 h 48"/>
                <a:gd name="T22" fmla="*/ 26 w 53"/>
                <a:gd name="T23" fmla="*/ 25 h 48"/>
                <a:gd name="T24" fmla="*/ 26 w 53"/>
                <a:gd name="T25" fmla="*/ 25 h 48"/>
                <a:gd name="T26" fmla="*/ 11 w 53"/>
                <a:gd name="T27" fmla="*/ 29 h 48"/>
                <a:gd name="T28" fmla="*/ 9 w 53"/>
                <a:gd name="T29" fmla="*/ 29 h 48"/>
                <a:gd name="T30" fmla="*/ 26 w 53"/>
                <a:gd name="T31" fmla="*/ 12 h 48"/>
                <a:gd name="T32" fmla="*/ 24 w 53"/>
                <a:gd name="T33" fmla="*/ 11 h 48"/>
                <a:gd name="T34" fmla="*/ 9 w 53"/>
                <a:gd name="T35" fmla="*/ 17 h 48"/>
                <a:gd name="T36" fmla="*/ 31 w 53"/>
                <a:gd name="T3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48">
                  <a:moveTo>
                    <a:pt x="31" y="0"/>
                  </a:moveTo>
                  <a:cubicBezTo>
                    <a:pt x="6" y="6"/>
                    <a:pt x="0" y="21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4"/>
                    <a:pt x="12" y="46"/>
                    <a:pt x="12" y="46"/>
                  </a:cubicBezTo>
                  <a:cubicBezTo>
                    <a:pt x="17" y="47"/>
                    <a:pt x="21" y="48"/>
                    <a:pt x="25" y="48"/>
                  </a:cubicBezTo>
                  <a:cubicBezTo>
                    <a:pt x="38" y="48"/>
                    <a:pt x="47" y="41"/>
                    <a:pt x="53" y="33"/>
                  </a:cubicBezTo>
                  <a:cubicBezTo>
                    <a:pt x="52" y="34"/>
                    <a:pt x="39" y="44"/>
                    <a:pt x="27" y="44"/>
                  </a:cubicBezTo>
                  <a:cubicBezTo>
                    <a:pt x="26" y="44"/>
                    <a:pt x="25" y="44"/>
                    <a:pt x="23" y="44"/>
                  </a:cubicBezTo>
                  <a:cubicBezTo>
                    <a:pt x="11" y="40"/>
                    <a:pt x="30" y="39"/>
                    <a:pt x="38" y="30"/>
                  </a:cubicBezTo>
                  <a:cubicBezTo>
                    <a:pt x="38" y="31"/>
                    <a:pt x="26" y="36"/>
                    <a:pt x="20" y="36"/>
                  </a:cubicBezTo>
                  <a:cubicBezTo>
                    <a:pt x="18" y="36"/>
                    <a:pt x="17" y="36"/>
                    <a:pt x="17" y="35"/>
                  </a:cubicBezTo>
                  <a:cubicBezTo>
                    <a:pt x="13" y="32"/>
                    <a:pt x="23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3" y="25"/>
                    <a:pt x="17" y="25"/>
                    <a:pt x="11" y="29"/>
                  </a:cubicBezTo>
                  <a:cubicBezTo>
                    <a:pt x="10" y="29"/>
                    <a:pt x="9" y="29"/>
                    <a:pt x="9" y="29"/>
                  </a:cubicBezTo>
                  <a:cubicBezTo>
                    <a:pt x="5" y="29"/>
                    <a:pt x="14" y="14"/>
                    <a:pt x="26" y="12"/>
                  </a:cubicBezTo>
                  <a:cubicBezTo>
                    <a:pt x="26" y="12"/>
                    <a:pt x="25" y="11"/>
                    <a:pt x="24" y="11"/>
                  </a:cubicBezTo>
                  <a:cubicBezTo>
                    <a:pt x="21" y="11"/>
                    <a:pt x="15" y="12"/>
                    <a:pt x="9" y="17"/>
                  </a:cubicBezTo>
                  <a:cubicBezTo>
                    <a:pt x="9" y="17"/>
                    <a:pt x="18" y="6"/>
                    <a:pt x="31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1084">
              <a:extLst>
                <a:ext uri="{FF2B5EF4-FFF2-40B4-BE49-F238E27FC236}">
                  <a16:creationId xmlns:a16="http://schemas.microsoft.com/office/drawing/2014/main" id="{CF2856FD-BE19-4C47-8D7C-CD24D815B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5438" y="1122363"/>
              <a:ext cx="57150" cy="73025"/>
            </a:xfrm>
            <a:custGeom>
              <a:avLst/>
              <a:gdLst>
                <a:gd name="T0" fmla="*/ 17 w 17"/>
                <a:gd name="T1" fmla="*/ 21 h 22"/>
                <a:gd name="T2" fmla="*/ 5 w 17"/>
                <a:gd name="T3" fmla="*/ 18 h 22"/>
                <a:gd name="T4" fmla="*/ 2 w 17"/>
                <a:gd name="T5" fmla="*/ 17 h 22"/>
                <a:gd name="T6" fmla="*/ 1 w 17"/>
                <a:gd name="T7" fmla="*/ 13 h 22"/>
                <a:gd name="T8" fmla="*/ 3 w 17"/>
                <a:gd name="T9" fmla="*/ 0 h 22"/>
                <a:gd name="T10" fmla="*/ 4 w 17"/>
                <a:gd name="T11" fmla="*/ 10 h 22"/>
                <a:gd name="T12" fmla="*/ 7 w 17"/>
                <a:gd name="T13" fmla="*/ 4 h 22"/>
                <a:gd name="T14" fmla="*/ 5 w 17"/>
                <a:gd name="T15" fmla="*/ 13 h 22"/>
                <a:gd name="T16" fmla="*/ 13 w 17"/>
                <a:gd name="T17" fmla="*/ 14 h 22"/>
                <a:gd name="T18" fmla="*/ 8 w 17"/>
                <a:gd name="T19" fmla="*/ 17 h 22"/>
                <a:gd name="T20" fmla="*/ 17 w 17"/>
                <a:gd name="T2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2">
                  <a:moveTo>
                    <a:pt x="17" y="21"/>
                  </a:moveTo>
                  <a:cubicBezTo>
                    <a:pt x="17" y="21"/>
                    <a:pt x="11" y="22"/>
                    <a:pt x="5" y="18"/>
                  </a:cubicBezTo>
                  <a:cubicBezTo>
                    <a:pt x="5" y="18"/>
                    <a:pt x="3" y="19"/>
                    <a:pt x="2" y="17"/>
                  </a:cubicBezTo>
                  <a:cubicBezTo>
                    <a:pt x="0" y="16"/>
                    <a:pt x="1" y="15"/>
                    <a:pt x="1" y="13"/>
                  </a:cubicBezTo>
                  <a:cubicBezTo>
                    <a:pt x="1" y="11"/>
                    <a:pt x="0" y="6"/>
                    <a:pt x="3" y="0"/>
                  </a:cubicBezTo>
                  <a:cubicBezTo>
                    <a:pt x="3" y="0"/>
                    <a:pt x="3" y="7"/>
                    <a:pt x="4" y="10"/>
                  </a:cubicBezTo>
                  <a:cubicBezTo>
                    <a:pt x="4" y="10"/>
                    <a:pt x="5" y="6"/>
                    <a:pt x="7" y="4"/>
                  </a:cubicBezTo>
                  <a:cubicBezTo>
                    <a:pt x="7" y="4"/>
                    <a:pt x="5" y="11"/>
                    <a:pt x="5" y="13"/>
                  </a:cubicBezTo>
                  <a:cubicBezTo>
                    <a:pt x="7" y="16"/>
                    <a:pt x="13" y="14"/>
                    <a:pt x="13" y="14"/>
                  </a:cubicBezTo>
                  <a:cubicBezTo>
                    <a:pt x="13" y="14"/>
                    <a:pt x="10" y="17"/>
                    <a:pt x="8" y="17"/>
                  </a:cubicBezTo>
                  <a:cubicBezTo>
                    <a:pt x="8" y="17"/>
                    <a:pt x="10" y="20"/>
                    <a:pt x="17" y="21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1085">
              <a:extLst>
                <a:ext uri="{FF2B5EF4-FFF2-40B4-BE49-F238E27FC236}">
                  <a16:creationId xmlns:a16="http://schemas.microsoft.com/office/drawing/2014/main" id="{114356D5-C51C-436C-A49F-39C397C21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0038" y="1169988"/>
              <a:ext cx="36513" cy="19050"/>
            </a:xfrm>
            <a:custGeom>
              <a:avLst/>
              <a:gdLst>
                <a:gd name="T0" fmla="*/ 11 w 11"/>
                <a:gd name="T1" fmla="*/ 4 h 6"/>
                <a:gd name="T2" fmla="*/ 4 w 11"/>
                <a:gd name="T3" fmla="*/ 6 h 6"/>
                <a:gd name="T4" fmla="*/ 0 w 11"/>
                <a:gd name="T5" fmla="*/ 4 h 6"/>
                <a:gd name="T6" fmla="*/ 9 w 11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6">
                  <a:moveTo>
                    <a:pt x="11" y="4"/>
                  </a:moveTo>
                  <a:cubicBezTo>
                    <a:pt x="11" y="4"/>
                    <a:pt x="10" y="4"/>
                    <a:pt x="4" y="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6" y="4"/>
                    <a:pt x="9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7F3927AD-3203-40D1-907C-06BBF894803F}"/>
              </a:ext>
            </a:extLst>
          </p:cNvPr>
          <p:cNvGrpSpPr/>
          <p:nvPr/>
        </p:nvGrpSpPr>
        <p:grpSpPr>
          <a:xfrm flipH="1">
            <a:off x="-665410" y="2613205"/>
            <a:ext cx="4802186" cy="1544493"/>
            <a:chOff x="8279538" y="418589"/>
            <a:chExt cx="4538648" cy="1459733"/>
          </a:xfrm>
        </p:grpSpPr>
        <p:sp>
          <p:nvSpPr>
            <p:cNvPr id="274" name="AutoShape 465">
              <a:extLst>
                <a:ext uri="{FF2B5EF4-FFF2-40B4-BE49-F238E27FC236}">
                  <a16:creationId xmlns:a16="http://schemas.microsoft.com/office/drawing/2014/main" id="{AAB7F438-B255-41AA-82D1-25F95070FE7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8279538" y="418589"/>
              <a:ext cx="4538648" cy="1444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43B3577F-5AB9-4DF9-97AF-93CD09ADA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5590" y="648145"/>
              <a:ext cx="3366409" cy="997491"/>
            </a:xfrm>
            <a:custGeom>
              <a:avLst/>
              <a:gdLst>
                <a:gd name="connsiteX0" fmla="*/ 3366409 w 3366409"/>
                <a:gd name="connsiteY0" fmla="*/ 0 h 997491"/>
                <a:gd name="connsiteX1" fmla="*/ 3366409 w 3366409"/>
                <a:gd name="connsiteY1" fmla="*/ 162531 h 997491"/>
                <a:gd name="connsiteX2" fmla="*/ 3351842 w 3366409"/>
                <a:gd name="connsiteY2" fmla="*/ 168396 h 997491"/>
                <a:gd name="connsiteX3" fmla="*/ 3117671 w 3366409"/>
                <a:gd name="connsiteY3" fmla="*/ 272515 h 997491"/>
                <a:gd name="connsiteX4" fmla="*/ 2937539 w 3366409"/>
                <a:gd name="connsiteY4" fmla="*/ 282862 h 997491"/>
                <a:gd name="connsiteX5" fmla="*/ 2314799 w 3366409"/>
                <a:gd name="connsiteY5" fmla="*/ 334598 h 997491"/>
                <a:gd name="connsiteX6" fmla="*/ 1980268 w 3366409"/>
                <a:gd name="connsiteY6" fmla="*/ 313904 h 997491"/>
                <a:gd name="connsiteX7" fmla="*/ 1815577 w 3366409"/>
                <a:gd name="connsiteY7" fmla="*/ 381161 h 997491"/>
                <a:gd name="connsiteX8" fmla="*/ 1614859 w 3366409"/>
                <a:gd name="connsiteY8" fmla="*/ 577757 h 997491"/>
                <a:gd name="connsiteX9" fmla="*/ 1388408 w 3366409"/>
                <a:gd name="connsiteY9" fmla="*/ 639841 h 997491"/>
                <a:gd name="connsiteX10" fmla="*/ 981825 w 3366409"/>
                <a:gd name="connsiteY10" fmla="*/ 582931 h 997491"/>
                <a:gd name="connsiteX11" fmla="*/ 652442 w 3366409"/>
                <a:gd name="connsiteY11" fmla="*/ 857132 h 997491"/>
                <a:gd name="connsiteX12" fmla="*/ 410551 w 3366409"/>
                <a:gd name="connsiteY12" fmla="*/ 960604 h 997491"/>
                <a:gd name="connsiteX13" fmla="*/ 323058 w 3366409"/>
                <a:gd name="connsiteY13" fmla="*/ 960604 h 997491"/>
                <a:gd name="connsiteX14" fmla="*/ 765667 w 3366409"/>
                <a:gd name="connsiteY14" fmla="*/ 727792 h 997491"/>
                <a:gd name="connsiteX15" fmla="*/ 930359 w 3366409"/>
                <a:gd name="connsiteY15" fmla="*/ 562237 h 997491"/>
                <a:gd name="connsiteX16" fmla="*/ 281885 w 3366409"/>
                <a:gd name="connsiteY16" fmla="*/ 396681 h 997491"/>
                <a:gd name="connsiteX17" fmla="*/ 9115 w 3366409"/>
                <a:gd name="connsiteY17" fmla="*/ 334598 h 997491"/>
                <a:gd name="connsiteX18" fmla="*/ 405404 w 3366409"/>
                <a:gd name="connsiteY18" fmla="*/ 381161 h 997491"/>
                <a:gd name="connsiteX19" fmla="*/ 395111 w 3366409"/>
                <a:gd name="connsiteY19" fmla="*/ 282862 h 997491"/>
                <a:gd name="connsiteX20" fmla="*/ 446577 w 3366409"/>
                <a:gd name="connsiteY20" fmla="*/ 381161 h 997491"/>
                <a:gd name="connsiteX21" fmla="*/ 1059024 w 3366409"/>
                <a:gd name="connsiteY21" fmla="*/ 541542 h 997491"/>
                <a:gd name="connsiteX22" fmla="*/ 1475900 w 3366409"/>
                <a:gd name="connsiteY22" fmla="*/ 567410 h 997491"/>
                <a:gd name="connsiteX23" fmla="*/ 1779550 w 3366409"/>
                <a:gd name="connsiteY23" fmla="*/ 293209 h 997491"/>
                <a:gd name="connsiteX24" fmla="*/ 1342088 w 3366409"/>
                <a:gd name="connsiteY24" fmla="*/ 215605 h 997491"/>
                <a:gd name="connsiteX25" fmla="*/ 1460460 w 3366409"/>
                <a:gd name="connsiteY25" fmla="*/ 210432 h 997491"/>
                <a:gd name="connsiteX26" fmla="*/ 1594272 w 3366409"/>
                <a:gd name="connsiteY26" fmla="*/ 215605 h 997491"/>
                <a:gd name="connsiteX27" fmla="*/ 1789844 w 3366409"/>
                <a:gd name="connsiteY27" fmla="*/ 225952 h 997491"/>
                <a:gd name="connsiteX28" fmla="*/ 2083201 w 3366409"/>
                <a:gd name="connsiteY28" fmla="*/ 241473 h 997491"/>
                <a:gd name="connsiteX29" fmla="*/ 2747114 w 3366409"/>
                <a:gd name="connsiteY29" fmla="*/ 200084 h 997491"/>
                <a:gd name="connsiteX30" fmla="*/ 3210309 w 3366409"/>
                <a:gd name="connsiteY30" fmla="*/ 55224 h 99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366409" h="997491">
                  <a:moveTo>
                    <a:pt x="3366409" y="0"/>
                  </a:moveTo>
                  <a:lnTo>
                    <a:pt x="3366409" y="162531"/>
                  </a:lnTo>
                  <a:lnTo>
                    <a:pt x="3351842" y="168396"/>
                  </a:lnTo>
                  <a:cubicBezTo>
                    <a:pt x="3247623" y="211725"/>
                    <a:pt x="3151124" y="254407"/>
                    <a:pt x="3117671" y="272515"/>
                  </a:cubicBezTo>
                  <a:cubicBezTo>
                    <a:pt x="3045618" y="308730"/>
                    <a:pt x="3030178" y="288036"/>
                    <a:pt x="2937539" y="282862"/>
                  </a:cubicBezTo>
                  <a:cubicBezTo>
                    <a:pt x="2850047" y="277688"/>
                    <a:pt x="2428024" y="329424"/>
                    <a:pt x="2314799" y="334598"/>
                  </a:cubicBezTo>
                  <a:cubicBezTo>
                    <a:pt x="2242746" y="334598"/>
                    <a:pt x="2083201" y="324251"/>
                    <a:pt x="1980268" y="313904"/>
                  </a:cubicBezTo>
                  <a:cubicBezTo>
                    <a:pt x="1918509" y="308730"/>
                    <a:pt x="1856750" y="334598"/>
                    <a:pt x="1815577" y="381161"/>
                  </a:cubicBezTo>
                  <a:cubicBezTo>
                    <a:pt x="1764111" y="443244"/>
                    <a:pt x="1686911" y="526021"/>
                    <a:pt x="1614859" y="577757"/>
                  </a:cubicBezTo>
                  <a:cubicBezTo>
                    <a:pt x="1486193" y="665709"/>
                    <a:pt x="1506780" y="645014"/>
                    <a:pt x="1388408" y="639841"/>
                  </a:cubicBezTo>
                  <a:cubicBezTo>
                    <a:pt x="1275182" y="639841"/>
                    <a:pt x="981825" y="582931"/>
                    <a:pt x="981825" y="582931"/>
                  </a:cubicBezTo>
                  <a:cubicBezTo>
                    <a:pt x="981825" y="582931"/>
                    <a:pt x="781107" y="810570"/>
                    <a:pt x="652442" y="857132"/>
                  </a:cubicBezTo>
                  <a:cubicBezTo>
                    <a:pt x="518630" y="898521"/>
                    <a:pt x="503190" y="914042"/>
                    <a:pt x="410551" y="960604"/>
                  </a:cubicBezTo>
                  <a:cubicBezTo>
                    <a:pt x="312765" y="1007166"/>
                    <a:pt x="281885" y="1012340"/>
                    <a:pt x="323058" y="960604"/>
                  </a:cubicBezTo>
                  <a:cubicBezTo>
                    <a:pt x="359085" y="914042"/>
                    <a:pt x="652442" y="820917"/>
                    <a:pt x="765667" y="727792"/>
                  </a:cubicBezTo>
                  <a:cubicBezTo>
                    <a:pt x="884039" y="639841"/>
                    <a:pt x="930359" y="562237"/>
                    <a:pt x="930359" y="562237"/>
                  </a:cubicBezTo>
                  <a:cubicBezTo>
                    <a:pt x="775960" y="505327"/>
                    <a:pt x="395111" y="417376"/>
                    <a:pt x="281885" y="396681"/>
                  </a:cubicBezTo>
                  <a:cubicBezTo>
                    <a:pt x="173806" y="375987"/>
                    <a:pt x="-47498" y="344945"/>
                    <a:pt x="9115" y="334598"/>
                  </a:cubicBezTo>
                  <a:cubicBezTo>
                    <a:pt x="65728" y="319077"/>
                    <a:pt x="405404" y="381161"/>
                    <a:pt x="405404" y="381161"/>
                  </a:cubicBezTo>
                  <a:cubicBezTo>
                    <a:pt x="405404" y="381161"/>
                    <a:pt x="379671" y="262168"/>
                    <a:pt x="395111" y="282862"/>
                  </a:cubicBezTo>
                  <a:cubicBezTo>
                    <a:pt x="420844" y="329424"/>
                    <a:pt x="425991" y="375987"/>
                    <a:pt x="446577" y="381161"/>
                  </a:cubicBezTo>
                  <a:cubicBezTo>
                    <a:pt x="462017" y="391508"/>
                    <a:pt x="920066" y="500153"/>
                    <a:pt x="1059024" y="541542"/>
                  </a:cubicBezTo>
                  <a:cubicBezTo>
                    <a:pt x="1218569" y="582931"/>
                    <a:pt x="1347235" y="593278"/>
                    <a:pt x="1475900" y="567410"/>
                  </a:cubicBezTo>
                  <a:cubicBezTo>
                    <a:pt x="1604565" y="541542"/>
                    <a:pt x="1779550" y="293209"/>
                    <a:pt x="1779550" y="293209"/>
                  </a:cubicBezTo>
                  <a:cubicBezTo>
                    <a:pt x="1779550" y="293209"/>
                    <a:pt x="1434727" y="256994"/>
                    <a:pt x="1342088" y="215605"/>
                  </a:cubicBezTo>
                  <a:cubicBezTo>
                    <a:pt x="1285475" y="194911"/>
                    <a:pt x="1372968" y="200084"/>
                    <a:pt x="1460460" y="210432"/>
                  </a:cubicBezTo>
                  <a:cubicBezTo>
                    <a:pt x="1522220" y="215605"/>
                    <a:pt x="1583979" y="220779"/>
                    <a:pt x="1594272" y="215605"/>
                  </a:cubicBezTo>
                  <a:cubicBezTo>
                    <a:pt x="1609712" y="205258"/>
                    <a:pt x="1686911" y="215605"/>
                    <a:pt x="1789844" y="225952"/>
                  </a:cubicBezTo>
                  <a:cubicBezTo>
                    <a:pt x="1877336" y="236300"/>
                    <a:pt x="1980268" y="241473"/>
                    <a:pt x="2083201" y="241473"/>
                  </a:cubicBezTo>
                  <a:cubicBezTo>
                    <a:pt x="2309652" y="241473"/>
                    <a:pt x="2474343" y="241473"/>
                    <a:pt x="2747114" y="200084"/>
                  </a:cubicBezTo>
                  <a:cubicBezTo>
                    <a:pt x="3019885" y="158696"/>
                    <a:pt x="2978712" y="153522"/>
                    <a:pt x="3210309" y="55224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76" name="Freeform 468">
              <a:extLst>
                <a:ext uri="{FF2B5EF4-FFF2-40B4-BE49-F238E27FC236}">
                  <a16:creationId xmlns:a16="http://schemas.microsoft.com/office/drawing/2014/main" id="{7E9A0785-C5EC-4E8A-B39D-DF7771C44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9538" y="1013711"/>
              <a:ext cx="529996" cy="357073"/>
            </a:xfrm>
            <a:custGeom>
              <a:avLst/>
              <a:gdLst>
                <a:gd name="T0" fmla="*/ 103 w 103"/>
                <a:gd name="T1" fmla="*/ 34 h 69"/>
                <a:gd name="T2" fmla="*/ 9 w 103"/>
                <a:gd name="T3" fmla="*/ 29 h 69"/>
                <a:gd name="T4" fmla="*/ 6 w 103"/>
                <a:gd name="T5" fmla="*/ 38 h 69"/>
                <a:gd name="T6" fmla="*/ 1 w 103"/>
                <a:gd name="T7" fmla="*/ 50 h 69"/>
                <a:gd name="T8" fmla="*/ 36 w 103"/>
                <a:gd name="T9" fmla="*/ 64 h 69"/>
                <a:gd name="T10" fmla="*/ 103 w 103"/>
                <a:gd name="T1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3" h="69">
                  <a:moveTo>
                    <a:pt x="103" y="34"/>
                  </a:moveTo>
                  <a:cubicBezTo>
                    <a:pt x="103" y="34"/>
                    <a:pt x="54" y="0"/>
                    <a:pt x="9" y="29"/>
                  </a:cubicBezTo>
                  <a:cubicBezTo>
                    <a:pt x="9" y="29"/>
                    <a:pt x="2" y="34"/>
                    <a:pt x="6" y="38"/>
                  </a:cubicBezTo>
                  <a:cubicBezTo>
                    <a:pt x="11" y="41"/>
                    <a:pt x="0" y="45"/>
                    <a:pt x="1" y="50"/>
                  </a:cubicBezTo>
                  <a:cubicBezTo>
                    <a:pt x="1" y="55"/>
                    <a:pt x="16" y="59"/>
                    <a:pt x="36" y="64"/>
                  </a:cubicBezTo>
                  <a:cubicBezTo>
                    <a:pt x="55" y="69"/>
                    <a:pt x="82" y="69"/>
                    <a:pt x="103" y="5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469">
              <a:extLst>
                <a:ext uri="{FF2B5EF4-FFF2-40B4-BE49-F238E27FC236}">
                  <a16:creationId xmlns:a16="http://schemas.microsoft.com/office/drawing/2014/main" id="{7F219000-5B92-42F0-BE3C-64F275C2F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3477" y="1168667"/>
              <a:ext cx="350336" cy="103304"/>
            </a:xfrm>
            <a:custGeom>
              <a:avLst/>
              <a:gdLst>
                <a:gd name="T0" fmla="*/ 9 w 68"/>
                <a:gd name="T1" fmla="*/ 0 h 20"/>
                <a:gd name="T2" fmla="*/ 37 w 68"/>
                <a:gd name="T3" fmla="*/ 9 h 20"/>
                <a:gd name="T4" fmla="*/ 10 w 68"/>
                <a:gd name="T5" fmla="*/ 14 h 20"/>
                <a:gd name="T6" fmla="*/ 63 w 68"/>
                <a:gd name="T7" fmla="*/ 20 h 20"/>
                <a:gd name="T8" fmla="*/ 68 w 68"/>
                <a:gd name="T9" fmla="*/ 13 h 20"/>
                <a:gd name="T10" fmla="*/ 54 w 68"/>
                <a:gd name="T11" fmla="*/ 2 h 20"/>
                <a:gd name="T12" fmla="*/ 9 w 68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20">
                  <a:moveTo>
                    <a:pt x="9" y="0"/>
                  </a:moveTo>
                  <a:cubicBezTo>
                    <a:pt x="9" y="0"/>
                    <a:pt x="31" y="6"/>
                    <a:pt x="37" y="9"/>
                  </a:cubicBezTo>
                  <a:cubicBezTo>
                    <a:pt x="37" y="9"/>
                    <a:pt x="21" y="9"/>
                    <a:pt x="10" y="14"/>
                  </a:cubicBezTo>
                  <a:cubicBezTo>
                    <a:pt x="0" y="19"/>
                    <a:pt x="63" y="20"/>
                    <a:pt x="63" y="20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13"/>
                    <a:pt x="59" y="2"/>
                    <a:pt x="54" y="2"/>
                  </a:cubicBezTo>
                  <a:cubicBezTo>
                    <a:pt x="49" y="1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470">
              <a:extLst>
                <a:ext uri="{FF2B5EF4-FFF2-40B4-BE49-F238E27FC236}">
                  <a16:creationId xmlns:a16="http://schemas.microsoft.com/office/drawing/2014/main" id="{BDB2347C-4593-4123-8959-B7D83B0E5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5258" y="1211336"/>
              <a:ext cx="565927" cy="231311"/>
            </a:xfrm>
            <a:custGeom>
              <a:avLst/>
              <a:gdLst>
                <a:gd name="T0" fmla="*/ 102 w 110"/>
                <a:gd name="T1" fmla="*/ 31 h 45"/>
                <a:gd name="T2" fmla="*/ 71 w 110"/>
                <a:gd name="T3" fmla="*/ 43 h 45"/>
                <a:gd name="T4" fmla="*/ 69 w 110"/>
                <a:gd name="T5" fmla="*/ 43 h 45"/>
                <a:gd name="T6" fmla="*/ 68 w 110"/>
                <a:gd name="T7" fmla="*/ 44 h 45"/>
                <a:gd name="T8" fmla="*/ 15 w 110"/>
                <a:gd name="T9" fmla="*/ 35 h 45"/>
                <a:gd name="T10" fmla="*/ 12 w 110"/>
                <a:gd name="T11" fmla="*/ 29 h 45"/>
                <a:gd name="T12" fmla="*/ 1 w 110"/>
                <a:gd name="T13" fmla="*/ 20 h 45"/>
                <a:gd name="T14" fmla="*/ 7 w 110"/>
                <a:gd name="T15" fmla="*/ 15 h 45"/>
                <a:gd name="T16" fmla="*/ 99 w 110"/>
                <a:gd name="T17" fmla="*/ 11 h 45"/>
                <a:gd name="T18" fmla="*/ 102 w 110"/>
                <a:gd name="T1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45">
                  <a:moveTo>
                    <a:pt x="102" y="31"/>
                  </a:moveTo>
                  <a:cubicBezTo>
                    <a:pt x="94" y="39"/>
                    <a:pt x="83" y="42"/>
                    <a:pt x="71" y="43"/>
                  </a:cubicBezTo>
                  <a:cubicBezTo>
                    <a:pt x="70" y="43"/>
                    <a:pt x="69" y="43"/>
                    <a:pt x="69" y="43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44" y="45"/>
                    <a:pt x="19" y="38"/>
                    <a:pt x="15" y="35"/>
                  </a:cubicBezTo>
                  <a:cubicBezTo>
                    <a:pt x="8" y="31"/>
                    <a:pt x="13" y="32"/>
                    <a:pt x="12" y="29"/>
                  </a:cubicBezTo>
                  <a:cubicBezTo>
                    <a:pt x="10" y="27"/>
                    <a:pt x="1" y="24"/>
                    <a:pt x="1" y="20"/>
                  </a:cubicBezTo>
                  <a:cubicBezTo>
                    <a:pt x="0" y="16"/>
                    <a:pt x="7" y="15"/>
                    <a:pt x="7" y="15"/>
                  </a:cubicBezTo>
                  <a:cubicBezTo>
                    <a:pt x="45" y="0"/>
                    <a:pt x="83" y="2"/>
                    <a:pt x="99" y="11"/>
                  </a:cubicBezTo>
                  <a:cubicBezTo>
                    <a:pt x="108" y="16"/>
                    <a:pt x="110" y="23"/>
                    <a:pt x="102" y="31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471">
              <a:extLst>
                <a:ext uri="{FF2B5EF4-FFF2-40B4-BE49-F238E27FC236}">
                  <a16:creationId xmlns:a16="http://schemas.microsoft.com/office/drawing/2014/main" id="{9BF821B2-DEC7-445B-AE6E-70587FE23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4154" y="1267479"/>
              <a:ext cx="247032" cy="166185"/>
            </a:xfrm>
            <a:custGeom>
              <a:avLst/>
              <a:gdLst>
                <a:gd name="T0" fmla="*/ 40 w 48"/>
                <a:gd name="T1" fmla="*/ 20 h 32"/>
                <a:gd name="T2" fmla="*/ 9 w 48"/>
                <a:gd name="T3" fmla="*/ 32 h 32"/>
                <a:gd name="T4" fmla="*/ 32 w 48"/>
                <a:gd name="T5" fmla="*/ 24 h 32"/>
                <a:gd name="T6" fmla="*/ 4 w 48"/>
                <a:gd name="T7" fmla="*/ 21 h 32"/>
                <a:gd name="T8" fmla="*/ 27 w 48"/>
                <a:gd name="T9" fmla="*/ 14 h 32"/>
                <a:gd name="T10" fmla="*/ 0 w 48"/>
                <a:gd name="T11" fmla="*/ 13 h 32"/>
                <a:gd name="T12" fmla="*/ 25 w 48"/>
                <a:gd name="T13" fmla="*/ 10 h 32"/>
                <a:gd name="T14" fmla="*/ 32 w 48"/>
                <a:gd name="T15" fmla="*/ 0 h 32"/>
                <a:gd name="T16" fmla="*/ 37 w 48"/>
                <a:gd name="T17" fmla="*/ 0 h 32"/>
                <a:gd name="T18" fmla="*/ 40 w 48"/>
                <a:gd name="T1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32">
                  <a:moveTo>
                    <a:pt x="40" y="20"/>
                  </a:moveTo>
                  <a:cubicBezTo>
                    <a:pt x="32" y="28"/>
                    <a:pt x="21" y="31"/>
                    <a:pt x="9" y="32"/>
                  </a:cubicBezTo>
                  <a:cubicBezTo>
                    <a:pt x="17" y="31"/>
                    <a:pt x="30" y="25"/>
                    <a:pt x="32" y="24"/>
                  </a:cubicBezTo>
                  <a:cubicBezTo>
                    <a:pt x="20" y="28"/>
                    <a:pt x="4" y="21"/>
                    <a:pt x="4" y="21"/>
                  </a:cubicBezTo>
                  <a:cubicBezTo>
                    <a:pt x="17" y="22"/>
                    <a:pt x="27" y="14"/>
                    <a:pt x="27" y="14"/>
                  </a:cubicBezTo>
                  <a:cubicBezTo>
                    <a:pt x="18" y="17"/>
                    <a:pt x="0" y="13"/>
                    <a:pt x="0" y="13"/>
                  </a:cubicBezTo>
                  <a:cubicBezTo>
                    <a:pt x="0" y="13"/>
                    <a:pt x="17" y="14"/>
                    <a:pt x="25" y="10"/>
                  </a:cubicBezTo>
                  <a:cubicBezTo>
                    <a:pt x="33" y="6"/>
                    <a:pt x="32" y="0"/>
                    <a:pt x="3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6" y="5"/>
                    <a:pt x="48" y="12"/>
                    <a:pt x="40" y="20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472">
              <a:extLst>
                <a:ext uri="{FF2B5EF4-FFF2-40B4-BE49-F238E27FC236}">
                  <a16:creationId xmlns:a16="http://schemas.microsoft.com/office/drawing/2014/main" id="{5351C439-EF98-4A46-AC7C-A0853E847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1402" y="993499"/>
              <a:ext cx="509784" cy="238049"/>
            </a:xfrm>
            <a:custGeom>
              <a:avLst/>
              <a:gdLst>
                <a:gd name="T0" fmla="*/ 89 w 99"/>
                <a:gd name="T1" fmla="*/ 46 h 46"/>
                <a:gd name="T2" fmla="*/ 68 w 99"/>
                <a:gd name="T3" fmla="*/ 43 h 46"/>
                <a:gd name="T4" fmla="*/ 68 w 99"/>
                <a:gd name="T5" fmla="*/ 43 h 46"/>
                <a:gd name="T6" fmla="*/ 63 w 99"/>
                <a:gd name="T7" fmla="*/ 42 h 46"/>
                <a:gd name="T8" fmla="*/ 60 w 99"/>
                <a:gd name="T9" fmla="*/ 41 h 46"/>
                <a:gd name="T10" fmla="*/ 60 w 99"/>
                <a:gd name="T11" fmla="*/ 41 h 46"/>
                <a:gd name="T12" fmla="*/ 6 w 99"/>
                <a:gd name="T13" fmla="*/ 25 h 46"/>
                <a:gd name="T14" fmla="*/ 13 w 99"/>
                <a:gd name="T15" fmla="*/ 15 h 46"/>
                <a:gd name="T16" fmla="*/ 13 w 99"/>
                <a:gd name="T17" fmla="*/ 3 h 46"/>
                <a:gd name="T18" fmla="*/ 62 w 99"/>
                <a:gd name="T19" fmla="*/ 10 h 46"/>
                <a:gd name="T20" fmla="*/ 94 w 99"/>
                <a:gd name="T21" fmla="*/ 34 h 46"/>
                <a:gd name="T22" fmla="*/ 89 w 99"/>
                <a:gd name="T2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46">
                  <a:moveTo>
                    <a:pt x="89" y="46"/>
                  </a:moveTo>
                  <a:cubicBezTo>
                    <a:pt x="89" y="46"/>
                    <a:pt x="80" y="45"/>
                    <a:pt x="68" y="43"/>
                  </a:cubicBezTo>
                  <a:cubicBezTo>
                    <a:pt x="68" y="43"/>
                    <a:pt x="68" y="43"/>
                    <a:pt x="68" y="43"/>
                  </a:cubicBezTo>
                  <a:cubicBezTo>
                    <a:pt x="66" y="42"/>
                    <a:pt x="65" y="42"/>
                    <a:pt x="63" y="42"/>
                  </a:cubicBezTo>
                  <a:cubicBezTo>
                    <a:pt x="62" y="41"/>
                    <a:pt x="61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38" y="37"/>
                    <a:pt x="10" y="30"/>
                    <a:pt x="6" y="25"/>
                  </a:cubicBezTo>
                  <a:cubicBezTo>
                    <a:pt x="0" y="15"/>
                    <a:pt x="11" y="16"/>
                    <a:pt x="13" y="15"/>
                  </a:cubicBezTo>
                  <a:cubicBezTo>
                    <a:pt x="16" y="13"/>
                    <a:pt x="11" y="5"/>
                    <a:pt x="13" y="3"/>
                  </a:cubicBezTo>
                  <a:cubicBezTo>
                    <a:pt x="14" y="1"/>
                    <a:pt x="38" y="0"/>
                    <a:pt x="62" y="10"/>
                  </a:cubicBezTo>
                  <a:cubicBezTo>
                    <a:pt x="74" y="15"/>
                    <a:pt x="86" y="22"/>
                    <a:pt x="94" y="34"/>
                  </a:cubicBezTo>
                  <a:cubicBezTo>
                    <a:pt x="94" y="34"/>
                    <a:pt x="99" y="46"/>
                    <a:pt x="89" y="46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473">
              <a:extLst>
                <a:ext uri="{FF2B5EF4-FFF2-40B4-BE49-F238E27FC236}">
                  <a16:creationId xmlns:a16="http://schemas.microsoft.com/office/drawing/2014/main" id="{CBAE085A-9F64-48BC-9967-A6E9927EA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2967" y="1132735"/>
              <a:ext cx="179659" cy="264998"/>
            </a:xfrm>
            <a:custGeom>
              <a:avLst/>
              <a:gdLst>
                <a:gd name="T0" fmla="*/ 22 w 35"/>
                <a:gd name="T1" fmla="*/ 5 h 51"/>
                <a:gd name="T2" fmla="*/ 11 w 35"/>
                <a:gd name="T3" fmla="*/ 0 h 51"/>
                <a:gd name="T4" fmla="*/ 19 w 35"/>
                <a:gd name="T5" fmla="*/ 15 h 51"/>
                <a:gd name="T6" fmla="*/ 2 w 35"/>
                <a:gd name="T7" fmla="*/ 20 h 51"/>
                <a:gd name="T8" fmla="*/ 17 w 35"/>
                <a:gd name="T9" fmla="*/ 32 h 51"/>
                <a:gd name="T10" fmla="*/ 0 w 35"/>
                <a:gd name="T11" fmla="*/ 47 h 51"/>
                <a:gd name="T12" fmla="*/ 19 w 35"/>
                <a:gd name="T13" fmla="*/ 43 h 51"/>
                <a:gd name="T14" fmla="*/ 15 w 35"/>
                <a:gd name="T15" fmla="*/ 51 h 51"/>
                <a:gd name="T16" fmla="*/ 30 w 35"/>
                <a:gd name="T17" fmla="*/ 33 h 51"/>
                <a:gd name="T18" fmla="*/ 35 w 35"/>
                <a:gd name="T19" fmla="*/ 28 h 51"/>
                <a:gd name="T20" fmla="*/ 31 w 35"/>
                <a:gd name="T21" fmla="*/ 21 h 51"/>
                <a:gd name="T22" fmla="*/ 22 w 35"/>
                <a:gd name="T23" fmla="*/ 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1">
                  <a:moveTo>
                    <a:pt x="22" y="5"/>
                  </a:moveTo>
                  <a:cubicBezTo>
                    <a:pt x="19" y="3"/>
                    <a:pt x="15" y="0"/>
                    <a:pt x="11" y="0"/>
                  </a:cubicBezTo>
                  <a:cubicBezTo>
                    <a:pt x="19" y="6"/>
                    <a:pt x="21" y="12"/>
                    <a:pt x="19" y="15"/>
                  </a:cubicBezTo>
                  <a:cubicBezTo>
                    <a:pt x="16" y="19"/>
                    <a:pt x="2" y="20"/>
                    <a:pt x="2" y="20"/>
                  </a:cubicBezTo>
                  <a:cubicBezTo>
                    <a:pt x="2" y="20"/>
                    <a:pt x="15" y="25"/>
                    <a:pt x="17" y="32"/>
                  </a:cubicBezTo>
                  <a:cubicBezTo>
                    <a:pt x="19" y="38"/>
                    <a:pt x="13" y="47"/>
                    <a:pt x="0" y="47"/>
                  </a:cubicBezTo>
                  <a:cubicBezTo>
                    <a:pt x="8" y="49"/>
                    <a:pt x="14" y="48"/>
                    <a:pt x="19" y="43"/>
                  </a:cubicBezTo>
                  <a:cubicBezTo>
                    <a:pt x="21" y="41"/>
                    <a:pt x="15" y="51"/>
                    <a:pt x="15" y="51"/>
                  </a:cubicBezTo>
                  <a:cubicBezTo>
                    <a:pt x="15" y="51"/>
                    <a:pt x="23" y="48"/>
                    <a:pt x="30" y="33"/>
                  </a:cubicBezTo>
                  <a:cubicBezTo>
                    <a:pt x="31" y="30"/>
                    <a:pt x="34" y="32"/>
                    <a:pt x="35" y="28"/>
                  </a:cubicBezTo>
                  <a:cubicBezTo>
                    <a:pt x="35" y="25"/>
                    <a:pt x="32" y="25"/>
                    <a:pt x="31" y="21"/>
                  </a:cubicBezTo>
                  <a:cubicBezTo>
                    <a:pt x="30" y="17"/>
                    <a:pt x="26" y="8"/>
                    <a:pt x="22" y="5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474">
              <a:extLst>
                <a:ext uri="{FF2B5EF4-FFF2-40B4-BE49-F238E27FC236}">
                  <a16:creationId xmlns:a16="http://schemas.microsoft.com/office/drawing/2014/main" id="{6E655FFC-DC4B-4C6A-80DE-3FC6AB3004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6694" y="1143964"/>
              <a:ext cx="878086" cy="267243"/>
            </a:xfrm>
            <a:custGeom>
              <a:avLst/>
              <a:gdLst>
                <a:gd name="T0" fmla="*/ 1 w 171"/>
                <a:gd name="T1" fmla="*/ 23 h 52"/>
                <a:gd name="T2" fmla="*/ 167 w 171"/>
                <a:gd name="T3" fmla="*/ 0 h 52"/>
                <a:gd name="T4" fmla="*/ 170 w 171"/>
                <a:gd name="T5" fmla="*/ 10 h 52"/>
                <a:gd name="T6" fmla="*/ 0 w 171"/>
                <a:gd name="T7" fmla="*/ 27 h 52"/>
                <a:gd name="T8" fmla="*/ 1 w 171"/>
                <a:gd name="T9" fmla="*/ 2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52">
                  <a:moveTo>
                    <a:pt x="1" y="23"/>
                  </a:moveTo>
                  <a:cubicBezTo>
                    <a:pt x="1" y="23"/>
                    <a:pt x="121" y="50"/>
                    <a:pt x="167" y="0"/>
                  </a:cubicBezTo>
                  <a:cubicBezTo>
                    <a:pt x="167" y="0"/>
                    <a:pt x="170" y="6"/>
                    <a:pt x="170" y="10"/>
                  </a:cubicBezTo>
                  <a:cubicBezTo>
                    <a:pt x="171" y="15"/>
                    <a:pt x="122" y="52"/>
                    <a:pt x="0" y="27"/>
                  </a:cubicBezTo>
                  <a:cubicBezTo>
                    <a:pt x="1" y="23"/>
                    <a:pt x="1" y="23"/>
                    <a:pt x="1" y="23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475">
              <a:extLst>
                <a:ext uri="{FF2B5EF4-FFF2-40B4-BE49-F238E27FC236}">
                  <a16:creationId xmlns:a16="http://schemas.microsoft.com/office/drawing/2014/main" id="{B7934B49-828D-400E-A120-CF227DBAF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4366" y="1045151"/>
              <a:ext cx="226820" cy="186397"/>
            </a:xfrm>
            <a:custGeom>
              <a:avLst/>
              <a:gdLst>
                <a:gd name="T0" fmla="*/ 34 w 44"/>
                <a:gd name="T1" fmla="*/ 36 h 36"/>
                <a:gd name="T2" fmla="*/ 13 w 44"/>
                <a:gd name="T3" fmla="*/ 33 h 36"/>
                <a:gd name="T4" fmla="*/ 28 w 44"/>
                <a:gd name="T5" fmla="*/ 29 h 36"/>
                <a:gd name="T6" fmla="*/ 0 w 44"/>
                <a:gd name="T7" fmla="*/ 19 h 36"/>
                <a:gd name="T8" fmla="*/ 29 w 44"/>
                <a:gd name="T9" fmla="*/ 24 h 36"/>
                <a:gd name="T10" fmla="*/ 1 w 44"/>
                <a:gd name="T11" fmla="*/ 6 h 36"/>
                <a:gd name="T12" fmla="*/ 25 w 44"/>
                <a:gd name="T13" fmla="*/ 14 h 36"/>
                <a:gd name="T14" fmla="*/ 12 w 44"/>
                <a:gd name="T15" fmla="*/ 5 h 36"/>
                <a:gd name="T16" fmla="*/ 7 w 44"/>
                <a:gd name="T17" fmla="*/ 0 h 36"/>
                <a:gd name="T18" fmla="*/ 39 w 44"/>
                <a:gd name="T19" fmla="*/ 24 h 36"/>
                <a:gd name="T20" fmla="*/ 34 w 44"/>
                <a:gd name="T2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36">
                  <a:moveTo>
                    <a:pt x="34" y="36"/>
                  </a:moveTo>
                  <a:cubicBezTo>
                    <a:pt x="34" y="36"/>
                    <a:pt x="25" y="35"/>
                    <a:pt x="13" y="33"/>
                  </a:cubicBezTo>
                  <a:cubicBezTo>
                    <a:pt x="20" y="34"/>
                    <a:pt x="30" y="34"/>
                    <a:pt x="28" y="29"/>
                  </a:cubicBezTo>
                  <a:cubicBezTo>
                    <a:pt x="24" y="22"/>
                    <a:pt x="0" y="19"/>
                    <a:pt x="0" y="19"/>
                  </a:cubicBezTo>
                  <a:cubicBezTo>
                    <a:pt x="16" y="15"/>
                    <a:pt x="28" y="24"/>
                    <a:pt x="29" y="24"/>
                  </a:cubicBezTo>
                  <a:cubicBezTo>
                    <a:pt x="24" y="13"/>
                    <a:pt x="1" y="6"/>
                    <a:pt x="1" y="6"/>
                  </a:cubicBezTo>
                  <a:cubicBezTo>
                    <a:pt x="14" y="7"/>
                    <a:pt x="24" y="13"/>
                    <a:pt x="25" y="14"/>
                  </a:cubicBezTo>
                  <a:cubicBezTo>
                    <a:pt x="24" y="13"/>
                    <a:pt x="19" y="9"/>
                    <a:pt x="12" y="5"/>
                  </a:cubicBezTo>
                  <a:cubicBezTo>
                    <a:pt x="9" y="3"/>
                    <a:pt x="8" y="1"/>
                    <a:pt x="7" y="0"/>
                  </a:cubicBezTo>
                  <a:cubicBezTo>
                    <a:pt x="19" y="5"/>
                    <a:pt x="31" y="12"/>
                    <a:pt x="39" y="24"/>
                  </a:cubicBezTo>
                  <a:cubicBezTo>
                    <a:pt x="39" y="24"/>
                    <a:pt x="44" y="36"/>
                    <a:pt x="34" y="36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476">
              <a:extLst>
                <a:ext uri="{FF2B5EF4-FFF2-40B4-BE49-F238E27FC236}">
                  <a16:creationId xmlns:a16="http://schemas.microsoft.com/office/drawing/2014/main" id="{5F770308-9414-4608-8636-03197543CD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0965" y="831805"/>
              <a:ext cx="220083" cy="166185"/>
            </a:xfrm>
            <a:custGeom>
              <a:avLst/>
              <a:gdLst>
                <a:gd name="T0" fmla="*/ 43 w 43"/>
                <a:gd name="T1" fmla="*/ 23 h 32"/>
                <a:gd name="T2" fmla="*/ 8 w 43"/>
                <a:gd name="T3" fmla="*/ 3 h 32"/>
                <a:gd name="T4" fmla="*/ 5 w 43"/>
                <a:gd name="T5" fmla="*/ 6 h 32"/>
                <a:gd name="T6" fmla="*/ 0 w 43"/>
                <a:gd name="T7" fmla="*/ 9 h 32"/>
                <a:gd name="T8" fmla="*/ 11 w 43"/>
                <a:gd name="T9" fmla="*/ 22 h 32"/>
                <a:gd name="T10" fmla="*/ 40 w 43"/>
                <a:gd name="T11" fmla="*/ 2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32">
                  <a:moveTo>
                    <a:pt x="43" y="23"/>
                  </a:moveTo>
                  <a:cubicBezTo>
                    <a:pt x="43" y="23"/>
                    <a:pt x="31" y="0"/>
                    <a:pt x="8" y="3"/>
                  </a:cubicBezTo>
                  <a:cubicBezTo>
                    <a:pt x="8" y="3"/>
                    <a:pt x="4" y="4"/>
                    <a:pt x="5" y="6"/>
                  </a:cubicBezTo>
                  <a:cubicBezTo>
                    <a:pt x="6" y="8"/>
                    <a:pt x="1" y="7"/>
                    <a:pt x="0" y="9"/>
                  </a:cubicBezTo>
                  <a:cubicBezTo>
                    <a:pt x="0" y="12"/>
                    <a:pt x="5" y="16"/>
                    <a:pt x="11" y="22"/>
                  </a:cubicBezTo>
                  <a:cubicBezTo>
                    <a:pt x="18" y="27"/>
                    <a:pt x="28" y="32"/>
                    <a:pt x="40" y="29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477">
              <a:extLst>
                <a:ext uri="{FF2B5EF4-FFF2-40B4-BE49-F238E27FC236}">
                  <a16:creationId xmlns:a16="http://schemas.microsoft.com/office/drawing/2014/main" id="{64A15E8C-F3C0-48B9-BA6B-9CA04B3DE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8337" y="878966"/>
              <a:ext cx="136990" cy="98813"/>
            </a:xfrm>
            <a:custGeom>
              <a:avLst/>
              <a:gdLst>
                <a:gd name="T0" fmla="*/ 7 w 27"/>
                <a:gd name="T1" fmla="*/ 0 h 19"/>
                <a:gd name="T2" fmla="*/ 16 w 27"/>
                <a:gd name="T3" fmla="*/ 9 h 19"/>
                <a:gd name="T4" fmla="*/ 5 w 27"/>
                <a:gd name="T5" fmla="*/ 6 h 19"/>
                <a:gd name="T6" fmla="*/ 24 w 27"/>
                <a:gd name="T7" fmla="*/ 19 h 19"/>
                <a:gd name="T8" fmla="*/ 27 w 27"/>
                <a:gd name="T9" fmla="*/ 17 h 19"/>
                <a:gd name="T10" fmla="*/ 24 w 27"/>
                <a:gd name="T11" fmla="*/ 10 h 19"/>
                <a:gd name="T12" fmla="*/ 7 w 27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9">
                  <a:moveTo>
                    <a:pt x="7" y="0"/>
                  </a:moveTo>
                  <a:cubicBezTo>
                    <a:pt x="7" y="0"/>
                    <a:pt x="15" y="7"/>
                    <a:pt x="16" y="9"/>
                  </a:cubicBezTo>
                  <a:cubicBezTo>
                    <a:pt x="16" y="9"/>
                    <a:pt x="10" y="6"/>
                    <a:pt x="5" y="6"/>
                  </a:cubicBezTo>
                  <a:cubicBezTo>
                    <a:pt x="0" y="6"/>
                    <a:pt x="24" y="19"/>
                    <a:pt x="24" y="19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6" y="11"/>
                    <a:pt x="24" y="10"/>
                  </a:cubicBezTo>
                  <a:cubicBezTo>
                    <a:pt x="22" y="9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478">
              <a:extLst>
                <a:ext uri="{FF2B5EF4-FFF2-40B4-BE49-F238E27FC236}">
                  <a16:creationId xmlns:a16="http://schemas.microsoft.com/office/drawing/2014/main" id="{90C1E572-DECB-417C-BD71-B2931809A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6473" y="890195"/>
              <a:ext cx="220083" cy="143727"/>
            </a:xfrm>
            <a:custGeom>
              <a:avLst/>
              <a:gdLst>
                <a:gd name="T0" fmla="*/ 38 w 43"/>
                <a:gd name="T1" fmla="*/ 26 h 28"/>
                <a:gd name="T2" fmla="*/ 24 w 43"/>
                <a:gd name="T3" fmla="*/ 25 h 28"/>
                <a:gd name="T4" fmla="*/ 23 w 43"/>
                <a:gd name="T5" fmla="*/ 24 h 28"/>
                <a:gd name="T6" fmla="*/ 23 w 43"/>
                <a:gd name="T7" fmla="*/ 24 h 28"/>
                <a:gd name="T8" fmla="*/ 4 w 43"/>
                <a:gd name="T9" fmla="*/ 11 h 28"/>
                <a:gd name="T10" fmla="*/ 3 w 43"/>
                <a:gd name="T11" fmla="*/ 8 h 28"/>
                <a:gd name="T12" fmla="*/ 1 w 43"/>
                <a:gd name="T13" fmla="*/ 2 h 28"/>
                <a:gd name="T14" fmla="*/ 5 w 43"/>
                <a:gd name="T15" fmla="*/ 1 h 28"/>
                <a:gd name="T16" fmla="*/ 41 w 43"/>
                <a:gd name="T17" fmla="*/ 18 h 28"/>
                <a:gd name="T18" fmla="*/ 38 w 43"/>
                <a:gd name="T19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28">
                  <a:moveTo>
                    <a:pt x="38" y="26"/>
                  </a:moveTo>
                  <a:cubicBezTo>
                    <a:pt x="34" y="28"/>
                    <a:pt x="28" y="27"/>
                    <a:pt x="24" y="25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13" y="20"/>
                    <a:pt x="5" y="12"/>
                    <a:pt x="4" y="11"/>
                  </a:cubicBezTo>
                  <a:cubicBezTo>
                    <a:pt x="2" y="8"/>
                    <a:pt x="4" y="9"/>
                    <a:pt x="3" y="8"/>
                  </a:cubicBezTo>
                  <a:cubicBezTo>
                    <a:pt x="3" y="6"/>
                    <a:pt x="0" y="4"/>
                    <a:pt x="1" y="2"/>
                  </a:cubicBezTo>
                  <a:cubicBezTo>
                    <a:pt x="2" y="0"/>
                    <a:pt x="5" y="1"/>
                    <a:pt x="5" y="1"/>
                  </a:cubicBezTo>
                  <a:cubicBezTo>
                    <a:pt x="22" y="3"/>
                    <a:pt x="37" y="11"/>
                    <a:pt x="41" y="18"/>
                  </a:cubicBezTo>
                  <a:cubicBezTo>
                    <a:pt x="43" y="21"/>
                    <a:pt x="43" y="25"/>
                    <a:pt x="38" y="26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479">
              <a:extLst>
                <a:ext uri="{FF2B5EF4-FFF2-40B4-BE49-F238E27FC236}">
                  <a16:creationId xmlns:a16="http://schemas.microsoft.com/office/drawing/2014/main" id="{E519913E-8338-4527-A2F2-BD2E21E24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9989" y="966550"/>
              <a:ext cx="96567" cy="67372"/>
            </a:xfrm>
            <a:custGeom>
              <a:avLst/>
              <a:gdLst>
                <a:gd name="T0" fmla="*/ 14 w 19"/>
                <a:gd name="T1" fmla="*/ 11 h 13"/>
                <a:gd name="T2" fmla="*/ 0 w 19"/>
                <a:gd name="T3" fmla="*/ 10 h 13"/>
                <a:gd name="T4" fmla="*/ 10 w 19"/>
                <a:gd name="T5" fmla="*/ 11 h 13"/>
                <a:gd name="T6" fmla="*/ 0 w 19"/>
                <a:gd name="T7" fmla="*/ 4 h 13"/>
                <a:gd name="T8" fmla="*/ 10 w 19"/>
                <a:gd name="T9" fmla="*/ 6 h 13"/>
                <a:gd name="T10" fmla="*/ 0 w 19"/>
                <a:gd name="T11" fmla="*/ 0 h 13"/>
                <a:gd name="T12" fmla="*/ 10 w 19"/>
                <a:gd name="T13" fmla="*/ 4 h 13"/>
                <a:gd name="T14" fmla="*/ 15 w 19"/>
                <a:gd name="T15" fmla="*/ 2 h 13"/>
                <a:gd name="T16" fmla="*/ 17 w 19"/>
                <a:gd name="T17" fmla="*/ 3 h 13"/>
                <a:gd name="T18" fmla="*/ 14 w 19"/>
                <a:gd name="T19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13">
                  <a:moveTo>
                    <a:pt x="14" y="11"/>
                  </a:moveTo>
                  <a:cubicBezTo>
                    <a:pt x="10" y="13"/>
                    <a:pt x="4" y="12"/>
                    <a:pt x="0" y="10"/>
                  </a:cubicBezTo>
                  <a:cubicBezTo>
                    <a:pt x="3" y="11"/>
                    <a:pt x="9" y="11"/>
                    <a:pt x="10" y="11"/>
                  </a:cubicBezTo>
                  <a:cubicBezTo>
                    <a:pt x="5" y="10"/>
                    <a:pt x="0" y="4"/>
                    <a:pt x="0" y="4"/>
                  </a:cubicBezTo>
                  <a:cubicBezTo>
                    <a:pt x="5" y="7"/>
                    <a:pt x="10" y="6"/>
                    <a:pt x="10" y="6"/>
                  </a:cubicBezTo>
                  <a:cubicBezTo>
                    <a:pt x="6" y="6"/>
                    <a:pt x="0" y="0"/>
                    <a:pt x="0" y="0"/>
                  </a:cubicBezTo>
                  <a:cubicBezTo>
                    <a:pt x="0" y="0"/>
                    <a:pt x="7" y="4"/>
                    <a:pt x="10" y="4"/>
                  </a:cubicBezTo>
                  <a:cubicBezTo>
                    <a:pt x="14" y="4"/>
                    <a:pt x="15" y="2"/>
                    <a:pt x="15" y="2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9" y="6"/>
                    <a:pt x="19" y="10"/>
                    <a:pt x="14" y="11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480">
              <a:extLst>
                <a:ext uri="{FF2B5EF4-FFF2-40B4-BE49-F238E27FC236}">
                  <a16:creationId xmlns:a16="http://schemas.microsoft.com/office/drawing/2014/main" id="{36D48BB0-5E28-4F52-9451-607FF1C23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8337" y="800365"/>
              <a:ext cx="168431" cy="177414"/>
            </a:xfrm>
            <a:custGeom>
              <a:avLst/>
              <a:gdLst>
                <a:gd name="T0" fmla="*/ 29 w 33"/>
                <a:gd name="T1" fmla="*/ 32 h 34"/>
                <a:gd name="T2" fmla="*/ 21 w 33"/>
                <a:gd name="T3" fmla="*/ 27 h 34"/>
                <a:gd name="T4" fmla="*/ 21 w 33"/>
                <a:gd name="T5" fmla="*/ 27 h 34"/>
                <a:gd name="T6" fmla="*/ 19 w 33"/>
                <a:gd name="T7" fmla="*/ 25 h 34"/>
                <a:gd name="T8" fmla="*/ 19 w 33"/>
                <a:gd name="T9" fmla="*/ 25 h 34"/>
                <a:gd name="T10" fmla="*/ 19 w 33"/>
                <a:gd name="T11" fmla="*/ 25 h 34"/>
                <a:gd name="T12" fmla="*/ 1 w 33"/>
                <a:gd name="T13" fmla="*/ 8 h 34"/>
                <a:gd name="T14" fmla="*/ 5 w 33"/>
                <a:gd name="T15" fmla="*/ 5 h 34"/>
                <a:gd name="T16" fmla="*/ 8 w 33"/>
                <a:gd name="T17" fmla="*/ 0 h 34"/>
                <a:gd name="T18" fmla="*/ 25 w 33"/>
                <a:gd name="T19" fmla="*/ 13 h 34"/>
                <a:gd name="T20" fmla="*/ 33 w 33"/>
                <a:gd name="T21" fmla="*/ 28 h 34"/>
                <a:gd name="T22" fmla="*/ 29 w 33"/>
                <a:gd name="T23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34">
                  <a:moveTo>
                    <a:pt x="29" y="32"/>
                  </a:moveTo>
                  <a:cubicBezTo>
                    <a:pt x="29" y="32"/>
                    <a:pt x="25" y="30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0" y="26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1" y="19"/>
                    <a:pt x="1" y="11"/>
                    <a:pt x="1" y="8"/>
                  </a:cubicBezTo>
                  <a:cubicBezTo>
                    <a:pt x="0" y="3"/>
                    <a:pt x="4" y="6"/>
                    <a:pt x="5" y="5"/>
                  </a:cubicBezTo>
                  <a:cubicBezTo>
                    <a:pt x="7" y="5"/>
                    <a:pt x="6" y="1"/>
                    <a:pt x="8" y="0"/>
                  </a:cubicBezTo>
                  <a:cubicBezTo>
                    <a:pt x="8" y="0"/>
                    <a:pt x="18" y="5"/>
                    <a:pt x="25" y="13"/>
                  </a:cubicBezTo>
                  <a:cubicBezTo>
                    <a:pt x="29" y="17"/>
                    <a:pt x="32" y="22"/>
                    <a:pt x="33" y="28"/>
                  </a:cubicBezTo>
                  <a:cubicBezTo>
                    <a:pt x="33" y="28"/>
                    <a:pt x="33" y="34"/>
                    <a:pt x="29" y="32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481">
              <a:extLst>
                <a:ext uri="{FF2B5EF4-FFF2-40B4-BE49-F238E27FC236}">
                  <a16:creationId xmlns:a16="http://schemas.microsoft.com/office/drawing/2014/main" id="{FDEA7F2E-F9F2-4FA1-A449-E00EB98CB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9184" y="921635"/>
              <a:ext cx="94321" cy="107796"/>
            </a:xfrm>
            <a:custGeom>
              <a:avLst/>
              <a:gdLst>
                <a:gd name="T0" fmla="*/ 16 w 18"/>
                <a:gd name="T1" fmla="*/ 4 h 21"/>
                <a:gd name="T2" fmla="*/ 13 w 18"/>
                <a:gd name="T3" fmla="*/ 0 h 21"/>
                <a:gd name="T4" fmla="*/ 13 w 18"/>
                <a:gd name="T5" fmla="*/ 8 h 21"/>
                <a:gd name="T6" fmla="*/ 6 w 18"/>
                <a:gd name="T7" fmla="*/ 6 h 21"/>
                <a:gd name="T8" fmla="*/ 9 w 18"/>
                <a:gd name="T9" fmla="*/ 14 h 21"/>
                <a:gd name="T10" fmla="*/ 0 w 18"/>
                <a:gd name="T11" fmla="*/ 16 h 21"/>
                <a:gd name="T12" fmla="*/ 8 w 18"/>
                <a:gd name="T13" fmla="*/ 19 h 21"/>
                <a:gd name="T14" fmla="*/ 5 w 18"/>
                <a:gd name="T15" fmla="*/ 21 h 21"/>
                <a:gd name="T16" fmla="*/ 14 w 18"/>
                <a:gd name="T17" fmla="*/ 17 h 21"/>
                <a:gd name="T18" fmla="*/ 17 w 18"/>
                <a:gd name="T19" fmla="*/ 16 h 21"/>
                <a:gd name="T20" fmla="*/ 17 w 18"/>
                <a:gd name="T21" fmla="*/ 12 h 21"/>
                <a:gd name="T22" fmla="*/ 16 w 18"/>
                <a:gd name="T23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21">
                  <a:moveTo>
                    <a:pt x="16" y="4"/>
                  </a:moveTo>
                  <a:cubicBezTo>
                    <a:pt x="16" y="3"/>
                    <a:pt x="15" y="1"/>
                    <a:pt x="13" y="0"/>
                  </a:cubicBezTo>
                  <a:cubicBezTo>
                    <a:pt x="15" y="4"/>
                    <a:pt x="15" y="7"/>
                    <a:pt x="13" y="8"/>
                  </a:cubicBezTo>
                  <a:cubicBezTo>
                    <a:pt x="12" y="9"/>
                    <a:pt x="6" y="6"/>
                    <a:pt x="6" y="6"/>
                  </a:cubicBezTo>
                  <a:cubicBezTo>
                    <a:pt x="6" y="6"/>
                    <a:pt x="10" y="11"/>
                    <a:pt x="9" y="14"/>
                  </a:cubicBezTo>
                  <a:cubicBezTo>
                    <a:pt x="9" y="16"/>
                    <a:pt x="5" y="19"/>
                    <a:pt x="0" y="16"/>
                  </a:cubicBezTo>
                  <a:cubicBezTo>
                    <a:pt x="2" y="19"/>
                    <a:pt x="5" y="19"/>
                    <a:pt x="8" y="19"/>
                  </a:cubicBezTo>
                  <a:cubicBezTo>
                    <a:pt x="9" y="18"/>
                    <a:pt x="5" y="21"/>
                    <a:pt x="5" y="21"/>
                  </a:cubicBezTo>
                  <a:cubicBezTo>
                    <a:pt x="5" y="21"/>
                    <a:pt x="9" y="21"/>
                    <a:pt x="14" y="17"/>
                  </a:cubicBezTo>
                  <a:cubicBezTo>
                    <a:pt x="15" y="16"/>
                    <a:pt x="16" y="17"/>
                    <a:pt x="17" y="16"/>
                  </a:cubicBezTo>
                  <a:cubicBezTo>
                    <a:pt x="18" y="15"/>
                    <a:pt x="16" y="14"/>
                    <a:pt x="17" y="12"/>
                  </a:cubicBezTo>
                  <a:cubicBezTo>
                    <a:pt x="17" y="10"/>
                    <a:pt x="17" y="6"/>
                    <a:pt x="16" y="4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482">
              <a:extLst>
                <a:ext uri="{FF2B5EF4-FFF2-40B4-BE49-F238E27FC236}">
                  <a16:creationId xmlns:a16="http://schemas.microsoft.com/office/drawing/2014/main" id="{D1BE6D2F-B2D2-46AE-8142-DF0C46C387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1048" y="993499"/>
              <a:ext cx="361565" cy="175168"/>
            </a:xfrm>
            <a:custGeom>
              <a:avLst/>
              <a:gdLst>
                <a:gd name="T0" fmla="*/ 1 w 70"/>
                <a:gd name="T1" fmla="*/ 0 h 34"/>
                <a:gd name="T2" fmla="*/ 70 w 70"/>
                <a:gd name="T3" fmla="*/ 23 h 34"/>
                <a:gd name="T4" fmla="*/ 69 w 70"/>
                <a:gd name="T5" fmla="*/ 28 h 34"/>
                <a:gd name="T6" fmla="*/ 0 w 70"/>
                <a:gd name="T7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34">
                  <a:moveTo>
                    <a:pt x="1" y="0"/>
                  </a:moveTo>
                  <a:cubicBezTo>
                    <a:pt x="1" y="0"/>
                    <a:pt x="43" y="33"/>
                    <a:pt x="70" y="23"/>
                  </a:cubicBezTo>
                  <a:cubicBezTo>
                    <a:pt x="70" y="23"/>
                    <a:pt x="70" y="26"/>
                    <a:pt x="69" y="28"/>
                  </a:cubicBezTo>
                  <a:cubicBezTo>
                    <a:pt x="69" y="29"/>
                    <a:pt x="43" y="34"/>
                    <a:pt x="0" y="1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483">
              <a:extLst>
                <a:ext uri="{FF2B5EF4-FFF2-40B4-BE49-F238E27FC236}">
                  <a16:creationId xmlns:a16="http://schemas.microsoft.com/office/drawing/2014/main" id="{398B5AEF-5A7A-4F9C-BE6E-AA2409ACD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4904" y="867737"/>
              <a:ext cx="71864" cy="110041"/>
            </a:xfrm>
            <a:custGeom>
              <a:avLst/>
              <a:gdLst>
                <a:gd name="T0" fmla="*/ 10 w 14"/>
                <a:gd name="T1" fmla="*/ 19 h 21"/>
                <a:gd name="T2" fmla="*/ 2 w 14"/>
                <a:gd name="T3" fmla="*/ 14 h 21"/>
                <a:gd name="T4" fmla="*/ 8 w 14"/>
                <a:gd name="T5" fmla="*/ 15 h 21"/>
                <a:gd name="T6" fmla="*/ 0 w 14"/>
                <a:gd name="T7" fmla="*/ 6 h 21"/>
                <a:gd name="T8" fmla="*/ 10 w 14"/>
                <a:gd name="T9" fmla="*/ 14 h 21"/>
                <a:gd name="T10" fmla="*/ 3 w 14"/>
                <a:gd name="T11" fmla="*/ 1 h 21"/>
                <a:gd name="T12" fmla="*/ 10 w 14"/>
                <a:gd name="T13" fmla="*/ 9 h 21"/>
                <a:gd name="T14" fmla="*/ 7 w 14"/>
                <a:gd name="T15" fmla="*/ 3 h 21"/>
                <a:gd name="T16" fmla="*/ 6 w 14"/>
                <a:gd name="T17" fmla="*/ 0 h 21"/>
                <a:gd name="T18" fmla="*/ 14 w 14"/>
                <a:gd name="T19" fmla="*/ 15 h 21"/>
                <a:gd name="T20" fmla="*/ 10 w 14"/>
                <a:gd name="T21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1">
                  <a:moveTo>
                    <a:pt x="10" y="19"/>
                  </a:moveTo>
                  <a:cubicBezTo>
                    <a:pt x="10" y="19"/>
                    <a:pt x="6" y="17"/>
                    <a:pt x="2" y="14"/>
                  </a:cubicBezTo>
                  <a:cubicBezTo>
                    <a:pt x="5" y="16"/>
                    <a:pt x="8" y="18"/>
                    <a:pt x="8" y="15"/>
                  </a:cubicBezTo>
                  <a:cubicBezTo>
                    <a:pt x="9" y="12"/>
                    <a:pt x="0" y="6"/>
                    <a:pt x="0" y="6"/>
                  </a:cubicBezTo>
                  <a:cubicBezTo>
                    <a:pt x="7" y="8"/>
                    <a:pt x="10" y="13"/>
                    <a:pt x="10" y="14"/>
                  </a:cubicBezTo>
                  <a:cubicBezTo>
                    <a:pt x="10" y="8"/>
                    <a:pt x="3" y="1"/>
                    <a:pt x="3" y="1"/>
                  </a:cubicBezTo>
                  <a:cubicBezTo>
                    <a:pt x="7" y="4"/>
                    <a:pt x="10" y="8"/>
                    <a:pt x="10" y="9"/>
                  </a:cubicBezTo>
                  <a:cubicBezTo>
                    <a:pt x="10" y="8"/>
                    <a:pt x="9" y="6"/>
                    <a:pt x="7" y="3"/>
                  </a:cubicBezTo>
                  <a:cubicBezTo>
                    <a:pt x="7" y="1"/>
                    <a:pt x="6" y="1"/>
                    <a:pt x="6" y="0"/>
                  </a:cubicBezTo>
                  <a:cubicBezTo>
                    <a:pt x="10" y="4"/>
                    <a:pt x="13" y="9"/>
                    <a:pt x="14" y="15"/>
                  </a:cubicBezTo>
                  <a:cubicBezTo>
                    <a:pt x="14" y="15"/>
                    <a:pt x="14" y="21"/>
                    <a:pt x="10" y="19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484">
              <a:extLst>
                <a:ext uri="{FF2B5EF4-FFF2-40B4-BE49-F238E27FC236}">
                  <a16:creationId xmlns:a16="http://schemas.microsoft.com/office/drawing/2014/main" id="{5A128C1F-B553-4E8F-88A1-CF12163A6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2838" y="703798"/>
              <a:ext cx="350336" cy="336861"/>
            </a:xfrm>
            <a:custGeom>
              <a:avLst/>
              <a:gdLst>
                <a:gd name="T0" fmla="*/ 66 w 68"/>
                <a:gd name="T1" fmla="*/ 51 h 65"/>
                <a:gd name="T2" fmla="*/ 48 w 68"/>
                <a:gd name="T3" fmla="*/ 64 h 65"/>
                <a:gd name="T4" fmla="*/ 7 w 68"/>
                <a:gd name="T5" fmla="*/ 40 h 65"/>
                <a:gd name="T6" fmla="*/ 7 w 68"/>
                <a:gd name="T7" fmla="*/ 40 h 65"/>
                <a:gd name="T8" fmla="*/ 1 w 68"/>
                <a:gd name="T9" fmla="*/ 14 h 65"/>
                <a:gd name="T10" fmla="*/ 2 w 68"/>
                <a:gd name="T11" fmla="*/ 5 h 65"/>
                <a:gd name="T12" fmla="*/ 6 w 68"/>
                <a:gd name="T13" fmla="*/ 7 h 65"/>
                <a:gd name="T14" fmla="*/ 10 w 68"/>
                <a:gd name="T15" fmla="*/ 10 h 65"/>
                <a:gd name="T16" fmla="*/ 9 w 68"/>
                <a:gd name="T17" fmla="*/ 4 h 65"/>
                <a:gd name="T18" fmla="*/ 17 w 68"/>
                <a:gd name="T19" fmla="*/ 3 h 65"/>
                <a:gd name="T20" fmla="*/ 39 w 68"/>
                <a:gd name="T21" fmla="*/ 9 h 65"/>
                <a:gd name="T22" fmla="*/ 39 w 68"/>
                <a:gd name="T23" fmla="*/ 9 h 65"/>
                <a:gd name="T24" fmla="*/ 66 w 68"/>
                <a:gd name="T25" fmla="*/ 5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65">
                  <a:moveTo>
                    <a:pt x="66" y="51"/>
                  </a:moveTo>
                  <a:cubicBezTo>
                    <a:pt x="63" y="65"/>
                    <a:pt x="48" y="64"/>
                    <a:pt x="48" y="64"/>
                  </a:cubicBezTo>
                  <a:cubicBezTo>
                    <a:pt x="24" y="65"/>
                    <a:pt x="12" y="53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1" y="27"/>
                    <a:pt x="1" y="14"/>
                    <a:pt x="1" y="14"/>
                  </a:cubicBezTo>
                  <a:cubicBezTo>
                    <a:pt x="1" y="14"/>
                    <a:pt x="0" y="5"/>
                    <a:pt x="2" y="5"/>
                  </a:cubicBezTo>
                  <a:cubicBezTo>
                    <a:pt x="3" y="5"/>
                    <a:pt x="5" y="6"/>
                    <a:pt x="6" y="7"/>
                  </a:cubicBezTo>
                  <a:cubicBezTo>
                    <a:pt x="8" y="9"/>
                    <a:pt x="9" y="10"/>
                    <a:pt x="10" y="10"/>
                  </a:cubicBezTo>
                  <a:cubicBezTo>
                    <a:pt x="11" y="10"/>
                    <a:pt x="10" y="7"/>
                    <a:pt x="9" y="4"/>
                  </a:cubicBezTo>
                  <a:cubicBezTo>
                    <a:pt x="9" y="0"/>
                    <a:pt x="17" y="3"/>
                    <a:pt x="17" y="3"/>
                  </a:cubicBezTo>
                  <a:cubicBezTo>
                    <a:pt x="25" y="4"/>
                    <a:pt x="33" y="6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65" y="21"/>
                    <a:pt x="68" y="40"/>
                    <a:pt x="66" y="5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485">
              <a:extLst>
                <a:ext uri="{FF2B5EF4-FFF2-40B4-BE49-F238E27FC236}">
                  <a16:creationId xmlns:a16="http://schemas.microsoft.com/office/drawing/2014/main" id="{E4A98A6D-076F-404F-BB0A-A2FD8A462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8770" y="748713"/>
              <a:ext cx="307667" cy="285209"/>
            </a:xfrm>
            <a:custGeom>
              <a:avLst/>
              <a:gdLst>
                <a:gd name="T0" fmla="*/ 32 w 60"/>
                <a:gd name="T1" fmla="*/ 0 h 55"/>
                <a:gd name="T2" fmla="*/ 52 w 60"/>
                <a:gd name="T3" fmla="*/ 24 h 55"/>
                <a:gd name="T4" fmla="*/ 34 w 60"/>
                <a:gd name="T5" fmla="*/ 14 h 55"/>
                <a:gd name="T6" fmla="*/ 34 w 60"/>
                <a:gd name="T7" fmla="*/ 14 h 55"/>
                <a:gd name="T8" fmla="*/ 49 w 60"/>
                <a:gd name="T9" fmla="*/ 37 h 55"/>
                <a:gd name="T10" fmla="*/ 47 w 60"/>
                <a:gd name="T11" fmla="*/ 36 h 55"/>
                <a:gd name="T12" fmla="*/ 31 w 60"/>
                <a:gd name="T13" fmla="*/ 28 h 55"/>
                <a:gd name="T14" fmla="*/ 39 w 60"/>
                <a:gd name="T15" fmla="*/ 42 h 55"/>
                <a:gd name="T16" fmla="*/ 38 w 60"/>
                <a:gd name="T17" fmla="*/ 42 h 55"/>
                <a:gd name="T18" fmla="*/ 16 w 60"/>
                <a:gd name="T19" fmla="*/ 32 h 55"/>
                <a:gd name="T20" fmla="*/ 30 w 60"/>
                <a:gd name="T21" fmla="*/ 50 h 55"/>
                <a:gd name="T22" fmla="*/ 29 w 60"/>
                <a:gd name="T23" fmla="*/ 50 h 55"/>
                <a:gd name="T24" fmla="*/ 0 w 60"/>
                <a:gd name="T25" fmla="*/ 31 h 55"/>
                <a:gd name="T26" fmla="*/ 39 w 60"/>
                <a:gd name="T27" fmla="*/ 55 h 55"/>
                <a:gd name="T28" fmla="*/ 41 w 60"/>
                <a:gd name="T29" fmla="*/ 55 h 55"/>
                <a:gd name="T30" fmla="*/ 42 w 60"/>
                <a:gd name="T31" fmla="*/ 55 h 55"/>
                <a:gd name="T32" fmla="*/ 59 w 60"/>
                <a:gd name="T33" fmla="*/ 42 h 55"/>
                <a:gd name="T34" fmla="*/ 60 w 60"/>
                <a:gd name="T35" fmla="*/ 36 h 55"/>
                <a:gd name="T36" fmla="*/ 32 w 60"/>
                <a:gd name="T3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55">
                  <a:moveTo>
                    <a:pt x="32" y="0"/>
                  </a:moveTo>
                  <a:cubicBezTo>
                    <a:pt x="45" y="9"/>
                    <a:pt x="52" y="23"/>
                    <a:pt x="52" y="24"/>
                  </a:cubicBezTo>
                  <a:cubicBezTo>
                    <a:pt x="44" y="14"/>
                    <a:pt x="36" y="14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47" y="19"/>
                    <a:pt x="53" y="37"/>
                    <a:pt x="49" y="37"/>
                  </a:cubicBezTo>
                  <a:cubicBezTo>
                    <a:pt x="49" y="37"/>
                    <a:pt x="48" y="37"/>
                    <a:pt x="47" y="36"/>
                  </a:cubicBezTo>
                  <a:cubicBezTo>
                    <a:pt x="40" y="29"/>
                    <a:pt x="31" y="28"/>
                    <a:pt x="31" y="28"/>
                  </a:cubicBezTo>
                  <a:cubicBezTo>
                    <a:pt x="35" y="29"/>
                    <a:pt x="44" y="39"/>
                    <a:pt x="39" y="42"/>
                  </a:cubicBezTo>
                  <a:cubicBezTo>
                    <a:pt x="39" y="42"/>
                    <a:pt x="38" y="42"/>
                    <a:pt x="38" y="42"/>
                  </a:cubicBezTo>
                  <a:cubicBezTo>
                    <a:pt x="31" y="42"/>
                    <a:pt x="17" y="32"/>
                    <a:pt x="16" y="32"/>
                  </a:cubicBezTo>
                  <a:cubicBezTo>
                    <a:pt x="23" y="43"/>
                    <a:pt x="44" y="49"/>
                    <a:pt x="30" y="50"/>
                  </a:cubicBezTo>
                  <a:cubicBezTo>
                    <a:pt x="30" y="50"/>
                    <a:pt x="29" y="50"/>
                    <a:pt x="29" y="50"/>
                  </a:cubicBezTo>
                  <a:cubicBezTo>
                    <a:pt x="15" y="50"/>
                    <a:pt x="1" y="33"/>
                    <a:pt x="0" y="31"/>
                  </a:cubicBezTo>
                  <a:cubicBezTo>
                    <a:pt x="5" y="43"/>
                    <a:pt x="16" y="55"/>
                    <a:pt x="39" y="55"/>
                  </a:cubicBezTo>
                  <a:cubicBezTo>
                    <a:pt x="40" y="55"/>
                    <a:pt x="40" y="55"/>
                    <a:pt x="41" y="55"/>
                  </a:cubicBezTo>
                  <a:cubicBezTo>
                    <a:pt x="41" y="55"/>
                    <a:pt x="42" y="55"/>
                    <a:pt x="42" y="55"/>
                  </a:cubicBezTo>
                  <a:cubicBezTo>
                    <a:pt x="45" y="55"/>
                    <a:pt x="57" y="54"/>
                    <a:pt x="59" y="42"/>
                  </a:cubicBezTo>
                  <a:cubicBezTo>
                    <a:pt x="59" y="40"/>
                    <a:pt x="60" y="38"/>
                    <a:pt x="60" y="36"/>
                  </a:cubicBezTo>
                  <a:cubicBezTo>
                    <a:pt x="60" y="25"/>
                    <a:pt x="54" y="10"/>
                    <a:pt x="32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486">
              <a:extLst>
                <a:ext uri="{FF2B5EF4-FFF2-40B4-BE49-F238E27FC236}">
                  <a16:creationId xmlns:a16="http://schemas.microsoft.com/office/drawing/2014/main" id="{B7B8F7F3-C2BC-456C-BF84-F12599ECA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8641" y="930618"/>
              <a:ext cx="119024" cy="114533"/>
            </a:xfrm>
            <a:custGeom>
              <a:avLst/>
              <a:gdLst>
                <a:gd name="T0" fmla="*/ 0 w 23"/>
                <a:gd name="T1" fmla="*/ 20 h 22"/>
                <a:gd name="T2" fmla="*/ 15 w 23"/>
                <a:gd name="T3" fmla="*/ 19 h 22"/>
                <a:gd name="T4" fmla="*/ 19 w 23"/>
                <a:gd name="T5" fmla="*/ 19 h 22"/>
                <a:gd name="T6" fmla="*/ 20 w 23"/>
                <a:gd name="T7" fmla="*/ 15 h 22"/>
                <a:gd name="T8" fmla="*/ 21 w 23"/>
                <a:gd name="T9" fmla="*/ 0 h 22"/>
                <a:gd name="T10" fmla="*/ 18 w 23"/>
                <a:gd name="T11" fmla="*/ 10 h 22"/>
                <a:gd name="T12" fmla="*/ 16 w 23"/>
                <a:gd name="T13" fmla="*/ 4 h 22"/>
                <a:gd name="T14" fmla="*/ 16 w 23"/>
                <a:gd name="T15" fmla="*/ 13 h 22"/>
                <a:gd name="T16" fmla="*/ 7 w 23"/>
                <a:gd name="T17" fmla="*/ 13 h 22"/>
                <a:gd name="T18" fmla="*/ 12 w 23"/>
                <a:gd name="T19" fmla="*/ 17 h 22"/>
                <a:gd name="T20" fmla="*/ 0 w 23"/>
                <a:gd name="T2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2">
                  <a:moveTo>
                    <a:pt x="0" y="20"/>
                  </a:moveTo>
                  <a:cubicBezTo>
                    <a:pt x="0" y="20"/>
                    <a:pt x="7" y="22"/>
                    <a:pt x="15" y="19"/>
                  </a:cubicBezTo>
                  <a:cubicBezTo>
                    <a:pt x="15" y="19"/>
                    <a:pt x="16" y="20"/>
                    <a:pt x="19" y="19"/>
                  </a:cubicBezTo>
                  <a:cubicBezTo>
                    <a:pt x="21" y="18"/>
                    <a:pt x="20" y="17"/>
                    <a:pt x="20" y="15"/>
                  </a:cubicBezTo>
                  <a:cubicBezTo>
                    <a:pt x="20" y="13"/>
                    <a:pt x="23" y="7"/>
                    <a:pt x="21" y="0"/>
                  </a:cubicBezTo>
                  <a:cubicBezTo>
                    <a:pt x="21" y="0"/>
                    <a:pt x="20" y="8"/>
                    <a:pt x="18" y="10"/>
                  </a:cubicBezTo>
                  <a:cubicBezTo>
                    <a:pt x="18" y="10"/>
                    <a:pt x="17" y="6"/>
                    <a:pt x="16" y="4"/>
                  </a:cubicBezTo>
                  <a:cubicBezTo>
                    <a:pt x="16" y="4"/>
                    <a:pt x="16" y="12"/>
                    <a:pt x="16" y="13"/>
                  </a:cubicBezTo>
                  <a:cubicBezTo>
                    <a:pt x="14" y="16"/>
                    <a:pt x="7" y="13"/>
                    <a:pt x="7" y="13"/>
                  </a:cubicBezTo>
                  <a:cubicBezTo>
                    <a:pt x="7" y="13"/>
                    <a:pt x="10" y="17"/>
                    <a:pt x="12" y="17"/>
                  </a:cubicBezTo>
                  <a:cubicBezTo>
                    <a:pt x="12" y="17"/>
                    <a:pt x="8" y="20"/>
                    <a:pt x="0" y="20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487">
              <a:extLst>
                <a:ext uri="{FF2B5EF4-FFF2-40B4-BE49-F238E27FC236}">
                  <a16:creationId xmlns:a16="http://schemas.microsoft.com/office/drawing/2014/main" id="{77708D6B-FC3B-4AC9-A1D5-042DEFC40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1733" y="1013711"/>
              <a:ext cx="67372" cy="40423"/>
            </a:xfrm>
            <a:custGeom>
              <a:avLst/>
              <a:gdLst>
                <a:gd name="T0" fmla="*/ 0 w 13"/>
                <a:gd name="T1" fmla="*/ 4 h 8"/>
                <a:gd name="T2" fmla="*/ 8 w 13"/>
                <a:gd name="T3" fmla="*/ 8 h 8"/>
                <a:gd name="T4" fmla="*/ 13 w 13"/>
                <a:gd name="T5" fmla="*/ 7 h 8"/>
                <a:gd name="T6" fmla="*/ 4 w 1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8">
                  <a:moveTo>
                    <a:pt x="0" y="4"/>
                  </a:moveTo>
                  <a:cubicBezTo>
                    <a:pt x="0" y="4"/>
                    <a:pt x="2" y="3"/>
                    <a:pt x="8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6" y="4"/>
                    <a:pt x="4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488">
              <a:extLst>
                <a:ext uri="{FF2B5EF4-FFF2-40B4-BE49-F238E27FC236}">
                  <a16:creationId xmlns:a16="http://schemas.microsoft.com/office/drawing/2014/main" id="{9377E074-34C8-45C8-983E-722EB035C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9948" y="1045151"/>
              <a:ext cx="195380" cy="179659"/>
            </a:xfrm>
            <a:custGeom>
              <a:avLst/>
              <a:gdLst>
                <a:gd name="T0" fmla="*/ 37 w 38"/>
                <a:gd name="T1" fmla="*/ 27 h 35"/>
                <a:gd name="T2" fmla="*/ 27 w 38"/>
                <a:gd name="T3" fmla="*/ 34 h 35"/>
                <a:gd name="T4" fmla="*/ 4 w 38"/>
                <a:gd name="T5" fmla="*/ 21 h 35"/>
                <a:gd name="T6" fmla="*/ 4 w 38"/>
                <a:gd name="T7" fmla="*/ 21 h 35"/>
                <a:gd name="T8" fmla="*/ 1 w 38"/>
                <a:gd name="T9" fmla="*/ 7 h 35"/>
                <a:gd name="T10" fmla="*/ 2 w 38"/>
                <a:gd name="T11" fmla="*/ 2 h 35"/>
                <a:gd name="T12" fmla="*/ 4 w 38"/>
                <a:gd name="T13" fmla="*/ 4 h 35"/>
                <a:gd name="T14" fmla="*/ 6 w 38"/>
                <a:gd name="T15" fmla="*/ 5 h 35"/>
                <a:gd name="T16" fmla="*/ 6 w 38"/>
                <a:gd name="T17" fmla="*/ 2 h 35"/>
                <a:gd name="T18" fmla="*/ 10 w 38"/>
                <a:gd name="T19" fmla="*/ 1 h 35"/>
                <a:gd name="T20" fmla="*/ 22 w 38"/>
                <a:gd name="T21" fmla="*/ 4 h 35"/>
                <a:gd name="T22" fmla="*/ 22 w 38"/>
                <a:gd name="T23" fmla="*/ 4 h 35"/>
                <a:gd name="T24" fmla="*/ 37 w 38"/>
                <a:gd name="T25" fmla="*/ 2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5">
                  <a:moveTo>
                    <a:pt x="37" y="27"/>
                  </a:moveTo>
                  <a:cubicBezTo>
                    <a:pt x="35" y="35"/>
                    <a:pt x="27" y="34"/>
                    <a:pt x="27" y="34"/>
                  </a:cubicBezTo>
                  <a:cubicBezTo>
                    <a:pt x="14" y="35"/>
                    <a:pt x="7" y="28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1" y="14"/>
                    <a:pt x="1" y="7"/>
                    <a:pt x="1" y="7"/>
                  </a:cubicBezTo>
                  <a:cubicBezTo>
                    <a:pt x="1" y="7"/>
                    <a:pt x="0" y="2"/>
                    <a:pt x="2" y="2"/>
                  </a:cubicBezTo>
                  <a:cubicBezTo>
                    <a:pt x="2" y="2"/>
                    <a:pt x="3" y="3"/>
                    <a:pt x="4" y="4"/>
                  </a:cubicBezTo>
                  <a:cubicBezTo>
                    <a:pt x="5" y="4"/>
                    <a:pt x="6" y="5"/>
                    <a:pt x="6" y="5"/>
                  </a:cubicBezTo>
                  <a:cubicBezTo>
                    <a:pt x="7" y="5"/>
                    <a:pt x="6" y="4"/>
                    <a:pt x="6" y="2"/>
                  </a:cubicBezTo>
                  <a:cubicBezTo>
                    <a:pt x="5" y="0"/>
                    <a:pt x="10" y="1"/>
                    <a:pt x="10" y="1"/>
                  </a:cubicBezTo>
                  <a:cubicBezTo>
                    <a:pt x="14" y="2"/>
                    <a:pt x="18" y="3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36" y="11"/>
                    <a:pt x="38" y="21"/>
                    <a:pt x="37" y="27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489">
              <a:extLst>
                <a:ext uri="{FF2B5EF4-FFF2-40B4-BE49-F238E27FC236}">
                  <a16:creationId xmlns:a16="http://schemas.microsoft.com/office/drawing/2014/main" id="{E42D36F9-3083-410C-B8ED-98BBF375C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2405" y="1065363"/>
              <a:ext cx="168431" cy="154956"/>
            </a:xfrm>
            <a:custGeom>
              <a:avLst/>
              <a:gdLst>
                <a:gd name="T0" fmla="*/ 18 w 33"/>
                <a:gd name="T1" fmla="*/ 0 h 30"/>
                <a:gd name="T2" fmla="*/ 29 w 33"/>
                <a:gd name="T3" fmla="*/ 14 h 30"/>
                <a:gd name="T4" fmla="*/ 19 w 33"/>
                <a:gd name="T5" fmla="*/ 8 h 30"/>
                <a:gd name="T6" fmla="*/ 19 w 33"/>
                <a:gd name="T7" fmla="*/ 8 h 30"/>
                <a:gd name="T8" fmla="*/ 27 w 33"/>
                <a:gd name="T9" fmla="*/ 21 h 30"/>
                <a:gd name="T10" fmla="*/ 26 w 33"/>
                <a:gd name="T11" fmla="*/ 20 h 30"/>
                <a:gd name="T12" fmla="*/ 17 w 33"/>
                <a:gd name="T13" fmla="*/ 16 h 30"/>
                <a:gd name="T14" fmla="*/ 22 w 33"/>
                <a:gd name="T15" fmla="*/ 23 h 30"/>
                <a:gd name="T16" fmla="*/ 21 w 33"/>
                <a:gd name="T17" fmla="*/ 24 h 30"/>
                <a:gd name="T18" fmla="*/ 9 w 33"/>
                <a:gd name="T19" fmla="*/ 18 h 30"/>
                <a:gd name="T20" fmla="*/ 17 w 33"/>
                <a:gd name="T21" fmla="*/ 28 h 30"/>
                <a:gd name="T22" fmla="*/ 16 w 33"/>
                <a:gd name="T23" fmla="*/ 28 h 30"/>
                <a:gd name="T24" fmla="*/ 0 w 33"/>
                <a:gd name="T25" fmla="*/ 17 h 30"/>
                <a:gd name="T26" fmla="*/ 21 w 33"/>
                <a:gd name="T27" fmla="*/ 30 h 30"/>
                <a:gd name="T28" fmla="*/ 23 w 33"/>
                <a:gd name="T29" fmla="*/ 30 h 30"/>
                <a:gd name="T30" fmla="*/ 23 w 33"/>
                <a:gd name="T31" fmla="*/ 30 h 30"/>
                <a:gd name="T32" fmla="*/ 33 w 33"/>
                <a:gd name="T33" fmla="*/ 23 h 30"/>
                <a:gd name="T34" fmla="*/ 33 w 33"/>
                <a:gd name="T35" fmla="*/ 20 h 30"/>
                <a:gd name="T36" fmla="*/ 18 w 33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" h="30">
                  <a:moveTo>
                    <a:pt x="18" y="0"/>
                  </a:moveTo>
                  <a:cubicBezTo>
                    <a:pt x="25" y="6"/>
                    <a:pt x="29" y="13"/>
                    <a:pt x="29" y="14"/>
                  </a:cubicBezTo>
                  <a:cubicBezTo>
                    <a:pt x="24" y="8"/>
                    <a:pt x="20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6" y="11"/>
                    <a:pt x="29" y="21"/>
                    <a:pt x="27" y="21"/>
                  </a:cubicBezTo>
                  <a:cubicBezTo>
                    <a:pt x="27" y="21"/>
                    <a:pt x="27" y="21"/>
                    <a:pt x="26" y="20"/>
                  </a:cubicBezTo>
                  <a:cubicBezTo>
                    <a:pt x="22" y="16"/>
                    <a:pt x="17" y="16"/>
                    <a:pt x="17" y="16"/>
                  </a:cubicBezTo>
                  <a:cubicBezTo>
                    <a:pt x="19" y="17"/>
                    <a:pt x="25" y="22"/>
                    <a:pt x="22" y="23"/>
                  </a:cubicBezTo>
                  <a:cubicBezTo>
                    <a:pt x="22" y="24"/>
                    <a:pt x="21" y="24"/>
                    <a:pt x="21" y="24"/>
                  </a:cubicBezTo>
                  <a:cubicBezTo>
                    <a:pt x="18" y="24"/>
                    <a:pt x="10" y="18"/>
                    <a:pt x="9" y="18"/>
                  </a:cubicBezTo>
                  <a:cubicBezTo>
                    <a:pt x="13" y="24"/>
                    <a:pt x="25" y="27"/>
                    <a:pt x="17" y="28"/>
                  </a:cubicBezTo>
                  <a:cubicBezTo>
                    <a:pt x="17" y="28"/>
                    <a:pt x="16" y="28"/>
                    <a:pt x="16" y="28"/>
                  </a:cubicBezTo>
                  <a:cubicBezTo>
                    <a:pt x="9" y="28"/>
                    <a:pt x="1" y="18"/>
                    <a:pt x="0" y="17"/>
                  </a:cubicBezTo>
                  <a:cubicBezTo>
                    <a:pt x="3" y="24"/>
                    <a:pt x="9" y="30"/>
                    <a:pt x="21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5" y="30"/>
                    <a:pt x="31" y="30"/>
                    <a:pt x="33" y="23"/>
                  </a:cubicBezTo>
                  <a:cubicBezTo>
                    <a:pt x="33" y="22"/>
                    <a:pt x="33" y="21"/>
                    <a:pt x="33" y="20"/>
                  </a:cubicBezTo>
                  <a:cubicBezTo>
                    <a:pt x="33" y="14"/>
                    <a:pt x="30" y="6"/>
                    <a:pt x="18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490">
              <a:extLst>
                <a:ext uri="{FF2B5EF4-FFF2-40B4-BE49-F238E27FC236}">
                  <a16:creationId xmlns:a16="http://schemas.microsoft.com/office/drawing/2014/main" id="{3055291E-60B5-484A-AC7B-72F85D79E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4693" y="1164175"/>
              <a:ext cx="60635" cy="67372"/>
            </a:xfrm>
            <a:custGeom>
              <a:avLst/>
              <a:gdLst>
                <a:gd name="T0" fmla="*/ 0 w 12"/>
                <a:gd name="T1" fmla="*/ 11 h 13"/>
                <a:gd name="T2" fmla="*/ 8 w 12"/>
                <a:gd name="T3" fmla="*/ 11 h 13"/>
                <a:gd name="T4" fmla="*/ 10 w 12"/>
                <a:gd name="T5" fmla="*/ 11 h 13"/>
                <a:gd name="T6" fmla="*/ 11 w 12"/>
                <a:gd name="T7" fmla="*/ 9 h 13"/>
                <a:gd name="T8" fmla="*/ 11 w 12"/>
                <a:gd name="T9" fmla="*/ 0 h 13"/>
                <a:gd name="T10" fmla="*/ 9 w 12"/>
                <a:gd name="T11" fmla="*/ 6 h 13"/>
                <a:gd name="T12" fmla="*/ 8 w 12"/>
                <a:gd name="T13" fmla="*/ 2 h 13"/>
                <a:gd name="T14" fmla="*/ 8 w 12"/>
                <a:gd name="T15" fmla="*/ 8 h 13"/>
                <a:gd name="T16" fmla="*/ 4 w 12"/>
                <a:gd name="T17" fmla="*/ 7 h 13"/>
                <a:gd name="T18" fmla="*/ 6 w 12"/>
                <a:gd name="T19" fmla="*/ 10 h 13"/>
                <a:gd name="T20" fmla="*/ 0 w 12"/>
                <a:gd name="T21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3">
                  <a:moveTo>
                    <a:pt x="0" y="11"/>
                  </a:moveTo>
                  <a:cubicBezTo>
                    <a:pt x="0" y="11"/>
                    <a:pt x="4" y="13"/>
                    <a:pt x="8" y="11"/>
                  </a:cubicBezTo>
                  <a:cubicBezTo>
                    <a:pt x="8" y="11"/>
                    <a:pt x="9" y="12"/>
                    <a:pt x="10" y="11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7"/>
                    <a:pt x="12" y="4"/>
                    <a:pt x="11" y="0"/>
                  </a:cubicBezTo>
                  <a:cubicBezTo>
                    <a:pt x="11" y="0"/>
                    <a:pt x="11" y="5"/>
                    <a:pt x="9" y="6"/>
                  </a:cubicBezTo>
                  <a:cubicBezTo>
                    <a:pt x="9" y="6"/>
                    <a:pt x="9" y="4"/>
                    <a:pt x="8" y="2"/>
                  </a:cubicBezTo>
                  <a:cubicBezTo>
                    <a:pt x="8" y="2"/>
                    <a:pt x="9" y="7"/>
                    <a:pt x="8" y="8"/>
                  </a:cubicBezTo>
                  <a:cubicBezTo>
                    <a:pt x="7" y="9"/>
                    <a:pt x="4" y="7"/>
                    <a:pt x="4" y="7"/>
                  </a:cubicBezTo>
                  <a:cubicBezTo>
                    <a:pt x="4" y="7"/>
                    <a:pt x="5" y="10"/>
                    <a:pt x="6" y="10"/>
                  </a:cubicBezTo>
                  <a:cubicBezTo>
                    <a:pt x="6" y="10"/>
                    <a:pt x="4" y="12"/>
                    <a:pt x="0" y="11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491">
              <a:extLst>
                <a:ext uri="{FF2B5EF4-FFF2-40B4-BE49-F238E27FC236}">
                  <a16:creationId xmlns:a16="http://schemas.microsoft.com/office/drawing/2014/main" id="{1C365176-6453-44AC-BCCD-9BA22EEC2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1853" y="1211336"/>
              <a:ext cx="35932" cy="20212"/>
            </a:xfrm>
            <a:custGeom>
              <a:avLst/>
              <a:gdLst>
                <a:gd name="T0" fmla="*/ 0 w 7"/>
                <a:gd name="T1" fmla="*/ 2 h 4"/>
                <a:gd name="T2" fmla="*/ 4 w 7"/>
                <a:gd name="T3" fmla="*/ 4 h 4"/>
                <a:gd name="T4" fmla="*/ 7 w 7"/>
                <a:gd name="T5" fmla="*/ 4 h 4"/>
                <a:gd name="T6" fmla="*/ 2 w 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0" y="2"/>
                  </a:moveTo>
                  <a:cubicBezTo>
                    <a:pt x="0" y="2"/>
                    <a:pt x="1" y="2"/>
                    <a:pt x="4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3" y="3"/>
                    <a:pt x="2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492">
              <a:extLst>
                <a:ext uri="{FF2B5EF4-FFF2-40B4-BE49-F238E27FC236}">
                  <a16:creationId xmlns:a16="http://schemas.microsoft.com/office/drawing/2014/main" id="{860DED3C-5E00-4D62-9C50-14A3E7D46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4909" y="1386504"/>
              <a:ext cx="247032" cy="150465"/>
            </a:xfrm>
            <a:custGeom>
              <a:avLst/>
              <a:gdLst>
                <a:gd name="T0" fmla="*/ 1 w 48"/>
                <a:gd name="T1" fmla="*/ 12 h 29"/>
                <a:gd name="T2" fmla="*/ 5 w 48"/>
                <a:gd name="T3" fmla="*/ 4 h 29"/>
                <a:gd name="T4" fmla="*/ 8 w 48"/>
                <a:gd name="T5" fmla="*/ 1 h 29"/>
                <a:gd name="T6" fmla="*/ 16 w 48"/>
                <a:gd name="T7" fmla="*/ 2 h 29"/>
                <a:gd name="T8" fmla="*/ 25 w 48"/>
                <a:gd name="T9" fmla="*/ 4 h 29"/>
                <a:gd name="T10" fmla="*/ 17 w 48"/>
                <a:gd name="T11" fmla="*/ 5 h 29"/>
                <a:gd name="T12" fmla="*/ 29 w 48"/>
                <a:gd name="T13" fmla="*/ 6 h 29"/>
                <a:gd name="T14" fmla="*/ 45 w 48"/>
                <a:gd name="T15" fmla="*/ 14 h 29"/>
                <a:gd name="T16" fmla="*/ 44 w 48"/>
                <a:gd name="T17" fmla="*/ 14 h 29"/>
                <a:gd name="T18" fmla="*/ 47 w 48"/>
                <a:gd name="T19" fmla="*/ 24 h 29"/>
                <a:gd name="T20" fmla="*/ 37 w 48"/>
                <a:gd name="T21" fmla="*/ 27 h 29"/>
                <a:gd name="T22" fmla="*/ 27 w 48"/>
                <a:gd name="T23" fmla="*/ 29 h 29"/>
                <a:gd name="T24" fmla="*/ 19 w 48"/>
                <a:gd name="T25" fmla="*/ 28 h 29"/>
                <a:gd name="T26" fmla="*/ 19 w 48"/>
                <a:gd name="T27" fmla="*/ 28 h 29"/>
                <a:gd name="T28" fmla="*/ 8 w 48"/>
                <a:gd name="T29" fmla="*/ 25 h 29"/>
                <a:gd name="T30" fmla="*/ 1 w 48"/>
                <a:gd name="T31" fmla="*/ 16 h 29"/>
                <a:gd name="T32" fmla="*/ 1 w 48"/>
                <a:gd name="T33" fmla="*/ 1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29">
                  <a:moveTo>
                    <a:pt x="1" y="12"/>
                  </a:moveTo>
                  <a:cubicBezTo>
                    <a:pt x="2" y="10"/>
                    <a:pt x="2" y="8"/>
                    <a:pt x="5" y="4"/>
                  </a:cubicBezTo>
                  <a:cubicBezTo>
                    <a:pt x="6" y="3"/>
                    <a:pt x="7" y="2"/>
                    <a:pt x="8" y="1"/>
                  </a:cubicBezTo>
                  <a:cubicBezTo>
                    <a:pt x="9" y="0"/>
                    <a:pt x="13" y="1"/>
                    <a:pt x="16" y="2"/>
                  </a:cubicBezTo>
                  <a:cubicBezTo>
                    <a:pt x="19" y="2"/>
                    <a:pt x="22" y="3"/>
                    <a:pt x="25" y="4"/>
                  </a:cubicBezTo>
                  <a:cubicBezTo>
                    <a:pt x="21" y="5"/>
                    <a:pt x="18" y="5"/>
                    <a:pt x="17" y="5"/>
                  </a:cubicBezTo>
                  <a:cubicBezTo>
                    <a:pt x="20" y="5"/>
                    <a:pt x="25" y="5"/>
                    <a:pt x="29" y="6"/>
                  </a:cubicBezTo>
                  <a:cubicBezTo>
                    <a:pt x="35" y="9"/>
                    <a:pt x="41" y="12"/>
                    <a:pt x="45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7" y="17"/>
                    <a:pt x="48" y="24"/>
                    <a:pt x="47" y="24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7" y="29"/>
                    <a:pt x="23" y="29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5" y="28"/>
                    <a:pt x="10" y="27"/>
                    <a:pt x="8" y="25"/>
                  </a:cubicBezTo>
                  <a:cubicBezTo>
                    <a:pt x="3" y="22"/>
                    <a:pt x="2" y="17"/>
                    <a:pt x="1" y="16"/>
                  </a:cubicBezTo>
                  <a:cubicBezTo>
                    <a:pt x="1" y="15"/>
                    <a:pt x="0" y="14"/>
                    <a:pt x="1" y="12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493">
              <a:extLst>
                <a:ext uri="{FF2B5EF4-FFF2-40B4-BE49-F238E27FC236}">
                  <a16:creationId xmlns:a16="http://schemas.microsoft.com/office/drawing/2014/main" id="{3A781600-94B7-458E-A402-19E2E917E2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39400" y="1406715"/>
              <a:ext cx="98813" cy="119024"/>
            </a:xfrm>
            <a:custGeom>
              <a:avLst/>
              <a:gdLst>
                <a:gd name="T0" fmla="*/ 9 w 19"/>
                <a:gd name="T1" fmla="*/ 20 h 23"/>
                <a:gd name="T2" fmla="*/ 8 w 19"/>
                <a:gd name="T3" fmla="*/ 22 h 23"/>
                <a:gd name="T4" fmla="*/ 11 w 19"/>
                <a:gd name="T5" fmla="*/ 23 h 23"/>
                <a:gd name="T6" fmla="*/ 12 w 19"/>
                <a:gd name="T7" fmla="*/ 22 h 23"/>
                <a:gd name="T8" fmla="*/ 9 w 19"/>
                <a:gd name="T9" fmla="*/ 20 h 23"/>
                <a:gd name="T10" fmla="*/ 15 w 19"/>
                <a:gd name="T11" fmla="*/ 14 h 23"/>
                <a:gd name="T12" fmla="*/ 15 w 19"/>
                <a:gd name="T13" fmla="*/ 14 h 23"/>
                <a:gd name="T14" fmla="*/ 19 w 19"/>
                <a:gd name="T15" fmla="*/ 15 h 23"/>
                <a:gd name="T16" fmla="*/ 15 w 19"/>
                <a:gd name="T17" fmla="*/ 14 h 23"/>
                <a:gd name="T18" fmla="*/ 11 w 19"/>
                <a:gd name="T19" fmla="*/ 12 h 23"/>
                <a:gd name="T20" fmla="*/ 4 w 19"/>
                <a:gd name="T21" fmla="*/ 18 h 23"/>
                <a:gd name="T22" fmla="*/ 7 w 19"/>
                <a:gd name="T23" fmla="*/ 21 h 23"/>
                <a:gd name="T24" fmla="*/ 7 w 19"/>
                <a:gd name="T25" fmla="*/ 21 h 23"/>
                <a:gd name="T26" fmla="*/ 9 w 19"/>
                <a:gd name="T27" fmla="*/ 19 h 23"/>
                <a:gd name="T28" fmla="*/ 7 w 19"/>
                <a:gd name="T29" fmla="*/ 17 h 23"/>
                <a:gd name="T30" fmla="*/ 12 w 19"/>
                <a:gd name="T31" fmla="*/ 14 h 23"/>
                <a:gd name="T32" fmla="*/ 13 w 19"/>
                <a:gd name="T33" fmla="*/ 14 h 23"/>
                <a:gd name="T34" fmla="*/ 14 w 19"/>
                <a:gd name="T35" fmla="*/ 14 h 23"/>
                <a:gd name="T36" fmla="*/ 11 w 19"/>
                <a:gd name="T37" fmla="*/ 12 h 23"/>
                <a:gd name="T38" fmla="*/ 9 w 19"/>
                <a:gd name="T39" fmla="*/ 7 h 23"/>
                <a:gd name="T40" fmla="*/ 1 w 19"/>
                <a:gd name="T41" fmla="*/ 12 h 23"/>
                <a:gd name="T42" fmla="*/ 3 w 19"/>
                <a:gd name="T43" fmla="*/ 18 h 23"/>
                <a:gd name="T44" fmla="*/ 10 w 19"/>
                <a:gd name="T45" fmla="*/ 12 h 23"/>
                <a:gd name="T46" fmla="*/ 7 w 19"/>
                <a:gd name="T47" fmla="*/ 10 h 23"/>
                <a:gd name="T48" fmla="*/ 9 w 19"/>
                <a:gd name="T49" fmla="*/ 8 h 23"/>
                <a:gd name="T50" fmla="*/ 9 w 19"/>
                <a:gd name="T51" fmla="*/ 7 h 23"/>
                <a:gd name="T52" fmla="*/ 5 w 19"/>
                <a:gd name="T53" fmla="*/ 3 h 23"/>
                <a:gd name="T54" fmla="*/ 1 w 19"/>
                <a:gd name="T55" fmla="*/ 5 h 23"/>
                <a:gd name="T56" fmla="*/ 0 w 19"/>
                <a:gd name="T57" fmla="*/ 8 h 23"/>
                <a:gd name="T58" fmla="*/ 0 w 19"/>
                <a:gd name="T59" fmla="*/ 10 h 23"/>
                <a:gd name="T60" fmla="*/ 0 w 19"/>
                <a:gd name="T61" fmla="*/ 11 h 23"/>
                <a:gd name="T62" fmla="*/ 8 w 19"/>
                <a:gd name="T63" fmla="*/ 6 h 23"/>
                <a:gd name="T64" fmla="*/ 8 w 19"/>
                <a:gd name="T65" fmla="*/ 6 h 23"/>
                <a:gd name="T66" fmla="*/ 5 w 19"/>
                <a:gd name="T67" fmla="*/ 4 h 23"/>
                <a:gd name="T68" fmla="*/ 5 w 19"/>
                <a:gd name="T69" fmla="*/ 3 h 23"/>
                <a:gd name="T70" fmla="*/ 4 w 19"/>
                <a:gd name="T71" fmla="*/ 0 h 23"/>
                <a:gd name="T72" fmla="*/ 4 w 19"/>
                <a:gd name="T73" fmla="*/ 0 h 23"/>
                <a:gd name="T74" fmla="*/ 2 w 19"/>
                <a:gd name="T75" fmla="*/ 3 h 23"/>
                <a:gd name="T76" fmla="*/ 5 w 19"/>
                <a:gd name="T77" fmla="*/ 2 h 23"/>
                <a:gd name="T78" fmla="*/ 4 w 19"/>
                <a:gd name="T7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" h="23">
                  <a:moveTo>
                    <a:pt x="9" y="20"/>
                  </a:moveTo>
                  <a:cubicBezTo>
                    <a:pt x="9" y="21"/>
                    <a:pt x="9" y="21"/>
                    <a:pt x="8" y="22"/>
                  </a:cubicBezTo>
                  <a:cubicBezTo>
                    <a:pt x="9" y="22"/>
                    <a:pt x="10" y="23"/>
                    <a:pt x="11" y="23"/>
                  </a:cubicBezTo>
                  <a:cubicBezTo>
                    <a:pt x="11" y="23"/>
                    <a:pt x="12" y="22"/>
                    <a:pt x="12" y="22"/>
                  </a:cubicBezTo>
                  <a:cubicBezTo>
                    <a:pt x="11" y="21"/>
                    <a:pt x="10" y="21"/>
                    <a:pt x="9" y="20"/>
                  </a:cubicBezTo>
                  <a:moveTo>
                    <a:pt x="15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5"/>
                    <a:pt x="18" y="15"/>
                    <a:pt x="19" y="15"/>
                  </a:cubicBezTo>
                  <a:cubicBezTo>
                    <a:pt x="18" y="15"/>
                    <a:pt x="17" y="15"/>
                    <a:pt x="15" y="14"/>
                  </a:cubicBezTo>
                  <a:moveTo>
                    <a:pt x="11" y="12"/>
                  </a:moveTo>
                  <a:cubicBezTo>
                    <a:pt x="8" y="14"/>
                    <a:pt x="6" y="16"/>
                    <a:pt x="4" y="18"/>
                  </a:cubicBezTo>
                  <a:cubicBezTo>
                    <a:pt x="5" y="19"/>
                    <a:pt x="6" y="20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21"/>
                    <a:pt x="8" y="20"/>
                    <a:pt x="9" y="19"/>
                  </a:cubicBezTo>
                  <a:cubicBezTo>
                    <a:pt x="8" y="19"/>
                    <a:pt x="7" y="18"/>
                    <a:pt x="7" y="17"/>
                  </a:cubicBezTo>
                  <a:cubicBezTo>
                    <a:pt x="7" y="15"/>
                    <a:pt x="9" y="14"/>
                    <a:pt x="12" y="14"/>
                  </a:cubicBezTo>
                  <a:cubicBezTo>
                    <a:pt x="12" y="14"/>
                    <a:pt x="13" y="14"/>
                    <a:pt x="13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3"/>
                    <a:pt x="12" y="13"/>
                    <a:pt x="11" y="12"/>
                  </a:cubicBezTo>
                  <a:moveTo>
                    <a:pt x="9" y="7"/>
                  </a:moveTo>
                  <a:cubicBezTo>
                    <a:pt x="6" y="9"/>
                    <a:pt x="3" y="10"/>
                    <a:pt x="1" y="12"/>
                  </a:cubicBezTo>
                  <a:cubicBezTo>
                    <a:pt x="1" y="13"/>
                    <a:pt x="1" y="15"/>
                    <a:pt x="3" y="18"/>
                  </a:cubicBezTo>
                  <a:cubicBezTo>
                    <a:pt x="5" y="15"/>
                    <a:pt x="7" y="13"/>
                    <a:pt x="10" y="12"/>
                  </a:cubicBezTo>
                  <a:cubicBezTo>
                    <a:pt x="8" y="11"/>
                    <a:pt x="7" y="10"/>
                    <a:pt x="7" y="10"/>
                  </a:cubicBezTo>
                  <a:cubicBezTo>
                    <a:pt x="7" y="9"/>
                    <a:pt x="8" y="8"/>
                    <a:pt x="9" y="8"/>
                  </a:cubicBezTo>
                  <a:cubicBezTo>
                    <a:pt x="9" y="8"/>
                    <a:pt x="9" y="8"/>
                    <a:pt x="9" y="7"/>
                  </a:cubicBezTo>
                  <a:moveTo>
                    <a:pt x="5" y="3"/>
                  </a:moveTo>
                  <a:cubicBezTo>
                    <a:pt x="4" y="4"/>
                    <a:pt x="3" y="4"/>
                    <a:pt x="1" y="5"/>
                  </a:cubicBezTo>
                  <a:cubicBezTo>
                    <a:pt x="1" y="6"/>
                    <a:pt x="1" y="7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3" y="9"/>
                    <a:pt x="5" y="8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6" y="6"/>
                    <a:pt x="6" y="5"/>
                    <a:pt x="5" y="4"/>
                  </a:cubicBezTo>
                  <a:cubicBezTo>
                    <a:pt x="5" y="4"/>
                    <a:pt x="5" y="4"/>
                    <a:pt x="5" y="3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2" y="2"/>
                    <a:pt x="2" y="3"/>
                  </a:cubicBezTo>
                  <a:cubicBezTo>
                    <a:pt x="3" y="2"/>
                    <a:pt x="4" y="2"/>
                    <a:pt x="5" y="2"/>
                  </a:cubicBezTo>
                  <a:cubicBezTo>
                    <a:pt x="4" y="1"/>
                    <a:pt x="4" y="1"/>
                    <a:pt x="4" y="0"/>
                  </a:cubicBezTo>
                </a:path>
              </a:pathLst>
            </a:custGeom>
            <a:solidFill>
              <a:srgbClr val="FC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494">
              <a:extLst>
                <a:ext uri="{FF2B5EF4-FFF2-40B4-BE49-F238E27FC236}">
                  <a16:creationId xmlns:a16="http://schemas.microsoft.com/office/drawing/2014/main" id="{1910E8EC-AC36-416C-9AEA-FA304DD92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8001" y="1577392"/>
              <a:ext cx="220083" cy="213345"/>
            </a:xfrm>
            <a:custGeom>
              <a:avLst/>
              <a:gdLst>
                <a:gd name="T0" fmla="*/ 2 w 43"/>
                <a:gd name="T1" fmla="*/ 17 h 41"/>
                <a:gd name="T2" fmla="*/ 2 w 43"/>
                <a:gd name="T3" fmla="*/ 17 h 41"/>
                <a:gd name="T4" fmla="*/ 2 w 43"/>
                <a:gd name="T5" fmla="*/ 17 h 41"/>
                <a:gd name="T6" fmla="*/ 14 w 43"/>
                <a:gd name="T7" fmla="*/ 0 h 41"/>
                <a:gd name="T8" fmla="*/ 43 w 43"/>
                <a:gd name="T9" fmla="*/ 5 h 41"/>
                <a:gd name="T10" fmla="*/ 26 w 43"/>
                <a:gd name="T11" fmla="*/ 33 h 41"/>
                <a:gd name="T12" fmla="*/ 26 w 43"/>
                <a:gd name="T13" fmla="*/ 33 h 41"/>
                <a:gd name="T14" fmla="*/ 15 w 43"/>
                <a:gd name="T15" fmla="*/ 39 h 41"/>
                <a:gd name="T16" fmla="*/ 11 w 43"/>
                <a:gd name="T17" fmla="*/ 39 h 41"/>
                <a:gd name="T18" fmla="*/ 8 w 43"/>
                <a:gd name="T19" fmla="*/ 33 h 41"/>
                <a:gd name="T20" fmla="*/ 6 w 43"/>
                <a:gd name="T21" fmla="*/ 33 h 41"/>
                <a:gd name="T22" fmla="*/ 3 w 43"/>
                <a:gd name="T23" fmla="*/ 31 h 41"/>
                <a:gd name="T24" fmla="*/ 2 w 43"/>
                <a:gd name="T25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1">
                  <a:moveTo>
                    <a:pt x="2" y="17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1"/>
                    <a:pt x="7" y="5"/>
                    <a:pt x="14" y="0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5"/>
                    <a:pt x="39" y="22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3" y="35"/>
                    <a:pt x="19" y="37"/>
                    <a:pt x="15" y="39"/>
                  </a:cubicBezTo>
                  <a:cubicBezTo>
                    <a:pt x="15" y="39"/>
                    <a:pt x="13" y="41"/>
                    <a:pt x="11" y="39"/>
                  </a:cubicBezTo>
                  <a:cubicBezTo>
                    <a:pt x="9" y="37"/>
                    <a:pt x="10" y="34"/>
                    <a:pt x="8" y="33"/>
                  </a:cubicBezTo>
                  <a:cubicBezTo>
                    <a:pt x="7" y="33"/>
                    <a:pt x="7" y="33"/>
                    <a:pt x="6" y="33"/>
                  </a:cubicBezTo>
                  <a:cubicBezTo>
                    <a:pt x="5" y="33"/>
                    <a:pt x="4" y="33"/>
                    <a:pt x="3" y="31"/>
                  </a:cubicBezTo>
                  <a:cubicBezTo>
                    <a:pt x="2" y="30"/>
                    <a:pt x="0" y="24"/>
                    <a:pt x="2" y="17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495">
              <a:extLst>
                <a:ext uri="{FF2B5EF4-FFF2-40B4-BE49-F238E27FC236}">
                  <a16:creationId xmlns:a16="http://schemas.microsoft.com/office/drawing/2014/main" id="{92B04EA7-F796-4478-9C12-1A0C981A7F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22493" y="1664976"/>
              <a:ext cx="128007" cy="119024"/>
            </a:xfrm>
            <a:custGeom>
              <a:avLst/>
              <a:gdLst>
                <a:gd name="T0" fmla="*/ 25 w 25"/>
                <a:gd name="T1" fmla="*/ 16 h 23"/>
                <a:gd name="T2" fmla="*/ 18 w 25"/>
                <a:gd name="T3" fmla="*/ 18 h 23"/>
                <a:gd name="T4" fmla="*/ 12 w 25"/>
                <a:gd name="T5" fmla="*/ 23 h 23"/>
                <a:gd name="T6" fmla="*/ 14 w 25"/>
                <a:gd name="T7" fmla="*/ 22 h 23"/>
                <a:gd name="T8" fmla="*/ 25 w 25"/>
                <a:gd name="T9" fmla="*/ 16 h 23"/>
                <a:gd name="T10" fmla="*/ 20 w 25"/>
                <a:gd name="T11" fmla="*/ 10 h 23"/>
                <a:gd name="T12" fmla="*/ 11 w 25"/>
                <a:gd name="T13" fmla="*/ 13 h 23"/>
                <a:gd name="T14" fmla="*/ 10 w 25"/>
                <a:gd name="T15" fmla="*/ 13 h 23"/>
                <a:gd name="T16" fmla="*/ 3 w 25"/>
                <a:gd name="T17" fmla="*/ 14 h 23"/>
                <a:gd name="T18" fmla="*/ 2 w 25"/>
                <a:gd name="T19" fmla="*/ 14 h 23"/>
                <a:gd name="T20" fmla="*/ 4 w 25"/>
                <a:gd name="T21" fmla="*/ 16 h 23"/>
                <a:gd name="T22" fmla="*/ 5 w 25"/>
                <a:gd name="T23" fmla="*/ 16 h 23"/>
                <a:gd name="T24" fmla="*/ 6 w 25"/>
                <a:gd name="T25" fmla="*/ 16 h 23"/>
                <a:gd name="T26" fmla="*/ 7 w 25"/>
                <a:gd name="T27" fmla="*/ 16 h 23"/>
                <a:gd name="T28" fmla="*/ 10 w 25"/>
                <a:gd name="T29" fmla="*/ 22 h 23"/>
                <a:gd name="T30" fmla="*/ 11 w 25"/>
                <a:gd name="T31" fmla="*/ 22 h 23"/>
                <a:gd name="T32" fmla="*/ 16 w 25"/>
                <a:gd name="T33" fmla="*/ 19 h 23"/>
                <a:gd name="T34" fmla="*/ 16 w 25"/>
                <a:gd name="T35" fmla="*/ 19 h 23"/>
                <a:gd name="T36" fmla="*/ 14 w 25"/>
                <a:gd name="T37" fmla="*/ 18 h 23"/>
                <a:gd name="T38" fmla="*/ 20 w 25"/>
                <a:gd name="T39" fmla="*/ 10 h 23"/>
                <a:gd name="T40" fmla="*/ 12 w 25"/>
                <a:gd name="T41" fmla="*/ 7 h 23"/>
                <a:gd name="T42" fmla="*/ 11 w 25"/>
                <a:gd name="T43" fmla="*/ 7 h 23"/>
                <a:gd name="T44" fmla="*/ 6 w 25"/>
                <a:gd name="T45" fmla="*/ 10 h 23"/>
                <a:gd name="T46" fmla="*/ 6 w 25"/>
                <a:gd name="T47" fmla="*/ 10 h 23"/>
                <a:gd name="T48" fmla="*/ 5 w 25"/>
                <a:gd name="T49" fmla="*/ 8 h 23"/>
                <a:gd name="T50" fmla="*/ 0 w 25"/>
                <a:gd name="T51" fmla="*/ 9 h 23"/>
                <a:gd name="T52" fmla="*/ 1 w 25"/>
                <a:gd name="T53" fmla="*/ 13 h 23"/>
                <a:gd name="T54" fmla="*/ 3 w 25"/>
                <a:gd name="T55" fmla="*/ 13 h 23"/>
                <a:gd name="T56" fmla="*/ 9 w 25"/>
                <a:gd name="T57" fmla="*/ 13 h 23"/>
                <a:gd name="T58" fmla="*/ 12 w 25"/>
                <a:gd name="T59" fmla="*/ 7 h 23"/>
                <a:gd name="T60" fmla="*/ 1 w 25"/>
                <a:gd name="T61" fmla="*/ 5 h 23"/>
                <a:gd name="T62" fmla="*/ 0 w 25"/>
                <a:gd name="T63" fmla="*/ 5 h 23"/>
                <a:gd name="T64" fmla="*/ 0 w 25"/>
                <a:gd name="T65" fmla="*/ 6 h 23"/>
                <a:gd name="T66" fmla="*/ 0 w 25"/>
                <a:gd name="T67" fmla="*/ 7 h 23"/>
                <a:gd name="T68" fmla="*/ 2 w 25"/>
                <a:gd name="T69" fmla="*/ 7 h 23"/>
                <a:gd name="T70" fmla="*/ 2 w 25"/>
                <a:gd name="T71" fmla="*/ 7 h 23"/>
                <a:gd name="T72" fmla="*/ 1 w 25"/>
                <a:gd name="T73" fmla="*/ 5 h 23"/>
                <a:gd name="T74" fmla="*/ 5 w 25"/>
                <a:gd name="T75" fmla="*/ 4 h 23"/>
                <a:gd name="T76" fmla="*/ 4 w 25"/>
                <a:gd name="T77" fmla="*/ 5 h 23"/>
                <a:gd name="T78" fmla="*/ 3 w 25"/>
                <a:gd name="T79" fmla="*/ 7 h 23"/>
                <a:gd name="T80" fmla="*/ 5 w 25"/>
                <a:gd name="T81" fmla="*/ 7 h 23"/>
                <a:gd name="T82" fmla="*/ 5 w 25"/>
                <a:gd name="T83" fmla="*/ 4 h 23"/>
                <a:gd name="T84" fmla="*/ 13 w 25"/>
                <a:gd name="T85" fmla="*/ 4 h 23"/>
                <a:gd name="T86" fmla="*/ 13 w 25"/>
                <a:gd name="T87" fmla="*/ 5 h 23"/>
                <a:gd name="T88" fmla="*/ 13 w 25"/>
                <a:gd name="T89" fmla="*/ 5 h 23"/>
                <a:gd name="T90" fmla="*/ 13 w 25"/>
                <a:gd name="T91" fmla="*/ 4 h 23"/>
                <a:gd name="T92" fmla="*/ 5 w 25"/>
                <a:gd name="T93" fmla="*/ 1 h 23"/>
                <a:gd name="T94" fmla="*/ 5 w 25"/>
                <a:gd name="T95" fmla="*/ 3 h 23"/>
                <a:gd name="T96" fmla="*/ 5 w 25"/>
                <a:gd name="T97" fmla="*/ 3 h 23"/>
                <a:gd name="T98" fmla="*/ 5 w 25"/>
                <a:gd name="T99" fmla="*/ 1 h 23"/>
                <a:gd name="T100" fmla="*/ 1 w 25"/>
                <a:gd name="T101" fmla="*/ 0 h 23"/>
                <a:gd name="T102" fmla="*/ 0 w 25"/>
                <a:gd name="T103" fmla="*/ 4 h 23"/>
                <a:gd name="T104" fmla="*/ 1 w 25"/>
                <a:gd name="T105" fmla="*/ 4 h 23"/>
                <a:gd name="T106" fmla="*/ 1 w 25"/>
                <a:gd name="T107" fmla="*/ 0 h 23"/>
                <a:gd name="T108" fmla="*/ 1 w 25"/>
                <a:gd name="T109" fmla="*/ 0 h 23"/>
                <a:gd name="T110" fmla="*/ 1 w 25"/>
                <a:gd name="T111" fmla="*/ 0 h 23"/>
                <a:gd name="T112" fmla="*/ 1 w 25"/>
                <a:gd name="T1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" h="23">
                  <a:moveTo>
                    <a:pt x="25" y="16"/>
                  </a:moveTo>
                  <a:cubicBezTo>
                    <a:pt x="24" y="16"/>
                    <a:pt x="21" y="18"/>
                    <a:pt x="18" y="18"/>
                  </a:cubicBezTo>
                  <a:cubicBezTo>
                    <a:pt x="16" y="20"/>
                    <a:pt x="14" y="22"/>
                    <a:pt x="12" y="23"/>
                  </a:cubicBezTo>
                  <a:cubicBezTo>
                    <a:pt x="13" y="23"/>
                    <a:pt x="14" y="22"/>
                    <a:pt x="14" y="22"/>
                  </a:cubicBezTo>
                  <a:cubicBezTo>
                    <a:pt x="18" y="20"/>
                    <a:pt x="22" y="18"/>
                    <a:pt x="25" y="16"/>
                  </a:cubicBezTo>
                  <a:moveTo>
                    <a:pt x="20" y="10"/>
                  </a:moveTo>
                  <a:cubicBezTo>
                    <a:pt x="19" y="10"/>
                    <a:pt x="14" y="13"/>
                    <a:pt x="11" y="13"/>
                  </a:cubicBezTo>
                  <a:cubicBezTo>
                    <a:pt x="11" y="13"/>
                    <a:pt x="11" y="13"/>
                    <a:pt x="10" y="13"/>
                  </a:cubicBezTo>
                  <a:cubicBezTo>
                    <a:pt x="8" y="14"/>
                    <a:pt x="5" y="14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6" y="16"/>
                  </a:cubicBezTo>
                  <a:cubicBezTo>
                    <a:pt x="6" y="16"/>
                    <a:pt x="6" y="16"/>
                    <a:pt x="7" y="16"/>
                  </a:cubicBezTo>
                  <a:cubicBezTo>
                    <a:pt x="9" y="17"/>
                    <a:pt x="8" y="20"/>
                    <a:pt x="10" y="22"/>
                  </a:cubicBezTo>
                  <a:cubicBezTo>
                    <a:pt x="10" y="22"/>
                    <a:pt x="10" y="22"/>
                    <a:pt x="11" y="22"/>
                  </a:cubicBezTo>
                  <a:cubicBezTo>
                    <a:pt x="13" y="21"/>
                    <a:pt x="14" y="20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5" y="19"/>
                    <a:pt x="14" y="19"/>
                    <a:pt x="14" y="18"/>
                  </a:cubicBezTo>
                  <a:cubicBezTo>
                    <a:pt x="12" y="16"/>
                    <a:pt x="19" y="11"/>
                    <a:pt x="20" y="10"/>
                  </a:cubicBezTo>
                  <a:moveTo>
                    <a:pt x="12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9" y="8"/>
                    <a:pt x="7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5" y="9"/>
                    <a:pt x="5" y="8"/>
                  </a:cubicBezTo>
                  <a:cubicBezTo>
                    <a:pt x="4" y="9"/>
                    <a:pt x="2" y="9"/>
                    <a:pt x="0" y="9"/>
                  </a:cubicBezTo>
                  <a:cubicBezTo>
                    <a:pt x="1" y="11"/>
                    <a:pt x="1" y="12"/>
                    <a:pt x="1" y="13"/>
                  </a:cubicBezTo>
                  <a:cubicBezTo>
                    <a:pt x="2" y="13"/>
                    <a:pt x="3" y="13"/>
                    <a:pt x="3" y="13"/>
                  </a:cubicBezTo>
                  <a:cubicBezTo>
                    <a:pt x="5" y="13"/>
                    <a:pt x="7" y="13"/>
                    <a:pt x="9" y="13"/>
                  </a:cubicBezTo>
                  <a:cubicBezTo>
                    <a:pt x="8" y="11"/>
                    <a:pt x="10" y="9"/>
                    <a:pt x="12" y="7"/>
                  </a:cubicBezTo>
                  <a:moveTo>
                    <a:pt x="1" y="5"/>
                  </a:moveTo>
                  <a:cubicBezTo>
                    <a:pt x="1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1" y="6"/>
                    <a:pt x="1" y="5"/>
                  </a:cubicBezTo>
                  <a:moveTo>
                    <a:pt x="5" y="4"/>
                  </a:moveTo>
                  <a:cubicBezTo>
                    <a:pt x="5" y="4"/>
                    <a:pt x="5" y="4"/>
                    <a:pt x="4" y="5"/>
                  </a:cubicBezTo>
                  <a:cubicBezTo>
                    <a:pt x="4" y="6"/>
                    <a:pt x="3" y="7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6"/>
                    <a:pt x="5" y="5"/>
                    <a:pt x="5" y="4"/>
                  </a:cubicBezTo>
                  <a:moveTo>
                    <a:pt x="13" y="4"/>
                  </a:moveTo>
                  <a:cubicBezTo>
                    <a:pt x="13" y="4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4"/>
                    <a:pt x="13" y="4"/>
                    <a:pt x="13" y="4"/>
                  </a:cubicBezTo>
                  <a:moveTo>
                    <a:pt x="5" y="1"/>
                  </a:moveTo>
                  <a:cubicBezTo>
                    <a:pt x="5" y="1"/>
                    <a:pt x="5" y="2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1"/>
                    <a:pt x="5" y="1"/>
                  </a:cubicBezTo>
                  <a:moveTo>
                    <a:pt x="1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2"/>
                    <a:pt x="1" y="1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C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496">
              <a:extLst>
                <a:ext uri="{FF2B5EF4-FFF2-40B4-BE49-F238E27FC236}">
                  <a16:creationId xmlns:a16="http://schemas.microsoft.com/office/drawing/2014/main" id="{43A63389-60B1-4CF5-AE8A-68A768AC4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1858" y="1485316"/>
              <a:ext cx="251523" cy="150465"/>
            </a:xfrm>
            <a:custGeom>
              <a:avLst/>
              <a:gdLst>
                <a:gd name="T0" fmla="*/ 4 w 49"/>
                <a:gd name="T1" fmla="*/ 24 h 29"/>
                <a:gd name="T2" fmla="*/ 31 w 49"/>
                <a:gd name="T3" fmla="*/ 18 h 29"/>
                <a:gd name="T4" fmla="*/ 48 w 49"/>
                <a:gd name="T5" fmla="*/ 0 h 29"/>
                <a:gd name="T6" fmla="*/ 49 w 49"/>
                <a:gd name="T7" fmla="*/ 2 h 29"/>
                <a:gd name="T8" fmla="*/ 4 w 49"/>
                <a:gd name="T9" fmla="*/ 25 h 29"/>
                <a:gd name="T10" fmla="*/ 4 w 49"/>
                <a:gd name="T11" fmla="*/ 25 h 29"/>
                <a:gd name="T12" fmla="*/ 1 w 49"/>
                <a:gd name="T13" fmla="*/ 25 h 29"/>
                <a:gd name="T14" fmla="*/ 3 w 49"/>
                <a:gd name="T15" fmla="*/ 22 h 29"/>
                <a:gd name="T16" fmla="*/ 4 w 49"/>
                <a:gd name="T17" fmla="*/ 2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29">
                  <a:moveTo>
                    <a:pt x="4" y="24"/>
                  </a:moveTo>
                  <a:cubicBezTo>
                    <a:pt x="9" y="24"/>
                    <a:pt x="21" y="25"/>
                    <a:pt x="31" y="18"/>
                  </a:cubicBezTo>
                  <a:cubicBezTo>
                    <a:pt x="44" y="9"/>
                    <a:pt x="48" y="0"/>
                    <a:pt x="48" y="0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34" y="29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5"/>
                    <a:pt x="2" y="25"/>
                    <a:pt x="1" y="25"/>
                  </a:cubicBezTo>
                  <a:cubicBezTo>
                    <a:pt x="0" y="25"/>
                    <a:pt x="0" y="23"/>
                    <a:pt x="3" y="22"/>
                  </a:cubicBezTo>
                  <a:cubicBezTo>
                    <a:pt x="4" y="22"/>
                    <a:pt x="4" y="23"/>
                    <a:pt x="4" y="2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497">
              <a:extLst>
                <a:ext uri="{FF2B5EF4-FFF2-40B4-BE49-F238E27FC236}">
                  <a16:creationId xmlns:a16="http://schemas.microsoft.com/office/drawing/2014/main" id="{A43925E1-6BF2-4B49-8067-8A8469F27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4697" y="1442647"/>
              <a:ext cx="282964" cy="166185"/>
            </a:xfrm>
            <a:custGeom>
              <a:avLst/>
              <a:gdLst>
                <a:gd name="T0" fmla="*/ 55 w 55"/>
                <a:gd name="T1" fmla="*/ 3 h 32"/>
                <a:gd name="T2" fmla="*/ 55 w 55"/>
                <a:gd name="T3" fmla="*/ 0 h 32"/>
                <a:gd name="T4" fmla="*/ 6 w 55"/>
                <a:gd name="T5" fmla="*/ 30 h 32"/>
                <a:gd name="T6" fmla="*/ 2 w 55"/>
                <a:gd name="T7" fmla="*/ 29 h 32"/>
                <a:gd name="T8" fmla="*/ 6 w 55"/>
                <a:gd name="T9" fmla="*/ 30 h 32"/>
                <a:gd name="T10" fmla="*/ 6 w 55"/>
                <a:gd name="T11" fmla="*/ 30 h 32"/>
                <a:gd name="T12" fmla="*/ 24 w 55"/>
                <a:gd name="T13" fmla="*/ 25 h 32"/>
                <a:gd name="T14" fmla="*/ 55 w 55"/>
                <a:gd name="T15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32">
                  <a:moveTo>
                    <a:pt x="55" y="3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55" y="0"/>
                    <a:pt x="32" y="27"/>
                    <a:pt x="6" y="30"/>
                  </a:cubicBezTo>
                  <a:cubicBezTo>
                    <a:pt x="6" y="30"/>
                    <a:pt x="3" y="28"/>
                    <a:pt x="2" y="29"/>
                  </a:cubicBezTo>
                  <a:cubicBezTo>
                    <a:pt x="0" y="31"/>
                    <a:pt x="3" y="32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9" y="30"/>
                    <a:pt x="17" y="28"/>
                    <a:pt x="24" y="25"/>
                  </a:cubicBezTo>
                  <a:cubicBezTo>
                    <a:pt x="36" y="20"/>
                    <a:pt x="51" y="7"/>
                    <a:pt x="55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498">
              <a:extLst>
                <a:ext uri="{FF2B5EF4-FFF2-40B4-BE49-F238E27FC236}">
                  <a16:creationId xmlns:a16="http://schemas.microsoft.com/office/drawing/2014/main" id="{3805FF95-E793-45E5-8997-1590ED2AC147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8300" y="1287691"/>
              <a:ext cx="458132" cy="264998"/>
            </a:xfrm>
            <a:custGeom>
              <a:avLst/>
              <a:gdLst>
                <a:gd name="T0" fmla="*/ 3 w 89"/>
                <a:gd name="T1" fmla="*/ 44 h 51"/>
                <a:gd name="T2" fmla="*/ 0 w 89"/>
                <a:gd name="T3" fmla="*/ 47 h 51"/>
                <a:gd name="T4" fmla="*/ 6 w 89"/>
                <a:gd name="T5" fmla="*/ 43 h 51"/>
                <a:gd name="T6" fmla="*/ 88 w 89"/>
                <a:gd name="T7" fmla="*/ 34 h 51"/>
                <a:gd name="T8" fmla="*/ 89 w 89"/>
                <a:gd name="T9" fmla="*/ 31 h 51"/>
                <a:gd name="T10" fmla="*/ 3 w 89"/>
                <a:gd name="T11" fmla="*/ 4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51">
                  <a:moveTo>
                    <a:pt x="3" y="44"/>
                  </a:moveTo>
                  <a:cubicBezTo>
                    <a:pt x="2" y="44"/>
                    <a:pt x="0" y="45"/>
                    <a:pt x="0" y="47"/>
                  </a:cubicBezTo>
                  <a:cubicBezTo>
                    <a:pt x="1" y="51"/>
                    <a:pt x="8" y="47"/>
                    <a:pt x="6" y="43"/>
                  </a:cubicBezTo>
                  <a:cubicBezTo>
                    <a:pt x="34" y="2"/>
                    <a:pt x="87" y="33"/>
                    <a:pt x="88" y="34"/>
                  </a:cubicBezTo>
                  <a:cubicBezTo>
                    <a:pt x="89" y="31"/>
                    <a:pt x="89" y="31"/>
                    <a:pt x="89" y="31"/>
                  </a:cubicBezTo>
                  <a:cubicBezTo>
                    <a:pt x="89" y="31"/>
                    <a:pt x="31" y="0"/>
                    <a:pt x="3" y="4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499">
              <a:extLst>
                <a:ext uri="{FF2B5EF4-FFF2-40B4-BE49-F238E27FC236}">
                  <a16:creationId xmlns:a16="http://schemas.microsoft.com/office/drawing/2014/main" id="{B48EFD65-C0FE-43AD-8E7D-84E1DF54D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1605" y="1339343"/>
              <a:ext cx="433429" cy="285209"/>
            </a:xfrm>
            <a:custGeom>
              <a:avLst/>
              <a:gdLst>
                <a:gd name="T0" fmla="*/ 2 w 84"/>
                <a:gd name="T1" fmla="*/ 48 h 55"/>
                <a:gd name="T2" fmla="*/ 0 w 84"/>
                <a:gd name="T3" fmla="*/ 52 h 55"/>
                <a:gd name="T4" fmla="*/ 5 w 84"/>
                <a:gd name="T5" fmla="*/ 47 h 55"/>
                <a:gd name="T6" fmla="*/ 83 w 84"/>
                <a:gd name="T7" fmla="*/ 20 h 55"/>
                <a:gd name="T8" fmla="*/ 84 w 84"/>
                <a:gd name="T9" fmla="*/ 17 h 55"/>
                <a:gd name="T10" fmla="*/ 2 w 84"/>
                <a:gd name="T11" fmla="*/ 4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55">
                  <a:moveTo>
                    <a:pt x="2" y="48"/>
                  </a:moveTo>
                  <a:cubicBezTo>
                    <a:pt x="1" y="49"/>
                    <a:pt x="0" y="51"/>
                    <a:pt x="0" y="52"/>
                  </a:cubicBezTo>
                  <a:cubicBezTo>
                    <a:pt x="2" y="55"/>
                    <a:pt x="8" y="50"/>
                    <a:pt x="5" y="47"/>
                  </a:cubicBezTo>
                  <a:cubicBezTo>
                    <a:pt x="23" y="0"/>
                    <a:pt x="82" y="19"/>
                    <a:pt x="83" y="2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3" y="17"/>
                    <a:pt x="20" y="0"/>
                    <a:pt x="2" y="4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500">
              <a:extLst>
                <a:ext uri="{FF2B5EF4-FFF2-40B4-BE49-F238E27FC236}">
                  <a16:creationId xmlns:a16="http://schemas.microsoft.com/office/drawing/2014/main" id="{0041068F-4C13-45E5-BDE4-BE1542844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274" y="1485316"/>
              <a:ext cx="426691" cy="309912"/>
            </a:xfrm>
            <a:custGeom>
              <a:avLst/>
              <a:gdLst>
                <a:gd name="T0" fmla="*/ 6 w 83"/>
                <a:gd name="T1" fmla="*/ 40 h 60"/>
                <a:gd name="T2" fmla="*/ 1 w 83"/>
                <a:gd name="T3" fmla="*/ 39 h 60"/>
                <a:gd name="T4" fmla="*/ 8 w 83"/>
                <a:gd name="T5" fmla="*/ 39 h 60"/>
                <a:gd name="T6" fmla="*/ 81 w 83"/>
                <a:gd name="T7" fmla="*/ 0 h 60"/>
                <a:gd name="T8" fmla="*/ 83 w 83"/>
                <a:gd name="T9" fmla="*/ 1 h 60"/>
                <a:gd name="T10" fmla="*/ 6 w 83"/>
                <a:gd name="T11" fmla="*/ 4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60">
                  <a:moveTo>
                    <a:pt x="6" y="40"/>
                  </a:moveTo>
                  <a:cubicBezTo>
                    <a:pt x="4" y="40"/>
                    <a:pt x="2" y="40"/>
                    <a:pt x="1" y="39"/>
                  </a:cubicBezTo>
                  <a:cubicBezTo>
                    <a:pt x="0" y="35"/>
                    <a:pt x="8" y="35"/>
                    <a:pt x="8" y="39"/>
                  </a:cubicBezTo>
                  <a:cubicBezTo>
                    <a:pt x="55" y="57"/>
                    <a:pt x="81" y="1"/>
                    <a:pt x="81" y="0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2"/>
                    <a:pt x="53" y="60"/>
                    <a:pt x="6" y="40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501">
              <a:extLst>
                <a:ext uri="{FF2B5EF4-FFF2-40B4-BE49-F238E27FC236}">
                  <a16:creationId xmlns:a16="http://schemas.microsoft.com/office/drawing/2014/main" id="{76563548-6A13-454B-BD56-D93C792BE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1858" y="1568409"/>
              <a:ext cx="276226" cy="215591"/>
            </a:xfrm>
            <a:custGeom>
              <a:avLst/>
              <a:gdLst>
                <a:gd name="T0" fmla="*/ 4 w 54"/>
                <a:gd name="T1" fmla="*/ 32 h 42"/>
                <a:gd name="T2" fmla="*/ 1 w 54"/>
                <a:gd name="T3" fmla="*/ 31 h 42"/>
                <a:gd name="T4" fmla="*/ 5 w 54"/>
                <a:gd name="T5" fmla="*/ 31 h 42"/>
                <a:gd name="T6" fmla="*/ 53 w 54"/>
                <a:gd name="T7" fmla="*/ 0 h 42"/>
                <a:gd name="T8" fmla="*/ 54 w 54"/>
                <a:gd name="T9" fmla="*/ 1 h 42"/>
                <a:gd name="T10" fmla="*/ 4 w 54"/>
                <a:gd name="T11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42">
                  <a:moveTo>
                    <a:pt x="4" y="32"/>
                  </a:moveTo>
                  <a:cubicBezTo>
                    <a:pt x="3" y="32"/>
                    <a:pt x="1" y="32"/>
                    <a:pt x="1" y="31"/>
                  </a:cubicBezTo>
                  <a:cubicBezTo>
                    <a:pt x="0" y="29"/>
                    <a:pt x="5" y="28"/>
                    <a:pt x="5" y="31"/>
                  </a:cubicBezTo>
                  <a:cubicBezTo>
                    <a:pt x="38" y="40"/>
                    <a:pt x="52" y="1"/>
                    <a:pt x="53" y="0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4" y="2"/>
                    <a:pt x="37" y="42"/>
                    <a:pt x="4" y="3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502">
              <a:extLst>
                <a:ext uri="{FF2B5EF4-FFF2-40B4-BE49-F238E27FC236}">
                  <a16:creationId xmlns:a16="http://schemas.microsoft.com/office/drawing/2014/main" id="{DE540A5C-EDFF-44AC-95DB-34110129C1B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7325" y="1314640"/>
              <a:ext cx="303175" cy="190888"/>
            </a:xfrm>
            <a:custGeom>
              <a:avLst/>
              <a:gdLst>
                <a:gd name="T0" fmla="*/ 2 w 59"/>
                <a:gd name="T1" fmla="*/ 32 h 37"/>
                <a:gd name="T2" fmla="*/ 0 w 59"/>
                <a:gd name="T3" fmla="*/ 35 h 37"/>
                <a:gd name="T4" fmla="*/ 4 w 59"/>
                <a:gd name="T5" fmla="*/ 32 h 37"/>
                <a:gd name="T6" fmla="*/ 58 w 59"/>
                <a:gd name="T7" fmla="*/ 18 h 37"/>
                <a:gd name="T8" fmla="*/ 59 w 59"/>
                <a:gd name="T9" fmla="*/ 16 h 37"/>
                <a:gd name="T10" fmla="*/ 2 w 59"/>
                <a:gd name="T11" fmla="*/ 3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37">
                  <a:moveTo>
                    <a:pt x="2" y="32"/>
                  </a:moveTo>
                  <a:cubicBezTo>
                    <a:pt x="1" y="33"/>
                    <a:pt x="0" y="34"/>
                    <a:pt x="0" y="35"/>
                  </a:cubicBezTo>
                  <a:cubicBezTo>
                    <a:pt x="1" y="37"/>
                    <a:pt x="6" y="34"/>
                    <a:pt x="4" y="32"/>
                  </a:cubicBezTo>
                  <a:cubicBezTo>
                    <a:pt x="19" y="1"/>
                    <a:pt x="58" y="18"/>
                    <a:pt x="58" y="18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8" y="16"/>
                    <a:pt x="17" y="0"/>
                    <a:pt x="2" y="3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503">
              <a:extLst>
                <a:ext uri="{FF2B5EF4-FFF2-40B4-BE49-F238E27FC236}">
                  <a16:creationId xmlns:a16="http://schemas.microsoft.com/office/drawing/2014/main" id="{0E19858B-CE84-4D60-B572-F63262A49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0417" y="1530231"/>
              <a:ext cx="291947" cy="296438"/>
            </a:xfrm>
            <a:custGeom>
              <a:avLst/>
              <a:gdLst>
                <a:gd name="T0" fmla="*/ 6 w 57"/>
                <a:gd name="T1" fmla="*/ 55 h 57"/>
                <a:gd name="T2" fmla="*/ 2 w 57"/>
                <a:gd name="T3" fmla="*/ 55 h 57"/>
                <a:gd name="T4" fmla="*/ 7 w 57"/>
                <a:gd name="T5" fmla="*/ 54 h 57"/>
                <a:gd name="T6" fmla="*/ 55 w 57"/>
                <a:gd name="T7" fmla="*/ 0 h 57"/>
                <a:gd name="T8" fmla="*/ 57 w 57"/>
                <a:gd name="T9" fmla="*/ 0 h 57"/>
                <a:gd name="T10" fmla="*/ 6 w 57"/>
                <a:gd name="T11" fmla="*/ 5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57">
                  <a:moveTo>
                    <a:pt x="6" y="55"/>
                  </a:moveTo>
                  <a:cubicBezTo>
                    <a:pt x="4" y="56"/>
                    <a:pt x="3" y="57"/>
                    <a:pt x="2" y="55"/>
                  </a:cubicBezTo>
                  <a:cubicBezTo>
                    <a:pt x="0" y="53"/>
                    <a:pt x="6" y="50"/>
                    <a:pt x="7" y="54"/>
                  </a:cubicBezTo>
                  <a:cubicBezTo>
                    <a:pt x="51" y="54"/>
                    <a:pt x="55" y="1"/>
                    <a:pt x="5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1"/>
                    <a:pt x="50" y="57"/>
                    <a:pt x="6" y="5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504">
              <a:extLst>
                <a:ext uri="{FF2B5EF4-FFF2-40B4-BE49-F238E27FC236}">
                  <a16:creationId xmlns:a16="http://schemas.microsoft.com/office/drawing/2014/main" id="{355CBD39-C9CC-4967-B686-C013B9EE0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926" y="1541460"/>
              <a:ext cx="287455" cy="206608"/>
            </a:xfrm>
            <a:custGeom>
              <a:avLst/>
              <a:gdLst>
                <a:gd name="T0" fmla="*/ 3 w 56"/>
                <a:gd name="T1" fmla="*/ 26 h 40"/>
                <a:gd name="T2" fmla="*/ 0 w 56"/>
                <a:gd name="T3" fmla="*/ 25 h 40"/>
                <a:gd name="T4" fmla="*/ 5 w 56"/>
                <a:gd name="T5" fmla="*/ 26 h 40"/>
                <a:gd name="T6" fmla="*/ 55 w 56"/>
                <a:gd name="T7" fmla="*/ 0 h 40"/>
                <a:gd name="T8" fmla="*/ 56 w 56"/>
                <a:gd name="T9" fmla="*/ 0 h 40"/>
                <a:gd name="T10" fmla="*/ 3 w 56"/>
                <a:gd name="T11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40">
                  <a:moveTo>
                    <a:pt x="3" y="26"/>
                  </a:moveTo>
                  <a:cubicBezTo>
                    <a:pt x="2" y="27"/>
                    <a:pt x="1" y="27"/>
                    <a:pt x="0" y="25"/>
                  </a:cubicBezTo>
                  <a:cubicBezTo>
                    <a:pt x="0" y="23"/>
                    <a:pt x="5" y="23"/>
                    <a:pt x="5" y="26"/>
                  </a:cubicBezTo>
                  <a:cubicBezTo>
                    <a:pt x="37" y="38"/>
                    <a:pt x="55" y="0"/>
                    <a:pt x="55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1"/>
                    <a:pt x="36" y="40"/>
                    <a:pt x="3" y="2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505">
              <a:extLst>
                <a:ext uri="{FF2B5EF4-FFF2-40B4-BE49-F238E27FC236}">
                  <a16:creationId xmlns:a16="http://schemas.microsoft.com/office/drawing/2014/main" id="{EF8AA68E-901F-4B23-A661-70541FE3D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0206" y="1406715"/>
              <a:ext cx="240295" cy="166185"/>
            </a:xfrm>
            <a:custGeom>
              <a:avLst/>
              <a:gdLst>
                <a:gd name="T0" fmla="*/ 3 w 47"/>
                <a:gd name="T1" fmla="*/ 28 h 32"/>
                <a:gd name="T2" fmla="*/ 23 w 47"/>
                <a:gd name="T3" fmla="*/ 9 h 32"/>
                <a:gd name="T4" fmla="*/ 47 w 47"/>
                <a:gd name="T5" fmla="*/ 5 h 32"/>
                <a:gd name="T6" fmla="*/ 46 w 47"/>
                <a:gd name="T7" fmla="*/ 3 h 32"/>
                <a:gd name="T8" fmla="*/ 2 w 47"/>
                <a:gd name="T9" fmla="*/ 27 h 32"/>
                <a:gd name="T10" fmla="*/ 2 w 47"/>
                <a:gd name="T11" fmla="*/ 28 h 32"/>
                <a:gd name="T12" fmla="*/ 0 w 47"/>
                <a:gd name="T13" fmla="*/ 30 h 32"/>
                <a:gd name="T14" fmla="*/ 3 w 47"/>
                <a:gd name="T15" fmla="*/ 30 h 32"/>
                <a:gd name="T16" fmla="*/ 3 w 47"/>
                <a:gd name="T17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32">
                  <a:moveTo>
                    <a:pt x="3" y="28"/>
                  </a:moveTo>
                  <a:cubicBezTo>
                    <a:pt x="5" y="23"/>
                    <a:pt x="12" y="13"/>
                    <a:pt x="23" y="9"/>
                  </a:cubicBezTo>
                  <a:cubicBezTo>
                    <a:pt x="38" y="3"/>
                    <a:pt x="47" y="5"/>
                    <a:pt x="47" y="5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16" y="0"/>
                    <a:pt x="2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1" y="29"/>
                    <a:pt x="0" y="30"/>
                  </a:cubicBezTo>
                  <a:cubicBezTo>
                    <a:pt x="0" y="31"/>
                    <a:pt x="2" y="32"/>
                    <a:pt x="3" y="30"/>
                  </a:cubicBezTo>
                  <a:cubicBezTo>
                    <a:pt x="4" y="29"/>
                    <a:pt x="4" y="28"/>
                    <a:pt x="3" y="2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506">
              <a:extLst>
                <a:ext uri="{FF2B5EF4-FFF2-40B4-BE49-F238E27FC236}">
                  <a16:creationId xmlns:a16="http://schemas.microsoft.com/office/drawing/2014/main" id="{0C48B3C1-5C44-42FC-A9B7-52A349160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0841" y="1422436"/>
              <a:ext cx="242540" cy="166185"/>
            </a:xfrm>
            <a:custGeom>
              <a:avLst/>
              <a:gdLst>
                <a:gd name="T0" fmla="*/ 3 w 47"/>
                <a:gd name="T1" fmla="*/ 28 h 32"/>
                <a:gd name="T2" fmla="*/ 23 w 47"/>
                <a:gd name="T3" fmla="*/ 9 h 32"/>
                <a:gd name="T4" fmla="*/ 47 w 47"/>
                <a:gd name="T5" fmla="*/ 5 h 32"/>
                <a:gd name="T6" fmla="*/ 46 w 47"/>
                <a:gd name="T7" fmla="*/ 3 h 32"/>
                <a:gd name="T8" fmla="*/ 2 w 47"/>
                <a:gd name="T9" fmla="*/ 27 h 32"/>
                <a:gd name="T10" fmla="*/ 2 w 47"/>
                <a:gd name="T11" fmla="*/ 28 h 32"/>
                <a:gd name="T12" fmla="*/ 0 w 47"/>
                <a:gd name="T13" fmla="*/ 30 h 32"/>
                <a:gd name="T14" fmla="*/ 3 w 47"/>
                <a:gd name="T15" fmla="*/ 30 h 32"/>
                <a:gd name="T16" fmla="*/ 3 w 47"/>
                <a:gd name="T17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32">
                  <a:moveTo>
                    <a:pt x="3" y="28"/>
                  </a:moveTo>
                  <a:cubicBezTo>
                    <a:pt x="5" y="23"/>
                    <a:pt x="12" y="13"/>
                    <a:pt x="23" y="9"/>
                  </a:cubicBezTo>
                  <a:cubicBezTo>
                    <a:pt x="38" y="3"/>
                    <a:pt x="47" y="5"/>
                    <a:pt x="47" y="5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16" y="0"/>
                    <a:pt x="2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1" y="29"/>
                    <a:pt x="0" y="30"/>
                  </a:cubicBezTo>
                  <a:cubicBezTo>
                    <a:pt x="0" y="31"/>
                    <a:pt x="2" y="32"/>
                    <a:pt x="3" y="30"/>
                  </a:cubicBezTo>
                  <a:cubicBezTo>
                    <a:pt x="4" y="29"/>
                    <a:pt x="4" y="28"/>
                    <a:pt x="3" y="2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507">
              <a:extLst>
                <a:ext uri="{FF2B5EF4-FFF2-40B4-BE49-F238E27FC236}">
                  <a16:creationId xmlns:a16="http://schemas.microsoft.com/office/drawing/2014/main" id="{3E64FD79-2A04-4C5B-9695-B14F03404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9400" y="1417944"/>
              <a:ext cx="238049" cy="170676"/>
            </a:xfrm>
            <a:custGeom>
              <a:avLst/>
              <a:gdLst>
                <a:gd name="T0" fmla="*/ 3 w 46"/>
                <a:gd name="T1" fmla="*/ 28 h 33"/>
                <a:gd name="T2" fmla="*/ 22 w 46"/>
                <a:gd name="T3" fmla="*/ 8 h 33"/>
                <a:gd name="T4" fmla="*/ 46 w 46"/>
                <a:gd name="T5" fmla="*/ 2 h 33"/>
                <a:gd name="T6" fmla="*/ 44 w 46"/>
                <a:gd name="T7" fmla="*/ 0 h 33"/>
                <a:gd name="T8" fmla="*/ 3 w 46"/>
                <a:gd name="T9" fmla="*/ 28 h 33"/>
                <a:gd name="T10" fmla="*/ 3 w 46"/>
                <a:gd name="T11" fmla="*/ 28 h 33"/>
                <a:gd name="T12" fmla="*/ 1 w 46"/>
                <a:gd name="T13" fmla="*/ 30 h 33"/>
                <a:gd name="T14" fmla="*/ 4 w 46"/>
                <a:gd name="T15" fmla="*/ 30 h 33"/>
                <a:gd name="T16" fmla="*/ 3 w 46"/>
                <a:gd name="T17" fmla="*/ 2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33">
                  <a:moveTo>
                    <a:pt x="3" y="28"/>
                  </a:moveTo>
                  <a:cubicBezTo>
                    <a:pt x="5" y="24"/>
                    <a:pt x="11" y="13"/>
                    <a:pt x="22" y="8"/>
                  </a:cubicBezTo>
                  <a:cubicBezTo>
                    <a:pt x="36" y="1"/>
                    <a:pt x="46" y="2"/>
                    <a:pt x="46" y="2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14" y="0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" y="29"/>
                    <a:pt x="1" y="29"/>
                    <a:pt x="1" y="30"/>
                  </a:cubicBezTo>
                  <a:cubicBezTo>
                    <a:pt x="0" y="32"/>
                    <a:pt x="2" y="33"/>
                    <a:pt x="4" y="30"/>
                  </a:cubicBezTo>
                  <a:cubicBezTo>
                    <a:pt x="5" y="29"/>
                    <a:pt x="4" y="28"/>
                    <a:pt x="3" y="2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508">
              <a:extLst>
                <a:ext uri="{FF2B5EF4-FFF2-40B4-BE49-F238E27FC236}">
                  <a16:creationId xmlns:a16="http://schemas.microsoft.com/office/drawing/2014/main" id="{D111EEED-4F36-4928-BECF-2C2083B7AA1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1605" y="1390995"/>
              <a:ext cx="231312" cy="170676"/>
            </a:xfrm>
            <a:custGeom>
              <a:avLst/>
              <a:gdLst>
                <a:gd name="T0" fmla="*/ 3 w 45"/>
                <a:gd name="T1" fmla="*/ 29 h 33"/>
                <a:gd name="T2" fmla="*/ 21 w 45"/>
                <a:gd name="T3" fmla="*/ 9 h 33"/>
                <a:gd name="T4" fmla="*/ 45 w 45"/>
                <a:gd name="T5" fmla="*/ 2 h 33"/>
                <a:gd name="T6" fmla="*/ 44 w 45"/>
                <a:gd name="T7" fmla="*/ 1 h 33"/>
                <a:gd name="T8" fmla="*/ 2 w 45"/>
                <a:gd name="T9" fmla="*/ 29 h 33"/>
                <a:gd name="T10" fmla="*/ 2 w 45"/>
                <a:gd name="T11" fmla="*/ 29 h 33"/>
                <a:gd name="T12" fmla="*/ 0 w 45"/>
                <a:gd name="T13" fmla="*/ 31 h 33"/>
                <a:gd name="T14" fmla="*/ 3 w 45"/>
                <a:gd name="T15" fmla="*/ 31 h 33"/>
                <a:gd name="T16" fmla="*/ 3 w 45"/>
                <a:gd name="T17" fmla="*/ 2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33">
                  <a:moveTo>
                    <a:pt x="3" y="29"/>
                  </a:moveTo>
                  <a:cubicBezTo>
                    <a:pt x="5" y="25"/>
                    <a:pt x="10" y="14"/>
                    <a:pt x="21" y="9"/>
                  </a:cubicBezTo>
                  <a:cubicBezTo>
                    <a:pt x="35" y="2"/>
                    <a:pt x="45" y="2"/>
                    <a:pt x="45" y="2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4" y="1"/>
                    <a:pt x="14" y="0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0" y="30"/>
                    <a:pt x="0" y="31"/>
                  </a:cubicBezTo>
                  <a:cubicBezTo>
                    <a:pt x="0" y="32"/>
                    <a:pt x="2" y="33"/>
                    <a:pt x="3" y="31"/>
                  </a:cubicBezTo>
                  <a:cubicBezTo>
                    <a:pt x="4" y="30"/>
                    <a:pt x="3" y="29"/>
                    <a:pt x="3" y="29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509">
              <a:extLst>
                <a:ext uri="{FF2B5EF4-FFF2-40B4-BE49-F238E27FC236}">
                  <a16:creationId xmlns:a16="http://schemas.microsoft.com/office/drawing/2014/main" id="{9D5139C3-14DE-4080-9EE4-609D2AC5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6349" y="1449385"/>
              <a:ext cx="226820" cy="206608"/>
            </a:xfrm>
            <a:custGeom>
              <a:avLst/>
              <a:gdLst>
                <a:gd name="T0" fmla="*/ 5 w 44"/>
                <a:gd name="T1" fmla="*/ 38 h 40"/>
                <a:gd name="T2" fmla="*/ 30 w 44"/>
                <a:gd name="T3" fmla="*/ 23 h 40"/>
                <a:gd name="T4" fmla="*/ 42 w 44"/>
                <a:gd name="T5" fmla="*/ 0 h 40"/>
                <a:gd name="T6" fmla="*/ 44 w 44"/>
                <a:gd name="T7" fmla="*/ 2 h 40"/>
                <a:gd name="T8" fmla="*/ 5 w 44"/>
                <a:gd name="T9" fmla="*/ 38 h 40"/>
                <a:gd name="T10" fmla="*/ 5 w 44"/>
                <a:gd name="T11" fmla="*/ 38 h 40"/>
                <a:gd name="T12" fmla="*/ 2 w 44"/>
                <a:gd name="T13" fmla="*/ 40 h 40"/>
                <a:gd name="T14" fmla="*/ 3 w 44"/>
                <a:gd name="T15" fmla="*/ 37 h 40"/>
                <a:gd name="T16" fmla="*/ 5 w 44"/>
                <a:gd name="T17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40">
                  <a:moveTo>
                    <a:pt x="5" y="38"/>
                  </a:moveTo>
                  <a:cubicBezTo>
                    <a:pt x="10" y="36"/>
                    <a:pt x="22" y="33"/>
                    <a:pt x="30" y="23"/>
                  </a:cubicBezTo>
                  <a:cubicBezTo>
                    <a:pt x="41" y="10"/>
                    <a:pt x="42" y="0"/>
                    <a:pt x="42" y="0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4" y="2"/>
                    <a:pt x="37" y="33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4" y="39"/>
                    <a:pt x="3" y="40"/>
                    <a:pt x="2" y="40"/>
                  </a:cubicBezTo>
                  <a:cubicBezTo>
                    <a:pt x="0" y="40"/>
                    <a:pt x="0" y="38"/>
                    <a:pt x="3" y="37"/>
                  </a:cubicBezTo>
                  <a:cubicBezTo>
                    <a:pt x="4" y="36"/>
                    <a:pt x="5" y="37"/>
                    <a:pt x="5" y="3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510">
              <a:extLst>
                <a:ext uri="{FF2B5EF4-FFF2-40B4-BE49-F238E27FC236}">
                  <a16:creationId xmlns:a16="http://schemas.microsoft.com/office/drawing/2014/main" id="{44344997-AAAC-495E-B886-0869FEA43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0500" y="1501037"/>
              <a:ext cx="170677" cy="377285"/>
            </a:xfrm>
            <a:custGeom>
              <a:avLst/>
              <a:gdLst>
                <a:gd name="T0" fmla="*/ 5 w 33"/>
                <a:gd name="T1" fmla="*/ 27 h 73"/>
                <a:gd name="T2" fmla="*/ 5 w 33"/>
                <a:gd name="T3" fmla="*/ 27 h 73"/>
                <a:gd name="T4" fmla="*/ 5 w 33"/>
                <a:gd name="T5" fmla="*/ 27 h 73"/>
                <a:gd name="T6" fmla="*/ 5 w 33"/>
                <a:gd name="T7" fmla="*/ 27 h 73"/>
                <a:gd name="T8" fmla="*/ 7 w 33"/>
                <a:gd name="T9" fmla="*/ 24 h 73"/>
                <a:gd name="T10" fmla="*/ 30 w 33"/>
                <a:gd name="T11" fmla="*/ 0 h 73"/>
                <a:gd name="T12" fmla="*/ 33 w 33"/>
                <a:gd name="T13" fmla="*/ 1 h 73"/>
                <a:gd name="T14" fmla="*/ 32 w 33"/>
                <a:gd name="T15" fmla="*/ 29 h 73"/>
                <a:gd name="T16" fmla="*/ 28 w 33"/>
                <a:gd name="T17" fmla="*/ 53 h 73"/>
                <a:gd name="T18" fmla="*/ 28 w 33"/>
                <a:gd name="T19" fmla="*/ 53 h 73"/>
                <a:gd name="T20" fmla="*/ 27 w 33"/>
                <a:gd name="T21" fmla="*/ 55 h 73"/>
                <a:gd name="T22" fmla="*/ 27 w 33"/>
                <a:gd name="T23" fmla="*/ 56 h 73"/>
                <a:gd name="T24" fmla="*/ 18 w 33"/>
                <a:gd name="T25" fmla="*/ 71 h 73"/>
                <a:gd name="T26" fmla="*/ 15 w 33"/>
                <a:gd name="T27" fmla="*/ 70 h 73"/>
                <a:gd name="T28" fmla="*/ 11 w 33"/>
                <a:gd name="T29" fmla="*/ 67 h 73"/>
                <a:gd name="T30" fmla="*/ 8 w 33"/>
                <a:gd name="T31" fmla="*/ 64 h 73"/>
                <a:gd name="T32" fmla="*/ 3 w 33"/>
                <a:gd name="T33" fmla="*/ 54 h 73"/>
                <a:gd name="T34" fmla="*/ 3 w 33"/>
                <a:gd name="T35" fmla="*/ 54 h 73"/>
                <a:gd name="T36" fmla="*/ 5 w 33"/>
                <a:gd name="T37" fmla="*/ 2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" h="73">
                  <a:moveTo>
                    <a:pt x="5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6" y="26"/>
                    <a:pt x="6" y="25"/>
                    <a:pt x="7" y="24"/>
                  </a:cubicBezTo>
                  <a:cubicBezTo>
                    <a:pt x="19" y="5"/>
                    <a:pt x="26" y="8"/>
                    <a:pt x="30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3" y="1"/>
                    <a:pt x="31" y="14"/>
                    <a:pt x="32" y="29"/>
                  </a:cubicBezTo>
                  <a:cubicBezTo>
                    <a:pt x="32" y="36"/>
                    <a:pt x="30" y="45"/>
                    <a:pt x="28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7" y="54"/>
                    <a:pt x="27" y="55"/>
                    <a:pt x="27" y="55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4" y="62"/>
                    <a:pt x="21" y="68"/>
                    <a:pt x="18" y="71"/>
                  </a:cubicBezTo>
                  <a:cubicBezTo>
                    <a:pt x="18" y="71"/>
                    <a:pt x="16" y="73"/>
                    <a:pt x="15" y="70"/>
                  </a:cubicBezTo>
                  <a:cubicBezTo>
                    <a:pt x="14" y="67"/>
                    <a:pt x="12" y="67"/>
                    <a:pt x="11" y="67"/>
                  </a:cubicBezTo>
                  <a:cubicBezTo>
                    <a:pt x="10" y="67"/>
                    <a:pt x="10" y="67"/>
                    <a:pt x="8" y="64"/>
                  </a:cubicBezTo>
                  <a:cubicBezTo>
                    <a:pt x="7" y="62"/>
                    <a:pt x="5" y="59"/>
                    <a:pt x="3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1" y="47"/>
                    <a:pt x="0" y="38"/>
                    <a:pt x="5" y="27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511">
              <a:extLst>
                <a:ext uri="{FF2B5EF4-FFF2-40B4-BE49-F238E27FC236}">
                  <a16:creationId xmlns:a16="http://schemas.microsoft.com/office/drawing/2014/main" id="{25B17BF1-4082-43DC-9B15-13CE8DECB4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77449" y="1505528"/>
              <a:ext cx="143728" cy="269489"/>
            </a:xfrm>
            <a:custGeom>
              <a:avLst/>
              <a:gdLst>
                <a:gd name="T0" fmla="*/ 2 w 28"/>
                <a:gd name="T1" fmla="*/ 24 h 52"/>
                <a:gd name="T2" fmla="*/ 1 w 28"/>
                <a:gd name="T3" fmla="*/ 24 h 52"/>
                <a:gd name="T4" fmla="*/ 0 w 28"/>
                <a:gd name="T5" fmla="*/ 26 h 52"/>
                <a:gd name="T6" fmla="*/ 2 w 28"/>
                <a:gd name="T7" fmla="*/ 24 h 52"/>
                <a:gd name="T8" fmla="*/ 28 w 28"/>
                <a:gd name="T9" fmla="*/ 0 h 52"/>
                <a:gd name="T10" fmla="*/ 13 w 28"/>
                <a:gd name="T11" fmla="*/ 18 h 52"/>
                <a:gd name="T12" fmla="*/ 10 w 28"/>
                <a:gd name="T13" fmla="*/ 34 h 52"/>
                <a:gd name="T14" fmla="*/ 18 w 28"/>
                <a:gd name="T15" fmla="*/ 20 h 52"/>
                <a:gd name="T16" fmla="*/ 18 w 28"/>
                <a:gd name="T17" fmla="*/ 20 h 52"/>
                <a:gd name="T18" fmla="*/ 17 w 28"/>
                <a:gd name="T19" fmla="*/ 41 h 52"/>
                <a:gd name="T20" fmla="*/ 22 w 28"/>
                <a:gd name="T21" fmla="*/ 25 h 52"/>
                <a:gd name="T22" fmla="*/ 24 w 28"/>
                <a:gd name="T23" fmla="*/ 26 h 52"/>
                <a:gd name="T24" fmla="*/ 23 w 28"/>
                <a:gd name="T25" fmla="*/ 52 h 52"/>
                <a:gd name="T26" fmla="*/ 27 w 28"/>
                <a:gd name="T27" fmla="*/ 30 h 52"/>
                <a:gd name="T28" fmla="*/ 27 w 28"/>
                <a:gd name="T29" fmla="*/ 28 h 52"/>
                <a:gd name="T30" fmla="*/ 27 w 28"/>
                <a:gd name="T31" fmla="*/ 22 h 52"/>
                <a:gd name="T32" fmla="*/ 28 w 28"/>
                <a:gd name="T33" fmla="*/ 0 h 52"/>
                <a:gd name="T34" fmla="*/ 28 w 28"/>
                <a:gd name="T3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" h="52">
                  <a:moveTo>
                    <a:pt x="2" y="24"/>
                  </a:moveTo>
                  <a:cubicBezTo>
                    <a:pt x="2" y="24"/>
                    <a:pt x="1" y="24"/>
                    <a:pt x="1" y="24"/>
                  </a:cubicBezTo>
                  <a:cubicBezTo>
                    <a:pt x="1" y="25"/>
                    <a:pt x="1" y="26"/>
                    <a:pt x="0" y="26"/>
                  </a:cubicBezTo>
                  <a:cubicBezTo>
                    <a:pt x="0" y="26"/>
                    <a:pt x="1" y="25"/>
                    <a:pt x="2" y="24"/>
                  </a:cubicBezTo>
                  <a:moveTo>
                    <a:pt x="28" y="0"/>
                  </a:moveTo>
                  <a:cubicBezTo>
                    <a:pt x="28" y="0"/>
                    <a:pt x="21" y="11"/>
                    <a:pt x="13" y="18"/>
                  </a:cubicBezTo>
                  <a:cubicBezTo>
                    <a:pt x="13" y="24"/>
                    <a:pt x="10" y="34"/>
                    <a:pt x="10" y="34"/>
                  </a:cubicBezTo>
                  <a:cubicBezTo>
                    <a:pt x="10" y="34"/>
                    <a:pt x="15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21" y="22"/>
                    <a:pt x="17" y="41"/>
                    <a:pt x="17" y="41"/>
                  </a:cubicBezTo>
                  <a:cubicBezTo>
                    <a:pt x="22" y="33"/>
                    <a:pt x="21" y="25"/>
                    <a:pt x="22" y="25"/>
                  </a:cubicBezTo>
                  <a:cubicBezTo>
                    <a:pt x="23" y="25"/>
                    <a:pt x="23" y="25"/>
                    <a:pt x="24" y="26"/>
                  </a:cubicBezTo>
                  <a:cubicBezTo>
                    <a:pt x="27" y="29"/>
                    <a:pt x="23" y="50"/>
                    <a:pt x="23" y="52"/>
                  </a:cubicBezTo>
                  <a:cubicBezTo>
                    <a:pt x="25" y="45"/>
                    <a:pt x="27" y="37"/>
                    <a:pt x="27" y="30"/>
                  </a:cubicBezTo>
                  <a:cubicBezTo>
                    <a:pt x="27" y="29"/>
                    <a:pt x="27" y="29"/>
                    <a:pt x="27" y="28"/>
                  </a:cubicBezTo>
                  <a:cubicBezTo>
                    <a:pt x="27" y="26"/>
                    <a:pt x="27" y="24"/>
                    <a:pt x="27" y="22"/>
                  </a:cubicBezTo>
                  <a:cubicBezTo>
                    <a:pt x="27" y="1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512">
              <a:extLst>
                <a:ext uri="{FF2B5EF4-FFF2-40B4-BE49-F238E27FC236}">
                  <a16:creationId xmlns:a16="http://schemas.microsoft.com/office/drawing/2014/main" id="{5354CE6F-1532-4683-B136-B6B54A67F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4909" y="1298920"/>
              <a:ext cx="361565" cy="179659"/>
            </a:xfrm>
            <a:custGeom>
              <a:avLst/>
              <a:gdLst>
                <a:gd name="T0" fmla="*/ 2 w 70"/>
                <a:gd name="T1" fmla="*/ 6 h 35"/>
                <a:gd name="T2" fmla="*/ 3 w 70"/>
                <a:gd name="T3" fmla="*/ 1 h 35"/>
                <a:gd name="T4" fmla="*/ 11 w 70"/>
                <a:gd name="T5" fmla="*/ 0 h 35"/>
                <a:gd name="T6" fmla="*/ 11 w 70"/>
                <a:gd name="T7" fmla="*/ 0 h 35"/>
                <a:gd name="T8" fmla="*/ 11 w 70"/>
                <a:gd name="T9" fmla="*/ 0 h 35"/>
                <a:gd name="T10" fmla="*/ 23 w 70"/>
                <a:gd name="T11" fmla="*/ 1 h 35"/>
                <a:gd name="T12" fmla="*/ 24 w 70"/>
                <a:gd name="T13" fmla="*/ 2 h 35"/>
                <a:gd name="T14" fmla="*/ 24 w 70"/>
                <a:gd name="T15" fmla="*/ 2 h 35"/>
                <a:gd name="T16" fmla="*/ 26 w 70"/>
                <a:gd name="T17" fmla="*/ 2 h 35"/>
                <a:gd name="T18" fmla="*/ 70 w 70"/>
                <a:gd name="T19" fmla="*/ 30 h 35"/>
                <a:gd name="T20" fmla="*/ 52 w 70"/>
                <a:gd name="T21" fmla="*/ 35 h 35"/>
                <a:gd name="T22" fmla="*/ 50 w 70"/>
                <a:gd name="T23" fmla="*/ 35 h 35"/>
                <a:gd name="T24" fmla="*/ 22 w 70"/>
                <a:gd name="T25" fmla="*/ 34 h 35"/>
                <a:gd name="T26" fmla="*/ 21 w 70"/>
                <a:gd name="T27" fmla="*/ 34 h 35"/>
                <a:gd name="T28" fmla="*/ 21 w 70"/>
                <a:gd name="T29" fmla="*/ 34 h 35"/>
                <a:gd name="T30" fmla="*/ 18 w 70"/>
                <a:gd name="T31" fmla="*/ 33 h 35"/>
                <a:gd name="T32" fmla="*/ 11 w 70"/>
                <a:gd name="T33" fmla="*/ 30 h 35"/>
                <a:gd name="T34" fmla="*/ 5 w 70"/>
                <a:gd name="T35" fmla="*/ 21 h 35"/>
                <a:gd name="T36" fmla="*/ 1 w 70"/>
                <a:gd name="T37" fmla="*/ 12 h 35"/>
                <a:gd name="T38" fmla="*/ 2 w 70"/>
                <a:gd name="T3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0" h="35">
                  <a:moveTo>
                    <a:pt x="2" y="6"/>
                  </a:moveTo>
                  <a:cubicBezTo>
                    <a:pt x="4" y="6"/>
                    <a:pt x="2" y="3"/>
                    <a:pt x="3" y="1"/>
                  </a:cubicBezTo>
                  <a:cubicBezTo>
                    <a:pt x="4" y="1"/>
                    <a:pt x="6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0"/>
                    <a:pt x="18" y="0"/>
                    <a:pt x="23" y="1"/>
                  </a:cubicBezTo>
                  <a:cubicBezTo>
                    <a:pt x="23" y="1"/>
                    <a:pt x="23" y="1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5" y="2"/>
                    <a:pt x="26" y="2"/>
                    <a:pt x="26" y="2"/>
                  </a:cubicBezTo>
                  <a:cubicBezTo>
                    <a:pt x="40" y="6"/>
                    <a:pt x="64" y="14"/>
                    <a:pt x="70" y="30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2" y="35"/>
                    <a:pt x="51" y="35"/>
                    <a:pt x="50" y="35"/>
                  </a:cubicBezTo>
                  <a:cubicBezTo>
                    <a:pt x="45" y="35"/>
                    <a:pt x="32" y="35"/>
                    <a:pt x="22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3"/>
                    <a:pt x="19" y="33"/>
                    <a:pt x="18" y="33"/>
                  </a:cubicBezTo>
                  <a:cubicBezTo>
                    <a:pt x="15" y="32"/>
                    <a:pt x="12" y="31"/>
                    <a:pt x="11" y="30"/>
                  </a:cubicBezTo>
                  <a:cubicBezTo>
                    <a:pt x="8" y="27"/>
                    <a:pt x="6" y="24"/>
                    <a:pt x="5" y="21"/>
                  </a:cubicBezTo>
                  <a:cubicBezTo>
                    <a:pt x="3" y="17"/>
                    <a:pt x="2" y="14"/>
                    <a:pt x="1" y="12"/>
                  </a:cubicBezTo>
                  <a:cubicBezTo>
                    <a:pt x="0" y="8"/>
                    <a:pt x="0" y="6"/>
                    <a:pt x="2" y="6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513">
              <a:extLst>
                <a:ext uri="{FF2B5EF4-FFF2-40B4-BE49-F238E27FC236}">
                  <a16:creationId xmlns:a16="http://schemas.microsoft.com/office/drawing/2014/main" id="{6D645076-FCA7-4214-BBA9-B354BF054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8425" y="1307903"/>
              <a:ext cx="238049" cy="150465"/>
            </a:xfrm>
            <a:custGeom>
              <a:avLst/>
              <a:gdLst>
                <a:gd name="T0" fmla="*/ 2 w 46"/>
                <a:gd name="T1" fmla="*/ 0 h 29"/>
                <a:gd name="T2" fmla="*/ 23 w 46"/>
                <a:gd name="T3" fmla="*/ 12 h 29"/>
                <a:gd name="T4" fmla="*/ 22 w 46"/>
                <a:gd name="T5" fmla="*/ 14 h 29"/>
                <a:gd name="T6" fmla="*/ 22 w 46"/>
                <a:gd name="T7" fmla="*/ 14 h 29"/>
                <a:gd name="T8" fmla="*/ 4 w 46"/>
                <a:gd name="T9" fmla="*/ 10 h 29"/>
                <a:gd name="T10" fmla="*/ 0 w 46"/>
                <a:gd name="T11" fmla="*/ 10 h 29"/>
                <a:gd name="T12" fmla="*/ 18 w 46"/>
                <a:gd name="T13" fmla="*/ 19 h 29"/>
                <a:gd name="T14" fmla="*/ 17 w 46"/>
                <a:gd name="T15" fmla="*/ 19 h 29"/>
                <a:gd name="T16" fmla="*/ 11 w 46"/>
                <a:gd name="T17" fmla="*/ 19 h 29"/>
                <a:gd name="T18" fmla="*/ 1 w 46"/>
                <a:gd name="T19" fmla="*/ 19 h 29"/>
                <a:gd name="T20" fmla="*/ 5 w 46"/>
                <a:gd name="T21" fmla="*/ 21 h 29"/>
                <a:gd name="T22" fmla="*/ 21 w 46"/>
                <a:gd name="T23" fmla="*/ 29 h 29"/>
                <a:gd name="T24" fmla="*/ 22 w 46"/>
                <a:gd name="T25" fmla="*/ 29 h 29"/>
                <a:gd name="T26" fmla="*/ 38 w 46"/>
                <a:gd name="T27" fmla="*/ 28 h 29"/>
                <a:gd name="T28" fmla="*/ 46 w 46"/>
                <a:gd name="T29" fmla="*/ 28 h 29"/>
                <a:gd name="T30" fmla="*/ 2 w 46"/>
                <a:gd name="T3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29">
                  <a:moveTo>
                    <a:pt x="2" y="0"/>
                  </a:moveTo>
                  <a:cubicBezTo>
                    <a:pt x="10" y="3"/>
                    <a:pt x="22" y="11"/>
                    <a:pt x="23" y="12"/>
                  </a:cubicBezTo>
                  <a:cubicBezTo>
                    <a:pt x="25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6" y="11"/>
                    <a:pt x="9" y="10"/>
                    <a:pt x="4" y="10"/>
                  </a:cubicBezTo>
                  <a:cubicBezTo>
                    <a:pt x="2" y="10"/>
                    <a:pt x="0" y="10"/>
                    <a:pt x="0" y="10"/>
                  </a:cubicBezTo>
                  <a:cubicBezTo>
                    <a:pt x="11" y="11"/>
                    <a:pt x="25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5" y="19"/>
                    <a:pt x="13" y="19"/>
                    <a:pt x="11" y="19"/>
                  </a:cubicBezTo>
                  <a:cubicBezTo>
                    <a:pt x="8" y="19"/>
                    <a:pt x="4" y="19"/>
                    <a:pt x="1" y="19"/>
                  </a:cubicBezTo>
                  <a:cubicBezTo>
                    <a:pt x="2" y="20"/>
                    <a:pt x="4" y="21"/>
                    <a:pt x="5" y="21"/>
                  </a:cubicBezTo>
                  <a:cubicBezTo>
                    <a:pt x="15" y="23"/>
                    <a:pt x="25" y="26"/>
                    <a:pt x="21" y="29"/>
                  </a:cubicBezTo>
                  <a:cubicBezTo>
                    <a:pt x="21" y="29"/>
                    <a:pt x="22" y="29"/>
                    <a:pt x="22" y="29"/>
                  </a:cubicBezTo>
                  <a:cubicBezTo>
                    <a:pt x="28" y="28"/>
                    <a:pt x="34" y="28"/>
                    <a:pt x="38" y="28"/>
                  </a:cubicBezTo>
                  <a:cubicBezTo>
                    <a:pt x="43" y="28"/>
                    <a:pt x="46" y="28"/>
                    <a:pt x="46" y="28"/>
                  </a:cubicBezTo>
                  <a:cubicBezTo>
                    <a:pt x="40" y="12"/>
                    <a:pt x="16" y="4"/>
                    <a:pt x="2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514">
              <a:extLst>
                <a:ext uri="{FF2B5EF4-FFF2-40B4-BE49-F238E27FC236}">
                  <a16:creationId xmlns:a16="http://schemas.microsoft.com/office/drawing/2014/main" id="{AB9F3187-C378-43E0-AA08-9FDB9A671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5120" y="1449385"/>
              <a:ext cx="366056" cy="190888"/>
            </a:xfrm>
            <a:custGeom>
              <a:avLst/>
              <a:gdLst>
                <a:gd name="T0" fmla="*/ 1 w 71"/>
                <a:gd name="T1" fmla="*/ 28 h 37"/>
                <a:gd name="T2" fmla="*/ 10 w 71"/>
                <a:gd name="T3" fmla="*/ 13 h 37"/>
                <a:gd name="T4" fmla="*/ 11 w 71"/>
                <a:gd name="T5" fmla="*/ 12 h 37"/>
                <a:gd name="T6" fmla="*/ 11 w 71"/>
                <a:gd name="T7" fmla="*/ 12 h 37"/>
                <a:gd name="T8" fmla="*/ 12 w 71"/>
                <a:gd name="T9" fmla="*/ 11 h 37"/>
                <a:gd name="T10" fmla="*/ 12 w 71"/>
                <a:gd name="T11" fmla="*/ 11 h 37"/>
                <a:gd name="T12" fmla="*/ 19 w 71"/>
                <a:gd name="T13" fmla="*/ 7 h 37"/>
                <a:gd name="T14" fmla="*/ 32 w 71"/>
                <a:gd name="T15" fmla="*/ 4 h 37"/>
                <a:gd name="T16" fmla="*/ 32 w 71"/>
                <a:gd name="T17" fmla="*/ 4 h 37"/>
                <a:gd name="T18" fmla="*/ 33 w 71"/>
                <a:gd name="T19" fmla="*/ 4 h 37"/>
                <a:gd name="T20" fmla="*/ 66 w 71"/>
                <a:gd name="T21" fmla="*/ 1 h 37"/>
                <a:gd name="T22" fmla="*/ 71 w 71"/>
                <a:gd name="T23" fmla="*/ 11 h 37"/>
                <a:gd name="T24" fmla="*/ 51 w 71"/>
                <a:gd name="T25" fmla="*/ 33 h 37"/>
                <a:gd name="T26" fmla="*/ 31 w 71"/>
                <a:gd name="T27" fmla="*/ 37 h 37"/>
                <a:gd name="T28" fmla="*/ 31 w 71"/>
                <a:gd name="T29" fmla="*/ 37 h 37"/>
                <a:gd name="T30" fmla="*/ 24 w 71"/>
                <a:gd name="T31" fmla="*/ 37 h 37"/>
                <a:gd name="T32" fmla="*/ 15 w 71"/>
                <a:gd name="T33" fmla="*/ 36 h 37"/>
                <a:gd name="T34" fmla="*/ 6 w 71"/>
                <a:gd name="T35" fmla="*/ 34 h 37"/>
                <a:gd name="T36" fmla="*/ 6 w 71"/>
                <a:gd name="T37" fmla="*/ 30 h 37"/>
                <a:gd name="T38" fmla="*/ 1 w 71"/>
                <a:gd name="T3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1" h="37">
                  <a:moveTo>
                    <a:pt x="1" y="28"/>
                  </a:moveTo>
                  <a:cubicBezTo>
                    <a:pt x="0" y="27"/>
                    <a:pt x="4" y="19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9"/>
                    <a:pt x="17" y="8"/>
                    <a:pt x="19" y="7"/>
                  </a:cubicBezTo>
                  <a:cubicBezTo>
                    <a:pt x="24" y="6"/>
                    <a:pt x="28" y="5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52" y="0"/>
                    <a:pt x="66" y="1"/>
                    <a:pt x="66" y="1"/>
                  </a:cubicBezTo>
                  <a:cubicBezTo>
                    <a:pt x="71" y="11"/>
                    <a:pt x="71" y="11"/>
                    <a:pt x="71" y="11"/>
                  </a:cubicBezTo>
                  <a:cubicBezTo>
                    <a:pt x="71" y="11"/>
                    <a:pt x="61" y="27"/>
                    <a:pt x="51" y="33"/>
                  </a:cubicBezTo>
                  <a:cubicBezTo>
                    <a:pt x="45" y="36"/>
                    <a:pt x="38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29" y="37"/>
                    <a:pt x="26" y="37"/>
                    <a:pt x="24" y="37"/>
                  </a:cubicBezTo>
                  <a:cubicBezTo>
                    <a:pt x="21" y="36"/>
                    <a:pt x="18" y="36"/>
                    <a:pt x="15" y="36"/>
                  </a:cubicBezTo>
                  <a:cubicBezTo>
                    <a:pt x="8" y="36"/>
                    <a:pt x="7" y="36"/>
                    <a:pt x="6" y="34"/>
                  </a:cubicBezTo>
                  <a:cubicBezTo>
                    <a:pt x="6" y="32"/>
                    <a:pt x="6" y="31"/>
                    <a:pt x="6" y="30"/>
                  </a:cubicBezTo>
                  <a:cubicBezTo>
                    <a:pt x="6" y="29"/>
                    <a:pt x="1" y="30"/>
                    <a:pt x="1" y="28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515">
              <a:extLst>
                <a:ext uri="{FF2B5EF4-FFF2-40B4-BE49-F238E27FC236}">
                  <a16:creationId xmlns:a16="http://schemas.microsoft.com/office/drawing/2014/main" id="{1223C15C-57AC-48D4-89FF-784F28615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5585" y="1453876"/>
              <a:ext cx="215591" cy="186397"/>
            </a:xfrm>
            <a:custGeom>
              <a:avLst/>
              <a:gdLst>
                <a:gd name="T0" fmla="*/ 29 w 42"/>
                <a:gd name="T1" fmla="*/ 0 h 36"/>
                <a:gd name="T2" fmla="*/ 4 w 42"/>
                <a:gd name="T3" fmla="*/ 3 h 36"/>
                <a:gd name="T4" fmla="*/ 17 w 42"/>
                <a:gd name="T5" fmla="*/ 2 h 36"/>
                <a:gd name="T6" fmla="*/ 21 w 42"/>
                <a:gd name="T7" fmla="*/ 2 h 36"/>
                <a:gd name="T8" fmla="*/ 20 w 42"/>
                <a:gd name="T9" fmla="*/ 3 h 36"/>
                <a:gd name="T10" fmla="*/ 19 w 42"/>
                <a:gd name="T11" fmla="*/ 3 h 36"/>
                <a:gd name="T12" fmla="*/ 3 w 42"/>
                <a:gd name="T13" fmla="*/ 10 h 36"/>
                <a:gd name="T14" fmla="*/ 12 w 42"/>
                <a:gd name="T15" fmla="*/ 8 h 36"/>
                <a:gd name="T16" fmla="*/ 16 w 42"/>
                <a:gd name="T17" fmla="*/ 10 h 36"/>
                <a:gd name="T18" fmla="*/ 0 w 42"/>
                <a:gd name="T19" fmla="*/ 20 h 36"/>
                <a:gd name="T20" fmla="*/ 19 w 42"/>
                <a:gd name="T21" fmla="*/ 15 h 36"/>
                <a:gd name="T22" fmla="*/ 23 w 42"/>
                <a:gd name="T23" fmla="*/ 16 h 36"/>
                <a:gd name="T24" fmla="*/ 7 w 42"/>
                <a:gd name="T25" fmla="*/ 26 h 36"/>
                <a:gd name="T26" fmla="*/ 8 w 42"/>
                <a:gd name="T27" fmla="*/ 26 h 36"/>
                <a:gd name="T28" fmla="*/ 25 w 42"/>
                <a:gd name="T29" fmla="*/ 20 h 36"/>
                <a:gd name="T30" fmla="*/ 25 w 42"/>
                <a:gd name="T31" fmla="*/ 20 h 36"/>
                <a:gd name="T32" fmla="*/ 26 w 42"/>
                <a:gd name="T33" fmla="*/ 23 h 36"/>
                <a:gd name="T34" fmla="*/ 2 w 42"/>
                <a:gd name="T35" fmla="*/ 36 h 36"/>
                <a:gd name="T36" fmla="*/ 22 w 42"/>
                <a:gd name="T37" fmla="*/ 32 h 36"/>
                <a:gd name="T38" fmla="*/ 42 w 42"/>
                <a:gd name="T39" fmla="*/ 10 h 36"/>
                <a:gd name="T40" fmla="*/ 37 w 42"/>
                <a:gd name="T41" fmla="*/ 0 h 36"/>
                <a:gd name="T42" fmla="*/ 29 w 42"/>
                <a:gd name="T4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36">
                  <a:moveTo>
                    <a:pt x="29" y="0"/>
                  </a:moveTo>
                  <a:cubicBezTo>
                    <a:pt x="23" y="0"/>
                    <a:pt x="14" y="1"/>
                    <a:pt x="4" y="3"/>
                  </a:cubicBezTo>
                  <a:cubicBezTo>
                    <a:pt x="7" y="2"/>
                    <a:pt x="14" y="2"/>
                    <a:pt x="17" y="2"/>
                  </a:cubicBezTo>
                  <a:cubicBezTo>
                    <a:pt x="19" y="2"/>
                    <a:pt x="20" y="2"/>
                    <a:pt x="21" y="2"/>
                  </a:cubicBezTo>
                  <a:cubicBezTo>
                    <a:pt x="22" y="2"/>
                    <a:pt x="20" y="3"/>
                    <a:pt x="20" y="3"/>
                  </a:cubicBezTo>
                  <a:cubicBezTo>
                    <a:pt x="20" y="3"/>
                    <a:pt x="20" y="3"/>
                    <a:pt x="19" y="3"/>
                  </a:cubicBezTo>
                  <a:cubicBezTo>
                    <a:pt x="11" y="3"/>
                    <a:pt x="3" y="10"/>
                    <a:pt x="3" y="10"/>
                  </a:cubicBezTo>
                  <a:cubicBezTo>
                    <a:pt x="5" y="8"/>
                    <a:pt x="9" y="8"/>
                    <a:pt x="12" y="8"/>
                  </a:cubicBezTo>
                  <a:cubicBezTo>
                    <a:pt x="17" y="8"/>
                    <a:pt x="20" y="9"/>
                    <a:pt x="16" y="10"/>
                  </a:cubicBezTo>
                  <a:cubicBezTo>
                    <a:pt x="10" y="12"/>
                    <a:pt x="1" y="19"/>
                    <a:pt x="0" y="20"/>
                  </a:cubicBezTo>
                  <a:cubicBezTo>
                    <a:pt x="3" y="18"/>
                    <a:pt x="14" y="15"/>
                    <a:pt x="19" y="15"/>
                  </a:cubicBezTo>
                  <a:cubicBezTo>
                    <a:pt x="21" y="15"/>
                    <a:pt x="23" y="15"/>
                    <a:pt x="23" y="16"/>
                  </a:cubicBezTo>
                  <a:cubicBezTo>
                    <a:pt x="25" y="19"/>
                    <a:pt x="7" y="26"/>
                    <a:pt x="7" y="26"/>
                  </a:cubicBezTo>
                  <a:cubicBezTo>
                    <a:pt x="7" y="26"/>
                    <a:pt x="7" y="26"/>
                    <a:pt x="8" y="26"/>
                  </a:cubicBezTo>
                  <a:cubicBezTo>
                    <a:pt x="15" y="26"/>
                    <a:pt x="23" y="21"/>
                    <a:pt x="2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7" y="20"/>
                    <a:pt x="26" y="23"/>
                    <a:pt x="26" y="23"/>
                  </a:cubicBezTo>
                  <a:cubicBezTo>
                    <a:pt x="21" y="32"/>
                    <a:pt x="6" y="35"/>
                    <a:pt x="2" y="36"/>
                  </a:cubicBezTo>
                  <a:cubicBezTo>
                    <a:pt x="9" y="36"/>
                    <a:pt x="16" y="35"/>
                    <a:pt x="22" y="32"/>
                  </a:cubicBezTo>
                  <a:cubicBezTo>
                    <a:pt x="32" y="26"/>
                    <a:pt x="42" y="10"/>
                    <a:pt x="42" y="1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4" y="0"/>
                    <a:pt x="29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516">
              <a:extLst>
                <a:ext uri="{FF2B5EF4-FFF2-40B4-BE49-F238E27FC236}">
                  <a16:creationId xmlns:a16="http://schemas.microsoft.com/office/drawing/2014/main" id="{5DF204EE-A131-4FCC-99D0-85E810868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6220" y="1712136"/>
              <a:ext cx="123516" cy="154956"/>
            </a:xfrm>
            <a:custGeom>
              <a:avLst/>
              <a:gdLst>
                <a:gd name="T0" fmla="*/ 15 w 24"/>
                <a:gd name="T1" fmla="*/ 0 h 30"/>
                <a:gd name="T2" fmla="*/ 8 w 24"/>
                <a:gd name="T3" fmla="*/ 18 h 30"/>
                <a:gd name="T4" fmla="*/ 7 w 24"/>
                <a:gd name="T5" fmla="*/ 18 h 30"/>
                <a:gd name="T6" fmla="*/ 5 w 24"/>
                <a:gd name="T7" fmla="*/ 2 h 30"/>
                <a:gd name="T8" fmla="*/ 1 w 24"/>
                <a:gd name="T9" fmla="*/ 14 h 30"/>
                <a:gd name="T10" fmla="*/ 0 w 24"/>
                <a:gd name="T11" fmla="*/ 13 h 30"/>
                <a:gd name="T12" fmla="*/ 5 w 24"/>
                <a:gd name="T13" fmla="*/ 23 h 30"/>
                <a:gd name="T14" fmla="*/ 7 w 24"/>
                <a:gd name="T15" fmla="*/ 26 h 30"/>
                <a:gd name="T16" fmla="*/ 8 w 24"/>
                <a:gd name="T17" fmla="*/ 26 h 30"/>
                <a:gd name="T18" fmla="*/ 9 w 24"/>
                <a:gd name="T19" fmla="*/ 26 h 30"/>
                <a:gd name="T20" fmla="*/ 12 w 24"/>
                <a:gd name="T21" fmla="*/ 29 h 30"/>
                <a:gd name="T22" fmla="*/ 14 w 24"/>
                <a:gd name="T23" fmla="*/ 30 h 30"/>
                <a:gd name="T24" fmla="*/ 15 w 24"/>
                <a:gd name="T25" fmla="*/ 30 h 30"/>
                <a:gd name="T26" fmla="*/ 24 w 24"/>
                <a:gd name="T27" fmla="*/ 15 h 30"/>
                <a:gd name="T28" fmla="*/ 17 w 24"/>
                <a:gd name="T29" fmla="*/ 24 h 30"/>
                <a:gd name="T30" fmla="*/ 17 w 24"/>
                <a:gd name="T31" fmla="*/ 24 h 30"/>
                <a:gd name="T32" fmla="*/ 22 w 24"/>
                <a:gd name="T33" fmla="*/ 6 h 30"/>
                <a:gd name="T34" fmla="*/ 13 w 24"/>
                <a:gd name="T35" fmla="*/ 22 h 30"/>
                <a:gd name="T36" fmla="*/ 12 w 24"/>
                <a:gd name="T37" fmla="*/ 21 h 30"/>
                <a:gd name="T38" fmla="*/ 15 w 24"/>
                <a:gd name="T3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" h="30">
                  <a:moveTo>
                    <a:pt x="15" y="0"/>
                  </a:moveTo>
                  <a:cubicBezTo>
                    <a:pt x="15" y="0"/>
                    <a:pt x="12" y="15"/>
                    <a:pt x="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5" y="3"/>
                    <a:pt x="5" y="2"/>
                  </a:cubicBezTo>
                  <a:cubicBezTo>
                    <a:pt x="5" y="3"/>
                    <a:pt x="4" y="14"/>
                    <a:pt x="1" y="14"/>
                  </a:cubicBezTo>
                  <a:cubicBezTo>
                    <a:pt x="1" y="14"/>
                    <a:pt x="0" y="13"/>
                    <a:pt x="0" y="13"/>
                  </a:cubicBezTo>
                  <a:cubicBezTo>
                    <a:pt x="2" y="18"/>
                    <a:pt x="4" y="21"/>
                    <a:pt x="5" y="23"/>
                  </a:cubicBezTo>
                  <a:cubicBezTo>
                    <a:pt x="6" y="26"/>
                    <a:pt x="7" y="26"/>
                    <a:pt x="7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9" y="26"/>
                    <a:pt x="9" y="26"/>
                  </a:cubicBezTo>
                  <a:cubicBezTo>
                    <a:pt x="10" y="26"/>
                    <a:pt x="11" y="26"/>
                    <a:pt x="12" y="29"/>
                  </a:cubicBezTo>
                  <a:cubicBezTo>
                    <a:pt x="13" y="30"/>
                    <a:pt x="13" y="30"/>
                    <a:pt x="14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8" y="27"/>
                    <a:pt x="21" y="21"/>
                    <a:pt x="24" y="15"/>
                  </a:cubicBezTo>
                  <a:cubicBezTo>
                    <a:pt x="23" y="15"/>
                    <a:pt x="19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22" y="13"/>
                    <a:pt x="22" y="6"/>
                  </a:cubicBezTo>
                  <a:cubicBezTo>
                    <a:pt x="22" y="6"/>
                    <a:pt x="17" y="22"/>
                    <a:pt x="13" y="22"/>
                  </a:cubicBezTo>
                  <a:cubicBezTo>
                    <a:pt x="12" y="22"/>
                    <a:pt x="12" y="22"/>
                    <a:pt x="12" y="21"/>
                  </a:cubicBezTo>
                  <a:cubicBezTo>
                    <a:pt x="14" y="14"/>
                    <a:pt x="16" y="10"/>
                    <a:pt x="15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517">
              <a:extLst>
                <a:ext uri="{FF2B5EF4-FFF2-40B4-BE49-F238E27FC236}">
                  <a16:creationId xmlns:a16="http://schemas.microsoft.com/office/drawing/2014/main" id="{32BA744C-F326-4B76-A258-9B2F508FB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9442" y="1552689"/>
              <a:ext cx="8983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518">
              <a:extLst>
                <a:ext uri="{FF2B5EF4-FFF2-40B4-BE49-F238E27FC236}">
                  <a16:creationId xmlns:a16="http://schemas.microsoft.com/office/drawing/2014/main" id="{0A1535B4-958B-41CE-AFA4-EF10200A9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3510" y="1505528"/>
              <a:ext cx="8983" cy="4491"/>
            </a:xfrm>
            <a:custGeom>
              <a:avLst/>
              <a:gdLst>
                <a:gd name="T0" fmla="*/ 0 w 2"/>
                <a:gd name="T1" fmla="*/ 1 h 1"/>
                <a:gd name="T2" fmla="*/ 0 w 2"/>
                <a:gd name="T3" fmla="*/ 1 h 1"/>
                <a:gd name="T4" fmla="*/ 1 w 2"/>
                <a:gd name="T5" fmla="*/ 0 h 1"/>
                <a:gd name="T6" fmla="*/ 1 w 2"/>
                <a:gd name="T7" fmla="*/ 0 h 1"/>
                <a:gd name="T8" fmla="*/ 2 w 2"/>
                <a:gd name="T9" fmla="*/ 0 h 1"/>
                <a:gd name="T10" fmla="*/ 0 w 2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519">
              <a:extLst>
                <a:ext uri="{FF2B5EF4-FFF2-40B4-BE49-F238E27FC236}">
                  <a16:creationId xmlns:a16="http://schemas.microsoft.com/office/drawing/2014/main" id="{72A4377E-FD02-4F33-A32F-8C8D07AD2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1858" y="1516757"/>
              <a:ext cx="116779" cy="123516"/>
            </a:xfrm>
            <a:custGeom>
              <a:avLst/>
              <a:gdLst>
                <a:gd name="T0" fmla="*/ 9 w 23"/>
                <a:gd name="T1" fmla="*/ 0 h 24"/>
                <a:gd name="T2" fmla="*/ 8 w 23"/>
                <a:gd name="T3" fmla="*/ 1 h 24"/>
                <a:gd name="T4" fmla="*/ 7 w 23"/>
                <a:gd name="T5" fmla="*/ 2 h 24"/>
                <a:gd name="T6" fmla="*/ 0 w 23"/>
                <a:gd name="T7" fmla="*/ 15 h 24"/>
                <a:gd name="T8" fmla="*/ 0 w 23"/>
                <a:gd name="T9" fmla="*/ 15 h 24"/>
                <a:gd name="T10" fmla="*/ 5 w 23"/>
                <a:gd name="T11" fmla="*/ 17 h 24"/>
                <a:gd name="T12" fmla="*/ 5 w 23"/>
                <a:gd name="T13" fmla="*/ 17 h 24"/>
                <a:gd name="T14" fmla="*/ 5 w 23"/>
                <a:gd name="T15" fmla="*/ 18 h 24"/>
                <a:gd name="T16" fmla="*/ 5 w 23"/>
                <a:gd name="T17" fmla="*/ 19 h 24"/>
                <a:gd name="T18" fmla="*/ 5 w 23"/>
                <a:gd name="T19" fmla="*/ 19 h 24"/>
                <a:gd name="T20" fmla="*/ 5 w 23"/>
                <a:gd name="T21" fmla="*/ 21 h 24"/>
                <a:gd name="T22" fmla="*/ 13 w 23"/>
                <a:gd name="T23" fmla="*/ 23 h 24"/>
                <a:gd name="T24" fmla="*/ 14 w 23"/>
                <a:gd name="T25" fmla="*/ 23 h 24"/>
                <a:gd name="T26" fmla="*/ 15 w 23"/>
                <a:gd name="T27" fmla="*/ 23 h 24"/>
                <a:gd name="T28" fmla="*/ 23 w 23"/>
                <a:gd name="T29" fmla="*/ 24 h 24"/>
                <a:gd name="T30" fmla="*/ 10 w 23"/>
                <a:gd name="T31" fmla="*/ 19 h 24"/>
                <a:gd name="T32" fmla="*/ 22 w 23"/>
                <a:gd name="T33" fmla="*/ 15 h 24"/>
                <a:gd name="T34" fmla="*/ 9 w 23"/>
                <a:gd name="T35" fmla="*/ 13 h 24"/>
                <a:gd name="T36" fmla="*/ 17 w 23"/>
                <a:gd name="T37" fmla="*/ 7 h 24"/>
                <a:gd name="T38" fmla="*/ 8 w 23"/>
                <a:gd name="T39" fmla="*/ 8 h 24"/>
                <a:gd name="T40" fmla="*/ 7 w 23"/>
                <a:gd name="T41" fmla="*/ 8 h 24"/>
                <a:gd name="T42" fmla="*/ 9 w 23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" h="24">
                  <a:moveTo>
                    <a:pt x="9" y="0"/>
                  </a:moveTo>
                  <a:cubicBezTo>
                    <a:pt x="9" y="0"/>
                    <a:pt x="8" y="0"/>
                    <a:pt x="8" y="1"/>
                  </a:cubicBezTo>
                  <a:cubicBezTo>
                    <a:pt x="8" y="1"/>
                    <a:pt x="7" y="2"/>
                    <a:pt x="7" y="2"/>
                  </a:cubicBezTo>
                  <a:cubicBezTo>
                    <a:pt x="2" y="7"/>
                    <a:pt x="0" y="14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5" y="16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8"/>
                    <a:pt x="5" y="18"/>
                  </a:cubicBezTo>
                  <a:cubicBezTo>
                    <a:pt x="5" y="18"/>
                    <a:pt x="5" y="18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20"/>
                    <a:pt x="5" y="21"/>
                  </a:cubicBezTo>
                  <a:cubicBezTo>
                    <a:pt x="6" y="23"/>
                    <a:pt x="7" y="23"/>
                    <a:pt x="13" y="23"/>
                  </a:cubicBezTo>
                  <a:cubicBezTo>
                    <a:pt x="13" y="23"/>
                    <a:pt x="14" y="23"/>
                    <a:pt x="14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7" y="23"/>
                    <a:pt x="20" y="24"/>
                    <a:pt x="23" y="24"/>
                  </a:cubicBezTo>
                  <a:cubicBezTo>
                    <a:pt x="23" y="24"/>
                    <a:pt x="11" y="22"/>
                    <a:pt x="10" y="19"/>
                  </a:cubicBezTo>
                  <a:cubicBezTo>
                    <a:pt x="9" y="16"/>
                    <a:pt x="22" y="15"/>
                    <a:pt x="22" y="15"/>
                  </a:cubicBezTo>
                  <a:cubicBezTo>
                    <a:pt x="22" y="15"/>
                    <a:pt x="10" y="15"/>
                    <a:pt x="9" y="13"/>
                  </a:cubicBezTo>
                  <a:cubicBezTo>
                    <a:pt x="8" y="11"/>
                    <a:pt x="13" y="8"/>
                    <a:pt x="17" y="7"/>
                  </a:cubicBezTo>
                  <a:cubicBezTo>
                    <a:pt x="14" y="7"/>
                    <a:pt x="10" y="8"/>
                    <a:pt x="8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5" y="8"/>
                    <a:pt x="6" y="3"/>
                    <a:pt x="9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520">
              <a:extLst>
                <a:ext uri="{FF2B5EF4-FFF2-40B4-BE49-F238E27FC236}">
                  <a16:creationId xmlns:a16="http://schemas.microsoft.com/office/drawing/2014/main" id="{2A03EA92-C7B1-43B6-8F80-ADFC6864B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2493" y="144938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521">
              <a:extLst>
                <a:ext uri="{FF2B5EF4-FFF2-40B4-BE49-F238E27FC236}">
                  <a16:creationId xmlns:a16="http://schemas.microsoft.com/office/drawing/2014/main" id="{C0FB61DA-2957-4244-8169-053696895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2493" y="144938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522">
              <a:extLst>
                <a:ext uri="{FF2B5EF4-FFF2-40B4-BE49-F238E27FC236}">
                  <a16:creationId xmlns:a16="http://schemas.microsoft.com/office/drawing/2014/main" id="{AFA0997B-DCFA-4AF4-ACFD-2D61BA586B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4909" y="1298920"/>
              <a:ext cx="134745" cy="170676"/>
            </a:xfrm>
            <a:custGeom>
              <a:avLst/>
              <a:gdLst>
                <a:gd name="T0" fmla="*/ 11 w 26"/>
                <a:gd name="T1" fmla="*/ 0 h 33"/>
                <a:gd name="T2" fmla="*/ 11 w 26"/>
                <a:gd name="T3" fmla="*/ 0 h 33"/>
                <a:gd name="T4" fmla="*/ 11 w 26"/>
                <a:gd name="T5" fmla="*/ 0 h 33"/>
                <a:gd name="T6" fmla="*/ 11 w 26"/>
                <a:gd name="T7" fmla="*/ 0 h 33"/>
                <a:gd name="T8" fmla="*/ 3 w 26"/>
                <a:gd name="T9" fmla="*/ 1 h 33"/>
                <a:gd name="T10" fmla="*/ 3 w 26"/>
                <a:gd name="T11" fmla="*/ 2 h 33"/>
                <a:gd name="T12" fmla="*/ 3 w 26"/>
                <a:gd name="T13" fmla="*/ 5 h 33"/>
                <a:gd name="T14" fmla="*/ 2 w 26"/>
                <a:gd name="T15" fmla="*/ 6 h 33"/>
                <a:gd name="T16" fmla="*/ 2 w 26"/>
                <a:gd name="T17" fmla="*/ 6 h 33"/>
                <a:gd name="T18" fmla="*/ 2 w 26"/>
                <a:gd name="T19" fmla="*/ 6 h 33"/>
                <a:gd name="T20" fmla="*/ 0 w 26"/>
                <a:gd name="T21" fmla="*/ 8 h 33"/>
                <a:gd name="T22" fmla="*/ 1 w 26"/>
                <a:gd name="T23" fmla="*/ 12 h 33"/>
                <a:gd name="T24" fmla="*/ 5 w 26"/>
                <a:gd name="T25" fmla="*/ 21 h 33"/>
                <a:gd name="T26" fmla="*/ 11 w 26"/>
                <a:gd name="T27" fmla="*/ 30 h 33"/>
                <a:gd name="T28" fmla="*/ 18 w 26"/>
                <a:gd name="T29" fmla="*/ 33 h 33"/>
                <a:gd name="T30" fmla="*/ 10 w 26"/>
                <a:gd name="T31" fmla="*/ 22 h 33"/>
                <a:gd name="T32" fmla="*/ 20 w 26"/>
                <a:gd name="T33" fmla="*/ 18 h 33"/>
                <a:gd name="T34" fmla="*/ 23 w 26"/>
                <a:gd name="T35" fmla="*/ 18 h 33"/>
                <a:gd name="T36" fmla="*/ 11 w 26"/>
                <a:gd name="T37" fmla="*/ 16 h 33"/>
                <a:gd name="T38" fmla="*/ 9 w 26"/>
                <a:gd name="T39" fmla="*/ 11 h 33"/>
                <a:gd name="T40" fmla="*/ 12 w 26"/>
                <a:gd name="T41" fmla="*/ 11 h 33"/>
                <a:gd name="T42" fmla="*/ 20 w 26"/>
                <a:gd name="T43" fmla="*/ 13 h 33"/>
                <a:gd name="T44" fmla="*/ 10 w 26"/>
                <a:gd name="T45" fmla="*/ 8 h 33"/>
                <a:gd name="T46" fmla="*/ 12 w 26"/>
                <a:gd name="T47" fmla="*/ 4 h 33"/>
                <a:gd name="T48" fmla="*/ 12 w 26"/>
                <a:gd name="T49" fmla="*/ 4 h 33"/>
                <a:gd name="T50" fmla="*/ 26 w 26"/>
                <a:gd name="T51" fmla="*/ 8 h 33"/>
                <a:gd name="T52" fmla="*/ 11 w 26"/>
                <a:gd name="T5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" h="33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6" y="0"/>
                    <a:pt x="4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3"/>
                    <a:pt x="3" y="4"/>
                    <a:pt x="3" y="5"/>
                  </a:cubicBezTo>
                  <a:cubicBezTo>
                    <a:pt x="3" y="5"/>
                    <a:pt x="3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9"/>
                    <a:pt x="1" y="10"/>
                    <a:pt x="1" y="12"/>
                  </a:cubicBezTo>
                  <a:cubicBezTo>
                    <a:pt x="2" y="14"/>
                    <a:pt x="3" y="17"/>
                    <a:pt x="5" y="21"/>
                  </a:cubicBezTo>
                  <a:cubicBezTo>
                    <a:pt x="6" y="24"/>
                    <a:pt x="8" y="27"/>
                    <a:pt x="11" y="30"/>
                  </a:cubicBezTo>
                  <a:cubicBezTo>
                    <a:pt x="12" y="31"/>
                    <a:pt x="15" y="32"/>
                    <a:pt x="18" y="33"/>
                  </a:cubicBezTo>
                  <a:cubicBezTo>
                    <a:pt x="18" y="33"/>
                    <a:pt x="9" y="26"/>
                    <a:pt x="10" y="22"/>
                  </a:cubicBezTo>
                  <a:cubicBezTo>
                    <a:pt x="11" y="19"/>
                    <a:pt x="17" y="18"/>
                    <a:pt x="20" y="18"/>
                  </a:cubicBezTo>
                  <a:cubicBezTo>
                    <a:pt x="22" y="18"/>
                    <a:pt x="23" y="18"/>
                    <a:pt x="23" y="18"/>
                  </a:cubicBezTo>
                  <a:cubicBezTo>
                    <a:pt x="23" y="18"/>
                    <a:pt x="15" y="16"/>
                    <a:pt x="11" y="16"/>
                  </a:cubicBezTo>
                  <a:cubicBezTo>
                    <a:pt x="6" y="16"/>
                    <a:pt x="6" y="12"/>
                    <a:pt x="9" y="11"/>
                  </a:cubicBezTo>
                  <a:cubicBezTo>
                    <a:pt x="10" y="11"/>
                    <a:pt x="11" y="11"/>
                    <a:pt x="12" y="11"/>
                  </a:cubicBezTo>
                  <a:cubicBezTo>
                    <a:pt x="15" y="11"/>
                    <a:pt x="20" y="12"/>
                    <a:pt x="20" y="13"/>
                  </a:cubicBezTo>
                  <a:cubicBezTo>
                    <a:pt x="20" y="12"/>
                    <a:pt x="14" y="9"/>
                    <a:pt x="10" y="8"/>
                  </a:cubicBezTo>
                  <a:cubicBezTo>
                    <a:pt x="5" y="7"/>
                    <a:pt x="7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7" y="4"/>
                    <a:pt x="26" y="8"/>
                    <a:pt x="26" y="8"/>
                  </a:cubicBezTo>
                  <a:cubicBezTo>
                    <a:pt x="26" y="8"/>
                    <a:pt x="20" y="0"/>
                    <a:pt x="1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523">
              <a:extLst>
                <a:ext uri="{FF2B5EF4-FFF2-40B4-BE49-F238E27FC236}">
                  <a16:creationId xmlns:a16="http://schemas.microsoft.com/office/drawing/2014/main" id="{65D3245C-6160-4349-AA03-DD6F84FE7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9101" y="1411207"/>
              <a:ext cx="116779" cy="150465"/>
            </a:xfrm>
            <a:custGeom>
              <a:avLst/>
              <a:gdLst>
                <a:gd name="T0" fmla="*/ 0 w 23"/>
                <a:gd name="T1" fmla="*/ 9 h 29"/>
                <a:gd name="T2" fmla="*/ 13 w 23"/>
                <a:gd name="T3" fmla="*/ 15 h 29"/>
                <a:gd name="T4" fmla="*/ 7 w 23"/>
                <a:gd name="T5" fmla="*/ 24 h 29"/>
                <a:gd name="T6" fmla="*/ 15 w 23"/>
                <a:gd name="T7" fmla="*/ 20 h 29"/>
                <a:gd name="T8" fmla="*/ 17 w 23"/>
                <a:gd name="T9" fmla="*/ 29 h 29"/>
                <a:gd name="T10" fmla="*/ 18 w 23"/>
                <a:gd name="T11" fmla="*/ 22 h 29"/>
                <a:gd name="T12" fmla="*/ 19 w 23"/>
                <a:gd name="T13" fmla="*/ 17 h 29"/>
                <a:gd name="T14" fmla="*/ 19 w 23"/>
                <a:gd name="T15" fmla="*/ 10 h 29"/>
                <a:gd name="T16" fmla="*/ 8 w 23"/>
                <a:gd name="T17" fmla="*/ 0 h 29"/>
                <a:gd name="T18" fmla="*/ 13 w 23"/>
                <a:gd name="T19" fmla="*/ 11 h 29"/>
                <a:gd name="T20" fmla="*/ 0 w 23"/>
                <a:gd name="T21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9">
                  <a:moveTo>
                    <a:pt x="0" y="9"/>
                  </a:moveTo>
                  <a:cubicBezTo>
                    <a:pt x="0" y="9"/>
                    <a:pt x="12" y="12"/>
                    <a:pt x="13" y="15"/>
                  </a:cubicBezTo>
                  <a:cubicBezTo>
                    <a:pt x="15" y="18"/>
                    <a:pt x="7" y="24"/>
                    <a:pt x="7" y="24"/>
                  </a:cubicBezTo>
                  <a:cubicBezTo>
                    <a:pt x="7" y="24"/>
                    <a:pt x="12" y="24"/>
                    <a:pt x="15" y="20"/>
                  </a:cubicBezTo>
                  <a:cubicBezTo>
                    <a:pt x="15" y="20"/>
                    <a:pt x="17" y="21"/>
                    <a:pt x="17" y="29"/>
                  </a:cubicBezTo>
                  <a:cubicBezTo>
                    <a:pt x="17" y="29"/>
                    <a:pt x="18" y="26"/>
                    <a:pt x="18" y="22"/>
                  </a:cubicBezTo>
                  <a:cubicBezTo>
                    <a:pt x="19" y="21"/>
                    <a:pt x="19" y="17"/>
                    <a:pt x="19" y="17"/>
                  </a:cubicBezTo>
                  <a:cubicBezTo>
                    <a:pt x="19" y="17"/>
                    <a:pt x="23" y="12"/>
                    <a:pt x="19" y="10"/>
                  </a:cubicBezTo>
                  <a:cubicBezTo>
                    <a:pt x="19" y="10"/>
                    <a:pt x="13" y="3"/>
                    <a:pt x="8" y="0"/>
                  </a:cubicBezTo>
                  <a:cubicBezTo>
                    <a:pt x="8" y="0"/>
                    <a:pt x="13" y="7"/>
                    <a:pt x="13" y="11"/>
                  </a:cubicBezTo>
                  <a:cubicBezTo>
                    <a:pt x="13" y="11"/>
                    <a:pt x="7" y="9"/>
                    <a:pt x="0" y="9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524">
              <a:extLst>
                <a:ext uri="{FF2B5EF4-FFF2-40B4-BE49-F238E27FC236}">
                  <a16:creationId xmlns:a16="http://schemas.microsoft.com/office/drawing/2014/main" id="{7C07D5DC-0D9B-44CE-8403-F69E56A61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2405" y="1247268"/>
              <a:ext cx="312158" cy="242540"/>
            </a:xfrm>
            <a:custGeom>
              <a:avLst/>
              <a:gdLst>
                <a:gd name="T0" fmla="*/ 0 w 61"/>
                <a:gd name="T1" fmla="*/ 47 h 47"/>
                <a:gd name="T2" fmla="*/ 58 w 61"/>
                <a:gd name="T3" fmla="*/ 3 h 47"/>
                <a:gd name="T4" fmla="*/ 58 w 61"/>
                <a:gd name="T5" fmla="*/ 0 h 47"/>
                <a:gd name="T6" fmla="*/ 0 w 61"/>
                <a:gd name="T7" fmla="*/ 4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47">
                  <a:moveTo>
                    <a:pt x="0" y="47"/>
                  </a:moveTo>
                  <a:cubicBezTo>
                    <a:pt x="0" y="47"/>
                    <a:pt x="35" y="35"/>
                    <a:pt x="58" y="3"/>
                  </a:cubicBezTo>
                  <a:cubicBezTo>
                    <a:pt x="58" y="3"/>
                    <a:pt x="61" y="0"/>
                    <a:pt x="58" y="0"/>
                  </a:cubicBezTo>
                  <a:cubicBezTo>
                    <a:pt x="52" y="0"/>
                    <a:pt x="46" y="26"/>
                    <a:pt x="0" y="43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525">
              <a:extLst>
                <a:ext uri="{FF2B5EF4-FFF2-40B4-BE49-F238E27FC236}">
                  <a16:creationId xmlns:a16="http://schemas.microsoft.com/office/drawing/2014/main" id="{71F32B11-9C5C-4C40-BD48-019024542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8080" y="562316"/>
              <a:ext cx="469360" cy="399742"/>
            </a:xfrm>
            <a:custGeom>
              <a:avLst/>
              <a:gdLst>
                <a:gd name="T0" fmla="*/ 7 w 91"/>
                <a:gd name="T1" fmla="*/ 36 h 77"/>
                <a:gd name="T2" fmla="*/ 7 w 91"/>
                <a:gd name="T3" fmla="*/ 36 h 77"/>
                <a:gd name="T4" fmla="*/ 6 w 91"/>
                <a:gd name="T5" fmla="*/ 33 h 77"/>
                <a:gd name="T6" fmla="*/ 4 w 91"/>
                <a:gd name="T7" fmla="*/ 5 h 77"/>
                <a:gd name="T8" fmla="*/ 8 w 91"/>
                <a:gd name="T9" fmla="*/ 2 h 77"/>
                <a:gd name="T10" fmla="*/ 19 w 91"/>
                <a:gd name="T11" fmla="*/ 11 h 77"/>
                <a:gd name="T12" fmla="*/ 20 w 91"/>
                <a:gd name="T13" fmla="*/ 12 h 77"/>
                <a:gd name="T14" fmla="*/ 20 w 91"/>
                <a:gd name="T15" fmla="*/ 12 h 77"/>
                <a:gd name="T16" fmla="*/ 20 w 91"/>
                <a:gd name="T17" fmla="*/ 12 h 77"/>
                <a:gd name="T18" fmla="*/ 21 w 91"/>
                <a:gd name="T19" fmla="*/ 13 h 77"/>
                <a:gd name="T20" fmla="*/ 29 w 91"/>
                <a:gd name="T21" fmla="*/ 21 h 77"/>
                <a:gd name="T22" fmla="*/ 55 w 91"/>
                <a:gd name="T23" fmla="*/ 40 h 77"/>
                <a:gd name="T24" fmla="*/ 83 w 91"/>
                <a:gd name="T25" fmla="*/ 55 h 77"/>
                <a:gd name="T26" fmla="*/ 89 w 91"/>
                <a:gd name="T27" fmla="*/ 58 h 77"/>
                <a:gd name="T28" fmla="*/ 91 w 91"/>
                <a:gd name="T29" fmla="*/ 69 h 77"/>
                <a:gd name="T30" fmla="*/ 77 w 91"/>
                <a:gd name="T31" fmla="*/ 72 h 77"/>
                <a:gd name="T32" fmla="*/ 23 w 91"/>
                <a:gd name="T33" fmla="*/ 58 h 77"/>
                <a:gd name="T34" fmla="*/ 7 w 91"/>
                <a:gd name="T35" fmla="*/ 3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1" h="77">
                  <a:moveTo>
                    <a:pt x="7" y="36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7" y="35"/>
                    <a:pt x="6" y="34"/>
                    <a:pt x="6" y="33"/>
                  </a:cubicBezTo>
                  <a:cubicBezTo>
                    <a:pt x="0" y="21"/>
                    <a:pt x="2" y="6"/>
                    <a:pt x="4" y="5"/>
                  </a:cubicBezTo>
                  <a:cubicBezTo>
                    <a:pt x="6" y="1"/>
                    <a:pt x="7" y="4"/>
                    <a:pt x="8" y="2"/>
                  </a:cubicBezTo>
                  <a:cubicBezTo>
                    <a:pt x="9" y="0"/>
                    <a:pt x="11" y="1"/>
                    <a:pt x="19" y="11"/>
                  </a:cubicBezTo>
                  <a:cubicBezTo>
                    <a:pt x="19" y="11"/>
                    <a:pt x="20" y="11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3" y="15"/>
                    <a:pt x="26" y="18"/>
                    <a:pt x="29" y="21"/>
                  </a:cubicBezTo>
                  <a:cubicBezTo>
                    <a:pt x="38" y="28"/>
                    <a:pt x="48" y="36"/>
                    <a:pt x="55" y="40"/>
                  </a:cubicBezTo>
                  <a:cubicBezTo>
                    <a:pt x="61" y="43"/>
                    <a:pt x="75" y="51"/>
                    <a:pt x="83" y="55"/>
                  </a:cubicBezTo>
                  <a:cubicBezTo>
                    <a:pt x="86" y="57"/>
                    <a:pt x="89" y="58"/>
                    <a:pt x="89" y="58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86" y="71"/>
                    <a:pt x="82" y="72"/>
                    <a:pt x="77" y="72"/>
                  </a:cubicBezTo>
                  <a:cubicBezTo>
                    <a:pt x="51" y="77"/>
                    <a:pt x="34" y="69"/>
                    <a:pt x="23" y="58"/>
                  </a:cubicBezTo>
                  <a:cubicBezTo>
                    <a:pt x="15" y="51"/>
                    <a:pt x="11" y="43"/>
                    <a:pt x="7" y="36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526">
              <a:extLst>
                <a:ext uri="{FF2B5EF4-FFF2-40B4-BE49-F238E27FC236}">
                  <a16:creationId xmlns:a16="http://schemas.microsoft.com/office/drawing/2014/main" id="{FCCE7945-3CC4-4972-B9DA-7FCF75808E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87104" y="672358"/>
              <a:ext cx="287455" cy="238049"/>
            </a:xfrm>
            <a:custGeom>
              <a:avLst/>
              <a:gdLst>
                <a:gd name="T0" fmla="*/ 0 w 56"/>
                <a:gd name="T1" fmla="*/ 37 h 46"/>
                <a:gd name="T2" fmla="*/ 10 w 56"/>
                <a:gd name="T3" fmla="*/ 45 h 46"/>
                <a:gd name="T4" fmla="*/ 11 w 56"/>
                <a:gd name="T5" fmla="*/ 45 h 46"/>
                <a:gd name="T6" fmla="*/ 14 w 56"/>
                <a:gd name="T7" fmla="*/ 45 h 46"/>
                <a:gd name="T8" fmla="*/ 0 w 56"/>
                <a:gd name="T9" fmla="*/ 37 h 46"/>
                <a:gd name="T10" fmla="*/ 5 w 56"/>
                <a:gd name="T11" fmla="*/ 12 h 46"/>
                <a:gd name="T12" fmla="*/ 24 w 56"/>
                <a:gd name="T13" fmla="*/ 33 h 46"/>
                <a:gd name="T14" fmla="*/ 32 w 56"/>
                <a:gd name="T15" fmla="*/ 44 h 46"/>
                <a:gd name="T16" fmla="*/ 30 w 56"/>
                <a:gd name="T17" fmla="*/ 44 h 46"/>
                <a:gd name="T18" fmla="*/ 5 w 56"/>
                <a:gd name="T19" fmla="*/ 29 h 46"/>
                <a:gd name="T20" fmla="*/ 22 w 56"/>
                <a:gd name="T21" fmla="*/ 46 h 46"/>
                <a:gd name="T22" fmla="*/ 26 w 56"/>
                <a:gd name="T23" fmla="*/ 46 h 46"/>
                <a:gd name="T24" fmla="*/ 26 w 56"/>
                <a:gd name="T25" fmla="*/ 46 h 46"/>
                <a:gd name="T26" fmla="*/ 41 w 56"/>
                <a:gd name="T27" fmla="*/ 46 h 46"/>
                <a:gd name="T28" fmla="*/ 56 w 56"/>
                <a:gd name="T29" fmla="*/ 44 h 46"/>
                <a:gd name="T30" fmla="*/ 53 w 56"/>
                <a:gd name="T31" fmla="*/ 42 h 46"/>
                <a:gd name="T32" fmla="*/ 37 w 56"/>
                <a:gd name="T33" fmla="*/ 31 h 46"/>
                <a:gd name="T34" fmla="*/ 33 w 56"/>
                <a:gd name="T35" fmla="*/ 33 h 46"/>
                <a:gd name="T36" fmla="*/ 30 w 56"/>
                <a:gd name="T37" fmla="*/ 32 h 46"/>
                <a:gd name="T38" fmla="*/ 5 w 56"/>
                <a:gd name="T39" fmla="*/ 12 h 46"/>
                <a:gd name="T40" fmla="*/ 6 w 56"/>
                <a:gd name="T41" fmla="*/ 0 h 46"/>
                <a:gd name="T42" fmla="*/ 21 w 56"/>
                <a:gd name="T43" fmla="*/ 14 h 46"/>
                <a:gd name="T44" fmla="*/ 19 w 56"/>
                <a:gd name="T45" fmla="*/ 10 h 46"/>
                <a:gd name="T46" fmla="*/ 6 w 56"/>
                <a:gd name="T4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" h="46">
                  <a:moveTo>
                    <a:pt x="0" y="37"/>
                  </a:moveTo>
                  <a:cubicBezTo>
                    <a:pt x="3" y="40"/>
                    <a:pt x="6" y="43"/>
                    <a:pt x="10" y="4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2" y="45"/>
                    <a:pt x="13" y="45"/>
                    <a:pt x="14" y="45"/>
                  </a:cubicBezTo>
                  <a:cubicBezTo>
                    <a:pt x="9" y="43"/>
                    <a:pt x="3" y="39"/>
                    <a:pt x="0" y="37"/>
                  </a:cubicBezTo>
                  <a:moveTo>
                    <a:pt x="5" y="12"/>
                  </a:moveTo>
                  <a:cubicBezTo>
                    <a:pt x="5" y="12"/>
                    <a:pt x="13" y="26"/>
                    <a:pt x="24" y="33"/>
                  </a:cubicBezTo>
                  <a:cubicBezTo>
                    <a:pt x="34" y="41"/>
                    <a:pt x="38" y="43"/>
                    <a:pt x="32" y="44"/>
                  </a:cubicBezTo>
                  <a:cubicBezTo>
                    <a:pt x="31" y="44"/>
                    <a:pt x="31" y="44"/>
                    <a:pt x="30" y="44"/>
                  </a:cubicBezTo>
                  <a:cubicBezTo>
                    <a:pt x="24" y="44"/>
                    <a:pt x="14" y="38"/>
                    <a:pt x="5" y="29"/>
                  </a:cubicBezTo>
                  <a:cubicBezTo>
                    <a:pt x="7" y="36"/>
                    <a:pt x="17" y="42"/>
                    <a:pt x="22" y="46"/>
                  </a:cubicBezTo>
                  <a:cubicBezTo>
                    <a:pt x="23" y="46"/>
                    <a:pt x="25" y="46"/>
                    <a:pt x="26" y="46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31" y="46"/>
                    <a:pt x="36" y="46"/>
                    <a:pt x="41" y="46"/>
                  </a:cubicBezTo>
                  <a:cubicBezTo>
                    <a:pt x="46" y="46"/>
                    <a:pt x="50" y="46"/>
                    <a:pt x="56" y="44"/>
                  </a:cubicBezTo>
                  <a:cubicBezTo>
                    <a:pt x="55" y="43"/>
                    <a:pt x="54" y="43"/>
                    <a:pt x="53" y="42"/>
                  </a:cubicBezTo>
                  <a:cubicBezTo>
                    <a:pt x="47" y="40"/>
                    <a:pt x="42" y="36"/>
                    <a:pt x="37" y="31"/>
                  </a:cubicBezTo>
                  <a:cubicBezTo>
                    <a:pt x="36" y="32"/>
                    <a:pt x="35" y="33"/>
                    <a:pt x="33" y="33"/>
                  </a:cubicBezTo>
                  <a:cubicBezTo>
                    <a:pt x="32" y="33"/>
                    <a:pt x="31" y="32"/>
                    <a:pt x="30" y="32"/>
                  </a:cubicBezTo>
                  <a:cubicBezTo>
                    <a:pt x="22" y="30"/>
                    <a:pt x="5" y="12"/>
                    <a:pt x="5" y="12"/>
                  </a:cubicBezTo>
                  <a:moveTo>
                    <a:pt x="6" y="0"/>
                  </a:moveTo>
                  <a:cubicBezTo>
                    <a:pt x="8" y="5"/>
                    <a:pt x="14" y="9"/>
                    <a:pt x="21" y="14"/>
                  </a:cubicBezTo>
                  <a:cubicBezTo>
                    <a:pt x="20" y="13"/>
                    <a:pt x="20" y="11"/>
                    <a:pt x="19" y="10"/>
                  </a:cubicBezTo>
                  <a:cubicBezTo>
                    <a:pt x="14" y="7"/>
                    <a:pt x="10" y="3"/>
                    <a:pt x="6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527">
              <a:extLst>
                <a:ext uri="{FF2B5EF4-FFF2-40B4-BE49-F238E27FC236}">
                  <a16:creationId xmlns:a16="http://schemas.microsoft.com/office/drawing/2014/main" id="{9D01C43A-3F66-4E42-8AE8-401D5D5FC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7527" y="418589"/>
              <a:ext cx="354828" cy="491817"/>
            </a:xfrm>
            <a:custGeom>
              <a:avLst/>
              <a:gdLst>
                <a:gd name="T0" fmla="*/ 3 w 69"/>
                <a:gd name="T1" fmla="*/ 43 h 95"/>
                <a:gd name="T2" fmla="*/ 1 w 69"/>
                <a:gd name="T3" fmla="*/ 32 h 95"/>
                <a:gd name="T4" fmla="*/ 4 w 69"/>
                <a:gd name="T5" fmla="*/ 14 h 95"/>
                <a:gd name="T6" fmla="*/ 4 w 69"/>
                <a:gd name="T7" fmla="*/ 14 h 95"/>
                <a:gd name="T8" fmla="*/ 10 w 69"/>
                <a:gd name="T9" fmla="*/ 4 h 95"/>
                <a:gd name="T10" fmla="*/ 15 w 69"/>
                <a:gd name="T11" fmla="*/ 3 h 95"/>
                <a:gd name="T12" fmla="*/ 19 w 69"/>
                <a:gd name="T13" fmla="*/ 5 h 95"/>
                <a:gd name="T14" fmla="*/ 22 w 69"/>
                <a:gd name="T15" fmla="*/ 2 h 95"/>
                <a:gd name="T16" fmla="*/ 26 w 69"/>
                <a:gd name="T17" fmla="*/ 0 h 95"/>
                <a:gd name="T18" fmla="*/ 41 w 69"/>
                <a:gd name="T19" fmla="*/ 8 h 95"/>
                <a:gd name="T20" fmla="*/ 41 w 69"/>
                <a:gd name="T21" fmla="*/ 8 h 95"/>
                <a:gd name="T22" fmla="*/ 46 w 69"/>
                <a:gd name="T23" fmla="*/ 12 h 95"/>
                <a:gd name="T24" fmla="*/ 57 w 69"/>
                <a:gd name="T25" fmla="*/ 24 h 95"/>
                <a:gd name="T26" fmla="*/ 57 w 69"/>
                <a:gd name="T27" fmla="*/ 24 h 95"/>
                <a:gd name="T28" fmla="*/ 58 w 69"/>
                <a:gd name="T29" fmla="*/ 27 h 95"/>
                <a:gd name="T30" fmla="*/ 58 w 69"/>
                <a:gd name="T31" fmla="*/ 27 h 95"/>
                <a:gd name="T32" fmla="*/ 68 w 69"/>
                <a:gd name="T33" fmla="*/ 57 h 95"/>
                <a:gd name="T34" fmla="*/ 61 w 69"/>
                <a:gd name="T35" fmla="*/ 94 h 95"/>
                <a:gd name="T36" fmla="*/ 3 w 69"/>
                <a:gd name="T37" fmla="*/ 4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9" h="95">
                  <a:moveTo>
                    <a:pt x="3" y="43"/>
                  </a:moveTo>
                  <a:cubicBezTo>
                    <a:pt x="2" y="39"/>
                    <a:pt x="1" y="35"/>
                    <a:pt x="1" y="32"/>
                  </a:cubicBezTo>
                  <a:cubicBezTo>
                    <a:pt x="0" y="25"/>
                    <a:pt x="2" y="19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6" y="10"/>
                    <a:pt x="8" y="6"/>
                    <a:pt x="10" y="4"/>
                  </a:cubicBezTo>
                  <a:cubicBezTo>
                    <a:pt x="11" y="2"/>
                    <a:pt x="13" y="2"/>
                    <a:pt x="15" y="3"/>
                  </a:cubicBezTo>
                  <a:cubicBezTo>
                    <a:pt x="16" y="4"/>
                    <a:pt x="18" y="5"/>
                    <a:pt x="19" y="5"/>
                  </a:cubicBezTo>
                  <a:cubicBezTo>
                    <a:pt x="20" y="5"/>
                    <a:pt x="21" y="3"/>
                    <a:pt x="22" y="2"/>
                  </a:cubicBezTo>
                  <a:cubicBezTo>
                    <a:pt x="23" y="1"/>
                    <a:pt x="24" y="0"/>
                    <a:pt x="26" y="0"/>
                  </a:cubicBezTo>
                  <a:cubicBezTo>
                    <a:pt x="30" y="1"/>
                    <a:pt x="35" y="3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2" y="9"/>
                    <a:pt x="44" y="10"/>
                    <a:pt x="46" y="12"/>
                  </a:cubicBezTo>
                  <a:cubicBezTo>
                    <a:pt x="50" y="15"/>
                    <a:pt x="53" y="19"/>
                    <a:pt x="57" y="24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5"/>
                    <a:pt x="58" y="26"/>
                    <a:pt x="58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64" y="35"/>
                    <a:pt x="68" y="46"/>
                    <a:pt x="68" y="57"/>
                  </a:cubicBezTo>
                  <a:cubicBezTo>
                    <a:pt x="69" y="76"/>
                    <a:pt x="61" y="94"/>
                    <a:pt x="61" y="94"/>
                  </a:cubicBezTo>
                  <a:cubicBezTo>
                    <a:pt x="35" y="95"/>
                    <a:pt x="11" y="65"/>
                    <a:pt x="3" y="43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528">
              <a:extLst>
                <a:ext uri="{FF2B5EF4-FFF2-40B4-BE49-F238E27FC236}">
                  <a16:creationId xmlns:a16="http://schemas.microsoft.com/office/drawing/2014/main" id="{0922E95F-3FF0-4F1D-9E44-42001090A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1720" y="542105"/>
              <a:ext cx="35932" cy="78601"/>
            </a:xfrm>
            <a:custGeom>
              <a:avLst/>
              <a:gdLst>
                <a:gd name="T0" fmla="*/ 0 w 7"/>
                <a:gd name="T1" fmla="*/ 0 h 15"/>
                <a:gd name="T2" fmla="*/ 0 w 7"/>
                <a:gd name="T3" fmla="*/ 0 h 15"/>
                <a:gd name="T4" fmla="*/ 0 w 7"/>
                <a:gd name="T5" fmla="*/ 0 h 15"/>
                <a:gd name="T6" fmla="*/ 1 w 7"/>
                <a:gd name="T7" fmla="*/ 3 h 15"/>
                <a:gd name="T8" fmla="*/ 1 w 7"/>
                <a:gd name="T9" fmla="*/ 3 h 15"/>
                <a:gd name="T10" fmla="*/ 7 w 7"/>
                <a:gd name="T11" fmla="*/ 15 h 15"/>
                <a:gd name="T12" fmla="*/ 7 w 7"/>
                <a:gd name="T13" fmla="*/ 15 h 15"/>
                <a:gd name="T14" fmla="*/ 1 w 7"/>
                <a:gd name="T15" fmla="*/ 3 h 15"/>
                <a:gd name="T16" fmla="*/ 1 w 7"/>
                <a:gd name="T17" fmla="*/ 3 h 15"/>
                <a:gd name="T18" fmla="*/ 0 w 7"/>
                <a:gd name="T19" fmla="*/ 0 h 15"/>
                <a:gd name="T20" fmla="*/ 0 w 7"/>
                <a:gd name="T21" fmla="*/ 0 h 15"/>
                <a:gd name="T22" fmla="*/ 0 w 7"/>
                <a:gd name="T2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1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4" y="7"/>
                    <a:pt x="6" y="11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1"/>
                    <a:pt x="4" y="7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529">
              <a:extLst>
                <a:ext uri="{FF2B5EF4-FFF2-40B4-BE49-F238E27FC236}">
                  <a16:creationId xmlns:a16="http://schemas.microsoft.com/office/drawing/2014/main" id="{BA17BE49-4FDB-455B-8F5D-65BBDE60B0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43248" y="510664"/>
              <a:ext cx="314404" cy="384022"/>
            </a:xfrm>
            <a:custGeom>
              <a:avLst/>
              <a:gdLst>
                <a:gd name="T0" fmla="*/ 53 w 61"/>
                <a:gd name="T1" fmla="*/ 71 h 74"/>
                <a:gd name="T2" fmla="*/ 51 w 61"/>
                <a:gd name="T3" fmla="*/ 65 h 74"/>
                <a:gd name="T4" fmla="*/ 48 w 61"/>
                <a:gd name="T5" fmla="*/ 73 h 74"/>
                <a:gd name="T6" fmla="*/ 49 w 61"/>
                <a:gd name="T7" fmla="*/ 61 h 74"/>
                <a:gd name="T8" fmla="*/ 45 w 61"/>
                <a:gd name="T9" fmla="*/ 59 h 74"/>
                <a:gd name="T10" fmla="*/ 54 w 61"/>
                <a:gd name="T11" fmla="*/ 46 h 74"/>
                <a:gd name="T12" fmla="*/ 59 w 61"/>
                <a:gd name="T13" fmla="*/ 64 h 74"/>
                <a:gd name="T14" fmla="*/ 54 w 61"/>
                <a:gd name="T15" fmla="*/ 46 h 74"/>
                <a:gd name="T16" fmla="*/ 48 w 61"/>
                <a:gd name="T17" fmla="*/ 58 h 74"/>
                <a:gd name="T18" fmla="*/ 45 w 61"/>
                <a:gd name="T19" fmla="*/ 45 h 74"/>
                <a:gd name="T20" fmla="*/ 50 w 61"/>
                <a:gd name="T21" fmla="*/ 46 h 74"/>
                <a:gd name="T22" fmla="*/ 51 w 61"/>
                <a:gd name="T23" fmla="*/ 54 h 74"/>
                <a:gd name="T24" fmla="*/ 50 w 61"/>
                <a:gd name="T25" fmla="*/ 60 h 74"/>
                <a:gd name="T26" fmla="*/ 59 w 61"/>
                <a:gd name="T27" fmla="*/ 69 h 74"/>
                <a:gd name="T28" fmla="*/ 54 w 61"/>
                <a:gd name="T29" fmla="*/ 45 h 74"/>
                <a:gd name="T30" fmla="*/ 40 w 61"/>
                <a:gd name="T31" fmla="*/ 36 h 74"/>
                <a:gd name="T32" fmla="*/ 45 w 61"/>
                <a:gd name="T33" fmla="*/ 51 h 74"/>
                <a:gd name="T34" fmla="*/ 40 w 61"/>
                <a:gd name="T35" fmla="*/ 36 h 74"/>
                <a:gd name="T36" fmla="*/ 38 w 61"/>
                <a:gd name="T37" fmla="*/ 37 h 74"/>
                <a:gd name="T38" fmla="*/ 37 w 61"/>
                <a:gd name="T39" fmla="*/ 32 h 74"/>
                <a:gd name="T40" fmla="*/ 22 w 61"/>
                <a:gd name="T41" fmla="*/ 31 h 74"/>
                <a:gd name="T42" fmla="*/ 30 w 61"/>
                <a:gd name="T43" fmla="*/ 58 h 74"/>
                <a:gd name="T44" fmla="*/ 29 w 61"/>
                <a:gd name="T45" fmla="*/ 59 h 74"/>
                <a:gd name="T46" fmla="*/ 47 w 61"/>
                <a:gd name="T47" fmla="*/ 74 h 74"/>
                <a:gd name="T48" fmla="*/ 31 w 61"/>
                <a:gd name="T49" fmla="*/ 48 h 74"/>
                <a:gd name="T50" fmla="*/ 46 w 61"/>
                <a:gd name="T51" fmla="*/ 28 h 74"/>
                <a:gd name="T52" fmla="*/ 45 w 61"/>
                <a:gd name="T53" fmla="*/ 30 h 74"/>
                <a:gd name="T54" fmla="*/ 51 w 61"/>
                <a:gd name="T55" fmla="*/ 41 h 74"/>
                <a:gd name="T56" fmla="*/ 46 w 61"/>
                <a:gd name="T57" fmla="*/ 28 h 74"/>
                <a:gd name="T58" fmla="*/ 21 w 61"/>
                <a:gd name="T59" fmla="*/ 31 h 74"/>
                <a:gd name="T60" fmla="*/ 20 w 61"/>
                <a:gd name="T61" fmla="*/ 25 h 74"/>
                <a:gd name="T62" fmla="*/ 42 w 61"/>
                <a:gd name="T63" fmla="*/ 73 h 74"/>
                <a:gd name="T64" fmla="*/ 14 w 61"/>
                <a:gd name="T65" fmla="*/ 45 h 74"/>
                <a:gd name="T66" fmla="*/ 41 w 61"/>
                <a:gd name="T67" fmla="*/ 19 h 74"/>
                <a:gd name="T68" fmla="*/ 45 w 61"/>
                <a:gd name="T69" fmla="*/ 27 h 74"/>
                <a:gd name="T70" fmla="*/ 46 w 61"/>
                <a:gd name="T71" fmla="*/ 27 h 74"/>
                <a:gd name="T72" fmla="*/ 48 w 61"/>
                <a:gd name="T73" fmla="*/ 0 h 74"/>
                <a:gd name="T74" fmla="*/ 59 w 61"/>
                <a:gd name="T75" fmla="*/ 27 h 74"/>
                <a:gd name="T76" fmla="*/ 55 w 61"/>
                <a:gd name="T77" fmla="*/ 9 h 74"/>
                <a:gd name="T78" fmla="*/ 54 w 61"/>
                <a:gd name="T79" fmla="*/ 6 h 74"/>
                <a:gd name="T80" fmla="*/ 54 w 61"/>
                <a:gd name="T81" fmla="*/ 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1" h="74">
                  <a:moveTo>
                    <a:pt x="51" y="65"/>
                  </a:moveTo>
                  <a:cubicBezTo>
                    <a:pt x="52" y="67"/>
                    <a:pt x="53" y="69"/>
                    <a:pt x="53" y="71"/>
                  </a:cubicBezTo>
                  <a:cubicBezTo>
                    <a:pt x="54" y="71"/>
                    <a:pt x="55" y="70"/>
                    <a:pt x="55" y="70"/>
                  </a:cubicBezTo>
                  <a:cubicBezTo>
                    <a:pt x="54" y="69"/>
                    <a:pt x="52" y="67"/>
                    <a:pt x="51" y="65"/>
                  </a:cubicBezTo>
                  <a:moveTo>
                    <a:pt x="38" y="56"/>
                  </a:moveTo>
                  <a:cubicBezTo>
                    <a:pt x="41" y="64"/>
                    <a:pt x="45" y="71"/>
                    <a:pt x="48" y="73"/>
                  </a:cubicBezTo>
                  <a:cubicBezTo>
                    <a:pt x="49" y="73"/>
                    <a:pt x="51" y="72"/>
                    <a:pt x="52" y="71"/>
                  </a:cubicBezTo>
                  <a:cubicBezTo>
                    <a:pt x="51" y="69"/>
                    <a:pt x="49" y="65"/>
                    <a:pt x="49" y="61"/>
                  </a:cubicBezTo>
                  <a:cubicBezTo>
                    <a:pt x="48" y="60"/>
                    <a:pt x="48" y="59"/>
                    <a:pt x="47" y="58"/>
                  </a:cubicBezTo>
                  <a:cubicBezTo>
                    <a:pt x="47" y="59"/>
                    <a:pt x="46" y="59"/>
                    <a:pt x="45" y="59"/>
                  </a:cubicBezTo>
                  <a:cubicBezTo>
                    <a:pt x="43" y="59"/>
                    <a:pt x="41" y="58"/>
                    <a:pt x="38" y="56"/>
                  </a:cubicBezTo>
                  <a:moveTo>
                    <a:pt x="54" y="46"/>
                  </a:moveTo>
                  <a:cubicBezTo>
                    <a:pt x="55" y="54"/>
                    <a:pt x="58" y="62"/>
                    <a:pt x="60" y="6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7" y="58"/>
                    <a:pt x="57" y="53"/>
                    <a:pt x="56" y="48"/>
                  </a:cubicBezTo>
                  <a:cubicBezTo>
                    <a:pt x="56" y="48"/>
                    <a:pt x="55" y="47"/>
                    <a:pt x="54" y="46"/>
                  </a:cubicBezTo>
                  <a:moveTo>
                    <a:pt x="45" y="45"/>
                  </a:moveTo>
                  <a:cubicBezTo>
                    <a:pt x="45" y="49"/>
                    <a:pt x="46" y="53"/>
                    <a:pt x="48" y="58"/>
                  </a:cubicBezTo>
                  <a:cubicBezTo>
                    <a:pt x="48" y="56"/>
                    <a:pt x="48" y="53"/>
                    <a:pt x="48" y="51"/>
                  </a:cubicBezTo>
                  <a:cubicBezTo>
                    <a:pt x="48" y="49"/>
                    <a:pt x="47" y="47"/>
                    <a:pt x="45" y="45"/>
                  </a:cubicBezTo>
                  <a:moveTo>
                    <a:pt x="52" y="41"/>
                  </a:moveTo>
                  <a:cubicBezTo>
                    <a:pt x="51" y="43"/>
                    <a:pt x="51" y="44"/>
                    <a:pt x="50" y="46"/>
                  </a:cubicBezTo>
                  <a:cubicBezTo>
                    <a:pt x="51" y="50"/>
                    <a:pt x="52" y="52"/>
                    <a:pt x="51" y="54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50" y="54"/>
                    <a:pt x="50" y="53"/>
                    <a:pt x="49" y="52"/>
                  </a:cubicBezTo>
                  <a:cubicBezTo>
                    <a:pt x="49" y="55"/>
                    <a:pt x="49" y="58"/>
                    <a:pt x="50" y="60"/>
                  </a:cubicBezTo>
                  <a:cubicBezTo>
                    <a:pt x="52" y="65"/>
                    <a:pt x="55" y="68"/>
                    <a:pt x="57" y="70"/>
                  </a:cubicBezTo>
                  <a:cubicBezTo>
                    <a:pt x="58" y="70"/>
                    <a:pt x="58" y="69"/>
                    <a:pt x="59" y="69"/>
                  </a:cubicBezTo>
                  <a:cubicBezTo>
                    <a:pt x="57" y="63"/>
                    <a:pt x="54" y="54"/>
                    <a:pt x="54" y="47"/>
                  </a:cubicBezTo>
                  <a:cubicBezTo>
                    <a:pt x="54" y="46"/>
                    <a:pt x="54" y="46"/>
                    <a:pt x="54" y="45"/>
                  </a:cubicBezTo>
                  <a:cubicBezTo>
                    <a:pt x="53" y="44"/>
                    <a:pt x="52" y="43"/>
                    <a:pt x="52" y="41"/>
                  </a:cubicBezTo>
                  <a:moveTo>
                    <a:pt x="40" y="36"/>
                  </a:moveTo>
                  <a:cubicBezTo>
                    <a:pt x="40" y="36"/>
                    <a:pt x="39" y="37"/>
                    <a:pt x="39" y="38"/>
                  </a:cubicBezTo>
                  <a:cubicBezTo>
                    <a:pt x="41" y="42"/>
                    <a:pt x="43" y="47"/>
                    <a:pt x="45" y="51"/>
                  </a:cubicBezTo>
                  <a:cubicBezTo>
                    <a:pt x="45" y="49"/>
                    <a:pt x="45" y="46"/>
                    <a:pt x="45" y="43"/>
                  </a:cubicBezTo>
                  <a:cubicBezTo>
                    <a:pt x="43" y="41"/>
                    <a:pt x="42" y="38"/>
                    <a:pt x="40" y="36"/>
                  </a:cubicBezTo>
                  <a:moveTo>
                    <a:pt x="36" y="31"/>
                  </a:moveTo>
                  <a:cubicBezTo>
                    <a:pt x="35" y="31"/>
                    <a:pt x="36" y="34"/>
                    <a:pt x="38" y="37"/>
                  </a:cubicBezTo>
                  <a:cubicBezTo>
                    <a:pt x="39" y="36"/>
                    <a:pt x="39" y="36"/>
                    <a:pt x="40" y="35"/>
                  </a:cubicBezTo>
                  <a:cubicBezTo>
                    <a:pt x="39" y="34"/>
                    <a:pt x="38" y="33"/>
                    <a:pt x="37" y="32"/>
                  </a:cubicBezTo>
                  <a:cubicBezTo>
                    <a:pt x="36" y="31"/>
                    <a:pt x="36" y="31"/>
                    <a:pt x="36" y="31"/>
                  </a:cubicBezTo>
                  <a:moveTo>
                    <a:pt x="22" y="31"/>
                  </a:moveTo>
                  <a:cubicBezTo>
                    <a:pt x="22" y="32"/>
                    <a:pt x="21" y="33"/>
                    <a:pt x="21" y="34"/>
                  </a:cubicBezTo>
                  <a:cubicBezTo>
                    <a:pt x="23" y="42"/>
                    <a:pt x="26" y="52"/>
                    <a:pt x="30" y="58"/>
                  </a:cubicBezTo>
                  <a:cubicBezTo>
                    <a:pt x="32" y="60"/>
                    <a:pt x="32" y="61"/>
                    <a:pt x="32" y="61"/>
                  </a:cubicBezTo>
                  <a:cubicBezTo>
                    <a:pt x="31" y="61"/>
                    <a:pt x="30" y="60"/>
                    <a:pt x="29" y="59"/>
                  </a:cubicBezTo>
                  <a:cubicBezTo>
                    <a:pt x="34" y="66"/>
                    <a:pt x="42" y="71"/>
                    <a:pt x="46" y="74"/>
                  </a:cubicBezTo>
                  <a:cubicBezTo>
                    <a:pt x="46" y="74"/>
                    <a:pt x="47" y="74"/>
                    <a:pt x="47" y="74"/>
                  </a:cubicBezTo>
                  <a:cubicBezTo>
                    <a:pt x="44" y="71"/>
                    <a:pt x="39" y="64"/>
                    <a:pt x="37" y="55"/>
                  </a:cubicBezTo>
                  <a:cubicBezTo>
                    <a:pt x="35" y="53"/>
                    <a:pt x="32" y="51"/>
                    <a:pt x="31" y="48"/>
                  </a:cubicBezTo>
                  <a:cubicBezTo>
                    <a:pt x="27" y="42"/>
                    <a:pt x="24" y="36"/>
                    <a:pt x="22" y="31"/>
                  </a:cubicBezTo>
                  <a:moveTo>
                    <a:pt x="46" y="28"/>
                  </a:move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30"/>
                    <a:pt x="45" y="30"/>
                  </a:cubicBezTo>
                  <a:cubicBezTo>
                    <a:pt x="47" y="35"/>
                    <a:pt x="49" y="40"/>
                    <a:pt x="50" y="44"/>
                  </a:cubicBezTo>
                  <a:cubicBezTo>
                    <a:pt x="50" y="43"/>
                    <a:pt x="51" y="42"/>
                    <a:pt x="51" y="41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0" y="36"/>
                    <a:pt x="48" y="32"/>
                    <a:pt x="46" y="28"/>
                  </a:cubicBezTo>
                  <a:moveTo>
                    <a:pt x="20" y="25"/>
                  </a:moveTo>
                  <a:cubicBezTo>
                    <a:pt x="20" y="25"/>
                    <a:pt x="20" y="28"/>
                    <a:pt x="21" y="31"/>
                  </a:cubicBezTo>
                  <a:cubicBezTo>
                    <a:pt x="21" y="30"/>
                    <a:pt x="21" y="30"/>
                    <a:pt x="21" y="29"/>
                  </a:cubicBezTo>
                  <a:cubicBezTo>
                    <a:pt x="20" y="27"/>
                    <a:pt x="20" y="25"/>
                    <a:pt x="20" y="25"/>
                  </a:cubicBezTo>
                  <a:moveTo>
                    <a:pt x="0" y="25"/>
                  </a:moveTo>
                  <a:cubicBezTo>
                    <a:pt x="6" y="42"/>
                    <a:pt x="22" y="65"/>
                    <a:pt x="42" y="73"/>
                  </a:cubicBezTo>
                  <a:cubicBezTo>
                    <a:pt x="37" y="70"/>
                    <a:pt x="31" y="64"/>
                    <a:pt x="26" y="57"/>
                  </a:cubicBezTo>
                  <a:cubicBezTo>
                    <a:pt x="22" y="54"/>
                    <a:pt x="17" y="49"/>
                    <a:pt x="14" y="45"/>
                  </a:cubicBezTo>
                  <a:cubicBezTo>
                    <a:pt x="5" y="32"/>
                    <a:pt x="4" y="32"/>
                    <a:pt x="0" y="25"/>
                  </a:cubicBezTo>
                  <a:moveTo>
                    <a:pt x="41" y="19"/>
                  </a:moveTo>
                  <a:cubicBezTo>
                    <a:pt x="41" y="19"/>
                    <a:pt x="42" y="23"/>
                    <a:pt x="44" y="28"/>
                  </a:cubicBezTo>
                  <a:cubicBezTo>
                    <a:pt x="44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6" y="27"/>
                    <a:pt x="46" y="27"/>
                  </a:cubicBezTo>
                  <a:cubicBezTo>
                    <a:pt x="43" y="22"/>
                    <a:pt x="41" y="19"/>
                    <a:pt x="41" y="19"/>
                  </a:cubicBezTo>
                  <a:moveTo>
                    <a:pt x="4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50" y="4"/>
                    <a:pt x="56" y="15"/>
                    <a:pt x="59" y="27"/>
                  </a:cubicBezTo>
                  <a:cubicBezTo>
                    <a:pt x="60" y="25"/>
                    <a:pt x="61" y="23"/>
                    <a:pt x="61" y="21"/>
                  </a:cubicBezTo>
                  <a:cubicBezTo>
                    <a:pt x="60" y="17"/>
                    <a:pt x="58" y="13"/>
                    <a:pt x="55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8"/>
                    <a:pt x="54" y="7"/>
                    <a:pt x="54" y="6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3" y="5"/>
                    <a:pt x="49" y="0"/>
                    <a:pt x="48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530">
              <a:extLst>
                <a:ext uri="{FF2B5EF4-FFF2-40B4-BE49-F238E27FC236}">
                  <a16:creationId xmlns:a16="http://schemas.microsoft.com/office/drawing/2014/main" id="{0647B6BD-FFAC-412E-9F09-9FE497E86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1720" y="434309"/>
              <a:ext cx="366056" cy="460377"/>
            </a:xfrm>
            <a:custGeom>
              <a:avLst/>
              <a:gdLst>
                <a:gd name="T0" fmla="*/ 7 w 71"/>
                <a:gd name="T1" fmla="*/ 89 h 89"/>
                <a:gd name="T2" fmla="*/ 5 w 71"/>
                <a:gd name="T3" fmla="*/ 79 h 89"/>
                <a:gd name="T4" fmla="*/ 12 w 71"/>
                <a:gd name="T5" fmla="*/ 28 h 89"/>
                <a:gd name="T6" fmla="*/ 12 w 71"/>
                <a:gd name="T7" fmla="*/ 28 h 89"/>
                <a:gd name="T8" fmla="*/ 14 w 71"/>
                <a:gd name="T9" fmla="*/ 25 h 89"/>
                <a:gd name="T10" fmla="*/ 22 w 71"/>
                <a:gd name="T11" fmla="*/ 15 h 89"/>
                <a:gd name="T12" fmla="*/ 40 w 71"/>
                <a:gd name="T13" fmla="*/ 3 h 89"/>
                <a:gd name="T14" fmla="*/ 41 w 71"/>
                <a:gd name="T15" fmla="*/ 3 h 89"/>
                <a:gd name="T16" fmla="*/ 43 w 71"/>
                <a:gd name="T17" fmla="*/ 3 h 89"/>
                <a:gd name="T18" fmla="*/ 44 w 71"/>
                <a:gd name="T19" fmla="*/ 2 h 89"/>
                <a:gd name="T20" fmla="*/ 55 w 71"/>
                <a:gd name="T21" fmla="*/ 3 h 89"/>
                <a:gd name="T22" fmla="*/ 56 w 71"/>
                <a:gd name="T23" fmla="*/ 5 h 89"/>
                <a:gd name="T24" fmla="*/ 65 w 71"/>
                <a:gd name="T25" fmla="*/ 10 h 89"/>
                <a:gd name="T26" fmla="*/ 65 w 71"/>
                <a:gd name="T27" fmla="*/ 10 h 89"/>
                <a:gd name="T28" fmla="*/ 67 w 71"/>
                <a:gd name="T29" fmla="*/ 15 h 89"/>
                <a:gd name="T30" fmla="*/ 69 w 71"/>
                <a:gd name="T31" fmla="*/ 23 h 89"/>
                <a:gd name="T32" fmla="*/ 67 w 71"/>
                <a:gd name="T33" fmla="*/ 53 h 89"/>
                <a:gd name="T34" fmla="*/ 67 w 71"/>
                <a:gd name="T35" fmla="*/ 53 h 89"/>
                <a:gd name="T36" fmla="*/ 57 w 71"/>
                <a:gd name="T37" fmla="*/ 68 h 89"/>
                <a:gd name="T38" fmla="*/ 25 w 71"/>
                <a:gd name="T39" fmla="*/ 85 h 89"/>
                <a:gd name="T40" fmla="*/ 7 w 71"/>
                <a:gd name="T41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89">
                  <a:moveTo>
                    <a:pt x="7" y="89"/>
                  </a:moveTo>
                  <a:cubicBezTo>
                    <a:pt x="5" y="79"/>
                    <a:pt x="5" y="79"/>
                    <a:pt x="5" y="79"/>
                  </a:cubicBezTo>
                  <a:cubicBezTo>
                    <a:pt x="0" y="62"/>
                    <a:pt x="2" y="43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3" y="26"/>
                    <a:pt x="14" y="25"/>
                  </a:cubicBezTo>
                  <a:cubicBezTo>
                    <a:pt x="16" y="21"/>
                    <a:pt x="19" y="18"/>
                    <a:pt x="22" y="15"/>
                  </a:cubicBezTo>
                  <a:cubicBezTo>
                    <a:pt x="29" y="10"/>
                    <a:pt x="35" y="6"/>
                    <a:pt x="40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2" y="3"/>
                    <a:pt x="43" y="3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51" y="0"/>
                    <a:pt x="55" y="0"/>
                    <a:pt x="55" y="3"/>
                  </a:cubicBezTo>
                  <a:cubicBezTo>
                    <a:pt x="55" y="4"/>
                    <a:pt x="56" y="5"/>
                    <a:pt x="56" y="5"/>
                  </a:cubicBezTo>
                  <a:cubicBezTo>
                    <a:pt x="57" y="9"/>
                    <a:pt x="62" y="6"/>
                    <a:pt x="65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6" y="12"/>
                    <a:pt x="67" y="14"/>
                    <a:pt x="67" y="15"/>
                  </a:cubicBezTo>
                  <a:cubicBezTo>
                    <a:pt x="68" y="18"/>
                    <a:pt x="69" y="21"/>
                    <a:pt x="69" y="23"/>
                  </a:cubicBezTo>
                  <a:cubicBezTo>
                    <a:pt x="71" y="35"/>
                    <a:pt x="70" y="45"/>
                    <a:pt x="67" y="53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64" y="59"/>
                    <a:pt x="61" y="64"/>
                    <a:pt x="57" y="68"/>
                  </a:cubicBezTo>
                  <a:cubicBezTo>
                    <a:pt x="49" y="77"/>
                    <a:pt x="37" y="83"/>
                    <a:pt x="25" y="85"/>
                  </a:cubicBezTo>
                  <a:cubicBezTo>
                    <a:pt x="7" y="89"/>
                    <a:pt x="7" y="89"/>
                    <a:pt x="7" y="89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531">
              <a:extLst>
                <a:ext uri="{FF2B5EF4-FFF2-40B4-BE49-F238E27FC236}">
                  <a16:creationId xmlns:a16="http://schemas.microsoft.com/office/drawing/2014/main" id="{6FB567D7-1D7B-44B8-B002-423B9785F4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32949" y="548842"/>
              <a:ext cx="332370" cy="318895"/>
            </a:xfrm>
            <a:custGeom>
              <a:avLst/>
              <a:gdLst>
                <a:gd name="T0" fmla="*/ 23 w 65"/>
                <a:gd name="T1" fmla="*/ 50 h 62"/>
                <a:gd name="T2" fmla="*/ 21 w 65"/>
                <a:gd name="T3" fmla="*/ 60 h 62"/>
                <a:gd name="T4" fmla="*/ 21 w 65"/>
                <a:gd name="T5" fmla="*/ 58 h 62"/>
                <a:gd name="T6" fmla="*/ 27 w 65"/>
                <a:gd name="T7" fmla="*/ 48 h 62"/>
                <a:gd name="T8" fmla="*/ 8 w 65"/>
                <a:gd name="T9" fmla="*/ 48 h 62"/>
                <a:gd name="T10" fmla="*/ 14 w 65"/>
                <a:gd name="T11" fmla="*/ 61 h 62"/>
                <a:gd name="T12" fmla="*/ 15 w 65"/>
                <a:gd name="T13" fmla="*/ 49 h 62"/>
                <a:gd name="T14" fmla="*/ 15 w 65"/>
                <a:gd name="T15" fmla="*/ 41 h 62"/>
                <a:gd name="T16" fmla="*/ 1 w 65"/>
                <a:gd name="T17" fmla="*/ 35 h 62"/>
                <a:gd name="T18" fmla="*/ 3 w 65"/>
                <a:gd name="T19" fmla="*/ 57 h 62"/>
                <a:gd name="T20" fmla="*/ 4 w 65"/>
                <a:gd name="T21" fmla="*/ 62 h 62"/>
                <a:gd name="T22" fmla="*/ 8 w 65"/>
                <a:gd name="T23" fmla="*/ 55 h 62"/>
                <a:gd name="T24" fmla="*/ 7 w 65"/>
                <a:gd name="T25" fmla="*/ 50 h 62"/>
                <a:gd name="T26" fmla="*/ 4 w 65"/>
                <a:gd name="T27" fmla="*/ 40 h 62"/>
                <a:gd name="T28" fmla="*/ 27 w 65"/>
                <a:gd name="T29" fmla="*/ 34 h 62"/>
                <a:gd name="T30" fmla="*/ 16 w 65"/>
                <a:gd name="T31" fmla="*/ 58 h 62"/>
                <a:gd name="T32" fmla="*/ 20 w 65"/>
                <a:gd name="T33" fmla="*/ 52 h 62"/>
                <a:gd name="T34" fmla="*/ 28 w 65"/>
                <a:gd name="T35" fmla="*/ 36 h 62"/>
                <a:gd name="T36" fmla="*/ 29 w 65"/>
                <a:gd name="T37" fmla="*/ 32 h 62"/>
                <a:gd name="T38" fmla="*/ 28 w 65"/>
                <a:gd name="T39" fmla="*/ 34 h 62"/>
                <a:gd name="T40" fmla="*/ 64 w 65"/>
                <a:gd name="T41" fmla="*/ 28 h 62"/>
                <a:gd name="T42" fmla="*/ 36 w 65"/>
                <a:gd name="T43" fmla="*/ 58 h 62"/>
                <a:gd name="T44" fmla="*/ 55 w 65"/>
                <a:gd name="T45" fmla="*/ 46 h 62"/>
                <a:gd name="T46" fmla="*/ 65 w 65"/>
                <a:gd name="T47" fmla="*/ 31 h 62"/>
                <a:gd name="T48" fmla="*/ 18 w 65"/>
                <a:gd name="T49" fmla="*/ 25 h 62"/>
                <a:gd name="T50" fmla="*/ 15 w 65"/>
                <a:gd name="T51" fmla="*/ 39 h 62"/>
                <a:gd name="T52" fmla="*/ 51 w 65"/>
                <a:gd name="T53" fmla="*/ 24 h 62"/>
                <a:gd name="T54" fmla="*/ 24 w 65"/>
                <a:gd name="T55" fmla="*/ 56 h 62"/>
                <a:gd name="T56" fmla="*/ 33 w 65"/>
                <a:gd name="T57" fmla="*/ 23 h 62"/>
                <a:gd name="T58" fmla="*/ 29 w 65"/>
                <a:gd name="T59" fmla="*/ 34 h 62"/>
                <a:gd name="T60" fmla="*/ 15 w 65"/>
                <a:gd name="T61" fmla="*/ 0 h 62"/>
                <a:gd name="T62" fmla="*/ 10 w 65"/>
                <a:gd name="T63" fmla="*/ 6 h 62"/>
                <a:gd name="T64" fmla="*/ 5 w 65"/>
                <a:gd name="T65" fmla="*/ 14 h 62"/>
                <a:gd name="T66" fmla="*/ 1 w 65"/>
                <a:gd name="T67" fmla="*/ 34 h 62"/>
                <a:gd name="T68" fmla="*/ 6 w 65"/>
                <a:gd name="T69" fmla="*/ 26 h 62"/>
                <a:gd name="T70" fmla="*/ 6 w 65"/>
                <a:gd name="T71" fmla="*/ 23 h 62"/>
                <a:gd name="T72" fmla="*/ 16 w 65"/>
                <a:gd name="T73" fmla="*/ 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5" h="62">
                  <a:moveTo>
                    <a:pt x="27" y="48"/>
                  </a:moveTo>
                  <a:cubicBezTo>
                    <a:pt x="25" y="49"/>
                    <a:pt x="24" y="50"/>
                    <a:pt x="23" y="50"/>
                  </a:cubicBezTo>
                  <a:cubicBezTo>
                    <a:pt x="21" y="54"/>
                    <a:pt x="18" y="58"/>
                    <a:pt x="16" y="60"/>
                  </a:cubicBezTo>
                  <a:cubicBezTo>
                    <a:pt x="18" y="60"/>
                    <a:pt x="19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59"/>
                    <a:pt x="21" y="59"/>
                    <a:pt x="21" y="58"/>
                  </a:cubicBezTo>
                  <a:cubicBezTo>
                    <a:pt x="22" y="58"/>
                    <a:pt x="22" y="57"/>
                    <a:pt x="23" y="57"/>
                  </a:cubicBezTo>
                  <a:cubicBezTo>
                    <a:pt x="24" y="54"/>
                    <a:pt x="26" y="51"/>
                    <a:pt x="27" y="48"/>
                  </a:cubicBezTo>
                  <a:moveTo>
                    <a:pt x="13" y="37"/>
                  </a:moveTo>
                  <a:cubicBezTo>
                    <a:pt x="12" y="41"/>
                    <a:pt x="10" y="45"/>
                    <a:pt x="8" y="48"/>
                  </a:cubicBezTo>
                  <a:cubicBezTo>
                    <a:pt x="10" y="53"/>
                    <a:pt x="10" y="57"/>
                    <a:pt x="10" y="61"/>
                  </a:cubicBezTo>
                  <a:cubicBezTo>
                    <a:pt x="11" y="61"/>
                    <a:pt x="12" y="61"/>
                    <a:pt x="14" y="61"/>
                  </a:cubicBezTo>
                  <a:cubicBezTo>
                    <a:pt x="15" y="58"/>
                    <a:pt x="15" y="54"/>
                    <a:pt x="15" y="49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4" y="50"/>
                    <a:pt x="14" y="46"/>
                    <a:pt x="15" y="41"/>
                  </a:cubicBezTo>
                  <a:cubicBezTo>
                    <a:pt x="14" y="40"/>
                    <a:pt x="14" y="38"/>
                    <a:pt x="13" y="37"/>
                  </a:cubicBezTo>
                  <a:moveTo>
                    <a:pt x="1" y="35"/>
                  </a:moveTo>
                  <a:cubicBezTo>
                    <a:pt x="0" y="37"/>
                    <a:pt x="0" y="38"/>
                    <a:pt x="0" y="39"/>
                  </a:cubicBezTo>
                  <a:cubicBezTo>
                    <a:pt x="0" y="45"/>
                    <a:pt x="1" y="51"/>
                    <a:pt x="3" y="57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4" y="61"/>
                    <a:pt x="4" y="62"/>
                    <a:pt x="4" y="62"/>
                  </a:cubicBezTo>
                  <a:cubicBezTo>
                    <a:pt x="5" y="62"/>
                    <a:pt x="7" y="61"/>
                    <a:pt x="8" y="61"/>
                  </a:cubicBezTo>
                  <a:cubicBezTo>
                    <a:pt x="8" y="59"/>
                    <a:pt x="8" y="57"/>
                    <a:pt x="8" y="55"/>
                  </a:cubicBezTo>
                  <a:cubicBezTo>
                    <a:pt x="8" y="53"/>
                    <a:pt x="8" y="51"/>
                    <a:pt x="8" y="49"/>
                  </a:cubicBezTo>
                  <a:cubicBezTo>
                    <a:pt x="7" y="49"/>
                    <a:pt x="7" y="49"/>
                    <a:pt x="7" y="50"/>
                  </a:cubicBezTo>
                  <a:cubicBezTo>
                    <a:pt x="7" y="50"/>
                    <a:pt x="6" y="50"/>
                    <a:pt x="6" y="50"/>
                  </a:cubicBezTo>
                  <a:cubicBezTo>
                    <a:pt x="5" y="50"/>
                    <a:pt x="4" y="46"/>
                    <a:pt x="4" y="40"/>
                  </a:cubicBezTo>
                  <a:cubicBezTo>
                    <a:pt x="3" y="38"/>
                    <a:pt x="2" y="36"/>
                    <a:pt x="1" y="35"/>
                  </a:cubicBezTo>
                  <a:moveTo>
                    <a:pt x="27" y="34"/>
                  </a:moveTo>
                  <a:cubicBezTo>
                    <a:pt x="24" y="40"/>
                    <a:pt x="21" y="45"/>
                    <a:pt x="17" y="48"/>
                  </a:cubicBezTo>
                  <a:cubicBezTo>
                    <a:pt x="17" y="52"/>
                    <a:pt x="17" y="55"/>
                    <a:pt x="16" y="58"/>
                  </a:cubicBezTo>
                  <a:cubicBezTo>
                    <a:pt x="18" y="56"/>
                    <a:pt x="19" y="54"/>
                    <a:pt x="21" y="51"/>
                  </a:cubicBezTo>
                  <a:cubicBezTo>
                    <a:pt x="21" y="51"/>
                    <a:pt x="20" y="51"/>
                    <a:pt x="20" y="52"/>
                  </a:cubicBezTo>
                  <a:cubicBezTo>
                    <a:pt x="22" y="48"/>
                    <a:pt x="25" y="44"/>
                    <a:pt x="26" y="40"/>
                  </a:cubicBezTo>
                  <a:cubicBezTo>
                    <a:pt x="27" y="39"/>
                    <a:pt x="27" y="38"/>
                    <a:pt x="28" y="36"/>
                  </a:cubicBezTo>
                  <a:cubicBezTo>
                    <a:pt x="28" y="36"/>
                    <a:pt x="28" y="35"/>
                    <a:pt x="27" y="34"/>
                  </a:cubicBezTo>
                  <a:moveTo>
                    <a:pt x="29" y="32"/>
                  </a:moveTo>
                  <a:cubicBezTo>
                    <a:pt x="28" y="32"/>
                    <a:pt x="28" y="33"/>
                    <a:pt x="28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8" y="33"/>
                    <a:pt x="29" y="32"/>
                  </a:cubicBezTo>
                  <a:moveTo>
                    <a:pt x="64" y="28"/>
                  </a:moveTo>
                  <a:cubicBezTo>
                    <a:pt x="64" y="28"/>
                    <a:pt x="64" y="28"/>
                    <a:pt x="64" y="28"/>
                  </a:cubicBezTo>
                  <a:cubicBezTo>
                    <a:pt x="64" y="28"/>
                    <a:pt x="55" y="46"/>
                    <a:pt x="36" y="58"/>
                  </a:cubicBezTo>
                  <a:cubicBezTo>
                    <a:pt x="38" y="57"/>
                    <a:pt x="41" y="56"/>
                    <a:pt x="43" y="56"/>
                  </a:cubicBezTo>
                  <a:cubicBezTo>
                    <a:pt x="47" y="53"/>
                    <a:pt x="51" y="50"/>
                    <a:pt x="55" y="46"/>
                  </a:cubicBezTo>
                  <a:cubicBezTo>
                    <a:pt x="59" y="42"/>
                    <a:pt x="62" y="37"/>
                    <a:pt x="65" y="31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65" y="29"/>
                    <a:pt x="65" y="28"/>
                    <a:pt x="64" y="28"/>
                  </a:cubicBezTo>
                  <a:moveTo>
                    <a:pt x="18" y="25"/>
                  </a:moveTo>
                  <a:cubicBezTo>
                    <a:pt x="18" y="25"/>
                    <a:pt x="16" y="30"/>
                    <a:pt x="14" y="36"/>
                  </a:cubicBezTo>
                  <a:cubicBezTo>
                    <a:pt x="14" y="37"/>
                    <a:pt x="15" y="38"/>
                    <a:pt x="15" y="39"/>
                  </a:cubicBezTo>
                  <a:cubicBezTo>
                    <a:pt x="16" y="32"/>
                    <a:pt x="18" y="25"/>
                    <a:pt x="18" y="25"/>
                  </a:cubicBezTo>
                  <a:moveTo>
                    <a:pt x="51" y="24"/>
                  </a:moveTo>
                  <a:cubicBezTo>
                    <a:pt x="51" y="24"/>
                    <a:pt x="39" y="39"/>
                    <a:pt x="28" y="47"/>
                  </a:cubicBezTo>
                  <a:cubicBezTo>
                    <a:pt x="27" y="50"/>
                    <a:pt x="26" y="53"/>
                    <a:pt x="24" y="56"/>
                  </a:cubicBezTo>
                  <a:cubicBezTo>
                    <a:pt x="43" y="42"/>
                    <a:pt x="51" y="24"/>
                    <a:pt x="51" y="24"/>
                  </a:cubicBezTo>
                  <a:moveTo>
                    <a:pt x="33" y="23"/>
                  </a:moveTo>
                  <a:cubicBezTo>
                    <a:pt x="33" y="23"/>
                    <a:pt x="32" y="25"/>
                    <a:pt x="30" y="30"/>
                  </a:cubicBezTo>
                  <a:cubicBezTo>
                    <a:pt x="30" y="31"/>
                    <a:pt x="30" y="33"/>
                    <a:pt x="29" y="34"/>
                  </a:cubicBezTo>
                  <a:cubicBezTo>
                    <a:pt x="32" y="28"/>
                    <a:pt x="33" y="23"/>
                    <a:pt x="33" y="23"/>
                  </a:cubicBezTo>
                  <a:moveTo>
                    <a:pt x="15" y="0"/>
                  </a:moveTo>
                  <a:cubicBezTo>
                    <a:pt x="14" y="0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8" y="9"/>
                    <a:pt x="7" y="12"/>
                    <a:pt x="5" y="14"/>
                  </a:cubicBezTo>
                  <a:cubicBezTo>
                    <a:pt x="5" y="16"/>
                    <a:pt x="4" y="18"/>
                    <a:pt x="3" y="20"/>
                  </a:cubicBezTo>
                  <a:cubicBezTo>
                    <a:pt x="2" y="24"/>
                    <a:pt x="1" y="29"/>
                    <a:pt x="1" y="34"/>
                  </a:cubicBezTo>
                  <a:cubicBezTo>
                    <a:pt x="2" y="36"/>
                    <a:pt x="3" y="37"/>
                    <a:pt x="4" y="39"/>
                  </a:cubicBezTo>
                  <a:cubicBezTo>
                    <a:pt x="4" y="35"/>
                    <a:pt x="5" y="31"/>
                    <a:pt x="6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5"/>
                    <a:pt x="5" y="23"/>
                    <a:pt x="6" y="23"/>
                  </a:cubicBezTo>
                  <a:cubicBezTo>
                    <a:pt x="6" y="23"/>
                    <a:pt x="6" y="23"/>
                    <a:pt x="6" y="24"/>
                  </a:cubicBezTo>
                  <a:cubicBezTo>
                    <a:pt x="8" y="16"/>
                    <a:pt x="11" y="8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532">
              <a:extLst>
                <a:ext uri="{FF2B5EF4-FFF2-40B4-BE49-F238E27FC236}">
                  <a16:creationId xmlns:a16="http://schemas.microsoft.com/office/drawing/2014/main" id="{8C8DEE10-CCFF-4EF2-95EA-F5A6ED9DA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4348" y="692570"/>
              <a:ext cx="87584" cy="229066"/>
            </a:xfrm>
            <a:custGeom>
              <a:avLst/>
              <a:gdLst>
                <a:gd name="T0" fmla="*/ 12 w 17"/>
                <a:gd name="T1" fmla="*/ 4 h 44"/>
                <a:gd name="T2" fmla="*/ 9 w 17"/>
                <a:gd name="T3" fmla="*/ 26 h 44"/>
                <a:gd name="T4" fmla="*/ 17 w 17"/>
                <a:gd name="T5" fmla="*/ 44 h 44"/>
                <a:gd name="T6" fmla="*/ 15 w 17"/>
                <a:gd name="T7" fmla="*/ 43 h 44"/>
                <a:gd name="T8" fmla="*/ 11 w 17"/>
                <a:gd name="T9" fmla="*/ 4 h 44"/>
                <a:gd name="T10" fmla="*/ 11 w 17"/>
                <a:gd name="T11" fmla="*/ 4 h 44"/>
                <a:gd name="T12" fmla="*/ 12 w 17"/>
                <a:gd name="T13" fmla="*/ 1 h 44"/>
                <a:gd name="T14" fmla="*/ 13 w 17"/>
                <a:gd name="T15" fmla="*/ 3 h 44"/>
                <a:gd name="T16" fmla="*/ 12 w 17"/>
                <a:gd name="T17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44">
                  <a:moveTo>
                    <a:pt x="12" y="4"/>
                  </a:moveTo>
                  <a:cubicBezTo>
                    <a:pt x="10" y="8"/>
                    <a:pt x="7" y="16"/>
                    <a:pt x="9" y="26"/>
                  </a:cubicBezTo>
                  <a:cubicBezTo>
                    <a:pt x="12" y="38"/>
                    <a:pt x="17" y="44"/>
                    <a:pt x="17" y="44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3"/>
                    <a:pt x="0" y="25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2"/>
                    <a:pt x="12" y="1"/>
                  </a:cubicBezTo>
                  <a:cubicBezTo>
                    <a:pt x="12" y="0"/>
                    <a:pt x="14" y="1"/>
                    <a:pt x="13" y="3"/>
                  </a:cubicBezTo>
                  <a:cubicBezTo>
                    <a:pt x="13" y="4"/>
                    <a:pt x="12" y="4"/>
                    <a:pt x="12" y="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533">
              <a:extLst>
                <a:ext uri="{FF2B5EF4-FFF2-40B4-BE49-F238E27FC236}">
                  <a16:creationId xmlns:a16="http://schemas.microsoft.com/office/drawing/2014/main" id="{D09BBB0D-3DCF-4F9F-9E3F-00291987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01508" y="661129"/>
              <a:ext cx="67372" cy="238049"/>
            </a:xfrm>
            <a:custGeom>
              <a:avLst/>
              <a:gdLst>
                <a:gd name="T0" fmla="*/ 11 w 13"/>
                <a:gd name="T1" fmla="*/ 44 h 46"/>
                <a:gd name="T2" fmla="*/ 13 w 13"/>
                <a:gd name="T3" fmla="*/ 46 h 46"/>
                <a:gd name="T4" fmla="*/ 5 w 13"/>
                <a:gd name="T5" fmla="*/ 4 h 46"/>
                <a:gd name="T6" fmla="*/ 6 w 13"/>
                <a:gd name="T7" fmla="*/ 2 h 46"/>
                <a:gd name="T8" fmla="*/ 5 w 13"/>
                <a:gd name="T9" fmla="*/ 4 h 46"/>
                <a:gd name="T10" fmla="*/ 5 w 13"/>
                <a:gd name="T11" fmla="*/ 4 h 46"/>
                <a:gd name="T12" fmla="*/ 4 w 13"/>
                <a:gd name="T13" fmla="*/ 18 h 46"/>
                <a:gd name="T14" fmla="*/ 11 w 13"/>
                <a:gd name="T15" fmla="*/ 4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46">
                  <a:moveTo>
                    <a:pt x="11" y="44"/>
                  </a:moveTo>
                  <a:cubicBezTo>
                    <a:pt x="13" y="46"/>
                    <a:pt x="13" y="46"/>
                    <a:pt x="13" y="46"/>
                  </a:cubicBezTo>
                  <a:cubicBezTo>
                    <a:pt x="13" y="46"/>
                    <a:pt x="0" y="23"/>
                    <a:pt x="5" y="4"/>
                  </a:cubicBezTo>
                  <a:cubicBezTo>
                    <a:pt x="5" y="4"/>
                    <a:pt x="7" y="3"/>
                    <a:pt x="6" y="2"/>
                  </a:cubicBezTo>
                  <a:cubicBezTo>
                    <a:pt x="6" y="0"/>
                    <a:pt x="4" y="2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7"/>
                    <a:pt x="3" y="12"/>
                    <a:pt x="4" y="18"/>
                  </a:cubicBezTo>
                  <a:cubicBezTo>
                    <a:pt x="4" y="27"/>
                    <a:pt x="9" y="41"/>
                    <a:pt x="11" y="4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534">
              <a:extLst>
                <a:ext uri="{FF2B5EF4-FFF2-40B4-BE49-F238E27FC236}">
                  <a16:creationId xmlns:a16="http://schemas.microsoft.com/office/drawing/2014/main" id="{FEF3B55E-22D2-41F4-87FD-7EDEBD1D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2143" y="542105"/>
              <a:ext cx="211100" cy="368302"/>
            </a:xfrm>
            <a:custGeom>
              <a:avLst/>
              <a:gdLst>
                <a:gd name="T0" fmla="*/ 16 w 41"/>
                <a:gd name="T1" fmla="*/ 3 h 71"/>
                <a:gd name="T2" fmla="*/ 14 w 41"/>
                <a:gd name="T3" fmla="*/ 0 h 71"/>
                <a:gd name="T4" fmla="*/ 13 w 41"/>
                <a:gd name="T5" fmla="*/ 3 h 71"/>
                <a:gd name="T6" fmla="*/ 16 w 41"/>
                <a:gd name="T7" fmla="*/ 5 h 71"/>
                <a:gd name="T8" fmla="*/ 0 w 41"/>
                <a:gd name="T9" fmla="*/ 70 h 71"/>
                <a:gd name="T10" fmla="*/ 1 w 41"/>
                <a:gd name="T11" fmla="*/ 71 h 71"/>
                <a:gd name="T12" fmla="*/ 16 w 41"/>
                <a:gd name="T13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1">
                  <a:moveTo>
                    <a:pt x="16" y="3"/>
                  </a:moveTo>
                  <a:cubicBezTo>
                    <a:pt x="16" y="2"/>
                    <a:pt x="16" y="1"/>
                    <a:pt x="14" y="0"/>
                  </a:cubicBezTo>
                  <a:cubicBezTo>
                    <a:pt x="13" y="0"/>
                    <a:pt x="12" y="2"/>
                    <a:pt x="13" y="3"/>
                  </a:cubicBezTo>
                  <a:cubicBezTo>
                    <a:pt x="13" y="4"/>
                    <a:pt x="14" y="6"/>
                    <a:pt x="16" y="5"/>
                  </a:cubicBezTo>
                  <a:cubicBezTo>
                    <a:pt x="39" y="38"/>
                    <a:pt x="0" y="69"/>
                    <a:pt x="0" y="70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2" y="71"/>
                    <a:pt x="41" y="36"/>
                    <a:pt x="1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535">
              <a:extLst>
                <a:ext uri="{FF2B5EF4-FFF2-40B4-BE49-F238E27FC236}">
                  <a16:creationId xmlns:a16="http://schemas.microsoft.com/office/drawing/2014/main" id="{64127EF4-A893-4CCF-AE4C-6F498A20A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0832" y="661129"/>
              <a:ext cx="139236" cy="253769"/>
            </a:xfrm>
            <a:custGeom>
              <a:avLst/>
              <a:gdLst>
                <a:gd name="T0" fmla="*/ 17 w 27"/>
                <a:gd name="T1" fmla="*/ 3 h 49"/>
                <a:gd name="T2" fmla="*/ 18 w 27"/>
                <a:gd name="T3" fmla="*/ 1 h 49"/>
                <a:gd name="T4" fmla="*/ 17 w 27"/>
                <a:gd name="T5" fmla="*/ 4 h 49"/>
                <a:gd name="T6" fmla="*/ 27 w 27"/>
                <a:gd name="T7" fmla="*/ 48 h 49"/>
                <a:gd name="T8" fmla="*/ 26 w 27"/>
                <a:gd name="T9" fmla="*/ 49 h 49"/>
                <a:gd name="T10" fmla="*/ 17 w 27"/>
                <a:gd name="T11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9">
                  <a:moveTo>
                    <a:pt x="17" y="3"/>
                  </a:moveTo>
                  <a:cubicBezTo>
                    <a:pt x="17" y="2"/>
                    <a:pt x="17" y="1"/>
                    <a:pt x="18" y="1"/>
                  </a:cubicBezTo>
                  <a:cubicBezTo>
                    <a:pt x="20" y="0"/>
                    <a:pt x="19" y="5"/>
                    <a:pt x="17" y="4"/>
                  </a:cubicBezTo>
                  <a:cubicBezTo>
                    <a:pt x="1" y="26"/>
                    <a:pt x="26" y="48"/>
                    <a:pt x="27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5" y="49"/>
                    <a:pt x="0" y="25"/>
                    <a:pt x="17" y="3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536">
              <a:extLst>
                <a:ext uri="{FF2B5EF4-FFF2-40B4-BE49-F238E27FC236}">
                  <a16:creationId xmlns:a16="http://schemas.microsoft.com/office/drawing/2014/main" id="{F698559D-28F1-415E-8A7D-E40704432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3795" y="640917"/>
              <a:ext cx="123516" cy="253769"/>
            </a:xfrm>
            <a:custGeom>
              <a:avLst/>
              <a:gdLst>
                <a:gd name="T0" fmla="*/ 5 w 24"/>
                <a:gd name="T1" fmla="*/ 2 h 49"/>
                <a:gd name="T2" fmla="*/ 3 w 24"/>
                <a:gd name="T3" fmla="*/ 1 h 49"/>
                <a:gd name="T4" fmla="*/ 2 w 24"/>
                <a:gd name="T5" fmla="*/ 2 h 49"/>
                <a:gd name="T6" fmla="*/ 5 w 24"/>
                <a:gd name="T7" fmla="*/ 4 h 49"/>
                <a:gd name="T8" fmla="*/ 0 w 24"/>
                <a:gd name="T9" fmla="*/ 48 h 49"/>
                <a:gd name="T10" fmla="*/ 1 w 24"/>
                <a:gd name="T11" fmla="*/ 49 h 49"/>
                <a:gd name="T12" fmla="*/ 5 w 24"/>
                <a:gd name="T13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9">
                  <a:moveTo>
                    <a:pt x="5" y="2"/>
                  </a:moveTo>
                  <a:cubicBezTo>
                    <a:pt x="5" y="2"/>
                    <a:pt x="4" y="1"/>
                    <a:pt x="3" y="1"/>
                  </a:cubicBezTo>
                  <a:cubicBezTo>
                    <a:pt x="2" y="0"/>
                    <a:pt x="2" y="1"/>
                    <a:pt x="2" y="2"/>
                  </a:cubicBezTo>
                  <a:cubicBezTo>
                    <a:pt x="3" y="3"/>
                    <a:pt x="4" y="4"/>
                    <a:pt x="5" y="4"/>
                  </a:cubicBezTo>
                  <a:cubicBezTo>
                    <a:pt x="23" y="24"/>
                    <a:pt x="0" y="48"/>
                    <a:pt x="0" y="48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" y="49"/>
                    <a:pt x="24" y="22"/>
                    <a:pt x="5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537">
              <a:extLst>
                <a:ext uri="{FF2B5EF4-FFF2-40B4-BE49-F238E27FC236}">
                  <a16:creationId xmlns:a16="http://schemas.microsoft.com/office/drawing/2014/main" id="{A2A43E5F-1F43-45F1-9C1F-32F476452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90408" y="620706"/>
              <a:ext cx="211100" cy="294192"/>
            </a:xfrm>
            <a:custGeom>
              <a:avLst/>
              <a:gdLst>
                <a:gd name="T0" fmla="*/ 14 w 41"/>
                <a:gd name="T1" fmla="*/ 3 h 57"/>
                <a:gd name="T2" fmla="*/ 15 w 41"/>
                <a:gd name="T3" fmla="*/ 0 h 57"/>
                <a:gd name="T4" fmla="*/ 17 w 41"/>
                <a:gd name="T5" fmla="*/ 2 h 57"/>
                <a:gd name="T6" fmla="*/ 15 w 41"/>
                <a:gd name="T7" fmla="*/ 5 h 57"/>
                <a:gd name="T8" fmla="*/ 41 w 41"/>
                <a:gd name="T9" fmla="*/ 55 h 57"/>
                <a:gd name="T10" fmla="*/ 40 w 41"/>
                <a:gd name="T11" fmla="*/ 57 h 57"/>
                <a:gd name="T12" fmla="*/ 14 w 41"/>
                <a:gd name="T13" fmla="*/ 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57">
                  <a:moveTo>
                    <a:pt x="14" y="3"/>
                  </a:moveTo>
                  <a:cubicBezTo>
                    <a:pt x="14" y="2"/>
                    <a:pt x="14" y="1"/>
                    <a:pt x="15" y="0"/>
                  </a:cubicBezTo>
                  <a:cubicBezTo>
                    <a:pt x="16" y="0"/>
                    <a:pt x="17" y="1"/>
                    <a:pt x="17" y="2"/>
                  </a:cubicBezTo>
                  <a:cubicBezTo>
                    <a:pt x="17" y="4"/>
                    <a:pt x="16" y="5"/>
                    <a:pt x="15" y="5"/>
                  </a:cubicBezTo>
                  <a:cubicBezTo>
                    <a:pt x="2" y="37"/>
                    <a:pt x="41" y="55"/>
                    <a:pt x="41" y="55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0" y="57"/>
                    <a:pt x="0" y="36"/>
                    <a:pt x="14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538">
              <a:extLst>
                <a:ext uri="{FF2B5EF4-FFF2-40B4-BE49-F238E27FC236}">
                  <a16:creationId xmlns:a16="http://schemas.microsoft.com/office/drawing/2014/main" id="{ED0FA8EC-DF7D-4350-A97C-1F7875D162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3501" y="652146"/>
              <a:ext cx="121270" cy="253769"/>
            </a:xfrm>
            <a:custGeom>
              <a:avLst/>
              <a:gdLst>
                <a:gd name="T0" fmla="*/ 19 w 24"/>
                <a:gd name="T1" fmla="*/ 2 h 49"/>
                <a:gd name="T2" fmla="*/ 20 w 24"/>
                <a:gd name="T3" fmla="*/ 0 h 49"/>
                <a:gd name="T4" fmla="*/ 21 w 24"/>
                <a:gd name="T5" fmla="*/ 2 h 49"/>
                <a:gd name="T6" fmla="*/ 19 w 24"/>
                <a:gd name="T7" fmla="*/ 3 h 49"/>
                <a:gd name="T8" fmla="*/ 24 w 24"/>
                <a:gd name="T9" fmla="*/ 48 h 49"/>
                <a:gd name="T10" fmla="*/ 23 w 24"/>
                <a:gd name="T11" fmla="*/ 49 h 49"/>
                <a:gd name="T12" fmla="*/ 19 w 24"/>
                <a:gd name="T13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9">
                  <a:moveTo>
                    <a:pt x="19" y="2"/>
                  </a:moveTo>
                  <a:cubicBezTo>
                    <a:pt x="19" y="1"/>
                    <a:pt x="19" y="0"/>
                    <a:pt x="20" y="0"/>
                  </a:cubicBezTo>
                  <a:cubicBezTo>
                    <a:pt x="21" y="0"/>
                    <a:pt x="21" y="1"/>
                    <a:pt x="21" y="2"/>
                  </a:cubicBezTo>
                  <a:cubicBezTo>
                    <a:pt x="21" y="3"/>
                    <a:pt x="20" y="4"/>
                    <a:pt x="19" y="3"/>
                  </a:cubicBezTo>
                  <a:cubicBezTo>
                    <a:pt x="1" y="24"/>
                    <a:pt x="24" y="48"/>
                    <a:pt x="24" y="48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3" y="49"/>
                    <a:pt x="0" y="22"/>
                    <a:pt x="19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539">
              <a:extLst>
                <a:ext uri="{FF2B5EF4-FFF2-40B4-BE49-F238E27FC236}">
                  <a16:creationId xmlns:a16="http://schemas.microsoft.com/office/drawing/2014/main" id="{F73B6D57-3661-45ED-9F59-9A4CBA58C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3160" y="667866"/>
              <a:ext cx="103304" cy="222328"/>
            </a:xfrm>
            <a:custGeom>
              <a:avLst/>
              <a:gdLst>
                <a:gd name="T0" fmla="*/ 3 w 20"/>
                <a:gd name="T1" fmla="*/ 3 h 43"/>
                <a:gd name="T2" fmla="*/ 11 w 20"/>
                <a:gd name="T3" fmla="*/ 24 h 43"/>
                <a:gd name="T4" fmla="*/ 8 w 20"/>
                <a:gd name="T5" fmla="*/ 43 h 43"/>
                <a:gd name="T6" fmla="*/ 10 w 20"/>
                <a:gd name="T7" fmla="*/ 43 h 43"/>
                <a:gd name="T8" fmla="*/ 3 w 20"/>
                <a:gd name="T9" fmla="*/ 3 h 43"/>
                <a:gd name="T10" fmla="*/ 3 w 20"/>
                <a:gd name="T11" fmla="*/ 3 h 43"/>
                <a:gd name="T12" fmla="*/ 2 w 20"/>
                <a:gd name="T13" fmla="*/ 1 h 43"/>
                <a:gd name="T14" fmla="*/ 1 w 20"/>
                <a:gd name="T15" fmla="*/ 3 h 43"/>
                <a:gd name="T16" fmla="*/ 3 w 20"/>
                <a:gd name="T17" fmla="*/ 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43">
                  <a:moveTo>
                    <a:pt x="3" y="3"/>
                  </a:moveTo>
                  <a:cubicBezTo>
                    <a:pt x="6" y="6"/>
                    <a:pt x="11" y="14"/>
                    <a:pt x="11" y="24"/>
                  </a:cubicBezTo>
                  <a:cubicBezTo>
                    <a:pt x="12" y="36"/>
                    <a:pt x="8" y="43"/>
                    <a:pt x="8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3"/>
                    <a:pt x="20" y="21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1"/>
                    <a:pt x="2" y="1"/>
                  </a:cubicBezTo>
                  <a:cubicBezTo>
                    <a:pt x="2" y="0"/>
                    <a:pt x="0" y="1"/>
                    <a:pt x="1" y="3"/>
                  </a:cubicBezTo>
                  <a:cubicBezTo>
                    <a:pt x="2" y="4"/>
                    <a:pt x="3" y="4"/>
                    <a:pt x="3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540">
              <a:extLst>
                <a:ext uri="{FF2B5EF4-FFF2-40B4-BE49-F238E27FC236}">
                  <a16:creationId xmlns:a16="http://schemas.microsoft.com/office/drawing/2014/main" id="{F5C1CE83-9B21-4CCA-8019-0F05251F42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7228" y="708290"/>
              <a:ext cx="101058" cy="222328"/>
            </a:xfrm>
            <a:custGeom>
              <a:avLst/>
              <a:gdLst>
                <a:gd name="T0" fmla="*/ 3 w 20"/>
                <a:gd name="T1" fmla="*/ 4 h 43"/>
                <a:gd name="T2" fmla="*/ 11 w 20"/>
                <a:gd name="T3" fmla="*/ 24 h 43"/>
                <a:gd name="T4" fmla="*/ 8 w 20"/>
                <a:gd name="T5" fmla="*/ 43 h 43"/>
                <a:gd name="T6" fmla="*/ 10 w 20"/>
                <a:gd name="T7" fmla="*/ 43 h 43"/>
                <a:gd name="T8" fmla="*/ 3 w 20"/>
                <a:gd name="T9" fmla="*/ 3 h 43"/>
                <a:gd name="T10" fmla="*/ 3 w 20"/>
                <a:gd name="T11" fmla="*/ 3 h 43"/>
                <a:gd name="T12" fmla="*/ 2 w 20"/>
                <a:gd name="T13" fmla="*/ 1 h 43"/>
                <a:gd name="T14" fmla="*/ 1 w 20"/>
                <a:gd name="T15" fmla="*/ 3 h 43"/>
                <a:gd name="T16" fmla="*/ 3 w 20"/>
                <a:gd name="T17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43">
                  <a:moveTo>
                    <a:pt x="3" y="4"/>
                  </a:moveTo>
                  <a:cubicBezTo>
                    <a:pt x="6" y="7"/>
                    <a:pt x="11" y="14"/>
                    <a:pt x="11" y="24"/>
                  </a:cubicBezTo>
                  <a:cubicBezTo>
                    <a:pt x="12" y="36"/>
                    <a:pt x="8" y="43"/>
                    <a:pt x="8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3"/>
                    <a:pt x="20" y="21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1"/>
                  </a:cubicBezTo>
                  <a:cubicBezTo>
                    <a:pt x="2" y="0"/>
                    <a:pt x="0" y="1"/>
                    <a:pt x="1" y="3"/>
                  </a:cubicBezTo>
                  <a:cubicBezTo>
                    <a:pt x="2" y="4"/>
                    <a:pt x="3" y="4"/>
                    <a:pt x="3" y="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541">
              <a:extLst>
                <a:ext uri="{FF2B5EF4-FFF2-40B4-BE49-F238E27FC236}">
                  <a16:creationId xmlns:a16="http://schemas.microsoft.com/office/drawing/2014/main" id="{D05FF44D-086E-4B08-A72A-4200E435B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4348" y="688078"/>
              <a:ext cx="107796" cy="211100"/>
            </a:xfrm>
            <a:custGeom>
              <a:avLst/>
              <a:gdLst>
                <a:gd name="T0" fmla="*/ 5 w 21"/>
                <a:gd name="T1" fmla="*/ 4 h 41"/>
                <a:gd name="T2" fmla="*/ 8 w 21"/>
                <a:gd name="T3" fmla="*/ 26 h 41"/>
                <a:gd name="T4" fmla="*/ 21 w 21"/>
                <a:gd name="T5" fmla="*/ 40 h 41"/>
                <a:gd name="T6" fmla="*/ 20 w 21"/>
                <a:gd name="T7" fmla="*/ 41 h 41"/>
                <a:gd name="T8" fmla="*/ 4 w 21"/>
                <a:gd name="T9" fmla="*/ 4 h 41"/>
                <a:gd name="T10" fmla="*/ 4 w 21"/>
                <a:gd name="T11" fmla="*/ 4 h 41"/>
                <a:gd name="T12" fmla="*/ 4 w 21"/>
                <a:gd name="T13" fmla="*/ 1 h 41"/>
                <a:gd name="T14" fmla="*/ 6 w 21"/>
                <a:gd name="T15" fmla="*/ 3 h 41"/>
                <a:gd name="T16" fmla="*/ 5 w 21"/>
                <a:gd name="T17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41">
                  <a:moveTo>
                    <a:pt x="5" y="4"/>
                  </a:moveTo>
                  <a:cubicBezTo>
                    <a:pt x="4" y="8"/>
                    <a:pt x="3" y="17"/>
                    <a:pt x="8" y="26"/>
                  </a:cubicBezTo>
                  <a:cubicBezTo>
                    <a:pt x="15" y="36"/>
                    <a:pt x="21" y="40"/>
                    <a:pt x="21" y="40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0" y="28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2"/>
                    <a:pt x="4" y="1"/>
                  </a:cubicBezTo>
                  <a:cubicBezTo>
                    <a:pt x="4" y="0"/>
                    <a:pt x="6" y="0"/>
                    <a:pt x="6" y="3"/>
                  </a:cubicBezTo>
                  <a:cubicBezTo>
                    <a:pt x="6" y="4"/>
                    <a:pt x="5" y="4"/>
                    <a:pt x="5" y="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542">
              <a:extLst>
                <a:ext uri="{FF2B5EF4-FFF2-40B4-BE49-F238E27FC236}">
                  <a16:creationId xmlns:a16="http://schemas.microsoft.com/office/drawing/2014/main" id="{BBA0AB35-42EA-4A4E-8DA1-793D880A3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6681" y="728501"/>
              <a:ext cx="801730" cy="253769"/>
            </a:xfrm>
            <a:custGeom>
              <a:avLst/>
              <a:gdLst>
                <a:gd name="T0" fmla="*/ 29 w 156"/>
                <a:gd name="T1" fmla="*/ 35 h 49"/>
                <a:gd name="T2" fmla="*/ 34 w 156"/>
                <a:gd name="T3" fmla="*/ 35 h 49"/>
                <a:gd name="T4" fmla="*/ 34 w 156"/>
                <a:gd name="T5" fmla="*/ 35 h 49"/>
                <a:gd name="T6" fmla="*/ 71 w 156"/>
                <a:gd name="T7" fmla="*/ 29 h 49"/>
                <a:gd name="T8" fmla="*/ 84 w 156"/>
                <a:gd name="T9" fmla="*/ 26 h 49"/>
                <a:gd name="T10" fmla="*/ 84 w 156"/>
                <a:gd name="T11" fmla="*/ 26 h 49"/>
                <a:gd name="T12" fmla="*/ 90 w 156"/>
                <a:gd name="T13" fmla="*/ 25 h 49"/>
                <a:gd name="T14" fmla="*/ 127 w 156"/>
                <a:gd name="T15" fmla="*/ 18 h 49"/>
                <a:gd name="T16" fmla="*/ 128 w 156"/>
                <a:gd name="T17" fmla="*/ 17 h 49"/>
                <a:gd name="T18" fmla="*/ 145 w 156"/>
                <a:gd name="T19" fmla="*/ 15 h 49"/>
                <a:gd name="T20" fmla="*/ 127 w 156"/>
                <a:gd name="T21" fmla="*/ 30 h 49"/>
                <a:gd name="T22" fmla="*/ 110 w 156"/>
                <a:gd name="T23" fmla="*/ 40 h 49"/>
                <a:gd name="T24" fmla="*/ 110 w 156"/>
                <a:gd name="T25" fmla="*/ 40 h 49"/>
                <a:gd name="T26" fmla="*/ 110 w 156"/>
                <a:gd name="T27" fmla="*/ 40 h 49"/>
                <a:gd name="T28" fmla="*/ 109 w 156"/>
                <a:gd name="T29" fmla="*/ 41 h 49"/>
                <a:gd name="T30" fmla="*/ 108 w 156"/>
                <a:gd name="T31" fmla="*/ 41 h 49"/>
                <a:gd name="T32" fmla="*/ 99 w 156"/>
                <a:gd name="T33" fmla="*/ 43 h 49"/>
                <a:gd name="T34" fmla="*/ 79 w 156"/>
                <a:gd name="T35" fmla="*/ 40 h 49"/>
                <a:gd name="T36" fmla="*/ 74 w 156"/>
                <a:gd name="T37" fmla="*/ 40 h 49"/>
                <a:gd name="T38" fmla="*/ 59 w 156"/>
                <a:gd name="T39" fmla="*/ 47 h 49"/>
                <a:gd name="T40" fmla="*/ 42 w 156"/>
                <a:gd name="T41" fmla="*/ 49 h 49"/>
                <a:gd name="T42" fmla="*/ 42 w 156"/>
                <a:gd name="T43" fmla="*/ 49 h 49"/>
                <a:gd name="T44" fmla="*/ 27 w 156"/>
                <a:gd name="T45" fmla="*/ 47 h 49"/>
                <a:gd name="T46" fmla="*/ 16 w 156"/>
                <a:gd name="T47" fmla="*/ 43 h 49"/>
                <a:gd name="T48" fmla="*/ 19 w 156"/>
                <a:gd name="T49" fmla="*/ 34 h 49"/>
                <a:gd name="T50" fmla="*/ 29 w 156"/>
                <a:gd name="T51" fmla="*/ 3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6" h="49">
                  <a:moveTo>
                    <a:pt x="29" y="35"/>
                  </a:moveTo>
                  <a:cubicBezTo>
                    <a:pt x="31" y="35"/>
                    <a:pt x="32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48" y="35"/>
                    <a:pt x="57" y="37"/>
                    <a:pt x="71" y="29"/>
                  </a:cubicBezTo>
                  <a:cubicBezTo>
                    <a:pt x="71" y="29"/>
                    <a:pt x="77" y="27"/>
                    <a:pt x="84" y="26"/>
                  </a:cubicBezTo>
                  <a:cubicBezTo>
                    <a:pt x="84" y="26"/>
                    <a:pt x="84" y="26"/>
                    <a:pt x="84" y="26"/>
                  </a:cubicBezTo>
                  <a:cubicBezTo>
                    <a:pt x="86" y="26"/>
                    <a:pt x="88" y="26"/>
                    <a:pt x="90" y="25"/>
                  </a:cubicBezTo>
                  <a:cubicBezTo>
                    <a:pt x="99" y="25"/>
                    <a:pt x="117" y="22"/>
                    <a:pt x="127" y="18"/>
                  </a:cubicBezTo>
                  <a:cubicBezTo>
                    <a:pt x="127" y="17"/>
                    <a:pt x="128" y="17"/>
                    <a:pt x="128" y="17"/>
                  </a:cubicBezTo>
                  <a:cubicBezTo>
                    <a:pt x="156" y="0"/>
                    <a:pt x="149" y="11"/>
                    <a:pt x="145" y="15"/>
                  </a:cubicBezTo>
                  <a:cubicBezTo>
                    <a:pt x="140" y="18"/>
                    <a:pt x="134" y="24"/>
                    <a:pt x="127" y="30"/>
                  </a:cubicBezTo>
                  <a:cubicBezTo>
                    <a:pt x="123" y="34"/>
                    <a:pt x="117" y="37"/>
                    <a:pt x="110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08" y="41"/>
                    <a:pt x="108" y="41"/>
                    <a:pt x="108" y="41"/>
                  </a:cubicBezTo>
                  <a:cubicBezTo>
                    <a:pt x="105" y="42"/>
                    <a:pt x="102" y="42"/>
                    <a:pt x="99" y="43"/>
                  </a:cubicBezTo>
                  <a:cubicBezTo>
                    <a:pt x="90" y="44"/>
                    <a:pt x="84" y="43"/>
                    <a:pt x="79" y="40"/>
                  </a:cubicBezTo>
                  <a:cubicBezTo>
                    <a:pt x="78" y="39"/>
                    <a:pt x="75" y="39"/>
                    <a:pt x="74" y="40"/>
                  </a:cubicBezTo>
                  <a:cubicBezTo>
                    <a:pt x="70" y="43"/>
                    <a:pt x="66" y="45"/>
                    <a:pt x="59" y="47"/>
                  </a:cubicBezTo>
                  <a:cubicBezTo>
                    <a:pt x="53" y="48"/>
                    <a:pt x="48" y="49"/>
                    <a:pt x="42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7" y="49"/>
                    <a:pt x="31" y="48"/>
                    <a:pt x="27" y="47"/>
                  </a:cubicBezTo>
                  <a:cubicBezTo>
                    <a:pt x="22" y="46"/>
                    <a:pt x="18" y="45"/>
                    <a:pt x="16" y="43"/>
                  </a:cubicBezTo>
                  <a:cubicBezTo>
                    <a:pt x="0" y="33"/>
                    <a:pt x="7" y="34"/>
                    <a:pt x="19" y="34"/>
                  </a:cubicBezTo>
                  <a:cubicBezTo>
                    <a:pt x="22" y="34"/>
                    <a:pt x="26" y="35"/>
                    <a:pt x="29" y="35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543">
              <a:extLst>
                <a:ext uri="{FF2B5EF4-FFF2-40B4-BE49-F238E27FC236}">
                  <a16:creationId xmlns:a16="http://schemas.microsoft.com/office/drawing/2014/main" id="{1160E24B-58EF-4D2E-9ADD-D9E0B841B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5323" y="878966"/>
              <a:ext cx="397497" cy="103304"/>
            </a:xfrm>
            <a:custGeom>
              <a:avLst/>
              <a:gdLst>
                <a:gd name="T0" fmla="*/ 67 w 77"/>
                <a:gd name="T1" fmla="*/ 0 h 20"/>
                <a:gd name="T2" fmla="*/ 58 w 77"/>
                <a:gd name="T3" fmla="*/ 6 h 20"/>
                <a:gd name="T4" fmla="*/ 49 w 77"/>
                <a:gd name="T5" fmla="*/ 9 h 20"/>
                <a:gd name="T6" fmla="*/ 48 w 77"/>
                <a:gd name="T7" fmla="*/ 9 h 20"/>
                <a:gd name="T8" fmla="*/ 47 w 77"/>
                <a:gd name="T9" fmla="*/ 9 h 20"/>
                <a:gd name="T10" fmla="*/ 46 w 77"/>
                <a:gd name="T11" fmla="*/ 9 h 20"/>
                <a:gd name="T12" fmla="*/ 46 w 77"/>
                <a:gd name="T13" fmla="*/ 9 h 20"/>
                <a:gd name="T14" fmla="*/ 51 w 77"/>
                <a:gd name="T15" fmla="*/ 1 h 20"/>
                <a:gd name="T16" fmla="*/ 46 w 77"/>
                <a:gd name="T17" fmla="*/ 6 h 20"/>
                <a:gd name="T18" fmla="*/ 42 w 77"/>
                <a:gd name="T19" fmla="*/ 8 h 20"/>
                <a:gd name="T20" fmla="*/ 41 w 77"/>
                <a:gd name="T21" fmla="*/ 8 h 20"/>
                <a:gd name="T22" fmla="*/ 30 w 77"/>
                <a:gd name="T23" fmla="*/ 5 h 20"/>
                <a:gd name="T24" fmla="*/ 38 w 77"/>
                <a:gd name="T25" fmla="*/ 8 h 20"/>
                <a:gd name="T26" fmla="*/ 28 w 77"/>
                <a:gd name="T27" fmla="*/ 10 h 20"/>
                <a:gd name="T28" fmla="*/ 25 w 77"/>
                <a:gd name="T29" fmla="*/ 10 h 20"/>
                <a:gd name="T30" fmla="*/ 13 w 77"/>
                <a:gd name="T31" fmla="*/ 9 h 20"/>
                <a:gd name="T32" fmla="*/ 23 w 77"/>
                <a:gd name="T33" fmla="*/ 12 h 20"/>
                <a:gd name="T34" fmla="*/ 25 w 77"/>
                <a:gd name="T35" fmla="*/ 12 h 20"/>
                <a:gd name="T36" fmla="*/ 27 w 77"/>
                <a:gd name="T37" fmla="*/ 12 h 20"/>
                <a:gd name="T38" fmla="*/ 28 w 77"/>
                <a:gd name="T39" fmla="*/ 12 h 20"/>
                <a:gd name="T40" fmla="*/ 20 w 77"/>
                <a:gd name="T41" fmla="*/ 17 h 20"/>
                <a:gd name="T42" fmla="*/ 5 w 77"/>
                <a:gd name="T43" fmla="*/ 20 h 20"/>
                <a:gd name="T44" fmla="*/ 5 w 77"/>
                <a:gd name="T45" fmla="*/ 20 h 20"/>
                <a:gd name="T46" fmla="*/ 22 w 77"/>
                <a:gd name="T47" fmla="*/ 18 h 20"/>
                <a:gd name="T48" fmla="*/ 37 w 77"/>
                <a:gd name="T49" fmla="*/ 11 h 20"/>
                <a:gd name="T50" fmla="*/ 40 w 77"/>
                <a:gd name="T51" fmla="*/ 10 h 20"/>
                <a:gd name="T52" fmla="*/ 42 w 77"/>
                <a:gd name="T53" fmla="*/ 11 h 20"/>
                <a:gd name="T54" fmla="*/ 56 w 77"/>
                <a:gd name="T55" fmla="*/ 14 h 20"/>
                <a:gd name="T56" fmla="*/ 62 w 77"/>
                <a:gd name="T57" fmla="*/ 14 h 20"/>
                <a:gd name="T58" fmla="*/ 71 w 77"/>
                <a:gd name="T59" fmla="*/ 12 h 20"/>
                <a:gd name="T60" fmla="*/ 72 w 77"/>
                <a:gd name="T61" fmla="*/ 12 h 20"/>
                <a:gd name="T62" fmla="*/ 73 w 77"/>
                <a:gd name="T63" fmla="*/ 11 h 20"/>
                <a:gd name="T64" fmla="*/ 73 w 77"/>
                <a:gd name="T65" fmla="*/ 11 h 20"/>
                <a:gd name="T66" fmla="*/ 73 w 77"/>
                <a:gd name="T67" fmla="*/ 11 h 20"/>
                <a:gd name="T68" fmla="*/ 76 w 77"/>
                <a:gd name="T69" fmla="*/ 9 h 20"/>
                <a:gd name="T70" fmla="*/ 76 w 77"/>
                <a:gd name="T71" fmla="*/ 9 h 20"/>
                <a:gd name="T72" fmla="*/ 57 w 77"/>
                <a:gd name="T73" fmla="*/ 13 h 20"/>
                <a:gd name="T74" fmla="*/ 52 w 77"/>
                <a:gd name="T75" fmla="*/ 12 h 20"/>
                <a:gd name="T76" fmla="*/ 65 w 77"/>
                <a:gd name="T77" fmla="*/ 3 h 20"/>
                <a:gd name="T78" fmla="*/ 67 w 77"/>
                <a:gd name="T7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7" h="20">
                  <a:moveTo>
                    <a:pt x="67" y="0"/>
                  </a:moveTo>
                  <a:cubicBezTo>
                    <a:pt x="66" y="0"/>
                    <a:pt x="63" y="2"/>
                    <a:pt x="58" y="6"/>
                  </a:cubicBezTo>
                  <a:cubicBezTo>
                    <a:pt x="54" y="9"/>
                    <a:pt x="51" y="9"/>
                    <a:pt x="49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3" y="9"/>
                    <a:pt x="51" y="6"/>
                    <a:pt x="51" y="1"/>
                  </a:cubicBezTo>
                  <a:cubicBezTo>
                    <a:pt x="50" y="3"/>
                    <a:pt x="49" y="4"/>
                    <a:pt x="46" y="6"/>
                  </a:cubicBezTo>
                  <a:cubicBezTo>
                    <a:pt x="43" y="6"/>
                    <a:pt x="43" y="7"/>
                    <a:pt x="42" y="8"/>
                  </a:cubicBezTo>
                  <a:cubicBezTo>
                    <a:pt x="42" y="8"/>
                    <a:pt x="41" y="8"/>
                    <a:pt x="41" y="8"/>
                  </a:cubicBezTo>
                  <a:cubicBezTo>
                    <a:pt x="39" y="8"/>
                    <a:pt x="34" y="6"/>
                    <a:pt x="30" y="5"/>
                  </a:cubicBezTo>
                  <a:cubicBezTo>
                    <a:pt x="33" y="9"/>
                    <a:pt x="38" y="7"/>
                    <a:pt x="38" y="8"/>
                  </a:cubicBezTo>
                  <a:cubicBezTo>
                    <a:pt x="37" y="9"/>
                    <a:pt x="37" y="10"/>
                    <a:pt x="28" y="10"/>
                  </a:cubicBezTo>
                  <a:cubicBezTo>
                    <a:pt x="27" y="10"/>
                    <a:pt x="26" y="10"/>
                    <a:pt x="25" y="10"/>
                  </a:cubicBezTo>
                  <a:cubicBezTo>
                    <a:pt x="21" y="10"/>
                    <a:pt x="19" y="10"/>
                    <a:pt x="13" y="9"/>
                  </a:cubicBezTo>
                  <a:cubicBezTo>
                    <a:pt x="17" y="11"/>
                    <a:pt x="21" y="12"/>
                    <a:pt x="23" y="12"/>
                  </a:cubicBezTo>
                  <a:cubicBezTo>
                    <a:pt x="24" y="12"/>
                    <a:pt x="25" y="12"/>
                    <a:pt x="25" y="12"/>
                  </a:cubicBezTo>
                  <a:cubicBezTo>
                    <a:pt x="26" y="12"/>
                    <a:pt x="26" y="12"/>
                    <a:pt x="27" y="12"/>
                  </a:cubicBezTo>
                  <a:cubicBezTo>
                    <a:pt x="27" y="12"/>
                    <a:pt x="28" y="12"/>
                    <a:pt x="28" y="12"/>
                  </a:cubicBezTo>
                  <a:cubicBezTo>
                    <a:pt x="30" y="13"/>
                    <a:pt x="26" y="15"/>
                    <a:pt x="20" y="17"/>
                  </a:cubicBezTo>
                  <a:cubicBezTo>
                    <a:pt x="13" y="19"/>
                    <a:pt x="0" y="19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1" y="20"/>
                    <a:pt x="16" y="19"/>
                    <a:pt x="22" y="18"/>
                  </a:cubicBezTo>
                  <a:cubicBezTo>
                    <a:pt x="29" y="16"/>
                    <a:pt x="33" y="14"/>
                    <a:pt x="37" y="11"/>
                  </a:cubicBezTo>
                  <a:cubicBezTo>
                    <a:pt x="38" y="11"/>
                    <a:pt x="39" y="10"/>
                    <a:pt x="40" y="10"/>
                  </a:cubicBezTo>
                  <a:cubicBezTo>
                    <a:pt x="41" y="10"/>
                    <a:pt x="42" y="10"/>
                    <a:pt x="42" y="11"/>
                  </a:cubicBezTo>
                  <a:cubicBezTo>
                    <a:pt x="46" y="13"/>
                    <a:pt x="50" y="14"/>
                    <a:pt x="56" y="14"/>
                  </a:cubicBezTo>
                  <a:cubicBezTo>
                    <a:pt x="58" y="14"/>
                    <a:pt x="60" y="14"/>
                    <a:pt x="62" y="14"/>
                  </a:cubicBezTo>
                  <a:cubicBezTo>
                    <a:pt x="65" y="13"/>
                    <a:pt x="68" y="13"/>
                    <a:pt x="71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5" y="10"/>
                    <a:pt x="77" y="9"/>
                    <a:pt x="76" y="9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1" y="10"/>
                    <a:pt x="63" y="13"/>
                    <a:pt x="57" y="13"/>
                  </a:cubicBezTo>
                  <a:cubicBezTo>
                    <a:pt x="55" y="13"/>
                    <a:pt x="53" y="13"/>
                    <a:pt x="52" y="12"/>
                  </a:cubicBezTo>
                  <a:cubicBezTo>
                    <a:pt x="46" y="9"/>
                    <a:pt x="54" y="13"/>
                    <a:pt x="65" y="3"/>
                  </a:cubicBezTo>
                  <a:cubicBezTo>
                    <a:pt x="66" y="1"/>
                    <a:pt x="67" y="0"/>
                    <a:pt x="67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544">
              <a:extLst>
                <a:ext uri="{FF2B5EF4-FFF2-40B4-BE49-F238E27FC236}">
                  <a16:creationId xmlns:a16="http://schemas.microsoft.com/office/drawing/2014/main" id="{2C5D90A6-FD12-41CF-8541-A9B25951B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8328" y="438801"/>
              <a:ext cx="136990" cy="71864"/>
            </a:xfrm>
            <a:custGeom>
              <a:avLst/>
              <a:gdLst>
                <a:gd name="T0" fmla="*/ 11 w 27"/>
                <a:gd name="T1" fmla="*/ 0 h 14"/>
                <a:gd name="T2" fmla="*/ 4 w 27"/>
                <a:gd name="T3" fmla="*/ 1 h 14"/>
                <a:gd name="T4" fmla="*/ 3 w 27"/>
                <a:gd name="T5" fmla="*/ 2 h 14"/>
                <a:gd name="T6" fmla="*/ 2 w 27"/>
                <a:gd name="T7" fmla="*/ 2 h 14"/>
                <a:gd name="T8" fmla="*/ 1 w 27"/>
                <a:gd name="T9" fmla="*/ 2 h 14"/>
                <a:gd name="T10" fmla="*/ 0 w 27"/>
                <a:gd name="T11" fmla="*/ 2 h 14"/>
                <a:gd name="T12" fmla="*/ 0 w 27"/>
                <a:gd name="T13" fmla="*/ 2 h 14"/>
                <a:gd name="T14" fmla="*/ 0 w 27"/>
                <a:gd name="T15" fmla="*/ 2 h 14"/>
                <a:gd name="T16" fmla="*/ 1 w 27"/>
                <a:gd name="T17" fmla="*/ 2 h 14"/>
                <a:gd name="T18" fmla="*/ 3 w 27"/>
                <a:gd name="T19" fmla="*/ 2 h 14"/>
                <a:gd name="T20" fmla="*/ 4 w 27"/>
                <a:gd name="T21" fmla="*/ 1 h 14"/>
                <a:gd name="T22" fmla="*/ 11 w 27"/>
                <a:gd name="T23" fmla="*/ 0 h 14"/>
                <a:gd name="T24" fmla="*/ 15 w 27"/>
                <a:gd name="T25" fmla="*/ 2 h 14"/>
                <a:gd name="T26" fmla="*/ 16 w 27"/>
                <a:gd name="T27" fmla="*/ 4 h 14"/>
                <a:gd name="T28" fmla="*/ 25 w 27"/>
                <a:gd name="T29" fmla="*/ 9 h 14"/>
                <a:gd name="T30" fmla="*/ 25 w 27"/>
                <a:gd name="T31" fmla="*/ 9 h 14"/>
                <a:gd name="T32" fmla="*/ 27 w 27"/>
                <a:gd name="T33" fmla="*/ 14 h 14"/>
                <a:gd name="T34" fmla="*/ 27 w 27"/>
                <a:gd name="T35" fmla="*/ 14 h 14"/>
                <a:gd name="T36" fmla="*/ 27 w 27"/>
                <a:gd name="T37" fmla="*/ 14 h 14"/>
                <a:gd name="T38" fmla="*/ 25 w 27"/>
                <a:gd name="T39" fmla="*/ 9 h 14"/>
                <a:gd name="T40" fmla="*/ 25 w 27"/>
                <a:gd name="T41" fmla="*/ 9 h 14"/>
                <a:gd name="T42" fmla="*/ 16 w 27"/>
                <a:gd name="T43" fmla="*/ 4 h 14"/>
                <a:gd name="T44" fmla="*/ 15 w 27"/>
                <a:gd name="T45" fmla="*/ 2 h 14"/>
                <a:gd name="T46" fmla="*/ 11 w 27"/>
                <a:gd name="T4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" h="14">
                  <a:moveTo>
                    <a:pt x="11" y="0"/>
                  </a:moveTo>
                  <a:cubicBezTo>
                    <a:pt x="9" y="0"/>
                    <a:pt x="6" y="0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0"/>
                    <a:pt x="9" y="0"/>
                    <a:pt x="11" y="0"/>
                  </a:cubicBezTo>
                  <a:cubicBezTo>
                    <a:pt x="14" y="0"/>
                    <a:pt x="15" y="1"/>
                    <a:pt x="15" y="2"/>
                  </a:cubicBezTo>
                  <a:cubicBezTo>
                    <a:pt x="15" y="3"/>
                    <a:pt x="16" y="4"/>
                    <a:pt x="16" y="4"/>
                  </a:cubicBezTo>
                  <a:cubicBezTo>
                    <a:pt x="17" y="8"/>
                    <a:pt x="22" y="5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11"/>
                    <a:pt x="27" y="13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3"/>
                    <a:pt x="26" y="11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2" y="5"/>
                    <a:pt x="17" y="8"/>
                    <a:pt x="16" y="4"/>
                  </a:cubicBezTo>
                  <a:cubicBezTo>
                    <a:pt x="16" y="4"/>
                    <a:pt x="15" y="3"/>
                    <a:pt x="15" y="2"/>
                  </a:cubicBezTo>
                  <a:cubicBezTo>
                    <a:pt x="15" y="1"/>
                    <a:pt x="14" y="0"/>
                    <a:pt x="1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545">
              <a:extLst>
                <a:ext uri="{FF2B5EF4-FFF2-40B4-BE49-F238E27FC236}">
                  <a16:creationId xmlns:a16="http://schemas.microsoft.com/office/drawing/2014/main" id="{14DF9DE9-4F66-41BE-BE08-0024023C31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92396" y="438801"/>
              <a:ext cx="195380" cy="154956"/>
            </a:xfrm>
            <a:custGeom>
              <a:avLst/>
              <a:gdLst>
                <a:gd name="T0" fmla="*/ 17 w 38"/>
                <a:gd name="T1" fmla="*/ 25 h 30"/>
                <a:gd name="T2" fmla="*/ 14 w 38"/>
                <a:gd name="T3" fmla="*/ 27 h 30"/>
                <a:gd name="T4" fmla="*/ 14 w 38"/>
                <a:gd name="T5" fmla="*/ 27 h 30"/>
                <a:gd name="T6" fmla="*/ 17 w 38"/>
                <a:gd name="T7" fmla="*/ 25 h 30"/>
                <a:gd name="T8" fmla="*/ 29 w 38"/>
                <a:gd name="T9" fmla="*/ 13 h 30"/>
                <a:gd name="T10" fmla="*/ 28 w 38"/>
                <a:gd name="T11" fmla="*/ 13 h 30"/>
                <a:gd name="T12" fmla="*/ 29 w 38"/>
                <a:gd name="T13" fmla="*/ 13 h 30"/>
                <a:gd name="T14" fmla="*/ 29 w 38"/>
                <a:gd name="T15" fmla="*/ 13 h 30"/>
                <a:gd name="T16" fmla="*/ 29 w 38"/>
                <a:gd name="T17" fmla="*/ 13 h 30"/>
                <a:gd name="T18" fmla="*/ 29 w 38"/>
                <a:gd name="T19" fmla="*/ 13 h 30"/>
                <a:gd name="T20" fmla="*/ 11 w 38"/>
                <a:gd name="T21" fmla="*/ 5 h 30"/>
                <a:gd name="T22" fmla="*/ 10 w 38"/>
                <a:gd name="T23" fmla="*/ 6 h 30"/>
                <a:gd name="T24" fmla="*/ 11 w 38"/>
                <a:gd name="T25" fmla="*/ 5 h 30"/>
                <a:gd name="T26" fmla="*/ 18 w 38"/>
                <a:gd name="T27" fmla="*/ 0 h 30"/>
                <a:gd name="T28" fmla="*/ 11 w 38"/>
                <a:gd name="T29" fmla="*/ 1 h 30"/>
                <a:gd name="T30" fmla="*/ 10 w 38"/>
                <a:gd name="T31" fmla="*/ 2 h 30"/>
                <a:gd name="T32" fmla="*/ 8 w 38"/>
                <a:gd name="T33" fmla="*/ 2 h 30"/>
                <a:gd name="T34" fmla="*/ 7 w 38"/>
                <a:gd name="T35" fmla="*/ 2 h 30"/>
                <a:gd name="T36" fmla="*/ 7 w 38"/>
                <a:gd name="T37" fmla="*/ 2 h 30"/>
                <a:gd name="T38" fmla="*/ 0 w 38"/>
                <a:gd name="T39" fmla="*/ 11 h 30"/>
                <a:gd name="T40" fmla="*/ 10 w 38"/>
                <a:gd name="T41" fmla="*/ 4 h 30"/>
                <a:gd name="T42" fmla="*/ 11 w 38"/>
                <a:gd name="T43" fmla="*/ 5 h 30"/>
                <a:gd name="T44" fmla="*/ 11 w 38"/>
                <a:gd name="T45" fmla="*/ 5 h 30"/>
                <a:gd name="T46" fmla="*/ 11 w 38"/>
                <a:gd name="T47" fmla="*/ 5 h 30"/>
                <a:gd name="T48" fmla="*/ 14 w 38"/>
                <a:gd name="T49" fmla="*/ 5 h 30"/>
                <a:gd name="T50" fmla="*/ 2 w 38"/>
                <a:gd name="T51" fmla="*/ 16 h 30"/>
                <a:gd name="T52" fmla="*/ 4 w 38"/>
                <a:gd name="T53" fmla="*/ 11 h 30"/>
                <a:gd name="T54" fmla="*/ 2 w 38"/>
                <a:gd name="T55" fmla="*/ 16 h 30"/>
                <a:gd name="T56" fmla="*/ 14 w 38"/>
                <a:gd name="T57" fmla="*/ 5 h 30"/>
                <a:gd name="T58" fmla="*/ 18 w 38"/>
                <a:gd name="T59" fmla="*/ 3 h 30"/>
                <a:gd name="T60" fmla="*/ 22 w 38"/>
                <a:gd name="T61" fmla="*/ 7 h 30"/>
                <a:gd name="T62" fmla="*/ 16 w 38"/>
                <a:gd name="T63" fmla="*/ 16 h 30"/>
                <a:gd name="T64" fmla="*/ 25 w 38"/>
                <a:gd name="T65" fmla="*/ 10 h 30"/>
                <a:gd name="T66" fmla="*/ 26 w 38"/>
                <a:gd name="T67" fmla="*/ 10 h 30"/>
                <a:gd name="T68" fmla="*/ 26 w 38"/>
                <a:gd name="T69" fmla="*/ 11 h 30"/>
                <a:gd name="T70" fmla="*/ 26 w 38"/>
                <a:gd name="T71" fmla="*/ 10 h 30"/>
                <a:gd name="T72" fmla="*/ 29 w 38"/>
                <a:gd name="T73" fmla="*/ 13 h 30"/>
                <a:gd name="T74" fmla="*/ 29 w 38"/>
                <a:gd name="T75" fmla="*/ 13 h 30"/>
                <a:gd name="T76" fmla="*/ 29 w 38"/>
                <a:gd name="T77" fmla="*/ 13 h 30"/>
                <a:gd name="T78" fmla="*/ 29 w 38"/>
                <a:gd name="T79" fmla="*/ 13 h 30"/>
                <a:gd name="T80" fmla="*/ 30 w 38"/>
                <a:gd name="T81" fmla="*/ 15 h 30"/>
                <a:gd name="T82" fmla="*/ 29 w 38"/>
                <a:gd name="T83" fmla="*/ 13 h 30"/>
                <a:gd name="T84" fmla="*/ 32 w 38"/>
                <a:gd name="T85" fmla="*/ 14 h 30"/>
                <a:gd name="T86" fmla="*/ 32 w 38"/>
                <a:gd name="T87" fmla="*/ 14 h 30"/>
                <a:gd name="T88" fmla="*/ 32 w 38"/>
                <a:gd name="T89" fmla="*/ 14 h 30"/>
                <a:gd name="T90" fmla="*/ 33 w 38"/>
                <a:gd name="T91" fmla="*/ 15 h 30"/>
                <a:gd name="T92" fmla="*/ 33 w 38"/>
                <a:gd name="T93" fmla="*/ 15 h 30"/>
                <a:gd name="T94" fmla="*/ 33 w 38"/>
                <a:gd name="T95" fmla="*/ 15 h 30"/>
                <a:gd name="T96" fmla="*/ 34 w 38"/>
                <a:gd name="T97" fmla="*/ 30 h 30"/>
                <a:gd name="T98" fmla="*/ 34 w 38"/>
                <a:gd name="T99" fmla="*/ 14 h 30"/>
                <a:gd name="T100" fmla="*/ 34 w 38"/>
                <a:gd name="T101" fmla="*/ 14 h 30"/>
                <a:gd name="T102" fmla="*/ 32 w 38"/>
                <a:gd name="T103" fmla="*/ 9 h 30"/>
                <a:gd name="T104" fmla="*/ 32 w 38"/>
                <a:gd name="T105" fmla="*/ 9 h 30"/>
                <a:gd name="T106" fmla="*/ 23 w 38"/>
                <a:gd name="T107" fmla="*/ 4 h 30"/>
                <a:gd name="T108" fmla="*/ 22 w 38"/>
                <a:gd name="T109" fmla="*/ 2 h 30"/>
                <a:gd name="T110" fmla="*/ 18 w 38"/>
                <a:gd name="T1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8" h="30">
                  <a:moveTo>
                    <a:pt x="17" y="25"/>
                  </a:moveTo>
                  <a:cubicBezTo>
                    <a:pt x="16" y="26"/>
                    <a:pt x="15" y="26"/>
                    <a:pt x="14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5" y="27"/>
                    <a:pt x="16" y="26"/>
                    <a:pt x="17" y="25"/>
                  </a:cubicBezTo>
                  <a:moveTo>
                    <a:pt x="29" y="13"/>
                  </a:move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moveTo>
                    <a:pt x="11" y="5"/>
                  </a:moveTo>
                  <a:cubicBezTo>
                    <a:pt x="11" y="5"/>
                    <a:pt x="10" y="5"/>
                    <a:pt x="10" y="6"/>
                  </a:cubicBezTo>
                  <a:cubicBezTo>
                    <a:pt x="10" y="5"/>
                    <a:pt x="11" y="5"/>
                    <a:pt x="11" y="5"/>
                  </a:cubicBezTo>
                  <a:moveTo>
                    <a:pt x="18" y="0"/>
                  </a:moveTo>
                  <a:cubicBezTo>
                    <a:pt x="16" y="0"/>
                    <a:pt x="13" y="0"/>
                    <a:pt x="11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3" y="5"/>
                    <a:pt x="0" y="9"/>
                    <a:pt x="0" y="11"/>
                  </a:cubicBezTo>
                  <a:cubicBezTo>
                    <a:pt x="1" y="8"/>
                    <a:pt x="8" y="4"/>
                    <a:pt x="10" y="4"/>
                  </a:cubicBezTo>
                  <a:cubicBezTo>
                    <a:pt x="10" y="4"/>
                    <a:pt x="11" y="4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7" y="9"/>
                    <a:pt x="4" y="13"/>
                    <a:pt x="2" y="16"/>
                  </a:cubicBezTo>
                  <a:cubicBezTo>
                    <a:pt x="2" y="14"/>
                    <a:pt x="3" y="12"/>
                    <a:pt x="4" y="11"/>
                  </a:cubicBezTo>
                  <a:cubicBezTo>
                    <a:pt x="2" y="13"/>
                    <a:pt x="0" y="15"/>
                    <a:pt x="2" y="16"/>
                  </a:cubicBezTo>
                  <a:cubicBezTo>
                    <a:pt x="4" y="13"/>
                    <a:pt x="7" y="9"/>
                    <a:pt x="14" y="5"/>
                  </a:cubicBezTo>
                  <a:cubicBezTo>
                    <a:pt x="16" y="4"/>
                    <a:pt x="17" y="3"/>
                    <a:pt x="18" y="3"/>
                  </a:cubicBezTo>
                  <a:cubicBezTo>
                    <a:pt x="20" y="3"/>
                    <a:pt x="21" y="5"/>
                    <a:pt x="22" y="7"/>
                  </a:cubicBezTo>
                  <a:cubicBezTo>
                    <a:pt x="23" y="10"/>
                    <a:pt x="18" y="14"/>
                    <a:pt x="16" y="16"/>
                  </a:cubicBezTo>
                  <a:cubicBezTo>
                    <a:pt x="19" y="16"/>
                    <a:pt x="23" y="10"/>
                    <a:pt x="25" y="10"/>
                  </a:cubicBezTo>
                  <a:cubicBezTo>
                    <a:pt x="25" y="10"/>
                    <a:pt x="25" y="10"/>
                    <a:pt x="26" y="10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0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30" y="14"/>
                    <a:pt x="30" y="15"/>
                  </a:cubicBezTo>
                  <a:cubicBezTo>
                    <a:pt x="30" y="14"/>
                    <a:pt x="29" y="13"/>
                    <a:pt x="29" y="13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5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5" y="19"/>
                    <a:pt x="35" y="26"/>
                    <a:pt x="34" y="30"/>
                  </a:cubicBezTo>
                  <a:cubicBezTo>
                    <a:pt x="38" y="24"/>
                    <a:pt x="34" y="14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13"/>
                    <a:pt x="33" y="11"/>
                    <a:pt x="32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29" y="5"/>
                    <a:pt x="24" y="8"/>
                    <a:pt x="23" y="4"/>
                  </a:cubicBezTo>
                  <a:cubicBezTo>
                    <a:pt x="23" y="4"/>
                    <a:pt x="22" y="3"/>
                    <a:pt x="22" y="2"/>
                  </a:cubicBezTo>
                  <a:cubicBezTo>
                    <a:pt x="22" y="1"/>
                    <a:pt x="21" y="0"/>
                    <a:pt x="1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546">
              <a:extLst>
                <a:ext uri="{FF2B5EF4-FFF2-40B4-BE49-F238E27FC236}">
                  <a16:creationId xmlns:a16="http://schemas.microsoft.com/office/drawing/2014/main" id="{AAA19855-652D-4834-AD3F-6B08417DA1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4265" y="418589"/>
              <a:ext cx="256015" cy="175168"/>
            </a:xfrm>
            <a:custGeom>
              <a:avLst/>
              <a:gdLst>
                <a:gd name="T0" fmla="*/ 24 w 50"/>
                <a:gd name="T1" fmla="*/ 0 h 34"/>
                <a:gd name="T2" fmla="*/ 21 w 50"/>
                <a:gd name="T3" fmla="*/ 2 h 34"/>
                <a:gd name="T4" fmla="*/ 18 w 50"/>
                <a:gd name="T5" fmla="*/ 5 h 34"/>
                <a:gd name="T6" fmla="*/ 18 w 50"/>
                <a:gd name="T7" fmla="*/ 5 h 34"/>
                <a:gd name="T8" fmla="*/ 14 w 50"/>
                <a:gd name="T9" fmla="*/ 3 h 34"/>
                <a:gd name="T10" fmla="*/ 12 w 50"/>
                <a:gd name="T11" fmla="*/ 3 h 34"/>
                <a:gd name="T12" fmla="*/ 9 w 50"/>
                <a:gd name="T13" fmla="*/ 4 h 34"/>
                <a:gd name="T14" fmla="*/ 3 w 50"/>
                <a:gd name="T15" fmla="*/ 14 h 34"/>
                <a:gd name="T16" fmla="*/ 3 w 50"/>
                <a:gd name="T17" fmla="*/ 14 h 34"/>
                <a:gd name="T18" fmla="*/ 3 w 50"/>
                <a:gd name="T19" fmla="*/ 14 h 34"/>
                <a:gd name="T20" fmla="*/ 3 w 50"/>
                <a:gd name="T21" fmla="*/ 14 h 34"/>
                <a:gd name="T22" fmla="*/ 4 w 50"/>
                <a:gd name="T23" fmla="*/ 31 h 34"/>
                <a:gd name="T24" fmla="*/ 12 w 50"/>
                <a:gd name="T25" fmla="*/ 9 h 34"/>
                <a:gd name="T26" fmla="*/ 13 w 50"/>
                <a:gd name="T27" fmla="*/ 9 h 34"/>
                <a:gd name="T28" fmla="*/ 15 w 50"/>
                <a:gd name="T29" fmla="*/ 34 h 34"/>
                <a:gd name="T30" fmla="*/ 15 w 50"/>
                <a:gd name="T31" fmla="*/ 9 h 34"/>
                <a:gd name="T32" fmla="*/ 15 w 50"/>
                <a:gd name="T33" fmla="*/ 9 h 34"/>
                <a:gd name="T34" fmla="*/ 22 w 50"/>
                <a:gd name="T35" fmla="*/ 24 h 34"/>
                <a:gd name="T36" fmla="*/ 19 w 50"/>
                <a:gd name="T37" fmla="*/ 9 h 34"/>
                <a:gd name="T38" fmla="*/ 26 w 50"/>
                <a:gd name="T39" fmla="*/ 23 h 34"/>
                <a:gd name="T40" fmla="*/ 23 w 50"/>
                <a:gd name="T41" fmla="*/ 8 h 34"/>
                <a:gd name="T42" fmla="*/ 24 w 50"/>
                <a:gd name="T43" fmla="*/ 8 h 34"/>
                <a:gd name="T44" fmla="*/ 32 w 50"/>
                <a:gd name="T45" fmla="*/ 27 h 34"/>
                <a:gd name="T46" fmla="*/ 27 w 50"/>
                <a:gd name="T47" fmla="*/ 6 h 34"/>
                <a:gd name="T48" fmla="*/ 27 w 50"/>
                <a:gd name="T49" fmla="*/ 6 h 34"/>
                <a:gd name="T50" fmla="*/ 40 w 50"/>
                <a:gd name="T51" fmla="*/ 25 h 34"/>
                <a:gd name="T52" fmla="*/ 29 w 50"/>
                <a:gd name="T53" fmla="*/ 3 h 34"/>
                <a:gd name="T54" fmla="*/ 32 w 50"/>
                <a:gd name="T55" fmla="*/ 5 h 34"/>
                <a:gd name="T56" fmla="*/ 50 w 50"/>
                <a:gd name="T57" fmla="*/ 21 h 34"/>
                <a:gd name="T58" fmla="*/ 40 w 50"/>
                <a:gd name="T59" fmla="*/ 8 h 34"/>
                <a:gd name="T60" fmla="*/ 40 w 50"/>
                <a:gd name="T61" fmla="*/ 8 h 34"/>
                <a:gd name="T62" fmla="*/ 40 w 50"/>
                <a:gd name="T63" fmla="*/ 8 h 34"/>
                <a:gd name="T64" fmla="*/ 25 w 50"/>
                <a:gd name="T65" fmla="*/ 0 h 34"/>
                <a:gd name="T66" fmla="*/ 24 w 50"/>
                <a:gd name="T6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0" h="34">
                  <a:moveTo>
                    <a:pt x="24" y="0"/>
                  </a:moveTo>
                  <a:cubicBezTo>
                    <a:pt x="23" y="0"/>
                    <a:pt x="21" y="1"/>
                    <a:pt x="21" y="2"/>
                  </a:cubicBezTo>
                  <a:cubicBezTo>
                    <a:pt x="20" y="3"/>
                    <a:pt x="19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6" y="5"/>
                    <a:pt x="15" y="4"/>
                    <a:pt x="14" y="3"/>
                  </a:cubicBezTo>
                  <a:cubicBezTo>
                    <a:pt x="13" y="3"/>
                    <a:pt x="13" y="3"/>
                    <a:pt x="12" y="3"/>
                  </a:cubicBezTo>
                  <a:cubicBezTo>
                    <a:pt x="11" y="3"/>
                    <a:pt x="10" y="3"/>
                    <a:pt x="9" y="4"/>
                  </a:cubicBezTo>
                  <a:cubicBezTo>
                    <a:pt x="7" y="6"/>
                    <a:pt x="5" y="10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25"/>
                    <a:pt x="2" y="27"/>
                    <a:pt x="4" y="31"/>
                  </a:cubicBezTo>
                  <a:cubicBezTo>
                    <a:pt x="1" y="17"/>
                    <a:pt x="9" y="9"/>
                    <a:pt x="12" y="9"/>
                  </a:cubicBezTo>
                  <a:cubicBezTo>
                    <a:pt x="12" y="9"/>
                    <a:pt x="12" y="9"/>
                    <a:pt x="13" y="9"/>
                  </a:cubicBezTo>
                  <a:cubicBezTo>
                    <a:pt x="9" y="13"/>
                    <a:pt x="7" y="26"/>
                    <a:pt x="15" y="34"/>
                  </a:cubicBezTo>
                  <a:cubicBezTo>
                    <a:pt x="11" y="29"/>
                    <a:pt x="12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9" y="10"/>
                    <a:pt x="19" y="18"/>
                    <a:pt x="22" y="24"/>
                  </a:cubicBezTo>
                  <a:cubicBezTo>
                    <a:pt x="22" y="19"/>
                    <a:pt x="19" y="11"/>
                    <a:pt x="19" y="9"/>
                  </a:cubicBezTo>
                  <a:cubicBezTo>
                    <a:pt x="22" y="9"/>
                    <a:pt x="25" y="20"/>
                    <a:pt x="26" y="23"/>
                  </a:cubicBezTo>
                  <a:cubicBezTo>
                    <a:pt x="27" y="16"/>
                    <a:pt x="21" y="8"/>
                    <a:pt x="23" y="8"/>
                  </a:cubicBezTo>
                  <a:cubicBezTo>
                    <a:pt x="23" y="8"/>
                    <a:pt x="24" y="8"/>
                    <a:pt x="24" y="8"/>
                  </a:cubicBezTo>
                  <a:cubicBezTo>
                    <a:pt x="26" y="9"/>
                    <a:pt x="32" y="22"/>
                    <a:pt x="32" y="27"/>
                  </a:cubicBezTo>
                  <a:cubicBezTo>
                    <a:pt x="36" y="21"/>
                    <a:pt x="25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30" y="7"/>
                    <a:pt x="40" y="18"/>
                    <a:pt x="40" y="25"/>
                  </a:cubicBezTo>
                  <a:cubicBezTo>
                    <a:pt x="43" y="14"/>
                    <a:pt x="28" y="3"/>
                    <a:pt x="29" y="3"/>
                  </a:cubicBezTo>
                  <a:cubicBezTo>
                    <a:pt x="29" y="3"/>
                    <a:pt x="30" y="4"/>
                    <a:pt x="32" y="5"/>
                  </a:cubicBezTo>
                  <a:cubicBezTo>
                    <a:pt x="42" y="9"/>
                    <a:pt x="44" y="15"/>
                    <a:pt x="50" y="21"/>
                  </a:cubicBezTo>
                  <a:cubicBezTo>
                    <a:pt x="48" y="15"/>
                    <a:pt x="41" y="9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4" y="3"/>
                    <a:pt x="29" y="1"/>
                    <a:pt x="25" y="0"/>
                  </a:cubicBezTo>
                  <a:cubicBezTo>
                    <a:pt x="25" y="0"/>
                    <a:pt x="24" y="0"/>
                    <a:pt x="24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547">
              <a:extLst>
                <a:ext uri="{FF2B5EF4-FFF2-40B4-BE49-F238E27FC236}">
                  <a16:creationId xmlns:a16="http://schemas.microsoft.com/office/drawing/2014/main" id="{D1709850-E31E-4630-96E7-B1F41F46C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9308" y="569054"/>
              <a:ext cx="123516" cy="179659"/>
            </a:xfrm>
            <a:custGeom>
              <a:avLst/>
              <a:gdLst>
                <a:gd name="T0" fmla="*/ 7 w 24"/>
                <a:gd name="T1" fmla="*/ 0 h 35"/>
                <a:gd name="T2" fmla="*/ 6 w 24"/>
                <a:gd name="T3" fmla="*/ 1 h 35"/>
                <a:gd name="T4" fmla="*/ 2 w 24"/>
                <a:gd name="T5" fmla="*/ 4 h 35"/>
                <a:gd name="T6" fmla="*/ 0 w 24"/>
                <a:gd name="T7" fmla="*/ 14 h 35"/>
                <a:gd name="T8" fmla="*/ 4 w 24"/>
                <a:gd name="T9" fmla="*/ 32 h 35"/>
                <a:gd name="T10" fmla="*/ 5 w 24"/>
                <a:gd name="T11" fmla="*/ 35 h 35"/>
                <a:gd name="T12" fmla="*/ 2 w 24"/>
                <a:gd name="T13" fmla="*/ 12 h 35"/>
                <a:gd name="T14" fmla="*/ 4 w 24"/>
                <a:gd name="T15" fmla="*/ 16 h 35"/>
                <a:gd name="T16" fmla="*/ 12 w 24"/>
                <a:gd name="T17" fmla="*/ 32 h 35"/>
                <a:gd name="T18" fmla="*/ 11 w 24"/>
                <a:gd name="T19" fmla="*/ 30 h 35"/>
                <a:gd name="T20" fmla="*/ 5 w 24"/>
                <a:gd name="T21" fmla="*/ 6 h 35"/>
                <a:gd name="T22" fmla="*/ 5 w 24"/>
                <a:gd name="T23" fmla="*/ 6 h 35"/>
                <a:gd name="T24" fmla="*/ 8 w 24"/>
                <a:gd name="T25" fmla="*/ 13 h 35"/>
                <a:gd name="T26" fmla="*/ 12 w 24"/>
                <a:gd name="T27" fmla="*/ 20 h 35"/>
                <a:gd name="T28" fmla="*/ 12 w 24"/>
                <a:gd name="T29" fmla="*/ 20 h 35"/>
                <a:gd name="T30" fmla="*/ 7 w 24"/>
                <a:gd name="T31" fmla="*/ 5 h 35"/>
                <a:gd name="T32" fmla="*/ 7 w 24"/>
                <a:gd name="T33" fmla="*/ 5 h 35"/>
                <a:gd name="T34" fmla="*/ 20 w 24"/>
                <a:gd name="T35" fmla="*/ 25 h 35"/>
                <a:gd name="T36" fmla="*/ 20 w 24"/>
                <a:gd name="T37" fmla="*/ 25 h 35"/>
                <a:gd name="T38" fmla="*/ 9 w 24"/>
                <a:gd name="T39" fmla="*/ 4 h 35"/>
                <a:gd name="T40" fmla="*/ 10 w 24"/>
                <a:gd name="T41" fmla="*/ 4 h 35"/>
                <a:gd name="T42" fmla="*/ 22 w 24"/>
                <a:gd name="T43" fmla="*/ 19 h 35"/>
                <a:gd name="T44" fmla="*/ 22 w 24"/>
                <a:gd name="T45" fmla="*/ 19 h 35"/>
                <a:gd name="T46" fmla="*/ 19 w 24"/>
                <a:gd name="T47" fmla="*/ 12 h 35"/>
                <a:gd name="T48" fmla="*/ 19 w 24"/>
                <a:gd name="T49" fmla="*/ 12 h 35"/>
                <a:gd name="T50" fmla="*/ 18 w 24"/>
                <a:gd name="T51" fmla="*/ 11 h 35"/>
                <a:gd name="T52" fmla="*/ 18 w 24"/>
                <a:gd name="T53" fmla="*/ 11 h 35"/>
                <a:gd name="T54" fmla="*/ 18 w 24"/>
                <a:gd name="T55" fmla="*/ 11 h 35"/>
                <a:gd name="T56" fmla="*/ 17 w 24"/>
                <a:gd name="T57" fmla="*/ 10 h 35"/>
                <a:gd name="T58" fmla="*/ 7 w 24"/>
                <a:gd name="T5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" h="35">
                  <a:moveTo>
                    <a:pt x="7" y="0"/>
                  </a:moveTo>
                  <a:cubicBezTo>
                    <a:pt x="7" y="0"/>
                    <a:pt x="6" y="0"/>
                    <a:pt x="6" y="1"/>
                  </a:cubicBezTo>
                  <a:cubicBezTo>
                    <a:pt x="5" y="3"/>
                    <a:pt x="4" y="0"/>
                    <a:pt x="2" y="4"/>
                  </a:cubicBezTo>
                  <a:cubicBezTo>
                    <a:pt x="1" y="5"/>
                    <a:pt x="0" y="9"/>
                    <a:pt x="0" y="14"/>
                  </a:cubicBezTo>
                  <a:cubicBezTo>
                    <a:pt x="0" y="19"/>
                    <a:pt x="1" y="26"/>
                    <a:pt x="4" y="32"/>
                  </a:cubicBezTo>
                  <a:cubicBezTo>
                    <a:pt x="4" y="33"/>
                    <a:pt x="5" y="34"/>
                    <a:pt x="5" y="35"/>
                  </a:cubicBezTo>
                  <a:cubicBezTo>
                    <a:pt x="2" y="29"/>
                    <a:pt x="1" y="12"/>
                    <a:pt x="2" y="12"/>
                  </a:cubicBezTo>
                  <a:cubicBezTo>
                    <a:pt x="2" y="12"/>
                    <a:pt x="3" y="13"/>
                    <a:pt x="4" y="16"/>
                  </a:cubicBezTo>
                  <a:cubicBezTo>
                    <a:pt x="6" y="25"/>
                    <a:pt x="11" y="32"/>
                    <a:pt x="12" y="32"/>
                  </a:cubicBezTo>
                  <a:cubicBezTo>
                    <a:pt x="12" y="32"/>
                    <a:pt x="12" y="31"/>
                    <a:pt x="11" y="30"/>
                  </a:cubicBezTo>
                  <a:cubicBezTo>
                    <a:pt x="8" y="25"/>
                    <a:pt x="3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7" y="10"/>
                    <a:pt x="8" y="13"/>
                  </a:cubicBezTo>
                  <a:cubicBezTo>
                    <a:pt x="9" y="17"/>
                    <a:pt x="11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3" y="17"/>
                    <a:pt x="5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10" y="7"/>
                    <a:pt x="19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2"/>
                    <a:pt x="7" y="4"/>
                    <a:pt x="9" y="4"/>
                  </a:cubicBezTo>
                  <a:cubicBezTo>
                    <a:pt x="9" y="4"/>
                    <a:pt x="10" y="4"/>
                    <a:pt x="10" y="4"/>
                  </a:cubicBezTo>
                  <a:cubicBezTo>
                    <a:pt x="13" y="5"/>
                    <a:pt x="20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4" y="18"/>
                    <a:pt x="20" y="14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0"/>
                    <a:pt x="17" y="10"/>
                    <a:pt x="17" y="10"/>
                  </a:cubicBezTo>
                  <a:cubicBezTo>
                    <a:pt x="11" y="2"/>
                    <a:pt x="9" y="0"/>
                    <a:pt x="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548">
              <a:extLst>
                <a:ext uri="{FF2B5EF4-FFF2-40B4-BE49-F238E27FC236}">
                  <a16:creationId xmlns:a16="http://schemas.microsoft.com/office/drawing/2014/main" id="{8A08D6E5-B2B1-4C2C-987E-4FA791ED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2613" y="905915"/>
              <a:ext cx="175168" cy="67372"/>
            </a:xfrm>
            <a:custGeom>
              <a:avLst/>
              <a:gdLst>
                <a:gd name="T0" fmla="*/ 4 w 34"/>
                <a:gd name="T1" fmla="*/ 0 h 13"/>
                <a:gd name="T2" fmla="*/ 0 w 34"/>
                <a:gd name="T3" fmla="*/ 1 h 13"/>
                <a:gd name="T4" fmla="*/ 9 w 34"/>
                <a:gd name="T5" fmla="*/ 9 h 13"/>
                <a:gd name="T6" fmla="*/ 20 w 34"/>
                <a:gd name="T7" fmla="*/ 13 h 13"/>
                <a:gd name="T8" fmla="*/ 21 w 34"/>
                <a:gd name="T9" fmla="*/ 13 h 13"/>
                <a:gd name="T10" fmla="*/ 32 w 34"/>
                <a:gd name="T11" fmla="*/ 11 h 13"/>
                <a:gd name="T12" fmla="*/ 33 w 34"/>
                <a:gd name="T13" fmla="*/ 10 h 13"/>
                <a:gd name="T14" fmla="*/ 30 w 34"/>
                <a:gd name="T15" fmla="*/ 10 h 13"/>
                <a:gd name="T16" fmla="*/ 23 w 34"/>
                <a:gd name="T17" fmla="*/ 11 h 13"/>
                <a:gd name="T18" fmla="*/ 10 w 34"/>
                <a:gd name="T19" fmla="*/ 8 h 13"/>
                <a:gd name="T20" fmla="*/ 9 w 34"/>
                <a:gd name="T21" fmla="*/ 6 h 13"/>
                <a:gd name="T22" fmla="*/ 24 w 34"/>
                <a:gd name="T23" fmla="*/ 8 h 13"/>
                <a:gd name="T24" fmla="*/ 24 w 34"/>
                <a:gd name="T25" fmla="*/ 8 h 13"/>
                <a:gd name="T26" fmla="*/ 21 w 34"/>
                <a:gd name="T27" fmla="*/ 6 h 13"/>
                <a:gd name="T28" fmla="*/ 8 w 34"/>
                <a:gd name="T29" fmla="*/ 3 h 13"/>
                <a:gd name="T30" fmla="*/ 9 w 34"/>
                <a:gd name="T31" fmla="*/ 3 h 13"/>
                <a:gd name="T32" fmla="*/ 15 w 34"/>
                <a:gd name="T33" fmla="*/ 3 h 13"/>
                <a:gd name="T34" fmla="*/ 23 w 34"/>
                <a:gd name="T35" fmla="*/ 4 h 13"/>
                <a:gd name="T36" fmla="*/ 28 w 34"/>
                <a:gd name="T37" fmla="*/ 3 h 13"/>
                <a:gd name="T38" fmla="*/ 27 w 34"/>
                <a:gd name="T39" fmla="*/ 1 h 13"/>
                <a:gd name="T40" fmla="*/ 27 w 34"/>
                <a:gd name="T41" fmla="*/ 1 h 13"/>
                <a:gd name="T42" fmla="*/ 27 w 34"/>
                <a:gd name="T43" fmla="*/ 1 h 13"/>
                <a:gd name="T44" fmla="*/ 27 w 34"/>
                <a:gd name="T45" fmla="*/ 1 h 13"/>
                <a:gd name="T46" fmla="*/ 23 w 34"/>
                <a:gd name="T47" fmla="*/ 1 h 13"/>
                <a:gd name="T48" fmla="*/ 22 w 34"/>
                <a:gd name="T49" fmla="*/ 1 h 13"/>
                <a:gd name="T50" fmla="*/ 22 w 34"/>
                <a:gd name="T51" fmla="*/ 1 h 13"/>
                <a:gd name="T52" fmla="*/ 22 w 34"/>
                <a:gd name="T53" fmla="*/ 1 h 13"/>
                <a:gd name="T54" fmla="*/ 15 w 34"/>
                <a:gd name="T55" fmla="*/ 0 h 13"/>
                <a:gd name="T56" fmla="*/ 12 w 34"/>
                <a:gd name="T57" fmla="*/ 0 h 13"/>
                <a:gd name="T58" fmla="*/ 11 w 34"/>
                <a:gd name="T59" fmla="*/ 0 h 13"/>
                <a:gd name="T60" fmla="*/ 4 w 34"/>
                <a:gd name="T6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4" h="13">
                  <a:moveTo>
                    <a:pt x="4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2" y="5"/>
                    <a:pt x="9" y="9"/>
                  </a:cubicBezTo>
                  <a:cubicBezTo>
                    <a:pt x="11" y="11"/>
                    <a:pt x="15" y="12"/>
                    <a:pt x="20" y="13"/>
                  </a:cubicBezTo>
                  <a:cubicBezTo>
                    <a:pt x="20" y="13"/>
                    <a:pt x="20" y="13"/>
                    <a:pt x="21" y="13"/>
                  </a:cubicBezTo>
                  <a:cubicBezTo>
                    <a:pt x="24" y="13"/>
                    <a:pt x="30" y="13"/>
                    <a:pt x="32" y="11"/>
                  </a:cubicBezTo>
                  <a:cubicBezTo>
                    <a:pt x="33" y="10"/>
                    <a:pt x="34" y="10"/>
                    <a:pt x="33" y="10"/>
                  </a:cubicBezTo>
                  <a:cubicBezTo>
                    <a:pt x="32" y="10"/>
                    <a:pt x="31" y="10"/>
                    <a:pt x="30" y="10"/>
                  </a:cubicBezTo>
                  <a:cubicBezTo>
                    <a:pt x="28" y="11"/>
                    <a:pt x="25" y="11"/>
                    <a:pt x="23" y="11"/>
                  </a:cubicBezTo>
                  <a:cubicBezTo>
                    <a:pt x="19" y="11"/>
                    <a:pt x="14" y="10"/>
                    <a:pt x="10" y="8"/>
                  </a:cubicBezTo>
                  <a:cubicBezTo>
                    <a:pt x="8" y="6"/>
                    <a:pt x="8" y="6"/>
                    <a:pt x="9" y="6"/>
                  </a:cubicBezTo>
                  <a:cubicBezTo>
                    <a:pt x="11" y="6"/>
                    <a:pt x="19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31" y="8"/>
                    <a:pt x="25" y="6"/>
                    <a:pt x="21" y="6"/>
                  </a:cubicBezTo>
                  <a:cubicBezTo>
                    <a:pt x="16" y="5"/>
                    <a:pt x="10" y="4"/>
                    <a:pt x="8" y="3"/>
                  </a:cubicBezTo>
                  <a:cubicBezTo>
                    <a:pt x="8" y="3"/>
                    <a:pt x="8" y="3"/>
                    <a:pt x="9" y="3"/>
                  </a:cubicBezTo>
                  <a:cubicBezTo>
                    <a:pt x="10" y="3"/>
                    <a:pt x="12" y="3"/>
                    <a:pt x="15" y="3"/>
                  </a:cubicBezTo>
                  <a:cubicBezTo>
                    <a:pt x="17" y="3"/>
                    <a:pt x="20" y="4"/>
                    <a:pt x="23" y="4"/>
                  </a:cubicBezTo>
                  <a:cubicBezTo>
                    <a:pt x="25" y="4"/>
                    <a:pt x="27" y="3"/>
                    <a:pt x="28" y="3"/>
                  </a:cubicBezTo>
                  <a:cubicBezTo>
                    <a:pt x="34" y="2"/>
                    <a:pt x="32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6" y="1"/>
                    <a:pt x="24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19" y="1"/>
                    <a:pt x="17" y="0"/>
                    <a:pt x="15" y="0"/>
                  </a:cubicBezTo>
                  <a:cubicBezTo>
                    <a:pt x="14" y="0"/>
                    <a:pt x="13" y="0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9" y="0"/>
                    <a:pt x="6" y="0"/>
                    <a:pt x="4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549">
              <a:extLst>
                <a:ext uri="{FF2B5EF4-FFF2-40B4-BE49-F238E27FC236}">
                  <a16:creationId xmlns:a16="http://schemas.microsoft.com/office/drawing/2014/main" id="{AE9437E7-ED1A-42B3-A284-D28D0B896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9980" y="771170"/>
              <a:ext cx="128007" cy="112287"/>
            </a:xfrm>
            <a:custGeom>
              <a:avLst/>
              <a:gdLst>
                <a:gd name="T0" fmla="*/ 24 w 25"/>
                <a:gd name="T1" fmla="*/ 0 h 22"/>
                <a:gd name="T2" fmla="*/ 5 w 25"/>
                <a:gd name="T3" fmla="*/ 9 h 22"/>
                <a:gd name="T4" fmla="*/ 4 w 25"/>
                <a:gd name="T5" fmla="*/ 10 h 22"/>
                <a:gd name="T6" fmla="*/ 18 w 25"/>
                <a:gd name="T7" fmla="*/ 4 h 22"/>
                <a:gd name="T8" fmla="*/ 18 w 25"/>
                <a:gd name="T9" fmla="*/ 5 h 22"/>
                <a:gd name="T10" fmla="*/ 6 w 25"/>
                <a:gd name="T11" fmla="*/ 14 h 22"/>
                <a:gd name="T12" fmla="*/ 6 w 25"/>
                <a:gd name="T13" fmla="*/ 14 h 22"/>
                <a:gd name="T14" fmla="*/ 19 w 25"/>
                <a:gd name="T15" fmla="*/ 6 h 22"/>
                <a:gd name="T16" fmla="*/ 18 w 25"/>
                <a:gd name="T17" fmla="*/ 8 h 22"/>
                <a:gd name="T18" fmla="*/ 2 w 25"/>
                <a:gd name="T19" fmla="*/ 22 h 22"/>
                <a:gd name="T20" fmla="*/ 3 w 25"/>
                <a:gd name="T21" fmla="*/ 22 h 22"/>
                <a:gd name="T22" fmla="*/ 4 w 25"/>
                <a:gd name="T23" fmla="*/ 22 h 22"/>
                <a:gd name="T24" fmla="*/ 22 w 25"/>
                <a:gd name="T25" fmla="*/ 7 h 22"/>
                <a:gd name="T26" fmla="*/ 25 w 25"/>
                <a:gd name="T27" fmla="*/ 1 h 22"/>
                <a:gd name="T28" fmla="*/ 24 w 25"/>
                <a:gd name="T2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" h="22">
                  <a:moveTo>
                    <a:pt x="24" y="0"/>
                  </a:moveTo>
                  <a:cubicBezTo>
                    <a:pt x="22" y="0"/>
                    <a:pt x="16" y="2"/>
                    <a:pt x="5" y="9"/>
                  </a:cubicBezTo>
                  <a:cubicBezTo>
                    <a:pt x="5" y="9"/>
                    <a:pt x="4" y="9"/>
                    <a:pt x="4" y="10"/>
                  </a:cubicBezTo>
                  <a:cubicBezTo>
                    <a:pt x="8" y="9"/>
                    <a:pt x="16" y="4"/>
                    <a:pt x="18" y="4"/>
                  </a:cubicBezTo>
                  <a:cubicBezTo>
                    <a:pt x="18" y="4"/>
                    <a:pt x="18" y="4"/>
                    <a:pt x="18" y="5"/>
                  </a:cubicBezTo>
                  <a:cubicBezTo>
                    <a:pt x="17" y="7"/>
                    <a:pt x="3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9" y="14"/>
                    <a:pt x="18" y="6"/>
                    <a:pt x="19" y="6"/>
                  </a:cubicBezTo>
                  <a:cubicBezTo>
                    <a:pt x="19" y="6"/>
                    <a:pt x="19" y="7"/>
                    <a:pt x="18" y="8"/>
                  </a:cubicBezTo>
                  <a:cubicBezTo>
                    <a:pt x="11" y="14"/>
                    <a:pt x="0" y="21"/>
                    <a:pt x="2" y="22"/>
                  </a:cubicBezTo>
                  <a:cubicBezTo>
                    <a:pt x="2" y="22"/>
                    <a:pt x="2" y="22"/>
                    <a:pt x="3" y="22"/>
                  </a:cubicBezTo>
                  <a:cubicBezTo>
                    <a:pt x="3" y="22"/>
                    <a:pt x="4" y="22"/>
                    <a:pt x="4" y="22"/>
                  </a:cubicBezTo>
                  <a:cubicBezTo>
                    <a:pt x="11" y="16"/>
                    <a:pt x="17" y="10"/>
                    <a:pt x="22" y="7"/>
                  </a:cubicBezTo>
                  <a:cubicBezTo>
                    <a:pt x="23" y="5"/>
                    <a:pt x="25" y="3"/>
                    <a:pt x="25" y="1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550">
              <a:extLst>
                <a:ext uri="{FF2B5EF4-FFF2-40B4-BE49-F238E27FC236}">
                  <a16:creationId xmlns:a16="http://schemas.microsoft.com/office/drawing/2014/main" id="{5FF35102-EEDA-46A0-96E2-57340722A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9980" y="506173"/>
              <a:ext cx="56144" cy="62881"/>
            </a:xfrm>
            <a:custGeom>
              <a:avLst/>
              <a:gdLst>
                <a:gd name="T0" fmla="*/ 11 w 11"/>
                <a:gd name="T1" fmla="*/ 0 h 12"/>
                <a:gd name="T2" fmla="*/ 0 w 11"/>
                <a:gd name="T3" fmla="*/ 12 h 12"/>
                <a:gd name="T4" fmla="*/ 11 w 11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2">
                  <a:moveTo>
                    <a:pt x="11" y="0"/>
                  </a:moveTo>
                  <a:cubicBezTo>
                    <a:pt x="8" y="2"/>
                    <a:pt x="4" y="9"/>
                    <a:pt x="0" y="12"/>
                  </a:cubicBezTo>
                  <a:cubicBezTo>
                    <a:pt x="5" y="8"/>
                    <a:pt x="9" y="2"/>
                    <a:pt x="1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551">
              <a:extLst>
                <a:ext uri="{FF2B5EF4-FFF2-40B4-BE49-F238E27FC236}">
                  <a16:creationId xmlns:a16="http://schemas.microsoft.com/office/drawing/2014/main" id="{4FF8DE0E-D44E-41E3-8BA1-F49AFC522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4260" y="490453"/>
              <a:ext cx="76355" cy="87584"/>
            </a:xfrm>
            <a:custGeom>
              <a:avLst/>
              <a:gdLst>
                <a:gd name="T0" fmla="*/ 12 w 15"/>
                <a:gd name="T1" fmla="*/ 0 h 17"/>
                <a:gd name="T2" fmla="*/ 12 w 15"/>
                <a:gd name="T3" fmla="*/ 1 h 17"/>
                <a:gd name="T4" fmla="*/ 0 w 15"/>
                <a:gd name="T5" fmla="*/ 17 h 17"/>
                <a:gd name="T6" fmla="*/ 3 w 15"/>
                <a:gd name="T7" fmla="*/ 15 h 17"/>
                <a:gd name="T8" fmla="*/ 14 w 15"/>
                <a:gd name="T9" fmla="*/ 3 h 17"/>
                <a:gd name="T10" fmla="*/ 15 w 15"/>
                <a:gd name="T11" fmla="*/ 3 h 17"/>
                <a:gd name="T12" fmla="*/ 15 w 15"/>
                <a:gd name="T13" fmla="*/ 3 h 17"/>
                <a:gd name="T14" fmla="*/ 12 w 15"/>
                <a:gd name="T1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7">
                  <a:moveTo>
                    <a:pt x="12" y="0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2" y="4"/>
                    <a:pt x="4" y="12"/>
                    <a:pt x="0" y="17"/>
                  </a:cubicBezTo>
                  <a:cubicBezTo>
                    <a:pt x="1" y="16"/>
                    <a:pt x="2" y="16"/>
                    <a:pt x="3" y="15"/>
                  </a:cubicBezTo>
                  <a:cubicBezTo>
                    <a:pt x="7" y="12"/>
                    <a:pt x="11" y="5"/>
                    <a:pt x="14" y="3"/>
                  </a:cubicBezTo>
                  <a:cubicBezTo>
                    <a:pt x="14" y="3"/>
                    <a:pt x="14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552">
              <a:extLst>
                <a:ext uri="{FF2B5EF4-FFF2-40B4-BE49-F238E27FC236}">
                  <a16:creationId xmlns:a16="http://schemas.microsoft.com/office/drawing/2014/main" id="{182F2C11-3D5B-4B3B-A5AB-204348EE3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0615" y="50617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Oval 553">
              <a:extLst>
                <a:ext uri="{FF2B5EF4-FFF2-40B4-BE49-F238E27FC236}">
                  <a16:creationId xmlns:a16="http://schemas.microsoft.com/office/drawing/2014/main" id="{B4294F20-B5BD-444B-8E12-20AC72DCB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40615" y="506173"/>
              <a:ext cx="2246" cy="2246"/>
            </a:xfrm>
            <a:prstGeom prst="ellipse">
              <a:avLst/>
            </a:pr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554">
              <a:extLst>
                <a:ext uri="{FF2B5EF4-FFF2-40B4-BE49-F238E27FC236}">
                  <a16:creationId xmlns:a16="http://schemas.microsoft.com/office/drawing/2014/main" id="{ECE44EA9-981D-4211-B3E1-5C2C022886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4895" y="510664"/>
              <a:ext cx="31440" cy="67372"/>
            </a:xfrm>
            <a:custGeom>
              <a:avLst/>
              <a:gdLst>
                <a:gd name="T0" fmla="*/ 6 w 6"/>
                <a:gd name="T1" fmla="*/ 0 h 13"/>
                <a:gd name="T2" fmla="*/ 0 w 6"/>
                <a:gd name="T3" fmla="*/ 13 h 13"/>
                <a:gd name="T4" fmla="*/ 6 w 6"/>
                <a:gd name="T5" fmla="*/ 0 h 13"/>
                <a:gd name="T6" fmla="*/ 6 w 6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3">
                  <a:moveTo>
                    <a:pt x="6" y="0"/>
                  </a:moveTo>
                  <a:cubicBezTo>
                    <a:pt x="4" y="2"/>
                    <a:pt x="3" y="10"/>
                    <a:pt x="0" y="13"/>
                  </a:cubicBezTo>
                  <a:cubicBezTo>
                    <a:pt x="3" y="10"/>
                    <a:pt x="4" y="2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555">
              <a:extLst>
                <a:ext uri="{FF2B5EF4-FFF2-40B4-BE49-F238E27FC236}">
                  <a16:creationId xmlns:a16="http://schemas.microsoft.com/office/drawing/2014/main" id="{AD819B78-A39D-4D9C-A0AA-06072BF52E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4895" y="506173"/>
              <a:ext cx="31440" cy="71864"/>
            </a:xfrm>
            <a:custGeom>
              <a:avLst/>
              <a:gdLst>
                <a:gd name="T0" fmla="*/ 3 w 6"/>
                <a:gd name="T1" fmla="*/ 0 h 14"/>
                <a:gd name="T2" fmla="*/ 4 w 6"/>
                <a:gd name="T3" fmla="*/ 2 h 14"/>
                <a:gd name="T4" fmla="*/ 0 w 6"/>
                <a:gd name="T5" fmla="*/ 14 h 14"/>
                <a:gd name="T6" fmla="*/ 0 w 6"/>
                <a:gd name="T7" fmla="*/ 14 h 14"/>
                <a:gd name="T8" fmla="*/ 6 w 6"/>
                <a:gd name="T9" fmla="*/ 1 h 14"/>
                <a:gd name="T10" fmla="*/ 3 w 6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4">
                  <a:moveTo>
                    <a:pt x="3" y="0"/>
                  </a:moveTo>
                  <a:cubicBezTo>
                    <a:pt x="3" y="0"/>
                    <a:pt x="4" y="1"/>
                    <a:pt x="4" y="2"/>
                  </a:cubicBezTo>
                  <a:cubicBezTo>
                    <a:pt x="4" y="4"/>
                    <a:pt x="1" y="9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1"/>
                    <a:pt x="4" y="3"/>
                    <a:pt x="6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556">
              <a:extLst>
                <a:ext uri="{FF2B5EF4-FFF2-40B4-BE49-F238E27FC236}">
                  <a16:creationId xmlns:a16="http://schemas.microsoft.com/office/drawing/2014/main" id="{8EFDA2C8-EF15-4AA8-B8D0-A67C35456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6336" y="510664"/>
              <a:ext cx="4491" cy="673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557">
              <a:extLst>
                <a:ext uri="{FF2B5EF4-FFF2-40B4-BE49-F238E27FC236}">
                  <a16:creationId xmlns:a16="http://schemas.microsoft.com/office/drawing/2014/main" id="{314F39CF-DAD1-411A-AFB0-25B789C25B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6336" y="510664"/>
              <a:ext cx="4491" cy="673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1 h 1"/>
                <a:gd name="T8" fmla="*/ 1 w 1"/>
                <a:gd name="T9" fmla="*/ 1 h 1"/>
                <a:gd name="T10" fmla="*/ 0 w 1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558">
              <a:extLst>
                <a:ext uri="{FF2B5EF4-FFF2-40B4-BE49-F238E27FC236}">
                  <a16:creationId xmlns:a16="http://schemas.microsoft.com/office/drawing/2014/main" id="{98CBA6AE-DABD-4EDA-8A23-DC278062A4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12608" y="465750"/>
              <a:ext cx="35932" cy="31440"/>
            </a:xfrm>
            <a:custGeom>
              <a:avLst/>
              <a:gdLst>
                <a:gd name="T0" fmla="*/ 6 w 7"/>
                <a:gd name="T1" fmla="*/ 1 h 6"/>
                <a:gd name="T2" fmla="*/ 0 w 7"/>
                <a:gd name="T3" fmla="*/ 6 h 6"/>
                <a:gd name="T4" fmla="*/ 6 w 7"/>
                <a:gd name="T5" fmla="*/ 1 h 6"/>
                <a:gd name="T6" fmla="*/ 7 w 7"/>
                <a:gd name="T7" fmla="*/ 0 h 6"/>
                <a:gd name="T8" fmla="*/ 7 w 7"/>
                <a:gd name="T9" fmla="*/ 0 h 6"/>
                <a:gd name="T10" fmla="*/ 7 w 7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6" y="1"/>
                  </a:moveTo>
                  <a:cubicBezTo>
                    <a:pt x="4" y="2"/>
                    <a:pt x="2" y="4"/>
                    <a:pt x="0" y="6"/>
                  </a:cubicBezTo>
                  <a:cubicBezTo>
                    <a:pt x="2" y="4"/>
                    <a:pt x="4" y="2"/>
                    <a:pt x="6" y="1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559">
              <a:extLst>
                <a:ext uri="{FF2B5EF4-FFF2-40B4-BE49-F238E27FC236}">
                  <a16:creationId xmlns:a16="http://schemas.microsoft.com/office/drawing/2014/main" id="{5A11F85C-0705-45C5-A047-B192E4D09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01379" y="465750"/>
              <a:ext cx="62881" cy="56144"/>
            </a:xfrm>
            <a:custGeom>
              <a:avLst/>
              <a:gdLst>
                <a:gd name="T0" fmla="*/ 9 w 12"/>
                <a:gd name="T1" fmla="*/ 0 h 11"/>
                <a:gd name="T2" fmla="*/ 9 w 12"/>
                <a:gd name="T3" fmla="*/ 0 h 11"/>
                <a:gd name="T4" fmla="*/ 9 w 12"/>
                <a:gd name="T5" fmla="*/ 0 h 11"/>
                <a:gd name="T6" fmla="*/ 8 w 12"/>
                <a:gd name="T7" fmla="*/ 1 h 11"/>
                <a:gd name="T8" fmla="*/ 2 w 12"/>
                <a:gd name="T9" fmla="*/ 6 h 11"/>
                <a:gd name="T10" fmla="*/ 0 w 12"/>
                <a:gd name="T11" fmla="*/ 11 h 11"/>
                <a:gd name="T12" fmla="*/ 12 w 12"/>
                <a:gd name="T13" fmla="*/ 0 h 11"/>
                <a:gd name="T14" fmla="*/ 9 w 12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1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6" y="2"/>
                    <a:pt x="4" y="4"/>
                    <a:pt x="2" y="6"/>
                  </a:cubicBezTo>
                  <a:cubicBezTo>
                    <a:pt x="1" y="7"/>
                    <a:pt x="0" y="9"/>
                    <a:pt x="0" y="11"/>
                  </a:cubicBezTo>
                  <a:cubicBezTo>
                    <a:pt x="2" y="8"/>
                    <a:pt x="5" y="4"/>
                    <a:pt x="12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068E585E-A693-4100-A829-6A822B815D50}"/>
              </a:ext>
            </a:extLst>
          </p:cNvPr>
          <p:cNvGrpSpPr/>
          <p:nvPr/>
        </p:nvGrpSpPr>
        <p:grpSpPr>
          <a:xfrm>
            <a:off x="5397580" y="577473"/>
            <a:ext cx="1396840" cy="399580"/>
            <a:chOff x="4103688" y="-2378075"/>
            <a:chExt cx="1309687" cy="374650"/>
          </a:xfrm>
          <a:solidFill>
            <a:schemeClr val="bg1"/>
          </a:solidFill>
        </p:grpSpPr>
        <p:sp>
          <p:nvSpPr>
            <p:cNvPr id="369" name="Freeform 254">
              <a:extLst>
                <a:ext uri="{FF2B5EF4-FFF2-40B4-BE49-F238E27FC236}">
                  <a16:creationId xmlns:a16="http://schemas.microsoft.com/office/drawing/2014/main" id="{C8F06B01-A319-4B02-BD08-ED109FDEB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0" name="Freeform 255">
              <a:extLst>
                <a:ext uri="{FF2B5EF4-FFF2-40B4-BE49-F238E27FC236}">
                  <a16:creationId xmlns:a16="http://schemas.microsoft.com/office/drawing/2014/main" id="{5F2D1A20-42B4-4BCE-87B5-DA64D8C9A9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1" name="Freeform 256">
              <a:extLst>
                <a:ext uri="{FF2B5EF4-FFF2-40B4-BE49-F238E27FC236}">
                  <a16:creationId xmlns:a16="http://schemas.microsoft.com/office/drawing/2014/main" id="{0730A31B-DD0B-4E0D-B9DE-E8C36D2A5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2" name="Freeform 257">
              <a:extLst>
                <a:ext uri="{FF2B5EF4-FFF2-40B4-BE49-F238E27FC236}">
                  <a16:creationId xmlns:a16="http://schemas.microsoft.com/office/drawing/2014/main" id="{14205E74-16DE-444E-88AF-1BC188D520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3" name="Freeform 258">
              <a:extLst>
                <a:ext uri="{FF2B5EF4-FFF2-40B4-BE49-F238E27FC236}">
                  <a16:creationId xmlns:a16="http://schemas.microsoft.com/office/drawing/2014/main" id="{ACA0AC96-198B-459E-B87B-5E88D48C1F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4" name="Freeform 259">
              <a:extLst>
                <a:ext uri="{FF2B5EF4-FFF2-40B4-BE49-F238E27FC236}">
                  <a16:creationId xmlns:a16="http://schemas.microsoft.com/office/drawing/2014/main" id="{DCECF8A8-E0EA-4B48-ADBB-AFC76DC223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5" name="Freeform 260">
              <a:extLst>
                <a:ext uri="{FF2B5EF4-FFF2-40B4-BE49-F238E27FC236}">
                  <a16:creationId xmlns:a16="http://schemas.microsoft.com/office/drawing/2014/main" id="{52C736AF-CBB5-4DA7-952C-144A646A54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6" name="Rectangle 261">
              <a:extLst>
                <a:ext uri="{FF2B5EF4-FFF2-40B4-BE49-F238E27FC236}">
                  <a16:creationId xmlns:a16="http://schemas.microsoft.com/office/drawing/2014/main" id="{7E09483E-AB42-4C5F-84FB-9497AA9A7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7" name="Freeform 262">
              <a:extLst>
                <a:ext uri="{FF2B5EF4-FFF2-40B4-BE49-F238E27FC236}">
                  <a16:creationId xmlns:a16="http://schemas.microsoft.com/office/drawing/2014/main" id="{CABB351B-F9F6-4C99-BC5E-8D40E59B6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9496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3C9E2E5C-1108-47F0-B48E-FBF9417117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6" t="4428" r="8727" b="5454"/>
          <a:stretch/>
        </p:blipFill>
        <p:spPr>
          <a:xfrm>
            <a:off x="272098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B725929-9054-438F-9944-BFEBF69298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9" t="22024" r="10679" b="12072"/>
          <a:stretch/>
        </p:blipFill>
        <p:spPr>
          <a:xfrm>
            <a:off x="13153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8357A94-6A53-422A-96F7-5785CBA48D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2" t="6460" r="21326"/>
          <a:stretch/>
        </p:blipFill>
        <p:spPr>
          <a:xfrm>
            <a:off x="5740314" y="159336"/>
            <a:ext cx="2023922" cy="2044522"/>
          </a:xfrm>
          <a:custGeom>
            <a:avLst/>
            <a:gdLst>
              <a:gd name="connsiteX0" fmla="*/ 0 w 2023922"/>
              <a:gd name="connsiteY0" fmla="*/ 0 h 2044522"/>
              <a:gd name="connsiteX1" fmla="*/ 2023922 w 2023922"/>
              <a:gd name="connsiteY1" fmla="*/ 0 h 2044522"/>
              <a:gd name="connsiteX2" fmla="*/ 2023922 w 2023922"/>
              <a:gd name="connsiteY2" fmla="*/ 2044522 h 2044522"/>
              <a:gd name="connsiteX3" fmla="*/ 0 w 2023922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3922" h="2044522">
                <a:moveTo>
                  <a:pt x="0" y="0"/>
                </a:moveTo>
                <a:lnTo>
                  <a:pt x="2023922" y="0"/>
                </a:lnTo>
                <a:lnTo>
                  <a:pt x="2023922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E72D3E7-1F53-43A3-9F20-38AAA2821D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t="3912" r="18906" b="16599"/>
          <a:stretch>
            <a:fillRect/>
          </a:stretch>
        </p:blipFill>
        <p:spPr>
          <a:xfrm>
            <a:off x="131536" y="4654143"/>
            <a:ext cx="2050379" cy="2044522"/>
          </a:xfrm>
          <a:custGeom>
            <a:avLst/>
            <a:gdLst>
              <a:gd name="connsiteX0" fmla="*/ 0 w 2050379"/>
              <a:gd name="connsiteY0" fmla="*/ 0 h 2044522"/>
              <a:gd name="connsiteX1" fmla="*/ 2050379 w 2050379"/>
              <a:gd name="connsiteY1" fmla="*/ 0 h 2044522"/>
              <a:gd name="connsiteX2" fmla="*/ 2050379 w 2050379"/>
              <a:gd name="connsiteY2" fmla="*/ 2044522 h 2044522"/>
              <a:gd name="connsiteX3" fmla="*/ 0 w 205037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379" h="2044522">
                <a:moveTo>
                  <a:pt x="0" y="0"/>
                </a:moveTo>
                <a:lnTo>
                  <a:pt x="2050379" y="0"/>
                </a:lnTo>
                <a:lnTo>
                  <a:pt x="205037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EC489BB-6D23-4BB2-858F-AE041FC3FC8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19290" r="7444" b="31187"/>
          <a:stretch/>
        </p:blipFill>
        <p:spPr>
          <a:xfrm>
            <a:off x="2314197" y="4654143"/>
            <a:ext cx="5450039" cy="2044522"/>
          </a:xfrm>
          <a:custGeom>
            <a:avLst/>
            <a:gdLst>
              <a:gd name="connsiteX0" fmla="*/ 0 w 5450039"/>
              <a:gd name="connsiteY0" fmla="*/ 0 h 2044522"/>
              <a:gd name="connsiteX1" fmla="*/ 5450039 w 5450039"/>
              <a:gd name="connsiteY1" fmla="*/ 0 h 2044522"/>
              <a:gd name="connsiteX2" fmla="*/ 5450039 w 5450039"/>
              <a:gd name="connsiteY2" fmla="*/ 2044522 h 2044522"/>
              <a:gd name="connsiteX3" fmla="*/ 0 w 545003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0039" h="2044522">
                <a:moveTo>
                  <a:pt x="0" y="0"/>
                </a:moveTo>
                <a:lnTo>
                  <a:pt x="5450039" y="0"/>
                </a:lnTo>
                <a:lnTo>
                  <a:pt x="545003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2676595-1315-465C-A114-1CCD8090608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" t="27252" r="38219" b="2059"/>
          <a:stretch/>
        </p:blipFill>
        <p:spPr>
          <a:xfrm>
            <a:off x="5310436" y="2336140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D47C97-207D-449D-AF17-F0F84072BFE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30804" r="3054" b="16617"/>
          <a:stretch/>
        </p:blipFill>
        <p:spPr>
          <a:xfrm>
            <a:off x="131536" y="159336"/>
            <a:ext cx="5476496" cy="2044522"/>
          </a:xfrm>
          <a:custGeom>
            <a:avLst/>
            <a:gdLst>
              <a:gd name="connsiteX0" fmla="*/ 0 w 5476496"/>
              <a:gd name="connsiteY0" fmla="*/ 0 h 2044522"/>
              <a:gd name="connsiteX1" fmla="*/ 5476496 w 5476496"/>
              <a:gd name="connsiteY1" fmla="*/ 0 h 2044522"/>
              <a:gd name="connsiteX2" fmla="*/ 5476496 w 5476496"/>
              <a:gd name="connsiteY2" fmla="*/ 2044522 h 2044522"/>
              <a:gd name="connsiteX3" fmla="*/ 0 w 5476496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496" h="2044522">
                <a:moveTo>
                  <a:pt x="0" y="0"/>
                </a:moveTo>
                <a:lnTo>
                  <a:pt x="5476496" y="0"/>
                </a:lnTo>
                <a:lnTo>
                  <a:pt x="5476496" y="2044522"/>
                </a:lnTo>
                <a:lnTo>
                  <a:pt x="0" y="2044522"/>
                </a:lnTo>
                <a:close/>
              </a:path>
            </a:pathLst>
          </a:cu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C730B6A0-6895-4C19-8272-B4F32875D307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47" name="Freeform 254">
              <a:extLst>
                <a:ext uri="{FF2B5EF4-FFF2-40B4-BE49-F238E27FC236}">
                  <a16:creationId xmlns:a16="http://schemas.microsoft.com/office/drawing/2014/main" id="{2C71E541-C077-487E-ADF3-6D2D8ED56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255">
              <a:extLst>
                <a:ext uri="{FF2B5EF4-FFF2-40B4-BE49-F238E27FC236}">
                  <a16:creationId xmlns:a16="http://schemas.microsoft.com/office/drawing/2014/main" id="{57AE4BE3-F3F1-406C-B966-79ED4DA14D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256">
              <a:extLst>
                <a:ext uri="{FF2B5EF4-FFF2-40B4-BE49-F238E27FC236}">
                  <a16:creationId xmlns:a16="http://schemas.microsoft.com/office/drawing/2014/main" id="{95194608-4FB4-43F9-9488-861655260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257">
              <a:extLst>
                <a:ext uri="{FF2B5EF4-FFF2-40B4-BE49-F238E27FC236}">
                  <a16:creationId xmlns:a16="http://schemas.microsoft.com/office/drawing/2014/main" id="{8C9375EB-E1ED-461B-AC2A-ECB2D9B850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258">
              <a:extLst>
                <a:ext uri="{FF2B5EF4-FFF2-40B4-BE49-F238E27FC236}">
                  <a16:creationId xmlns:a16="http://schemas.microsoft.com/office/drawing/2014/main" id="{3053A9B4-E757-4B0D-8721-A291D9A71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259">
              <a:extLst>
                <a:ext uri="{FF2B5EF4-FFF2-40B4-BE49-F238E27FC236}">
                  <a16:creationId xmlns:a16="http://schemas.microsoft.com/office/drawing/2014/main" id="{AB57744B-1BC2-4D8C-92C6-F9D0C7C6E9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260">
              <a:extLst>
                <a:ext uri="{FF2B5EF4-FFF2-40B4-BE49-F238E27FC236}">
                  <a16:creationId xmlns:a16="http://schemas.microsoft.com/office/drawing/2014/main" id="{141BCB33-DD14-4558-B5A9-340C860D3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261">
              <a:extLst>
                <a:ext uri="{FF2B5EF4-FFF2-40B4-BE49-F238E27FC236}">
                  <a16:creationId xmlns:a16="http://schemas.microsoft.com/office/drawing/2014/main" id="{7D5DADA4-8E5D-41C3-BA31-B66280542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262">
              <a:extLst>
                <a:ext uri="{FF2B5EF4-FFF2-40B4-BE49-F238E27FC236}">
                  <a16:creationId xmlns:a16="http://schemas.microsoft.com/office/drawing/2014/main" id="{879E09DE-5F13-4BB6-88CF-074BC7521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FE5283-B009-4EE3-A9B2-2F7A4D62AD40}"/>
              </a:ext>
            </a:extLst>
          </p:cNvPr>
          <p:cNvSpPr/>
          <p:nvPr/>
        </p:nvSpPr>
        <p:spPr>
          <a:xfrm>
            <a:off x="8223823" y="720198"/>
            <a:ext cx="3167626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Empowering Talent In Emerging Markets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3B2F05-B9A4-42FA-9DE1-4E4B120E90EB}"/>
              </a:ext>
            </a:extLst>
          </p:cNvPr>
          <p:cNvSpPr/>
          <p:nvPr/>
        </p:nvSpPr>
        <p:spPr>
          <a:xfrm>
            <a:off x="8223822" y="2351591"/>
            <a:ext cx="3167627" cy="3231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Unlike traditional outsourcing, we want to provide extraordinary value to our customers by investing our profits into the design talent in Indonesia.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Whether it’s by educating our employees with our in house academy or by simply providing an incredible work environment with in-house gym, full health care, nutritional food and frequent social activities, we’re fully committed to empowering talents in emerging markets.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We’re leaders In redefining the traditional approach of outsourcing.</a:t>
            </a:r>
          </a:p>
        </p:txBody>
      </p:sp>
    </p:spTree>
    <p:extLst>
      <p:ext uri="{BB962C8B-B14F-4D97-AF65-F5344CB8AC3E}">
        <p14:creationId xmlns:p14="http://schemas.microsoft.com/office/powerpoint/2010/main" val="3448930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9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891" y="1262987"/>
            <a:ext cx="3058784" cy="2160836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12000"/>
              </a:prstClr>
            </a:outerShdw>
          </a:effec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764" y="3615315"/>
            <a:ext cx="3808453" cy="2142255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65" name="Shape 131"/>
          <p:cNvPicPr preferRelativeResize="0"/>
          <p:nvPr/>
        </p:nvPicPr>
        <p:blipFill rotWithShape="1">
          <a:blip r:embed="rId5">
            <a:alphaModFix/>
          </a:blip>
          <a:srcRect t="18724" b="13617"/>
          <a:stretch/>
        </p:blipFill>
        <p:spPr>
          <a:xfrm>
            <a:off x="4118670" y="1283427"/>
            <a:ext cx="3195799" cy="2162276"/>
          </a:xfrm>
          <a:prstGeom prst="rect">
            <a:avLst/>
          </a:prstGeom>
          <a:noFill/>
          <a:ln>
            <a:noFill/>
          </a:ln>
          <a:effectLst>
            <a:outerShdw blurRad="381000" dist="190500" dir="5400000" algn="tl" rotWithShape="0">
              <a:prstClr val="black">
                <a:alpha val="13000"/>
              </a:prstClr>
            </a:outerShdw>
          </a:effectLst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254" y="3418413"/>
            <a:ext cx="4559527" cy="291337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7CF34645-10AF-4AB4-83EA-BF059F6BEB4D}"/>
              </a:ext>
            </a:extLst>
          </p:cNvPr>
          <p:cNvGrpSpPr/>
          <p:nvPr/>
        </p:nvGrpSpPr>
        <p:grpSpPr>
          <a:xfrm>
            <a:off x="10928712" y="6378850"/>
            <a:ext cx="947291" cy="270983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35" name="Freeform 254">
              <a:extLst>
                <a:ext uri="{FF2B5EF4-FFF2-40B4-BE49-F238E27FC236}">
                  <a16:creationId xmlns:a16="http://schemas.microsoft.com/office/drawing/2014/main" id="{3BD74B41-BA0A-4A11-9DA4-862150365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255">
              <a:extLst>
                <a:ext uri="{FF2B5EF4-FFF2-40B4-BE49-F238E27FC236}">
                  <a16:creationId xmlns:a16="http://schemas.microsoft.com/office/drawing/2014/main" id="{70015F1F-F2D6-4D60-A53E-7C7EDFAFDF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256">
              <a:extLst>
                <a:ext uri="{FF2B5EF4-FFF2-40B4-BE49-F238E27FC236}">
                  <a16:creationId xmlns:a16="http://schemas.microsoft.com/office/drawing/2014/main" id="{C4CE39B4-6254-4FFC-BA20-495537310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257">
              <a:extLst>
                <a:ext uri="{FF2B5EF4-FFF2-40B4-BE49-F238E27FC236}">
                  <a16:creationId xmlns:a16="http://schemas.microsoft.com/office/drawing/2014/main" id="{39F9AD79-BD1F-4A45-B55C-3517BA91B7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258">
              <a:extLst>
                <a:ext uri="{FF2B5EF4-FFF2-40B4-BE49-F238E27FC236}">
                  <a16:creationId xmlns:a16="http://schemas.microsoft.com/office/drawing/2014/main" id="{5796D783-CBD6-4483-9C65-B66A3B5093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259">
              <a:extLst>
                <a:ext uri="{FF2B5EF4-FFF2-40B4-BE49-F238E27FC236}">
                  <a16:creationId xmlns:a16="http://schemas.microsoft.com/office/drawing/2014/main" id="{342D576C-DA7D-44C2-935C-E04E0014EC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260">
              <a:extLst>
                <a:ext uri="{FF2B5EF4-FFF2-40B4-BE49-F238E27FC236}">
                  <a16:creationId xmlns:a16="http://schemas.microsoft.com/office/drawing/2014/main" id="{99DF15AA-C9D1-4CA2-9AEA-7581D335B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261">
              <a:extLst>
                <a:ext uri="{FF2B5EF4-FFF2-40B4-BE49-F238E27FC236}">
                  <a16:creationId xmlns:a16="http://schemas.microsoft.com/office/drawing/2014/main" id="{0302B77C-CA7F-4E16-8609-8C3443146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262">
              <a:extLst>
                <a:ext uri="{FF2B5EF4-FFF2-40B4-BE49-F238E27FC236}">
                  <a16:creationId xmlns:a16="http://schemas.microsoft.com/office/drawing/2014/main" id="{7962BEA8-8CE2-4E19-AC59-9F2811A57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6681360-99F0-411F-872E-D08276548030}"/>
              </a:ext>
            </a:extLst>
          </p:cNvPr>
          <p:cNvGrpSpPr/>
          <p:nvPr/>
        </p:nvGrpSpPr>
        <p:grpSpPr>
          <a:xfrm>
            <a:off x="541279" y="602608"/>
            <a:ext cx="8477175" cy="4200753"/>
            <a:chOff x="500751" y="632830"/>
            <a:chExt cx="8477175" cy="420075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73714BC-1D6D-47E8-BDBC-A4EE1D7C9B24}"/>
                </a:ext>
              </a:extLst>
            </p:cNvPr>
            <p:cNvSpPr/>
            <p:nvPr/>
          </p:nvSpPr>
          <p:spPr>
            <a:xfrm>
              <a:off x="500751" y="632830"/>
              <a:ext cx="3433073" cy="98488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LET US DO YOUR</a:t>
              </a:r>
              <a:r>
                <a:rPr kumimoji="0" lang="id-ID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 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PRESENTATION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1FD8C54-4C3F-44EA-9673-BD480EC120A6}"/>
                </a:ext>
              </a:extLst>
            </p:cNvPr>
            <p:cNvGrpSpPr/>
            <p:nvPr/>
          </p:nvGrpSpPr>
          <p:grpSpPr>
            <a:xfrm>
              <a:off x="508143" y="1305921"/>
              <a:ext cx="8469783" cy="3527663"/>
              <a:chOff x="543826" y="1145140"/>
              <a:chExt cx="8469783" cy="3527663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5F6FE9F3-136B-4F29-A889-4AAB396D1E1F}"/>
                  </a:ext>
                </a:extLst>
              </p:cNvPr>
              <p:cNvGrpSpPr/>
              <p:nvPr/>
            </p:nvGrpSpPr>
            <p:grpSpPr>
              <a:xfrm>
                <a:off x="4113015" y="1145140"/>
                <a:ext cx="4900594" cy="2627866"/>
                <a:chOff x="4113015" y="1061247"/>
                <a:chExt cx="4900594" cy="2627866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6648EF4C-43CD-4198-B785-FE90BCC4C014}"/>
                    </a:ext>
                  </a:extLst>
                </p:cNvPr>
                <p:cNvGrpSpPr/>
                <p:nvPr/>
              </p:nvGrpSpPr>
              <p:grpSpPr>
                <a:xfrm>
                  <a:off x="4124564" y="3402852"/>
                  <a:ext cx="805870" cy="286259"/>
                  <a:chOff x="2127063" y="2542759"/>
                  <a:chExt cx="454893" cy="161585"/>
                </a:xfrm>
              </p:grpSpPr>
              <p:sp>
                <p:nvSpPr>
                  <p:cNvPr id="66" name="Rectangle: Top Corners Rounded 65">
                    <a:extLst>
                      <a:ext uri="{FF2B5EF4-FFF2-40B4-BE49-F238E27FC236}">
                        <a16:creationId xmlns:a16="http://schemas.microsoft.com/office/drawing/2014/main" id="{937A599E-1C3F-49D9-8D7B-8EAE63CCB71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273717" y="2396105"/>
                    <a:ext cx="161585" cy="454893"/>
                  </a:xfrm>
                  <a:prstGeom prst="round2SameRect">
                    <a:avLst>
                      <a:gd name="adj1" fmla="val 46104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6831C2E5-3D29-449F-BA5C-32EFE486EF15}"/>
                      </a:ext>
                    </a:extLst>
                  </p:cNvPr>
                  <p:cNvSpPr txBox="1"/>
                  <p:nvPr/>
                </p:nvSpPr>
                <p:spPr>
                  <a:xfrm>
                    <a:off x="2185701" y="2543045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8CC0C473-AA14-4231-9540-A8C8ED2E9DBA}"/>
                    </a:ext>
                  </a:extLst>
                </p:cNvPr>
                <p:cNvGrpSpPr/>
                <p:nvPr/>
              </p:nvGrpSpPr>
              <p:grpSpPr>
                <a:xfrm>
                  <a:off x="4113015" y="1061248"/>
                  <a:ext cx="1031810" cy="286259"/>
                  <a:chOff x="4298082" y="1214613"/>
                  <a:chExt cx="454893" cy="161585"/>
                </a:xfrm>
              </p:grpSpPr>
              <p:sp>
                <p:nvSpPr>
                  <p:cNvPr id="72" name="Rectangle: Top Corners Rounded 71">
                    <a:extLst>
                      <a:ext uri="{FF2B5EF4-FFF2-40B4-BE49-F238E27FC236}">
                        <a16:creationId xmlns:a16="http://schemas.microsoft.com/office/drawing/2014/main" id="{F9F599E6-86AE-4B41-BC36-8002888C50B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44736" y="1067959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1332D08-1F40-4CC7-8BCA-68D3DC5E6DB8}"/>
                      </a:ext>
                    </a:extLst>
                  </p:cNvPr>
                  <p:cNvSpPr txBox="1"/>
                  <p:nvPr/>
                </p:nvSpPr>
                <p:spPr>
                  <a:xfrm>
                    <a:off x="4348971" y="1214614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</a:p>
                </p:txBody>
              </p: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AFCE1AAA-A2FB-4541-9212-AB9ECB76A884}"/>
                    </a:ext>
                  </a:extLst>
                </p:cNvPr>
                <p:cNvGrpSpPr/>
                <p:nvPr/>
              </p:nvGrpSpPr>
              <p:grpSpPr>
                <a:xfrm>
                  <a:off x="7959816" y="3402854"/>
                  <a:ext cx="805870" cy="286259"/>
                  <a:chOff x="4291964" y="1194029"/>
                  <a:chExt cx="454893" cy="161585"/>
                </a:xfrm>
              </p:grpSpPr>
              <p:sp>
                <p:nvSpPr>
                  <p:cNvPr id="75" name="Rectangle: Top Corners Rounded 74">
                    <a:extLst>
                      <a:ext uri="{FF2B5EF4-FFF2-40B4-BE49-F238E27FC236}">
                        <a16:creationId xmlns:a16="http://schemas.microsoft.com/office/drawing/2014/main" id="{D996E70A-86BD-46A8-899B-A55834A42F2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38618" y="104737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879E702-100F-49F1-9D79-29CAA7D06576}"/>
                      </a:ext>
                    </a:extLst>
                  </p:cNvPr>
                  <p:cNvSpPr txBox="1"/>
                  <p:nvPr/>
                </p:nvSpPr>
                <p:spPr>
                  <a:xfrm>
                    <a:off x="4345574" y="1200327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BDD2E8E-80FE-4EF1-A6EA-68EEB6E069F7}"/>
                    </a:ext>
                  </a:extLst>
                </p:cNvPr>
                <p:cNvGrpSpPr/>
                <p:nvPr/>
              </p:nvGrpSpPr>
              <p:grpSpPr>
                <a:xfrm>
                  <a:off x="7981799" y="1061247"/>
                  <a:ext cx="1031810" cy="286259"/>
                  <a:chOff x="6003709" y="-127741"/>
                  <a:chExt cx="454893" cy="161585"/>
                </a:xfrm>
              </p:grpSpPr>
              <p:sp>
                <p:nvSpPr>
                  <p:cNvPr id="78" name="Rectangle: Top Corners Rounded 77">
                    <a:extLst>
                      <a:ext uri="{FF2B5EF4-FFF2-40B4-BE49-F238E27FC236}">
                        <a16:creationId xmlns:a16="http://schemas.microsoft.com/office/drawing/2014/main" id="{9D683C2B-0854-4DB1-BB80-EFBFAF9843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150363" y="-27439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CDEE80E-DD26-44BB-AFC3-1DB8F5430D75}"/>
                      </a:ext>
                    </a:extLst>
                  </p:cNvPr>
                  <p:cNvSpPr txBox="1"/>
                  <p:nvPr/>
                </p:nvSpPr>
                <p:spPr>
                  <a:xfrm>
                    <a:off x="6054598" y="-123378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F978E2A-B2C5-420B-945F-A53B8B5E9206}"/>
                  </a:ext>
                </a:extLst>
              </p:cNvPr>
              <p:cNvGrpSpPr/>
              <p:nvPr/>
            </p:nvGrpSpPr>
            <p:grpSpPr>
              <a:xfrm>
                <a:off x="543826" y="1742165"/>
                <a:ext cx="1818153" cy="576263"/>
                <a:chOff x="617538" y="1927225"/>
                <a:chExt cx="1818153" cy="576263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1DCE930A-08F2-4BA3-86B8-09331FBF8E51}"/>
                    </a:ext>
                  </a:extLst>
                </p:cNvPr>
                <p:cNvGrpSpPr/>
                <p:nvPr/>
              </p:nvGrpSpPr>
              <p:grpSpPr>
                <a:xfrm>
                  <a:off x="1385353" y="1985477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5BC30E7C-5C96-4416-A4EC-46663B83EDE4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24 HOUR</a:t>
                    </a:r>
                  </a:p>
                </p:txBody>
              </p:sp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FFB2F49C-CAAC-49C0-9DAB-BA185649FBDC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TURN AROUND</a:t>
                    </a:r>
                  </a:p>
                </p:txBody>
              </p:sp>
            </p:grp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673B93D2-B665-4D4B-BEDB-506562677629}"/>
                    </a:ext>
                  </a:extLst>
                </p:cNvPr>
                <p:cNvGrpSpPr/>
                <p:nvPr/>
              </p:nvGrpSpPr>
              <p:grpSpPr>
                <a:xfrm>
                  <a:off x="617538" y="1927225"/>
                  <a:ext cx="577851" cy="576263"/>
                  <a:chOff x="617538" y="1927225"/>
                  <a:chExt cx="577851" cy="576263"/>
                </a:xfrm>
              </p:grpSpPr>
              <p:sp>
                <p:nvSpPr>
                  <p:cNvPr id="8" name="Oval 20">
                    <a:extLst>
                      <a:ext uri="{FF2B5EF4-FFF2-40B4-BE49-F238E27FC236}">
                        <a16:creationId xmlns:a16="http://schemas.microsoft.com/office/drawing/2014/main" id="{0A4D9DDB-2A97-4029-B998-D7B68279E0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" name="Freeform 21">
                    <a:extLst>
                      <a:ext uri="{FF2B5EF4-FFF2-40B4-BE49-F238E27FC236}">
                        <a16:creationId xmlns:a16="http://schemas.microsoft.com/office/drawing/2014/main" id="{E819C346-A84C-409C-8019-90061AFEE0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0726" y="1943100"/>
                    <a:ext cx="474663" cy="560388"/>
                  </a:xfrm>
                  <a:custGeom>
                    <a:avLst/>
                    <a:gdLst>
                      <a:gd name="T0" fmla="*/ 469 w 469"/>
                      <a:gd name="T1" fmla="*/ 270 h 555"/>
                      <a:gd name="T2" fmla="*/ 183 w 469"/>
                      <a:gd name="T3" fmla="*/ 555 h 555"/>
                      <a:gd name="T4" fmla="*/ 0 w 469"/>
                      <a:gd name="T5" fmla="*/ 489 h 555"/>
                      <a:gd name="T6" fmla="*/ 93 w 469"/>
                      <a:gd name="T7" fmla="*/ 505 h 555"/>
                      <a:gd name="T8" fmla="*/ 378 w 469"/>
                      <a:gd name="T9" fmla="*/ 219 h 555"/>
                      <a:gd name="T10" fmla="*/ 276 w 469"/>
                      <a:gd name="T11" fmla="*/ 0 h 555"/>
                      <a:gd name="T12" fmla="*/ 469 w 469"/>
                      <a:gd name="T13" fmla="*/ 270 h 5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69" h="555">
                        <a:moveTo>
                          <a:pt x="469" y="270"/>
                        </a:moveTo>
                        <a:cubicBezTo>
                          <a:pt x="469" y="428"/>
                          <a:pt x="341" y="555"/>
                          <a:pt x="183" y="555"/>
                        </a:cubicBezTo>
                        <a:cubicBezTo>
                          <a:pt x="114" y="555"/>
                          <a:pt x="50" y="531"/>
                          <a:pt x="0" y="489"/>
                        </a:cubicBezTo>
                        <a:cubicBezTo>
                          <a:pt x="29" y="499"/>
                          <a:pt x="61" y="505"/>
                          <a:pt x="93" y="505"/>
                        </a:cubicBezTo>
                        <a:cubicBezTo>
                          <a:pt x="251" y="505"/>
                          <a:pt x="378" y="377"/>
                          <a:pt x="378" y="219"/>
                        </a:cubicBezTo>
                        <a:cubicBezTo>
                          <a:pt x="378" y="131"/>
                          <a:pt x="339" y="53"/>
                          <a:pt x="276" y="0"/>
                        </a:cubicBezTo>
                        <a:cubicBezTo>
                          <a:pt x="388" y="39"/>
                          <a:pt x="469" y="145"/>
                          <a:pt x="469" y="270"/>
                        </a:cubicBezTo>
                        <a:close/>
                      </a:path>
                    </a:pathLst>
                  </a:custGeom>
                  <a:solidFill>
                    <a:srgbClr val="D1E3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" name="Oval 22">
                    <a:extLst>
                      <a:ext uri="{FF2B5EF4-FFF2-40B4-BE49-F238E27FC236}">
                        <a16:creationId xmlns:a16="http://schemas.microsoft.com/office/drawing/2014/main" id="{191C88F5-CC9B-4459-9A9D-DAA16113D6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" name="Freeform 23">
                    <a:extLst>
                      <a:ext uri="{FF2B5EF4-FFF2-40B4-BE49-F238E27FC236}">
                        <a16:creationId xmlns:a16="http://schemas.microsoft.com/office/drawing/2014/main" id="{0F8EAC3E-FE6B-4AC8-B472-C5E43CE9FE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3113" y="2081213"/>
                    <a:ext cx="261938" cy="268288"/>
                  </a:xfrm>
                  <a:custGeom>
                    <a:avLst/>
                    <a:gdLst>
                      <a:gd name="T0" fmla="*/ 260 w 260"/>
                      <a:gd name="T1" fmla="*/ 168 h 266"/>
                      <a:gd name="T2" fmla="*/ 132 w 260"/>
                      <a:gd name="T3" fmla="*/ 266 h 266"/>
                      <a:gd name="T4" fmla="*/ 0 w 260"/>
                      <a:gd name="T5" fmla="*/ 133 h 266"/>
                      <a:gd name="T6" fmla="*/ 132 w 260"/>
                      <a:gd name="T7" fmla="*/ 0 h 266"/>
                      <a:gd name="T8" fmla="*/ 206 w 260"/>
                      <a:gd name="T9" fmla="*/ 23 h 2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0" h="266">
                        <a:moveTo>
                          <a:pt x="260" y="168"/>
                        </a:moveTo>
                        <a:cubicBezTo>
                          <a:pt x="245" y="224"/>
                          <a:pt x="193" y="266"/>
                          <a:pt x="132" y="266"/>
                        </a:cubicBezTo>
                        <a:cubicBezTo>
                          <a:pt x="59" y="266"/>
                          <a:pt x="0" y="206"/>
                          <a:pt x="0" y="133"/>
                        </a:cubicBezTo>
                        <a:cubicBezTo>
                          <a:pt x="0" y="60"/>
                          <a:pt x="59" y="0"/>
                          <a:pt x="132" y="0"/>
                        </a:cubicBezTo>
                        <a:cubicBezTo>
                          <a:pt x="160" y="0"/>
                          <a:pt x="185" y="9"/>
                          <a:pt x="206" y="23"/>
                        </a:cubicBezTo>
                      </a:path>
                    </a:pathLst>
                  </a:cu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" name="Line 24">
                    <a:extLst>
                      <a:ext uri="{FF2B5EF4-FFF2-40B4-BE49-F238E27FC236}">
                        <a16:creationId xmlns:a16="http://schemas.microsoft.com/office/drawing/2014/main" id="{CDB9360A-BA30-48B9-B671-2A36CE4D3A2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06463" y="2124075"/>
                    <a:ext cx="139700" cy="92075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" name="Line 25">
                    <a:extLst>
                      <a:ext uri="{FF2B5EF4-FFF2-40B4-BE49-F238E27FC236}">
                        <a16:creationId xmlns:a16="http://schemas.microsoft.com/office/drawing/2014/main" id="{416E22B5-F4DA-4B32-AF90-F591A9A60A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06463" y="2216150"/>
                    <a:ext cx="166688" cy="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" name="Line 26">
                    <a:extLst>
                      <a:ext uri="{FF2B5EF4-FFF2-40B4-BE49-F238E27FC236}">
                        <a16:creationId xmlns:a16="http://schemas.microsoft.com/office/drawing/2014/main" id="{D2C41497-3ADA-4AA9-8324-900E2841F17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25513" y="2105025"/>
                    <a:ext cx="55563" cy="1905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" name="Line 27">
                    <a:extLst>
                      <a:ext uri="{FF2B5EF4-FFF2-40B4-BE49-F238E27FC236}">
                        <a16:creationId xmlns:a16="http://schemas.microsoft.com/office/drawing/2014/main" id="{A93E1BB8-C8C5-4EF8-B846-6D5E1A1BC35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62026" y="2049463"/>
                    <a:ext cx="19050" cy="55563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89C1108-D823-4A25-B6E8-ADDAAB804C68}"/>
                  </a:ext>
                </a:extLst>
              </p:cNvPr>
              <p:cNvGrpSpPr/>
              <p:nvPr/>
            </p:nvGrpSpPr>
            <p:grpSpPr>
              <a:xfrm>
                <a:off x="543826" y="2482080"/>
                <a:ext cx="1822302" cy="605234"/>
                <a:chOff x="613389" y="2657566"/>
                <a:chExt cx="1822302" cy="605234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57233790-1B6D-4875-B97A-E9994CC2D151}"/>
                    </a:ext>
                  </a:extLst>
                </p:cNvPr>
                <p:cNvGrpSpPr/>
                <p:nvPr/>
              </p:nvGrpSpPr>
              <p:grpSpPr>
                <a:xfrm>
                  <a:off x="1385353" y="2730304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24A8F3DC-D1FA-49B5-AE50-458D87DB47F2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From $10 </a:t>
                    </a: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750E0D5B-32E7-45B7-8417-3D2C7694985A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PER SLIDE</a:t>
                    </a:r>
                  </a:p>
                </p:txBody>
              </p:sp>
            </p:grp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8C8DE8F7-2FCB-4D09-91D1-83DA72367D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3389" y="2657566"/>
                  <a:ext cx="605940" cy="605234"/>
                </a:xfrm>
                <a:prstGeom prst="rect">
                  <a:avLst/>
                </a:prstGeom>
              </p:spPr>
            </p:pic>
          </p:grp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74503B-5122-4623-AB9F-1245C2B01E9D}"/>
                  </a:ext>
                </a:extLst>
              </p:cNvPr>
              <p:cNvSpPr/>
              <p:nvPr/>
            </p:nvSpPr>
            <p:spPr>
              <a:xfrm>
                <a:off x="543826" y="3195475"/>
                <a:ext cx="3425681" cy="147732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8DC3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" panose="020B0606030504020204" pitchFamily="34" charset="0"/>
                    <a:cs typeface="Segoe UI" panose="020B0502040204020203" pitchFamily="34" charset="0"/>
                  </a:rPr>
                  <a:t>GET STARTED</a:t>
                </a: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96F7EA7-DFFB-40E4-87D8-1C8AF2E5E4B4}"/>
                  </a:ext>
                </a:extLst>
              </p:cNvPr>
              <p:cNvSpPr/>
              <p:nvPr/>
            </p:nvSpPr>
            <p:spPr>
              <a:xfrm>
                <a:off x="543826" y="3976754"/>
                <a:ext cx="3081340" cy="55399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Go to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24Slides.com/</a:t>
                </a:r>
                <a: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order </a:t>
                </a:r>
                <a:b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to find out more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3197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6553200" y="0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A23E82-4ADA-4290-A732-46C59CED37BE}"/>
              </a:ext>
            </a:extLst>
          </p:cNvPr>
          <p:cNvSpPr/>
          <p:nvPr/>
        </p:nvSpPr>
        <p:spPr>
          <a:xfrm>
            <a:off x="7064945" y="848716"/>
            <a:ext cx="4513667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 a full team of designers, we produce hundreds of thousands of slides each year, in dozens of languages, for thousands of clients around the world.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7064946" y="3685471"/>
            <a:ext cx="3307591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68DC3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Get Started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98F209-5475-4EE8-82B8-E06B477AE492}"/>
              </a:ext>
            </a:extLst>
          </p:cNvPr>
          <p:cNvGrpSpPr/>
          <p:nvPr/>
        </p:nvGrpSpPr>
        <p:grpSpPr>
          <a:xfrm>
            <a:off x="495299" y="500591"/>
            <a:ext cx="5543552" cy="5949435"/>
            <a:chOff x="371248" y="367458"/>
            <a:chExt cx="5791652" cy="621569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45A77-C33E-4B0F-92C8-5FF58F25D5BB}"/>
                </a:ext>
              </a:extLst>
            </p:cNvPr>
            <p:cNvGrpSpPr/>
            <p:nvPr/>
          </p:nvGrpSpPr>
          <p:grpSpPr>
            <a:xfrm>
              <a:off x="383468" y="2256268"/>
              <a:ext cx="5779430" cy="1621673"/>
              <a:chOff x="392993" y="2284440"/>
              <a:chExt cx="5779430" cy="1621673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E5A8486D-6564-4EC8-AC45-70E000CC59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5" t="7099" r="67646" b="5151"/>
              <a:stretch/>
            </p:blipFill>
            <p:spPr>
              <a:xfrm>
                <a:off x="392993" y="2284440"/>
                <a:ext cx="1425080" cy="1412810"/>
              </a:xfrm>
              <a:custGeom>
                <a:avLst/>
                <a:gdLst>
                  <a:gd name="connsiteX0" fmla="*/ 0 w 1425080"/>
                  <a:gd name="connsiteY0" fmla="*/ 0 h 1412810"/>
                  <a:gd name="connsiteX1" fmla="*/ 1425080 w 1425080"/>
                  <a:gd name="connsiteY1" fmla="*/ 0 h 1412810"/>
                  <a:gd name="connsiteX2" fmla="*/ 1425080 w 1425080"/>
                  <a:gd name="connsiteY2" fmla="*/ 1412810 h 1412810"/>
                  <a:gd name="connsiteX3" fmla="*/ 0 w 1425080"/>
                  <a:gd name="connsiteY3" fmla="*/ 1412810 h 1412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5080" h="1412810">
                    <a:moveTo>
                      <a:pt x="0" y="0"/>
                    </a:moveTo>
                    <a:lnTo>
                      <a:pt x="1425080" y="0"/>
                    </a:lnTo>
                    <a:lnTo>
                      <a:pt x="1425080" y="1412810"/>
                    </a:lnTo>
                    <a:lnTo>
                      <a:pt x="0" y="1412810"/>
                    </a:lnTo>
                    <a:close/>
                  </a:path>
                </a:pathLst>
              </a:cu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4B3E1175-FC7B-4851-8C36-C1A36B45F8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987" t="13143" r="-2475" b="8671"/>
              <a:stretch/>
            </p:blipFill>
            <p:spPr>
              <a:xfrm>
                <a:off x="1797650" y="2297936"/>
                <a:ext cx="4374773" cy="1608177"/>
              </a:xfrm>
              <a:custGeom>
                <a:avLst/>
                <a:gdLst>
                  <a:gd name="connsiteX0" fmla="*/ 0 w 4374773"/>
                  <a:gd name="connsiteY0" fmla="*/ 0 h 1741864"/>
                  <a:gd name="connsiteX1" fmla="*/ 4374773 w 4374773"/>
                  <a:gd name="connsiteY1" fmla="*/ 0 h 1741864"/>
                  <a:gd name="connsiteX2" fmla="*/ 4374773 w 4374773"/>
                  <a:gd name="connsiteY2" fmla="*/ 1741864 h 1741864"/>
                  <a:gd name="connsiteX3" fmla="*/ 0 w 4374773"/>
                  <a:gd name="connsiteY3" fmla="*/ 1741864 h 1741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4773" h="1741864">
                    <a:moveTo>
                      <a:pt x="0" y="0"/>
                    </a:moveTo>
                    <a:lnTo>
                      <a:pt x="4374773" y="0"/>
                    </a:lnTo>
                    <a:lnTo>
                      <a:pt x="4374773" y="1741864"/>
                    </a:lnTo>
                    <a:lnTo>
                      <a:pt x="0" y="1741864"/>
                    </a:lnTo>
                    <a:close/>
                  </a:path>
                </a:pathLst>
              </a:cu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264E504-EEA2-4C9F-B38C-F1B0FEEF4CAC}"/>
                </a:ext>
              </a:extLst>
            </p:cNvPr>
            <p:cNvGrpSpPr/>
            <p:nvPr/>
          </p:nvGrpSpPr>
          <p:grpSpPr>
            <a:xfrm>
              <a:off x="383467" y="367458"/>
              <a:ext cx="5779433" cy="1528842"/>
              <a:chOff x="392992" y="527185"/>
              <a:chExt cx="5779433" cy="1528842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1B273EAB-7E0C-4A47-9226-FC530BF43B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68" t="-6003" r="66869" b="-3962"/>
              <a:stretch/>
            </p:blipFill>
            <p:spPr>
              <a:xfrm>
                <a:off x="392992" y="527185"/>
                <a:ext cx="1425080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EB88A6E0-C2AC-4059-820F-FC3B91E21A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56" t="4006" r="2305" b="6680"/>
              <a:stretch/>
            </p:blipFill>
            <p:spPr>
              <a:xfrm>
                <a:off x="1797651" y="527185"/>
                <a:ext cx="4374774" cy="1528842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6A72FD5-B3CB-4D7F-8642-AD1B2BE936F6}"/>
                </a:ext>
              </a:extLst>
            </p:cNvPr>
            <p:cNvGrpSpPr/>
            <p:nvPr/>
          </p:nvGrpSpPr>
          <p:grpSpPr>
            <a:xfrm>
              <a:off x="401564" y="4237908"/>
              <a:ext cx="5743239" cy="2345249"/>
              <a:chOff x="411089" y="4191148"/>
              <a:chExt cx="5743239" cy="2345249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2BFEC5D-EDEB-4EE8-8037-3E3F984559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68" t="9595" r="-1553" b="5072"/>
              <a:stretch/>
            </p:blipFill>
            <p:spPr>
              <a:xfrm>
                <a:off x="1779555" y="4191148"/>
                <a:ext cx="4374773" cy="2345249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C809BBA1-2476-435D-9D8F-C8B938E8EE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9" t="3031" r="67137" b="28821"/>
              <a:stretch/>
            </p:blipFill>
            <p:spPr>
              <a:xfrm>
                <a:off x="411089" y="4298666"/>
                <a:ext cx="1425082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1050D9D-4058-4D45-A51D-AB2BBB5F8A79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4057925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1D2AF1F-4132-440F-9D32-9AF207CE1448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2076284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6FB6ED9-4944-4C39-B3F1-D940C9ED2E39}"/>
              </a:ext>
            </a:extLst>
          </p:cNvPr>
          <p:cNvGrpSpPr/>
          <p:nvPr/>
        </p:nvGrpSpPr>
        <p:grpSpPr>
          <a:xfrm>
            <a:off x="10928712" y="6378850"/>
            <a:ext cx="947291" cy="270983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93" name="Freeform 254">
              <a:extLst>
                <a:ext uri="{FF2B5EF4-FFF2-40B4-BE49-F238E27FC236}">
                  <a16:creationId xmlns:a16="http://schemas.microsoft.com/office/drawing/2014/main" id="{73820BC4-C177-49E8-B574-9F605AACC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255">
              <a:extLst>
                <a:ext uri="{FF2B5EF4-FFF2-40B4-BE49-F238E27FC236}">
                  <a16:creationId xmlns:a16="http://schemas.microsoft.com/office/drawing/2014/main" id="{137DFC2F-F31C-415D-BC34-733E075AE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256">
              <a:extLst>
                <a:ext uri="{FF2B5EF4-FFF2-40B4-BE49-F238E27FC236}">
                  <a16:creationId xmlns:a16="http://schemas.microsoft.com/office/drawing/2014/main" id="{2F17AE13-EE80-4D63-86B9-BDDD46D74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257">
              <a:extLst>
                <a:ext uri="{FF2B5EF4-FFF2-40B4-BE49-F238E27FC236}">
                  <a16:creationId xmlns:a16="http://schemas.microsoft.com/office/drawing/2014/main" id="{A1B8A2FB-8732-414D-A4E3-094F84A120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258">
              <a:extLst>
                <a:ext uri="{FF2B5EF4-FFF2-40B4-BE49-F238E27FC236}">
                  <a16:creationId xmlns:a16="http://schemas.microsoft.com/office/drawing/2014/main" id="{5BE0B229-8A14-4FE7-ABC2-5C80BBE56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259">
              <a:extLst>
                <a:ext uri="{FF2B5EF4-FFF2-40B4-BE49-F238E27FC236}">
                  <a16:creationId xmlns:a16="http://schemas.microsoft.com/office/drawing/2014/main" id="{CAECD71B-075B-4260-8514-D7E858871A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260">
              <a:extLst>
                <a:ext uri="{FF2B5EF4-FFF2-40B4-BE49-F238E27FC236}">
                  <a16:creationId xmlns:a16="http://schemas.microsoft.com/office/drawing/2014/main" id="{57AD8954-8543-4956-A614-5669BF823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ectangle 261">
              <a:extLst>
                <a:ext uri="{FF2B5EF4-FFF2-40B4-BE49-F238E27FC236}">
                  <a16:creationId xmlns:a16="http://schemas.microsoft.com/office/drawing/2014/main" id="{F9B089D1-FDAF-4A0F-BD3D-664DD198D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262">
              <a:extLst>
                <a:ext uri="{FF2B5EF4-FFF2-40B4-BE49-F238E27FC236}">
                  <a16:creationId xmlns:a16="http://schemas.microsoft.com/office/drawing/2014/main" id="{75596C62-BF8E-4158-84B8-949CCA5F5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235DBE7-9C8E-4A39-B93C-90B4970974DE}"/>
              </a:ext>
            </a:extLst>
          </p:cNvPr>
          <p:cNvSpPr/>
          <p:nvPr/>
        </p:nvSpPr>
        <p:spPr>
          <a:xfrm>
            <a:off x="7064944" y="4424136"/>
            <a:ext cx="481105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order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648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 178">
            <a:extLst>
              <a:ext uri="{FF2B5EF4-FFF2-40B4-BE49-F238E27FC236}">
                <a16:creationId xmlns:a16="http://schemas.microsoft.com/office/drawing/2014/main" id="{32BD925E-0CE8-4479-AE6E-09E372CA2F19}"/>
              </a:ext>
            </a:extLst>
          </p:cNvPr>
          <p:cNvGrpSpPr/>
          <p:nvPr/>
        </p:nvGrpSpPr>
        <p:grpSpPr>
          <a:xfrm>
            <a:off x="1938310" y="4774359"/>
            <a:ext cx="8315383" cy="908475"/>
            <a:chOff x="1715637" y="4908708"/>
            <a:chExt cx="8315383" cy="908475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4A0C7763-58C7-4971-85F2-47EB4C2FD1C7}"/>
                </a:ext>
              </a:extLst>
            </p:cNvPr>
            <p:cNvGrpSpPr/>
            <p:nvPr/>
          </p:nvGrpSpPr>
          <p:grpSpPr>
            <a:xfrm>
              <a:off x="1715637" y="5113940"/>
              <a:ext cx="8315383" cy="703243"/>
              <a:chOff x="407242" y="5207636"/>
              <a:chExt cx="8315383" cy="703243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144" y="5601841"/>
                <a:ext cx="3388816" cy="26105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242" y="5353156"/>
                <a:ext cx="3505467" cy="270036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81962" y="5438321"/>
                <a:ext cx="324541" cy="95886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334094" y="5699241"/>
                <a:ext cx="510796" cy="109758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4727" y="5207636"/>
                <a:ext cx="745507" cy="521855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593" b="28061"/>
              <a:stretch/>
            </p:blipFill>
            <p:spPr>
              <a:xfrm>
                <a:off x="6613249" y="5678706"/>
                <a:ext cx="1019828" cy="207812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6903" y="5650502"/>
                <a:ext cx="1094595" cy="158497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9723" y="5345024"/>
                <a:ext cx="682902" cy="517867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516975" y="5627366"/>
                <a:ext cx="436325" cy="240853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4382" y="5455054"/>
                <a:ext cx="699423" cy="64257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1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00540" y="5343036"/>
                <a:ext cx="737634" cy="193217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9649" y="5298338"/>
                <a:ext cx="959088" cy="340452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4805" y="5599122"/>
                <a:ext cx="415676" cy="311757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9540" y="5699241"/>
                <a:ext cx="435442" cy="97104"/>
              </a:xfrm>
              <a:prstGeom prst="rect">
                <a:avLst/>
              </a:prstGeom>
            </p:spPr>
          </p:pic>
        </p:grpSp>
        <p:sp>
          <p:nvSpPr>
            <p:cNvPr id="51" name="TextBox 50"/>
            <p:cNvSpPr txBox="1"/>
            <p:nvPr/>
          </p:nvSpPr>
          <p:spPr>
            <a:xfrm>
              <a:off x="5349786" y="4908708"/>
              <a:ext cx="1047083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rgbClr val="083D65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As used by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1AA2A670-4772-4504-9A86-BE460BACA39F}"/>
              </a:ext>
            </a:extLst>
          </p:cNvPr>
          <p:cNvSpPr/>
          <p:nvPr/>
        </p:nvSpPr>
        <p:spPr>
          <a:xfrm>
            <a:off x="2732747" y="530093"/>
            <a:ext cx="672650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 SOLUTION FOR YOUR ENTIRE TEAM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9810A48-58EE-4653-9094-4015568448A4}"/>
              </a:ext>
            </a:extLst>
          </p:cNvPr>
          <p:cNvSpPr/>
          <p:nvPr/>
        </p:nvSpPr>
        <p:spPr>
          <a:xfrm>
            <a:off x="672665" y="1371075"/>
            <a:ext cx="2360745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$899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E18B150-0A63-4BDA-9D00-C2EAC0C3644D}"/>
              </a:ext>
            </a:extLst>
          </p:cNvPr>
          <p:cNvSpPr/>
          <p:nvPr/>
        </p:nvSpPr>
        <p:spPr>
          <a:xfrm>
            <a:off x="1566636" y="2270553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C998BA0-6D9C-4E71-AABD-0B1CE27665CD}"/>
              </a:ext>
            </a:extLst>
          </p:cNvPr>
          <p:cNvSpPr/>
          <p:nvPr/>
        </p:nvSpPr>
        <p:spPr>
          <a:xfrm>
            <a:off x="883751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44" marR="0" lvl="0" indent="-285744" algn="l" defTabSz="914377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10 Slides / day</a:t>
            </a:r>
          </a:p>
          <a:p>
            <a:pPr marL="285744" marR="0" lvl="0" indent="-285744" algn="l" defTabSz="914377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$4.5 per slide</a:t>
            </a:r>
          </a:p>
          <a:p>
            <a:pPr marL="285744" marR="0" lvl="0" indent="-285744" algn="l" defTabSz="914377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44" marR="0" lvl="0" indent="-285744" algn="l" defTabSz="914377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D2AC6DF-FF9A-488F-9123-53AA85D9365B}"/>
              </a:ext>
            </a:extLst>
          </p:cNvPr>
          <p:cNvGrpSpPr/>
          <p:nvPr/>
        </p:nvGrpSpPr>
        <p:grpSpPr>
          <a:xfrm>
            <a:off x="600618" y="1217205"/>
            <a:ext cx="2504839" cy="3373587"/>
            <a:chOff x="600617" y="1217205"/>
            <a:chExt cx="2504839" cy="337358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F60778-A552-4178-967A-D6012B06C7A5}"/>
                </a:ext>
              </a:extLst>
            </p:cNvPr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018E09C-793B-4B90-8ABF-2FDE455E5932}"/>
                </a:ext>
              </a:extLst>
            </p:cNvPr>
            <p:cNvSpPr/>
            <p:nvPr/>
          </p:nvSpPr>
          <p:spPr>
            <a:xfrm>
              <a:off x="60061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A4577D3E-B848-40A4-BDA3-371D139FFCD7}"/>
              </a:ext>
            </a:extLst>
          </p:cNvPr>
          <p:cNvSpPr/>
          <p:nvPr/>
        </p:nvSpPr>
        <p:spPr>
          <a:xfrm>
            <a:off x="3363956" y="1371073"/>
            <a:ext cx="2153840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$1,900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D332408-7260-462F-AD7D-949F359D495F}"/>
              </a:ext>
            </a:extLst>
          </p:cNvPr>
          <p:cNvSpPr/>
          <p:nvPr/>
        </p:nvSpPr>
        <p:spPr>
          <a:xfrm>
            <a:off x="4126467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AD4C567-68CB-4D4E-B46F-AE6B623D0433}"/>
              </a:ext>
            </a:extLst>
          </p:cNvPr>
          <p:cNvSpPr/>
          <p:nvPr/>
        </p:nvSpPr>
        <p:spPr>
          <a:xfrm>
            <a:off x="344358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44" marR="0" lvl="0" indent="-285744" algn="l" defTabSz="914377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25 Slides / day</a:t>
            </a:r>
          </a:p>
          <a:p>
            <a:pPr marL="285744" marR="0" lvl="0" indent="-285744" algn="l" defTabSz="914377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$3.8 per slide</a:t>
            </a:r>
          </a:p>
          <a:p>
            <a:pPr marL="285744" marR="0" lvl="0" indent="-285744" algn="l" defTabSz="914377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44" marR="0" lvl="0" indent="-285744" algn="l" defTabSz="914377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4AD765A-A9FC-4380-B5C5-AA23BE3F2EC4}"/>
              </a:ext>
            </a:extLst>
          </p:cNvPr>
          <p:cNvGrpSpPr/>
          <p:nvPr/>
        </p:nvGrpSpPr>
        <p:grpSpPr>
          <a:xfrm>
            <a:off x="3188458" y="1217205"/>
            <a:ext cx="2504839" cy="3373587"/>
            <a:chOff x="3188457" y="1217205"/>
            <a:chExt cx="2504839" cy="3373586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87C9854-6707-49B5-AAB0-8B1D104C416C}"/>
                </a:ext>
              </a:extLst>
            </p:cNvPr>
            <p:cNvSpPr/>
            <p:nvPr/>
          </p:nvSpPr>
          <p:spPr>
            <a:xfrm>
              <a:off x="318845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3AED94-9359-4B1F-8C66-3940EF11161C}"/>
                </a:ext>
              </a:extLst>
            </p:cNvPr>
            <p:cNvSpPr/>
            <p:nvPr/>
          </p:nvSpPr>
          <p:spPr>
            <a:xfrm>
              <a:off x="318845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D0F8E0FA-CCB1-49A3-A9B0-3F4C9A67031D}"/>
              </a:ext>
            </a:extLst>
          </p:cNvPr>
          <p:cNvSpPr/>
          <p:nvPr/>
        </p:nvSpPr>
        <p:spPr>
          <a:xfrm>
            <a:off x="5943602" y="1367029"/>
            <a:ext cx="2214068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$3,900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B28A30F-72A1-42C4-A692-7D530C4C9432}"/>
              </a:ext>
            </a:extLst>
          </p:cNvPr>
          <p:cNvSpPr/>
          <p:nvPr/>
        </p:nvSpPr>
        <p:spPr>
          <a:xfrm>
            <a:off x="6652010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F2E9147-0F90-4A93-A6A8-A2641F87607B}"/>
              </a:ext>
            </a:extLst>
          </p:cNvPr>
          <p:cNvSpPr/>
          <p:nvPr/>
        </p:nvSpPr>
        <p:spPr>
          <a:xfrm>
            <a:off x="6059428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44" marR="0" lvl="0" indent="-285744" algn="l" defTabSz="914377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60 Slides / day</a:t>
            </a:r>
          </a:p>
          <a:p>
            <a:pPr marL="285744" marR="0" lvl="0" indent="-285744" algn="l" defTabSz="914377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$3.2 per slide</a:t>
            </a:r>
          </a:p>
          <a:p>
            <a:pPr marL="285744" marR="0" lvl="0" indent="-285744" algn="l" defTabSz="914377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44" marR="0" lvl="0" indent="-285744" algn="l" defTabSz="914377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BF79B94-9DA8-473D-907F-927F10FFAFC1}"/>
              </a:ext>
            </a:extLst>
          </p:cNvPr>
          <p:cNvGrpSpPr/>
          <p:nvPr/>
        </p:nvGrpSpPr>
        <p:grpSpPr>
          <a:xfrm>
            <a:off x="5776298" y="1217205"/>
            <a:ext cx="2504839" cy="3373587"/>
            <a:chOff x="5776296" y="1217205"/>
            <a:chExt cx="2504839" cy="337358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7D988CC-9B88-413E-93C2-C869C58096EA}"/>
                </a:ext>
              </a:extLst>
            </p:cNvPr>
            <p:cNvSpPr/>
            <p:nvPr/>
          </p:nvSpPr>
          <p:spPr>
            <a:xfrm>
              <a:off x="5776296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33D9528-ECF4-4BA2-B405-B2CEB02B7987}"/>
                </a:ext>
              </a:extLst>
            </p:cNvPr>
            <p:cNvSpPr/>
            <p:nvPr/>
          </p:nvSpPr>
          <p:spPr>
            <a:xfrm>
              <a:off x="5776296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62136CF-26D1-4E3C-A6C7-CF76DF49877A}"/>
              </a:ext>
            </a:extLst>
          </p:cNvPr>
          <p:cNvGrpSpPr/>
          <p:nvPr/>
        </p:nvGrpSpPr>
        <p:grpSpPr>
          <a:xfrm>
            <a:off x="8386621" y="1217205"/>
            <a:ext cx="3134032" cy="3373587"/>
            <a:chOff x="8575598" y="1339841"/>
            <a:chExt cx="2988302" cy="3373586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C9B982-0181-4CF4-8DC6-5A27C0EB2B38}"/>
                </a:ext>
              </a:extLst>
            </p:cNvPr>
            <p:cNvSpPr/>
            <p:nvPr/>
          </p:nvSpPr>
          <p:spPr>
            <a:xfrm>
              <a:off x="8575599" y="4667708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E863F44-D1D6-46E5-928B-2C8B5D8D5E1A}"/>
                </a:ext>
              </a:extLst>
            </p:cNvPr>
            <p:cNvSpPr/>
            <p:nvPr/>
          </p:nvSpPr>
          <p:spPr>
            <a:xfrm>
              <a:off x="8575598" y="1339841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9E872107-4427-4CB1-85DD-A1628A5A5DD7}"/>
              </a:ext>
            </a:extLst>
          </p:cNvPr>
          <p:cNvSpPr/>
          <p:nvPr/>
        </p:nvSpPr>
        <p:spPr>
          <a:xfrm>
            <a:off x="8451712" y="1439379"/>
            <a:ext cx="3003851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1587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ENTERPRISE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D940FEB-1A4B-411C-B871-96146C6667B5}"/>
              </a:ext>
            </a:extLst>
          </p:cNvPr>
          <p:cNvGrpSpPr/>
          <p:nvPr/>
        </p:nvGrpSpPr>
        <p:grpSpPr>
          <a:xfrm>
            <a:off x="9254032" y="2112168"/>
            <a:ext cx="1394505" cy="1320877"/>
            <a:chOff x="5232563" y="1693503"/>
            <a:chExt cx="1726417" cy="1635263"/>
          </a:xfrm>
        </p:grpSpPr>
        <p:sp>
          <p:nvSpPr>
            <p:cNvPr id="124" name="Freeform 84">
              <a:extLst>
                <a:ext uri="{FF2B5EF4-FFF2-40B4-BE49-F238E27FC236}">
                  <a16:creationId xmlns:a16="http://schemas.microsoft.com/office/drawing/2014/main" id="{CBA217BF-C4C0-4BDA-91AA-17D44242D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3582" y="1705023"/>
              <a:ext cx="1613726" cy="1612224"/>
            </a:xfrm>
            <a:custGeom>
              <a:avLst/>
              <a:gdLst>
                <a:gd name="T0" fmla="*/ 1715 w 1715"/>
                <a:gd name="T1" fmla="*/ 857 h 1715"/>
                <a:gd name="T2" fmla="*/ 1681 w 1715"/>
                <a:gd name="T3" fmla="*/ 1098 h 1715"/>
                <a:gd name="T4" fmla="*/ 1239 w 1715"/>
                <a:gd name="T5" fmla="*/ 1626 h 1715"/>
                <a:gd name="T6" fmla="*/ 858 w 1715"/>
                <a:gd name="T7" fmla="*/ 1715 h 1715"/>
                <a:gd name="T8" fmla="*/ 0 w 1715"/>
                <a:gd name="T9" fmla="*/ 857 h 1715"/>
                <a:gd name="T10" fmla="*/ 858 w 1715"/>
                <a:gd name="T11" fmla="*/ 0 h 1715"/>
                <a:gd name="T12" fmla="*/ 1715 w 1715"/>
                <a:gd name="T13" fmla="*/ 857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5" h="1715">
                  <a:moveTo>
                    <a:pt x="1715" y="857"/>
                  </a:moveTo>
                  <a:cubicBezTo>
                    <a:pt x="1715" y="941"/>
                    <a:pt x="1703" y="1021"/>
                    <a:pt x="1681" y="1098"/>
                  </a:cubicBezTo>
                  <a:cubicBezTo>
                    <a:pt x="1614" y="1329"/>
                    <a:pt x="1451" y="1520"/>
                    <a:pt x="1239" y="1626"/>
                  </a:cubicBezTo>
                  <a:cubicBezTo>
                    <a:pt x="1124" y="1683"/>
                    <a:pt x="994" y="1715"/>
                    <a:pt x="858" y="1715"/>
                  </a:cubicBezTo>
                  <a:cubicBezTo>
                    <a:pt x="384" y="1715"/>
                    <a:pt x="0" y="1331"/>
                    <a:pt x="0" y="857"/>
                  </a:cubicBezTo>
                  <a:cubicBezTo>
                    <a:pt x="0" y="384"/>
                    <a:pt x="384" y="0"/>
                    <a:pt x="858" y="0"/>
                  </a:cubicBezTo>
                  <a:cubicBezTo>
                    <a:pt x="1331" y="0"/>
                    <a:pt x="1715" y="384"/>
                    <a:pt x="1715" y="857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85">
              <a:extLst>
                <a:ext uri="{FF2B5EF4-FFF2-40B4-BE49-F238E27FC236}">
                  <a16:creationId xmlns:a16="http://schemas.microsoft.com/office/drawing/2014/main" id="{4BE3CEA2-0D1E-471C-B4D7-D052E2FAD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2563" y="1693503"/>
              <a:ext cx="1635764" cy="1635263"/>
            </a:xfrm>
            <a:custGeom>
              <a:avLst/>
              <a:gdLst>
                <a:gd name="T0" fmla="*/ 1727 w 1739"/>
                <a:gd name="T1" fmla="*/ 869 h 1739"/>
                <a:gd name="T2" fmla="*/ 1715 w 1739"/>
                <a:gd name="T3" fmla="*/ 869 h 1739"/>
                <a:gd name="T4" fmla="*/ 1681 w 1739"/>
                <a:gd name="T5" fmla="*/ 1106 h 1739"/>
                <a:gd name="T6" fmla="*/ 1245 w 1739"/>
                <a:gd name="T7" fmla="*/ 1627 h 1739"/>
                <a:gd name="T8" fmla="*/ 870 w 1739"/>
                <a:gd name="T9" fmla="*/ 1715 h 1739"/>
                <a:gd name="T10" fmla="*/ 272 w 1739"/>
                <a:gd name="T11" fmla="*/ 1467 h 1739"/>
                <a:gd name="T12" fmla="*/ 24 w 1739"/>
                <a:gd name="T13" fmla="*/ 869 h 1739"/>
                <a:gd name="T14" fmla="*/ 272 w 1739"/>
                <a:gd name="T15" fmla="*/ 272 h 1739"/>
                <a:gd name="T16" fmla="*/ 870 w 1739"/>
                <a:gd name="T17" fmla="*/ 24 h 1739"/>
                <a:gd name="T18" fmla="*/ 1467 w 1739"/>
                <a:gd name="T19" fmla="*/ 272 h 1739"/>
                <a:gd name="T20" fmla="*/ 1715 w 1739"/>
                <a:gd name="T21" fmla="*/ 869 h 1739"/>
                <a:gd name="T22" fmla="*/ 1727 w 1739"/>
                <a:gd name="T23" fmla="*/ 869 h 1739"/>
                <a:gd name="T24" fmla="*/ 1739 w 1739"/>
                <a:gd name="T25" fmla="*/ 869 h 1739"/>
                <a:gd name="T26" fmla="*/ 870 w 1739"/>
                <a:gd name="T27" fmla="*/ 0 h 1739"/>
                <a:gd name="T28" fmla="*/ 0 w 1739"/>
                <a:gd name="T29" fmla="*/ 869 h 1739"/>
                <a:gd name="T30" fmla="*/ 870 w 1739"/>
                <a:gd name="T31" fmla="*/ 1739 h 1739"/>
                <a:gd name="T32" fmla="*/ 1256 w 1739"/>
                <a:gd name="T33" fmla="*/ 1649 h 1739"/>
                <a:gd name="T34" fmla="*/ 1704 w 1739"/>
                <a:gd name="T35" fmla="*/ 1113 h 1739"/>
                <a:gd name="T36" fmla="*/ 1739 w 1739"/>
                <a:gd name="T37" fmla="*/ 869 h 1739"/>
                <a:gd name="T38" fmla="*/ 1727 w 1739"/>
                <a:gd name="T39" fmla="*/ 869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9" h="1739">
                  <a:moveTo>
                    <a:pt x="1727" y="869"/>
                  </a:moveTo>
                  <a:cubicBezTo>
                    <a:pt x="1715" y="869"/>
                    <a:pt x="1715" y="869"/>
                    <a:pt x="1715" y="869"/>
                  </a:cubicBezTo>
                  <a:cubicBezTo>
                    <a:pt x="1715" y="952"/>
                    <a:pt x="1703" y="1031"/>
                    <a:pt x="1681" y="1106"/>
                  </a:cubicBezTo>
                  <a:cubicBezTo>
                    <a:pt x="1615" y="1335"/>
                    <a:pt x="1455" y="1523"/>
                    <a:pt x="1245" y="1627"/>
                  </a:cubicBezTo>
                  <a:cubicBezTo>
                    <a:pt x="1132" y="1683"/>
                    <a:pt x="1005" y="1715"/>
                    <a:pt x="870" y="1715"/>
                  </a:cubicBezTo>
                  <a:cubicBezTo>
                    <a:pt x="636" y="1715"/>
                    <a:pt x="425" y="1620"/>
                    <a:pt x="272" y="1467"/>
                  </a:cubicBezTo>
                  <a:cubicBezTo>
                    <a:pt x="119" y="1314"/>
                    <a:pt x="24" y="1103"/>
                    <a:pt x="24" y="869"/>
                  </a:cubicBezTo>
                  <a:cubicBezTo>
                    <a:pt x="24" y="636"/>
                    <a:pt x="119" y="425"/>
                    <a:pt x="272" y="272"/>
                  </a:cubicBezTo>
                  <a:cubicBezTo>
                    <a:pt x="425" y="119"/>
                    <a:pt x="636" y="24"/>
                    <a:pt x="870" y="24"/>
                  </a:cubicBezTo>
                  <a:cubicBezTo>
                    <a:pt x="1103" y="24"/>
                    <a:pt x="1314" y="119"/>
                    <a:pt x="1467" y="272"/>
                  </a:cubicBezTo>
                  <a:cubicBezTo>
                    <a:pt x="1620" y="425"/>
                    <a:pt x="1715" y="636"/>
                    <a:pt x="1715" y="869"/>
                  </a:cubicBezTo>
                  <a:cubicBezTo>
                    <a:pt x="1727" y="869"/>
                    <a:pt x="1727" y="869"/>
                    <a:pt x="1727" y="869"/>
                  </a:cubicBezTo>
                  <a:cubicBezTo>
                    <a:pt x="1739" y="869"/>
                    <a:pt x="1739" y="869"/>
                    <a:pt x="1739" y="869"/>
                  </a:cubicBezTo>
                  <a:cubicBezTo>
                    <a:pt x="1739" y="389"/>
                    <a:pt x="1350" y="0"/>
                    <a:pt x="870" y="0"/>
                  </a:cubicBezTo>
                  <a:cubicBezTo>
                    <a:pt x="389" y="0"/>
                    <a:pt x="0" y="389"/>
                    <a:pt x="0" y="869"/>
                  </a:cubicBezTo>
                  <a:cubicBezTo>
                    <a:pt x="0" y="1350"/>
                    <a:pt x="389" y="1739"/>
                    <a:pt x="870" y="1739"/>
                  </a:cubicBezTo>
                  <a:cubicBezTo>
                    <a:pt x="1008" y="1739"/>
                    <a:pt x="1139" y="1706"/>
                    <a:pt x="1256" y="1649"/>
                  </a:cubicBezTo>
                  <a:cubicBezTo>
                    <a:pt x="1471" y="1542"/>
                    <a:pt x="1636" y="1348"/>
                    <a:pt x="1704" y="1113"/>
                  </a:cubicBezTo>
                  <a:cubicBezTo>
                    <a:pt x="1727" y="1036"/>
                    <a:pt x="1739" y="954"/>
                    <a:pt x="1739" y="869"/>
                  </a:cubicBezTo>
                  <a:cubicBezTo>
                    <a:pt x="1727" y="869"/>
                    <a:pt x="1727" y="869"/>
                    <a:pt x="1727" y="869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86">
              <a:extLst>
                <a:ext uri="{FF2B5EF4-FFF2-40B4-BE49-F238E27FC236}">
                  <a16:creationId xmlns:a16="http://schemas.microsoft.com/office/drawing/2014/main" id="{3989C1E3-EDE2-4CE5-9DCF-1E90047E2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793" y="1829733"/>
              <a:ext cx="1363303" cy="1362803"/>
            </a:xfrm>
            <a:custGeom>
              <a:avLst/>
              <a:gdLst>
                <a:gd name="T0" fmla="*/ 1449 w 1449"/>
                <a:gd name="T1" fmla="*/ 724 h 1449"/>
                <a:gd name="T2" fmla="*/ 1251 w 1449"/>
                <a:gd name="T3" fmla="*/ 1221 h 1449"/>
                <a:gd name="T4" fmla="*/ 725 w 1449"/>
                <a:gd name="T5" fmla="*/ 1449 h 1449"/>
                <a:gd name="T6" fmla="*/ 198 w 1449"/>
                <a:gd name="T7" fmla="*/ 1221 h 1449"/>
                <a:gd name="T8" fmla="*/ 0 w 1449"/>
                <a:gd name="T9" fmla="*/ 724 h 1449"/>
                <a:gd name="T10" fmla="*/ 725 w 1449"/>
                <a:gd name="T11" fmla="*/ 0 h 1449"/>
                <a:gd name="T12" fmla="*/ 1449 w 1449"/>
                <a:gd name="T13" fmla="*/ 724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9" h="1449">
                  <a:moveTo>
                    <a:pt x="1449" y="724"/>
                  </a:moveTo>
                  <a:cubicBezTo>
                    <a:pt x="1449" y="917"/>
                    <a:pt x="1374" y="1092"/>
                    <a:pt x="1251" y="1221"/>
                  </a:cubicBezTo>
                  <a:cubicBezTo>
                    <a:pt x="1119" y="1361"/>
                    <a:pt x="932" y="1449"/>
                    <a:pt x="725" y="1449"/>
                  </a:cubicBezTo>
                  <a:cubicBezTo>
                    <a:pt x="517" y="1449"/>
                    <a:pt x="330" y="1361"/>
                    <a:pt x="198" y="1221"/>
                  </a:cubicBezTo>
                  <a:cubicBezTo>
                    <a:pt x="75" y="1092"/>
                    <a:pt x="0" y="917"/>
                    <a:pt x="0" y="724"/>
                  </a:cubicBezTo>
                  <a:cubicBezTo>
                    <a:pt x="0" y="324"/>
                    <a:pt x="325" y="0"/>
                    <a:pt x="725" y="0"/>
                  </a:cubicBezTo>
                  <a:cubicBezTo>
                    <a:pt x="1125" y="0"/>
                    <a:pt x="1449" y="324"/>
                    <a:pt x="1449" y="7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87">
              <a:extLst>
                <a:ext uri="{FF2B5EF4-FFF2-40B4-BE49-F238E27FC236}">
                  <a16:creationId xmlns:a16="http://schemas.microsoft.com/office/drawing/2014/main" id="{106160D0-FC9B-498A-988D-81860EC39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7775" y="1818715"/>
              <a:ext cx="1385842" cy="1384840"/>
            </a:xfrm>
            <a:custGeom>
              <a:avLst/>
              <a:gdLst>
                <a:gd name="T0" fmla="*/ 1461 w 1473"/>
                <a:gd name="T1" fmla="*/ 736 h 1473"/>
                <a:gd name="T2" fmla="*/ 1449 w 1473"/>
                <a:gd name="T3" fmla="*/ 736 h 1473"/>
                <a:gd name="T4" fmla="*/ 1255 w 1473"/>
                <a:gd name="T5" fmla="*/ 1225 h 1473"/>
                <a:gd name="T6" fmla="*/ 737 w 1473"/>
                <a:gd name="T7" fmla="*/ 1449 h 1473"/>
                <a:gd name="T8" fmla="*/ 219 w 1473"/>
                <a:gd name="T9" fmla="*/ 1225 h 1473"/>
                <a:gd name="T10" fmla="*/ 24 w 1473"/>
                <a:gd name="T11" fmla="*/ 736 h 1473"/>
                <a:gd name="T12" fmla="*/ 233 w 1473"/>
                <a:gd name="T13" fmla="*/ 233 h 1473"/>
                <a:gd name="T14" fmla="*/ 737 w 1473"/>
                <a:gd name="T15" fmla="*/ 24 h 1473"/>
                <a:gd name="T16" fmla="*/ 1240 w 1473"/>
                <a:gd name="T17" fmla="*/ 233 h 1473"/>
                <a:gd name="T18" fmla="*/ 1449 w 1473"/>
                <a:gd name="T19" fmla="*/ 736 h 1473"/>
                <a:gd name="T20" fmla="*/ 1461 w 1473"/>
                <a:gd name="T21" fmla="*/ 736 h 1473"/>
                <a:gd name="T22" fmla="*/ 1473 w 1473"/>
                <a:gd name="T23" fmla="*/ 736 h 1473"/>
                <a:gd name="T24" fmla="*/ 737 w 1473"/>
                <a:gd name="T25" fmla="*/ 0 h 1473"/>
                <a:gd name="T26" fmla="*/ 0 w 1473"/>
                <a:gd name="T27" fmla="*/ 736 h 1473"/>
                <a:gd name="T28" fmla="*/ 201 w 1473"/>
                <a:gd name="T29" fmla="*/ 1242 h 1473"/>
                <a:gd name="T30" fmla="*/ 737 w 1473"/>
                <a:gd name="T31" fmla="*/ 1473 h 1473"/>
                <a:gd name="T32" fmla="*/ 1272 w 1473"/>
                <a:gd name="T33" fmla="*/ 1242 h 1473"/>
                <a:gd name="T34" fmla="*/ 1473 w 1473"/>
                <a:gd name="T35" fmla="*/ 736 h 1473"/>
                <a:gd name="T36" fmla="*/ 1461 w 1473"/>
                <a:gd name="T37" fmla="*/ 736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73" h="1473">
                  <a:moveTo>
                    <a:pt x="1461" y="736"/>
                  </a:moveTo>
                  <a:cubicBezTo>
                    <a:pt x="1449" y="736"/>
                    <a:pt x="1449" y="736"/>
                    <a:pt x="1449" y="736"/>
                  </a:cubicBezTo>
                  <a:cubicBezTo>
                    <a:pt x="1449" y="926"/>
                    <a:pt x="1375" y="1098"/>
                    <a:pt x="1255" y="1225"/>
                  </a:cubicBezTo>
                  <a:cubicBezTo>
                    <a:pt x="1125" y="1363"/>
                    <a:pt x="941" y="1449"/>
                    <a:pt x="737" y="1449"/>
                  </a:cubicBezTo>
                  <a:cubicBezTo>
                    <a:pt x="532" y="1449"/>
                    <a:pt x="348" y="1363"/>
                    <a:pt x="219" y="1225"/>
                  </a:cubicBezTo>
                  <a:cubicBezTo>
                    <a:pt x="98" y="1098"/>
                    <a:pt x="24" y="926"/>
                    <a:pt x="24" y="736"/>
                  </a:cubicBezTo>
                  <a:cubicBezTo>
                    <a:pt x="24" y="540"/>
                    <a:pt x="104" y="362"/>
                    <a:pt x="233" y="233"/>
                  </a:cubicBezTo>
                  <a:cubicBezTo>
                    <a:pt x="362" y="104"/>
                    <a:pt x="540" y="24"/>
                    <a:pt x="737" y="24"/>
                  </a:cubicBezTo>
                  <a:cubicBezTo>
                    <a:pt x="933" y="24"/>
                    <a:pt x="1111" y="104"/>
                    <a:pt x="1240" y="233"/>
                  </a:cubicBezTo>
                  <a:cubicBezTo>
                    <a:pt x="1369" y="362"/>
                    <a:pt x="1449" y="540"/>
                    <a:pt x="1449" y="736"/>
                  </a:cubicBezTo>
                  <a:cubicBezTo>
                    <a:pt x="1461" y="736"/>
                    <a:pt x="1461" y="736"/>
                    <a:pt x="1461" y="736"/>
                  </a:cubicBezTo>
                  <a:cubicBezTo>
                    <a:pt x="1473" y="736"/>
                    <a:pt x="1473" y="736"/>
                    <a:pt x="1473" y="736"/>
                  </a:cubicBezTo>
                  <a:cubicBezTo>
                    <a:pt x="1473" y="330"/>
                    <a:pt x="1143" y="0"/>
                    <a:pt x="737" y="0"/>
                  </a:cubicBezTo>
                  <a:cubicBezTo>
                    <a:pt x="330" y="0"/>
                    <a:pt x="0" y="330"/>
                    <a:pt x="0" y="736"/>
                  </a:cubicBezTo>
                  <a:cubicBezTo>
                    <a:pt x="0" y="932"/>
                    <a:pt x="77" y="1110"/>
                    <a:pt x="201" y="1242"/>
                  </a:cubicBezTo>
                  <a:cubicBezTo>
                    <a:pt x="335" y="1384"/>
                    <a:pt x="526" y="1473"/>
                    <a:pt x="737" y="1473"/>
                  </a:cubicBezTo>
                  <a:cubicBezTo>
                    <a:pt x="948" y="1473"/>
                    <a:pt x="1138" y="1384"/>
                    <a:pt x="1272" y="1242"/>
                  </a:cubicBezTo>
                  <a:cubicBezTo>
                    <a:pt x="1397" y="1110"/>
                    <a:pt x="1473" y="932"/>
                    <a:pt x="1473" y="736"/>
                  </a:cubicBezTo>
                  <a:cubicBezTo>
                    <a:pt x="1461" y="736"/>
                    <a:pt x="1461" y="736"/>
                    <a:pt x="1461" y="736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88">
              <a:extLst>
                <a:ext uri="{FF2B5EF4-FFF2-40B4-BE49-F238E27FC236}">
                  <a16:creationId xmlns:a16="http://schemas.microsoft.com/office/drawing/2014/main" id="{C379A26A-8A8E-4DDC-84AB-2FA39494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108" y="2978174"/>
              <a:ext cx="990674" cy="214362"/>
            </a:xfrm>
            <a:custGeom>
              <a:avLst/>
              <a:gdLst>
                <a:gd name="T0" fmla="*/ 1053 w 1053"/>
                <a:gd name="T1" fmla="*/ 0 h 228"/>
                <a:gd name="T2" fmla="*/ 527 w 1053"/>
                <a:gd name="T3" fmla="*/ 228 h 228"/>
                <a:gd name="T4" fmla="*/ 0 w 1053"/>
                <a:gd name="T5" fmla="*/ 0 h 228"/>
                <a:gd name="T6" fmla="*/ 1053 w 1053"/>
                <a:gd name="T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3" h="228">
                  <a:moveTo>
                    <a:pt x="1053" y="0"/>
                  </a:moveTo>
                  <a:cubicBezTo>
                    <a:pt x="921" y="140"/>
                    <a:pt x="734" y="228"/>
                    <a:pt x="527" y="228"/>
                  </a:cubicBezTo>
                  <a:cubicBezTo>
                    <a:pt x="319" y="228"/>
                    <a:pt x="132" y="140"/>
                    <a:pt x="0" y="0"/>
                  </a:cubicBezTo>
                  <a:cubicBezTo>
                    <a:pt x="1053" y="0"/>
                    <a:pt x="1053" y="0"/>
                    <a:pt x="1053" y="0"/>
                  </a:cubicBezTo>
                </a:path>
              </a:pathLst>
            </a:cu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89">
              <a:extLst>
                <a:ext uri="{FF2B5EF4-FFF2-40B4-BE49-F238E27FC236}">
                  <a16:creationId xmlns:a16="http://schemas.microsoft.com/office/drawing/2014/main" id="{D083AB2F-6BDC-4CB4-B761-6C7CCEBCC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088" y="2966654"/>
              <a:ext cx="1014714" cy="236900"/>
            </a:xfrm>
            <a:custGeom>
              <a:avLst/>
              <a:gdLst>
                <a:gd name="T0" fmla="*/ 1066 w 1079"/>
                <a:gd name="T1" fmla="*/ 12 h 252"/>
                <a:gd name="T2" fmla="*/ 1058 w 1079"/>
                <a:gd name="T3" fmla="*/ 4 h 252"/>
                <a:gd name="T4" fmla="*/ 540 w 1079"/>
                <a:gd name="T5" fmla="*/ 228 h 252"/>
                <a:gd name="T6" fmla="*/ 22 w 1079"/>
                <a:gd name="T7" fmla="*/ 4 h 252"/>
                <a:gd name="T8" fmla="*/ 13 w 1079"/>
                <a:gd name="T9" fmla="*/ 12 h 252"/>
                <a:gd name="T10" fmla="*/ 13 w 1079"/>
                <a:gd name="T11" fmla="*/ 24 h 252"/>
                <a:gd name="T12" fmla="*/ 1066 w 1079"/>
                <a:gd name="T13" fmla="*/ 24 h 252"/>
                <a:gd name="T14" fmla="*/ 1066 w 1079"/>
                <a:gd name="T15" fmla="*/ 12 h 252"/>
                <a:gd name="T16" fmla="*/ 1058 w 1079"/>
                <a:gd name="T17" fmla="*/ 4 h 252"/>
                <a:gd name="T18" fmla="*/ 1066 w 1079"/>
                <a:gd name="T19" fmla="*/ 12 h 252"/>
                <a:gd name="T20" fmla="*/ 1066 w 1079"/>
                <a:gd name="T21" fmla="*/ 0 h 252"/>
                <a:gd name="T22" fmla="*/ 13 w 1079"/>
                <a:gd name="T23" fmla="*/ 0 h 252"/>
                <a:gd name="T24" fmla="*/ 2 w 1079"/>
                <a:gd name="T25" fmla="*/ 8 h 252"/>
                <a:gd name="T26" fmla="*/ 4 w 1079"/>
                <a:gd name="T27" fmla="*/ 21 h 252"/>
                <a:gd name="T28" fmla="*/ 540 w 1079"/>
                <a:gd name="T29" fmla="*/ 252 h 252"/>
                <a:gd name="T30" fmla="*/ 1075 w 1079"/>
                <a:gd name="T31" fmla="*/ 21 h 252"/>
                <a:gd name="T32" fmla="*/ 1077 w 1079"/>
                <a:gd name="T33" fmla="*/ 8 h 252"/>
                <a:gd name="T34" fmla="*/ 1066 w 1079"/>
                <a:gd name="T35" fmla="*/ 0 h 252"/>
                <a:gd name="T36" fmla="*/ 1066 w 1079"/>
                <a:gd name="T37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9" h="252">
                  <a:moveTo>
                    <a:pt x="1066" y="12"/>
                  </a:moveTo>
                  <a:cubicBezTo>
                    <a:pt x="1058" y="4"/>
                    <a:pt x="1058" y="4"/>
                    <a:pt x="1058" y="4"/>
                  </a:cubicBezTo>
                  <a:cubicBezTo>
                    <a:pt x="928" y="142"/>
                    <a:pt x="744" y="228"/>
                    <a:pt x="540" y="228"/>
                  </a:cubicBezTo>
                  <a:cubicBezTo>
                    <a:pt x="335" y="228"/>
                    <a:pt x="151" y="142"/>
                    <a:pt x="22" y="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66" y="24"/>
                    <a:pt x="1066" y="24"/>
                    <a:pt x="1066" y="2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58" y="4"/>
                    <a:pt x="1058" y="4"/>
                    <a:pt x="1058" y="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66" y="0"/>
                    <a:pt x="1066" y="0"/>
                    <a:pt x="106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8" y="0"/>
                    <a:pt x="4" y="3"/>
                    <a:pt x="2" y="8"/>
                  </a:cubicBezTo>
                  <a:cubicBezTo>
                    <a:pt x="0" y="12"/>
                    <a:pt x="1" y="17"/>
                    <a:pt x="4" y="21"/>
                  </a:cubicBezTo>
                  <a:cubicBezTo>
                    <a:pt x="138" y="163"/>
                    <a:pt x="329" y="252"/>
                    <a:pt x="540" y="252"/>
                  </a:cubicBezTo>
                  <a:cubicBezTo>
                    <a:pt x="751" y="252"/>
                    <a:pt x="941" y="163"/>
                    <a:pt x="1075" y="21"/>
                  </a:cubicBezTo>
                  <a:cubicBezTo>
                    <a:pt x="1078" y="17"/>
                    <a:pt x="1079" y="12"/>
                    <a:pt x="1077" y="8"/>
                  </a:cubicBezTo>
                  <a:cubicBezTo>
                    <a:pt x="1076" y="3"/>
                    <a:pt x="1071" y="0"/>
                    <a:pt x="1066" y="0"/>
                  </a:cubicBezTo>
                  <a:cubicBezTo>
                    <a:pt x="1066" y="12"/>
                    <a:pt x="1066" y="12"/>
                    <a:pt x="1066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90">
              <a:extLst>
                <a:ext uri="{FF2B5EF4-FFF2-40B4-BE49-F238E27FC236}">
                  <a16:creationId xmlns:a16="http://schemas.microsoft.com/office/drawing/2014/main" id="{0C9480A9-EA90-4B04-ABD6-F0F7A7B2E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743" y="2772827"/>
              <a:ext cx="266951" cy="159770"/>
            </a:xfrm>
            <a:custGeom>
              <a:avLst/>
              <a:gdLst>
                <a:gd name="T0" fmla="*/ 67 w 533"/>
                <a:gd name="T1" fmla="*/ 0 h 319"/>
                <a:gd name="T2" fmla="*/ 465 w 533"/>
                <a:gd name="T3" fmla="*/ 0 h 319"/>
                <a:gd name="T4" fmla="*/ 533 w 533"/>
                <a:gd name="T5" fmla="*/ 319 h 319"/>
                <a:gd name="T6" fmla="*/ 0 w 533"/>
                <a:gd name="T7" fmla="*/ 319 h 319"/>
                <a:gd name="T8" fmla="*/ 67 w 533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3" h="319">
                  <a:moveTo>
                    <a:pt x="67" y="0"/>
                  </a:moveTo>
                  <a:lnTo>
                    <a:pt x="465" y="0"/>
                  </a:lnTo>
                  <a:lnTo>
                    <a:pt x="533" y="319"/>
                  </a:lnTo>
                  <a:lnTo>
                    <a:pt x="0" y="319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91">
              <a:extLst>
                <a:ext uri="{FF2B5EF4-FFF2-40B4-BE49-F238E27FC236}">
                  <a16:creationId xmlns:a16="http://schemas.microsoft.com/office/drawing/2014/main" id="{0008157F-50EF-4617-90BD-04CD457B0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9223" y="2761808"/>
              <a:ext cx="290491" cy="182308"/>
            </a:xfrm>
            <a:custGeom>
              <a:avLst/>
              <a:gdLst>
                <a:gd name="T0" fmla="*/ 48 w 309"/>
                <a:gd name="T1" fmla="*/ 12 h 194"/>
                <a:gd name="T2" fmla="*/ 48 w 309"/>
                <a:gd name="T3" fmla="*/ 24 h 194"/>
                <a:gd name="T4" fmla="*/ 250 w 309"/>
                <a:gd name="T5" fmla="*/ 24 h 194"/>
                <a:gd name="T6" fmla="*/ 281 w 309"/>
                <a:gd name="T7" fmla="*/ 170 h 194"/>
                <a:gd name="T8" fmla="*/ 27 w 309"/>
                <a:gd name="T9" fmla="*/ 170 h 194"/>
                <a:gd name="T10" fmla="*/ 60 w 309"/>
                <a:gd name="T11" fmla="*/ 14 h 194"/>
                <a:gd name="T12" fmla="*/ 48 w 309"/>
                <a:gd name="T13" fmla="*/ 12 h 194"/>
                <a:gd name="T14" fmla="*/ 48 w 309"/>
                <a:gd name="T15" fmla="*/ 24 h 194"/>
                <a:gd name="T16" fmla="*/ 48 w 309"/>
                <a:gd name="T17" fmla="*/ 12 h 194"/>
                <a:gd name="T18" fmla="*/ 36 w 309"/>
                <a:gd name="T19" fmla="*/ 9 h 194"/>
                <a:gd name="T20" fmla="*/ 0 w 309"/>
                <a:gd name="T21" fmla="*/ 179 h 194"/>
                <a:gd name="T22" fmla="*/ 3 w 309"/>
                <a:gd name="T23" fmla="*/ 189 h 194"/>
                <a:gd name="T24" fmla="*/ 12 w 309"/>
                <a:gd name="T25" fmla="*/ 194 h 194"/>
                <a:gd name="T26" fmla="*/ 296 w 309"/>
                <a:gd name="T27" fmla="*/ 194 h 194"/>
                <a:gd name="T28" fmla="*/ 305 w 309"/>
                <a:gd name="T29" fmla="*/ 189 h 194"/>
                <a:gd name="T30" fmla="*/ 308 w 309"/>
                <a:gd name="T31" fmla="*/ 179 h 194"/>
                <a:gd name="T32" fmla="*/ 272 w 309"/>
                <a:gd name="T33" fmla="*/ 9 h 194"/>
                <a:gd name="T34" fmla="*/ 260 w 309"/>
                <a:gd name="T35" fmla="*/ 0 h 194"/>
                <a:gd name="T36" fmla="*/ 48 w 309"/>
                <a:gd name="T37" fmla="*/ 0 h 194"/>
                <a:gd name="T38" fmla="*/ 36 w 309"/>
                <a:gd name="T39" fmla="*/ 9 h 194"/>
                <a:gd name="T40" fmla="*/ 48 w 309"/>
                <a:gd name="T41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9" h="194">
                  <a:moveTo>
                    <a:pt x="48" y="12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81" y="170"/>
                    <a:pt x="281" y="170"/>
                    <a:pt x="281" y="170"/>
                  </a:cubicBezTo>
                  <a:cubicBezTo>
                    <a:pt x="27" y="170"/>
                    <a:pt x="27" y="170"/>
                    <a:pt x="27" y="170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3"/>
                    <a:pt x="1" y="186"/>
                    <a:pt x="3" y="189"/>
                  </a:cubicBezTo>
                  <a:cubicBezTo>
                    <a:pt x="5" y="192"/>
                    <a:pt x="9" y="194"/>
                    <a:pt x="12" y="194"/>
                  </a:cubicBezTo>
                  <a:cubicBezTo>
                    <a:pt x="296" y="194"/>
                    <a:pt x="296" y="194"/>
                    <a:pt x="296" y="194"/>
                  </a:cubicBezTo>
                  <a:cubicBezTo>
                    <a:pt x="300" y="194"/>
                    <a:pt x="303" y="192"/>
                    <a:pt x="305" y="189"/>
                  </a:cubicBezTo>
                  <a:cubicBezTo>
                    <a:pt x="308" y="186"/>
                    <a:pt x="309" y="183"/>
                    <a:pt x="308" y="179"/>
                  </a:cubicBezTo>
                  <a:cubicBezTo>
                    <a:pt x="272" y="9"/>
                    <a:pt x="272" y="9"/>
                    <a:pt x="272" y="9"/>
                  </a:cubicBezTo>
                  <a:cubicBezTo>
                    <a:pt x="271" y="4"/>
                    <a:pt x="266" y="0"/>
                    <a:pt x="26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0"/>
                    <a:pt x="38" y="4"/>
                    <a:pt x="36" y="9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92">
              <a:extLst>
                <a:ext uri="{FF2B5EF4-FFF2-40B4-BE49-F238E27FC236}">
                  <a16:creationId xmlns:a16="http://schemas.microsoft.com/office/drawing/2014/main" id="{D61BFAA6-FE39-4E09-9192-3B9F85B7C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6730" y="1968718"/>
              <a:ext cx="1190011" cy="855946"/>
            </a:xfrm>
            <a:custGeom>
              <a:avLst/>
              <a:gdLst>
                <a:gd name="T0" fmla="*/ 1265 w 1265"/>
                <a:gd name="T1" fmla="*/ 78 h 910"/>
                <a:gd name="T2" fmla="*/ 1265 w 1265"/>
                <a:gd name="T3" fmla="*/ 832 h 910"/>
                <a:gd name="T4" fmla="*/ 1187 w 1265"/>
                <a:gd name="T5" fmla="*/ 910 h 910"/>
                <a:gd name="T6" fmla="*/ 78 w 1265"/>
                <a:gd name="T7" fmla="*/ 910 h 910"/>
                <a:gd name="T8" fmla="*/ 0 w 1265"/>
                <a:gd name="T9" fmla="*/ 832 h 910"/>
                <a:gd name="T10" fmla="*/ 0 w 1265"/>
                <a:gd name="T11" fmla="*/ 78 h 910"/>
                <a:gd name="T12" fmla="*/ 78 w 1265"/>
                <a:gd name="T13" fmla="*/ 0 h 910"/>
                <a:gd name="T14" fmla="*/ 1187 w 1265"/>
                <a:gd name="T15" fmla="*/ 0 h 910"/>
                <a:gd name="T16" fmla="*/ 1265 w 1265"/>
                <a:gd name="T17" fmla="*/ 78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5" h="910">
                  <a:moveTo>
                    <a:pt x="1265" y="78"/>
                  </a:moveTo>
                  <a:cubicBezTo>
                    <a:pt x="1265" y="832"/>
                    <a:pt x="1265" y="832"/>
                    <a:pt x="1265" y="832"/>
                  </a:cubicBezTo>
                  <a:cubicBezTo>
                    <a:pt x="1265" y="875"/>
                    <a:pt x="1230" y="910"/>
                    <a:pt x="1187" y="910"/>
                  </a:cubicBezTo>
                  <a:cubicBezTo>
                    <a:pt x="78" y="910"/>
                    <a:pt x="78" y="910"/>
                    <a:pt x="78" y="910"/>
                  </a:cubicBezTo>
                  <a:cubicBezTo>
                    <a:pt x="35" y="910"/>
                    <a:pt x="0" y="875"/>
                    <a:pt x="0" y="83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1230" y="0"/>
                    <a:pt x="1265" y="35"/>
                    <a:pt x="1265" y="78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93">
              <a:extLst>
                <a:ext uri="{FF2B5EF4-FFF2-40B4-BE49-F238E27FC236}">
                  <a16:creationId xmlns:a16="http://schemas.microsoft.com/office/drawing/2014/main" id="{785D87E3-A055-4C98-963A-1EA0291A9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1963459"/>
              <a:ext cx="1213049" cy="877984"/>
            </a:xfrm>
            <a:custGeom>
              <a:avLst/>
              <a:gdLst>
                <a:gd name="T0" fmla="*/ 1277 w 1289"/>
                <a:gd name="T1" fmla="*/ 90 h 934"/>
                <a:gd name="T2" fmla="*/ 1265 w 1289"/>
                <a:gd name="T3" fmla="*/ 90 h 934"/>
                <a:gd name="T4" fmla="*/ 1265 w 1289"/>
                <a:gd name="T5" fmla="*/ 844 h 934"/>
                <a:gd name="T6" fmla="*/ 1246 w 1289"/>
                <a:gd name="T7" fmla="*/ 891 h 934"/>
                <a:gd name="T8" fmla="*/ 1199 w 1289"/>
                <a:gd name="T9" fmla="*/ 910 h 934"/>
                <a:gd name="T10" fmla="*/ 90 w 1289"/>
                <a:gd name="T11" fmla="*/ 910 h 934"/>
                <a:gd name="T12" fmla="*/ 43 w 1289"/>
                <a:gd name="T13" fmla="*/ 891 h 934"/>
                <a:gd name="T14" fmla="*/ 24 w 1289"/>
                <a:gd name="T15" fmla="*/ 844 h 934"/>
                <a:gd name="T16" fmla="*/ 24 w 1289"/>
                <a:gd name="T17" fmla="*/ 90 h 934"/>
                <a:gd name="T18" fmla="*/ 43 w 1289"/>
                <a:gd name="T19" fmla="*/ 43 h 934"/>
                <a:gd name="T20" fmla="*/ 90 w 1289"/>
                <a:gd name="T21" fmla="*/ 24 h 934"/>
                <a:gd name="T22" fmla="*/ 1199 w 1289"/>
                <a:gd name="T23" fmla="*/ 24 h 934"/>
                <a:gd name="T24" fmla="*/ 1246 w 1289"/>
                <a:gd name="T25" fmla="*/ 43 h 934"/>
                <a:gd name="T26" fmla="*/ 1265 w 1289"/>
                <a:gd name="T27" fmla="*/ 90 h 934"/>
                <a:gd name="T28" fmla="*/ 1277 w 1289"/>
                <a:gd name="T29" fmla="*/ 90 h 934"/>
                <a:gd name="T30" fmla="*/ 1289 w 1289"/>
                <a:gd name="T31" fmla="*/ 90 h 934"/>
                <a:gd name="T32" fmla="*/ 1263 w 1289"/>
                <a:gd name="T33" fmla="*/ 27 h 934"/>
                <a:gd name="T34" fmla="*/ 1199 w 1289"/>
                <a:gd name="T35" fmla="*/ 0 h 934"/>
                <a:gd name="T36" fmla="*/ 90 w 1289"/>
                <a:gd name="T37" fmla="*/ 0 h 934"/>
                <a:gd name="T38" fmla="*/ 26 w 1289"/>
                <a:gd name="T39" fmla="*/ 27 h 934"/>
                <a:gd name="T40" fmla="*/ 0 w 1289"/>
                <a:gd name="T41" fmla="*/ 90 h 934"/>
                <a:gd name="T42" fmla="*/ 0 w 1289"/>
                <a:gd name="T43" fmla="*/ 844 h 934"/>
                <a:gd name="T44" fmla="*/ 26 w 1289"/>
                <a:gd name="T45" fmla="*/ 908 h 934"/>
                <a:gd name="T46" fmla="*/ 90 w 1289"/>
                <a:gd name="T47" fmla="*/ 934 h 934"/>
                <a:gd name="T48" fmla="*/ 1199 w 1289"/>
                <a:gd name="T49" fmla="*/ 934 h 934"/>
                <a:gd name="T50" fmla="*/ 1263 w 1289"/>
                <a:gd name="T51" fmla="*/ 908 h 934"/>
                <a:gd name="T52" fmla="*/ 1289 w 1289"/>
                <a:gd name="T53" fmla="*/ 844 h 934"/>
                <a:gd name="T54" fmla="*/ 1289 w 1289"/>
                <a:gd name="T55" fmla="*/ 90 h 934"/>
                <a:gd name="T56" fmla="*/ 1277 w 1289"/>
                <a:gd name="T57" fmla="*/ 90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9" h="934">
                  <a:moveTo>
                    <a:pt x="1277" y="90"/>
                  </a:moveTo>
                  <a:cubicBezTo>
                    <a:pt x="1265" y="90"/>
                    <a:pt x="1265" y="90"/>
                    <a:pt x="1265" y="90"/>
                  </a:cubicBezTo>
                  <a:cubicBezTo>
                    <a:pt x="1265" y="844"/>
                    <a:pt x="1265" y="844"/>
                    <a:pt x="1265" y="844"/>
                  </a:cubicBezTo>
                  <a:cubicBezTo>
                    <a:pt x="1265" y="862"/>
                    <a:pt x="1258" y="879"/>
                    <a:pt x="1246" y="891"/>
                  </a:cubicBezTo>
                  <a:cubicBezTo>
                    <a:pt x="1234" y="903"/>
                    <a:pt x="1217" y="910"/>
                    <a:pt x="1199" y="910"/>
                  </a:cubicBezTo>
                  <a:cubicBezTo>
                    <a:pt x="90" y="910"/>
                    <a:pt x="90" y="910"/>
                    <a:pt x="90" y="910"/>
                  </a:cubicBezTo>
                  <a:cubicBezTo>
                    <a:pt x="72" y="910"/>
                    <a:pt x="55" y="903"/>
                    <a:pt x="43" y="891"/>
                  </a:cubicBezTo>
                  <a:cubicBezTo>
                    <a:pt x="31" y="879"/>
                    <a:pt x="24" y="862"/>
                    <a:pt x="24" y="844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24" y="72"/>
                    <a:pt x="31" y="55"/>
                    <a:pt x="43" y="43"/>
                  </a:cubicBezTo>
                  <a:cubicBezTo>
                    <a:pt x="55" y="32"/>
                    <a:pt x="72" y="24"/>
                    <a:pt x="90" y="24"/>
                  </a:cubicBezTo>
                  <a:cubicBezTo>
                    <a:pt x="1199" y="24"/>
                    <a:pt x="1199" y="24"/>
                    <a:pt x="1199" y="24"/>
                  </a:cubicBezTo>
                  <a:cubicBezTo>
                    <a:pt x="1217" y="24"/>
                    <a:pt x="1234" y="32"/>
                    <a:pt x="1246" y="43"/>
                  </a:cubicBezTo>
                  <a:cubicBezTo>
                    <a:pt x="1258" y="55"/>
                    <a:pt x="1265" y="72"/>
                    <a:pt x="1265" y="90"/>
                  </a:cubicBezTo>
                  <a:cubicBezTo>
                    <a:pt x="1277" y="90"/>
                    <a:pt x="1277" y="90"/>
                    <a:pt x="1277" y="90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89" y="65"/>
                    <a:pt x="1279" y="43"/>
                    <a:pt x="1263" y="27"/>
                  </a:cubicBezTo>
                  <a:cubicBezTo>
                    <a:pt x="1247" y="10"/>
                    <a:pt x="1224" y="0"/>
                    <a:pt x="1199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65" y="0"/>
                    <a:pt x="43" y="10"/>
                    <a:pt x="26" y="27"/>
                  </a:cubicBezTo>
                  <a:cubicBezTo>
                    <a:pt x="10" y="43"/>
                    <a:pt x="0" y="65"/>
                    <a:pt x="0" y="90"/>
                  </a:cubicBezTo>
                  <a:cubicBezTo>
                    <a:pt x="0" y="844"/>
                    <a:pt x="0" y="844"/>
                    <a:pt x="0" y="844"/>
                  </a:cubicBezTo>
                  <a:cubicBezTo>
                    <a:pt x="0" y="869"/>
                    <a:pt x="10" y="891"/>
                    <a:pt x="26" y="908"/>
                  </a:cubicBezTo>
                  <a:cubicBezTo>
                    <a:pt x="43" y="924"/>
                    <a:pt x="65" y="934"/>
                    <a:pt x="90" y="934"/>
                  </a:cubicBezTo>
                  <a:cubicBezTo>
                    <a:pt x="1199" y="934"/>
                    <a:pt x="1199" y="934"/>
                    <a:pt x="1199" y="934"/>
                  </a:cubicBezTo>
                  <a:cubicBezTo>
                    <a:pt x="1224" y="934"/>
                    <a:pt x="1247" y="924"/>
                    <a:pt x="1263" y="908"/>
                  </a:cubicBezTo>
                  <a:cubicBezTo>
                    <a:pt x="1279" y="891"/>
                    <a:pt x="1289" y="869"/>
                    <a:pt x="1289" y="844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77" y="90"/>
                    <a:pt x="1277" y="90"/>
                    <a:pt x="1277" y="90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96">
              <a:extLst>
                <a:ext uri="{FF2B5EF4-FFF2-40B4-BE49-F238E27FC236}">
                  <a16:creationId xmlns:a16="http://schemas.microsoft.com/office/drawing/2014/main" id="{A706FEF7-5DA8-4B9C-98FE-FDF8D9AC3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5439" y="2670654"/>
              <a:ext cx="1190011" cy="159770"/>
            </a:xfrm>
            <a:custGeom>
              <a:avLst/>
              <a:gdLst>
                <a:gd name="T0" fmla="*/ 1265 w 1265"/>
                <a:gd name="T1" fmla="*/ 0 h 170"/>
                <a:gd name="T2" fmla="*/ 1265 w 1265"/>
                <a:gd name="T3" fmla="*/ 92 h 170"/>
                <a:gd name="T4" fmla="*/ 1187 w 1265"/>
                <a:gd name="T5" fmla="*/ 170 h 170"/>
                <a:gd name="T6" fmla="*/ 78 w 1265"/>
                <a:gd name="T7" fmla="*/ 170 h 170"/>
                <a:gd name="T8" fmla="*/ 0 w 1265"/>
                <a:gd name="T9" fmla="*/ 92 h 170"/>
                <a:gd name="T10" fmla="*/ 0 w 1265"/>
                <a:gd name="T11" fmla="*/ 0 h 170"/>
                <a:gd name="T12" fmla="*/ 1265 w 1265"/>
                <a:gd name="T1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5" h="170">
                  <a:moveTo>
                    <a:pt x="1265" y="0"/>
                  </a:moveTo>
                  <a:cubicBezTo>
                    <a:pt x="1265" y="92"/>
                    <a:pt x="1265" y="92"/>
                    <a:pt x="1265" y="92"/>
                  </a:cubicBezTo>
                  <a:cubicBezTo>
                    <a:pt x="1265" y="135"/>
                    <a:pt x="1230" y="170"/>
                    <a:pt x="1187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35" y="170"/>
                    <a:pt x="0" y="135"/>
                    <a:pt x="0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65" y="0"/>
                    <a:pt x="1265" y="0"/>
                    <a:pt x="126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97">
              <a:extLst>
                <a:ext uri="{FF2B5EF4-FFF2-40B4-BE49-F238E27FC236}">
                  <a16:creationId xmlns:a16="http://schemas.microsoft.com/office/drawing/2014/main" id="{37386908-16D8-4007-8723-414163C59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2659134"/>
              <a:ext cx="1213049" cy="182308"/>
            </a:xfrm>
            <a:custGeom>
              <a:avLst/>
              <a:gdLst>
                <a:gd name="T0" fmla="*/ 1277 w 1289"/>
                <a:gd name="T1" fmla="*/ 12 h 194"/>
                <a:gd name="T2" fmla="*/ 1265 w 1289"/>
                <a:gd name="T3" fmla="*/ 12 h 194"/>
                <a:gd name="T4" fmla="*/ 1265 w 1289"/>
                <a:gd name="T5" fmla="*/ 104 h 194"/>
                <a:gd name="T6" fmla="*/ 1246 w 1289"/>
                <a:gd name="T7" fmla="*/ 151 h 194"/>
                <a:gd name="T8" fmla="*/ 1199 w 1289"/>
                <a:gd name="T9" fmla="*/ 170 h 194"/>
                <a:gd name="T10" fmla="*/ 90 w 1289"/>
                <a:gd name="T11" fmla="*/ 170 h 194"/>
                <a:gd name="T12" fmla="*/ 43 w 1289"/>
                <a:gd name="T13" fmla="*/ 151 h 194"/>
                <a:gd name="T14" fmla="*/ 24 w 1289"/>
                <a:gd name="T15" fmla="*/ 104 h 194"/>
                <a:gd name="T16" fmla="*/ 24 w 1289"/>
                <a:gd name="T17" fmla="*/ 24 h 194"/>
                <a:gd name="T18" fmla="*/ 1277 w 1289"/>
                <a:gd name="T19" fmla="*/ 24 h 194"/>
                <a:gd name="T20" fmla="*/ 1277 w 1289"/>
                <a:gd name="T21" fmla="*/ 12 h 194"/>
                <a:gd name="T22" fmla="*/ 1265 w 1289"/>
                <a:gd name="T23" fmla="*/ 12 h 194"/>
                <a:gd name="T24" fmla="*/ 1277 w 1289"/>
                <a:gd name="T25" fmla="*/ 12 h 194"/>
                <a:gd name="T26" fmla="*/ 1277 w 1289"/>
                <a:gd name="T27" fmla="*/ 0 h 194"/>
                <a:gd name="T28" fmla="*/ 12 w 1289"/>
                <a:gd name="T29" fmla="*/ 0 h 194"/>
                <a:gd name="T30" fmla="*/ 4 w 1289"/>
                <a:gd name="T31" fmla="*/ 4 h 194"/>
                <a:gd name="T32" fmla="*/ 0 w 1289"/>
                <a:gd name="T33" fmla="*/ 12 h 194"/>
                <a:gd name="T34" fmla="*/ 0 w 1289"/>
                <a:gd name="T35" fmla="*/ 104 h 194"/>
                <a:gd name="T36" fmla="*/ 26 w 1289"/>
                <a:gd name="T37" fmla="*/ 168 h 194"/>
                <a:gd name="T38" fmla="*/ 90 w 1289"/>
                <a:gd name="T39" fmla="*/ 194 h 194"/>
                <a:gd name="T40" fmla="*/ 1199 w 1289"/>
                <a:gd name="T41" fmla="*/ 194 h 194"/>
                <a:gd name="T42" fmla="*/ 1263 w 1289"/>
                <a:gd name="T43" fmla="*/ 168 h 194"/>
                <a:gd name="T44" fmla="*/ 1289 w 1289"/>
                <a:gd name="T45" fmla="*/ 104 h 194"/>
                <a:gd name="T46" fmla="*/ 1289 w 1289"/>
                <a:gd name="T47" fmla="*/ 12 h 194"/>
                <a:gd name="T48" fmla="*/ 1286 w 1289"/>
                <a:gd name="T49" fmla="*/ 4 h 194"/>
                <a:gd name="T50" fmla="*/ 1277 w 1289"/>
                <a:gd name="T51" fmla="*/ 0 h 194"/>
                <a:gd name="T52" fmla="*/ 1277 w 1289"/>
                <a:gd name="T53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9" h="194">
                  <a:moveTo>
                    <a:pt x="1277" y="12"/>
                  </a:moveTo>
                  <a:cubicBezTo>
                    <a:pt x="1265" y="12"/>
                    <a:pt x="1265" y="12"/>
                    <a:pt x="1265" y="12"/>
                  </a:cubicBezTo>
                  <a:cubicBezTo>
                    <a:pt x="1265" y="104"/>
                    <a:pt x="1265" y="104"/>
                    <a:pt x="1265" y="104"/>
                  </a:cubicBezTo>
                  <a:cubicBezTo>
                    <a:pt x="1265" y="122"/>
                    <a:pt x="1258" y="139"/>
                    <a:pt x="1246" y="151"/>
                  </a:cubicBezTo>
                  <a:cubicBezTo>
                    <a:pt x="1234" y="163"/>
                    <a:pt x="1217" y="170"/>
                    <a:pt x="1199" y="170"/>
                  </a:cubicBezTo>
                  <a:cubicBezTo>
                    <a:pt x="90" y="170"/>
                    <a:pt x="90" y="170"/>
                    <a:pt x="90" y="170"/>
                  </a:cubicBezTo>
                  <a:cubicBezTo>
                    <a:pt x="72" y="170"/>
                    <a:pt x="55" y="163"/>
                    <a:pt x="43" y="151"/>
                  </a:cubicBezTo>
                  <a:cubicBezTo>
                    <a:pt x="31" y="139"/>
                    <a:pt x="24" y="122"/>
                    <a:pt x="24" y="10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1277" y="24"/>
                    <a:pt x="1277" y="24"/>
                    <a:pt x="1277" y="24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65" y="12"/>
                    <a:pt x="1265" y="12"/>
                    <a:pt x="1265" y="12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77" y="0"/>
                    <a:pt x="1277" y="0"/>
                    <a:pt x="127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9"/>
                    <a:pt x="10" y="151"/>
                    <a:pt x="26" y="168"/>
                  </a:cubicBezTo>
                  <a:cubicBezTo>
                    <a:pt x="43" y="184"/>
                    <a:pt x="65" y="194"/>
                    <a:pt x="90" y="194"/>
                  </a:cubicBezTo>
                  <a:cubicBezTo>
                    <a:pt x="1199" y="194"/>
                    <a:pt x="1199" y="194"/>
                    <a:pt x="1199" y="194"/>
                  </a:cubicBezTo>
                  <a:cubicBezTo>
                    <a:pt x="1224" y="194"/>
                    <a:pt x="1247" y="184"/>
                    <a:pt x="1263" y="168"/>
                  </a:cubicBezTo>
                  <a:cubicBezTo>
                    <a:pt x="1279" y="151"/>
                    <a:pt x="1289" y="129"/>
                    <a:pt x="1289" y="104"/>
                  </a:cubicBezTo>
                  <a:cubicBezTo>
                    <a:pt x="1289" y="12"/>
                    <a:pt x="1289" y="12"/>
                    <a:pt x="1289" y="12"/>
                  </a:cubicBezTo>
                  <a:cubicBezTo>
                    <a:pt x="1289" y="9"/>
                    <a:pt x="1288" y="6"/>
                    <a:pt x="1286" y="4"/>
                  </a:cubicBezTo>
                  <a:cubicBezTo>
                    <a:pt x="1283" y="1"/>
                    <a:pt x="1280" y="0"/>
                    <a:pt x="1277" y="0"/>
                  </a:cubicBezTo>
                  <a:cubicBezTo>
                    <a:pt x="1277" y="12"/>
                    <a:pt x="1277" y="12"/>
                    <a:pt x="1277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Oval 98">
              <a:extLst>
                <a:ext uri="{FF2B5EF4-FFF2-40B4-BE49-F238E27FC236}">
                  <a16:creationId xmlns:a16="http://schemas.microsoft.com/office/drawing/2014/main" id="{F988158C-0356-44FF-BA6D-FB9D3CD74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5920" y="2722241"/>
              <a:ext cx="56596" cy="56596"/>
            </a:xfrm>
            <a:prstGeom prst="ellipse">
              <a:avLst/>
            </a:pr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Rectangle 107">
              <a:extLst>
                <a:ext uri="{FF2B5EF4-FFF2-40B4-BE49-F238E27FC236}">
                  <a16:creationId xmlns:a16="http://schemas.microsoft.com/office/drawing/2014/main" id="{F02632B6-8F2C-4EA8-B770-3399A91E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116" y="2932596"/>
              <a:ext cx="415702" cy="45577"/>
            </a:xfrm>
            <a:prstGeom prst="rect">
              <a:avLst/>
            </a:pr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08">
              <a:extLst>
                <a:ext uri="{FF2B5EF4-FFF2-40B4-BE49-F238E27FC236}">
                  <a16:creationId xmlns:a16="http://schemas.microsoft.com/office/drawing/2014/main" id="{FED9B4A5-F499-484A-B76E-5F34DBE56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098" y="2921578"/>
              <a:ext cx="438241" cy="67614"/>
            </a:xfrm>
            <a:custGeom>
              <a:avLst/>
              <a:gdLst>
                <a:gd name="T0" fmla="*/ 454 w 466"/>
                <a:gd name="T1" fmla="*/ 60 h 72"/>
                <a:gd name="T2" fmla="*/ 454 w 466"/>
                <a:gd name="T3" fmla="*/ 48 h 72"/>
                <a:gd name="T4" fmla="*/ 24 w 466"/>
                <a:gd name="T5" fmla="*/ 48 h 72"/>
                <a:gd name="T6" fmla="*/ 24 w 466"/>
                <a:gd name="T7" fmla="*/ 24 h 72"/>
                <a:gd name="T8" fmla="*/ 442 w 466"/>
                <a:gd name="T9" fmla="*/ 24 h 72"/>
                <a:gd name="T10" fmla="*/ 442 w 466"/>
                <a:gd name="T11" fmla="*/ 60 h 72"/>
                <a:gd name="T12" fmla="*/ 454 w 466"/>
                <a:gd name="T13" fmla="*/ 60 h 72"/>
                <a:gd name="T14" fmla="*/ 454 w 466"/>
                <a:gd name="T15" fmla="*/ 48 h 72"/>
                <a:gd name="T16" fmla="*/ 454 w 466"/>
                <a:gd name="T17" fmla="*/ 60 h 72"/>
                <a:gd name="T18" fmla="*/ 466 w 466"/>
                <a:gd name="T19" fmla="*/ 60 h 72"/>
                <a:gd name="T20" fmla="*/ 466 w 466"/>
                <a:gd name="T21" fmla="*/ 12 h 72"/>
                <a:gd name="T22" fmla="*/ 462 w 466"/>
                <a:gd name="T23" fmla="*/ 3 h 72"/>
                <a:gd name="T24" fmla="*/ 454 w 466"/>
                <a:gd name="T25" fmla="*/ 0 h 72"/>
                <a:gd name="T26" fmla="*/ 12 w 466"/>
                <a:gd name="T27" fmla="*/ 0 h 72"/>
                <a:gd name="T28" fmla="*/ 4 w 466"/>
                <a:gd name="T29" fmla="*/ 3 h 72"/>
                <a:gd name="T30" fmla="*/ 0 w 466"/>
                <a:gd name="T31" fmla="*/ 12 h 72"/>
                <a:gd name="T32" fmla="*/ 0 w 466"/>
                <a:gd name="T33" fmla="*/ 60 h 72"/>
                <a:gd name="T34" fmla="*/ 4 w 466"/>
                <a:gd name="T35" fmla="*/ 69 h 72"/>
                <a:gd name="T36" fmla="*/ 12 w 466"/>
                <a:gd name="T37" fmla="*/ 72 h 72"/>
                <a:gd name="T38" fmla="*/ 454 w 466"/>
                <a:gd name="T39" fmla="*/ 72 h 72"/>
                <a:gd name="T40" fmla="*/ 462 w 466"/>
                <a:gd name="T41" fmla="*/ 69 h 72"/>
                <a:gd name="T42" fmla="*/ 466 w 466"/>
                <a:gd name="T43" fmla="*/ 60 h 72"/>
                <a:gd name="T44" fmla="*/ 454 w 466"/>
                <a:gd name="T45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6" h="72">
                  <a:moveTo>
                    <a:pt x="454" y="60"/>
                  </a:moveTo>
                  <a:cubicBezTo>
                    <a:pt x="454" y="48"/>
                    <a:pt x="454" y="48"/>
                    <a:pt x="45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442" y="24"/>
                    <a:pt x="442" y="24"/>
                    <a:pt x="442" y="24"/>
                  </a:cubicBezTo>
                  <a:cubicBezTo>
                    <a:pt x="442" y="60"/>
                    <a:pt x="442" y="60"/>
                    <a:pt x="442" y="60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54" y="48"/>
                    <a:pt x="454" y="48"/>
                    <a:pt x="454" y="48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66" y="60"/>
                    <a:pt x="466" y="60"/>
                    <a:pt x="466" y="60"/>
                  </a:cubicBezTo>
                  <a:cubicBezTo>
                    <a:pt x="466" y="12"/>
                    <a:pt x="466" y="12"/>
                    <a:pt x="466" y="12"/>
                  </a:cubicBezTo>
                  <a:cubicBezTo>
                    <a:pt x="466" y="8"/>
                    <a:pt x="465" y="5"/>
                    <a:pt x="462" y="3"/>
                  </a:cubicBezTo>
                  <a:cubicBezTo>
                    <a:pt x="460" y="1"/>
                    <a:pt x="457" y="0"/>
                    <a:pt x="45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3"/>
                  </a:cubicBezTo>
                  <a:cubicBezTo>
                    <a:pt x="2" y="5"/>
                    <a:pt x="0" y="8"/>
                    <a:pt x="0" y="1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2" y="67"/>
                    <a:pt x="4" y="69"/>
                  </a:cubicBezTo>
                  <a:cubicBezTo>
                    <a:pt x="6" y="71"/>
                    <a:pt x="9" y="72"/>
                    <a:pt x="12" y="72"/>
                  </a:cubicBezTo>
                  <a:cubicBezTo>
                    <a:pt x="454" y="72"/>
                    <a:pt x="454" y="72"/>
                    <a:pt x="454" y="72"/>
                  </a:cubicBezTo>
                  <a:cubicBezTo>
                    <a:pt x="457" y="72"/>
                    <a:pt x="460" y="71"/>
                    <a:pt x="462" y="69"/>
                  </a:cubicBezTo>
                  <a:cubicBezTo>
                    <a:pt x="465" y="67"/>
                    <a:pt x="466" y="64"/>
                    <a:pt x="466" y="60"/>
                  </a:cubicBezTo>
                  <a:lnTo>
                    <a:pt x="454" y="60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09">
              <a:extLst>
                <a:ext uri="{FF2B5EF4-FFF2-40B4-BE49-F238E27FC236}">
                  <a16:creationId xmlns:a16="http://schemas.microsoft.com/office/drawing/2014/main" id="{D52D3A63-55DB-4421-BDC7-DC764109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3209"/>
              <a:ext cx="458274" cy="520880"/>
            </a:xfrm>
            <a:custGeom>
              <a:avLst/>
              <a:gdLst>
                <a:gd name="T0" fmla="*/ 382 w 487"/>
                <a:gd name="T1" fmla="*/ 0 h 554"/>
                <a:gd name="T2" fmla="*/ 210 w 487"/>
                <a:gd name="T3" fmla="*/ 301 h 554"/>
                <a:gd name="T4" fmla="*/ 0 w 487"/>
                <a:gd name="T5" fmla="*/ 456 h 554"/>
                <a:gd name="T6" fmla="*/ 48 w 487"/>
                <a:gd name="T7" fmla="*/ 554 h 554"/>
                <a:gd name="T8" fmla="*/ 50 w 487"/>
                <a:gd name="T9" fmla="*/ 553 h 554"/>
                <a:gd name="T10" fmla="*/ 486 w 487"/>
                <a:gd name="T11" fmla="*/ 32 h 554"/>
                <a:gd name="T12" fmla="*/ 487 w 487"/>
                <a:gd name="T13" fmla="*/ 30 h 554"/>
                <a:gd name="T14" fmla="*/ 382 w 487"/>
                <a:gd name="T15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7" h="554">
                  <a:moveTo>
                    <a:pt x="382" y="0"/>
                  </a:moveTo>
                  <a:cubicBezTo>
                    <a:pt x="349" y="114"/>
                    <a:pt x="289" y="217"/>
                    <a:pt x="210" y="301"/>
                  </a:cubicBezTo>
                  <a:cubicBezTo>
                    <a:pt x="150" y="364"/>
                    <a:pt x="79" y="417"/>
                    <a:pt x="0" y="456"/>
                  </a:cubicBezTo>
                  <a:cubicBezTo>
                    <a:pt x="11" y="491"/>
                    <a:pt x="27" y="524"/>
                    <a:pt x="48" y="554"/>
                  </a:cubicBezTo>
                  <a:cubicBezTo>
                    <a:pt x="49" y="554"/>
                    <a:pt x="50" y="553"/>
                    <a:pt x="50" y="553"/>
                  </a:cubicBezTo>
                  <a:cubicBezTo>
                    <a:pt x="260" y="449"/>
                    <a:pt x="420" y="261"/>
                    <a:pt x="486" y="32"/>
                  </a:cubicBezTo>
                  <a:cubicBezTo>
                    <a:pt x="487" y="32"/>
                    <a:pt x="487" y="31"/>
                    <a:pt x="487" y="30"/>
                  </a:cubicBezTo>
                  <a:cubicBezTo>
                    <a:pt x="454" y="15"/>
                    <a:pt x="419" y="4"/>
                    <a:pt x="382" y="0"/>
                  </a:cubicBezTo>
                </a:path>
              </a:pathLst>
            </a:custGeom>
            <a:solidFill>
              <a:srgbClr val="C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10">
              <a:extLst>
                <a:ext uri="{FF2B5EF4-FFF2-40B4-BE49-F238E27FC236}">
                  <a16:creationId xmlns:a16="http://schemas.microsoft.com/office/drawing/2014/main" id="{2914CFFF-08D5-4594-8B1B-46460A2E9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31757"/>
              <a:ext cx="423215" cy="501848"/>
            </a:xfrm>
            <a:custGeom>
              <a:avLst/>
              <a:gdLst>
                <a:gd name="T0" fmla="*/ 439 w 450"/>
                <a:gd name="T1" fmla="*/ 0 h 534"/>
                <a:gd name="T2" fmla="*/ 438 w 450"/>
                <a:gd name="T3" fmla="*/ 2 h 534"/>
                <a:gd name="T4" fmla="*/ 2 w 450"/>
                <a:gd name="T5" fmla="*/ 523 h 534"/>
                <a:gd name="T6" fmla="*/ 0 w 450"/>
                <a:gd name="T7" fmla="*/ 524 h 534"/>
                <a:gd name="T8" fmla="*/ 8 w 450"/>
                <a:gd name="T9" fmla="*/ 534 h 534"/>
                <a:gd name="T10" fmla="*/ 450 w 450"/>
                <a:gd name="T11" fmla="*/ 6 h 534"/>
                <a:gd name="T12" fmla="*/ 439 w 450"/>
                <a:gd name="T13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534">
                  <a:moveTo>
                    <a:pt x="439" y="0"/>
                  </a:moveTo>
                  <a:cubicBezTo>
                    <a:pt x="439" y="1"/>
                    <a:pt x="439" y="2"/>
                    <a:pt x="438" y="2"/>
                  </a:cubicBezTo>
                  <a:cubicBezTo>
                    <a:pt x="372" y="231"/>
                    <a:pt x="212" y="419"/>
                    <a:pt x="2" y="523"/>
                  </a:cubicBezTo>
                  <a:cubicBezTo>
                    <a:pt x="2" y="523"/>
                    <a:pt x="1" y="524"/>
                    <a:pt x="0" y="524"/>
                  </a:cubicBezTo>
                  <a:cubicBezTo>
                    <a:pt x="3" y="527"/>
                    <a:pt x="5" y="531"/>
                    <a:pt x="8" y="534"/>
                  </a:cubicBezTo>
                  <a:cubicBezTo>
                    <a:pt x="220" y="428"/>
                    <a:pt x="383" y="237"/>
                    <a:pt x="450" y="6"/>
                  </a:cubicBezTo>
                  <a:cubicBezTo>
                    <a:pt x="446" y="4"/>
                    <a:pt x="443" y="2"/>
                    <a:pt x="439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11">
              <a:extLst>
                <a:ext uri="{FF2B5EF4-FFF2-40B4-BE49-F238E27FC236}">
                  <a16:creationId xmlns:a16="http://schemas.microsoft.com/office/drawing/2014/main" id="{E982EB24-631F-4DE7-ACB7-9C50A240F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447" y="2700705"/>
              <a:ext cx="346085" cy="265949"/>
            </a:xfrm>
            <a:custGeom>
              <a:avLst/>
              <a:gdLst>
                <a:gd name="T0" fmla="*/ 347 w 368"/>
                <a:gd name="T1" fmla="*/ 0 h 283"/>
                <a:gd name="T2" fmla="*/ 329 w 368"/>
                <a:gd name="T3" fmla="*/ 0 h 283"/>
                <a:gd name="T4" fmla="*/ 329 w 368"/>
                <a:gd name="T5" fmla="*/ 60 h 283"/>
                <a:gd name="T6" fmla="*/ 329 w 368"/>
                <a:gd name="T7" fmla="*/ 60 h 283"/>
                <a:gd name="T8" fmla="*/ 303 w 368"/>
                <a:gd name="T9" fmla="*/ 124 h 283"/>
                <a:gd name="T10" fmla="*/ 239 w 368"/>
                <a:gd name="T11" fmla="*/ 150 h 283"/>
                <a:gd name="T12" fmla="*/ 58 w 368"/>
                <a:gd name="T13" fmla="*/ 150 h 283"/>
                <a:gd name="T14" fmla="*/ 0 w 368"/>
                <a:gd name="T15" fmla="*/ 283 h 283"/>
                <a:gd name="T16" fmla="*/ 206 w 368"/>
                <a:gd name="T17" fmla="*/ 283 h 283"/>
                <a:gd name="T18" fmla="*/ 368 w 368"/>
                <a:gd name="T19" fmla="*/ 0 h 283"/>
                <a:gd name="T20" fmla="*/ 347 w 368"/>
                <a:gd name="T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8" h="283">
                  <a:moveTo>
                    <a:pt x="347" y="0"/>
                  </a:moveTo>
                  <a:cubicBezTo>
                    <a:pt x="341" y="0"/>
                    <a:pt x="335" y="0"/>
                    <a:pt x="329" y="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85"/>
                    <a:pt x="319" y="107"/>
                    <a:pt x="303" y="124"/>
                  </a:cubicBezTo>
                  <a:cubicBezTo>
                    <a:pt x="287" y="140"/>
                    <a:pt x="264" y="150"/>
                    <a:pt x="239" y="150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30" y="189"/>
                    <a:pt x="10" y="235"/>
                    <a:pt x="0" y="283"/>
                  </a:cubicBezTo>
                  <a:cubicBezTo>
                    <a:pt x="206" y="283"/>
                    <a:pt x="206" y="283"/>
                    <a:pt x="206" y="283"/>
                  </a:cubicBezTo>
                  <a:cubicBezTo>
                    <a:pt x="280" y="204"/>
                    <a:pt x="336" y="107"/>
                    <a:pt x="368" y="0"/>
                  </a:cubicBezTo>
                  <a:cubicBezTo>
                    <a:pt x="361" y="0"/>
                    <a:pt x="354" y="0"/>
                    <a:pt x="347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12">
              <a:extLst>
                <a:ext uri="{FF2B5EF4-FFF2-40B4-BE49-F238E27FC236}">
                  <a16:creationId xmlns:a16="http://schemas.microsoft.com/office/drawing/2014/main" id="{65F2D363-DF35-4385-9EC0-54E381F07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0705"/>
              <a:ext cx="359608" cy="431229"/>
            </a:xfrm>
            <a:custGeom>
              <a:avLst/>
              <a:gdLst>
                <a:gd name="T0" fmla="*/ 358 w 382"/>
                <a:gd name="T1" fmla="*/ 0 h 459"/>
                <a:gd name="T2" fmla="*/ 196 w 382"/>
                <a:gd name="T3" fmla="*/ 283 h 459"/>
                <a:gd name="T4" fmla="*/ 201 w 382"/>
                <a:gd name="T5" fmla="*/ 283 h 459"/>
                <a:gd name="T6" fmla="*/ 212 w 382"/>
                <a:gd name="T7" fmla="*/ 291 h 459"/>
                <a:gd name="T8" fmla="*/ 210 w 382"/>
                <a:gd name="T9" fmla="*/ 304 h 459"/>
                <a:gd name="T10" fmla="*/ 0 w 382"/>
                <a:gd name="T11" fmla="*/ 459 h 459"/>
                <a:gd name="T12" fmla="*/ 0 w 382"/>
                <a:gd name="T13" fmla="*/ 459 h 459"/>
                <a:gd name="T14" fmla="*/ 210 w 382"/>
                <a:gd name="T15" fmla="*/ 304 h 459"/>
                <a:gd name="T16" fmla="*/ 382 w 382"/>
                <a:gd name="T17" fmla="*/ 3 h 459"/>
                <a:gd name="T18" fmla="*/ 358 w 382"/>
                <a:gd name="T19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459">
                  <a:moveTo>
                    <a:pt x="358" y="0"/>
                  </a:moveTo>
                  <a:cubicBezTo>
                    <a:pt x="326" y="107"/>
                    <a:pt x="270" y="204"/>
                    <a:pt x="196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83"/>
                    <a:pt x="211" y="286"/>
                    <a:pt x="212" y="291"/>
                  </a:cubicBezTo>
                  <a:cubicBezTo>
                    <a:pt x="214" y="295"/>
                    <a:pt x="213" y="300"/>
                    <a:pt x="210" y="304"/>
                  </a:cubicBezTo>
                  <a:cubicBezTo>
                    <a:pt x="150" y="367"/>
                    <a:pt x="79" y="420"/>
                    <a:pt x="0" y="459"/>
                  </a:cubicBezTo>
                  <a:cubicBezTo>
                    <a:pt x="0" y="459"/>
                    <a:pt x="0" y="459"/>
                    <a:pt x="0" y="459"/>
                  </a:cubicBezTo>
                  <a:cubicBezTo>
                    <a:pt x="79" y="420"/>
                    <a:pt x="150" y="367"/>
                    <a:pt x="210" y="304"/>
                  </a:cubicBezTo>
                  <a:cubicBezTo>
                    <a:pt x="289" y="220"/>
                    <a:pt x="349" y="117"/>
                    <a:pt x="382" y="3"/>
                  </a:cubicBezTo>
                  <a:cubicBezTo>
                    <a:pt x="374" y="2"/>
                    <a:pt x="366" y="1"/>
                    <a:pt x="358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13">
              <a:extLst>
                <a:ext uri="{FF2B5EF4-FFF2-40B4-BE49-F238E27FC236}">
                  <a16:creationId xmlns:a16="http://schemas.microsoft.com/office/drawing/2014/main" id="{05C0D1F9-B600-43D5-8FE7-3F7803260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436" y="2989192"/>
              <a:ext cx="177801" cy="121205"/>
            </a:xfrm>
            <a:custGeom>
              <a:avLst/>
              <a:gdLst>
                <a:gd name="T0" fmla="*/ 189 w 189"/>
                <a:gd name="T1" fmla="*/ 0 h 129"/>
                <a:gd name="T2" fmla="*/ 2 w 189"/>
                <a:gd name="T3" fmla="*/ 0 h 129"/>
                <a:gd name="T4" fmla="*/ 0 w 189"/>
                <a:gd name="T5" fmla="*/ 46 h 129"/>
                <a:gd name="T6" fmla="*/ 9 w 189"/>
                <a:gd name="T7" fmla="*/ 129 h 129"/>
                <a:gd name="T8" fmla="*/ 189 w 189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29">
                  <a:moveTo>
                    <a:pt x="18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31"/>
                    <a:pt x="0" y="46"/>
                  </a:cubicBezTo>
                  <a:cubicBezTo>
                    <a:pt x="0" y="75"/>
                    <a:pt x="3" y="102"/>
                    <a:pt x="9" y="129"/>
                  </a:cubicBezTo>
                  <a:cubicBezTo>
                    <a:pt x="76" y="95"/>
                    <a:pt x="136" y="52"/>
                    <a:pt x="189" y="0"/>
                  </a:cubicBezTo>
                </a:path>
              </a:pathLst>
            </a:custGeom>
            <a:solidFill>
              <a:srgbClr val="9FC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14">
              <a:extLst>
                <a:ext uri="{FF2B5EF4-FFF2-40B4-BE49-F238E27FC236}">
                  <a16:creationId xmlns:a16="http://schemas.microsoft.com/office/drawing/2014/main" id="{2773C1E1-A16F-41D9-87E8-CB1EF42651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3440" y="2966654"/>
              <a:ext cx="214362" cy="165279"/>
            </a:xfrm>
            <a:custGeom>
              <a:avLst/>
              <a:gdLst>
                <a:gd name="T0" fmla="*/ 215 w 228"/>
                <a:gd name="T1" fmla="*/ 12 h 176"/>
                <a:gd name="T2" fmla="*/ 207 w 228"/>
                <a:gd name="T3" fmla="*/ 4 h 176"/>
                <a:gd name="T4" fmla="*/ 215 w 228"/>
                <a:gd name="T5" fmla="*/ 12 h 176"/>
                <a:gd name="T6" fmla="*/ 215 w 228"/>
                <a:gd name="T7" fmla="*/ 0 h 176"/>
                <a:gd name="T8" fmla="*/ 215 w 228"/>
                <a:gd name="T9" fmla="*/ 0 h 176"/>
                <a:gd name="T10" fmla="*/ 210 w 228"/>
                <a:gd name="T11" fmla="*/ 0 h 176"/>
                <a:gd name="T12" fmla="*/ 4 w 228"/>
                <a:gd name="T13" fmla="*/ 0 h 176"/>
                <a:gd name="T14" fmla="*/ 0 w 228"/>
                <a:gd name="T15" fmla="*/ 24 h 176"/>
                <a:gd name="T16" fmla="*/ 187 w 228"/>
                <a:gd name="T17" fmla="*/ 24 h 176"/>
                <a:gd name="T18" fmla="*/ 7 w 228"/>
                <a:gd name="T19" fmla="*/ 153 h 176"/>
                <a:gd name="T20" fmla="*/ 14 w 228"/>
                <a:gd name="T21" fmla="*/ 176 h 176"/>
                <a:gd name="T22" fmla="*/ 224 w 228"/>
                <a:gd name="T23" fmla="*/ 21 h 176"/>
                <a:gd name="T24" fmla="*/ 226 w 228"/>
                <a:gd name="T25" fmla="*/ 8 h 176"/>
                <a:gd name="T26" fmla="*/ 215 w 228"/>
                <a:gd name="T2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176">
                  <a:moveTo>
                    <a:pt x="215" y="12"/>
                  </a:moveTo>
                  <a:cubicBezTo>
                    <a:pt x="207" y="4"/>
                    <a:pt x="207" y="4"/>
                    <a:pt x="207" y="4"/>
                  </a:cubicBezTo>
                  <a:cubicBezTo>
                    <a:pt x="215" y="12"/>
                    <a:pt x="215" y="12"/>
                    <a:pt x="215" y="12"/>
                  </a:cubicBezTo>
                  <a:moveTo>
                    <a:pt x="215" y="0"/>
                  </a:moveTo>
                  <a:cubicBezTo>
                    <a:pt x="215" y="0"/>
                    <a:pt x="215" y="0"/>
                    <a:pt x="215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8"/>
                    <a:pt x="2" y="16"/>
                    <a:pt x="0" y="24"/>
                  </a:cubicBezTo>
                  <a:cubicBezTo>
                    <a:pt x="187" y="24"/>
                    <a:pt x="187" y="24"/>
                    <a:pt x="187" y="24"/>
                  </a:cubicBezTo>
                  <a:cubicBezTo>
                    <a:pt x="134" y="76"/>
                    <a:pt x="74" y="119"/>
                    <a:pt x="7" y="153"/>
                  </a:cubicBezTo>
                  <a:cubicBezTo>
                    <a:pt x="9" y="161"/>
                    <a:pt x="11" y="168"/>
                    <a:pt x="14" y="176"/>
                  </a:cubicBezTo>
                  <a:cubicBezTo>
                    <a:pt x="93" y="137"/>
                    <a:pt x="164" y="84"/>
                    <a:pt x="224" y="21"/>
                  </a:cubicBezTo>
                  <a:cubicBezTo>
                    <a:pt x="227" y="17"/>
                    <a:pt x="228" y="12"/>
                    <a:pt x="226" y="8"/>
                  </a:cubicBezTo>
                  <a:cubicBezTo>
                    <a:pt x="225" y="3"/>
                    <a:pt x="220" y="0"/>
                    <a:pt x="215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15">
              <a:extLst>
                <a:ext uri="{FF2B5EF4-FFF2-40B4-BE49-F238E27FC236}">
                  <a16:creationId xmlns:a16="http://schemas.microsoft.com/office/drawing/2014/main" id="{FD9EE5EA-7BD5-4550-8FC4-559B83090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8567" y="2702708"/>
              <a:ext cx="215865" cy="116196"/>
            </a:xfrm>
            <a:custGeom>
              <a:avLst/>
              <a:gdLst>
                <a:gd name="T0" fmla="*/ 229 w 229"/>
                <a:gd name="T1" fmla="*/ 0 h 124"/>
                <a:gd name="T2" fmla="*/ 0 w 229"/>
                <a:gd name="T3" fmla="*/ 124 h 124"/>
                <a:gd name="T4" fmla="*/ 163 w 229"/>
                <a:gd name="T5" fmla="*/ 124 h 124"/>
                <a:gd name="T6" fmla="*/ 210 w 229"/>
                <a:gd name="T7" fmla="*/ 105 h 124"/>
                <a:gd name="T8" fmla="*/ 229 w 229"/>
                <a:gd name="T9" fmla="*/ 58 h 124"/>
                <a:gd name="T10" fmla="*/ 229 w 229"/>
                <a:gd name="T1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124">
                  <a:moveTo>
                    <a:pt x="229" y="0"/>
                  </a:moveTo>
                  <a:cubicBezTo>
                    <a:pt x="138" y="11"/>
                    <a:pt x="57" y="57"/>
                    <a:pt x="0" y="124"/>
                  </a:cubicBezTo>
                  <a:cubicBezTo>
                    <a:pt x="163" y="124"/>
                    <a:pt x="163" y="124"/>
                    <a:pt x="163" y="124"/>
                  </a:cubicBezTo>
                  <a:cubicBezTo>
                    <a:pt x="181" y="124"/>
                    <a:pt x="198" y="117"/>
                    <a:pt x="210" y="105"/>
                  </a:cubicBezTo>
                  <a:cubicBezTo>
                    <a:pt x="222" y="93"/>
                    <a:pt x="229" y="76"/>
                    <a:pt x="229" y="58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16">
              <a:extLst>
                <a:ext uri="{FF2B5EF4-FFF2-40B4-BE49-F238E27FC236}">
                  <a16:creationId xmlns:a16="http://schemas.microsoft.com/office/drawing/2014/main" id="{1281CACF-A286-40B2-A5F0-E2DFEEF0F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00705"/>
              <a:ext cx="254931" cy="140738"/>
            </a:xfrm>
            <a:custGeom>
              <a:avLst/>
              <a:gdLst>
                <a:gd name="T0" fmla="*/ 271 w 271"/>
                <a:gd name="T1" fmla="*/ 0 h 150"/>
                <a:gd name="T2" fmla="*/ 247 w 271"/>
                <a:gd name="T3" fmla="*/ 2 h 150"/>
                <a:gd name="T4" fmla="*/ 247 w 271"/>
                <a:gd name="T5" fmla="*/ 60 h 150"/>
                <a:gd name="T6" fmla="*/ 228 w 271"/>
                <a:gd name="T7" fmla="*/ 107 h 150"/>
                <a:gd name="T8" fmla="*/ 181 w 271"/>
                <a:gd name="T9" fmla="*/ 126 h 150"/>
                <a:gd name="T10" fmla="*/ 18 w 271"/>
                <a:gd name="T11" fmla="*/ 126 h 150"/>
                <a:gd name="T12" fmla="*/ 0 w 271"/>
                <a:gd name="T13" fmla="*/ 150 h 150"/>
                <a:gd name="T14" fmla="*/ 181 w 271"/>
                <a:gd name="T15" fmla="*/ 150 h 150"/>
                <a:gd name="T16" fmla="*/ 245 w 271"/>
                <a:gd name="T17" fmla="*/ 124 h 150"/>
                <a:gd name="T18" fmla="*/ 271 w 271"/>
                <a:gd name="T19" fmla="*/ 60 h 150"/>
                <a:gd name="T20" fmla="*/ 271 w 271"/>
                <a:gd name="T21" fmla="*/ 60 h 150"/>
                <a:gd name="T22" fmla="*/ 271 w 271"/>
                <a:gd name="T2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1" h="150">
                  <a:moveTo>
                    <a:pt x="271" y="0"/>
                  </a:moveTo>
                  <a:cubicBezTo>
                    <a:pt x="263" y="1"/>
                    <a:pt x="255" y="1"/>
                    <a:pt x="247" y="2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7" y="78"/>
                    <a:pt x="240" y="95"/>
                    <a:pt x="228" y="107"/>
                  </a:cubicBezTo>
                  <a:cubicBezTo>
                    <a:pt x="216" y="119"/>
                    <a:pt x="199" y="126"/>
                    <a:pt x="181" y="126"/>
                  </a:cubicBezTo>
                  <a:cubicBezTo>
                    <a:pt x="18" y="126"/>
                    <a:pt x="18" y="126"/>
                    <a:pt x="18" y="126"/>
                  </a:cubicBezTo>
                  <a:cubicBezTo>
                    <a:pt x="12" y="134"/>
                    <a:pt x="6" y="142"/>
                    <a:pt x="0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206" y="150"/>
                    <a:pt x="229" y="140"/>
                    <a:pt x="245" y="124"/>
                  </a:cubicBezTo>
                  <a:cubicBezTo>
                    <a:pt x="261" y="107"/>
                    <a:pt x="271" y="85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0"/>
                    <a:pt x="271" y="0"/>
                    <a:pt x="271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Oval 117">
              <a:extLst>
                <a:ext uri="{FF2B5EF4-FFF2-40B4-BE49-F238E27FC236}">
                  <a16:creationId xmlns:a16="http://schemas.microsoft.com/office/drawing/2014/main" id="{94FCEC4C-8F13-4AD8-9C3E-312F84635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572" y="2764312"/>
              <a:ext cx="537408" cy="53640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18">
              <a:extLst>
                <a:ext uri="{FF2B5EF4-FFF2-40B4-BE49-F238E27FC236}">
                  <a16:creationId xmlns:a16="http://schemas.microsoft.com/office/drawing/2014/main" id="{43F676ED-978F-445E-B38D-B646834AC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1707" y="2778837"/>
              <a:ext cx="440244" cy="521882"/>
            </a:xfrm>
            <a:custGeom>
              <a:avLst/>
              <a:gdLst>
                <a:gd name="T0" fmla="*/ 468 w 468"/>
                <a:gd name="T1" fmla="*/ 270 h 555"/>
                <a:gd name="T2" fmla="*/ 183 w 468"/>
                <a:gd name="T3" fmla="*/ 555 h 555"/>
                <a:gd name="T4" fmla="*/ 0 w 468"/>
                <a:gd name="T5" fmla="*/ 489 h 555"/>
                <a:gd name="T6" fmla="*/ 93 w 468"/>
                <a:gd name="T7" fmla="*/ 505 h 555"/>
                <a:gd name="T8" fmla="*/ 378 w 468"/>
                <a:gd name="T9" fmla="*/ 219 h 555"/>
                <a:gd name="T10" fmla="*/ 276 w 468"/>
                <a:gd name="T11" fmla="*/ 0 h 555"/>
                <a:gd name="T12" fmla="*/ 468 w 468"/>
                <a:gd name="T13" fmla="*/ 27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555">
                  <a:moveTo>
                    <a:pt x="468" y="270"/>
                  </a:moveTo>
                  <a:cubicBezTo>
                    <a:pt x="468" y="428"/>
                    <a:pt x="340" y="555"/>
                    <a:pt x="183" y="555"/>
                  </a:cubicBezTo>
                  <a:cubicBezTo>
                    <a:pt x="113" y="555"/>
                    <a:pt x="49" y="531"/>
                    <a:pt x="0" y="489"/>
                  </a:cubicBezTo>
                  <a:cubicBezTo>
                    <a:pt x="29" y="499"/>
                    <a:pt x="60" y="505"/>
                    <a:pt x="93" y="505"/>
                  </a:cubicBezTo>
                  <a:cubicBezTo>
                    <a:pt x="250" y="505"/>
                    <a:pt x="378" y="377"/>
                    <a:pt x="378" y="219"/>
                  </a:cubicBezTo>
                  <a:cubicBezTo>
                    <a:pt x="378" y="131"/>
                    <a:pt x="338" y="53"/>
                    <a:pt x="276" y="0"/>
                  </a:cubicBezTo>
                  <a:cubicBezTo>
                    <a:pt x="388" y="39"/>
                    <a:pt x="468" y="145"/>
                    <a:pt x="468" y="270"/>
                  </a:cubicBezTo>
                  <a:close/>
                </a:path>
              </a:pathLst>
            </a:custGeom>
            <a:solidFill>
              <a:srgbClr val="D1E3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19">
              <a:extLst>
                <a:ext uri="{FF2B5EF4-FFF2-40B4-BE49-F238E27FC236}">
                  <a16:creationId xmlns:a16="http://schemas.microsoft.com/office/drawing/2014/main" id="{991B6A65-514F-4350-AF10-ED9FCC8D3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3524" y="2753294"/>
              <a:ext cx="559445" cy="558444"/>
            </a:xfrm>
            <a:custGeom>
              <a:avLst/>
              <a:gdLst>
                <a:gd name="T0" fmla="*/ 583 w 595"/>
                <a:gd name="T1" fmla="*/ 297 h 594"/>
                <a:gd name="T2" fmla="*/ 571 w 595"/>
                <a:gd name="T3" fmla="*/ 297 h 594"/>
                <a:gd name="T4" fmla="*/ 491 w 595"/>
                <a:gd name="T5" fmla="*/ 490 h 594"/>
                <a:gd name="T6" fmla="*/ 298 w 595"/>
                <a:gd name="T7" fmla="*/ 570 h 594"/>
                <a:gd name="T8" fmla="*/ 105 w 595"/>
                <a:gd name="T9" fmla="*/ 490 h 594"/>
                <a:gd name="T10" fmla="*/ 24 w 595"/>
                <a:gd name="T11" fmla="*/ 297 h 594"/>
                <a:gd name="T12" fmla="*/ 105 w 595"/>
                <a:gd name="T13" fmla="*/ 104 h 594"/>
                <a:gd name="T14" fmla="*/ 298 w 595"/>
                <a:gd name="T15" fmla="*/ 24 h 594"/>
                <a:gd name="T16" fmla="*/ 491 w 595"/>
                <a:gd name="T17" fmla="*/ 104 h 594"/>
                <a:gd name="T18" fmla="*/ 571 w 595"/>
                <a:gd name="T19" fmla="*/ 297 h 594"/>
                <a:gd name="T20" fmla="*/ 583 w 595"/>
                <a:gd name="T21" fmla="*/ 297 h 594"/>
                <a:gd name="T22" fmla="*/ 595 w 595"/>
                <a:gd name="T23" fmla="*/ 297 h 594"/>
                <a:gd name="T24" fmla="*/ 508 w 595"/>
                <a:gd name="T25" fmla="*/ 87 h 594"/>
                <a:gd name="T26" fmla="*/ 298 w 595"/>
                <a:gd name="T27" fmla="*/ 0 h 594"/>
                <a:gd name="T28" fmla="*/ 88 w 595"/>
                <a:gd name="T29" fmla="*/ 87 h 594"/>
                <a:gd name="T30" fmla="*/ 0 w 595"/>
                <a:gd name="T31" fmla="*/ 297 h 594"/>
                <a:gd name="T32" fmla="*/ 88 w 595"/>
                <a:gd name="T33" fmla="*/ 507 h 594"/>
                <a:gd name="T34" fmla="*/ 298 w 595"/>
                <a:gd name="T35" fmla="*/ 594 h 594"/>
                <a:gd name="T36" fmla="*/ 508 w 595"/>
                <a:gd name="T37" fmla="*/ 507 h 594"/>
                <a:gd name="T38" fmla="*/ 595 w 595"/>
                <a:gd name="T39" fmla="*/ 297 h 594"/>
                <a:gd name="T40" fmla="*/ 583 w 595"/>
                <a:gd name="T41" fmla="*/ 29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5" h="594">
                  <a:moveTo>
                    <a:pt x="583" y="297"/>
                  </a:moveTo>
                  <a:cubicBezTo>
                    <a:pt x="571" y="297"/>
                    <a:pt x="571" y="297"/>
                    <a:pt x="571" y="297"/>
                  </a:cubicBezTo>
                  <a:cubicBezTo>
                    <a:pt x="571" y="373"/>
                    <a:pt x="541" y="441"/>
                    <a:pt x="491" y="490"/>
                  </a:cubicBezTo>
                  <a:cubicBezTo>
                    <a:pt x="442" y="540"/>
                    <a:pt x="373" y="570"/>
                    <a:pt x="298" y="570"/>
                  </a:cubicBezTo>
                  <a:cubicBezTo>
                    <a:pt x="222" y="570"/>
                    <a:pt x="154" y="540"/>
                    <a:pt x="105" y="490"/>
                  </a:cubicBezTo>
                  <a:cubicBezTo>
                    <a:pt x="55" y="441"/>
                    <a:pt x="24" y="373"/>
                    <a:pt x="24" y="297"/>
                  </a:cubicBezTo>
                  <a:cubicBezTo>
                    <a:pt x="24" y="222"/>
                    <a:pt x="55" y="153"/>
                    <a:pt x="105" y="104"/>
                  </a:cubicBezTo>
                  <a:cubicBezTo>
                    <a:pt x="154" y="54"/>
                    <a:pt x="222" y="24"/>
                    <a:pt x="298" y="24"/>
                  </a:cubicBezTo>
                  <a:cubicBezTo>
                    <a:pt x="373" y="24"/>
                    <a:pt x="442" y="54"/>
                    <a:pt x="491" y="104"/>
                  </a:cubicBezTo>
                  <a:cubicBezTo>
                    <a:pt x="541" y="153"/>
                    <a:pt x="571" y="222"/>
                    <a:pt x="571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95" y="297"/>
                    <a:pt x="595" y="297"/>
                    <a:pt x="595" y="297"/>
                  </a:cubicBezTo>
                  <a:cubicBezTo>
                    <a:pt x="595" y="215"/>
                    <a:pt x="562" y="141"/>
                    <a:pt x="508" y="87"/>
                  </a:cubicBezTo>
                  <a:cubicBezTo>
                    <a:pt x="454" y="33"/>
                    <a:pt x="380" y="0"/>
                    <a:pt x="298" y="0"/>
                  </a:cubicBezTo>
                  <a:cubicBezTo>
                    <a:pt x="216" y="0"/>
                    <a:pt x="141" y="33"/>
                    <a:pt x="88" y="87"/>
                  </a:cubicBezTo>
                  <a:cubicBezTo>
                    <a:pt x="34" y="141"/>
                    <a:pt x="0" y="215"/>
                    <a:pt x="0" y="297"/>
                  </a:cubicBezTo>
                  <a:cubicBezTo>
                    <a:pt x="0" y="379"/>
                    <a:pt x="34" y="454"/>
                    <a:pt x="88" y="507"/>
                  </a:cubicBezTo>
                  <a:cubicBezTo>
                    <a:pt x="141" y="561"/>
                    <a:pt x="216" y="594"/>
                    <a:pt x="298" y="594"/>
                  </a:cubicBezTo>
                  <a:cubicBezTo>
                    <a:pt x="380" y="594"/>
                    <a:pt x="454" y="561"/>
                    <a:pt x="508" y="507"/>
                  </a:cubicBezTo>
                  <a:cubicBezTo>
                    <a:pt x="562" y="454"/>
                    <a:pt x="595" y="379"/>
                    <a:pt x="595" y="297"/>
                  </a:cubicBezTo>
                  <a:lnTo>
                    <a:pt x="583" y="297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3D9F53E-E0B0-4B5F-94F2-32019F7FBFD8}"/>
                </a:ext>
              </a:extLst>
            </p:cNvPr>
            <p:cNvGrpSpPr/>
            <p:nvPr/>
          </p:nvGrpSpPr>
          <p:grpSpPr>
            <a:xfrm>
              <a:off x="6581671" y="2870913"/>
              <a:ext cx="211138" cy="344488"/>
              <a:chOff x="4613275" y="2108200"/>
              <a:chExt cx="211138" cy="344488"/>
            </a:xfrm>
          </p:grpSpPr>
          <p:sp>
            <p:nvSpPr>
              <p:cNvPr id="158" name="Freeform 233">
                <a:extLst>
                  <a:ext uri="{FF2B5EF4-FFF2-40B4-BE49-F238E27FC236}">
                    <a16:creationId xmlns:a16="http://schemas.microsoft.com/office/drawing/2014/main" id="{81D77E4D-8CB9-4140-9EB0-F069BD9BB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234">
                <a:extLst>
                  <a:ext uri="{FF2B5EF4-FFF2-40B4-BE49-F238E27FC236}">
                    <a16:creationId xmlns:a16="http://schemas.microsoft.com/office/drawing/2014/main" id="{A4329F6E-23BD-4525-B006-05A8DB591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235">
                <a:extLst>
                  <a:ext uri="{FF2B5EF4-FFF2-40B4-BE49-F238E27FC236}">
                    <a16:creationId xmlns:a16="http://schemas.microsoft.com/office/drawing/2014/main" id="{6C1CDCB2-AC78-4202-9AEC-D4EFEA34E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reeform 236">
                <a:extLst>
                  <a:ext uri="{FF2B5EF4-FFF2-40B4-BE49-F238E27FC236}">
                    <a16:creationId xmlns:a16="http://schemas.microsoft.com/office/drawing/2014/main" id="{A00C1D2E-F616-47BB-B4F1-7CAF0CBB0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 237">
                <a:extLst>
                  <a:ext uri="{FF2B5EF4-FFF2-40B4-BE49-F238E27FC236}">
                    <a16:creationId xmlns:a16="http://schemas.microsoft.com/office/drawing/2014/main" id="{697EAED3-C41C-4A61-933A-E1561CBEBD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A958A9D9-4CEA-48A1-91C4-A00967656F89}"/>
                </a:ext>
              </a:extLst>
            </p:cNvPr>
            <p:cNvSpPr/>
            <p:nvPr/>
          </p:nvSpPr>
          <p:spPr>
            <a:xfrm>
              <a:off x="5528562" y="2045097"/>
              <a:ext cx="1034247" cy="551431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7AC2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A386B112-9F22-4E69-8618-44A919C3EF11}"/>
                </a:ext>
              </a:extLst>
            </p:cNvPr>
            <p:cNvGrpSpPr/>
            <p:nvPr/>
          </p:nvGrpSpPr>
          <p:grpSpPr>
            <a:xfrm>
              <a:off x="5941370" y="2165441"/>
              <a:ext cx="211138" cy="344488"/>
              <a:chOff x="4613275" y="2108200"/>
              <a:chExt cx="211138" cy="344488"/>
            </a:xfrm>
          </p:grpSpPr>
          <p:sp>
            <p:nvSpPr>
              <p:cNvPr id="153" name="Freeform 233">
                <a:extLst>
                  <a:ext uri="{FF2B5EF4-FFF2-40B4-BE49-F238E27FC236}">
                    <a16:creationId xmlns:a16="http://schemas.microsoft.com/office/drawing/2014/main" id="{BCCED8B5-5D10-4E40-B23A-14BF5DF59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Freeform 234">
                <a:extLst>
                  <a:ext uri="{FF2B5EF4-FFF2-40B4-BE49-F238E27FC236}">
                    <a16:creationId xmlns:a16="http://schemas.microsoft.com/office/drawing/2014/main" id="{F215233B-251E-468C-8E9B-9852A0078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Oval 235">
                <a:extLst>
                  <a:ext uri="{FF2B5EF4-FFF2-40B4-BE49-F238E27FC236}">
                    <a16:creationId xmlns:a16="http://schemas.microsoft.com/office/drawing/2014/main" id="{E71DFECA-A7B2-47F6-864A-4A6B16F59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Freeform 236">
                <a:extLst>
                  <a:ext uri="{FF2B5EF4-FFF2-40B4-BE49-F238E27FC236}">
                    <a16:creationId xmlns:a16="http://schemas.microsoft.com/office/drawing/2014/main" id="{AEA1B327-C25D-4643-AE55-7D7A79299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Freeform 237">
                <a:extLst>
                  <a:ext uri="{FF2B5EF4-FFF2-40B4-BE49-F238E27FC236}">
                    <a16:creationId xmlns:a16="http://schemas.microsoft.com/office/drawing/2014/main" id="{705CE452-958C-41D9-A3A3-1CCFB38FC5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9A254DE9-97CA-44C9-A491-B8D134E3627F}"/>
              </a:ext>
            </a:extLst>
          </p:cNvPr>
          <p:cNvSpPr/>
          <p:nvPr/>
        </p:nvSpPr>
        <p:spPr>
          <a:xfrm>
            <a:off x="8492063" y="3555141"/>
            <a:ext cx="291843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NEED MORE SLIDES?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8FA849A-F78C-4CB5-AF83-DB2B6DE7A67A}"/>
              </a:ext>
            </a:extLst>
          </p:cNvPr>
          <p:cNvSpPr/>
          <p:nvPr/>
        </p:nvSpPr>
        <p:spPr>
          <a:xfrm>
            <a:off x="8797991" y="3876182"/>
            <a:ext cx="230658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Ask us about special enterprise pricing.</a:t>
            </a:r>
          </a:p>
        </p:txBody>
      </p:sp>
      <p:sp>
        <p:nvSpPr>
          <p:cNvPr id="184" name="Rounded Rectangle 109">
            <a:extLst>
              <a:ext uri="{FF2B5EF4-FFF2-40B4-BE49-F238E27FC236}">
                <a16:creationId xmlns:a16="http://schemas.microsoft.com/office/drawing/2014/main" id="{FE924B0A-EE56-47DC-A2B2-4E228E4169C0}"/>
              </a:ext>
            </a:extLst>
          </p:cNvPr>
          <p:cNvSpPr/>
          <p:nvPr/>
        </p:nvSpPr>
        <p:spPr>
          <a:xfrm>
            <a:off x="10744966" y="6914539"/>
            <a:ext cx="2094671" cy="354515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BED403C-A43A-4B47-BB94-C2A67956DCC4}"/>
              </a:ext>
            </a:extLst>
          </p:cNvPr>
          <p:cNvGrpSpPr/>
          <p:nvPr/>
        </p:nvGrpSpPr>
        <p:grpSpPr>
          <a:xfrm>
            <a:off x="-1" y="4941425"/>
            <a:ext cx="12192000" cy="1909139"/>
            <a:chOff x="0" y="4948862"/>
            <a:chExt cx="12192000" cy="1909138"/>
          </a:xfrm>
        </p:grpSpPr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5A43FA3-E6AD-4BC1-8F03-3B181CC959C7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3F741A2-2517-494A-868D-957D47F779A9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FB97BD3-49D0-466F-B87A-29A1676F7288}"/>
              </a:ext>
            </a:extLst>
          </p:cNvPr>
          <p:cNvGrpSpPr/>
          <p:nvPr/>
        </p:nvGrpSpPr>
        <p:grpSpPr>
          <a:xfrm>
            <a:off x="10928712" y="6378850"/>
            <a:ext cx="947291" cy="270983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196" name="Freeform 254">
              <a:extLst>
                <a:ext uri="{FF2B5EF4-FFF2-40B4-BE49-F238E27FC236}">
                  <a16:creationId xmlns:a16="http://schemas.microsoft.com/office/drawing/2014/main" id="{9F837505-F58C-430A-9373-2F8E4B18E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7" name="Freeform 255">
              <a:extLst>
                <a:ext uri="{FF2B5EF4-FFF2-40B4-BE49-F238E27FC236}">
                  <a16:creationId xmlns:a16="http://schemas.microsoft.com/office/drawing/2014/main" id="{2DC673B3-9598-40CF-9563-7116FF8E1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Freeform 256">
              <a:extLst>
                <a:ext uri="{FF2B5EF4-FFF2-40B4-BE49-F238E27FC236}">
                  <a16:creationId xmlns:a16="http://schemas.microsoft.com/office/drawing/2014/main" id="{64ED6B7C-5205-4F5A-94CF-B17803871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Freeform 257">
              <a:extLst>
                <a:ext uri="{FF2B5EF4-FFF2-40B4-BE49-F238E27FC236}">
                  <a16:creationId xmlns:a16="http://schemas.microsoft.com/office/drawing/2014/main" id="{502E8264-1E78-402C-8062-41904FCF68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0" name="Freeform 258">
              <a:extLst>
                <a:ext uri="{FF2B5EF4-FFF2-40B4-BE49-F238E27FC236}">
                  <a16:creationId xmlns:a16="http://schemas.microsoft.com/office/drawing/2014/main" id="{647CC5EE-ED70-4B94-9CC8-79E89A4355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Freeform 259">
              <a:extLst>
                <a:ext uri="{FF2B5EF4-FFF2-40B4-BE49-F238E27FC236}">
                  <a16:creationId xmlns:a16="http://schemas.microsoft.com/office/drawing/2014/main" id="{5DCFFD9E-33C1-45DE-88EB-C3794A315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Freeform 260">
              <a:extLst>
                <a:ext uri="{FF2B5EF4-FFF2-40B4-BE49-F238E27FC236}">
                  <a16:creationId xmlns:a16="http://schemas.microsoft.com/office/drawing/2014/main" id="{8D7DE8EB-EA55-4012-A945-DAAAF31F6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Rectangle 261">
              <a:extLst>
                <a:ext uri="{FF2B5EF4-FFF2-40B4-BE49-F238E27FC236}">
                  <a16:creationId xmlns:a16="http://schemas.microsoft.com/office/drawing/2014/main" id="{807B0D91-E3FA-4C4E-BE44-BAF1A31F7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Freeform 262">
              <a:extLst>
                <a:ext uri="{FF2B5EF4-FFF2-40B4-BE49-F238E27FC236}">
                  <a16:creationId xmlns:a16="http://schemas.microsoft.com/office/drawing/2014/main" id="{17C8CF70-D7A5-489B-9E49-4849C386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545BCDF-AE9B-4A79-AB96-AD1ECE344488}"/>
              </a:ext>
            </a:extLst>
          </p:cNvPr>
          <p:cNvSpPr/>
          <p:nvPr/>
        </p:nvSpPr>
        <p:spPr>
          <a:xfrm>
            <a:off x="3802841" y="5872775"/>
            <a:ext cx="458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sales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820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Freeform: Shape 832">
            <a:extLst>
              <a:ext uri="{FF2B5EF4-FFF2-40B4-BE49-F238E27FC236}">
                <a16:creationId xmlns:a16="http://schemas.microsoft.com/office/drawing/2014/main" id="{39D7CD95-3530-4D62-96F8-3CB837BA9C01}"/>
              </a:ext>
            </a:extLst>
          </p:cNvPr>
          <p:cNvSpPr>
            <a:spLocks/>
          </p:cNvSpPr>
          <p:nvPr/>
        </p:nvSpPr>
        <p:spPr bwMode="auto">
          <a:xfrm>
            <a:off x="13252" y="212281"/>
            <a:ext cx="12178749" cy="6645719"/>
          </a:xfrm>
          <a:custGeom>
            <a:avLst/>
            <a:gdLst>
              <a:gd name="connsiteX0" fmla="*/ 0 w 12178749"/>
              <a:gd name="connsiteY0" fmla="*/ 6572469 h 6645719"/>
              <a:gd name="connsiteX1" fmla="*/ 226114 w 12178749"/>
              <a:gd name="connsiteY1" fmla="*/ 6645719 h 6645719"/>
              <a:gd name="connsiteX2" fmla="*/ 0 w 12178749"/>
              <a:gd name="connsiteY2" fmla="*/ 6645719 h 6645719"/>
              <a:gd name="connsiteX3" fmla="*/ 11394248 w 12178749"/>
              <a:gd name="connsiteY3" fmla="*/ 0 h 6645719"/>
              <a:gd name="connsiteX4" fmla="*/ 11978947 w 12178749"/>
              <a:gd name="connsiteY4" fmla="*/ 62567 h 6645719"/>
              <a:gd name="connsiteX5" fmla="*/ 12178749 w 12178749"/>
              <a:gd name="connsiteY5" fmla="*/ 109618 h 6645719"/>
              <a:gd name="connsiteX6" fmla="*/ 12178749 w 12178749"/>
              <a:gd name="connsiteY6" fmla="*/ 6645719 h 6645719"/>
              <a:gd name="connsiteX7" fmla="*/ 3110239 w 12178749"/>
              <a:gd name="connsiteY7" fmla="*/ 6645719 h 6645719"/>
              <a:gd name="connsiteX8" fmla="*/ 3111213 w 12178749"/>
              <a:gd name="connsiteY8" fmla="*/ 6644503 h 6645719"/>
              <a:gd name="connsiteX9" fmla="*/ 3758427 w 12178749"/>
              <a:gd name="connsiteY9" fmla="*/ 4913481 h 6645719"/>
              <a:gd name="connsiteX10" fmla="*/ 4536392 w 12178749"/>
              <a:gd name="connsiteY10" fmla="*/ 3778609 h 6645719"/>
              <a:gd name="connsiteX11" fmla="*/ 6092321 w 12178749"/>
              <a:gd name="connsiteY11" fmla="*/ 3256310 h 6645719"/>
              <a:gd name="connsiteX12" fmla="*/ 8033964 w 12178749"/>
              <a:gd name="connsiteY12" fmla="*/ 2031163 h 6645719"/>
              <a:gd name="connsiteX13" fmla="*/ 11394248 w 12178749"/>
              <a:gd name="connsiteY13" fmla="*/ 0 h 66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78749" h="6645719">
                <a:moveTo>
                  <a:pt x="0" y="6572469"/>
                </a:moveTo>
                <a:lnTo>
                  <a:pt x="226114" y="6645719"/>
                </a:lnTo>
                <a:lnTo>
                  <a:pt x="0" y="6645719"/>
                </a:lnTo>
                <a:close/>
                <a:moveTo>
                  <a:pt x="11394248" y="0"/>
                </a:moveTo>
                <a:cubicBezTo>
                  <a:pt x="11585470" y="0"/>
                  <a:pt x="11780370" y="21763"/>
                  <a:pt x="11978947" y="62567"/>
                </a:cubicBezTo>
                <a:lnTo>
                  <a:pt x="12178749" y="109618"/>
                </a:lnTo>
                <a:lnTo>
                  <a:pt x="12178749" y="6645719"/>
                </a:lnTo>
                <a:lnTo>
                  <a:pt x="3110239" y="6645719"/>
                </a:lnTo>
                <a:lnTo>
                  <a:pt x="3111213" y="6644503"/>
                </a:lnTo>
                <a:cubicBezTo>
                  <a:pt x="3463013" y="6156359"/>
                  <a:pt x="3557399" y="5426108"/>
                  <a:pt x="3758427" y="4913481"/>
                </a:cubicBezTo>
                <a:cubicBezTo>
                  <a:pt x="3921865" y="4481455"/>
                  <a:pt x="4150678" y="4055878"/>
                  <a:pt x="4536392" y="3778609"/>
                </a:cubicBezTo>
                <a:cubicBezTo>
                  <a:pt x="4987480" y="3443305"/>
                  <a:pt x="5556244" y="3378824"/>
                  <a:pt x="6092321" y="3256310"/>
                </a:cubicBezTo>
                <a:cubicBezTo>
                  <a:pt x="6857210" y="3082210"/>
                  <a:pt x="7556725" y="2643736"/>
                  <a:pt x="8033964" y="2031163"/>
                </a:cubicBezTo>
                <a:cubicBezTo>
                  <a:pt x="8909991" y="922084"/>
                  <a:pt x="10073669" y="0"/>
                  <a:pt x="11394248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32" name="Freeform: Shape 831">
            <a:extLst>
              <a:ext uri="{FF2B5EF4-FFF2-40B4-BE49-F238E27FC236}">
                <a16:creationId xmlns:a16="http://schemas.microsoft.com/office/drawing/2014/main" id="{1D5E8059-40CF-4454-9105-0AACAC68F566}"/>
              </a:ext>
            </a:extLst>
          </p:cNvPr>
          <p:cNvSpPr>
            <a:spLocks/>
          </p:cNvSpPr>
          <p:nvPr/>
        </p:nvSpPr>
        <p:spPr bwMode="auto">
          <a:xfrm>
            <a:off x="-1" y="316136"/>
            <a:ext cx="12192001" cy="6532339"/>
          </a:xfrm>
          <a:custGeom>
            <a:avLst/>
            <a:gdLst>
              <a:gd name="connsiteX0" fmla="*/ 0 w 12192001"/>
              <a:gd name="connsiteY0" fmla="*/ 5810418 h 6532339"/>
              <a:gd name="connsiteX1" fmla="*/ 261308 w 12192001"/>
              <a:gd name="connsiteY1" fmla="*/ 5865200 h 6532339"/>
              <a:gd name="connsiteX2" fmla="*/ 1263951 w 12192001"/>
              <a:gd name="connsiteY2" fmla="*/ 6162624 h 6532339"/>
              <a:gd name="connsiteX3" fmla="*/ 2356469 w 12192001"/>
              <a:gd name="connsiteY3" fmla="*/ 6511864 h 6532339"/>
              <a:gd name="connsiteX4" fmla="*/ 2450930 w 12192001"/>
              <a:gd name="connsiteY4" fmla="*/ 6532339 h 6532339"/>
              <a:gd name="connsiteX5" fmla="*/ 0 w 12192001"/>
              <a:gd name="connsiteY5" fmla="*/ 6532339 h 6532339"/>
              <a:gd name="connsiteX6" fmla="*/ 11468289 w 12192001"/>
              <a:gd name="connsiteY6" fmla="*/ 0 h 6532339"/>
              <a:gd name="connsiteX7" fmla="*/ 12192001 w 12192001"/>
              <a:gd name="connsiteY7" fmla="*/ 101124 h 6532339"/>
              <a:gd name="connsiteX8" fmla="*/ 12192001 w 12192001"/>
              <a:gd name="connsiteY8" fmla="*/ 6318081 h 6532339"/>
              <a:gd name="connsiteX9" fmla="*/ 12192001 w 12192001"/>
              <a:gd name="connsiteY9" fmla="*/ 6532339 h 6532339"/>
              <a:gd name="connsiteX10" fmla="*/ 3303990 w 12192001"/>
              <a:gd name="connsiteY10" fmla="*/ 6532339 h 6532339"/>
              <a:gd name="connsiteX11" fmla="*/ 3410963 w 12192001"/>
              <a:gd name="connsiteY11" fmla="*/ 6489790 h 6532339"/>
              <a:gd name="connsiteX12" fmla="*/ 4424160 w 12192001"/>
              <a:gd name="connsiteY12" fmla="*/ 4532741 h 6532339"/>
              <a:gd name="connsiteX13" fmla="*/ 5141841 w 12192001"/>
              <a:gd name="connsiteY13" fmla="*/ 3485809 h 6532339"/>
              <a:gd name="connsiteX14" fmla="*/ 6577202 w 12192001"/>
              <a:gd name="connsiteY14" fmla="*/ 3003982 h 6532339"/>
              <a:gd name="connsiteX15" fmla="*/ 8368390 w 12192001"/>
              <a:gd name="connsiteY15" fmla="*/ 1873771 h 6532339"/>
              <a:gd name="connsiteX16" fmla="*/ 11468289 w 12192001"/>
              <a:gd name="connsiteY16" fmla="*/ 0 h 6532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1" h="6532339">
                <a:moveTo>
                  <a:pt x="0" y="5810418"/>
                </a:moveTo>
                <a:lnTo>
                  <a:pt x="261308" y="5865200"/>
                </a:lnTo>
                <a:cubicBezTo>
                  <a:pt x="612610" y="5946991"/>
                  <a:pt x="947327" y="6055551"/>
                  <a:pt x="1263951" y="6162624"/>
                </a:cubicBezTo>
                <a:cubicBezTo>
                  <a:pt x="1659731" y="6296464"/>
                  <a:pt x="2024885" y="6430305"/>
                  <a:pt x="2356469" y="6511864"/>
                </a:cubicBezTo>
                <a:lnTo>
                  <a:pt x="2450930" y="6532339"/>
                </a:lnTo>
                <a:lnTo>
                  <a:pt x="0" y="6532339"/>
                </a:lnTo>
                <a:close/>
                <a:moveTo>
                  <a:pt x="11468289" y="0"/>
                </a:moveTo>
                <a:cubicBezTo>
                  <a:pt x="11703495" y="0"/>
                  <a:pt x="11944733" y="35691"/>
                  <a:pt x="12192001" y="101124"/>
                </a:cubicBezTo>
                <a:cubicBezTo>
                  <a:pt x="12192001" y="101124"/>
                  <a:pt x="12192001" y="101124"/>
                  <a:pt x="12192001" y="6318081"/>
                </a:cubicBezTo>
                <a:lnTo>
                  <a:pt x="12192001" y="6532339"/>
                </a:lnTo>
                <a:lnTo>
                  <a:pt x="3303990" y="6532339"/>
                </a:lnTo>
                <a:lnTo>
                  <a:pt x="3410963" y="6489790"/>
                </a:lnTo>
                <a:cubicBezTo>
                  <a:pt x="4104520" y="6150727"/>
                  <a:pt x="4176891" y="5163279"/>
                  <a:pt x="4424160" y="4532741"/>
                </a:cubicBezTo>
                <a:cubicBezTo>
                  <a:pt x="4574933" y="4134192"/>
                  <a:pt x="4786016" y="3741593"/>
                  <a:pt x="5141841" y="3485809"/>
                </a:cubicBezTo>
                <a:cubicBezTo>
                  <a:pt x="5557975" y="3176487"/>
                  <a:pt x="6082666" y="3117003"/>
                  <a:pt x="6577202" y="3003982"/>
                </a:cubicBezTo>
                <a:cubicBezTo>
                  <a:pt x="7282822" y="2843373"/>
                  <a:pt x="7928131" y="2438876"/>
                  <a:pt x="8368390" y="1873771"/>
                </a:cubicBezTo>
                <a:cubicBezTo>
                  <a:pt x="9176535" y="850633"/>
                  <a:pt x="10250041" y="0"/>
                  <a:pt x="11468289" y="0"/>
                </a:cubicBezTo>
                <a:close/>
              </a:path>
            </a:pathLst>
          </a:custGeom>
          <a:gradFill>
            <a:gsLst>
              <a:gs pos="99000">
                <a:schemeClr val="accent4">
                  <a:lumMod val="60000"/>
                  <a:lumOff val="40000"/>
                </a:schemeClr>
              </a:gs>
              <a:gs pos="65000">
                <a:srgbClr val="95CECF"/>
              </a:gs>
              <a:gs pos="7000">
                <a:schemeClr val="accent4"/>
              </a:gs>
            </a:gsLst>
            <a:lin ang="81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20" name="Freeform: Shape 1319">
            <a:extLst>
              <a:ext uri="{FF2B5EF4-FFF2-40B4-BE49-F238E27FC236}">
                <a16:creationId xmlns:a16="http://schemas.microsoft.com/office/drawing/2014/main" id="{D5697874-015E-48E0-B585-6BC2C7BDF756}"/>
              </a:ext>
            </a:extLst>
          </p:cNvPr>
          <p:cNvSpPr>
            <a:spLocks/>
          </p:cNvSpPr>
          <p:nvPr/>
        </p:nvSpPr>
        <p:spPr bwMode="auto">
          <a:xfrm>
            <a:off x="13252" y="5551626"/>
            <a:ext cx="12178748" cy="1098211"/>
          </a:xfrm>
          <a:custGeom>
            <a:avLst/>
            <a:gdLst>
              <a:gd name="connsiteX0" fmla="*/ 1676581 w 12178748"/>
              <a:gd name="connsiteY0" fmla="*/ 197355 h 1098211"/>
              <a:gd name="connsiteX1" fmla="*/ 1792016 w 12178748"/>
              <a:gd name="connsiteY1" fmla="*/ 275876 h 1098211"/>
              <a:gd name="connsiteX2" fmla="*/ 1807233 w 12178748"/>
              <a:gd name="connsiteY2" fmla="*/ 367247 h 1098211"/>
              <a:gd name="connsiteX3" fmla="*/ 1860493 w 12178748"/>
              <a:gd name="connsiteY3" fmla="*/ 397703 h 1098211"/>
              <a:gd name="connsiteX4" fmla="*/ 1913753 w 12178748"/>
              <a:gd name="connsiteY4" fmla="*/ 572830 h 1098211"/>
              <a:gd name="connsiteX5" fmla="*/ 1982229 w 12178748"/>
              <a:gd name="connsiteY5" fmla="*/ 595673 h 1098211"/>
              <a:gd name="connsiteX6" fmla="*/ 2081140 w 12178748"/>
              <a:gd name="connsiteY6" fmla="*/ 549988 h 1098211"/>
              <a:gd name="connsiteX7" fmla="*/ 2164833 w 12178748"/>
              <a:gd name="connsiteY7" fmla="*/ 557602 h 1098211"/>
              <a:gd name="connsiteX8" fmla="*/ 2347438 w 12178748"/>
              <a:gd name="connsiteY8" fmla="*/ 504302 h 1098211"/>
              <a:gd name="connsiteX9" fmla="*/ 2545259 w 12178748"/>
              <a:gd name="connsiteY9" fmla="*/ 443389 h 1098211"/>
              <a:gd name="connsiteX10" fmla="*/ 2651778 w 12178748"/>
              <a:gd name="connsiteY10" fmla="*/ 557602 h 1098211"/>
              <a:gd name="connsiteX11" fmla="*/ 2636561 w 12178748"/>
              <a:gd name="connsiteY11" fmla="*/ 610901 h 1098211"/>
              <a:gd name="connsiteX12" fmla="*/ 2674604 w 12178748"/>
              <a:gd name="connsiteY12" fmla="*/ 755572 h 1098211"/>
              <a:gd name="connsiteX13" fmla="*/ 2469174 w 12178748"/>
              <a:gd name="connsiteY13" fmla="*/ 1006841 h 1098211"/>
              <a:gd name="connsiteX14" fmla="*/ 2469174 w 12178748"/>
              <a:gd name="connsiteY14" fmla="*/ 999226 h 1098211"/>
              <a:gd name="connsiteX15" fmla="*/ 2377872 w 12178748"/>
              <a:gd name="connsiteY15" fmla="*/ 1098211 h 1098211"/>
              <a:gd name="connsiteX16" fmla="*/ 102927 w 12178748"/>
              <a:gd name="connsiteY16" fmla="*/ 999226 h 1098211"/>
              <a:gd name="connsiteX17" fmla="*/ 45507 w 12178748"/>
              <a:gd name="connsiteY17" fmla="*/ 910236 h 1098211"/>
              <a:gd name="connsiteX18" fmla="*/ 0 w 12178748"/>
              <a:gd name="connsiteY18" fmla="*/ 848179 h 1098211"/>
              <a:gd name="connsiteX19" fmla="*/ 0 w 12178748"/>
              <a:gd name="connsiteY19" fmla="*/ 469281 h 1098211"/>
              <a:gd name="connsiteX20" fmla="*/ 20363 w 12178748"/>
              <a:gd name="connsiteY20" fmla="*/ 480464 h 1098211"/>
              <a:gd name="connsiteX21" fmla="*/ 270315 w 12178748"/>
              <a:gd name="connsiteY21" fmla="*/ 702272 h 1098211"/>
              <a:gd name="connsiteX22" fmla="*/ 270315 w 12178748"/>
              <a:gd name="connsiteY22" fmla="*/ 595673 h 1098211"/>
              <a:gd name="connsiteX23" fmla="*/ 445310 w 12178748"/>
              <a:gd name="connsiteY23" fmla="*/ 656587 h 1098211"/>
              <a:gd name="connsiteX24" fmla="*/ 445310 w 12178748"/>
              <a:gd name="connsiteY24" fmla="*/ 610901 h 1098211"/>
              <a:gd name="connsiteX25" fmla="*/ 529004 w 12178748"/>
              <a:gd name="connsiteY25" fmla="*/ 626130 h 1098211"/>
              <a:gd name="connsiteX26" fmla="*/ 719217 w 12178748"/>
              <a:gd name="connsiteY26" fmla="*/ 542374 h 1098211"/>
              <a:gd name="connsiteX27" fmla="*/ 749651 w 12178748"/>
              <a:gd name="connsiteY27" fmla="*/ 306333 h 1098211"/>
              <a:gd name="connsiteX28" fmla="*/ 1015948 w 12178748"/>
              <a:gd name="connsiteY28" fmla="*/ 481460 h 1098211"/>
              <a:gd name="connsiteX29" fmla="*/ 1023557 w 12178748"/>
              <a:gd name="connsiteY29" fmla="*/ 405318 h 1098211"/>
              <a:gd name="connsiteX30" fmla="*/ 1244204 w 12178748"/>
              <a:gd name="connsiteY30" fmla="*/ 572830 h 1098211"/>
              <a:gd name="connsiteX31" fmla="*/ 1434417 w 12178748"/>
              <a:gd name="connsiteY31" fmla="*/ 588059 h 1098211"/>
              <a:gd name="connsiteX32" fmla="*/ 1525719 w 12178748"/>
              <a:gd name="connsiteY32" fmla="*/ 527145 h 1098211"/>
              <a:gd name="connsiteX33" fmla="*/ 1676581 w 12178748"/>
              <a:gd name="connsiteY33" fmla="*/ 197355 h 1098211"/>
              <a:gd name="connsiteX34" fmla="*/ 9541156 w 12178748"/>
              <a:gd name="connsiteY34" fmla="*/ 3897 h 1098211"/>
              <a:gd name="connsiteX35" fmla="*/ 9624172 w 12178748"/>
              <a:gd name="connsiteY35" fmla="*/ 11992 h 1098211"/>
              <a:gd name="connsiteX36" fmla="*/ 10042822 w 12178748"/>
              <a:gd name="connsiteY36" fmla="*/ 171992 h 1098211"/>
              <a:gd name="connsiteX37" fmla="*/ 10362518 w 12178748"/>
              <a:gd name="connsiteY37" fmla="*/ 301515 h 1098211"/>
              <a:gd name="connsiteX38" fmla="*/ 10522366 w 12178748"/>
              <a:gd name="connsiteY38" fmla="*/ 316753 h 1098211"/>
              <a:gd name="connsiteX39" fmla="*/ 10674602 w 12178748"/>
              <a:gd name="connsiteY39" fmla="*/ 392944 h 1098211"/>
              <a:gd name="connsiteX40" fmla="*/ 10773556 w 12178748"/>
              <a:gd name="connsiteY40" fmla="*/ 385324 h 1098211"/>
              <a:gd name="connsiteX41" fmla="*/ 10857286 w 12178748"/>
              <a:gd name="connsiteY41" fmla="*/ 225325 h 1098211"/>
              <a:gd name="connsiteX42" fmla="*/ 10933404 w 12178748"/>
              <a:gd name="connsiteY42" fmla="*/ 202468 h 1098211"/>
              <a:gd name="connsiteX43" fmla="*/ 10956239 w 12178748"/>
              <a:gd name="connsiteY43" fmla="*/ 126278 h 1098211"/>
              <a:gd name="connsiteX44" fmla="*/ 11306383 w 12178748"/>
              <a:gd name="connsiteY44" fmla="*/ 438658 h 1098211"/>
              <a:gd name="connsiteX45" fmla="*/ 11420560 w 12178748"/>
              <a:gd name="connsiteY45" fmla="*/ 522467 h 1098211"/>
              <a:gd name="connsiteX46" fmla="*/ 11626079 w 12178748"/>
              <a:gd name="connsiteY46" fmla="*/ 537705 h 1098211"/>
              <a:gd name="connsiteX47" fmla="*/ 11839209 w 12178748"/>
              <a:gd name="connsiteY47" fmla="*/ 438658 h 1098211"/>
              <a:gd name="connsiteX48" fmla="*/ 11854433 w 12178748"/>
              <a:gd name="connsiteY48" fmla="*/ 507229 h 1098211"/>
              <a:gd name="connsiteX49" fmla="*/ 12082787 w 12178748"/>
              <a:gd name="connsiteY49" fmla="*/ 415801 h 1098211"/>
              <a:gd name="connsiteX50" fmla="*/ 12120846 w 12178748"/>
              <a:gd name="connsiteY50" fmla="*/ 606276 h 1098211"/>
              <a:gd name="connsiteX51" fmla="*/ 12145183 w 12178748"/>
              <a:gd name="connsiteY51" fmla="*/ 559580 h 1098211"/>
              <a:gd name="connsiteX52" fmla="*/ 12178748 w 12178748"/>
              <a:gd name="connsiteY52" fmla="*/ 533639 h 1098211"/>
              <a:gd name="connsiteX53" fmla="*/ 12178748 w 12178748"/>
              <a:gd name="connsiteY53" fmla="*/ 998299 h 1098211"/>
              <a:gd name="connsiteX54" fmla="*/ 11726043 w 12178748"/>
              <a:gd name="connsiteY54" fmla="*/ 977465 h 1098211"/>
              <a:gd name="connsiteX55" fmla="*/ 9951480 w 12178748"/>
              <a:gd name="connsiteY55" fmla="*/ 895799 h 1098211"/>
              <a:gd name="connsiteX56" fmla="*/ 9761185 w 12178748"/>
              <a:gd name="connsiteY56" fmla="*/ 751037 h 1098211"/>
              <a:gd name="connsiteX57" fmla="*/ 9753573 w 12178748"/>
              <a:gd name="connsiteY57" fmla="*/ 766276 h 1098211"/>
              <a:gd name="connsiteX58" fmla="*/ 9296864 w 12178748"/>
              <a:gd name="connsiteY58" fmla="*/ 362467 h 1098211"/>
              <a:gd name="connsiteX59" fmla="*/ 9411042 w 12178748"/>
              <a:gd name="connsiteY59" fmla="*/ 194849 h 1098211"/>
              <a:gd name="connsiteX60" fmla="*/ 9380594 w 12178748"/>
              <a:gd name="connsiteY60" fmla="*/ 111040 h 1098211"/>
              <a:gd name="connsiteX61" fmla="*/ 9541156 w 12178748"/>
              <a:gd name="connsiteY61" fmla="*/ 3897 h 1098211"/>
              <a:gd name="connsiteX62" fmla="*/ 4812876 w 12178748"/>
              <a:gd name="connsiteY62" fmla="*/ 666 h 1098211"/>
              <a:gd name="connsiteX63" fmla="*/ 4999839 w 12178748"/>
              <a:gd name="connsiteY63" fmla="*/ 63597 h 1098211"/>
              <a:gd name="connsiteX64" fmla="*/ 5026809 w 12178748"/>
              <a:gd name="connsiteY64" fmla="*/ 153498 h 1098211"/>
              <a:gd name="connsiteX65" fmla="*/ 5107719 w 12178748"/>
              <a:gd name="connsiteY65" fmla="*/ 180468 h 1098211"/>
              <a:gd name="connsiteX66" fmla="*/ 5206610 w 12178748"/>
              <a:gd name="connsiteY66" fmla="*/ 387242 h 1098211"/>
              <a:gd name="connsiteX67" fmla="*/ 5332470 w 12178748"/>
              <a:gd name="connsiteY67" fmla="*/ 396232 h 1098211"/>
              <a:gd name="connsiteX68" fmla="*/ 5539239 w 12178748"/>
              <a:gd name="connsiteY68" fmla="*/ 324311 h 1098211"/>
              <a:gd name="connsiteX69" fmla="*/ 5737019 w 12178748"/>
              <a:gd name="connsiteY69" fmla="*/ 315321 h 1098211"/>
              <a:gd name="connsiteX70" fmla="*/ 6159548 w 12178748"/>
              <a:gd name="connsiteY70" fmla="*/ 198449 h 1098211"/>
              <a:gd name="connsiteX71" fmla="*/ 6698948 w 12178748"/>
              <a:gd name="connsiteY71" fmla="*/ 45616 h 1098211"/>
              <a:gd name="connsiteX72" fmla="*/ 7004607 w 12178748"/>
              <a:gd name="connsiteY72" fmla="*/ 189459 h 1098211"/>
              <a:gd name="connsiteX73" fmla="*/ 6959657 w 12178748"/>
              <a:gd name="connsiteY73" fmla="*/ 279360 h 1098211"/>
              <a:gd name="connsiteX74" fmla="*/ 7085517 w 12178748"/>
              <a:gd name="connsiteY74" fmla="*/ 495124 h 1098211"/>
              <a:gd name="connsiteX75" fmla="*/ 6465208 w 12178748"/>
              <a:gd name="connsiteY75" fmla="*/ 917661 h 1098211"/>
              <a:gd name="connsiteX76" fmla="*/ 6456218 w 12178748"/>
              <a:gd name="connsiteY76" fmla="*/ 899681 h 1098211"/>
              <a:gd name="connsiteX77" fmla="*/ 6195508 w 12178748"/>
              <a:gd name="connsiteY77" fmla="*/ 1061503 h 1098211"/>
              <a:gd name="connsiteX78" fmla="*/ 2824262 w 12178748"/>
              <a:gd name="connsiteY78" fmla="*/ 962612 h 1098211"/>
              <a:gd name="connsiteX79" fmla="*/ 2707392 w 12178748"/>
              <a:gd name="connsiteY79" fmla="*/ 531084 h 1098211"/>
              <a:gd name="connsiteX80" fmla="*/ 3013052 w 12178748"/>
              <a:gd name="connsiteY80" fmla="*/ 710887 h 1098211"/>
              <a:gd name="connsiteX81" fmla="*/ 3022042 w 12178748"/>
              <a:gd name="connsiteY81" fmla="*/ 611996 h 1098211"/>
              <a:gd name="connsiteX82" fmla="*/ 3174872 w 12178748"/>
              <a:gd name="connsiteY82" fmla="*/ 656946 h 1098211"/>
              <a:gd name="connsiteX83" fmla="*/ 3183862 w 12178748"/>
              <a:gd name="connsiteY83" fmla="*/ 611996 h 1098211"/>
              <a:gd name="connsiteX84" fmla="*/ 3264772 w 12178748"/>
              <a:gd name="connsiteY84" fmla="*/ 620986 h 1098211"/>
              <a:gd name="connsiteX85" fmla="*/ 3471541 w 12178748"/>
              <a:gd name="connsiteY85" fmla="*/ 522094 h 1098211"/>
              <a:gd name="connsiteX86" fmla="*/ 3543461 w 12178748"/>
              <a:gd name="connsiteY86" fmla="*/ 306331 h 1098211"/>
              <a:gd name="connsiteX87" fmla="*/ 3822151 w 12178748"/>
              <a:gd name="connsiteY87" fmla="*/ 432193 h 1098211"/>
              <a:gd name="connsiteX88" fmla="*/ 3849121 w 12178748"/>
              <a:gd name="connsiteY88" fmla="*/ 351281 h 1098211"/>
              <a:gd name="connsiteX89" fmla="*/ 4100841 w 12178748"/>
              <a:gd name="connsiteY89" fmla="*/ 486134 h 1098211"/>
              <a:gd name="connsiteX90" fmla="*/ 4370540 w 12178748"/>
              <a:gd name="connsiteY90" fmla="*/ 486134 h 1098211"/>
              <a:gd name="connsiteX91" fmla="*/ 4523370 w 12178748"/>
              <a:gd name="connsiteY91" fmla="*/ 405222 h 1098211"/>
              <a:gd name="connsiteX92" fmla="*/ 4812876 w 12178748"/>
              <a:gd name="connsiteY92" fmla="*/ 666 h 1098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2178748" h="1098211">
                <a:moveTo>
                  <a:pt x="1676581" y="197355"/>
                </a:moveTo>
                <a:cubicBezTo>
                  <a:pt x="1714029" y="200686"/>
                  <a:pt x="1753974" y="224480"/>
                  <a:pt x="1792016" y="275876"/>
                </a:cubicBezTo>
                <a:cubicBezTo>
                  <a:pt x="1807233" y="306333"/>
                  <a:pt x="1792016" y="344404"/>
                  <a:pt x="1807233" y="367247"/>
                </a:cubicBezTo>
                <a:cubicBezTo>
                  <a:pt x="1822451" y="390089"/>
                  <a:pt x="1852885" y="382475"/>
                  <a:pt x="1860493" y="397703"/>
                </a:cubicBezTo>
                <a:cubicBezTo>
                  <a:pt x="1883319" y="451003"/>
                  <a:pt x="1898536" y="519531"/>
                  <a:pt x="1913753" y="572830"/>
                </a:cubicBezTo>
                <a:cubicBezTo>
                  <a:pt x="1928970" y="504302"/>
                  <a:pt x="1974621" y="519531"/>
                  <a:pt x="1982229" y="595673"/>
                </a:cubicBezTo>
                <a:cubicBezTo>
                  <a:pt x="1982229" y="519531"/>
                  <a:pt x="2065923" y="481460"/>
                  <a:pt x="2081140" y="549988"/>
                </a:cubicBezTo>
                <a:cubicBezTo>
                  <a:pt x="2088748" y="481460"/>
                  <a:pt x="2164833" y="466231"/>
                  <a:pt x="2164833" y="557602"/>
                </a:cubicBezTo>
                <a:cubicBezTo>
                  <a:pt x="2195267" y="473846"/>
                  <a:pt x="2370263" y="313947"/>
                  <a:pt x="2347438" y="504302"/>
                </a:cubicBezTo>
                <a:cubicBezTo>
                  <a:pt x="2377872" y="428160"/>
                  <a:pt x="2491999" y="428160"/>
                  <a:pt x="2545259" y="443389"/>
                </a:cubicBezTo>
                <a:cubicBezTo>
                  <a:pt x="2590910" y="451003"/>
                  <a:pt x="2651778" y="466231"/>
                  <a:pt x="2651778" y="557602"/>
                </a:cubicBezTo>
                <a:cubicBezTo>
                  <a:pt x="2651778" y="580445"/>
                  <a:pt x="2644170" y="595673"/>
                  <a:pt x="2636561" y="610901"/>
                </a:cubicBezTo>
                <a:cubicBezTo>
                  <a:pt x="2674604" y="588059"/>
                  <a:pt x="2682212" y="709886"/>
                  <a:pt x="2674604" y="755572"/>
                </a:cubicBezTo>
                <a:cubicBezTo>
                  <a:pt x="2659387" y="854556"/>
                  <a:pt x="2537650" y="968770"/>
                  <a:pt x="2469174" y="1006841"/>
                </a:cubicBezTo>
                <a:cubicBezTo>
                  <a:pt x="2469174" y="1006841"/>
                  <a:pt x="2469174" y="999226"/>
                  <a:pt x="2469174" y="999226"/>
                </a:cubicBezTo>
                <a:cubicBezTo>
                  <a:pt x="2461566" y="1060140"/>
                  <a:pt x="2415915" y="1075369"/>
                  <a:pt x="2377872" y="1098211"/>
                </a:cubicBezTo>
                <a:cubicBezTo>
                  <a:pt x="2377872" y="1098211"/>
                  <a:pt x="2377872" y="1098211"/>
                  <a:pt x="102927" y="999226"/>
                </a:cubicBezTo>
                <a:cubicBezTo>
                  <a:pt x="104829" y="991612"/>
                  <a:pt x="80577" y="957824"/>
                  <a:pt x="45507" y="910236"/>
                </a:cubicBezTo>
                <a:lnTo>
                  <a:pt x="0" y="848179"/>
                </a:lnTo>
                <a:lnTo>
                  <a:pt x="0" y="469281"/>
                </a:lnTo>
                <a:lnTo>
                  <a:pt x="20363" y="480464"/>
                </a:lnTo>
                <a:cubicBezTo>
                  <a:pt x="117550" y="545229"/>
                  <a:pt x="213251" y="659442"/>
                  <a:pt x="270315" y="702272"/>
                </a:cubicBezTo>
                <a:cubicBezTo>
                  <a:pt x="262706" y="671815"/>
                  <a:pt x="277923" y="633744"/>
                  <a:pt x="270315" y="595673"/>
                </a:cubicBezTo>
                <a:cubicBezTo>
                  <a:pt x="315966" y="633744"/>
                  <a:pt x="384442" y="641358"/>
                  <a:pt x="445310" y="656587"/>
                </a:cubicBezTo>
                <a:cubicBezTo>
                  <a:pt x="452919" y="656587"/>
                  <a:pt x="437702" y="626130"/>
                  <a:pt x="445310" y="610901"/>
                </a:cubicBezTo>
                <a:cubicBezTo>
                  <a:pt x="468136" y="618516"/>
                  <a:pt x="513787" y="626130"/>
                  <a:pt x="529004" y="626130"/>
                </a:cubicBezTo>
                <a:cubicBezTo>
                  <a:pt x="354008" y="359632"/>
                  <a:pt x="643132" y="329176"/>
                  <a:pt x="719217" y="542374"/>
                </a:cubicBezTo>
                <a:cubicBezTo>
                  <a:pt x="696391" y="451003"/>
                  <a:pt x="643132" y="329176"/>
                  <a:pt x="749651" y="306333"/>
                </a:cubicBezTo>
                <a:cubicBezTo>
                  <a:pt x="856170" y="283490"/>
                  <a:pt x="955080" y="405318"/>
                  <a:pt x="1015948" y="481460"/>
                </a:cubicBezTo>
                <a:cubicBezTo>
                  <a:pt x="1008340" y="451003"/>
                  <a:pt x="1023557" y="428160"/>
                  <a:pt x="1023557" y="405318"/>
                </a:cubicBezTo>
                <a:cubicBezTo>
                  <a:pt x="1137685" y="397703"/>
                  <a:pt x="1152902" y="534759"/>
                  <a:pt x="1244204" y="572830"/>
                </a:cubicBezTo>
                <a:cubicBezTo>
                  <a:pt x="1297463" y="595673"/>
                  <a:pt x="1358331" y="534759"/>
                  <a:pt x="1434417" y="588059"/>
                </a:cubicBezTo>
                <a:cubicBezTo>
                  <a:pt x="1327897" y="466231"/>
                  <a:pt x="1457242" y="435775"/>
                  <a:pt x="1525719" y="527145"/>
                </a:cubicBezTo>
                <a:cubicBezTo>
                  <a:pt x="1474361" y="361536"/>
                  <a:pt x="1564237" y="187361"/>
                  <a:pt x="1676581" y="197355"/>
                </a:cubicBezTo>
                <a:close/>
                <a:moveTo>
                  <a:pt x="9541156" y="3897"/>
                </a:moveTo>
                <a:cubicBezTo>
                  <a:pt x="9568986" y="4849"/>
                  <a:pt x="9597531" y="8183"/>
                  <a:pt x="9624172" y="11992"/>
                </a:cubicBezTo>
                <a:cubicBezTo>
                  <a:pt x="9753573" y="27230"/>
                  <a:pt x="9974316" y="72945"/>
                  <a:pt x="10042822" y="171992"/>
                </a:cubicBezTo>
                <a:cubicBezTo>
                  <a:pt x="9997151" y="-64198"/>
                  <a:pt x="10324459" y="194849"/>
                  <a:pt x="10362518" y="301515"/>
                </a:cubicBezTo>
                <a:cubicBezTo>
                  <a:pt x="10370130" y="194849"/>
                  <a:pt x="10499531" y="232944"/>
                  <a:pt x="10522366" y="316753"/>
                </a:cubicBezTo>
                <a:cubicBezTo>
                  <a:pt x="10537590" y="248182"/>
                  <a:pt x="10674602" y="309134"/>
                  <a:pt x="10674602" y="392944"/>
                </a:cubicBezTo>
                <a:cubicBezTo>
                  <a:pt x="10682214" y="316753"/>
                  <a:pt x="10750720" y="316753"/>
                  <a:pt x="10773556" y="385324"/>
                </a:cubicBezTo>
                <a:cubicBezTo>
                  <a:pt x="10796391" y="331991"/>
                  <a:pt x="10819227" y="271039"/>
                  <a:pt x="10857286" y="225325"/>
                </a:cubicBezTo>
                <a:cubicBezTo>
                  <a:pt x="10864898" y="210087"/>
                  <a:pt x="10910568" y="225325"/>
                  <a:pt x="10933404" y="202468"/>
                </a:cubicBezTo>
                <a:cubicBezTo>
                  <a:pt x="10948628" y="187230"/>
                  <a:pt x="10933404" y="149135"/>
                  <a:pt x="10956239" y="126278"/>
                </a:cubicBezTo>
                <a:cubicBezTo>
                  <a:pt x="11154146" y="-26103"/>
                  <a:pt x="11374889" y="255801"/>
                  <a:pt x="11306383" y="438658"/>
                </a:cubicBezTo>
                <a:cubicBezTo>
                  <a:pt x="11382501" y="377705"/>
                  <a:pt x="11534737" y="431039"/>
                  <a:pt x="11420560" y="522467"/>
                </a:cubicBezTo>
                <a:cubicBezTo>
                  <a:pt x="11496678" y="484372"/>
                  <a:pt x="11565184" y="552943"/>
                  <a:pt x="11626079" y="537705"/>
                </a:cubicBezTo>
                <a:cubicBezTo>
                  <a:pt x="11717420" y="522467"/>
                  <a:pt x="11725032" y="415801"/>
                  <a:pt x="11839209" y="438658"/>
                </a:cubicBezTo>
                <a:cubicBezTo>
                  <a:pt x="11839209" y="461515"/>
                  <a:pt x="11854433" y="484372"/>
                  <a:pt x="11854433" y="507229"/>
                </a:cubicBezTo>
                <a:cubicBezTo>
                  <a:pt x="11907716" y="453896"/>
                  <a:pt x="11983834" y="377705"/>
                  <a:pt x="12082787" y="415801"/>
                </a:cubicBezTo>
                <a:cubicBezTo>
                  <a:pt x="12174129" y="453896"/>
                  <a:pt x="12136070" y="537705"/>
                  <a:pt x="12120846" y="606276"/>
                </a:cubicBezTo>
                <a:cubicBezTo>
                  <a:pt x="12126555" y="587229"/>
                  <a:pt x="12134999" y="571753"/>
                  <a:pt x="12145183" y="559580"/>
                </a:cubicBezTo>
                <a:lnTo>
                  <a:pt x="12178748" y="533639"/>
                </a:lnTo>
                <a:lnTo>
                  <a:pt x="12178748" y="998299"/>
                </a:lnTo>
                <a:lnTo>
                  <a:pt x="11726043" y="977465"/>
                </a:lnTo>
                <a:cubicBezTo>
                  <a:pt x="9951480" y="895799"/>
                  <a:pt x="9951480" y="895799"/>
                  <a:pt x="9951480" y="895799"/>
                </a:cubicBezTo>
                <a:cubicBezTo>
                  <a:pt x="9875362" y="857704"/>
                  <a:pt x="9776409" y="834847"/>
                  <a:pt x="9761185" y="751037"/>
                </a:cubicBezTo>
                <a:cubicBezTo>
                  <a:pt x="9761185" y="758657"/>
                  <a:pt x="9761185" y="758657"/>
                  <a:pt x="9753573" y="766276"/>
                </a:cubicBezTo>
                <a:cubicBezTo>
                  <a:pt x="9608949" y="697704"/>
                  <a:pt x="9327312" y="514848"/>
                  <a:pt x="9296864" y="362467"/>
                </a:cubicBezTo>
                <a:cubicBezTo>
                  <a:pt x="9274029" y="301515"/>
                  <a:pt x="9319700" y="149135"/>
                  <a:pt x="9411042" y="194849"/>
                </a:cubicBezTo>
                <a:cubicBezTo>
                  <a:pt x="9388206" y="171992"/>
                  <a:pt x="9380594" y="141516"/>
                  <a:pt x="9380594" y="111040"/>
                </a:cubicBezTo>
                <a:cubicBezTo>
                  <a:pt x="9380594" y="19611"/>
                  <a:pt x="9457664" y="1040"/>
                  <a:pt x="9541156" y="3897"/>
                </a:cubicBezTo>
                <a:close/>
                <a:moveTo>
                  <a:pt x="4812876" y="666"/>
                </a:moveTo>
                <a:cubicBezTo>
                  <a:pt x="4874541" y="-3829"/>
                  <a:pt x="4939157" y="14151"/>
                  <a:pt x="4999839" y="63597"/>
                </a:cubicBezTo>
                <a:cubicBezTo>
                  <a:pt x="5026809" y="90567"/>
                  <a:pt x="4999839" y="135518"/>
                  <a:pt x="5026809" y="153498"/>
                </a:cubicBezTo>
                <a:cubicBezTo>
                  <a:pt x="5044790" y="180468"/>
                  <a:pt x="5107719" y="171478"/>
                  <a:pt x="5107719" y="180468"/>
                </a:cubicBezTo>
                <a:cubicBezTo>
                  <a:pt x="5152669" y="243400"/>
                  <a:pt x="5179640" y="315321"/>
                  <a:pt x="5206610" y="387242"/>
                </a:cubicBezTo>
                <a:cubicBezTo>
                  <a:pt x="5242569" y="297340"/>
                  <a:pt x="5332470" y="306331"/>
                  <a:pt x="5332470" y="396232"/>
                </a:cubicBezTo>
                <a:cubicBezTo>
                  <a:pt x="5341460" y="306331"/>
                  <a:pt x="5521259" y="234409"/>
                  <a:pt x="5539239" y="324311"/>
                </a:cubicBezTo>
                <a:cubicBezTo>
                  <a:pt x="5575199" y="225419"/>
                  <a:pt x="5737019" y="189459"/>
                  <a:pt x="5737019" y="315321"/>
                </a:cubicBezTo>
                <a:cubicBezTo>
                  <a:pt x="5790959" y="198449"/>
                  <a:pt x="6240458" y="-80246"/>
                  <a:pt x="6159548" y="198449"/>
                </a:cubicBezTo>
                <a:cubicBezTo>
                  <a:pt x="6249448" y="81577"/>
                  <a:pt x="6546118" y="45616"/>
                  <a:pt x="6698948" y="45616"/>
                </a:cubicBezTo>
                <a:cubicBezTo>
                  <a:pt x="6833798" y="36626"/>
                  <a:pt x="7013597" y="45616"/>
                  <a:pt x="7004607" y="189459"/>
                </a:cubicBezTo>
                <a:cubicBezTo>
                  <a:pt x="7004607" y="216429"/>
                  <a:pt x="6986627" y="252390"/>
                  <a:pt x="6959657" y="279360"/>
                </a:cubicBezTo>
                <a:cubicBezTo>
                  <a:pt x="7076527" y="234409"/>
                  <a:pt x="7121477" y="414212"/>
                  <a:pt x="7085517" y="495124"/>
                </a:cubicBezTo>
                <a:cubicBezTo>
                  <a:pt x="7031577" y="656946"/>
                  <a:pt x="6653998" y="845740"/>
                  <a:pt x="6465208" y="917661"/>
                </a:cubicBezTo>
                <a:cubicBezTo>
                  <a:pt x="6456218" y="917661"/>
                  <a:pt x="6456218" y="908671"/>
                  <a:pt x="6456218" y="899681"/>
                </a:cubicBezTo>
                <a:cubicBezTo>
                  <a:pt x="6429248" y="998572"/>
                  <a:pt x="6303388" y="1016552"/>
                  <a:pt x="6195508" y="1061503"/>
                </a:cubicBezTo>
                <a:cubicBezTo>
                  <a:pt x="6195508" y="1061503"/>
                  <a:pt x="6195508" y="1061503"/>
                  <a:pt x="2824262" y="962612"/>
                </a:cubicBezTo>
                <a:cubicBezTo>
                  <a:pt x="2833252" y="944631"/>
                  <a:pt x="2572542" y="594015"/>
                  <a:pt x="2707392" y="531084"/>
                </a:cubicBezTo>
                <a:cubicBezTo>
                  <a:pt x="2815272" y="468153"/>
                  <a:pt x="2941132" y="647956"/>
                  <a:pt x="3013052" y="710887"/>
                </a:cubicBezTo>
                <a:cubicBezTo>
                  <a:pt x="3013052" y="683917"/>
                  <a:pt x="3031032" y="647956"/>
                  <a:pt x="3022042" y="611996"/>
                </a:cubicBezTo>
                <a:cubicBezTo>
                  <a:pt x="3066992" y="638966"/>
                  <a:pt x="3120932" y="647956"/>
                  <a:pt x="3174872" y="656946"/>
                </a:cubicBezTo>
                <a:cubicBezTo>
                  <a:pt x="3183862" y="647956"/>
                  <a:pt x="3183862" y="620986"/>
                  <a:pt x="3183862" y="611996"/>
                </a:cubicBezTo>
                <a:cubicBezTo>
                  <a:pt x="3201842" y="620986"/>
                  <a:pt x="3255782" y="620986"/>
                  <a:pt x="3264772" y="620986"/>
                </a:cubicBezTo>
                <a:cubicBezTo>
                  <a:pt x="3138912" y="405222"/>
                  <a:pt x="3426591" y="342291"/>
                  <a:pt x="3471541" y="522094"/>
                </a:cubicBezTo>
                <a:cubicBezTo>
                  <a:pt x="3462551" y="441183"/>
                  <a:pt x="3426591" y="342291"/>
                  <a:pt x="3543461" y="306331"/>
                </a:cubicBezTo>
                <a:cubicBezTo>
                  <a:pt x="3669321" y="261380"/>
                  <a:pt x="3759221" y="360272"/>
                  <a:pt x="3822151" y="432193"/>
                </a:cubicBezTo>
                <a:cubicBezTo>
                  <a:pt x="3822151" y="396232"/>
                  <a:pt x="3840131" y="378252"/>
                  <a:pt x="3849121" y="351281"/>
                </a:cubicBezTo>
                <a:cubicBezTo>
                  <a:pt x="3992961" y="333301"/>
                  <a:pt x="3992961" y="459163"/>
                  <a:pt x="4100841" y="486134"/>
                </a:cubicBezTo>
                <a:cubicBezTo>
                  <a:pt x="4181750" y="513104"/>
                  <a:pt x="4271650" y="432193"/>
                  <a:pt x="4370540" y="486134"/>
                </a:cubicBezTo>
                <a:cubicBezTo>
                  <a:pt x="4244682" y="369262"/>
                  <a:pt x="4433470" y="315321"/>
                  <a:pt x="4523370" y="405222"/>
                </a:cubicBezTo>
                <a:cubicBezTo>
                  <a:pt x="4469430" y="229914"/>
                  <a:pt x="4627879" y="14151"/>
                  <a:pt x="4812876" y="666"/>
                </a:cubicBezTo>
                <a:close/>
              </a:path>
            </a:pathLst>
          </a:custGeom>
          <a:solidFill>
            <a:srgbClr val="B29E4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2444" name="Group 2443">
            <a:extLst>
              <a:ext uri="{FF2B5EF4-FFF2-40B4-BE49-F238E27FC236}">
                <a16:creationId xmlns:a16="http://schemas.microsoft.com/office/drawing/2014/main" id="{0286E633-B14E-456D-865A-DD411C7E545C}"/>
              </a:ext>
            </a:extLst>
          </p:cNvPr>
          <p:cNvGrpSpPr/>
          <p:nvPr/>
        </p:nvGrpSpPr>
        <p:grpSpPr>
          <a:xfrm>
            <a:off x="5954606" y="4070082"/>
            <a:ext cx="6137082" cy="2406438"/>
            <a:chOff x="4842717" y="3690257"/>
            <a:chExt cx="7244910" cy="2840833"/>
          </a:xfrm>
        </p:grpSpPr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2C32807C-B4A3-4D26-96E9-311E9A7DF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06" y="3690257"/>
              <a:ext cx="6392434" cy="2840833"/>
            </a:xfrm>
            <a:custGeom>
              <a:avLst/>
              <a:gdLst>
                <a:gd name="T0" fmla="*/ 0 w 840"/>
                <a:gd name="T1" fmla="*/ 359 h 373"/>
                <a:gd name="T2" fmla="*/ 444 w 840"/>
                <a:gd name="T3" fmla="*/ 39 h 373"/>
                <a:gd name="T4" fmla="*/ 840 w 840"/>
                <a:gd name="T5" fmla="*/ 373 h 373"/>
                <a:gd name="T6" fmla="*/ 0 w 840"/>
                <a:gd name="T7" fmla="*/ 359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0" h="373">
                  <a:moveTo>
                    <a:pt x="0" y="359"/>
                  </a:moveTo>
                  <a:cubicBezTo>
                    <a:pt x="94" y="305"/>
                    <a:pt x="346" y="77"/>
                    <a:pt x="444" y="39"/>
                  </a:cubicBezTo>
                  <a:cubicBezTo>
                    <a:pt x="543" y="0"/>
                    <a:pt x="840" y="373"/>
                    <a:pt x="840" y="373"/>
                  </a:cubicBezTo>
                  <a:lnTo>
                    <a:pt x="0" y="3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1156D7DB-245D-42F4-84AF-A112CD2A5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5282" y="3690257"/>
              <a:ext cx="3691058" cy="2840833"/>
            </a:xfrm>
            <a:custGeom>
              <a:avLst/>
              <a:gdLst>
                <a:gd name="T0" fmla="*/ 39 w 485"/>
                <a:gd name="T1" fmla="*/ 299 h 373"/>
                <a:gd name="T2" fmla="*/ 0 w 485"/>
                <a:gd name="T3" fmla="*/ 365 h 373"/>
                <a:gd name="T4" fmla="*/ 485 w 485"/>
                <a:gd name="T5" fmla="*/ 373 h 373"/>
                <a:gd name="T6" fmla="*/ 89 w 485"/>
                <a:gd name="T7" fmla="*/ 39 h 373"/>
                <a:gd name="T8" fmla="*/ 85 w 485"/>
                <a:gd name="T9" fmla="*/ 41 h 373"/>
                <a:gd name="T10" fmla="*/ 39 w 485"/>
                <a:gd name="T11" fmla="*/ 299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5" h="373">
                  <a:moveTo>
                    <a:pt x="39" y="299"/>
                  </a:moveTo>
                  <a:cubicBezTo>
                    <a:pt x="28" y="322"/>
                    <a:pt x="14" y="344"/>
                    <a:pt x="0" y="365"/>
                  </a:cubicBezTo>
                  <a:cubicBezTo>
                    <a:pt x="485" y="373"/>
                    <a:pt x="485" y="373"/>
                    <a:pt x="485" y="373"/>
                  </a:cubicBezTo>
                  <a:cubicBezTo>
                    <a:pt x="485" y="373"/>
                    <a:pt x="188" y="0"/>
                    <a:pt x="89" y="39"/>
                  </a:cubicBezTo>
                  <a:cubicBezTo>
                    <a:pt x="88" y="39"/>
                    <a:pt x="87" y="40"/>
                    <a:pt x="85" y="41"/>
                  </a:cubicBezTo>
                  <a:cubicBezTo>
                    <a:pt x="96" y="122"/>
                    <a:pt x="82" y="214"/>
                    <a:pt x="39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E1EDECC4-3089-4EE8-81B7-82455F697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6808" y="4823891"/>
              <a:ext cx="1286584" cy="922202"/>
            </a:xfrm>
            <a:custGeom>
              <a:avLst/>
              <a:gdLst>
                <a:gd name="T0" fmla="*/ 121 w 169"/>
                <a:gd name="T1" fmla="*/ 12 h 121"/>
                <a:gd name="T2" fmla="*/ 83 w 169"/>
                <a:gd name="T3" fmla="*/ 18 h 121"/>
                <a:gd name="T4" fmla="*/ 38 w 169"/>
                <a:gd name="T5" fmla="*/ 64 h 121"/>
                <a:gd name="T6" fmla="*/ 2 w 169"/>
                <a:gd name="T7" fmla="*/ 118 h 121"/>
                <a:gd name="T8" fmla="*/ 0 w 169"/>
                <a:gd name="T9" fmla="*/ 121 h 121"/>
                <a:gd name="T10" fmla="*/ 87 w 169"/>
                <a:gd name="T11" fmla="*/ 57 h 121"/>
                <a:gd name="T12" fmla="*/ 155 w 169"/>
                <a:gd name="T13" fmla="*/ 18 h 121"/>
                <a:gd name="T14" fmla="*/ 169 w 169"/>
                <a:gd name="T15" fmla="*/ 6 h 121"/>
                <a:gd name="T16" fmla="*/ 137 w 169"/>
                <a:gd name="T17" fmla="*/ 11 h 121"/>
                <a:gd name="T18" fmla="*/ 139 w 169"/>
                <a:gd name="T19" fmla="*/ 11 h 121"/>
                <a:gd name="T20" fmla="*/ 146 w 169"/>
                <a:gd name="T21" fmla="*/ 0 h 121"/>
                <a:gd name="T22" fmla="*/ 131 w 169"/>
                <a:gd name="T23" fmla="*/ 12 h 121"/>
                <a:gd name="T24" fmla="*/ 121 w 169"/>
                <a:gd name="T25" fmla="*/ 12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" h="121">
                  <a:moveTo>
                    <a:pt x="121" y="12"/>
                  </a:moveTo>
                  <a:cubicBezTo>
                    <a:pt x="106" y="12"/>
                    <a:pt x="92" y="28"/>
                    <a:pt x="83" y="18"/>
                  </a:cubicBezTo>
                  <a:cubicBezTo>
                    <a:pt x="66" y="20"/>
                    <a:pt x="48" y="51"/>
                    <a:pt x="38" y="64"/>
                  </a:cubicBezTo>
                  <a:cubicBezTo>
                    <a:pt x="25" y="81"/>
                    <a:pt x="15" y="100"/>
                    <a:pt x="2" y="118"/>
                  </a:cubicBezTo>
                  <a:cubicBezTo>
                    <a:pt x="2" y="119"/>
                    <a:pt x="1" y="120"/>
                    <a:pt x="0" y="121"/>
                  </a:cubicBezTo>
                  <a:cubicBezTo>
                    <a:pt x="28" y="98"/>
                    <a:pt x="56" y="76"/>
                    <a:pt x="87" y="57"/>
                  </a:cubicBezTo>
                  <a:cubicBezTo>
                    <a:pt x="109" y="43"/>
                    <a:pt x="133" y="32"/>
                    <a:pt x="155" y="18"/>
                  </a:cubicBezTo>
                  <a:cubicBezTo>
                    <a:pt x="160" y="14"/>
                    <a:pt x="166" y="11"/>
                    <a:pt x="169" y="6"/>
                  </a:cubicBezTo>
                  <a:cubicBezTo>
                    <a:pt x="152" y="10"/>
                    <a:pt x="148" y="11"/>
                    <a:pt x="137" y="11"/>
                  </a:cubicBezTo>
                  <a:cubicBezTo>
                    <a:pt x="139" y="11"/>
                    <a:pt x="139" y="11"/>
                    <a:pt x="139" y="11"/>
                  </a:cubicBezTo>
                  <a:cubicBezTo>
                    <a:pt x="140" y="7"/>
                    <a:pt x="143" y="4"/>
                    <a:pt x="146" y="0"/>
                  </a:cubicBezTo>
                  <a:cubicBezTo>
                    <a:pt x="141" y="4"/>
                    <a:pt x="136" y="8"/>
                    <a:pt x="131" y="12"/>
                  </a:cubicBezTo>
                  <a:cubicBezTo>
                    <a:pt x="128" y="12"/>
                    <a:pt x="125" y="12"/>
                    <a:pt x="121" y="1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5BF32EF8-2683-4B1C-9BE3-F19D8F5C2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7111" y="5746093"/>
              <a:ext cx="159699" cy="121461"/>
            </a:xfrm>
            <a:custGeom>
              <a:avLst/>
              <a:gdLst>
                <a:gd name="T0" fmla="*/ 14 w 21"/>
                <a:gd name="T1" fmla="*/ 11 h 16"/>
                <a:gd name="T2" fmla="*/ 21 w 21"/>
                <a:gd name="T3" fmla="*/ 0 h 16"/>
                <a:gd name="T4" fmla="*/ 0 w 21"/>
                <a:gd name="T5" fmla="*/ 16 h 16"/>
                <a:gd name="T6" fmla="*/ 14 w 21"/>
                <a:gd name="T7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6">
                  <a:moveTo>
                    <a:pt x="14" y="11"/>
                  </a:moveTo>
                  <a:cubicBezTo>
                    <a:pt x="15" y="7"/>
                    <a:pt x="18" y="3"/>
                    <a:pt x="21" y="0"/>
                  </a:cubicBezTo>
                  <a:cubicBezTo>
                    <a:pt x="14" y="5"/>
                    <a:pt x="7" y="10"/>
                    <a:pt x="0" y="16"/>
                  </a:cubicBezTo>
                  <a:lnTo>
                    <a:pt x="14" y="1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9349247A-353E-467D-B2B1-6CD80E5DA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7949" y="4032147"/>
              <a:ext cx="1171872" cy="791744"/>
            </a:xfrm>
            <a:custGeom>
              <a:avLst/>
              <a:gdLst>
                <a:gd name="T0" fmla="*/ 110 w 154"/>
                <a:gd name="T1" fmla="*/ 5 h 104"/>
                <a:gd name="T2" fmla="*/ 75 w 154"/>
                <a:gd name="T3" fmla="*/ 10 h 104"/>
                <a:gd name="T4" fmla="*/ 34 w 154"/>
                <a:gd name="T5" fmla="*/ 53 h 104"/>
                <a:gd name="T6" fmla="*/ 1 w 154"/>
                <a:gd name="T7" fmla="*/ 102 h 104"/>
                <a:gd name="T8" fmla="*/ 0 w 154"/>
                <a:gd name="T9" fmla="*/ 104 h 104"/>
                <a:gd name="T10" fmla="*/ 79 w 154"/>
                <a:gd name="T11" fmla="*/ 46 h 104"/>
                <a:gd name="T12" fmla="*/ 141 w 154"/>
                <a:gd name="T13" fmla="*/ 10 h 104"/>
                <a:gd name="T14" fmla="*/ 154 w 154"/>
                <a:gd name="T15" fmla="*/ 0 h 104"/>
                <a:gd name="T16" fmla="*/ 110 w 154"/>
                <a:gd name="T17" fmla="*/ 5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04">
                  <a:moveTo>
                    <a:pt x="110" y="5"/>
                  </a:moveTo>
                  <a:cubicBezTo>
                    <a:pt x="96" y="5"/>
                    <a:pt x="84" y="20"/>
                    <a:pt x="75" y="10"/>
                  </a:cubicBezTo>
                  <a:cubicBezTo>
                    <a:pt x="60" y="13"/>
                    <a:pt x="43" y="41"/>
                    <a:pt x="34" y="53"/>
                  </a:cubicBezTo>
                  <a:cubicBezTo>
                    <a:pt x="22" y="68"/>
                    <a:pt x="13" y="86"/>
                    <a:pt x="1" y="102"/>
                  </a:cubicBezTo>
                  <a:cubicBezTo>
                    <a:pt x="1" y="103"/>
                    <a:pt x="0" y="104"/>
                    <a:pt x="0" y="104"/>
                  </a:cubicBezTo>
                  <a:cubicBezTo>
                    <a:pt x="25" y="84"/>
                    <a:pt x="51" y="64"/>
                    <a:pt x="79" y="46"/>
                  </a:cubicBezTo>
                  <a:cubicBezTo>
                    <a:pt x="99" y="34"/>
                    <a:pt x="121" y="23"/>
                    <a:pt x="141" y="10"/>
                  </a:cubicBezTo>
                  <a:cubicBezTo>
                    <a:pt x="146" y="7"/>
                    <a:pt x="151" y="4"/>
                    <a:pt x="154" y="0"/>
                  </a:cubicBezTo>
                  <a:cubicBezTo>
                    <a:pt x="132" y="5"/>
                    <a:pt x="134" y="4"/>
                    <a:pt x="110" y="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17BDA0F0-90F7-427A-89B7-8B6C0B37A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8313" y="4466257"/>
              <a:ext cx="1180869" cy="928951"/>
            </a:xfrm>
            <a:custGeom>
              <a:avLst/>
              <a:gdLst>
                <a:gd name="T0" fmla="*/ 123 w 155"/>
                <a:gd name="T1" fmla="*/ 66 h 122"/>
                <a:gd name="T2" fmla="*/ 84 w 155"/>
                <a:gd name="T3" fmla="*/ 20 h 122"/>
                <a:gd name="T4" fmla="*/ 47 w 155"/>
                <a:gd name="T5" fmla="*/ 10 h 122"/>
                <a:gd name="T6" fmla="*/ 0 w 155"/>
                <a:gd name="T7" fmla="*/ 0 h 122"/>
                <a:gd name="T8" fmla="*/ 13 w 155"/>
                <a:gd name="T9" fmla="*/ 12 h 122"/>
                <a:gd name="T10" fmla="*/ 76 w 155"/>
                <a:gd name="T11" fmla="*/ 55 h 122"/>
                <a:gd name="T12" fmla="*/ 155 w 155"/>
                <a:gd name="T13" fmla="*/ 122 h 122"/>
                <a:gd name="T14" fmla="*/ 154 w 155"/>
                <a:gd name="T15" fmla="*/ 119 h 122"/>
                <a:gd name="T16" fmla="*/ 123 w 155"/>
                <a:gd name="T17" fmla="*/ 66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22">
                  <a:moveTo>
                    <a:pt x="123" y="66"/>
                  </a:moveTo>
                  <a:cubicBezTo>
                    <a:pt x="115" y="54"/>
                    <a:pt x="100" y="24"/>
                    <a:pt x="84" y="20"/>
                  </a:cubicBezTo>
                  <a:cubicBezTo>
                    <a:pt x="74" y="28"/>
                    <a:pt x="62" y="12"/>
                    <a:pt x="47" y="10"/>
                  </a:cubicBezTo>
                  <a:cubicBezTo>
                    <a:pt x="21" y="7"/>
                    <a:pt x="24" y="8"/>
                    <a:pt x="0" y="0"/>
                  </a:cubicBezTo>
                  <a:cubicBezTo>
                    <a:pt x="3" y="5"/>
                    <a:pt x="8" y="8"/>
                    <a:pt x="13" y="12"/>
                  </a:cubicBezTo>
                  <a:cubicBezTo>
                    <a:pt x="33" y="27"/>
                    <a:pt x="55" y="40"/>
                    <a:pt x="76" y="55"/>
                  </a:cubicBezTo>
                  <a:cubicBezTo>
                    <a:pt x="105" y="76"/>
                    <a:pt x="130" y="99"/>
                    <a:pt x="155" y="122"/>
                  </a:cubicBezTo>
                  <a:cubicBezTo>
                    <a:pt x="155" y="121"/>
                    <a:pt x="154" y="120"/>
                    <a:pt x="154" y="119"/>
                  </a:cubicBezTo>
                  <a:cubicBezTo>
                    <a:pt x="143" y="102"/>
                    <a:pt x="135" y="84"/>
                    <a:pt x="123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E198EC4C-1A95-4044-BF42-3CB7ADA5A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9182" y="5395206"/>
              <a:ext cx="143953" cy="130458"/>
            </a:xfrm>
            <a:custGeom>
              <a:avLst/>
              <a:gdLst>
                <a:gd name="T0" fmla="*/ 0 w 19"/>
                <a:gd name="T1" fmla="*/ 0 h 17"/>
                <a:gd name="T2" fmla="*/ 6 w 19"/>
                <a:gd name="T3" fmla="*/ 11 h 17"/>
                <a:gd name="T4" fmla="*/ 19 w 19"/>
                <a:gd name="T5" fmla="*/ 17 h 17"/>
                <a:gd name="T6" fmla="*/ 0 w 19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7">
                  <a:moveTo>
                    <a:pt x="0" y="0"/>
                  </a:moveTo>
                  <a:cubicBezTo>
                    <a:pt x="3" y="4"/>
                    <a:pt x="6" y="7"/>
                    <a:pt x="6" y="11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3" y="11"/>
                    <a:pt x="7" y="6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352995F6-F247-4CAD-808C-DD64D6C06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6159" y="3865700"/>
              <a:ext cx="2330247" cy="1180869"/>
            </a:xfrm>
            <a:custGeom>
              <a:avLst/>
              <a:gdLst>
                <a:gd name="T0" fmla="*/ 58 w 306"/>
                <a:gd name="T1" fmla="*/ 72 h 155"/>
                <a:gd name="T2" fmla="*/ 67 w 306"/>
                <a:gd name="T3" fmla="*/ 73 h 155"/>
                <a:gd name="T4" fmla="*/ 63 w 306"/>
                <a:gd name="T5" fmla="*/ 112 h 155"/>
                <a:gd name="T6" fmla="*/ 60 w 306"/>
                <a:gd name="T7" fmla="*/ 139 h 155"/>
                <a:gd name="T8" fmla="*/ 75 w 306"/>
                <a:gd name="T9" fmla="*/ 119 h 155"/>
                <a:gd name="T10" fmla="*/ 100 w 306"/>
                <a:gd name="T11" fmla="*/ 64 h 155"/>
                <a:gd name="T12" fmla="*/ 131 w 306"/>
                <a:gd name="T13" fmla="*/ 63 h 155"/>
                <a:gd name="T14" fmla="*/ 144 w 306"/>
                <a:gd name="T15" fmla="*/ 72 h 155"/>
                <a:gd name="T16" fmla="*/ 182 w 306"/>
                <a:gd name="T17" fmla="*/ 113 h 155"/>
                <a:gd name="T18" fmla="*/ 201 w 306"/>
                <a:gd name="T19" fmla="*/ 144 h 155"/>
                <a:gd name="T20" fmla="*/ 212 w 306"/>
                <a:gd name="T21" fmla="*/ 143 h 155"/>
                <a:gd name="T22" fmla="*/ 209 w 306"/>
                <a:gd name="T23" fmla="*/ 118 h 155"/>
                <a:gd name="T24" fmla="*/ 191 w 306"/>
                <a:gd name="T25" fmla="*/ 78 h 155"/>
                <a:gd name="T26" fmla="*/ 191 w 306"/>
                <a:gd name="T27" fmla="*/ 60 h 155"/>
                <a:gd name="T28" fmla="*/ 228 w 306"/>
                <a:gd name="T29" fmla="*/ 77 h 155"/>
                <a:gd name="T30" fmla="*/ 248 w 306"/>
                <a:gd name="T31" fmla="*/ 101 h 155"/>
                <a:gd name="T32" fmla="*/ 281 w 306"/>
                <a:gd name="T33" fmla="*/ 120 h 155"/>
                <a:gd name="T34" fmla="*/ 301 w 306"/>
                <a:gd name="T35" fmla="*/ 139 h 155"/>
                <a:gd name="T36" fmla="*/ 282 w 306"/>
                <a:gd name="T37" fmla="*/ 83 h 155"/>
                <a:gd name="T38" fmla="*/ 283 w 306"/>
                <a:gd name="T39" fmla="*/ 82 h 155"/>
                <a:gd name="T40" fmla="*/ 137 w 306"/>
                <a:gd name="T41" fmla="*/ 13 h 155"/>
                <a:gd name="T42" fmla="*/ 119 w 306"/>
                <a:gd name="T43" fmla="*/ 23 h 155"/>
                <a:gd name="T44" fmla="*/ 95 w 306"/>
                <a:gd name="T45" fmla="*/ 24 h 155"/>
                <a:gd name="T46" fmla="*/ 65 w 306"/>
                <a:gd name="T47" fmla="*/ 27 h 155"/>
                <a:gd name="T48" fmla="*/ 17 w 306"/>
                <a:gd name="T49" fmla="*/ 75 h 155"/>
                <a:gd name="T50" fmla="*/ 0 w 306"/>
                <a:gd name="T51" fmla="*/ 101 h 155"/>
                <a:gd name="T52" fmla="*/ 32 w 306"/>
                <a:gd name="T53" fmla="*/ 81 h 155"/>
                <a:gd name="T54" fmla="*/ 58 w 306"/>
                <a:gd name="T55" fmla="*/ 72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06" h="155">
                  <a:moveTo>
                    <a:pt x="58" y="72"/>
                  </a:moveTo>
                  <a:cubicBezTo>
                    <a:pt x="60" y="78"/>
                    <a:pt x="65" y="79"/>
                    <a:pt x="67" y="73"/>
                  </a:cubicBezTo>
                  <a:cubicBezTo>
                    <a:pt x="64" y="85"/>
                    <a:pt x="65" y="100"/>
                    <a:pt x="63" y="112"/>
                  </a:cubicBezTo>
                  <a:cubicBezTo>
                    <a:pt x="62" y="116"/>
                    <a:pt x="56" y="135"/>
                    <a:pt x="60" y="139"/>
                  </a:cubicBezTo>
                  <a:cubicBezTo>
                    <a:pt x="67" y="147"/>
                    <a:pt x="74" y="123"/>
                    <a:pt x="75" y="119"/>
                  </a:cubicBezTo>
                  <a:cubicBezTo>
                    <a:pt x="81" y="102"/>
                    <a:pt x="84" y="76"/>
                    <a:pt x="100" y="64"/>
                  </a:cubicBezTo>
                  <a:cubicBezTo>
                    <a:pt x="104" y="61"/>
                    <a:pt x="122" y="59"/>
                    <a:pt x="131" y="63"/>
                  </a:cubicBezTo>
                  <a:cubicBezTo>
                    <a:pt x="138" y="65"/>
                    <a:pt x="139" y="66"/>
                    <a:pt x="144" y="72"/>
                  </a:cubicBezTo>
                  <a:cubicBezTo>
                    <a:pt x="158" y="85"/>
                    <a:pt x="170" y="98"/>
                    <a:pt x="182" y="113"/>
                  </a:cubicBezTo>
                  <a:cubicBezTo>
                    <a:pt x="187" y="120"/>
                    <a:pt x="194" y="140"/>
                    <a:pt x="201" y="144"/>
                  </a:cubicBezTo>
                  <a:cubicBezTo>
                    <a:pt x="206" y="146"/>
                    <a:pt x="208" y="146"/>
                    <a:pt x="212" y="143"/>
                  </a:cubicBezTo>
                  <a:cubicBezTo>
                    <a:pt x="223" y="136"/>
                    <a:pt x="214" y="127"/>
                    <a:pt x="209" y="118"/>
                  </a:cubicBezTo>
                  <a:cubicBezTo>
                    <a:pt x="200" y="106"/>
                    <a:pt x="193" y="93"/>
                    <a:pt x="191" y="78"/>
                  </a:cubicBezTo>
                  <a:cubicBezTo>
                    <a:pt x="191" y="72"/>
                    <a:pt x="192" y="65"/>
                    <a:pt x="191" y="60"/>
                  </a:cubicBezTo>
                  <a:cubicBezTo>
                    <a:pt x="203" y="65"/>
                    <a:pt x="217" y="69"/>
                    <a:pt x="228" y="77"/>
                  </a:cubicBezTo>
                  <a:cubicBezTo>
                    <a:pt x="238" y="84"/>
                    <a:pt x="241" y="91"/>
                    <a:pt x="248" y="101"/>
                  </a:cubicBezTo>
                  <a:cubicBezTo>
                    <a:pt x="257" y="112"/>
                    <a:pt x="271" y="111"/>
                    <a:pt x="281" y="120"/>
                  </a:cubicBezTo>
                  <a:cubicBezTo>
                    <a:pt x="287" y="124"/>
                    <a:pt x="296" y="155"/>
                    <a:pt x="301" y="139"/>
                  </a:cubicBezTo>
                  <a:cubicBezTo>
                    <a:pt x="306" y="124"/>
                    <a:pt x="264" y="97"/>
                    <a:pt x="282" y="83"/>
                  </a:cubicBezTo>
                  <a:cubicBezTo>
                    <a:pt x="283" y="83"/>
                    <a:pt x="283" y="82"/>
                    <a:pt x="283" y="82"/>
                  </a:cubicBezTo>
                  <a:cubicBezTo>
                    <a:pt x="226" y="35"/>
                    <a:pt x="169" y="0"/>
                    <a:pt x="137" y="13"/>
                  </a:cubicBezTo>
                  <a:cubicBezTo>
                    <a:pt x="131" y="15"/>
                    <a:pt x="126" y="19"/>
                    <a:pt x="119" y="23"/>
                  </a:cubicBezTo>
                  <a:cubicBezTo>
                    <a:pt x="112" y="24"/>
                    <a:pt x="109" y="23"/>
                    <a:pt x="95" y="24"/>
                  </a:cubicBezTo>
                  <a:cubicBezTo>
                    <a:pt x="81" y="24"/>
                    <a:pt x="73" y="36"/>
                    <a:pt x="65" y="27"/>
                  </a:cubicBezTo>
                  <a:cubicBezTo>
                    <a:pt x="49" y="29"/>
                    <a:pt x="26" y="63"/>
                    <a:pt x="17" y="75"/>
                  </a:cubicBezTo>
                  <a:cubicBezTo>
                    <a:pt x="11" y="83"/>
                    <a:pt x="5" y="92"/>
                    <a:pt x="0" y="101"/>
                  </a:cubicBezTo>
                  <a:cubicBezTo>
                    <a:pt x="10" y="93"/>
                    <a:pt x="20" y="86"/>
                    <a:pt x="32" y="81"/>
                  </a:cubicBezTo>
                  <a:cubicBezTo>
                    <a:pt x="39" y="77"/>
                    <a:pt x="50" y="70"/>
                    <a:pt x="58" y="72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BA88FF0E-6856-4260-B465-A8378159A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9821" y="3865700"/>
              <a:ext cx="1286584" cy="1180869"/>
            </a:xfrm>
            <a:custGeom>
              <a:avLst/>
              <a:gdLst>
                <a:gd name="T0" fmla="*/ 145 w 169"/>
                <a:gd name="T1" fmla="*/ 83 h 155"/>
                <a:gd name="T2" fmla="*/ 146 w 169"/>
                <a:gd name="T3" fmla="*/ 82 h 155"/>
                <a:gd name="T4" fmla="*/ 0 w 169"/>
                <a:gd name="T5" fmla="*/ 13 h 155"/>
                <a:gd name="T6" fmla="*/ 0 w 169"/>
                <a:gd name="T7" fmla="*/ 13 h 155"/>
                <a:gd name="T8" fmla="*/ 5 w 169"/>
                <a:gd name="T9" fmla="*/ 70 h 155"/>
                <a:gd name="T10" fmla="*/ 7 w 169"/>
                <a:gd name="T11" fmla="*/ 72 h 155"/>
                <a:gd name="T12" fmla="*/ 45 w 169"/>
                <a:gd name="T13" fmla="*/ 113 h 155"/>
                <a:gd name="T14" fmla="*/ 64 w 169"/>
                <a:gd name="T15" fmla="*/ 144 h 155"/>
                <a:gd name="T16" fmla="*/ 75 w 169"/>
                <a:gd name="T17" fmla="*/ 143 h 155"/>
                <a:gd name="T18" fmla="*/ 72 w 169"/>
                <a:gd name="T19" fmla="*/ 118 h 155"/>
                <a:gd name="T20" fmla="*/ 54 w 169"/>
                <a:gd name="T21" fmla="*/ 78 h 155"/>
                <a:gd name="T22" fmla="*/ 54 w 169"/>
                <a:gd name="T23" fmla="*/ 60 h 155"/>
                <a:gd name="T24" fmla="*/ 91 w 169"/>
                <a:gd name="T25" fmla="*/ 77 h 155"/>
                <a:gd name="T26" fmla="*/ 111 w 169"/>
                <a:gd name="T27" fmla="*/ 101 h 155"/>
                <a:gd name="T28" fmla="*/ 144 w 169"/>
                <a:gd name="T29" fmla="*/ 120 h 155"/>
                <a:gd name="T30" fmla="*/ 164 w 169"/>
                <a:gd name="T31" fmla="*/ 139 h 155"/>
                <a:gd name="T32" fmla="*/ 145 w 169"/>
                <a:gd name="T33" fmla="*/ 8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9" h="155">
                  <a:moveTo>
                    <a:pt x="145" y="83"/>
                  </a:moveTo>
                  <a:cubicBezTo>
                    <a:pt x="146" y="83"/>
                    <a:pt x="146" y="82"/>
                    <a:pt x="146" y="82"/>
                  </a:cubicBezTo>
                  <a:cubicBezTo>
                    <a:pt x="89" y="35"/>
                    <a:pt x="32" y="0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3" y="31"/>
                    <a:pt x="5" y="50"/>
                    <a:pt x="5" y="70"/>
                  </a:cubicBezTo>
                  <a:cubicBezTo>
                    <a:pt x="6" y="71"/>
                    <a:pt x="7" y="71"/>
                    <a:pt x="7" y="72"/>
                  </a:cubicBezTo>
                  <a:cubicBezTo>
                    <a:pt x="21" y="85"/>
                    <a:pt x="33" y="98"/>
                    <a:pt x="45" y="113"/>
                  </a:cubicBezTo>
                  <a:cubicBezTo>
                    <a:pt x="50" y="120"/>
                    <a:pt x="57" y="140"/>
                    <a:pt x="64" y="144"/>
                  </a:cubicBezTo>
                  <a:cubicBezTo>
                    <a:pt x="69" y="146"/>
                    <a:pt x="71" y="146"/>
                    <a:pt x="75" y="143"/>
                  </a:cubicBezTo>
                  <a:cubicBezTo>
                    <a:pt x="86" y="136"/>
                    <a:pt x="77" y="127"/>
                    <a:pt x="72" y="118"/>
                  </a:cubicBezTo>
                  <a:cubicBezTo>
                    <a:pt x="63" y="106"/>
                    <a:pt x="56" y="93"/>
                    <a:pt x="54" y="78"/>
                  </a:cubicBezTo>
                  <a:cubicBezTo>
                    <a:pt x="54" y="72"/>
                    <a:pt x="55" y="65"/>
                    <a:pt x="54" y="60"/>
                  </a:cubicBezTo>
                  <a:cubicBezTo>
                    <a:pt x="66" y="65"/>
                    <a:pt x="80" y="69"/>
                    <a:pt x="91" y="77"/>
                  </a:cubicBezTo>
                  <a:cubicBezTo>
                    <a:pt x="101" y="84"/>
                    <a:pt x="104" y="91"/>
                    <a:pt x="111" y="101"/>
                  </a:cubicBezTo>
                  <a:cubicBezTo>
                    <a:pt x="120" y="112"/>
                    <a:pt x="134" y="111"/>
                    <a:pt x="144" y="120"/>
                  </a:cubicBezTo>
                  <a:cubicBezTo>
                    <a:pt x="150" y="124"/>
                    <a:pt x="159" y="155"/>
                    <a:pt x="164" y="139"/>
                  </a:cubicBezTo>
                  <a:cubicBezTo>
                    <a:pt x="169" y="124"/>
                    <a:pt x="127" y="97"/>
                    <a:pt x="145" y="8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6C78AA4C-6400-4103-825A-ACF100B19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5584" y="4443764"/>
              <a:ext cx="335142" cy="778249"/>
            </a:xfrm>
            <a:custGeom>
              <a:avLst/>
              <a:gdLst>
                <a:gd name="T0" fmla="*/ 42 w 44"/>
                <a:gd name="T1" fmla="*/ 1 h 102"/>
                <a:gd name="T2" fmla="*/ 28 w 44"/>
                <a:gd name="T3" fmla="*/ 18 h 102"/>
                <a:gd name="T4" fmla="*/ 9 w 44"/>
                <a:gd name="T5" fmla="*/ 71 h 102"/>
                <a:gd name="T6" fmla="*/ 5 w 44"/>
                <a:gd name="T7" fmla="*/ 101 h 102"/>
                <a:gd name="T8" fmla="*/ 17 w 44"/>
                <a:gd name="T9" fmla="*/ 93 h 102"/>
                <a:gd name="T10" fmla="*/ 28 w 44"/>
                <a:gd name="T11" fmla="*/ 83 h 102"/>
                <a:gd name="T12" fmla="*/ 28 w 44"/>
                <a:gd name="T13" fmla="*/ 85 h 102"/>
                <a:gd name="T14" fmla="*/ 28 w 44"/>
                <a:gd name="T15" fmla="*/ 84 h 102"/>
                <a:gd name="T16" fmla="*/ 37 w 44"/>
                <a:gd name="T17" fmla="*/ 55 h 102"/>
                <a:gd name="T18" fmla="*/ 40 w 44"/>
                <a:gd name="T19" fmla="*/ 34 h 102"/>
                <a:gd name="T20" fmla="*/ 42 w 44"/>
                <a:gd name="T21" fmla="*/ 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102">
                  <a:moveTo>
                    <a:pt x="42" y="1"/>
                  </a:moveTo>
                  <a:cubicBezTo>
                    <a:pt x="35" y="0"/>
                    <a:pt x="30" y="13"/>
                    <a:pt x="28" y="18"/>
                  </a:cubicBezTo>
                  <a:cubicBezTo>
                    <a:pt x="21" y="35"/>
                    <a:pt x="14" y="53"/>
                    <a:pt x="9" y="71"/>
                  </a:cubicBezTo>
                  <a:cubicBezTo>
                    <a:pt x="9" y="74"/>
                    <a:pt x="0" y="99"/>
                    <a:pt x="5" y="101"/>
                  </a:cubicBezTo>
                  <a:cubicBezTo>
                    <a:pt x="8" y="102"/>
                    <a:pt x="15" y="94"/>
                    <a:pt x="17" y="93"/>
                  </a:cubicBezTo>
                  <a:cubicBezTo>
                    <a:pt x="20" y="90"/>
                    <a:pt x="27" y="87"/>
                    <a:pt x="28" y="83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28" y="85"/>
                    <a:pt x="28" y="85"/>
                    <a:pt x="28" y="84"/>
                  </a:cubicBezTo>
                  <a:cubicBezTo>
                    <a:pt x="30" y="74"/>
                    <a:pt x="33" y="65"/>
                    <a:pt x="37" y="55"/>
                  </a:cubicBezTo>
                  <a:cubicBezTo>
                    <a:pt x="39" y="48"/>
                    <a:pt x="39" y="41"/>
                    <a:pt x="40" y="34"/>
                  </a:cubicBezTo>
                  <a:cubicBezTo>
                    <a:pt x="42" y="23"/>
                    <a:pt x="44" y="11"/>
                    <a:pt x="42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F3EA7559-01AA-42F0-976D-36E2AF7C3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5236" y="4520240"/>
              <a:ext cx="443108" cy="740012"/>
            </a:xfrm>
            <a:custGeom>
              <a:avLst/>
              <a:gdLst>
                <a:gd name="T0" fmla="*/ 4 w 58"/>
                <a:gd name="T1" fmla="*/ 0 h 97"/>
                <a:gd name="T2" fmla="*/ 8 w 58"/>
                <a:gd name="T3" fmla="*/ 22 h 97"/>
                <a:gd name="T4" fmla="*/ 34 w 58"/>
                <a:gd name="T5" fmla="*/ 72 h 97"/>
                <a:gd name="T6" fmla="*/ 54 w 58"/>
                <a:gd name="T7" fmla="*/ 95 h 97"/>
                <a:gd name="T8" fmla="*/ 55 w 58"/>
                <a:gd name="T9" fmla="*/ 81 h 97"/>
                <a:gd name="T10" fmla="*/ 56 w 58"/>
                <a:gd name="T11" fmla="*/ 66 h 97"/>
                <a:gd name="T12" fmla="*/ 57 w 58"/>
                <a:gd name="T13" fmla="*/ 67 h 97"/>
                <a:gd name="T14" fmla="*/ 57 w 58"/>
                <a:gd name="T15" fmla="*/ 67 h 97"/>
                <a:gd name="T16" fmla="*/ 41 w 58"/>
                <a:gd name="T17" fmla="*/ 41 h 97"/>
                <a:gd name="T18" fmla="*/ 28 w 58"/>
                <a:gd name="T19" fmla="*/ 24 h 97"/>
                <a:gd name="T20" fmla="*/ 4 w 58"/>
                <a:gd name="T2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97">
                  <a:moveTo>
                    <a:pt x="4" y="0"/>
                  </a:moveTo>
                  <a:cubicBezTo>
                    <a:pt x="0" y="4"/>
                    <a:pt x="6" y="18"/>
                    <a:pt x="8" y="22"/>
                  </a:cubicBezTo>
                  <a:cubicBezTo>
                    <a:pt x="16" y="39"/>
                    <a:pt x="24" y="56"/>
                    <a:pt x="34" y="72"/>
                  </a:cubicBezTo>
                  <a:cubicBezTo>
                    <a:pt x="36" y="75"/>
                    <a:pt x="49" y="97"/>
                    <a:pt x="54" y="95"/>
                  </a:cubicBezTo>
                  <a:cubicBezTo>
                    <a:pt x="56" y="94"/>
                    <a:pt x="55" y="83"/>
                    <a:pt x="55" y="81"/>
                  </a:cubicBezTo>
                  <a:cubicBezTo>
                    <a:pt x="56" y="77"/>
                    <a:pt x="58" y="70"/>
                    <a:pt x="56" y="66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1" y="59"/>
                    <a:pt x="46" y="50"/>
                    <a:pt x="41" y="41"/>
                  </a:cubicBezTo>
                  <a:cubicBezTo>
                    <a:pt x="37" y="34"/>
                    <a:pt x="32" y="30"/>
                    <a:pt x="28" y="24"/>
                  </a:cubicBezTo>
                  <a:cubicBezTo>
                    <a:pt x="21" y="15"/>
                    <a:pt x="14" y="6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B6A85C41-F810-4061-8ED6-E4E3BDA88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7503" y="5266998"/>
              <a:ext cx="569067" cy="973936"/>
            </a:xfrm>
            <a:custGeom>
              <a:avLst/>
              <a:gdLst>
                <a:gd name="T0" fmla="*/ 68 w 75"/>
                <a:gd name="T1" fmla="*/ 31 h 128"/>
                <a:gd name="T2" fmla="*/ 61 w 75"/>
                <a:gd name="T3" fmla="*/ 23 h 128"/>
                <a:gd name="T4" fmla="*/ 60 w 75"/>
                <a:gd name="T5" fmla="*/ 6 h 128"/>
                <a:gd name="T6" fmla="*/ 51 w 75"/>
                <a:gd name="T7" fmla="*/ 2 h 128"/>
                <a:gd name="T8" fmla="*/ 44 w 75"/>
                <a:gd name="T9" fmla="*/ 14 h 128"/>
                <a:gd name="T10" fmla="*/ 30 w 75"/>
                <a:gd name="T11" fmla="*/ 44 h 128"/>
                <a:gd name="T12" fmla="*/ 5 w 75"/>
                <a:gd name="T13" fmla="*/ 103 h 128"/>
                <a:gd name="T14" fmla="*/ 1 w 75"/>
                <a:gd name="T15" fmla="*/ 126 h 128"/>
                <a:gd name="T16" fmla="*/ 0 w 75"/>
                <a:gd name="T17" fmla="*/ 128 h 128"/>
                <a:gd name="T18" fmla="*/ 38 w 75"/>
                <a:gd name="T19" fmla="*/ 96 h 128"/>
                <a:gd name="T20" fmla="*/ 46 w 75"/>
                <a:gd name="T21" fmla="*/ 99 h 128"/>
                <a:gd name="T22" fmla="*/ 51 w 75"/>
                <a:gd name="T23" fmla="*/ 101 h 128"/>
                <a:gd name="T24" fmla="*/ 59 w 75"/>
                <a:gd name="T25" fmla="*/ 77 h 128"/>
                <a:gd name="T26" fmla="*/ 69 w 75"/>
                <a:gd name="T27" fmla="*/ 49 h 128"/>
                <a:gd name="T28" fmla="*/ 68 w 75"/>
                <a:gd name="T29" fmla="*/ 3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" h="128">
                  <a:moveTo>
                    <a:pt x="68" y="31"/>
                  </a:moveTo>
                  <a:cubicBezTo>
                    <a:pt x="66" y="28"/>
                    <a:pt x="62" y="28"/>
                    <a:pt x="61" y="23"/>
                  </a:cubicBezTo>
                  <a:cubicBezTo>
                    <a:pt x="59" y="17"/>
                    <a:pt x="63" y="11"/>
                    <a:pt x="60" y="6"/>
                  </a:cubicBezTo>
                  <a:cubicBezTo>
                    <a:pt x="58" y="4"/>
                    <a:pt x="53" y="0"/>
                    <a:pt x="51" y="2"/>
                  </a:cubicBezTo>
                  <a:cubicBezTo>
                    <a:pt x="49" y="3"/>
                    <a:pt x="46" y="12"/>
                    <a:pt x="44" y="14"/>
                  </a:cubicBezTo>
                  <a:cubicBezTo>
                    <a:pt x="39" y="23"/>
                    <a:pt x="34" y="33"/>
                    <a:pt x="30" y="44"/>
                  </a:cubicBezTo>
                  <a:cubicBezTo>
                    <a:pt x="22" y="63"/>
                    <a:pt x="14" y="86"/>
                    <a:pt x="5" y="103"/>
                  </a:cubicBezTo>
                  <a:cubicBezTo>
                    <a:pt x="1" y="126"/>
                    <a:pt x="1" y="126"/>
                    <a:pt x="1" y="126"/>
                  </a:cubicBezTo>
                  <a:cubicBezTo>
                    <a:pt x="1" y="127"/>
                    <a:pt x="0" y="127"/>
                    <a:pt x="0" y="128"/>
                  </a:cubicBezTo>
                  <a:cubicBezTo>
                    <a:pt x="8" y="110"/>
                    <a:pt x="28" y="90"/>
                    <a:pt x="38" y="96"/>
                  </a:cubicBezTo>
                  <a:cubicBezTo>
                    <a:pt x="41" y="97"/>
                    <a:pt x="43" y="98"/>
                    <a:pt x="46" y="99"/>
                  </a:cubicBezTo>
                  <a:cubicBezTo>
                    <a:pt x="48" y="99"/>
                    <a:pt x="50" y="98"/>
                    <a:pt x="51" y="101"/>
                  </a:cubicBezTo>
                  <a:cubicBezTo>
                    <a:pt x="51" y="93"/>
                    <a:pt x="57" y="86"/>
                    <a:pt x="59" y="77"/>
                  </a:cubicBezTo>
                  <a:cubicBezTo>
                    <a:pt x="62" y="66"/>
                    <a:pt x="64" y="60"/>
                    <a:pt x="69" y="49"/>
                  </a:cubicBezTo>
                  <a:cubicBezTo>
                    <a:pt x="75" y="38"/>
                    <a:pt x="73" y="37"/>
                    <a:pt x="68" y="3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231DDE26-E222-4D21-ADA6-F3B425BA0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2729" y="6371391"/>
              <a:ext cx="105717" cy="53983"/>
            </a:xfrm>
            <a:custGeom>
              <a:avLst/>
              <a:gdLst>
                <a:gd name="T0" fmla="*/ 14 w 14"/>
                <a:gd name="T1" fmla="*/ 0 h 7"/>
                <a:gd name="T2" fmla="*/ 0 w 14"/>
                <a:gd name="T3" fmla="*/ 7 h 7"/>
                <a:gd name="T4" fmla="*/ 14 w 14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7">
                  <a:moveTo>
                    <a:pt x="14" y="0"/>
                  </a:moveTo>
                  <a:cubicBezTo>
                    <a:pt x="9" y="2"/>
                    <a:pt x="4" y="5"/>
                    <a:pt x="0" y="7"/>
                  </a:cubicBezTo>
                  <a:cubicBezTo>
                    <a:pt x="5" y="5"/>
                    <a:pt x="9" y="2"/>
                    <a:pt x="14" y="0"/>
                  </a:cubicBezTo>
                  <a:close/>
                </a:path>
              </a:pathLst>
            </a:custGeom>
            <a:solidFill>
              <a:srgbClr val="6691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BA266FFD-FA15-4725-87E8-975620605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8444" y="5669617"/>
              <a:ext cx="1970363" cy="746759"/>
            </a:xfrm>
            <a:custGeom>
              <a:avLst/>
              <a:gdLst>
                <a:gd name="T0" fmla="*/ 259 w 259"/>
                <a:gd name="T1" fmla="*/ 0 h 98"/>
                <a:gd name="T2" fmla="*/ 229 w 259"/>
                <a:gd name="T3" fmla="*/ 18 h 98"/>
                <a:gd name="T4" fmla="*/ 191 w 259"/>
                <a:gd name="T5" fmla="*/ 34 h 98"/>
                <a:gd name="T6" fmla="*/ 166 w 259"/>
                <a:gd name="T7" fmla="*/ 35 h 98"/>
                <a:gd name="T8" fmla="*/ 152 w 259"/>
                <a:gd name="T9" fmla="*/ 28 h 98"/>
                <a:gd name="T10" fmla="*/ 83 w 259"/>
                <a:gd name="T11" fmla="*/ 49 h 98"/>
                <a:gd name="T12" fmla="*/ 23 w 259"/>
                <a:gd name="T13" fmla="*/ 81 h 98"/>
                <a:gd name="T14" fmla="*/ 0 w 259"/>
                <a:gd name="T15" fmla="*/ 92 h 98"/>
                <a:gd name="T16" fmla="*/ 69 w 259"/>
                <a:gd name="T17" fmla="*/ 79 h 98"/>
                <a:gd name="T18" fmla="*/ 129 w 259"/>
                <a:gd name="T19" fmla="*/ 84 h 98"/>
                <a:gd name="T20" fmla="*/ 139 w 259"/>
                <a:gd name="T21" fmla="*/ 92 h 98"/>
                <a:gd name="T22" fmla="*/ 156 w 259"/>
                <a:gd name="T23" fmla="*/ 94 h 98"/>
                <a:gd name="T24" fmla="*/ 170 w 259"/>
                <a:gd name="T25" fmla="*/ 95 h 98"/>
                <a:gd name="T26" fmla="*/ 170 w 259"/>
                <a:gd name="T27" fmla="*/ 87 h 98"/>
                <a:gd name="T28" fmla="*/ 189 w 259"/>
                <a:gd name="T29" fmla="*/ 71 h 98"/>
                <a:gd name="T30" fmla="*/ 227 w 259"/>
                <a:gd name="T31" fmla="*/ 40 h 98"/>
                <a:gd name="T32" fmla="*/ 259 w 259"/>
                <a:gd name="T33" fmla="*/ 14 h 98"/>
                <a:gd name="T34" fmla="*/ 243 w 259"/>
                <a:gd name="T35" fmla="*/ 23 h 98"/>
                <a:gd name="T36" fmla="*/ 259 w 259"/>
                <a:gd name="T37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9" h="98">
                  <a:moveTo>
                    <a:pt x="259" y="0"/>
                  </a:moveTo>
                  <a:cubicBezTo>
                    <a:pt x="249" y="0"/>
                    <a:pt x="238" y="12"/>
                    <a:pt x="229" y="18"/>
                  </a:cubicBezTo>
                  <a:cubicBezTo>
                    <a:pt x="218" y="25"/>
                    <a:pt x="204" y="30"/>
                    <a:pt x="191" y="34"/>
                  </a:cubicBezTo>
                  <a:cubicBezTo>
                    <a:pt x="183" y="36"/>
                    <a:pt x="174" y="39"/>
                    <a:pt x="166" y="35"/>
                  </a:cubicBezTo>
                  <a:cubicBezTo>
                    <a:pt x="161" y="33"/>
                    <a:pt x="159" y="29"/>
                    <a:pt x="152" y="28"/>
                  </a:cubicBezTo>
                  <a:cubicBezTo>
                    <a:pt x="130" y="23"/>
                    <a:pt x="103" y="40"/>
                    <a:pt x="83" y="49"/>
                  </a:cubicBezTo>
                  <a:cubicBezTo>
                    <a:pt x="62" y="58"/>
                    <a:pt x="42" y="69"/>
                    <a:pt x="23" y="81"/>
                  </a:cubicBezTo>
                  <a:cubicBezTo>
                    <a:pt x="15" y="85"/>
                    <a:pt x="8" y="88"/>
                    <a:pt x="0" y="92"/>
                  </a:cubicBezTo>
                  <a:cubicBezTo>
                    <a:pt x="21" y="83"/>
                    <a:pt x="49" y="81"/>
                    <a:pt x="69" y="79"/>
                  </a:cubicBezTo>
                  <a:cubicBezTo>
                    <a:pt x="87" y="78"/>
                    <a:pt x="115" y="73"/>
                    <a:pt x="129" y="84"/>
                  </a:cubicBezTo>
                  <a:cubicBezTo>
                    <a:pt x="134" y="87"/>
                    <a:pt x="134" y="90"/>
                    <a:pt x="139" y="92"/>
                  </a:cubicBezTo>
                  <a:cubicBezTo>
                    <a:pt x="145" y="94"/>
                    <a:pt x="150" y="93"/>
                    <a:pt x="156" y="94"/>
                  </a:cubicBezTo>
                  <a:cubicBezTo>
                    <a:pt x="161" y="95"/>
                    <a:pt x="165" y="98"/>
                    <a:pt x="170" y="95"/>
                  </a:cubicBezTo>
                  <a:cubicBezTo>
                    <a:pt x="170" y="87"/>
                    <a:pt x="170" y="87"/>
                    <a:pt x="170" y="87"/>
                  </a:cubicBezTo>
                  <a:cubicBezTo>
                    <a:pt x="177" y="84"/>
                    <a:pt x="184" y="75"/>
                    <a:pt x="189" y="71"/>
                  </a:cubicBezTo>
                  <a:cubicBezTo>
                    <a:pt x="201" y="61"/>
                    <a:pt x="214" y="50"/>
                    <a:pt x="227" y="40"/>
                  </a:cubicBezTo>
                  <a:cubicBezTo>
                    <a:pt x="238" y="32"/>
                    <a:pt x="251" y="25"/>
                    <a:pt x="259" y="14"/>
                  </a:cubicBezTo>
                  <a:cubicBezTo>
                    <a:pt x="254" y="17"/>
                    <a:pt x="248" y="21"/>
                    <a:pt x="243" y="23"/>
                  </a:cubicBezTo>
                  <a:cubicBezTo>
                    <a:pt x="247" y="15"/>
                    <a:pt x="256" y="9"/>
                    <a:pt x="259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985E834-28EE-4D0C-9720-0C6C508CC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2717" y="5914789"/>
              <a:ext cx="1774677" cy="571315"/>
            </a:xfrm>
            <a:custGeom>
              <a:avLst/>
              <a:gdLst>
                <a:gd name="T0" fmla="*/ 197 w 233"/>
                <a:gd name="T1" fmla="*/ 37 h 75"/>
                <a:gd name="T2" fmla="*/ 177 w 233"/>
                <a:gd name="T3" fmla="*/ 40 h 75"/>
                <a:gd name="T4" fmla="*/ 160 w 233"/>
                <a:gd name="T5" fmla="*/ 37 h 75"/>
                <a:gd name="T6" fmla="*/ 134 w 233"/>
                <a:gd name="T7" fmla="*/ 27 h 75"/>
                <a:gd name="T8" fmla="*/ 106 w 233"/>
                <a:gd name="T9" fmla="*/ 25 h 75"/>
                <a:gd name="T10" fmla="*/ 81 w 233"/>
                <a:gd name="T11" fmla="*/ 22 h 75"/>
                <a:gd name="T12" fmla="*/ 78 w 233"/>
                <a:gd name="T13" fmla="*/ 33 h 75"/>
                <a:gd name="T14" fmla="*/ 66 w 233"/>
                <a:gd name="T15" fmla="*/ 34 h 75"/>
                <a:gd name="T16" fmla="*/ 48 w 233"/>
                <a:gd name="T17" fmla="*/ 33 h 75"/>
                <a:gd name="T18" fmla="*/ 12 w 233"/>
                <a:gd name="T19" fmla="*/ 21 h 75"/>
                <a:gd name="T20" fmla="*/ 46 w 233"/>
                <a:gd name="T21" fmla="*/ 62 h 75"/>
                <a:gd name="T22" fmla="*/ 46 w 233"/>
                <a:gd name="T23" fmla="*/ 62 h 75"/>
                <a:gd name="T24" fmla="*/ 122 w 233"/>
                <a:gd name="T25" fmla="*/ 65 h 75"/>
                <a:gd name="T26" fmla="*/ 182 w 233"/>
                <a:gd name="T27" fmla="*/ 65 h 75"/>
                <a:gd name="T28" fmla="*/ 233 w 233"/>
                <a:gd name="T29" fmla="*/ 55 h 75"/>
                <a:gd name="T30" fmla="*/ 197 w 233"/>
                <a:gd name="T31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3" h="75">
                  <a:moveTo>
                    <a:pt x="197" y="37"/>
                  </a:moveTo>
                  <a:cubicBezTo>
                    <a:pt x="191" y="37"/>
                    <a:pt x="184" y="40"/>
                    <a:pt x="177" y="40"/>
                  </a:cubicBezTo>
                  <a:cubicBezTo>
                    <a:pt x="171" y="40"/>
                    <a:pt x="167" y="37"/>
                    <a:pt x="160" y="37"/>
                  </a:cubicBezTo>
                  <a:cubicBezTo>
                    <a:pt x="160" y="22"/>
                    <a:pt x="144" y="25"/>
                    <a:pt x="134" y="27"/>
                  </a:cubicBezTo>
                  <a:cubicBezTo>
                    <a:pt x="136" y="7"/>
                    <a:pt x="108" y="9"/>
                    <a:pt x="106" y="25"/>
                  </a:cubicBezTo>
                  <a:cubicBezTo>
                    <a:pt x="98" y="0"/>
                    <a:pt x="72" y="13"/>
                    <a:pt x="81" y="22"/>
                  </a:cubicBezTo>
                  <a:cubicBezTo>
                    <a:pt x="77" y="21"/>
                    <a:pt x="73" y="27"/>
                    <a:pt x="78" y="33"/>
                  </a:cubicBezTo>
                  <a:cubicBezTo>
                    <a:pt x="74" y="33"/>
                    <a:pt x="69" y="34"/>
                    <a:pt x="66" y="34"/>
                  </a:cubicBezTo>
                  <a:cubicBezTo>
                    <a:pt x="65" y="25"/>
                    <a:pt x="50" y="22"/>
                    <a:pt x="48" y="33"/>
                  </a:cubicBezTo>
                  <a:cubicBezTo>
                    <a:pt x="47" y="22"/>
                    <a:pt x="20" y="10"/>
                    <a:pt x="12" y="21"/>
                  </a:cubicBezTo>
                  <a:cubicBezTo>
                    <a:pt x="0" y="34"/>
                    <a:pt x="34" y="61"/>
                    <a:pt x="46" y="62"/>
                  </a:cubicBezTo>
                  <a:cubicBezTo>
                    <a:pt x="46" y="62"/>
                    <a:pt x="46" y="62"/>
                    <a:pt x="46" y="62"/>
                  </a:cubicBezTo>
                  <a:cubicBezTo>
                    <a:pt x="64" y="75"/>
                    <a:pt x="103" y="65"/>
                    <a:pt x="122" y="65"/>
                  </a:cubicBezTo>
                  <a:cubicBezTo>
                    <a:pt x="142" y="65"/>
                    <a:pt x="162" y="66"/>
                    <a:pt x="182" y="65"/>
                  </a:cubicBezTo>
                  <a:cubicBezTo>
                    <a:pt x="194" y="64"/>
                    <a:pt x="226" y="65"/>
                    <a:pt x="233" y="55"/>
                  </a:cubicBezTo>
                  <a:cubicBezTo>
                    <a:pt x="221" y="47"/>
                    <a:pt x="214" y="37"/>
                    <a:pt x="197" y="37"/>
                  </a:cubicBezTo>
                  <a:close/>
                </a:path>
              </a:pathLst>
            </a:custGeom>
            <a:solidFill>
              <a:srgbClr val="CFDA5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5ED0F39D-49D5-4360-882C-38CCBBEA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1776" y="6355647"/>
              <a:ext cx="130458" cy="53983"/>
            </a:xfrm>
            <a:custGeom>
              <a:avLst/>
              <a:gdLst>
                <a:gd name="T0" fmla="*/ 15 w 17"/>
                <a:gd name="T1" fmla="*/ 3 h 7"/>
                <a:gd name="T2" fmla="*/ 17 w 17"/>
                <a:gd name="T3" fmla="*/ 1 h 7"/>
                <a:gd name="T4" fmla="*/ 0 w 17"/>
                <a:gd name="T5" fmla="*/ 0 h 7"/>
                <a:gd name="T6" fmla="*/ 15 w 17"/>
                <a:gd name="T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7">
                  <a:moveTo>
                    <a:pt x="15" y="3"/>
                  </a:moveTo>
                  <a:cubicBezTo>
                    <a:pt x="16" y="2"/>
                    <a:pt x="17" y="1"/>
                    <a:pt x="17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7"/>
                    <a:pt x="10" y="7"/>
                    <a:pt x="15" y="3"/>
                  </a:cubicBezTo>
                  <a:close/>
                </a:path>
              </a:pathLst>
            </a:custGeom>
            <a:solidFill>
              <a:srgbClr val="DAE2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BBCC92CB-09EA-491B-B967-6886014A8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7492" y="5608888"/>
              <a:ext cx="5000135" cy="899709"/>
            </a:xfrm>
            <a:custGeom>
              <a:avLst/>
              <a:gdLst>
                <a:gd name="T0" fmla="*/ 639 w 657"/>
                <a:gd name="T1" fmla="*/ 101 h 118"/>
                <a:gd name="T2" fmla="*/ 622 w 657"/>
                <a:gd name="T3" fmla="*/ 102 h 118"/>
                <a:gd name="T4" fmla="*/ 610 w 657"/>
                <a:gd name="T5" fmla="*/ 83 h 118"/>
                <a:gd name="T6" fmla="*/ 588 w 657"/>
                <a:gd name="T7" fmla="*/ 81 h 118"/>
                <a:gd name="T8" fmla="*/ 566 w 657"/>
                <a:gd name="T9" fmla="*/ 86 h 118"/>
                <a:gd name="T10" fmla="*/ 544 w 657"/>
                <a:gd name="T11" fmla="*/ 69 h 118"/>
                <a:gd name="T12" fmla="*/ 522 w 657"/>
                <a:gd name="T13" fmla="*/ 79 h 118"/>
                <a:gd name="T14" fmla="*/ 506 w 657"/>
                <a:gd name="T15" fmla="*/ 76 h 118"/>
                <a:gd name="T16" fmla="*/ 506 w 657"/>
                <a:gd name="T17" fmla="*/ 80 h 118"/>
                <a:gd name="T18" fmla="*/ 489 w 657"/>
                <a:gd name="T19" fmla="*/ 82 h 118"/>
                <a:gd name="T20" fmla="*/ 475 w 657"/>
                <a:gd name="T21" fmla="*/ 75 h 118"/>
                <a:gd name="T22" fmla="*/ 446 w 657"/>
                <a:gd name="T23" fmla="*/ 72 h 118"/>
                <a:gd name="T24" fmla="*/ 415 w 657"/>
                <a:gd name="T25" fmla="*/ 81 h 118"/>
                <a:gd name="T26" fmla="*/ 398 w 657"/>
                <a:gd name="T27" fmla="*/ 85 h 118"/>
                <a:gd name="T28" fmla="*/ 378 w 657"/>
                <a:gd name="T29" fmla="*/ 79 h 118"/>
                <a:gd name="T30" fmla="*/ 359 w 657"/>
                <a:gd name="T31" fmla="*/ 76 h 118"/>
                <a:gd name="T32" fmla="*/ 340 w 657"/>
                <a:gd name="T33" fmla="*/ 70 h 118"/>
                <a:gd name="T34" fmla="*/ 325 w 657"/>
                <a:gd name="T35" fmla="*/ 57 h 118"/>
                <a:gd name="T36" fmla="*/ 285 w 657"/>
                <a:gd name="T37" fmla="*/ 2 h 118"/>
                <a:gd name="T38" fmla="*/ 237 w 657"/>
                <a:gd name="T39" fmla="*/ 36 h 118"/>
                <a:gd name="T40" fmla="*/ 194 w 657"/>
                <a:gd name="T41" fmla="*/ 70 h 118"/>
                <a:gd name="T42" fmla="*/ 180 w 657"/>
                <a:gd name="T43" fmla="*/ 77 h 118"/>
                <a:gd name="T44" fmla="*/ 153 w 657"/>
                <a:gd name="T45" fmla="*/ 77 h 118"/>
                <a:gd name="T46" fmla="*/ 134 w 657"/>
                <a:gd name="T47" fmla="*/ 58 h 118"/>
                <a:gd name="T48" fmla="*/ 126 w 657"/>
                <a:gd name="T49" fmla="*/ 34 h 118"/>
                <a:gd name="T50" fmla="*/ 103 w 657"/>
                <a:gd name="T51" fmla="*/ 48 h 118"/>
                <a:gd name="T52" fmla="*/ 83 w 657"/>
                <a:gd name="T53" fmla="*/ 41 h 118"/>
                <a:gd name="T54" fmla="*/ 71 w 657"/>
                <a:gd name="T55" fmla="*/ 66 h 118"/>
                <a:gd name="T56" fmla="*/ 60 w 657"/>
                <a:gd name="T57" fmla="*/ 76 h 118"/>
                <a:gd name="T58" fmla="*/ 46 w 657"/>
                <a:gd name="T59" fmla="*/ 78 h 118"/>
                <a:gd name="T60" fmla="*/ 27 w 657"/>
                <a:gd name="T61" fmla="*/ 78 h 118"/>
                <a:gd name="T62" fmla="*/ 3 w 657"/>
                <a:gd name="T63" fmla="*/ 70 h 118"/>
                <a:gd name="T64" fmla="*/ 3 w 657"/>
                <a:gd name="T65" fmla="*/ 99 h 118"/>
                <a:gd name="T66" fmla="*/ 628 w 657"/>
                <a:gd name="T67" fmla="*/ 117 h 118"/>
                <a:gd name="T68" fmla="*/ 639 w 657"/>
                <a:gd name="T69" fmla="*/ 10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57" h="118">
                  <a:moveTo>
                    <a:pt x="639" y="101"/>
                  </a:moveTo>
                  <a:cubicBezTo>
                    <a:pt x="631" y="99"/>
                    <a:pt x="630" y="108"/>
                    <a:pt x="622" y="102"/>
                  </a:cubicBezTo>
                  <a:cubicBezTo>
                    <a:pt x="616" y="98"/>
                    <a:pt x="617" y="88"/>
                    <a:pt x="610" y="83"/>
                  </a:cubicBezTo>
                  <a:cubicBezTo>
                    <a:pt x="603" y="80"/>
                    <a:pt x="596" y="81"/>
                    <a:pt x="588" y="81"/>
                  </a:cubicBezTo>
                  <a:cubicBezTo>
                    <a:pt x="582" y="81"/>
                    <a:pt x="571" y="86"/>
                    <a:pt x="566" y="86"/>
                  </a:cubicBezTo>
                  <a:cubicBezTo>
                    <a:pt x="557" y="85"/>
                    <a:pt x="554" y="72"/>
                    <a:pt x="544" y="69"/>
                  </a:cubicBezTo>
                  <a:cubicBezTo>
                    <a:pt x="536" y="66"/>
                    <a:pt x="522" y="69"/>
                    <a:pt x="522" y="79"/>
                  </a:cubicBezTo>
                  <a:cubicBezTo>
                    <a:pt x="518" y="75"/>
                    <a:pt x="512" y="75"/>
                    <a:pt x="506" y="76"/>
                  </a:cubicBezTo>
                  <a:cubicBezTo>
                    <a:pt x="506" y="77"/>
                    <a:pt x="506" y="79"/>
                    <a:pt x="506" y="80"/>
                  </a:cubicBezTo>
                  <a:cubicBezTo>
                    <a:pt x="497" y="71"/>
                    <a:pt x="495" y="82"/>
                    <a:pt x="489" y="82"/>
                  </a:cubicBezTo>
                  <a:cubicBezTo>
                    <a:pt x="484" y="82"/>
                    <a:pt x="481" y="79"/>
                    <a:pt x="475" y="75"/>
                  </a:cubicBezTo>
                  <a:cubicBezTo>
                    <a:pt x="468" y="70"/>
                    <a:pt x="451" y="61"/>
                    <a:pt x="446" y="72"/>
                  </a:cubicBezTo>
                  <a:cubicBezTo>
                    <a:pt x="442" y="42"/>
                    <a:pt x="404" y="66"/>
                    <a:pt x="415" y="81"/>
                  </a:cubicBezTo>
                  <a:cubicBezTo>
                    <a:pt x="407" y="80"/>
                    <a:pt x="405" y="85"/>
                    <a:pt x="398" y="85"/>
                  </a:cubicBezTo>
                  <a:cubicBezTo>
                    <a:pt x="392" y="85"/>
                    <a:pt x="384" y="80"/>
                    <a:pt x="378" y="79"/>
                  </a:cubicBezTo>
                  <a:cubicBezTo>
                    <a:pt x="370" y="78"/>
                    <a:pt x="367" y="79"/>
                    <a:pt x="359" y="76"/>
                  </a:cubicBezTo>
                  <a:cubicBezTo>
                    <a:pt x="355" y="74"/>
                    <a:pt x="346" y="72"/>
                    <a:pt x="340" y="70"/>
                  </a:cubicBezTo>
                  <a:cubicBezTo>
                    <a:pt x="342" y="56"/>
                    <a:pt x="336" y="53"/>
                    <a:pt x="325" y="57"/>
                  </a:cubicBezTo>
                  <a:cubicBezTo>
                    <a:pt x="321" y="34"/>
                    <a:pt x="314" y="0"/>
                    <a:pt x="285" y="2"/>
                  </a:cubicBezTo>
                  <a:cubicBezTo>
                    <a:pt x="275" y="3"/>
                    <a:pt x="222" y="22"/>
                    <a:pt x="237" y="36"/>
                  </a:cubicBezTo>
                  <a:cubicBezTo>
                    <a:pt x="216" y="26"/>
                    <a:pt x="188" y="61"/>
                    <a:pt x="194" y="70"/>
                  </a:cubicBezTo>
                  <a:cubicBezTo>
                    <a:pt x="188" y="68"/>
                    <a:pt x="180" y="70"/>
                    <a:pt x="180" y="77"/>
                  </a:cubicBezTo>
                  <a:cubicBezTo>
                    <a:pt x="172" y="77"/>
                    <a:pt x="162" y="77"/>
                    <a:pt x="153" y="77"/>
                  </a:cubicBezTo>
                  <a:cubicBezTo>
                    <a:pt x="156" y="60"/>
                    <a:pt x="139" y="66"/>
                    <a:pt x="134" y="58"/>
                  </a:cubicBezTo>
                  <a:cubicBezTo>
                    <a:pt x="129" y="50"/>
                    <a:pt x="137" y="39"/>
                    <a:pt x="126" y="34"/>
                  </a:cubicBezTo>
                  <a:cubicBezTo>
                    <a:pt x="116" y="30"/>
                    <a:pt x="104" y="39"/>
                    <a:pt x="103" y="48"/>
                  </a:cubicBezTo>
                  <a:cubicBezTo>
                    <a:pt x="100" y="37"/>
                    <a:pt x="92" y="33"/>
                    <a:pt x="83" y="41"/>
                  </a:cubicBezTo>
                  <a:cubicBezTo>
                    <a:pt x="74" y="47"/>
                    <a:pt x="75" y="60"/>
                    <a:pt x="71" y="66"/>
                  </a:cubicBezTo>
                  <a:cubicBezTo>
                    <a:pt x="68" y="73"/>
                    <a:pt x="70" y="74"/>
                    <a:pt x="60" y="76"/>
                  </a:cubicBezTo>
                  <a:cubicBezTo>
                    <a:pt x="55" y="77"/>
                    <a:pt x="48" y="68"/>
                    <a:pt x="46" y="78"/>
                  </a:cubicBezTo>
                  <a:cubicBezTo>
                    <a:pt x="40" y="73"/>
                    <a:pt x="33" y="76"/>
                    <a:pt x="27" y="78"/>
                  </a:cubicBezTo>
                  <a:cubicBezTo>
                    <a:pt x="29" y="62"/>
                    <a:pt x="8" y="57"/>
                    <a:pt x="3" y="70"/>
                  </a:cubicBezTo>
                  <a:cubicBezTo>
                    <a:pt x="0" y="79"/>
                    <a:pt x="12" y="89"/>
                    <a:pt x="3" y="99"/>
                  </a:cubicBezTo>
                  <a:cubicBezTo>
                    <a:pt x="628" y="117"/>
                    <a:pt x="628" y="117"/>
                    <a:pt x="628" y="117"/>
                  </a:cubicBezTo>
                  <a:cubicBezTo>
                    <a:pt x="641" y="118"/>
                    <a:pt x="657" y="104"/>
                    <a:pt x="639" y="101"/>
                  </a:cubicBezTo>
                  <a:close/>
                </a:path>
              </a:pathLst>
            </a:custGeom>
            <a:solidFill>
              <a:srgbClr val="CFDA5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AE031AC4-3B38-4648-99D0-DC2C0853B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3026" y="5624632"/>
              <a:ext cx="2784600" cy="883965"/>
            </a:xfrm>
            <a:custGeom>
              <a:avLst/>
              <a:gdLst>
                <a:gd name="T0" fmla="*/ 348 w 366"/>
                <a:gd name="T1" fmla="*/ 99 h 116"/>
                <a:gd name="T2" fmla="*/ 331 w 366"/>
                <a:gd name="T3" fmla="*/ 100 h 116"/>
                <a:gd name="T4" fmla="*/ 319 w 366"/>
                <a:gd name="T5" fmla="*/ 81 h 116"/>
                <a:gd name="T6" fmla="*/ 297 w 366"/>
                <a:gd name="T7" fmla="*/ 79 h 116"/>
                <a:gd name="T8" fmla="*/ 275 w 366"/>
                <a:gd name="T9" fmla="*/ 84 h 116"/>
                <a:gd name="T10" fmla="*/ 253 w 366"/>
                <a:gd name="T11" fmla="*/ 67 h 116"/>
                <a:gd name="T12" fmla="*/ 231 w 366"/>
                <a:gd name="T13" fmla="*/ 77 h 116"/>
                <a:gd name="T14" fmla="*/ 215 w 366"/>
                <a:gd name="T15" fmla="*/ 74 h 116"/>
                <a:gd name="T16" fmla="*/ 215 w 366"/>
                <a:gd name="T17" fmla="*/ 78 h 116"/>
                <a:gd name="T18" fmla="*/ 198 w 366"/>
                <a:gd name="T19" fmla="*/ 80 h 116"/>
                <a:gd name="T20" fmla="*/ 184 w 366"/>
                <a:gd name="T21" fmla="*/ 73 h 116"/>
                <a:gd name="T22" fmla="*/ 155 w 366"/>
                <a:gd name="T23" fmla="*/ 70 h 116"/>
                <a:gd name="T24" fmla="*/ 124 w 366"/>
                <a:gd name="T25" fmla="*/ 79 h 116"/>
                <a:gd name="T26" fmla="*/ 107 w 366"/>
                <a:gd name="T27" fmla="*/ 83 h 116"/>
                <a:gd name="T28" fmla="*/ 87 w 366"/>
                <a:gd name="T29" fmla="*/ 77 h 116"/>
                <a:gd name="T30" fmla="*/ 68 w 366"/>
                <a:gd name="T31" fmla="*/ 74 h 116"/>
                <a:gd name="T32" fmla="*/ 49 w 366"/>
                <a:gd name="T33" fmla="*/ 68 h 116"/>
                <a:gd name="T34" fmla="*/ 34 w 366"/>
                <a:gd name="T35" fmla="*/ 55 h 116"/>
                <a:gd name="T36" fmla="*/ 0 w 366"/>
                <a:gd name="T37" fmla="*/ 0 h 116"/>
                <a:gd name="T38" fmla="*/ 21 w 366"/>
                <a:gd name="T39" fmla="*/ 64 h 116"/>
                <a:gd name="T40" fmla="*/ 12 w 366"/>
                <a:gd name="T41" fmla="*/ 105 h 116"/>
                <a:gd name="T42" fmla="*/ 337 w 366"/>
                <a:gd name="T43" fmla="*/ 115 h 116"/>
                <a:gd name="T44" fmla="*/ 348 w 366"/>
                <a:gd name="T45" fmla="*/ 9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6" h="116">
                  <a:moveTo>
                    <a:pt x="348" y="99"/>
                  </a:moveTo>
                  <a:cubicBezTo>
                    <a:pt x="340" y="97"/>
                    <a:pt x="339" y="106"/>
                    <a:pt x="331" y="100"/>
                  </a:cubicBezTo>
                  <a:cubicBezTo>
                    <a:pt x="325" y="96"/>
                    <a:pt x="326" y="86"/>
                    <a:pt x="319" y="81"/>
                  </a:cubicBezTo>
                  <a:cubicBezTo>
                    <a:pt x="312" y="78"/>
                    <a:pt x="305" y="79"/>
                    <a:pt x="297" y="79"/>
                  </a:cubicBezTo>
                  <a:cubicBezTo>
                    <a:pt x="291" y="79"/>
                    <a:pt x="280" y="84"/>
                    <a:pt x="275" y="84"/>
                  </a:cubicBezTo>
                  <a:cubicBezTo>
                    <a:pt x="266" y="83"/>
                    <a:pt x="263" y="70"/>
                    <a:pt x="253" y="67"/>
                  </a:cubicBezTo>
                  <a:cubicBezTo>
                    <a:pt x="245" y="64"/>
                    <a:pt x="231" y="67"/>
                    <a:pt x="231" y="77"/>
                  </a:cubicBezTo>
                  <a:cubicBezTo>
                    <a:pt x="227" y="73"/>
                    <a:pt x="221" y="73"/>
                    <a:pt x="215" y="74"/>
                  </a:cubicBezTo>
                  <a:cubicBezTo>
                    <a:pt x="215" y="75"/>
                    <a:pt x="215" y="77"/>
                    <a:pt x="215" y="78"/>
                  </a:cubicBezTo>
                  <a:cubicBezTo>
                    <a:pt x="206" y="69"/>
                    <a:pt x="204" y="80"/>
                    <a:pt x="198" y="80"/>
                  </a:cubicBezTo>
                  <a:cubicBezTo>
                    <a:pt x="193" y="80"/>
                    <a:pt x="190" y="77"/>
                    <a:pt x="184" y="73"/>
                  </a:cubicBezTo>
                  <a:cubicBezTo>
                    <a:pt x="177" y="68"/>
                    <a:pt x="160" y="59"/>
                    <a:pt x="155" y="70"/>
                  </a:cubicBezTo>
                  <a:cubicBezTo>
                    <a:pt x="151" y="40"/>
                    <a:pt x="113" y="64"/>
                    <a:pt x="124" y="79"/>
                  </a:cubicBezTo>
                  <a:cubicBezTo>
                    <a:pt x="116" y="78"/>
                    <a:pt x="114" y="83"/>
                    <a:pt x="107" y="83"/>
                  </a:cubicBezTo>
                  <a:cubicBezTo>
                    <a:pt x="101" y="83"/>
                    <a:pt x="93" y="78"/>
                    <a:pt x="87" y="77"/>
                  </a:cubicBezTo>
                  <a:cubicBezTo>
                    <a:pt x="79" y="76"/>
                    <a:pt x="76" y="77"/>
                    <a:pt x="68" y="74"/>
                  </a:cubicBezTo>
                  <a:cubicBezTo>
                    <a:pt x="64" y="72"/>
                    <a:pt x="55" y="70"/>
                    <a:pt x="49" y="68"/>
                  </a:cubicBezTo>
                  <a:cubicBezTo>
                    <a:pt x="51" y="54"/>
                    <a:pt x="45" y="51"/>
                    <a:pt x="34" y="55"/>
                  </a:cubicBezTo>
                  <a:cubicBezTo>
                    <a:pt x="30" y="33"/>
                    <a:pt x="24" y="2"/>
                    <a:pt x="0" y="0"/>
                  </a:cubicBezTo>
                  <a:cubicBezTo>
                    <a:pt x="14" y="19"/>
                    <a:pt x="21" y="41"/>
                    <a:pt x="21" y="64"/>
                  </a:cubicBezTo>
                  <a:cubicBezTo>
                    <a:pt x="21" y="78"/>
                    <a:pt x="18" y="92"/>
                    <a:pt x="12" y="105"/>
                  </a:cubicBezTo>
                  <a:cubicBezTo>
                    <a:pt x="337" y="115"/>
                    <a:pt x="337" y="115"/>
                    <a:pt x="337" y="115"/>
                  </a:cubicBezTo>
                  <a:cubicBezTo>
                    <a:pt x="350" y="116"/>
                    <a:pt x="366" y="102"/>
                    <a:pt x="348" y="99"/>
                  </a:cubicBezTo>
                  <a:close/>
                </a:path>
              </a:pathLst>
            </a:custGeom>
            <a:solidFill>
              <a:srgbClr val="CFDA5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14" name="Freeform: Shape 1313">
            <a:extLst>
              <a:ext uri="{FF2B5EF4-FFF2-40B4-BE49-F238E27FC236}">
                <a16:creationId xmlns:a16="http://schemas.microsoft.com/office/drawing/2014/main" id="{8A244BB2-990B-48E4-94F7-85BBD306CADA}"/>
              </a:ext>
            </a:extLst>
          </p:cNvPr>
          <p:cNvSpPr>
            <a:spLocks/>
          </p:cNvSpPr>
          <p:nvPr/>
        </p:nvSpPr>
        <p:spPr bwMode="auto">
          <a:xfrm>
            <a:off x="0" y="6145251"/>
            <a:ext cx="12200489" cy="491556"/>
          </a:xfrm>
          <a:custGeom>
            <a:avLst/>
            <a:gdLst>
              <a:gd name="connsiteX0" fmla="*/ 0 w 12200489"/>
              <a:gd name="connsiteY0" fmla="*/ 0 h 491556"/>
              <a:gd name="connsiteX1" fmla="*/ 5398288 w 12200489"/>
              <a:gd name="connsiteY1" fmla="*/ 82188 h 491556"/>
              <a:gd name="connsiteX2" fmla="*/ 12200489 w 12200489"/>
              <a:gd name="connsiteY2" fmla="*/ 308779 h 491556"/>
              <a:gd name="connsiteX3" fmla="*/ 12200489 w 12200489"/>
              <a:gd name="connsiteY3" fmla="*/ 491556 h 491556"/>
              <a:gd name="connsiteX4" fmla="*/ 0 w 12200489"/>
              <a:gd name="connsiteY4" fmla="*/ 491556 h 491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0489" h="491556">
                <a:moveTo>
                  <a:pt x="0" y="0"/>
                </a:moveTo>
                <a:lnTo>
                  <a:pt x="5398288" y="82188"/>
                </a:lnTo>
                <a:lnTo>
                  <a:pt x="12200489" y="308779"/>
                </a:lnTo>
                <a:lnTo>
                  <a:pt x="12200489" y="491556"/>
                </a:lnTo>
                <a:lnTo>
                  <a:pt x="0" y="491556"/>
                </a:lnTo>
                <a:close/>
              </a:path>
            </a:pathLst>
          </a:custGeom>
          <a:solidFill>
            <a:srgbClr val="7A821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16" name="Freeform: Shape 1315">
            <a:extLst>
              <a:ext uri="{FF2B5EF4-FFF2-40B4-BE49-F238E27FC236}">
                <a16:creationId xmlns:a16="http://schemas.microsoft.com/office/drawing/2014/main" id="{B9EB6547-6A86-4D26-BB02-79D2B0B12249}"/>
              </a:ext>
            </a:extLst>
          </p:cNvPr>
          <p:cNvSpPr>
            <a:spLocks/>
          </p:cNvSpPr>
          <p:nvPr/>
        </p:nvSpPr>
        <p:spPr bwMode="auto">
          <a:xfrm>
            <a:off x="-2" y="6348898"/>
            <a:ext cx="12192001" cy="287907"/>
          </a:xfrm>
          <a:custGeom>
            <a:avLst/>
            <a:gdLst>
              <a:gd name="connsiteX0" fmla="*/ 5459020 w 12192001"/>
              <a:gd name="connsiteY0" fmla="*/ 0 h 287907"/>
              <a:gd name="connsiteX1" fmla="*/ 12192001 w 12192001"/>
              <a:gd name="connsiteY1" fmla="*/ 105308 h 287907"/>
              <a:gd name="connsiteX2" fmla="*/ 12192001 w 12192001"/>
              <a:gd name="connsiteY2" fmla="*/ 287907 h 287907"/>
              <a:gd name="connsiteX3" fmla="*/ 0 w 12192001"/>
              <a:gd name="connsiteY3" fmla="*/ 287907 h 287907"/>
              <a:gd name="connsiteX4" fmla="*/ 0 w 12192001"/>
              <a:gd name="connsiteY4" fmla="*/ 264881 h 287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1" h="287907">
                <a:moveTo>
                  <a:pt x="5459020" y="0"/>
                </a:moveTo>
                <a:lnTo>
                  <a:pt x="12192001" y="105308"/>
                </a:lnTo>
                <a:lnTo>
                  <a:pt x="12192001" y="287907"/>
                </a:lnTo>
                <a:lnTo>
                  <a:pt x="0" y="287907"/>
                </a:lnTo>
                <a:lnTo>
                  <a:pt x="0" y="264881"/>
                </a:lnTo>
                <a:close/>
              </a:path>
            </a:pathLst>
          </a:custGeom>
          <a:solidFill>
            <a:srgbClr val="5C621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312" name="Freeform: Shape 1311">
            <a:extLst>
              <a:ext uri="{FF2B5EF4-FFF2-40B4-BE49-F238E27FC236}">
                <a16:creationId xmlns:a16="http://schemas.microsoft.com/office/drawing/2014/main" id="{EC3F6BBE-0657-4FEF-8336-EA7292398A46}"/>
              </a:ext>
            </a:extLst>
          </p:cNvPr>
          <p:cNvSpPr>
            <a:spLocks/>
          </p:cNvSpPr>
          <p:nvPr/>
        </p:nvSpPr>
        <p:spPr bwMode="auto">
          <a:xfrm>
            <a:off x="0" y="6476441"/>
            <a:ext cx="12178748" cy="160364"/>
          </a:xfrm>
          <a:custGeom>
            <a:avLst/>
            <a:gdLst>
              <a:gd name="connsiteX0" fmla="*/ 0 w 12178748"/>
              <a:gd name="connsiteY0" fmla="*/ 0 h 160364"/>
              <a:gd name="connsiteX1" fmla="*/ 12178748 w 12178748"/>
              <a:gd name="connsiteY1" fmla="*/ 107628 h 160364"/>
              <a:gd name="connsiteX2" fmla="*/ 12178748 w 12178748"/>
              <a:gd name="connsiteY2" fmla="*/ 160364 h 160364"/>
              <a:gd name="connsiteX3" fmla="*/ 0 w 12178748"/>
              <a:gd name="connsiteY3" fmla="*/ 160364 h 160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8748" h="160364">
                <a:moveTo>
                  <a:pt x="0" y="0"/>
                </a:moveTo>
                <a:lnTo>
                  <a:pt x="12178748" y="107628"/>
                </a:lnTo>
                <a:lnTo>
                  <a:pt x="12178748" y="160364"/>
                </a:lnTo>
                <a:lnTo>
                  <a:pt x="0" y="160364"/>
                </a:lnTo>
                <a:close/>
              </a:path>
            </a:pathLst>
          </a:custGeom>
          <a:solidFill>
            <a:srgbClr val="47453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  <p:sp>
        <p:nvSpPr>
          <p:cNvPr id="1307" name="Freeform: Shape 1306">
            <a:extLst>
              <a:ext uri="{FF2B5EF4-FFF2-40B4-BE49-F238E27FC236}">
                <a16:creationId xmlns:a16="http://schemas.microsoft.com/office/drawing/2014/main" id="{23AA8E26-76EE-455D-A003-FC3022BDE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6606828"/>
            <a:ext cx="12192001" cy="251172"/>
          </a:xfrm>
          <a:custGeom>
            <a:avLst/>
            <a:gdLst>
              <a:gd name="connsiteX0" fmla="*/ 0 w 12192001"/>
              <a:gd name="connsiteY0" fmla="*/ 0 h 251172"/>
              <a:gd name="connsiteX1" fmla="*/ 12192001 w 12192001"/>
              <a:gd name="connsiteY1" fmla="*/ 0 h 251172"/>
              <a:gd name="connsiteX2" fmla="*/ 12192001 w 12192001"/>
              <a:gd name="connsiteY2" fmla="*/ 251172 h 251172"/>
              <a:gd name="connsiteX3" fmla="*/ 0 w 12192001"/>
              <a:gd name="connsiteY3" fmla="*/ 251172 h 251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251172">
                <a:moveTo>
                  <a:pt x="0" y="0"/>
                </a:moveTo>
                <a:lnTo>
                  <a:pt x="12192001" y="0"/>
                </a:lnTo>
                <a:lnTo>
                  <a:pt x="12192001" y="251172"/>
                </a:lnTo>
                <a:lnTo>
                  <a:pt x="0" y="251172"/>
                </a:lnTo>
                <a:close/>
              </a:path>
            </a:pathLst>
          </a:custGeom>
          <a:solidFill>
            <a:srgbClr val="EAB26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05" name="Freeform: Shape 1304">
            <a:extLst>
              <a:ext uri="{FF2B5EF4-FFF2-40B4-BE49-F238E27FC236}">
                <a16:creationId xmlns:a16="http://schemas.microsoft.com/office/drawing/2014/main" id="{96F84371-AA0C-4689-B9A1-5888E31C01B4}"/>
              </a:ext>
            </a:extLst>
          </p:cNvPr>
          <p:cNvSpPr>
            <a:spLocks/>
          </p:cNvSpPr>
          <p:nvPr/>
        </p:nvSpPr>
        <p:spPr bwMode="auto">
          <a:xfrm>
            <a:off x="-1" y="6639324"/>
            <a:ext cx="12118424" cy="218676"/>
          </a:xfrm>
          <a:custGeom>
            <a:avLst/>
            <a:gdLst>
              <a:gd name="connsiteX0" fmla="*/ 12118424 w 12118424"/>
              <a:gd name="connsiteY0" fmla="*/ 0 h 218676"/>
              <a:gd name="connsiteX1" fmla="*/ 12118424 w 12118424"/>
              <a:gd name="connsiteY1" fmla="*/ 218676 h 218676"/>
              <a:gd name="connsiteX2" fmla="*/ 0 w 12118424"/>
              <a:gd name="connsiteY2" fmla="*/ 218676 h 218676"/>
              <a:gd name="connsiteX3" fmla="*/ 0 w 12118424"/>
              <a:gd name="connsiteY3" fmla="*/ 26384 h 218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18424" h="218676">
                <a:moveTo>
                  <a:pt x="12118424" y="0"/>
                </a:moveTo>
                <a:lnTo>
                  <a:pt x="12118424" y="218676"/>
                </a:lnTo>
                <a:lnTo>
                  <a:pt x="0" y="218676"/>
                </a:lnTo>
                <a:lnTo>
                  <a:pt x="0" y="26384"/>
                </a:lnTo>
                <a:close/>
              </a:path>
            </a:pathLst>
          </a:custGeom>
          <a:solidFill>
            <a:srgbClr val="C16A5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10" name="Freeform: Shape 1309">
            <a:extLst>
              <a:ext uri="{FF2B5EF4-FFF2-40B4-BE49-F238E27FC236}">
                <a16:creationId xmlns:a16="http://schemas.microsoft.com/office/drawing/2014/main" id="{6D88AC35-0BC8-4776-B261-A01E38D686C5}"/>
              </a:ext>
            </a:extLst>
          </p:cNvPr>
          <p:cNvSpPr>
            <a:spLocks/>
          </p:cNvSpPr>
          <p:nvPr/>
        </p:nvSpPr>
        <p:spPr bwMode="auto">
          <a:xfrm>
            <a:off x="3320132" y="6626534"/>
            <a:ext cx="8871869" cy="231466"/>
          </a:xfrm>
          <a:custGeom>
            <a:avLst/>
            <a:gdLst>
              <a:gd name="connsiteX0" fmla="*/ 8871869 w 8871869"/>
              <a:gd name="connsiteY0" fmla="*/ 0 h 231466"/>
              <a:gd name="connsiteX1" fmla="*/ 8871869 w 8871869"/>
              <a:gd name="connsiteY1" fmla="*/ 231466 h 231466"/>
              <a:gd name="connsiteX2" fmla="*/ 0 w 8871869"/>
              <a:gd name="connsiteY2" fmla="*/ 231466 h 231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71869" h="231466">
                <a:moveTo>
                  <a:pt x="8871869" y="0"/>
                </a:moveTo>
                <a:lnTo>
                  <a:pt x="8871869" y="231466"/>
                </a:lnTo>
                <a:lnTo>
                  <a:pt x="0" y="231466"/>
                </a:lnTo>
                <a:close/>
              </a:path>
            </a:pathLst>
          </a:custGeom>
          <a:solidFill>
            <a:srgbClr val="773C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2525" name="Group 2524">
            <a:extLst>
              <a:ext uri="{FF2B5EF4-FFF2-40B4-BE49-F238E27FC236}">
                <a16:creationId xmlns:a16="http://schemas.microsoft.com/office/drawing/2014/main" id="{1C2BC3B8-54FD-4B44-8226-5D4AD8164F50}"/>
              </a:ext>
            </a:extLst>
          </p:cNvPr>
          <p:cNvGrpSpPr/>
          <p:nvPr/>
        </p:nvGrpSpPr>
        <p:grpSpPr>
          <a:xfrm>
            <a:off x="852080" y="807158"/>
            <a:ext cx="4737049" cy="895708"/>
            <a:chOff x="881108" y="1338618"/>
            <a:chExt cx="4737049" cy="895708"/>
          </a:xfrm>
        </p:grpSpPr>
        <p:sp>
          <p:nvSpPr>
            <p:cNvPr id="2516" name="TextBox 2515">
              <a:extLst>
                <a:ext uri="{FF2B5EF4-FFF2-40B4-BE49-F238E27FC236}">
                  <a16:creationId xmlns:a16="http://schemas.microsoft.com/office/drawing/2014/main" id="{2AB2BB36-5552-45C1-9E97-764740B659C3}"/>
                </a:ext>
              </a:extLst>
            </p:cNvPr>
            <p:cNvSpPr txBox="1"/>
            <p:nvPr/>
          </p:nvSpPr>
          <p:spPr>
            <a:xfrm>
              <a:off x="881108" y="1587995"/>
              <a:ext cx="47370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spcBef>
                  <a:spcPts val="200"/>
                </a:spcBef>
              </a:pPr>
              <a:r>
                <a:rPr lang="en-US" sz="3600" b="1" dirty="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Your Title Here</a:t>
              </a:r>
            </a:p>
          </p:txBody>
        </p:sp>
        <p:grpSp>
          <p:nvGrpSpPr>
            <p:cNvPr id="2523" name="Group 2522">
              <a:extLst>
                <a:ext uri="{FF2B5EF4-FFF2-40B4-BE49-F238E27FC236}">
                  <a16:creationId xmlns:a16="http://schemas.microsoft.com/office/drawing/2014/main" id="{68F19436-C3B2-47E0-927D-ADC77B4545B8}"/>
                </a:ext>
              </a:extLst>
            </p:cNvPr>
            <p:cNvGrpSpPr/>
            <p:nvPr/>
          </p:nvGrpSpPr>
          <p:grpSpPr>
            <a:xfrm>
              <a:off x="947784" y="1338618"/>
              <a:ext cx="663302" cy="122470"/>
              <a:chOff x="881109" y="865483"/>
              <a:chExt cx="852780" cy="157455"/>
            </a:xfrm>
            <a:solidFill>
              <a:schemeClr val="accent2"/>
            </a:solidFill>
          </p:grpSpPr>
          <p:sp>
            <p:nvSpPr>
              <p:cNvPr id="2522" name="Oval 2521">
                <a:extLst>
                  <a:ext uri="{FF2B5EF4-FFF2-40B4-BE49-F238E27FC236}">
                    <a16:creationId xmlns:a16="http://schemas.microsoft.com/office/drawing/2014/main" id="{0CB873FB-2ED6-4883-A05E-CB7BF89F709D}"/>
                  </a:ext>
                </a:extLst>
              </p:cNvPr>
              <p:cNvSpPr/>
              <p:nvPr/>
            </p:nvSpPr>
            <p:spPr>
              <a:xfrm>
                <a:off x="881109" y="865483"/>
                <a:ext cx="157455" cy="15745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8" name="Oval 797">
                <a:extLst>
                  <a:ext uri="{FF2B5EF4-FFF2-40B4-BE49-F238E27FC236}">
                    <a16:creationId xmlns:a16="http://schemas.microsoft.com/office/drawing/2014/main" id="{E551CC1D-C25B-43D0-9E81-8CC7A2DD23E0}"/>
                  </a:ext>
                </a:extLst>
              </p:cNvPr>
              <p:cNvSpPr/>
              <p:nvPr/>
            </p:nvSpPr>
            <p:spPr>
              <a:xfrm>
                <a:off x="1247822" y="865483"/>
                <a:ext cx="157455" cy="15745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9" name="Oval 798">
                <a:extLst>
                  <a:ext uri="{FF2B5EF4-FFF2-40B4-BE49-F238E27FC236}">
                    <a16:creationId xmlns:a16="http://schemas.microsoft.com/office/drawing/2014/main" id="{737C875D-ED85-4024-A94D-2DAF97823DC4}"/>
                  </a:ext>
                </a:extLst>
              </p:cNvPr>
              <p:cNvSpPr/>
              <p:nvPr/>
            </p:nvSpPr>
            <p:spPr>
              <a:xfrm>
                <a:off x="1576434" y="865483"/>
                <a:ext cx="157455" cy="15745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03" name="Rectangle 802">
            <a:extLst>
              <a:ext uri="{FF2B5EF4-FFF2-40B4-BE49-F238E27FC236}">
                <a16:creationId xmlns:a16="http://schemas.microsoft.com/office/drawing/2014/main" id="{4F6B1425-6ABE-47E5-87E4-F6B581EB1287}"/>
              </a:ext>
            </a:extLst>
          </p:cNvPr>
          <p:cNvSpPr/>
          <p:nvPr/>
        </p:nvSpPr>
        <p:spPr>
          <a:xfrm>
            <a:off x="938145" y="1861840"/>
            <a:ext cx="3998854" cy="12468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labore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dolore </a:t>
            </a:r>
            <a:b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magna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2526" name="Rectangle: Rounded Corners 2525">
            <a:extLst>
              <a:ext uri="{FF2B5EF4-FFF2-40B4-BE49-F238E27FC236}">
                <a16:creationId xmlns:a16="http://schemas.microsoft.com/office/drawing/2014/main" id="{11C9064C-7AC8-442E-8C8A-47812686B734}"/>
              </a:ext>
            </a:extLst>
          </p:cNvPr>
          <p:cNvSpPr/>
          <p:nvPr/>
        </p:nvSpPr>
        <p:spPr>
          <a:xfrm>
            <a:off x="918756" y="3332380"/>
            <a:ext cx="1579954" cy="3961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Visit Us</a:t>
            </a:r>
          </a:p>
        </p:txBody>
      </p:sp>
      <p:sp>
        <p:nvSpPr>
          <p:cNvPr id="806" name="Freeform 35">
            <a:extLst>
              <a:ext uri="{FF2B5EF4-FFF2-40B4-BE49-F238E27FC236}">
                <a16:creationId xmlns:a16="http://schemas.microsoft.com/office/drawing/2014/main" id="{FFCC3001-23E2-491A-9EFE-22BFA072640A}"/>
              </a:ext>
            </a:extLst>
          </p:cNvPr>
          <p:cNvSpPr>
            <a:spLocks noEditPoints="1"/>
          </p:cNvSpPr>
          <p:nvPr/>
        </p:nvSpPr>
        <p:spPr bwMode="auto">
          <a:xfrm>
            <a:off x="2152623" y="3390109"/>
            <a:ext cx="279412" cy="280642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5 w 96"/>
              <a:gd name="T11" fmla="*/ 52 h 96"/>
              <a:gd name="T12" fmla="*/ 53 w 96"/>
              <a:gd name="T13" fmla="*/ 76 h 96"/>
              <a:gd name="T14" fmla="*/ 48 w 96"/>
              <a:gd name="T15" fmla="*/ 77 h 96"/>
              <a:gd name="T16" fmla="*/ 44 w 96"/>
              <a:gd name="T17" fmla="*/ 76 h 96"/>
              <a:gd name="T18" fmla="*/ 43 w 96"/>
              <a:gd name="T19" fmla="*/ 75 h 96"/>
              <a:gd name="T20" fmla="*/ 43 w 96"/>
              <a:gd name="T21" fmla="*/ 66 h 96"/>
              <a:gd name="T22" fmla="*/ 52 w 96"/>
              <a:gd name="T23" fmla="*/ 56 h 96"/>
              <a:gd name="T24" fmla="*/ 22 w 96"/>
              <a:gd name="T25" fmla="*/ 56 h 96"/>
              <a:gd name="T26" fmla="*/ 16 w 96"/>
              <a:gd name="T27" fmla="*/ 50 h 96"/>
              <a:gd name="T28" fmla="*/ 16 w 96"/>
              <a:gd name="T29" fmla="*/ 46 h 96"/>
              <a:gd name="T30" fmla="*/ 22 w 96"/>
              <a:gd name="T31" fmla="*/ 40 h 96"/>
              <a:gd name="T32" fmla="*/ 52 w 96"/>
              <a:gd name="T33" fmla="*/ 40 h 96"/>
              <a:gd name="T34" fmla="*/ 42 w 96"/>
              <a:gd name="T35" fmla="*/ 30 h 96"/>
              <a:gd name="T36" fmla="*/ 43 w 96"/>
              <a:gd name="T37" fmla="*/ 22 h 96"/>
              <a:gd name="T38" fmla="*/ 44 w 96"/>
              <a:gd name="T39" fmla="*/ 20 h 96"/>
              <a:gd name="T40" fmla="*/ 52 w 96"/>
              <a:gd name="T41" fmla="*/ 20 h 96"/>
              <a:gd name="T42" fmla="*/ 75 w 96"/>
              <a:gd name="T43" fmla="*/ 44 h 96"/>
              <a:gd name="T44" fmla="*/ 75 w 96"/>
              <a:gd name="T45" fmla="*/ 5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5" y="96"/>
                  <a:pt x="96" y="74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75" y="52"/>
                </a:moveTo>
                <a:cubicBezTo>
                  <a:pt x="53" y="76"/>
                  <a:pt x="53" y="76"/>
                  <a:pt x="53" y="76"/>
                </a:cubicBezTo>
                <a:cubicBezTo>
                  <a:pt x="52" y="77"/>
                  <a:pt x="50" y="77"/>
                  <a:pt x="48" y="77"/>
                </a:cubicBezTo>
                <a:cubicBezTo>
                  <a:pt x="47" y="77"/>
                  <a:pt x="45" y="77"/>
                  <a:pt x="44" y="76"/>
                </a:cubicBezTo>
                <a:cubicBezTo>
                  <a:pt x="43" y="75"/>
                  <a:pt x="43" y="75"/>
                  <a:pt x="43" y="75"/>
                </a:cubicBezTo>
                <a:cubicBezTo>
                  <a:pt x="41" y="72"/>
                  <a:pt x="41" y="68"/>
                  <a:pt x="43" y="66"/>
                </a:cubicBezTo>
                <a:cubicBezTo>
                  <a:pt x="52" y="56"/>
                  <a:pt x="52" y="56"/>
                  <a:pt x="52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19" y="56"/>
                  <a:pt x="16" y="53"/>
                  <a:pt x="16" y="50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3"/>
                  <a:pt x="19" y="40"/>
                  <a:pt x="2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42" y="30"/>
                  <a:pt x="42" y="30"/>
                  <a:pt x="42" y="30"/>
                </a:cubicBezTo>
                <a:cubicBezTo>
                  <a:pt x="40" y="28"/>
                  <a:pt x="40" y="24"/>
                  <a:pt x="43" y="22"/>
                </a:cubicBezTo>
                <a:cubicBezTo>
                  <a:pt x="44" y="20"/>
                  <a:pt x="44" y="20"/>
                  <a:pt x="44" y="20"/>
                </a:cubicBezTo>
                <a:cubicBezTo>
                  <a:pt x="46" y="18"/>
                  <a:pt x="50" y="18"/>
                  <a:pt x="52" y="20"/>
                </a:cubicBezTo>
                <a:cubicBezTo>
                  <a:pt x="75" y="44"/>
                  <a:pt x="75" y="44"/>
                  <a:pt x="75" y="44"/>
                </a:cubicBezTo>
                <a:cubicBezTo>
                  <a:pt x="77" y="46"/>
                  <a:pt x="77" y="50"/>
                  <a:pt x="75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693A5BCB-9B9B-4C49-AA21-DBE95734015E}"/>
              </a:ext>
            </a:extLst>
          </p:cNvPr>
          <p:cNvSpPr>
            <a:spLocks/>
          </p:cNvSpPr>
          <p:nvPr/>
        </p:nvSpPr>
        <p:spPr bwMode="auto">
          <a:xfrm>
            <a:off x="6057901" y="1790700"/>
            <a:ext cx="5572125" cy="1001713"/>
          </a:xfrm>
          <a:custGeom>
            <a:avLst/>
            <a:gdLst>
              <a:gd name="T0" fmla="*/ 1601 w 1601"/>
              <a:gd name="T1" fmla="*/ 0 h 288"/>
              <a:gd name="T2" fmla="*/ 796 w 1601"/>
              <a:gd name="T3" fmla="*/ 170 h 288"/>
              <a:gd name="T4" fmla="*/ 0 w 1601"/>
              <a:gd name="T5" fmla="*/ 8 h 288"/>
              <a:gd name="T6" fmla="*/ 0 w 1601"/>
              <a:gd name="T7" fmla="*/ 37 h 288"/>
              <a:gd name="T8" fmla="*/ 1601 w 1601"/>
              <a:gd name="T9" fmla="*/ 37 h 288"/>
              <a:gd name="T10" fmla="*/ 1601 w 1601"/>
              <a:gd name="T11" fmla="*/ 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01" h="288">
                <a:moveTo>
                  <a:pt x="1601" y="0"/>
                </a:moveTo>
                <a:cubicBezTo>
                  <a:pt x="1266" y="102"/>
                  <a:pt x="1068" y="170"/>
                  <a:pt x="796" y="170"/>
                </a:cubicBezTo>
                <a:cubicBezTo>
                  <a:pt x="509" y="170"/>
                  <a:pt x="343" y="105"/>
                  <a:pt x="0" y="8"/>
                </a:cubicBezTo>
                <a:cubicBezTo>
                  <a:pt x="0" y="37"/>
                  <a:pt x="0" y="37"/>
                  <a:pt x="0" y="37"/>
                </a:cubicBezTo>
                <a:cubicBezTo>
                  <a:pt x="633" y="259"/>
                  <a:pt x="1005" y="288"/>
                  <a:pt x="1601" y="37"/>
                </a:cubicBezTo>
                <a:lnTo>
                  <a:pt x="1601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B2392B1-C842-4EFE-BE5F-880661C653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0338" y="2471738"/>
            <a:ext cx="136525" cy="8636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0CCA6A6-0C8F-44FE-8304-DD50EBC20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1063" y="2471738"/>
            <a:ext cx="133350" cy="8636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1FEA6959-2011-43F9-BCBA-B139EB142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0338" y="2471738"/>
            <a:ext cx="136525" cy="48418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FE93746E-4ABC-43BD-A1A9-13B50FD97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1063" y="2471738"/>
            <a:ext cx="133350" cy="48418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9E958B69-CE4D-430B-9528-CF3B133A0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7251" y="2471738"/>
            <a:ext cx="134938" cy="863600"/>
          </a:xfrm>
          <a:prstGeom prst="rect">
            <a:avLst/>
          </a:prstGeom>
          <a:solidFill>
            <a:srgbClr val="B23E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E564B22C-0FEA-43BA-B570-4FE328A2C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2563" y="2471738"/>
            <a:ext cx="134938" cy="863600"/>
          </a:xfrm>
          <a:prstGeom prst="rect">
            <a:avLst/>
          </a:prstGeom>
          <a:solidFill>
            <a:srgbClr val="B23E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12365A21-15B7-43EB-83CF-DA15B973C420}"/>
              </a:ext>
            </a:extLst>
          </p:cNvPr>
          <p:cNvSpPr>
            <a:spLocks/>
          </p:cNvSpPr>
          <p:nvPr/>
        </p:nvSpPr>
        <p:spPr bwMode="auto">
          <a:xfrm>
            <a:off x="10009188" y="3195638"/>
            <a:ext cx="249238" cy="3190875"/>
          </a:xfrm>
          <a:custGeom>
            <a:avLst/>
            <a:gdLst>
              <a:gd name="T0" fmla="*/ 0 w 157"/>
              <a:gd name="T1" fmla="*/ 0 h 2010"/>
              <a:gd name="T2" fmla="*/ 157 w 157"/>
              <a:gd name="T3" fmla="*/ 0 h 2010"/>
              <a:gd name="T4" fmla="*/ 92 w 157"/>
              <a:gd name="T5" fmla="*/ 2010 h 2010"/>
              <a:gd name="T6" fmla="*/ 28 w 157"/>
              <a:gd name="T7" fmla="*/ 2010 h 2010"/>
              <a:gd name="T8" fmla="*/ 0 w 157"/>
              <a:gd name="T9" fmla="*/ 0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7" h="2010">
                <a:moveTo>
                  <a:pt x="0" y="0"/>
                </a:moveTo>
                <a:lnTo>
                  <a:pt x="157" y="0"/>
                </a:lnTo>
                <a:lnTo>
                  <a:pt x="92" y="2010"/>
                </a:lnTo>
                <a:lnTo>
                  <a:pt x="28" y="20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B46B67DF-528B-4069-BE29-0E04343EE837}"/>
              </a:ext>
            </a:extLst>
          </p:cNvPr>
          <p:cNvSpPr>
            <a:spLocks/>
          </p:cNvSpPr>
          <p:nvPr/>
        </p:nvSpPr>
        <p:spPr bwMode="auto">
          <a:xfrm>
            <a:off x="9998076" y="3303588"/>
            <a:ext cx="271463" cy="230188"/>
          </a:xfrm>
          <a:custGeom>
            <a:avLst/>
            <a:gdLst>
              <a:gd name="T0" fmla="*/ 171 w 171"/>
              <a:gd name="T1" fmla="*/ 0 h 145"/>
              <a:gd name="T2" fmla="*/ 0 w 171"/>
              <a:gd name="T3" fmla="*/ 20 h 145"/>
              <a:gd name="T4" fmla="*/ 4 w 171"/>
              <a:gd name="T5" fmla="*/ 145 h 145"/>
              <a:gd name="T6" fmla="*/ 160 w 171"/>
              <a:gd name="T7" fmla="*/ 145 h 145"/>
              <a:gd name="T8" fmla="*/ 171 w 171"/>
              <a:gd name="T9" fmla="*/ 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1" h="145">
                <a:moveTo>
                  <a:pt x="171" y="0"/>
                </a:moveTo>
                <a:lnTo>
                  <a:pt x="0" y="20"/>
                </a:lnTo>
                <a:lnTo>
                  <a:pt x="4" y="145"/>
                </a:lnTo>
                <a:lnTo>
                  <a:pt x="160" y="145"/>
                </a:lnTo>
                <a:lnTo>
                  <a:pt x="171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4">
            <a:extLst>
              <a:ext uri="{FF2B5EF4-FFF2-40B4-BE49-F238E27FC236}">
                <a16:creationId xmlns:a16="http://schemas.microsoft.com/office/drawing/2014/main" id="{9D1A5961-D3E5-446D-A24D-657F3C44C8FB}"/>
              </a:ext>
            </a:extLst>
          </p:cNvPr>
          <p:cNvSpPr>
            <a:spLocks/>
          </p:cNvSpPr>
          <p:nvPr/>
        </p:nvSpPr>
        <p:spPr bwMode="auto">
          <a:xfrm>
            <a:off x="7473951" y="3195638"/>
            <a:ext cx="250825" cy="3190875"/>
          </a:xfrm>
          <a:custGeom>
            <a:avLst/>
            <a:gdLst>
              <a:gd name="T0" fmla="*/ 0 w 158"/>
              <a:gd name="T1" fmla="*/ 0 h 2010"/>
              <a:gd name="T2" fmla="*/ 158 w 158"/>
              <a:gd name="T3" fmla="*/ 0 h 2010"/>
              <a:gd name="T4" fmla="*/ 92 w 158"/>
              <a:gd name="T5" fmla="*/ 2010 h 2010"/>
              <a:gd name="T6" fmla="*/ 29 w 158"/>
              <a:gd name="T7" fmla="*/ 2010 h 2010"/>
              <a:gd name="T8" fmla="*/ 0 w 158"/>
              <a:gd name="T9" fmla="*/ 0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8" h="2010">
                <a:moveTo>
                  <a:pt x="0" y="0"/>
                </a:moveTo>
                <a:lnTo>
                  <a:pt x="158" y="0"/>
                </a:lnTo>
                <a:lnTo>
                  <a:pt x="92" y="2010"/>
                </a:lnTo>
                <a:lnTo>
                  <a:pt x="29" y="20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5">
            <a:extLst>
              <a:ext uri="{FF2B5EF4-FFF2-40B4-BE49-F238E27FC236}">
                <a16:creationId xmlns:a16="http://schemas.microsoft.com/office/drawing/2014/main" id="{911BBA2C-5621-46BC-AB92-2B9957A39892}"/>
              </a:ext>
            </a:extLst>
          </p:cNvPr>
          <p:cNvSpPr>
            <a:spLocks/>
          </p:cNvSpPr>
          <p:nvPr/>
        </p:nvSpPr>
        <p:spPr bwMode="auto">
          <a:xfrm>
            <a:off x="7464426" y="3303588"/>
            <a:ext cx="274638" cy="230188"/>
          </a:xfrm>
          <a:custGeom>
            <a:avLst/>
            <a:gdLst>
              <a:gd name="T0" fmla="*/ 173 w 173"/>
              <a:gd name="T1" fmla="*/ 0 h 145"/>
              <a:gd name="T2" fmla="*/ 0 w 173"/>
              <a:gd name="T3" fmla="*/ 20 h 145"/>
              <a:gd name="T4" fmla="*/ 4 w 173"/>
              <a:gd name="T5" fmla="*/ 145 h 145"/>
              <a:gd name="T6" fmla="*/ 162 w 173"/>
              <a:gd name="T7" fmla="*/ 145 h 145"/>
              <a:gd name="T8" fmla="*/ 173 w 173"/>
              <a:gd name="T9" fmla="*/ 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3" h="145">
                <a:moveTo>
                  <a:pt x="173" y="0"/>
                </a:moveTo>
                <a:lnTo>
                  <a:pt x="0" y="20"/>
                </a:lnTo>
                <a:lnTo>
                  <a:pt x="4" y="145"/>
                </a:lnTo>
                <a:lnTo>
                  <a:pt x="162" y="145"/>
                </a:lnTo>
                <a:lnTo>
                  <a:pt x="173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52F15118-008B-4A6C-9260-EFB833B6E58A}"/>
              </a:ext>
            </a:extLst>
          </p:cNvPr>
          <p:cNvSpPr>
            <a:spLocks/>
          </p:cNvSpPr>
          <p:nvPr/>
        </p:nvSpPr>
        <p:spPr bwMode="auto">
          <a:xfrm>
            <a:off x="10036176" y="5767388"/>
            <a:ext cx="139700" cy="169863"/>
          </a:xfrm>
          <a:custGeom>
            <a:avLst/>
            <a:gdLst>
              <a:gd name="T0" fmla="*/ 88 w 88"/>
              <a:gd name="T1" fmla="*/ 0 h 107"/>
              <a:gd name="T2" fmla="*/ 0 w 88"/>
              <a:gd name="T3" fmla="*/ 0 h 107"/>
              <a:gd name="T4" fmla="*/ 4 w 88"/>
              <a:gd name="T5" fmla="*/ 107 h 107"/>
              <a:gd name="T6" fmla="*/ 86 w 88"/>
              <a:gd name="T7" fmla="*/ 107 h 107"/>
              <a:gd name="T8" fmla="*/ 88 w 88"/>
              <a:gd name="T9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107">
                <a:moveTo>
                  <a:pt x="88" y="0"/>
                </a:moveTo>
                <a:lnTo>
                  <a:pt x="0" y="0"/>
                </a:lnTo>
                <a:lnTo>
                  <a:pt x="4" y="107"/>
                </a:lnTo>
                <a:lnTo>
                  <a:pt x="86" y="107"/>
                </a:lnTo>
                <a:lnTo>
                  <a:pt x="88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7">
            <a:extLst>
              <a:ext uri="{FF2B5EF4-FFF2-40B4-BE49-F238E27FC236}">
                <a16:creationId xmlns:a16="http://schemas.microsoft.com/office/drawing/2014/main" id="{061ADC24-8011-4603-82A5-8C2BA66DDC67}"/>
              </a:ext>
            </a:extLst>
          </p:cNvPr>
          <p:cNvSpPr>
            <a:spLocks/>
          </p:cNvSpPr>
          <p:nvPr/>
        </p:nvSpPr>
        <p:spPr bwMode="auto">
          <a:xfrm>
            <a:off x="10047288" y="6249988"/>
            <a:ext cx="117475" cy="136525"/>
          </a:xfrm>
          <a:custGeom>
            <a:avLst/>
            <a:gdLst>
              <a:gd name="T0" fmla="*/ 74 w 74"/>
              <a:gd name="T1" fmla="*/ 0 h 86"/>
              <a:gd name="T2" fmla="*/ 0 w 74"/>
              <a:gd name="T3" fmla="*/ 0 h 86"/>
              <a:gd name="T4" fmla="*/ 0 w 74"/>
              <a:gd name="T5" fmla="*/ 86 h 86"/>
              <a:gd name="T6" fmla="*/ 70 w 74"/>
              <a:gd name="T7" fmla="*/ 86 h 86"/>
              <a:gd name="T8" fmla="*/ 74 w 74"/>
              <a:gd name="T9" fmla="*/ 0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" h="86">
                <a:moveTo>
                  <a:pt x="74" y="0"/>
                </a:moveTo>
                <a:lnTo>
                  <a:pt x="0" y="0"/>
                </a:lnTo>
                <a:lnTo>
                  <a:pt x="0" y="86"/>
                </a:lnTo>
                <a:lnTo>
                  <a:pt x="70" y="86"/>
                </a:lnTo>
                <a:lnTo>
                  <a:pt x="7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8">
            <a:extLst>
              <a:ext uri="{FF2B5EF4-FFF2-40B4-BE49-F238E27FC236}">
                <a16:creationId xmlns:a16="http://schemas.microsoft.com/office/drawing/2014/main" id="{B9B43C63-AF16-4BB7-98DE-323A6BF14035}"/>
              </a:ext>
            </a:extLst>
          </p:cNvPr>
          <p:cNvSpPr>
            <a:spLocks/>
          </p:cNvSpPr>
          <p:nvPr/>
        </p:nvSpPr>
        <p:spPr bwMode="auto">
          <a:xfrm>
            <a:off x="7505701" y="5767388"/>
            <a:ext cx="142875" cy="169863"/>
          </a:xfrm>
          <a:custGeom>
            <a:avLst/>
            <a:gdLst>
              <a:gd name="T0" fmla="*/ 90 w 90"/>
              <a:gd name="T1" fmla="*/ 0 h 107"/>
              <a:gd name="T2" fmla="*/ 0 w 90"/>
              <a:gd name="T3" fmla="*/ 0 h 107"/>
              <a:gd name="T4" fmla="*/ 0 w 90"/>
              <a:gd name="T5" fmla="*/ 107 h 107"/>
              <a:gd name="T6" fmla="*/ 86 w 90"/>
              <a:gd name="T7" fmla="*/ 107 h 107"/>
              <a:gd name="T8" fmla="*/ 90 w 90"/>
              <a:gd name="T9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107">
                <a:moveTo>
                  <a:pt x="90" y="0"/>
                </a:moveTo>
                <a:lnTo>
                  <a:pt x="0" y="0"/>
                </a:lnTo>
                <a:lnTo>
                  <a:pt x="0" y="107"/>
                </a:lnTo>
                <a:lnTo>
                  <a:pt x="86" y="107"/>
                </a:lnTo>
                <a:lnTo>
                  <a:pt x="9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9">
            <a:extLst>
              <a:ext uri="{FF2B5EF4-FFF2-40B4-BE49-F238E27FC236}">
                <a16:creationId xmlns:a16="http://schemas.microsoft.com/office/drawing/2014/main" id="{A125D4BF-D10F-4723-9CDE-757758D0B0AF}"/>
              </a:ext>
            </a:extLst>
          </p:cNvPr>
          <p:cNvSpPr>
            <a:spLocks/>
          </p:cNvSpPr>
          <p:nvPr/>
        </p:nvSpPr>
        <p:spPr bwMode="auto">
          <a:xfrm>
            <a:off x="7508876" y="6176963"/>
            <a:ext cx="122238" cy="98425"/>
          </a:xfrm>
          <a:custGeom>
            <a:avLst/>
            <a:gdLst>
              <a:gd name="T0" fmla="*/ 77 w 77"/>
              <a:gd name="T1" fmla="*/ 0 h 62"/>
              <a:gd name="T2" fmla="*/ 0 w 77"/>
              <a:gd name="T3" fmla="*/ 0 h 62"/>
              <a:gd name="T4" fmla="*/ 0 w 77"/>
              <a:gd name="T5" fmla="*/ 62 h 62"/>
              <a:gd name="T6" fmla="*/ 73 w 77"/>
              <a:gd name="T7" fmla="*/ 62 h 62"/>
              <a:gd name="T8" fmla="*/ 77 w 77"/>
              <a:gd name="T9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" h="62">
                <a:moveTo>
                  <a:pt x="77" y="0"/>
                </a:moveTo>
                <a:lnTo>
                  <a:pt x="0" y="0"/>
                </a:lnTo>
                <a:lnTo>
                  <a:pt x="0" y="62"/>
                </a:lnTo>
                <a:lnTo>
                  <a:pt x="73" y="62"/>
                </a:lnTo>
                <a:lnTo>
                  <a:pt x="7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20">
            <a:extLst>
              <a:ext uri="{FF2B5EF4-FFF2-40B4-BE49-F238E27FC236}">
                <a16:creationId xmlns:a16="http://schemas.microsoft.com/office/drawing/2014/main" id="{6A3386CF-FC48-4A65-B02B-6C601DC1CB0F}"/>
              </a:ext>
            </a:extLst>
          </p:cNvPr>
          <p:cNvSpPr>
            <a:spLocks/>
          </p:cNvSpPr>
          <p:nvPr/>
        </p:nvSpPr>
        <p:spPr bwMode="auto">
          <a:xfrm>
            <a:off x="7512051" y="6249988"/>
            <a:ext cx="119063" cy="136525"/>
          </a:xfrm>
          <a:custGeom>
            <a:avLst/>
            <a:gdLst>
              <a:gd name="T0" fmla="*/ 75 w 75"/>
              <a:gd name="T1" fmla="*/ 0 h 86"/>
              <a:gd name="T2" fmla="*/ 0 w 75"/>
              <a:gd name="T3" fmla="*/ 0 h 86"/>
              <a:gd name="T4" fmla="*/ 0 w 75"/>
              <a:gd name="T5" fmla="*/ 86 h 86"/>
              <a:gd name="T6" fmla="*/ 71 w 75"/>
              <a:gd name="T7" fmla="*/ 86 h 86"/>
              <a:gd name="T8" fmla="*/ 75 w 75"/>
              <a:gd name="T9" fmla="*/ 0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" h="86">
                <a:moveTo>
                  <a:pt x="75" y="0"/>
                </a:moveTo>
                <a:lnTo>
                  <a:pt x="0" y="0"/>
                </a:lnTo>
                <a:lnTo>
                  <a:pt x="0" y="86"/>
                </a:lnTo>
                <a:lnTo>
                  <a:pt x="71" y="8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21">
            <a:extLst>
              <a:ext uri="{FF2B5EF4-FFF2-40B4-BE49-F238E27FC236}">
                <a16:creationId xmlns:a16="http://schemas.microsoft.com/office/drawing/2014/main" id="{189DB93B-8541-4CAF-BB68-038934B9CB73}"/>
              </a:ext>
            </a:extLst>
          </p:cNvPr>
          <p:cNvSpPr>
            <a:spLocks/>
          </p:cNvSpPr>
          <p:nvPr/>
        </p:nvSpPr>
        <p:spPr bwMode="auto">
          <a:xfrm>
            <a:off x="7210426" y="3262313"/>
            <a:ext cx="3263900" cy="155575"/>
          </a:xfrm>
          <a:custGeom>
            <a:avLst/>
            <a:gdLst>
              <a:gd name="T0" fmla="*/ 2056 w 2056"/>
              <a:gd name="T1" fmla="*/ 0 h 98"/>
              <a:gd name="T2" fmla="*/ 0 w 2056"/>
              <a:gd name="T3" fmla="*/ 0 h 98"/>
              <a:gd name="T4" fmla="*/ 0 w 2056"/>
              <a:gd name="T5" fmla="*/ 98 h 98"/>
              <a:gd name="T6" fmla="*/ 1030 w 2056"/>
              <a:gd name="T7" fmla="*/ 83 h 98"/>
              <a:gd name="T8" fmla="*/ 2056 w 2056"/>
              <a:gd name="T9" fmla="*/ 98 h 98"/>
              <a:gd name="T10" fmla="*/ 2056 w 2056"/>
              <a:gd name="T11" fmla="*/ 0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56" h="98">
                <a:moveTo>
                  <a:pt x="2056" y="0"/>
                </a:moveTo>
                <a:lnTo>
                  <a:pt x="0" y="0"/>
                </a:lnTo>
                <a:lnTo>
                  <a:pt x="0" y="98"/>
                </a:lnTo>
                <a:lnTo>
                  <a:pt x="1030" y="83"/>
                </a:lnTo>
                <a:lnTo>
                  <a:pt x="2056" y="98"/>
                </a:lnTo>
                <a:lnTo>
                  <a:pt x="205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22">
            <a:extLst>
              <a:ext uri="{FF2B5EF4-FFF2-40B4-BE49-F238E27FC236}">
                <a16:creationId xmlns:a16="http://schemas.microsoft.com/office/drawing/2014/main" id="{C3F0C986-3504-4C44-9131-CF41AC856F58}"/>
              </a:ext>
            </a:extLst>
          </p:cNvPr>
          <p:cNvSpPr>
            <a:spLocks/>
          </p:cNvSpPr>
          <p:nvPr/>
        </p:nvSpPr>
        <p:spPr bwMode="auto">
          <a:xfrm>
            <a:off x="6796088" y="2239963"/>
            <a:ext cx="4092575" cy="657225"/>
          </a:xfrm>
          <a:custGeom>
            <a:avLst/>
            <a:gdLst>
              <a:gd name="T0" fmla="*/ 1176 w 1176"/>
              <a:gd name="T1" fmla="*/ 0 h 189"/>
              <a:gd name="T2" fmla="*/ 0 w 1176"/>
              <a:gd name="T3" fmla="*/ 0 h 189"/>
              <a:gd name="T4" fmla="*/ 0 w 1176"/>
              <a:gd name="T5" fmla="*/ 110 h 189"/>
              <a:gd name="T6" fmla="*/ 1176 w 1176"/>
              <a:gd name="T7" fmla="*/ 110 h 189"/>
              <a:gd name="T8" fmla="*/ 1176 w 1176"/>
              <a:gd name="T9" fmla="*/ 0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6" h="189">
                <a:moveTo>
                  <a:pt x="1176" y="0"/>
                </a:moveTo>
                <a:cubicBezTo>
                  <a:pt x="734" y="164"/>
                  <a:pt x="457" y="153"/>
                  <a:pt x="0" y="0"/>
                </a:cubicBezTo>
                <a:cubicBezTo>
                  <a:pt x="0" y="110"/>
                  <a:pt x="0" y="110"/>
                  <a:pt x="0" y="110"/>
                </a:cubicBezTo>
                <a:cubicBezTo>
                  <a:pt x="465" y="180"/>
                  <a:pt x="738" y="189"/>
                  <a:pt x="1176" y="110"/>
                </a:cubicBezTo>
                <a:lnTo>
                  <a:pt x="1176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23">
            <a:extLst>
              <a:ext uri="{FF2B5EF4-FFF2-40B4-BE49-F238E27FC236}">
                <a16:creationId xmlns:a16="http://schemas.microsoft.com/office/drawing/2014/main" id="{E0C657B0-D238-4053-8056-C036ACC33D8A}"/>
              </a:ext>
            </a:extLst>
          </p:cNvPr>
          <p:cNvSpPr>
            <a:spLocks/>
          </p:cNvSpPr>
          <p:nvPr/>
        </p:nvSpPr>
        <p:spPr bwMode="auto">
          <a:xfrm>
            <a:off x="6162676" y="1895475"/>
            <a:ext cx="5359400" cy="963613"/>
          </a:xfrm>
          <a:custGeom>
            <a:avLst/>
            <a:gdLst>
              <a:gd name="T0" fmla="*/ 1540 w 1540"/>
              <a:gd name="T1" fmla="*/ 0 h 277"/>
              <a:gd name="T2" fmla="*/ 0 w 1540"/>
              <a:gd name="T3" fmla="*/ 0 h 277"/>
              <a:gd name="T4" fmla="*/ 0 w 1540"/>
              <a:gd name="T5" fmla="*/ 132 h 277"/>
              <a:gd name="T6" fmla="*/ 1540 w 1540"/>
              <a:gd name="T7" fmla="*/ 132 h 277"/>
              <a:gd name="T8" fmla="*/ 1540 w 1540"/>
              <a:gd name="T9" fmla="*/ 0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0" h="277">
                <a:moveTo>
                  <a:pt x="1540" y="0"/>
                </a:moveTo>
                <a:cubicBezTo>
                  <a:pt x="842" y="218"/>
                  <a:pt x="698" y="207"/>
                  <a:pt x="0" y="0"/>
                </a:cubicBezTo>
                <a:cubicBezTo>
                  <a:pt x="0" y="132"/>
                  <a:pt x="0" y="132"/>
                  <a:pt x="0" y="132"/>
                </a:cubicBezTo>
                <a:cubicBezTo>
                  <a:pt x="609" y="260"/>
                  <a:pt x="967" y="277"/>
                  <a:pt x="1540" y="132"/>
                </a:cubicBezTo>
                <a:lnTo>
                  <a:pt x="154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24">
            <a:extLst>
              <a:ext uri="{FF2B5EF4-FFF2-40B4-BE49-F238E27FC236}">
                <a16:creationId xmlns:a16="http://schemas.microsoft.com/office/drawing/2014/main" id="{FE313C5A-517C-43A5-8E51-032A1548EAB8}"/>
              </a:ext>
            </a:extLst>
          </p:cNvPr>
          <p:cNvSpPr>
            <a:spLocks/>
          </p:cNvSpPr>
          <p:nvPr/>
        </p:nvSpPr>
        <p:spPr bwMode="auto">
          <a:xfrm>
            <a:off x="6162676" y="1895475"/>
            <a:ext cx="5359400" cy="762000"/>
          </a:xfrm>
          <a:custGeom>
            <a:avLst/>
            <a:gdLst>
              <a:gd name="T0" fmla="*/ 1540 w 1540"/>
              <a:gd name="T1" fmla="*/ 40 h 219"/>
              <a:gd name="T2" fmla="*/ 1540 w 1540"/>
              <a:gd name="T3" fmla="*/ 0 h 219"/>
              <a:gd name="T4" fmla="*/ 0 w 1540"/>
              <a:gd name="T5" fmla="*/ 0 h 219"/>
              <a:gd name="T6" fmla="*/ 0 w 1540"/>
              <a:gd name="T7" fmla="*/ 54 h 219"/>
              <a:gd name="T8" fmla="*/ 774 w 1540"/>
              <a:gd name="T9" fmla="*/ 216 h 219"/>
              <a:gd name="T10" fmla="*/ 1540 w 1540"/>
              <a:gd name="T11" fmla="*/ 4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40" h="219">
                <a:moveTo>
                  <a:pt x="1540" y="40"/>
                </a:moveTo>
                <a:cubicBezTo>
                  <a:pt x="1540" y="0"/>
                  <a:pt x="1540" y="0"/>
                  <a:pt x="1540" y="0"/>
                </a:cubicBezTo>
                <a:cubicBezTo>
                  <a:pt x="842" y="218"/>
                  <a:pt x="698" y="207"/>
                  <a:pt x="0" y="0"/>
                </a:cubicBezTo>
                <a:cubicBezTo>
                  <a:pt x="0" y="54"/>
                  <a:pt x="0" y="54"/>
                  <a:pt x="0" y="54"/>
                </a:cubicBezTo>
                <a:cubicBezTo>
                  <a:pt x="336" y="151"/>
                  <a:pt x="555" y="219"/>
                  <a:pt x="774" y="216"/>
                </a:cubicBezTo>
                <a:cubicBezTo>
                  <a:pt x="991" y="213"/>
                  <a:pt x="1208" y="141"/>
                  <a:pt x="1540" y="4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25">
            <a:extLst>
              <a:ext uri="{FF2B5EF4-FFF2-40B4-BE49-F238E27FC236}">
                <a16:creationId xmlns:a16="http://schemas.microsoft.com/office/drawing/2014/main" id="{72DD10FE-95FE-48B8-9B46-512BB4FDEB26}"/>
              </a:ext>
            </a:extLst>
          </p:cNvPr>
          <p:cNvSpPr>
            <a:spLocks/>
          </p:cNvSpPr>
          <p:nvPr/>
        </p:nvSpPr>
        <p:spPr bwMode="auto">
          <a:xfrm>
            <a:off x="6162676" y="1998663"/>
            <a:ext cx="5359400" cy="658813"/>
          </a:xfrm>
          <a:custGeom>
            <a:avLst/>
            <a:gdLst>
              <a:gd name="T0" fmla="*/ 0 w 1540"/>
              <a:gd name="T1" fmla="*/ 7 h 189"/>
              <a:gd name="T2" fmla="*/ 0 w 1540"/>
              <a:gd name="T3" fmla="*/ 24 h 189"/>
              <a:gd name="T4" fmla="*/ 774 w 1540"/>
              <a:gd name="T5" fmla="*/ 186 h 189"/>
              <a:gd name="T6" fmla="*/ 1540 w 1540"/>
              <a:gd name="T7" fmla="*/ 10 h 189"/>
              <a:gd name="T8" fmla="*/ 1540 w 1540"/>
              <a:gd name="T9" fmla="*/ 0 h 189"/>
              <a:gd name="T10" fmla="*/ 777 w 1540"/>
              <a:gd name="T11" fmla="*/ 180 h 189"/>
              <a:gd name="T12" fmla="*/ 0 w 1540"/>
              <a:gd name="T13" fmla="*/ 7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40" h="189">
                <a:moveTo>
                  <a:pt x="0" y="7"/>
                </a:moveTo>
                <a:cubicBezTo>
                  <a:pt x="0" y="24"/>
                  <a:pt x="0" y="24"/>
                  <a:pt x="0" y="24"/>
                </a:cubicBezTo>
                <a:cubicBezTo>
                  <a:pt x="336" y="121"/>
                  <a:pt x="555" y="189"/>
                  <a:pt x="774" y="186"/>
                </a:cubicBezTo>
                <a:cubicBezTo>
                  <a:pt x="991" y="183"/>
                  <a:pt x="1208" y="111"/>
                  <a:pt x="1540" y="10"/>
                </a:cubicBezTo>
                <a:cubicBezTo>
                  <a:pt x="1540" y="0"/>
                  <a:pt x="1540" y="0"/>
                  <a:pt x="1540" y="0"/>
                </a:cubicBezTo>
                <a:cubicBezTo>
                  <a:pt x="1208" y="101"/>
                  <a:pt x="993" y="177"/>
                  <a:pt x="777" y="180"/>
                </a:cubicBezTo>
                <a:cubicBezTo>
                  <a:pt x="557" y="183"/>
                  <a:pt x="336" y="104"/>
                  <a:pt x="0" y="7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6">
            <a:extLst>
              <a:ext uri="{FF2B5EF4-FFF2-40B4-BE49-F238E27FC236}">
                <a16:creationId xmlns:a16="http://schemas.microsoft.com/office/drawing/2014/main" id="{3DAA5BCA-99D0-451E-88AC-E5A461C03195}"/>
              </a:ext>
            </a:extLst>
          </p:cNvPr>
          <p:cNvSpPr>
            <a:spLocks/>
          </p:cNvSpPr>
          <p:nvPr/>
        </p:nvSpPr>
        <p:spPr bwMode="auto">
          <a:xfrm>
            <a:off x="6162676" y="2089150"/>
            <a:ext cx="5359400" cy="769938"/>
          </a:xfrm>
          <a:custGeom>
            <a:avLst/>
            <a:gdLst>
              <a:gd name="T0" fmla="*/ 780 w 1540"/>
              <a:gd name="T1" fmla="*/ 170 h 221"/>
              <a:gd name="T2" fmla="*/ 0 w 1540"/>
              <a:gd name="T3" fmla="*/ 15 h 221"/>
              <a:gd name="T4" fmla="*/ 0 w 1540"/>
              <a:gd name="T5" fmla="*/ 76 h 221"/>
              <a:gd name="T6" fmla="*/ 1540 w 1540"/>
              <a:gd name="T7" fmla="*/ 76 h 221"/>
              <a:gd name="T8" fmla="*/ 1540 w 1540"/>
              <a:gd name="T9" fmla="*/ 0 h 221"/>
              <a:gd name="T10" fmla="*/ 780 w 1540"/>
              <a:gd name="T11" fmla="*/ 17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40" h="221">
                <a:moveTo>
                  <a:pt x="780" y="170"/>
                </a:moveTo>
                <a:cubicBezTo>
                  <a:pt x="451" y="170"/>
                  <a:pt x="142" y="88"/>
                  <a:pt x="0" y="15"/>
                </a:cubicBezTo>
                <a:cubicBezTo>
                  <a:pt x="0" y="76"/>
                  <a:pt x="0" y="76"/>
                  <a:pt x="0" y="76"/>
                </a:cubicBezTo>
                <a:cubicBezTo>
                  <a:pt x="609" y="204"/>
                  <a:pt x="967" y="221"/>
                  <a:pt x="1540" y="76"/>
                </a:cubicBezTo>
                <a:cubicBezTo>
                  <a:pt x="1540" y="0"/>
                  <a:pt x="1540" y="0"/>
                  <a:pt x="1540" y="0"/>
                </a:cubicBezTo>
                <a:cubicBezTo>
                  <a:pt x="1409" y="82"/>
                  <a:pt x="1131" y="170"/>
                  <a:pt x="780" y="17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Rectangle 27">
            <a:extLst>
              <a:ext uri="{FF2B5EF4-FFF2-40B4-BE49-F238E27FC236}">
                <a16:creationId xmlns:a16="http://schemas.microsoft.com/office/drawing/2014/main" id="{77B47DBB-9432-4E7D-90FB-385725034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4088" y="2778125"/>
            <a:ext cx="546100" cy="546100"/>
          </a:xfrm>
          <a:prstGeom prst="rect">
            <a:avLst/>
          </a:prstGeom>
          <a:solidFill>
            <a:srgbClr val="59191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Rectangle 28">
            <a:extLst>
              <a:ext uri="{FF2B5EF4-FFF2-40B4-BE49-F238E27FC236}">
                <a16:creationId xmlns:a16="http://schemas.microsoft.com/office/drawing/2014/main" id="{4147BCD6-F1C3-4F73-BBC6-3CE44FFD2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2188" y="2806700"/>
            <a:ext cx="469900" cy="482600"/>
          </a:xfrm>
          <a:prstGeom prst="rect">
            <a:avLst/>
          </a:prstGeom>
          <a:solidFill>
            <a:srgbClr val="7723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29">
            <a:extLst>
              <a:ext uri="{FF2B5EF4-FFF2-40B4-BE49-F238E27FC236}">
                <a16:creationId xmlns:a16="http://schemas.microsoft.com/office/drawing/2014/main" id="{BDC72893-5490-4201-ACDE-D608024A7F3D}"/>
              </a:ext>
            </a:extLst>
          </p:cNvPr>
          <p:cNvSpPr>
            <a:spLocks/>
          </p:cNvSpPr>
          <p:nvPr/>
        </p:nvSpPr>
        <p:spPr bwMode="auto">
          <a:xfrm>
            <a:off x="8574088" y="2778125"/>
            <a:ext cx="546100" cy="192088"/>
          </a:xfrm>
          <a:custGeom>
            <a:avLst/>
            <a:gdLst>
              <a:gd name="T0" fmla="*/ 85 w 157"/>
              <a:gd name="T1" fmla="*/ 49 h 55"/>
              <a:gd name="T2" fmla="*/ 157 w 157"/>
              <a:gd name="T3" fmla="*/ 53 h 55"/>
              <a:gd name="T4" fmla="*/ 157 w 157"/>
              <a:gd name="T5" fmla="*/ 0 h 55"/>
              <a:gd name="T6" fmla="*/ 0 w 157"/>
              <a:gd name="T7" fmla="*/ 0 h 55"/>
              <a:gd name="T8" fmla="*/ 0 w 157"/>
              <a:gd name="T9" fmla="*/ 55 h 55"/>
              <a:gd name="T10" fmla="*/ 85 w 157"/>
              <a:gd name="T11" fmla="*/ 49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7" h="55">
                <a:moveTo>
                  <a:pt x="85" y="49"/>
                </a:moveTo>
                <a:cubicBezTo>
                  <a:pt x="110" y="49"/>
                  <a:pt x="134" y="50"/>
                  <a:pt x="157" y="53"/>
                </a:cubicBezTo>
                <a:cubicBezTo>
                  <a:pt x="157" y="0"/>
                  <a:pt x="157" y="0"/>
                  <a:pt x="15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55"/>
                  <a:pt x="0" y="55"/>
                  <a:pt x="0" y="55"/>
                </a:cubicBezTo>
                <a:cubicBezTo>
                  <a:pt x="27" y="51"/>
                  <a:pt x="55" y="49"/>
                  <a:pt x="85" y="49"/>
                </a:cubicBezTo>
                <a:close/>
              </a:path>
            </a:pathLst>
          </a:custGeom>
          <a:solidFill>
            <a:srgbClr val="59191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Rectangle 30">
            <a:extLst>
              <a:ext uri="{FF2B5EF4-FFF2-40B4-BE49-F238E27FC236}">
                <a16:creationId xmlns:a16="http://schemas.microsoft.com/office/drawing/2014/main" id="{5E879AB7-E1D3-4ED4-B1D7-729FEDCF5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6926" y="5745163"/>
            <a:ext cx="769938" cy="8731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Rectangle 31">
            <a:extLst>
              <a:ext uri="{FF2B5EF4-FFF2-40B4-BE49-F238E27FC236}">
                <a16:creationId xmlns:a16="http://schemas.microsoft.com/office/drawing/2014/main" id="{DCF44531-6064-4D45-B6A9-62049B974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6926" y="6205538"/>
            <a:ext cx="769938" cy="857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32">
            <a:extLst>
              <a:ext uri="{FF2B5EF4-FFF2-40B4-BE49-F238E27FC236}">
                <a16:creationId xmlns:a16="http://schemas.microsoft.com/office/drawing/2014/main" id="{D66F469C-A8A7-4E79-BF94-286036C9CF00}"/>
              </a:ext>
            </a:extLst>
          </p:cNvPr>
          <p:cNvSpPr>
            <a:spLocks/>
          </p:cNvSpPr>
          <p:nvPr/>
        </p:nvSpPr>
        <p:spPr bwMode="auto">
          <a:xfrm>
            <a:off x="7205663" y="5745163"/>
            <a:ext cx="112713" cy="87313"/>
          </a:xfrm>
          <a:custGeom>
            <a:avLst/>
            <a:gdLst>
              <a:gd name="T0" fmla="*/ 71 w 71"/>
              <a:gd name="T1" fmla="*/ 0 h 55"/>
              <a:gd name="T2" fmla="*/ 0 w 71"/>
              <a:gd name="T3" fmla="*/ 0 h 55"/>
              <a:gd name="T4" fmla="*/ 0 w 71"/>
              <a:gd name="T5" fmla="*/ 55 h 55"/>
              <a:gd name="T6" fmla="*/ 64 w 71"/>
              <a:gd name="T7" fmla="*/ 55 h 55"/>
              <a:gd name="T8" fmla="*/ 71 w 71"/>
              <a:gd name="T9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" h="55">
                <a:moveTo>
                  <a:pt x="71" y="0"/>
                </a:moveTo>
                <a:lnTo>
                  <a:pt x="0" y="0"/>
                </a:lnTo>
                <a:lnTo>
                  <a:pt x="0" y="55"/>
                </a:lnTo>
                <a:lnTo>
                  <a:pt x="64" y="55"/>
                </a:lnTo>
                <a:lnTo>
                  <a:pt x="71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33">
            <a:extLst>
              <a:ext uri="{FF2B5EF4-FFF2-40B4-BE49-F238E27FC236}">
                <a16:creationId xmlns:a16="http://schemas.microsoft.com/office/drawing/2014/main" id="{1E0AEB87-447D-4512-AB44-3BB2290C5EA5}"/>
              </a:ext>
            </a:extLst>
          </p:cNvPr>
          <p:cNvSpPr>
            <a:spLocks/>
          </p:cNvSpPr>
          <p:nvPr/>
        </p:nvSpPr>
        <p:spPr bwMode="auto">
          <a:xfrm>
            <a:off x="7205663" y="6205538"/>
            <a:ext cx="112713" cy="85725"/>
          </a:xfrm>
          <a:custGeom>
            <a:avLst/>
            <a:gdLst>
              <a:gd name="T0" fmla="*/ 71 w 71"/>
              <a:gd name="T1" fmla="*/ 0 h 54"/>
              <a:gd name="T2" fmla="*/ 0 w 71"/>
              <a:gd name="T3" fmla="*/ 0 h 54"/>
              <a:gd name="T4" fmla="*/ 0 w 71"/>
              <a:gd name="T5" fmla="*/ 54 h 54"/>
              <a:gd name="T6" fmla="*/ 64 w 71"/>
              <a:gd name="T7" fmla="*/ 54 h 54"/>
              <a:gd name="T8" fmla="*/ 71 w 71"/>
              <a:gd name="T9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" h="54">
                <a:moveTo>
                  <a:pt x="71" y="0"/>
                </a:moveTo>
                <a:lnTo>
                  <a:pt x="0" y="0"/>
                </a:lnTo>
                <a:lnTo>
                  <a:pt x="0" y="54"/>
                </a:lnTo>
                <a:lnTo>
                  <a:pt x="64" y="54"/>
                </a:lnTo>
                <a:lnTo>
                  <a:pt x="71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34">
            <a:extLst>
              <a:ext uri="{FF2B5EF4-FFF2-40B4-BE49-F238E27FC236}">
                <a16:creationId xmlns:a16="http://schemas.microsoft.com/office/drawing/2014/main" id="{7617FD33-9DA6-4688-84DB-ED72D9349ACD}"/>
              </a:ext>
            </a:extLst>
          </p:cNvPr>
          <p:cNvSpPr>
            <a:spLocks/>
          </p:cNvSpPr>
          <p:nvPr/>
        </p:nvSpPr>
        <p:spPr bwMode="auto">
          <a:xfrm>
            <a:off x="7808913" y="5745163"/>
            <a:ext cx="107950" cy="87313"/>
          </a:xfrm>
          <a:custGeom>
            <a:avLst/>
            <a:gdLst>
              <a:gd name="T0" fmla="*/ 0 w 68"/>
              <a:gd name="T1" fmla="*/ 0 h 55"/>
              <a:gd name="T2" fmla="*/ 68 w 68"/>
              <a:gd name="T3" fmla="*/ 0 h 55"/>
              <a:gd name="T4" fmla="*/ 68 w 68"/>
              <a:gd name="T5" fmla="*/ 55 h 55"/>
              <a:gd name="T6" fmla="*/ 4 w 68"/>
              <a:gd name="T7" fmla="*/ 55 h 55"/>
              <a:gd name="T8" fmla="*/ 0 w 68"/>
              <a:gd name="T9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55">
                <a:moveTo>
                  <a:pt x="0" y="0"/>
                </a:moveTo>
                <a:lnTo>
                  <a:pt x="68" y="0"/>
                </a:lnTo>
                <a:lnTo>
                  <a:pt x="68" y="55"/>
                </a:lnTo>
                <a:lnTo>
                  <a:pt x="4" y="5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35">
            <a:extLst>
              <a:ext uri="{FF2B5EF4-FFF2-40B4-BE49-F238E27FC236}">
                <a16:creationId xmlns:a16="http://schemas.microsoft.com/office/drawing/2014/main" id="{2E918545-2744-41F2-AE28-9D358B0EEA5B}"/>
              </a:ext>
            </a:extLst>
          </p:cNvPr>
          <p:cNvSpPr>
            <a:spLocks/>
          </p:cNvSpPr>
          <p:nvPr/>
        </p:nvSpPr>
        <p:spPr bwMode="auto">
          <a:xfrm>
            <a:off x="7808913" y="6205538"/>
            <a:ext cx="107950" cy="85725"/>
          </a:xfrm>
          <a:custGeom>
            <a:avLst/>
            <a:gdLst>
              <a:gd name="T0" fmla="*/ 0 w 68"/>
              <a:gd name="T1" fmla="*/ 0 h 54"/>
              <a:gd name="T2" fmla="*/ 68 w 68"/>
              <a:gd name="T3" fmla="*/ 0 h 54"/>
              <a:gd name="T4" fmla="*/ 68 w 68"/>
              <a:gd name="T5" fmla="*/ 54 h 54"/>
              <a:gd name="T6" fmla="*/ 4 w 68"/>
              <a:gd name="T7" fmla="*/ 54 h 54"/>
              <a:gd name="T8" fmla="*/ 0 w 68"/>
              <a:gd name="T9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54">
                <a:moveTo>
                  <a:pt x="0" y="0"/>
                </a:moveTo>
                <a:lnTo>
                  <a:pt x="68" y="0"/>
                </a:lnTo>
                <a:lnTo>
                  <a:pt x="68" y="54"/>
                </a:lnTo>
                <a:lnTo>
                  <a:pt x="4" y="5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36">
            <a:extLst>
              <a:ext uri="{FF2B5EF4-FFF2-40B4-BE49-F238E27FC236}">
                <a16:creationId xmlns:a16="http://schemas.microsoft.com/office/drawing/2014/main" id="{64398001-35AA-46EB-966A-89CE6A680C49}"/>
              </a:ext>
            </a:extLst>
          </p:cNvPr>
          <p:cNvSpPr>
            <a:spLocks/>
          </p:cNvSpPr>
          <p:nvPr/>
        </p:nvSpPr>
        <p:spPr bwMode="auto">
          <a:xfrm>
            <a:off x="7080251" y="5610225"/>
            <a:ext cx="198438" cy="782638"/>
          </a:xfrm>
          <a:custGeom>
            <a:avLst/>
            <a:gdLst>
              <a:gd name="T0" fmla="*/ 125 w 125"/>
              <a:gd name="T1" fmla="*/ 0 h 493"/>
              <a:gd name="T2" fmla="*/ 0 w 125"/>
              <a:gd name="T3" fmla="*/ 0 h 493"/>
              <a:gd name="T4" fmla="*/ 33 w 125"/>
              <a:gd name="T5" fmla="*/ 493 h 493"/>
              <a:gd name="T6" fmla="*/ 104 w 125"/>
              <a:gd name="T7" fmla="*/ 493 h 493"/>
              <a:gd name="T8" fmla="*/ 125 w 125"/>
              <a:gd name="T9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5" h="493">
                <a:moveTo>
                  <a:pt x="125" y="0"/>
                </a:moveTo>
                <a:lnTo>
                  <a:pt x="0" y="0"/>
                </a:lnTo>
                <a:lnTo>
                  <a:pt x="33" y="493"/>
                </a:lnTo>
                <a:lnTo>
                  <a:pt x="104" y="493"/>
                </a:lnTo>
                <a:lnTo>
                  <a:pt x="1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12" name="Freeform 37">
            <a:extLst>
              <a:ext uri="{FF2B5EF4-FFF2-40B4-BE49-F238E27FC236}">
                <a16:creationId xmlns:a16="http://schemas.microsoft.com/office/drawing/2014/main" id="{01197049-266E-47E5-8B41-11B6AC38E631}"/>
              </a:ext>
            </a:extLst>
          </p:cNvPr>
          <p:cNvSpPr>
            <a:spLocks/>
          </p:cNvSpPr>
          <p:nvPr/>
        </p:nvSpPr>
        <p:spPr bwMode="auto">
          <a:xfrm>
            <a:off x="7847013" y="5630863"/>
            <a:ext cx="169863" cy="779463"/>
          </a:xfrm>
          <a:custGeom>
            <a:avLst/>
            <a:gdLst>
              <a:gd name="T0" fmla="*/ 0 w 107"/>
              <a:gd name="T1" fmla="*/ 0 h 491"/>
              <a:gd name="T2" fmla="*/ 107 w 107"/>
              <a:gd name="T3" fmla="*/ 0 h 491"/>
              <a:gd name="T4" fmla="*/ 85 w 107"/>
              <a:gd name="T5" fmla="*/ 491 h 491"/>
              <a:gd name="T6" fmla="*/ 20 w 107"/>
              <a:gd name="T7" fmla="*/ 491 h 491"/>
              <a:gd name="T8" fmla="*/ 0 w 107"/>
              <a:gd name="T9" fmla="*/ 0 h 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7" h="491">
                <a:moveTo>
                  <a:pt x="0" y="0"/>
                </a:moveTo>
                <a:lnTo>
                  <a:pt x="107" y="0"/>
                </a:lnTo>
                <a:lnTo>
                  <a:pt x="85" y="491"/>
                </a:lnTo>
                <a:lnTo>
                  <a:pt x="20" y="4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13" name="Freeform 38">
            <a:extLst>
              <a:ext uri="{FF2B5EF4-FFF2-40B4-BE49-F238E27FC236}">
                <a16:creationId xmlns:a16="http://schemas.microsoft.com/office/drawing/2014/main" id="{1D463E92-64A1-40AA-9B74-8332BBDDADFF}"/>
              </a:ext>
            </a:extLst>
          </p:cNvPr>
          <p:cNvSpPr>
            <a:spLocks/>
          </p:cNvSpPr>
          <p:nvPr/>
        </p:nvSpPr>
        <p:spPr bwMode="auto">
          <a:xfrm>
            <a:off x="7077076" y="5592763"/>
            <a:ext cx="201613" cy="58738"/>
          </a:xfrm>
          <a:custGeom>
            <a:avLst/>
            <a:gdLst>
              <a:gd name="T0" fmla="*/ 127 w 127"/>
              <a:gd name="T1" fmla="*/ 0 h 37"/>
              <a:gd name="T2" fmla="*/ 0 w 127"/>
              <a:gd name="T3" fmla="*/ 0 h 37"/>
              <a:gd name="T4" fmla="*/ 5 w 127"/>
              <a:gd name="T5" fmla="*/ 37 h 37"/>
              <a:gd name="T6" fmla="*/ 127 w 127"/>
              <a:gd name="T7" fmla="*/ 37 h 37"/>
              <a:gd name="T8" fmla="*/ 127 w 127"/>
              <a:gd name="T9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7" h="37">
                <a:moveTo>
                  <a:pt x="127" y="0"/>
                </a:moveTo>
                <a:lnTo>
                  <a:pt x="0" y="0"/>
                </a:lnTo>
                <a:lnTo>
                  <a:pt x="5" y="37"/>
                </a:lnTo>
                <a:lnTo>
                  <a:pt x="127" y="37"/>
                </a:lnTo>
                <a:lnTo>
                  <a:pt x="12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14" name="Rectangle 39">
            <a:extLst>
              <a:ext uri="{FF2B5EF4-FFF2-40B4-BE49-F238E27FC236}">
                <a16:creationId xmlns:a16="http://schemas.microsoft.com/office/drawing/2014/main" id="{D79B457B-095B-46C4-90B4-4F7B2DB0D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3263" y="5589588"/>
            <a:ext cx="257175" cy="2698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15" name="Freeform 40">
            <a:extLst>
              <a:ext uri="{FF2B5EF4-FFF2-40B4-BE49-F238E27FC236}">
                <a16:creationId xmlns:a16="http://schemas.microsoft.com/office/drawing/2014/main" id="{8CE33618-F28F-41BF-9D5E-7678D345A321}"/>
              </a:ext>
            </a:extLst>
          </p:cNvPr>
          <p:cNvSpPr>
            <a:spLocks/>
          </p:cNvSpPr>
          <p:nvPr/>
        </p:nvSpPr>
        <p:spPr bwMode="auto">
          <a:xfrm>
            <a:off x="7018338" y="5548313"/>
            <a:ext cx="317500" cy="47625"/>
          </a:xfrm>
          <a:custGeom>
            <a:avLst/>
            <a:gdLst>
              <a:gd name="T0" fmla="*/ 200 w 200"/>
              <a:gd name="T1" fmla="*/ 21 h 30"/>
              <a:gd name="T2" fmla="*/ 99 w 200"/>
              <a:gd name="T3" fmla="*/ 0 h 30"/>
              <a:gd name="T4" fmla="*/ 0 w 200"/>
              <a:gd name="T5" fmla="*/ 21 h 30"/>
              <a:gd name="T6" fmla="*/ 0 w 200"/>
              <a:gd name="T7" fmla="*/ 30 h 30"/>
              <a:gd name="T8" fmla="*/ 200 w 200"/>
              <a:gd name="T9" fmla="*/ 30 h 30"/>
              <a:gd name="T10" fmla="*/ 200 w 200"/>
              <a:gd name="T11" fmla="*/ 21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0" h="30">
                <a:moveTo>
                  <a:pt x="200" y="21"/>
                </a:moveTo>
                <a:lnTo>
                  <a:pt x="99" y="0"/>
                </a:lnTo>
                <a:lnTo>
                  <a:pt x="0" y="21"/>
                </a:lnTo>
                <a:lnTo>
                  <a:pt x="0" y="30"/>
                </a:lnTo>
                <a:lnTo>
                  <a:pt x="200" y="30"/>
                </a:lnTo>
                <a:lnTo>
                  <a:pt x="200" y="21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17" name="Freeform 41">
            <a:extLst>
              <a:ext uri="{FF2B5EF4-FFF2-40B4-BE49-F238E27FC236}">
                <a16:creationId xmlns:a16="http://schemas.microsoft.com/office/drawing/2014/main" id="{9C6EEC98-1C28-4CB9-961F-96ABF7EED299}"/>
              </a:ext>
            </a:extLst>
          </p:cNvPr>
          <p:cNvSpPr>
            <a:spLocks/>
          </p:cNvSpPr>
          <p:nvPr/>
        </p:nvSpPr>
        <p:spPr bwMode="auto">
          <a:xfrm>
            <a:off x="7835901" y="5592763"/>
            <a:ext cx="188913" cy="58738"/>
          </a:xfrm>
          <a:custGeom>
            <a:avLst/>
            <a:gdLst>
              <a:gd name="T0" fmla="*/ 119 w 119"/>
              <a:gd name="T1" fmla="*/ 0 h 37"/>
              <a:gd name="T2" fmla="*/ 0 w 119"/>
              <a:gd name="T3" fmla="*/ 0 h 37"/>
              <a:gd name="T4" fmla="*/ 5 w 119"/>
              <a:gd name="T5" fmla="*/ 37 h 37"/>
              <a:gd name="T6" fmla="*/ 119 w 119"/>
              <a:gd name="T7" fmla="*/ 37 h 37"/>
              <a:gd name="T8" fmla="*/ 119 w 119"/>
              <a:gd name="T9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9" h="37">
                <a:moveTo>
                  <a:pt x="119" y="0"/>
                </a:moveTo>
                <a:lnTo>
                  <a:pt x="0" y="0"/>
                </a:lnTo>
                <a:lnTo>
                  <a:pt x="5" y="37"/>
                </a:lnTo>
                <a:lnTo>
                  <a:pt x="119" y="37"/>
                </a:lnTo>
                <a:lnTo>
                  <a:pt x="119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18" name="Rectangle 42">
            <a:extLst>
              <a:ext uri="{FF2B5EF4-FFF2-40B4-BE49-F238E27FC236}">
                <a16:creationId xmlns:a16="http://schemas.microsoft.com/office/drawing/2014/main" id="{79185919-0CA6-448E-9D42-488B5B1411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5263" y="5589588"/>
            <a:ext cx="236538" cy="2698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19" name="Freeform 43">
            <a:extLst>
              <a:ext uri="{FF2B5EF4-FFF2-40B4-BE49-F238E27FC236}">
                <a16:creationId xmlns:a16="http://schemas.microsoft.com/office/drawing/2014/main" id="{05ED3F17-8B23-4F78-A378-055E0D5A4E84}"/>
              </a:ext>
            </a:extLst>
          </p:cNvPr>
          <p:cNvSpPr>
            <a:spLocks/>
          </p:cNvSpPr>
          <p:nvPr/>
        </p:nvSpPr>
        <p:spPr bwMode="auto">
          <a:xfrm>
            <a:off x="7780338" y="5548313"/>
            <a:ext cx="296863" cy="47625"/>
          </a:xfrm>
          <a:custGeom>
            <a:avLst/>
            <a:gdLst>
              <a:gd name="T0" fmla="*/ 187 w 187"/>
              <a:gd name="T1" fmla="*/ 21 h 30"/>
              <a:gd name="T2" fmla="*/ 94 w 187"/>
              <a:gd name="T3" fmla="*/ 0 h 30"/>
              <a:gd name="T4" fmla="*/ 0 w 187"/>
              <a:gd name="T5" fmla="*/ 21 h 30"/>
              <a:gd name="T6" fmla="*/ 0 w 187"/>
              <a:gd name="T7" fmla="*/ 30 h 30"/>
              <a:gd name="T8" fmla="*/ 187 w 187"/>
              <a:gd name="T9" fmla="*/ 30 h 30"/>
              <a:gd name="T10" fmla="*/ 187 w 187"/>
              <a:gd name="T11" fmla="*/ 21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7" h="30">
                <a:moveTo>
                  <a:pt x="187" y="21"/>
                </a:moveTo>
                <a:lnTo>
                  <a:pt x="94" y="0"/>
                </a:lnTo>
                <a:lnTo>
                  <a:pt x="0" y="21"/>
                </a:lnTo>
                <a:lnTo>
                  <a:pt x="0" y="30"/>
                </a:lnTo>
                <a:lnTo>
                  <a:pt x="187" y="30"/>
                </a:lnTo>
                <a:lnTo>
                  <a:pt x="187" y="21"/>
                </a:lnTo>
                <a:close/>
              </a:path>
            </a:pathLst>
          </a:custGeom>
          <a:solidFill>
            <a:srgbClr val="4F37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20" name="Rectangle 44">
            <a:extLst>
              <a:ext uri="{FF2B5EF4-FFF2-40B4-BE49-F238E27FC236}">
                <a16:creationId xmlns:a16="http://schemas.microsoft.com/office/drawing/2014/main" id="{B0FB78D6-4233-452F-A3BB-422082A49E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2801" y="5745163"/>
            <a:ext cx="768350" cy="8731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21" name="Rectangle 45">
            <a:extLst>
              <a:ext uri="{FF2B5EF4-FFF2-40B4-BE49-F238E27FC236}">
                <a16:creationId xmlns:a16="http://schemas.microsoft.com/office/drawing/2014/main" id="{3D788C44-9A0C-4842-88CB-DF8C804C6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2801" y="6205538"/>
            <a:ext cx="768350" cy="857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24" name="Freeform 46">
            <a:extLst>
              <a:ext uri="{FF2B5EF4-FFF2-40B4-BE49-F238E27FC236}">
                <a16:creationId xmlns:a16="http://schemas.microsoft.com/office/drawing/2014/main" id="{F8759DBA-CE98-4144-81AF-B7FA9801087B}"/>
              </a:ext>
            </a:extLst>
          </p:cNvPr>
          <p:cNvSpPr>
            <a:spLocks/>
          </p:cNvSpPr>
          <p:nvPr/>
        </p:nvSpPr>
        <p:spPr bwMode="auto">
          <a:xfrm>
            <a:off x="9761538" y="5745163"/>
            <a:ext cx="107950" cy="87313"/>
          </a:xfrm>
          <a:custGeom>
            <a:avLst/>
            <a:gdLst>
              <a:gd name="T0" fmla="*/ 68 w 68"/>
              <a:gd name="T1" fmla="*/ 0 h 55"/>
              <a:gd name="T2" fmla="*/ 0 w 68"/>
              <a:gd name="T3" fmla="*/ 0 h 55"/>
              <a:gd name="T4" fmla="*/ 0 w 68"/>
              <a:gd name="T5" fmla="*/ 55 h 55"/>
              <a:gd name="T6" fmla="*/ 63 w 68"/>
              <a:gd name="T7" fmla="*/ 55 h 55"/>
              <a:gd name="T8" fmla="*/ 68 w 68"/>
              <a:gd name="T9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55">
                <a:moveTo>
                  <a:pt x="68" y="0"/>
                </a:moveTo>
                <a:lnTo>
                  <a:pt x="0" y="0"/>
                </a:lnTo>
                <a:lnTo>
                  <a:pt x="0" y="55"/>
                </a:lnTo>
                <a:lnTo>
                  <a:pt x="63" y="55"/>
                </a:lnTo>
                <a:lnTo>
                  <a:pt x="68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27" name="Freeform 47">
            <a:extLst>
              <a:ext uri="{FF2B5EF4-FFF2-40B4-BE49-F238E27FC236}">
                <a16:creationId xmlns:a16="http://schemas.microsoft.com/office/drawing/2014/main" id="{098526D8-5942-4028-BA8C-FACF8C097F7B}"/>
              </a:ext>
            </a:extLst>
          </p:cNvPr>
          <p:cNvSpPr>
            <a:spLocks/>
          </p:cNvSpPr>
          <p:nvPr/>
        </p:nvSpPr>
        <p:spPr bwMode="auto">
          <a:xfrm>
            <a:off x="9761538" y="6205538"/>
            <a:ext cx="107950" cy="85725"/>
          </a:xfrm>
          <a:custGeom>
            <a:avLst/>
            <a:gdLst>
              <a:gd name="T0" fmla="*/ 68 w 68"/>
              <a:gd name="T1" fmla="*/ 0 h 54"/>
              <a:gd name="T2" fmla="*/ 0 w 68"/>
              <a:gd name="T3" fmla="*/ 0 h 54"/>
              <a:gd name="T4" fmla="*/ 0 w 68"/>
              <a:gd name="T5" fmla="*/ 54 h 54"/>
              <a:gd name="T6" fmla="*/ 63 w 68"/>
              <a:gd name="T7" fmla="*/ 54 h 54"/>
              <a:gd name="T8" fmla="*/ 68 w 68"/>
              <a:gd name="T9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54">
                <a:moveTo>
                  <a:pt x="68" y="0"/>
                </a:moveTo>
                <a:lnTo>
                  <a:pt x="0" y="0"/>
                </a:lnTo>
                <a:lnTo>
                  <a:pt x="0" y="54"/>
                </a:lnTo>
                <a:lnTo>
                  <a:pt x="63" y="54"/>
                </a:lnTo>
                <a:lnTo>
                  <a:pt x="68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48">
            <a:extLst>
              <a:ext uri="{FF2B5EF4-FFF2-40B4-BE49-F238E27FC236}">
                <a16:creationId xmlns:a16="http://schemas.microsoft.com/office/drawing/2014/main" id="{E19BE8D2-A1CD-41A1-919D-F44E76DE2006}"/>
              </a:ext>
            </a:extLst>
          </p:cNvPr>
          <p:cNvSpPr>
            <a:spLocks/>
          </p:cNvSpPr>
          <p:nvPr/>
        </p:nvSpPr>
        <p:spPr bwMode="auto">
          <a:xfrm>
            <a:off x="10360026" y="5745163"/>
            <a:ext cx="111125" cy="87313"/>
          </a:xfrm>
          <a:custGeom>
            <a:avLst/>
            <a:gdLst>
              <a:gd name="T0" fmla="*/ 0 w 70"/>
              <a:gd name="T1" fmla="*/ 0 h 55"/>
              <a:gd name="T2" fmla="*/ 70 w 70"/>
              <a:gd name="T3" fmla="*/ 0 h 55"/>
              <a:gd name="T4" fmla="*/ 70 w 70"/>
              <a:gd name="T5" fmla="*/ 55 h 55"/>
              <a:gd name="T6" fmla="*/ 7 w 70"/>
              <a:gd name="T7" fmla="*/ 55 h 55"/>
              <a:gd name="T8" fmla="*/ 0 w 70"/>
              <a:gd name="T9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" h="55">
                <a:moveTo>
                  <a:pt x="0" y="0"/>
                </a:moveTo>
                <a:lnTo>
                  <a:pt x="70" y="0"/>
                </a:lnTo>
                <a:lnTo>
                  <a:pt x="70" y="55"/>
                </a:lnTo>
                <a:lnTo>
                  <a:pt x="7" y="5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49">
            <a:extLst>
              <a:ext uri="{FF2B5EF4-FFF2-40B4-BE49-F238E27FC236}">
                <a16:creationId xmlns:a16="http://schemas.microsoft.com/office/drawing/2014/main" id="{6F1A50D9-DEA2-410C-A64F-973B1B8708FE}"/>
              </a:ext>
            </a:extLst>
          </p:cNvPr>
          <p:cNvSpPr>
            <a:spLocks/>
          </p:cNvSpPr>
          <p:nvPr/>
        </p:nvSpPr>
        <p:spPr bwMode="auto">
          <a:xfrm>
            <a:off x="10360026" y="6205538"/>
            <a:ext cx="111125" cy="85725"/>
          </a:xfrm>
          <a:custGeom>
            <a:avLst/>
            <a:gdLst>
              <a:gd name="T0" fmla="*/ 0 w 70"/>
              <a:gd name="T1" fmla="*/ 0 h 54"/>
              <a:gd name="T2" fmla="*/ 70 w 70"/>
              <a:gd name="T3" fmla="*/ 0 h 54"/>
              <a:gd name="T4" fmla="*/ 70 w 70"/>
              <a:gd name="T5" fmla="*/ 54 h 54"/>
              <a:gd name="T6" fmla="*/ 7 w 70"/>
              <a:gd name="T7" fmla="*/ 54 h 54"/>
              <a:gd name="T8" fmla="*/ 0 w 70"/>
              <a:gd name="T9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" h="54">
                <a:moveTo>
                  <a:pt x="0" y="0"/>
                </a:moveTo>
                <a:lnTo>
                  <a:pt x="70" y="0"/>
                </a:lnTo>
                <a:lnTo>
                  <a:pt x="70" y="54"/>
                </a:lnTo>
                <a:lnTo>
                  <a:pt x="7" y="5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50">
            <a:extLst>
              <a:ext uri="{FF2B5EF4-FFF2-40B4-BE49-F238E27FC236}">
                <a16:creationId xmlns:a16="http://schemas.microsoft.com/office/drawing/2014/main" id="{211CE7B9-F041-4FC9-B915-2FD9FE4ABEC5}"/>
              </a:ext>
            </a:extLst>
          </p:cNvPr>
          <p:cNvSpPr>
            <a:spLocks/>
          </p:cNvSpPr>
          <p:nvPr/>
        </p:nvSpPr>
        <p:spPr bwMode="auto">
          <a:xfrm>
            <a:off x="9632951" y="5610225"/>
            <a:ext cx="198438" cy="782638"/>
          </a:xfrm>
          <a:custGeom>
            <a:avLst/>
            <a:gdLst>
              <a:gd name="T0" fmla="*/ 125 w 125"/>
              <a:gd name="T1" fmla="*/ 0 h 493"/>
              <a:gd name="T2" fmla="*/ 0 w 125"/>
              <a:gd name="T3" fmla="*/ 0 h 493"/>
              <a:gd name="T4" fmla="*/ 35 w 125"/>
              <a:gd name="T5" fmla="*/ 493 h 493"/>
              <a:gd name="T6" fmla="*/ 103 w 125"/>
              <a:gd name="T7" fmla="*/ 493 h 493"/>
              <a:gd name="T8" fmla="*/ 125 w 125"/>
              <a:gd name="T9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5" h="493">
                <a:moveTo>
                  <a:pt x="125" y="0"/>
                </a:moveTo>
                <a:lnTo>
                  <a:pt x="0" y="0"/>
                </a:lnTo>
                <a:lnTo>
                  <a:pt x="35" y="493"/>
                </a:lnTo>
                <a:lnTo>
                  <a:pt x="103" y="493"/>
                </a:lnTo>
                <a:lnTo>
                  <a:pt x="1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51">
            <a:extLst>
              <a:ext uri="{FF2B5EF4-FFF2-40B4-BE49-F238E27FC236}">
                <a16:creationId xmlns:a16="http://schemas.microsoft.com/office/drawing/2014/main" id="{AD6674F2-7733-429C-A5E5-6253FFC5A326}"/>
              </a:ext>
            </a:extLst>
          </p:cNvPr>
          <p:cNvSpPr>
            <a:spLocks/>
          </p:cNvSpPr>
          <p:nvPr/>
        </p:nvSpPr>
        <p:spPr bwMode="auto">
          <a:xfrm>
            <a:off x="10398126" y="5630863"/>
            <a:ext cx="171450" cy="779463"/>
          </a:xfrm>
          <a:custGeom>
            <a:avLst/>
            <a:gdLst>
              <a:gd name="T0" fmla="*/ 0 w 108"/>
              <a:gd name="T1" fmla="*/ 0 h 491"/>
              <a:gd name="T2" fmla="*/ 108 w 108"/>
              <a:gd name="T3" fmla="*/ 0 h 491"/>
              <a:gd name="T4" fmla="*/ 88 w 108"/>
              <a:gd name="T5" fmla="*/ 491 h 491"/>
              <a:gd name="T6" fmla="*/ 22 w 108"/>
              <a:gd name="T7" fmla="*/ 491 h 491"/>
              <a:gd name="T8" fmla="*/ 0 w 108"/>
              <a:gd name="T9" fmla="*/ 0 h 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" h="491">
                <a:moveTo>
                  <a:pt x="0" y="0"/>
                </a:moveTo>
                <a:lnTo>
                  <a:pt x="108" y="0"/>
                </a:lnTo>
                <a:lnTo>
                  <a:pt x="88" y="491"/>
                </a:lnTo>
                <a:lnTo>
                  <a:pt x="22" y="4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52">
            <a:extLst>
              <a:ext uri="{FF2B5EF4-FFF2-40B4-BE49-F238E27FC236}">
                <a16:creationId xmlns:a16="http://schemas.microsoft.com/office/drawing/2014/main" id="{7B084E42-908A-4B22-A4ED-E4752D8944B1}"/>
              </a:ext>
            </a:extLst>
          </p:cNvPr>
          <p:cNvSpPr>
            <a:spLocks/>
          </p:cNvSpPr>
          <p:nvPr/>
        </p:nvSpPr>
        <p:spPr bwMode="auto">
          <a:xfrm>
            <a:off x="9629776" y="5592763"/>
            <a:ext cx="201613" cy="58738"/>
          </a:xfrm>
          <a:custGeom>
            <a:avLst/>
            <a:gdLst>
              <a:gd name="T0" fmla="*/ 127 w 127"/>
              <a:gd name="T1" fmla="*/ 0 h 37"/>
              <a:gd name="T2" fmla="*/ 0 w 127"/>
              <a:gd name="T3" fmla="*/ 0 h 37"/>
              <a:gd name="T4" fmla="*/ 4 w 127"/>
              <a:gd name="T5" fmla="*/ 37 h 37"/>
              <a:gd name="T6" fmla="*/ 127 w 127"/>
              <a:gd name="T7" fmla="*/ 37 h 37"/>
              <a:gd name="T8" fmla="*/ 127 w 127"/>
              <a:gd name="T9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7" h="37">
                <a:moveTo>
                  <a:pt x="127" y="0"/>
                </a:moveTo>
                <a:lnTo>
                  <a:pt x="0" y="0"/>
                </a:lnTo>
                <a:lnTo>
                  <a:pt x="4" y="37"/>
                </a:lnTo>
                <a:lnTo>
                  <a:pt x="127" y="37"/>
                </a:lnTo>
                <a:lnTo>
                  <a:pt x="12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Rectangle 53">
            <a:extLst>
              <a:ext uri="{FF2B5EF4-FFF2-40B4-BE49-F238E27FC236}">
                <a16:creationId xmlns:a16="http://schemas.microsoft.com/office/drawing/2014/main" id="{90FAD10B-9798-4DB7-9CFB-72B0854A7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7551" y="5589588"/>
            <a:ext cx="254000" cy="2698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54">
            <a:extLst>
              <a:ext uri="{FF2B5EF4-FFF2-40B4-BE49-F238E27FC236}">
                <a16:creationId xmlns:a16="http://schemas.microsoft.com/office/drawing/2014/main" id="{DFC5ACBB-C6E9-48E5-AF7E-21D20904564E}"/>
              </a:ext>
            </a:extLst>
          </p:cNvPr>
          <p:cNvSpPr>
            <a:spLocks/>
          </p:cNvSpPr>
          <p:nvPr/>
        </p:nvSpPr>
        <p:spPr bwMode="auto">
          <a:xfrm>
            <a:off x="9569451" y="5548313"/>
            <a:ext cx="320675" cy="47625"/>
          </a:xfrm>
          <a:custGeom>
            <a:avLst/>
            <a:gdLst>
              <a:gd name="T0" fmla="*/ 202 w 202"/>
              <a:gd name="T1" fmla="*/ 21 h 30"/>
              <a:gd name="T2" fmla="*/ 101 w 202"/>
              <a:gd name="T3" fmla="*/ 0 h 30"/>
              <a:gd name="T4" fmla="*/ 0 w 202"/>
              <a:gd name="T5" fmla="*/ 21 h 30"/>
              <a:gd name="T6" fmla="*/ 0 w 202"/>
              <a:gd name="T7" fmla="*/ 30 h 30"/>
              <a:gd name="T8" fmla="*/ 202 w 202"/>
              <a:gd name="T9" fmla="*/ 30 h 30"/>
              <a:gd name="T10" fmla="*/ 202 w 202"/>
              <a:gd name="T11" fmla="*/ 21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2" h="30">
                <a:moveTo>
                  <a:pt x="202" y="21"/>
                </a:moveTo>
                <a:lnTo>
                  <a:pt x="101" y="0"/>
                </a:lnTo>
                <a:lnTo>
                  <a:pt x="0" y="21"/>
                </a:lnTo>
                <a:lnTo>
                  <a:pt x="0" y="30"/>
                </a:lnTo>
                <a:lnTo>
                  <a:pt x="202" y="30"/>
                </a:lnTo>
                <a:lnTo>
                  <a:pt x="202" y="21"/>
                </a:lnTo>
                <a:close/>
              </a:path>
            </a:pathLst>
          </a:custGeom>
          <a:solidFill>
            <a:srgbClr val="4F37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55">
            <a:extLst>
              <a:ext uri="{FF2B5EF4-FFF2-40B4-BE49-F238E27FC236}">
                <a16:creationId xmlns:a16="http://schemas.microsoft.com/office/drawing/2014/main" id="{AF3D850F-0E26-42B1-B8CC-87F5A0406830}"/>
              </a:ext>
            </a:extLst>
          </p:cNvPr>
          <p:cNvSpPr>
            <a:spLocks/>
          </p:cNvSpPr>
          <p:nvPr/>
        </p:nvSpPr>
        <p:spPr bwMode="auto">
          <a:xfrm>
            <a:off x="10388601" y="5592763"/>
            <a:ext cx="187325" cy="58738"/>
          </a:xfrm>
          <a:custGeom>
            <a:avLst/>
            <a:gdLst>
              <a:gd name="T0" fmla="*/ 118 w 118"/>
              <a:gd name="T1" fmla="*/ 0 h 37"/>
              <a:gd name="T2" fmla="*/ 0 w 118"/>
              <a:gd name="T3" fmla="*/ 0 h 37"/>
              <a:gd name="T4" fmla="*/ 4 w 118"/>
              <a:gd name="T5" fmla="*/ 37 h 37"/>
              <a:gd name="T6" fmla="*/ 118 w 118"/>
              <a:gd name="T7" fmla="*/ 37 h 37"/>
              <a:gd name="T8" fmla="*/ 118 w 118"/>
              <a:gd name="T9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8" h="37">
                <a:moveTo>
                  <a:pt x="118" y="0"/>
                </a:moveTo>
                <a:lnTo>
                  <a:pt x="0" y="0"/>
                </a:lnTo>
                <a:lnTo>
                  <a:pt x="4" y="37"/>
                </a:lnTo>
                <a:lnTo>
                  <a:pt x="118" y="37"/>
                </a:lnTo>
                <a:lnTo>
                  <a:pt x="118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Rectangle 56">
            <a:extLst>
              <a:ext uri="{FF2B5EF4-FFF2-40B4-BE49-F238E27FC236}">
                <a16:creationId xmlns:a16="http://schemas.microsoft.com/office/drawing/2014/main" id="{34855AF3-6501-424B-BC93-636E06428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6376" y="5589588"/>
            <a:ext cx="241300" cy="2698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Freeform 57">
            <a:extLst>
              <a:ext uri="{FF2B5EF4-FFF2-40B4-BE49-F238E27FC236}">
                <a16:creationId xmlns:a16="http://schemas.microsoft.com/office/drawing/2014/main" id="{D8529953-B7DE-4996-B769-9E357DCF0B5A}"/>
              </a:ext>
            </a:extLst>
          </p:cNvPr>
          <p:cNvSpPr>
            <a:spLocks/>
          </p:cNvSpPr>
          <p:nvPr/>
        </p:nvSpPr>
        <p:spPr bwMode="auto">
          <a:xfrm>
            <a:off x="10331451" y="5548313"/>
            <a:ext cx="300038" cy="47625"/>
          </a:xfrm>
          <a:custGeom>
            <a:avLst/>
            <a:gdLst>
              <a:gd name="T0" fmla="*/ 189 w 189"/>
              <a:gd name="T1" fmla="*/ 21 h 30"/>
              <a:gd name="T2" fmla="*/ 95 w 189"/>
              <a:gd name="T3" fmla="*/ 0 h 30"/>
              <a:gd name="T4" fmla="*/ 0 w 189"/>
              <a:gd name="T5" fmla="*/ 21 h 30"/>
              <a:gd name="T6" fmla="*/ 0 w 189"/>
              <a:gd name="T7" fmla="*/ 30 h 30"/>
              <a:gd name="T8" fmla="*/ 189 w 189"/>
              <a:gd name="T9" fmla="*/ 30 h 30"/>
              <a:gd name="T10" fmla="*/ 189 w 189"/>
              <a:gd name="T11" fmla="*/ 21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9" h="30">
                <a:moveTo>
                  <a:pt x="189" y="21"/>
                </a:moveTo>
                <a:lnTo>
                  <a:pt x="95" y="0"/>
                </a:lnTo>
                <a:lnTo>
                  <a:pt x="0" y="21"/>
                </a:lnTo>
                <a:lnTo>
                  <a:pt x="0" y="30"/>
                </a:lnTo>
                <a:lnTo>
                  <a:pt x="189" y="30"/>
                </a:lnTo>
                <a:lnTo>
                  <a:pt x="189" y="21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Oval 58">
            <a:extLst>
              <a:ext uri="{FF2B5EF4-FFF2-40B4-BE49-F238E27FC236}">
                <a16:creationId xmlns:a16="http://schemas.microsoft.com/office/drawing/2014/main" id="{6788F517-FE8F-430B-9CA9-C2A94DD5B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6613" y="3289300"/>
            <a:ext cx="73025" cy="77788"/>
          </a:xfrm>
          <a:prstGeom prst="ellipse">
            <a:avLst/>
          </a:prstGeom>
          <a:solidFill>
            <a:srgbClr val="7723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Oval 59">
            <a:extLst>
              <a:ext uri="{FF2B5EF4-FFF2-40B4-BE49-F238E27FC236}">
                <a16:creationId xmlns:a16="http://schemas.microsoft.com/office/drawing/2014/main" id="{D8312A8E-0A53-4EDA-A128-20094E4F6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9876" y="3289300"/>
            <a:ext cx="73025" cy="77788"/>
          </a:xfrm>
          <a:prstGeom prst="ellipse">
            <a:avLst/>
          </a:prstGeom>
          <a:solidFill>
            <a:srgbClr val="7723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Oval 60">
            <a:extLst>
              <a:ext uri="{FF2B5EF4-FFF2-40B4-BE49-F238E27FC236}">
                <a16:creationId xmlns:a16="http://schemas.microsoft.com/office/drawing/2014/main" id="{0443E067-D42B-4267-9033-615C9A9BB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5751" y="3306763"/>
            <a:ext cx="39688" cy="42863"/>
          </a:xfrm>
          <a:prstGeom prst="ellipse">
            <a:avLst/>
          </a:prstGeom>
          <a:solidFill>
            <a:srgbClr val="FFBD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Oval 61">
            <a:extLst>
              <a:ext uri="{FF2B5EF4-FFF2-40B4-BE49-F238E27FC236}">
                <a16:creationId xmlns:a16="http://schemas.microsoft.com/office/drawing/2014/main" id="{30411845-9022-4CD8-80A7-E106FBAC1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2576" y="2733675"/>
            <a:ext cx="46038" cy="47625"/>
          </a:xfrm>
          <a:prstGeom prst="ellipse">
            <a:avLst/>
          </a:prstGeom>
          <a:solidFill>
            <a:srgbClr val="7723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Oval 62">
            <a:extLst>
              <a:ext uri="{FF2B5EF4-FFF2-40B4-BE49-F238E27FC236}">
                <a16:creationId xmlns:a16="http://schemas.microsoft.com/office/drawing/2014/main" id="{DEECC868-867F-4681-A4AD-90B56FBD6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3688" y="2743200"/>
            <a:ext cx="23813" cy="25400"/>
          </a:xfrm>
          <a:prstGeom prst="ellipse">
            <a:avLst/>
          </a:prstGeom>
          <a:solidFill>
            <a:srgbClr val="FFBD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Oval 63">
            <a:extLst>
              <a:ext uri="{FF2B5EF4-FFF2-40B4-BE49-F238E27FC236}">
                <a16:creationId xmlns:a16="http://schemas.microsoft.com/office/drawing/2014/main" id="{2D4B0E62-F888-4603-B17D-032C4A0F3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2963" y="2733675"/>
            <a:ext cx="49213" cy="47625"/>
          </a:xfrm>
          <a:prstGeom prst="ellipse">
            <a:avLst/>
          </a:prstGeom>
          <a:solidFill>
            <a:srgbClr val="7723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Oval 64">
            <a:extLst>
              <a:ext uri="{FF2B5EF4-FFF2-40B4-BE49-F238E27FC236}">
                <a16:creationId xmlns:a16="http://schemas.microsoft.com/office/drawing/2014/main" id="{41840173-180C-4299-A9E1-EFA4057F6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4076" y="2743200"/>
            <a:ext cx="26988" cy="25400"/>
          </a:xfrm>
          <a:prstGeom prst="ellipse">
            <a:avLst/>
          </a:prstGeom>
          <a:solidFill>
            <a:srgbClr val="FFBD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Oval 65">
            <a:extLst>
              <a:ext uri="{FF2B5EF4-FFF2-40B4-BE49-F238E27FC236}">
                <a16:creationId xmlns:a16="http://schemas.microsoft.com/office/drawing/2014/main" id="{1EF3FA8F-19FD-4E00-9C87-D6BC59803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4076" y="3306763"/>
            <a:ext cx="38100" cy="42863"/>
          </a:xfrm>
          <a:prstGeom prst="ellipse">
            <a:avLst/>
          </a:prstGeom>
          <a:solidFill>
            <a:srgbClr val="FFBD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Oval 66">
            <a:extLst>
              <a:ext uri="{FF2B5EF4-FFF2-40B4-BE49-F238E27FC236}">
                <a16:creationId xmlns:a16="http://schemas.microsoft.com/office/drawing/2014/main" id="{DEC17938-B8D8-48D9-A25F-D9A8CEC756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22076" y="1758950"/>
            <a:ext cx="153988" cy="1714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Oval 67">
            <a:extLst>
              <a:ext uri="{FF2B5EF4-FFF2-40B4-BE49-F238E27FC236}">
                <a16:creationId xmlns:a16="http://schemas.microsoft.com/office/drawing/2014/main" id="{38B0E051-6B20-46E4-BFA5-7FF0A128D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8688" y="1758950"/>
            <a:ext cx="153988" cy="1714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Oval 68">
            <a:extLst>
              <a:ext uri="{FF2B5EF4-FFF2-40B4-BE49-F238E27FC236}">
                <a16:creationId xmlns:a16="http://schemas.microsoft.com/office/drawing/2014/main" id="{7D685B8C-9ACE-44FD-A820-636013D70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9963" y="1804988"/>
            <a:ext cx="69850" cy="793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Oval 69">
            <a:extLst>
              <a:ext uri="{FF2B5EF4-FFF2-40B4-BE49-F238E27FC236}">
                <a16:creationId xmlns:a16="http://schemas.microsoft.com/office/drawing/2014/main" id="{3E95DF43-A0DC-4563-BD3E-775088BBF8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64938" y="1797050"/>
            <a:ext cx="76200" cy="841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Rectangle 70">
            <a:extLst>
              <a:ext uri="{FF2B5EF4-FFF2-40B4-BE49-F238E27FC236}">
                <a16:creationId xmlns:a16="http://schemas.microsoft.com/office/drawing/2014/main" id="{7940064A-0AF5-4180-9C5B-3D8486B71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6801" y="3230563"/>
            <a:ext cx="107950" cy="215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Rectangle 71">
            <a:extLst>
              <a:ext uri="{FF2B5EF4-FFF2-40B4-BE49-F238E27FC236}">
                <a16:creationId xmlns:a16="http://schemas.microsoft.com/office/drawing/2014/main" id="{CCAA0B3E-2CFA-4E1A-90FB-7E7F576A6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5088" y="3230563"/>
            <a:ext cx="106363" cy="215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Rectangle 72">
            <a:extLst>
              <a:ext uri="{FF2B5EF4-FFF2-40B4-BE49-F238E27FC236}">
                <a16:creationId xmlns:a16="http://schemas.microsoft.com/office/drawing/2014/main" id="{0AFD7912-6153-42F9-BBDB-B70A78278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6176" y="3241675"/>
            <a:ext cx="215900" cy="301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Freeform 73">
            <a:extLst>
              <a:ext uri="{FF2B5EF4-FFF2-40B4-BE49-F238E27FC236}">
                <a16:creationId xmlns:a16="http://schemas.microsoft.com/office/drawing/2014/main" id="{422E0441-9D7E-434B-8662-0B1AA2D55F5D}"/>
              </a:ext>
            </a:extLst>
          </p:cNvPr>
          <p:cNvSpPr>
            <a:spLocks/>
          </p:cNvSpPr>
          <p:nvPr/>
        </p:nvSpPr>
        <p:spPr bwMode="auto">
          <a:xfrm>
            <a:off x="10026651" y="3397250"/>
            <a:ext cx="214313" cy="31750"/>
          </a:xfrm>
          <a:custGeom>
            <a:avLst/>
            <a:gdLst>
              <a:gd name="T0" fmla="*/ 135 w 135"/>
              <a:gd name="T1" fmla="*/ 20 h 20"/>
              <a:gd name="T2" fmla="*/ 133 w 135"/>
              <a:gd name="T3" fmla="*/ 0 h 20"/>
              <a:gd name="T4" fmla="*/ 0 w 135"/>
              <a:gd name="T5" fmla="*/ 0 h 20"/>
              <a:gd name="T6" fmla="*/ 0 w 135"/>
              <a:gd name="T7" fmla="*/ 20 h 20"/>
              <a:gd name="T8" fmla="*/ 135 w 135"/>
              <a:gd name="T9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5" h="20">
                <a:moveTo>
                  <a:pt x="135" y="20"/>
                </a:moveTo>
                <a:lnTo>
                  <a:pt x="133" y="0"/>
                </a:lnTo>
                <a:lnTo>
                  <a:pt x="0" y="0"/>
                </a:lnTo>
                <a:lnTo>
                  <a:pt x="0" y="20"/>
                </a:lnTo>
                <a:lnTo>
                  <a:pt x="135" y="2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Rectangle 74">
            <a:extLst>
              <a:ext uri="{FF2B5EF4-FFF2-40B4-BE49-F238E27FC236}">
                <a16:creationId xmlns:a16="http://schemas.microsoft.com/office/drawing/2014/main" id="{2D286A87-5BD9-4474-AB7C-717F8DF10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4101" y="3227388"/>
            <a:ext cx="104775" cy="215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Rectangle 75">
            <a:extLst>
              <a:ext uri="{FF2B5EF4-FFF2-40B4-BE49-F238E27FC236}">
                <a16:creationId xmlns:a16="http://schemas.microsoft.com/office/drawing/2014/main" id="{83BBE78E-E382-4E36-A92A-212AEDF11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2388" y="3230563"/>
            <a:ext cx="104775" cy="2127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Freeform 76">
            <a:extLst>
              <a:ext uri="{FF2B5EF4-FFF2-40B4-BE49-F238E27FC236}">
                <a16:creationId xmlns:a16="http://schemas.microsoft.com/office/drawing/2014/main" id="{0D780511-66A2-4BF0-9A15-EB5988BA6943}"/>
              </a:ext>
            </a:extLst>
          </p:cNvPr>
          <p:cNvSpPr>
            <a:spLocks/>
          </p:cNvSpPr>
          <p:nvPr/>
        </p:nvSpPr>
        <p:spPr bwMode="auto">
          <a:xfrm>
            <a:off x="7485063" y="3238500"/>
            <a:ext cx="215900" cy="33338"/>
          </a:xfrm>
          <a:custGeom>
            <a:avLst/>
            <a:gdLst>
              <a:gd name="T0" fmla="*/ 136 w 136"/>
              <a:gd name="T1" fmla="*/ 19 h 21"/>
              <a:gd name="T2" fmla="*/ 136 w 136"/>
              <a:gd name="T3" fmla="*/ 0 h 21"/>
              <a:gd name="T4" fmla="*/ 0 w 136"/>
              <a:gd name="T5" fmla="*/ 0 h 21"/>
              <a:gd name="T6" fmla="*/ 0 w 136"/>
              <a:gd name="T7" fmla="*/ 21 h 21"/>
              <a:gd name="T8" fmla="*/ 136 w 136"/>
              <a:gd name="T9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6" h="21">
                <a:moveTo>
                  <a:pt x="136" y="19"/>
                </a:moveTo>
                <a:lnTo>
                  <a:pt x="136" y="0"/>
                </a:lnTo>
                <a:lnTo>
                  <a:pt x="0" y="0"/>
                </a:lnTo>
                <a:lnTo>
                  <a:pt x="0" y="21"/>
                </a:lnTo>
                <a:lnTo>
                  <a:pt x="136" y="1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Freeform 77">
            <a:extLst>
              <a:ext uri="{FF2B5EF4-FFF2-40B4-BE49-F238E27FC236}">
                <a16:creationId xmlns:a16="http://schemas.microsoft.com/office/drawing/2014/main" id="{D862054A-425D-452F-81D8-1942CE9DB945}"/>
              </a:ext>
            </a:extLst>
          </p:cNvPr>
          <p:cNvSpPr>
            <a:spLocks/>
          </p:cNvSpPr>
          <p:nvPr/>
        </p:nvSpPr>
        <p:spPr bwMode="auto">
          <a:xfrm>
            <a:off x="7470776" y="3394075"/>
            <a:ext cx="215900" cy="34925"/>
          </a:xfrm>
          <a:custGeom>
            <a:avLst/>
            <a:gdLst>
              <a:gd name="T0" fmla="*/ 136 w 136"/>
              <a:gd name="T1" fmla="*/ 20 h 22"/>
              <a:gd name="T2" fmla="*/ 136 w 136"/>
              <a:gd name="T3" fmla="*/ 0 h 22"/>
              <a:gd name="T4" fmla="*/ 0 w 136"/>
              <a:gd name="T5" fmla="*/ 0 h 22"/>
              <a:gd name="T6" fmla="*/ 0 w 136"/>
              <a:gd name="T7" fmla="*/ 22 h 22"/>
              <a:gd name="T8" fmla="*/ 136 w 136"/>
              <a:gd name="T9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6" h="22">
                <a:moveTo>
                  <a:pt x="136" y="20"/>
                </a:moveTo>
                <a:lnTo>
                  <a:pt x="136" y="0"/>
                </a:lnTo>
                <a:lnTo>
                  <a:pt x="0" y="0"/>
                </a:lnTo>
                <a:lnTo>
                  <a:pt x="0" y="22"/>
                </a:lnTo>
                <a:lnTo>
                  <a:pt x="136" y="2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Oval 78">
            <a:extLst>
              <a:ext uri="{FF2B5EF4-FFF2-40B4-BE49-F238E27FC236}">
                <a16:creationId xmlns:a16="http://schemas.microsoft.com/office/drawing/2014/main" id="{A5607604-1A73-4947-80B3-569422C645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3788" y="3317875"/>
            <a:ext cx="42863" cy="41275"/>
          </a:xfrm>
          <a:prstGeom prst="ellipse">
            <a:avLst/>
          </a:prstGeom>
          <a:solidFill>
            <a:srgbClr val="B23E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9" name="Oval 79">
            <a:extLst>
              <a:ext uri="{FF2B5EF4-FFF2-40B4-BE49-F238E27FC236}">
                <a16:creationId xmlns:a16="http://schemas.microsoft.com/office/drawing/2014/main" id="{33A0916B-D070-4B1D-986D-1B9D287B81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2076" y="3317875"/>
            <a:ext cx="46038" cy="41275"/>
          </a:xfrm>
          <a:prstGeom prst="ellipse">
            <a:avLst/>
          </a:prstGeom>
          <a:solidFill>
            <a:srgbClr val="B23E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0" name="Oval 80">
            <a:extLst>
              <a:ext uri="{FF2B5EF4-FFF2-40B4-BE49-F238E27FC236}">
                <a16:creationId xmlns:a16="http://schemas.microsoft.com/office/drawing/2014/main" id="{3F58E3B5-F751-40D4-A1CD-D80C9884A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9501" y="3314700"/>
            <a:ext cx="44450" cy="44450"/>
          </a:xfrm>
          <a:prstGeom prst="ellipse">
            <a:avLst/>
          </a:prstGeom>
          <a:solidFill>
            <a:srgbClr val="B23E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1" name="Oval 81">
            <a:extLst>
              <a:ext uri="{FF2B5EF4-FFF2-40B4-BE49-F238E27FC236}">
                <a16:creationId xmlns:a16="http://schemas.microsoft.com/office/drawing/2014/main" id="{A210FF78-376C-48AF-8C00-E47C5A1E44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0963" y="3314700"/>
            <a:ext cx="41275" cy="44450"/>
          </a:xfrm>
          <a:prstGeom prst="ellipse">
            <a:avLst/>
          </a:prstGeom>
          <a:solidFill>
            <a:srgbClr val="B23E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80" name="Group 1279">
            <a:extLst>
              <a:ext uri="{FF2B5EF4-FFF2-40B4-BE49-F238E27FC236}">
                <a16:creationId xmlns:a16="http://schemas.microsoft.com/office/drawing/2014/main" id="{9DF23812-BBD8-49A1-8AAA-7C7483BEDD63}"/>
              </a:ext>
            </a:extLst>
          </p:cNvPr>
          <p:cNvGrpSpPr/>
          <p:nvPr/>
        </p:nvGrpSpPr>
        <p:grpSpPr>
          <a:xfrm>
            <a:off x="9374598" y="3921518"/>
            <a:ext cx="3711307" cy="1193640"/>
            <a:chOff x="9365073" y="3921518"/>
            <a:chExt cx="3711307" cy="1193640"/>
          </a:xfrm>
        </p:grpSpPr>
        <p:sp>
          <p:nvSpPr>
            <p:cNvPr id="2446" name="AutoShape 465">
              <a:extLst>
                <a:ext uri="{FF2B5EF4-FFF2-40B4-BE49-F238E27FC236}">
                  <a16:creationId xmlns:a16="http://schemas.microsoft.com/office/drawing/2014/main" id="{C830BF34-8708-43F3-8726-13D5BAC8584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9365073" y="3921518"/>
              <a:ext cx="3711307" cy="1180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1F64C708-66CC-44BC-8076-9D8CF02BAAE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1586" y="4252432"/>
              <a:ext cx="2367162" cy="672456"/>
            </a:xfrm>
            <a:custGeom>
              <a:avLst/>
              <a:gdLst>
                <a:gd name="connsiteX0" fmla="*/ 2367162 w 2367162"/>
                <a:gd name="connsiteY0" fmla="*/ 0 h 672456"/>
                <a:gd name="connsiteX1" fmla="*/ 2367162 w 2367162"/>
                <a:gd name="connsiteY1" fmla="*/ 88484 h 672456"/>
                <a:gd name="connsiteX2" fmla="*/ 2363438 w 2367162"/>
                <a:gd name="connsiteY2" fmla="*/ 88525 h 672456"/>
                <a:gd name="connsiteX3" fmla="*/ 1892839 w 2367162"/>
                <a:gd name="connsiteY3" fmla="*/ 130401 h 672456"/>
                <a:gd name="connsiteX4" fmla="*/ 1619290 w 2367162"/>
                <a:gd name="connsiteY4" fmla="*/ 113479 h 672456"/>
                <a:gd name="connsiteX5" fmla="*/ 1484620 w 2367162"/>
                <a:gd name="connsiteY5" fmla="*/ 168476 h 672456"/>
                <a:gd name="connsiteX6" fmla="*/ 1320490 w 2367162"/>
                <a:gd name="connsiteY6" fmla="*/ 329235 h 672456"/>
                <a:gd name="connsiteX7" fmla="*/ 1135318 w 2367162"/>
                <a:gd name="connsiteY7" fmla="*/ 380001 h 672456"/>
                <a:gd name="connsiteX8" fmla="*/ 802851 w 2367162"/>
                <a:gd name="connsiteY8" fmla="*/ 333466 h 672456"/>
                <a:gd name="connsiteX9" fmla="*/ 533510 w 2367162"/>
                <a:gd name="connsiteY9" fmla="*/ 557683 h 672456"/>
                <a:gd name="connsiteX10" fmla="*/ 335713 w 2367162"/>
                <a:gd name="connsiteY10" fmla="*/ 642293 h 672456"/>
                <a:gd name="connsiteX11" fmla="*/ 264169 w 2367162"/>
                <a:gd name="connsiteY11" fmla="*/ 642293 h 672456"/>
                <a:gd name="connsiteX12" fmla="*/ 626096 w 2367162"/>
                <a:gd name="connsiteY12" fmla="*/ 451920 h 672456"/>
                <a:gd name="connsiteX13" fmla="*/ 760766 w 2367162"/>
                <a:gd name="connsiteY13" fmla="*/ 316543 h 672456"/>
                <a:gd name="connsiteX14" fmla="*/ 230502 w 2367162"/>
                <a:gd name="connsiteY14" fmla="*/ 181167 h 672456"/>
                <a:gd name="connsiteX15" fmla="*/ 7454 w 2367162"/>
                <a:gd name="connsiteY15" fmla="*/ 130401 h 672456"/>
                <a:gd name="connsiteX16" fmla="*/ 331505 w 2367162"/>
                <a:gd name="connsiteY16" fmla="*/ 168476 h 672456"/>
                <a:gd name="connsiteX17" fmla="*/ 323088 w 2367162"/>
                <a:gd name="connsiteY17" fmla="*/ 88096 h 672456"/>
                <a:gd name="connsiteX18" fmla="*/ 365172 w 2367162"/>
                <a:gd name="connsiteY18" fmla="*/ 168476 h 672456"/>
                <a:gd name="connsiteX19" fmla="*/ 865978 w 2367162"/>
                <a:gd name="connsiteY19" fmla="*/ 299621 h 672456"/>
                <a:gd name="connsiteX20" fmla="*/ 1206862 w 2367162"/>
                <a:gd name="connsiteY20" fmla="*/ 320774 h 672456"/>
                <a:gd name="connsiteX21" fmla="*/ 1455161 w 2367162"/>
                <a:gd name="connsiteY21" fmla="*/ 96557 h 672456"/>
                <a:gd name="connsiteX22" fmla="*/ 1097442 w 2367162"/>
                <a:gd name="connsiteY22" fmla="*/ 33099 h 672456"/>
                <a:gd name="connsiteX23" fmla="*/ 1194237 w 2367162"/>
                <a:gd name="connsiteY23" fmla="*/ 28869 h 672456"/>
                <a:gd name="connsiteX24" fmla="*/ 1303656 w 2367162"/>
                <a:gd name="connsiteY24" fmla="*/ 33099 h 672456"/>
                <a:gd name="connsiteX25" fmla="*/ 1463578 w 2367162"/>
                <a:gd name="connsiteY25" fmla="*/ 41560 h 672456"/>
                <a:gd name="connsiteX26" fmla="*/ 1703459 w 2367162"/>
                <a:gd name="connsiteY26" fmla="*/ 54252 h 672456"/>
                <a:gd name="connsiteX27" fmla="*/ 2246349 w 2367162"/>
                <a:gd name="connsiteY27" fmla="*/ 20408 h 672456"/>
                <a:gd name="connsiteX28" fmla="*/ 2318896 w 2367162"/>
                <a:gd name="connsiteY28" fmla="*/ 8898 h 67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67162" h="672456">
                  <a:moveTo>
                    <a:pt x="2367162" y="0"/>
                  </a:moveTo>
                  <a:lnTo>
                    <a:pt x="2367162" y="88484"/>
                  </a:lnTo>
                  <a:lnTo>
                    <a:pt x="2363438" y="88525"/>
                  </a:lnTo>
                  <a:cubicBezTo>
                    <a:pt x="2248190" y="93847"/>
                    <a:pt x="1973852" y="126699"/>
                    <a:pt x="1892839" y="130401"/>
                  </a:cubicBezTo>
                  <a:cubicBezTo>
                    <a:pt x="1833921" y="130401"/>
                    <a:pt x="1703459" y="121940"/>
                    <a:pt x="1619290" y="113479"/>
                  </a:cubicBezTo>
                  <a:cubicBezTo>
                    <a:pt x="1568789" y="109248"/>
                    <a:pt x="1518287" y="130401"/>
                    <a:pt x="1484620" y="168476"/>
                  </a:cubicBezTo>
                  <a:cubicBezTo>
                    <a:pt x="1442535" y="219242"/>
                    <a:pt x="1379408" y="286930"/>
                    <a:pt x="1320490" y="329235"/>
                  </a:cubicBezTo>
                  <a:cubicBezTo>
                    <a:pt x="1215279" y="401154"/>
                    <a:pt x="1232113" y="384232"/>
                    <a:pt x="1135318" y="380001"/>
                  </a:cubicBezTo>
                  <a:cubicBezTo>
                    <a:pt x="1042733" y="380001"/>
                    <a:pt x="802851" y="333466"/>
                    <a:pt x="802851" y="333466"/>
                  </a:cubicBezTo>
                  <a:cubicBezTo>
                    <a:pt x="802851" y="333466"/>
                    <a:pt x="638721" y="519608"/>
                    <a:pt x="533510" y="557683"/>
                  </a:cubicBezTo>
                  <a:cubicBezTo>
                    <a:pt x="424090" y="591527"/>
                    <a:pt x="411465" y="604218"/>
                    <a:pt x="335713" y="642293"/>
                  </a:cubicBezTo>
                  <a:cubicBezTo>
                    <a:pt x="255752" y="680368"/>
                    <a:pt x="230502" y="684598"/>
                    <a:pt x="264169" y="642293"/>
                  </a:cubicBezTo>
                  <a:cubicBezTo>
                    <a:pt x="293629" y="604218"/>
                    <a:pt x="533510" y="528069"/>
                    <a:pt x="626096" y="451920"/>
                  </a:cubicBezTo>
                  <a:cubicBezTo>
                    <a:pt x="722890" y="380001"/>
                    <a:pt x="760766" y="316543"/>
                    <a:pt x="760766" y="316543"/>
                  </a:cubicBezTo>
                  <a:cubicBezTo>
                    <a:pt x="634513" y="270008"/>
                    <a:pt x="323088" y="198089"/>
                    <a:pt x="230502" y="181167"/>
                  </a:cubicBezTo>
                  <a:cubicBezTo>
                    <a:pt x="142124" y="164245"/>
                    <a:pt x="-38839" y="138862"/>
                    <a:pt x="7454" y="130401"/>
                  </a:cubicBezTo>
                  <a:cubicBezTo>
                    <a:pt x="53747" y="117709"/>
                    <a:pt x="331505" y="168476"/>
                    <a:pt x="331505" y="168476"/>
                  </a:cubicBezTo>
                  <a:cubicBezTo>
                    <a:pt x="331505" y="168476"/>
                    <a:pt x="310462" y="71174"/>
                    <a:pt x="323088" y="88096"/>
                  </a:cubicBezTo>
                  <a:cubicBezTo>
                    <a:pt x="344130" y="126170"/>
                    <a:pt x="348338" y="164245"/>
                    <a:pt x="365172" y="168476"/>
                  </a:cubicBezTo>
                  <a:cubicBezTo>
                    <a:pt x="377798" y="176937"/>
                    <a:pt x="752350" y="265777"/>
                    <a:pt x="865978" y="299621"/>
                  </a:cubicBezTo>
                  <a:cubicBezTo>
                    <a:pt x="996440" y="333466"/>
                    <a:pt x="1101651" y="341927"/>
                    <a:pt x="1206862" y="320774"/>
                  </a:cubicBezTo>
                  <a:cubicBezTo>
                    <a:pt x="1312073" y="299621"/>
                    <a:pt x="1455161" y="96557"/>
                    <a:pt x="1455161" y="96557"/>
                  </a:cubicBezTo>
                  <a:cubicBezTo>
                    <a:pt x="1455161" y="96557"/>
                    <a:pt x="1173194" y="66943"/>
                    <a:pt x="1097442" y="33099"/>
                  </a:cubicBezTo>
                  <a:cubicBezTo>
                    <a:pt x="1051150" y="16177"/>
                    <a:pt x="1122693" y="20408"/>
                    <a:pt x="1194237" y="28869"/>
                  </a:cubicBezTo>
                  <a:cubicBezTo>
                    <a:pt x="1244738" y="33099"/>
                    <a:pt x="1295240" y="37330"/>
                    <a:pt x="1303656" y="33099"/>
                  </a:cubicBezTo>
                  <a:cubicBezTo>
                    <a:pt x="1316282" y="24638"/>
                    <a:pt x="1379408" y="33099"/>
                    <a:pt x="1463578" y="41560"/>
                  </a:cubicBezTo>
                  <a:cubicBezTo>
                    <a:pt x="1535121" y="50021"/>
                    <a:pt x="1619290" y="54252"/>
                    <a:pt x="1703459" y="54252"/>
                  </a:cubicBezTo>
                  <a:cubicBezTo>
                    <a:pt x="1888631" y="54252"/>
                    <a:pt x="2023301" y="54252"/>
                    <a:pt x="2246349" y="20408"/>
                  </a:cubicBezTo>
                  <a:cubicBezTo>
                    <a:pt x="2274230" y="16177"/>
                    <a:pt x="2298100" y="12409"/>
                    <a:pt x="2318896" y="8898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448" name="Freeform 468">
              <a:extLst>
                <a:ext uri="{FF2B5EF4-FFF2-40B4-BE49-F238E27FC236}">
                  <a16:creationId xmlns:a16="http://schemas.microsoft.com/office/drawing/2014/main" id="{0F94421D-1ACB-413A-BE37-992909E9C00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5073" y="4408156"/>
              <a:ext cx="433384" cy="291983"/>
            </a:xfrm>
            <a:custGeom>
              <a:avLst/>
              <a:gdLst>
                <a:gd name="T0" fmla="*/ 103 w 103"/>
                <a:gd name="T1" fmla="*/ 34 h 69"/>
                <a:gd name="T2" fmla="*/ 9 w 103"/>
                <a:gd name="T3" fmla="*/ 29 h 69"/>
                <a:gd name="T4" fmla="*/ 6 w 103"/>
                <a:gd name="T5" fmla="*/ 38 h 69"/>
                <a:gd name="T6" fmla="*/ 1 w 103"/>
                <a:gd name="T7" fmla="*/ 50 h 69"/>
                <a:gd name="T8" fmla="*/ 36 w 103"/>
                <a:gd name="T9" fmla="*/ 64 h 69"/>
                <a:gd name="T10" fmla="*/ 103 w 103"/>
                <a:gd name="T1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3" h="69">
                  <a:moveTo>
                    <a:pt x="103" y="34"/>
                  </a:moveTo>
                  <a:cubicBezTo>
                    <a:pt x="103" y="34"/>
                    <a:pt x="54" y="0"/>
                    <a:pt x="9" y="29"/>
                  </a:cubicBezTo>
                  <a:cubicBezTo>
                    <a:pt x="9" y="29"/>
                    <a:pt x="2" y="34"/>
                    <a:pt x="6" y="38"/>
                  </a:cubicBezTo>
                  <a:cubicBezTo>
                    <a:pt x="11" y="41"/>
                    <a:pt x="0" y="45"/>
                    <a:pt x="1" y="50"/>
                  </a:cubicBezTo>
                  <a:cubicBezTo>
                    <a:pt x="1" y="55"/>
                    <a:pt x="16" y="59"/>
                    <a:pt x="36" y="64"/>
                  </a:cubicBezTo>
                  <a:cubicBezTo>
                    <a:pt x="55" y="69"/>
                    <a:pt x="82" y="69"/>
                    <a:pt x="103" y="5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9" name="Freeform 469">
              <a:extLst>
                <a:ext uri="{FF2B5EF4-FFF2-40B4-BE49-F238E27FC236}">
                  <a16:creationId xmlns:a16="http://schemas.microsoft.com/office/drawing/2014/main" id="{BB48D6EA-70F1-4E0C-942E-73A921982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9128" y="4534866"/>
              <a:ext cx="286474" cy="84473"/>
            </a:xfrm>
            <a:custGeom>
              <a:avLst/>
              <a:gdLst>
                <a:gd name="T0" fmla="*/ 9 w 68"/>
                <a:gd name="T1" fmla="*/ 0 h 20"/>
                <a:gd name="T2" fmla="*/ 37 w 68"/>
                <a:gd name="T3" fmla="*/ 9 h 20"/>
                <a:gd name="T4" fmla="*/ 10 w 68"/>
                <a:gd name="T5" fmla="*/ 14 h 20"/>
                <a:gd name="T6" fmla="*/ 63 w 68"/>
                <a:gd name="T7" fmla="*/ 20 h 20"/>
                <a:gd name="T8" fmla="*/ 68 w 68"/>
                <a:gd name="T9" fmla="*/ 13 h 20"/>
                <a:gd name="T10" fmla="*/ 54 w 68"/>
                <a:gd name="T11" fmla="*/ 2 h 20"/>
                <a:gd name="T12" fmla="*/ 9 w 68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20">
                  <a:moveTo>
                    <a:pt x="9" y="0"/>
                  </a:moveTo>
                  <a:cubicBezTo>
                    <a:pt x="9" y="0"/>
                    <a:pt x="31" y="6"/>
                    <a:pt x="37" y="9"/>
                  </a:cubicBezTo>
                  <a:cubicBezTo>
                    <a:pt x="37" y="9"/>
                    <a:pt x="21" y="9"/>
                    <a:pt x="10" y="14"/>
                  </a:cubicBezTo>
                  <a:cubicBezTo>
                    <a:pt x="0" y="19"/>
                    <a:pt x="63" y="20"/>
                    <a:pt x="63" y="20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13"/>
                    <a:pt x="59" y="2"/>
                    <a:pt x="54" y="2"/>
                  </a:cubicBezTo>
                  <a:cubicBezTo>
                    <a:pt x="49" y="1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0" name="Freeform 470">
              <a:extLst>
                <a:ext uri="{FF2B5EF4-FFF2-40B4-BE49-F238E27FC236}">
                  <a16:creationId xmlns:a16="http://schemas.microsoft.com/office/drawing/2014/main" id="{8E73CF9B-8855-4F12-98A1-DEECFBEE3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7928" y="4569757"/>
              <a:ext cx="462766" cy="189146"/>
            </a:xfrm>
            <a:custGeom>
              <a:avLst/>
              <a:gdLst>
                <a:gd name="T0" fmla="*/ 102 w 110"/>
                <a:gd name="T1" fmla="*/ 31 h 45"/>
                <a:gd name="T2" fmla="*/ 71 w 110"/>
                <a:gd name="T3" fmla="*/ 43 h 45"/>
                <a:gd name="T4" fmla="*/ 69 w 110"/>
                <a:gd name="T5" fmla="*/ 43 h 45"/>
                <a:gd name="T6" fmla="*/ 68 w 110"/>
                <a:gd name="T7" fmla="*/ 44 h 45"/>
                <a:gd name="T8" fmla="*/ 15 w 110"/>
                <a:gd name="T9" fmla="*/ 35 h 45"/>
                <a:gd name="T10" fmla="*/ 12 w 110"/>
                <a:gd name="T11" fmla="*/ 29 h 45"/>
                <a:gd name="T12" fmla="*/ 1 w 110"/>
                <a:gd name="T13" fmla="*/ 20 h 45"/>
                <a:gd name="T14" fmla="*/ 7 w 110"/>
                <a:gd name="T15" fmla="*/ 15 h 45"/>
                <a:gd name="T16" fmla="*/ 99 w 110"/>
                <a:gd name="T17" fmla="*/ 11 h 45"/>
                <a:gd name="T18" fmla="*/ 102 w 110"/>
                <a:gd name="T1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45">
                  <a:moveTo>
                    <a:pt x="102" y="31"/>
                  </a:moveTo>
                  <a:cubicBezTo>
                    <a:pt x="94" y="39"/>
                    <a:pt x="83" y="42"/>
                    <a:pt x="71" y="43"/>
                  </a:cubicBezTo>
                  <a:cubicBezTo>
                    <a:pt x="70" y="43"/>
                    <a:pt x="69" y="43"/>
                    <a:pt x="69" y="43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44" y="45"/>
                    <a:pt x="19" y="38"/>
                    <a:pt x="15" y="35"/>
                  </a:cubicBezTo>
                  <a:cubicBezTo>
                    <a:pt x="8" y="31"/>
                    <a:pt x="13" y="32"/>
                    <a:pt x="12" y="29"/>
                  </a:cubicBezTo>
                  <a:cubicBezTo>
                    <a:pt x="10" y="27"/>
                    <a:pt x="1" y="24"/>
                    <a:pt x="1" y="20"/>
                  </a:cubicBezTo>
                  <a:cubicBezTo>
                    <a:pt x="0" y="16"/>
                    <a:pt x="7" y="15"/>
                    <a:pt x="7" y="15"/>
                  </a:cubicBezTo>
                  <a:cubicBezTo>
                    <a:pt x="45" y="0"/>
                    <a:pt x="83" y="2"/>
                    <a:pt x="99" y="11"/>
                  </a:cubicBezTo>
                  <a:cubicBezTo>
                    <a:pt x="108" y="16"/>
                    <a:pt x="110" y="23"/>
                    <a:pt x="102" y="31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1" name="Freeform 471">
              <a:extLst>
                <a:ext uri="{FF2B5EF4-FFF2-40B4-BE49-F238E27FC236}">
                  <a16:creationId xmlns:a16="http://schemas.microsoft.com/office/drawing/2014/main" id="{359A12A1-ED76-46D4-972E-8FC15E75BA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8692" y="4615666"/>
              <a:ext cx="202001" cy="135891"/>
            </a:xfrm>
            <a:custGeom>
              <a:avLst/>
              <a:gdLst>
                <a:gd name="T0" fmla="*/ 40 w 48"/>
                <a:gd name="T1" fmla="*/ 20 h 32"/>
                <a:gd name="T2" fmla="*/ 9 w 48"/>
                <a:gd name="T3" fmla="*/ 32 h 32"/>
                <a:gd name="T4" fmla="*/ 32 w 48"/>
                <a:gd name="T5" fmla="*/ 24 h 32"/>
                <a:gd name="T6" fmla="*/ 4 w 48"/>
                <a:gd name="T7" fmla="*/ 21 h 32"/>
                <a:gd name="T8" fmla="*/ 27 w 48"/>
                <a:gd name="T9" fmla="*/ 14 h 32"/>
                <a:gd name="T10" fmla="*/ 0 w 48"/>
                <a:gd name="T11" fmla="*/ 13 h 32"/>
                <a:gd name="T12" fmla="*/ 25 w 48"/>
                <a:gd name="T13" fmla="*/ 10 h 32"/>
                <a:gd name="T14" fmla="*/ 32 w 48"/>
                <a:gd name="T15" fmla="*/ 0 h 32"/>
                <a:gd name="T16" fmla="*/ 37 w 48"/>
                <a:gd name="T17" fmla="*/ 0 h 32"/>
                <a:gd name="T18" fmla="*/ 40 w 48"/>
                <a:gd name="T1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32">
                  <a:moveTo>
                    <a:pt x="40" y="20"/>
                  </a:moveTo>
                  <a:cubicBezTo>
                    <a:pt x="32" y="28"/>
                    <a:pt x="21" y="31"/>
                    <a:pt x="9" y="32"/>
                  </a:cubicBezTo>
                  <a:cubicBezTo>
                    <a:pt x="17" y="31"/>
                    <a:pt x="30" y="25"/>
                    <a:pt x="32" y="24"/>
                  </a:cubicBezTo>
                  <a:cubicBezTo>
                    <a:pt x="20" y="28"/>
                    <a:pt x="4" y="21"/>
                    <a:pt x="4" y="21"/>
                  </a:cubicBezTo>
                  <a:cubicBezTo>
                    <a:pt x="17" y="22"/>
                    <a:pt x="27" y="14"/>
                    <a:pt x="27" y="14"/>
                  </a:cubicBezTo>
                  <a:cubicBezTo>
                    <a:pt x="18" y="17"/>
                    <a:pt x="0" y="13"/>
                    <a:pt x="0" y="13"/>
                  </a:cubicBezTo>
                  <a:cubicBezTo>
                    <a:pt x="0" y="13"/>
                    <a:pt x="17" y="14"/>
                    <a:pt x="25" y="10"/>
                  </a:cubicBezTo>
                  <a:cubicBezTo>
                    <a:pt x="33" y="6"/>
                    <a:pt x="32" y="0"/>
                    <a:pt x="3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6" y="5"/>
                    <a:pt x="48" y="12"/>
                    <a:pt x="40" y="20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2" name="Freeform 472">
              <a:extLst>
                <a:ext uri="{FF2B5EF4-FFF2-40B4-BE49-F238E27FC236}">
                  <a16:creationId xmlns:a16="http://schemas.microsoft.com/office/drawing/2014/main" id="{8A88B3E9-E0CE-4819-A6D8-F3A334F6B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3837" y="4391629"/>
              <a:ext cx="416856" cy="194655"/>
            </a:xfrm>
            <a:custGeom>
              <a:avLst/>
              <a:gdLst>
                <a:gd name="T0" fmla="*/ 89 w 99"/>
                <a:gd name="T1" fmla="*/ 46 h 46"/>
                <a:gd name="T2" fmla="*/ 68 w 99"/>
                <a:gd name="T3" fmla="*/ 43 h 46"/>
                <a:gd name="T4" fmla="*/ 68 w 99"/>
                <a:gd name="T5" fmla="*/ 43 h 46"/>
                <a:gd name="T6" fmla="*/ 63 w 99"/>
                <a:gd name="T7" fmla="*/ 42 h 46"/>
                <a:gd name="T8" fmla="*/ 60 w 99"/>
                <a:gd name="T9" fmla="*/ 41 h 46"/>
                <a:gd name="T10" fmla="*/ 60 w 99"/>
                <a:gd name="T11" fmla="*/ 41 h 46"/>
                <a:gd name="T12" fmla="*/ 6 w 99"/>
                <a:gd name="T13" fmla="*/ 25 h 46"/>
                <a:gd name="T14" fmla="*/ 13 w 99"/>
                <a:gd name="T15" fmla="*/ 15 h 46"/>
                <a:gd name="T16" fmla="*/ 13 w 99"/>
                <a:gd name="T17" fmla="*/ 3 h 46"/>
                <a:gd name="T18" fmla="*/ 62 w 99"/>
                <a:gd name="T19" fmla="*/ 10 h 46"/>
                <a:gd name="T20" fmla="*/ 94 w 99"/>
                <a:gd name="T21" fmla="*/ 34 h 46"/>
                <a:gd name="T22" fmla="*/ 89 w 99"/>
                <a:gd name="T2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46">
                  <a:moveTo>
                    <a:pt x="89" y="46"/>
                  </a:moveTo>
                  <a:cubicBezTo>
                    <a:pt x="89" y="46"/>
                    <a:pt x="80" y="45"/>
                    <a:pt x="68" y="43"/>
                  </a:cubicBezTo>
                  <a:cubicBezTo>
                    <a:pt x="68" y="43"/>
                    <a:pt x="68" y="43"/>
                    <a:pt x="68" y="43"/>
                  </a:cubicBezTo>
                  <a:cubicBezTo>
                    <a:pt x="66" y="42"/>
                    <a:pt x="65" y="42"/>
                    <a:pt x="63" y="42"/>
                  </a:cubicBezTo>
                  <a:cubicBezTo>
                    <a:pt x="62" y="41"/>
                    <a:pt x="61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38" y="37"/>
                    <a:pt x="10" y="30"/>
                    <a:pt x="6" y="25"/>
                  </a:cubicBezTo>
                  <a:cubicBezTo>
                    <a:pt x="0" y="15"/>
                    <a:pt x="11" y="16"/>
                    <a:pt x="13" y="15"/>
                  </a:cubicBezTo>
                  <a:cubicBezTo>
                    <a:pt x="16" y="13"/>
                    <a:pt x="11" y="5"/>
                    <a:pt x="13" y="3"/>
                  </a:cubicBezTo>
                  <a:cubicBezTo>
                    <a:pt x="14" y="1"/>
                    <a:pt x="38" y="0"/>
                    <a:pt x="62" y="10"/>
                  </a:cubicBezTo>
                  <a:cubicBezTo>
                    <a:pt x="74" y="15"/>
                    <a:pt x="86" y="22"/>
                    <a:pt x="94" y="34"/>
                  </a:cubicBezTo>
                  <a:cubicBezTo>
                    <a:pt x="94" y="34"/>
                    <a:pt x="99" y="46"/>
                    <a:pt x="89" y="46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3" name="Freeform 473">
              <a:extLst>
                <a:ext uri="{FF2B5EF4-FFF2-40B4-BE49-F238E27FC236}">
                  <a16:creationId xmlns:a16="http://schemas.microsoft.com/office/drawing/2014/main" id="{C384847A-D90A-4EC8-B718-0849F5682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9493" y="4505484"/>
              <a:ext cx="146910" cy="216692"/>
            </a:xfrm>
            <a:custGeom>
              <a:avLst/>
              <a:gdLst>
                <a:gd name="T0" fmla="*/ 22 w 35"/>
                <a:gd name="T1" fmla="*/ 5 h 51"/>
                <a:gd name="T2" fmla="*/ 11 w 35"/>
                <a:gd name="T3" fmla="*/ 0 h 51"/>
                <a:gd name="T4" fmla="*/ 19 w 35"/>
                <a:gd name="T5" fmla="*/ 15 h 51"/>
                <a:gd name="T6" fmla="*/ 2 w 35"/>
                <a:gd name="T7" fmla="*/ 20 h 51"/>
                <a:gd name="T8" fmla="*/ 17 w 35"/>
                <a:gd name="T9" fmla="*/ 32 h 51"/>
                <a:gd name="T10" fmla="*/ 0 w 35"/>
                <a:gd name="T11" fmla="*/ 47 h 51"/>
                <a:gd name="T12" fmla="*/ 19 w 35"/>
                <a:gd name="T13" fmla="*/ 43 h 51"/>
                <a:gd name="T14" fmla="*/ 15 w 35"/>
                <a:gd name="T15" fmla="*/ 51 h 51"/>
                <a:gd name="T16" fmla="*/ 30 w 35"/>
                <a:gd name="T17" fmla="*/ 33 h 51"/>
                <a:gd name="T18" fmla="*/ 35 w 35"/>
                <a:gd name="T19" fmla="*/ 28 h 51"/>
                <a:gd name="T20" fmla="*/ 31 w 35"/>
                <a:gd name="T21" fmla="*/ 21 h 51"/>
                <a:gd name="T22" fmla="*/ 22 w 35"/>
                <a:gd name="T23" fmla="*/ 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1">
                  <a:moveTo>
                    <a:pt x="22" y="5"/>
                  </a:moveTo>
                  <a:cubicBezTo>
                    <a:pt x="19" y="3"/>
                    <a:pt x="15" y="0"/>
                    <a:pt x="11" y="0"/>
                  </a:cubicBezTo>
                  <a:cubicBezTo>
                    <a:pt x="19" y="6"/>
                    <a:pt x="21" y="12"/>
                    <a:pt x="19" y="15"/>
                  </a:cubicBezTo>
                  <a:cubicBezTo>
                    <a:pt x="16" y="19"/>
                    <a:pt x="2" y="20"/>
                    <a:pt x="2" y="20"/>
                  </a:cubicBezTo>
                  <a:cubicBezTo>
                    <a:pt x="2" y="20"/>
                    <a:pt x="15" y="25"/>
                    <a:pt x="17" y="32"/>
                  </a:cubicBezTo>
                  <a:cubicBezTo>
                    <a:pt x="19" y="38"/>
                    <a:pt x="13" y="47"/>
                    <a:pt x="0" y="47"/>
                  </a:cubicBezTo>
                  <a:cubicBezTo>
                    <a:pt x="8" y="49"/>
                    <a:pt x="14" y="48"/>
                    <a:pt x="19" y="43"/>
                  </a:cubicBezTo>
                  <a:cubicBezTo>
                    <a:pt x="21" y="41"/>
                    <a:pt x="15" y="51"/>
                    <a:pt x="15" y="51"/>
                  </a:cubicBezTo>
                  <a:cubicBezTo>
                    <a:pt x="15" y="51"/>
                    <a:pt x="23" y="48"/>
                    <a:pt x="30" y="33"/>
                  </a:cubicBezTo>
                  <a:cubicBezTo>
                    <a:pt x="31" y="30"/>
                    <a:pt x="34" y="32"/>
                    <a:pt x="35" y="28"/>
                  </a:cubicBezTo>
                  <a:cubicBezTo>
                    <a:pt x="35" y="25"/>
                    <a:pt x="32" y="25"/>
                    <a:pt x="31" y="21"/>
                  </a:cubicBezTo>
                  <a:cubicBezTo>
                    <a:pt x="30" y="17"/>
                    <a:pt x="26" y="8"/>
                    <a:pt x="22" y="5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4" name="Freeform 474">
              <a:extLst>
                <a:ext uri="{FF2B5EF4-FFF2-40B4-BE49-F238E27FC236}">
                  <a16:creationId xmlns:a16="http://schemas.microsoft.com/office/drawing/2014/main" id="{0CEA2EEC-1506-4ED0-9C68-A1C830C89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7021" y="4514666"/>
              <a:ext cx="718021" cy="218528"/>
            </a:xfrm>
            <a:custGeom>
              <a:avLst/>
              <a:gdLst>
                <a:gd name="T0" fmla="*/ 1 w 171"/>
                <a:gd name="T1" fmla="*/ 23 h 52"/>
                <a:gd name="T2" fmla="*/ 167 w 171"/>
                <a:gd name="T3" fmla="*/ 0 h 52"/>
                <a:gd name="T4" fmla="*/ 170 w 171"/>
                <a:gd name="T5" fmla="*/ 10 h 52"/>
                <a:gd name="T6" fmla="*/ 0 w 171"/>
                <a:gd name="T7" fmla="*/ 27 h 52"/>
                <a:gd name="T8" fmla="*/ 1 w 171"/>
                <a:gd name="T9" fmla="*/ 2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52">
                  <a:moveTo>
                    <a:pt x="1" y="23"/>
                  </a:moveTo>
                  <a:cubicBezTo>
                    <a:pt x="1" y="23"/>
                    <a:pt x="121" y="50"/>
                    <a:pt x="167" y="0"/>
                  </a:cubicBezTo>
                  <a:cubicBezTo>
                    <a:pt x="167" y="0"/>
                    <a:pt x="170" y="6"/>
                    <a:pt x="170" y="10"/>
                  </a:cubicBezTo>
                  <a:cubicBezTo>
                    <a:pt x="171" y="15"/>
                    <a:pt x="122" y="52"/>
                    <a:pt x="0" y="27"/>
                  </a:cubicBezTo>
                  <a:cubicBezTo>
                    <a:pt x="1" y="23"/>
                    <a:pt x="1" y="23"/>
                    <a:pt x="1" y="23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5" name="Freeform 475">
              <a:extLst>
                <a:ext uri="{FF2B5EF4-FFF2-40B4-BE49-F238E27FC236}">
                  <a16:creationId xmlns:a16="http://schemas.microsoft.com/office/drawing/2014/main" id="{62CC3C26-15A7-4570-8A05-898FB3F9E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5220" y="4433865"/>
              <a:ext cx="185474" cy="152419"/>
            </a:xfrm>
            <a:custGeom>
              <a:avLst/>
              <a:gdLst>
                <a:gd name="T0" fmla="*/ 34 w 44"/>
                <a:gd name="T1" fmla="*/ 36 h 36"/>
                <a:gd name="T2" fmla="*/ 13 w 44"/>
                <a:gd name="T3" fmla="*/ 33 h 36"/>
                <a:gd name="T4" fmla="*/ 28 w 44"/>
                <a:gd name="T5" fmla="*/ 29 h 36"/>
                <a:gd name="T6" fmla="*/ 0 w 44"/>
                <a:gd name="T7" fmla="*/ 19 h 36"/>
                <a:gd name="T8" fmla="*/ 29 w 44"/>
                <a:gd name="T9" fmla="*/ 24 h 36"/>
                <a:gd name="T10" fmla="*/ 1 w 44"/>
                <a:gd name="T11" fmla="*/ 6 h 36"/>
                <a:gd name="T12" fmla="*/ 25 w 44"/>
                <a:gd name="T13" fmla="*/ 14 h 36"/>
                <a:gd name="T14" fmla="*/ 12 w 44"/>
                <a:gd name="T15" fmla="*/ 5 h 36"/>
                <a:gd name="T16" fmla="*/ 7 w 44"/>
                <a:gd name="T17" fmla="*/ 0 h 36"/>
                <a:gd name="T18" fmla="*/ 39 w 44"/>
                <a:gd name="T19" fmla="*/ 24 h 36"/>
                <a:gd name="T20" fmla="*/ 34 w 44"/>
                <a:gd name="T2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36">
                  <a:moveTo>
                    <a:pt x="34" y="36"/>
                  </a:moveTo>
                  <a:cubicBezTo>
                    <a:pt x="34" y="36"/>
                    <a:pt x="25" y="35"/>
                    <a:pt x="13" y="33"/>
                  </a:cubicBezTo>
                  <a:cubicBezTo>
                    <a:pt x="20" y="34"/>
                    <a:pt x="30" y="34"/>
                    <a:pt x="28" y="29"/>
                  </a:cubicBezTo>
                  <a:cubicBezTo>
                    <a:pt x="24" y="22"/>
                    <a:pt x="0" y="19"/>
                    <a:pt x="0" y="19"/>
                  </a:cubicBezTo>
                  <a:cubicBezTo>
                    <a:pt x="16" y="15"/>
                    <a:pt x="28" y="24"/>
                    <a:pt x="29" y="24"/>
                  </a:cubicBezTo>
                  <a:cubicBezTo>
                    <a:pt x="24" y="13"/>
                    <a:pt x="1" y="6"/>
                    <a:pt x="1" y="6"/>
                  </a:cubicBezTo>
                  <a:cubicBezTo>
                    <a:pt x="14" y="7"/>
                    <a:pt x="24" y="13"/>
                    <a:pt x="25" y="14"/>
                  </a:cubicBezTo>
                  <a:cubicBezTo>
                    <a:pt x="24" y="13"/>
                    <a:pt x="19" y="9"/>
                    <a:pt x="12" y="5"/>
                  </a:cubicBezTo>
                  <a:cubicBezTo>
                    <a:pt x="9" y="3"/>
                    <a:pt x="8" y="1"/>
                    <a:pt x="7" y="0"/>
                  </a:cubicBezTo>
                  <a:cubicBezTo>
                    <a:pt x="19" y="5"/>
                    <a:pt x="31" y="12"/>
                    <a:pt x="39" y="24"/>
                  </a:cubicBezTo>
                  <a:cubicBezTo>
                    <a:pt x="39" y="24"/>
                    <a:pt x="44" y="36"/>
                    <a:pt x="34" y="36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6" name="Freeform 476">
              <a:extLst>
                <a:ext uri="{FF2B5EF4-FFF2-40B4-BE49-F238E27FC236}">
                  <a16:creationId xmlns:a16="http://schemas.microsoft.com/office/drawing/2014/main" id="{E542FB6A-E7FA-4641-B2A6-47CF14EF80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90933" y="4259410"/>
              <a:ext cx="179964" cy="135891"/>
            </a:xfrm>
            <a:custGeom>
              <a:avLst/>
              <a:gdLst>
                <a:gd name="T0" fmla="*/ 43 w 43"/>
                <a:gd name="T1" fmla="*/ 23 h 32"/>
                <a:gd name="T2" fmla="*/ 8 w 43"/>
                <a:gd name="T3" fmla="*/ 3 h 32"/>
                <a:gd name="T4" fmla="*/ 5 w 43"/>
                <a:gd name="T5" fmla="*/ 6 h 32"/>
                <a:gd name="T6" fmla="*/ 0 w 43"/>
                <a:gd name="T7" fmla="*/ 9 h 32"/>
                <a:gd name="T8" fmla="*/ 11 w 43"/>
                <a:gd name="T9" fmla="*/ 22 h 32"/>
                <a:gd name="T10" fmla="*/ 40 w 43"/>
                <a:gd name="T11" fmla="*/ 2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32">
                  <a:moveTo>
                    <a:pt x="43" y="23"/>
                  </a:moveTo>
                  <a:cubicBezTo>
                    <a:pt x="43" y="23"/>
                    <a:pt x="31" y="0"/>
                    <a:pt x="8" y="3"/>
                  </a:cubicBezTo>
                  <a:cubicBezTo>
                    <a:pt x="8" y="3"/>
                    <a:pt x="4" y="4"/>
                    <a:pt x="5" y="6"/>
                  </a:cubicBezTo>
                  <a:cubicBezTo>
                    <a:pt x="6" y="8"/>
                    <a:pt x="1" y="7"/>
                    <a:pt x="0" y="9"/>
                  </a:cubicBezTo>
                  <a:cubicBezTo>
                    <a:pt x="0" y="12"/>
                    <a:pt x="5" y="16"/>
                    <a:pt x="11" y="22"/>
                  </a:cubicBezTo>
                  <a:cubicBezTo>
                    <a:pt x="18" y="27"/>
                    <a:pt x="28" y="32"/>
                    <a:pt x="40" y="29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7" name="Freeform 477">
              <a:extLst>
                <a:ext uri="{FF2B5EF4-FFF2-40B4-BE49-F238E27FC236}">
                  <a16:creationId xmlns:a16="http://schemas.microsoft.com/office/drawing/2014/main" id="{1FBFDAAB-3100-44E6-BC94-7650EE61D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46024" y="4297974"/>
              <a:ext cx="112019" cy="80800"/>
            </a:xfrm>
            <a:custGeom>
              <a:avLst/>
              <a:gdLst>
                <a:gd name="T0" fmla="*/ 7 w 27"/>
                <a:gd name="T1" fmla="*/ 0 h 19"/>
                <a:gd name="T2" fmla="*/ 16 w 27"/>
                <a:gd name="T3" fmla="*/ 9 h 19"/>
                <a:gd name="T4" fmla="*/ 5 w 27"/>
                <a:gd name="T5" fmla="*/ 6 h 19"/>
                <a:gd name="T6" fmla="*/ 24 w 27"/>
                <a:gd name="T7" fmla="*/ 19 h 19"/>
                <a:gd name="T8" fmla="*/ 27 w 27"/>
                <a:gd name="T9" fmla="*/ 17 h 19"/>
                <a:gd name="T10" fmla="*/ 24 w 27"/>
                <a:gd name="T11" fmla="*/ 10 h 19"/>
                <a:gd name="T12" fmla="*/ 7 w 27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9">
                  <a:moveTo>
                    <a:pt x="7" y="0"/>
                  </a:moveTo>
                  <a:cubicBezTo>
                    <a:pt x="7" y="0"/>
                    <a:pt x="15" y="7"/>
                    <a:pt x="16" y="9"/>
                  </a:cubicBezTo>
                  <a:cubicBezTo>
                    <a:pt x="16" y="9"/>
                    <a:pt x="10" y="6"/>
                    <a:pt x="5" y="6"/>
                  </a:cubicBezTo>
                  <a:cubicBezTo>
                    <a:pt x="0" y="6"/>
                    <a:pt x="24" y="19"/>
                    <a:pt x="24" y="19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6" y="11"/>
                    <a:pt x="24" y="10"/>
                  </a:cubicBezTo>
                  <a:cubicBezTo>
                    <a:pt x="22" y="9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8" name="Freeform 478">
              <a:extLst>
                <a:ext uri="{FF2B5EF4-FFF2-40B4-BE49-F238E27FC236}">
                  <a16:creationId xmlns:a16="http://schemas.microsoft.com/office/drawing/2014/main" id="{3F9A1FBE-4192-4E00-B394-BF32635CD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7261" y="4307156"/>
              <a:ext cx="179964" cy="117528"/>
            </a:xfrm>
            <a:custGeom>
              <a:avLst/>
              <a:gdLst>
                <a:gd name="T0" fmla="*/ 38 w 43"/>
                <a:gd name="T1" fmla="*/ 26 h 28"/>
                <a:gd name="T2" fmla="*/ 24 w 43"/>
                <a:gd name="T3" fmla="*/ 25 h 28"/>
                <a:gd name="T4" fmla="*/ 23 w 43"/>
                <a:gd name="T5" fmla="*/ 24 h 28"/>
                <a:gd name="T6" fmla="*/ 23 w 43"/>
                <a:gd name="T7" fmla="*/ 24 h 28"/>
                <a:gd name="T8" fmla="*/ 4 w 43"/>
                <a:gd name="T9" fmla="*/ 11 h 28"/>
                <a:gd name="T10" fmla="*/ 3 w 43"/>
                <a:gd name="T11" fmla="*/ 8 h 28"/>
                <a:gd name="T12" fmla="*/ 1 w 43"/>
                <a:gd name="T13" fmla="*/ 2 h 28"/>
                <a:gd name="T14" fmla="*/ 5 w 43"/>
                <a:gd name="T15" fmla="*/ 1 h 28"/>
                <a:gd name="T16" fmla="*/ 41 w 43"/>
                <a:gd name="T17" fmla="*/ 18 h 28"/>
                <a:gd name="T18" fmla="*/ 38 w 43"/>
                <a:gd name="T19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28">
                  <a:moveTo>
                    <a:pt x="38" y="26"/>
                  </a:moveTo>
                  <a:cubicBezTo>
                    <a:pt x="34" y="28"/>
                    <a:pt x="28" y="27"/>
                    <a:pt x="24" y="25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13" y="20"/>
                    <a:pt x="5" y="12"/>
                    <a:pt x="4" y="11"/>
                  </a:cubicBezTo>
                  <a:cubicBezTo>
                    <a:pt x="2" y="8"/>
                    <a:pt x="4" y="9"/>
                    <a:pt x="3" y="8"/>
                  </a:cubicBezTo>
                  <a:cubicBezTo>
                    <a:pt x="3" y="6"/>
                    <a:pt x="0" y="4"/>
                    <a:pt x="1" y="2"/>
                  </a:cubicBezTo>
                  <a:cubicBezTo>
                    <a:pt x="2" y="0"/>
                    <a:pt x="5" y="1"/>
                    <a:pt x="5" y="1"/>
                  </a:cubicBezTo>
                  <a:cubicBezTo>
                    <a:pt x="22" y="3"/>
                    <a:pt x="37" y="11"/>
                    <a:pt x="41" y="18"/>
                  </a:cubicBezTo>
                  <a:cubicBezTo>
                    <a:pt x="43" y="21"/>
                    <a:pt x="43" y="25"/>
                    <a:pt x="38" y="26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9" name="Freeform 479">
              <a:extLst>
                <a:ext uri="{FF2B5EF4-FFF2-40B4-BE49-F238E27FC236}">
                  <a16:creationId xmlns:a16="http://schemas.microsoft.com/office/drawing/2014/main" id="{181D7049-32A1-4D2C-918C-F2F4303949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8261" y="4369592"/>
              <a:ext cx="78964" cy="55091"/>
            </a:xfrm>
            <a:custGeom>
              <a:avLst/>
              <a:gdLst>
                <a:gd name="T0" fmla="*/ 14 w 19"/>
                <a:gd name="T1" fmla="*/ 11 h 13"/>
                <a:gd name="T2" fmla="*/ 0 w 19"/>
                <a:gd name="T3" fmla="*/ 10 h 13"/>
                <a:gd name="T4" fmla="*/ 10 w 19"/>
                <a:gd name="T5" fmla="*/ 11 h 13"/>
                <a:gd name="T6" fmla="*/ 0 w 19"/>
                <a:gd name="T7" fmla="*/ 4 h 13"/>
                <a:gd name="T8" fmla="*/ 10 w 19"/>
                <a:gd name="T9" fmla="*/ 6 h 13"/>
                <a:gd name="T10" fmla="*/ 0 w 19"/>
                <a:gd name="T11" fmla="*/ 0 h 13"/>
                <a:gd name="T12" fmla="*/ 10 w 19"/>
                <a:gd name="T13" fmla="*/ 4 h 13"/>
                <a:gd name="T14" fmla="*/ 15 w 19"/>
                <a:gd name="T15" fmla="*/ 2 h 13"/>
                <a:gd name="T16" fmla="*/ 17 w 19"/>
                <a:gd name="T17" fmla="*/ 3 h 13"/>
                <a:gd name="T18" fmla="*/ 14 w 19"/>
                <a:gd name="T19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13">
                  <a:moveTo>
                    <a:pt x="14" y="11"/>
                  </a:moveTo>
                  <a:cubicBezTo>
                    <a:pt x="10" y="13"/>
                    <a:pt x="4" y="12"/>
                    <a:pt x="0" y="10"/>
                  </a:cubicBezTo>
                  <a:cubicBezTo>
                    <a:pt x="3" y="11"/>
                    <a:pt x="9" y="11"/>
                    <a:pt x="10" y="11"/>
                  </a:cubicBezTo>
                  <a:cubicBezTo>
                    <a:pt x="5" y="10"/>
                    <a:pt x="0" y="4"/>
                    <a:pt x="0" y="4"/>
                  </a:cubicBezTo>
                  <a:cubicBezTo>
                    <a:pt x="5" y="7"/>
                    <a:pt x="10" y="6"/>
                    <a:pt x="10" y="6"/>
                  </a:cubicBezTo>
                  <a:cubicBezTo>
                    <a:pt x="6" y="6"/>
                    <a:pt x="0" y="0"/>
                    <a:pt x="0" y="0"/>
                  </a:cubicBezTo>
                  <a:cubicBezTo>
                    <a:pt x="0" y="0"/>
                    <a:pt x="7" y="4"/>
                    <a:pt x="10" y="4"/>
                  </a:cubicBezTo>
                  <a:cubicBezTo>
                    <a:pt x="14" y="4"/>
                    <a:pt x="15" y="2"/>
                    <a:pt x="15" y="2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9" y="6"/>
                    <a:pt x="19" y="10"/>
                    <a:pt x="14" y="11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0" name="Freeform 480">
              <a:extLst>
                <a:ext uri="{FF2B5EF4-FFF2-40B4-BE49-F238E27FC236}">
                  <a16:creationId xmlns:a16="http://schemas.microsoft.com/office/drawing/2014/main" id="{B3A0A9E9-0C4E-4E38-BB22-F87B6CE53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46024" y="4233701"/>
              <a:ext cx="137728" cy="145073"/>
            </a:xfrm>
            <a:custGeom>
              <a:avLst/>
              <a:gdLst>
                <a:gd name="T0" fmla="*/ 29 w 33"/>
                <a:gd name="T1" fmla="*/ 32 h 34"/>
                <a:gd name="T2" fmla="*/ 21 w 33"/>
                <a:gd name="T3" fmla="*/ 27 h 34"/>
                <a:gd name="T4" fmla="*/ 21 w 33"/>
                <a:gd name="T5" fmla="*/ 27 h 34"/>
                <a:gd name="T6" fmla="*/ 19 w 33"/>
                <a:gd name="T7" fmla="*/ 25 h 34"/>
                <a:gd name="T8" fmla="*/ 19 w 33"/>
                <a:gd name="T9" fmla="*/ 25 h 34"/>
                <a:gd name="T10" fmla="*/ 19 w 33"/>
                <a:gd name="T11" fmla="*/ 25 h 34"/>
                <a:gd name="T12" fmla="*/ 1 w 33"/>
                <a:gd name="T13" fmla="*/ 8 h 34"/>
                <a:gd name="T14" fmla="*/ 5 w 33"/>
                <a:gd name="T15" fmla="*/ 5 h 34"/>
                <a:gd name="T16" fmla="*/ 8 w 33"/>
                <a:gd name="T17" fmla="*/ 0 h 34"/>
                <a:gd name="T18" fmla="*/ 25 w 33"/>
                <a:gd name="T19" fmla="*/ 13 h 34"/>
                <a:gd name="T20" fmla="*/ 33 w 33"/>
                <a:gd name="T21" fmla="*/ 28 h 34"/>
                <a:gd name="T22" fmla="*/ 29 w 33"/>
                <a:gd name="T23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34">
                  <a:moveTo>
                    <a:pt x="29" y="32"/>
                  </a:moveTo>
                  <a:cubicBezTo>
                    <a:pt x="29" y="32"/>
                    <a:pt x="25" y="30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0" y="26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1" y="19"/>
                    <a:pt x="1" y="11"/>
                    <a:pt x="1" y="8"/>
                  </a:cubicBezTo>
                  <a:cubicBezTo>
                    <a:pt x="0" y="3"/>
                    <a:pt x="4" y="6"/>
                    <a:pt x="5" y="5"/>
                  </a:cubicBezTo>
                  <a:cubicBezTo>
                    <a:pt x="7" y="5"/>
                    <a:pt x="6" y="1"/>
                    <a:pt x="8" y="0"/>
                  </a:cubicBezTo>
                  <a:cubicBezTo>
                    <a:pt x="8" y="0"/>
                    <a:pt x="18" y="5"/>
                    <a:pt x="25" y="13"/>
                  </a:cubicBezTo>
                  <a:cubicBezTo>
                    <a:pt x="29" y="17"/>
                    <a:pt x="32" y="22"/>
                    <a:pt x="33" y="28"/>
                  </a:cubicBezTo>
                  <a:cubicBezTo>
                    <a:pt x="33" y="28"/>
                    <a:pt x="33" y="34"/>
                    <a:pt x="29" y="32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1" name="Freeform 481">
              <a:extLst>
                <a:ext uri="{FF2B5EF4-FFF2-40B4-BE49-F238E27FC236}">
                  <a16:creationId xmlns:a16="http://schemas.microsoft.com/office/drawing/2014/main" id="{5F3D5408-B99B-4390-A62F-B237AF033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2134" y="4332865"/>
              <a:ext cx="77128" cy="88146"/>
            </a:xfrm>
            <a:custGeom>
              <a:avLst/>
              <a:gdLst>
                <a:gd name="T0" fmla="*/ 16 w 18"/>
                <a:gd name="T1" fmla="*/ 4 h 21"/>
                <a:gd name="T2" fmla="*/ 13 w 18"/>
                <a:gd name="T3" fmla="*/ 0 h 21"/>
                <a:gd name="T4" fmla="*/ 13 w 18"/>
                <a:gd name="T5" fmla="*/ 8 h 21"/>
                <a:gd name="T6" fmla="*/ 6 w 18"/>
                <a:gd name="T7" fmla="*/ 6 h 21"/>
                <a:gd name="T8" fmla="*/ 9 w 18"/>
                <a:gd name="T9" fmla="*/ 14 h 21"/>
                <a:gd name="T10" fmla="*/ 0 w 18"/>
                <a:gd name="T11" fmla="*/ 16 h 21"/>
                <a:gd name="T12" fmla="*/ 8 w 18"/>
                <a:gd name="T13" fmla="*/ 19 h 21"/>
                <a:gd name="T14" fmla="*/ 5 w 18"/>
                <a:gd name="T15" fmla="*/ 21 h 21"/>
                <a:gd name="T16" fmla="*/ 14 w 18"/>
                <a:gd name="T17" fmla="*/ 17 h 21"/>
                <a:gd name="T18" fmla="*/ 17 w 18"/>
                <a:gd name="T19" fmla="*/ 16 h 21"/>
                <a:gd name="T20" fmla="*/ 17 w 18"/>
                <a:gd name="T21" fmla="*/ 12 h 21"/>
                <a:gd name="T22" fmla="*/ 16 w 18"/>
                <a:gd name="T23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21">
                  <a:moveTo>
                    <a:pt x="16" y="4"/>
                  </a:moveTo>
                  <a:cubicBezTo>
                    <a:pt x="16" y="3"/>
                    <a:pt x="15" y="1"/>
                    <a:pt x="13" y="0"/>
                  </a:cubicBezTo>
                  <a:cubicBezTo>
                    <a:pt x="15" y="4"/>
                    <a:pt x="15" y="7"/>
                    <a:pt x="13" y="8"/>
                  </a:cubicBezTo>
                  <a:cubicBezTo>
                    <a:pt x="12" y="9"/>
                    <a:pt x="6" y="6"/>
                    <a:pt x="6" y="6"/>
                  </a:cubicBezTo>
                  <a:cubicBezTo>
                    <a:pt x="6" y="6"/>
                    <a:pt x="10" y="11"/>
                    <a:pt x="9" y="14"/>
                  </a:cubicBezTo>
                  <a:cubicBezTo>
                    <a:pt x="9" y="16"/>
                    <a:pt x="5" y="19"/>
                    <a:pt x="0" y="16"/>
                  </a:cubicBezTo>
                  <a:cubicBezTo>
                    <a:pt x="2" y="19"/>
                    <a:pt x="5" y="19"/>
                    <a:pt x="8" y="19"/>
                  </a:cubicBezTo>
                  <a:cubicBezTo>
                    <a:pt x="9" y="18"/>
                    <a:pt x="5" y="21"/>
                    <a:pt x="5" y="21"/>
                  </a:cubicBezTo>
                  <a:cubicBezTo>
                    <a:pt x="5" y="21"/>
                    <a:pt x="9" y="21"/>
                    <a:pt x="14" y="17"/>
                  </a:cubicBezTo>
                  <a:cubicBezTo>
                    <a:pt x="15" y="16"/>
                    <a:pt x="16" y="17"/>
                    <a:pt x="17" y="16"/>
                  </a:cubicBezTo>
                  <a:cubicBezTo>
                    <a:pt x="18" y="15"/>
                    <a:pt x="16" y="14"/>
                    <a:pt x="17" y="12"/>
                  </a:cubicBezTo>
                  <a:cubicBezTo>
                    <a:pt x="17" y="10"/>
                    <a:pt x="17" y="6"/>
                    <a:pt x="16" y="4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2" name="Freeform 482">
              <a:extLst>
                <a:ext uri="{FF2B5EF4-FFF2-40B4-BE49-F238E27FC236}">
                  <a16:creationId xmlns:a16="http://schemas.microsoft.com/office/drawing/2014/main" id="{460DA4C6-5432-4850-B43B-489620E66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70898" y="4391629"/>
              <a:ext cx="295656" cy="143237"/>
            </a:xfrm>
            <a:custGeom>
              <a:avLst/>
              <a:gdLst>
                <a:gd name="T0" fmla="*/ 1 w 70"/>
                <a:gd name="T1" fmla="*/ 0 h 34"/>
                <a:gd name="T2" fmla="*/ 70 w 70"/>
                <a:gd name="T3" fmla="*/ 23 h 34"/>
                <a:gd name="T4" fmla="*/ 69 w 70"/>
                <a:gd name="T5" fmla="*/ 28 h 34"/>
                <a:gd name="T6" fmla="*/ 0 w 70"/>
                <a:gd name="T7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34">
                  <a:moveTo>
                    <a:pt x="1" y="0"/>
                  </a:moveTo>
                  <a:cubicBezTo>
                    <a:pt x="1" y="0"/>
                    <a:pt x="43" y="33"/>
                    <a:pt x="70" y="23"/>
                  </a:cubicBezTo>
                  <a:cubicBezTo>
                    <a:pt x="70" y="23"/>
                    <a:pt x="70" y="26"/>
                    <a:pt x="69" y="28"/>
                  </a:cubicBezTo>
                  <a:cubicBezTo>
                    <a:pt x="69" y="29"/>
                    <a:pt x="43" y="34"/>
                    <a:pt x="0" y="1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3" name="Freeform 483">
              <a:extLst>
                <a:ext uri="{FF2B5EF4-FFF2-40B4-BE49-F238E27FC236}">
                  <a16:creationId xmlns:a16="http://schemas.microsoft.com/office/drawing/2014/main" id="{B8A0860D-6CDD-4523-BA40-3DCA45ED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4988" y="4288792"/>
              <a:ext cx="58764" cy="89982"/>
            </a:xfrm>
            <a:custGeom>
              <a:avLst/>
              <a:gdLst>
                <a:gd name="T0" fmla="*/ 10 w 14"/>
                <a:gd name="T1" fmla="*/ 19 h 21"/>
                <a:gd name="T2" fmla="*/ 2 w 14"/>
                <a:gd name="T3" fmla="*/ 14 h 21"/>
                <a:gd name="T4" fmla="*/ 8 w 14"/>
                <a:gd name="T5" fmla="*/ 15 h 21"/>
                <a:gd name="T6" fmla="*/ 0 w 14"/>
                <a:gd name="T7" fmla="*/ 6 h 21"/>
                <a:gd name="T8" fmla="*/ 10 w 14"/>
                <a:gd name="T9" fmla="*/ 14 h 21"/>
                <a:gd name="T10" fmla="*/ 3 w 14"/>
                <a:gd name="T11" fmla="*/ 1 h 21"/>
                <a:gd name="T12" fmla="*/ 10 w 14"/>
                <a:gd name="T13" fmla="*/ 9 h 21"/>
                <a:gd name="T14" fmla="*/ 7 w 14"/>
                <a:gd name="T15" fmla="*/ 3 h 21"/>
                <a:gd name="T16" fmla="*/ 6 w 14"/>
                <a:gd name="T17" fmla="*/ 0 h 21"/>
                <a:gd name="T18" fmla="*/ 14 w 14"/>
                <a:gd name="T19" fmla="*/ 15 h 21"/>
                <a:gd name="T20" fmla="*/ 10 w 14"/>
                <a:gd name="T21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1">
                  <a:moveTo>
                    <a:pt x="10" y="19"/>
                  </a:moveTo>
                  <a:cubicBezTo>
                    <a:pt x="10" y="19"/>
                    <a:pt x="6" y="17"/>
                    <a:pt x="2" y="14"/>
                  </a:cubicBezTo>
                  <a:cubicBezTo>
                    <a:pt x="5" y="16"/>
                    <a:pt x="8" y="18"/>
                    <a:pt x="8" y="15"/>
                  </a:cubicBezTo>
                  <a:cubicBezTo>
                    <a:pt x="9" y="12"/>
                    <a:pt x="0" y="6"/>
                    <a:pt x="0" y="6"/>
                  </a:cubicBezTo>
                  <a:cubicBezTo>
                    <a:pt x="7" y="8"/>
                    <a:pt x="10" y="13"/>
                    <a:pt x="10" y="14"/>
                  </a:cubicBezTo>
                  <a:cubicBezTo>
                    <a:pt x="10" y="8"/>
                    <a:pt x="3" y="1"/>
                    <a:pt x="3" y="1"/>
                  </a:cubicBezTo>
                  <a:cubicBezTo>
                    <a:pt x="7" y="4"/>
                    <a:pt x="10" y="8"/>
                    <a:pt x="10" y="9"/>
                  </a:cubicBezTo>
                  <a:cubicBezTo>
                    <a:pt x="10" y="8"/>
                    <a:pt x="9" y="6"/>
                    <a:pt x="7" y="3"/>
                  </a:cubicBezTo>
                  <a:cubicBezTo>
                    <a:pt x="7" y="1"/>
                    <a:pt x="6" y="1"/>
                    <a:pt x="6" y="0"/>
                  </a:cubicBezTo>
                  <a:cubicBezTo>
                    <a:pt x="10" y="4"/>
                    <a:pt x="13" y="9"/>
                    <a:pt x="14" y="15"/>
                  </a:cubicBezTo>
                  <a:cubicBezTo>
                    <a:pt x="14" y="15"/>
                    <a:pt x="14" y="21"/>
                    <a:pt x="10" y="19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2" name="Freeform 484">
              <a:extLst>
                <a:ext uri="{FF2B5EF4-FFF2-40B4-BE49-F238E27FC236}">
                  <a16:creationId xmlns:a16="http://schemas.microsoft.com/office/drawing/2014/main" id="{1CE1DAA0-30F1-4D58-B935-332542E7F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2930" y="4154737"/>
              <a:ext cx="286474" cy="275456"/>
            </a:xfrm>
            <a:custGeom>
              <a:avLst/>
              <a:gdLst>
                <a:gd name="T0" fmla="*/ 66 w 68"/>
                <a:gd name="T1" fmla="*/ 51 h 65"/>
                <a:gd name="T2" fmla="*/ 48 w 68"/>
                <a:gd name="T3" fmla="*/ 64 h 65"/>
                <a:gd name="T4" fmla="*/ 7 w 68"/>
                <a:gd name="T5" fmla="*/ 40 h 65"/>
                <a:gd name="T6" fmla="*/ 7 w 68"/>
                <a:gd name="T7" fmla="*/ 40 h 65"/>
                <a:gd name="T8" fmla="*/ 1 w 68"/>
                <a:gd name="T9" fmla="*/ 14 h 65"/>
                <a:gd name="T10" fmla="*/ 2 w 68"/>
                <a:gd name="T11" fmla="*/ 5 h 65"/>
                <a:gd name="T12" fmla="*/ 6 w 68"/>
                <a:gd name="T13" fmla="*/ 7 h 65"/>
                <a:gd name="T14" fmla="*/ 10 w 68"/>
                <a:gd name="T15" fmla="*/ 10 h 65"/>
                <a:gd name="T16" fmla="*/ 9 w 68"/>
                <a:gd name="T17" fmla="*/ 4 h 65"/>
                <a:gd name="T18" fmla="*/ 17 w 68"/>
                <a:gd name="T19" fmla="*/ 3 h 65"/>
                <a:gd name="T20" fmla="*/ 39 w 68"/>
                <a:gd name="T21" fmla="*/ 9 h 65"/>
                <a:gd name="T22" fmla="*/ 39 w 68"/>
                <a:gd name="T23" fmla="*/ 9 h 65"/>
                <a:gd name="T24" fmla="*/ 66 w 68"/>
                <a:gd name="T25" fmla="*/ 5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65">
                  <a:moveTo>
                    <a:pt x="66" y="51"/>
                  </a:moveTo>
                  <a:cubicBezTo>
                    <a:pt x="63" y="65"/>
                    <a:pt x="48" y="64"/>
                    <a:pt x="48" y="64"/>
                  </a:cubicBezTo>
                  <a:cubicBezTo>
                    <a:pt x="24" y="65"/>
                    <a:pt x="12" y="53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1" y="27"/>
                    <a:pt x="1" y="14"/>
                    <a:pt x="1" y="14"/>
                  </a:cubicBezTo>
                  <a:cubicBezTo>
                    <a:pt x="1" y="14"/>
                    <a:pt x="0" y="5"/>
                    <a:pt x="2" y="5"/>
                  </a:cubicBezTo>
                  <a:cubicBezTo>
                    <a:pt x="3" y="5"/>
                    <a:pt x="5" y="6"/>
                    <a:pt x="6" y="7"/>
                  </a:cubicBezTo>
                  <a:cubicBezTo>
                    <a:pt x="8" y="9"/>
                    <a:pt x="9" y="10"/>
                    <a:pt x="10" y="10"/>
                  </a:cubicBezTo>
                  <a:cubicBezTo>
                    <a:pt x="11" y="10"/>
                    <a:pt x="10" y="7"/>
                    <a:pt x="9" y="4"/>
                  </a:cubicBezTo>
                  <a:cubicBezTo>
                    <a:pt x="9" y="0"/>
                    <a:pt x="17" y="3"/>
                    <a:pt x="17" y="3"/>
                  </a:cubicBezTo>
                  <a:cubicBezTo>
                    <a:pt x="25" y="4"/>
                    <a:pt x="33" y="6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65" y="21"/>
                    <a:pt x="68" y="40"/>
                    <a:pt x="66" y="5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3" name="Freeform 485">
              <a:extLst>
                <a:ext uri="{FF2B5EF4-FFF2-40B4-BE49-F238E27FC236}">
                  <a16:creationId xmlns:a16="http://schemas.microsoft.com/office/drawing/2014/main" id="{DC5E2ABB-4592-41E2-A37F-7D3CDE48B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2312" y="4191464"/>
              <a:ext cx="251583" cy="233219"/>
            </a:xfrm>
            <a:custGeom>
              <a:avLst/>
              <a:gdLst>
                <a:gd name="T0" fmla="*/ 32 w 60"/>
                <a:gd name="T1" fmla="*/ 0 h 55"/>
                <a:gd name="T2" fmla="*/ 52 w 60"/>
                <a:gd name="T3" fmla="*/ 24 h 55"/>
                <a:gd name="T4" fmla="*/ 34 w 60"/>
                <a:gd name="T5" fmla="*/ 14 h 55"/>
                <a:gd name="T6" fmla="*/ 34 w 60"/>
                <a:gd name="T7" fmla="*/ 14 h 55"/>
                <a:gd name="T8" fmla="*/ 49 w 60"/>
                <a:gd name="T9" fmla="*/ 37 h 55"/>
                <a:gd name="T10" fmla="*/ 47 w 60"/>
                <a:gd name="T11" fmla="*/ 36 h 55"/>
                <a:gd name="T12" fmla="*/ 31 w 60"/>
                <a:gd name="T13" fmla="*/ 28 h 55"/>
                <a:gd name="T14" fmla="*/ 39 w 60"/>
                <a:gd name="T15" fmla="*/ 42 h 55"/>
                <a:gd name="T16" fmla="*/ 38 w 60"/>
                <a:gd name="T17" fmla="*/ 42 h 55"/>
                <a:gd name="T18" fmla="*/ 16 w 60"/>
                <a:gd name="T19" fmla="*/ 32 h 55"/>
                <a:gd name="T20" fmla="*/ 30 w 60"/>
                <a:gd name="T21" fmla="*/ 50 h 55"/>
                <a:gd name="T22" fmla="*/ 29 w 60"/>
                <a:gd name="T23" fmla="*/ 50 h 55"/>
                <a:gd name="T24" fmla="*/ 0 w 60"/>
                <a:gd name="T25" fmla="*/ 31 h 55"/>
                <a:gd name="T26" fmla="*/ 39 w 60"/>
                <a:gd name="T27" fmla="*/ 55 h 55"/>
                <a:gd name="T28" fmla="*/ 41 w 60"/>
                <a:gd name="T29" fmla="*/ 55 h 55"/>
                <a:gd name="T30" fmla="*/ 42 w 60"/>
                <a:gd name="T31" fmla="*/ 55 h 55"/>
                <a:gd name="T32" fmla="*/ 59 w 60"/>
                <a:gd name="T33" fmla="*/ 42 h 55"/>
                <a:gd name="T34" fmla="*/ 60 w 60"/>
                <a:gd name="T35" fmla="*/ 36 h 55"/>
                <a:gd name="T36" fmla="*/ 32 w 60"/>
                <a:gd name="T3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55">
                  <a:moveTo>
                    <a:pt x="32" y="0"/>
                  </a:moveTo>
                  <a:cubicBezTo>
                    <a:pt x="45" y="9"/>
                    <a:pt x="52" y="23"/>
                    <a:pt x="52" y="24"/>
                  </a:cubicBezTo>
                  <a:cubicBezTo>
                    <a:pt x="44" y="14"/>
                    <a:pt x="36" y="14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47" y="19"/>
                    <a:pt x="53" y="37"/>
                    <a:pt x="49" y="37"/>
                  </a:cubicBezTo>
                  <a:cubicBezTo>
                    <a:pt x="49" y="37"/>
                    <a:pt x="48" y="37"/>
                    <a:pt x="47" y="36"/>
                  </a:cubicBezTo>
                  <a:cubicBezTo>
                    <a:pt x="40" y="29"/>
                    <a:pt x="31" y="28"/>
                    <a:pt x="31" y="28"/>
                  </a:cubicBezTo>
                  <a:cubicBezTo>
                    <a:pt x="35" y="29"/>
                    <a:pt x="44" y="39"/>
                    <a:pt x="39" y="42"/>
                  </a:cubicBezTo>
                  <a:cubicBezTo>
                    <a:pt x="39" y="42"/>
                    <a:pt x="38" y="42"/>
                    <a:pt x="38" y="42"/>
                  </a:cubicBezTo>
                  <a:cubicBezTo>
                    <a:pt x="31" y="42"/>
                    <a:pt x="17" y="32"/>
                    <a:pt x="16" y="32"/>
                  </a:cubicBezTo>
                  <a:cubicBezTo>
                    <a:pt x="23" y="43"/>
                    <a:pt x="44" y="49"/>
                    <a:pt x="30" y="50"/>
                  </a:cubicBezTo>
                  <a:cubicBezTo>
                    <a:pt x="30" y="50"/>
                    <a:pt x="29" y="50"/>
                    <a:pt x="29" y="50"/>
                  </a:cubicBezTo>
                  <a:cubicBezTo>
                    <a:pt x="15" y="50"/>
                    <a:pt x="1" y="33"/>
                    <a:pt x="0" y="31"/>
                  </a:cubicBezTo>
                  <a:cubicBezTo>
                    <a:pt x="5" y="43"/>
                    <a:pt x="16" y="55"/>
                    <a:pt x="39" y="55"/>
                  </a:cubicBezTo>
                  <a:cubicBezTo>
                    <a:pt x="40" y="55"/>
                    <a:pt x="40" y="55"/>
                    <a:pt x="41" y="55"/>
                  </a:cubicBezTo>
                  <a:cubicBezTo>
                    <a:pt x="41" y="55"/>
                    <a:pt x="42" y="55"/>
                    <a:pt x="42" y="55"/>
                  </a:cubicBezTo>
                  <a:cubicBezTo>
                    <a:pt x="45" y="55"/>
                    <a:pt x="57" y="54"/>
                    <a:pt x="59" y="42"/>
                  </a:cubicBezTo>
                  <a:cubicBezTo>
                    <a:pt x="59" y="40"/>
                    <a:pt x="60" y="38"/>
                    <a:pt x="60" y="36"/>
                  </a:cubicBezTo>
                  <a:cubicBezTo>
                    <a:pt x="60" y="25"/>
                    <a:pt x="54" y="10"/>
                    <a:pt x="32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4" name="Freeform 486">
              <a:extLst>
                <a:ext uri="{FF2B5EF4-FFF2-40B4-BE49-F238E27FC236}">
                  <a16:creationId xmlns:a16="http://schemas.microsoft.com/office/drawing/2014/main" id="{BC7A5D6A-4DEC-4DEE-AD84-40F2EDDD3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75749" y="4340210"/>
              <a:ext cx="97328" cy="93655"/>
            </a:xfrm>
            <a:custGeom>
              <a:avLst/>
              <a:gdLst>
                <a:gd name="T0" fmla="*/ 0 w 23"/>
                <a:gd name="T1" fmla="*/ 20 h 22"/>
                <a:gd name="T2" fmla="*/ 15 w 23"/>
                <a:gd name="T3" fmla="*/ 19 h 22"/>
                <a:gd name="T4" fmla="*/ 19 w 23"/>
                <a:gd name="T5" fmla="*/ 19 h 22"/>
                <a:gd name="T6" fmla="*/ 20 w 23"/>
                <a:gd name="T7" fmla="*/ 15 h 22"/>
                <a:gd name="T8" fmla="*/ 21 w 23"/>
                <a:gd name="T9" fmla="*/ 0 h 22"/>
                <a:gd name="T10" fmla="*/ 18 w 23"/>
                <a:gd name="T11" fmla="*/ 10 h 22"/>
                <a:gd name="T12" fmla="*/ 16 w 23"/>
                <a:gd name="T13" fmla="*/ 4 h 22"/>
                <a:gd name="T14" fmla="*/ 16 w 23"/>
                <a:gd name="T15" fmla="*/ 13 h 22"/>
                <a:gd name="T16" fmla="*/ 7 w 23"/>
                <a:gd name="T17" fmla="*/ 13 h 22"/>
                <a:gd name="T18" fmla="*/ 12 w 23"/>
                <a:gd name="T19" fmla="*/ 17 h 22"/>
                <a:gd name="T20" fmla="*/ 0 w 23"/>
                <a:gd name="T2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2">
                  <a:moveTo>
                    <a:pt x="0" y="20"/>
                  </a:moveTo>
                  <a:cubicBezTo>
                    <a:pt x="0" y="20"/>
                    <a:pt x="7" y="22"/>
                    <a:pt x="15" y="19"/>
                  </a:cubicBezTo>
                  <a:cubicBezTo>
                    <a:pt x="15" y="19"/>
                    <a:pt x="16" y="20"/>
                    <a:pt x="19" y="19"/>
                  </a:cubicBezTo>
                  <a:cubicBezTo>
                    <a:pt x="21" y="18"/>
                    <a:pt x="20" y="17"/>
                    <a:pt x="20" y="15"/>
                  </a:cubicBezTo>
                  <a:cubicBezTo>
                    <a:pt x="20" y="13"/>
                    <a:pt x="23" y="7"/>
                    <a:pt x="21" y="0"/>
                  </a:cubicBezTo>
                  <a:cubicBezTo>
                    <a:pt x="21" y="0"/>
                    <a:pt x="20" y="8"/>
                    <a:pt x="18" y="10"/>
                  </a:cubicBezTo>
                  <a:cubicBezTo>
                    <a:pt x="18" y="10"/>
                    <a:pt x="17" y="6"/>
                    <a:pt x="16" y="4"/>
                  </a:cubicBezTo>
                  <a:cubicBezTo>
                    <a:pt x="16" y="4"/>
                    <a:pt x="16" y="12"/>
                    <a:pt x="16" y="13"/>
                  </a:cubicBezTo>
                  <a:cubicBezTo>
                    <a:pt x="14" y="16"/>
                    <a:pt x="7" y="13"/>
                    <a:pt x="7" y="13"/>
                  </a:cubicBezTo>
                  <a:cubicBezTo>
                    <a:pt x="7" y="13"/>
                    <a:pt x="10" y="17"/>
                    <a:pt x="12" y="17"/>
                  </a:cubicBezTo>
                  <a:cubicBezTo>
                    <a:pt x="12" y="17"/>
                    <a:pt x="8" y="20"/>
                    <a:pt x="0" y="20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5" name="Freeform 487">
              <a:extLst>
                <a:ext uri="{FF2B5EF4-FFF2-40B4-BE49-F238E27FC236}">
                  <a16:creationId xmlns:a16="http://schemas.microsoft.com/office/drawing/2014/main" id="{5D77E1A6-705C-4554-99FC-4D68CCBF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3695" y="4408156"/>
              <a:ext cx="55091" cy="33055"/>
            </a:xfrm>
            <a:custGeom>
              <a:avLst/>
              <a:gdLst>
                <a:gd name="T0" fmla="*/ 0 w 13"/>
                <a:gd name="T1" fmla="*/ 4 h 8"/>
                <a:gd name="T2" fmla="*/ 8 w 13"/>
                <a:gd name="T3" fmla="*/ 8 h 8"/>
                <a:gd name="T4" fmla="*/ 13 w 13"/>
                <a:gd name="T5" fmla="*/ 7 h 8"/>
                <a:gd name="T6" fmla="*/ 4 w 1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8">
                  <a:moveTo>
                    <a:pt x="0" y="4"/>
                  </a:moveTo>
                  <a:cubicBezTo>
                    <a:pt x="0" y="4"/>
                    <a:pt x="2" y="3"/>
                    <a:pt x="8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6" y="4"/>
                    <a:pt x="4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6" name="Freeform 488">
              <a:extLst>
                <a:ext uri="{FF2B5EF4-FFF2-40B4-BE49-F238E27FC236}">
                  <a16:creationId xmlns:a16="http://schemas.microsoft.com/office/drawing/2014/main" id="{F4ADE33F-F842-42C4-BDC0-1D38EA1D01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98279" y="4433865"/>
              <a:ext cx="159764" cy="146910"/>
            </a:xfrm>
            <a:custGeom>
              <a:avLst/>
              <a:gdLst>
                <a:gd name="T0" fmla="*/ 37 w 38"/>
                <a:gd name="T1" fmla="*/ 27 h 35"/>
                <a:gd name="T2" fmla="*/ 27 w 38"/>
                <a:gd name="T3" fmla="*/ 34 h 35"/>
                <a:gd name="T4" fmla="*/ 4 w 38"/>
                <a:gd name="T5" fmla="*/ 21 h 35"/>
                <a:gd name="T6" fmla="*/ 4 w 38"/>
                <a:gd name="T7" fmla="*/ 21 h 35"/>
                <a:gd name="T8" fmla="*/ 1 w 38"/>
                <a:gd name="T9" fmla="*/ 7 h 35"/>
                <a:gd name="T10" fmla="*/ 2 w 38"/>
                <a:gd name="T11" fmla="*/ 2 h 35"/>
                <a:gd name="T12" fmla="*/ 4 w 38"/>
                <a:gd name="T13" fmla="*/ 4 h 35"/>
                <a:gd name="T14" fmla="*/ 6 w 38"/>
                <a:gd name="T15" fmla="*/ 5 h 35"/>
                <a:gd name="T16" fmla="*/ 6 w 38"/>
                <a:gd name="T17" fmla="*/ 2 h 35"/>
                <a:gd name="T18" fmla="*/ 10 w 38"/>
                <a:gd name="T19" fmla="*/ 1 h 35"/>
                <a:gd name="T20" fmla="*/ 22 w 38"/>
                <a:gd name="T21" fmla="*/ 4 h 35"/>
                <a:gd name="T22" fmla="*/ 22 w 38"/>
                <a:gd name="T23" fmla="*/ 4 h 35"/>
                <a:gd name="T24" fmla="*/ 37 w 38"/>
                <a:gd name="T25" fmla="*/ 2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5">
                  <a:moveTo>
                    <a:pt x="37" y="27"/>
                  </a:moveTo>
                  <a:cubicBezTo>
                    <a:pt x="35" y="35"/>
                    <a:pt x="27" y="34"/>
                    <a:pt x="27" y="34"/>
                  </a:cubicBezTo>
                  <a:cubicBezTo>
                    <a:pt x="14" y="35"/>
                    <a:pt x="7" y="28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1" y="14"/>
                    <a:pt x="1" y="7"/>
                    <a:pt x="1" y="7"/>
                  </a:cubicBezTo>
                  <a:cubicBezTo>
                    <a:pt x="1" y="7"/>
                    <a:pt x="0" y="2"/>
                    <a:pt x="2" y="2"/>
                  </a:cubicBezTo>
                  <a:cubicBezTo>
                    <a:pt x="2" y="2"/>
                    <a:pt x="3" y="3"/>
                    <a:pt x="4" y="4"/>
                  </a:cubicBezTo>
                  <a:cubicBezTo>
                    <a:pt x="5" y="4"/>
                    <a:pt x="6" y="5"/>
                    <a:pt x="6" y="5"/>
                  </a:cubicBezTo>
                  <a:cubicBezTo>
                    <a:pt x="7" y="5"/>
                    <a:pt x="6" y="4"/>
                    <a:pt x="6" y="2"/>
                  </a:cubicBezTo>
                  <a:cubicBezTo>
                    <a:pt x="5" y="0"/>
                    <a:pt x="10" y="1"/>
                    <a:pt x="10" y="1"/>
                  </a:cubicBezTo>
                  <a:cubicBezTo>
                    <a:pt x="14" y="2"/>
                    <a:pt x="18" y="3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36" y="11"/>
                    <a:pt x="38" y="21"/>
                    <a:pt x="37" y="27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7" name="Freeform 489">
              <a:extLst>
                <a:ext uri="{FF2B5EF4-FFF2-40B4-BE49-F238E27FC236}">
                  <a16:creationId xmlns:a16="http://schemas.microsoft.com/office/drawing/2014/main" id="{5348F6BD-0CA1-4F46-B2DE-57A45CB58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6642" y="4450393"/>
              <a:ext cx="137728" cy="126710"/>
            </a:xfrm>
            <a:custGeom>
              <a:avLst/>
              <a:gdLst>
                <a:gd name="T0" fmla="*/ 18 w 33"/>
                <a:gd name="T1" fmla="*/ 0 h 30"/>
                <a:gd name="T2" fmla="*/ 29 w 33"/>
                <a:gd name="T3" fmla="*/ 14 h 30"/>
                <a:gd name="T4" fmla="*/ 19 w 33"/>
                <a:gd name="T5" fmla="*/ 8 h 30"/>
                <a:gd name="T6" fmla="*/ 19 w 33"/>
                <a:gd name="T7" fmla="*/ 8 h 30"/>
                <a:gd name="T8" fmla="*/ 27 w 33"/>
                <a:gd name="T9" fmla="*/ 21 h 30"/>
                <a:gd name="T10" fmla="*/ 26 w 33"/>
                <a:gd name="T11" fmla="*/ 20 h 30"/>
                <a:gd name="T12" fmla="*/ 17 w 33"/>
                <a:gd name="T13" fmla="*/ 16 h 30"/>
                <a:gd name="T14" fmla="*/ 22 w 33"/>
                <a:gd name="T15" fmla="*/ 23 h 30"/>
                <a:gd name="T16" fmla="*/ 21 w 33"/>
                <a:gd name="T17" fmla="*/ 24 h 30"/>
                <a:gd name="T18" fmla="*/ 9 w 33"/>
                <a:gd name="T19" fmla="*/ 18 h 30"/>
                <a:gd name="T20" fmla="*/ 17 w 33"/>
                <a:gd name="T21" fmla="*/ 28 h 30"/>
                <a:gd name="T22" fmla="*/ 16 w 33"/>
                <a:gd name="T23" fmla="*/ 28 h 30"/>
                <a:gd name="T24" fmla="*/ 0 w 33"/>
                <a:gd name="T25" fmla="*/ 17 h 30"/>
                <a:gd name="T26" fmla="*/ 21 w 33"/>
                <a:gd name="T27" fmla="*/ 30 h 30"/>
                <a:gd name="T28" fmla="*/ 23 w 33"/>
                <a:gd name="T29" fmla="*/ 30 h 30"/>
                <a:gd name="T30" fmla="*/ 23 w 33"/>
                <a:gd name="T31" fmla="*/ 30 h 30"/>
                <a:gd name="T32" fmla="*/ 33 w 33"/>
                <a:gd name="T33" fmla="*/ 23 h 30"/>
                <a:gd name="T34" fmla="*/ 33 w 33"/>
                <a:gd name="T35" fmla="*/ 20 h 30"/>
                <a:gd name="T36" fmla="*/ 18 w 33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" h="30">
                  <a:moveTo>
                    <a:pt x="18" y="0"/>
                  </a:moveTo>
                  <a:cubicBezTo>
                    <a:pt x="25" y="6"/>
                    <a:pt x="29" y="13"/>
                    <a:pt x="29" y="14"/>
                  </a:cubicBezTo>
                  <a:cubicBezTo>
                    <a:pt x="24" y="8"/>
                    <a:pt x="20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6" y="11"/>
                    <a:pt x="29" y="21"/>
                    <a:pt x="27" y="21"/>
                  </a:cubicBezTo>
                  <a:cubicBezTo>
                    <a:pt x="27" y="21"/>
                    <a:pt x="27" y="21"/>
                    <a:pt x="26" y="20"/>
                  </a:cubicBezTo>
                  <a:cubicBezTo>
                    <a:pt x="22" y="16"/>
                    <a:pt x="17" y="16"/>
                    <a:pt x="17" y="16"/>
                  </a:cubicBezTo>
                  <a:cubicBezTo>
                    <a:pt x="19" y="17"/>
                    <a:pt x="25" y="22"/>
                    <a:pt x="22" y="23"/>
                  </a:cubicBezTo>
                  <a:cubicBezTo>
                    <a:pt x="22" y="24"/>
                    <a:pt x="21" y="24"/>
                    <a:pt x="21" y="24"/>
                  </a:cubicBezTo>
                  <a:cubicBezTo>
                    <a:pt x="18" y="24"/>
                    <a:pt x="10" y="18"/>
                    <a:pt x="9" y="18"/>
                  </a:cubicBezTo>
                  <a:cubicBezTo>
                    <a:pt x="13" y="24"/>
                    <a:pt x="25" y="27"/>
                    <a:pt x="17" y="28"/>
                  </a:cubicBezTo>
                  <a:cubicBezTo>
                    <a:pt x="17" y="28"/>
                    <a:pt x="16" y="28"/>
                    <a:pt x="16" y="28"/>
                  </a:cubicBezTo>
                  <a:cubicBezTo>
                    <a:pt x="9" y="28"/>
                    <a:pt x="1" y="18"/>
                    <a:pt x="0" y="17"/>
                  </a:cubicBezTo>
                  <a:cubicBezTo>
                    <a:pt x="3" y="24"/>
                    <a:pt x="9" y="30"/>
                    <a:pt x="21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5" y="30"/>
                    <a:pt x="31" y="30"/>
                    <a:pt x="33" y="23"/>
                  </a:cubicBezTo>
                  <a:cubicBezTo>
                    <a:pt x="33" y="22"/>
                    <a:pt x="33" y="21"/>
                    <a:pt x="33" y="20"/>
                  </a:cubicBezTo>
                  <a:cubicBezTo>
                    <a:pt x="33" y="14"/>
                    <a:pt x="30" y="6"/>
                    <a:pt x="18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8" name="Freeform 490">
              <a:extLst>
                <a:ext uri="{FF2B5EF4-FFF2-40B4-BE49-F238E27FC236}">
                  <a16:creationId xmlns:a16="http://schemas.microsoft.com/office/drawing/2014/main" id="{15AA674C-FE8A-45FD-B927-9EA2447E26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08461" y="4531193"/>
              <a:ext cx="49582" cy="55091"/>
            </a:xfrm>
            <a:custGeom>
              <a:avLst/>
              <a:gdLst>
                <a:gd name="T0" fmla="*/ 0 w 12"/>
                <a:gd name="T1" fmla="*/ 11 h 13"/>
                <a:gd name="T2" fmla="*/ 8 w 12"/>
                <a:gd name="T3" fmla="*/ 11 h 13"/>
                <a:gd name="T4" fmla="*/ 10 w 12"/>
                <a:gd name="T5" fmla="*/ 11 h 13"/>
                <a:gd name="T6" fmla="*/ 11 w 12"/>
                <a:gd name="T7" fmla="*/ 9 h 13"/>
                <a:gd name="T8" fmla="*/ 11 w 12"/>
                <a:gd name="T9" fmla="*/ 0 h 13"/>
                <a:gd name="T10" fmla="*/ 9 w 12"/>
                <a:gd name="T11" fmla="*/ 6 h 13"/>
                <a:gd name="T12" fmla="*/ 8 w 12"/>
                <a:gd name="T13" fmla="*/ 2 h 13"/>
                <a:gd name="T14" fmla="*/ 8 w 12"/>
                <a:gd name="T15" fmla="*/ 8 h 13"/>
                <a:gd name="T16" fmla="*/ 4 w 12"/>
                <a:gd name="T17" fmla="*/ 7 h 13"/>
                <a:gd name="T18" fmla="*/ 6 w 12"/>
                <a:gd name="T19" fmla="*/ 10 h 13"/>
                <a:gd name="T20" fmla="*/ 0 w 12"/>
                <a:gd name="T21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3">
                  <a:moveTo>
                    <a:pt x="0" y="11"/>
                  </a:moveTo>
                  <a:cubicBezTo>
                    <a:pt x="0" y="11"/>
                    <a:pt x="4" y="13"/>
                    <a:pt x="8" y="11"/>
                  </a:cubicBezTo>
                  <a:cubicBezTo>
                    <a:pt x="8" y="11"/>
                    <a:pt x="9" y="12"/>
                    <a:pt x="10" y="11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7"/>
                    <a:pt x="12" y="4"/>
                    <a:pt x="11" y="0"/>
                  </a:cubicBezTo>
                  <a:cubicBezTo>
                    <a:pt x="11" y="0"/>
                    <a:pt x="11" y="5"/>
                    <a:pt x="9" y="6"/>
                  </a:cubicBezTo>
                  <a:cubicBezTo>
                    <a:pt x="9" y="6"/>
                    <a:pt x="9" y="4"/>
                    <a:pt x="8" y="2"/>
                  </a:cubicBezTo>
                  <a:cubicBezTo>
                    <a:pt x="8" y="2"/>
                    <a:pt x="9" y="7"/>
                    <a:pt x="8" y="8"/>
                  </a:cubicBezTo>
                  <a:cubicBezTo>
                    <a:pt x="7" y="9"/>
                    <a:pt x="4" y="7"/>
                    <a:pt x="4" y="7"/>
                  </a:cubicBezTo>
                  <a:cubicBezTo>
                    <a:pt x="4" y="7"/>
                    <a:pt x="5" y="10"/>
                    <a:pt x="6" y="10"/>
                  </a:cubicBezTo>
                  <a:cubicBezTo>
                    <a:pt x="6" y="10"/>
                    <a:pt x="4" y="12"/>
                    <a:pt x="0" y="11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9" name="Freeform 491">
              <a:extLst>
                <a:ext uri="{FF2B5EF4-FFF2-40B4-BE49-F238E27FC236}">
                  <a16:creationId xmlns:a16="http://schemas.microsoft.com/office/drawing/2014/main" id="{30987ECC-AB93-417F-BF26-F68DF7610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7025" y="4569757"/>
              <a:ext cx="29382" cy="16527"/>
            </a:xfrm>
            <a:custGeom>
              <a:avLst/>
              <a:gdLst>
                <a:gd name="T0" fmla="*/ 0 w 7"/>
                <a:gd name="T1" fmla="*/ 2 h 4"/>
                <a:gd name="T2" fmla="*/ 4 w 7"/>
                <a:gd name="T3" fmla="*/ 4 h 4"/>
                <a:gd name="T4" fmla="*/ 7 w 7"/>
                <a:gd name="T5" fmla="*/ 4 h 4"/>
                <a:gd name="T6" fmla="*/ 2 w 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0" y="2"/>
                  </a:moveTo>
                  <a:cubicBezTo>
                    <a:pt x="0" y="2"/>
                    <a:pt x="1" y="2"/>
                    <a:pt x="4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3" y="3"/>
                    <a:pt x="2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0" name="Freeform 492">
              <a:extLst>
                <a:ext uri="{FF2B5EF4-FFF2-40B4-BE49-F238E27FC236}">
                  <a16:creationId xmlns:a16="http://schemas.microsoft.com/office/drawing/2014/main" id="{EE42F0B0-4B70-4B52-A2A1-5EB98825A9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1605" y="4712994"/>
              <a:ext cx="202001" cy="123037"/>
            </a:xfrm>
            <a:custGeom>
              <a:avLst/>
              <a:gdLst>
                <a:gd name="T0" fmla="*/ 1 w 48"/>
                <a:gd name="T1" fmla="*/ 12 h 29"/>
                <a:gd name="T2" fmla="*/ 5 w 48"/>
                <a:gd name="T3" fmla="*/ 4 h 29"/>
                <a:gd name="T4" fmla="*/ 8 w 48"/>
                <a:gd name="T5" fmla="*/ 1 h 29"/>
                <a:gd name="T6" fmla="*/ 16 w 48"/>
                <a:gd name="T7" fmla="*/ 2 h 29"/>
                <a:gd name="T8" fmla="*/ 25 w 48"/>
                <a:gd name="T9" fmla="*/ 4 h 29"/>
                <a:gd name="T10" fmla="*/ 17 w 48"/>
                <a:gd name="T11" fmla="*/ 5 h 29"/>
                <a:gd name="T12" fmla="*/ 29 w 48"/>
                <a:gd name="T13" fmla="*/ 6 h 29"/>
                <a:gd name="T14" fmla="*/ 45 w 48"/>
                <a:gd name="T15" fmla="*/ 14 h 29"/>
                <a:gd name="T16" fmla="*/ 44 w 48"/>
                <a:gd name="T17" fmla="*/ 14 h 29"/>
                <a:gd name="T18" fmla="*/ 47 w 48"/>
                <a:gd name="T19" fmla="*/ 24 h 29"/>
                <a:gd name="T20" fmla="*/ 37 w 48"/>
                <a:gd name="T21" fmla="*/ 27 h 29"/>
                <a:gd name="T22" fmla="*/ 27 w 48"/>
                <a:gd name="T23" fmla="*/ 29 h 29"/>
                <a:gd name="T24" fmla="*/ 19 w 48"/>
                <a:gd name="T25" fmla="*/ 28 h 29"/>
                <a:gd name="T26" fmla="*/ 19 w 48"/>
                <a:gd name="T27" fmla="*/ 28 h 29"/>
                <a:gd name="T28" fmla="*/ 8 w 48"/>
                <a:gd name="T29" fmla="*/ 25 h 29"/>
                <a:gd name="T30" fmla="*/ 1 w 48"/>
                <a:gd name="T31" fmla="*/ 16 h 29"/>
                <a:gd name="T32" fmla="*/ 1 w 48"/>
                <a:gd name="T33" fmla="*/ 1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29">
                  <a:moveTo>
                    <a:pt x="1" y="12"/>
                  </a:moveTo>
                  <a:cubicBezTo>
                    <a:pt x="2" y="10"/>
                    <a:pt x="2" y="8"/>
                    <a:pt x="5" y="4"/>
                  </a:cubicBezTo>
                  <a:cubicBezTo>
                    <a:pt x="6" y="3"/>
                    <a:pt x="7" y="2"/>
                    <a:pt x="8" y="1"/>
                  </a:cubicBezTo>
                  <a:cubicBezTo>
                    <a:pt x="9" y="0"/>
                    <a:pt x="13" y="1"/>
                    <a:pt x="16" y="2"/>
                  </a:cubicBezTo>
                  <a:cubicBezTo>
                    <a:pt x="19" y="2"/>
                    <a:pt x="22" y="3"/>
                    <a:pt x="25" y="4"/>
                  </a:cubicBezTo>
                  <a:cubicBezTo>
                    <a:pt x="21" y="5"/>
                    <a:pt x="18" y="5"/>
                    <a:pt x="17" y="5"/>
                  </a:cubicBezTo>
                  <a:cubicBezTo>
                    <a:pt x="20" y="5"/>
                    <a:pt x="25" y="5"/>
                    <a:pt x="29" y="6"/>
                  </a:cubicBezTo>
                  <a:cubicBezTo>
                    <a:pt x="35" y="9"/>
                    <a:pt x="41" y="12"/>
                    <a:pt x="45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7" y="17"/>
                    <a:pt x="48" y="24"/>
                    <a:pt x="47" y="24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7" y="29"/>
                    <a:pt x="23" y="29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5" y="28"/>
                    <a:pt x="10" y="27"/>
                    <a:pt x="8" y="25"/>
                  </a:cubicBezTo>
                  <a:cubicBezTo>
                    <a:pt x="3" y="22"/>
                    <a:pt x="2" y="17"/>
                    <a:pt x="1" y="16"/>
                  </a:cubicBezTo>
                  <a:cubicBezTo>
                    <a:pt x="1" y="15"/>
                    <a:pt x="0" y="14"/>
                    <a:pt x="1" y="12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1" name="Freeform 493">
              <a:extLst>
                <a:ext uri="{FF2B5EF4-FFF2-40B4-BE49-F238E27FC236}">
                  <a16:creationId xmlns:a16="http://schemas.microsoft.com/office/drawing/2014/main" id="{1BC0183D-EF10-4499-BBF5-9163843C51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5277" y="4729521"/>
              <a:ext cx="80800" cy="97328"/>
            </a:xfrm>
            <a:custGeom>
              <a:avLst/>
              <a:gdLst>
                <a:gd name="T0" fmla="*/ 9 w 19"/>
                <a:gd name="T1" fmla="*/ 20 h 23"/>
                <a:gd name="T2" fmla="*/ 8 w 19"/>
                <a:gd name="T3" fmla="*/ 22 h 23"/>
                <a:gd name="T4" fmla="*/ 11 w 19"/>
                <a:gd name="T5" fmla="*/ 23 h 23"/>
                <a:gd name="T6" fmla="*/ 12 w 19"/>
                <a:gd name="T7" fmla="*/ 22 h 23"/>
                <a:gd name="T8" fmla="*/ 9 w 19"/>
                <a:gd name="T9" fmla="*/ 20 h 23"/>
                <a:gd name="T10" fmla="*/ 15 w 19"/>
                <a:gd name="T11" fmla="*/ 14 h 23"/>
                <a:gd name="T12" fmla="*/ 15 w 19"/>
                <a:gd name="T13" fmla="*/ 14 h 23"/>
                <a:gd name="T14" fmla="*/ 19 w 19"/>
                <a:gd name="T15" fmla="*/ 15 h 23"/>
                <a:gd name="T16" fmla="*/ 15 w 19"/>
                <a:gd name="T17" fmla="*/ 14 h 23"/>
                <a:gd name="T18" fmla="*/ 11 w 19"/>
                <a:gd name="T19" fmla="*/ 12 h 23"/>
                <a:gd name="T20" fmla="*/ 4 w 19"/>
                <a:gd name="T21" fmla="*/ 18 h 23"/>
                <a:gd name="T22" fmla="*/ 7 w 19"/>
                <a:gd name="T23" fmla="*/ 21 h 23"/>
                <a:gd name="T24" fmla="*/ 7 w 19"/>
                <a:gd name="T25" fmla="*/ 21 h 23"/>
                <a:gd name="T26" fmla="*/ 9 w 19"/>
                <a:gd name="T27" fmla="*/ 19 h 23"/>
                <a:gd name="T28" fmla="*/ 7 w 19"/>
                <a:gd name="T29" fmla="*/ 17 h 23"/>
                <a:gd name="T30" fmla="*/ 12 w 19"/>
                <a:gd name="T31" fmla="*/ 14 h 23"/>
                <a:gd name="T32" fmla="*/ 13 w 19"/>
                <a:gd name="T33" fmla="*/ 14 h 23"/>
                <a:gd name="T34" fmla="*/ 14 w 19"/>
                <a:gd name="T35" fmla="*/ 14 h 23"/>
                <a:gd name="T36" fmla="*/ 11 w 19"/>
                <a:gd name="T37" fmla="*/ 12 h 23"/>
                <a:gd name="T38" fmla="*/ 9 w 19"/>
                <a:gd name="T39" fmla="*/ 7 h 23"/>
                <a:gd name="T40" fmla="*/ 1 w 19"/>
                <a:gd name="T41" fmla="*/ 12 h 23"/>
                <a:gd name="T42" fmla="*/ 3 w 19"/>
                <a:gd name="T43" fmla="*/ 18 h 23"/>
                <a:gd name="T44" fmla="*/ 10 w 19"/>
                <a:gd name="T45" fmla="*/ 12 h 23"/>
                <a:gd name="T46" fmla="*/ 7 w 19"/>
                <a:gd name="T47" fmla="*/ 10 h 23"/>
                <a:gd name="T48" fmla="*/ 9 w 19"/>
                <a:gd name="T49" fmla="*/ 8 h 23"/>
                <a:gd name="T50" fmla="*/ 9 w 19"/>
                <a:gd name="T51" fmla="*/ 7 h 23"/>
                <a:gd name="T52" fmla="*/ 5 w 19"/>
                <a:gd name="T53" fmla="*/ 3 h 23"/>
                <a:gd name="T54" fmla="*/ 1 w 19"/>
                <a:gd name="T55" fmla="*/ 5 h 23"/>
                <a:gd name="T56" fmla="*/ 0 w 19"/>
                <a:gd name="T57" fmla="*/ 8 h 23"/>
                <a:gd name="T58" fmla="*/ 0 w 19"/>
                <a:gd name="T59" fmla="*/ 10 h 23"/>
                <a:gd name="T60" fmla="*/ 0 w 19"/>
                <a:gd name="T61" fmla="*/ 11 h 23"/>
                <a:gd name="T62" fmla="*/ 8 w 19"/>
                <a:gd name="T63" fmla="*/ 6 h 23"/>
                <a:gd name="T64" fmla="*/ 8 w 19"/>
                <a:gd name="T65" fmla="*/ 6 h 23"/>
                <a:gd name="T66" fmla="*/ 5 w 19"/>
                <a:gd name="T67" fmla="*/ 4 h 23"/>
                <a:gd name="T68" fmla="*/ 5 w 19"/>
                <a:gd name="T69" fmla="*/ 3 h 23"/>
                <a:gd name="T70" fmla="*/ 4 w 19"/>
                <a:gd name="T71" fmla="*/ 0 h 23"/>
                <a:gd name="T72" fmla="*/ 4 w 19"/>
                <a:gd name="T73" fmla="*/ 0 h 23"/>
                <a:gd name="T74" fmla="*/ 2 w 19"/>
                <a:gd name="T75" fmla="*/ 3 h 23"/>
                <a:gd name="T76" fmla="*/ 5 w 19"/>
                <a:gd name="T77" fmla="*/ 2 h 23"/>
                <a:gd name="T78" fmla="*/ 4 w 19"/>
                <a:gd name="T7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" h="23">
                  <a:moveTo>
                    <a:pt x="9" y="20"/>
                  </a:moveTo>
                  <a:cubicBezTo>
                    <a:pt x="9" y="21"/>
                    <a:pt x="9" y="21"/>
                    <a:pt x="8" y="22"/>
                  </a:cubicBezTo>
                  <a:cubicBezTo>
                    <a:pt x="9" y="22"/>
                    <a:pt x="10" y="23"/>
                    <a:pt x="11" y="23"/>
                  </a:cubicBezTo>
                  <a:cubicBezTo>
                    <a:pt x="11" y="23"/>
                    <a:pt x="12" y="22"/>
                    <a:pt x="12" y="22"/>
                  </a:cubicBezTo>
                  <a:cubicBezTo>
                    <a:pt x="11" y="21"/>
                    <a:pt x="10" y="21"/>
                    <a:pt x="9" y="20"/>
                  </a:cubicBezTo>
                  <a:moveTo>
                    <a:pt x="15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5"/>
                    <a:pt x="18" y="15"/>
                    <a:pt x="19" y="15"/>
                  </a:cubicBezTo>
                  <a:cubicBezTo>
                    <a:pt x="18" y="15"/>
                    <a:pt x="17" y="15"/>
                    <a:pt x="15" y="14"/>
                  </a:cubicBezTo>
                  <a:moveTo>
                    <a:pt x="11" y="12"/>
                  </a:moveTo>
                  <a:cubicBezTo>
                    <a:pt x="8" y="14"/>
                    <a:pt x="6" y="16"/>
                    <a:pt x="4" y="18"/>
                  </a:cubicBezTo>
                  <a:cubicBezTo>
                    <a:pt x="5" y="19"/>
                    <a:pt x="6" y="20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21"/>
                    <a:pt x="8" y="20"/>
                    <a:pt x="9" y="19"/>
                  </a:cubicBezTo>
                  <a:cubicBezTo>
                    <a:pt x="8" y="19"/>
                    <a:pt x="7" y="18"/>
                    <a:pt x="7" y="17"/>
                  </a:cubicBezTo>
                  <a:cubicBezTo>
                    <a:pt x="7" y="15"/>
                    <a:pt x="9" y="14"/>
                    <a:pt x="12" y="14"/>
                  </a:cubicBezTo>
                  <a:cubicBezTo>
                    <a:pt x="12" y="14"/>
                    <a:pt x="13" y="14"/>
                    <a:pt x="13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3"/>
                    <a:pt x="12" y="13"/>
                    <a:pt x="11" y="12"/>
                  </a:cubicBezTo>
                  <a:moveTo>
                    <a:pt x="9" y="7"/>
                  </a:moveTo>
                  <a:cubicBezTo>
                    <a:pt x="6" y="9"/>
                    <a:pt x="3" y="10"/>
                    <a:pt x="1" y="12"/>
                  </a:cubicBezTo>
                  <a:cubicBezTo>
                    <a:pt x="1" y="13"/>
                    <a:pt x="1" y="15"/>
                    <a:pt x="3" y="18"/>
                  </a:cubicBezTo>
                  <a:cubicBezTo>
                    <a:pt x="5" y="15"/>
                    <a:pt x="7" y="13"/>
                    <a:pt x="10" y="12"/>
                  </a:cubicBezTo>
                  <a:cubicBezTo>
                    <a:pt x="8" y="11"/>
                    <a:pt x="7" y="10"/>
                    <a:pt x="7" y="10"/>
                  </a:cubicBezTo>
                  <a:cubicBezTo>
                    <a:pt x="7" y="9"/>
                    <a:pt x="8" y="8"/>
                    <a:pt x="9" y="8"/>
                  </a:cubicBezTo>
                  <a:cubicBezTo>
                    <a:pt x="9" y="8"/>
                    <a:pt x="9" y="8"/>
                    <a:pt x="9" y="7"/>
                  </a:cubicBezTo>
                  <a:moveTo>
                    <a:pt x="5" y="3"/>
                  </a:moveTo>
                  <a:cubicBezTo>
                    <a:pt x="4" y="4"/>
                    <a:pt x="3" y="4"/>
                    <a:pt x="1" y="5"/>
                  </a:cubicBezTo>
                  <a:cubicBezTo>
                    <a:pt x="1" y="6"/>
                    <a:pt x="1" y="7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3" y="9"/>
                    <a:pt x="5" y="8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6" y="6"/>
                    <a:pt x="6" y="5"/>
                    <a:pt x="5" y="4"/>
                  </a:cubicBezTo>
                  <a:cubicBezTo>
                    <a:pt x="5" y="4"/>
                    <a:pt x="5" y="4"/>
                    <a:pt x="5" y="3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2" y="2"/>
                    <a:pt x="2" y="3"/>
                  </a:cubicBezTo>
                  <a:cubicBezTo>
                    <a:pt x="3" y="2"/>
                    <a:pt x="4" y="2"/>
                    <a:pt x="5" y="2"/>
                  </a:cubicBezTo>
                  <a:cubicBezTo>
                    <a:pt x="4" y="1"/>
                    <a:pt x="4" y="1"/>
                    <a:pt x="4" y="0"/>
                  </a:cubicBezTo>
                </a:path>
              </a:pathLst>
            </a:custGeom>
            <a:solidFill>
              <a:srgbClr val="FC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2" name="Freeform 494">
              <a:extLst>
                <a:ext uri="{FF2B5EF4-FFF2-40B4-BE49-F238E27FC236}">
                  <a16:creationId xmlns:a16="http://schemas.microsoft.com/office/drawing/2014/main" id="{56EF08D6-8C92-4668-90C7-4E7FC5FC7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9550" y="4869085"/>
              <a:ext cx="179964" cy="174455"/>
            </a:xfrm>
            <a:custGeom>
              <a:avLst/>
              <a:gdLst>
                <a:gd name="T0" fmla="*/ 2 w 43"/>
                <a:gd name="T1" fmla="*/ 17 h 41"/>
                <a:gd name="T2" fmla="*/ 2 w 43"/>
                <a:gd name="T3" fmla="*/ 17 h 41"/>
                <a:gd name="T4" fmla="*/ 2 w 43"/>
                <a:gd name="T5" fmla="*/ 17 h 41"/>
                <a:gd name="T6" fmla="*/ 14 w 43"/>
                <a:gd name="T7" fmla="*/ 0 h 41"/>
                <a:gd name="T8" fmla="*/ 43 w 43"/>
                <a:gd name="T9" fmla="*/ 5 h 41"/>
                <a:gd name="T10" fmla="*/ 26 w 43"/>
                <a:gd name="T11" fmla="*/ 33 h 41"/>
                <a:gd name="T12" fmla="*/ 26 w 43"/>
                <a:gd name="T13" fmla="*/ 33 h 41"/>
                <a:gd name="T14" fmla="*/ 15 w 43"/>
                <a:gd name="T15" fmla="*/ 39 h 41"/>
                <a:gd name="T16" fmla="*/ 11 w 43"/>
                <a:gd name="T17" fmla="*/ 39 h 41"/>
                <a:gd name="T18" fmla="*/ 8 w 43"/>
                <a:gd name="T19" fmla="*/ 33 h 41"/>
                <a:gd name="T20" fmla="*/ 6 w 43"/>
                <a:gd name="T21" fmla="*/ 33 h 41"/>
                <a:gd name="T22" fmla="*/ 3 w 43"/>
                <a:gd name="T23" fmla="*/ 31 h 41"/>
                <a:gd name="T24" fmla="*/ 2 w 43"/>
                <a:gd name="T25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1">
                  <a:moveTo>
                    <a:pt x="2" y="17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1"/>
                    <a:pt x="7" y="5"/>
                    <a:pt x="14" y="0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5"/>
                    <a:pt x="39" y="22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3" y="35"/>
                    <a:pt x="19" y="37"/>
                    <a:pt x="15" y="39"/>
                  </a:cubicBezTo>
                  <a:cubicBezTo>
                    <a:pt x="15" y="39"/>
                    <a:pt x="13" y="41"/>
                    <a:pt x="11" y="39"/>
                  </a:cubicBezTo>
                  <a:cubicBezTo>
                    <a:pt x="9" y="37"/>
                    <a:pt x="10" y="34"/>
                    <a:pt x="8" y="33"/>
                  </a:cubicBezTo>
                  <a:cubicBezTo>
                    <a:pt x="7" y="33"/>
                    <a:pt x="7" y="33"/>
                    <a:pt x="6" y="33"/>
                  </a:cubicBezTo>
                  <a:cubicBezTo>
                    <a:pt x="5" y="33"/>
                    <a:pt x="4" y="33"/>
                    <a:pt x="3" y="31"/>
                  </a:cubicBezTo>
                  <a:cubicBezTo>
                    <a:pt x="2" y="30"/>
                    <a:pt x="0" y="24"/>
                    <a:pt x="2" y="17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" name="Freeform 495">
              <a:extLst>
                <a:ext uri="{FF2B5EF4-FFF2-40B4-BE49-F238E27FC236}">
                  <a16:creationId xmlns:a16="http://schemas.microsoft.com/office/drawing/2014/main" id="{DB868830-45C8-4834-A23F-A2A7D1F6EC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63223" y="4940703"/>
              <a:ext cx="104673" cy="97328"/>
            </a:xfrm>
            <a:custGeom>
              <a:avLst/>
              <a:gdLst>
                <a:gd name="T0" fmla="*/ 25 w 25"/>
                <a:gd name="T1" fmla="*/ 16 h 23"/>
                <a:gd name="T2" fmla="*/ 18 w 25"/>
                <a:gd name="T3" fmla="*/ 18 h 23"/>
                <a:gd name="T4" fmla="*/ 12 w 25"/>
                <a:gd name="T5" fmla="*/ 23 h 23"/>
                <a:gd name="T6" fmla="*/ 14 w 25"/>
                <a:gd name="T7" fmla="*/ 22 h 23"/>
                <a:gd name="T8" fmla="*/ 25 w 25"/>
                <a:gd name="T9" fmla="*/ 16 h 23"/>
                <a:gd name="T10" fmla="*/ 20 w 25"/>
                <a:gd name="T11" fmla="*/ 10 h 23"/>
                <a:gd name="T12" fmla="*/ 11 w 25"/>
                <a:gd name="T13" fmla="*/ 13 h 23"/>
                <a:gd name="T14" fmla="*/ 10 w 25"/>
                <a:gd name="T15" fmla="*/ 13 h 23"/>
                <a:gd name="T16" fmla="*/ 3 w 25"/>
                <a:gd name="T17" fmla="*/ 14 h 23"/>
                <a:gd name="T18" fmla="*/ 2 w 25"/>
                <a:gd name="T19" fmla="*/ 14 h 23"/>
                <a:gd name="T20" fmla="*/ 4 w 25"/>
                <a:gd name="T21" fmla="*/ 16 h 23"/>
                <a:gd name="T22" fmla="*/ 5 w 25"/>
                <a:gd name="T23" fmla="*/ 16 h 23"/>
                <a:gd name="T24" fmla="*/ 6 w 25"/>
                <a:gd name="T25" fmla="*/ 16 h 23"/>
                <a:gd name="T26" fmla="*/ 7 w 25"/>
                <a:gd name="T27" fmla="*/ 16 h 23"/>
                <a:gd name="T28" fmla="*/ 10 w 25"/>
                <a:gd name="T29" fmla="*/ 22 h 23"/>
                <a:gd name="T30" fmla="*/ 11 w 25"/>
                <a:gd name="T31" fmla="*/ 22 h 23"/>
                <a:gd name="T32" fmla="*/ 16 w 25"/>
                <a:gd name="T33" fmla="*/ 19 h 23"/>
                <a:gd name="T34" fmla="*/ 16 w 25"/>
                <a:gd name="T35" fmla="*/ 19 h 23"/>
                <a:gd name="T36" fmla="*/ 14 w 25"/>
                <a:gd name="T37" fmla="*/ 18 h 23"/>
                <a:gd name="T38" fmla="*/ 20 w 25"/>
                <a:gd name="T39" fmla="*/ 10 h 23"/>
                <a:gd name="T40" fmla="*/ 12 w 25"/>
                <a:gd name="T41" fmla="*/ 7 h 23"/>
                <a:gd name="T42" fmla="*/ 11 w 25"/>
                <a:gd name="T43" fmla="*/ 7 h 23"/>
                <a:gd name="T44" fmla="*/ 6 w 25"/>
                <a:gd name="T45" fmla="*/ 10 h 23"/>
                <a:gd name="T46" fmla="*/ 6 w 25"/>
                <a:gd name="T47" fmla="*/ 10 h 23"/>
                <a:gd name="T48" fmla="*/ 5 w 25"/>
                <a:gd name="T49" fmla="*/ 8 h 23"/>
                <a:gd name="T50" fmla="*/ 0 w 25"/>
                <a:gd name="T51" fmla="*/ 9 h 23"/>
                <a:gd name="T52" fmla="*/ 1 w 25"/>
                <a:gd name="T53" fmla="*/ 13 h 23"/>
                <a:gd name="T54" fmla="*/ 3 w 25"/>
                <a:gd name="T55" fmla="*/ 13 h 23"/>
                <a:gd name="T56" fmla="*/ 9 w 25"/>
                <a:gd name="T57" fmla="*/ 13 h 23"/>
                <a:gd name="T58" fmla="*/ 12 w 25"/>
                <a:gd name="T59" fmla="*/ 7 h 23"/>
                <a:gd name="T60" fmla="*/ 1 w 25"/>
                <a:gd name="T61" fmla="*/ 5 h 23"/>
                <a:gd name="T62" fmla="*/ 0 w 25"/>
                <a:gd name="T63" fmla="*/ 5 h 23"/>
                <a:gd name="T64" fmla="*/ 0 w 25"/>
                <a:gd name="T65" fmla="*/ 6 h 23"/>
                <a:gd name="T66" fmla="*/ 0 w 25"/>
                <a:gd name="T67" fmla="*/ 7 h 23"/>
                <a:gd name="T68" fmla="*/ 2 w 25"/>
                <a:gd name="T69" fmla="*/ 7 h 23"/>
                <a:gd name="T70" fmla="*/ 2 w 25"/>
                <a:gd name="T71" fmla="*/ 7 h 23"/>
                <a:gd name="T72" fmla="*/ 1 w 25"/>
                <a:gd name="T73" fmla="*/ 5 h 23"/>
                <a:gd name="T74" fmla="*/ 5 w 25"/>
                <a:gd name="T75" fmla="*/ 4 h 23"/>
                <a:gd name="T76" fmla="*/ 4 w 25"/>
                <a:gd name="T77" fmla="*/ 5 h 23"/>
                <a:gd name="T78" fmla="*/ 3 w 25"/>
                <a:gd name="T79" fmla="*/ 7 h 23"/>
                <a:gd name="T80" fmla="*/ 5 w 25"/>
                <a:gd name="T81" fmla="*/ 7 h 23"/>
                <a:gd name="T82" fmla="*/ 5 w 25"/>
                <a:gd name="T83" fmla="*/ 4 h 23"/>
                <a:gd name="T84" fmla="*/ 13 w 25"/>
                <a:gd name="T85" fmla="*/ 4 h 23"/>
                <a:gd name="T86" fmla="*/ 13 w 25"/>
                <a:gd name="T87" fmla="*/ 5 h 23"/>
                <a:gd name="T88" fmla="*/ 13 w 25"/>
                <a:gd name="T89" fmla="*/ 5 h 23"/>
                <a:gd name="T90" fmla="*/ 13 w 25"/>
                <a:gd name="T91" fmla="*/ 4 h 23"/>
                <a:gd name="T92" fmla="*/ 5 w 25"/>
                <a:gd name="T93" fmla="*/ 1 h 23"/>
                <a:gd name="T94" fmla="*/ 5 w 25"/>
                <a:gd name="T95" fmla="*/ 3 h 23"/>
                <a:gd name="T96" fmla="*/ 5 w 25"/>
                <a:gd name="T97" fmla="*/ 3 h 23"/>
                <a:gd name="T98" fmla="*/ 5 w 25"/>
                <a:gd name="T99" fmla="*/ 1 h 23"/>
                <a:gd name="T100" fmla="*/ 1 w 25"/>
                <a:gd name="T101" fmla="*/ 0 h 23"/>
                <a:gd name="T102" fmla="*/ 0 w 25"/>
                <a:gd name="T103" fmla="*/ 4 h 23"/>
                <a:gd name="T104" fmla="*/ 1 w 25"/>
                <a:gd name="T105" fmla="*/ 4 h 23"/>
                <a:gd name="T106" fmla="*/ 1 w 25"/>
                <a:gd name="T107" fmla="*/ 0 h 23"/>
                <a:gd name="T108" fmla="*/ 1 w 25"/>
                <a:gd name="T109" fmla="*/ 0 h 23"/>
                <a:gd name="T110" fmla="*/ 1 w 25"/>
                <a:gd name="T111" fmla="*/ 0 h 23"/>
                <a:gd name="T112" fmla="*/ 1 w 25"/>
                <a:gd name="T1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" h="23">
                  <a:moveTo>
                    <a:pt x="25" y="16"/>
                  </a:moveTo>
                  <a:cubicBezTo>
                    <a:pt x="24" y="16"/>
                    <a:pt x="21" y="18"/>
                    <a:pt x="18" y="18"/>
                  </a:cubicBezTo>
                  <a:cubicBezTo>
                    <a:pt x="16" y="20"/>
                    <a:pt x="14" y="22"/>
                    <a:pt x="12" y="23"/>
                  </a:cubicBezTo>
                  <a:cubicBezTo>
                    <a:pt x="13" y="23"/>
                    <a:pt x="14" y="22"/>
                    <a:pt x="14" y="22"/>
                  </a:cubicBezTo>
                  <a:cubicBezTo>
                    <a:pt x="18" y="20"/>
                    <a:pt x="22" y="18"/>
                    <a:pt x="25" y="16"/>
                  </a:cubicBezTo>
                  <a:moveTo>
                    <a:pt x="20" y="10"/>
                  </a:moveTo>
                  <a:cubicBezTo>
                    <a:pt x="19" y="10"/>
                    <a:pt x="14" y="13"/>
                    <a:pt x="11" y="13"/>
                  </a:cubicBezTo>
                  <a:cubicBezTo>
                    <a:pt x="11" y="13"/>
                    <a:pt x="11" y="13"/>
                    <a:pt x="10" y="13"/>
                  </a:cubicBezTo>
                  <a:cubicBezTo>
                    <a:pt x="8" y="14"/>
                    <a:pt x="5" y="14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6" y="16"/>
                  </a:cubicBezTo>
                  <a:cubicBezTo>
                    <a:pt x="6" y="16"/>
                    <a:pt x="6" y="16"/>
                    <a:pt x="7" y="16"/>
                  </a:cubicBezTo>
                  <a:cubicBezTo>
                    <a:pt x="9" y="17"/>
                    <a:pt x="8" y="20"/>
                    <a:pt x="10" y="22"/>
                  </a:cubicBezTo>
                  <a:cubicBezTo>
                    <a:pt x="10" y="22"/>
                    <a:pt x="10" y="22"/>
                    <a:pt x="11" y="22"/>
                  </a:cubicBezTo>
                  <a:cubicBezTo>
                    <a:pt x="13" y="21"/>
                    <a:pt x="14" y="20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5" y="19"/>
                    <a:pt x="14" y="19"/>
                    <a:pt x="14" y="18"/>
                  </a:cubicBezTo>
                  <a:cubicBezTo>
                    <a:pt x="12" y="16"/>
                    <a:pt x="19" y="11"/>
                    <a:pt x="20" y="10"/>
                  </a:cubicBezTo>
                  <a:moveTo>
                    <a:pt x="12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9" y="8"/>
                    <a:pt x="7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5" y="9"/>
                    <a:pt x="5" y="8"/>
                  </a:cubicBezTo>
                  <a:cubicBezTo>
                    <a:pt x="4" y="9"/>
                    <a:pt x="2" y="9"/>
                    <a:pt x="0" y="9"/>
                  </a:cubicBezTo>
                  <a:cubicBezTo>
                    <a:pt x="1" y="11"/>
                    <a:pt x="1" y="12"/>
                    <a:pt x="1" y="13"/>
                  </a:cubicBezTo>
                  <a:cubicBezTo>
                    <a:pt x="2" y="13"/>
                    <a:pt x="3" y="13"/>
                    <a:pt x="3" y="13"/>
                  </a:cubicBezTo>
                  <a:cubicBezTo>
                    <a:pt x="5" y="13"/>
                    <a:pt x="7" y="13"/>
                    <a:pt x="9" y="13"/>
                  </a:cubicBezTo>
                  <a:cubicBezTo>
                    <a:pt x="8" y="11"/>
                    <a:pt x="10" y="9"/>
                    <a:pt x="12" y="7"/>
                  </a:cubicBezTo>
                  <a:moveTo>
                    <a:pt x="1" y="5"/>
                  </a:moveTo>
                  <a:cubicBezTo>
                    <a:pt x="1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1" y="6"/>
                    <a:pt x="1" y="5"/>
                  </a:cubicBezTo>
                  <a:moveTo>
                    <a:pt x="5" y="4"/>
                  </a:moveTo>
                  <a:cubicBezTo>
                    <a:pt x="5" y="4"/>
                    <a:pt x="5" y="4"/>
                    <a:pt x="4" y="5"/>
                  </a:cubicBezTo>
                  <a:cubicBezTo>
                    <a:pt x="4" y="6"/>
                    <a:pt x="3" y="7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6"/>
                    <a:pt x="5" y="5"/>
                    <a:pt x="5" y="4"/>
                  </a:cubicBezTo>
                  <a:moveTo>
                    <a:pt x="13" y="4"/>
                  </a:moveTo>
                  <a:cubicBezTo>
                    <a:pt x="13" y="4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4"/>
                    <a:pt x="13" y="4"/>
                    <a:pt x="13" y="4"/>
                  </a:cubicBezTo>
                  <a:moveTo>
                    <a:pt x="5" y="1"/>
                  </a:moveTo>
                  <a:cubicBezTo>
                    <a:pt x="5" y="1"/>
                    <a:pt x="5" y="2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1"/>
                    <a:pt x="5" y="1"/>
                  </a:cubicBezTo>
                  <a:moveTo>
                    <a:pt x="1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2"/>
                    <a:pt x="1" y="1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C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" name="Freeform 496">
              <a:extLst>
                <a:ext uri="{FF2B5EF4-FFF2-40B4-BE49-F238E27FC236}">
                  <a16:creationId xmlns:a16="http://schemas.microsoft.com/office/drawing/2014/main" id="{AF246700-554C-4D24-95A2-0449C5F5E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3641" y="4793794"/>
              <a:ext cx="205674" cy="123037"/>
            </a:xfrm>
            <a:custGeom>
              <a:avLst/>
              <a:gdLst>
                <a:gd name="T0" fmla="*/ 4 w 49"/>
                <a:gd name="T1" fmla="*/ 24 h 29"/>
                <a:gd name="T2" fmla="*/ 31 w 49"/>
                <a:gd name="T3" fmla="*/ 18 h 29"/>
                <a:gd name="T4" fmla="*/ 48 w 49"/>
                <a:gd name="T5" fmla="*/ 0 h 29"/>
                <a:gd name="T6" fmla="*/ 49 w 49"/>
                <a:gd name="T7" fmla="*/ 2 h 29"/>
                <a:gd name="T8" fmla="*/ 4 w 49"/>
                <a:gd name="T9" fmla="*/ 25 h 29"/>
                <a:gd name="T10" fmla="*/ 4 w 49"/>
                <a:gd name="T11" fmla="*/ 25 h 29"/>
                <a:gd name="T12" fmla="*/ 1 w 49"/>
                <a:gd name="T13" fmla="*/ 25 h 29"/>
                <a:gd name="T14" fmla="*/ 3 w 49"/>
                <a:gd name="T15" fmla="*/ 22 h 29"/>
                <a:gd name="T16" fmla="*/ 4 w 49"/>
                <a:gd name="T17" fmla="*/ 2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29">
                  <a:moveTo>
                    <a:pt x="4" y="24"/>
                  </a:moveTo>
                  <a:cubicBezTo>
                    <a:pt x="9" y="24"/>
                    <a:pt x="21" y="25"/>
                    <a:pt x="31" y="18"/>
                  </a:cubicBezTo>
                  <a:cubicBezTo>
                    <a:pt x="44" y="9"/>
                    <a:pt x="48" y="0"/>
                    <a:pt x="48" y="0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34" y="29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5"/>
                    <a:pt x="2" y="25"/>
                    <a:pt x="1" y="25"/>
                  </a:cubicBezTo>
                  <a:cubicBezTo>
                    <a:pt x="0" y="25"/>
                    <a:pt x="0" y="23"/>
                    <a:pt x="3" y="22"/>
                  </a:cubicBezTo>
                  <a:cubicBezTo>
                    <a:pt x="4" y="22"/>
                    <a:pt x="4" y="23"/>
                    <a:pt x="4" y="2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" name="Freeform 497">
              <a:extLst>
                <a:ext uri="{FF2B5EF4-FFF2-40B4-BE49-F238E27FC236}">
                  <a16:creationId xmlns:a16="http://schemas.microsoft.com/office/drawing/2014/main" id="{703FDCF8-8326-4E98-9369-FAC37A03D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5077" y="4758903"/>
              <a:ext cx="231383" cy="135891"/>
            </a:xfrm>
            <a:custGeom>
              <a:avLst/>
              <a:gdLst>
                <a:gd name="T0" fmla="*/ 55 w 55"/>
                <a:gd name="T1" fmla="*/ 3 h 32"/>
                <a:gd name="T2" fmla="*/ 55 w 55"/>
                <a:gd name="T3" fmla="*/ 0 h 32"/>
                <a:gd name="T4" fmla="*/ 6 w 55"/>
                <a:gd name="T5" fmla="*/ 30 h 32"/>
                <a:gd name="T6" fmla="*/ 2 w 55"/>
                <a:gd name="T7" fmla="*/ 29 h 32"/>
                <a:gd name="T8" fmla="*/ 6 w 55"/>
                <a:gd name="T9" fmla="*/ 30 h 32"/>
                <a:gd name="T10" fmla="*/ 6 w 55"/>
                <a:gd name="T11" fmla="*/ 30 h 32"/>
                <a:gd name="T12" fmla="*/ 24 w 55"/>
                <a:gd name="T13" fmla="*/ 25 h 32"/>
                <a:gd name="T14" fmla="*/ 55 w 55"/>
                <a:gd name="T15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32">
                  <a:moveTo>
                    <a:pt x="55" y="3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55" y="0"/>
                    <a:pt x="32" y="27"/>
                    <a:pt x="6" y="30"/>
                  </a:cubicBezTo>
                  <a:cubicBezTo>
                    <a:pt x="6" y="30"/>
                    <a:pt x="3" y="28"/>
                    <a:pt x="2" y="29"/>
                  </a:cubicBezTo>
                  <a:cubicBezTo>
                    <a:pt x="0" y="31"/>
                    <a:pt x="3" y="32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9" y="30"/>
                    <a:pt x="17" y="28"/>
                    <a:pt x="24" y="25"/>
                  </a:cubicBezTo>
                  <a:cubicBezTo>
                    <a:pt x="36" y="20"/>
                    <a:pt x="51" y="7"/>
                    <a:pt x="55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" name="Freeform 498">
              <a:extLst>
                <a:ext uri="{FF2B5EF4-FFF2-40B4-BE49-F238E27FC236}">
                  <a16:creationId xmlns:a16="http://schemas.microsoft.com/office/drawing/2014/main" id="{2EAE9A7A-E432-43F1-B462-5FA485CC21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659" y="4632193"/>
              <a:ext cx="374620" cy="216692"/>
            </a:xfrm>
            <a:custGeom>
              <a:avLst/>
              <a:gdLst>
                <a:gd name="T0" fmla="*/ 3 w 89"/>
                <a:gd name="T1" fmla="*/ 44 h 51"/>
                <a:gd name="T2" fmla="*/ 0 w 89"/>
                <a:gd name="T3" fmla="*/ 47 h 51"/>
                <a:gd name="T4" fmla="*/ 6 w 89"/>
                <a:gd name="T5" fmla="*/ 43 h 51"/>
                <a:gd name="T6" fmla="*/ 88 w 89"/>
                <a:gd name="T7" fmla="*/ 34 h 51"/>
                <a:gd name="T8" fmla="*/ 89 w 89"/>
                <a:gd name="T9" fmla="*/ 31 h 51"/>
                <a:gd name="T10" fmla="*/ 3 w 89"/>
                <a:gd name="T11" fmla="*/ 4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51">
                  <a:moveTo>
                    <a:pt x="3" y="44"/>
                  </a:moveTo>
                  <a:cubicBezTo>
                    <a:pt x="2" y="44"/>
                    <a:pt x="0" y="45"/>
                    <a:pt x="0" y="47"/>
                  </a:cubicBezTo>
                  <a:cubicBezTo>
                    <a:pt x="1" y="51"/>
                    <a:pt x="8" y="47"/>
                    <a:pt x="6" y="43"/>
                  </a:cubicBezTo>
                  <a:cubicBezTo>
                    <a:pt x="34" y="2"/>
                    <a:pt x="87" y="33"/>
                    <a:pt x="88" y="34"/>
                  </a:cubicBezTo>
                  <a:cubicBezTo>
                    <a:pt x="89" y="31"/>
                    <a:pt x="89" y="31"/>
                    <a:pt x="89" y="31"/>
                  </a:cubicBezTo>
                  <a:cubicBezTo>
                    <a:pt x="89" y="31"/>
                    <a:pt x="31" y="0"/>
                    <a:pt x="3" y="4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1" name="Freeform 499">
              <a:extLst>
                <a:ext uri="{FF2B5EF4-FFF2-40B4-BE49-F238E27FC236}">
                  <a16:creationId xmlns:a16="http://schemas.microsoft.com/office/drawing/2014/main" id="{63E51434-BC01-48F0-9076-7E78A939B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07132" y="4674430"/>
              <a:ext cx="354420" cy="233219"/>
            </a:xfrm>
            <a:custGeom>
              <a:avLst/>
              <a:gdLst>
                <a:gd name="T0" fmla="*/ 2 w 84"/>
                <a:gd name="T1" fmla="*/ 48 h 55"/>
                <a:gd name="T2" fmla="*/ 0 w 84"/>
                <a:gd name="T3" fmla="*/ 52 h 55"/>
                <a:gd name="T4" fmla="*/ 5 w 84"/>
                <a:gd name="T5" fmla="*/ 47 h 55"/>
                <a:gd name="T6" fmla="*/ 83 w 84"/>
                <a:gd name="T7" fmla="*/ 20 h 55"/>
                <a:gd name="T8" fmla="*/ 84 w 84"/>
                <a:gd name="T9" fmla="*/ 17 h 55"/>
                <a:gd name="T10" fmla="*/ 2 w 84"/>
                <a:gd name="T11" fmla="*/ 4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55">
                  <a:moveTo>
                    <a:pt x="2" y="48"/>
                  </a:moveTo>
                  <a:cubicBezTo>
                    <a:pt x="1" y="49"/>
                    <a:pt x="0" y="51"/>
                    <a:pt x="0" y="52"/>
                  </a:cubicBezTo>
                  <a:cubicBezTo>
                    <a:pt x="2" y="55"/>
                    <a:pt x="8" y="50"/>
                    <a:pt x="5" y="47"/>
                  </a:cubicBezTo>
                  <a:cubicBezTo>
                    <a:pt x="23" y="0"/>
                    <a:pt x="82" y="19"/>
                    <a:pt x="83" y="2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3" y="17"/>
                    <a:pt x="20" y="0"/>
                    <a:pt x="2" y="4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2" name="Freeform 500">
              <a:extLst>
                <a:ext uri="{FF2B5EF4-FFF2-40B4-BE49-F238E27FC236}">
                  <a16:creationId xmlns:a16="http://schemas.microsoft.com/office/drawing/2014/main" id="{1A9E8CC7-E12B-42ED-9627-D899AFA44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2023" y="4793794"/>
              <a:ext cx="348911" cy="253419"/>
            </a:xfrm>
            <a:custGeom>
              <a:avLst/>
              <a:gdLst>
                <a:gd name="T0" fmla="*/ 6 w 83"/>
                <a:gd name="T1" fmla="*/ 40 h 60"/>
                <a:gd name="T2" fmla="*/ 1 w 83"/>
                <a:gd name="T3" fmla="*/ 39 h 60"/>
                <a:gd name="T4" fmla="*/ 8 w 83"/>
                <a:gd name="T5" fmla="*/ 39 h 60"/>
                <a:gd name="T6" fmla="*/ 81 w 83"/>
                <a:gd name="T7" fmla="*/ 0 h 60"/>
                <a:gd name="T8" fmla="*/ 83 w 83"/>
                <a:gd name="T9" fmla="*/ 1 h 60"/>
                <a:gd name="T10" fmla="*/ 6 w 83"/>
                <a:gd name="T11" fmla="*/ 4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60">
                  <a:moveTo>
                    <a:pt x="6" y="40"/>
                  </a:moveTo>
                  <a:cubicBezTo>
                    <a:pt x="4" y="40"/>
                    <a:pt x="2" y="40"/>
                    <a:pt x="1" y="39"/>
                  </a:cubicBezTo>
                  <a:cubicBezTo>
                    <a:pt x="0" y="35"/>
                    <a:pt x="8" y="35"/>
                    <a:pt x="8" y="39"/>
                  </a:cubicBezTo>
                  <a:cubicBezTo>
                    <a:pt x="55" y="57"/>
                    <a:pt x="81" y="1"/>
                    <a:pt x="81" y="0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2"/>
                    <a:pt x="53" y="60"/>
                    <a:pt x="6" y="40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3" name="Freeform 501">
              <a:extLst>
                <a:ext uri="{FF2B5EF4-FFF2-40B4-BE49-F238E27FC236}">
                  <a16:creationId xmlns:a16="http://schemas.microsoft.com/office/drawing/2014/main" id="{8586644A-08B9-438A-9A2D-589E4BDFA8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3641" y="4861740"/>
              <a:ext cx="225874" cy="176292"/>
            </a:xfrm>
            <a:custGeom>
              <a:avLst/>
              <a:gdLst>
                <a:gd name="T0" fmla="*/ 4 w 54"/>
                <a:gd name="T1" fmla="*/ 32 h 42"/>
                <a:gd name="T2" fmla="*/ 1 w 54"/>
                <a:gd name="T3" fmla="*/ 31 h 42"/>
                <a:gd name="T4" fmla="*/ 5 w 54"/>
                <a:gd name="T5" fmla="*/ 31 h 42"/>
                <a:gd name="T6" fmla="*/ 53 w 54"/>
                <a:gd name="T7" fmla="*/ 0 h 42"/>
                <a:gd name="T8" fmla="*/ 54 w 54"/>
                <a:gd name="T9" fmla="*/ 1 h 42"/>
                <a:gd name="T10" fmla="*/ 4 w 54"/>
                <a:gd name="T11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42">
                  <a:moveTo>
                    <a:pt x="4" y="32"/>
                  </a:moveTo>
                  <a:cubicBezTo>
                    <a:pt x="3" y="32"/>
                    <a:pt x="1" y="32"/>
                    <a:pt x="1" y="31"/>
                  </a:cubicBezTo>
                  <a:cubicBezTo>
                    <a:pt x="0" y="29"/>
                    <a:pt x="5" y="28"/>
                    <a:pt x="5" y="31"/>
                  </a:cubicBezTo>
                  <a:cubicBezTo>
                    <a:pt x="38" y="40"/>
                    <a:pt x="52" y="1"/>
                    <a:pt x="53" y="0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4" y="2"/>
                    <a:pt x="37" y="42"/>
                    <a:pt x="4" y="3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4" name="Freeform 502">
              <a:extLst>
                <a:ext uri="{FF2B5EF4-FFF2-40B4-BE49-F238E27FC236}">
                  <a16:creationId xmlns:a16="http://schemas.microsoft.com/office/drawing/2014/main" id="{E2C338C8-6174-4865-8620-C5CCE9273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19986" y="4654230"/>
              <a:ext cx="247910" cy="156091"/>
            </a:xfrm>
            <a:custGeom>
              <a:avLst/>
              <a:gdLst>
                <a:gd name="T0" fmla="*/ 2 w 59"/>
                <a:gd name="T1" fmla="*/ 32 h 37"/>
                <a:gd name="T2" fmla="*/ 0 w 59"/>
                <a:gd name="T3" fmla="*/ 35 h 37"/>
                <a:gd name="T4" fmla="*/ 4 w 59"/>
                <a:gd name="T5" fmla="*/ 32 h 37"/>
                <a:gd name="T6" fmla="*/ 58 w 59"/>
                <a:gd name="T7" fmla="*/ 18 h 37"/>
                <a:gd name="T8" fmla="*/ 59 w 59"/>
                <a:gd name="T9" fmla="*/ 16 h 37"/>
                <a:gd name="T10" fmla="*/ 2 w 59"/>
                <a:gd name="T11" fmla="*/ 3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37">
                  <a:moveTo>
                    <a:pt x="2" y="32"/>
                  </a:moveTo>
                  <a:cubicBezTo>
                    <a:pt x="1" y="33"/>
                    <a:pt x="0" y="34"/>
                    <a:pt x="0" y="35"/>
                  </a:cubicBezTo>
                  <a:cubicBezTo>
                    <a:pt x="1" y="37"/>
                    <a:pt x="6" y="34"/>
                    <a:pt x="4" y="32"/>
                  </a:cubicBezTo>
                  <a:cubicBezTo>
                    <a:pt x="19" y="1"/>
                    <a:pt x="58" y="18"/>
                    <a:pt x="58" y="18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8" y="16"/>
                    <a:pt x="17" y="0"/>
                    <a:pt x="2" y="3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5" name="Freeform 503">
              <a:extLst>
                <a:ext uri="{FF2B5EF4-FFF2-40B4-BE49-F238E27FC236}">
                  <a16:creationId xmlns:a16="http://schemas.microsoft.com/office/drawing/2014/main" id="{B7C2B3CB-60C0-4372-9272-9D1A4C716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7932" y="4830521"/>
              <a:ext cx="238728" cy="242401"/>
            </a:xfrm>
            <a:custGeom>
              <a:avLst/>
              <a:gdLst>
                <a:gd name="T0" fmla="*/ 6 w 57"/>
                <a:gd name="T1" fmla="*/ 55 h 57"/>
                <a:gd name="T2" fmla="*/ 2 w 57"/>
                <a:gd name="T3" fmla="*/ 55 h 57"/>
                <a:gd name="T4" fmla="*/ 7 w 57"/>
                <a:gd name="T5" fmla="*/ 54 h 57"/>
                <a:gd name="T6" fmla="*/ 55 w 57"/>
                <a:gd name="T7" fmla="*/ 0 h 57"/>
                <a:gd name="T8" fmla="*/ 57 w 57"/>
                <a:gd name="T9" fmla="*/ 0 h 57"/>
                <a:gd name="T10" fmla="*/ 6 w 57"/>
                <a:gd name="T11" fmla="*/ 5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57">
                  <a:moveTo>
                    <a:pt x="6" y="55"/>
                  </a:moveTo>
                  <a:cubicBezTo>
                    <a:pt x="4" y="56"/>
                    <a:pt x="3" y="57"/>
                    <a:pt x="2" y="55"/>
                  </a:cubicBezTo>
                  <a:cubicBezTo>
                    <a:pt x="0" y="53"/>
                    <a:pt x="6" y="50"/>
                    <a:pt x="7" y="54"/>
                  </a:cubicBezTo>
                  <a:cubicBezTo>
                    <a:pt x="51" y="54"/>
                    <a:pt x="55" y="1"/>
                    <a:pt x="5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1"/>
                    <a:pt x="50" y="57"/>
                    <a:pt x="6" y="5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6" name="Freeform 504">
              <a:extLst>
                <a:ext uri="{FF2B5EF4-FFF2-40B4-BE49-F238E27FC236}">
                  <a16:creationId xmlns:a16="http://schemas.microsoft.com/office/drawing/2014/main" id="{73732BE6-2037-4655-84AD-6BF9543479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4259" y="4839703"/>
              <a:ext cx="235056" cy="168946"/>
            </a:xfrm>
            <a:custGeom>
              <a:avLst/>
              <a:gdLst>
                <a:gd name="T0" fmla="*/ 3 w 56"/>
                <a:gd name="T1" fmla="*/ 26 h 40"/>
                <a:gd name="T2" fmla="*/ 0 w 56"/>
                <a:gd name="T3" fmla="*/ 25 h 40"/>
                <a:gd name="T4" fmla="*/ 5 w 56"/>
                <a:gd name="T5" fmla="*/ 26 h 40"/>
                <a:gd name="T6" fmla="*/ 55 w 56"/>
                <a:gd name="T7" fmla="*/ 0 h 40"/>
                <a:gd name="T8" fmla="*/ 56 w 56"/>
                <a:gd name="T9" fmla="*/ 0 h 40"/>
                <a:gd name="T10" fmla="*/ 3 w 56"/>
                <a:gd name="T11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40">
                  <a:moveTo>
                    <a:pt x="3" y="26"/>
                  </a:moveTo>
                  <a:cubicBezTo>
                    <a:pt x="2" y="27"/>
                    <a:pt x="1" y="27"/>
                    <a:pt x="0" y="25"/>
                  </a:cubicBezTo>
                  <a:cubicBezTo>
                    <a:pt x="0" y="23"/>
                    <a:pt x="5" y="23"/>
                    <a:pt x="5" y="26"/>
                  </a:cubicBezTo>
                  <a:cubicBezTo>
                    <a:pt x="37" y="38"/>
                    <a:pt x="55" y="0"/>
                    <a:pt x="55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1"/>
                    <a:pt x="36" y="40"/>
                    <a:pt x="3" y="2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7" name="Freeform 505">
              <a:extLst>
                <a:ext uri="{FF2B5EF4-FFF2-40B4-BE49-F238E27FC236}">
                  <a16:creationId xmlns:a16="http://schemas.microsoft.com/office/drawing/2014/main" id="{8B6FE0AB-2F69-455F-BFBA-F166EFE2D6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1405" y="4729521"/>
              <a:ext cx="196492" cy="135891"/>
            </a:xfrm>
            <a:custGeom>
              <a:avLst/>
              <a:gdLst>
                <a:gd name="T0" fmla="*/ 3 w 47"/>
                <a:gd name="T1" fmla="*/ 28 h 32"/>
                <a:gd name="T2" fmla="*/ 23 w 47"/>
                <a:gd name="T3" fmla="*/ 9 h 32"/>
                <a:gd name="T4" fmla="*/ 47 w 47"/>
                <a:gd name="T5" fmla="*/ 5 h 32"/>
                <a:gd name="T6" fmla="*/ 46 w 47"/>
                <a:gd name="T7" fmla="*/ 3 h 32"/>
                <a:gd name="T8" fmla="*/ 2 w 47"/>
                <a:gd name="T9" fmla="*/ 27 h 32"/>
                <a:gd name="T10" fmla="*/ 2 w 47"/>
                <a:gd name="T11" fmla="*/ 28 h 32"/>
                <a:gd name="T12" fmla="*/ 0 w 47"/>
                <a:gd name="T13" fmla="*/ 30 h 32"/>
                <a:gd name="T14" fmla="*/ 3 w 47"/>
                <a:gd name="T15" fmla="*/ 30 h 32"/>
                <a:gd name="T16" fmla="*/ 3 w 47"/>
                <a:gd name="T17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32">
                  <a:moveTo>
                    <a:pt x="3" y="28"/>
                  </a:moveTo>
                  <a:cubicBezTo>
                    <a:pt x="5" y="23"/>
                    <a:pt x="12" y="13"/>
                    <a:pt x="23" y="9"/>
                  </a:cubicBezTo>
                  <a:cubicBezTo>
                    <a:pt x="38" y="3"/>
                    <a:pt x="47" y="5"/>
                    <a:pt x="47" y="5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16" y="0"/>
                    <a:pt x="2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1" y="29"/>
                    <a:pt x="0" y="30"/>
                  </a:cubicBezTo>
                  <a:cubicBezTo>
                    <a:pt x="0" y="31"/>
                    <a:pt x="2" y="32"/>
                    <a:pt x="3" y="30"/>
                  </a:cubicBezTo>
                  <a:cubicBezTo>
                    <a:pt x="4" y="29"/>
                    <a:pt x="4" y="28"/>
                    <a:pt x="3" y="2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8" name="Freeform 506">
              <a:extLst>
                <a:ext uri="{FF2B5EF4-FFF2-40B4-BE49-F238E27FC236}">
                  <a16:creationId xmlns:a16="http://schemas.microsoft.com/office/drawing/2014/main" id="{5BB1B5F2-F96E-4D78-A3BB-8B7B987C15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0987" y="4742375"/>
              <a:ext cx="198328" cy="135891"/>
            </a:xfrm>
            <a:custGeom>
              <a:avLst/>
              <a:gdLst>
                <a:gd name="T0" fmla="*/ 3 w 47"/>
                <a:gd name="T1" fmla="*/ 28 h 32"/>
                <a:gd name="T2" fmla="*/ 23 w 47"/>
                <a:gd name="T3" fmla="*/ 9 h 32"/>
                <a:gd name="T4" fmla="*/ 47 w 47"/>
                <a:gd name="T5" fmla="*/ 5 h 32"/>
                <a:gd name="T6" fmla="*/ 46 w 47"/>
                <a:gd name="T7" fmla="*/ 3 h 32"/>
                <a:gd name="T8" fmla="*/ 2 w 47"/>
                <a:gd name="T9" fmla="*/ 27 h 32"/>
                <a:gd name="T10" fmla="*/ 2 w 47"/>
                <a:gd name="T11" fmla="*/ 28 h 32"/>
                <a:gd name="T12" fmla="*/ 0 w 47"/>
                <a:gd name="T13" fmla="*/ 30 h 32"/>
                <a:gd name="T14" fmla="*/ 3 w 47"/>
                <a:gd name="T15" fmla="*/ 30 h 32"/>
                <a:gd name="T16" fmla="*/ 3 w 47"/>
                <a:gd name="T17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32">
                  <a:moveTo>
                    <a:pt x="3" y="28"/>
                  </a:moveTo>
                  <a:cubicBezTo>
                    <a:pt x="5" y="23"/>
                    <a:pt x="12" y="13"/>
                    <a:pt x="23" y="9"/>
                  </a:cubicBezTo>
                  <a:cubicBezTo>
                    <a:pt x="38" y="3"/>
                    <a:pt x="47" y="5"/>
                    <a:pt x="47" y="5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16" y="0"/>
                    <a:pt x="2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1" y="29"/>
                    <a:pt x="0" y="30"/>
                  </a:cubicBezTo>
                  <a:cubicBezTo>
                    <a:pt x="0" y="31"/>
                    <a:pt x="2" y="32"/>
                    <a:pt x="3" y="30"/>
                  </a:cubicBezTo>
                  <a:cubicBezTo>
                    <a:pt x="4" y="29"/>
                    <a:pt x="4" y="28"/>
                    <a:pt x="3" y="2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9" name="Freeform 507">
              <a:extLst>
                <a:ext uri="{FF2B5EF4-FFF2-40B4-BE49-F238E27FC236}">
                  <a16:creationId xmlns:a16="http://schemas.microsoft.com/office/drawing/2014/main" id="{0129D8B2-BE0D-498D-B8CC-45DC950DC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5277" y="4738703"/>
              <a:ext cx="194655" cy="139564"/>
            </a:xfrm>
            <a:custGeom>
              <a:avLst/>
              <a:gdLst>
                <a:gd name="T0" fmla="*/ 3 w 46"/>
                <a:gd name="T1" fmla="*/ 28 h 33"/>
                <a:gd name="T2" fmla="*/ 22 w 46"/>
                <a:gd name="T3" fmla="*/ 8 h 33"/>
                <a:gd name="T4" fmla="*/ 46 w 46"/>
                <a:gd name="T5" fmla="*/ 2 h 33"/>
                <a:gd name="T6" fmla="*/ 44 w 46"/>
                <a:gd name="T7" fmla="*/ 0 h 33"/>
                <a:gd name="T8" fmla="*/ 3 w 46"/>
                <a:gd name="T9" fmla="*/ 28 h 33"/>
                <a:gd name="T10" fmla="*/ 3 w 46"/>
                <a:gd name="T11" fmla="*/ 28 h 33"/>
                <a:gd name="T12" fmla="*/ 1 w 46"/>
                <a:gd name="T13" fmla="*/ 30 h 33"/>
                <a:gd name="T14" fmla="*/ 4 w 46"/>
                <a:gd name="T15" fmla="*/ 30 h 33"/>
                <a:gd name="T16" fmla="*/ 3 w 46"/>
                <a:gd name="T17" fmla="*/ 2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33">
                  <a:moveTo>
                    <a:pt x="3" y="28"/>
                  </a:moveTo>
                  <a:cubicBezTo>
                    <a:pt x="5" y="24"/>
                    <a:pt x="11" y="13"/>
                    <a:pt x="22" y="8"/>
                  </a:cubicBezTo>
                  <a:cubicBezTo>
                    <a:pt x="36" y="1"/>
                    <a:pt x="46" y="2"/>
                    <a:pt x="46" y="2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14" y="0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" y="29"/>
                    <a:pt x="1" y="29"/>
                    <a:pt x="1" y="30"/>
                  </a:cubicBezTo>
                  <a:cubicBezTo>
                    <a:pt x="0" y="32"/>
                    <a:pt x="2" y="33"/>
                    <a:pt x="4" y="30"/>
                  </a:cubicBezTo>
                  <a:cubicBezTo>
                    <a:pt x="5" y="29"/>
                    <a:pt x="4" y="28"/>
                    <a:pt x="3" y="2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0" name="Freeform 508">
              <a:extLst>
                <a:ext uri="{FF2B5EF4-FFF2-40B4-BE49-F238E27FC236}">
                  <a16:creationId xmlns:a16="http://schemas.microsoft.com/office/drawing/2014/main" id="{2A32401C-702E-40CE-A619-49F9AA26C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07132" y="4716666"/>
              <a:ext cx="189146" cy="139564"/>
            </a:xfrm>
            <a:custGeom>
              <a:avLst/>
              <a:gdLst>
                <a:gd name="T0" fmla="*/ 3 w 45"/>
                <a:gd name="T1" fmla="*/ 29 h 33"/>
                <a:gd name="T2" fmla="*/ 21 w 45"/>
                <a:gd name="T3" fmla="*/ 9 h 33"/>
                <a:gd name="T4" fmla="*/ 45 w 45"/>
                <a:gd name="T5" fmla="*/ 2 h 33"/>
                <a:gd name="T6" fmla="*/ 44 w 45"/>
                <a:gd name="T7" fmla="*/ 1 h 33"/>
                <a:gd name="T8" fmla="*/ 2 w 45"/>
                <a:gd name="T9" fmla="*/ 29 h 33"/>
                <a:gd name="T10" fmla="*/ 2 w 45"/>
                <a:gd name="T11" fmla="*/ 29 h 33"/>
                <a:gd name="T12" fmla="*/ 0 w 45"/>
                <a:gd name="T13" fmla="*/ 31 h 33"/>
                <a:gd name="T14" fmla="*/ 3 w 45"/>
                <a:gd name="T15" fmla="*/ 31 h 33"/>
                <a:gd name="T16" fmla="*/ 3 w 45"/>
                <a:gd name="T17" fmla="*/ 2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33">
                  <a:moveTo>
                    <a:pt x="3" y="29"/>
                  </a:moveTo>
                  <a:cubicBezTo>
                    <a:pt x="5" y="25"/>
                    <a:pt x="10" y="14"/>
                    <a:pt x="21" y="9"/>
                  </a:cubicBezTo>
                  <a:cubicBezTo>
                    <a:pt x="35" y="2"/>
                    <a:pt x="45" y="2"/>
                    <a:pt x="45" y="2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4" y="1"/>
                    <a:pt x="14" y="0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0" y="30"/>
                    <a:pt x="0" y="31"/>
                  </a:cubicBezTo>
                  <a:cubicBezTo>
                    <a:pt x="0" y="32"/>
                    <a:pt x="2" y="33"/>
                    <a:pt x="3" y="31"/>
                  </a:cubicBezTo>
                  <a:cubicBezTo>
                    <a:pt x="4" y="30"/>
                    <a:pt x="3" y="29"/>
                    <a:pt x="3" y="29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1" name="Freeform 509">
              <a:extLst>
                <a:ext uri="{FF2B5EF4-FFF2-40B4-BE49-F238E27FC236}">
                  <a16:creationId xmlns:a16="http://schemas.microsoft.com/office/drawing/2014/main" id="{63E66862-6D69-43B3-9020-DBB70635B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7314" y="4764412"/>
              <a:ext cx="185474" cy="168946"/>
            </a:xfrm>
            <a:custGeom>
              <a:avLst/>
              <a:gdLst>
                <a:gd name="T0" fmla="*/ 5 w 44"/>
                <a:gd name="T1" fmla="*/ 38 h 40"/>
                <a:gd name="T2" fmla="*/ 30 w 44"/>
                <a:gd name="T3" fmla="*/ 23 h 40"/>
                <a:gd name="T4" fmla="*/ 42 w 44"/>
                <a:gd name="T5" fmla="*/ 0 h 40"/>
                <a:gd name="T6" fmla="*/ 44 w 44"/>
                <a:gd name="T7" fmla="*/ 2 h 40"/>
                <a:gd name="T8" fmla="*/ 5 w 44"/>
                <a:gd name="T9" fmla="*/ 38 h 40"/>
                <a:gd name="T10" fmla="*/ 5 w 44"/>
                <a:gd name="T11" fmla="*/ 38 h 40"/>
                <a:gd name="T12" fmla="*/ 2 w 44"/>
                <a:gd name="T13" fmla="*/ 40 h 40"/>
                <a:gd name="T14" fmla="*/ 3 w 44"/>
                <a:gd name="T15" fmla="*/ 37 h 40"/>
                <a:gd name="T16" fmla="*/ 5 w 44"/>
                <a:gd name="T17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40">
                  <a:moveTo>
                    <a:pt x="5" y="38"/>
                  </a:moveTo>
                  <a:cubicBezTo>
                    <a:pt x="10" y="36"/>
                    <a:pt x="22" y="33"/>
                    <a:pt x="30" y="23"/>
                  </a:cubicBezTo>
                  <a:cubicBezTo>
                    <a:pt x="41" y="10"/>
                    <a:pt x="42" y="0"/>
                    <a:pt x="42" y="0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4" y="2"/>
                    <a:pt x="37" y="33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4" y="39"/>
                    <a:pt x="3" y="40"/>
                    <a:pt x="2" y="40"/>
                  </a:cubicBezTo>
                  <a:cubicBezTo>
                    <a:pt x="0" y="40"/>
                    <a:pt x="0" y="38"/>
                    <a:pt x="3" y="37"/>
                  </a:cubicBezTo>
                  <a:cubicBezTo>
                    <a:pt x="4" y="36"/>
                    <a:pt x="5" y="37"/>
                    <a:pt x="5" y="3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2" name="Freeform 510">
              <a:extLst>
                <a:ext uri="{FF2B5EF4-FFF2-40B4-BE49-F238E27FC236}">
                  <a16:creationId xmlns:a16="http://schemas.microsoft.com/office/drawing/2014/main" id="{AD7060AA-547B-4792-8B3E-2C1675E8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7896" y="4806648"/>
              <a:ext cx="139564" cy="308510"/>
            </a:xfrm>
            <a:custGeom>
              <a:avLst/>
              <a:gdLst>
                <a:gd name="T0" fmla="*/ 5 w 33"/>
                <a:gd name="T1" fmla="*/ 27 h 73"/>
                <a:gd name="T2" fmla="*/ 5 w 33"/>
                <a:gd name="T3" fmla="*/ 27 h 73"/>
                <a:gd name="T4" fmla="*/ 5 w 33"/>
                <a:gd name="T5" fmla="*/ 27 h 73"/>
                <a:gd name="T6" fmla="*/ 5 w 33"/>
                <a:gd name="T7" fmla="*/ 27 h 73"/>
                <a:gd name="T8" fmla="*/ 7 w 33"/>
                <a:gd name="T9" fmla="*/ 24 h 73"/>
                <a:gd name="T10" fmla="*/ 30 w 33"/>
                <a:gd name="T11" fmla="*/ 0 h 73"/>
                <a:gd name="T12" fmla="*/ 33 w 33"/>
                <a:gd name="T13" fmla="*/ 1 h 73"/>
                <a:gd name="T14" fmla="*/ 32 w 33"/>
                <a:gd name="T15" fmla="*/ 29 h 73"/>
                <a:gd name="T16" fmla="*/ 28 w 33"/>
                <a:gd name="T17" fmla="*/ 53 h 73"/>
                <a:gd name="T18" fmla="*/ 28 w 33"/>
                <a:gd name="T19" fmla="*/ 53 h 73"/>
                <a:gd name="T20" fmla="*/ 27 w 33"/>
                <a:gd name="T21" fmla="*/ 55 h 73"/>
                <a:gd name="T22" fmla="*/ 27 w 33"/>
                <a:gd name="T23" fmla="*/ 56 h 73"/>
                <a:gd name="T24" fmla="*/ 18 w 33"/>
                <a:gd name="T25" fmla="*/ 71 h 73"/>
                <a:gd name="T26" fmla="*/ 15 w 33"/>
                <a:gd name="T27" fmla="*/ 70 h 73"/>
                <a:gd name="T28" fmla="*/ 11 w 33"/>
                <a:gd name="T29" fmla="*/ 67 h 73"/>
                <a:gd name="T30" fmla="*/ 8 w 33"/>
                <a:gd name="T31" fmla="*/ 64 h 73"/>
                <a:gd name="T32" fmla="*/ 3 w 33"/>
                <a:gd name="T33" fmla="*/ 54 h 73"/>
                <a:gd name="T34" fmla="*/ 3 w 33"/>
                <a:gd name="T35" fmla="*/ 54 h 73"/>
                <a:gd name="T36" fmla="*/ 5 w 33"/>
                <a:gd name="T37" fmla="*/ 2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" h="73">
                  <a:moveTo>
                    <a:pt x="5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6" y="26"/>
                    <a:pt x="6" y="25"/>
                    <a:pt x="7" y="24"/>
                  </a:cubicBezTo>
                  <a:cubicBezTo>
                    <a:pt x="19" y="5"/>
                    <a:pt x="26" y="8"/>
                    <a:pt x="30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3" y="1"/>
                    <a:pt x="31" y="14"/>
                    <a:pt x="32" y="29"/>
                  </a:cubicBezTo>
                  <a:cubicBezTo>
                    <a:pt x="32" y="36"/>
                    <a:pt x="30" y="45"/>
                    <a:pt x="28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7" y="54"/>
                    <a:pt x="27" y="55"/>
                    <a:pt x="27" y="55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4" y="62"/>
                    <a:pt x="21" y="68"/>
                    <a:pt x="18" y="71"/>
                  </a:cubicBezTo>
                  <a:cubicBezTo>
                    <a:pt x="18" y="71"/>
                    <a:pt x="16" y="73"/>
                    <a:pt x="15" y="70"/>
                  </a:cubicBezTo>
                  <a:cubicBezTo>
                    <a:pt x="14" y="67"/>
                    <a:pt x="12" y="67"/>
                    <a:pt x="11" y="67"/>
                  </a:cubicBezTo>
                  <a:cubicBezTo>
                    <a:pt x="10" y="67"/>
                    <a:pt x="10" y="67"/>
                    <a:pt x="8" y="64"/>
                  </a:cubicBezTo>
                  <a:cubicBezTo>
                    <a:pt x="7" y="62"/>
                    <a:pt x="5" y="59"/>
                    <a:pt x="3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1" y="47"/>
                    <a:pt x="0" y="38"/>
                    <a:pt x="5" y="27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3" name="Freeform 511">
              <a:extLst>
                <a:ext uri="{FF2B5EF4-FFF2-40B4-BE49-F238E27FC236}">
                  <a16:creationId xmlns:a16="http://schemas.microsoft.com/office/drawing/2014/main" id="{1BA52FDF-BE7D-4A48-99D7-9B2C7B44E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89933" y="4810321"/>
              <a:ext cx="117528" cy="220364"/>
            </a:xfrm>
            <a:custGeom>
              <a:avLst/>
              <a:gdLst>
                <a:gd name="T0" fmla="*/ 2 w 28"/>
                <a:gd name="T1" fmla="*/ 24 h 52"/>
                <a:gd name="T2" fmla="*/ 1 w 28"/>
                <a:gd name="T3" fmla="*/ 24 h 52"/>
                <a:gd name="T4" fmla="*/ 0 w 28"/>
                <a:gd name="T5" fmla="*/ 26 h 52"/>
                <a:gd name="T6" fmla="*/ 2 w 28"/>
                <a:gd name="T7" fmla="*/ 24 h 52"/>
                <a:gd name="T8" fmla="*/ 28 w 28"/>
                <a:gd name="T9" fmla="*/ 0 h 52"/>
                <a:gd name="T10" fmla="*/ 13 w 28"/>
                <a:gd name="T11" fmla="*/ 18 h 52"/>
                <a:gd name="T12" fmla="*/ 10 w 28"/>
                <a:gd name="T13" fmla="*/ 34 h 52"/>
                <a:gd name="T14" fmla="*/ 18 w 28"/>
                <a:gd name="T15" fmla="*/ 20 h 52"/>
                <a:gd name="T16" fmla="*/ 18 w 28"/>
                <a:gd name="T17" fmla="*/ 20 h 52"/>
                <a:gd name="T18" fmla="*/ 17 w 28"/>
                <a:gd name="T19" fmla="*/ 41 h 52"/>
                <a:gd name="T20" fmla="*/ 22 w 28"/>
                <a:gd name="T21" fmla="*/ 25 h 52"/>
                <a:gd name="T22" fmla="*/ 24 w 28"/>
                <a:gd name="T23" fmla="*/ 26 h 52"/>
                <a:gd name="T24" fmla="*/ 23 w 28"/>
                <a:gd name="T25" fmla="*/ 52 h 52"/>
                <a:gd name="T26" fmla="*/ 27 w 28"/>
                <a:gd name="T27" fmla="*/ 30 h 52"/>
                <a:gd name="T28" fmla="*/ 27 w 28"/>
                <a:gd name="T29" fmla="*/ 28 h 52"/>
                <a:gd name="T30" fmla="*/ 27 w 28"/>
                <a:gd name="T31" fmla="*/ 22 h 52"/>
                <a:gd name="T32" fmla="*/ 28 w 28"/>
                <a:gd name="T33" fmla="*/ 0 h 52"/>
                <a:gd name="T34" fmla="*/ 28 w 28"/>
                <a:gd name="T3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" h="52">
                  <a:moveTo>
                    <a:pt x="2" y="24"/>
                  </a:moveTo>
                  <a:cubicBezTo>
                    <a:pt x="2" y="24"/>
                    <a:pt x="1" y="24"/>
                    <a:pt x="1" y="24"/>
                  </a:cubicBezTo>
                  <a:cubicBezTo>
                    <a:pt x="1" y="25"/>
                    <a:pt x="1" y="26"/>
                    <a:pt x="0" y="26"/>
                  </a:cubicBezTo>
                  <a:cubicBezTo>
                    <a:pt x="0" y="26"/>
                    <a:pt x="1" y="25"/>
                    <a:pt x="2" y="24"/>
                  </a:cubicBezTo>
                  <a:moveTo>
                    <a:pt x="28" y="0"/>
                  </a:moveTo>
                  <a:cubicBezTo>
                    <a:pt x="28" y="0"/>
                    <a:pt x="21" y="11"/>
                    <a:pt x="13" y="18"/>
                  </a:cubicBezTo>
                  <a:cubicBezTo>
                    <a:pt x="13" y="24"/>
                    <a:pt x="10" y="34"/>
                    <a:pt x="10" y="34"/>
                  </a:cubicBezTo>
                  <a:cubicBezTo>
                    <a:pt x="10" y="34"/>
                    <a:pt x="15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21" y="22"/>
                    <a:pt x="17" y="41"/>
                    <a:pt x="17" y="41"/>
                  </a:cubicBezTo>
                  <a:cubicBezTo>
                    <a:pt x="22" y="33"/>
                    <a:pt x="21" y="25"/>
                    <a:pt x="22" y="25"/>
                  </a:cubicBezTo>
                  <a:cubicBezTo>
                    <a:pt x="23" y="25"/>
                    <a:pt x="23" y="25"/>
                    <a:pt x="24" y="26"/>
                  </a:cubicBezTo>
                  <a:cubicBezTo>
                    <a:pt x="27" y="29"/>
                    <a:pt x="23" y="50"/>
                    <a:pt x="23" y="52"/>
                  </a:cubicBezTo>
                  <a:cubicBezTo>
                    <a:pt x="25" y="45"/>
                    <a:pt x="27" y="37"/>
                    <a:pt x="27" y="30"/>
                  </a:cubicBezTo>
                  <a:cubicBezTo>
                    <a:pt x="27" y="29"/>
                    <a:pt x="27" y="29"/>
                    <a:pt x="27" y="28"/>
                  </a:cubicBezTo>
                  <a:cubicBezTo>
                    <a:pt x="27" y="26"/>
                    <a:pt x="27" y="24"/>
                    <a:pt x="27" y="22"/>
                  </a:cubicBezTo>
                  <a:cubicBezTo>
                    <a:pt x="27" y="1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4" name="Freeform 512">
              <a:extLst>
                <a:ext uri="{FF2B5EF4-FFF2-40B4-BE49-F238E27FC236}">
                  <a16:creationId xmlns:a16="http://schemas.microsoft.com/office/drawing/2014/main" id="{F2E9BA0D-3EFF-4799-B043-B62820C19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1605" y="4641375"/>
              <a:ext cx="295656" cy="146910"/>
            </a:xfrm>
            <a:custGeom>
              <a:avLst/>
              <a:gdLst>
                <a:gd name="T0" fmla="*/ 2 w 70"/>
                <a:gd name="T1" fmla="*/ 6 h 35"/>
                <a:gd name="T2" fmla="*/ 3 w 70"/>
                <a:gd name="T3" fmla="*/ 1 h 35"/>
                <a:gd name="T4" fmla="*/ 11 w 70"/>
                <a:gd name="T5" fmla="*/ 0 h 35"/>
                <a:gd name="T6" fmla="*/ 11 w 70"/>
                <a:gd name="T7" fmla="*/ 0 h 35"/>
                <a:gd name="T8" fmla="*/ 11 w 70"/>
                <a:gd name="T9" fmla="*/ 0 h 35"/>
                <a:gd name="T10" fmla="*/ 23 w 70"/>
                <a:gd name="T11" fmla="*/ 1 h 35"/>
                <a:gd name="T12" fmla="*/ 24 w 70"/>
                <a:gd name="T13" fmla="*/ 2 h 35"/>
                <a:gd name="T14" fmla="*/ 24 w 70"/>
                <a:gd name="T15" fmla="*/ 2 h 35"/>
                <a:gd name="T16" fmla="*/ 26 w 70"/>
                <a:gd name="T17" fmla="*/ 2 h 35"/>
                <a:gd name="T18" fmla="*/ 70 w 70"/>
                <a:gd name="T19" fmla="*/ 30 h 35"/>
                <a:gd name="T20" fmla="*/ 52 w 70"/>
                <a:gd name="T21" fmla="*/ 35 h 35"/>
                <a:gd name="T22" fmla="*/ 50 w 70"/>
                <a:gd name="T23" fmla="*/ 35 h 35"/>
                <a:gd name="T24" fmla="*/ 22 w 70"/>
                <a:gd name="T25" fmla="*/ 34 h 35"/>
                <a:gd name="T26" fmla="*/ 21 w 70"/>
                <a:gd name="T27" fmla="*/ 34 h 35"/>
                <a:gd name="T28" fmla="*/ 21 w 70"/>
                <a:gd name="T29" fmla="*/ 34 h 35"/>
                <a:gd name="T30" fmla="*/ 18 w 70"/>
                <a:gd name="T31" fmla="*/ 33 h 35"/>
                <a:gd name="T32" fmla="*/ 11 w 70"/>
                <a:gd name="T33" fmla="*/ 30 h 35"/>
                <a:gd name="T34" fmla="*/ 5 w 70"/>
                <a:gd name="T35" fmla="*/ 21 h 35"/>
                <a:gd name="T36" fmla="*/ 1 w 70"/>
                <a:gd name="T37" fmla="*/ 12 h 35"/>
                <a:gd name="T38" fmla="*/ 2 w 70"/>
                <a:gd name="T3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0" h="35">
                  <a:moveTo>
                    <a:pt x="2" y="6"/>
                  </a:moveTo>
                  <a:cubicBezTo>
                    <a:pt x="4" y="6"/>
                    <a:pt x="2" y="3"/>
                    <a:pt x="3" y="1"/>
                  </a:cubicBezTo>
                  <a:cubicBezTo>
                    <a:pt x="4" y="1"/>
                    <a:pt x="6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0"/>
                    <a:pt x="18" y="0"/>
                    <a:pt x="23" y="1"/>
                  </a:cubicBezTo>
                  <a:cubicBezTo>
                    <a:pt x="23" y="1"/>
                    <a:pt x="23" y="1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5" y="2"/>
                    <a:pt x="26" y="2"/>
                    <a:pt x="26" y="2"/>
                  </a:cubicBezTo>
                  <a:cubicBezTo>
                    <a:pt x="40" y="6"/>
                    <a:pt x="64" y="14"/>
                    <a:pt x="70" y="30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2" y="35"/>
                    <a:pt x="51" y="35"/>
                    <a:pt x="50" y="35"/>
                  </a:cubicBezTo>
                  <a:cubicBezTo>
                    <a:pt x="45" y="35"/>
                    <a:pt x="32" y="35"/>
                    <a:pt x="22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3"/>
                    <a:pt x="19" y="33"/>
                    <a:pt x="18" y="33"/>
                  </a:cubicBezTo>
                  <a:cubicBezTo>
                    <a:pt x="15" y="32"/>
                    <a:pt x="12" y="31"/>
                    <a:pt x="11" y="30"/>
                  </a:cubicBezTo>
                  <a:cubicBezTo>
                    <a:pt x="8" y="27"/>
                    <a:pt x="6" y="24"/>
                    <a:pt x="5" y="21"/>
                  </a:cubicBezTo>
                  <a:cubicBezTo>
                    <a:pt x="3" y="17"/>
                    <a:pt x="2" y="14"/>
                    <a:pt x="1" y="12"/>
                  </a:cubicBezTo>
                  <a:cubicBezTo>
                    <a:pt x="0" y="8"/>
                    <a:pt x="0" y="6"/>
                    <a:pt x="2" y="6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5" name="Freeform 513">
              <a:extLst>
                <a:ext uri="{FF2B5EF4-FFF2-40B4-BE49-F238E27FC236}">
                  <a16:creationId xmlns:a16="http://schemas.microsoft.com/office/drawing/2014/main" id="{56FDBAC9-152B-44AD-8213-178DCBE45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2605" y="4648721"/>
              <a:ext cx="194655" cy="123037"/>
            </a:xfrm>
            <a:custGeom>
              <a:avLst/>
              <a:gdLst>
                <a:gd name="T0" fmla="*/ 2 w 46"/>
                <a:gd name="T1" fmla="*/ 0 h 29"/>
                <a:gd name="T2" fmla="*/ 23 w 46"/>
                <a:gd name="T3" fmla="*/ 12 h 29"/>
                <a:gd name="T4" fmla="*/ 22 w 46"/>
                <a:gd name="T5" fmla="*/ 14 h 29"/>
                <a:gd name="T6" fmla="*/ 22 w 46"/>
                <a:gd name="T7" fmla="*/ 14 h 29"/>
                <a:gd name="T8" fmla="*/ 4 w 46"/>
                <a:gd name="T9" fmla="*/ 10 h 29"/>
                <a:gd name="T10" fmla="*/ 0 w 46"/>
                <a:gd name="T11" fmla="*/ 10 h 29"/>
                <a:gd name="T12" fmla="*/ 18 w 46"/>
                <a:gd name="T13" fmla="*/ 19 h 29"/>
                <a:gd name="T14" fmla="*/ 17 w 46"/>
                <a:gd name="T15" fmla="*/ 19 h 29"/>
                <a:gd name="T16" fmla="*/ 11 w 46"/>
                <a:gd name="T17" fmla="*/ 19 h 29"/>
                <a:gd name="T18" fmla="*/ 1 w 46"/>
                <a:gd name="T19" fmla="*/ 19 h 29"/>
                <a:gd name="T20" fmla="*/ 5 w 46"/>
                <a:gd name="T21" fmla="*/ 21 h 29"/>
                <a:gd name="T22" fmla="*/ 21 w 46"/>
                <a:gd name="T23" fmla="*/ 29 h 29"/>
                <a:gd name="T24" fmla="*/ 22 w 46"/>
                <a:gd name="T25" fmla="*/ 29 h 29"/>
                <a:gd name="T26" fmla="*/ 38 w 46"/>
                <a:gd name="T27" fmla="*/ 28 h 29"/>
                <a:gd name="T28" fmla="*/ 46 w 46"/>
                <a:gd name="T29" fmla="*/ 28 h 29"/>
                <a:gd name="T30" fmla="*/ 2 w 46"/>
                <a:gd name="T3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29">
                  <a:moveTo>
                    <a:pt x="2" y="0"/>
                  </a:moveTo>
                  <a:cubicBezTo>
                    <a:pt x="10" y="3"/>
                    <a:pt x="22" y="11"/>
                    <a:pt x="23" y="12"/>
                  </a:cubicBezTo>
                  <a:cubicBezTo>
                    <a:pt x="25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6" y="11"/>
                    <a:pt x="9" y="10"/>
                    <a:pt x="4" y="10"/>
                  </a:cubicBezTo>
                  <a:cubicBezTo>
                    <a:pt x="2" y="10"/>
                    <a:pt x="0" y="10"/>
                    <a:pt x="0" y="10"/>
                  </a:cubicBezTo>
                  <a:cubicBezTo>
                    <a:pt x="11" y="11"/>
                    <a:pt x="25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5" y="19"/>
                    <a:pt x="13" y="19"/>
                    <a:pt x="11" y="19"/>
                  </a:cubicBezTo>
                  <a:cubicBezTo>
                    <a:pt x="8" y="19"/>
                    <a:pt x="4" y="19"/>
                    <a:pt x="1" y="19"/>
                  </a:cubicBezTo>
                  <a:cubicBezTo>
                    <a:pt x="2" y="20"/>
                    <a:pt x="4" y="21"/>
                    <a:pt x="5" y="21"/>
                  </a:cubicBezTo>
                  <a:cubicBezTo>
                    <a:pt x="15" y="23"/>
                    <a:pt x="25" y="26"/>
                    <a:pt x="21" y="29"/>
                  </a:cubicBezTo>
                  <a:cubicBezTo>
                    <a:pt x="21" y="29"/>
                    <a:pt x="22" y="29"/>
                    <a:pt x="22" y="29"/>
                  </a:cubicBezTo>
                  <a:cubicBezTo>
                    <a:pt x="28" y="28"/>
                    <a:pt x="34" y="28"/>
                    <a:pt x="38" y="28"/>
                  </a:cubicBezTo>
                  <a:cubicBezTo>
                    <a:pt x="43" y="28"/>
                    <a:pt x="46" y="28"/>
                    <a:pt x="46" y="28"/>
                  </a:cubicBezTo>
                  <a:cubicBezTo>
                    <a:pt x="40" y="12"/>
                    <a:pt x="16" y="4"/>
                    <a:pt x="2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6" name="Freeform 514">
              <a:extLst>
                <a:ext uri="{FF2B5EF4-FFF2-40B4-BE49-F238E27FC236}">
                  <a16:creationId xmlns:a16="http://schemas.microsoft.com/office/drawing/2014/main" id="{A020A201-7F8B-4045-A157-E8BE7E907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8132" y="4764412"/>
              <a:ext cx="299329" cy="156091"/>
            </a:xfrm>
            <a:custGeom>
              <a:avLst/>
              <a:gdLst>
                <a:gd name="T0" fmla="*/ 1 w 71"/>
                <a:gd name="T1" fmla="*/ 28 h 37"/>
                <a:gd name="T2" fmla="*/ 10 w 71"/>
                <a:gd name="T3" fmla="*/ 13 h 37"/>
                <a:gd name="T4" fmla="*/ 11 w 71"/>
                <a:gd name="T5" fmla="*/ 12 h 37"/>
                <a:gd name="T6" fmla="*/ 11 w 71"/>
                <a:gd name="T7" fmla="*/ 12 h 37"/>
                <a:gd name="T8" fmla="*/ 12 w 71"/>
                <a:gd name="T9" fmla="*/ 11 h 37"/>
                <a:gd name="T10" fmla="*/ 12 w 71"/>
                <a:gd name="T11" fmla="*/ 11 h 37"/>
                <a:gd name="T12" fmla="*/ 19 w 71"/>
                <a:gd name="T13" fmla="*/ 7 h 37"/>
                <a:gd name="T14" fmla="*/ 32 w 71"/>
                <a:gd name="T15" fmla="*/ 4 h 37"/>
                <a:gd name="T16" fmla="*/ 32 w 71"/>
                <a:gd name="T17" fmla="*/ 4 h 37"/>
                <a:gd name="T18" fmla="*/ 33 w 71"/>
                <a:gd name="T19" fmla="*/ 4 h 37"/>
                <a:gd name="T20" fmla="*/ 66 w 71"/>
                <a:gd name="T21" fmla="*/ 1 h 37"/>
                <a:gd name="T22" fmla="*/ 71 w 71"/>
                <a:gd name="T23" fmla="*/ 11 h 37"/>
                <a:gd name="T24" fmla="*/ 51 w 71"/>
                <a:gd name="T25" fmla="*/ 33 h 37"/>
                <a:gd name="T26" fmla="*/ 31 w 71"/>
                <a:gd name="T27" fmla="*/ 37 h 37"/>
                <a:gd name="T28" fmla="*/ 31 w 71"/>
                <a:gd name="T29" fmla="*/ 37 h 37"/>
                <a:gd name="T30" fmla="*/ 24 w 71"/>
                <a:gd name="T31" fmla="*/ 37 h 37"/>
                <a:gd name="T32" fmla="*/ 15 w 71"/>
                <a:gd name="T33" fmla="*/ 36 h 37"/>
                <a:gd name="T34" fmla="*/ 6 w 71"/>
                <a:gd name="T35" fmla="*/ 34 h 37"/>
                <a:gd name="T36" fmla="*/ 6 w 71"/>
                <a:gd name="T37" fmla="*/ 30 h 37"/>
                <a:gd name="T38" fmla="*/ 1 w 71"/>
                <a:gd name="T3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1" h="37">
                  <a:moveTo>
                    <a:pt x="1" y="28"/>
                  </a:moveTo>
                  <a:cubicBezTo>
                    <a:pt x="0" y="27"/>
                    <a:pt x="4" y="19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9"/>
                    <a:pt x="17" y="8"/>
                    <a:pt x="19" y="7"/>
                  </a:cubicBezTo>
                  <a:cubicBezTo>
                    <a:pt x="24" y="6"/>
                    <a:pt x="28" y="5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52" y="0"/>
                    <a:pt x="66" y="1"/>
                    <a:pt x="66" y="1"/>
                  </a:cubicBezTo>
                  <a:cubicBezTo>
                    <a:pt x="71" y="11"/>
                    <a:pt x="71" y="11"/>
                    <a:pt x="71" y="11"/>
                  </a:cubicBezTo>
                  <a:cubicBezTo>
                    <a:pt x="71" y="11"/>
                    <a:pt x="61" y="27"/>
                    <a:pt x="51" y="33"/>
                  </a:cubicBezTo>
                  <a:cubicBezTo>
                    <a:pt x="45" y="36"/>
                    <a:pt x="38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29" y="37"/>
                    <a:pt x="26" y="37"/>
                    <a:pt x="24" y="37"/>
                  </a:cubicBezTo>
                  <a:cubicBezTo>
                    <a:pt x="21" y="36"/>
                    <a:pt x="18" y="36"/>
                    <a:pt x="15" y="36"/>
                  </a:cubicBezTo>
                  <a:cubicBezTo>
                    <a:pt x="8" y="36"/>
                    <a:pt x="7" y="36"/>
                    <a:pt x="6" y="34"/>
                  </a:cubicBezTo>
                  <a:cubicBezTo>
                    <a:pt x="6" y="32"/>
                    <a:pt x="6" y="31"/>
                    <a:pt x="6" y="30"/>
                  </a:cubicBezTo>
                  <a:cubicBezTo>
                    <a:pt x="6" y="29"/>
                    <a:pt x="1" y="30"/>
                    <a:pt x="1" y="28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7" name="Freeform 515">
              <a:extLst>
                <a:ext uri="{FF2B5EF4-FFF2-40B4-BE49-F238E27FC236}">
                  <a16:creationId xmlns:a16="http://schemas.microsoft.com/office/drawing/2014/main" id="{A144CA57-9879-4F3E-B2BE-EC0A68D8A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1169" y="4768085"/>
              <a:ext cx="176292" cy="152419"/>
            </a:xfrm>
            <a:custGeom>
              <a:avLst/>
              <a:gdLst>
                <a:gd name="T0" fmla="*/ 29 w 42"/>
                <a:gd name="T1" fmla="*/ 0 h 36"/>
                <a:gd name="T2" fmla="*/ 4 w 42"/>
                <a:gd name="T3" fmla="*/ 3 h 36"/>
                <a:gd name="T4" fmla="*/ 17 w 42"/>
                <a:gd name="T5" fmla="*/ 2 h 36"/>
                <a:gd name="T6" fmla="*/ 21 w 42"/>
                <a:gd name="T7" fmla="*/ 2 h 36"/>
                <a:gd name="T8" fmla="*/ 20 w 42"/>
                <a:gd name="T9" fmla="*/ 3 h 36"/>
                <a:gd name="T10" fmla="*/ 19 w 42"/>
                <a:gd name="T11" fmla="*/ 3 h 36"/>
                <a:gd name="T12" fmla="*/ 3 w 42"/>
                <a:gd name="T13" fmla="*/ 10 h 36"/>
                <a:gd name="T14" fmla="*/ 12 w 42"/>
                <a:gd name="T15" fmla="*/ 8 h 36"/>
                <a:gd name="T16" fmla="*/ 16 w 42"/>
                <a:gd name="T17" fmla="*/ 10 h 36"/>
                <a:gd name="T18" fmla="*/ 0 w 42"/>
                <a:gd name="T19" fmla="*/ 20 h 36"/>
                <a:gd name="T20" fmla="*/ 19 w 42"/>
                <a:gd name="T21" fmla="*/ 15 h 36"/>
                <a:gd name="T22" fmla="*/ 23 w 42"/>
                <a:gd name="T23" fmla="*/ 16 h 36"/>
                <a:gd name="T24" fmla="*/ 7 w 42"/>
                <a:gd name="T25" fmla="*/ 26 h 36"/>
                <a:gd name="T26" fmla="*/ 8 w 42"/>
                <a:gd name="T27" fmla="*/ 26 h 36"/>
                <a:gd name="T28" fmla="*/ 25 w 42"/>
                <a:gd name="T29" fmla="*/ 20 h 36"/>
                <a:gd name="T30" fmla="*/ 25 w 42"/>
                <a:gd name="T31" fmla="*/ 20 h 36"/>
                <a:gd name="T32" fmla="*/ 26 w 42"/>
                <a:gd name="T33" fmla="*/ 23 h 36"/>
                <a:gd name="T34" fmla="*/ 2 w 42"/>
                <a:gd name="T35" fmla="*/ 36 h 36"/>
                <a:gd name="T36" fmla="*/ 22 w 42"/>
                <a:gd name="T37" fmla="*/ 32 h 36"/>
                <a:gd name="T38" fmla="*/ 42 w 42"/>
                <a:gd name="T39" fmla="*/ 10 h 36"/>
                <a:gd name="T40" fmla="*/ 37 w 42"/>
                <a:gd name="T41" fmla="*/ 0 h 36"/>
                <a:gd name="T42" fmla="*/ 29 w 42"/>
                <a:gd name="T4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36">
                  <a:moveTo>
                    <a:pt x="29" y="0"/>
                  </a:moveTo>
                  <a:cubicBezTo>
                    <a:pt x="23" y="0"/>
                    <a:pt x="14" y="1"/>
                    <a:pt x="4" y="3"/>
                  </a:cubicBezTo>
                  <a:cubicBezTo>
                    <a:pt x="7" y="2"/>
                    <a:pt x="14" y="2"/>
                    <a:pt x="17" y="2"/>
                  </a:cubicBezTo>
                  <a:cubicBezTo>
                    <a:pt x="19" y="2"/>
                    <a:pt x="20" y="2"/>
                    <a:pt x="21" y="2"/>
                  </a:cubicBezTo>
                  <a:cubicBezTo>
                    <a:pt x="22" y="2"/>
                    <a:pt x="20" y="3"/>
                    <a:pt x="20" y="3"/>
                  </a:cubicBezTo>
                  <a:cubicBezTo>
                    <a:pt x="20" y="3"/>
                    <a:pt x="20" y="3"/>
                    <a:pt x="19" y="3"/>
                  </a:cubicBezTo>
                  <a:cubicBezTo>
                    <a:pt x="11" y="3"/>
                    <a:pt x="3" y="10"/>
                    <a:pt x="3" y="10"/>
                  </a:cubicBezTo>
                  <a:cubicBezTo>
                    <a:pt x="5" y="8"/>
                    <a:pt x="9" y="8"/>
                    <a:pt x="12" y="8"/>
                  </a:cubicBezTo>
                  <a:cubicBezTo>
                    <a:pt x="17" y="8"/>
                    <a:pt x="20" y="9"/>
                    <a:pt x="16" y="10"/>
                  </a:cubicBezTo>
                  <a:cubicBezTo>
                    <a:pt x="10" y="12"/>
                    <a:pt x="1" y="19"/>
                    <a:pt x="0" y="20"/>
                  </a:cubicBezTo>
                  <a:cubicBezTo>
                    <a:pt x="3" y="18"/>
                    <a:pt x="14" y="15"/>
                    <a:pt x="19" y="15"/>
                  </a:cubicBezTo>
                  <a:cubicBezTo>
                    <a:pt x="21" y="15"/>
                    <a:pt x="23" y="15"/>
                    <a:pt x="23" y="16"/>
                  </a:cubicBezTo>
                  <a:cubicBezTo>
                    <a:pt x="25" y="19"/>
                    <a:pt x="7" y="26"/>
                    <a:pt x="7" y="26"/>
                  </a:cubicBezTo>
                  <a:cubicBezTo>
                    <a:pt x="7" y="26"/>
                    <a:pt x="7" y="26"/>
                    <a:pt x="8" y="26"/>
                  </a:cubicBezTo>
                  <a:cubicBezTo>
                    <a:pt x="15" y="26"/>
                    <a:pt x="23" y="21"/>
                    <a:pt x="2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7" y="20"/>
                    <a:pt x="26" y="23"/>
                    <a:pt x="26" y="23"/>
                  </a:cubicBezTo>
                  <a:cubicBezTo>
                    <a:pt x="21" y="32"/>
                    <a:pt x="6" y="35"/>
                    <a:pt x="2" y="36"/>
                  </a:cubicBezTo>
                  <a:cubicBezTo>
                    <a:pt x="9" y="36"/>
                    <a:pt x="16" y="35"/>
                    <a:pt x="22" y="32"/>
                  </a:cubicBezTo>
                  <a:cubicBezTo>
                    <a:pt x="32" y="26"/>
                    <a:pt x="42" y="10"/>
                    <a:pt x="42" y="1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4" y="0"/>
                    <a:pt x="29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8" name="Freeform 516">
              <a:extLst>
                <a:ext uri="{FF2B5EF4-FFF2-40B4-BE49-F238E27FC236}">
                  <a16:creationId xmlns:a16="http://schemas.microsoft.com/office/drawing/2014/main" id="{E060EE8C-3D4A-4475-A824-E32237367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80751" y="4979267"/>
              <a:ext cx="101000" cy="126710"/>
            </a:xfrm>
            <a:custGeom>
              <a:avLst/>
              <a:gdLst>
                <a:gd name="T0" fmla="*/ 15 w 24"/>
                <a:gd name="T1" fmla="*/ 0 h 30"/>
                <a:gd name="T2" fmla="*/ 8 w 24"/>
                <a:gd name="T3" fmla="*/ 18 h 30"/>
                <a:gd name="T4" fmla="*/ 7 w 24"/>
                <a:gd name="T5" fmla="*/ 18 h 30"/>
                <a:gd name="T6" fmla="*/ 5 w 24"/>
                <a:gd name="T7" fmla="*/ 2 h 30"/>
                <a:gd name="T8" fmla="*/ 1 w 24"/>
                <a:gd name="T9" fmla="*/ 14 h 30"/>
                <a:gd name="T10" fmla="*/ 0 w 24"/>
                <a:gd name="T11" fmla="*/ 13 h 30"/>
                <a:gd name="T12" fmla="*/ 5 w 24"/>
                <a:gd name="T13" fmla="*/ 23 h 30"/>
                <a:gd name="T14" fmla="*/ 7 w 24"/>
                <a:gd name="T15" fmla="*/ 26 h 30"/>
                <a:gd name="T16" fmla="*/ 8 w 24"/>
                <a:gd name="T17" fmla="*/ 26 h 30"/>
                <a:gd name="T18" fmla="*/ 9 w 24"/>
                <a:gd name="T19" fmla="*/ 26 h 30"/>
                <a:gd name="T20" fmla="*/ 12 w 24"/>
                <a:gd name="T21" fmla="*/ 29 h 30"/>
                <a:gd name="T22" fmla="*/ 14 w 24"/>
                <a:gd name="T23" fmla="*/ 30 h 30"/>
                <a:gd name="T24" fmla="*/ 15 w 24"/>
                <a:gd name="T25" fmla="*/ 30 h 30"/>
                <a:gd name="T26" fmla="*/ 24 w 24"/>
                <a:gd name="T27" fmla="*/ 15 h 30"/>
                <a:gd name="T28" fmla="*/ 17 w 24"/>
                <a:gd name="T29" fmla="*/ 24 h 30"/>
                <a:gd name="T30" fmla="*/ 17 w 24"/>
                <a:gd name="T31" fmla="*/ 24 h 30"/>
                <a:gd name="T32" fmla="*/ 22 w 24"/>
                <a:gd name="T33" fmla="*/ 6 h 30"/>
                <a:gd name="T34" fmla="*/ 13 w 24"/>
                <a:gd name="T35" fmla="*/ 22 h 30"/>
                <a:gd name="T36" fmla="*/ 12 w 24"/>
                <a:gd name="T37" fmla="*/ 21 h 30"/>
                <a:gd name="T38" fmla="*/ 15 w 24"/>
                <a:gd name="T3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" h="30">
                  <a:moveTo>
                    <a:pt x="15" y="0"/>
                  </a:moveTo>
                  <a:cubicBezTo>
                    <a:pt x="15" y="0"/>
                    <a:pt x="12" y="15"/>
                    <a:pt x="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5" y="3"/>
                    <a:pt x="5" y="2"/>
                  </a:cubicBezTo>
                  <a:cubicBezTo>
                    <a:pt x="5" y="3"/>
                    <a:pt x="4" y="14"/>
                    <a:pt x="1" y="14"/>
                  </a:cubicBezTo>
                  <a:cubicBezTo>
                    <a:pt x="1" y="14"/>
                    <a:pt x="0" y="13"/>
                    <a:pt x="0" y="13"/>
                  </a:cubicBezTo>
                  <a:cubicBezTo>
                    <a:pt x="2" y="18"/>
                    <a:pt x="4" y="21"/>
                    <a:pt x="5" y="23"/>
                  </a:cubicBezTo>
                  <a:cubicBezTo>
                    <a:pt x="6" y="26"/>
                    <a:pt x="7" y="26"/>
                    <a:pt x="7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9" y="26"/>
                    <a:pt x="9" y="26"/>
                  </a:cubicBezTo>
                  <a:cubicBezTo>
                    <a:pt x="10" y="26"/>
                    <a:pt x="11" y="26"/>
                    <a:pt x="12" y="29"/>
                  </a:cubicBezTo>
                  <a:cubicBezTo>
                    <a:pt x="13" y="30"/>
                    <a:pt x="13" y="30"/>
                    <a:pt x="14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8" y="27"/>
                    <a:pt x="21" y="21"/>
                    <a:pt x="24" y="15"/>
                  </a:cubicBezTo>
                  <a:cubicBezTo>
                    <a:pt x="23" y="15"/>
                    <a:pt x="19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22" y="13"/>
                    <a:pt x="22" y="6"/>
                  </a:cubicBezTo>
                  <a:cubicBezTo>
                    <a:pt x="22" y="6"/>
                    <a:pt x="17" y="22"/>
                    <a:pt x="13" y="22"/>
                  </a:cubicBezTo>
                  <a:cubicBezTo>
                    <a:pt x="12" y="22"/>
                    <a:pt x="12" y="22"/>
                    <a:pt x="12" y="21"/>
                  </a:cubicBezTo>
                  <a:cubicBezTo>
                    <a:pt x="14" y="14"/>
                    <a:pt x="16" y="10"/>
                    <a:pt x="15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9" name="Freeform 517">
              <a:extLst>
                <a:ext uri="{FF2B5EF4-FFF2-40B4-BE49-F238E27FC236}">
                  <a16:creationId xmlns:a16="http://schemas.microsoft.com/office/drawing/2014/main" id="{418DBC3C-0452-4501-B179-786F156AD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5260" y="4848885"/>
              <a:ext cx="7345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0" name="Freeform 518">
              <a:extLst>
                <a:ext uri="{FF2B5EF4-FFF2-40B4-BE49-F238E27FC236}">
                  <a16:creationId xmlns:a16="http://schemas.microsoft.com/office/drawing/2014/main" id="{AECA1C12-6915-44FD-932E-78A2DAADE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878" y="4810321"/>
              <a:ext cx="7345" cy="3673"/>
            </a:xfrm>
            <a:custGeom>
              <a:avLst/>
              <a:gdLst>
                <a:gd name="T0" fmla="*/ 0 w 2"/>
                <a:gd name="T1" fmla="*/ 1 h 1"/>
                <a:gd name="T2" fmla="*/ 0 w 2"/>
                <a:gd name="T3" fmla="*/ 1 h 1"/>
                <a:gd name="T4" fmla="*/ 1 w 2"/>
                <a:gd name="T5" fmla="*/ 0 h 1"/>
                <a:gd name="T6" fmla="*/ 1 w 2"/>
                <a:gd name="T7" fmla="*/ 0 h 1"/>
                <a:gd name="T8" fmla="*/ 2 w 2"/>
                <a:gd name="T9" fmla="*/ 0 h 1"/>
                <a:gd name="T10" fmla="*/ 0 w 2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1" name="Freeform 519">
              <a:extLst>
                <a:ext uri="{FF2B5EF4-FFF2-40B4-BE49-F238E27FC236}">
                  <a16:creationId xmlns:a16="http://schemas.microsoft.com/office/drawing/2014/main" id="{1CFE5E0F-2488-4126-9725-597CD8A99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3641" y="4819503"/>
              <a:ext cx="95491" cy="101000"/>
            </a:xfrm>
            <a:custGeom>
              <a:avLst/>
              <a:gdLst>
                <a:gd name="T0" fmla="*/ 9 w 23"/>
                <a:gd name="T1" fmla="*/ 0 h 24"/>
                <a:gd name="T2" fmla="*/ 8 w 23"/>
                <a:gd name="T3" fmla="*/ 1 h 24"/>
                <a:gd name="T4" fmla="*/ 7 w 23"/>
                <a:gd name="T5" fmla="*/ 2 h 24"/>
                <a:gd name="T6" fmla="*/ 0 w 23"/>
                <a:gd name="T7" fmla="*/ 15 h 24"/>
                <a:gd name="T8" fmla="*/ 0 w 23"/>
                <a:gd name="T9" fmla="*/ 15 h 24"/>
                <a:gd name="T10" fmla="*/ 5 w 23"/>
                <a:gd name="T11" fmla="*/ 17 h 24"/>
                <a:gd name="T12" fmla="*/ 5 w 23"/>
                <a:gd name="T13" fmla="*/ 17 h 24"/>
                <a:gd name="T14" fmla="*/ 5 w 23"/>
                <a:gd name="T15" fmla="*/ 18 h 24"/>
                <a:gd name="T16" fmla="*/ 5 w 23"/>
                <a:gd name="T17" fmla="*/ 19 h 24"/>
                <a:gd name="T18" fmla="*/ 5 w 23"/>
                <a:gd name="T19" fmla="*/ 19 h 24"/>
                <a:gd name="T20" fmla="*/ 5 w 23"/>
                <a:gd name="T21" fmla="*/ 21 h 24"/>
                <a:gd name="T22" fmla="*/ 13 w 23"/>
                <a:gd name="T23" fmla="*/ 23 h 24"/>
                <a:gd name="T24" fmla="*/ 14 w 23"/>
                <a:gd name="T25" fmla="*/ 23 h 24"/>
                <a:gd name="T26" fmla="*/ 15 w 23"/>
                <a:gd name="T27" fmla="*/ 23 h 24"/>
                <a:gd name="T28" fmla="*/ 23 w 23"/>
                <a:gd name="T29" fmla="*/ 24 h 24"/>
                <a:gd name="T30" fmla="*/ 10 w 23"/>
                <a:gd name="T31" fmla="*/ 19 h 24"/>
                <a:gd name="T32" fmla="*/ 22 w 23"/>
                <a:gd name="T33" fmla="*/ 15 h 24"/>
                <a:gd name="T34" fmla="*/ 9 w 23"/>
                <a:gd name="T35" fmla="*/ 13 h 24"/>
                <a:gd name="T36" fmla="*/ 17 w 23"/>
                <a:gd name="T37" fmla="*/ 7 h 24"/>
                <a:gd name="T38" fmla="*/ 8 w 23"/>
                <a:gd name="T39" fmla="*/ 8 h 24"/>
                <a:gd name="T40" fmla="*/ 7 w 23"/>
                <a:gd name="T41" fmla="*/ 8 h 24"/>
                <a:gd name="T42" fmla="*/ 9 w 23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" h="24">
                  <a:moveTo>
                    <a:pt x="9" y="0"/>
                  </a:moveTo>
                  <a:cubicBezTo>
                    <a:pt x="9" y="0"/>
                    <a:pt x="8" y="0"/>
                    <a:pt x="8" y="1"/>
                  </a:cubicBezTo>
                  <a:cubicBezTo>
                    <a:pt x="8" y="1"/>
                    <a:pt x="7" y="2"/>
                    <a:pt x="7" y="2"/>
                  </a:cubicBezTo>
                  <a:cubicBezTo>
                    <a:pt x="2" y="7"/>
                    <a:pt x="0" y="14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5" y="16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8"/>
                    <a:pt x="5" y="18"/>
                  </a:cubicBezTo>
                  <a:cubicBezTo>
                    <a:pt x="5" y="18"/>
                    <a:pt x="5" y="18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20"/>
                    <a:pt x="5" y="21"/>
                  </a:cubicBezTo>
                  <a:cubicBezTo>
                    <a:pt x="6" y="23"/>
                    <a:pt x="7" y="23"/>
                    <a:pt x="13" y="23"/>
                  </a:cubicBezTo>
                  <a:cubicBezTo>
                    <a:pt x="13" y="23"/>
                    <a:pt x="14" y="23"/>
                    <a:pt x="14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7" y="23"/>
                    <a:pt x="20" y="24"/>
                    <a:pt x="23" y="24"/>
                  </a:cubicBezTo>
                  <a:cubicBezTo>
                    <a:pt x="23" y="24"/>
                    <a:pt x="11" y="22"/>
                    <a:pt x="10" y="19"/>
                  </a:cubicBezTo>
                  <a:cubicBezTo>
                    <a:pt x="9" y="16"/>
                    <a:pt x="22" y="15"/>
                    <a:pt x="22" y="15"/>
                  </a:cubicBezTo>
                  <a:cubicBezTo>
                    <a:pt x="22" y="15"/>
                    <a:pt x="10" y="15"/>
                    <a:pt x="9" y="13"/>
                  </a:cubicBezTo>
                  <a:cubicBezTo>
                    <a:pt x="8" y="11"/>
                    <a:pt x="13" y="8"/>
                    <a:pt x="17" y="7"/>
                  </a:cubicBezTo>
                  <a:cubicBezTo>
                    <a:pt x="14" y="7"/>
                    <a:pt x="10" y="8"/>
                    <a:pt x="8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5" y="8"/>
                    <a:pt x="6" y="3"/>
                    <a:pt x="9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2" name="Freeform 520">
              <a:extLst>
                <a:ext uri="{FF2B5EF4-FFF2-40B4-BE49-F238E27FC236}">
                  <a16:creationId xmlns:a16="http://schemas.microsoft.com/office/drawing/2014/main" id="{CB61234D-DEE7-4948-9CE4-50645D5CC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3223" y="476441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3" name="Freeform 521">
              <a:extLst>
                <a:ext uri="{FF2B5EF4-FFF2-40B4-BE49-F238E27FC236}">
                  <a16:creationId xmlns:a16="http://schemas.microsoft.com/office/drawing/2014/main" id="{B6A9817C-7D28-44FA-A6A8-B23ABE37A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3223" y="476441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4" name="Freeform 522">
              <a:extLst>
                <a:ext uri="{FF2B5EF4-FFF2-40B4-BE49-F238E27FC236}">
                  <a16:creationId xmlns:a16="http://schemas.microsoft.com/office/drawing/2014/main" id="{F3D39EE0-F8E8-4D44-A96C-0A0240096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1605" y="4641375"/>
              <a:ext cx="110182" cy="139564"/>
            </a:xfrm>
            <a:custGeom>
              <a:avLst/>
              <a:gdLst>
                <a:gd name="T0" fmla="*/ 11 w 26"/>
                <a:gd name="T1" fmla="*/ 0 h 33"/>
                <a:gd name="T2" fmla="*/ 11 w 26"/>
                <a:gd name="T3" fmla="*/ 0 h 33"/>
                <a:gd name="T4" fmla="*/ 11 w 26"/>
                <a:gd name="T5" fmla="*/ 0 h 33"/>
                <a:gd name="T6" fmla="*/ 11 w 26"/>
                <a:gd name="T7" fmla="*/ 0 h 33"/>
                <a:gd name="T8" fmla="*/ 3 w 26"/>
                <a:gd name="T9" fmla="*/ 1 h 33"/>
                <a:gd name="T10" fmla="*/ 3 w 26"/>
                <a:gd name="T11" fmla="*/ 2 h 33"/>
                <a:gd name="T12" fmla="*/ 3 w 26"/>
                <a:gd name="T13" fmla="*/ 5 h 33"/>
                <a:gd name="T14" fmla="*/ 2 w 26"/>
                <a:gd name="T15" fmla="*/ 6 h 33"/>
                <a:gd name="T16" fmla="*/ 2 w 26"/>
                <a:gd name="T17" fmla="*/ 6 h 33"/>
                <a:gd name="T18" fmla="*/ 2 w 26"/>
                <a:gd name="T19" fmla="*/ 6 h 33"/>
                <a:gd name="T20" fmla="*/ 0 w 26"/>
                <a:gd name="T21" fmla="*/ 8 h 33"/>
                <a:gd name="T22" fmla="*/ 1 w 26"/>
                <a:gd name="T23" fmla="*/ 12 h 33"/>
                <a:gd name="T24" fmla="*/ 5 w 26"/>
                <a:gd name="T25" fmla="*/ 21 h 33"/>
                <a:gd name="T26" fmla="*/ 11 w 26"/>
                <a:gd name="T27" fmla="*/ 30 h 33"/>
                <a:gd name="T28" fmla="*/ 18 w 26"/>
                <a:gd name="T29" fmla="*/ 33 h 33"/>
                <a:gd name="T30" fmla="*/ 10 w 26"/>
                <a:gd name="T31" fmla="*/ 22 h 33"/>
                <a:gd name="T32" fmla="*/ 20 w 26"/>
                <a:gd name="T33" fmla="*/ 18 h 33"/>
                <a:gd name="T34" fmla="*/ 23 w 26"/>
                <a:gd name="T35" fmla="*/ 18 h 33"/>
                <a:gd name="T36" fmla="*/ 11 w 26"/>
                <a:gd name="T37" fmla="*/ 16 h 33"/>
                <a:gd name="T38" fmla="*/ 9 w 26"/>
                <a:gd name="T39" fmla="*/ 11 h 33"/>
                <a:gd name="T40" fmla="*/ 12 w 26"/>
                <a:gd name="T41" fmla="*/ 11 h 33"/>
                <a:gd name="T42" fmla="*/ 20 w 26"/>
                <a:gd name="T43" fmla="*/ 13 h 33"/>
                <a:gd name="T44" fmla="*/ 10 w 26"/>
                <a:gd name="T45" fmla="*/ 8 h 33"/>
                <a:gd name="T46" fmla="*/ 12 w 26"/>
                <a:gd name="T47" fmla="*/ 4 h 33"/>
                <a:gd name="T48" fmla="*/ 12 w 26"/>
                <a:gd name="T49" fmla="*/ 4 h 33"/>
                <a:gd name="T50" fmla="*/ 26 w 26"/>
                <a:gd name="T51" fmla="*/ 8 h 33"/>
                <a:gd name="T52" fmla="*/ 11 w 26"/>
                <a:gd name="T5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" h="33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6" y="0"/>
                    <a:pt x="4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3"/>
                    <a:pt x="3" y="4"/>
                    <a:pt x="3" y="5"/>
                  </a:cubicBezTo>
                  <a:cubicBezTo>
                    <a:pt x="3" y="5"/>
                    <a:pt x="3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9"/>
                    <a:pt x="1" y="10"/>
                    <a:pt x="1" y="12"/>
                  </a:cubicBezTo>
                  <a:cubicBezTo>
                    <a:pt x="2" y="14"/>
                    <a:pt x="3" y="17"/>
                    <a:pt x="5" y="21"/>
                  </a:cubicBezTo>
                  <a:cubicBezTo>
                    <a:pt x="6" y="24"/>
                    <a:pt x="8" y="27"/>
                    <a:pt x="11" y="30"/>
                  </a:cubicBezTo>
                  <a:cubicBezTo>
                    <a:pt x="12" y="31"/>
                    <a:pt x="15" y="32"/>
                    <a:pt x="18" y="33"/>
                  </a:cubicBezTo>
                  <a:cubicBezTo>
                    <a:pt x="18" y="33"/>
                    <a:pt x="9" y="26"/>
                    <a:pt x="10" y="22"/>
                  </a:cubicBezTo>
                  <a:cubicBezTo>
                    <a:pt x="11" y="19"/>
                    <a:pt x="17" y="18"/>
                    <a:pt x="20" y="18"/>
                  </a:cubicBezTo>
                  <a:cubicBezTo>
                    <a:pt x="22" y="18"/>
                    <a:pt x="23" y="18"/>
                    <a:pt x="23" y="18"/>
                  </a:cubicBezTo>
                  <a:cubicBezTo>
                    <a:pt x="23" y="18"/>
                    <a:pt x="15" y="16"/>
                    <a:pt x="11" y="16"/>
                  </a:cubicBezTo>
                  <a:cubicBezTo>
                    <a:pt x="6" y="16"/>
                    <a:pt x="6" y="12"/>
                    <a:pt x="9" y="11"/>
                  </a:cubicBezTo>
                  <a:cubicBezTo>
                    <a:pt x="10" y="11"/>
                    <a:pt x="11" y="11"/>
                    <a:pt x="12" y="11"/>
                  </a:cubicBezTo>
                  <a:cubicBezTo>
                    <a:pt x="15" y="11"/>
                    <a:pt x="20" y="12"/>
                    <a:pt x="20" y="13"/>
                  </a:cubicBezTo>
                  <a:cubicBezTo>
                    <a:pt x="20" y="12"/>
                    <a:pt x="14" y="9"/>
                    <a:pt x="10" y="8"/>
                  </a:cubicBezTo>
                  <a:cubicBezTo>
                    <a:pt x="5" y="7"/>
                    <a:pt x="7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7" y="4"/>
                    <a:pt x="26" y="8"/>
                    <a:pt x="26" y="8"/>
                  </a:cubicBezTo>
                  <a:cubicBezTo>
                    <a:pt x="26" y="8"/>
                    <a:pt x="20" y="0"/>
                    <a:pt x="1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5" name="Freeform 523">
              <a:extLst>
                <a:ext uri="{FF2B5EF4-FFF2-40B4-BE49-F238E27FC236}">
                  <a16:creationId xmlns:a16="http://schemas.microsoft.com/office/drawing/2014/main" id="{FE3CB61A-242E-4B1B-B8AF-B5AC50B97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2169" y="4733194"/>
              <a:ext cx="95491" cy="123037"/>
            </a:xfrm>
            <a:custGeom>
              <a:avLst/>
              <a:gdLst>
                <a:gd name="T0" fmla="*/ 0 w 23"/>
                <a:gd name="T1" fmla="*/ 9 h 29"/>
                <a:gd name="T2" fmla="*/ 13 w 23"/>
                <a:gd name="T3" fmla="*/ 15 h 29"/>
                <a:gd name="T4" fmla="*/ 7 w 23"/>
                <a:gd name="T5" fmla="*/ 24 h 29"/>
                <a:gd name="T6" fmla="*/ 15 w 23"/>
                <a:gd name="T7" fmla="*/ 20 h 29"/>
                <a:gd name="T8" fmla="*/ 17 w 23"/>
                <a:gd name="T9" fmla="*/ 29 h 29"/>
                <a:gd name="T10" fmla="*/ 18 w 23"/>
                <a:gd name="T11" fmla="*/ 22 h 29"/>
                <a:gd name="T12" fmla="*/ 19 w 23"/>
                <a:gd name="T13" fmla="*/ 17 h 29"/>
                <a:gd name="T14" fmla="*/ 19 w 23"/>
                <a:gd name="T15" fmla="*/ 10 h 29"/>
                <a:gd name="T16" fmla="*/ 8 w 23"/>
                <a:gd name="T17" fmla="*/ 0 h 29"/>
                <a:gd name="T18" fmla="*/ 13 w 23"/>
                <a:gd name="T19" fmla="*/ 11 h 29"/>
                <a:gd name="T20" fmla="*/ 0 w 23"/>
                <a:gd name="T21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9">
                  <a:moveTo>
                    <a:pt x="0" y="9"/>
                  </a:moveTo>
                  <a:cubicBezTo>
                    <a:pt x="0" y="9"/>
                    <a:pt x="12" y="12"/>
                    <a:pt x="13" y="15"/>
                  </a:cubicBezTo>
                  <a:cubicBezTo>
                    <a:pt x="15" y="18"/>
                    <a:pt x="7" y="24"/>
                    <a:pt x="7" y="24"/>
                  </a:cubicBezTo>
                  <a:cubicBezTo>
                    <a:pt x="7" y="24"/>
                    <a:pt x="12" y="24"/>
                    <a:pt x="15" y="20"/>
                  </a:cubicBezTo>
                  <a:cubicBezTo>
                    <a:pt x="15" y="20"/>
                    <a:pt x="17" y="21"/>
                    <a:pt x="17" y="29"/>
                  </a:cubicBezTo>
                  <a:cubicBezTo>
                    <a:pt x="17" y="29"/>
                    <a:pt x="18" y="26"/>
                    <a:pt x="18" y="22"/>
                  </a:cubicBezTo>
                  <a:cubicBezTo>
                    <a:pt x="19" y="21"/>
                    <a:pt x="19" y="17"/>
                    <a:pt x="19" y="17"/>
                  </a:cubicBezTo>
                  <a:cubicBezTo>
                    <a:pt x="19" y="17"/>
                    <a:pt x="23" y="12"/>
                    <a:pt x="19" y="10"/>
                  </a:cubicBezTo>
                  <a:cubicBezTo>
                    <a:pt x="19" y="10"/>
                    <a:pt x="13" y="3"/>
                    <a:pt x="8" y="0"/>
                  </a:cubicBezTo>
                  <a:cubicBezTo>
                    <a:pt x="8" y="0"/>
                    <a:pt x="13" y="7"/>
                    <a:pt x="13" y="11"/>
                  </a:cubicBezTo>
                  <a:cubicBezTo>
                    <a:pt x="13" y="11"/>
                    <a:pt x="7" y="9"/>
                    <a:pt x="0" y="9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6" name="Freeform 524">
              <a:extLst>
                <a:ext uri="{FF2B5EF4-FFF2-40B4-BE49-F238E27FC236}">
                  <a16:creationId xmlns:a16="http://schemas.microsoft.com/office/drawing/2014/main" id="{1F1343B3-130C-48E9-90AE-836C4E8E2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6642" y="4599139"/>
              <a:ext cx="255256" cy="198328"/>
            </a:xfrm>
            <a:custGeom>
              <a:avLst/>
              <a:gdLst>
                <a:gd name="T0" fmla="*/ 0 w 61"/>
                <a:gd name="T1" fmla="*/ 47 h 47"/>
                <a:gd name="T2" fmla="*/ 58 w 61"/>
                <a:gd name="T3" fmla="*/ 3 h 47"/>
                <a:gd name="T4" fmla="*/ 58 w 61"/>
                <a:gd name="T5" fmla="*/ 0 h 47"/>
                <a:gd name="T6" fmla="*/ 0 w 61"/>
                <a:gd name="T7" fmla="*/ 4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47">
                  <a:moveTo>
                    <a:pt x="0" y="47"/>
                  </a:moveTo>
                  <a:cubicBezTo>
                    <a:pt x="0" y="47"/>
                    <a:pt x="35" y="35"/>
                    <a:pt x="58" y="3"/>
                  </a:cubicBezTo>
                  <a:cubicBezTo>
                    <a:pt x="58" y="3"/>
                    <a:pt x="61" y="0"/>
                    <a:pt x="58" y="0"/>
                  </a:cubicBezTo>
                  <a:cubicBezTo>
                    <a:pt x="52" y="0"/>
                    <a:pt x="46" y="26"/>
                    <a:pt x="0" y="43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7" name="Freeform 525">
              <a:extLst>
                <a:ext uri="{FF2B5EF4-FFF2-40B4-BE49-F238E27FC236}">
                  <a16:creationId xmlns:a16="http://schemas.microsoft.com/office/drawing/2014/main" id="{E06B8C10-66A6-41C0-95A5-85EA919B02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2899" y="4039046"/>
              <a:ext cx="383802" cy="326874"/>
            </a:xfrm>
            <a:custGeom>
              <a:avLst/>
              <a:gdLst>
                <a:gd name="T0" fmla="*/ 7 w 91"/>
                <a:gd name="T1" fmla="*/ 36 h 77"/>
                <a:gd name="T2" fmla="*/ 7 w 91"/>
                <a:gd name="T3" fmla="*/ 36 h 77"/>
                <a:gd name="T4" fmla="*/ 6 w 91"/>
                <a:gd name="T5" fmla="*/ 33 h 77"/>
                <a:gd name="T6" fmla="*/ 4 w 91"/>
                <a:gd name="T7" fmla="*/ 5 h 77"/>
                <a:gd name="T8" fmla="*/ 8 w 91"/>
                <a:gd name="T9" fmla="*/ 2 h 77"/>
                <a:gd name="T10" fmla="*/ 19 w 91"/>
                <a:gd name="T11" fmla="*/ 11 h 77"/>
                <a:gd name="T12" fmla="*/ 20 w 91"/>
                <a:gd name="T13" fmla="*/ 12 h 77"/>
                <a:gd name="T14" fmla="*/ 20 w 91"/>
                <a:gd name="T15" fmla="*/ 12 h 77"/>
                <a:gd name="T16" fmla="*/ 20 w 91"/>
                <a:gd name="T17" fmla="*/ 12 h 77"/>
                <a:gd name="T18" fmla="*/ 21 w 91"/>
                <a:gd name="T19" fmla="*/ 13 h 77"/>
                <a:gd name="T20" fmla="*/ 29 w 91"/>
                <a:gd name="T21" fmla="*/ 21 h 77"/>
                <a:gd name="T22" fmla="*/ 55 w 91"/>
                <a:gd name="T23" fmla="*/ 40 h 77"/>
                <a:gd name="T24" fmla="*/ 83 w 91"/>
                <a:gd name="T25" fmla="*/ 55 h 77"/>
                <a:gd name="T26" fmla="*/ 89 w 91"/>
                <a:gd name="T27" fmla="*/ 58 h 77"/>
                <a:gd name="T28" fmla="*/ 91 w 91"/>
                <a:gd name="T29" fmla="*/ 69 h 77"/>
                <a:gd name="T30" fmla="*/ 77 w 91"/>
                <a:gd name="T31" fmla="*/ 72 h 77"/>
                <a:gd name="T32" fmla="*/ 23 w 91"/>
                <a:gd name="T33" fmla="*/ 58 h 77"/>
                <a:gd name="T34" fmla="*/ 7 w 91"/>
                <a:gd name="T35" fmla="*/ 3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1" h="77">
                  <a:moveTo>
                    <a:pt x="7" y="36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7" y="35"/>
                    <a:pt x="6" y="34"/>
                    <a:pt x="6" y="33"/>
                  </a:cubicBezTo>
                  <a:cubicBezTo>
                    <a:pt x="0" y="21"/>
                    <a:pt x="2" y="6"/>
                    <a:pt x="4" y="5"/>
                  </a:cubicBezTo>
                  <a:cubicBezTo>
                    <a:pt x="6" y="1"/>
                    <a:pt x="7" y="4"/>
                    <a:pt x="8" y="2"/>
                  </a:cubicBezTo>
                  <a:cubicBezTo>
                    <a:pt x="9" y="0"/>
                    <a:pt x="11" y="1"/>
                    <a:pt x="19" y="11"/>
                  </a:cubicBezTo>
                  <a:cubicBezTo>
                    <a:pt x="19" y="11"/>
                    <a:pt x="20" y="11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3" y="15"/>
                    <a:pt x="26" y="18"/>
                    <a:pt x="29" y="21"/>
                  </a:cubicBezTo>
                  <a:cubicBezTo>
                    <a:pt x="38" y="28"/>
                    <a:pt x="48" y="36"/>
                    <a:pt x="55" y="40"/>
                  </a:cubicBezTo>
                  <a:cubicBezTo>
                    <a:pt x="61" y="43"/>
                    <a:pt x="75" y="51"/>
                    <a:pt x="83" y="55"/>
                  </a:cubicBezTo>
                  <a:cubicBezTo>
                    <a:pt x="86" y="57"/>
                    <a:pt x="89" y="58"/>
                    <a:pt x="89" y="58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86" y="71"/>
                    <a:pt x="82" y="72"/>
                    <a:pt x="77" y="72"/>
                  </a:cubicBezTo>
                  <a:cubicBezTo>
                    <a:pt x="51" y="77"/>
                    <a:pt x="34" y="69"/>
                    <a:pt x="23" y="58"/>
                  </a:cubicBezTo>
                  <a:cubicBezTo>
                    <a:pt x="15" y="51"/>
                    <a:pt x="11" y="43"/>
                    <a:pt x="7" y="36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8" name="Freeform 526">
              <a:extLst>
                <a:ext uri="{FF2B5EF4-FFF2-40B4-BE49-F238E27FC236}">
                  <a16:creationId xmlns:a16="http://schemas.microsoft.com/office/drawing/2014/main" id="{3D212A3A-9484-4605-93E3-2FF885E097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70226" y="4129028"/>
              <a:ext cx="235056" cy="194655"/>
            </a:xfrm>
            <a:custGeom>
              <a:avLst/>
              <a:gdLst>
                <a:gd name="T0" fmla="*/ 0 w 56"/>
                <a:gd name="T1" fmla="*/ 37 h 46"/>
                <a:gd name="T2" fmla="*/ 10 w 56"/>
                <a:gd name="T3" fmla="*/ 45 h 46"/>
                <a:gd name="T4" fmla="*/ 11 w 56"/>
                <a:gd name="T5" fmla="*/ 45 h 46"/>
                <a:gd name="T6" fmla="*/ 14 w 56"/>
                <a:gd name="T7" fmla="*/ 45 h 46"/>
                <a:gd name="T8" fmla="*/ 0 w 56"/>
                <a:gd name="T9" fmla="*/ 37 h 46"/>
                <a:gd name="T10" fmla="*/ 5 w 56"/>
                <a:gd name="T11" fmla="*/ 12 h 46"/>
                <a:gd name="T12" fmla="*/ 24 w 56"/>
                <a:gd name="T13" fmla="*/ 33 h 46"/>
                <a:gd name="T14" fmla="*/ 32 w 56"/>
                <a:gd name="T15" fmla="*/ 44 h 46"/>
                <a:gd name="T16" fmla="*/ 30 w 56"/>
                <a:gd name="T17" fmla="*/ 44 h 46"/>
                <a:gd name="T18" fmla="*/ 5 w 56"/>
                <a:gd name="T19" fmla="*/ 29 h 46"/>
                <a:gd name="T20" fmla="*/ 22 w 56"/>
                <a:gd name="T21" fmla="*/ 46 h 46"/>
                <a:gd name="T22" fmla="*/ 26 w 56"/>
                <a:gd name="T23" fmla="*/ 46 h 46"/>
                <a:gd name="T24" fmla="*/ 26 w 56"/>
                <a:gd name="T25" fmla="*/ 46 h 46"/>
                <a:gd name="T26" fmla="*/ 41 w 56"/>
                <a:gd name="T27" fmla="*/ 46 h 46"/>
                <a:gd name="T28" fmla="*/ 56 w 56"/>
                <a:gd name="T29" fmla="*/ 44 h 46"/>
                <a:gd name="T30" fmla="*/ 53 w 56"/>
                <a:gd name="T31" fmla="*/ 42 h 46"/>
                <a:gd name="T32" fmla="*/ 37 w 56"/>
                <a:gd name="T33" fmla="*/ 31 h 46"/>
                <a:gd name="T34" fmla="*/ 33 w 56"/>
                <a:gd name="T35" fmla="*/ 33 h 46"/>
                <a:gd name="T36" fmla="*/ 30 w 56"/>
                <a:gd name="T37" fmla="*/ 32 h 46"/>
                <a:gd name="T38" fmla="*/ 5 w 56"/>
                <a:gd name="T39" fmla="*/ 12 h 46"/>
                <a:gd name="T40" fmla="*/ 6 w 56"/>
                <a:gd name="T41" fmla="*/ 0 h 46"/>
                <a:gd name="T42" fmla="*/ 21 w 56"/>
                <a:gd name="T43" fmla="*/ 14 h 46"/>
                <a:gd name="T44" fmla="*/ 19 w 56"/>
                <a:gd name="T45" fmla="*/ 10 h 46"/>
                <a:gd name="T46" fmla="*/ 6 w 56"/>
                <a:gd name="T4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" h="46">
                  <a:moveTo>
                    <a:pt x="0" y="37"/>
                  </a:moveTo>
                  <a:cubicBezTo>
                    <a:pt x="3" y="40"/>
                    <a:pt x="6" y="43"/>
                    <a:pt x="10" y="4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2" y="45"/>
                    <a:pt x="13" y="45"/>
                    <a:pt x="14" y="45"/>
                  </a:cubicBezTo>
                  <a:cubicBezTo>
                    <a:pt x="9" y="43"/>
                    <a:pt x="3" y="39"/>
                    <a:pt x="0" y="37"/>
                  </a:cubicBezTo>
                  <a:moveTo>
                    <a:pt x="5" y="12"/>
                  </a:moveTo>
                  <a:cubicBezTo>
                    <a:pt x="5" y="12"/>
                    <a:pt x="13" y="26"/>
                    <a:pt x="24" y="33"/>
                  </a:cubicBezTo>
                  <a:cubicBezTo>
                    <a:pt x="34" y="41"/>
                    <a:pt x="38" y="43"/>
                    <a:pt x="32" y="44"/>
                  </a:cubicBezTo>
                  <a:cubicBezTo>
                    <a:pt x="31" y="44"/>
                    <a:pt x="31" y="44"/>
                    <a:pt x="30" y="44"/>
                  </a:cubicBezTo>
                  <a:cubicBezTo>
                    <a:pt x="24" y="44"/>
                    <a:pt x="14" y="38"/>
                    <a:pt x="5" y="29"/>
                  </a:cubicBezTo>
                  <a:cubicBezTo>
                    <a:pt x="7" y="36"/>
                    <a:pt x="17" y="42"/>
                    <a:pt x="22" y="46"/>
                  </a:cubicBezTo>
                  <a:cubicBezTo>
                    <a:pt x="23" y="46"/>
                    <a:pt x="25" y="46"/>
                    <a:pt x="26" y="46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31" y="46"/>
                    <a:pt x="36" y="46"/>
                    <a:pt x="41" y="46"/>
                  </a:cubicBezTo>
                  <a:cubicBezTo>
                    <a:pt x="46" y="46"/>
                    <a:pt x="50" y="46"/>
                    <a:pt x="56" y="44"/>
                  </a:cubicBezTo>
                  <a:cubicBezTo>
                    <a:pt x="55" y="43"/>
                    <a:pt x="54" y="43"/>
                    <a:pt x="53" y="42"/>
                  </a:cubicBezTo>
                  <a:cubicBezTo>
                    <a:pt x="47" y="40"/>
                    <a:pt x="42" y="36"/>
                    <a:pt x="37" y="31"/>
                  </a:cubicBezTo>
                  <a:cubicBezTo>
                    <a:pt x="36" y="32"/>
                    <a:pt x="35" y="33"/>
                    <a:pt x="33" y="33"/>
                  </a:cubicBezTo>
                  <a:cubicBezTo>
                    <a:pt x="32" y="33"/>
                    <a:pt x="31" y="32"/>
                    <a:pt x="30" y="32"/>
                  </a:cubicBezTo>
                  <a:cubicBezTo>
                    <a:pt x="22" y="30"/>
                    <a:pt x="5" y="12"/>
                    <a:pt x="5" y="12"/>
                  </a:cubicBezTo>
                  <a:moveTo>
                    <a:pt x="6" y="0"/>
                  </a:moveTo>
                  <a:cubicBezTo>
                    <a:pt x="8" y="5"/>
                    <a:pt x="14" y="9"/>
                    <a:pt x="21" y="14"/>
                  </a:cubicBezTo>
                  <a:cubicBezTo>
                    <a:pt x="20" y="13"/>
                    <a:pt x="20" y="11"/>
                    <a:pt x="19" y="10"/>
                  </a:cubicBezTo>
                  <a:cubicBezTo>
                    <a:pt x="14" y="7"/>
                    <a:pt x="10" y="3"/>
                    <a:pt x="6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9" name="Freeform 527">
              <a:extLst>
                <a:ext uri="{FF2B5EF4-FFF2-40B4-BE49-F238E27FC236}">
                  <a16:creationId xmlns:a16="http://schemas.microsoft.com/office/drawing/2014/main" id="{0CDA6BCA-C10F-406F-98AA-719CB2D67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3281" y="3921518"/>
              <a:ext cx="290147" cy="402165"/>
            </a:xfrm>
            <a:custGeom>
              <a:avLst/>
              <a:gdLst>
                <a:gd name="T0" fmla="*/ 3 w 69"/>
                <a:gd name="T1" fmla="*/ 43 h 95"/>
                <a:gd name="T2" fmla="*/ 1 w 69"/>
                <a:gd name="T3" fmla="*/ 32 h 95"/>
                <a:gd name="T4" fmla="*/ 4 w 69"/>
                <a:gd name="T5" fmla="*/ 14 h 95"/>
                <a:gd name="T6" fmla="*/ 4 w 69"/>
                <a:gd name="T7" fmla="*/ 14 h 95"/>
                <a:gd name="T8" fmla="*/ 10 w 69"/>
                <a:gd name="T9" fmla="*/ 4 h 95"/>
                <a:gd name="T10" fmla="*/ 15 w 69"/>
                <a:gd name="T11" fmla="*/ 3 h 95"/>
                <a:gd name="T12" fmla="*/ 19 w 69"/>
                <a:gd name="T13" fmla="*/ 5 h 95"/>
                <a:gd name="T14" fmla="*/ 22 w 69"/>
                <a:gd name="T15" fmla="*/ 2 h 95"/>
                <a:gd name="T16" fmla="*/ 26 w 69"/>
                <a:gd name="T17" fmla="*/ 0 h 95"/>
                <a:gd name="T18" fmla="*/ 41 w 69"/>
                <a:gd name="T19" fmla="*/ 8 h 95"/>
                <a:gd name="T20" fmla="*/ 41 w 69"/>
                <a:gd name="T21" fmla="*/ 8 h 95"/>
                <a:gd name="T22" fmla="*/ 46 w 69"/>
                <a:gd name="T23" fmla="*/ 12 h 95"/>
                <a:gd name="T24" fmla="*/ 57 w 69"/>
                <a:gd name="T25" fmla="*/ 24 h 95"/>
                <a:gd name="T26" fmla="*/ 57 w 69"/>
                <a:gd name="T27" fmla="*/ 24 h 95"/>
                <a:gd name="T28" fmla="*/ 58 w 69"/>
                <a:gd name="T29" fmla="*/ 27 h 95"/>
                <a:gd name="T30" fmla="*/ 58 w 69"/>
                <a:gd name="T31" fmla="*/ 27 h 95"/>
                <a:gd name="T32" fmla="*/ 68 w 69"/>
                <a:gd name="T33" fmla="*/ 57 h 95"/>
                <a:gd name="T34" fmla="*/ 61 w 69"/>
                <a:gd name="T35" fmla="*/ 94 h 95"/>
                <a:gd name="T36" fmla="*/ 3 w 69"/>
                <a:gd name="T37" fmla="*/ 4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9" h="95">
                  <a:moveTo>
                    <a:pt x="3" y="43"/>
                  </a:moveTo>
                  <a:cubicBezTo>
                    <a:pt x="2" y="39"/>
                    <a:pt x="1" y="35"/>
                    <a:pt x="1" y="32"/>
                  </a:cubicBezTo>
                  <a:cubicBezTo>
                    <a:pt x="0" y="25"/>
                    <a:pt x="2" y="19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6" y="10"/>
                    <a:pt x="8" y="6"/>
                    <a:pt x="10" y="4"/>
                  </a:cubicBezTo>
                  <a:cubicBezTo>
                    <a:pt x="11" y="2"/>
                    <a:pt x="13" y="2"/>
                    <a:pt x="15" y="3"/>
                  </a:cubicBezTo>
                  <a:cubicBezTo>
                    <a:pt x="16" y="4"/>
                    <a:pt x="18" y="5"/>
                    <a:pt x="19" y="5"/>
                  </a:cubicBezTo>
                  <a:cubicBezTo>
                    <a:pt x="20" y="5"/>
                    <a:pt x="21" y="3"/>
                    <a:pt x="22" y="2"/>
                  </a:cubicBezTo>
                  <a:cubicBezTo>
                    <a:pt x="23" y="1"/>
                    <a:pt x="24" y="0"/>
                    <a:pt x="26" y="0"/>
                  </a:cubicBezTo>
                  <a:cubicBezTo>
                    <a:pt x="30" y="1"/>
                    <a:pt x="35" y="3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2" y="9"/>
                    <a:pt x="44" y="10"/>
                    <a:pt x="46" y="12"/>
                  </a:cubicBezTo>
                  <a:cubicBezTo>
                    <a:pt x="50" y="15"/>
                    <a:pt x="53" y="19"/>
                    <a:pt x="57" y="24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5"/>
                    <a:pt x="58" y="26"/>
                    <a:pt x="58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64" y="35"/>
                    <a:pt x="68" y="46"/>
                    <a:pt x="68" y="57"/>
                  </a:cubicBezTo>
                  <a:cubicBezTo>
                    <a:pt x="69" y="76"/>
                    <a:pt x="61" y="94"/>
                    <a:pt x="61" y="94"/>
                  </a:cubicBezTo>
                  <a:cubicBezTo>
                    <a:pt x="35" y="95"/>
                    <a:pt x="11" y="65"/>
                    <a:pt x="3" y="43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" name="Freeform 528">
              <a:extLst>
                <a:ext uri="{FF2B5EF4-FFF2-40B4-BE49-F238E27FC236}">
                  <a16:creationId xmlns:a16="http://schemas.microsoft.com/office/drawing/2014/main" id="{3D1E3C72-FCB4-4AF3-90F5-5EC75ECA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43846" y="4022518"/>
              <a:ext cx="29382" cy="64273"/>
            </a:xfrm>
            <a:custGeom>
              <a:avLst/>
              <a:gdLst>
                <a:gd name="T0" fmla="*/ 0 w 7"/>
                <a:gd name="T1" fmla="*/ 0 h 15"/>
                <a:gd name="T2" fmla="*/ 0 w 7"/>
                <a:gd name="T3" fmla="*/ 0 h 15"/>
                <a:gd name="T4" fmla="*/ 0 w 7"/>
                <a:gd name="T5" fmla="*/ 0 h 15"/>
                <a:gd name="T6" fmla="*/ 1 w 7"/>
                <a:gd name="T7" fmla="*/ 3 h 15"/>
                <a:gd name="T8" fmla="*/ 1 w 7"/>
                <a:gd name="T9" fmla="*/ 3 h 15"/>
                <a:gd name="T10" fmla="*/ 7 w 7"/>
                <a:gd name="T11" fmla="*/ 15 h 15"/>
                <a:gd name="T12" fmla="*/ 7 w 7"/>
                <a:gd name="T13" fmla="*/ 15 h 15"/>
                <a:gd name="T14" fmla="*/ 1 w 7"/>
                <a:gd name="T15" fmla="*/ 3 h 15"/>
                <a:gd name="T16" fmla="*/ 1 w 7"/>
                <a:gd name="T17" fmla="*/ 3 h 15"/>
                <a:gd name="T18" fmla="*/ 0 w 7"/>
                <a:gd name="T19" fmla="*/ 0 h 15"/>
                <a:gd name="T20" fmla="*/ 0 w 7"/>
                <a:gd name="T21" fmla="*/ 0 h 15"/>
                <a:gd name="T22" fmla="*/ 0 w 7"/>
                <a:gd name="T2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1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4" y="7"/>
                    <a:pt x="6" y="11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1"/>
                    <a:pt x="4" y="7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1" name="Freeform 529">
              <a:extLst>
                <a:ext uri="{FF2B5EF4-FFF2-40B4-BE49-F238E27FC236}">
                  <a16:creationId xmlns:a16="http://schemas.microsoft.com/office/drawing/2014/main" id="{5B239AE9-BD17-43C1-98A2-2797958019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16136" y="3996809"/>
              <a:ext cx="257092" cy="314019"/>
            </a:xfrm>
            <a:custGeom>
              <a:avLst/>
              <a:gdLst>
                <a:gd name="T0" fmla="*/ 53 w 61"/>
                <a:gd name="T1" fmla="*/ 71 h 74"/>
                <a:gd name="T2" fmla="*/ 51 w 61"/>
                <a:gd name="T3" fmla="*/ 65 h 74"/>
                <a:gd name="T4" fmla="*/ 48 w 61"/>
                <a:gd name="T5" fmla="*/ 73 h 74"/>
                <a:gd name="T6" fmla="*/ 49 w 61"/>
                <a:gd name="T7" fmla="*/ 61 h 74"/>
                <a:gd name="T8" fmla="*/ 45 w 61"/>
                <a:gd name="T9" fmla="*/ 59 h 74"/>
                <a:gd name="T10" fmla="*/ 54 w 61"/>
                <a:gd name="T11" fmla="*/ 46 h 74"/>
                <a:gd name="T12" fmla="*/ 59 w 61"/>
                <a:gd name="T13" fmla="*/ 64 h 74"/>
                <a:gd name="T14" fmla="*/ 54 w 61"/>
                <a:gd name="T15" fmla="*/ 46 h 74"/>
                <a:gd name="T16" fmla="*/ 48 w 61"/>
                <a:gd name="T17" fmla="*/ 58 h 74"/>
                <a:gd name="T18" fmla="*/ 45 w 61"/>
                <a:gd name="T19" fmla="*/ 45 h 74"/>
                <a:gd name="T20" fmla="*/ 50 w 61"/>
                <a:gd name="T21" fmla="*/ 46 h 74"/>
                <a:gd name="T22" fmla="*/ 51 w 61"/>
                <a:gd name="T23" fmla="*/ 54 h 74"/>
                <a:gd name="T24" fmla="*/ 50 w 61"/>
                <a:gd name="T25" fmla="*/ 60 h 74"/>
                <a:gd name="T26" fmla="*/ 59 w 61"/>
                <a:gd name="T27" fmla="*/ 69 h 74"/>
                <a:gd name="T28" fmla="*/ 54 w 61"/>
                <a:gd name="T29" fmla="*/ 45 h 74"/>
                <a:gd name="T30" fmla="*/ 40 w 61"/>
                <a:gd name="T31" fmla="*/ 36 h 74"/>
                <a:gd name="T32" fmla="*/ 45 w 61"/>
                <a:gd name="T33" fmla="*/ 51 h 74"/>
                <a:gd name="T34" fmla="*/ 40 w 61"/>
                <a:gd name="T35" fmla="*/ 36 h 74"/>
                <a:gd name="T36" fmla="*/ 38 w 61"/>
                <a:gd name="T37" fmla="*/ 37 h 74"/>
                <a:gd name="T38" fmla="*/ 37 w 61"/>
                <a:gd name="T39" fmla="*/ 32 h 74"/>
                <a:gd name="T40" fmla="*/ 22 w 61"/>
                <a:gd name="T41" fmla="*/ 31 h 74"/>
                <a:gd name="T42" fmla="*/ 30 w 61"/>
                <a:gd name="T43" fmla="*/ 58 h 74"/>
                <a:gd name="T44" fmla="*/ 29 w 61"/>
                <a:gd name="T45" fmla="*/ 59 h 74"/>
                <a:gd name="T46" fmla="*/ 47 w 61"/>
                <a:gd name="T47" fmla="*/ 74 h 74"/>
                <a:gd name="T48" fmla="*/ 31 w 61"/>
                <a:gd name="T49" fmla="*/ 48 h 74"/>
                <a:gd name="T50" fmla="*/ 46 w 61"/>
                <a:gd name="T51" fmla="*/ 28 h 74"/>
                <a:gd name="T52" fmla="*/ 45 w 61"/>
                <a:gd name="T53" fmla="*/ 30 h 74"/>
                <a:gd name="T54" fmla="*/ 51 w 61"/>
                <a:gd name="T55" fmla="*/ 41 h 74"/>
                <a:gd name="T56" fmla="*/ 46 w 61"/>
                <a:gd name="T57" fmla="*/ 28 h 74"/>
                <a:gd name="T58" fmla="*/ 21 w 61"/>
                <a:gd name="T59" fmla="*/ 31 h 74"/>
                <a:gd name="T60" fmla="*/ 20 w 61"/>
                <a:gd name="T61" fmla="*/ 25 h 74"/>
                <a:gd name="T62" fmla="*/ 42 w 61"/>
                <a:gd name="T63" fmla="*/ 73 h 74"/>
                <a:gd name="T64" fmla="*/ 14 w 61"/>
                <a:gd name="T65" fmla="*/ 45 h 74"/>
                <a:gd name="T66" fmla="*/ 41 w 61"/>
                <a:gd name="T67" fmla="*/ 19 h 74"/>
                <a:gd name="T68" fmla="*/ 45 w 61"/>
                <a:gd name="T69" fmla="*/ 27 h 74"/>
                <a:gd name="T70" fmla="*/ 46 w 61"/>
                <a:gd name="T71" fmla="*/ 27 h 74"/>
                <a:gd name="T72" fmla="*/ 48 w 61"/>
                <a:gd name="T73" fmla="*/ 0 h 74"/>
                <a:gd name="T74" fmla="*/ 59 w 61"/>
                <a:gd name="T75" fmla="*/ 27 h 74"/>
                <a:gd name="T76" fmla="*/ 55 w 61"/>
                <a:gd name="T77" fmla="*/ 9 h 74"/>
                <a:gd name="T78" fmla="*/ 54 w 61"/>
                <a:gd name="T79" fmla="*/ 6 h 74"/>
                <a:gd name="T80" fmla="*/ 54 w 61"/>
                <a:gd name="T81" fmla="*/ 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1" h="74">
                  <a:moveTo>
                    <a:pt x="51" y="65"/>
                  </a:moveTo>
                  <a:cubicBezTo>
                    <a:pt x="52" y="67"/>
                    <a:pt x="53" y="69"/>
                    <a:pt x="53" y="71"/>
                  </a:cubicBezTo>
                  <a:cubicBezTo>
                    <a:pt x="54" y="71"/>
                    <a:pt x="55" y="70"/>
                    <a:pt x="55" y="70"/>
                  </a:cubicBezTo>
                  <a:cubicBezTo>
                    <a:pt x="54" y="69"/>
                    <a:pt x="52" y="67"/>
                    <a:pt x="51" y="65"/>
                  </a:cubicBezTo>
                  <a:moveTo>
                    <a:pt x="38" y="56"/>
                  </a:moveTo>
                  <a:cubicBezTo>
                    <a:pt x="41" y="64"/>
                    <a:pt x="45" y="71"/>
                    <a:pt x="48" y="73"/>
                  </a:cubicBezTo>
                  <a:cubicBezTo>
                    <a:pt x="49" y="73"/>
                    <a:pt x="51" y="72"/>
                    <a:pt x="52" y="71"/>
                  </a:cubicBezTo>
                  <a:cubicBezTo>
                    <a:pt x="51" y="69"/>
                    <a:pt x="49" y="65"/>
                    <a:pt x="49" y="61"/>
                  </a:cubicBezTo>
                  <a:cubicBezTo>
                    <a:pt x="48" y="60"/>
                    <a:pt x="48" y="59"/>
                    <a:pt x="47" y="58"/>
                  </a:cubicBezTo>
                  <a:cubicBezTo>
                    <a:pt x="47" y="59"/>
                    <a:pt x="46" y="59"/>
                    <a:pt x="45" y="59"/>
                  </a:cubicBezTo>
                  <a:cubicBezTo>
                    <a:pt x="43" y="59"/>
                    <a:pt x="41" y="58"/>
                    <a:pt x="38" y="56"/>
                  </a:cubicBezTo>
                  <a:moveTo>
                    <a:pt x="54" y="46"/>
                  </a:moveTo>
                  <a:cubicBezTo>
                    <a:pt x="55" y="54"/>
                    <a:pt x="58" y="62"/>
                    <a:pt x="60" y="6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7" y="58"/>
                    <a:pt x="57" y="53"/>
                    <a:pt x="56" y="48"/>
                  </a:cubicBezTo>
                  <a:cubicBezTo>
                    <a:pt x="56" y="48"/>
                    <a:pt x="55" y="47"/>
                    <a:pt x="54" y="46"/>
                  </a:cubicBezTo>
                  <a:moveTo>
                    <a:pt x="45" y="45"/>
                  </a:moveTo>
                  <a:cubicBezTo>
                    <a:pt x="45" y="49"/>
                    <a:pt x="46" y="53"/>
                    <a:pt x="48" y="58"/>
                  </a:cubicBezTo>
                  <a:cubicBezTo>
                    <a:pt x="48" y="56"/>
                    <a:pt x="48" y="53"/>
                    <a:pt x="48" y="51"/>
                  </a:cubicBezTo>
                  <a:cubicBezTo>
                    <a:pt x="48" y="49"/>
                    <a:pt x="47" y="47"/>
                    <a:pt x="45" y="45"/>
                  </a:cubicBezTo>
                  <a:moveTo>
                    <a:pt x="52" y="41"/>
                  </a:moveTo>
                  <a:cubicBezTo>
                    <a:pt x="51" y="43"/>
                    <a:pt x="51" y="44"/>
                    <a:pt x="50" y="46"/>
                  </a:cubicBezTo>
                  <a:cubicBezTo>
                    <a:pt x="51" y="50"/>
                    <a:pt x="52" y="52"/>
                    <a:pt x="51" y="54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50" y="54"/>
                    <a:pt x="50" y="53"/>
                    <a:pt x="49" y="52"/>
                  </a:cubicBezTo>
                  <a:cubicBezTo>
                    <a:pt x="49" y="55"/>
                    <a:pt x="49" y="58"/>
                    <a:pt x="50" y="60"/>
                  </a:cubicBezTo>
                  <a:cubicBezTo>
                    <a:pt x="52" y="65"/>
                    <a:pt x="55" y="68"/>
                    <a:pt x="57" y="70"/>
                  </a:cubicBezTo>
                  <a:cubicBezTo>
                    <a:pt x="58" y="70"/>
                    <a:pt x="58" y="69"/>
                    <a:pt x="59" y="69"/>
                  </a:cubicBezTo>
                  <a:cubicBezTo>
                    <a:pt x="57" y="63"/>
                    <a:pt x="54" y="54"/>
                    <a:pt x="54" y="47"/>
                  </a:cubicBezTo>
                  <a:cubicBezTo>
                    <a:pt x="54" y="46"/>
                    <a:pt x="54" y="46"/>
                    <a:pt x="54" y="45"/>
                  </a:cubicBezTo>
                  <a:cubicBezTo>
                    <a:pt x="53" y="44"/>
                    <a:pt x="52" y="43"/>
                    <a:pt x="52" y="41"/>
                  </a:cubicBezTo>
                  <a:moveTo>
                    <a:pt x="40" y="36"/>
                  </a:moveTo>
                  <a:cubicBezTo>
                    <a:pt x="40" y="36"/>
                    <a:pt x="39" y="37"/>
                    <a:pt x="39" y="38"/>
                  </a:cubicBezTo>
                  <a:cubicBezTo>
                    <a:pt x="41" y="42"/>
                    <a:pt x="43" y="47"/>
                    <a:pt x="45" y="51"/>
                  </a:cubicBezTo>
                  <a:cubicBezTo>
                    <a:pt x="45" y="49"/>
                    <a:pt x="45" y="46"/>
                    <a:pt x="45" y="43"/>
                  </a:cubicBezTo>
                  <a:cubicBezTo>
                    <a:pt x="43" y="41"/>
                    <a:pt x="42" y="38"/>
                    <a:pt x="40" y="36"/>
                  </a:cubicBezTo>
                  <a:moveTo>
                    <a:pt x="36" y="31"/>
                  </a:moveTo>
                  <a:cubicBezTo>
                    <a:pt x="35" y="31"/>
                    <a:pt x="36" y="34"/>
                    <a:pt x="38" y="37"/>
                  </a:cubicBezTo>
                  <a:cubicBezTo>
                    <a:pt x="39" y="36"/>
                    <a:pt x="39" y="36"/>
                    <a:pt x="40" y="35"/>
                  </a:cubicBezTo>
                  <a:cubicBezTo>
                    <a:pt x="39" y="34"/>
                    <a:pt x="38" y="33"/>
                    <a:pt x="37" y="32"/>
                  </a:cubicBezTo>
                  <a:cubicBezTo>
                    <a:pt x="36" y="31"/>
                    <a:pt x="36" y="31"/>
                    <a:pt x="36" y="31"/>
                  </a:cubicBezTo>
                  <a:moveTo>
                    <a:pt x="22" y="31"/>
                  </a:moveTo>
                  <a:cubicBezTo>
                    <a:pt x="22" y="32"/>
                    <a:pt x="21" y="33"/>
                    <a:pt x="21" y="34"/>
                  </a:cubicBezTo>
                  <a:cubicBezTo>
                    <a:pt x="23" y="42"/>
                    <a:pt x="26" y="52"/>
                    <a:pt x="30" y="58"/>
                  </a:cubicBezTo>
                  <a:cubicBezTo>
                    <a:pt x="32" y="60"/>
                    <a:pt x="32" y="61"/>
                    <a:pt x="32" y="61"/>
                  </a:cubicBezTo>
                  <a:cubicBezTo>
                    <a:pt x="31" y="61"/>
                    <a:pt x="30" y="60"/>
                    <a:pt x="29" y="59"/>
                  </a:cubicBezTo>
                  <a:cubicBezTo>
                    <a:pt x="34" y="66"/>
                    <a:pt x="42" y="71"/>
                    <a:pt x="46" y="74"/>
                  </a:cubicBezTo>
                  <a:cubicBezTo>
                    <a:pt x="46" y="74"/>
                    <a:pt x="47" y="74"/>
                    <a:pt x="47" y="74"/>
                  </a:cubicBezTo>
                  <a:cubicBezTo>
                    <a:pt x="44" y="71"/>
                    <a:pt x="39" y="64"/>
                    <a:pt x="37" y="55"/>
                  </a:cubicBezTo>
                  <a:cubicBezTo>
                    <a:pt x="35" y="53"/>
                    <a:pt x="32" y="51"/>
                    <a:pt x="31" y="48"/>
                  </a:cubicBezTo>
                  <a:cubicBezTo>
                    <a:pt x="27" y="42"/>
                    <a:pt x="24" y="36"/>
                    <a:pt x="22" y="31"/>
                  </a:cubicBezTo>
                  <a:moveTo>
                    <a:pt x="46" y="28"/>
                  </a:move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30"/>
                    <a:pt x="45" y="30"/>
                  </a:cubicBezTo>
                  <a:cubicBezTo>
                    <a:pt x="47" y="35"/>
                    <a:pt x="49" y="40"/>
                    <a:pt x="50" y="44"/>
                  </a:cubicBezTo>
                  <a:cubicBezTo>
                    <a:pt x="50" y="43"/>
                    <a:pt x="51" y="42"/>
                    <a:pt x="51" y="41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0" y="36"/>
                    <a:pt x="48" y="32"/>
                    <a:pt x="46" y="28"/>
                  </a:cubicBezTo>
                  <a:moveTo>
                    <a:pt x="20" y="25"/>
                  </a:moveTo>
                  <a:cubicBezTo>
                    <a:pt x="20" y="25"/>
                    <a:pt x="20" y="28"/>
                    <a:pt x="21" y="31"/>
                  </a:cubicBezTo>
                  <a:cubicBezTo>
                    <a:pt x="21" y="30"/>
                    <a:pt x="21" y="30"/>
                    <a:pt x="21" y="29"/>
                  </a:cubicBezTo>
                  <a:cubicBezTo>
                    <a:pt x="20" y="27"/>
                    <a:pt x="20" y="25"/>
                    <a:pt x="20" y="25"/>
                  </a:cubicBezTo>
                  <a:moveTo>
                    <a:pt x="0" y="25"/>
                  </a:moveTo>
                  <a:cubicBezTo>
                    <a:pt x="6" y="42"/>
                    <a:pt x="22" y="65"/>
                    <a:pt x="42" y="73"/>
                  </a:cubicBezTo>
                  <a:cubicBezTo>
                    <a:pt x="37" y="70"/>
                    <a:pt x="31" y="64"/>
                    <a:pt x="26" y="57"/>
                  </a:cubicBezTo>
                  <a:cubicBezTo>
                    <a:pt x="22" y="54"/>
                    <a:pt x="17" y="49"/>
                    <a:pt x="14" y="45"/>
                  </a:cubicBezTo>
                  <a:cubicBezTo>
                    <a:pt x="5" y="32"/>
                    <a:pt x="4" y="32"/>
                    <a:pt x="0" y="25"/>
                  </a:cubicBezTo>
                  <a:moveTo>
                    <a:pt x="41" y="19"/>
                  </a:moveTo>
                  <a:cubicBezTo>
                    <a:pt x="41" y="19"/>
                    <a:pt x="42" y="23"/>
                    <a:pt x="44" y="28"/>
                  </a:cubicBezTo>
                  <a:cubicBezTo>
                    <a:pt x="44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6" y="27"/>
                    <a:pt x="46" y="27"/>
                  </a:cubicBezTo>
                  <a:cubicBezTo>
                    <a:pt x="43" y="22"/>
                    <a:pt x="41" y="19"/>
                    <a:pt x="41" y="19"/>
                  </a:cubicBezTo>
                  <a:moveTo>
                    <a:pt x="4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50" y="4"/>
                    <a:pt x="56" y="15"/>
                    <a:pt x="59" y="27"/>
                  </a:cubicBezTo>
                  <a:cubicBezTo>
                    <a:pt x="60" y="25"/>
                    <a:pt x="61" y="23"/>
                    <a:pt x="61" y="21"/>
                  </a:cubicBezTo>
                  <a:cubicBezTo>
                    <a:pt x="60" y="17"/>
                    <a:pt x="58" y="13"/>
                    <a:pt x="55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8"/>
                    <a:pt x="54" y="7"/>
                    <a:pt x="54" y="6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3" y="5"/>
                    <a:pt x="49" y="0"/>
                    <a:pt x="48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2" name="Freeform 530">
              <a:extLst>
                <a:ext uri="{FF2B5EF4-FFF2-40B4-BE49-F238E27FC236}">
                  <a16:creationId xmlns:a16="http://schemas.microsoft.com/office/drawing/2014/main" id="{C3B64268-B1E8-4EB7-8C92-858BA3059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43846" y="3934373"/>
              <a:ext cx="299329" cy="376456"/>
            </a:xfrm>
            <a:custGeom>
              <a:avLst/>
              <a:gdLst>
                <a:gd name="T0" fmla="*/ 7 w 71"/>
                <a:gd name="T1" fmla="*/ 89 h 89"/>
                <a:gd name="T2" fmla="*/ 5 w 71"/>
                <a:gd name="T3" fmla="*/ 79 h 89"/>
                <a:gd name="T4" fmla="*/ 12 w 71"/>
                <a:gd name="T5" fmla="*/ 28 h 89"/>
                <a:gd name="T6" fmla="*/ 12 w 71"/>
                <a:gd name="T7" fmla="*/ 28 h 89"/>
                <a:gd name="T8" fmla="*/ 14 w 71"/>
                <a:gd name="T9" fmla="*/ 25 h 89"/>
                <a:gd name="T10" fmla="*/ 22 w 71"/>
                <a:gd name="T11" fmla="*/ 15 h 89"/>
                <a:gd name="T12" fmla="*/ 40 w 71"/>
                <a:gd name="T13" fmla="*/ 3 h 89"/>
                <a:gd name="T14" fmla="*/ 41 w 71"/>
                <a:gd name="T15" fmla="*/ 3 h 89"/>
                <a:gd name="T16" fmla="*/ 43 w 71"/>
                <a:gd name="T17" fmla="*/ 3 h 89"/>
                <a:gd name="T18" fmla="*/ 44 w 71"/>
                <a:gd name="T19" fmla="*/ 2 h 89"/>
                <a:gd name="T20" fmla="*/ 55 w 71"/>
                <a:gd name="T21" fmla="*/ 3 h 89"/>
                <a:gd name="T22" fmla="*/ 56 w 71"/>
                <a:gd name="T23" fmla="*/ 5 h 89"/>
                <a:gd name="T24" fmla="*/ 65 w 71"/>
                <a:gd name="T25" fmla="*/ 10 h 89"/>
                <a:gd name="T26" fmla="*/ 65 w 71"/>
                <a:gd name="T27" fmla="*/ 10 h 89"/>
                <a:gd name="T28" fmla="*/ 67 w 71"/>
                <a:gd name="T29" fmla="*/ 15 h 89"/>
                <a:gd name="T30" fmla="*/ 69 w 71"/>
                <a:gd name="T31" fmla="*/ 23 h 89"/>
                <a:gd name="T32" fmla="*/ 67 w 71"/>
                <a:gd name="T33" fmla="*/ 53 h 89"/>
                <a:gd name="T34" fmla="*/ 67 w 71"/>
                <a:gd name="T35" fmla="*/ 53 h 89"/>
                <a:gd name="T36" fmla="*/ 57 w 71"/>
                <a:gd name="T37" fmla="*/ 68 h 89"/>
                <a:gd name="T38" fmla="*/ 25 w 71"/>
                <a:gd name="T39" fmla="*/ 85 h 89"/>
                <a:gd name="T40" fmla="*/ 7 w 71"/>
                <a:gd name="T41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89">
                  <a:moveTo>
                    <a:pt x="7" y="89"/>
                  </a:moveTo>
                  <a:cubicBezTo>
                    <a:pt x="5" y="79"/>
                    <a:pt x="5" y="79"/>
                    <a:pt x="5" y="79"/>
                  </a:cubicBezTo>
                  <a:cubicBezTo>
                    <a:pt x="0" y="62"/>
                    <a:pt x="2" y="43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3" y="26"/>
                    <a:pt x="14" y="25"/>
                  </a:cubicBezTo>
                  <a:cubicBezTo>
                    <a:pt x="16" y="21"/>
                    <a:pt x="19" y="18"/>
                    <a:pt x="22" y="15"/>
                  </a:cubicBezTo>
                  <a:cubicBezTo>
                    <a:pt x="29" y="10"/>
                    <a:pt x="35" y="6"/>
                    <a:pt x="40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2" y="3"/>
                    <a:pt x="43" y="3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51" y="0"/>
                    <a:pt x="55" y="0"/>
                    <a:pt x="55" y="3"/>
                  </a:cubicBezTo>
                  <a:cubicBezTo>
                    <a:pt x="55" y="4"/>
                    <a:pt x="56" y="5"/>
                    <a:pt x="56" y="5"/>
                  </a:cubicBezTo>
                  <a:cubicBezTo>
                    <a:pt x="57" y="9"/>
                    <a:pt x="62" y="6"/>
                    <a:pt x="65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6" y="12"/>
                    <a:pt x="67" y="14"/>
                    <a:pt x="67" y="15"/>
                  </a:cubicBezTo>
                  <a:cubicBezTo>
                    <a:pt x="68" y="18"/>
                    <a:pt x="69" y="21"/>
                    <a:pt x="69" y="23"/>
                  </a:cubicBezTo>
                  <a:cubicBezTo>
                    <a:pt x="71" y="35"/>
                    <a:pt x="70" y="45"/>
                    <a:pt x="67" y="53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64" y="59"/>
                    <a:pt x="61" y="64"/>
                    <a:pt x="57" y="68"/>
                  </a:cubicBezTo>
                  <a:cubicBezTo>
                    <a:pt x="49" y="77"/>
                    <a:pt x="37" y="83"/>
                    <a:pt x="25" y="85"/>
                  </a:cubicBezTo>
                  <a:cubicBezTo>
                    <a:pt x="7" y="89"/>
                    <a:pt x="7" y="89"/>
                    <a:pt x="7" y="89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3" name="Freeform 531">
              <a:extLst>
                <a:ext uri="{FF2B5EF4-FFF2-40B4-BE49-F238E27FC236}">
                  <a16:creationId xmlns:a16="http://schemas.microsoft.com/office/drawing/2014/main" id="{640F5E01-9D59-4933-A5DD-500C81B319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53028" y="4028027"/>
              <a:ext cx="271783" cy="260765"/>
            </a:xfrm>
            <a:custGeom>
              <a:avLst/>
              <a:gdLst>
                <a:gd name="T0" fmla="*/ 23 w 65"/>
                <a:gd name="T1" fmla="*/ 50 h 62"/>
                <a:gd name="T2" fmla="*/ 21 w 65"/>
                <a:gd name="T3" fmla="*/ 60 h 62"/>
                <a:gd name="T4" fmla="*/ 21 w 65"/>
                <a:gd name="T5" fmla="*/ 58 h 62"/>
                <a:gd name="T6" fmla="*/ 27 w 65"/>
                <a:gd name="T7" fmla="*/ 48 h 62"/>
                <a:gd name="T8" fmla="*/ 8 w 65"/>
                <a:gd name="T9" fmla="*/ 48 h 62"/>
                <a:gd name="T10" fmla="*/ 14 w 65"/>
                <a:gd name="T11" fmla="*/ 61 h 62"/>
                <a:gd name="T12" fmla="*/ 15 w 65"/>
                <a:gd name="T13" fmla="*/ 49 h 62"/>
                <a:gd name="T14" fmla="*/ 15 w 65"/>
                <a:gd name="T15" fmla="*/ 41 h 62"/>
                <a:gd name="T16" fmla="*/ 1 w 65"/>
                <a:gd name="T17" fmla="*/ 35 h 62"/>
                <a:gd name="T18" fmla="*/ 3 w 65"/>
                <a:gd name="T19" fmla="*/ 57 h 62"/>
                <a:gd name="T20" fmla="*/ 4 w 65"/>
                <a:gd name="T21" fmla="*/ 62 h 62"/>
                <a:gd name="T22" fmla="*/ 8 w 65"/>
                <a:gd name="T23" fmla="*/ 55 h 62"/>
                <a:gd name="T24" fmla="*/ 7 w 65"/>
                <a:gd name="T25" fmla="*/ 50 h 62"/>
                <a:gd name="T26" fmla="*/ 4 w 65"/>
                <a:gd name="T27" fmla="*/ 40 h 62"/>
                <a:gd name="T28" fmla="*/ 27 w 65"/>
                <a:gd name="T29" fmla="*/ 34 h 62"/>
                <a:gd name="T30" fmla="*/ 16 w 65"/>
                <a:gd name="T31" fmla="*/ 58 h 62"/>
                <a:gd name="T32" fmla="*/ 20 w 65"/>
                <a:gd name="T33" fmla="*/ 52 h 62"/>
                <a:gd name="T34" fmla="*/ 28 w 65"/>
                <a:gd name="T35" fmla="*/ 36 h 62"/>
                <a:gd name="T36" fmla="*/ 29 w 65"/>
                <a:gd name="T37" fmla="*/ 32 h 62"/>
                <a:gd name="T38" fmla="*/ 28 w 65"/>
                <a:gd name="T39" fmla="*/ 34 h 62"/>
                <a:gd name="T40" fmla="*/ 64 w 65"/>
                <a:gd name="T41" fmla="*/ 28 h 62"/>
                <a:gd name="T42" fmla="*/ 36 w 65"/>
                <a:gd name="T43" fmla="*/ 58 h 62"/>
                <a:gd name="T44" fmla="*/ 55 w 65"/>
                <a:gd name="T45" fmla="*/ 46 h 62"/>
                <a:gd name="T46" fmla="*/ 65 w 65"/>
                <a:gd name="T47" fmla="*/ 31 h 62"/>
                <a:gd name="T48" fmla="*/ 18 w 65"/>
                <a:gd name="T49" fmla="*/ 25 h 62"/>
                <a:gd name="T50" fmla="*/ 15 w 65"/>
                <a:gd name="T51" fmla="*/ 39 h 62"/>
                <a:gd name="T52" fmla="*/ 51 w 65"/>
                <a:gd name="T53" fmla="*/ 24 h 62"/>
                <a:gd name="T54" fmla="*/ 24 w 65"/>
                <a:gd name="T55" fmla="*/ 56 h 62"/>
                <a:gd name="T56" fmla="*/ 33 w 65"/>
                <a:gd name="T57" fmla="*/ 23 h 62"/>
                <a:gd name="T58" fmla="*/ 29 w 65"/>
                <a:gd name="T59" fmla="*/ 34 h 62"/>
                <a:gd name="T60" fmla="*/ 15 w 65"/>
                <a:gd name="T61" fmla="*/ 0 h 62"/>
                <a:gd name="T62" fmla="*/ 10 w 65"/>
                <a:gd name="T63" fmla="*/ 6 h 62"/>
                <a:gd name="T64" fmla="*/ 5 w 65"/>
                <a:gd name="T65" fmla="*/ 14 h 62"/>
                <a:gd name="T66" fmla="*/ 1 w 65"/>
                <a:gd name="T67" fmla="*/ 34 h 62"/>
                <a:gd name="T68" fmla="*/ 6 w 65"/>
                <a:gd name="T69" fmla="*/ 26 h 62"/>
                <a:gd name="T70" fmla="*/ 6 w 65"/>
                <a:gd name="T71" fmla="*/ 23 h 62"/>
                <a:gd name="T72" fmla="*/ 16 w 65"/>
                <a:gd name="T73" fmla="*/ 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5" h="62">
                  <a:moveTo>
                    <a:pt x="27" y="48"/>
                  </a:moveTo>
                  <a:cubicBezTo>
                    <a:pt x="25" y="49"/>
                    <a:pt x="24" y="50"/>
                    <a:pt x="23" y="50"/>
                  </a:cubicBezTo>
                  <a:cubicBezTo>
                    <a:pt x="21" y="54"/>
                    <a:pt x="18" y="58"/>
                    <a:pt x="16" y="60"/>
                  </a:cubicBezTo>
                  <a:cubicBezTo>
                    <a:pt x="18" y="60"/>
                    <a:pt x="19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59"/>
                    <a:pt x="21" y="59"/>
                    <a:pt x="21" y="58"/>
                  </a:cubicBezTo>
                  <a:cubicBezTo>
                    <a:pt x="22" y="58"/>
                    <a:pt x="22" y="57"/>
                    <a:pt x="23" y="57"/>
                  </a:cubicBezTo>
                  <a:cubicBezTo>
                    <a:pt x="24" y="54"/>
                    <a:pt x="26" y="51"/>
                    <a:pt x="27" y="48"/>
                  </a:cubicBezTo>
                  <a:moveTo>
                    <a:pt x="13" y="37"/>
                  </a:moveTo>
                  <a:cubicBezTo>
                    <a:pt x="12" y="41"/>
                    <a:pt x="10" y="45"/>
                    <a:pt x="8" y="48"/>
                  </a:cubicBezTo>
                  <a:cubicBezTo>
                    <a:pt x="10" y="53"/>
                    <a:pt x="10" y="57"/>
                    <a:pt x="10" y="61"/>
                  </a:cubicBezTo>
                  <a:cubicBezTo>
                    <a:pt x="11" y="61"/>
                    <a:pt x="12" y="61"/>
                    <a:pt x="14" y="61"/>
                  </a:cubicBezTo>
                  <a:cubicBezTo>
                    <a:pt x="15" y="58"/>
                    <a:pt x="15" y="54"/>
                    <a:pt x="15" y="49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4" y="50"/>
                    <a:pt x="14" y="46"/>
                    <a:pt x="15" y="41"/>
                  </a:cubicBezTo>
                  <a:cubicBezTo>
                    <a:pt x="14" y="40"/>
                    <a:pt x="14" y="38"/>
                    <a:pt x="13" y="37"/>
                  </a:cubicBezTo>
                  <a:moveTo>
                    <a:pt x="1" y="35"/>
                  </a:moveTo>
                  <a:cubicBezTo>
                    <a:pt x="0" y="37"/>
                    <a:pt x="0" y="38"/>
                    <a:pt x="0" y="39"/>
                  </a:cubicBezTo>
                  <a:cubicBezTo>
                    <a:pt x="0" y="45"/>
                    <a:pt x="1" y="51"/>
                    <a:pt x="3" y="57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4" y="61"/>
                    <a:pt x="4" y="62"/>
                    <a:pt x="4" y="62"/>
                  </a:cubicBezTo>
                  <a:cubicBezTo>
                    <a:pt x="5" y="62"/>
                    <a:pt x="7" y="61"/>
                    <a:pt x="8" y="61"/>
                  </a:cubicBezTo>
                  <a:cubicBezTo>
                    <a:pt x="8" y="59"/>
                    <a:pt x="8" y="57"/>
                    <a:pt x="8" y="55"/>
                  </a:cubicBezTo>
                  <a:cubicBezTo>
                    <a:pt x="8" y="53"/>
                    <a:pt x="8" y="51"/>
                    <a:pt x="8" y="49"/>
                  </a:cubicBezTo>
                  <a:cubicBezTo>
                    <a:pt x="7" y="49"/>
                    <a:pt x="7" y="49"/>
                    <a:pt x="7" y="50"/>
                  </a:cubicBezTo>
                  <a:cubicBezTo>
                    <a:pt x="7" y="50"/>
                    <a:pt x="6" y="50"/>
                    <a:pt x="6" y="50"/>
                  </a:cubicBezTo>
                  <a:cubicBezTo>
                    <a:pt x="5" y="50"/>
                    <a:pt x="4" y="46"/>
                    <a:pt x="4" y="40"/>
                  </a:cubicBezTo>
                  <a:cubicBezTo>
                    <a:pt x="3" y="38"/>
                    <a:pt x="2" y="36"/>
                    <a:pt x="1" y="35"/>
                  </a:cubicBezTo>
                  <a:moveTo>
                    <a:pt x="27" y="34"/>
                  </a:moveTo>
                  <a:cubicBezTo>
                    <a:pt x="24" y="40"/>
                    <a:pt x="21" y="45"/>
                    <a:pt x="17" y="48"/>
                  </a:cubicBezTo>
                  <a:cubicBezTo>
                    <a:pt x="17" y="52"/>
                    <a:pt x="17" y="55"/>
                    <a:pt x="16" y="58"/>
                  </a:cubicBezTo>
                  <a:cubicBezTo>
                    <a:pt x="18" y="56"/>
                    <a:pt x="19" y="54"/>
                    <a:pt x="21" y="51"/>
                  </a:cubicBezTo>
                  <a:cubicBezTo>
                    <a:pt x="21" y="51"/>
                    <a:pt x="20" y="51"/>
                    <a:pt x="20" y="52"/>
                  </a:cubicBezTo>
                  <a:cubicBezTo>
                    <a:pt x="22" y="48"/>
                    <a:pt x="25" y="44"/>
                    <a:pt x="26" y="40"/>
                  </a:cubicBezTo>
                  <a:cubicBezTo>
                    <a:pt x="27" y="39"/>
                    <a:pt x="27" y="38"/>
                    <a:pt x="28" y="36"/>
                  </a:cubicBezTo>
                  <a:cubicBezTo>
                    <a:pt x="28" y="36"/>
                    <a:pt x="28" y="35"/>
                    <a:pt x="27" y="34"/>
                  </a:cubicBezTo>
                  <a:moveTo>
                    <a:pt x="29" y="32"/>
                  </a:moveTo>
                  <a:cubicBezTo>
                    <a:pt x="28" y="32"/>
                    <a:pt x="28" y="33"/>
                    <a:pt x="28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8" y="33"/>
                    <a:pt x="29" y="32"/>
                  </a:cubicBezTo>
                  <a:moveTo>
                    <a:pt x="64" y="28"/>
                  </a:moveTo>
                  <a:cubicBezTo>
                    <a:pt x="64" y="28"/>
                    <a:pt x="64" y="28"/>
                    <a:pt x="64" y="28"/>
                  </a:cubicBezTo>
                  <a:cubicBezTo>
                    <a:pt x="64" y="28"/>
                    <a:pt x="55" y="46"/>
                    <a:pt x="36" y="58"/>
                  </a:cubicBezTo>
                  <a:cubicBezTo>
                    <a:pt x="38" y="57"/>
                    <a:pt x="41" y="56"/>
                    <a:pt x="43" y="56"/>
                  </a:cubicBezTo>
                  <a:cubicBezTo>
                    <a:pt x="47" y="53"/>
                    <a:pt x="51" y="50"/>
                    <a:pt x="55" y="46"/>
                  </a:cubicBezTo>
                  <a:cubicBezTo>
                    <a:pt x="59" y="42"/>
                    <a:pt x="62" y="37"/>
                    <a:pt x="65" y="31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65" y="29"/>
                    <a:pt x="65" y="28"/>
                    <a:pt x="64" y="28"/>
                  </a:cubicBezTo>
                  <a:moveTo>
                    <a:pt x="18" y="25"/>
                  </a:moveTo>
                  <a:cubicBezTo>
                    <a:pt x="18" y="25"/>
                    <a:pt x="16" y="30"/>
                    <a:pt x="14" y="36"/>
                  </a:cubicBezTo>
                  <a:cubicBezTo>
                    <a:pt x="14" y="37"/>
                    <a:pt x="15" y="38"/>
                    <a:pt x="15" y="39"/>
                  </a:cubicBezTo>
                  <a:cubicBezTo>
                    <a:pt x="16" y="32"/>
                    <a:pt x="18" y="25"/>
                    <a:pt x="18" y="25"/>
                  </a:cubicBezTo>
                  <a:moveTo>
                    <a:pt x="51" y="24"/>
                  </a:moveTo>
                  <a:cubicBezTo>
                    <a:pt x="51" y="24"/>
                    <a:pt x="39" y="39"/>
                    <a:pt x="28" y="47"/>
                  </a:cubicBezTo>
                  <a:cubicBezTo>
                    <a:pt x="27" y="50"/>
                    <a:pt x="26" y="53"/>
                    <a:pt x="24" y="56"/>
                  </a:cubicBezTo>
                  <a:cubicBezTo>
                    <a:pt x="43" y="42"/>
                    <a:pt x="51" y="24"/>
                    <a:pt x="51" y="24"/>
                  </a:cubicBezTo>
                  <a:moveTo>
                    <a:pt x="33" y="23"/>
                  </a:moveTo>
                  <a:cubicBezTo>
                    <a:pt x="33" y="23"/>
                    <a:pt x="32" y="25"/>
                    <a:pt x="30" y="30"/>
                  </a:cubicBezTo>
                  <a:cubicBezTo>
                    <a:pt x="30" y="31"/>
                    <a:pt x="30" y="33"/>
                    <a:pt x="29" y="34"/>
                  </a:cubicBezTo>
                  <a:cubicBezTo>
                    <a:pt x="32" y="28"/>
                    <a:pt x="33" y="23"/>
                    <a:pt x="33" y="23"/>
                  </a:cubicBezTo>
                  <a:moveTo>
                    <a:pt x="15" y="0"/>
                  </a:moveTo>
                  <a:cubicBezTo>
                    <a:pt x="14" y="0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8" y="9"/>
                    <a:pt x="7" y="12"/>
                    <a:pt x="5" y="14"/>
                  </a:cubicBezTo>
                  <a:cubicBezTo>
                    <a:pt x="5" y="16"/>
                    <a:pt x="4" y="18"/>
                    <a:pt x="3" y="20"/>
                  </a:cubicBezTo>
                  <a:cubicBezTo>
                    <a:pt x="2" y="24"/>
                    <a:pt x="1" y="29"/>
                    <a:pt x="1" y="34"/>
                  </a:cubicBezTo>
                  <a:cubicBezTo>
                    <a:pt x="2" y="36"/>
                    <a:pt x="3" y="37"/>
                    <a:pt x="4" y="39"/>
                  </a:cubicBezTo>
                  <a:cubicBezTo>
                    <a:pt x="4" y="35"/>
                    <a:pt x="5" y="31"/>
                    <a:pt x="6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5"/>
                    <a:pt x="5" y="23"/>
                    <a:pt x="6" y="23"/>
                  </a:cubicBezTo>
                  <a:cubicBezTo>
                    <a:pt x="6" y="23"/>
                    <a:pt x="6" y="23"/>
                    <a:pt x="6" y="24"/>
                  </a:cubicBezTo>
                  <a:cubicBezTo>
                    <a:pt x="8" y="16"/>
                    <a:pt x="11" y="8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4" name="Freeform 532">
              <a:extLst>
                <a:ext uri="{FF2B5EF4-FFF2-40B4-BE49-F238E27FC236}">
                  <a16:creationId xmlns:a16="http://schemas.microsoft.com/office/drawing/2014/main" id="{59914C62-8F7F-4651-900F-EAAE236B91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88755" y="4145555"/>
              <a:ext cx="71618" cy="187310"/>
            </a:xfrm>
            <a:custGeom>
              <a:avLst/>
              <a:gdLst>
                <a:gd name="T0" fmla="*/ 12 w 17"/>
                <a:gd name="T1" fmla="*/ 4 h 44"/>
                <a:gd name="T2" fmla="*/ 9 w 17"/>
                <a:gd name="T3" fmla="*/ 26 h 44"/>
                <a:gd name="T4" fmla="*/ 17 w 17"/>
                <a:gd name="T5" fmla="*/ 44 h 44"/>
                <a:gd name="T6" fmla="*/ 15 w 17"/>
                <a:gd name="T7" fmla="*/ 43 h 44"/>
                <a:gd name="T8" fmla="*/ 11 w 17"/>
                <a:gd name="T9" fmla="*/ 4 h 44"/>
                <a:gd name="T10" fmla="*/ 11 w 17"/>
                <a:gd name="T11" fmla="*/ 4 h 44"/>
                <a:gd name="T12" fmla="*/ 12 w 17"/>
                <a:gd name="T13" fmla="*/ 1 h 44"/>
                <a:gd name="T14" fmla="*/ 13 w 17"/>
                <a:gd name="T15" fmla="*/ 3 h 44"/>
                <a:gd name="T16" fmla="*/ 12 w 17"/>
                <a:gd name="T17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44">
                  <a:moveTo>
                    <a:pt x="12" y="4"/>
                  </a:moveTo>
                  <a:cubicBezTo>
                    <a:pt x="10" y="8"/>
                    <a:pt x="7" y="16"/>
                    <a:pt x="9" y="26"/>
                  </a:cubicBezTo>
                  <a:cubicBezTo>
                    <a:pt x="12" y="38"/>
                    <a:pt x="17" y="44"/>
                    <a:pt x="17" y="44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3"/>
                    <a:pt x="0" y="25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2"/>
                    <a:pt x="12" y="1"/>
                  </a:cubicBezTo>
                  <a:cubicBezTo>
                    <a:pt x="12" y="0"/>
                    <a:pt x="14" y="1"/>
                    <a:pt x="13" y="3"/>
                  </a:cubicBezTo>
                  <a:cubicBezTo>
                    <a:pt x="13" y="4"/>
                    <a:pt x="12" y="4"/>
                    <a:pt x="12" y="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5" name="Freeform 533">
              <a:extLst>
                <a:ext uri="{FF2B5EF4-FFF2-40B4-BE49-F238E27FC236}">
                  <a16:creationId xmlns:a16="http://schemas.microsoft.com/office/drawing/2014/main" id="{3C01AACC-5453-4DC3-A845-C1DC60BC9B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27318" y="4119846"/>
              <a:ext cx="55091" cy="194655"/>
            </a:xfrm>
            <a:custGeom>
              <a:avLst/>
              <a:gdLst>
                <a:gd name="T0" fmla="*/ 11 w 13"/>
                <a:gd name="T1" fmla="*/ 44 h 46"/>
                <a:gd name="T2" fmla="*/ 13 w 13"/>
                <a:gd name="T3" fmla="*/ 46 h 46"/>
                <a:gd name="T4" fmla="*/ 5 w 13"/>
                <a:gd name="T5" fmla="*/ 4 h 46"/>
                <a:gd name="T6" fmla="*/ 6 w 13"/>
                <a:gd name="T7" fmla="*/ 2 h 46"/>
                <a:gd name="T8" fmla="*/ 5 w 13"/>
                <a:gd name="T9" fmla="*/ 4 h 46"/>
                <a:gd name="T10" fmla="*/ 5 w 13"/>
                <a:gd name="T11" fmla="*/ 4 h 46"/>
                <a:gd name="T12" fmla="*/ 4 w 13"/>
                <a:gd name="T13" fmla="*/ 18 h 46"/>
                <a:gd name="T14" fmla="*/ 11 w 13"/>
                <a:gd name="T15" fmla="*/ 4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46">
                  <a:moveTo>
                    <a:pt x="11" y="44"/>
                  </a:moveTo>
                  <a:cubicBezTo>
                    <a:pt x="13" y="46"/>
                    <a:pt x="13" y="46"/>
                    <a:pt x="13" y="46"/>
                  </a:cubicBezTo>
                  <a:cubicBezTo>
                    <a:pt x="13" y="46"/>
                    <a:pt x="0" y="23"/>
                    <a:pt x="5" y="4"/>
                  </a:cubicBezTo>
                  <a:cubicBezTo>
                    <a:pt x="5" y="4"/>
                    <a:pt x="7" y="3"/>
                    <a:pt x="6" y="2"/>
                  </a:cubicBezTo>
                  <a:cubicBezTo>
                    <a:pt x="6" y="0"/>
                    <a:pt x="4" y="2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7"/>
                    <a:pt x="3" y="12"/>
                    <a:pt x="4" y="18"/>
                  </a:cubicBezTo>
                  <a:cubicBezTo>
                    <a:pt x="4" y="27"/>
                    <a:pt x="9" y="41"/>
                    <a:pt x="11" y="4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6" name="Freeform 534">
              <a:extLst>
                <a:ext uri="{FF2B5EF4-FFF2-40B4-BE49-F238E27FC236}">
                  <a16:creationId xmlns:a16="http://schemas.microsoft.com/office/drawing/2014/main" id="{0CBB052B-A642-42F5-8634-CE9E38DA5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76900" y="4022518"/>
              <a:ext cx="172619" cy="301165"/>
            </a:xfrm>
            <a:custGeom>
              <a:avLst/>
              <a:gdLst>
                <a:gd name="T0" fmla="*/ 16 w 41"/>
                <a:gd name="T1" fmla="*/ 3 h 71"/>
                <a:gd name="T2" fmla="*/ 14 w 41"/>
                <a:gd name="T3" fmla="*/ 0 h 71"/>
                <a:gd name="T4" fmla="*/ 13 w 41"/>
                <a:gd name="T5" fmla="*/ 3 h 71"/>
                <a:gd name="T6" fmla="*/ 16 w 41"/>
                <a:gd name="T7" fmla="*/ 5 h 71"/>
                <a:gd name="T8" fmla="*/ 0 w 41"/>
                <a:gd name="T9" fmla="*/ 70 h 71"/>
                <a:gd name="T10" fmla="*/ 1 w 41"/>
                <a:gd name="T11" fmla="*/ 71 h 71"/>
                <a:gd name="T12" fmla="*/ 16 w 41"/>
                <a:gd name="T13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1">
                  <a:moveTo>
                    <a:pt x="16" y="3"/>
                  </a:moveTo>
                  <a:cubicBezTo>
                    <a:pt x="16" y="2"/>
                    <a:pt x="16" y="1"/>
                    <a:pt x="14" y="0"/>
                  </a:cubicBezTo>
                  <a:cubicBezTo>
                    <a:pt x="13" y="0"/>
                    <a:pt x="12" y="2"/>
                    <a:pt x="13" y="3"/>
                  </a:cubicBezTo>
                  <a:cubicBezTo>
                    <a:pt x="13" y="4"/>
                    <a:pt x="14" y="6"/>
                    <a:pt x="16" y="5"/>
                  </a:cubicBezTo>
                  <a:cubicBezTo>
                    <a:pt x="39" y="38"/>
                    <a:pt x="0" y="69"/>
                    <a:pt x="0" y="70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2" y="71"/>
                    <a:pt x="41" y="36"/>
                    <a:pt x="1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7" name="Freeform 535">
              <a:extLst>
                <a:ext uri="{FF2B5EF4-FFF2-40B4-BE49-F238E27FC236}">
                  <a16:creationId xmlns:a16="http://schemas.microsoft.com/office/drawing/2014/main" id="{6C8D3AF5-B7B8-4895-BD96-80798916B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7754" y="4119846"/>
              <a:ext cx="113855" cy="207510"/>
            </a:xfrm>
            <a:custGeom>
              <a:avLst/>
              <a:gdLst>
                <a:gd name="T0" fmla="*/ 17 w 27"/>
                <a:gd name="T1" fmla="*/ 3 h 49"/>
                <a:gd name="T2" fmla="*/ 18 w 27"/>
                <a:gd name="T3" fmla="*/ 1 h 49"/>
                <a:gd name="T4" fmla="*/ 17 w 27"/>
                <a:gd name="T5" fmla="*/ 4 h 49"/>
                <a:gd name="T6" fmla="*/ 27 w 27"/>
                <a:gd name="T7" fmla="*/ 48 h 49"/>
                <a:gd name="T8" fmla="*/ 26 w 27"/>
                <a:gd name="T9" fmla="*/ 49 h 49"/>
                <a:gd name="T10" fmla="*/ 17 w 27"/>
                <a:gd name="T11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9">
                  <a:moveTo>
                    <a:pt x="17" y="3"/>
                  </a:moveTo>
                  <a:cubicBezTo>
                    <a:pt x="17" y="2"/>
                    <a:pt x="17" y="1"/>
                    <a:pt x="18" y="1"/>
                  </a:cubicBezTo>
                  <a:cubicBezTo>
                    <a:pt x="20" y="0"/>
                    <a:pt x="19" y="5"/>
                    <a:pt x="17" y="4"/>
                  </a:cubicBezTo>
                  <a:cubicBezTo>
                    <a:pt x="1" y="26"/>
                    <a:pt x="26" y="48"/>
                    <a:pt x="27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5" y="49"/>
                    <a:pt x="0" y="25"/>
                    <a:pt x="17" y="3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8" name="Freeform 536">
              <a:extLst>
                <a:ext uri="{FF2B5EF4-FFF2-40B4-BE49-F238E27FC236}">
                  <a16:creationId xmlns:a16="http://schemas.microsoft.com/office/drawing/2014/main" id="{28191E4D-72F3-428D-8068-728586A79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19137" y="4103319"/>
              <a:ext cx="101000" cy="207510"/>
            </a:xfrm>
            <a:custGeom>
              <a:avLst/>
              <a:gdLst>
                <a:gd name="T0" fmla="*/ 5 w 24"/>
                <a:gd name="T1" fmla="*/ 2 h 49"/>
                <a:gd name="T2" fmla="*/ 3 w 24"/>
                <a:gd name="T3" fmla="*/ 1 h 49"/>
                <a:gd name="T4" fmla="*/ 2 w 24"/>
                <a:gd name="T5" fmla="*/ 2 h 49"/>
                <a:gd name="T6" fmla="*/ 5 w 24"/>
                <a:gd name="T7" fmla="*/ 4 h 49"/>
                <a:gd name="T8" fmla="*/ 0 w 24"/>
                <a:gd name="T9" fmla="*/ 48 h 49"/>
                <a:gd name="T10" fmla="*/ 1 w 24"/>
                <a:gd name="T11" fmla="*/ 49 h 49"/>
                <a:gd name="T12" fmla="*/ 5 w 24"/>
                <a:gd name="T13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9">
                  <a:moveTo>
                    <a:pt x="5" y="2"/>
                  </a:moveTo>
                  <a:cubicBezTo>
                    <a:pt x="5" y="2"/>
                    <a:pt x="4" y="1"/>
                    <a:pt x="3" y="1"/>
                  </a:cubicBezTo>
                  <a:cubicBezTo>
                    <a:pt x="2" y="0"/>
                    <a:pt x="2" y="1"/>
                    <a:pt x="2" y="2"/>
                  </a:cubicBezTo>
                  <a:cubicBezTo>
                    <a:pt x="3" y="3"/>
                    <a:pt x="4" y="4"/>
                    <a:pt x="5" y="4"/>
                  </a:cubicBezTo>
                  <a:cubicBezTo>
                    <a:pt x="23" y="24"/>
                    <a:pt x="0" y="48"/>
                    <a:pt x="0" y="48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" y="49"/>
                    <a:pt x="24" y="22"/>
                    <a:pt x="5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9" name="Freeform 537">
              <a:extLst>
                <a:ext uri="{FF2B5EF4-FFF2-40B4-BE49-F238E27FC236}">
                  <a16:creationId xmlns:a16="http://schemas.microsoft.com/office/drawing/2014/main" id="{8A288AA1-4711-40C8-AAE3-481A7B3F6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54699" y="4086791"/>
              <a:ext cx="172619" cy="240564"/>
            </a:xfrm>
            <a:custGeom>
              <a:avLst/>
              <a:gdLst>
                <a:gd name="T0" fmla="*/ 14 w 41"/>
                <a:gd name="T1" fmla="*/ 3 h 57"/>
                <a:gd name="T2" fmla="*/ 15 w 41"/>
                <a:gd name="T3" fmla="*/ 0 h 57"/>
                <a:gd name="T4" fmla="*/ 17 w 41"/>
                <a:gd name="T5" fmla="*/ 2 h 57"/>
                <a:gd name="T6" fmla="*/ 15 w 41"/>
                <a:gd name="T7" fmla="*/ 5 h 57"/>
                <a:gd name="T8" fmla="*/ 41 w 41"/>
                <a:gd name="T9" fmla="*/ 55 h 57"/>
                <a:gd name="T10" fmla="*/ 40 w 41"/>
                <a:gd name="T11" fmla="*/ 57 h 57"/>
                <a:gd name="T12" fmla="*/ 14 w 41"/>
                <a:gd name="T13" fmla="*/ 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57">
                  <a:moveTo>
                    <a:pt x="14" y="3"/>
                  </a:moveTo>
                  <a:cubicBezTo>
                    <a:pt x="14" y="2"/>
                    <a:pt x="14" y="1"/>
                    <a:pt x="15" y="0"/>
                  </a:cubicBezTo>
                  <a:cubicBezTo>
                    <a:pt x="16" y="0"/>
                    <a:pt x="17" y="1"/>
                    <a:pt x="17" y="2"/>
                  </a:cubicBezTo>
                  <a:cubicBezTo>
                    <a:pt x="17" y="4"/>
                    <a:pt x="16" y="5"/>
                    <a:pt x="15" y="5"/>
                  </a:cubicBezTo>
                  <a:cubicBezTo>
                    <a:pt x="2" y="37"/>
                    <a:pt x="41" y="55"/>
                    <a:pt x="41" y="55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0" y="57"/>
                    <a:pt x="0" y="36"/>
                    <a:pt x="14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0" name="Freeform 538">
              <a:extLst>
                <a:ext uri="{FF2B5EF4-FFF2-40B4-BE49-F238E27FC236}">
                  <a16:creationId xmlns:a16="http://schemas.microsoft.com/office/drawing/2014/main" id="{CADDDE09-E79A-41B5-8DD8-1D3AE51DF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22645" y="4112500"/>
              <a:ext cx="99164" cy="207510"/>
            </a:xfrm>
            <a:custGeom>
              <a:avLst/>
              <a:gdLst>
                <a:gd name="T0" fmla="*/ 19 w 24"/>
                <a:gd name="T1" fmla="*/ 2 h 49"/>
                <a:gd name="T2" fmla="*/ 20 w 24"/>
                <a:gd name="T3" fmla="*/ 0 h 49"/>
                <a:gd name="T4" fmla="*/ 21 w 24"/>
                <a:gd name="T5" fmla="*/ 2 h 49"/>
                <a:gd name="T6" fmla="*/ 19 w 24"/>
                <a:gd name="T7" fmla="*/ 3 h 49"/>
                <a:gd name="T8" fmla="*/ 24 w 24"/>
                <a:gd name="T9" fmla="*/ 48 h 49"/>
                <a:gd name="T10" fmla="*/ 23 w 24"/>
                <a:gd name="T11" fmla="*/ 49 h 49"/>
                <a:gd name="T12" fmla="*/ 19 w 24"/>
                <a:gd name="T13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9">
                  <a:moveTo>
                    <a:pt x="19" y="2"/>
                  </a:moveTo>
                  <a:cubicBezTo>
                    <a:pt x="19" y="1"/>
                    <a:pt x="19" y="0"/>
                    <a:pt x="20" y="0"/>
                  </a:cubicBezTo>
                  <a:cubicBezTo>
                    <a:pt x="21" y="0"/>
                    <a:pt x="21" y="1"/>
                    <a:pt x="21" y="2"/>
                  </a:cubicBezTo>
                  <a:cubicBezTo>
                    <a:pt x="21" y="3"/>
                    <a:pt x="20" y="4"/>
                    <a:pt x="19" y="3"/>
                  </a:cubicBezTo>
                  <a:cubicBezTo>
                    <a:pt x="1" y="24"/>
                    <a:pt x="24" y="48"/>
                    <a:pt x="24" y="48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3" y="49"/>
                    <a:pt x="0" y="22"/>
                    <a:pt x="19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1" name="Freeform 539">
              <a:extLst>
                <a:ext uri="{FF2B5EF4-FFF2-40B4-BE49-F238E27FC236}">
                  <a16:creationId xmlns:a16="http://schemas.microsoft.com/office/drawing/2014/main" id="{2AA559DD-AADC-4349-908D-A79E9D7FE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69555" y="4125355"/>
              <a:ext cx="84473" cy="181801"/>
            </a:xfrm>
            <a:custGeom>
              <a:avLst/>
              <a:gdLst>
                <a:gd name="T0" fmla="*/ 3 w 20"/>
                <a:gd name="T1" fmla="*/ 3 h 43"/>
                <a:gd name="T2" fmla="*/ 11 w 20"/>
                <a:gd name="T3" fmla="*/ 24 h 43"/>
                <a:gd name="T4" fmla="*/ 8 w 20"/>
                <a:gd name="T5" fmla="*/ 43 h 43"/>
                <a:gd name="T6" fmla="*/ 10 w 20"/>
                <a:gd name="T7" fmla="*/ 43 h 43"/>
                <a:gd name="T8" fmla="*/ 3 w 20"/>
                <a:gd name="T9" fmla="*/ 3 h 43"/>
                <a:gd name="T10" fmla="*/ 3 w 20"/>
                <a:gd name="T11" fmla="*/ 3 h 43"/>
                <a:gd name="T12" fmla="*/ 2 w 20"/>
                <a:gd name="T13" fmla="*/ 1 h 43"/>
                <a:gd name="T14" fmla="*/ 1 w 20"/>
                <a:gd name="T15" fmla="*/ 3 h 43"/>
                <a:gd name="T16" fmla="*/ 3 w 20"/>
                <a:gd name="T17" fmla="*/ 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43">
                  <a:moveTo>
                    <a:pt x="3" y="3"/>
                  </a:moveTo>
                  <a:cubicBezTo>
                    <a:pt x="6" y="6"/>
                    <a:pt x="11" y="14"/>
                    <a:pt x="11" y="24"/>
                  </a:cubicBezTo>
                  <a:cubicBezTo>
                    <a:pt x="12" y="36"/>
                    <a:pt x="8" y="43"/>
                    <a:pt x="8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3"/>
                    <a:pt x="20" y="21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1"/>
                    <a:pt x="2" y="1"/>
                  </a:cubicBezTo>
                  <a:cubicBezTo>
                    <a:pt x="2" y="0"/>
                    <a:pt x="0" y="1"/>
                    <a:pt x="1" y="3"/>
                  </a:cubicBezTo>
                  <a:cubicBezTo>
                    <a:pt x="2" y="4"/>
                    <a:pt x="3" y="4"/>
                    <a:pt x="3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2" name="Freeform 540">
              <a:extLst>
                <a:ext uri="{FF2B5EF4-FFF2-40B4-BE49-F238E27FC236}">
                  <a16:creationId xmlns:a16="http://schemas.microsoft.com/office/drawing/2014/main" id="{2813F102-118F-48E2-9FD2-E7733C99E5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40173" y="4158410"/>
              <a:ext cx="82637" cy="181801"/>
            </a:xfrm>
            <a:custGeom>
              <a:avLst/>
              <a:gdLst>
                <a:gd name="T0" fmla="*/ 3 w 20"/>
                <a:gd name="T1" fmla="*/ 4 h 43"/>
                <a:gd name="T2" fmla="*/ 11 w 20"/>
                <a:gd name="T3" fmla="*/ 24 h 43"/>
                <a:gd name="T4" fmla="*/ 8 w 20"/>
                <a:gd name="T5" fmla="*/ 43 h 43"/>
                <a:gd name="T6" fmla="*/ 10 w 20"/>
                <a:gd name="T7" fmla="*/ 43 h 43"/>
                <a:gd name="T8" fmla="*/ 3 w 20"/>
                <a:gd name="T9" fmla="*/ 3 h 43"/>
                <a:gd name="T10" fmla="*/ 3 w 20"/>
                <a:gd name="T11" fmla="*/ 3 h 43"/>
                <a:gd name="T12" fmla="*/ 2 w 20"/>
                <a:gd name="T13" fmla="*/ 1 h 43"/>
                <a:gd name="T14" fmla="*/ 1 w 20"/>
                <a:gd name="T15" fmla="*/ 3 h 43"/>
                <a:gd name="T16" fmla="*/ 3 w 20"/>
                <a:gd name="T17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43">
                  <a:moveTo>
                    <a:pt x="3" y="4"/>
                  </a:moveTo>
                  <a:cubicBezTo>
                    <a:pt x="6" y="7"/>
                    <a:pt x="11" y="14"/>
                    <a:pt x="11" y="24"/>
                  </a:cubicBezTo>
                  <a:cubicBezTo>
                    <a:pt x="12" y="36"/>
                    <a:pt x="8" y="43"/>
                    <a:pt x="8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3"/>
                    <a:pt x="20" y="21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1"/>
                  </a:cubicBezTo>
                  <a:cubicBezTo>
                    <a:pt x="2" y="0"/>
                    <a:pt x="0" y="1"/>
                    <a:pt x="1" y="3"/>
                  </a:cubicBezTo>
                  <a:cubicBezTo>
                    <a:pt x="2" y="4"/>
                    <a:pt x="3" y="4"/>
                    <a:pt x="3" y="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3" name="Freeform 541">
              <a:extLst>
                <a:ext uri="{FF2B5EF4-FFF2-40B4-BE49-F238E27FC236}">
                  <a16:creationId xmlns:a16="http://schemas.microsoft.com/office/drawing/2014/main" id="{BFF85C85-0E73-4AD1-98F3-0750E092A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88755" y="4141882"/>
              <a:ext cx="88146" cy="172619"/>
            </a:xfrm>
            <a:custGeom>
              <a:avLst/>
              <a:gdLst>
                <a:gd name="T0" fmla="*/ 5 w 21"/>
                <a:gd name="T1" fmla="*/ 4 h 41"/>
                <a:gd name="T2" fmla="*/ 8 w 21"/>
                <a:gd name="T3" fmla="*/ 26 h 41"/>
                <a:gd name="T4" fmla="*/ 21 w 21"/>
                <a:gd name="T5" fmla="*/ 40 h 41"/>
                <a:gd name="T6" fmla="*/ 20 w 21"/>
                <a:gd name="T7" fmla="*/ 41 h 41"/>
                <a:gd name="T8" fmla="*/ 4 w 21"/>
                <a:gd name="T9" fmla="*/ 4 h 41"/>
                <a:gd name="T10" fmla="*/ 4 w 21"/>
                <a:gd name="T11" fmla="*/ 4 h 41"/>
                <a:gd name="T12" fmla="*/ 4 w 21"/>
                <a:gd name="T13" fmla="*/ 1 h 41"/>
                <a:gd name="T14" fmla="*/ 6 w 21"/>
                <a:gd name="T15" fmla="*/ 3 h 41"/>
                <a:gd name="T16" fmla="*/ 5 w 21"/>
                <a:gd name="T17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41">
                  <a:moveTo>
                    <a:pt x="5" y="4"/>
                  </a:moveTo>
                  <a:cubicBezTo>
                    <a:pt x="4" y="8"/>
                    <a:pt x="3" y="17"/>
                    <a:pt x="8" y="26"/>
                  </a:cubicBezTo>
                  <a:cubicBezTo>
                    <a:pt x="15" y="36"/>
                    <a:pt x="21" y="40"/>
                    <a:pt x="21" y="40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0" y="28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2"/>
                    <a:pt x="4" y="1"/>
                  </a:cubicBezTo>
                  <a:cubicBezTo>
                    <a:pt x="4" y="0"/>
                    <a:pt x="6" y="0"/>
                    <a:pt x="6" y="3"/>
                  </a:cubicBezTo>
                  <a:cubicBezTo>
                    <a:pt x="6" y="4"/>
                    <a:pt x="5" y="4"/>
                    <a:pt x="5" y="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4" name="Freeform 542">
              <a:extLst>
                <a:ext uri="{FF2B5EF4-FFF2-40B4-BE49-F238E27FC236}">
                  <a16:creationId xmlns:a16="http://schemas.microsoft.com/office/drawing/2014/main" id="{C39192C4-E9B2-41AB-935B-06500F606E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37172" y="4174937"/>
              <a:ext cx="655585" cy="207510"/>
            </a:xfrm>
            <a:custGeom>
              <a:avLst/>
              <a:gdLst>
                <a:gd name="T0" fmla="*/ 29 w 156"/>
                <a:gd name="T1" fmla="*/ 35 h 49"/>
                <a:gd name="T2" fmla="*/ 34 w 156"/>
                <a:gd name="T3" fmla="*/ 35 h 49"/>
                <a:gd name="T4" fmla="*/ 34 w 156"/>
                <a:gd name="T5" fmla="*/ 35 h 49"/>
                <a:gd name="T6" fmla="*/ 71 w 156"/>
                <a:gd name="T7" fmla="*/ 29 h 49"/>
                <a:gd name="T8" fmla="*/ 84 w 156"/>
                <a:gd name="T9" fmla="*/ 26 h 49"/>
                <a:gd name="T10" fmla="*/ 84 w 156"/>
                <a:gd name="T11" fmla="*/ 26 h 49"/>
                <a:gd name="T12" fmla="*/ 90 w 156"/>
                <a:gd name="T13" fmla="*/ 25 h 49"/>
                <a:gd name="T14" fmla="*/ 127 w 156"/>
                <a:gd name="T15" fmla="*/ 18 h 49"/>
                <a:gd name="T16" fmla="*/ 128 w 156"/>
                <a:gd name="T17" fmla="*/ 17 h 49"/>
                <a:gd name="T18" fmla="*/ 145 w 156"/>
                <a:gd name="T19" fmla="*/ 15 h 49"/>
                <a:gd name="T20" fmla="*/ 127 w 156"/>
                <a:gd name="T21" fmla="*/ 30 h 49"/>
                <a:gd name="T22" fmla="*/ 110 w 156"/>
                <a:gd name="T23" fmla="*/ 40 h 49"/>
                <a:gd name="T24" fmla="*/ 110 w 156"/>
                <a:gd name="T25" fmla="*/ 40 h 49"/>
                <a:gd name="T26" fmla="*/ 110 w 156"/>
                <a:gd name="T27" fmla="*/ 40 h 49"/>
                <a:gd name="T28" fmla="*/ 109 w 156"/>
                <a:gd name="T29" fmla="*/ 41 h 49"/>
                <a:gd name="T30" fmla="*/ 108 w 156"/>
                <a:gd name="T31" fmla="*/ 41 h 49"/>
                <a:gd name="T32" fmla="*/ 99 w 156"/>
                <a:gd name="T33" fmla="*/ 43 h 49"/>
                <a:gd name="T34" fmla="*/ 79 w 156"/>
                <a:gd name="T35" fmla="*/ 40 h 49"/>
                <a:gd name="T36" fmla="*/ 74 w 156"/>
                <a:gd name="T37" fmla="*/ 40 h 49"/>
                <a:gd name="T38" fmla="*/ 59 w 156"/>
                <a:gd name="T39" fmla="*/ 47 h 49"/>
                <a:gd name="T40" fmla="*/ 42 w 156"/>
                <a:gd name="T41" fmla="*/ 49 h 49"/>
                <a:gd name="T42" fmla="*/ 42 w 156"/>
                <a:gd name="T43" fmla="*/ 49 h 49"/>
                <a:gd name="T44" fmla="*/ 27 w 156"/>
                <a:gd name="T45" fmla="*/ 47 h 49"/>
                <a:gd name="T46" fmla="*/ 16 w 156"/>
                <a:gd name="T47" fmla="*/ 43 h 49"/>
                <a:gd name="T48" fmla="*/ 19 w 156"/>
                <a:gd name="T49" fmla="*/ 34 h 49"/>
                <a:gd name="T50" fmla="*/ 29 w 156"/>
                <a:gd name="T51" fmla="*/ 3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6" h="49">
                  <a:moveTo>
                    <a:pt x="29" y="35"/>
                  </a:moveTo>
                  <a:cubicBezTo>
                    <a:pt x="31" y="35"/>
                    <a:pt x="32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48" y="35"/>
                    <a:pt x="57" y="37"/>
                    <a:pt x="71" y="29"/>
                  </a:cubicBezTo>
                  <a:cubicBezTo>
                    <a:pt x="71" y="29"/>
                    <a:pt x="77" y="27"/>
                    <a:pt x="84" y="26"/>
                  </a:cubicBezTo>
                  <a:cubicBezTo>
                    <a:pt x="84" y="26"/>
                    <a:pt x="84" y="26"/>
                    <a:pt x="84" y="26"/>
                  </a:cubicBezTo>
                  <a:cubicBezTo>
                    <a:pt x="86" y="26"/>
                    <a:pt x="88" y="26"/>
                    <a:pt x="90" y="25"/>
                  </a:cubicBezTo>
                  <a:cubicBezTo>
                    <a:pt x="99" y="25"/>
                    <a:pt x="117" y="22"/>
                    <a:pt x="127" y="18"/>
                  </a:cubicBezTo>
                  <a:cubicBezTo>
                    <a:pt x="127" y="17"/>
                    <a:pt x="128" y="17"/>
                    <a:pt x="128" y="17"/>
                  </a:cubicBezTo>
                  <a:cubicBezTo>
                    <a:pt x="156" y="0"/>
                    <a:pt x="149" y="11"/>
                    <a:pt x="145" y="15"/>
                  </a:cubicBezTo>
                  <a:cubicBezTo>
                    <a:pt x="140" y="18"/>
                    <a:pt x="134" y="24"/>
                    <a:pt x="127" y="30"/>
                  </a:cubicBezTo>
                  <a:cubicBezTo>
                    <a:pt x="123" y="34"/>
                    <a:pt x="117" y="37"/>
                    <a:pt x="110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08" y="41"/>
                    <a:pt x="108" y="41"/>
                    <a:pt x="108" y="41"/>
                  </a:cubicBezTo>
                  <a:cubicBezTo>
                    <a:pt x="105" y="42"/>
                    <a:pt x="102" y="42"/>
                    <a:pt x="99" y="43"/>
                  </a:cubicBezTo>
                  <a:cubicBezTo>
                    <a:pt x="90" y="44"/>
                    <a:pt x="84" y="43"/>
                    <a:pt x="79" y="40"/>
                  </a:cubicBezTo>
                  <a:cubicBezTo>
                    <a:pt x="78" y="39"/>
                    <a:pt x="75" y="39"/>
                    <a:pt x="74" y="40"/>
                  </a:cubicBezTo>
                  <a:cubicBezTo>
                    <a:pt x="70" y="43"/>
                    <a:pt x="66" y="45"/>
                    <a:pt x="59" y="47"/>
                  </a:cubicBezTo>
                  <a:cubicBezTo>
                    <a:pt x="53" y="48"/>
                    <a:pt x="48" y="49"/>
                    <a:pt x="42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7" y="49"/>
                    <a:pt x="31" y="48"/>
                    <a:pt x="27" y="47"/>
                  </a:cubicBezTo>
                  <a:cubicBezTo>
                    <a:pt x="22" y="46"/>
                    <a:pt x="18" y="45"/>
                    <a:pt x="16" y="43"/>
                  </a:cubicBezTo>
                  <a:cubicBezTo>
                    <a:pt x="0" y="33"/>
                    <a:pt x="7" y="34"/>
                    <a:pt x="19" y="34"/>
                  </a:cubicBezTo>
                  <a:cubicBezTo>
                    <a:pt x="22" y="34"/>
                    <a:pt x="26" y="35"/>
                    <a:pt x="29" y="35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5" name="Freeform 543">
              <a:extLst>
                <a:ext uri="{FF2B5EF4-FFF2-40B4-BE49-F238E27FC236}">
                  <a16:creationId xmlns:a16="http://schemas.microsoft.com/office/drawing/2014/main" id="{B5DFC560-C5CA-4534-BC9F-387D651D1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1427" y="4297974"/>
              <a:ext cx="325038" cy="84473"/>
            </a:xfrm>
            <a:custGeom>
              <a:avLst/>
              <a:gdLst>
                <a:gd name="T0" fmla="*/ 67 w 77"/>
                <a:gd name="T1" fmla="*/ 0 h 20"/>
                <a:gd name="T2" fmla="*/ 58 w 77"/>
                <a:gd name="T3" fmla="*/ 6 h 20"/>
                <a:gd name="T4" fmla="*/ 49 w 77"/>
                <a:gd name="T5" fmla="*/ 9 h 20"/>
                <a:gd name="T6" fmla="*/ 48 w 77"/>
                <a:gd name="T7" fmla="*/ 9 h 20"/>
                <a:gd name="T8" fmla="*/ 47 w 77"/>
                <a:gd name="T9" fmla="*/ 9 h 20"/>
                <a:gd name="T10" fmla="*/ 46 w 77"/>
                <a:gd name="T11" fmla="*/ 9 h 20"/>
                <a:gd name="T12" fmla="*/ 46 w 77"/>
                <a:gd name="T13" fmla="*/ 9 h 20"/>
                <a:gd name="T14" fmla="*/ 51 w 77"/>
                <a:gd name="T15" fmla="*/ 1 h 20"/>
                <a:gd name="T16" fmla="*/ 46 w 77"/>
                <a:gd name="T17" fmla="*/ 6 h 20"/>
                <a:gd name="T18" fmla="*/ 42 w 77"/>
                <a:gd name="T19" fmla="*/ 8 h 20"/>
                <a:gd name="T20" fmla="*/ 41 w 77"/>
                <a:gd name="T21" fmla="*/ 8 h 20"/>
                <a:gd name="T22" fmla="*/ 30 w 77"/>
                <a:gd name="T23" fmla="*/ 5 h 20"/>
                <a:gd name="T24" fmla="*/ 38 w 77"/>
                <a:gd name="T25" fmla="*/ 8 h 20"/>
                <a:gd name="T26" fmla="*/ 28 w 77"/>
                <a:gd name="T27" fmla="*/ 10 h 20"/>
                <a:gd name="T28" fmla="*/ 25 w 77"/>
                <a:gd name="T29" fmla="*/ 10 h 20"/>
                <a:gd name="T30" fmla="*/ 13 w 77"/>
                <a:gd name="T31" fmla="*/ 9 h 20"/>
                <a:gd name="T32" fmla="*/ 23 w 77"/>
                <a:gd name="T33" fmla="*/ 12 h 20"/>
                <a:gd name="T34" fmla="*/ 25 w 77"/>
                <a:gd name="T35" fmla="*/ 12 h 20"/>
                <a:gd name="T36" fmla="*/ 27 w 77"/>
                <a:gd name="T37" fmla="*/ 12 h 20"/>
                <a:gd name="T38" fmla="*/ 28 w 77"/>
                <a:gd name="T39" fmla="*/ 12 h 20"/>
                <a:gd name="T40" fmla="*/ 20 w 77"/>
                <a:gd name="T41" fmla="*/ 17 h 20"/>
                <a:gd name="T42" fmla="*/ 5 w 77"/>
                <a:gd name="T43" fmla="*/ 20 h 20"/>
                <a:gd name="T44" fmla="*/ 5 w 77"/>
                <a:gd name="T45" fmla="*/ 20 h 20"/>
                <a:gd name="T46" fmla="*/ 22 w 77"/>
                <a:gd name="T47" fmla="*/ 18 h 20"/>
                <a:gd name="T48" fmla="*/ 37 w 77"/>
                <a:gd name="T49" fmla="*/ 11 h 20"/>
                <a:gd name="T50" fmla="*/ 40 w 77"/>
                <a:gd name="T51" fmla="*/ 10 h 20"/>
                <a:gd name="T52" fmla="*/ 42 w 77"/>
                <a:gd name="T53" fmla="*/ 11 h 20"/>
                <a:gd name="T54" fmla="*/ 56 w 77"/>
                <a:gd name="T55" fmla="*/ 14 h 20"/>
                <a:gd name="T56" fmla="*/ 62 w 77"/>
                <a:gd name="T57" fmla="*/ 14 h 20"/>
                <a:gd name="T58" fmla="*/ 71 w 77"/>
                <a:gd name="T59" fmla="*/ 12 h 20"/>
                <a:gd name="T60" fmla="*/ 72 w 77"/>
                <a:gd name="T61" fmla="*/ 12 h 20"/>
                <a:gd name="T62" fmla="*/ 73 w 77"/>
                <a:gd name="T63" fmla="*/ 11 h 20"/>
                <a:gd name="T64" fmla="*/ 73 w 77"/>
                <a:gd name="T65" fmla="*/ 11 h 20"/>
                <a:gd name="T66" fmla="*/ 73 w 77"/>
                <a:gd name="T67" fmla="*/ 11 h 20"/>
                <a:gd name="T68" fmla="*/ 76 w 77"/>
                <a:gd name="T69" fmla="*/ 9 h 20"/>
                <a:gd name="T70" fmla="*/ 76 w 77"/>
                <a:gd name="T71" fmla="*/ 9 h 20"/>
                <a:gd name="T72" fmla="*/ 57 w 77"/>
                <a:gd name="T73" fmla="*/ 13 h 20"/>
                <a:gd name="T74" fmla="*/ 52 w 77"/>
                <a:gd name="T75" fmla="*/ 12 h 20"/>
                <a:gd name="T76" fmla="*/ 65 w 77"/>
                <a:gd name="T77" fmla="*/ 3 h 20"/>
                <a:gd name="T78" fmla="*/ 67 w 77"/>
                <a:gd name="T7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7" h="20">
                  <a:moveTo>
                    <a:pt x="67" y="0"/>
                  </a:moveTo>
                  <a:cubicBezTo>
                    <a:pt x="66" y="0"/>
                    <a:pt x="63" y="2"/>
                    <a:pt x="58" y="6"/>
                  </a:cubicBezTo>
                  <a:cubicBezTo>
                    <a:pt x="54" y="9"/>
                    <a:pt x="51" y="9"/>
                    <a:pt x="49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3" y="9"/>
                    <a:pt x="51" y="6"/>
                    <a:pt x="51" y="1"/>
                  </a:cubicBezTo>
                  <a:cubicBezTo>
                    <a:pt x="50" y="3"/>
                    <a:pt x="49" y="4"/>
                    <a:pt x="46" y="6"/>
                  </a:cubicBezTo>
                  <a:cubicBezTo>
                    <a:pt x="43" y="6"/>
                    <a:pt x="43" y="7"/>
                    <a:pt x="42" y="8"/>
                  </a:cubicBezTo>
                  <a:cubicBezTo>
                    <a:pt x="42" y="8"/>
                    <a:pt x="41" y="8"/>
                    <a:pt x="41" y="8"/>
                  </a:cubicBezTo>
                  <a:cubicBezTo>
                    <a:pt x="39" y="8"/>
                    <a:pt x="34" y="6"/>
                    <a:pt x="30" y="5"/>
                  </a:cubicBezTo>
                  <a:cubicBezTo>
                    <a:pt x="33" y="9"/>
                    <a:pt x="38" y="7"/>
                    <a:pt x="38" y="8"/>
                  </a:cubicBezTo>
                  <a:cubicBezTo>
                    <a:pt x="37" y="9"/>
                    <a:pt x="37" y="10"/>
                    <a:pt x="28" y="10"/>
                  </a:cubicBezTo>
                  <a:cubicBezTo>
                    <a:pt x="27" y="10"/>
                    <a:pt x="26" y="10"/>
                    <a:pt x="25" y="10"/>
                  </a:cubicBezTo>
                  <a:cubicBezTo>
                    <a:pt x="21" y="10"/>
                    <a:pt x="19" y="10"/>
                    <a:pt x="13" y="9"/>
                  </a:cubicBezTo>
                  <a:cubicBezTo>
                    <a:pt x="17" y="11"/>
                    <a:pt x="21" y="12"/>
                    <a:pt x="23" y="12"/>
                  </a:cubicBezTo>
                  <a:cubicBezTo>
                    <a:pt x="24" y="12"/>
                    <a:pt x="25" y="12"/>
                    <a:pt x="25" y="12"/>
                  </a:cubicBezTo>
                  <a:cubicBezTo>
                    <a:pt x="26" y="12"/>
                    <a:pt x="26" y="12"/>
                    <a:pt x="27" y="12"/>
                  </a:cubicBezTo>
                  <a:cubicBezTo>
                    <a:pt x="27" y="12"/>
                    <a:pt x="28" y="12"/>
                    <a:pt x="28" y="12"/>
                  </a:cubicBezTo>
                  <a:cubicBezTo>
                    <a:pt x="30" y="13"/>
                    <a:pt x="26" y="15"/>
                    <a:pt x="20" y="17"/>
                  </a:cubicBezTo>
                  <a:cubicBezTo>
                    <a:pt x="13" y="19"/>
                    <a:pt x="0" y="19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1" y="20"/>
                    <a:pt x="16" y="19"/>
                    <a:pt x="22" y="18"/>
                  </a:cubicBezTo>
                  <a:cubicBezTo>
                    <a:pt x="29" y="16"/>
                    <a:pt x="33" y="14"/>
                    <a:pt x="37" y="11"/>
                  </a:cubicBezTo>
                  <a:cubicBezTo>
                    <a:pt x="38" y="11"/>
                    <a:pt x="39" y="10"/>
                    <a:pt x="40" y="10"/>
                  </a:cubicBezTo>
                  <a:cubicBezTo>
                    <a:pt x="41" y="10"/>
                    <a:pt x="42" y="10"/>
                    <a:pt x="42" y="11"/>
                  </a:cubicBezTo>
                  <a:cubicBezTo>
                    <a:pt x="46" y="13"/>
                    <a:pt x="50" y="14"/>
                    <a:pt x="56" y="14"/>
                  </a:cubicBezTo>
                  <a:cubicBezTo>
                    <a:pt x="58" y="14"/>
                    <a:pt x="60" y="14"/>
                    <a:pt x="62" y="14"/>
                  </a:cubicBezTo>
                  <a:cubicBezTo>
                    <a:pt x="65" y="13"/>
                    <a:pt x="68" y="13"/>
                    <a:pt x="71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5" y="10"/>
                    <a:pt x="77" y="9"/>
                    <a:pt x="76" y="9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1" y="10"/>
                    <a:pt x="63" y="13"/>
                    <a:pt x="57" y="13"/>
                  </a:cubicBezTo>
                  <a:cubicBezTo>
                    <a:pt x="55" y="13"/>
                    <a:pt x="53" y="13"/>
                    <a:pt x="52" y="12"/>
                  </a:cubicBezTo>
                  <a:cubicBezTo>
                    <a:pt x="46" y="9"/>
                    <a:pt x="54" y="13"/>
                    <a:pt x="65" y="3"/>
                  </a:cubicBezTo>
                  <a:cubicBezTo>
                    <a:pt x="66" y="1"/>
                    <a:pt x="67" y="0"/>
                    <a:pt x="67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6" name="Freeform 544">
              <a:extLst>
                <a:ext uri="{FF2B5EF4-FFF2-40B4-BE49-F238E27FC236}">
                  <a16:creationId xmlns:a16="http://schemas.microsoft.com/office/drawing/2014/main" id="{37544219-A583-464D-82E3-98477A10FC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12792" y="3938045"/>
              <a:ext cx="112019" cy="58764"/>
            </a:xfrm>
            <a:custGeom>
              <a:avLst/>
              <a:gdLst>
                <a:gd name="T0" fmla="*/ 11 w 27"/>
                <a:gd name="T1" fmla="*/ 0 h 14"/>
                <a:gd name="T2" fmla="*/ 4 w 27"/>
                <a:gd name="T3" fmla="*/ 1 h 14"/>
                <a:gd name="T4" fmla="*/ 3 w 27"/>
                <a:gd name="T5" fmla="*/ 2 h 14"/>
                <a:gd name="T6" fmla="*/ 2 w 27"/>
                <a:gd name="T7" fmla="*/ 2 h 14"/>
                <a:gd name="T8" fmla="*/ 1 w 27"/>
                <a:gd name="T9" fmla="*/ 2 h 14"/>
                <a:gd name="T10" fmla="*/ 0 w 27"/>
                <a:gd name="T11" fmla="*/ 2 h 14"/>
                <a:gd name="T12" fmla="*/ 0 w 27"/>
                <a:gd name="T13" fmla="*/ 2 h 14"/>
                <a:gd name="T14" fmla="*/ 0 w 27"/>
                <a:gd name="T15" fmla="*/ 2 h 14"/>
                <a:gd name="T16" fmla="*/ 1 w 27"/>
                <a:gd name="T17" fmla="*/ 2 h 14"/>
                <a:gd name="T18" fmla="*/ 3 w 27"/>
                <a:gd name="T19" fmla="*/ 2 h 14"/>
                <a:gd name="T20" fmla="*/ 4 w 27"/>
                <a:gd name="T21" fmla="*/ 1 h 14"/>
                <a:gd name="T22" fmla="*/ 11 w 27"/>
                <a:gd name="T23" fmla="*/ 0 h 14"/>
                <a:gd name="T24" fmla="*/ 15 w 27"/>
                <a:gd name="T25" fmla="*/ 2 h 14"/>
                <a:gd name="T26" fmla="*/ 16 w 27"/>
                <a:gd name="T27" fmla="*/ 4 h 14"/>
                <a:gd name="T28" fmla="*/ 25 w 27"/>
                <a:gd name="T29" fmla="*/ 9 h 14"/>
                <a:gd name="T30" fmla="*/ 25 w 27"/>
                <a:gd name="T31" fmla="*/ 9 h 14"/>
                <a:gd name="T32" fmla="*/ 27 w 27"/>
                <a:gd name="T33" fmla="*/ 14 h 14"/>
                <a:gd name="T34" fmla="*/ 27 w 27"/>
                <a:gd name="T35" fmla="*/ 14 h 14"/>
                <a:gd name="T36" fmla="*/ 27 w 27"/>
                <a:gd name="T37" fmla="*/ 14 h 14"/>
                <a:gd name="T38" fmla="*/ 25 w 27"/>
                <a:gd name="T39" fmla="*/ 9 h 14"/>
                <a:gd name="T40" fmla="*/ 25 w 27"/>
                <a:gd name="T41" fmla="*/ 9 h 14"/>
                <a:gd name="T42" fmla="*/ 16 w 27"/>
                <a:gd name="T43" fmla="*/ 4 h 14"/>
                <a:gd name="T44" fmla="*/ 15 w 27"/>
                <a:gd name="T45" fmla="*/ 2 h 14"/>
                <a:gd name="T46" fmla="*/ 11 w 27"/>
                <a:gd name="T4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" h="14">
                  <a:moveTo>
                    <a:pt x="11" y="0"/>
                  </a:moveTo>
                  <a:cubicBezTo>
                    <a:pt x="9" y="0"/>
                    <a:pt x="6" y="0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0"/>
                    <a:pt x="9" y="0"/>
                    <a:pt x="11" y="0"/>
                  </a:cubicBezTo>
                  <a:cubicBezTo>
                    <a:pt x="14" y="0"/>
                    <a:pt x="15" y="1"/>
                    <a:pt x="15" y="2"/>
                  </a:cubicBezTo>
                  <a:cubicBezTo>
                    <a:pt x="15" y="3"/>
                    <a:pt x="16" y="4"/>
                    <a:pt x="16" y="4"/>
                  </a:cubicBezTo>
                  <a:cubicBezTo>
                    <a:pt x="17" y="8"/>
                    <a:pt x="22" y="5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11"/>
                    <a:pt x="27" y="13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3"/>
                    <a:pt x="26" y="11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2" y="5"/>
                    <a:pt x="17" y="8"/>
                    <a:pt x="16" y="4"/>
                  </a:cubicBezTo>
                  <a:cubicBezTo>
                    <a:pt x="16" y="4"/>
                    <a:pt x="15" y="3"/>
                    <a:pt x="15" y="2"/>
                  </a:cubicBezTo>
                  <a:cubicBezTo>
                    <a:pt x="15" y="1"/>
                    <a:pt x="14" y="0"/>
                    <a:pt x="1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7" name="Freeform 545">
              <a:extLst>
                <a:ext uri="{FF2B5EF4-FFF2-40B4-BE49-F238E27FC236}">
                  <a16:creationId xmlns:a16="http://schemas.microsoft.com/office/drawing/2014/main" id="{4E8AC418-D689-475D-B7F3-1CAEC48422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83410" y="3938045"/>
              <a:ext cx="159764" cy="126710"/>
            </a:xfrm>
            <a:custGeom>
              <a:avLst/>
              <a:gdLst>
                <a:gd name="T0" fmla="*/ 17 w 38"/>
                <a:gd name="T1" fmla="*/ 25 h 30"/>
                <a:gd name="T2" fmla="*/ 14 w 38"/>
                <a:gd name="T3" fmla="*/ 27 h 30"/>
                <a:gd name="T4" fmla="*/ 14 w 38"/>
                <a:gd name="T5" fmla="*/ 27 h 30"/>
                <a:gd name="T6" fmla="*/ 17 w 38"/>
                <a:gd name="T7" fmla="*/ 25 h 30"/>
                <a:gd name="T8" fmla="*/ 29 w 38"/>
                <a:gd name="T9" fmla="*/ 13 h 30"/>
                <a:gd name="T10" fmla="*/ 28 w 38"/>
                <a:gd name="T11" fmla="*/ 13 h 30"/>
                <a:gd name="T12" fmla="*/ 29 w 38"/>
                <a:gd name="T13" fmla="*/ 13 h 30"/>
                <a:gd name="T14" fmla="*/ 29 w 38"/>
                <a:gd name="T15" fmla="*/ 13 h 30"/>
                <a:gd name="T16" fmla="*/ 29 w 38"/>
                <a:gd name="T17" fmla="*/ 13 h 30"/>
                <a:gd name="T18" fmla="*/ 29 w 38"/>
                <a:gd name="T19" fmla="*/ 13 h 30"/>
                <a:gd name="T20" fmla="*/ 11 w 38"/>
                <a:gd name="T21" fmla="*/ 5 h 30"/>
                <a:gd name="T22" fmla="*/ 10 w 38"/>
                <a:gd name="T23" fmla="*/ 6 h 30"/>
                <a:gd name="T24" fmla="*/ 11 w 38"/>
                <a:gd name="T25" fmla="*/ 5 h 30"/>
                <a:gd name="T26" fmla="*/ 18 w 38"/>
                <a:gd name="T27" fmla="*/ 0 h 30"/>
                <a:gd name="T28" fmla="*/ 11 w 38"/>
                <a:gd name="T29" fmla="*/ 1 h 30"/>
                <a:gd name="T30" fmla="*/ 10 w 38"/>
                <a:gd name="T31" fmla="*/ 2 h 30"/>
                <a:gd name="T32" fmla="*/ 8 w 38"/>
                <a:gd name="T33" fmla="*/ 2 h 30"/>
                <a:gd name="T34" fmla="*/ 7 w 38"/>
                <a:gd name="T35" fmla="*/ 2 h 30"/>
                <a:gd name="T36" fmla="*/ 7 w 38"/>
                <a:gd name="T37" fmla="*/ 2 h 30"/>
                <a:gd name="T38" fmla="*/ 0 w 38"/>
                <a:gd name="T39" fmla="*/ 11 h 30"/>
                <a:gd name="T40" fmla="*/ 10 w 38"/>
                <a:gd name="T41" fmla="*/ 4 h 30"/>
                <a:gd name="T42" fmla="*/ 11 w 38"/>
                <a:gd name="T43" fmla="*/ 5 h 30"/>
                <a:gd name="T44" fmla="*/ 11 w 38"/>
                <a:gd name="T45" fmla="*/ 5 h 30"/>
                <a:gd name="T46" fmla="*/ 11 w 38"/>
                <a:gd name="T47" fmla="*/ 5 h 30"/>
                <a:gd name="T48" fmla="*/ 14 w 38"/>
                <a:gd name="T49" fmla="*/ 5 h 30"/>
                <a:gd name="T50" fmla="*/ 2 w 38"/>
                <a:gd name="T51" fmla="*/ 16 h 30"/>
                <a:gd name="T52" fmla="*/ 4 w 38"/>
                <a:gd name="T53" fmla="*/ 11 h 30"/>
                <a:gd name="T54" fmla="*/ 2 w 38"/>
                <a:gd name="T55" fmla="*/ 16 h 30"/>
                <a:gd name="T56" fmla="*/ 14 w 38"/>
                <a:gd name="T57" fmla="*/ 5 h 30"/>
                <a:gd name="T58" fmla="*/ 18 w 38"/>
                <a:gd name="T59" fmla="*/ 3 h 30"/>
                <a:gd name="T60" fmla="*/ 22 w 38"/>
                <a:gd name="T61" fmla="*/ 7 h 30"/>
                <a:gd name="T62" fmla="*/ 16 w 38"/>
                <a:gd name="T63" fmla="*/ 16 h 30"/>
                <a:gd name="T64" fmla="*/ 25 w 38"/>
                <a:gd name="T65" fmla="*/ 10 h 30"/>
                <a:gd name="T66" fmla="*/ 26 w 38"/>
                <a:gd name="T67" fmla="*/ 10 h 30"/>
                <a:gd name="T68" fmla="*/ 26 w 38"/>
                <a:gd name="T69" fmla="*/ 11 h 30"/>
                <a:gd name="T70" fmla="*/ 26 w 38"/>
                <a:gd name="T71" fmla="*/ 10 h 30"/>
                <a:gd name="T72" fmla="*/ 29 w 38"/>
                <a:gd name="T73" fmla="*/ 13 h 30"/>
                <a:gd name="T74" fmla="*/ 29 w 38"/>
                <a:gd name="T75" fmla="*/ 13 h 30"/>
                <a:gd name="T76" fmla="*/ 29 w 38"/>
                <a:gd name="T77" fmla="*/ 13 h 30"/>
                <a:gd name="T78" fmla="*/ 29 w 38"/>
                <a:gd name="T79" fmla="*/ 13 h 30"/>
                <a:gd name="T80" fmla="*/ 30 w 38"/>
                <a:gd name="T81" fmla="*/ 15 h 30"/>
                <a:gd name="T82" fmla="*/ 29 w 38"/>
                <a:gd name="T83" fmla="*/ 13 h 30"/>
                <a:gd name="T84" fmla="*/ 32 w 38"/>
                <a:gd name="T85" fmla="*/ 14 h 30"/>
                <a:gd name="T86" fmla="*/ 32 w 38"/>
                <a:gd name="T87" fmla="*/ 14 h 30"/>
                <a:gd name="T88" fmla="*/ 32 w 38"/>
                <a:gd name="T89" fmla="*/ 14 h 30"/>
                <a:gd name="T90" fmla="*/ 33 w 38"/>
                <a:gd name="T91" fmla="*/ 15 h 30"/>
                <a:gd name="T92" fmla="*/ 33 w 38"/>
                <a:gd name="T93" fmla="*/ 15 h 30"/>
                <a:gd name="T94" fmla="*/ 33 w 38"/>
                <a:gd name="T95" fmla="*/ 15 h 30"/>
                <a:gd name="T96" fmla="*/ 34 w 38"/>
                <a:gd name="T97" fmla="*/ 30 h 30"/>
                <a:gd name="T98" fmla="*/ 34 w 38"/>
                <a:gd name="T99" fmla="*/ 14 h 30"/>
                <a:gd name="T100" fmla="*/ 34 w 38"/>
                <a:gd name="T101" fmla="*/ 14 h 30"/>
                <a:gd name="T102" fmla="*/ 32 w 38"/>
                <a:gd name="T103" fmla="*/ 9 h 30"/>
                <a:gd name="T104" fmla="*/ 32 w 38"/>
                <a:gd name="T105" fmla="*/ 9 h 30"/>
                <a:gd name="T106" fmla="*/ 23 w 38"/>
                <a:gd name="T107" fmla="*/ 4 h 30"/>
                <a:gd name="T108" fmla="*/ 22 w 38"/>
                <a:gd name="T109" fmla="*/ 2 h 30"/>
                <a:gd name="T110" fmla="*/ 18 w 38"/>
                <a:gd name="T1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8" h="30">
                  <a:moveTo>
                    <a:pt x="17" y="25"/>
                  </a:moveTo>
                  <a:cubicBezTo>
                    <a:pt x="16" y="26"/>
                    <a:pt x="15" y="26"/>
                    <a:pt x="14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5" y="27"/>
                    <a:pt x="16" y="26"/>
                    <a:pt x="17" y="25"/>
                  </a:cubicBezTo>
                  <a:moveTo>
                    <a:pt x="29" y="13"/>
                  </a:move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moveTo>
                    <a:pt x="11" y="5"/>
                  </a:moveTo>
                  <a:cubicBezTo>
                    <a:pt x="11" y="5"/>
                    <a:pt x="10" y="5"/>
                    <a:pt x="10" y="6"/>
                  </a:cubicBezTo>
                  <a:cubicBezTo>
                    <a:pt x="10" y="5"/>
                    <a:pt x="11" y="5"/>
                    <a:pt x="11" y="5"/>
                  </a:cubicBezTo>
                  <a:moveTo>
                    <a:pt x="18" y="0"/>
                  </a:moveTo>
                  <a:cubicBezTo>
                    <a:pt x="16" y="0"/>
                    <a:pt x="13" y="0"/>
                    <a:pt x="11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3" y="5"/>
                    <a:pt x="0" y="9"/>
                    <a:pt x="0" y="11"/>
                  </a:cubicBezTo>
                  <a:cubicBezTo>
                    <a:pt x="1" y="8"/>
                    <a:pt x="8" y="4"/>
                    <a:pt x="10" y="4"/>
                  </a:cubicBezTo>
                  <a:cubicBezTo>
                    <a:pt x="10" y="4"/>
                    <a:pt x="11" y="4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7" y="9"/>
                    <a:pt x="4" y="13"/>
                    <a:pt x="2" y="16"/>
                  </a:cubicBezTo>
                  <a:cubicBezTo>
                    <a:pt x="2" y="14"/>
                    <a:pt x="3" y="12"/>
                    <a:pt x="4" y="11"/>
                  </a:cubicBezTo>
                  <a:cubicBezTo>
                    <a:pt x="2" y="13"/>
                    <a:pt x="0" y="15"/>
                    <a:pt x="2" y="16"/>
                  </a:cubicBezTo>
                  <a:cubicBezTo>
                    <a:pt x="4" y="13"/>
                    <a:pt x="7" y="9"/>
                    <a:pt x="14" y="5"/>
                  </a:cubicBezTo>
                  <a:cubicBezTo>
                    <a:pt x="16" y="4"/>
                    <a:pt x="17" y="3"/>
                    <a:pt x="18" y="3"/>
                  </a:cubicBezTo>
                  <a:cubicBezTo>
                    <a:pt x="20" y="3"/>
                    <a:pt x="21" y="5"/>
                    <a:pt x="22" y="7"/>
                  </a:cubicBezTo>
                  <a:cubicBezTo>
                    <a:pt x="23" y="10"/>
                    <a:pt x="18" y="14"/>
                    <a:pt x="16" y="16"/>
                  </a:cubicBezTo>
                  <a:cubicBezTo>
                    <a:pt x="19" y="16"/>
                    <a:pt x="23" y="10"/>
                    <a:pt x="25" y="10"/>
                  </a:cubicBezTo>
                  <a:cubicBezTo>
                    <a:pt x="25" y="10"/>
                    <a:pt x="25" y="10"/>
                    <a:pt x="26" y="10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0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30" y="14"/>
                    <a:pt x="30" y="15"/>
                  </a:cubicBezTo>
                  <a:cubicBezTo>
                    <a:pt x="30" y="14"/>
                    <a:pt x="29" y="13"/>
                    <a:pt x="29" y="13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5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5" y="19"/>
                    <a:pt x="35" y="26"/>
                    <a:pt x="34" y="30"/>
                  </a:cubicBezTo>
                  <a:cubicBezTo>
                    <a:pt x="38" y="24"/>
                    <a:pt x="34" y="14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13"/>
                    <a:pt x="33" y="11"/>
                    <a:pt x="32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29" y="5"/>
                    <a:pt x="24" y="8"/>
                    <a:pt x="23" y="4"/>
                  </a:cubicBezTo>
                  <a:cubicBezTo>
                    <a:pt x="23" y="4"/>
                    <a:pt x="22" y="3"/>
                    <a:pt x="22" y="2"/>
                  </a:cubicBezTo>
                  <a:cubicBezTo>
                    <a:pt x="22" y="1"/>
                    <a:pt x="21" y="0"/>
                    <a:pt x="1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8" name="Freeform 546">
              <a:extLst>
                <a:ext uri="{FF2B5EF4-FFF2-40B4-BE49-F238E27FC236}">
                  <a16:creationId xmlns:a16="http://schemas.microsoft.com/office/drawing/2014/main" id="{B1A36E8C-5948-4935-B6A5-1D044348C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8790" y="3921518"/>
              <a:ext cx="209346" cy="143237"/>
            </a:xfrm>
            <a:custGeom>
              <a:avLst/>
              <a:gdLst>
                <a:gd name="T0" fmla="*/ 24 w 50"/>
                <a:gd name="T1" fmla="*/ 0 h 34"/>
                <a:gd name="T2" fmla="*/ 21 w 50"/>
                <a:gd name="T3" fmla="*/ 2 h 34"/>
                <a:gd name="T4" fmla="*/ 18 w 50"/>
                <a:gd name="T5" fmla="*/ 5 h 34"/>
                <a:gd name="T6" fmla="*/ 18 w 50"/>
                <a:gd name="T7" fmla="*/ 5 h 34"/>
                <a:gd name="T8" fmla="*/ 14 w 50"/>
                <a:gd name="T9" fmla="*/ 3 h 34"/>
                <a:gd name="T10" fmla="*/ 12 w 50"/>
                <a:gd name="T11" fmla="*/ 3 h 34"/>
                <a:gd name="T12" fmla="*/ 9 w 50"/>
                <a:gd name="T13" fmla="*/ 4 h 34"/>
                <a:gd name="T14" fmla="*/ 3 w 50"/>
                <a:gd name="T15" fmla="*/ 14 h 34"/>
                <a:gd name="T16" fmla="*/ 3 w 50"/>
                <a:gd name="T17" fmla="*/ 14 h 34"/>
                <a:gd name="T18" fmla="*/ 3 w 50"/>
                <a:gd name="T19" fmla="*/ 14 h 34"/>
                <a:gd name="T20" fmla="*/ 3 w 50"/>
                <a:gd name="T21" fmla="*/ 14 h 34"/>
                <a:gd name="T22" fmla="*/ 4 w 50"/>
                <a:gd name="T23" fmla="*/ 31 h 34"/>
                <a:gd name="T24" fmla="*/ 12 w 50"/>
                <a:gd name="T25" fmla="*/ 9 h 34"/>
                <a:gd name="T26" fmla="*/ 13 w 50"/>
                <a:gd name="T27" fmla="*/ 9 h 34"/>
                <a:gd name="T28" fmla="*/ 15 w 50"/>
                <a:gd name="T29" fmla="*/ 34 h 34"/>
                <a:gd name="T30" fmla="*/ 15 w 50"/>
                <a:gd name="T31" fmla="*/ 9 h 34"/>
                <a:gd name="T32" fmla="*/ 15 w 50"/>
                <a:gd name="T33" fmla="*/ 9 h 34"/>
                <a:gd name="T34" fmla="*/ 22 w 50"/>
                <a:gd name="T35" fmla="*/ 24 h 34"/>
                <a:gd name="T36" fmla="*/ 19 w 50"/>
                <a:gd name="T37" fmla="*/ 9 h 34"/>
                <a:gd name="T38" fmla="*/ 26 w 50"/>
                <a:gd name="T39" fmla="*/ 23 h 34"/>
                <a:gd name="T40" fmla="*/ 23 w 50"/>
                <a:gd name="T41" fmla="*/ 8 h 34"/>
                <a:gd name="T42" fmla="*/ 24 w 50"/>
                <a:gd name="T43" fmla="*/ 8 h 34"/>
                <a:gd name="T44" fmla="*/ 32 w 50"/>
                <a:gd name="T45" fmla="*/ 27 h 34"/>
                <a:gd name="T46" fmla="*/ 27 w 50"/>
                <a:gd name="T47" fmla="*/ 6 h 34"/>
                <a:gd name="T48" fmla="*/ 27 w 50"/>
                <a:gd name="T49" fmla="*/ 6 h 34"/>
                <a:gd name="T50" fmla="*/ 40 w 50"/>
                <a:gd name="T51" fmla="*/ 25 h 34"/>
                <a:gd name="T52" fmla="*/ 29 w 50"/>
                <a:gd name="T53" fmla="*/ 3 h 34"/>
                <a:gd name="T54" fmla="*/ 32 w 50"/>
                <a:gd name="T55" fmla="*/ 5 h 34"/>
                <a:gd name="T56" fmla="*/ 50 w 50"/>
                <a:gd name="T57" fmla="*/ 21 h 34"/>
                <a:gd name="T58" fmla="*/ 40 w 50"/>
                <a:gd name="T59" fmla="*/ 8 h 34"/>
                <a:gd name="T60" fmla="*/ 40 w 50"/>
                <a:gd name="T61" fmla="*/ 8 h 34"/>
                <a:gd name="T62" fmla="*/ 40 w 50"/>
                <a:gd name="T63" fmla="*/ 8 h 34"/>
                <a:gd name="T64" fmla="*/ 25 w 50"/>
                <a:gd name="T65" fmla="*/ 0 h 34"/>
                <a:gd name="T66" fmla="*/ 24 w 50"/>
                <a:gd name="T6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0" h="34">
                  <a:moveTo>
                    <a:pt x="24" y="0"/>
                  </a:moveTo>
                  <a:cubicBezTo>
                    <a:pt x="23" y="0"/>
                    <a:pt x="21" y="1"/>
                    <a:pt x="21" y="2"/>
                  </a:cubicBezTo>
                  <a:cubicBezTo>
                    <a:pt x="20" y="3"/>
                    <a:pt x="19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6" y="5"/>
                    <a:pt x="15" y="4"/>
                    <a:pt x="14" y="3"/>
                  </a:cubicBezTo>
                  <a:cubicBezTo>
                    <a:pt x="13" y="3"/>
                    <a:pt x="13" y="3"/>
                    <a:pt x="12" y="3"/>
                  </a:cubicBezTo>
                  <a:cubicBezTo>
                    <a:pt x="11" y="3"/>
                    <a:pt x="10" y="3"/>
                    <a:pt x="9" y="4"/>
                  </a:cubicBezTo>
                  <a:cubicBezTo>
                    <a:pt x="7" y="6"/>
                    <a:pt x="5" y="10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25"/>
                    <a:pt x="2" y="27"/>
                    <a:pt x="4" y="31"/>
                  </a:cubicBezTo>
                  <a:cubicBezTo>
                    <a:pt x="1" y="17"/>
                    <a:pt x="9" y="9"/>
                    <a:pt x="12" y="9"/>
                  </a:cubicBezTo>
                  <a:cubicBezTo>
                    <a:pt x="12" y="9"/>
                    <a:pt x="12" y="9"/>
                    <a:pt x="13" y="9"/>
                  </a:cubicBezTo>
                  <a:cubicBezTo>
                    <a:pt x="9" y="13"/>
                    <a:pt x="7" y="26"/>
                    <a:pt x="15" y="34"/>
                  </a:cubicBezTo>
                  <a:cubicBezTo>
                    <a:pt x="11" y="29"/>
                    <a:pt x="12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9" y="10"/>
                    <a:pt x="19" y="18"/>
                    <a:pt x="22" y="24"/>
                  </a:cubicBezTo>
                  <a:cubicBezTo>
                    <a:pt x="22" y="19"/>
                    <a:pt x="19" y="11"/>
                    <a:pt x="19" y="9"/>
                  </a:cubicBezTo>
                  <a:cubicBezTo>
                    <a:pt x="22" y="9"/>
                    <a:pt x="25" y="20"/>
                    <a:pt x="26" y="23"/>
                  </a:cubicBezTo>
                  <a:cubicBezTo>
                    <a:pt x="27" y="16"/>
                    <a:pt x="21" y="8"/>
                    <a:pt x="23" y="8"/>
                  </a:cubicBezTo>
                  <a:cubicBezTo>
                    <a:pt x="23" y="8"/>
                    <a:pt x="24" y="8"/>
                    <a:pt x="24" y="8"/>
                  </a:cubicBezTo>
                  <a:cubicBezTo>
                    <a:pt x="26" y="9"/>
                    <a:pt x="32" y="22"/>
                    <a:pt x="32" y="27"/>
                  </a:cubicBezTo>
                  <a:cubicBezTo>
                    <a:pt x="36" y="21"/>
                    <a:pt x="25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30" y="7"/>
                    <a:pt x="40" y="18"/>
                    <a:pt x="40" y="25"/>
                  </a:cubicBezTo>
                  <a:cubicBezTo>
                    <a:pt x="43" y="14"/>
                    <a:pt x="28" y="3"/>
                    <a:pt x="29" y="3"/>
                  </a:cubicBezTo>
                  <a:cubicBezTo>
                    <a:pt x="29" y="3"/>
                    <a:pt x="30" y="4"/>
                    <a:pt x="32" y="5"/>
                  </a:cubicBezTo>
                  <a:cubicBezTo>
                    <a:pt x="42" y="9"/>
                    <a:pt x="44" y="15"/>
                    <a:pt x="50" y="21"/>
                  </a:cubicBezTo>
                  <a:cubicBezTo>
                    <a:pt x="48" y="15"/>
                    <a:pt x="41" y="9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4" y="3"/>
                    <a:pt x="29" y="1"/>
                    <a:pt x="25" y="0"/>
                  </a:cubicBezTo>
                  <a:cubicBezTo>
                    <a:pt x="25" y="0"/>
                    <a:pt x="24" y="0"/>
                    <a:pt x="24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9" name="Freeform 547">
              <a:extLst>
                <a:ext uri="{FF2B5EF4-FFF2-40B4-BE49-F238E27FC236}">
                  <a16:creationId xmlns:a16="http://schemas.microsoft.com/office/drawing/2014/main" id="{BC7AC685-1986-4D2C-8071-75B0D5257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2080" y="4044555"/>
              <a:ext cx="101000" cy="146910"/>
            </a:xfrm>
            <a:custGeom>
              <a:avLst/>
              <a:gdLst>
                <a:gd name="T0" fmla="*/ 7 w 24"/>
                <a:gd name="T1" fmla="*/ 0 h 35"/>
                <a:gd name="T2" fmla="*/ 6 w 24"/>
                <a:gd name="T3" fmla="*/ 1 h 35"/>
                <a:gd name="T4" fmla="*/ 2 w 24"/>
                <a:gd name="T5" fmla="*/ 4 h 35"/>
                <a:gd name="T6" fmla="*/ 0 w 24"/>
                <a:gd name="T7" fmla="*/ 14 h 35"/>
                <a:gd name="T8" fmla="*/ 4 w 24"/>
                <a:gd name="T9" fmla="*/ 32 h 35"/>
                <a:gd name="T10" fmla="*/ 5 w 24"/>
                <a:gd name="T11" fmla="*/ 35 h 35"/>
                <a:gd name="T12" fmla="*/ 2 w 24"/>
                <a:gd name="T13" fmla="*/ 12 h 35"/>
                <a:gd name="T14" fmla="*/ 4 w 24"/>
                <a:gd name="T15" fmla="*/ 16 h 35"/>
                <a:gd name="T16" fmla="*/ 12 w 24"/>
                <a:gd name="T17" fmla="*/ 32 h 35"/>
                <a:gd name="T18" fmla="*/ 11 w 24"/>
                <a:gd name="T19" fmla="*/ 30 h 35"/>
                <a:gd name="T20" fmla="*/ 5 w 24"/>
                <a:gd name="T21" fmla="*/ 6 h 35"/>
                <a:gd name="T22" fmla="*/ 5 w 24"/>
                <a:gd name="T23" fmla="*/ 6 h 35"/>
                <a:gd name="T24" fmla="*/ 8 w 24"/>
                <a:gd name="T25" fmla="*/ 13 h 35"/>
                <a:gd name="T26" fmla="*/ 12 w 24"/>
                <a:gd name="T27" fmla="*/ 20 h 35"/>
                <a:gd name="T28" fmla="*/ 12 w 24"/>
                <a:gd name="T29" fmla="*/ 20 h 35"/>
                <a:gd name="T30" fmla="*/ 7 w 24"/>
                <a:gd name="T31" fmla="*/ 5 h 35"/>
                <a:gd name="T32" fmla="*/ 7 w 24"/>
                <a:gd name="T33" fmla="*/ 5 h 35"/>
                <a:gd name="T34" fmla="*/ 20 w 24"/>
                <a:gd name="T35" fmla="*/ 25 h 35"/>
                <a:gd name="T36" fmla="*/ 20 w 24"/>
                <a:gd name="T37" fmla="*/ 25 h 35"/>
                <a:gd name="T38" fmla="*/ 9 w 24"/>
                <a:gd name="T39" fmla="*/ 4 h 35"/>
                <a:gd name="T40" fmla="*/ 10 w 24"/>
                <a:gd name="T41" fmla="*/ 4 h 35"/>
                <a:gd name="T42" fmla="*/ 22 w 24"/>
                <a:gd name="T43" fmla="*/ 19 h 35"/>
                <a:gd name="T44" fmla="*/ 22 w 24"/>
                <a:gd name="T45" fmla="*/ 19 h 35"/>
                <a:gd name="T46" fmla="*/ 19 w 24"/>
                <a:gd name="T47" fmla="*/ 12 h 35"/>
                <a:gd name="T48" fmla="*/ 19 w 24"/>
                <a:gd name="T49" fmla="*/ 12 h 35"/>
                <a:gd name="T50" fmla="*/ 18 w 24"/>
                <a:gd name="T51" fmla="*/ 11 h 35"/>
                <a:gd name="T52" fmla="*/ 18 w 24"/>
                <a:gd name="T53" fmla="*/ 11 h 35"/>
                <a:gd name="T54" fmla="*/ 18 w 24"/>
                <a:gd name="T55" fmla="*/ 11 h 35"/>
                <a:gd name="T56" fmla="*/ 17 w 24"/>
                <a:gd name="T57" fmla="*/ 10 h 35"/>
                <a:gd name="T58" fmla="*/ 7 w 24"/>
                <a:gd name="T5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" h="35">
                  <a:moveTo>
                    <a:pt x="7" y="0"/>
                  </a:moveTo>
                  <a:cubicBezTo>
                    <a:pt x="7" y="0"/>
                    <a:pt x="6" y="0"/>
                    <a:pt x="6" y="1"/>
                  </a:cubicBezTo>
                  <a:cubicBezTo>
                    <a:pt x="5" y="3"/>
                    <a:pt x="4" y="0"/>
                    <a:pt x="2" y="4"/>
                  </a:cubicBezTo>
                  <a:cubicBezTo>
                    <a:pt x="1" y="5"/>
                    <a:pt x="0" y="9"/>
                    <a:pt x="0" y="14"/>
                  </a:cubicBezTo>
                  <a:cubicBezTo>
                    <a:pt x="0" y="19"/>
                    <a:pt x="1" y="26"/>
                    <a:pt x="4" y="32"/>
                  </a:cubicBezTo>
                  <a:cubicBezTo>
                    <a:pt x="4" y="33"/>
                    <a:pt x="5" y="34"/>
                    <a:pt x="5" y="35"/>
                  </a:cubicBezTo>
                  <a:cubicBezTo>
                    <a:pt x="2" y="29"/>
                    <a:pt x="1" y="12"/>
                    <a:pt x="2" y="12"/>
                  </a:cubicBezTo>
                  <a:cubicBezTo>
                    <a:pt x="2" y="12"/>
                    <a:pt x="3" y="13"/>
                    <a:pt x="4" y="16"/>
                  </a:cubicBezTo>
                  <a:cubicBezTo>
                    <a:pt x="6" y="25"/>
                    <a:pt x="11" y="32"/>
                    <a:pt x="12" y="32"/>
                  </a:cubicBezTo>
                  <a:cubicBezTo>
                    <a:pt x="12" y="32"/>
                    <a:pt x="12" y="31"/>
                    <a:pt x="11" y="30"/>
                  </a:cubicBezTo>
                  <a:cubicBezTo>
                    <a:pt x="8" y="25"/>
                    <a:pt x="3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7" y="10"/>
                    <a:pt x="8" y="13"/>
                  </a:cubicBezTo>
                  <a:cubicBezTo>
                    <a:pt x="9" y="17"/>
                    <a:pt x="11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3" y="17"/>
                    <a:pt x="5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10" y="7"/>
                    <a:pt x="19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2"/>
                    <a:pt x="7" y="4"/>
                    <a:pt x="9" y="4"/>
                  </a:cubicBezTo>
                  <a:cubicBezTo>
                    <a:pt x="9" y="4"/>
                    <a:pt x="10" y="4"/>
                    <a:pt x="10" y="4"/>
                  </a:cubicBezTo>
                  <a:cubicBezTo>
                    <a:pt x="13" y="5"/>
                    <a:pt x="20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4" y="18"/>
                    <a:pt x="20" y="14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0"/>
                    <a:pt x="17" y="10"/>
                    <a:pt x="17" y="10"/>
                  </a:cubicBezTo>
                  <a:cubicBezTo>
                    <a:pt x="11" y="2"/>
                    <a:pt x="9" y="0"/>
                    <a:pt x="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0" name="Freeform 548">
              <a:extLst>
                <a:ext uri="{FF2B5EF4-FFF2-40B4-BE49-F238E27FC236}">
                  <a16:creationId xmlns:a16="http://schemas.microsoft.com/office/drawing/2014/main" id="{3A99BAE8-D51A-4AC9-8D99-A6D78544D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6554" y="4320010"/>
              <a:ext cx="143237" cy="55091"/>
            </a:xfrm>
            <a:custGeom>
              <a:avLst/>
              <a:gdLst>
                <a:gd name="T0" fmla="*/ 4 w 34"/>
                <a:gd name="T1" fmla="*/ 0 h 13"/>
                <a:gd name="T2" fmla="*/ 0 w 34"/>
                <a:gd name="T3" fmla="*/ 1 h 13"/>
                <a:gd name="T4" fmla="*/ 9 w 34"/>
                <a:gd name="T5" fmla="*/ 9 h 13"/>
                <a:gd name="T6" fmla="*/ 20 w 34"/>
                <a:gd name="T7" fmla="*/ 13 h 13"/>
                <a:gd name="T8" fmla="*/ 21 w 34"/>
                <a:gd name="T9" fmla="*/ 13 h 13"/>
                <a:gd name="T10" fmla="*/ 32 w 34"/>
                <a:gd name="T11" fmla="*/ 11 h 13"/>
                <a:gd name="T12" fmla="*/ 33 w 34"/>
                <a:gd name="T13" fmla="*/ 10 h 13"/>
                <a:gd name="T14" fmla="*/ 30 w 34"/>
                <a:gd name="T15" fmla="*/ 10 h 13"/>
                <a:gd name="T16" fmla="*/ 23 w 34"/>
                <a:gd name="T17" fmla="*/ 11 h 13"/>
                <a:gd name="T18" fmla="*/ 10 w 34"/>
                <a:gd name="T19" fmla="*/ 8 h 13"/>
                <a:gd name="T20" fmla="*/ 9 w 34"/>
                <a:gd name="T21" fmla="*/ 6 h 13"/>
                <a:gd name="T22" fmla="*/ 24 w 34"/>
                <a:gd name="T23" fmla="*/ 8 h 13"/>
                <a:gd name="T24" fmla="*/ 24 w 34"/>
                <a:gd name="T25" fmla="*/ 8 h 13"/>
                <a:gd name="T26" fmla="*/ 21 w 34"/>
                <a:gd name="T27" fmla="*/ 6 h 13"/>
                <a:gd name="T28" fmla="*/ 8 w 34"/>
                <a:gd name="T29" fmla="*/ 3 h 13"/>
                <a:gd name="T30" fmla="*/ 9 w 34"/>
                <a:gd name="T31" fmla="*/ 3 h 13"/>
                <a:gd name="T32" fmla="*/ 15 w 34"/>
                <a:gd name="T33" fmla="*/ 3 h 13"/>
                <a:gd name="T34" fmla="*/ 23 w 34"/>
                <a:gd name="T35" fmla="*/ 4 h 13"/>
                <a:gd name="T36" fmla="*/ 28 w 34"/>
                <a:gd name="T37" fmla="*/ 3 h 13"/>
                <a:gd name="T38" fmla="*/ 27 w 34"/>
                <a:gd name="T39" fmla="*/ 1 h 13"/>
                <a:gd name="T40" fmla="*/ 27 w 34"/>
                <a:gd name="T41" fmla="*/ 1 h 13"/>
                <a:gd name="T42" fmla="*/ 27 w 34"/>
                <a:gd name="T43" fmla="*/ 1 h 13"/>
                <a:gd name="T44" fmla="*/ 27 w 34"/>
                <a:gd name="T45" fmla="*/ 1 h 13"/>
                <a:gd name="T46" fmla="*/ 23 w 34"/>
                <a:gd name="T47" fmla="*/ 1 h 13"/>
                <a:gd name="T48" fmla="*/ 22 w 34"/>
                <a:gd name="T49" fmla="*/ 1 h 13"/>
                <a:gd name="T50" fmla="*/ 22 w 34"/>
                <a:gd name="T51" fmla="*/ 1 h 13"/>
                <a:gd name="T52" fmla="*/ 22 w 34"/>
                <a:gd name="T53" fmla="*/ 1 h 13"/>
                <a:gd name="T54" fmla="*/ 15 w 34"/>
                <a:gd name="T55" fmla="*/ 0 h 13"/>
                <a:gd name="T56" fmla="*/ 12 w 34"/>
                <a:gd name="T57" fmla="*/ 0 h 13"/>
                <a:gd name="T58" fmla="*/ 11 w 34"/>
                <a:gd name="T59" fmla="*/ 0 h 13"/>
                <a:gd name="T60" fmla="*/ 4 w 34"/>
                <a:gd name="T6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4" h="13">
                  <a:moveTo>
                    <a:pt x="4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2" y="5"/>
                    <a:pt x="9" y="9"/>
                  </a:cubicBezTo>
                  <a:cubicBezTo>
                    <a:pt x="11" y="11"/>
                    <a:pt x="15" y="12"/>
                    <a:pt x="20" y="13"/>
                  </a:cubicBezTo>
                  <a:cubicBezTo>
                    <a:pt x="20" y="13"/>
                    <a:pt x="20" y="13"/>
                    <a:pt x="21" y="13"/>
                  </a:cubicBezTo>
                  <a:cubicBezTo>
                    <a:pt x="24" y="13"/>
                    <a:pt x="30" y="13"/>
                    <a:pt x="32" y="11"/>
                  </a:cubicBezTo>
                  <a:cubicBezTo>
                    <a:pt x="33" y="10"/>
                    <a:pt x="34" y="10"/>
                    <a:pt x="33" y="10"/>
                  </a:cubicBezTo>
                  <a:cubicBezTo>
                    <a:pt x="32" y="10"/>
                    <a:pt x="31" y="10"/>
                    <a:pt x="30" y="10"/>
                  </a:cubicBezTo>
                  <a:cubicBezTo>
                    <a:pt x="28" y="11"/>
                    <a:pt x="25" y="11"/>
                    <a:pt x="23" y="11"/>
                  </a:cubicBezTo>
                  <a:cubicBezTo>
                    <a:pt x="19" y="11"/>
                    <a:pt x="14" y="10"/>
                    <a:pt x="10" y="8"/>
                  </a:cubicBezTo>
                  <a:cubicBezTo>
                    <a:pt x="8" y="6"/>
                    <a:pt x="8" y="6"/>
                    <a:pt x="9" y="6"/>
                  </a:cubicBezTo>
                  <a:cubicBezTo>
                    <a:pt x="11" y="6"/>
                    <a:pt x="19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31" y="8"/>
                    <a:pt x="25" y="6"/>
                    <a:pt x="21" y="6"/>
                  </a:cubicBezTo>
                  <a:cubicBezTo>
                    <a:pt x="16" y="5"/>
                    <a:pt x="10" y="4"/>
                    <a:pt x="8" y="3"/>
                  </a:cubicBezTo>
                  <a:cubicBezTo>
                    <a:pt x="8" y="3"/>
                    <a:pt x="8" y="3"/>
                    <a:pt x="9" y="3"/>
                  </a:cubicBezTo>
                  <a:cubicBezTo>
                    <a:pt x="10" y="3"/>
                    <a:pt x="12" y="3"/>
                    <a:pt x="15" y="3"/>
                  </a:cubicBezTo>
                  <a:cubicBezTo>
                    <a:pt x="17" y="3"/>
                    <a:pt x="20" y="4"/>
                    <a:pt x="23" y="4"/>
                  </a:cubicBezTo>
                  <a:cubicBezTo>
                    <a:pt x="25" y="4"/>
                    <a:pt x="27" y="3"/>
                    <a:pt x="28" y="3"/>
                  </a:cubicBezTo>
                  <a:cubicBezTo>
                    <a:pt x="34" y="2"/>
                    <a:pt x="32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6" y="1"/>
                    <a:pt x="24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19" y="1"/>
                    <a:pt x="17" y="0"/>
                    <a:pt x="15" y="0"/>
                  </a:cubicBezTo>
                  <a:cubicBezTo>
                    <a:pt x="14" y="0"/>
                    <a:pt x="13" y="0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9" y="0"/>
                    <a:pt x="6" y="0"/>
                    <a:pt x="4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1" name="Freeform 549">
              <a:extLst>
                <a:ext uri="{FF2B5EF4-FFF2-40B4-BE49-F238E27FC236}">
                  <a16:creationId xmlns:a16="http://schemas.microsoft.com/office/drawing/2014/main" id="{A639F5AF-C160-4A34-9789-C93999958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55028" y="4209828"/>
              <a:ext cx="104673" cy="91819"/>
            </a:xfrm>
            <a:custGeom>
              <a:avLst/>
              <a:gdLst>
                <a:gd name="T0" fmla="*/ 24 w 25"/>
                <a:gd name="T1" fmla="*/ 0 h 22"/>
                <a:gd name="T2" fmla="*/ 5 w 25"/>
                <a:gd name="T3" fmla="*/ 9 h 22"/>
                <a:gd name="T4" fmla="*/ 4 w 25"/>
                <a:gd name="T5" fmla="*/ 10 h 22"/>
                <a:gd name="T6" fmla="*/ 18 w 25"/>
                <a:gd name="T7" fmla="*/ 4 h 22"/>
                <a:gd name="T8" fmla="*/ 18 w 25"/>
                <a:gd name="T9" fmla="*/ 5 h 22"/>
                <a:gd name="T10" fmla="*/ 6 w 25"/>
                <a:gd name="T11" fmla="*/ 14 h 22"/>
                <a:gd name="T12" fmla="*/ 6 w 25"/>
                <a:gd name="T13" fmla="*/ 14 h 22"/>
                <a:gd name="T14" fmla="*/ 19 w 25"/>
                <a:gd name="T15" fmla="*/ 6 h 22"/>
                <a:gd name="T16" fmla="*/ 18 w 25"/>
                <a:gd name="T17" fmla="*/ 8 h 22"/>
                <a:gd name="T18" fmla="*/ 2 w 25"/>
                <a:gd name="T19" fmla="*/ 22 h 22"/>
                <a:gd name="T20" fmla="*/ 3 w 25"/>
                <a:gd name="T21" fmla="*/ 22 h 22"/>
                <a:gd name="T22" fmla="*/ 4 w 25"/>
                <a:gd name="T23" fmla="*/ 22 h 22"/>
                <a:gd name="T24" fmla="*/ 22 w 25"/>
                <a:gd name="T25" fmla="*/ 7 h 22"/>
                <a:gd name="T26" fmla="*/ 25 w 25"/>
                <a:gd name="T27" fmla="*/ 1 h 22"/>
                <a:gd name="T28" fmla="*/ 24 w 25"/>
                <a:gd name="T2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" h="22">
                  <a:moveTo>
                    <a:pt x="24" y="0"/>
                  </a:moveTo>
                  <a:cubicBezTo>
                    <a:pt x="22" y="0"/>
                    <a:pt x="16" y="2"/>
                    <a:pt x="5" y="9"/>
                  </a:cubicBezTo>
                  <a:cubicBezTo>
                    <a:pt x="5" y="9"/>
                    <a:pt x="4" y="9"/>
                    <a:pt x="4" y="10"/>
                  </a:cubicBezTo>
                  <a:cubicBezTo>
                    <a:pt x="8" y="9"/>
                    <a:pt x="16" y="4"/>
                    <a:pt x="18" y="4"/>
                  </a:cubicBezTo>
                  <a:cubicBezTo>
                    <a:pt x="18" y="4"/>
                    <a:pt x="18" y="4"/>
                    <a:pt x="18" y="5"/>
                  </a:cubicBezTo>
                  <a:cubicBezTo>
                    <a:pt x="17" y="7"/>
                    <a:pt x="3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9" y="14"/>
                    <a:pt x="18" y="6"/>
                    <a:pt x="19" y="6"/>
                  </a:cubicBezTo>
                  <a:cubicBezTo>
                    <a:pt x="19" y="6"/>
                    <a:pt x="19" y="7"/>
                    <a:pt x="18" y="8"/>
                  </a:cubicBezTo>
                  <a:cubicBezTo>
                    <a:pt x="11" y="14"/>
                    <a:pt x="0" y="21"/>
                    <a:pt x="2" y="22"/>
                  </a:cubicBezTo>
                  <a:cubicBezTo>
                    <a:pt x="2" y="22"/>
                    <a:pt x="2" y="22"/>
                    <a:pt x="3" y="22"/>
                  </a:cubicBezTo>
                  <a:cubicBezTo>
                    <a:pt x="3" y="22"/>
                    <a:pt x="4" y="22"/>
                    <a:pt x="4" y="22"/>
                  </a:cubicBezTo>
                  <a:cubicBezTo>
                    <a:pt x="11" y="16"/>
                    <a:pt x="17" y="10"/>
                    <a:pt x="22" y="7"/>
                  </a:cubicBezTo>
                  <a:cubicBezTo>
                    <a:pt x="23" y="5"/>
                    <a:pt x="25" y="3"/>
                    <a:pt x="25" y="1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2" name="Freeform 550">
              <a:extLst>
                <a:ext uri="{FF2B5EF4-FFF2-40B4-BE49-F238E27FC236}">
                  <a16:creationId xmlns:a16="http://schemas.microsoft.com/office/drawing/2014/main" id="{6F93A8E2-A3AB-4E8C-A869-5210C0197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55028" y="3993136"/>
              <a:ext cx="45909" cy="51418"/>
            </a:xfrm>
            <a:custGeom>
              <a:avLst/>
              <a:gdLst>
                <a:gd name="T0" fmla="*/ 11 w 11"/>
                <a:gd name="T1" fmla="*/ 0 h 12"/>
                <a:gd name="T2" fmla="*/ 0 w 11"/>
                <a:gd name="T3" fmla="*/ 12 h 12"/>
                <a:gd name="T4" fmla="*/ 11 w 11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2">
                  <a:moveTo>
                    <a:pt x="11" y="0"/>
                  </a:moveTo>
                  <a:cubicBezTo>
                    <a:pt x="8" y="2"/>
                    <a:pt x="4" y="9"/>
                    <a:pt x="0" y="12"/>
                  </a:cubicBezTo>
                  <a:cubicBezTo>
                    <a:pt x="5" y="8"/>
                    <a:pt x="9" y="2"/>
                    <a:pt x="1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3" name="Freeform 551">
              <a:extLst>
                <a:ext uri="{FF2B5EF4-FFF2-40B4-BE49-F238E27FC236}">
                  <a16:creationId xmlns:a16="http://schemas.microsoft.com/office/drawing/2014/main" id="{EBAF3B83-FFC3-4617-B6F1-D4B842457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42174" y="3980282"/>
              <a:ext cx="62437" cy="71618"/>
            </a:xfrm>
            <a:custGeom>
              <a:avLst/>
              <a:gdLst>
                <a:gd name="T0" fmla="*/ 12 w 15"/>
                <a:gd name="T1" fmla="*/ 0 h 17"/>
                <a:gd name="T2" fmla="*/ 12 w 15"/>
                <a:gd name="T3" fmla="*/ 1 h 17"/>
                <a:gd name="T4" fmla="*/ 0 w 15"/>
                <a:gd name="T5" fmla="*/ 17 h 17"/>
                <a:gd name="T6" fmla="*/ 3 w 15"/>
                <a:gd name="T7" fmla="*/ 15 h 17"/>
                <a:gd name="T8" fmla="*/ 14 w 15"/>
                <a:gd name="T9" fmla="*/ 3 h 17"/>
                <a:gd name="T10" fmla="*/ 15 w 15"/>
                <a:gd name="T11" fmla="*/ 3 h 17"/>
                <a:gd name="T12" fmla="*/ 15 w 15"/>
                <a:gd name="T13" fmla="*/ 3 h 17"/>
                <a:gd name="T14" fmla="*/ 12 w 15"/>
                <a:gd name="T1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7">
                  <a:moveTo>
                    <a:pt x="12" y="0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2" y="4"/>
                    <a:pt x="4" y="12"/>
                    <a:pt x="0" y="17"/>
                  </a:cubicBezTo>
                  <a:cubicBezTo>
                    <a:pt x="1" y="16"/>
                    <a:pt x="2" y="16"/>
                    <a:pt x="3" y="15"/>
                  </a:cubicBezTo>
                  <a:cubicBezTo>
                    <a:pt x="7" y="12"/>
                    <a:pt x="11" y="5"/>
                    <a:pt x="14" y="3"/>
                  </a:cubicBezTo>
                  <a:cubicBezTo>
                    <a:pt x="14" y="3"/>
                    <a:pt x="14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4" name="Freeform 552">
              <a:extLst>
                <a:ext uri="{FF2B5EF4-FFF2-40B4-BE49-F238E27FC236}">
                  <a16:creationId xmlns:a16="http://schemas.microsoft.com/office/drawing/2014/main" id="{4AEC27DB-73E4-42D3-95C6-CEC4EA998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4610" y="399313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5" name="Oval 553">
              <a:extLst>
                <a:ext uri="{FF2B5EF4-FFF2-40B4-BE49-F238E27FC236}">
                  <a16:creationId xmlns:a16="http://schemas.microsoft.com/office/drawing/2014/main" id="{7EBCC5A2-1EC5-4BC0-B75F-CA6BFAB3A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04610" y="3993136"/>
              <a:ext cx="1836" cy="1836"/>
            </a:xfrm>
            <a:prstGeom prst="ellipse">
              <a:avLst/>
            </a:pr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6" name="Freeform 554">
              <a:extLst>
                <a:ext uri="{FF2B5EF4-FFF2-40B4-BE49-F238E27FC236}">
                  <a16:creationId xmlns:a16="http://schemas.microsoft.com/office/drawing/2014/main" id="{03F63D72-26C1-4A1A-9171-89B93907C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1756" y="3996809"/>
              <a:ext cx="25709" cy="55091"/>
            </a:xfrm>
            <a:custGeom>
              <a:avLst/>
              <a:gdLst>
                <a:gd name="T0" fmla="*/ 6 w 6"/>
                <a:gd name="T1" fmla="*/ 0 h 13"/>
                <a:gd name="T2" fmla="*/ 0 w 6"/>
                <a:gd name="T3" fmla="*/ 13 h 13"/>
                <a:gd name="T4" fmla="*/ 6 w 6"/>
                <a:gd name="T5" fmla="*/ 0 h 13"/>
                <a:gd name="T6" fmla="*/ 6 w 6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3">
                  <a:moveTo>
                    <a:pt x="6" y="0"/>
                  </a:moveTo>
                  <a:cubicBezTo>
                    <a:pt x="4" y="2"/>
                    <a:pt x="3" y="10"/>
                    <a:pt x="0" y="13"/>
                  </a:cubicBezTo>
                  <a:cubicBezTo>
                    <a:pt x="3" y="10"/>
                    <a:pt x="4" y="2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7" name="Freeform 555">
              <a:extLst>
                <a:ext uri="{FF2B5EF4-FFF2-40B4-BE49-F238E27FC236}">
                  <a16:creationId xmlns:a16="http://schemas.microsoft.com/office/drawing/2014/main" id="{6091F1BE-6CC4-4731-85C4-C2D06BA4AC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1756" y="3993136"/>
              <a:ext cx="25709" cy="58764"/>
            </a:xfrm>
            <a:custGeom>
              <a:avLst/>
              <a:gdLst>
                <a:gd name="T0" fmla="*/ 3 w 6"/>
                <a:gd name="T1" fmla="*/ 0 h 14"/>
                <a:gd name="T2" fmla="*/ 4 w 6"/>
                <a:gd name="T3" fmla="*/ 2 h 14"/>
                <a:gd name="T4" fmla="*/ 0 w 6"/>
                <a:gd name="T5" fmla="*/ 14 h 14"/>
                <a:gd name="T6" fmla="*/ 0 w 6"/>
                <a:gd name="T7" fmla="*/ 14 h 14"/>
                <a:gd name="T8" fmla="*/ 6 w 6"/>
                <a:gd name="T9" fmla="*/ 1 h 14"/>
                <a:gd name="T10" fmla="*/ 3 w 6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4">
                  <a:moveTo>
                    <a:pt x="3" y="0"/>
                  </a:moveTo>
                  <a:cubicBezTo>
                    <a:pt x="3" y="0"/>
                    <a:pt x="4" y="1"/>
                    <a:pt x="4" y="2"/>
                  </a:cubicBezTo>
                  <a:cubicBezTo>
                    <a:pt x="4" y="4"/>
                    <a:pt x="1" y="9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1"/>
                    <a:pt x="4" y="3"/>
                    <a:pt x="6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8" name="Freeform 556">
              <a:extLst>
                <a:ext uri="{FF2B5EF4-FFF2-40B4-BE49-F238E27FC236}">
                  <a16:creationId xmlns:a16="http://schemas.microsoft.com/office/drawing/2014/main" id="{751C6F26-5785-4104-88D4-729F6A2AE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17465" y="3996809"/>
              <a:ext cx="3673" cy="5509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9" name="Freeform 557">
              <a:extLst>
                <a:ext uri="{FF2B5EF4-FFF2-40B4-BE49-F238E27FC236}">
                  <a16:creationId xmlns:a16="http://schemas.microsoft.com/office/drawing/2014/main" id="{E3070618-AE7F-4D15-8E79-4C0003CFF7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17465" y="3996809"/>
              <a:ext cx="3673" cy="5509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1 h 1"/>
                <a:gd name="T8" fmla="*/ 1 w 1"/>
                <a:gd name="T9" fmla="*/ 1 h 1"/>
                <a:gd name="T10" fmla="*/ 0 w 1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0" name="Freeform 558">
              <a:extLst>
                <a:ext uri="{FF2B5EF4-FFF2-40B4-BE49-F238E27FC236}">
                  <a16:creationId xmlns:a16="http://schemas.microsoft.com/office/drawing/2014/main" id="{09D07A1A-F9F4-4139-BBFC-F2D88B3284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99937" y="3960082"/>
              <a:ext cx="29382" cy="25709"/>
            </a:xfrm>
            <a:custGeom>
              <a:avLst/>
              <a:gdLst>
                <a:gd name="T0" fmla="*/ 6 w 7"/>
                <a:gd name="T1" fmla="*/ 1 h 6"/>
                <a:gd name="T2" fmla="*/ 0 w 7"/>
                <a:gd name="T3" fmla="*/ 6 h 6"/>
                <a:gd name="T4" fmla="*/ 6 w 7"/>
                <a:gd name="T5" fmla="*/ 1 h 6"/>
                <a:gd name="T6" fmla="*/ 7 w 7"/>
                <a:gd name="T7" fmla="*/ 0 h 6"/>
                <a:gd name="T8" fmla="*/ 7 w 7"/>
                <a:gd name="T9" fmla="*/ 0 h 6"/>
                <a:gd name="T10" fmla="*/ 7 w 7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6" y="1"/>
                  </a:moveTo>
                  <a:cubicBezTo>
                    <a:pt x="4" y="2"/>
                    <a:pt x="2" y="4"/>
                    <a:pt x="0" y="6"/>
                  </a:cubicBezTo>
                  <a:cubicBezTo>
                    <a:pt x="2" y="4"/>
                    <a:pt x="4" y="2"/>
                    <a:pt x="6" y="1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1" name="Freeform 559">
              <a:extLst>
                <a:ext uri="{FF2B5EF4-FFF2-40B4-BE49-F238E27FC236}">
                  <a16:creationId xmlns:a16="http://schemas.microsoft.com/office/drawing/2014/main" id="{FA5292B4-8CDD-4F28-A990-F5838006A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90755" y="3960082"/>
              <a:ext cx="51418" cy="45909"/>
            </a:xfrm>
            <a:custGeom>
              <a:avLst/>
              <a:gdLst>
                <a:gd name="T0" fmla="*/ 9 w 12"/>
                <a:gd name="T1" fmla="*/ 0 h 11"/>
                <a:gd name="T2" fmla="*/ 9 w 12"/>
                <a:gd name="T3" fmla="*/ 0 h 11"/>
                <a:gd name="T4" fmla="*/ 9 w 12"/>
                <a:gd name="T5" fmla="*/ 0 h 11"/>
                <a:gd name="T6" fmla="*/ 8 w 12"/>
                <a:gd name="T7" fmla="*/ 1 h 11"/>
                <a:gd name="T8" fmla="*/ 2 w 12"/>
                <a:gd name="T9" fmla="*/ 6 h 11"/>
                <a:gd name="T10" fmla="*/ 0 w 12"/>
                <a:gd name="T11" fmla="*/ 11 h 11"/>
                <a:gd name="T12" fmla="*/ 12 w 12"/>
                <a:gd name="T13" fmla="*/ 0 h 11"/>
                <a:gd name="T14" fmla="*/ 9 w 12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1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6" y="2"/>
                    <a:pt x="4" y="4"/>
                    <a:pt x="2" y="6"/>
                  </a:cubicBezTo>
                  <a:cubicBezTo>
                    <a:pt x="1" y="7"/>
                    <a:pt x="0" y="9"/>
                    <a:pt x="0" y="11"/>
                  </a:cubicBezTo>
                  <a:cubicBezTo>
                    <a:pt x="2" y="8"/>
                    <a:pt x="5" y="4"/>
                    <a:pt x="12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86" name="Group 3285">
            <a:extLst>
              <a:ext uri="{FF2B5EF4-FFF2-40B4-BE49-F238E27FC236}">
                <a16:creationId xmlns:a16="http://schemas.microsoft.com/office/drawing/2014/main" id="{53FC5AEB-709D-4937-8C9D-9D72F0CB79FA}"/>
              </a:ext>
            </a:extLst>
          </p:cNvPr>
          <p:cNvGrpSpPr/>
          <p:nvPr/>
        </p:nvGrpSpPr>
        <p:grpSpPr>
          <a:xfrm>
            <a:off x="0" y="4086791"/>
            <a:ext cx="5581555" cy="2456885"/>
            <a:chOff x="0" y="4359275"/>
            <a:chExt cx="4962525" cy="2184401"/>
          </a:xfrm>
        </p:grpSpPr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5F6BE015-62A0-4F13-BA4E-96D9AF6C88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0" y="4964404"/>
              <a:ext cx="4651880" cy="858771"/>
            </a:xfrm>
            <a:custGeom>
              <a:avLst/>
              <a:gdLst>
                <a:gd name="connsiteX0" fmla="*/ 4651880 w 4651880"/>
                <a:gd name="connsiteY0" fmla="*/ 0 h 858771"/>
                <a:gd name="connsiteX1" fmla="*/ 4606652 w 4651880"/>
                <a:gd name="connsiteY1" fmla="*/ 16318 h 858771"/>
                <a:gd name="connsiteX2" fmla="*/ 3936465 w 4651880"/>
                <a:gd name="connsiteY2" fmla="*/ 220495 h 858771"/>
                <a:gd name="connsiteX3" fmla="*/ 3132240 w 4651880"/>
                <a:gd name="connsiteY3" fmla="*/ 350426 h 858771"/>
                <a:gd name="connsiteX4" fmla="*/ 2230954 w 4651880"/>
                <a:gd name="connsiteY4" fmla="*/ 280820 h 858771"/>
                <a:gd name="connsiteX5" fmla="*/ 1925904 w 4651880"/>
                <a:gd name="connsiteY5" fmla="*/ 248337 h 858771"/>
                <a:gd name="connsiteX6" fmla="*/ 2499029 w 4651880"/>
                <a:gd name="connsiteY6" fmla="*/ 433953 h 858771"/>
                <a:gd name="connsiteX7" fmla="*/ 2115405 w 4651880"/>
                <a:gd name="connsiteY7" fmla="*/ 749499 h 858771"/>
                <a:gd name="connsiteX8" fmla="*/ 1514547 w 4651880"/>
                <a:gd name="connsiteY8" fmla="*/ 707735 h 858771"/>
                <a:gd name="connsiteX9" fmla="*/ 640993 w 4651880"/>
                <a:gd name="connsiteY9" fmla="*/ 484997 h 858771"/>
                <a:gd name="connsiteX10" fmla="*/ 580907 w 4651880"/>
                <a:gd name="connsiteY10" fmla="*/ 480356 h 858771"/>
                <a:gd name="connsiteX11" fmla="*/ 12404 w 4651880"/>
                <a:gd name="connsiteY11" fmla="*/ 410751 h 858771"/>
                <a:gd name="connsiteX12" fmla="*/ 405272 w 4651880"/>
                <a:gd name="connsiteY12" fmla="*/ 498918 h 858771"/>
                <a:gd name="connsiteX13" fmla="*/ 1334290 w 4651880"/>
                <a:gd name="connsiteY13" fmla="*/ 740218 h 858771"/>
                <a:gd name="connsiteX14" fmla="*/ 1408242 w 4651880"/>
                <a:gd name="connsiteY14" fmla="*/ 768060 h 858771"/>
                <a:gd name="connsiteX15" fmla="*/ 1995233 w 4651880"/>
                <a:gd name="connsiteY15" fmla="*/ 851587 h 858771"/>
                <a:gd name="connsiteX16" fmla="*/ 2314150 w 4651880"/>
                <a:gd name="connsiteY16" fmla="*/ 763420 h 858771"/>
                <a:gd name="connsiteX17" fmla="*/ 2572981 w 4651880"/>
                <a:gd name="connsiteY17" fmla="*/ 522120 h 858771"/>
                <a:gd name="connsiteX18" fmla="*/ 2836433 w 4651880"/>
                <a:gd name="connsiteY18" fmla="*/ 461795 h 858771"/>
                <a:gd name="connsiteX19" fmla="*/ 3317119 w 4651880"/>
                <a:gd name="connsiteY19" fmla="*/ 489637 h 858771"/>
                <a:gd name="connsiteX20" fmla="*/ 4218405 w 4651880"/>
                <a:gd name="connsiteY20" fmla="*/ 341145 h 858771"/>
                <a:gd name="connsiteX21" fmla="*/ 4467992 w 4651880"/>
                <a:gd name="connsiteY21" fmla="*/ 327224 h 858771"/>
                <a:gd name="connsiteX22" fmla="*/ 4602463 w 4651880"/>
                <a:gd name="connsiteY22" fmla="*/ 265014 h 858771"/>
                <a:gd name="connsiteX23" fmla="*/ 4651880 w 4651880"/>
                <a:gd name="connsiteY23" fmla="*/ 244078 h 858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651880" h="858771">
                  <a:moveTo>
                    <a:pt x="4651880" y="0"/>
                  </a:moveTo>
                  <a:lnTo>
                    <a:pt x="4606652" y="16318"/>
                  </a:lnTo>
                  <a:cubicBezTo>
                    <a:pt x="4273869" y="155529"/>
                    <a:pt x="4329333" y="160170"/>
                    <a:pt x="3936465" y="220495"/>
                  </a:cubicBezTo>
                  <a:cubicBezTo>
                    <a:pt x="3548218" y="280820"/>
                    <a:pt x="3460401" y="350426"/>
                    <a:pt x="3132240" y="350426"/>
                  </a:cubicBezTo>
                  <a:cubicBezTo>
                    <a:pt x="2799458" y="355066"/>
                    <a:pt x="2651554" y="438593"/>
                    <a:pt x="2230954" y="280820"/>
                  </a:cubicBezTo>
                  <a:cubicBezTo>
                    <a:pt x="2078429" y="225135"/>
                    <a:pt x="1791866" y="188012"/>
                    <a:pt x="1925904" y="248337"/>
                  </a:cubicBezTo>
                  <a:cubicBezTo>
                    <a:pt x="2059941" y="304022"/>
                    <a:pt x="2499029" y="433953"/>
                    <a:pt x="2499029" y="433953"/>
                  </a:cubicBezTo>
                  <a:cubicBezTo>
                    <a:pt x="2499029" y="433953"/>
                    <a:pt x="2300284" y="712376"/>
                    <a:pt x="2115405" y="749499"/>
                  </a:cubicBezTo>
                  <a:cubicBezTo>
                    <a:pt x="1935148" y="786622"/>
                    <a:pt x="1745646" y="772701"/>
                    <a:pt x="1514547" y="707735"/>
                  </a:cubicBezTo>
                  <a:cubicBezTo>
                    <a:pt x="1320424" y="656691"/>
                    <a:pt x="664103" y="498918"/>
                    <a:pt x="640993" y="484997"/>
                  </a:cubicBezTo>
                  <a:cubicBezTo>
                    <a:pt x="613261" y="471076"/>
                    <a:pt x="580907" y="480356"/>
                    <a:pt x="580907" y="480356"/>
                  </a:cubicBezTo>
                  <a:cubicBezTo>
                    <a:pt x="580907" y="480356"/>
                    <a:pt x="90978" y="392189"/>
                    <a:pt x="12404" y="410751"/>
                  </a:cubicBezTo>
                  <a:cubicBezTo>
                    <a:pt x="-66170" y="429312"/>
                    <a:pt x="248125" y="471076"/>
                    <a:pt x="405272" y="498918"/>
                  </a:cubicBezTo>
                  <a:cubicBezTo>
                    <a:pt x="567041" y="531401"/>
                    <a:pt x="1117057" y="661331"/>
                    <a:pt x="1334290" y="740218"/>
                  </a:cubicBezTo>
                  <a:cubicBezTo>
                    <a:pt x="1408242" y="768060"/>
                    <a:pt x="1408242" y="768060"/>
                    <a:pt x="1408242" y="768060"/>
                  </a:cubicBezTo>
                  <a:cubicBezTo>
                    <a:pt x="1408242" y="768060"/>
                    <a:pt x="1833464" y="851587"/>
                    <a:pt x="1995233" y="851587"/>
                  </a:cubicBezTo>
                  <a:cubicBezTo>
                    <a:pt x="2161625" y="856227"/>
                    <a:pt x="2133893" y="888710"/>
                    <a:pt x="2314150" y="763420"/>
                  </a:cubicBezTo>
                  <a:cubicBezTo>
                    <a:pt x="2420455" y="689174"/>
                    <a:pt x="2499029" y="610287"/>
                    <a:pt x="2572981" y="522120"/>
                  </a:cubicBezTo>
                  <a:cubicBezTo>
                    <a:pt x="2633066" y="457154"/>
                    <a:pt x="2743994" y="457154"/>
                    <a:pt x="2836433" y="461795"/>
                  </a:cubicBezTo>
                  <a:cubicBezTo>
                    <a:pt x="2984337" y="475716"/>
                    <a:pt x="3215436" y="494278"/>
                    <a:pt x="3317119" y="489637"/>
                  </a:cubicBezTo>
                  <a:cubicBezTo>
                    <a:pt x="3483511" y="484997"/>
                    <a:pt x="4088990" y="336504"/>
                    <a:pt x="4218405" y="341145"/>
                  </a:cubicBezTo>
                  <a:cubicBezTo>
                    <a:pt x="4343199" y="345785"/>
                    <a:pt x="4366309" y="378268"/>
                    <a:pt x="4467992" y="327224"/>
                  </a:cubicBezTo>
                  <a:cubicBezTo>
                    <a:pt x="4494569" y="313303"/>
                    <a:pt x="4542522" y="291261"/>
                    <a:pt x="4602463" y="265014"/>
                  </a:cubicBezTo>
                  <a:lnTo>
                    <a:pt x="4651880" y="244078"/>
                  </a:ln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085" name="Freeform 896">
              <a:extLst>
                <a:ext uri="{FF2B5EF4-FFF2-40B4-BE49-F238E27FC236}">
                  <a16:creationId xmlns:a16="http://schemas.microsoft.com/office/drawing/2014/main" id="{167B79FC-CC9B-45F3-8073-83EC49C83C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85962" y="6051551"/>
              <a:ext cx="254000" cy="492125"/>
            </a:xfrm>
            <a:custGeom>
              <a:avLst/>
              <a:gdLst>
                <a:gd name="T0" fmla="*/ 35 w 55"/>
                <a:gd name="T1" fmla="*/ 90 h 106"/>
                <a:gd name="T2" fmla="*/ 34 w 55"/>
                <a:gd name="T3" fmla="*/ 90 h 106"/>
                <a:gd name="T4" fmla="*/ 33 w 55"/>
                <a:gd name="T5" fmla="*/ 92 h 106"/>
                <a:gd name="T6" fmla="*/ 7 w 55"/>
                <a:gd name="T7" fmla="*/ 104 h 106"/>
                <a:gd name="T8" fmla="*/ 3 w 55"/>
                <a:gd name="T9" fmla="*/ 102 h 106"/>
                <a:gd name="T10" fmla="*/ 7 w 55"/>
                <a:gd name="T11" fmla="*/ 89 h 106"/>
                <a:gd name="T12" fmla="*/ 7 w 55"/>
                <a:gd name="T13" fmla="*/ 87 h 106"/>
                <a:gd name="T14" fmla="*/ 7 w 55"/>
                <a:gd name="T15" fmla="*/ 87 h 106"/>
                <a:gd name="T16" fmla="*/ 7 w 55"/>
                <a:gd name="T17" fmla="*/ 87 h 106"/>
                <a:gd name="T18" fmla="*/ 8 w 55"/>
                <a:gd name="T19" fmla="*/ 86 h 106"/>
                <a:gd name="T20" fmla="*/ 12 w 55"/>
                <a:gd name="T21" fmla="*/ 76 h 106"/>
                <a:gd name="T22" fmla="*/ 20 w 55"/>
                <a:gd name="T23" fmla="*/ 44 h 106"/>
                <a:gd name="T24" fmla="*/ 23 w 55"/>
                <a:gd name="T25" fmla="*/ 12 h 106"/>
                <a:gd name="T26" fmla="*/ 24 w 55"/>
                <a:gd name="T27" fmla="*/ 6 h 106"/>
                <a:gd name="T28" fmla="*/ 33 w 55"/>
                <a:gd name="T29" fmla="*/ 0 h 106"/>
                <a:gd name="T30" fmla="*/ 41 w 55"/>
                <a:gd name="T31" fmla="*/ 11 h 106"/>
                <a:gd name="T32" fmla="*/ 49 w 55"/>
                <a:gd name="T33" fmla="*/ 67 h 106"/>
                <a:gd name="T34" fmla="*/ 35 w 55"/>
                <a:gd name="T35" fmla="*/ 9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5" h="106">
                  <a:moveTo>
                    <a:pt x="35" y="90"/>
                  </a:moveTo>
                  <a:cubicBezTo>
                    <a:pt x="34" y="90"/>
                    <a:pt x="34" y="90"/>
                    <a:pt x="34" y="90"/>
                  </a:cubicBezTo>
                  <a:cubicBezTo>
                    <a:pt x="34" y="91"/>
                    <a:pt x="33" y="91"/>
                    <a:pt x="33" y="92"/>
                  </a:cubicBezTo>
                  <a:cubicBezTo>
                    <a:pt x="24" y="102"/>
                    <a:pt x="9" y="106"/>
                    <a:pt x="7" y="104"/>
                  </a:cubicBezTo>
                  <a:cubicBezTo>
                    <a:pt x="3" y="104"/>
                    <a:pt x="5" y="103"/>
                    <a:pt x="3" y="102"/>
                  </a:cubicBezTo>
                  <a:cubicBezTo>
                    <a:pt x="1" y="102"/>
                    <a:pt x="0" y="100"/>
                    <a:pt x="7" y="89"/>
                  </a:cubicBezTo>
                  <a:cubicBezTo>
                    <a:pt x="7" y="88"/>
                    <a:pt x="7" y="88"/>
                    <a:pt x="7" y="8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8" y="87"/>
                    <a:pt x="8" y="87"/>
                    <a:pt x="8" y="86"/>
                  </a:cubicBezTo>
                  <a:cubicBezTo>
                    <a:pt x="9" y="83"/>
                    <a:pt x="11" y="79"/>
                    <a:pt x="12" y="76"/>
                  </a:cubicBezTo>
                  <a:cubicBezTo>
                    <a:pt x="16" y="65"/>
                    <a:pt x="19" y="52"/>
                    <a:pt x="20" y="44"/>
                  </a:cubicBezTo>
                  <a:cubicBezTo>
                    <a:pt x="21" y="37"/>
                    <a:pt x="22" y="21"/>
                    <a:pt x="23" y="12"/>
                  </a:cubicBezTo>
                  <a:cubicBezTo>
                    <a:pt x="24" y="9"/>
                    <a:pt x="24" y="6"/>
                    <a:pt x="24" y="6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6" y="4"/>
                    <a:pt x="39" y="7"/>
                    <a:pt x="41" y="11"/>
                  </a:cubicBezTo>
                  <a:cubicBezTo>
                    <a:pt x="55" y="34"/>
                    <a:pt x="55" y="53"/>
                    <a:pt x="49" y="67"/>
                  </a:cubicBezTo>
                  <a:cubicBezTo>
                    <a:pt x="45" y="77"/>
                    <a:pt x="40" y="84"/>
                    <a:pt x="35" y="9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6" name="Freeform 897">
              <a:extLst>
                <a:ext uri="{FF2B5EF4-FFF2-40B4-BE49-F238E27FC236}">
                  <a16:creationId xmlns:a16="http://schemas.microsoft.com/office/drawing/2014/main" id="{480385E6-9269-4B3F-B1FA-A8ED102468E6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000250" y="6111876"/>
              <a:ext cx="184150" cy="292100"/>
            </a:xfrm>
            <a:custGeom>
              <a:avLst/>
              <a:gdLst>
                <a:gd name="T0" fmla="*/ 7 w 40"/>
                <a:gd name="T1" fmla="*/ 43 h 63"/>
                <a:gd name="T2" fmla="*/ 5 w 40"/>
                <a:gd name="T3" fmla="*/ 47 h 63"/>
                <a:gd name="T4" fmla="*/ 0 w 40"/>
                <a:gd name="T5" fmla="*/ 63 h 63"/>
                <a:gd name="T6" fmla="*/ 7 w 40"/>
                <a:gd name="T7" fmla="*/ 43 h 63"/>
                <a:gd name="T8" fmla="*/ 39 w 40"/>
                <a:gd name="T9" fmla="*/ 38 h 63"/>
                <a:gd name="T10" fmla="*/ 37 w 40"/>
                <a:gd name="T11" fmla="*/ 54 h 63"/>
                <a:gd name="T12" fmla="*/ 40 w 40"/>
                <a:gd name="T13" fmla="*/ 41 h 63"/>
                <a:gd name="T14" fmla="*/ 39 w 40"/>
                <a:gd name="T15" fmla="*/ 38 h 63"/>
                <a:gd name="T16" fmla="*/ 22 w 40"/>
                <a:gd name="T17" fmla="*/ 0 h 63"/>
                <a:gd name="T18" fmla="*/ 21 w 40"/>
                <a:gd name="T19" fmla="*/ 3 h 63"/>
                <a:gd name="T20" fmla="*/ 18 w 40"/>
                <a:gd name="T21" fmla="*/ 22 h 63"/>
                <a:gd name="T22" fmla="*/ 21 w 40"/>
                <a:gd name="T23" fmla="*/ 28 h 63"/>
                <a:gd name="T24" fmla="*/ 12 w 40"/>
                <a:gd name="T25" fmla="*/ 59 h 63"/>
                <a:gd name="T26" fmla="*/ 24 w 40"/>
                <a:gd name="T27" fmla="*/ 34 h 63"/>
                <a:gd name="T28" fmla="*/ 29 w 40"/>
                <a:gd name="T29" fmla="*/ 19 h 63"/>
                <a:gd name="T30" fmla="*/ 31 w 40"/>
                <a:gd name="T31" fmla="*/ 22 h 63"/>
                <a:gd name="T32" fmla="*/ 27 w 40"/>
                <a:gd name="T33" fmla="*/ 52 h 63"/>
                <a:gd name="T34" fmla="*/ 37 w 40"/>
                <a:gd name="T35" fmla="*/ 31 h 63"/>
                <a:gd name="T36" fmla="*/ 35 w 40"/>
                <a:gd name="T37" fmla="*/ 26 h 63"/>
                <a:gd name="T38" fmla="*/ 35 w 40"/>
                <a:gd name="T39" fmla="*/ 26 h 63"/>
                <a:gd name="T40" fmla="*/ 22 w 40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63">
                  <a:moveTo>
                    <a:pt x="7" y="43"/>
                  </a:moveTo>
                  <a:cubicBezTo>
                    <a:pt x="6" y="44"/>
                    <a:pt x="6" y="46"/>
                    <a:pt x="5" y="47"/>
                  </a:cubicBezTo>
                  <a:cubicBezTo>
                    <a:pt x="3" y="52"/>
                    <a:pt x="2" y="58"/>
                    <a:pt x="0" y="63"/>
                  </a:cubicBezTo>
                  <a:cubicBezTo>
                    <a:pt x="4" y="59"/>
                    <a:pt x="6" y="52"/>
                    <a:pt x="7" y="43"/>
                  </a:cubicBezTo>
                  <a:moveTo>
                    <a:pt x="39" y="38"/>
                  </a:moveTo>
                  <a:cubicBezTo>
                    <a:pt x="39" y="43"/>
                    <a:pt x="38" y="50"/>
                    <a:pt x="37" y="54"/>
                  </a:cubicBezTo>
                  <a:cubicBezTo>
                    <a:pt x="39" y="50"/>
                    <a:pt x="40" y="46"/>
                    <a:pt x="40" y="41"/>
                  </a:cubicBezTo>
                  <a:cubicBezTo>
                    <a:pt x="40" y="40"/>
                    <a:pt x="40" y="39"/>
                    <a:pt x="39" y="38"/>
                  </a:cubicBezTo>
                  <a:moveTo>
                    <a:pt x="22" y="0"/>
                  </a:moveTo>
                  <a:cubicBezTo>
                    <a:pt x="22" y="1"/>
                    <a:pt x="22" y="2"/>
                    <a:pt x="21" y="3"/>
                  </a:cubicBezTo>
                  <a:cubicBezTo>
                    <a:pt x="21" y="9"/>
                    <a:pt x="20" y="16"/>
                    <a:pt x="18" y="22"/>
                  </a:cubicBezTo>
                  <a:cubicBezTo>
                    <a:pt x="19" y="23"/>
                    <a:pt x="20" y="25"/>
                    <a:pt x="21" y="28"/>
                  </a:cubicBezTo>
                  <a:cubicBezTo>
                    <a:pt x="22" y="36"/>
                    <a:pt x="12" y="59"/>
                    <a:pt x="12" y="59"/>
                  </a:cubicBezTo>
                  <a:cubicBezTo>
                    <a:pt x="12" y="59"/>
                    <a:pt x="21" y="46"/>
                    <a:pt x="24" y="34"/>
                  </a:cubicBezTo>
                  <a:cubicBezTo>
                    <a:pt x="27" y="24"/>
                    <a:pt x="28" y="19"/>
                    <a:pt x="29" y="19"/>
                  </a:cubicBezTo>
                  <a:cubicBezTo>
                    <a:pt x="30" y="19"/>
                    <a:pt x="31" y="20"/>
                    <a:pt x="31" y="22"/>
                  </a:cubicBezTo>
                  <a:cubicBezTo>
                    <a:pt x="35" y="27"/>
                    <a:pt x="33" y="40"/>
                    <a:pt x="27" y="52"/>
                  </a:cubicBezTo>
                  <a:cubicBezTo>
                    <a:pt x="33" y="48"/>
                    <a:pt x="35" y="36"/>
                    <a:pt x="37" y="31"/>
                  </a:cubicBezTo>
                  <a:cubicBezTo>
                    <a:pt x="36" y="29"/>
                    <a:pt x="35" y="28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1" y="16"/>
                    <a:pt x="29" y="8"/>
                    <a:pt x="22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7" name="Freeform 898">
              <a:extLst>
                <a:ext uri="{FF2B5EF4-FFF2-40B4-BE49-F238E27FC236}">
                  <a16:creationId xmlns:a16="http://schemas.microsoft.com/office/drawing/2014/main" id="{16A2B22D-B81D-4990-90CC-5C6C1B6C19D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51050" y="6051551"/>
              <a:ext cx="392113" cy="390525"/>
            </a:xfrm>
            <a:custGeom>
              <a:avLst/>
              <a:gdLst>
                <a:gd name="T0" fmla="*/ 49 w 85"/>
                <a:gd name="T1" fmla="*/ 73 h 84"/>
                <a:gd name="T2" fmla="*/ 40 w 85"/>
                <a:gd name="T3" fmla="*/ 79 h 84"/>
                <a:gd name="T4" fmla="*/ 22 w 85"/>
                <a:gd name="T5" fmla="*/ 84 h 84"/>
                <a:gd name="T6" fmla="*/ 22 w 85"/>
                <a:gd name="T7" fmla="*/ 84 h 84"/>
                <a:gd name="T8" fmla="*/ 10 w 85"/>
                <a:gd name="T9" fmla="*/ 82 h 84"/>
                <a:gd name="T10" fmla="*/ 8 w 85"/>
                <a:gd name="T11" fmla="*/ 77 h 84"/>
                <a:gd name="T12" fmla="*/ 7 w 85"/>
                <a:gd name="T13" fmla="*/ 73 h 84"/>
                <a:gd name="T14" fmla="*/ 4 w 85"/>
                <a:gd name="T15" fmla="*/ 71 h 84"/>
                <a:gd name="T16" fmla="*/ 0 w 85"/>
                <a:gd name="T17" fmla="*/ 68 h 84"/>
                <a:gd name="T18" fmla="*/ 2 w 85"/>
                <a:gd name="T19" fmla="*/ 52 h 84"/>
                <a:gd name="T20" fmla="*/ 2 w 85"/>
                <a:gd name="T21" fmla="*/ 52 h 84"/>
                <a:gd name="T22" fmla="*/ 4 w 85"/>
                <a:gd name="T23" fmla="*/ 46 h 84"/>
                <a:gd name="T24" fmla="*/ 11 w 85"/>
                <a:gd name="T25" fmla="*/ 31 h 84"/>
                <a:gd name="T26" fmla="*/ 11 w 85"/>
                <a:gd name="T27" fmla="*/ 31 h 84"/>
                <a:gd name="T28" fmla="*/ 13 w 85"/>
                <a:gd name="T29" fmla="*/ 28 h 84"/>
                <a:gd name="T30" fmla="*/ 13 w 85"/>
                <a:gd name="T31" fmla="*/ 28 h 84"/>
                <a:gd name="T32" fmla="*/ 37 w 85"/>
                <a:gd name="T33" fmla="*/ 8 h 84"/>
                <a:gd name="T34" fmla="*/ 74 w 85"/>
                <a:gd name="T35" fmla="*/ 0 h 84"/>
                <a:gd name="T36" fmla="*/ 49 w 85"/>
                <a:gd name="T37" fmla="*/ 7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84">
                  <a:moveTo>
                    <a:pt x="49" y="73"/>
                  </a:moveTo>
                  <a:cubicBezTo>
                    <a:pt x="46" y="76"/>
                    <a:pt x="43" y="78"/>
                    <a:pt x="40" y="79"/>
                  </a:cubicBezTo>
                  <a:cubicBezTo>
                    <a:pt x="33" y="83"/>
                    <a:pt x="27" y="84"/>
                    <a:pt x="22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17" y="84"/>
                    <a:pt x="13" y="83"/>
                    <a:pt x="10" y="82"/>
                  </a:cubicBezTo>
                  <a:cubicBezTo>
                    <a:pt x="8" y="81"/>
                    <a:pt x="7" y="79"/>
                    <a:pt x="8" y="77"/>
                  </a:cubicBezTo>
                  <a:cubicBezTo>
                    <a:pt x="8" y="76"/>
                    <a:pt x="8" y="74"/>
                    <a:pt x="7" y="73"/>
                  </a:cubicBezTo>
                  <a:cubicBezTo>
                    <a:pt x="7" y="72"/>
                    <a:pt x="5" y="71"/>
                    <a:pt x="4" y="71"/>
                  </a:cubicBezTo>
                  <a:cubicBezTo>
                    <a:pt x="2" y="71"/>
                    <a:pt x="1" y="70"/>
                    <a:pt x="0" y="68"/>
                  </a:cubicBezTo>
                  <a:cubicBezTo>
                    <a:pt x="0" y="65"/>
                    <a:pt x="0" y="59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0"/>
                    <a:pt x="3" y="48"/>
                    <a:pt x="4" y="46"/>
                  </a:cubicBezTo>
                  <a:cubicBezTo>
                    <a:pt x="5" y="41"/>
                    <a:pt x="8" y="36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0"/>
                    <a:pt x="12" y="29"/>
                    <a:pt x="13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9" y="20"/>
                    <a:pt x="27" y="13"/>
                    <a:pt x="37" y="8"/>
                  </a:cubicBezTo>
                  <a:cubicBezTo>
                    <a:pt x="54" y="0"/>
                    <a:pt x="74" y="0"/>
                    <a:pt x="74" y="0"/>
                  </a:cubicBezTo>
                  <a:cubicBezTo>
                    <a:pt x="85" y="24"/>
                    <a:pt x="66" y="58"/>
                    <a:pt x="49" y="73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8" name="Freeform 899">
              <a:extLst>
                <a:ext uri="{FF2B5EF4-FFF2-40B4-BE49-F238E27FC236}">
                  <a16:creationId xmlns:a16="http://schemas.microsoft.com/office/drawing/2014/main" id="{2A87293C-5F58-4FE9-AAA9-D4EACC2A271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41562" y="6135688"/>
              <a:ext cx="50800" cy="60325"/>
            </a:xfrm>
            <a:custGeom>
              <a:avLst/>
              <a:gdLst>
                <a:gd name="T0" fmla="*/ 11 w 11"/>
                <a:gd name="T1" fmla="*/ 0 h 13"/>
                <a:gd name="T2" fmla="*/ 2 w 11"/>
                <a:gd name="T3" fmla="*/ 10 h 13"/>
                <a:gd name="T4" fmla="*/ 2 w 11"/>
                <a:gd name="T5" fmla="*/ 10 h 13"/>
                <a:gd name="T6" fmla="*/ 0 w 11"/>
                <a:gd name="T7" fmla="*/ 13 h 13"/>
                <a:gd name="T8" fmla="*/ 0 w 11"/>
                <a:gd name="T9" fmla="*/ 13 h 13"/>
                <a:gd name="T10" fmla="*/ 0 w 11"/>
                <a:gd name="T11" fmla="*/ 13 h 13"/>
                <a:gd name="T12" fmla="*/ 0 w 11"/>
                <a:gd name="T13" fmla="*/ 13 h 13"/>
                <a:gd name="T14" fmla="*/ 0 w 11"/>
                <a:gd name="T15" fmla="*/ 13 h 13"/>
                <a:gd name="T16" fmla="*/ 2 w 11"/>
                <a:gd name="T17" fmla="*/ 10 h 13"/>
                <a:gd name="T18" fmla="*/ 2 w 11"/>
                <a:gd name="T19" fmla="*/ 10 h 13"/>
                <a:gd name="T20" fmla="*/ 11 w 11"/>
                <a:gd name="T21" fmla="*/ 0 h 13"/>
                <a:gd name="T22" fmla="*/ 11 w 11"/>
                <a:gd name="T2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13">
                  <a:moveTo>
                    <a:pt x="11" y="0"/>
                  </a:moveTo>
                  <a:cubicBezTo>
                    <a:pt x="7" y="3"/>
                    <a:pt x="4" y="6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1"/>
                    <a:pt x="1" y="12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2"/>
                    <a:pt x="1" y="11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6"/>
                    <a:pt x="7" y="3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9" name="Freeform 900">
              <a:extLst>
                <a:ext uri="{FF2B5EF4-FFF2-40B4-BE49-F238E27FC236}">
                  <a16:creationId xmlns:a16="http://schemas.microsoft.com/office/drawing/2014/main" id="{2B1639B8-C7EA-4573-80E6-6E84EA7F00DF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087562" y="6056313"/>
              <a:ext cx="323850" cy="334963"/>
            </a:xfrm>
            <a:custGeom>
              <a:avLst/>
              <a:gdLst>
                <a:gd name="T0" fmla="*/ 37 w 70"/>
                <a:gd name="T1" fmla="*/ 51 h 72"/>
                <a:gd name="T2" fmla="*/ 39 w 70"/>
                <a:gd name="T3" fmla="*/ 51 h 72"/>
                <a:gd name="T4" fmla="*/ 34 w 70"/>
                <a:gd name="T5" fmla="*/ 35 h 72"/>
                <a:gd name="T6" fmla="*/ 39 w 70"/>
                <a:gd name="T7" fmla="*/ 32 h 72"/>
                <a:gd name="T8" fmla="*/ 26 w 70"/>
                <a:gd name="T9" fmla="*/ 29 h 72"/>
                <a:gd name="T10" fmla="*/ 28 w 70"/>
                <a:gd name="T11" fmla="*/ 30 h 72"/>
                <a:gd name="T12" fmla="*/ 26 w 70"/>
                <a:gd name="T13" fmla="*/ 29 h 72"/>
                <a:gd name="T14" fmla="*/ 42 w 70"/>
                <a:gd name="T15" fmla="*/ 24 h 72"/>
                <a:gd name="T16" fmla="*/ 39 w 70"/>
                <a:gd name="T17" fmla="*/ 31 h 72"/>
                <a:gd name="T18" fmla="*/ 49 w 70"/>
                <a:gd name="T19" fmla="*/ 20 h 72"/>
                <a:gd name="T20" fmla="*/ 38 w 70"/>
                <a:gd name="T21" fmla="*/ 19 h 72"/>
                <a:gd name="T22" fmla="*/ 36 w 70"/>
                <a:gd name="T23" fmla="*/ 19 h 72"/>
                <a:gd name="T24" fmla="*/ 28 w 70"/>
                <a:gd name="T25" fmla="*/ 28 h 72"/>
                <a:gd name="T26" fmla="*/ 41 w 70"/>
                <a:gd name="T27" fmla="*/ 19 h 72"/>
                <a:gd name="T28" fmla="*/ 16 w 70"/>
                <a:gd name="T29" fmla="*/ 17 h 72"/>
                <a:gd name="T30" fmla="*/ 6 w 70"/>
                <a:gd name="T31" fmla="*/ 27 h 72"/>
                <a:gd name="T32" fmla="*/ 4 w 70"/>
                <a:gd name="T33" fmla="*/ 30 h 72"/>
                <a:gd name="T34" fmla="*/ 4 w 70"/>
                <a:gd name="T35" fmla="*/ 30 h 72"/>
                <a:gd name="T36" fmla="*/ 21 w 70"/>
                <a:gd name="T37" fmla="*/ 16 h 72"/>
                <a:gd name="T38" fmla="*/ 47 w 70"/>
                <a:gd name="T39" fmla="*/ 17 h 72"/>
                <a:gd name="T40" fmla="*/ 54 w 70"/>
                <a:gd name="T41" fmla="*/ 15 h 72"/>
                <a:gd name="T42" fmla="*/ 62 w 70"/>
                <a:gd name="T43" fmla="*/ 36 h 72"/>
                <a:gd name="T44" fmla="*/ 42 w 70"/>
                <a:gd name="T45" fmla="*/ 72 h 72"/>
                <a:gd name="T46" fmla="*/ 69 w 70"/>
                <a:gd name="T47" fmla="*/ 10 h 72"/>
                <a:gd name="T48" fmla="*/ 51 w 70"/>
                <a:gd name="T49" fmla="*/ 35 h 72"/>
                <a:gd name="T50" fmla="*/ 42 w 70"/>
                <a:gd name="T51" fmla="*/ 49 h 72"/>
                <a:gd name="T52" fmla="*/ 63 w 70"/>
                <a:gd name="T53" fmla="*/ 29 h 72"/>
                <a:gd name="T54" fmla="*/ 70 w 70"/>
                <a:gd name="T55" fmla="*/ 10 h 72"/>
                <a:gd name="T56" fmla="*/ 65 w 70"/>
                <a:gd name="T57" fmla="*/ 6 h 72"/>
                <a:gd name="T58" fmla="*/ 54 w 70"/>
                <a:gd name="T59" fmla="*/ 16 h 72"/>
                <a:gd name="T60" fmla="*/ 56 w 70"/>
                <a:gd name="T61" fmla="*/ 25 h 72"/>
                <a:gd name="T62" fmla="*/ 65 w 70"/>
                <a:gd name="T63" fmla="*/ 6 h 72"/>
                <a:gd name="T64" fmla="*/ 59 w 70"/>
                <a:gd name="T65" fmla="*/ 10 h 72"/>
                <a:gd name="T66" fmla="*/ 63 w 70"/>
                <a:gd name="T67" fmla="*/ 4 h 72"/>
                <a:gd name="T68" fmla="*/ 55 w 70"/>
                <a:gd name="T69" fmla="*/ 3 h 72"/>
                <a:gd name="T70" fmla="*/ 41 w 70"/>
                <a:gd name="T71" fmla="*/ 14 h 72"/>
                <a:gd name="T72" fmla="*/ 60 w 70"/>
                <a:gd name="T73" fmla="*/ 0 h 72"/>
                <a:gd name="T74" fmla="*/ 40 w 70"/>
                <a:gd name="T75" fmla="*/ 15 h 72"/>
                <a:gd name="T76" fmla="*/ 42 w 70"/>
                <a:gd name="T77" fmla="*/ 18 h 72"/>
                <a:gd name="T78" fmla="*/ 49 w 70"/>
                <a:gd name="T79" fmla="*/ 14 h 72"/>
                <a:gd name="T80" fmla="*/ 56 w 70"/>
                <a:gd name="T81" fmla="*/ 13 h 72"/>
                <a:gd name="T82" fmla="*/ 60 w 70"/>
                <a:gd name="T8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0" h="72">
                  <a:moveTo>
                    <a:pt x="39" y="51"/>
                  </a:moveTo>
                  <a:cubicBezTo>
                    <a:pt x="39" y="51"/>
                    <a:pt x="38" y="51"/>
                    <a:pt x="37" y="51"/>
                  </a:cubicBezTo>
                  <a:cubicBezTo>
                    <a:pt x="36" y="53"/>
                    <a:pt x="35" y="54"/>
                    <a:pt x="35" y="54"/>
                  </a:cubicBezTo>
                  <a:cubicBezTo>
                    <a:pt x="35" y="54"/>
                    <a:pt x="37" y="53"/>
                    <a:pt x="39" y="51"/>
                  </a:cubicBezTo>
                  <a:moveTo>
                    <a:pt x="36" y="32"/>
                  </a:moveTo>
                  <a:cubicBezTo>
                    <a:pt x="35" y="33"/>
                    <a:pt x="34" y="34"/>
                    <a:pt x="34" y="35"/>
                  </a:cubicBezTo>
                  <a:cubicBezTo>
                    <a:pt x="34" y="36"/>
                    <a:pt x="34" y="37"/>
                    <a:pt x="34" y="37"/>
                  </a:cubicBezTo>
                  <a:cubicBezTo>
                    <a:pt x="34" y="37"/>
                    <a:pt x="36" y="35"/>
                    <a:pt x="39" y="32"/>
                  </a:cubicBezTo>
                  <a:cubicBezTo>
                    <a:pt x="38" y="32"/>
                    <a:pt x="37" y="32"/>
                    <a:pt x="36" y="32"/>
                  </a:cubicBezTo>
                  <a:moveTo>
                    <a:pt x="26" y="29"/>
                  </a:moveTo>
                  <a:cubicBezTo>
                    <a:pt x="23" y="34"/>
                    <a:pt x="21" y="37"/>
                    <a:pt x="21" y="37"/>
                  </a:cubicBezTo>
                  <a:cubicBezTo>
                    <a:pt x="21" y="37"/>
                    <a:pt x="24" y="34"/>
                    <a:pt x="28" y="30"/>
                  </a:cubicBezTo>
                  <a:cubicBezTo>
                    <a:pt x="27" y="30"/>
                    <a:pt x="27" y="30"/>
                    <a:pt x="27" y="29"/>
                  </a:cubicBezTo>
                  <a:cubicBezTo>
                    <a:pt x="27" y="29"/>
                    <a:pt x="27" y="29"/>
                    <a:pt x="26" y="29"/>
                  </a:cubicBezTo>
                  <a:moveTo>
                    <a:pt x="49" y="20"/>
                  </a:moveTo>
                  <a:cubicBezTo>
                    <a:pt x="47" y="22"/>
                    <a:pt x="44" y="23"/>
                    <a:pt x="42" y="24"/>
                  </a:cubicBezTo>
                  <a:cubicBezTo>
                    <a:pt x="40" y="26"/>
                    <a:pt x="38" y="29"/>
                    <a:pt x="36" y="31"/>
                  </a:cubicBezTo>
                  <a:cubicBezTo>
                    <a:pt x="37" y="31"/>
                    <a:pt x="38" y="31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42" y="28"/>
                    <a:pt x="46" y="24"/>
                    <a:pt x="49" y="20"/>
                  </a:cubicBezTo>
                  <a:moveTo>
                    <a:pt x="41" y="19"/>
                  </a:moveTo>
                  <a:cubicBezTo>
                    <a:pt x="40" y="19"/>
                    <a:pt x="39" y="19"/>
                    <a:pt x="38" y="19"/>
                  </a:cubicBezTo>
                  <a:cubicBezTo>
                    <a:pt x="38" y="19"/>
                    <a:pt x="37" y="19"/>
                    <a:pt x="37" y="19"/>
                  </a:cubicBezTo>
                  <a:cubicBezTo>
                    <a:pt x="37" y="19"/>
                    <a:pt x="36" y="19"/>
                    <a:pt x="36" y="19"/>
                  </a:cubicBezTo>
                  <a:cubicBezTo>
                    <a:pt x="33" y="22"/>
                    <a:pt x="30" y="25"/>
                    <a:pt x="27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9" y="28"/>
                    <a:pt x="29" y="28"/>
                    <a:pt x="30" y="28"/>
                  </a:cubicBezTo>
                  <a:cubicBezTo>
                    <a:pt x="33" y="25"/>
                    <a:pt x="37" y="21"/>
                    <a:pt x="41" y="19"/>
                  </a:cubicBezTo>
                  <a:moveTo>
                    <a:pt x="21" y="16"/>
                  </a:moveTo>
                  <a:cubicBezTo>
                    <a:pt x="19" y="17"/>
                    <a:pt x="17" y="17"/>
                    <a:pt x="16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1" y="20"/>
                    <a:pt x="8" y="23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5" y="28"/>
                    <a:pt x="5" y="29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3" y="31"/>
                    <a:pt x="0" y="37"/>
                    <a:pt x="0" y="38"/>
                  </a:cubicBezTo>
                  <a:cubicBezTo>
                    <a:pt x="3" y="34"/>
                    <a:pt x="11" y="24"/>
                    <a:pt x="21" y="16"/>
                  </a:cubicBezTo>
                  <a:moveTo>
                    <a:pt x="54" y="15"/>
                  </a:moveTo>
                  <a:cubicBezTo>
                    <a:pt x="52" y="16"/>
                    <a:pt x="50" y="17"/>
                    <a:pt x="47" y="17"/>
                  </a:cubicBezTo>
                  <a:cubicBezTo>
                    <a:pt x="46" y="19"/>
                    <a:pt x="45" y="21"/>
                    <a:pt x="43" y="23"/>
                  </a:cubicBezTo>
                  <a:cubicBezTo>
                    <a:pt x="46" y="21"/>
                    <a:pt x="50" y="19"/>
                    <a:pt x="54" y="15"/>
                  </a:cubicBezTo>
                  <a:moveTo>
                    <a:pt x="70" y="15"/>
                  </a:moveTo>
                  <a:cubicBezTo>
                    <a:pt x="69" y="21"/>
                    <a:pt x="66" y="29"/>
                    <a:pt x="62" y="36"/>
                  </a:cubicBezTo>
                  <a:cubicBezTo>
                    <a:pt x="60" y="41"/>
                    <a:pt x="57" y="48"/>
                    <a:pt x="55" y="52"/>
                  </a:cubicBezTo>
                  <a:cubicBezTo>
                    <a:pt x="47" y="65"/>
                    <a:pt x="47" y="66"/>
                    <a:pt x="42" y="72"/>
                  </a:cubicBezTo>
                  <a:cubicBezTo>
                    <a:pt x="56" y="60"/>
                    <a:pt x="70" y="36"/>
                    <a:pt x="70" y="15"/>
                  </a:cubicBezTo>
                  <a:moveTo>
                    <a:pt x="69" y="10"/>
                  </a:moveTo>
                  <a:cubicBezTo>
                    <a:pt x="67" y="14"/>
                    <a:pt x="63" y="21"/>
                    <a:pt x="56" y="26"/>
                  </a:cubicBezTo>
                  <a:cubicBezTo>
                    <a:pt x="55" y="29"/>
                    <a:pt x="53" y="32"/>
                    <a:pt x="51" y="35"/>
                  </a:cubicBezTo>
                  <a:cubicBezTo>
                    <a:pt x="48" y="40"/>
                    <a:pt x="42" y="46"/>
                    <a:pt x="39" y="50"/>
                  </a:cubicBezTo>
                  <a:cubicBezTo>
                    <a:pt x="40" y="49"/>
                    <a:pt x="41" y="49"/>
                    <a:pt x="42" y="49"/>
                  </a:cubicBezTo>
                  <a:cubicBezTo>
                    <a:pt x="49" y="45"/>
                    <a:pt x="57" y="38"/>
                    <a:pt x="61" y="32"/>
                  </a:cubicBezTo>
                  <a:cubicBezTo>
                    <a:pt x="62" y="30"/>
                    <a:pt x="62" y="29"/>
                    <a:pt x="63" y="29"/>
                  </a:cubicBezTo>
                  <a:cubicBezTo>
                    <a:pt x="63" y="29"/>
                    <a:pt x="63" y="30"/>
                    <a:pt x="62" y="33"/>
                  </a:cubicBezTo>
                  <a:cubicBezTo>
                    <a:pt x="67" y="25"/>
                    <a:pt x="69" y="16"/>
                    <a:pt x="70" y="10"/>
                  </a:cubicBezTo>
                  <a:cubicBezTo>
                    <a:pt x="70" y="10"/>
                    <a:pt x="69" y="10"/>
                    <a:pt x="69" y="10"/>
                  </a:cubicBezTo>
                  <a:moveTo>
                    <a:pt x="65" y="6"/>
                  </a:moveTo>
                  <a:cubicBezTo>
                    <a:pt x="63" y="9"/>
                    <a:pt x="60" y="11"/>
                    <a:pt x="57" y="13"/>
                  </a:cubicBezTo>
                  <a:cubicBezTo>
                    <a:pt x="56" y="14"/>
                    <a:pt x="55" y="15"/>
                    <a:pt x="54" y="16"/>
                  </a:cubicBezTo>
                  <a:cubicBezTo>
                    <a:pt x="54" y="16"/>
                    <a:pt x="54" y="16"/>
                    <a:pt x="55" y="16"/>
                  </a:cubicBezTo>
                  <a:cubicBezTo>
                    <a:pt x="57" y="16"/>
                    <a:pt x="57" y="20"/>
                    <a:pt x="56" y="25"/>
                  </a:cubicBezTo>
                  <a:cubicBezTo>
                    <a:pt x="63" y="20"/>
                    <a:pt x="67" y="13"/>
                    <a:pt x="68" y="9"/>
                  </a:cubicBezTo>
                  <a:cubicBezTo>
                    <a:pt x="67" y="8"/>
                    <a:pt x="66" y="7"/>
                    <a:pt x="65" y="6"/>
                  </a:cubicBezTo>
                  <a:moveTo>
                    <a:pt x="63" y="4"/>
                  </a:moveTo>
                  <a:cubicBezTo>
                    <a:pt x="62" y="5"/>
                    <a:pt x="61" y="8"/>
                    <a:pt x="59" y="10"/>
                  </a:cubicBezTo>
                  <a:cubicBezTo>
                    <a:pt x="61" y="8"/>
                    <a:pt x="63" y="7"/>
                    <a:pt x="64" y="5"/>
                  </a:cubicBezTo>
                  <a:cubicBezTo>
                    <a:pt x="63" y="5"/>
                    <a:pt x="63" y="4"/>
                    <a:pt x="63" y="4"/>
                  </a:cubicBezTo>
                  <a:moveTo>
                    <a:pt x="59" y="0"/>
                  </a:moveTo>
                  <a:cubicBezTo>
                    <a:pt x="55" y="3"/>
                    <a:pt x="55" y="3"/>
                    <a:pt x="55" y="3"/>
                  </a:cubicBezTo>
                  <a:cubicBezTo>
                    <a:pt x="51" y="6"/>
                    <a:pt x="46" y="9"/>
                    <a:pt x="42" y="11"/>
                  </a:cubicBezTo>
                  <a:cubicBezTo>
                    <a:pt x="42" y="12"/>
                    <a:pt x="41" y="13"/>
                    <a:pt x="41" y="14"/>
                  </a:cubicBezTo>
                  <a:cubicBezTo>
                    <a:pt x="48" y="10"/>
                    <a:pt x="55" y="5"/>
                    <a:pt x="59" y="0"/>
                  </a:cubicBezTo>
                  <a:moveTo>
                    <a:pt x="60" y="0"/>
                  </a:moveTo>
                  <a:cubicBezTo>
                    <a:pt x="56" y="5"/>
                    <a:pt x="48" y="11"/>
                    <a:pt x="42" y="14"/>
                  </a:cubicBezTo>
                  <a:cubicBezTo>
                    <a:pt x="41" y="14"/>
                    <a:pt x="41" y="15"/>
                    <a:pt x="40" y="15"/>
                  </a:cubicBezTo>
                  <a:cubicBezTo>
                    <a:pt x="39" y="16"/>
                    <a:pt x="38" y="17"/>
                    <a:pt x="37" y="18"/>
                  </a:cubicBezTo>
                  <a:cubicBezTo>
                    <a:pt x="39" y="18"/>
                    <a:pt x="40" y="18"/>
                    <a:pt x="42" y="18"/>
                  </a:cubicBezTo>
                  <a:cubicBezTo>
                    <a:pt x="45" y="15"/>
                    <a:pt x="47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0" y="14"/>
                    <a:pt x="49" y="15"/>
                    <a:pt x="48" y="16"/>
                  </a:cubicBezTo>
                  <a:cubicBezTo>
                    <a:pt x="51" y="15"/>
                    <a:pt x="53" y="14"/>
                    <a:pt x="56" y="13"/>
                  </a:cubicBezTo>
                  <a:cubicBezTo>
                    <a:pt x="58" y="9"/>
                    <a:pt x="60" y="5"/>
                    <a:pt x="61" y="2"/>
                  </a:cubicBezTo>
                  <a:cubicBezTo>
                    <a:pt x="61" y="2"/>
                    <a:pt x="61" y="1"/>
                    <a:pt x="6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0" name="Freeform 901">
              <a:extLst>
                <a:ext uri="{FF2B5EF4-FFF2-40B4-BE49-F238E27FC236}">
                  <a16:creationId xmlns:a16="http://schemas.microsoft.com/office/drawing/2014/main" id="{E39D4378-6129-4B17-8E7B-934E7A3BF7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16137" y="5853113"/>
              <a:ext cx="461963" cy="292100"/>
            </a:xfrm>
            <a:custGeom>
              <a:avLst/>
              <a:gdLst>
                <a:gd name="T0" fmla="*/ 100 w 100"/>
                <a:gd name="T1" fmla="*/ 40 h 63"/>
                <a:gd name="T2" fmla="*/ 91 w 100"/>
                <a:gd name="T3" fmla="*/ 47 h 63"/>
                <a:gd name="T4" fmla="*/ 42 w 100"/>
                <a:gd name="T5" fmla="*/ 60 h 63"/>
                <a:gd name="T6" fmla="*/ 42 w 100"/>
                <a:gd name="T7" fmla="*/ 60 h 63"/>
                <a:gd name="T8" fmla="*/ 38 w 100"/>
                <a:gd name="T9" fmla="*/ 59 h 63"/>
                <a:gd name="T10" fmla="*/ 26 w 100"/>
                <a:gd name="T11" fmla="*/ 55 h 63"/>
                <a:gd name="T12" fmla="*/ 8 w 100"/>
                <a:gd name="T13" fmla="*/ 43 h 63"/>
                <a:gd name="T14" fmla="*/ 8 w 100"/>
                <a:gd name="T15" fmla="*/ 43 h 63"/>
                <a:gd name="T16" fmla="*/ 6 w 100"/>
                <a:gd name="T17" fmla="*/ 41 h 63"/>
                <a:gd name="T18" fmla="*/ 6 w 100"/>
                <a:gd name="T19" fmla="*/ 40 h 63"/>
                <a:gd name="T20" fmla="*/ 2 w 100"/>
                <a:gd name="T21" fmla="*/ 29 h 63"/>
                <a:gd name="T22" fmla="*/ 3 w 100"/>
                <a:gd name="T23" fmla="*/ 28 h 63"/>
                <a:gd name="T24" fmla="*/ 5 w 100"/>
                <a:gd name="T25" fmla="*/ 17 h 63"/>
                <a:gd name="T26" fmla="*/ 5 w 100"/>
                <a:gd name="T27" fmla="*/ 17 h 63"/>
                <a:gd name="T28" fmla="*/ 9 w 100"/>
                <a:gd name="T29" fmla="*/ 13 h 63"/>
                <a:gd name="T30" fmla="*/ 15 w 100"/>
                <a:gd name="T31" fmla="*/ 8 h 63"/>
                <a:gd name="T32" fmla="*/ 43 w 100"/>
                <a:gd name="T33" fmla="*/ 0 h 63"/>
                <a:gd name="T34" fmla="*/ 43 w 100"/>
                <a:gd name="T35" fmla="*/ 0 h 63"/>
                <a:gd name="T36" fmla="*/ 61 w 100"/>
                <a:gd name="T37" fmla="*/ 3 h 63"/>
                <a:gd name="T38" fmla="*/ 89 w 100"/>
                <a:gd name="T39" fmla="*/ 25 h 63"/>
                <a:gd name="T40" fmla="*/ 100 w 100"/>
                <a:gd name="T41" fmla="*/ 4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0" h="63">
                  <a:moveTo>
                    <a:pt x="100" y="40"/>
                  </a:moveTo>
                  <a:cubicBezTo>
                    <a:pt x="91" y="47"/>
                    <a:pt x="91" y="47"/>
                    <a:pt x="91" y="47"/>
                  </a:cubicBezTo>
                  <a:cubicBezTo>
                    <a:pt x="77" y="58"/>
                    <a:pt x="59" y="63"/>
                    <a:pt x="42" y="60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41" y="60"/>
                    <a:pt x="39" y="59"/>
                    <a:pt x="38" y="59"/>
                  </a:cubicBezTo>
                  <a:cubicBezTo>
                    <a:pt x="34" y="58"/>
                    <a:pt x="30" y="57"/>
                    <a:pt x="26" y="55"/>
                  </a:cubicBezTo>
                  <a:cubicBezTo>
                    <a:pt x="18" y="51"/>
                    <a:pt x="12" y="47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7" y="42"/>
                    <a:pt x="7" y="42"/>
                    <a:pt x="6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" y="35"/>
                    <a:pt x="0" y="30"/>
                    <a:pt x="2" y="29"/>
                  </a:cubicBezTo>
                  <a:cubicBezTo>
                    <a:pt x="3" y="29"/>
                    <a:pt x="3" y="28"/>
                    <a:pt x="3" y="28"/>
                  </a:cubicBezTo>
                  <a:cubicBezTo>
                    <a:pt x="6" y="25"/>
                    <a:pt x="2" y="22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6" y="16"/>
                    <a:pt x="7" y="15"/>
                    <a:pt x="9" y="13"/>
                  </a:cubicBezTo>
                  <a:cubicBezTo>
                    <a:pt x="11" y="12"/>
                    <a:pt x="13" y="10"/>
                    <a:pt x="15" y="8"/>
                  </a:cubicBezTo>
                  <a:cubicBezTo>
                    <a:pt x="25" y="2"/>
                    <a:pt x="35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50" y="0"/>
                    <a:pt x="56" y="1"/>
                    <a:pt x="61" y="3"/>
                  </a:cubicBezTo>
                  <a:cubicBezTo>
                    <a:pt x="73" y="7"/>
                    <a:pt x="83" y="15"/>
                    <a:pt x="89" y="25"/>
                  </a:cubicBezTo>
                  <a:cubicBezTo>
                    <a:pt x="100" y="40"/>
                    <a:pt x="100" y="40"/>
                    <a:pt x="100" y="4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1" name="Freeform 902">
              <a:extLst>
                <a:ext uri="{FF2B5EF4-FFF2-40B4-BE49-F238E27FC236}">
                  <a16:creationId xmlns:a16="http://schemas.microsoft.com/office/drawing/2014/main" id="{68A13E1C-94AB-49A6-965D-D1C6A8BD4347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133600" y="5853113"/>
              <a:ext cx="287338" cy="282575"/>
            </a:xfrm>
            <a:custGeom>
              <a:avLst/>
              <a:gdLst>
                <a:gd name="T0" fmla="*/ 28 w 62"/>
                <a:gd name="T1" fmla="*/ 56 h 61"/>
                <a:gd name="T2" fmla="*/ 26 w 62"/>
                <a:gd name="T3" fmla="*/ 57 h 61"/>
                <a:gd name="T4" fmla="*/ 12 w 62"/>
                <a:gd name="T5" fmla="*/ 58 h 61"/>
                <a:gd name="T6" fmla="*/ 8 w 62"/>
                <a:gd name="T7" fmla="*/ 60 h 61"/>
                <a:gd name="T8" fmla="*/ 18 w 62"/>
                <a:gd name="T9" fmla="*/ 61 h 61"/>
                <a:gd name="T10" fmla="*/ 40 w 62"/>
                <a:gd name="T11" fmla="*/ 52 h 61"/>
                <a:gd name="T12" fmla="*/ 22 w 62"/>
                <a:gd name="T13" fmla="*/ 45 h 61"/>
                <a:gd name="T14" fmla="*/ 36 w 62"/>
                <a:gd name="T15" fmla="*/ 42 h 61"/>
                <a:gd name="T16" fmla="*/ 53 w 62"/>
                <a:gd name="T17" fmla="*/ 42 h 61"/>
                <a:gd name="T18" fmla="*/ 49 w 62"/>
                <a:gd name="T19" fmla="*/ 46 h 61"/>
                <a:gd name="T20" fmla="*/ 38 w 62"/>
                <a:gd name="T21" fmla="*/ 57 h 61"/>
                <a:gd name="T22" fmla="*/ 61 w 62"/>
                <a:gd name="T23" fmla="*/ 44 h 61"/>
                <a:gd name="T24" fmla="*/ 59 w 62"/>
                <a:gd name="T25" fmla="*/ 40 h 61"/>
                <a:gd name="T26" fmla="*/ 46 w 62"/>
                <a:gd name="T27" fmla="*/ 38 h 61"/>
                <a:gd name="T28" fmla="*/ 38 w 62"/>
                <a:gd name="T29" fmla="*/ 42 h 61"/>
                <a:gd name="T30" fmla="*/ 38 w 62"/>
                <a:gd name="T31" fmla="*/ 45 h 61"/>
                <a:gd name="T32" fmla="*/ 59 w 62"/>
                <a:gd name="T33" fmla="*/ 39 h 61"/>
                <a:gd name="T34" fmla="*/ 27 w 62"/>
                <a:gd name="T35" fmla="*/ 32 h 61"/>
                <a:gd name="T36" fmla="*/ 26 w 62"/>
                <a:gd name="T37" fmla="*/ 33 h 61"/>
                <a:gd name="T38" fmla="*/ 33 w 62"/>
                <a:gd name="T39" fmla="*/ 31 h 61"/>
                <a:gd name="T40" fmla="*/ 27 w 62"/>
                <a:gd name="T41" fmla="*/ 33 h 61"/>
                <a:gd name="T42" fmla="*/ 54 w 62"/>
                <a:gd name="T43" fmla="*/ 34 h 61"/>
                <a:gd name="T44" fmla="*/ 46 w 62"/>
                <a:gd name="T45" fmla="*/ 33 h 61"/>
                <a:gd name="T46" fmla="*/ 26 w 62"/>
                <a:gd name="T47" fmla="*/ 31 h 61"/>
                <a:gd name="T48" fmla="*/ 22 w 62"/>
                <a:gd name="T49" fmla="*/ 32 h 61"/>
                <a:gd name="T50" fmla="*/ 26 w 62"/>
                <a:gd name="T51" fmla="*/ 31 h 61"/>
                <a:gd name="T52" fmla="*/ 40 w 62"/>
                <a:gd name="T53" fmla="*/ 28 h 61"/>
                <a:gd name="T54" fmla="*/ 56 w 62"/>
                <a:gd name="T55" fmla="*/ 33 h 61"/>
                <a:gd name="T56" fmla="*/ 53 w 62"/>
                <a:gd name="T57" fmla="*/ 29 h 61"/>
                <a:gd name="T58" fmla="*/ 50 w 62"/>
                <a:gd name="T59" fmla="*/ 28 h 61"/>
                <a:gd name="T60" fmla="*/ 9 w 62"/>
                <a:gd name="T61" fmla="*/ 15 h 61"/>
                <a:gd name="T62" fmla="*/ 45 w 62"/>
                <a:gd name="T63" fmla="*/ 27 h 61"/>
                <a:gd name="T64" fmla="*/ 9 w 62"/>
                <a:gd name="T65" fmla="*/ 15 h 61"/>
                <a:gd name="T66" fmla="*/ 9 w 62"/>
                <a:gd name="T67" fmla="*/ 0 h 61"/>
                <a:gd name="T68" fmla="*/ 9 w 62"/>
                <a:gd name="T69" fmla="*/ 0 h 61"/>
                <a:gd name="T70" fmla="*/ 45 w 62"/>
                <a:gd name="T71" fmla="*/ 16 h 61"/>
                <a:gd name="T72" fmla="*/ 27 w 62"/>
                <a:gd name="T73" fmla="*/ 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" h="61">
                  <a:moveTo>
                    <a:pt x="40" y="52"/>
                  </a:moveTo>
                  <a:cubicBezTo>
                    <a:pt x="37" y="54"/>
                    <a:pt x="33" y="55"/>
                    <a:pt x="28" y="56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27" y="57"/>
                    <a:pt x="27" y="57"/>
                    <a:pt x="26" y="57"/>
                  </a:cubicBezTo>
                  <a:cubicBezTo>
                    <a:pt x="26" y="57"/>
                    <a:pt x="25" y="57"/>
                    <a:pt x="25" y="57"/>
                  </a:cubicBezTo>
                  <a:cubicBezTo>
                    <a:pt x="21" y="57"/>
                    <a:pt x="17" y="58"/>
                    <a:pt x="12" y="58"/>
                  </a:cubicBezTo>
                  <a:cubicBezTo>
                    <a:pt x="8" y="58"/>
                    <a:pt x="4" y="57"/>
                    <a:pt x="0" y="57"/>
                  </a:cubicBezTo>
                  <a:cubicBezTo>
                    <a:pt x="0" y="58"/>
                    <a:pt x="7" y="60"/>
                    <a:pt x="8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1" y="60"/>
                    <a:pt x="14" y="61"/>
                    <a:pt x="18" y="61"/>
                  </a:cubicBezTo>
                  <a:cubicBezTo>
                    <a:pt x="24" y="61"/>
                    <a:pt x="31" y="60"/>
                    <a:pt x="37" y="58"/>
                  </a:cubicBezTo>
                  <a:cubicBezTo>
                    <a:pt x="38" y="56"/>
                    <a:pt x="39" y="54"/>
                    <a:pt x="40" y="52"/>
                  </a:cubicBezTo>
                  <a:moveTo>
                    <a:pt x="36" y="42"/>
                  </a:moveTo>
                  <a:cubicBezTo>
                    <a:pt x="30" y="44"/>
                    <a:pt x="22" y="45"/>
                    <a:pt x="22" y="45"/>
                  </a:cubicBezTo>
                  <a:cubicBezTo>
                    <a:pt x="22" y="45"/>
                    <a:pt x="28" y="45"/>
                    <a:pt x="34" y="45"/>
                  </a:cubicBezTo>
                  <a:cubicBezTo>
                    <a:pt x="34" y="44"/>
                    <a:pt x="35" y="43"/>
                    <a:pt x="36" y="42"/>
                  </a:cubicBezTo>
                  <a:moveTo>
                    <a:pt x="59" y="40"/>
                  </a:moveTo>
                  <a:cubicBezTo>
                    <a:pt x="57" y="41"/>
                    <a:pt x="55" y="41"/>
                    <a:pt x="53" y="42"/>
                  </a:cubicBezTo>
                  <a:cubicBezTo>
                    <a:pt x="51" y="43"/>
                    <a:pt x="50" y="44"/>
                    <a:pt x="48" y="45"/>
                  </a:cubicBezTo>
                  <a:cubicBezTo>
                    <a:pt x="49" y="46"/>
                    <a:pt x="49" y="46"/>
                    <a:pt x="49" y="46"/>
                  </a:cubicBezTo>
                  <a:cubicBezTo>
                    <a:pt x="50" y="47"/>
                    <a:pt x="47" y="49"/>
                    <a:pt x="42" y="52"/>
                  </a:cubicBezTo>
                  <a:cubicBezTo>
                    <a:pt x="40" y="54"/>
                    <a:pt x="39" y="56"/>
                    <a:pt x="38" y="57"/>
                  </a:cubicBezTo>
                  <a:cubicBezTo>
                    <a:pt x="45" y="55"/>
                    <a:pt x="51" y="52"/>
                    <a:pt x="57" y="47"/>
                  </a:cubicBezTo>
                  <a:cubicBezTo>
                    <a:pt x="61" y="44"/>
                    <a:pt x="61" y="44"/>
                    <a:pt x="61" y="44"/>
                  </a:cubicBezTo>
                  <a:cubicBezTo>
                    <a:pt x="61" y="44"/>
                    <a:pt x="61" y="44"/>
                    <a:pt x="62" y="44"/>
                  </a:cubicBezTo>
                  <a:cubicBezTo>
                    <a:pt x="61" y="43"/>
                    <a:pt x="60" y="41"/>
                    <a:pt x="59" y="40"/>
                  </a:cubicBezTo>
                  <a:moveTo>
                    <a:pt x="57" y="35"/>
                  </a:moveTo>
                  <a:cubicBezTo>
                    <a:pt x="54" y="36"/>
                    <a:pt x="50" y="36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7" y="39"/>
                    <a:pt x="43" y="40"/>
                    <a:pt x="38" y="42"/>
                  </a:cubicBezTo>
                  <a:cubicBezTo>
                    <a:pt x="37" y="43"/>
                    <a:pt x="36" y="44"/>
                    <a:pt x="35" y="45"/>
                  </a:cubicBezTo>
                  <a:cubicBezTo>
                    <a:pt x="36" y="45"/>
                    <a:pt x="37" y="45"/>
                    <a:pt x="38" y="45"/>
                  </a:cubicBezTo>
                  <a:cubicBezTo>
                    <a:pt x="42" y="45"/>
                    <a:pt x="45" y="45"/>
                    <a:pt x="47" y="45"/>
                  </a:cubicBezTo>
                  <a:cubicBezTo>
                    <a:pt x="51" y="42"/>
                    <a:pt x="55" y="40"/>
                    <a:pt x="59" y="39"/>
                  </a:cubicBezTo>
                  <a:cubicBezTo>
                    <a:pt x="58" y="38"/>
                    <a:pt x="57" y="36"/>
                    <a:pt x="57" y="35"/>
                  </a:cubicBezTo>
                  <a:moveTo>
                    <a:pt x="27" y="32"/>
                  </a:moveTo>
                  <a:cubicBezTo>
                    <a:pt x="26" y="32"/>
                    <a:pt x="25" y="32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6" y="32"/>
                    <a:pt x="26" y="32"/>
                    <a:pt x="27" y="32"/>
                  </a:cubicBezTo>
                  <a:moveTo>
                    <a:pt x="33" y="31"/>
                  </a:moveTo>
                  <a:cubicBezTo>
                    <a:pt x="32" y="31"/>
                    <a:pt x="30" y="32"/>
                    <a:pt x="29" y="32"/>
                  </a:cubicBezTo>
                  <a:cubicBezTo>
                    <a:pt x="28" y="32"/>
                    <a:pt x="28" y="32"/>
                    <a:pt x="27" y="33"/>
                  </a:cubicBezTo>
                  <a:cubicBezTo>
                    <a:pt x="33" y="34"/>
                    <a:pt x="40" y="35"/>
                    <a:pt x="44" y="37"/>
                  </a:cubicBezTo>
                  <a:cubicBezTo>
                    <a:pt x="48" y="36"/>
                    <a:pt x="51" y="35"/>
                    <a:pt x="54" y="34"/>
                  </a:cubicBezTo>
                  <a:cubicBezTo>
                    <a:pt x="51" y="33"/>
                    <a:pt x="48" y="33"/>
                    <a:pt x="45" y="32"/>
                  </a:cubicBezTo>
                  <a:cubicBezTo>
                    <a:pt x="45" y="33"/>
                    <a:pt x="46" y="33"/>
                    <a:pt x="46" y="33"/>
                  </a:cubicBezTo>
                  <a:cubicBezTo>
                    <a:pt x="42" y="32"/>
                    <a:pt x="37" y="32"/>
                    <a:pt x="33" y="31"/>
                  </a:cubicBezTo>
                  <a:moveTo>
                    <a:pt x="26" y="31"/>
                  </a:moveTo>
                  <a:cubicBezTo>
                    <a:pt x="19" y="31"/>
                    <a:pt x="14" y="32"/>
                    <a:pt x="14" y="32"/>
                  </a:cubicBezTo>
                  <a:cubicBezTo>
                    <a:pt x="14" y="32"/>
                    <a:pt x="17" y="32"/>
                    <a:pt x="22" y="32"/>
                  </a:cubicBezTo>
                  <a:cubicBezTo>
                    <a:pt x="23" y="32"/>
                    <a:pt x="25" y="31"/>
                    <a:pt x="27" y="31"/>
                  </a:cubicBezTo>
                  <a:cubicBezTo>
                    <a:pt x="26" y="31"/>
                    <a:pt x="26" y="31"/>
                    <a:pt x="26" y="31"/>
                  </a:cubicBezTo>
                  <a:moveTo>
                    <a:pt x="44" y="28"/>
                  </a:moveTo>
                  <a:cubicBezTo>
                    <a:pt x="43" y="28"/>
                    <a:pt x="41" y="28"/>
                    <a:pt x="40" y="28"/>
                  </a:cubicBezTo>
                  <a:cubicBezTo>
                    <a:pt x="41" y="29"/>
                    <a:pt x="42" y="30"/>
                    <a:pt x="43" y="31"/>
                  </a:cubicBezTo>
                  <a:cubicBezTo>
                    <a:pt x="48" y="31"/>
                    <a:pt x="52" y="32"/>
                    <a:pt x="56" y="33"/>
                  </a:cubicBezTo>
                  <a:cubicBezTo>
                    <a:pt x="55" y="32"/>
                    <a:pt x="54" y="31"/>
                    <a:pt x="53" y="29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3" y="29"/>
                    <a:pt x="52" y="29"/>
                    <a:pt x="52" y="30"/>
                  </a:cubicBezTo>
                  <a:cubicBezTo>
                    <a:pt x="51" y="29"/>
                    <a:pt x="50" y="29"/>
                    <a:pt x="50" y="28"/>
                  </a:cubicBezTo>
                  <a:cubicBezTo>
                    <a:pt x="48" y="28"/>
                    <a:pt x="46" y="28"/>
                    <a:pt x="44" y="28"/>
                  </a:cubicBezTo>
                  <a:moveTo>
                    <a:pt x="9" y="15"/>
                  </a:moveTo>
                  <a:cubicBezTo>
                    <a:pt x="9" y="15"/>
                    <a:pt x="27" y="20"/>
                    <a:pt x="39" y="28"/>
                  </a:cubicBezTo>
                  <a:cubicBezTo>
                    <a:pt x="41" y="27"/>
                    <a:pt x="43" y="27"/>
                    <a:pt x="45" y="27"/>
                  </a:cubicBezTo>
                  <a:cubicBezTo>
                    <a:pt x="46" y="27"/>
                    <a:pt x="47" y="27"/>
                    <a:pt x="48" y="27"/>
                  </a:cubicBezTo>
                  <a:cubicBezTo>
                    <a:pt x="28" y="16"/>
                    <a:pt x="9" y="15"/>
                    <a:pt x="9" y="15"/>
                  </a:cubicBezTo>
                  <a:moveTo>
                    <a:pt x="10" y="0"/>
                  </a:moveTo>
                  <a:cubicBezTo>
                    <a:pt x="10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7" y="0"/>
                    <a:pt x="6" y="1"/>
                    <a:pt x="7" y="2"/>
                  </a:cubicBezTo>
                  <a:cubicBezTo>
                    <a:pt x="7" y="2"/>
                    <a:pt x="27" y="2"/>
                    <a:pt x="45" y="16"/>
                  </a:cubicBezTo>
                  <a:cubicBezTo>
                    <a:pt x="44" y="14"/>
                    <a:pt x="42" y="12"/>
                    <a:pt x="41" y="10"/>
                  </a:cubicBezTo>
                  <a:cubicBezTo>
                    <a:pt x="37" y="7"/>
                    <a:pt x="32" y="5"/>
                    <a:pt x="27" y="3"/>
                  </a:cubicBezTo>
                  <a:cubicBezTo>
                    <a:pt x="22" y="1"/>
                    <a:pt x="16" y="0"/>
                    <a:pt x="1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2" name="Freeform 903">
              <a:extLst>
                <a:ext uri="{FF2B5EF4-FFF2-40B4-BE49-F238E27FC236}">
                  <a16:creationId xmlns:a16="http://schemas.microsoft.com/office/drawing/2014/main" id="{BA0DF60A-B73F-4E89-BCD9-2B2738CA11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87562" y="6046788"/>
              <a:ext cx="180975" cy="107950"/>
            </a:xfrm>
            <a:custGeom>
              <a:avLst/>
              <a:gdLst>
                <a:gd name="T0" fmla="*/ 4 w 39"/>
                <a:gd name="T1" fmla="*/ 20 h 23"/>
                <a:gd name="T2" fmla="*/ 25 w 39"/>
                <a:gd name="T3" fmla="*/ 14 h 23"/>
                <a:gd name="T4" fmla="*/ 38 w 39"/>
                <a:gd name="T5" fmla="*/ 0 h 23"/>
                <a:gd name="T6" fmla="*/ 39 w 39"/>
                <a:gd name="T7" fmla="*/ 2 h 23"/>
                <a:gd name="T8" fmla="*/ 4 w 39"/>
                <a:gd name="T9" fmla="*/ 20 h 23"/>
                <a:gd name="T10" fmla="*/ 3 w 39"/>
                <a:gd name="T11" fmla="*/ 20 h 23"/>
                <a:gd name="T12" fmla="*/ 1 w 39"/>
                <a:gd name="T13" fmla="*/ 21 h 23"/>
                <a:gd name="T14" fmla="*/ 2 w 39"/>
                <a:gd name="T15" fmla="*/ 19 h 23"/>
                <a:gd name="T16" fmla="*/ 4 w 39"/>
                <a:gd name="T17" fmla="*/ 2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3">
                  <a:moveTo>
                    <a:pt x="4" y="20"/>
                  </a:moveTo>
                  <a:cubicBezTo>
                    <a:pt x="8" y="20"/>
                    <a:pt x="17" y="20"/>
                    <a:pt x="25" y="14"/>
                  </a:cubicBezTo>
                  <a:cubicBezTo>
                    <a:pt x="35" y="7"/>
                    <a:pt x="38" y="0"/>
                    <a:pt x="38" y="0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28" y="23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1"/>
                    <a:pt x="2" y="21"/>
                    <a:pt x="1" y="21"/>
                  </a:cubicBezTo>
                  <a:cubicBezTo>
                    <a:pt x="0" y="21"/>
                    <a:pt x="0" y="19"/>
                    <a:pt x="2" y="19"/>
                  </a:cubicBezTo>
                  <a:cubicBezTo>
                    <a:pt x="4" y="19"/>
                    <a:pt x="4" y="19"/>
                    <a:pt x="4" y="20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3" name="Freeform 904">
              <a:extLst>
                <a:ext uri="{FF2B5EF4-FFF2-40B4-BE49-F238E27FC236}">
                  <a16:creationId xmlns:a16="http://schemas.microsoft.com/office/drawing/2014/main" id="{B9898901-0F0E-4999-88E9-52F940575F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16137" y="6034088"/>
              <a:ext cx="179388" cy="115888"/>
            </a:xfrm>
            <a:custGeom>
              <a:avLst/>
              <a:gdLst>
                <a:gd name="T0" fmla="*/ 38 w 39"/>
                <a:gd name="T1" fmla="*/ 2 h 25"/>
                <a:gd name="T2" fmla="*/ 39 w 39"/>
                <a:gd name="T3" fmla="*/ 0 h 25"/>
                <a:gd name="T4" fmla="*/ 4 w 39"/>
                <a:gd name="T5" fmla="*/ 23 h 25"/>
                <a:gd name="T6" fmla="*/ 1 w 39"/>
                <a:gd name="T7" fmla="*/ 23 h 25"/>
                <a:gd name="T8" fmla="*/ 4 w 39"/>
                <a:gd name="T9" fmla="*/ 23 h 25"/>
                <a:gd name="T10" fmla="*/ 4 w 39"/>
                <a:gd name="T11" fmla="*/ 23 h 25"/>
                <a:gd name="T12" fmla="*/ 17 w 39"/>
                <a:gd name="T13" fmla="*/ 19 h 25"/>
                <a:gd name="T14" fmla="*/ 38 w 39"/>
                <a:gd name="T15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25">
                  <a:moveTo>
                    <a:pt x="38" y="2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23" y="20"/>
                    <a:pt x="4" y="23"/>
                  </a:cubicBezTo>
                  <a:cubicBezTo>
                    <a:pt x="4" y="23"/>
                    <a:pt x="2" y="22"/>
                    <a:pt x="1" y="23"/>
                  </a:cubicBezTo>
                  <a:cubicBezTo>
                    <a:pt x="0" y="24"/>
                    <a:pt x="2" y="25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6" y="23"/>
                    <a:pt x="12" y="22"/>
                    <a:pt x="17" y="19"/>
                  </a:cubicBezTo>
                  <a:cubicBezTo>
                    <a:pt x="25" y="15"/>
                    <a:pt x="36" y="5"/>
                    <a:pt x="38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4" name="Freeform 905">
              <a:extLst>
                <a:ext uri="{FF2B5EF4-FFF2-40B4-BE49-F238E27FC236}">
                  <a16:creationId xmlns:a16="http://schemas.microsoft.com/office/drawing/2014/main" id="{BB66426A-55D5-47B4-93FF-6E0A43D4F6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06612" y="5922963"/>
              <a:ext cx="328613" cy="188913"/>
            </a:xfrm>
            <a:custGeom>
              <a:avLst/>
              <a:gdLst>
                <a:gd name="T0" fmla="*/ 3 w 71"/>
                <a:gd name="T1" fmla="*/ 35 h 41"/>
                <a:gd name="T2" fmla="*/ 1 w 71"/>
                <a:gd name="T3" fmla="*/ 38 h 41"/>
                <a:gd name="T4" fmla="*/ 5 w 71"/>
                <a:gd name="T5" fmla="*/ 34 h 41"/>
                <a:gd name="T6" fmla="*/ 70 w 71"/>
                <a:gd name="T7" fmla="*/ 25 h 41"/>
                <a:gd name="T8" fmla="*/ 71 w 71"/>
                <a:gd name="T9" fmla="*/ 23 h 41"/>
                <a:gd name="T10" fmla="*/ 3 w 71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41">
                  <a:moveTo>
                    <a:pt x="3" y="35"/>
                  </a:moveTo>
                  <a:cubicBezTo>
                    <a:pt x="1" y="35"/>
                    <a:pt x="0" y="36"/>
                    <a:pt x="1" y="38"/>
                  </a:cubicBezTo>
                  <a:cubicBezTo>
                    <a:pt x="1" y="41"/>
                    <a:pt x="7" y="37"/>
                    <a:pt x="5" y="34"/>
                  </a:cubicBezTo>
                  <a:cubicBezTo>
                    <a:pt x="26" y="1"/>
                    <a:pt x="70" y="24"/>
                    <a:pt x="70" y="25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0" y="23"/>
                    <a:pt x="24" y="0"/>
                    <a:pt x="3" y="3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5" name="Freeform 906">
              <a:extLst>
                <a:ext uri="{FF2B5EF4-FFF2-40B4-BE49-F238E27FC236}">
                  <a16:creationId xmlns:a16="http://schemas.microsoft.com/office/drawing/2014/main" id="{33604F8C-7A97-4761-BE41-69C152B496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65337" y="6111876"/>
              <a:ext cx="198438" cy="158750"/>
            </a:xfrm>
            <a:custGeom>
              <a:avLst/>
              <a:gdLst>
                <a:gd name="T0" fmla="*/ 3 w 43"/>
                <a:gd name="T1" fmla="*/ 26 h 34"/>
                <a:gd name="T2" fmla="*/ 1 w 43"/>
                <a:gd name="T3" fmla="*/ 26 h 34"/>
                <a:gd name="T4" fmla="*/ 4 w 43"/>
                <a:gd name="T5" fmla="*/ 25 h 34"/>
                <a:gd name="T6" fmla="*/ 41 w 43"/>
                <a:gd name="T7" fmla="*/ 0 h 34"/>
                <a:gd name="T8" fmla="*/ 43 w 43"/>
                <a:gd name="T9" fmla="*/ 0 h 34"/>
                <a:gd name="T10" fmla="*/ 3 w 43"/>
                <a:gd name="T11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34">
                  <a:moveTo>
                    <a:pt x="3" y="26"/>
                  </a:moveTo>
                  <a:cubicBezTo>
                    <a:pt x="2" y="26"/>
                    <a:pt x="1" y="27"/>
                    <a:pt x="1" y="26"/>
                  </a:cubicBezTo>
                  <a:cubicBezTo>
                    <a:pt x="0" y="24"/>
                    <a:pt x="4" y="23"/>
                    <a:pt x="4" y="25"/>
                  </a:cubicBezTo>
                  <a:cubicBezTo>
                    <a:pt x="31" y="32"/>
                    <a:pt x="41" y="0"/>
                    <a:pt x="41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2" y="1"/>
                    <a:pt x="30" y="34"/>
                    <a:pt x="3" y="26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6" name="Freeform 907">
              <a:extLst>
                <a:ext uri="{FF2B5EF4-FFF2-40B4-BE49-F238E27FC236}">
                  <a16:creationId xmlns:a16="http://schemas.microsoft.com/office/drawing/2014/main" id="{CE4FF44C-32D5-4559-9763-FAD1729AB1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33600" y="5935663"/>
              <a:ext cx="217488" cy="139700"/>
            </a:xfrm>
            <a:custGeom>
              <a:avLst/>
              <a:gdLst>
                <a:gd name="T0" fmla="*/ 2 w 47"/>
                <a:gd name="T1" fmla="*/ 26 h 30"/>
                <a:gd name="T2" fmla="*/ 1 w 47"/>
                <a:gd name="T3" fmla="*/ 28 h 30"/>
                <a:gd name="T4" fmla="*/ 3 w 47"/>
                <a:gd name="T5" fmla="*/ 26 h 30"/>
                <a:gd name="T6" fmla="*/ 46 w 47"/>
                <a:gd name="T7" fmla="*/ 13 h 30"/>
                <a:gd name="T8" fmla="*/ 47 w 47"/>
                <a:gd name="T9" fmla="*/ 12 h 30"/>
                <a:gd name="T10" fmla="*/ 2 w 47"/>
                <a:gd name="T11" fmla="*/ 2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30">
                  <a:moveTo>
                    <a:pt x="2" y="26"/>
                  </a:moveTo>
                  <a:cubicBezTo>
                    <a:pt x="1" y="27"/>
                    <a:pt x="0" y="27"/>
                    <a:pt x="1" y="28"/>
                  </a:cubicBezTo>
                  <a:cubicBezTo>
                    <a:pt x="1" y="30"/>
                    <a:pt x="5" y="27"/>
                    <a:pt x="3" y="26"/>
                  </a:cubicBezTo>
                  <a:cubicBezTo>
                    <a:pt x="15" y="1"/>
                    <a:pt x="46" y="13"/>
                    <a:pt x="46" y="13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6" y="12"/>
                    <a:pt x="13" y="0"/>
                    <a:pt x="2" y="2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7" name="Freeform 908">
              <a:extLst>
                <a:ext uri="{FF2B5EF4-FFF2-40B4-BE49-F238E27FC236}">
                  <a16:creationId xmlns:a16="http://schemas.microsoft.com/office/drawing/2014/main" id="{908E92F1-6576-4A27-A8D6-E62493E719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78037" y="6084888"/>
              <a:ext cx="203200" cy="217488"/>
            </a:xfrm>
            <a:custGeom>
              <a:avLst/>
              <a:gdLst>
                <a:gd name="T0" fmla="*/ 4 w 44"/>
                <a:gd name="T1" fmla="*/ 45 h 47"/>
                <a:gd name="T2" fmla="*/ 1 w 44"/>
                <a:gd name="T3" fmla="*/ 46 h 47"/>
                <a:gd name="T4" fmla="*/ 6 w 44"/>
                <a:gd name="T5" fmla="*/ 44 h 47"/>
                <a:gd name="T6" fmla="*/ 42 w 44"/>
                <a:gd name="T7" fmla="*/ 0 h 47"/>
                <a:gd name="T8" fmla="*/ 44 w 44"/>
                <a:gd name="T9" fmla="*/ 0 h 47"/>
                <a:gd name="T10" fmla="*/ 4 w 44"/>
                <a:gd name="T11" fmla="*/ 4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4" y="45"/>
                  </a:moveTo>
                  <a:cubicBezTo>
                    <a:pt x="3" y="46"/>
                    <a:pt x="2" y="47"/>
                    <a:pt x="1" y="46"/>
                  </a:cubicBezTo>
                  <a:cubicBezTo>
                    <a:pt x="0" y="44"/>
                    <a:pt x="4" y="41"/>
                    <a:pt x="6" y="44"/>
                  </a:cubicBezTo>
                  <a:cubicBezTo>
                    <a:pt x="40" y="43"/>
                    <a:pt x="42" y="1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0" y="45"/>
                    <a:pt x="4" y="4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8" name="Freeform 909">
              <a:extLst>
                <a:ext uri="{FF2B5EF4-FFF2-40B4-BE49-F238E27FC236}">
                  <a16:creationId xmlns:a16="http://schemas.microsoft.com/office/drawing/2014/main" id="{5B70FB7D-403A-491E-8FAE-981723F586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82800" y="6089651"/>
              <a:ext cx="207963" cy="152400"/>
            </a:xfrm>
            <a:custGeom>
              <a:avLst/>
              <a:gdLst>
                <a:gd name="T0" fmla="*/ 3 w 45"/>
                <a:gd name="T1" fmla="*/ 23 h 33"/>
                <a:gd name="T2" fmla="*/ 1 w 45"/>
                <a:gd name="T3" fmla="*/ 22 h 33"/>
                <a:gd name="T4" fmla="*/ 4 w 45"/>
                <a:gd name="T5" fmla="*/ 23 h 33"/>
                <a:gd name="T6" fmla="*/ 43 w 45"/>
                <a:gd name="T7" fmla="*/ 0 h 33"/>
                <a:gd name="T8" fmla="*/ 45 w 45"/>
                <a:gd name="T9" fmla="*/ 1 h 33"/>
                <a:gd name="T10" fmla="*/ 3 w 45"/>
                <a:gd name="T11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3">
                  <a:moveTo>
                    <a:pt x="3" y="23"/>
                  </a:moveTo>
                  <a:cubicBezTo>
                    <a:pt x="2" y="23"/>
                    <a:pt x="1" y="23"/>
                    <a:pt x="1" y="22"/>
                  </a:cubicBezTo>
                  <a:cubicBezTo>
                    <a:pt x="0" y="21"/>
                    <a:pt x="4" y="20"/>
                    <a:pt x="4" y="23"/>
                  </a:cubicBezTo>
                  <a:cubicBezTo>
                    <a:pt x="30" y="31"/>
                    <a:pt x="43" y="1"/>
                    <a:pt x="43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4" y="1"/>
                    <a:pt x="29" y="33"/>
                    <a:pt x="3" y="2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9" name="Freeform 910">
              <a:extLst>
                <a:ext uri="{FF2B5EF4-FFF2-40B4-BE49-F238E27FC236}">
                  <a16:creationId xmlns:a16="http://schemas.microsoft.com/office/drawing/2014/main" id="{64F807C0-CD12-4AD0-BB50-FFB7E5F7DD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33600" y="6000751"/>
              <a:ext cx="171450" cy="120650"/>
            </a:xfrm>
            <a:custGeom>
              <a:avLst/>
              <a:gdLst>
                <a:gd name="T0" fmla="*/ 3 w 37"/>
                <a:gd name="T1" fmla="*/ 22 h 26"/>
                <a:gd name="T2" fmla="*/ 18 w 37"/>
                <a:gd name="T3" fmla="*/ 7 h 26"/>
                <a:gd name="T4" fmla="*/ 37 w 37"/>
                <a:gd name="T5" fmla="*/ 3 h 26"/>
                <a:gd name="T6" fmla="*/ 36 w 37"/>
                <a:gd name="T7" fmla="*/ 2 h 26"/>
                <a:gd name="T8" fmla="*/ 2 w 37"/>
                <a:gd name="T9" fmla="*/ 22 h 26"/>
                <a:gd name="T10" fmla="*/ 2 w 37"/>
                <a:gd name="T11" fmla="*/ 23 h 26"/>
                <a:gd name="T12" fmla="*/ 0 w 37"/>
                <a:gd name="T13" fmla="*/ 24 h 26"/>
                <a:gd name="T14" fmla="*/ 3 w 37"/>
                <a:gd name="T15" fmla="*/ 24 h 26"/>
                <a:gd name="T16" fmla="*/ 3 w 37"/>
                <a:gd name="T17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6">
                  <a:moveTo>
                    <a:pt x="3" y="22"/>
                  </a:moveTo>
                  <a:cubicBezTo>
                    <a:pt x="4" y="19"/>
                    <a:pt x="9" y="11"/>
                    <a:pt x="18" y="7"/>
                  </a:cubicBezTo>
                  <a:cubicBezTo>
                    <a:pt x="30" y="2"/>
                    <a:pt x="37" y="3"/>
                    <a:pt x="37" y="3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12" y="0"/>
                    <a:pt x="2" y="2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0" y="24"/>
                  </a:cubicBezTo>
                  <a:cubicBezTo>
                    <a:pt x="0" y="25"/>
                    <a:pt x="2" y="26"/>
                    <a:pt x="3" y="24"/>
                  </a:cubicBezTo>
                  <a:cubicBezTo>
                    <a:pt x="4" y="23"/>
                    <a:pt x="3" y="23"/>
                    <a:pt x="3" y="2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0" name="Freeform 911">
              <a:extLst>
                <a:ext uri="{FF2B5EF4-FFF2-40B4-BE49-F238E27FC236}">
                  <a16:creationId xmlns:a16="http://schemas.microsoft.com/office/drawing/2014/main" id="{DAA7A98B-BA8C-468F-8B66-24A922ACD6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82800" y="6019801"/>
              <a:ext cx="176213" cy="115888"/>
            </a:xfrm>
            <a:custGeom>
              <a:avLst/>
              <a:gdLst>
                <a:gd name="T0" fmla="*/ 3 w 38"/>
                <a:gd name="T1" fmla="*/ 22 h 25"/>
                <a:gd name="T2" fmla="*/ 18 w 38"/>
                <a:gd name="T3" fmla="*/ 6 h 25"/>
                <a:gd name="T4" fmla="*/ 38 w 38"/>
                <a:gd name="T5" fmla="*/ 2 h 25"/>
                <a:gd name="T6" fmla="*/ 36 w 38"/>
                <a:gd name="T7" fmla="*/ 1 h 25"/>
                <a:gd name="T8" fmla="*/ 2 w 38"/>
                <a:gd name="T9" fmla="*/ 22 h 25"/>
                <a:gd name="T10" fmla="*/ 2 w 38"/>
                <a:gd name="T11" fmla="*/ 22 h 25"/>
                <a:gd name="T12" fmla="*/ 1 w 38"/>
                <a:gd name="T13" fmla="*/ 24 h 25"/>
                <a:gd name="T14" fmla="*/ 3 w 38"/>
                <a:gd name="T15" fmla="*/ 24 h 25"/>
                <a:gd name="T16" fmla="*/ 3 w 38"/>
                <a:gd name="T17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5">
                  <a:moveTo>
                    <a:pt x="3" y="22"/>
                  </a:moveTo>
                  <a:cubicBezTo>
                    <a:pt x="5" y="18"/>
                    <a:pt x="9" y="10"/>
                    <a:pt x="18" y="6"/>
                  </a:cubicBezTo>
                  <a:cubicBezTo>
                    <a:pt x="30" y="1"/>
                    <a:pt x="38" y="2"/>
                    <a:pt x="38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13" y="0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2"/>
                    <a:pt x="1" y="23"/>
                    <a:pt x="1" y="24"/>
                  </a:cubicBezTo>
                  <a:cubicBezTo>
                    <a:pt x="0" y="25"/>
                    <a:pt x="2" y="25"/>
                    <a:pt x="3" y="24"/>
                  </a:cubicBezTo>
                  <a:cubicBezTo>
                    <a:pt x="4" y="23"/>
                    <a:pt x="3" y="22"/>
                    <a:pt x="3" y="2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1" name="Freeform 912">
              <a:extLst>
                <a:ext uri="{FF2B5EF4-FFF2-40B4-BE49-F238E27FC236}">
                  <a16:creationId xmlns:a16="http://schemas.microsoft.com/office/drawing/2014/main" id="{12FD2A00-319B-464D-99C3-C4964F45F6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11375" y="6038851"/>
              <a:ext cx="147638" cy="142875"/>
            </a:xfrm>
            <a:custGeom>
              <a:avLst/>
              <a:gdLst>
                <a:gd name="T0" fmla="*/ 3 w 32"/>
                <a:gd name="T1" fmla="*/ 29 h 31"/>
                <a:gd name="T2" fmla="*/ 22 w 32"/>
                <a:gd name="T3" fmla="*/ 17 h 31"/>
                <a:gd name="T4" fmla="*/ 30 w 32"/>
                <a:gd name="T5" fmla="*/ 0 h 31"/>
                <a:gd name="T6" fmla="*/ 32 w 32"/>
                <a:gd name="T7" fmla="*/ 1 h 31"/>
                <a:gd name="T8" fmla="*/ 3 w 32"/>
                <a:gd name="T9" fmla="*/ 29 h 31"/>
                <a:gd name="T10" fmla="*/ 3 w 32"/>
                <a:gd name="T11" fmla="*/ 29 h 31"/>
                <a:gd name="T12" fmla="*/ 1 w 32"/>
                <a:gd name="T13" fmla="*/ 31 h 31"/>
                <a:gd name="T14" fmla="*/ 2 w 32"/>
                <a:gd name="T15" fmla="*/ 28 h 31"/>
                <a:gd name="T16" fmla="*/ 3 w 32"/>
                <a:gd name="T1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1">
                  <a:moveTo>
                    <a:pt x="3" y="29"/>
                  </a:moveTo>
                  <a:cubicBezTo>
                    <a:pt x="7" y="28"/>
                    <a:pt x="16" y="25"/>
                    <a:pt x="22" y="17"/>
                  </a:cubicBezTo>
                  <a:cubicBezTo>
                    <a:pt x="30" y="7"/>
                    <a:pt x="30" y="0"/>
                    <a:pt x="30" y="0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27" y="25"/>
                    <a:pt x="3" y="29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3" y="30"/>
                    <a:pt x="2" y="30"/>
                    <a:pt x="1" y="31"/>
                  </a:cubicBezTo>
                  <a:cubicBezTo>
                    <a:pt x="0" y="31"/>
                    <a:pt x="0" y="29"/>
                    <a:pt x="2" y="28"/>
                  </a:cubicBezTo>
                  <a:cubicBezTo>
                    <a:pt x="3" y="28"/>
                    <a:pt x="3" y="28"/>
                    <a:pt x="3" y="29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2" name="Freeform 913">
              <a:extLst>
                <a:ext uri="{FF2B5EF4-FFF2-40B4-BE49-F238E27FC236}">
                  <a16:creationId xmlns:a16="http://schemas.microsoft.com/office/drawing/2014/main" id="{0EA26380-FF20-4D44-A089-0FD3110E47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54212" y="5773738"/>
              <a:ext cx="433388" cy="635000"/>
            </a:xfrm>
            <a:custGeom>
              <a:avLst/>
              <a:gdLst>
                <a:gd name="T0" fmla="*/ 81 w 94"/>
                <a:gd name="T1" fmla="*/ 104 h 137"/>
                <a:gd name="T2" fmla="*/ 79 w 94"/>
                <a:gd name="T3" fmla="*/ 99 h 137"/>
                <a:gd name="T4" fmla="*/ 79 w 94"/>
                <a:gd name="T5" fmla="*/ 99 h 137"/>
                <a:gd name="T6" fmla="*/ 60 w 94"/>
                <a:gd name="T7" fmla="*/ 67 h 137"/>
                <a:gd name="T8" fmla="*/ 52 w 94"/>
                <a:gd name="T9" fmla="*/ 57 h 137"/>
                <a:gd name="T10" fmla="*/ 52 w 94"/>
                <a:gd name="T11" fmla="*/ 57 h 137"/>
                <a:gd name="T12" fmla="*/ 49 w 94"/>
                <a:gd name="T13" fmla="*/ 51 h 137"/>
                <a:gd name="T14" fmla="*/ 28 w 94"/>
                <a:gd name="T15" fmla="*/ 20 h 137"/>
                <a:gd name="T16" fmla="*/ 26 w 94"/>
                <a:gd name="T17" fmla="*/ 19 h 137"/>
                <a:gd name="T18" fmla="*/ 18 w 94"/>
                <a:gd name="T19" fmla="*/ 5 h 137"/>
                <a:gd name="T20" fmla="*/ 39 w 94"/>
                <a:gd name="T21" fmla="*/ 15 h 137"/>
                <a:gd name="T22" fmla="*/ 55 w 94"/>
                <a:gd name="T23" fmla="*/ 27 h 137"/>
                <a:gd name="T24" fmla="*/ 55 w 94"/>
                <a:gd name="T25" fmla="*/ 27 h 137"/>
                <a:gd name="T26" fmla="*/ 55 w 94"/>
                <a:gd name="T27" fmla="*/ 27 h 137"/>
                <a:gd name="T28" fmla="*/ 56 w 94"/>
                <a:gd name="T29" fmla="*/ 28 h 137"/>
                <a:gd name="T30" fmla="*/ 56 w 94"/>
                <a:gd name="T31" fmla="*/ 29 h 137"/>
                <a:gd name="T32" fmla="*/ 62 w 94"/>
                <a:gd name="T33" fmla="*/ 37 h 137"/>
                <a:gd name="T34" fmla="*/ 66 w 94"/>
                <a:gd name="T35" fmla="*/ 55 h 137"/>
                <a:gd name="T36" fmla="*/ 69 w 94"/>
                <a:gd name="T37" fmla="*/ 61 h 137"/>
                <a:gd name="T38" fmla="*/ 80 w 94"/>
                <a:gd name="T39" fmla="*/ 72 h 137"/>
                <a:gd name="T40" fmla="*/ 89 w 94"/>
                <a:gd name="T41" fmla="*/ 86 h 137"/>
                <a:gd name="T42" fmla="*/ 89 w 94"/>
                <a:gd name="T43" fmla="*/ 86 h 137"/>
                <a:gd name="T44" fmla="*/ 93 w 94"/>
                <a:gd name="T45" fmla="*/ 101 h 137"/>
                <a:gd name="T46" fmla="*/ 94 w 94"/>
                <a:gd name="T47" fmla="*/ 113 h 137"/>
                <a:gd name="T48" fmla="*/ 81 w 94"/>
                <a:gd name="T49" fmla="*/ 10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4" h="137">
                  <a:moveTo>
                    <a:pt x="81" y="104"/>
                  </a:moveTo>
                  <a:cubicBezTo>
                    <a:pt x="80" y="103"/>
                    <a:pt x="79" y="101"/>
                    <a:pt x="79" y="99"/>
                  </a:cubicBezTo>
                  <a:cubicBezTo>
                    <a:pt x="79" y="99"/>
                    <a:pt x="79" y="99"/>
                    <a:pt x="79" y="99"/>
                  </a:cubicBezTo>
                  <a:cubicBezTo>
                    <a:pt x="74" y="87"/>
                    <a:pt x="72" y="77"/>
                    <a:pt x="60" y="67"/>
                  </a:cubicBezTo>
                  <a:cubicBezTo>
                    <a:pt x="60" y="67"/>
                    <a:pt x="56" y="63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1" y="55"/>
                    <a:pt x="50" y="53"/>
                    <a:pt x="49" y="51"/>
                  </a:cubicBezTo>
                  <a:cubicBezTo>
                    <a:pt x="45" y="43"/>
                    <a:pt x="35" y="27"/>
                    <a:pt x="28" y="20"/>
                  </a:cubicBezTo>
                  <a:cubicBezTo>
                    <a:pt x="27" y="20"/>
                    <a:pt x="27" y="20"/>
                    <a:pt x="26" y="19"/>
                  </a:cubicBezTo>
                  <a:cubicBezTo>
                    <a:pt x="0" y="0"/>
                    <a:pt x="14" y="2"/>
                    <a:pt x="18" y="5"/>
                  </a:cubicBezTo>
                  <a:cubicBezTo>
                    <a:pt x="24" y="8"/>
                    <a:pt x="31" y="11"/>
                    <a:pt x="39" y="15"/>
                  </a:cubicBezTo>
                  <a:cubicBezTo>
                    <a:pt x="44" y="18"/>
                    <a:pt x="50" y="22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8" y="31"/>
                    <a:pt x="60" y="34"/>
                    <a:pt x="62" y="37"/>
                  </a:cubicBezTo>
                  <a:cubicBezTo>
                    <a:pt x="66" y="44"/>
                    <a:pt x="67" y="51"/>
                    <a:pt x="66" y="55"/>
                  </a:cubicBezTo>
                  <a:cubicBezTo>
                    <a:pt x="66" y="58"/>
                    <a:pt x="67" y="60"/>
                    <a:pt x="69" y="61"/>
                  </a:cubicBezTo>
                  <a:cubicBezTo>
                    <a:pt x="72" y="63"/>
                    <a:pt x="76" y="66"/>
                    <a:pt x="80" y="72"/>
                  </a:cubicBezTo>
                  <a:cubicBezTo>
                    <a:pt x="84" y="76"/>
                    <a:pt x="87" y="81"/>
                    <a:pt x="89" y="86"/>
                  </a:cubicBezTo>
                  <a:cubicBezTo>
                    <a:pt x="89" y="86"/>
                    <a:pt x="89" y="86"/>
                    <a:pt x="89" y="86"/>
                  </a:cubicBezTo>
                  <a:cubicBezTo>
                    <a:pt x="91" y="92"/>
                    <a:pt x="93" y="97"/>
                    <a:pt x="93" y="101"/>
                  </a:cubicBezTo>
                  <a:cubicBezTo>
                    <a:pt x="94" y="106"/>
                    <a:pt x="94" y="110"/>
                    <a:pt x="94" y="113"/>
                  </a:cubicBezTo>
                  <a:cubicBezTo>
                    <a:pt x="90" y="137"/>
                    <a:pt x="87" y="119"/>
                    <a:pt x="81" y="104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3" name="Freeform 914">
              <a:extLst>
                <a:ext uri="{FF2B5EF4-FFF2-40B4-BE49-F238E27FC236}">
                  <a16:creationId xmlns:a16="http://schemas.microsoft.com/office/drawing/2014/main" id="{59352FC5-6F75-4C54-9B74-4CEEDA74A9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76437" y="5889626"/>
              <a:ext cx="195263" cy="292100"/>
            </a:xfrm>
            <a:custGeom>
              <a:avLst/>
              <a:gdLst>
                <a:gd name="T0" fmla="*/ 4 w 42"/>
                <a:gd name="T1" fmla="*/ 0 h 63"/>
                <a:gd name="T2" fmla="*/ 4 w 42"/>
                <a:gd name="T3" fmla="*/ 0 h 63"/>
                <a:gd name="T4" fmla="*/ 17 w 42"/>
                <a:gd name="T5" fmla="*/ 22 h 63"/>
                <a:gd name="T6" fmla="*/ 16 w 42"/>
                <a:gd name="T7" fmla="*/ 24 h 63"/>
                <a:gd name="T8" fmla="*/ 3 w 42"/>
                <a:gd name="T9" fmla="*/ 13 h 63"/>
                <a:gd name="T10" fmla="*/ 0 w 42"/>
                <a:gd name="T11" fmla="*/ 12 h 63"/>
                <a:gd name="T12" fmla="*/ 9 w 42"/>
                <a:gd name="T13" fmla="*/ 18 h 63"/>
                <a:gd name="T14" fmla="*/ 16 w 42"/>
                <a:gd name="T15" fmla="*/ 28 h 63"/>
                <a:gd name="T16" fmla="*/ 16 w 42"/>
                <a:gd name="T17" fmla="*/ 28 h 63"/>
                <a:gd name="T18" fmla="*/ 13 w 42"/>
                <a:gd name="T19" fmla="*/ 27 h 63"/>
                <a:gd name="T20" fmla="*/ 9 w 42"/>
                <a:gd name="T21" fmla="*/ 26 h 63"/>
                <a:gd name="T22" fmla="*/ 7 w 42"/>
                <a:gd name="T23" fmla="*/ 26 h 63"/>
                <a:gd name="T24" fmla="*/ 13 w 42"/>
                <a:gd name="T25" fmla="*/ 29 h 63"/>
                <a:gd name="T26" fmla="*/ 17 w 42"/>
                <a:gd name="T27" fmla="*/ 33 h 63"/>
                <a:gd name="T28" fmla="*/ 18 w 42"/>
                <a:gd name="T29" fmla="*/ 44 h 63"/>
                <a:gd name="T30" fmla="*/ 19 w 42"/>
                <a:gd name="T31" fmla="*/ 36 h 63"/>
                <a:gd name="T32" fmla="*/ 19 w 42"/>
                <a:gd name="T33" fmla="*/ 36 h 63"/>
                <a:gd name="T34" fmla="*/ 24 w 42"/>
                <a:gd name="T35" fmla="*/ 44 h 63"/>
                <a:gd name="T36" fmla="*/ 29 w 42"/>
                <a:gd name="T37" fmla="*/ 59 h 63"/>
                <a:gd name="T38" fmla="*/ 26 w 42"/>
                <a:gd name="T39" fmla="*/ 43 h 63"/>
                <a:gd name="T40" fmla="*/ 27 w 42"/>
                <a:gd name="T41" fmla="*/ 43 h 63"/>
                <a:gd name="T42" fmla="*/ 33 w 42"/>
                <a:gd name="T43" fmla="*/ 49 h 63"/>
                <a:gd name="T44" fmla="*/ 42 w 42"/>
                <a:gd name="T45" fmla="*/ 63 h 63"/>
                <a:gd name="T46" fmla="*/ 42 w 42"/>
                <a:gd name="T47" fmla="*/ 61 h 63"/>
                <a:gd name="T48" fmla="*/ 42 w 42"/>
                <a:gd name="T49" fmla="*/ 61 h 63"/>
                <a:gd name="T50" fmla="*/ 42 w 42"/>
                <a:gd name="T51" fmla="*/ 61 h 63"/>
                <a:gd name="T52" fmla="*/ 33 w 42"/>
                <a:gd name="T53" fmla="*/ 47 h 63"/>
                <a:gd name="T54" fmla="*/ 22 w 42"/>
                <a:gd name="T55" fmla="*/ 36 h 63"/>
                <a:gd name="T56" fmla="*/ 19 w 42"/>
                <a:gd name="T57" fmla="*/ 31 h 63"/>
                <a:gd name="T58" fmla="*/ 19 w 42"/>
                <a:gd name="T59" fmla="*/ 30 h 63"/>
                <a:gd name="T60" fmla="*/ 20 w 42"/>
                <a:gd name="T61" fmla="*/ 27 h 63"/>
                <a:gd name="T62" fmla="*/ 15 w 42"/>
                <a:gd name="T63" fmla="*/ 12 h 63"/>
                <a:gd name="T64" fmla="*/ 9 w 42"/>
                <a:gd name="T65" fmla="*/ 4 h 63"/>
                <a:gd name="T66" fmla="*/ 9 w 42"/>
                <a:gd name="T67" fmla="*/ 3 h 63"/>
                <a:gd name="T68" fmla="*/ 8 w 42"/>
                <a:gd name="T69" fmla="*/ 2 h 63"/>
                <a:gd name="T70" fmla="*/ 8 w 42"/>
                <a:gd name="T71" fmla="*/ 2 h 63"/>
                <a:gd name="T72" fmla="*/ 8 w 42"/>
                <a:gd name="T73" fmla="*/ 2 h 63"/>
                <a:gd name="T74" fmla="*/ 8 w 42"/>
                <a:gd name="T75" fmla="*/ 2 h 63"/>
                <a:gd name="T76" fmla="*/ 4 w 42"/>
                <a:gd name="T7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" h="6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9" y="5"/>
                    <a:pt x="18" y="15"/>
                    <a:pt x="17" y="22"/>
                  </a:cubicBezTo>
                  <a:cubicBezTo>
                    <a:pt x="17" y="23"/>
                    <a:pt x="17" y="24"/>
                    <a:pt x="16" y="24"/>
                  </a:cubicBezTo>
                  <a:cubicBezTo>
                    <a:pt x="16" y="24"/>
                    <a:pt x="14" y="17"/>
                    <a:pt x="3" y="13"/>
                  </a:cubicBezTo>
                  <a:cubicBezTo>
                    <a:pt x="2" y="12"/>
                    <a:pt x="1" y="12"/>
                    <a:pt x="0" y="12"/>
                  </a:cubicBezTo>
                  <a:cubicBezTo>
                    <a:pt x="0" y="12"/>
                    <a:pt x="3" y="14"/>
                    <a:pt x="9" y="18"/>
                  </a:cubicBezTo>
                  <a:cubicBezTo>
                    <a:pt x="14" y="22"/>
                    <a:pt x="15" y="25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5" y="28"/>
                    <a:pt x="13" y="27"/>
                  </a:cubicBezTo>
                  <a:cubicBezTo>
                    <a:pt x="12" y="26"/>
                    <a:pt x="10" y="26"/>
                    <a:pt x="9" y="26"/>
                  </a:cubicBezTo>
                  <a:cubicBezTo>
                    <a:pt x="8" y="26"/>
                    <a:pt x="7" y="26"/>
                    <a:pt x="7" y="26"/>
                  </a:cubicBezTo>
                  <a:cubicBezTo>
                    <a:pt x="9" y="27"/>
                    <a:pt x="11" y="27"/>
                    <a:pt x="13" y="29"/>
                  </a:cubicBezTo>
                  <a:cubicBezTo>
                    <a:pt x="15" y="32"/>
                    <a:pt x="16" y="31"/>
                    <a:pt x="17" y="33"/>
                  </a:cubicBezTo>
                  <a:cubicBezTo>
                    <a:pt x="18" y="34"/>
                    <a:pt x="18" y="40"/>
                    <a:pt x="18" y="44"/>
                  </a:cubicBezTo>
                  <a:cubicBezTo>
                    <a:pt x="21" y="40"/>
                    <a:pt x="18" y="36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0" y="36"/>
                    <a:pt x="21" y="36"/>
                    <a:pt x="24" y="44"/>
                  </a:cubicBezTo>
                  <a:cubicBezTo>
                    <a:pt x="26" y="49"/>
                    <a:pt x="27" y="52"/>
                    <a:pt x="29" y="59"/>
                  </a:cubicBezTo>
                  <a:cubicBezTo>
                    <a:pt x="30" y="48"/>
                    <a:pt x="25" y="46"/>
                    <a:pt x="26" y="43"/>
                  </a:cubicBezTo>
                  <a:cubicBezTo>
                    <a:pt x="26" y="43"/>
                    <a:pt x="26" y="43"/>
                    <a:pt x="27" y="43"/>
                  </a:cubicBezTo>
                  <a:cubicBezTo>
                    <a:pt x="28" y="43"/>
                    <a:pt x="30" y="45"/>
                    <a:pt x="33" y="49"/>
                  </a:cubicBezTo>
                  <a:cubicBezTo>
                    <a:pt x="38" y="54"/>
                    <a:pt x="42" y="63"/>
                    <a:pt x="42" y="63"/>
                  </a:cubicBezTo>
                  <a:cubicBezTo>
                    <a:pt x="42" y="63"/>
                    <a:pt x="42" y="62"/>
                    <a:pt x="42" y="61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40" y="56"/>
                    <a:pt x="37" y="51"/>
                    <a:pt x="33" y="47"/>
                  </a:cubicBezTo>
                  <a:cubicBezTo>
                    <a:pt x="29" y="41"/>
                    <a:pt x="25" y="38"/>
                    <a:pt x="22" y="36"/>
                  </a:cubicBezTo>
                  <a:cubicBezTo>
                    <a:pt x="20" y="35"/>
                    <a:pt x="19" y="33"/>
                    <a:pt x="19" y="31"/>
                  </a:cubicBezTo>
                  <a:cubicBezTo>
                    <a:pt x="19" y="31"/>
                    <a:pt x="19" y="31"/>
                    <a:pt x="19" y="30"/>
                  </a:cubicBezTo>
                  <a:cubicBezTo>
                    <a:pt x="20" y="29"/>
                    <a:pt x="20" y="28"/>
                    <a:pt x="20" y="27"/>
                  </a:cubicBezTo>
                  <a:cubicBezTo>
                    <a:pt x="20" y="23"/>
                    <a:pt x="18" y="18"/>
                    <a:pt x="15" y="12"/>
                  </a:cubicBezTo>
                  <a:cubicBezTo>
                    <a:pt x="13" y="9"/>
                    <a:pt x="11" y="6"/>
                    <a:pt x="9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1"/>
                    <a:pt x="5" y="0"/>
                    <a:pt x="4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4" name="Freeform 915">
              <a:extLst>
                <a:ext uri="{FF2B5EF4-FFF2-40B4-BE49-F238E27FC236}">
                  <a16:creationId xmlns:a16="http://schemas.microsoft.com/office/drawing/2014/main" id="{BF3D3DD8-C4D8-41A2-96CA-DB6CEB55EE96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536825" y="5913438"/>
              <a:ext cx="17463" cy="138113"/>
            </a:xfrm>
            <a:custGeom>
              <a:avLst/>
              <a:gdLst>
                <a:gd name="T0" fmla="*/ 1 w 4"/>
                <a:gd name="T1" fmla="*/ 28 h 30"/>
                <a:gd name="T2" fmla="*/ 2 w 4"/>
                <a:gd name="T3" fmla="*/ 28 h 30"/>
                <a:gd name="T4" fmla="*/ 3 w 4"/>
                <a:gd name="T5" fmla="*/ 30 h 30"/>
                <a:gd name="T6" fmla="*/ 1 w 4"/>
                <a:gd name="T7" fmla="*/ 28 h 30"/>
                <a:gd name="T8" fmla="*/ 4 w 4"/>
                <a:gd name="T9" fmla="*/ 0 h 30"/>
                <a:gd name="T10" fmla="*/ 4 w 4"/>
                <a:gd name="T11" fmla="*/ 0 h 30"/>
                <a:gd name="T12" fmla="*/ 0 w 4"/>
                <a:gd name="T13" fmla="*/ 4 h 30"/>
                <a:gd name="T14" fmla="*/ 0 w 4"/>
                <a:gd name="T15" fmla="*/ 4 h 30"/>
                <a:gd name="T16" fmla="*/ 4 w 4"/>
                <a:gd name="T17" fmla="*/ 0 h 30"/>
                <a:gd name="T18" fmla="*/ 4 w 4"/>
                <a:gd name="T1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30">
                  <a:moveTo>
                    <a:pt x="1" y="28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2" y="29"/>
                    <a:pt x="2" y="29"/>
                    <a:pt x="3" y="30"/>
                  </a:cubicBezTo>
                  <a:cubicBezTo>
                    <a:pt x="2" y="29"/>
                    <a:pt x="2" y="29"/>
                    <a:pt x="1" y="28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2"/>
                    <a:pt x="1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2" y="2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5" name="Freeform 916">
              <a:extLst>
                <a:ext uri="{FF2B5EF4-FFF2-40B4-BE49-F238E27FC236}">
                  <a16:creationId xmlns:a16="http://schemas.microsoft.com/office/drawing/2014/main" id="{D9602D6D-0AE5-4B06-810D-927DCB8F96E5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447925" y="5889626"/>
              <a:ext cx="125413" cy="180975"/>
            </a:xfrm>
            <a:custGeom>
              <a:avLst/>
              <a:gdLst>
                <a:gd name="T0" fmla="*/ 16 w 27"/>
                <a:gd name="T1" fmla="*/ 34 h 39"/>
                <a:gd name="T2" fmla="*/ 20 w 27"/>
                <a:gd name="T3" fmla="*/ 36 h 39"/>
                <a:gd name="T4" fmla="*/ 22 w 27"/>
                <a:gd name="T5" fmla="*/ 35 h 39"/>
                <a:gd name="T6" fmla="*/ 22 w 27"/>
                <a:gd name="T7" fmla="*/ 35 h 39"/>
                <a:gd name="T8" fmla="*/ 20 w 27"/>
                <a:gd name="T9" fmla="*/ 35 h 39"/>
                <a:gd name="T10" fmla="*/ 16 w 27"/>
                <a:gd name="T11" fmla="*/ 34 h 39"/>
                <a:gd name="T12" fmla="*/ 8 w 27"/>
                <a:gd name="T13" fmla="*/ 11 h 39"/>
                <a:gd name="T14" fmla="*/ 8 w 27"/>
                <a:gd name="T15" fmla="*/ 11 h 39"/>
                <a:gd name="T16" fmla="*/ 9 w 27"/>
                <a:gd name="T17" fmla="*/ 12 h 39"/>
                <a:gd name="T18" fmla="*/ 8 w 27"/>
                <a:gd name="T19" fmla="*/ 11 h 39"/>
                <a:gd name="T20" fmla="*/ 20 w 27"/>
                <a:gd name="T21" fmla="*/ 0 h 39"/>
                <a:gd name="T22" fmla="*/ 8 w 27"/>
                <a:gd name="T23" fmla="*/ 5 h 39"/>
                <a:gd name="T24" fmla="*/ 8 w 27"/>
                <a:gd name="T25" fmla="*/ 5 h 39"/>
                <a:gd name="T26" fmla="*/ 4 w 27"/>
                <a:gd name="T27" fmla="*/ 9 h 39"/>
                <a:gd name="T28" fmla="*/ 4 w 27"/>
                <a:gd name="T29" fmla="*/ 9 h 39"/>
                <a:gd name="T30" fmla="*/ 4 w 27"/>
                <a:gd name="T31" fmla="*/ 9 h 39"/>
                <a:gd name="T32" fmla="*/ 3 w 27"/>
                <a:gd name="T33" fmla="*/ 13 h 39"/>
                <a:gd name="T34" fmla="*/ 3 w 27"/>
                <a:gd name="T35" fmla="*/ 18 h 39"/>
                <a:gd name="T36" fmla="*/ 2 w 27"/>
                <a:gd name="T37" fmla="*/ 20 h 39"/>
                <a:gd name="T38" fmla="*/ 1 w 27"/>
                <a:gd name="T39" fmla="*/ 21 h 39"/>
                <a:gd name="T40" fmla="*/ 0 w 27"/>
                <a:gd name="T41" fmla="*/ 23 h 39"/>
                <a:gd name="T42" fmla="*/ 5 w 27"/>
                <a:gd name="T43" fmla="*/ 32 h 39"/>
                <a:gd name="T44" fmla="*/ 5 w 27"/>
                <a:gd name="T45" fmla="*/ 33 h 39"/>
                <a:gd name="T46" fmla="*/ 7 w 27"/>
                <a:gd name="T47" fmla="*/ 35 h 39"/>
                <a:gd name="T48" fmla="*/ 7 w 27"/>
                <a:gd name="T49" fmla="*/ 35 h 39"/>
                <a:gd name="T50" fmla="*/ 7 w 27"/>
                <a:gd name="T51" fmla="*/ 35 h 39"/>
                <a:gd name="T52" fmla="*/ 16 w 27"/>
                <a:gd name="T53" fmla="*/ 39 h 39"/>
                <a:gd name="T54" fmla="*/ 18 w 27"/>
                <a:gd name="T55" fmla="*/ 38 h 39"/>
                <a:gd name="T56" fmla="*/ 8 w 27"/>
                <a:gd name="T57" fmla="*/ 31 h 39"/>
                <a:gd name="T58" fmla="*/ 8 w 27"/>
                <a:gd name="T59" fmla="*/ 31 h 39"/>
                <a:gd name="T60" fmla="*/ 9 w 27"/>
                <a:gd name="T61" fmla="*/ 31 h 39"/>
                <a:gd name="T62" fmla="*/ 8 w 27"/>
                <a:gd name="T63" fmla="*/ 31 h 39"/>
                <a:gd name="T64" fmla="*/ 8 w 27"/>
                <a:gd name="T65" fmla="*/ 31 h 39"/>
                <a:gd name="T66" fmla="*/ 7 w 27"/>
                <a:gd name="T67" fmla="*/ 28 h 39"/>
                <a:gd name="T68" fmla="*/ 7 w 27"/>
                <a:gd name="T69" fmla="*/ 28 h 39"/>
                <a:gd name="T70" fmla="*/ 6 w 27"/>
                <a:gd name="T71" fmla="*/ 20 h 39"/>
                <a:gd name="T72" fmla="*/ 8 w 27"/>
                <a:gd name="T73" fmla="*/ 19 h 39"/>
                <a:gd name="T74" fmla="*/ 16 w 27"/>
                <a:gd name="T75" fmla="*/ 22 h 39"/>
                <a:gd name="T76" fmla="*/ 8 w 27"/>
                <a:gd name="T77" fmla="*/ 15 h 39"/>
                <a:gd name="T78" fmla="*/ 9 w 27"/>
                <a:gd name="T79" fmla="*/ 15 h 39"/>
                <a:gd name="T80" fmla="*/ 27 w 27"/>
                <a:gd name="T81" fmla="*/ 19 h 39"/>
                <a:gd name="T82" fmla="*/ 24 w 27"/>
                <a:gd name="T83" fmla="*/ 17 h 39"/>
                <a:gd name="T84" fmla="*/ 27 w 27"/>
                <a:gd name="T85" fmla="*/ 19 h 39"/>
                <a:gd name="T86" fmla="*/ 9 w 27"/>
                <a:gd name="T87" fmla="*/ 15 h 39"/>
                <a:gd name="T88" fmla="*/ 8 w 27"/>
                <a:gd name="T89" fmla="*/ 15 h 39"/>
                <a:gd name="T90" fmla="*/ 8 w 27"/>
                <a:gd name="T91" fmla="*/ 11 h 39"/>
                <a:gd name="T92" fmla="*/ 8 w 27"/>
                <a:gd name="T93" fmla="*/ 11 h 39"/>
                <a:gd name="T94" fmla="*/ 8 w 27"/>
                <a:gd name="T95" fmla="*/ 11 h 39"/>
                <a:gd name="T96" fmla="*/ 8 w 27"/>
                <a:gd name="T97" fmla="*/ 11 h 39"/>
                <a:gd name="T98" fmla="*/ 8 w 27"/>
                <a:gd name="T99" fmla="*/ 11 h 39"/>
                <a:gd name="T100" fmla="*/ 22 w 27"/>
                <a:gd name="T101" fmla="*/ 9 h 39"/>
                <a:gd name="T102" fmla="*/ 22 w 27"/>
                <a:gd name="T103" fmla="*/ 9 h 39"/>
                <a:gd name="T104" fmla="*/ 8 w 27"/>
                <a:gd name="T105" fmla="*/ 11 h 39"/>
                <a:gd name="T106" fmla="*/ 9 w 27"/>
                <a:gd name="T107" fmla="*/ 8 h 39"/>
                <a:gd name="T108" fmla="*/ 9 w 27"/>
                <a:gd name="T109" fmla="*/ 8 h 39"/>
                <a:gd name="T110" fmla="*/ 9 w 27"/>
                <a:gd name="T111" fmla="*/ 7 h 39"/>
                <a:gd name="T112" fmla="*/ 9 w 27"/>
                <a:gd name="T113" fmla="*/ 7 h 39"/>
                <a:gd name="T114" fmla="*/ 9 w 27"/>
                <a:gd name="T115" fmla="*/ 7 h 39"/>
                <a:gd name="T116" fmla="*/ 9 w 27"/>
                <a:gd name="T117" fmla="*/ 7 h 39"/>
                <a:gd name="T118" fmla="*/ 22 w 27"/>
                <a:gd name="T119" fmla="*/ 0 h 39"/>
                <a:gd name="T120" fmla="*/ 20 w 27"/>
                <a:gd name="T12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" h="39">
                  <a:moveTo>
                    <a:pt x="16" y="34"/>
                  </a:moveTo>
                  <a:cubicBezTo>
                    <a:pt x="18" y="35"/>
                    <a:pt x="19" y="36"/>
                    <a:pt x="20" y="36"/>
                  </a:cubicBezTo>
                  <a:cubicBezTo>
                    <a:pt x="21" y="36"/>
                    <a:pt x="22" y="36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1" y="35"/>
                    <a:pt x="21" y="35"/>
                    <a:pt x="20" y="35"/>
                  </a:cubicBezTo>
                  <a:cubicBezTo>
                    <a:pt x="19" y="35"/>
                    <a:pt x="17" y="35"/>
                    <a:pt x="16" y="34"/>
                  </a:cubicBezTo>
                  <a:moveTo>
                    <a:pt x="8" y="11"/>
                  </a:move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2"/>
                    <a:pt x="9" y="12"/>
                  </a:cubicBezTo>
                  <a:cubicBezTo>
                    <a:pt x="9" y="12"/>
                    <a:pt x="8" y="11"/>
                    <a:pt x="8" y="11"/>
                  </a:cubicBezTo>
                  <a:moveTo>
                    <a:pt x="20" y="0"/>
                  </a:moveTo>
                  <a:cubicBezTo>
                    <a:pt x="14" y="0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7"/>
                    <a:pt x="5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11"/>
                    <a:pt x="3" y="12"/>
                    <a:pt x="3" y="13"/>
                  </a:cubicBezTo>
                  <a:cubicBezTo>
                    <a:pt x="3" y="15"/>
                    <a:pt x="3" y="16"/>
                    <a:pt x="3" y="18"/>
                  </a:cubicBezTo>
                  <a:cubicBezTo>
                    <a:pt x="3" y="19"/>
                    <a:pt x="3" y="19"/>
                    <a:pt x="2" y="20"/>
                  </a:cubicBezTo>
                  <a:cubicBezTo>
                    <a:pt x="2" y="20"/>
                    <a:pt x="2" y="21"/>
                    <a:pt x="1" y="21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0" y="26"/>
                    <a:pt x="1" y="29"/>
                    <a:pt x="5" y="32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6" y="34"/>
                    <a:pt x="6" y="3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10" y="37"/>
                    <a:pt x="14" y="39"/>
                    <a:pt x="16" y="39"/>
                  </a:cubicBezTo>
                  <a:cubicBezTo>
                    <a:pt x="17" y="39"/>
                    <a:pt x="17" y="39"/>
                    <a:pt x="18" y="38"/>
                  </a:cubicBezTo>
                  <a:cubicBezTo>
                    <a:pt x="14" y="38"/>
                    <a:pt x="6" y="32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1"/>
                  </a:cubicBezTo>
                  <a:cubicBezTo>
                    <a:pt x="9" y="31"/>
                    <a:pt x="8" y="31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1" y="24"/>
                    <a:pt x="3" y="22"/>
                    <a:pt x="6" y="20"/>
                  </a:cubicBezTo>
                  <a:cubicBezTo>
                    <a:pt x="6" y="19"/>
                    <a:pt x="7" y="19"/>
                    <a:pt x="8" y="19"/>
                  </a:cubicBezTo>
                  <a:cubicBezTo>
                    <a:pt x="11" y="19"/>
                    <a:pt x="14" y="21"/>
                    <a:pt x="16" y="22"/>
                  </a:cubicBezTo>
                  <a:cubicBezTo>
                    <a:pt x="15" y="19"/>
                    <a:pt x="5" y="17"/>
                    <a:pt x="8" y="15"/>
                  </a:cubicBezTo>
                  <a:cubicBezTo>
                    <a:pt x="8" y="15"/>
                    <a:pt x="8" y="15"/>
                    <a:pt x="9" y="15"/>
                  </a:cubicBezTo>
                  <a:cubicBezTo>
                    <a:pt x="13" y="15"/>
                    <a:pt x="22" y="18"/>
                    <a:pt x="27" y="19"/>
                  </a:cubicBezTo>
                  <a:cubicBezTo>
                    <a:pt x="26" y="19"/>
                    <a:pt x="25" y="18"/>
                    <a:pt x="24" y="17"/>
                  </a:cubicBezTo>
                  <a:cubicBezTo>
                    <a:pt x="25" y="18"/>
                    <a:pt x="26" y="19"/>
                    <a:pt x="27" y="19"/>
                  </a:cubicBezTo>
                  <a:cubicBezTo>
                    <a:pt x="22" y="18"/>
                    <a:pt x="13" y="15"/>
                    <a:pt x="9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0" y="8"/>
                    <a:pt x="16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16" y="9"/>
                    <a:pt x="10" y="8"/>
                    <a:pt x="8" y="1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8"/>
                    <a:pt x="8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2" y="3"/>
                    <a:pt x="18" y="1"/>
                    <a:pt x="22" y="0"/>
                  </a:cubicBezTo>
                  <a:cubicBezTo>
                    <a:pt x="22" y="0"/>
                    <a:pt x="21" y="0"/>
                    <a:pt x="2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6" name="Freeform 917">
              <a:extLst>
                <a:ext uri="{FF2B5EF4-FFF2-40B4-BE49-F238E27FC236}">
                  <a16:creationId xmlns:a16="http://schemas.microsoft.com/office/drawing/2014/main" id="{2A340207-B37E-47D2-8346-2E48C0D8D2B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73300" y="6227763"/>
              <a:ext cx="169863" cy="214313"/>
            </a:xfrm>
            <a:custGeom>
              <a:avLst/>
              <a:gdLst>
                <a:gd name="T0" fmla="*/ 11 w 37"/>
                <a:gd name="T1" fmla="*/ 0 h 46"/>
                <a:gd name="T2" fmla="*/ 2 w 37"/>
                <a:gd name="T3" fmla="*/ 14 h 46"/>
                <a:gd name="T4" fmla="*/ 2 w 37"/>
                <a:gd name="T5" fmla="*/ 14 h 46"/>
                <a:gd name="T6" fmla="*/ 2 w 37"/>
                <a:gd name="T7" fmla="*/ 14 h 46"/>
                <a:gd name="T8" fmla="*/ 0 w 37"/>
                <a:gd name="T9" fmla="*/ 26 h 46"/>
                <a:gd name="T10" fmla="*/ 0 w 37"/>
                <a:gd name="T11" fmla="*/ 30 h 46"/>
                <a:gd name="T12" fmla="*/ 4 w 37"/>
                <a:gd name="T13" fmla="*/ 33 h 46"/>
                <a:gd name="T14" fmla="*/ 7 w 37"/>
                <a:gd name="T15" fmla="*/ 35 h 46"/>
                <a:gd name="T16" fmla="*/ 8 w 37"/>
                <a:gd name="T17" fmla="*/ 37 h 46"/>
                <a:gd name="T18" fmla="*/ 8 w 37"/>
                <a:gd name="T19" fmla="*/ 39 h 46"/>
                <a:gd name="T20" fmla="*/ 8 w 37"/>
                <a:gd name="T21" fmla="*/ 40 h 46"/>
                <a:gd name="T22" fmla="*/ 10 w 37"/>
                <a:gd name="T23" fmla="*/ 44 h 46"/>
                <a:gd name="T24" fmla="*/ 22 w 37"/>
                <a:gd name="T25" fmla="*/ 46 h 46"/>
                <a:gd name="T26" fmla="*/ 22 w 37"/>
                <a:gd name="T27" fmla="*/ 46 h 46"/>
                <a:gd name="T28" fmla="*/ 37 w 37"/>
                <a:gd name="T29" fmla="*/ 38 h 46"/>
                <a:gd name="T30" fmla="*/ 23 w 37"/>
                <a:gd name="T31" fmla="*/ 43 h 46"/>
                <a:gd name="T32" fmla="*/ 14 w 37"/>
                <a:gd name="T33" fmla="*/ 38 h 46"/>
                <a:gd name="T34" fmla="*/ 16 w 37"/>
                <a:gd name="T35" fmla="*/ 39 h 46"/>
                <a:gd name="T36" fmla="*/ 35 w 37"/>
                <a:gd name="T37" fmla="*/ 26 h 46"/>
                <a:gd name="T38" fmla="*/ 15 w 37"/>
                <a:gd name="T39" fmla="*/ 37 h 46"/>
                <a:gd name="T40" fmla="*/ 13 w 37"/>
                <a:gd name="T41" fmla="*/ 36 h 46"/>
                <a:gd name="T42" fmla="*/ 23 w 37"/>
                <a:gd name="T43" fmla="*/ 24 h 46"/>
                <a:gd name="T44" fmla="*/ 11 w 37"/>
                <a:gd name="T45" fmla="*/ 33 h 46"/>
                <a:gd name="T46" fmla="*/ 21 w 37"/>
                <a:gd name="T47" fmla="*/ 21 h 46"/>
                <a:gd name="T48" fmla="*/ 9 w 37"/>
                <a:gd name="T49" fmla="*/ 29 h 46"/>
                <a:gd name="T50" fmla="*/ 8 w 37"/>
                <a:gd name="T51" fmla="*/ 28 h 46"/>
                <a:gd name="T52" fmla="*/ 23 w 37"/>
                <a:gd name="T53" fmla="*/ 14 h 46"/>
                <a:gd name="T54" fmla="*/ 22 w 37"/>
                <a:gd name="T55" fmla="*/ 14 h 46"/>
                <a:gd name="T56" fmla="*/ 12 w 37"/>
                <a:gd name="T57" fmla="*/ 20 h 46"/>
                <a:gd name="T58" fmla="*/ 6 w 37"/>
                <a:gd name="T59" fmla="*/ 26 h 46"/>
                <a:gd name="T60" fmla="*/ 6 w 37"/>
                <a:gd name="T61" fmla="*/ 26 h 46"/>
                <a:gd name="T62" fmla="*/ 18 w 37"/>
                <a:gd name="T63" fmla="*/ 7 h 46"/>
                <a:gd name="T64" fmla="*/ 2 w 37"/>
                <a:gd name="T65" fmla="*/ 25 h 46"/>
                <a:gd name="T66" fmla="*/ 2 w 37"/>
                <a:gd name="T67" fmla="*/ 22 h 46"/>
                <a:gd name="T68" fmla="*/ 11 w 37"/>
                <a:gd name="T6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" h="46">
                  <a:moveTo>
                    <a:pt x="11" y="0"/>
                  </a:moveTo>
                  <a:cubicBezTo>
                    <a:pt x="6" y="3"/>
                    <a:pt x="2" y="12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8"/>
                    <a:pt x="0" y="23"/>
                    <a:pt x="0" y="26"/>
                  </a:cubicBezTo>
                  <a:cubicBezTo>
                    <a:pt x="0" y="28"/>
                    <a:pt x="0" y="29"/>
                    <a:pt x="0" y="30"/>
                  </a:cubicBezTo>
                  <a:cubicBezTo>
                    <a:pt x="1" y="32"/>
                    <a:pt x="2" y="33"/>
                    <a:pt x="4" y="33"/>
                  </a:cubicBezTo>
                  <a:cubicBezTo>
                    <a:pt x="5" y="33"/>
                    <a:pt x="7" y="34"/>
                    <a:pt x="7" y="35"/>
                  </a:cubicBezTo>
                  <a:cubicBezTo>
                    <a:pt x="8" y="36"/>
                    <a:pt x="8" y="37"/>
                    <a:pt x="8" y="37"/>
                  </a:cubicBezTo>
                  <a:cubicBezTo>
                    <a:pt x="8" y="38"/>
                    <a:pt x="8" y="39"/>
                    <a:pt x="8" y="39"/>
                  </a:cubicBezTo>
                  <a:cubicBezTo>
                    <a:pt x="8" y="39"/>
                    <a:pt x="8" y="40"/>
                    <a:pt x="8" y="40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3" y="45"/>
                    <a:pt x="17" y="46"/>
                    <a:pt x="22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33" y="43"/>
                    <a:pt x="34" y="41"/>
                    <a:pt x="37" y="38"/>
                  </a:cubicBezTo>
                  <a:cubicBezTo>
                    <a:pt x="31" y="41"/>
                    <a:pt x="27" y="43"/>
                    <a:pt x="23" y="43"/>
                  </a:cubicBezTo>
                  <a:cubicBezTo>
                    <a:pt x="17" y="43"/>
                    <a:pt x="14" y="40"/>
                    <a:pt x="14" y="38"/>
                  </a:cubicBezTo>
                  <a:cubicBezTo>
                    <a:pt x="14" y="39"/>
                    <a:pt x="15" y="39"/>
                    <a:pt x="16" y="39"/>
                  </a:cubicBezTo>
                  <a:cubicBezTo>
                    <a:pt x="22" y="39"/>
                    <a:pt x="32" y="35"/>
                    <a:pt x="35" y="26"/>
                  </a:cubicBezTo>
                  <a:cubicBezTo>
                    <a:pt x="33" y="31"/>
                    <a:pt x="20" y="37"/>
                    <a:pt x="15" y="37"/>
                  </a:cubicBezTo>
                  <a:cubicBezTo>
                    <a:pt x="13" y="37"/>
                    <a:pt x="13" y="36"/>
                    <a:pt x="13" y="36"/>
                  </a:cubicBezTo>
                  <a:cubicBezTo>
                    <a:pt x="12" y="32"/>
                    <a:pt x="19" y="29"/>
                    <a:pt x="23" y="24"/>
                  </a:cubicBezTo>
                  <a:cubicBezTo>
                    <a:pt x="19" y="25"/>
                    <a:pt x="13" y="32"/>
                    <a:pt x="11" y="33"/>
                  </a:cubicBezTo>
                  <a:cubicBezTo>
                    <a:pt x="10" y="29"/>
                    <a:pt x="19" y="23"/>
                    <a:pt x="21" y="21"/>
                  </a:cubicBezTo>
                  <a:cubicBezTo>
                    <a:pt x="15" y="23"/>
                    <a:pt x="10" y="29"/>
                    <a:pt x="9" y="29"/>
                  </a:cubicBezTo>
                  <a:cubicBezTo>
                    <a:pt x="9" y="29"/>
                    <a:pt x="8" y="29"/>
                    <a:pt x="8" y="28"/>
                  </a:cubicBezTo>
                  <a:cubicBezTo>
                    <a:pt x="8" y="26"/>
                    <a:pt x="18" y="15"/>
                    <a:pt x="23" y="14"/>
                  </a:cubicBezTo>
                  <a:cubicBezTo>
                    <a:pt x="23" y="14"/>
                    <a:pt x="22" y="14"/>
                    <a:pt x="22" y="14"/>
                  </a:cubicBezTo>
                  <a:cubicBezTo>
                    <a:pt x="19" y="14"/>
                    <a:pt x="15" y="17"/>
                    <a:pt x="12" y="20"/>
                  </a:cubicBezTo>
                  <a:cubicBezTo>
                    <a:pt x="9" y="23"/>
                    <a:pt x="7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3"/>
                    <a:pt x="11" y="10"/>
                    <a:pt x="18" y="7"/>
                  </a:cubicBezTo>
                  <a:cubicBezTo>
                    <a:pt x="7" y="8"/>
                    <a:pt x="3" y="25"/>
                    <a:pt x="2" y="25"/>
                  </a:cubicBezTo>
                  <a:cubicBezTo>
                    <a:pt x="2" y="25"/>
                    <a:pt x="2" y="24"/>
                    <a:pt x="2" y="22"/>
                  </a:cubicBezTo>
                  <a:cubicBezTo>
                    <a:pt x="2" y="11"/>
                    <a:pt x="7" y="7"/>
                    <a:pt x="1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7" name="Freeform 918">
              <a:extLst>
                <a:ext uri="{FF2B5EF4-FFF2-40B4-BE49-F238E27FC236}">
                  <a16:creationId xmlns:a16="http://schemas.microsoft.com/office/drawing/2014/main" id="{3737083D-AAFC-48D5-A658-D186598DE3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82800" y="6423026"/>
              <a:ext cx="152400" cy="115888"/>
            </a:xfrm>
            <a:custGeom>
              <a:avLst/>
              <a:gdLst>
                <a:gd name="T0" fmla="*/ 19 w 33"/>
                <a:gd name="T1" fmla="*/ 0 h 25"/>
                <a:gd name="T2" fmla="*/ 19 w 33"/>
                <a:gd name="T3" fmla="*/ 0 h 25"/>
                <a:gd name="T4" fmla="*/ 3 w 33"/>
                <a:gd name="T5" fmla="*/ 18 h 25"/>
                <a:gd name="T6" fmla="*/ 3 w 33"/>
                <a:gd name="T7" fmla="*/ 18 h 25"/>
                <a:gd name="T8" fmla="*/ 12 w 33"/>
                <a:gd name="T9" fmla="*/ 0 h 25"/>
                <a:gd name="T10" fmla="*/ 12 w 33"/>
                <a:gd name="T11" fmla="*/ 0 h 25"/>
                <a:gd name="T12" fmla="*/ 7 w 33"/>
                <a:gd name="T13" fmla="*/ 6 h 25"/>
                <a:gd name="T14" fmla="*/ 7 w 33"/>
                <a:gd name="T15" fmla="*/ 6 h 25"/>
                <a:gd name="T16" fmla="*/ 6 w 33"/>
                <a:gd name="T17" fmla="*/ 7 h 25"/>
                <a:gd name="T18" fmla="*/ 6 w 33"/>
                <a:gd name="T19" fmla="*/ 7 h 25"/>
                <a:gd name="T20" fmla="*/ 6 w 33"/>
                <a:gd name="T21" fmla="*/ 7 h 25"/>
                <a:gd name="T22" fmla="*/ 6 w 33"/>
                <a:gd name="T23" fmla="*/ 9 h 25"/>
                <a:gd name="T24" fmla="*/ 0 w 33"/>
                <a:gd name="T25" fmla="*/ 20 h 25"/>
                <a:gd name="T26" fmla="*/ 2 w 33"/>
                <a:gd name="T27" fmla="*/ 22 h 25"/>
                <a:gd name="T28" fmla="*/ 6 w 33"/>
                <a:gd name="T29" fmla="*/ 24 h 25"/>
                <a:gd name="T30" fmla="*/ 8 w 33"/>
                <a:gd name="T31" fmla="*/ 25 h 25"/>
                <a:gd name="T32" fmla="*/ 32 w 33"/>
                <a:gd name="T33" fmla="*/ 12 h 25"/>
                <a:gd name="T34" fmla="*/ 33 w 33"/>
                <a:gd name="T35" fmla="*/ 10 h 25"/>
                <a:gd name="T36" fmla="*/ 14 w 33"/>
                <a:gd name="T37" fmla="*/ 22 h 25"/>
                <a:gd name="T38" fmla="*/ 16 w 33"/>
                <a:gd name="T39" fmla="*/ 19 h 25"/>
                <a:gd name="T40" fmla="*/ 28 w 33"/>
                <a:gd name="T41" fmla="*/ 4 h 25"/>
                <a:gd name="T42" fmla="*/ 27 w 33"/>
                <a:gd name="T43" fmla="*/ 6 h 25"/>
                <a:gd name="T44" fmla="*/ 7 w 33"/>
                <a:gd name="T45" fmla="*/ 22 h 25"/>
                <a:gd name="T46" fmla="*/ 7 w 33"/>
                <a:gd name="T47" fmla="*/ 21 h 25"/>
                <a:gd name="T48" fmla="*/ 17 w 33"/>
                <a:gd name="T49" fmla="*/ 9 h 25"/>
                <a:gd name="T50" fmla="*/ 17 w 33"/>
                <a:gd name="T51" fmla="*/ 9 h 25"/>
                <a:gd name="T52" fmla="*/ 5 w 33"/>
                <a:gd name="T53" fmla="*/ 20 h 25"/>
                <a:gd name="T54" fmla="*/ 5 w 33"/>
                <a:gd name="T55" fmla="*/ 20 h 25"/>
                <a:gd name="T56" fmla="*/ 19 w 33"/>
                <a:gd name="T5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" h="25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6" y="1"/>
                    <a:pt x="5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4"/>
                    <a:pt x="14" y="1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0"/>
                    <a:pt x="8" y="4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9"/>
                  </a:cubicBezTo>
                  <a:cubicBezTo>
                    <a:pt x="2" y="15"/>
                    <a:pt x="0" y="19"/>
                    <a:pt x="0" y="20"/>
                  </a:cubicBezTo>
                  <a:cubicBezTo>
                    <a:pt x="0" y="21"/>
                    <a:pt x="1" y="22"/>
                    <a:pt x="2" y="22"/>
                  </a:cubicBezTo>
                  <a:cubicBezTo>
                    <a:pt x="4" y="23"/>
                    <a:pt x="2" y="24"/>
                    <a:pt x="6" y="24"/>
                  </a:cubicBezTo>
                  <a:cubicBezTo>
                    <a:pt x="7" y="25"/>
                    <a:pt x="7" y="25"/>
                    <a:pt x="8" y="25"/>
                  </a:cubicBezTo>
                  <a:cubicBezTo>
                    <a:pt x="12" y="25"/>
                    <a:pt x="24" y="20"/>
                    <a:pt x="32" y="12"/>
                  </a:cubicBezTo>
                  <a:cubicBezTo>
                    <a:pt x="32" y="11"/>
                    <a:pt x="33" y="11"/>
                    <a:pt x="33" y="10"/>
                  </a:cubicBezTo>
                  <a:cubicBezTo>
                    <a:pt x="29" y="15"/>
                    <a:pt x="16" y="22"/>
                    <a:pt x="14" y="22"/>
                  </a:cubicBezTo>
                  <a:cubicBezTo>
                    <a:pt x="13" y="22"/>
                    <a:pt x="14" y="21"/>
                    <a:pt x="16" y="19"/>
                  </a:cubicBezTo>
                  <a:cubicBezTo>
                    <a:pt x="25" y="12"/>
                    <a:pt x="29" y="4"/>
                    <a:pt x="28" y="4"/>
                  </a:cubicBezTo>
                  <a:cubicBezTo>
                    <a:pt x="28" y="4"/>
                    <a:pt x="27" y="5"/>
                    <a:pt x="27" y="6"/>
                  </a:cubicBezTo>
                  <a:cubicBezTo>
                    <a:pt x="23" y="11"/>
                    <a:pt x="9" y="22"/>
                    <a:pt x="7" y="22"/>
                  </a:cubicBezTo>
                  <a:cubicBezTo>
                    <a:pt x="7" y="22"/>
                    <a:pt x="7" y="21"/>
                    <a:pt x="7" y="21"/>
                  </a:cubicBezTo>
                  <a:cubicBezTo>
                    <a:pt x="7" y="20"/>
                    <a:pt x="20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4" y="10"/>
                    <a:pt x="6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16"/>
                    <a:pt x="21" y="0"/>
                    <a:pt x="19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8" name="Freeform 919">
              <a:extLst>
                <a:ext uri="{FF2B5EF4-FFF2-40B4-BE49-F238E27FC236}">
                  <a16:creationId xmlns:a16="http://schemas.microsoft.com/office/drawing/2014/main" id="{58FB1031-5B85-49DB-8818-6C68719CC5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54212" y="6191251"/>
              <a:ext cx="73025" cy="161925"/>
            </a:xfrm>
            <a:custGeom>
              <a:avLst/>
              <a:gdLst>
                <a:gd name="T0" fmla="*/ 7 w 16"/>
                <a:gd name="T1" fmla="*/ 0 h 35"/>
                <a:gd name="T2" fmla="*/ 9 w 16"/>
                <a:gd name="T3" fmla="*/ 3 h 35"/>
                <a:gd name="T4" fmla="*/ 14 w 16"/>
                <a:gd name="T5" fmla="*/ 23 h 35"/>
                <a:gd name="T6" fmla="*/ 13 w 16"/>
                <a:gd name="T7" fmla="*/ 25 h 35"/>
                <a:gd name="T8" fmla="*/ 9 w 16"/>
                <a:gd name="T9" fmla="*/ 9 h 35"/>
                <a:gd name="T10" fmla="*/ 7 w 16"/>
                <a:gd name="T11" fmla="*/ 7 h 35"/>
                <a:gd name="T12" fmla="*/ 8 w 16"/>
                <a:gd name="T13" fmla="*/ 13 h 35"/>
                <a:gd name="T14" fmla="*/ 10 w 16"/>
                <a:gd name="T15" fmla="*/ 26 h 35"/>
                <a:gd name="T16" fmla="*/ 10 w 16"/>
                <a:gd name="T17" fmla="*/ 26 h 35"/>
                <a:gd name="T18" fmla="*/ 3 w 16"/>
                <a:gd name="T19" fmla="*/ 7 h 35"/>
                <a:gd name="T20" fmla="*/ 0 w 16"/>
                <a:gd name="T21" fmla="*/ 5 h 35"/>
                <a:gd name="T22" fmla="*/ 1 w 16"/>
                <a:gd name="T23" fmla="*/ 9 h 35"/>
                <a:gd name="T24" fmla="*/ 1 w 16"/>
                <a:gd name="T25" fmla="*/ 9 h 35"/>
                <a:gd name="T26" fmla="*/ 1 w 16"/>
                <a:gd name="T27" fmla="*/ 9 h 35"/>
                <a:gd name="T28" fmla="*/ 3 w 16"/>
                <a:gd name="T29" fmla="*/ 14 h 35"/>
                <a:gd name="T30" fmla="*/ 12 w 16"/>
                <a:gd name="T31" fmla="*/ 35 h 35"/>
                <a:gd name="T32" fmla="*/ 16 w 16"/>
                <a:gd name="T33" fmla="*/ 23 h 35"/>
                <a:gd name="T34" fmla="*/ 16 w 16"/>
                <a:gd name="T35" fmla="*/ 18 h 35"/>
                <a:gd name="T36" fmla="*/ 15 w 16"/>
                <a:gd name="T37" fmla="*/ 11 h 35"/>
                <a:gd name="T38" fmla="*/ 15 w 16"/>
                <a:gd name="T39" fmla="*/ 11 h 35"/>
                <a:gd name="T40" fmla="*/ 8 w 16"/>
                <a:gd name="T41" fmla="*/ 1 h 35"/>
                <a:gd name="T42" fmla="*/ 7 w 16"/>
                <a:gd name="T4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35">
                  <a:moveTo>
                    <a:pt x="7" y="0"/>
                  </a:moveTo>
                  <a:cubicBezTo>
                    <a:pt x="7" y="0"/>
                    <a:pt x="7" y="1"/>
                    <a:pt x="9" y="3"/>
                  </a:cubicBezTo>
                  <a:cubicBezTo>
                    <a:pt x="12" y="7"/>
                    <a:pt x="15" y="14"/>
                    <a:pt x="14" y="23"/>
                  </a:cubicBezTo>
                  <a:cubicBezTo>
                    <a:pt x="14" y="24"/>
                    <a:pt x="13" y="25"/>
                    <a:pt x="13" y="25"/>
                  </a:cubicBezTo>
                  <a:cubicBezTo>
                    <a:pt x="12" y="25"/>
                    <a:pt x="11" y="15"/>
                    <a:pt x="9" y="9"/>
                  </a:cubicBezTo>
                  <a:cubicBezTo>
                    <a:pt x="8" y="7"/>
                    <a:pt x="8" y="7"/>
                    <a:pt x="7" y="7"/>
                  </a:cubicBezTo>
                  <a:cubicBezTo>
                    <a:pt x="7" y="7"/>
                    <a:pt x="7" y="10"/>
                    <a:pt x="8" y="13"/>
                  </a:cubicBezTo>
                  <a:cubicBezTo>
                    <a:pt x="10" y="18"/>
                    <a:pt x="11" y="24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6" y="12"/>
                    <a:pt x="3" y="7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6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1"/>
                    <a:pt x="2" y="13"/>
                    <a:pt x="3" y="14"/>
                  </a:cubicBezTo>
                  <a:cubicBezTo>
                    <a:pt x="7" y="24"/>
                    <a:pt x="9" y="35"/>
                    <a:pt x="12" y="35"/>
                  </a:cubicBezTo>
                  <a:cubicBezTo>
                    <a:pt x="13" y="35"/>
                    <a:pt x="14" y="31"/>
                    <a:pt x="16" y="23"/>
                  </a:cubicBezTo>
                  <a:cubicBezTo>
                    <a:pt x="16" y="22"/>
                    <a:pt x="16" y="20"/>
                    <a:pt x="16" y="18"/>
                  </a:cubicBezTo>
                  <a:cubicBezTo>
                    <a:pt x="16" y="16"/>
                    <a:pt x="16" y="14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3" y="3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9" name="Freeform 920">
              <a:extLst>
                <a:ext uri="{FF2B5EF4-FFF2-40B4-BE49-F238E27FC236}">
                  <a16:creationId xmlns:a16="http://schemas.microsoft.com/office/drawing/2014/main" id="{20C32A5F-B0BA-4E38-AE73-3F19D6D540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450" y="5788026"/>
              <a:ext cx="133350" cy="79375"/>
            </a:xfrm>
            <a:custGeom>
              <a:avLst/>
              <a:gdLst>
                <a:gd name="T0" fmla="*/ 1 w 29"/>
                <a:gd name="T1" fmla="*/ 0 h 17"/>
                <a:gd name="T2" fmla="*/ 0 w 29"/>
                <a:gd name="T3" fmla="*/ 1 h 17"/>
                <a:gd name="T4" fmla="*/ 15 w 29"/>
                <a:gd name="T5" fmla="*/ 16 h 17"/>
                <a:gd name="T6" fmla="*/ 17 w 29"/>
                <a:gd name="T7" fmla="*/ 17 h 17"/>
                <a:gd name="T8" fmla="*/ 7 w 29"/>
                <a:gd name="T9" fmla="*/ 6 h 17"/>
                <a:gd name="T10" fmla="*/ 7 w 29"/>
                <a:gd name="T11" fmla="*/ 6 h 17"/>
                <a:gd name="T12" fmla="*/ 20 w 29"/>
                <a:gd name="T13" fmla="*/ 14 h 17"/>
                <a:gd name="T14" fmla="*/ 20 w 29"/>
                <a:gd name="T15" fmla="*/ 13 h 17"/>
                <a:gd name="T16" fmla="*/ 8 w 29"/>
                <a:gd name="T17" fmla="*/ 4 h 17"/>
                <a:gd name="T18" fmla="*/ 10 w 29"/>
                <a:gd name="T19" fmla="*/ 5 h 17"/>
                <a:gd name="T20" fmla="*/ 29 w 29"/>
                <a:gd name="T21" fmla="*/ 15 h 17"/>
                <a:gd name="T22" fmla="*/ 29 w 29"/>
                <a:gd name="T23" fmla="*/ 14 h 17"/>
                <a:gd name="T24" fmla="*/ 28 w 29"/>
                <a:gd name="T25" fmla="*/ 12 h 17"/>
                <a:gd name="T26" fmla="*/ 28 w 29"/>
                <a:gd name="T27" fmla="*/ 12 h 17"/>
                <a:gd name="T28" fmla="*/ 7 w 29"/>
                <a:gd name="T29" fmla="*/ 2 h 17"/>
                <a:gd name="T30" fmla="*/ 1 w 29"/>
                <a:gd name="T3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17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3"/>
                    <a:pt x="3" y="7"/>
                    <a:pt x="15" y="16"/>
                  </a:cubicBezTo>
                  <a:cubicBezTo>
                    <a:pt x="16" y="17"/>
                    <a:pt x="16" y="17"/>
                    <a:pt x="17" y="17"/>
                  </a:cubicBezTo>
                  <a:cubicBezTo>
                    <a:pt x="14" y="13"/>
                    <a:pt x="4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9" y="6"/>
                    <a:pt x="19" y="14"/>
                    <a:pt x="20" y="14"/>
                  </a:cubicBezTo>
                  <a:cubicBezTo>
                    <a:pt x="20" y="14"/>
                    <a:pt x="20" y="14"/>
                    <a:pt x="20" y="13"/>
                  </a:cubicBezTo>
                  <a:cubicBezTo>
                    <a:pt x="19" y="11"/>
                    <a:pt x="7" y="4"/>
                    <a:pt x="8" y="4"/>
                  </a:cubicBezTo>
                  <a:cubicBezTo>
                    <a:pt x="8" y="4"/>
                    <a:pt x="9" y="5"/>
                    <a:pt x="10" y="5"/>
                  </a:cubicBezTo>
                  <a:cubicBezTo>
                    <a:pt x="17" y="8"/>
                    <a:pt x="26" y="15"/>
                    <a:pt x="29" y="15"/>
                  </a:cubicBezTo>
                  <a:cubicBezTo>
                    <a:pt x="29" y="15"/>
                    <a:pt x="29" y="14"/>
                    <a:pt x="29" y="14"/>
                  </a:cubicBezTo>
                  <a:cubicBezTo>
                    <a:pt x="29" y="13"/>
                    <a:pt x="29" y="13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0" y="8"/>
                    <a:pt x="13" y="5"/>
                    <a:pt x="7" y="2"/>
                  </a:cubicBezTo>
                  <a:cubicBezTo>
                    <a:pt x="6" y="1"/>
                    <a:pt x="3" y="0"/>
                    <a:pt x="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0" name="Freeform 921">
              <a:extLst>
                <a:ext uri="{FF2B5EF4-FFF2-40B4-BE49-F238E27FC236}">
                  <a16:creationId xmlns:a16="http://schemas.microsoft.com/office/drawing/2014/main" id="{39D39E7E-1ACB-4D6A-9A52-AE948D49B5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36825" y="59404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1" name="Oval 922">
              <a:extLst>
                <a:ext uri="{FF2B5EF4-FFF2-40B4-BE49-F238E27FC236}">
                  <a16:creationId xmlns:a16="http://schemas.microsoft.com/office/drawing/2014/main" id="{3BA29F0B-26D0-4CAE-817C-3C6A39424C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535237" y="5940426"/>
              <a:ext cx="1588" cy="1588"/>
            </a:xfrm>
            <a:prstGeom prst="ellipse">
              <a:avLst/>
            </a:pr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2" name="Freeform 923">
              <a:extLst>
                <a:ext uri="{FF2B5EF4-FFF2-40B4-BE49-F238E27FC236}">
                  <a16:creationId xmlns:a16="http://schemas.microsoft.com/office/drawing/2014/main" id="{F8844E6A-1698-4F5E-B6B3-48C2ECCFB2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62212" y="5945188"/>
              <a:ext cx="69850" cy="23813"/>
            </a:xfrm>
            <a:custGeom>
              <a:avLst/>
              <a:gdLst>
                <a:gd name="T0" fmla="*/ 0 w 15"/>
                <a:gd name="T1" fmla="*/ 0 h 5"/>
                <a:gd name="T2" fmla="*/ 15 w 15"/>
                <a:gd name="T3" fmla="*/ 5 h 5"/>
                <a:gd name="T4" fmla="*/ 0 w 15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5">
                  <a:moveTo>
                    <a:pt x="0" y="0"/>
                  </a:moveTo>
                  <a:cubicBezTo>
                    <a:pt x="2" y="1"/>
                    <a:pt x="11" y="3"/>
                    <a:pt x="15" y="5"/>
                  </a:cubicBezTo>
                  <a:cubicBezTo>
                    <a:pt x="10" y="2"/>
                    <a:pt x="2" y="1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3" name="Freeform 924">
              <a:extLst>
                <a:ext uri="{FF2B5EF4-FFF2-40B4-BE49-F238E27FC236}">
                  <a16:creationId xmlns:a16="http://schemas.microsoft.com/office/drawing/2014/main" id="{076F0319-40F8-4D78-A4CA-CDCD99FD6A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47925" y="5940426"/>
              <a:ext cx="88900" cy="38100"/>
            </a:xfrm>
            <a:custGeom>
              <a:avLst/>
              <a:gdLst>
                <a:gd name="T0" fmla="*/ 0 w 19"/>
                <a:gd name="T1" fmla="*/ 0 h 8"/>
                <a:gd name="T2" fmla="*/ 0 w 19"/>
                <a:gd name="T3" fmla="*/ 4 h 8"/>
                <a:gd name="T4" fmla="*/ 1 w 19"/>
                <a:gd name="T5" fmla="*/ 4 h 8"/>
                <a:gd name="T6" fmla="*/ 19 w 19"/>
                <a:gd name="T7" fmla="*/ 8 h 8"/>
                <a:gd name="T8" fmla="*/ 16 w 19"/>
                <a:gd name="T9" fmla="*/ 6 h 8"/>
                <a:gd name="T10" fmla="*/ 1 w 19"/>
                <a:gd name="T11" fmla="*/ 1 h 8"/>
                <a:gd name="T12" fmla="*/ 0 w 19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8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ubicBezTo>
                    <a:pt x="5" y="4"/>
                    <a:pt x="14" y="7"/>
                    <a:pt x="19" y="8"/>
                  </a:cubicBezTo>
                  <a:cubicBezTo>
                    <a:pt x="18" y="8"/>
                    <a:pt x="17" y="7"/>
                    <a:pt x="16" y="6"/>
                  </a:cubicBezTo>
                  <a:cubicBezTo>
                    <a:pt x="12" y="4"/>
                    <a:pt x="3" y="2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4" name="Freeform 925">
              <a:extLst>
                <a:ext uri="{FF2B5EF4-FFF2-40B4-BE49-F238E27FC236}">
                  <a16:creationId xmlns:a16="http://schemas.microsoft.com/office/drawing/2014/main" id="{92754BB3-60FA-422C-85B5-11D58B6941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32062" y="5922963"/>
              <a:ext cx="4763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5" name="Freeform 926">
              <a:extLst>
                <a:ext uri="{FF2B5EF4-FFF2-40B4-BE49-F238E27FC236}">
                  <a16:creationId xmlns:a16="http://schemas.microsoft.com/office/drawing/2014/main" id="{8152F1B0-6AF5-4A97-BFAF-E76CD82926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32062" y="5922963"/>
              <a:ext cx="4763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6" name="Freeform 927">
              <a:extLst>
                <a:ext uri="{FF2B5EF4-FFF2-40B4-BE49-F238E27FC236}">
                  <a16:creationId xmlns:a16="http://schemas.microsoft.com/office/drawing/2014/main" id="{AFC51DB2-8C10-4016-8CEC-E8E010B387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71737" y="5927726"/>
              <a:ext cx="60325" cy="3175"/>
            </a:xfrm>
            <a:custGeom>
              <a:avLst/>
              <a:gdLst>
                <a:gd name="T0" fmla="*/ 7 w 13"/>
                <a:gd name="T1" fmla="*/ 0 h 1"/>
                <a:gd name="T2" fmla="*/ 4 w 13"/>
                <a:gd name="T3" fmla="*/ 0 h 1"/>
                <a:gd name="T4" fmla="*/ 1 w 13"/>
                <a:gd name="T5" fmla="*/ 0 h 1"/>
                <a:gd name="T6" fmla="*/ 0 w 13"/>
                <a:gd name="T7" fmla="*/ 0 h 1"/>
                <a:gd name="T8" fmla="*/ 0 w 13"/>
                <a:gd name="T9" fmla="*/ 0 h 1"/>
                <a:gd name="T10" fmla="*/ 2 w 13"/>
                <a:gd name="T11" fmla="*/ 0 h 1"/>
                <a:gd name="T12" fmla="*/ 5 w 13"/>
                <a:gd name="T13" fmla="*/ 0 h 1"/>
                <a:gd name="T14" fmla="*/ 8 w 13"/>
                <a:gd name="T15" fmla="*/ 0 h 1"/>
                <a:gd name="T16" fmla="*/ 13 w 13"/>
                <a:gd name="T17" fmla="*/ 1 h 1"/>
                <a:gd name="T18" fmla="*/ 13 w 13"/>
                <a:gd name="T19" fmla="*/ 1 h 1"/>
                <a:gd name="T20" fmla="*/ 7 w 13"/>
                <a:gd name="T2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1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6" y="0"/>
                    <a:pt x="7" y="0"/>
                    <a:pt x="8" y="0"/>
                  </a:cubicBezTo>
                  <a:cubicBezTo>
                    <a:pt x="10" y="0"/>
                    <a:pt x="12" y="0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0"/>
                    <a:pt x="10" y="0"/>
                    <a:pt x="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7" name="Freeform 928">
              <a:extLst>
                <a:ext uri="{FF2B5EF4-FFF2-40B4-BE49-F238E27FC236}">
                  <a16:creationId xmlns:a16="http://schemas.microsoft.com/office/drawing/2014/main" id="{87E35850-7FB1-4C07-9E0C-FDEB48A94F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71737" y="5927726"/>
              <a:ext cx="65088" cy="12700"/>
            </a:xfrm>
            <a:custGeom>
              <a:avLst/>
              <a:gdLst>
                <a:gd name="T0" fmla="*/ 1 w 14"/>
                <a:gd name="T1" fmla="*/ 0 h 3"/>
                <a:gd name="T2" fmla="*/ 0 w 14"/>
                <a:gd name="T3" fmla="*/ 3 h 3"/>
                <a:gd name="T4" fmla="*/ 14 w 14"/>
                <a:gd name="T5" fmla="*/ 1 h 3"/>
                <a:gd name="T6" fmla="*/ 9 w 14"/>
                <a:gd name="T7" fmla="*/ 0 h 3"/>
                <a:gd name="T8" fmla="*/ 6 w 14"/>
                <a:gd name="T9" fmla="*/ 0 h 3"/>
                <a:gd name="T10" fmla="*/ 3 w 14"/>
                <a:gd name="T11" fmla="*/ 0 h 3"/>
                <a:gd name="T12" fmla="*/ 1 w 14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">
                  <a:moveTo>
                    <a:pt x="1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2" y="0"/>
                    <a:pt x="8" y="1"/>
                    <a:pt x="14" y="1"/>
                  </a:cubicBezTo>
                  <a:cubicBezTo>
                    <a:pt x="13" y="0"/>
                    <a:pt x="11" y="0"/>
                    <a:pt x="9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8" name="Freeform 929">
              <a:extLst>
                <a:ext uri="{FF2B5EF4-FFF2-40B4-BE49-F238E27FC236}">
                  <a16:creationId xmlns:a16="http://schemas.microsoft.com/office/drawing/2014/main" id="{7751DCD7-9F14-41A5-B369-8FBBBC52C4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98725" y="6034088"/>
              <a:ext cx="33338" cy="12700"/>
            </a:xfrm>
            <a:custGeom>
              <a:avLst/>
              <a:gdLst>
                <a:gd name="T0" fmla="*/ 0 w 7"/>
                <a:gd name="T1" fmla="*/ 0 h 3"/>
                <a:gd name="T2" fmla="*/ 4 w 7"/>
                <a:gd name="T3" fmla="*/ 2 h 3"/>
                <a:gd name="T4" fmla="*/ 7 w 7"/>
                <a:gd name="T5" fmla="*/ 3 h 3"/>
                <a:gd name="T6" fmla="*/ 5 w 7"/>
                <a:gd name="T7" fmla="*/ 2 h 3"/>
                <a:gd name="T8" fmla="*/ 0 w 7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cubicBezTo>
                    <a:pt x="1" y="1"/>
                    <a:pt x="3" y="2"/>
                    <a:pt x="4" y="2"/>
                  </a:cubicBezTo>
                  <a:cubicBezTo>
                    <a:pt x="5" y="3"/>
                    <a:pt x="6" y="3"/>
                    <a:pt x="7" y="3"/>
                  </a:cubicBezTo>
                  <a:cubicBezTo>
                    <a:pt x="6" y="3"/>
                    <a:pt x="5" y="3"/>
                    <a:pt x="5" y="2"/>
                  </a:cubicBezTo>
                  <a:cubicBezTo>
                    <a:pt x="3" y="2"/>
                    <a:pt x="2" y="1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9" name="Freeform 930">
              <a:extLst>
                <a:ext uri="{FF2B5EF4-FFF2-40B4-BE49-F238E27FC236}">
                  <a16:creationId xmlns:a16="http://schemas.microsoft.com/office/drawing/2014/main" id="{55A82022-24EE-47CA-A3E1-1B349C4280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71737" y="6019801"/>
              <a:ext cx="68263" cy="31750"/>
            </a:xfrm>
            <a:custGeom>
              <a:avLst/>
              <a:gdLst>
                <a:gd name="T0" fmla="*/ 0 w 15"/>
                <a:gd name="T1" fmla="*/ 0 h 7"/>
                <a:gd name="T2" fmla="*/ 1 w 15"/>
                <a:gd name="T3" fmla="*/ 3 h 7"/>
                <a:gd name="T4" fmla="*/ 1 w 15"/>
                <a:gd name="T5" fmla="*/ 3 h 7"/>
                <a:gd name="T6" fmla="*/ 2 w 15"/>
                <a:gd name="T7" fmla="*/ 3 h 7"/>
                <a:gd name="T8" fmla="*/ 7 w 15"/>
                <a:gd name="T9" fmla="*/ 5 h 7"/>
                <a:gd name="T10" fmla="*/ 9 w 15"/>
                <a:gd name="T11" fmla="*/ 6 h 7"/>
                <a:gd name="T12" fmla="*/ 13 w 15"/>
                <a:gd name="T13" fmla="*/ 7 h 7"/>
                <a:gd name="T14" fmla="*/ 15 w 15"/>
                <a:gd name="T15" fmla="*/ 7 h 7"/>
                <a:gd name="T16" fmla="*/ 0 w 15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7">
                  <a:moveTo>
                    <a:pt x="0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4" y="4"/>
                    <a:pt x="5" y="5"/>
                    <a:pt x="7" y="5"/>
                  </a:cubicBezTo>
                  <a:cubicBezTo>
                    <a:pt x="7" y="6"/>
                    <a:pt x="8" y="6"/>
                    <a:pt x="9" y="6"/>
                  </a:cubicBezTo>
                  <a:cubicBezTo>
                    <a:pt x="10" y="7"/>
                    <a:pt x="12" y="7"/>
                    <a:pt x="13" y="7"/>
                  </a:cubicBezTo>
                  <a:cubicBezTo>
                    <a:pt x="14" y="7"/>
                    <a:pt x="14" y="7"/>
                    <a:pt x="15" y="7"/>
                  </a:cubicBezTo>
                  <a:cubicBezTo>
                    <a:pt x="11" y="6"/>
                    <a:pt x="6" y="4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0" name="Freeform 931">
              <a:extLst>
                <a:ext uri="{FF2B5EF4-FFF2-40B4-BE49-F238E27FC236}">
                  <a16:creationId xmlns:a16="http://schemas.microsoft.com/office/drawing/2014/main" id="{CD31753C-59FC-42BB-B0FC-5587B039C9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36762" y="5983288"/>
              <a:ext cx="74613" cy="111125"/>
            </a:xfrm>
            <a:custGeom>
              <a:avLst/>
              <a:gdLst>
                <a:gd name="T0" fmla="*/ 6 w 16"/>
                <a:gd name="T1" fmla="*/ 0 h 24"/>
                <a:gd name="T2" fmla="*/ 5 w 16"/>
                <a:gd name="T3" fmla="*/ 9 h 24"/>
                <a:gd name="T4" fmla="*/ 0 w 16"/>
                <a:gd name="T5" fmla="*/ 14 h 24"/>
                <a:gd name="T6" fmla="*/ 6 w 16"/>
                <a:gd name="T7" fmla="*/ 15 h 24"/>
                <a:gd name="T8" fmla="*/ 8 w 16"/>
                <a:gd name="T9" fmla="*/ 24 h 24"/>
                <a:gd name="T10" fmla="*/ 10 w 16"/>
                <a:gd name="T11" fmla="*/ 18 h 24"/>
                <a:gd name="T12" fmla="*/ 16 w 16"/>
                <a:gd name="T13" fmla="*/ 22 h 24"/>
                <a:gd name="T14" fmla="*/ 12 w 16"/>
                <a:gd name="T15" fmla="*/ 15 h 24"/>
                <a:gd name="T16" fmla="*/ 6 w 16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4">
                  <a:moveTo>
                    <a:pt x="6" y="0"/>
                  </a:moveTo>
                  <a:cubicBezTo>
                    <a:pt x="6" y="0"/>
                    <a:pt x="6" y="7"/>
                    <a:pt x="5" y="9"/>
                  </a:cubicBezTo>
                  <a:cubicBezTo>
                    <a:pt x="4" y="12"/>
                    <a:pt x="0" y="14"/>
                    <a:pt x="0" y="14"/>
                  </a:cubicBezTo>
                  <a:cubicBezTo>
                    <a:pt x="0" y="14"/>
                    <a:pt x="5" y="14"/>
                    <a:pt x="6" y="15"/>
                  </a:cubicBezTo>
                  <a:cubicBezTo>
                    <a:pt x="8" y="16"/>
                    <a:pt x="8" y="21"/>
                    <a:pt x="8" y="24"/>
                  </a:cubicBezTo>
                  <a:cubicBezTo>
                    <a:pt x="8" y="24"/>
                    <a:pt x="9" y="17"/>
                    <a:pt x="10" y="18"/>
                  </a:cubicBezTo>
                  <a:cubicBezTo>
                    <a:pt x="11" y="18"/>
                    <a:pt x="16" y="22"/>
                    <a:pt x="16" y="22"/>
                  </a:cubicBezTo>
                  <a:cubicBezTo>
                    <a:pt x="16" y="22"/>
                    <a:pt x="15" y="17"/>
                    <a:pt x="12" y="15"/>
                  </a:cubicBezTo>
                  <a:cubicBezTo>
                    <a:pt x="10" y="12"/>
                    <a:pt x="8" y="4"/>
                    <a:pt x="6" y="0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1" name="Freeform 932">
              <a:extLst>
                <a:ext uri="{FF2B5EF4-FFF2-40B4-BE49-F238E27FC236}">
                  <a16:creationId xmlns:a16="http://schemas.microsoft.com/office/drawing/2014/main" id="{643E0833-BEA3-4FDA-B572-010494918F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6287" y="6010276"/>
              <a:ext cx="26988" cy="41275"/>
            </a:xfrm>
            <a:custGeom>
              <a:avLst/>
              <a:gdLst>
                <a:gd name="T0" fmla="*/ 0 w 6"/>
                <a:gd name="T1" fmla="*/ 0 h 9"/>
                <a:gd name="T2" fmla="*/ 4 w 6"/>
                <a:gd name="T3" fmla="*/ 3 h 9"/>
                <a:gd name="T4" fmla="*/ 5 w 6"/>
                <a:gd name="T5" fmla="*/ 9 h 9"/>
                <a:gd name="T6" fmla="*/ 1 w 6"/>
                <a:gd name="T7" fmla="*/ 5 h 9"/>
                <a:gd name="T8" fmla="*/ 0 w 6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0" y="0"/>
                  </a:moveTo>
                  <a:cubicBezTo>
                    <a:pt x="0" y="0"/>
                    <a:pt x="3" y="1"/>
                    <a:pt x="4" y="3"/>
                  </a:cubicBezTo>
                  <a:cubicBezTo>
                    <a:pt x="6" y="5"/>
                    <a:pt x="5" y="9"/>
                    <a:pt x="5" y="9"/>
                  </a:cubicBezTo>
                  <a:cubicBezTo>
                    <a:pt x="1" y="5"/>
                    <a:pt x="1" y="5"/>
                    <a:pt x="1" y="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2" name="Freeform 933">
              <a:extLst>
                <a:ext uri="{FF2B5EF4-FFF2-40B4-BE49-F238E27FC236}">
                  <a16:creationId xmlns:a16="http://schemas.microsoft.com/office/drawing/2014/main" id="{6415E362-0817-448B-AAAD-716914686B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8150" y="5751513"/>
              <a:ext cx="357188" cy="282575"/>
            </a:xfrm>
            <a:custGeom>
              <a:avLst/>
              <a:gdLst>
                <a:gd name="T0" fmla="*/ 0 w 77"/>
                <a:gd name="T1" fmla="*/ 58 h 61"/>
                <a:gd name="T2" fmla="*/ 69 w 77"/>
                <a:gd name="T3" fmla="*/ 5 h 61"/>
                <a:gd name="T4" fmla="*/ 74 w 77"/>
                <a:gd name="T5" fmla="*/ 1 h 61"/>
                <a:gd name="T6" fmla="*/ 2 w 77"/>
                <a:gd name="T7" fmla="*/ 61 h 61"/>
                <a:gd name="T8" fmla="*/ 0 w 77"/>
                <a:gd name="T9" fmla="*/ 5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61">
                  <a:moveTo>
                    <a:pt x="0" y="58"/>
                  </a:moveTo>
                  <a:cubicBezTo>
                    <a:pt x="0" y="58"/>
                    <a:pt x="43" y="44"/>
                    <a:pt x="69" y="5"/>
                  </a:cubicBezTo>
                  <a:cubicBezTo>
                    <a:pt x="69" y="5"/>
                    <a:pt x="72" y="0"/>
                    <a:pt x="74" y="1"/>
                  </a:cubicBezTo>
                  <a:cubicBezTo>
                    <a:pt x="77" y="3"/>
                    <a:pt x="50" y="43"/>
                    <a:pt x="2" y="61"/>
                  </a:cubicBezTo>
                  <a:cubicBezTo>
                    <a:pt x="0" y="58"/>
                    <a:pt x="0" y="58"/>
                    <a:pt x="0" y="58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3" name="Freeform 934">
              <a:extLst>
                <a:ext uri="{FF2B5EF4-FFF2-40B4-BE49-F238E27FC236}">
                  <a16:creationId xmlns:a16="http://schemas.microsoft.com/office/drawing/2014/main" id="{9BD8F3B3-FEFB-4BE3-991B-BDA6E3ED99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1537" y="5588001"/>
              <a:ext cx="657225" cy="649288"/>
            </a:xfrm>
            <a:custGeom>
              <a:avLst/>
              <a:gdLst>
                <a:gd name="T0" fmla="*/ 124 w 142"/>
                <a:gd name="T1" fmla="*/ 98 h 140"/>
                <a:gd name="T2" fmla="*/ 114 w 142"/>
                <a:gd name="T3" fmla="*/ 99 h 140"/>
                <a:gd name="T4" fmla="*/ 74 w 142"/>
                <a:gd name="T5" fmla="*/ 73 h 140"/>
                <a:gd name="T6" fmla="*/ 103 w 142"/>
                <a:gd name="T7" fmla="*/ 102 h 140"/>
                <a:gd name="T8" fmla="*/ 102 w 142"/>
                <a:gd name="T9" fmla="*/ 120 h 140"/>
                <a:gd name="T10" fmla="*/ 91 w 142"/>
                <a:gd name="T11" fmla="*/ 136 h 140"/>
                <a:gd name="T12" fmla="*/ 70 w 142"/>
                <a:gd name="T13" fmla="*/ 131 h 140"/>
                <a:gd name="T14" fmla="*/ 69 w 142"/>
                <a:gd name="T15" fmla="*/ 130 h 140"/>
                <a:gd name="T16" fmla="*/ 69 w 142"/>
                <a:gd name="T17" fmla="*/ 129 h 140"/>
                <a:gd name="T18" fmla="*/ 61 w 142"/>
                <a:gd name="T19" fmla="*/ 90 h 140"/>
                <a:gd name="T20" fmla="*/ 57 w 142"/>
                <a:gd name="T21" fmla="*/ 87 h 140"/>
                <a:gd name="T22" fmla="*/ 39 w 142"/>
                <a:gd name="T23" fmla="*/ 105 h 140"/>
                <a:gd name="T24" fmla="*/ 27 w 142"/>
                <a:gd name="T25" fmla="*/ 108 h 140"/>
                <a:gd name="T26" fmla="*/ 4 w 142"/>
                <a:gd name="T27" fmla="*/ 94 h 140"/>
                <a:gd name="T28" fmla="*/ 12 w 142"/>
                <a:gd name="T29" fmla="*/ 71 h 140"/>
                <a:gd name="T30" fmla="*/ 15 w 142"/>
                <a:gd name="T31" fmla="*/ 67 h 140"/>
                <a:gd name="T32" fmla="*/ 62 w 142"/>
                <a:gd name="T33" fmla="*/ 65 h 140"/>
                <a:gd name="T34" fmla="*/ 41 w 142"/>
                <a:gd name="T35" fmla="*/ 57 h 140"/>
                <a:gd name="T36" fmla="*/ 25 w 142"/>
                <a:gd name="T37" fmla="*/ 49 h 140"/>
                <a:gd name="T38" fmla="*/ 23 w 142"/>
                <a:gd name="T39" fmla="*/ 48 h 140"/>
                <a:gd name="T40" fmla="*/ 16 w 142"/>
                <a:gd name="T41" fmla="*/ 39 h 140"/>
                <a:gd name="T42" fmla="*/ 15 w 142"/>
                <a:gd name="T43" fmla="*/ 20 h 140"/>
                <a:gd name="T44" fmla="*/ 34 w 142"/>
                <a:gd name="T45" fmla="*/ 12 h 140"/>
                <a:gd name="T46" fmla="*/ 40 w 142"/>
                <a:gd name="T47" fmla="*/ 13 h 140"/>
                <a:gd name="T48" fmla="*/ 63 w 142"/>
                <a:gd name="T49" fmla="*/ 30 h 140"/>
                <a:gd name="T50" fmla="*/ 69 w 142"/>
                <a:gd name="T51" fmla="*/ 56 h 140"/>
                <a:gd name="T52" fmla="*/ 75 w 142"/>
                <a:gd name="T53" fmla="*/ 20 h 140"/>
                <a:gd name="T54" fmla="*/ 86 w 142"/>
                <a:gd name="T55" fmla="*/ 6 h 140"/>
                <a:gd name="T56" fmla="*/ 104 w 142"/>
                <a:gd name="T57" fmla="*/ 2 h 140"/>
                <a:gd name="T58" fmla="*/ 115 w 142"/>
                <a:gd name="T59" fmla="*/ 19 h 140"/>
                <a:gd name="T60" fmla="*/ 116 w 142"/>
                <a:gd name="T61" fmla="*/ 25 h 140"/>
                <a:gd name="T62" fmla="*/ 113 w 142"/>
                <a:gd name="T63" fmla="*/ 38 h 140"/>
                <a:gd name="T64" fmla="*/ 112 w 142"/>
                <a:gd name="T65" fmla="*/ 41 h 140"/>
                <a:gd name="T66" fmla="*/ 102 w 142"/>
                <a:gd name="T67" fmla="*/ 51 h 140"/>
                <a:gd name="T68" fmla="*/ 78 w 142"/>
                <a:gd name="T69" fmla="*/ 63 h 140"/>
                <a:gd name="T70" fmla="*/ 78 w 142"/>
                <a:gd name="T71" fmla="*/ 63 h 140"/>
                <a:gd name="T72" fmla="*/ 109 w 142"/>
                <a:gd name="T73" fmla="*/ 54 h 140"/>
                <a:gd name="T74" fmla="*/ 114 w 142"/>
                <a:gd name="T75" fmla="*/ 55 h 140"/>
                <a:gd name="T76" fmla="*/ 115 w 142"/>
                <a:gd name="T77" fmla="*/ 55 h 140"/>
                <a:gd name="T78" fmla="*/ 125 w 142"/>
                <a:gd name="T79" fmla="*/ 59 h 140"/>
                <a:gd name="T80" fmla="*/ 127 w 142"/>
                <a:gd name="T81" fmla="*/ 61 h 140"/>
                <a:gd name="T82" fmla="*/ 135 w 142"/>
                <a:gd name="T83" fmla="*/ 70 h 140"/>
                <a:gd name="T84" fmla="*/ 138 w 142"/>
                <a:gd name="T85" fmla="*/ 9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" h="140">
                  <a:moveTo>
                    <a:pt x="138" y="90"/>
                  </a:moveTo>
                  <a:cubicBezTo>
                    <a:pt x="138" y="92"/>
                    <a:pt x="132" y="97"/>
                    <a:pt x="124" y="98"/>
                  </a:cubicBezTo>
                  <a:cubicBezTo>
                    <a:pt x="123" y="99"/>
                    <a:pt x="123" y="99"/>
                    <a:pt x="122" y="99"/>
                  </a:cubicBezTo>
                  <a:cubicBezTo>
                    <a:pt x="120" y="99"/>
                    <a:pt x="117" y="99"/>
                    <a:pt x="114" y="99"/>
                  </a:cubicBezTo>
                  <a:cubicBezTo>
                    <a:pt x="101" y="97"/>
                    <a:pt x="93" y="87"/>
                    <a:pt x="87" y="81"/>
                  </a:cubicBezTo>
                  <a:cubicBezTo>
                    <a:pt x="83" y="77"/>
                    <a:pt x="77" y="74"/>
                    <a:pt x="74" y="73"/>
                  </a:cubicBezTo>
                  <a:cubicBezTo>
                    <a:pt x="78" y="77"/>
                    <a:pt x="86" y="81"/>
                    <a:pt x="96" y="91"/>
                  </a:cubicBezTo>
                  <a:cubicBezTo>
                    <a:pt x="99" y="95"/>
                    <a:pt x="101" y="98"/>
                    <a:pt x="103" y="102"/>
                  </a:cubicBezTo>
                  <a:cubicBezTo>
                    <a:pt x="104" y="108"/>
                    <a:pt x="104" y="114"/>
                    <a:pt x="102" y="120"/>
                  </a:cubicBezTo>
                  <a:cubicBezTo>
                    <a:pt x="102" y="120"/>
                    <a:pt x="102" y="120"/>
                    <a:pt x="102" y="120"/>
                  </a:cubicBezTo>
                  <a:cubicBezTo>
                    <a:pt x="102" y="122"/>
                    <a:pt x="101" y="124"/>
                    <a:pt x="101" y="126"/>
                  </a:cubicBezTo>
                  <a:cubicBezTo>
                    <a:pt x="97" y="135"/>
                    <a:pt x="93" y="137"/>
                    <a:pt x="91" y="136"/>
                  </a:cubicBezTo>
                  <a:cubicBezTo>
                    <a:pt x="88" y="136"/>
                    <a:pt x="88" y="138"/>
                    <a:pt x="85" y="139"/>
                  </a:cubicBezTo>
                  <a:cubicBezTo>
                    <a:pt x="83" y="140"/>
                    <a:pt x="76" y="137"/>
                    <a:pt x="70" y="131"/>
                  </a:cubicBezTo>
                  <a:cubicBezTo>
                    <a:pt x="69" y="130"/>
                    <a:pt x="69" y="130"/>
                    <a:pt x="69" y="130"/>
                  </a:cubicBezTo>
                  <a:cubicBezTo>
                    <a:pt x="69" y="130"/>
                    <a:pt x="69" y="130"/>
                    <a:pt x="69" y="130"/>
                  </a:cubicBezTo>
                  <a:cubicBezTo>
                    <a:pt x="69" y="129"/>
                    <a:pt x="69" y="129"/>
                    <a:pt x="69" y="129"/>
                  </a:cubicBezTo>
                  <a:cubicBezTo>
                    <a:pt x="69" y="129"/>
                    <a:pt x="69" y="129"/>
                    <a:pt x="69" y="129"/>
                  </a:cubicBezTo>
                  <a:cubicBezTo>
                    <a:pt x="67" y="128"/>
                    <a:pt x="66" y="126"/>
                    <a:pt x="65" y="124"/>
                  </a:cubicBezTo>
                  <a:cubicBezTo>
                    <a:pt x="59" y="112"/>
                    <a:pt x="57" y="97"/>
                    <a:pt x="61" y="90"/>
                  </a:cubicBezTo>
                  <a:cubicBezTo>
                    <a:pt x="64" y="85"/>
                    <a:pt x="63" y="82"/>
                    <a:pt x="65" y="78"/>
                  </a:cubicBezTo>
                  <a:cubicBezTo>
                    <a:pt x="63" y="80"/>
                    <a:pt x="59" y="84"/>
                    <a:pt x="57" y="87"/>
                  </a:cubicBezTo>
                  <a:cubicBezTo>
                    <a:pt x="52" y="93"/>
                    <a:pt x="47" y="101"/>
                    <a:pt x="39" y="105"/>
                  </a:cubicBezTo>
                  <a:cubicBezTo>
                    <a:pt x="39" y="105"/>
                    <a:pt x="39" y="105"/>
                    <a:pt x="39" y="105"/>
                  </a:cubicBezTo>
                  <a:cubicBezTo>
                    <a:pt x="37" y="106"/>
                    <a:pt x="35" y="107"/>
                    <a:pt x="33" y="107"/>
                  </a:cubicBezTo>
                  <a:cubicBezTo>
                    <a:pt x="31" y="108"/>
                    <a:pt x="29" y="108"/>
                    <a:pt x="27" y="108"/>
                  </a:cubicBezTo>
                  <a:cubicBezTo>
                    <a:pt x="16" y="108"/>
                    <a:pt x="6" y="102"/>
                    <a:pt x="5" y="100"/>
                  </a:cubicBezTo>
                  <a:cubicBezTo>
                    <a:pt x="4" y="97"/>
                    <a:pt x="6" y="96"/>
                    <a:pt x="4" y="94"/>
                  </a:cubicBezTo>
                  <a:cubicBezTo>
                    <a:pt x="2" y="93"/>
                    <a:pt x="0" y="88"/>
                    <a:pt x="5" y="80"/>
                  </a:cubicBezTo>
                  <a:cubicBezTo>
                    <a:pt x="7" y="77"/>
                    <a:pt x="9" y="73"/>
                    <a:pt x="12" y="71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13" y="69"/>
                    <a:pt x="14" y="68"/>
                    <a:pt x="15" y="67"/>
                  </a:cubicBezTo>
                  <a:cubicBezTo>
                    <a:pt x="20" y="63"/>
                    <a:pt x="26" y="60"/>
                    <a:pt x="35" y="61"/>
                  </a:cubicBezTo>
                  <a:cubicBezTo>
                    <a:pt x="48" y="62"/>
                    <a:pt x="56" y="65"/>
                    <a:pt x="62" y="65"/>
                  </a:cubicBezTo>
                  <a:cubicBezTo>
                    <a:pt x="59" y="64"/>
                    <a:pt x="54" y="61"/>
                    <a:pt x="49" y="59"/>
                  </a:cubicBezTo>
                  <a:cubicBezTo>
                    <a:pt x="47" y="58"/>
                    <a:pt x="44" y="58"/>
                    <a:pt x="41" y="57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6" y="56"/>
                    <a:pt x="30" y="53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4" y="49"/>
                    <a:pt x="23" y="48"/>
                    <a:pt x="23" y="48"/>
                  </a:cubicBezTo>
                  <a:cubicBezTo>
                    <a:pt x="22" y="47"/>
                    <a:pt x="21" y="46"/>
                    <a:pt x="20" y="45"/>
                  </a:cubicBezTo>
                  <a:cubicBezTo>
                    <a:pt x="18" y="43"/>
                    <a:pt x="17" y="41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2" y="30"/>
                    <a:pt x="13" y="21"/>
                    <a:pt x="15" y="20"/>
                  </a:cubicBezTo>
                  <a:cubicBezTo>
                    <a:pt x="17" y="18"/>
                    <a:pt x="19" y="19"/>
                    <a:pt x="20" y="16"/>
                  </a:cubicBezTo>
                  <a:cubicBezTo>
                    <a:pt x="20" y="14"/>
                    <a:pt x="24" y="11"/>
                    <a:pt x="34" y="12"/>
                  </a:cubicBezTo>
                  <a:cubicBezTo>
                    <a:pt x="35" y="12"/>
                    <a:pt x="37" y="12"/>
                    <a:pt x="39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8" y="15"/>
                    <a:pt x="58" y="19"/>
                    <a:pt x="62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7" y="42"/>
                    <a:pt x="67" y="50"/>
                    <a:pt x="69" y="56"/>
                  </a:cubicBezTo>
                  <a:cubicBezTo>
                    <a:pt x="70" y="53"/>
                    <a:pt x="72" y="48"/>
                    <a:pt x="72" y="43"/>
                  </a:cubicBezTo>
                  <a:cubicBezTo>
                    <a:pt x="73" y="37"/>
                    <a:pt x="72" y="28"/>
                    <a:pt x="75" y="20"/>
                  </a:cubicBezTo>
                  <a:cubicBezTo>
                    <a:pt x="77" y="17"/>
                    <a:pt x="78" y="14"/>
                    <a:pt x="80" y="11"/>
                  </a:cubicBezTo>
                  <a:cubicBezTo>
                    <a:pt x="82" y="9"/>
                    <a:pt x="84" y="8"/>
                    <a:pt x="86" y="6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94" y="1"/>
                    <a:pt x="102" y="0"/>
                    <a:pt x="104" y="2"/>
                  </a:cubicBezTo>
                  <a:cubicBezTo>
                    <a:pt x="106" y="4"/>
                    <a:pt x="106" y="6"/>
                    <a:pt x="108" y="6"/>
                  </a:cubicBezTo>
                  <a:cubicBezTo>
                    <a:pt x="111" y="6"/>
                    <a:pt x="114" y="8"/>
                    <a:pt x="115" y="19"/>
                  </a:cubicBezTo>
                  <a:cubicBezTo>
                    <a:pt x="115" y="21"/>
                    <a:pt x="116" y="23"/>
                    <a:pt x="116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9"/>
                    <a:pt x="115" y="34"/>
                    <a:pt x="113" y="38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9"/>
                    <a:pt x="112" y="40"/>
                    <a:pt x="112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0" y="45"/>
                    <a:pt x="107" y="48"/>
                    <a:pt x="102" y="51"/>
                  </a:cubicBezTo>
                  <a:cubicBezTo>
                    <a:pt x="92" y="58"/>
                    <a:pt x="83" y="59"/>
                    <a:pt x="79" y="62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83" y="62"/>
                    <a:pt x="90" y="57"/>
                    <a:pt x="104" y="55"/>
                  </a:cubicBezTo>
                  <a:cubicBezTo>
                    <a:pt x="106" y="55"/>
                    <a:pt x="108" y="54"/>
                    <a:pt x="109" y="54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1" y="54"/>
                    <a:pt x="113" y="55"/>
                    <a:pt x="114" y="55"/>
                  </a:cubicBezTo>
                  <a:cubicBezTo>
                    <a:pt x="114" y="55"/>
                    <a:pt x="114" y="55"/>
                    <a:pt x="115" y="55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6" y="55"/>
                    <a:pt x="116" y="55"/>
                    <a:pt x="116" y="55"/>
                  </a:cubicBezTo>
                  <a:cubicBezTo>
                    <a:pt x="119" y="56"/>
                    <a:pt x="122" y="58"/>
                    <a:pt x="125" y="59"/>
                  </a:cubicBezTo>
                  <a:cubicBezTo>
                    <a:pt x="125" y="59"/>
                    <a:pt x="125" y="59"/>
                    <a:pt x="125" y="59"/>
                  </a:cubicBezTo>
                  <a:cubicBezTo>
                    <a:pt x="126" y="60"/>
                    <a:pt x="126" y="61"/>
                    <a:pt x="127" y="61"/>
                  </a:cubicBezTo>
                  <a:cubicBezTo>
                    <a:pt x="127" y="61"/>
                    <a:pt x="127" y="61"/>
                    <a:pt x="127" y="61"/>
                  </a:cubicBezTo>
                  <a:cubicBezTo>
                    <a:pt x="131" y="64"/>
                    <a:pt x="133" y="67"/>
                    <a:pt x="135" y="70"/>
                  </a:cubicBezTo>
                  <a:cubicBezTo>
                    <a:pt x="142" y="78"/>
                    <a:pt x="141" y="83"/>
                    <a:pt x="139" y="84"/>
                  </a:cubicBezTo>
                  <a:cubicBezTo>
                    <a:pt x="137" y="86"/>
                    <a:pt x="138" y="87"/>
                    <a:pt x="138" y="9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4" name="Freeform 935">
              <a:extLst>
                <a:ext uri="{FF2B5EF4-FFF2-40B4-BE49-F238E27FC236}">
                  <a16:creationId xmlns:a16="http://schemas.microsoft.com/office/drawing/2014/main" id="{2124CBFC-DBE0-4382-80BE-21991A55BE2B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950912" y="5764213"/>
              <a:ext cx="471488" cy="98425"/>
            </a:xfrm>
            <a:custGeom>
              <a:avLst/>
              <a:gdLst>
                <a:gd name="T0" fmla="*/ 91 w 102"/>
                <a:gd name="T1" fmla="*/ 17 h 21"/>
                <a:gd name="T2" fmla="*/ 91 w 102"/>
                <a:gd name="T3" fmla="*/ 17 h 21"/>
                <a:gd name="T4" fmla="*/ 92 w 102"/>
                <a:gd name="T5" fmla="*/ 17 h 21"/>
                <a:gd name="T6" fmla="*/ 92 w 102"/>
                <a:gd name="T7" fmla="*/ 17 h 21"/>
                <a:gd name="T8" fmla="*/ 93 w 102"/>
                <a:gd name="T9" fmla="*/ 17 h 21"/>
                <a:gd name="T10" fmla="*/ 102 w 102"/>
                <a:gd name="T11" fmla="*/ 21 h 21"/>
                <a:gd name="T12" fmla="*/ 102 w 102"/>
                <a:gd name="T13" fmla="*/ 21 h 21"/>
                <a:gd name="T14" fmla="*/ 102 w 102"/>
                <a:gd name="T15" fmla="*/ 21 h 21"/>
                <a:gd name="T16" fmla="*/ 102 w 102"/>
                <a:gd name="T17" fmla="*/ 21 h 21"/>
                <a:gd name="T18" fmla="*/ 93 w 102"/>
                <a:gd name="T19" fmla="*/ 17 h 21"/>
                <a:gd name="T20" fmla="*/ 92 w 102"/>
                <a:gd name="T21" fmla="*/ 17 h 21"/>
                <a:gd name="T22" fmla="*/ 92 w 102"/>
                <a:gd name="T23" fmla="*/ 17 h 21"/>
                <a:gd name="T24" fmla="*/ 91 w 102"/>
                <a:gd name="T25" fmla="*/ 17 h 21"/>
                <a:gd name="T26" fmla="*/ 91 w 102"/>
                <a:gd name="T27" fmla="*/ 17 h 21"/>
                <a:gd name="T28" fmla="*/ 0 w 102"/>
                <a:gd name="T29" fmla="*/ 10 h 21"/>
                <a:gd name="T30" fmla="*/ 2 w 102"/>
                <a:gd name="T31" fmla="*/ 11 h 21"/>
                <a:gd name="T32" fmla="*/ 0 w 102"/>
                <a:gd name="T33" fmla="*/ 10 h 21"/>
                <a:gd name="T34" fmla="*/ 90 w 102"/>
                <a:gd name="T35" fmla="*/ 0 h 21"/>
                <a:gd name="T36" fmla="*/ 90 w 102"/>
                <a:gd name="T37" fmla="*/ 0 h 21"/>
                <a:gd name="T38" fmla="*/ 90 w 102"/>
                <a:gd name="T39" fmla="*/ 0 h 21"/>
                <a:gd name="T40" fmla="*/ 90 w 102"/>
                <a:gd name="T41" fmla="*/ 0 h 21"/>
                <a:gd name="T42" fmla="*/ 90 w 102"/>
                <a:gd name="T4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2" h="21"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1" y="17"/>
                    <a:pt x="91" y="17"/>
                    <a:pt x="92" y="17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6" y="18"/>
                    <a:pt x="99" y="20"/>
                    <a:pt x="102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99" y="19"/>
                    <a:pt x="96" y="18"/>
                    <a:pt x="93" y="17"/>
                  </a:cubicBezTo>
                  <a:cubicBezTo>
                    <a:pt x="93" y="17"/>
                    <a:pt x="93" y="17"/>
                    <a:pt x="92" y="17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7"/>
                    <a:pt x="91" y="17"/>
                    <a:pt x="91" y="17"/>
                  </a:cubicBezTo>
                  <a:cubicBezTo>
                    <a:pt x="91" y="17"/>
                    <a:pt x="91" y="17"/>
                    <a:pt x="91" y="17"/>
                  </a:cubicBezTo>
                  <a:moveTo>
                    <a:pt x="0" y="10"/>
                  </a:moveTo>
                  <a:cubicBezTo>
                    <a:pt x="0" y="10"/>
                    <a:pt x="1" y="11"/>
                    <a:pt x="2" y="11"/>
                  </a:cubicBezTo>
                  <a:cubicBezTo>
                    <a:pt x="1" y="11"/>
                    <a:pt x="0" y="10"/>
                    <a:pt x="0" y="10"/>
                  </a:cubicBezTo>
                  <a:moveTo>
                    <a:pt x="90" y="0"/>
                  </a:move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5" name="Freeform 936">
              <a:extLst>
                <a:ext uri="{FF2B5EF4-FFF2-40B4-BE49-F238E27FC236}">
                  <a16:creationId xmlns:a16="http://schemas.microsoft.com/office/drawing/2014/main" id="{1582C56B-0040-4F29-A2E0-C8E5619B9B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0912" y="5643563"/>
              <a:ext cx="508000" cy="542925"/>
            </a:xfrm>
            <a:custGeom>
              <a:avLst/>
              <a:gdLst>
                <a:gd name="T0" fmla="*/ 60 w 110"/>
                <a:gd name="T1" fmla="*/ 8 h 117"/>
                <a:gd name="T2" fmla="*/ 48 w 110"/>
                <a:gd name="T3" fmla="*/ 19 h 117"/>
                <a:gd name="T4" fmla="*/ 47 w 110"/>
                <a:gd name="T5" fmla="*/ 18 h 117"/>
                <a:gd name="T6" fmla="*/ 42 w 110"/>
                <a:gd name="T7" fmla="*/ 13 h 117"/>
                <a:gd name="T8" fmla="*/ 38 w 110"/>
                <a:gd name="T9" fmla="*/ 18 h 117"/>
                <a:gd name="T10" fmla="*/ 47 w 110"/>
                <a:gd name="T11" fmla="*/ 40 h 117"/>
                <a:gd name="T12" fmla="*/ 44 w 110"/>
                <a:gd name="T13" fmla="*/ 42 h 117"/>
                <a:gd name="T14" fmla="*/ 40 w 110"/>
                <a:gd name="T15" fmla="*/ 42 h 117"/>
                <a:gd name="T16" fmla="*/ 12 w 110"/>
                <a:gd name="T17" fmla="*/ 27 h 117"/>
                <a:gd name="T18" fmla="*/ 12 w 110"/>
                <a:gd name="T19" fmla="*/ 37 h 117"/>
                <a:gd name="T20" fmla="*/ 8 w 110"/>
                <a:gd name="T21" fmla="*/ 36 h 117"/>
                <a:gd name="T22" fmla="*/ 10 w 110"/>
                <a:gd name="T23" fmla="*/ 37 h 117"/>
                <a:gd name="T24" fmla="*/ 34 w 110"/>
                <a:gd name="T25" fmla="*/ 47 h 117"/>
                <a:gd name="T26" fmla="*/ 47 w 110"/>
                <a:gd name="T27" fmla="*/ 53 h 117"/>
                <a:gd name="T28" fmla="*/ 0 w 110"/>
                <a:gd name="T29" fmla="*/ 55 h 117"/>
                <a:gd name="T30" fmla="*/ 34 w 110"/>
                <a:gd name="T31" fmla="*/ 57 h 117"/>
                <a:gd name="T32" fmla="*/ 37 w 110"/>
                <a:gd name="T33" fmla="*/ 60 h 117"/>
                <a:gd name="T34" fmla="*/ 41 w 110"/>
                <a:gd name="T35" fmla="*/ 64 h 117"/>
                <a:gd name="T36" fmla="*/ 44 w 110"/>
                <a:gd name="T37" fmla="*/ 66 h 117"/>
                <a:gd name="T38" fmla="*/ 42 w 110"/>
                <a:gd name="T39" fmla="*/ 75 h 117"/>
                <a:gd name="T40" fmla="*/ 50 w 110"/>
                <a:gd name="T41" fmla="*/ 66 h 117"/>
                <a:gd name="T42" fmla="*/ 50 w 110"/>
                <a:gd name="T43" fmla="*/ 112 h 117"/>
                <a:gd name="T44" fmla="*/ 51 w 110"/>
                <a:gd name="T45" fmla="*/ 76 h 117"/>
                <a:gd name="T46" fmla="*/ 58 w 110"/>
                <a:gd name="T47" fmla="*/ 77 h 117"/>
                <a:gd name="T48" fmla="*/ 62 w 110"/>
                <a:gd name="T49" fmla="*/ 73 h 117"/>
                <a:gd name="T50" fmla="*/ 76 w 110"/>
                <a:gd name="T51" fmla="*/ 102 h 117"/>
                <a:gd name="T52" fmla="*/ 81 w 110"/>
                <a:gd name="T53" fmla="*/ 79 h 117"/>
                <a:gd name="T54" fmla="*/ 59 w 110"/>
                <a:gd name="T55" fmla="*/ 61 h 117"/>
                <a:gd name="T56" fmla="*/ 103 w 110"/>
                <a:gd name="T57" fmla="*/ 87 h 117"/>
                <a:gd name="T58" fmla="*/ 78 w 110"/>
                <a:gd name="T59" fmla="*/ 71 h 117"/>
                <a:gd name="T60" fmla="*/ 71 w 110"/>
                <a:gd name="T61" fmla="*/ 64 h 117"/>
                <a:gd name="T62" fmla="*/ 91 w 110"/>
                <a:gd name="T63" fmla="*/ 64 h 117"/>
                <a:gd name="T64" fmla="*/ 88 w 110"/>
                <a:gd name="T65" fmla="*/ 56 h 117"/>
                <a:gd name="T66" fmla="*/ 78 w 110"/>
                <a:gd name="T67" fmla="*/ 54 h 117"/>
                <a:gd name="T68" fmla="*/ 95 w 110"/>
                <a:gd name="T69" fmla="*/ 45 h 117"/>
                <a:gd name="T70" fmla="*/ 100 w 110"/>
                <a:gd name="T71" fmla="*/ 43 h 117"/>
                <a:gd name="T72" fmla="*/ 99 w 110"/>
                <a:gd name="T73" fmla="*/ 43 h 117"/>
                <a:gd name="T74" fmla="*/ 94 w 110"/>
                <a:gd name="T75" fmla="*/ 42 h 117"/>
                <a:gd name="T76" fmla="*/ 63 w 110"/>
                <a:gd name="T77" fmla="*/ 51 h 117"/>
                <a:gd name="T78" fmla="*/ 63 w 110"/>
                <a:gd name="T79" fmla="*/ 51 h 117"/>
                <a:gd name="T80" fmla="*/ 97 w 110"/>
                <a:gd name="T81" fmla="*/ 29 h 117"/>
                <a:gd name="T82" fmla="*/ 98 w 110"/>
                <a:gd name="T83" fmla="*/ 26 h 117"/>
                <a:gd name="T84" fmla="*/ 75 w 110"/>
                <a:gd name="T85" fmla="*/ 42 h 117"/>
                <a:gd name="T86" fmla="*/ 89 w 110"/>
                <a:gd name="T87" fmla="*/ 21 h 117"/>
                <a:gd name="T88" fmla="*/ 69 w 110"/>
                <a:gd name="T89" fmla="*/ 36 h 117"/>
                <a:gd name="T90" fmla="*/ 62 w 110"/>
                <a:gd name="T91" fmla="*/ 30 h 117"/>
                <a:gd name="T92" fmla="*/ 60 w 110"/>
                <a:gd name="T93" fmla="*/ 25 h 117"/>
                <a:gd name="T94" fmla="*/ 70 w 110"/>
                <a:gd name="T9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0" h="117">
                  <a:moveTo>
                    <a:pt x="70" y="0"/>
                  </a:moveTo>
                  <a:cubicBezTo>
                    <a:pt x="69" y="0"/>
                    <a:pt x="64" y="2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57" y="16"/>
                    <a:pt x="58" y="25"/>
                    <a:pt x="57" y="31"/>
                  </a:cubicBezTo>
                  <a:cubicBezTo>
                    <a:pt x="57" y="36"/>
                    <a:pt x="55" y="41"/>
                    <a:pt x="54" y="44"/>
                  </a:cubicBezTo>
                  <a:cubicBezTo>
                    <a:pt x="52" y="38"/>
                    <a:pt x="52" y="30"/>
                    <a:pt x="48" y="19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7" y="18"/>
                    <a:pt x="44" y="12"/>
                    <a:pt x="40" y="11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7" y="10"/>
                    <a:pt x="40" y="11"/>
                    <a:pt x="42" y="13"/>
                  </a:cubicBezTo>
                  <a:cubicBezTo>
                    <a:pt x="44" y="16"/>
                    <a:pt x="50" y="28"/>
                    <a:pt x="50" y="34"/>
                  </a:cubicBezTo>
                  <a:cubicBezTo>
                    <a:pt x="50" y="35"/>
                    <a:pt x="50" y="35"/>
                    <a:pt x="49" y="35"/>
                  </a:cubicBezTo>
                  <a:cubicBezTo>
                    <a:pt x="48" y="35"/>
                    <a:pt x="43" y="19"/>
                    <a:pt x="38" y="18"/>
                  </a:cubicBezTo>
                  <a:cubicBezTo>
                    <a:pt x="41" y="22"/>
                    <a:pt x="42" y="23"/>
                    <a:pt x="44" y="30"/>
                  </a:cubicBezTo>
                  <a:cubicBezTo>
                    <a:pt x="47" y="37"/>
                    <a:pt x="47" y="39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40"/>
                    <a:pt x="41" y="22"/>
                    <a:pt x="31" y="20"/>
                  </a:cubicBezTo>
                  <a:cubicBezTo>
                    <a:pt x="39" y="27"/>
                    <a:pt x="43" y="35"/>
                    <a:pt x="44" y="40"/>
                  </a:cubicBezTo>
                  <a:cubicBezTo>
                    <a:pt x="45" y="41"/>
                    <a:pt x="45" y="42"/>
                    <a:pt x="44" y="42"/>
                  </a:cubicBezTo>
                  <a:cubicBezTo>
                    <a:pt x="41" y="42"/>
                    <a:pt x="32" y="34"/>
                    <a:pt x="29" y="30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7" y="29"/>
                    <a:pt x="32" y="38"/>
                    <a:pt x="40" y="42"/>
                  </a:cubicBezTo>
                  <a:cubicBezTo>
                    <a:pt x="44" y="44"/>
                    <a:pt x="44" y="45"/>
                    <a:pt x="42" y="45"/>
                  </a:cubicBezTo>
                  <a:cubicBezTo>
                    <a:pt x="39" y="45"/>
                    <a:pt x="30" y="43"/>
                    <a:pt x="26" y="40"/>
                  </a:cubicBezTo>
                  <a:cubicBezTo>
                    <a:pt x="20" y="34"/>
                    <a:pt x="17" y="32"/>
                    <a:pt x="12" y="27"/>
                  </a:cubicBezTo>
                  <a:cubicBezTo>
                    <a:pt x="13" y="29"/>
                    <a:pt x="20" y="39"/>
                    <a:pt x="28" y="43"/>
                  </a:cubicBezTo>
                  <a:cubicBezTo>
                    <a:pt x="30" y="43"/>
                    <a:pt x="30" y="44"/>
                    <a:pt x="29" y="44"/>
                  </a:cubicBezTo>
                  <a:cubicBezTo>
                    <a:pt x="27" y="44"/>
                    <a:pt x="14" y="40"/>
                    <a:pt x="12" y="37"/>
                  </a:cubicBezTo>
                  <a:cubicBezTo>
                    <a:pt x="8" y="34"/>
                    <a:pt x="7" y="34"/>
                    <a:pt x="4" y="28"/>
                  </a:cubicBezTo>
                  <a:cubicBezTo>
                    <a:pt x="4" y="29"/>
                    <a:pt x="6" y="34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9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5" y="41"/>
                    <a:pt x="21" y="44"/>
                    <a:pt x="26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9" y="46"/>
                    <a:pt x="32" y="46"/>
                    <a:pt x="34" y="47"/>
                  </a:cubicBezTo>
                  <a:cubicBezTo>
                    <a:pt x="39" y="49"/>
                    <a:pt x="44" y="52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1" y="53"/>
                    <a:pt x="33" y="50"/>
                    <a:pt x="20" y="49"/>
                  </a:cubicBezTo>
                  <a:cubicBezTo>
                    <a:pt x="19" y="49"/>
                    <a:pt x="19" y="49"/>
                    <a:pt x="18" y="49"/>
                  </a:cubicBezTo>
                  <a:cubicBezTo>
                    <a:pt x="11" y="49"/>
                    <a:pt x="5" y="51"/>
                    <a:pt x="0" y="55"/>
                  </a:cubicBezTo>
                  <a:cubicBezTo>
                    <a:pt x="0" y="55"/>
                    <a:pt x="11" y="52"/>
                    <a:pt x="21" y="52"/>
                  </a:cubicBezTo>
                  <a:cubicBezTo>
                    <a:pt x="25" y="52"/>
                    <a:pt x="29" y="52"/>
                    <a:pt x="32" y="54"/>
                  </a:cubicBezTo>
                  <a:cubicBezTo>
                    <a:pt x="32" y="54"/>
                    <a:pt x="35" y="55"/>
                    <a:pt x="34" y="57"/>
                  </a:cubicBezTo>
                  <a:cubicBezTo>
                    <a:pt x="33" y="59"/>
                    <a:pt x="20" y="57"/>
                    <a:pt x="9" y="66"/>
                  </a:cubicBezTo>
                  <a:cubicBezTo>
                    <a:pt x="9" y="66"/>
                    <a:pt x="27" y="60"/>
                    <a:pt x="35" y="60"/>
                  </a:cubicBezTo>
                  <a:cubicBezTo>
                    <a:pt x="36" y="60"/>
                    <a:pt x="36" y="60"/>
                    <a:pt x="37" y="60"/>
                  </a:cubicBezTo>
                  <a:cubicBezTo>
                    <a:pt x="42" y="62"/>
                    <a:pt x="28" y="67"/>
                    <a:pt x="26" y="68"/>
                  </a:cubicBezTo>
                  <a:cubicBezTo>
                    <a:pt x="28" y="68"/>
                    <a:pt x="37" y="66"/>
                    <a:pt x="40" y="65"/>
                  </a:cubicBezTo>
                  <a:cubicBezTo>
                    <a:pt x="40" y="64"/>
                    <a:pt x="41" y="64"/>
                    <a:pt x="41" y="64"/>
                  </a:cubicBezTo>
                  <a:cubicBezTo>
                    <a:pt x="43" y="64"/>
                    <a:pt x="41" y="70"/>
                    <a:pt x="27" y="75"/>
                  </a:cubicBezTo>
                  <a:cubicBezTo>
                    <a:pt x="27" y="75"/>
                    <a:pt x="38" y="73"/>
                    <a:pt x="43" y="67"/>
                  </a:cubicBezTo>
                  <a:cubicBezTo>
                    <a:pt x="43" y="67"/>
                    <a:pt x="44" y="66"/>
                    <a:pt x="44" y="66"/>
                  </a:cubicBezTo>
                  <a:cubicBezTo>
                    <a:pt x="44" y="66"/>
                    <a:pt x="45" y="67"/>
                    <a:pt x="45" y="67"/>
                  </a:cubicBezTo>
                  <a:cubicBezTo>
                    <a:pt x="45" y="70"/>
                    <a:pt x="31" y="88"/>
                    <a:pt x="24" y="93"/>
                  </a:cubicBezTo>
                  <a:cubicBezTo>
                    <a:pt x="32" y="89"/>
                    <a:pt x="37" y="81"/>
                    <a:pt x="42" y="75"/>
                  </a:cubicBezTo>
                  <a:cubicBezTo>
                    <a:pt x="44" y="72"/>
                    <a:pt x="48" y="68"/>
                    <a:pt x="50" y="66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48" y="70"/>
                    <a:pt x="49" y="73"/>
                    <a:pt x="46" y="78"/>
                  </a:cubicBezTo>
                  <a:cubicBezTo>
                    <a:pt x="45" y="80"/>
                    <a:pt x="44" y="84"/>
                    <a:pt x="44" y="88"/>
                  </a:cubicBezTo>
                  <a:cubicBezTo>
                    <a:pt x="44" y="95"/>
                    <a:pt x="46" y="104"/>
                    <a:pt x="50" y="112"/>
                  </a:cubicBezTo>
                  <a:cubicBezTo>
                    <a:pt x="51" y="114"/>
                    <a:pt x="52" y="116"/>
                    <a:pt x="54" y="117"/>
                  </a:cubicBezTo>
                  <a:cubicBezTo>
                    <a:pt x="53" y="116"/>
                    <a:pt x="42" y="95"/>
                    <a:pt x="49" y="78"/>
                  </a:cubicBezTo>
                  <a:cubicBezTo>
                    <a:pt x="49" y="78"/>
                    <a:pt x="50" y="76"/>
                    <a:pt x="51" y="76"/>
                  </a:cubicBezTo>
                  <a:cubicBezTo>
                    <a:pt x="52" y="76"/>
                    <a:pt x="52" y="76"/>
                    <a:pt x="53" y="76"/>
                  </a:cubicBezTo>
                  <a:cubicBezTo>
                    <a:pt x="55" y="78"/>
                    <a:pt x="50" y="90"/>
                    <a:pt x="56" y="99"/>
                  </a:cubicBezTo>
                  <a:cubicBezTo>
                    <a:pt x="56" y="98"/>
                    <a:pt x="54" y="78"/>
                    <a:pt x="58" y="77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62" y="77"/>
                    <a:pt x="66" y="92"/>
                    <a:pt x="66" y="92"/>
                  </a:cubicBezTo>
                  <a:cubicBezTo>
                    <a:pt x="66" y="92"/>
                    <a:pt x="67" y="81"/>
                    <a:pt x="62" y="73"/>
                  </a:cubicBezTo>
                  <a:cubicBezTo>
                    <a:pt x="61" y="71"/>
                    <a:pt x="61" y="70"/>
                    <a:pt x="62" y="70"/>
                  </a:cubicBezTo>
                  <a:cubicBezTo>
                    <a:pt x="64" y="70"/>
                    <a:pt x="70" y="76"/>
                    <a:pt x="72" y="79"/>
                  </a:cubicBezTo>
                  <a:cubicBezTo>
                    <a:pt x="76" y="90"/>
                    <a:pt x="76" y="94"/>
                    <a:pt x="76" y="102"/>
                  </a:cubicBezTo>
                  <a:cubicBezTo>
                    <a:pt x="76" y="102"/>
                    <a:pt x="81" y="88"/>
                    <a:pt x="72" y="75"/>
                  </a:cubicBezTo>
                  <a:cubicBezTo>
                    <a:pt x="72" y="75"/>
                    <a:pt x="81" y="78"/>
                    <a:pt x="88" y="90"/>
                  </a:cubicBezTo>
                  <a:cubicBezTo>
                    <a:pt x="86" y="86"/>
                    <a:pt x="84" y="83"/>
                    <a:pt x="81" y="79"/>
                  </a:cubicBezTo>
                  <a:cubicBezTo>
                    <a:pt x="71" y="69"/>
                    <a:pt x="63" y="65"/>
                    <a:pt x="59" y="61"/>
                  </a:cubicBezTo>
                  <a:cubicBezTo>
                    <a:pt x="59" y="61"/>
                    <a:pt x="59" y="61"/>
                    <a:pt x="59" y="61"/>
                  </a:cubicBezTo>
                  <a:cubicBezTo>
                    <a:pt x="59" y="61"/>
                    <a:pt x="59" y="61"/>
                    <a:pt x="59" y="61"/>
                  </a:cubicBezTo>
                  <a:cubicBezTo>
                    <a:pt x="62" y="62"/>
                    <a:pt x="68" y="65"/>
                    <a:pt x="72" y="69"/>
                  </a:cubicBezTo>
                  <a:cubicBezTo>
                    <a:pt x="78" y="75"/>
                    <a:pt x="86" y="85"/>
                    <a:pt x="99" y="87"/>
                  </a:cubicBezTo>
                  <a:cubicBezTo>
                    <a:pt x="101" y="87"/>
                    <a:pt x="102" y="87"/>
                    <a:pt x="103" y="87"/>
                  </a:cubicBezTo>
                  <a:cubicBezTo>
                    <a:pt x="104" y="87"/>
                    <a:pt x="106" y="87"/>
                    <a:pt x="107" y="87"/>
                  </a:cubicBezTo>
                  <a:cubicBezTo>
                    <a:pt x="100" y="86"/>
                    <a:pt x="94" y="83"/>
                    <a:pt x="94" y="83"/>
                  </a:cubicBezTo>
                  <a:cubicBezTo>
                    <a:pt x="75" y="73"/>
                    <a:pt x="78" y="71"/>
                    <a:pt x="78" y="71"/>
                  </a:cubicBezTo>
                  <a:cubicBezTo>
                    <a:pt x="80" y="71"/>
                    <a:pt x="82" y="72"/>
                    <a:pt x="85" y="72"/>
                  </a:cubicBezTo>
                  <a:cubicBezTo>
                    <a:pt x="90" y="72"/>
                    <a:pt x="96" y="70"/>
                    <a:pt x="96" y="70"/>
                  </a:cubicBezTo>
                  <a:cubicBezTo>
                    <a:pt x="78" y="69"/>
                    <a:pt x="68" y="64"/>
                    <a:pt x="71" y="64"/>
                  </a:cubicBezTo>
                  <a:cubicBezTo>
                    <a:pt x="71" y="64"/>
                    <a:pt x="72" y="64"/>
                    <a:pt x="74" y="64"/>
                  </a:cubicBezTo>
                  <a:cubicBezTo>
                    <a:pt x="77" y="65"/>
                    <a:pt x="80" y="66"/>
                    <a:pt x="82" y="66"/>
                  </a:cubicBezTo>
                  <a:cubicBezTo>
                    <a:pt x="87" y="66"/>
                    <a:pt x="91" y="64"/>
                    <a:pt x="91" y="64"/>
                  </a:cubicBezTo>
                  <a:cubicBezTo>
                    <a:pt x="90" y="64"/>
                    <a:pt x="89" y="64"/>
                    <a:pt x="88" y="64"/>
                  </a:cubicBezTo>
                  <a:cubicBezTo>
                    <a:pt x="81" y="64"/>
                    <a:pt x="69" y="61"/>
                    <a:pt x="73" y="58"/>
                  </a:cubicBezTo>
                  <a:cubicBezTo>
                    <a:pt x="75" y="56"/>
                    <a:pt x="82" y="56"/>
                    <a:pt x="88" y="56"/>
                  </a:cubicBezTo>
                  <a:cubicBezTo>
                    <a:pt x="95" y="56"/>
                    <a:pt x="100" y="56"/>
                    <a:pt x="100" y="56"/>
                  </a:cubicBezTo>
                  <a:cubicBezTo>
                    <a:pt x="96" y="54"/>
                    <a:pt x="91" y="53"/>
                    <a:pt x="86" y="53"/>
                  </a:cubicBezTo>
                  <a:cubicBezTo>
                    <a:pt x="83" y="53"/>
                    <a:pt x="80" y="53"/>
                    <a:pt x="78" y="54"/>
                  </a:cubicBezTo>
                  <a:cubicBezTo>
                    <a:pt x="75" y="54"/>
                    <a:pt x="73" y="54"/>
                    <a:pt x="72" y="54"/>
                  </a:cubicBezTo>
                  <a:cubicBezTo>
                    <a:pt x="70" y="54"/>
                    <a:pt x="71" y="53"/>
                    <a:pt x="76" y="50"/>
                  </a:cubicBezTo>
                  <a:cubicBezTo>
                    <a:pt x="82" y="46"/>
                    <a:pt x="89" y="45"/>
                    <a:pt x="95" y="45"/>
                  </a:cubicBezTo>
                  <a:cubicBezTo>
                    <a:pt x="103" y="45"/>
                    <a:pt x="109" y="47"/>
                    <a:pt x="110" y="47"/>
                  </a:cubicBezTo>
                  <a:cubicBezTo>
                    <a:pt x="107" y="46"/>
                    <a:pt x="104" y="44"/>
                    <a:pt x="101" y="43"/>
                  </a:cubicBezTo>
                  <a:cubicBezTo>
                    <a:pt x="101" y="43"/>
                    <a:pt x="101" y="43"/>
                    <a:pt x="100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7" y="43"/>
                    <a:pt x="96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92" y="42"/>
                    <a:pt x="91" y="43"/>
                    <a:pt x="89" y="43"/>
                  </a:cubicBezTo>
                  <a:cubicBezTo>
                    <a:pt x="75" y="45"/>
                    <a:pt x="68" y="50"/>
                    <a:pt x="63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0"/>
                    <a:pt x="63" y="50"/>
                    <a:pt x="64" y="50"/>
                  </a:cubicBezTo>
                  <a:cubicBezTo>
                    <a:pt x="68" y="47"/>
                    <a:pt x="77" y="46"/>
                    <a:pt x="87" y="39"/>
                  </a:cubicBezTo>
                  <a:cubicBezTo>
                    <a:pt x="92" y="36"/>
                    <a:pt x="95" y="33"/>
                    <a:pt x="97" y="29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4" y="33"/>
                    <a:pt x="78" y="42"/>
                    <a:pt x="75" y="42"/>
                  </a:cubicBezTo>
                  <a:cubicBezTo>
                    <a:pt x="75" y="43"/>
                    <a:pt x="75" y="43"/>
                    <a:pt x="74" y="43"/>
                  </a:cubicBezTo>
                  <a:cubicBezTo>
                    <a:pt x="73" y="43"/>
                    <a:pt x="74" y="41"/>
                    <a:pt x="74" y="41"/>
                  </a:cubicBezTo>
                  <a:cubicBezTo>
                    <a:pt x="84" y="37"/>
                    <a:pt x="88" y="24"/>
                    <a:pt x="89" y="21"/>
                  </a:cubicBezTo>
                  <a:cubicBezTo>
                    <a:pt x="86" y="30"/>
                    <a:pt x="71" y="40"/>
                    <a:pt x="68" y="40"/>
                  </a:cubicBezTo>
                  <a:cubicBezTo>
                    <a:pt x="68" y="40"/>
                    <a:pt x="67" y="40"/>
                    <a:pt x="67" y="40"/>
                  </a:cubicBezTo>
                  <a:cubicBezTo>
                    <a:pt x="66" y="38"/>
                    <a:pt x="69" y="36"/>
                    <a:pt x="69" y="36"/>
                  </a:cubicBezTo>
                  <a:cubicBezTo>
                    <a:pt x="76" y="28"/>
                    <a:pt x="78" y="19"/>
                    <a:pt x="78" y="19"/>
                  </a:cubicBezTo>
                  <a:cubicBezTo>
                    <a:pt x="76" y="23"/>
                    <a:pt x="67" y="35"/>
                    <a:pt x="63" y="35"/>
                  </a:cubicBezTo>
                  <a:cubicBezTo>
                    <a:pt x="62" y="35"/>
                    <a:pt x="62" y="34"/>
                    <a:pt x="62" y="30"/>
                  </a:cubicBezTo>
                  <a:cubicBezTo>
                    <a:pt x="64" y="17"/>
                    <a:pt x="75" y="6"/>
                    <a:pt x="75" y="6"/>
                  </a:cubicBezTo>
                  <a:cubicBezTo>
                    <a:pt x="71" y="6"/>
                    <a:pt x="68" y="11"/>
                    <a:pt x="65" y="15"/>
                  </a:cubicBezTo>
                  <a:cubicBezTo>
                    <a:pt x="63" y="18"/>
                    <a:pt x="61" y="25"/>
                    <a:pt x="60" y="25"/>
                  </a:cubicBezTo>
                  <a:cubicBezTo>
                    <a:pt x="59" y="25"/>
                    <a:pt x="59" y="23"/>
                    <a:pt x="60" y="19"/>
                  </a:cubicBezTo>
                  <a:cubicBezTo>
                    <a:pt x="61" y="5"/>
                    <a:pt x="71" y="0"/>
                    <a:pt x="71" y="0"/>
                  </a:cubicBezTo>
                  <a:cubicBezTo>
                    <a:pt x="71" y="0"/>
                    <a:pt x="70" y="0"/>
                    <a:pt x="7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6" name="Freeform 937">
              <a:extLst>
                <a:ext uri="{FF2B5EF4-FFF2-40B4-BE49-F238E27FC236}">
                  <a16:creationId xmlns:a16="http://schemas.microsoft.com/office/drawing/2014/main" id="{71E10B76-D6F9-4BE5-913E-95CF8D6728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1562" y="5737226"/>
              <a:ext cx="290513" cy="309563"/>
            </a:xfrm>
            <a:custGeom>
              <a:avLst/>
              <a:gdLst>
                <a:gd name="T0" fmla="*/ 37 w 63"/>
                <a:gd name="T1" fmla="*/ 32 h 67"/>
                <a:gd name="T2" fmla="*/ 57 w 63"/>
                <a:gd name="T3" fmla="*/ 32 h 67"/>
                <a:gd name="T4" fmla="*/ 57 w 63"/>
                <a:gd name="T5" fmla="*/ 31 h 67"/>
                <a:gd name="T6" fmla="*/ 36 w 63"/>
                <a:gd name="T7" fmla="*/ 32 h 67"/>
                <a:gd name="T8" fmla="*/ 55 w 63"/>
                <a:gd name="T9" fmla="*/ 15 h 67"/>
                <a:gd name="T10" fmla="*/ 36 w 63"/>
                <a:gd name="T11" fmla="*/ 31 h 67"/>
                <a:gd name="T12" fmla="*/ 35 w 63"/>
                <a:gd name="T13" fmla="*/ 1 h 67"/>
                <a:gd name="T14" fmla="*/ 33 w 63"/>
                <a:gd name="T15" fmla="*/ 1 h 67"/>
                <a:gd name="T16" fmla="*/ 34 w 63"/>
                <a:gd name="T17" fmla="*/ 3 h 67"/>
                <a:gd name="T18" fmla="*/ 33 w 63"/>
                <a:gd name="T19" fmla="*/ 18 h 67"/>
                <a:gd name="T20" fmla="*/ 32 w 63"/>
                <a:gd name="T21" fmla="*/ 18 h 67"/>
                <a:gd name="T22" fmla="*/ 33 w 63"/>
                <a:gd name="T23" fmla="*/ 19 h 67"/>
                <a:gd name="T24" fmla="*/ 34 w 63"/>
                <a:gd name="T25" fmla="*/ 31 h 67"/>
                <a:gd name="T26" fmla="*/ 21 w 63"/>
                <a:gd name="T27" fmla="*/ 9 h 67"/>
                <a:gd name="T28" fmla="*/ 20 w 63"/>
                <a:gd name="T29" fmla="*/ 9 h 67"/>
                <a:gd name="T30" fmla="*/ 20 w 63"/>
                <a:gd name="T31" fmla="*/ 10 h 67"/>
                <a:gd name="T32" fmla="*/ 33 w 63"/>
                <a:gd name="T33" fmla="*/ 31 h 67"/>
                <a:gd name="T34" fmla="*/ 22 w 63"/>
                <a:gd name="T35" fmla="*/ 17 h 67"/>
                <a:gd name="T36" fmla="*/ 20 w 63"/>
                <a:gd name="T37" fmla="*/ 16 h 67"/>
                <a:gd name="T38" fmla="*/ 22 w 63"/>
                <a:gd name="T39" fmla="*/ 17 h 67"/>
                <a:gd name="T40" fmla="*/ 32 w 63"/>
                <a:gd name="T41" fmla="*/ 32 h 67"/>
                <a:gd name="T42" fmla="*/ 4 w 63"/>
                <a:gd name="T43" fmla="*/ 21 h 67"/>
                <a:gd name="T44" fmla="*/ 4 w 63"/>
                <a:gd name="T45" fmla="*/ 22 h 67"/>
                <a:gd name="T46" fmla="*/ 13 w 63"/>
                <a:gd name="T47" fmla="*/ 29 h 67"/>
                <a:gd name="T48" fmla="*/ 12 w 63"/>
                <a:gd name="T49" fmla="*/ 30 h 67"/>
                <a:gd name="T50" fmla="*/ 31 w 63"/>
                <a:gd name="T51" fmla="*/ 32 h 67"/>
                <a:gd name="T52" fmla="*/ 5 w 63"/>
                <a:gd name="T53" fmla="*/ 44 h 67"/>
                <a:gd name="T54" fmla="*/ 6 w 63"/>
                <a:gd name="T55" fmla="*/ 45 h 67"/>
                <a:gd name="T56" fmla="*/ 12 w 63"/>
                <a:gd name="T57" fmla="*/ 48 h 67"/>
                <a:gd name="T58" fmla="*/ 11 w 63"/>
                <a:gd name="T59" fmla="*/ 51 h 67"/>
                <a:gd name="T60" fmla="*/ 32 w 63"/>
                <a:gd name="T61" fmla="*/ 34 h 67"/>
                <a:gd name="T62" fmla="*/ 19 w 63"/>
                <a:gd name="T63" fmla="*/ 47 h 67"/>
                <a:gd name="T64" fmla="*/ 21 w 63"/>
                <a:gd name="T65" fmla="*/ 46 h 67"/>
                <a:gd name="T66" fmla="*/ 20 w 63"/>
                <a:gd name="T67" fmla="*/ 52 h 67"/>
                <a:gd name="T68" fmla="*/ 20 w 63"/>
                <a:gd name="T69" fmla="*/ 53 h 67"/>
                <a:gd name="T70" fmla="*/ 33 w 63"/>
                <a:gd name="T71" fmla="*/ 37 h 67"/>
                <a:gd name="T72" fmla="*/ 27 w 63"/>
                <a:gd name="T73" fmla="*/ 56 h 67"/>
                <a:gd name="T74" fmla="*/ 26 w 63"/>
                <a:gd name="T75" fmla="*/ 59 h 67"/>
                <a:gd name="T76" fmla="*/ 28 w 63"/>
                <a:gd name="T77" fmla="*/ 57 h 67"/>
                <a:gd name="T78" fmla="*/ 34 w 63"/>
                <a:gd name="T79" fmla="*/ 37 h 67"/>
                <a:gd name="T80" fmla="*/ 30 w 63"/>
                <a:gd name="T81" fmla="*/ 64 h 67"/>
                <a:gd name="T82" fmla="*/ 31 w 63"/>
                <a:gd name="T83" fmla="*/ 64 h 67"/>
                <a:gd name="T84" fmla="*/ 39 w 63"/>
                <a:gd name="T85" fmla="*/ 58 h 67"/>
                <a:gd name="T86" fmla="*/ 38 w 63"/>
                <a:gd name="T87" fmla="*/ 59 h 67"/>
                <a:gd name="T88" fmla="*/ 40 w 63"/>
                <a:gd name="T89" fmla="*/ 60 h 67"/>
                <a:gd name="T90" fmla="*/ 36 w 63"/>
                <a:gd name="T91" fmla="*/ 39 h 67"/>
                <a:gd name="T92" fmla="*/ 53 w 63"/>
                <a:gd name="T93" fmla="*/ 51 h 67"/>
                <a:gd name="T94" fmla="*/ 56 w 63"/>
                <a:gd name="T95" fmla="*/ 52 h 67"/>
                <a:gd name="T96" fmla="*/ 41 w 63"/>
                <a:gd name="T97" fmla="*/ 43 h 67"/>
                <a:gd name="T98" fmla="*/ 52 w 63"/>
                <a:gd name="T99" fmla="*/ 46 h 67"/>
                <a:gd name="T100" fmla="*/ 54 w 63"/>
                <a:gd name="T101" fmla="*/ 47 h 67"/>
                <a:gd name="T102" fmla="*/ 54 w 63"/>
                <a:gd name="T103" fmla="*/ 46 h 67"/>
                <a:gd name="T104" fmla="*/ 37 w 63"/>
                <a:gd name="T105" fmla="*/ 35 h 67"/>
                <a:gd name="T106" fmla="*/ 55 w 63"/>
                <a:gd name="T107" fmla="*/ 43 h 67"/>
                <a:gd name="T108" fmla="*/ 55 w 63"/>
                <a:gd name="T109" fmla="*/ 42 h 67"/>
                <a:gd name="T110" fmla="*/ 47 w 63"/>
                <a:gd name="T111" fmla="*/ 37 h 67"/>
                <a:gd name="T112" fmla="*/ 48 w 63"/>
                <a:gd name="T113" fmla="*/ 36 h 67"/>
                <a:gd name="T114" fmla="*/ 37 w 63"/>
                <a:gd name="T115" fmla="*/ 33 h 67"/>
                <a:gd name="T116" fmla="*/ 58 w 63"/>
                <a:gd name="T117" fmla="*/ 36 h 67"/>
                <a:gd name="T118" fmla="*/ 58 w 63"/>
                <a:gd name="T119" fmla="*/ 3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67">
                  <a:moveTo>
                    <a:pt x="58" y="35"/>
                  </a:moveTo>
                  <a:cubicBezTo>
                    <a:pt x="52" y="31"/>
                    <a:pt x="42" y="32"/>
                    <a:pt x="37" y="32"/>
                  </a:cubicBezTo>
                  <a:cubicBezTo>
                    <a:pt x="39" y="31"/>
                    <a:pt x="41" y="31"/>
                    <a:pt x="44" y="30"/>
                  </a:cubicBezTo>
                  <a:cubicBezTo>
                    <a:pt x="49" y="29"/>
                    <a:pt x="55" y="31"/>
                    <a:pt x="57" y="32"/>
                  </a:cubicBezTo>
                  <a:cubicBezTo>
                    <a:pt x="58" y="32"/>
                    <a:pt x="59" y="34"/>
                    <a:pt x="60" y="32"/>
                  </a:cubicBezTo>
                  <a:cubicBezTo>
                    <a:pt x="61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47" y="27"/>
                    <a:pt x="39" y="30"/>
                    <a:pt x="36" y="32"/>
                  </a:cubicBezTo>
                  <a:cubicBezTo>
                    <a:pt x="41" y="21"/>
                    <a:pt x="48" y="18"/>
                    <a:pt x="51" y="17"/>
                  </a:cubicBezTo>
                  <a:cubicBezTo>
                    <a:pt x="51" y="17"/>
                    <a:pt x="57" y="17"/>
                    <a:pt x="55" y="15"/>
                  </a:cubicBezTo>
                  <a:cubicBezTo>
                    <a:pt x="54" y="13"/>
                    <a:pt x="52" y="15"/>
                    <a:pt x="52" y="15"/>
                  </a:cubicBezTo>
                  <a:cubicBezTo>
                    <a:pt x="44" y="17"/>
                    <a:pt x="38" y="26"/>
                    <a:pt x="36" y="31"/>
                  </a:cubicBezTo>
                  <a:cubicBezTo>
                    <a:pt x="39" y="18"/>
                    <a:pt x="36" y="5"/>
                    <a:pt x="35" y="2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1"/>
                    <a:pt x="35" y="0"/>
                    <a:pt x="34" y="0"/>
                  </a:cubicBezTo>
                  <a:cubicBezTo>
                    <a:pt x="34" y="0"/>
                    <a:pt x="33" y="0"/>
                    <a:pt x="33" y="1"/>
                  </a:cubicBezTo>
                  <a:cubicBezTo>
                    <a:pt x="33" y="2"/>
                    <a:pt x="33" y="3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8" y="13"/>
                    <a:pt x="36" y="25"/>
                    <a:pt x="34" y="31"/>
                  </a:cubicBezTo>
                  <a:cubicBezTo>
                    <a:pt x="35" y="24"/>
                    <a:pt x="34" y="19"/>
                    <a:pt x="33" y="18"/>
                  </a:cubicBezTo>
                  <a:cubicBezTo>
                    <a:pt x="33" y="18"/>
                    <a:pt x="33" y="17"/>
                    <a:pt x="33" y="17"/>
                  </a:cubicBezTo>
                  <a:cubicBezTo>
                    <a:pt x="32" y="17"/>
                    <a:pt x="32" y="18"/>
                    <a:pt x="32" y="18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4" y="23"/>
                    <a:pt x="34" y="28"/>
                    <a:pt x="34" y="31"/>
                  </a:cubicBezTo>
                  <a:cubicBezTo>
                    <a:pt x="32" y="25"/>
                    <a:pt x="28" y="17"/>
                    <a:pt x="25" y="14"/>
                  </a:cubicBezTo>
                  <a:cubicBezTo>
                    <a:pt x="23" y="11"/>
                    <a:pt x="22" y="10"/>
                    <a:pt x="21" y="9"/>
                  </a:cubicBezTo>
                  <a:cubicBezTo>
                    <a:pt x="21" y="9"/>
                    <a:pt x="21" y="8"/>
                    <a:pt x="20" y="8"/>
                  </a:cubicBezTo>
                  <a:cubicBezTo>
                    <a:pt x="20" y="8"/>
                    <a:pt x="20" y="9"/>
                    <a:pt x="20" y="9"/>
                  </a:cubicBezTo>
                  <a:cubicBezTo>
                    <a:pt x="19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11"/>
                    <a:pt x="22" y="12"/>
                    <a:pt x="22" y="12"/>
                  </a:cubicBezTo>
                  <a:cubicBezTo>
                    <a:pt x="28" y="18"/>
                    <a:pt x="31" y="27"/>
                    <a:pt x="33" y="31"/>
                  </a:cubicBezTo>
                  <a:cubicBezTo>
                    <a:pt x="31" y="28"/>
                    <a:pt x="26" y="19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0" y="16"/>
                    <a:pt x="20" y="16"/>
                  </a:cubicBezTo>
                  <a:cubicBezTo>
                    <a:pt x="20" y="16"/>
                    <a:pt x="20" y="17"/>
                    <a:pt x="20" y="17"/>
                  </a:cubicBezTo>
                  <a:cubicBezTo>
                    <a:pt x="21" y="17"/>
                    <a:pt x="21" y="18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4" y="19"/>
                    <a:pt x="28" y="24"/>
                    <a:pt x="32" y="32"/>
                  </a:cubicBezTo>
                  <a:cubicBezTo>
                    <a:pt x="21" y="24"/>
                    <a:pt x="8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2" y="21"/>
                    <a:pt x="1" y="22"/>
                  </a:cubicBezTo>
                  <a:cubicBezTo>
                    <a:pt x="0" y="23"/>
                    <a:pt x="2" y="24"/>
                    <a:pt x="4" y="22"/>
                  </a:cubicBezTo>
                  <a:cubicBezTo>
                    <a:pt x="15" y="23"/>
                    <a:pt x="25" y="28"/>
                    <a:pt x="30" y="31"/>
                  </a:cubicBezTo>
                  <a:cubicBezTo>
                    <a:pt x="26" y="30"/>
                    <a:pt x="19" y="27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1" y="28"/>
                    <a:pt x="12" y="30"/>
                  </a:cubicBezTo>
                  <a:cubicBezTo>
                    <a:pt x="12" y="31"/>
                    <a:pt x="14" y="30"/>
                    <a:pt x="14" y="30"/>
                  </a:cubicBezTo>
                  <a:cubicBezTo>
                    <a:pt x="16" y="29"/>
                    <a:pt x="23" y="28"/>
                    <a:pt x="31" y="32"/>
                  </a:cubicBezTo>
                  <a:cubicBezTo>
                    <a:pt x="26" y="33"/>
                    <a:pt x="14" y="3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3" y="45"/>
                    <a:pt x="4" y="46"/>
                  </a:cubicBezTo>
                  <a:cubicBezTo>
                    <a:pt x="5" y="47"/>
                    <a:pt x="6" y="45"/>
                    <a:pt x="6" y="45"/>
                  </a:cubicBezTo>
                  <a:cubicBezTo>
                    <a:pt x="9" y="42"/>
                    <a:pt x="18" y="33"/>
                    <a:pt x="32" y="34"/>
                  </a:cubicBezTo>
                  <a:cubicBezTo>
                    <a:pt x="27" y="34"/>
                    <a:pt x="17" y="3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0" y="50"/>
                    <a:pt x="11" y="51"/>
                  </a:cubicBezTo>
                  <a:cubicBezTo>
                    <a:pt x="13" y="52"/>
                    <a:pt x="13" y="48"/>
                    <a:pt x="13" y="48"/>
                  </a:cubicBezTo>
                  <a:cubicBezTo>
                    <a:pt x="15" y="45"/>
                    <a:pt x="18" y="37"/>
                    <a:pt x="32" y="34"/>
                  </a:cubicBezTo>
                  <a:cubicBezTo>
                    <a:pt x="31" y="36"/>
                    <a:pt x="27" y="41"/>
                    <a:pt x="21" y="45"/>
                  </a:cubicBezTo>
                  <a:cubicBezTo>
                    <a:pt x="21" y="45"/>
                    <a:pt x="18" y="46"/>
                    <a:pt x="19" y="47"/>
                  </a:cubicBezTo>
                  <a:cubicBezTo>
                    <a:pt x="20" y="49"/>
                    <a:pt x="21" y="46"/>
                    <a:pt x="21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4" y="44"/>
                    <a:pt x="31" y="38"/>
                    <a:pt x="33" y="35"/>
                  </a:cubicBezTo>
                  <a:cubicBezTo>
                    <a:pt x="33" y="37"/>
                    <a:pt x="30" y="48"/>
                    <a:pt x="20" y="52"/>
                  </a:cubicBezTo>
                  <a:cubicBezTo>
                    <a:pt x="20" y="52"/>
                    <a:pt x="17" y="51"/>
                    <a:pt x="17" y="54"/>
                  </a:cubicBezTo>
                  <a:cubicBezTo>
                    <a:pt x="17" y="56"/>
                    <a:pt x="20" y="53"/>
                    <a:pt x="20" y="53"/>
                  </a:cubicBezTo>
                  <a:cubicBezTo>
                    <a:pt x="22" y="52"/>
                    <a:pt x="27" y="49"/>
                    <a:pt x="29" y="46"/>
                  </a:cubicBezTo>
                  <a:cubicBezTo>
                    <a:pt x="31" y="43"/>
                    <a:pt x="33" y="39"/>
                    <a:pt x="33" y="37"/>
                  </a:cubicBezTo>
                  <a:cubicBezTo>
                    <a:pt x="33" y="41"/>
                    <a:pt x="32" y="48"/>
                    <a:pt x="28" y="55"/>
                  </a:cubicBezTo>
                  <a:cubicBezTo>
                    <a:pt x="28" y="55"/>
                    <a:pt x="27" y="56"/>
                    <a:pt x="2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6"/>
                    <a:pt x="25" y="58"/>
                    <a:pt x="26" y="59"/>
                  </a:cubicBezTo>
                  <a:cubicBezTo>
                    <a:pt x="27" y="60"/>
                    <a:pt x="28" y="57"/>
                    <a:pt x="28" y="57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29" y="55"/>
                    <a:pt x="31" y="52"/>
                    <a:pt x="31" y="49"/>
                  </a:cubicBezTo>
                  <a:cubicBezTo>
                    <a:pt x="33" y="45"/>
                    <a:pt x="34" y="40"/>
                    <a:pt x="34" y="37"/>
                  </a:cubicBezTo>
                  <a:cubicBezTo>
                    <a:pt x="35" y="44"/>
                    <a:pt x="36" y="56"/>
                    <a:pt x="30" y="63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0" y="64"/>
                    <a:pt x="27" y="64"/>
                    <a:pt x="28" y="66"/>
                  </a:cubicBezTo>
                  <a:cubicBezTo>
                    <a:pt x="29" y="67"/>
                    <a:pt x="31" y="64"/>
                    <a:pt x="31" y="64"/>
                  </a:cubicBezTo>
                  <a:cubicBezTo>
                    <a:pt x="33" y="61"/>
                    <a:pt x="37" y="54"/>
                    <a:pt x="35" y="39"/>
                  </a:cubicBezTo>
                  <a:cubicBezTo>
                    <a:pt x="37" y="43"/>
                    <a:pt x="40" y="51"/>
                    <a:pt x="39" y="58"/>
                  </a:cubicBezTo>
                  <a:cubicBezTo>
                    <a:pt x="39" y="58"/>
                    <a:pt x="39" y="59"/>
                    <a:pt x="38" y="59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6" y="62"/>
                    <a:pt x="38" y="63"/>
                  </a:cubicBezTo>
                  <a:cubicBezTo>
                    <a:pt x="41" y="63"/>
                    <a:pt x="40" y="60"/>
                    <a:pt x="40" y="60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0" y="56"/>
                    <a:pt x="39" y="47"/>
                    <a:pt x="36" y="39"/>
                  </a:cubicBezTo>
                  <a:cubicBezTo>
                    <a:pt x="39" y="43"/>
                    <a:pt x="44" y="49"/>
                    <a:pt x="52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6" y="53"/>
                    <a:pt x="56" y="52"/>
                  </a:cubicBezTo>
                  <a:cubicBezTo>
                    <a:pt x="56" y="50"/>
                    <a:pt x="53" y="51"/>
                    <a:pt x="53" y="51"/>
                  </a:cubicBezTo>
                  <a:cubicBezTo>
                    <a:pt x="50" y="50"/>
                    <a:pt x="45" y="47"/>
                    <a:pt x="41" y="43"/>
                  </a:cubicBezTo>
                  <a:cubicBezTo>
                    <a:pt x="37" y="39"/>
                    <a:pt x="35" y="36"/>
                    <a:pt x="35" y="34"/>
                  </a:cubicBezTo>
                  <a:cubicBezTo>
                    <a:pt x="37" y="36"/>
                    <a:pt x="43" y="43"/>
                    <a:pt x="52" y="46"/>
                  </a:cubicBezTo>
                  <a:cubicBezTo>
                    <a:pt x="52" y="46"/>
                    <a:pt x="53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7" y="48"/>
                    <a:pt x="56" y="47"/>
                  </a:cubicBezTo>
                  <a:cubicBezTo>
                    <a:pt x="56" y="46"/>
                    <a:pt x="54" y="46"/>
                    <a:pt x="54" y="46"/>
                  </a:cubicBezTo>
                  <a:cubicBezTo>
                    <a:pt x="52" y="46"/>
                    <a:pt x="50" y="45"/>
                    <a:pt x="47" y="43"/>
                  </a:cubicBezTo>
                  <a:cubicBezTo>
                    <a:pt x="42" y="40"/>
                    <a:pt x="39" y="37"/>
                    <a:pt x="37" y="35"/>
                  </a:cubicBezTo>
                  <a:cubicBezTo>
                    <a:pt x="43" y="40"/>
                    <a:pt x="52" y="42"/>
                    <a:pt x="54" y="43"/>
                  </a:cubicBezTo>
                  <a:cubicBezTo>
                    <a:pt x="54" y="43"/>
                    <a:pt x="55" y="43"/>
                    <a:pt x="55" y="43"/>
                  </a:cubicBezTo>
                  <a:cubicBezTo>
                    <a:pt x="55" y="43"/>
                    <a:pt x="58" y="43"/>
                    <a:pt x="57" y="42"/>
                  </a:cubicBezTo>
                  <a:cubicBezTo>
                    <a:pt x="57" y="41"/>
                    <a:pt x="55" y="42"/>
                    <a:pt x="55" y="42"/>
                  </a:cubicBezTo>
                  <a:cubicBezTo>
                    <a:pt x="49" y="42"/>
                    <a:pt x="39" y="35"/>
                    <a:pt x="36" y="34"/>
                  </a:cubicBezTo>
                  <a:cubicBezTo>
                    <a:pt x="42" y="34"/>
                    <a:pt x="46" y="36"/>
                    <a:pt x="47" y="37"/>
                  </a:cubicBezTo>
                  <a:cubicBezTo>
                    <a:pt x="47" y="37"/>
                    <a:pt x="48" y="39"/>
                    <a:pt x="49" y="38"/>
                  </a:cubicBezTo>
                  <a:cubicBezTo>
                    <a:pt x="51" y="37"/>
                    <a:pt x="48" y="36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5" y="34"/>
                    <a:pt x="40" y="33"/>
                    <a:pt x="37" y="33"/>
                  </a:cubicBezTo>
                  <a:cubicBezTo>
                    <a:pt x="41" y="33"/>
                    <a:pt x="50" y="32"/>
                    <a:pt x="55" y="34"/>
                  </a:cubicBezTo>
                  <a:cubicBezTo>
                    <a:pt x="57" y="35"/>
                    <a:pt x="57" y="35"/>
                    <a:pt x="58" y="36"/>
                  </a:cubicBezTo>
                  <a:cubicBezTo>
                    <a:pt x="58" y="36"/>
                    <a:pt x="60" y="39"/>
                    <a:pt x="62" y="37"/>
                  </a:cubicBezTo>
                  <a:cubicBezTo>
                    <a:pt x="63" y="36"/>
                    <a:pt x="59" y="35"/>
                    <a:pt x="58" y="35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7" name="Freeform 938">
              <a:extLst>
                <a:ext uri="{FF2B5EF4-FFF2-40B4-BE49-F238E27FC236}">
                  <a16:creationId xmlns:a16="http://schemas.microsoft.com/office/drawing/2014/main" id="{B2918681-A644-4EFF-8C84-8BB905D99A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6837" y="5676901"/>
              <a:ext cx="4763" cy="0"/>
            </a:xfrm>
            <a:custGeom>
              <a:avLst/>
              <a:gdLst>
                <a:gd name="T0" fmla="*/ 3 w 3"/>
                <a:gd name="T1" fmla="*/ 0 w 3"/>
                <a:gd name="T2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8" name="Freeform 939">
              <a:extLst>
                <a:ext uri="{FF2B5EF4-FFF2-40B4-BE49-F238E27FC236}">
                  <a16:creationId xmlns:a16="http://schemas.microsoft.com/office/drawing/2014/main" id="{F9D75FB7-353D-49E4-9E17-941B4F5FD7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6837" y="5676901"/>
              <a:ext cx="4763" cy="0"/>
            </a:xfrm>
            <a:custGeom>
              <a:avLst/>
              <a:gdLst>
                <a:gd name="T0" fmla="*/ 3 w 3"/>
                <a:gd name="T1" fmla="*/ 0 w 3"/>
                <a:gd name="T2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9" name="Freeform 940">
              <a:extLst>
                <a:ext uri="{FF2B5EF4-FFF2-40B4-BE49-F238E27FC236}">
                  <a16:creationId xmlns:a16="http://schemas.microsoft.com/office/drawing/2014/main" id="{F0AFEFF6-EB6A-432A-99D0-CC260CCC16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47787" y="5643563"/>
              <a:ext cx="115888" cy="125413"/>
            </a:xfrm>
            <a:custGeom>
              <a:avLst/>
              <a:gdLst>
                <a:gd name="T0" fmla="*/ 16 w 25"/>
                <a:gd name="T1" fmla="*/ 0 h 27"/>
                <a:gd name="T2" fmla="*/ 12 w 25"/>
                <a:gd name="T3" fmla="*/ 0 h 27"/>
                <a:gd name="T4" fmla="*/ 6 w 25"/>
                <a:gd name="T5" fmla="*/ 5 h 27"/>
                <a:gd name="T6" fmla="*/ 1 w 25"/>
                <a:gd name="T7" fmla="*/ 8 h 27"/>
                <a:gd name="T8" fmla="*/ 0 w 25"/>
                <a:gd name="T9" fmla="*/ 14 h 27"/>
                <a:gd name="T10" fmla="*/ 2 w 25"/>
                <a:gd name="T11" fmla="*/ 27 h 27"/>
                <a:gd name="T12" fmla="*/ 3 w 25"/>
                <a:gd name="T13" fmla="*/ 12 h 27"/>
                <a:gd name="T14" fmla="*/ 4 w 25"/>
                <a:gd name="T15" fmla="*/ 11 h 27"/>
                <a:gd name="T16" fmla="*/ 10 w 25"/>
                <a:gd name="T17" fmla="*/ 27 h 27"/>
                <a:gd name="T18" fmla="*/ 8 w 25"/>
                <a:gd name="T19" fmla="*/ 10 h 27"/>
                <a:gd name="T20" fmla="*/ 9 w 25"/>
                <a:gd name="T21" fmla="*/ 9 h 27"/>
                <a:gd name="T22" fmla="*/ 19 w 25"/>
                <a:gd name="T23" fmla="*/ 16 h 27"/>
                <a:gd name="T24" fmla="*/ 11 w 25"/>
                <a:gd name="T25" fmla="*/ 7 h 27"/>
                <a:gd name="T26" fmla="*/ 11 w 25"/>
                <a:gd name="T27" fmla="*/ 4 h 27"/>
                <a:gd name="T28" fmla="*/ 20 w 25"/>
                <a:gd name="T29" fmla="*/ 7 h 27"/>
                <a:gd name="T30" fmla="*/ 13 w 25"/>
                <a:gd name="T31" fmla="*/ 2 h 27"/>
                <a:gd name="T32" fmla="*/ 22 w 25"/>
                <a:gd name="T33" fmla="*/ 1 h 27"/>
                <a:gd name="T34" fmla="*/ 25 w 25"/>
                <a:gd name="T35" fmla="*/ 1 h 27"/>
                <a:gd name="T36" fmla="*/ 20 w 25"/>
                <a:gd name="T37" fmla="*/ 0 h 27"/>
                <a:gd name="T38" fmla="*/ 16 w 25"/>
                <a:gd name="T3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27">
                  <a:moveTo>
                    <a:pt x="16" y="0"/>
                  </a:moveTo>
                  <a:cubicBezTo>
                    <a:pt x="14" y="0"/>
                    <a:pt x="13" y="0"/>
                    <a:pt x="12" y="0"/>
                  </a:cubicBezTo>
                  <a:cubicBezTo>
                    <a:pt x="10" y="1"/>
                    <a:pt x="8" y="3"/>
                    <a:pt x="6" y="5"/>
                  </a:cubicBezTo>
                  <a:cubicBezTo>
                    <a:pt x="5" y="7"/>
                    <a:pt x="3" y="6"/>
                    <a:pt x="1" y="8"/>
                  </a:cubicBezTo>
                  <a:cubicBezTo>
                    <a:pt x="0" y="9"/>
                    <a:pt x="0" y="11"/>
                    <a:pt x="0" y="14"/>
                  </a:cubicBezTo>
                  <a:cubicBezTo>
                    <a:pt x="0" y="18"/>
                    <a:pt x="0" y="22"/>
                    <a:pt x="2" y="27"/>
                  </a:cubicBezTo>
                  <a:cubicBezTo>
                    <a:pt x="2" y="25"/>
                    <a:pt x="0" y="14"/>
                    <a:pt x="3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6" y="11"/>
                    <a:pt x="6" y="22"/>
                    <a:pt x="10" y="27"/>
                  </a:cubicBezTo>
                  <a:cubicBezTo>
                    <a:pt x="10" y="27"/>
                    <a:pt x="6" y="12"/>
                    <a:pt x="8" y="10"/>
                  </a:cubicBezTo>
                  <a:cubicBezTo>
                    <a:pt x="8" y="10"/>
                    <a:pt x="9" y="9"/>
                    <a:pt x="9" y="9"/>
                  </a:cubicBezTo>
                  <a:cubicBezTo>
                    <a:pt x="12" y="9"/>
                    <a:pt x="17" y="13"/>
                    <a:pt x="19" y="16"/>
                  </a:cubicBezTo>
                  <a:cubicBezTo>
                    <a:pt x="19" y="16"/>
                    <a:pt x="17" y="11"/>
                    <a:pt x="11" y="7"/>
                  </a:cubicBezTo>
                  <a:cubicBezTo>
                    <a:pt x="9" y="5"/>
                    <a:pt x="10" y="4"/>
                    <a:pt x="11" y="4"/>
                  </a:cubicBezTo>
                  <a:cubicBezTo>
                    <a:pt x="14" y="4"/>
                    <a:pt x="18" y="5"/>
                    <a:pt x="20" y="7"/>
                  </a:cubicBezTo>
                  <a:cubicBezTo>
                    <a:pt x="18" y="5"/>
                    <a:pt x="14" y="3"/>
                    <a:pt x="13" y="2"/>
                  </a:cubicBezTo>
                  <a:cubicBezTo>
                    <a:pt x="13" y="2"/>
                    <a:pt x="18" y="1"/>
                    <a:pt x="22" y="1"/>
                  </a:cubicBezTo>
                  <a:cubicBezTo>
                    <a:pt x="23" y="1"/>
                    <a:pt x="24" y="1"/>
                    <a:pt x="25" y="1"/>
                  </a:cubicBezTo>
                  <a:cubicBezTo>
                    <a:pt x="23" y="0"/>
                    <a:pt x="21" y="0"/>
                    <a:pt x="20" y="0"/>
                  </a:cubicBezTo>
                  <a:cubicBezTo>
                    <a:pt x="18" y="0"/>
                    <a:pt x="17" y="0"/>
                    <a:pt x="1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0" name="Freeform 941">
              <a:extLst>
                <a:ext uri="{FF2B5EF4-FFF2-40B4-BE49-F238E27FC236}">
                  <a16:creationId xmlns:a16="http://schemas.microsoft.com/office/drawing/2014/main" id="{6656DC5C-93A0-4442-B7E6-CBB42C7BD3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2187" y="5592763"/>
              <a:ext cx="139700" cy="111125"/>
            </a:xfrm>
            <a:custGeom>
              <a:avLst/>
              <a:gdLst>
                <a:gd name="T0" fmla="*/ 15 w 30"/>
                <a:gd name="T1" fmla="*/ 0 h 24"/>
                <a:gd name="T2" fmla="*/ 0 w 30"/>
                <a:gd name="T3" fmla="*/ 5 h 24"/>
                <a:gd name="T4" fmla="*/ 10 w 30"/>
                <a:gd name="T5" fmla="*/ 3 h 24"/>
                <a:gd name="T6" fmla="*/ 14 w 30"/>
                <a:gd name="T7" fmla="*/ 4 h 24"/>
                <a:gd name="T8" fmla="*/ 2 w 30"/>
                <a:gd name="T9" fmla="*/ 14 h 24"/>
                <a:gd name="T10" fmla="*/ 16 w 30"/>
                <a:gd name="T11" fmla="*/ 7 h 24"/>
                <a:gd name="T12" fmla="*/ 17 w 30"/>
                <a:gd name="T13" fmla="*/ 7 h 24"/>
                <a:gd name="T14" fmla="*/ 16 w 30"/>
                <a:gd name="T15" fmla="*/ 18 h 24"/>
                <a:gd name="T16" fmla="*/ 21 w 30"/>
                <a:gd name="T17" fmla="*/ 9 h 24"/>
                <a:gd name="T18" fmla="*/ 22 w 30"/>
                <a:gd name="T19" fmla="*/ 9 h 24"/>
                <a:gd name="T20" fmla="*/ 23 w 30"/>
                <a:gd name="T21" fmla="*/ 19 h 24"/>
                <a:gd name="T22" fmla="*/ 26 w 30"/>
                <a:gd name="T23" fmla="*/ 11 h 24"/>
                <a:gd name="T24" fmla="*/ 30 w 30"/>
                <a:gd name="T25" fmla="*/ 24 h 24"/>
                <a:gd name="T26" fmla="*/ 30 w 30"/>
                <a:gd name="T27" fmla="*/ 23 h 24"/>
                <a:gd name="T28" fmla="*/ 29 w 30"/>
                <a:gd name="T29" fmla="*/ 18 h 24"/>
                <a:gd name="T30" fmla="*/ 22 w 30"/>
                <a:gd name="T31" fmla="*/ 5 h 24"/>
                <a:gd name="T32" fmla="*/ 22 w 30"/>
                <a:gd name="T33" fmla="*/ 5 h 24"/>
                <a:gd name="T34" fmla="*/ 22 w 30"/>
                <a:gd name="T35" fmla="*/ 5 h 24"/>
                <a:gd name="T36" fmla="*/ 18 w 30"/>
                <a:gd name="T37" fmla="*/ 1 h 24"/>
                <a:gd name="T38" fmla="*/ 15 w 30"/>
                <a:gd name="T3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" h="24">
                  <a:moveTo>
                    <a:pt x="15" y="0"/>
                  </a:moveTo>
                  <a:cubicBezTo>
                    <a:pt x="11" y="0"/>
                    <a:pt x="5" y="2"/>
                    <a:pt x="0" y="5"/>
                  </a:cubicBezTo>
                  <a:cubicBezTo>
                    <a:pt x="1" y="5"/>
                    <a:pt x="6" y="3"/>
                    <a:pt x="10" y="3"/>
                  </a:cubicBezTo>
                  <a:cubicBezTo>
                    <a:pt x="12" y="3"/>
                    <a:pt x="13" y="3"/>
                    <a:pt x="14" y="4"/>
                  </a:cubicBezTo>
                  <a:cubicBezTo>
                    <a:pt x="14" y="4"/>
                    <a:pt x="8" y="6"/>
                    <a:pt x="2" y="14"/>
                  </a:cubicBezTo>
                  <a:cubicBezTo>
                    <a:pt x="3" y="13"/>
                    <a:pt x="12" y="7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20" y="9"/>
                    <a:pt x="16" y="18"/>
                    <a:pt x="16" y="18"/>
                  </a:cubicBezTo>
                  <a:cubicBezTo>
                    <a:pt x="16" y="18"/>
                    <a:pt x="21" y="12"/>
                    <a:pt x="2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9"/>
                    <a:pt x="24" y="14"/>
                    <a:pt x="23" y="19"/>
                  </a:cubicBezTo>
                  <a:cubicBezTo>
                    <a:pt x="23" y="19"/>
                    <a:pt x="26" y="14"/>
                    <a:pt x="26" y="11"/>
                  </a:cubicBezTo>
                  <a:cubicBezTo>
                    <a:pt x="26" y="11"/>
                    <a:pt x="29" y="17"/>
                    <a:pt x="30" y="24"/>
                  </a:cubicBezTo>
                  <a:cubicBezTo>
                    <a:pt x="30" y="24"/>
                    <a:pt x="30" y="24"/>
                    <a:pt x="30" y="23"/>
                  </a:cubicBezTo>
                  <a:cubicBezTo>
                    <a:pt x="30" y="21"/>
                    <a:pt x="29" y="19"/>
                    <a:pt x="29" y="18"/>
                  </a:cubicBezTo>
                  <a:cubicBezTo>
                    <a:pt x="29" y="7"/>
                    <a:pt x="25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5"/>
                    <a:pt x="20" y="3"/>
                    <a:pt x="18" y="1"/>
                  </a:cubicBezTo>
                  <a:cubicBezTo>
                    <a:pt x="17" y="0"/>
                    <a:pt x="16" y="0"/>
                    <a:pt x="15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1" name="Freeform 942">
              <a:extLst>
                <a:ext uri="{FF2B5EF4-FFF2-40B4-BE49-F238E27FC236}">
                  <a16:creationId xmlns:a16="http://schemas.microsoft.com/office/drawing/2014/main" id="{AD452313-E362-4DB0-9272-347476A2342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81062" y="5870576"/>
              <a:ext cx="96838" cy="173038"/>
            </a:xfrm>
            <a:custGeom>
              <a:avLst/>
              <a:gdLst>
                <a:gd name="T0" fmla="*/ 8 w 21"/>
                <a:gd name="T1" fmla="*/ 0 h 37"/>
                <a:gd name="T2" fmla="*/ 16 w 21"/>
                <a:gd name="T3" fmla="*/ 13 h 37"/>
                <a:gd name="T4" fmla="*/ 15 w 21"/>
                <a:gd name="T5" fmla="*/ 14 h 37"/>
                <a:gd name="T6" fmla="*/ 15 w 21"/>
                <a:gd name="T7" fmla="*/ 14 h 37"/>
                <a:gd name="T8" fmla="*/ 1 w 21"/>
                <a:gd name="T9" fmla="*/ 5 h 37"/>
                <a:gd name="T10" fmla="*/ 14 w 21"/>
                <a:gd name="T11" fmla="*/ 19 h 37"/>
                <a:gd name="T12" fmla="*/ 10 w 21"/>
                <a:gd name="T13" fmla="*/ 21 h 37"/>
                <a:gd name="T14" fmla="*/ 3 w 21"/>
                <a:gd name="T15" fmla="*/ 20 h 37"/>
                <a:gd name="T16" fmla="*/ 13 w 21"/>
                <a:gd name="T17" fmla="*/ 24 h 37"/>
                <a:gd name="T18" fmla="*/ 13 w 21"/>
                <a:gd name="T19" fmla="*/ 24 h 37"/>
                <a:gd name="T20" fmla="*/ 15 w 21"/>
                <a:gd name="T21" fmla="*/ 25 h 37"/>
                <a:gd name="T22" fmla="*/ 6 w 21"/>
                <a:gd name="T23" fmla="*/ 27 h 37"/>
                <a:gd name="T24" fmla="*/ 0 w 21"/>
                <a:gd name="T25" fmla="*/ 27 h 37"/>
                <a:gd name="T26" fmla="*/ 11 w 21"/>
                <a:gd name="T27" fmla="*/ 30 h 37"/>
                <a:gd name="T28" fmla="*/ 13 w 21"/>
                <a:gd name="T29" fmla="*/ 30 h 37"/>
                <a:gd name="T30" fmla="*/ 13 w 21"/>
                <a:gd name="T31" fmla="*/ 30 h 37"/>
                <a:gd name="T32" fmla="*/ 15 w 21"/>
                <a:gd name="T33" fmla="*/ 30 h 37"/>
                <a:gd name="T34" fmla="*/ 5 w 21"/>
                <a:gd name="T35" fmla="*/ 37 h 37"/>
                <a:gd name="T36" fmla="*/ 19 w 21"/>
                <a:gd name="T37" fmla="*/ 29 h 37"/>
                <a:gd name="T38" fmla="*/ 19 w 21"/>
                <a:gd name="T39" fmla="*/ 28 h 37"/>
                <a:gd name="T40" fmla="*/ 19 w 21"/>
                <a:gd name="T41" fmla="*/ 25 h 37"/>
                <a:gd name="T42" fmla="*/ 20 w 21"/>
                <a:gd name="T43" fmla="*/ 23 h 37"/>
                <a:gd name="T44" fmla="*/ 21 w 21"/>
                <a:gd name="T45" fmla="*/ 20 h 37"/>
                <a:gd name="T46" fmla="*/ 16 w 21"/>
                <a:gd name="T47" fmla="*/ 9 h 37"/>
                <a:gd name="T48" fmla="*/ 8 w 21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" h="37">
                  <a:moveTo>
                    <a:pt x="8" y="0"/>
                  </a:moveTo>
                  <a:cubicBezTo>
                    <a:pt x="9" y="1"/>
                    <a:pt x="15" y="8"/>
                    <a:pt x="16" y="13"/>
                  </a:cubicBezTo>
                  <a:cubicBezTo>
                    <a:pt x="16" y="14"/>
                    <a:pt x="16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3" y="11"/>
                    <a:pt x="8" y="7"/>
                    <a:pt x="1" y="5"/>
                  </a:cubicBezTo>
                  <a:cubicBezTo>
                    <a:pt x="1" y="5"/>
                    <a:pt x="14" y="15"/>
                    <a:pt x="14" y="19"/>
                  </a:cubicBezTo>
                  <a:cubicBezTo>
                    <a:pt x="14" y="20"/>
                    <a:pt x="12" y="21"/>
                    <a:pt x="10" y="21"/>
                  </a:cubicBezTo>
                  <a:cubicBezTo>
                    <a:pt x="7" y="21"/>
                    <a:pt x="3" y="20"/>
                    <a:pt x="3" y="20"/>
                  </a:cubicBezTo>
                  <a:cubicBezTo>
                    <a:pt x="3" y="20"/>
                    <a:pt x="9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6" y="24"/>
                    <a:pt x="15" y="25"/>
                  </a:cubicBezTo>
                  <a:cubicBezTo>
                    <a:pt x="15" y="26"/>
                    <a:pt x="10" y="27"/>
                    <a:pt x="6" y="27"/>
                  </a:cubicBezTo>
                  <a:cubicBezTo>
                    <a:pt x="4" y="27"/>
                    <a:pt x="2" y="27"/>
                    <a:pt x="0" y="27"/>
                  </a:cubicBezTo>
                  <a:cubicBezTo>
                    <a:pt x="1" y="27"/>
                    <a:pt x="6" y="30"/>
                    <a:pt x="11" y="30"/>
                  </a:cubicBezTo>
                  <a:cubicBezTo>
                    <a:pt x="11" y="30"/>
                    <a:pt x="12" y="30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5" y="30"/>
                    <a:pt x="15" y="30"/>
                  </a:cubicBezTo>
                  <a:cubicBezTo>
                    <a:pt x="15" y="31"/>
                    <a:pt x="9" y="36"/>
                    <a:pt x="5" y="37"/>
                  </a:cubicBezTo>
                  <a:cubicBezTo>
                    <a:pt x="13" y="36"/>
                    <a:pt x="19" y="31"/>
                    <a:pt x="19" y="29"/>
                  </a:cubicBezTo>
                  <a:cubicBezTo>
                    <a:pt x="19" y="29"/>
                    <a:pt x="19" y="29"/>
                    <a:pt x="19" y="28"/>
                  </a:cubicBezTo>
                  <a:cubicBezTo>
                    <a:pt x="19" y="27"/>
                    <a:pt x="19" y="26"/>
                    <a:pt x="19" y="25"/>
                  </a:cubicBezTo>
                  <a:cubicBezTo>
                    <a:pt x="19" y="25"/>
                    <a:pt x="19" y="24"/>
                    <a:pt x="20" y="23"/>
                  </a:cubicBezTo>
                  <a:cubicBezTo>
                    <a:pt x="21" y="23"/>
                    <a:pt x="21" y="21"/>
                    <a:pt x="21" y="20"/>
                  </a:cubicBezTo>
                  <a:cubicBezTo>
                    <a:pt x="21" y="17"/>
                    <a:pt x="20" y="14"/>
                    <a:pt x="16" y="9"/>
                  </a:cubicBezTo>
                  <a:cubicBezTo>
                    <a:pt x="14" y="6"/>
                    <a:pt x="12" y="3"/>
                    <a:pt x="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2" name="Freeform 943">
              <a:extLst>
                <a:ext uri="{FF2B5EF4-FFF2-40B4-BE49-F238E27FC236}">
                  <a16:creationId xmlns:a16="http://schemas.microsoft.com/office/drawing/2014/main" id="{2A6CE89C-F94D-4EAD-A2AD-3F45A39952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7275" y="6130926"/>
              <a:ext cx="147638" cy="101600"/>
            </a:xfrm>
            <a:custGeom>
              <a:avLst/>
              <a:gdLst>
                <a:gd name="T0" fmla="*/ 11 w 32"/>
                <a:gd name="T1" fmla="*/ 0 h 22"/>
                <a:gd name="T2" fmla="*/ 14 w 32"/>
                <a:gd name="T3" fmla="*/ 13 h 22"/>
                <a:gd name="T4" fmla="*/ 13 w 32"/>
                <a:gd name="T5" fmla="*/ 18 h 22"/>
                <a:gd name="T6" fmla="*/ 0 w 32"/>
                <a:gd name="T7" fmla="*/ 4 h 22"/>
                <a:gd name="T8" fmla="*/ 9 w 32"/>
                <a:gd name="T9" fmla="*/ 19 h 22"/>
                <a:gd name="T10" fmla="*/ 0 w 32"/>
                <a:gd name="T11" fmla="*/ 14 h 22"/>
                <a:gd name="T12" fmla="*/ 14 w 32"/>
                <a:gd name="T13" fmla="*/ 22 h 22"/>
                <a:gd name="T14" fmla="*/ 15 w 32"/>
                <a:gd name="T15" fmla="*/ 22 h 22"/>
                <a:gd name="T16" fmla="*/ 20 w 32"/>
                <a:gd name="T17" fmla="*/ 19 h 22"/>
                <a:gd name="T18" fmla="*/ 21 w 32"/>
                <a:gd name="T19" fmla="*/ 19 h 22"/>
                <a:gd name="T20" fmla="*/ 22 w 32"/>
                <a:gd name="T21" fmla="*/ 19 h 22"/>
                <a:gd name="T22" fmla="*/ 31 w 32"/>
                <a:gd name="T23" fmla="*/ 9 h 22"/>
                <a:gd name="T24" fmla="*/ 32 w 32"/>
                <a:gd name="T25" fmla="*/ 3 h 22"/>
                <a:gd name="T26" fmla="*/ 26 w 32"/>
                <a:gd name="T27" fmla="*/ 14 h 22"/>
                <a:gd name="T28" fmla="*/ 27 w 32"/>
                <a:gd name="T29" fmla="*/ 2 h 22"/>
                <a:gd name="T30" fmla="*/ 21 w 32"/>
                <a:gd name="T31" fmla="*/ 14 h 22"/>
                <a:gd name="T32" fmla="*/ 21 w 32"/>
                <a:gd name="T33" fmla="*/ 14 h 22"/>
                <a:gd name="T34" fmla="*/ 19 w 32"/>
                <a:gd name="T35" fmla="*/ 2 h 22"/>
                <a:gd name="T36" fmla="*/ 17 w 32"/>
                <a:gd name="T37" fmla="*/ 15 h 22"/>
                <a:gd name="T38" fmla="*/ 17 w 32"/>
                <a:gd name="T39" fmla="*/ 15 h 22"/>
                <a:gd name="T40" fmla="*/ 11 w 32"/>
                <a:gd name="T4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22">
                  <a:moveTo>
                    <a:pt x="11" y="0"/>
                  </a:moveTo>
                  <a:cubicBezTo>
                    <a:pt x="11" y="2"/>
                    <a:pt x="13" y="9"/>
                    <a:pt x="14" y="13"/>
                  </a:cubicBezTo>
                  <a:cubicBezTo>
                    <a:pt x="14" y="16"/>
                    <a:pt x="13" y="18"/>
                    <a:pt x="13" y="18"/>
                  </a:cubicBezTo>
                  <a:cubicBezTo>
                    <a:pt x="8" y="17"/>
                    <a:pt x="0" y="4"/>
                    <a:pt x="0" y="4"/>
                  </a:cubicBezTo>
                  <a:cubicBezTo>
                    <a:pt x="2" y="13"/>
                    <a:pt x="9" y="19"/>
                    <a:pt x="9" y="19"/>
                  </a:cubicBezTo>
                  <a:cubicBezTo>
                    <a:pt x="5" y="18"/>
                    <a:pt x="0" y="14"/>
                    <a:pt x="0" y="14"/>
                  </a:cubicBezTo>
                  <a:cubicBezTo>
                    <a:pt x="5" y="19"/>
                    <a:pt x="11" y="22"/>
                    <a:pt x="14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8" y="21"/>
                    <a:pt x="18" y="19"/>
                    <a:pt x="20" y="19"/>
                  </a:cubicBezTo>
                  <a:cubicBezTo>
                    <a:pt x="20" y="19"/>
                    <a:pt x="20" y="19"/>
                    <a:pt x="21" y="19"/>
                  </a:cubicBezTo>
                  <a:cubicBezTo>
                    <a:pt x="21" y="19"/>
                    <a:pt x="21" y="19"/>
                    <a:pt x="22" y="19"/>
                  </a:cubicBezTo>
                  <a:cubicBezTo>
                    <a:pt x="24" y="19"/>
                    <a:pt x="28" y="17"/>
                    <a:pt x="31" y="9"/>
                  </a:cubicBezTo>
                  <a:cubicBezTo>
                    <a:pt x="31" y="7"/>
                    <a:pt x="32" y="5"/>
                    <a:pt x="32" y="3"/>
                  </a:cubicBezTo>
                  <a:cubicBezTo>
                    <a:pt x="31" y="7"/>
                    <a:pt x="26" y="14"/>
                    <a:pt x="26" y="14"/>
                  </a:cubicBezTo>
                  <a:cubicBezTo>
                    <a:pt x="27" y="12"/>
                    <a:pt x="27" y="4"/>
                    <a:pt x="27" y="2"/>
                  </a:cubicBezTo>
                  <a:cubicBezTo>
                    <a:pt x="27" y="6"/>
                    <a:pt x="23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0" y="14"/>
                    <a:pt x="19" y="4"/>
                    <a:pt x="19" y="2"/>
                  </a:cubicBezTo>
                  <a:cubicBezTo>
                    <a:pt x="19" y="4"/>
                    <a:pt x="19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5" y="14"/>
                    <a:pt x="12" y="3"/>
                    <a:pt x="1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3" name="Freeform 944">
              <a:extLst>
                <a:ext uri="{FF2B5EF4-FFF2-40B4-BE49-F238E27FC236}">
                  <a16:creationId xmlns:a16="http://schemas.microsoft.com/office/drawing/2014/main" id="{DD630148-E21E-4A9B-81FE-05678FEF70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08112" y="6034088"/>
              <a:ext cx="9525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4" name="Freeform 945">
              <a:extLst>
                <a:ext uri="{FF2B5EF4-FFF2-40B4-BE49-F238E27FC236}">
                  <a16:creationId xmlns:a16="http://schemas.microsoft.com/office/drawing/2014/main" id="{F33F7B11-9CDC-49DB-958A-06A4228EF1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03350" y="5918201"/>
              <a:ext cx="115888" cy="171450"/>
            </a:xfrm>
            <a:custGeom>
              <a:avLst/>
              <a:gdLst>
                <a:gd name="T0" fmla="*/ 10 w 25"/>
                <a:gd name="T1" fmla="*/ 0 h 37"/>
                <a:gd name="T2" fmla="*/ 3 w 25"/>
                <a:gd name="T3" fmla="*/ 9 h 37"/>
                <a:gd name="T4" fmla="*/ 0 w 25"/>
                <a:gd name="T5" fmla="*/ 19 h 37"/>
                <a:gd name="T6" fmla="*/ 2 w 25"/>
                <a:gd name="T7" fmla="*/ 23 h 37"/>
                <a:gd name="T8" fmla="*/ 3 w 25"/>
                <a:gd name="T9" fmla="*/ 25 h 37"/>
                <a:gd name="T10" fmla="*/ 3 w 25"/>
                <a:gd name="T11" fmla="*/ 27 h 37"/>
                <a:gd name="T12" fmla="*/ 3 w 25"/>
                <a:gd name="T13" fmla="*/ 29 h 37"/>
                <a:gd name="T14" fmla="*/ 24 w 25"/>
                <a:gd name="T15" fmla="*/ 37 h 37"/>
                <a:gd name="T16" fmla="*/ 25 w 25"/>
                <a:gd name="T17" fmla="*/ 37 h 37"/>
                <a:gd name="T18" fmla="*/ 12 w 25"/>
                <a:gd name="T19" fmla="*/ 31 h 37"/>
                <a:gd name="T20" fmla="*/ 22 w 25"/>
                <a:gd name="T21" fmla="*/ 25 h 37"/>
                <a:gd name="T22" fmla="*/ 12 w 25"/>
                <a:gd name="T23" fmla="*/ 27 h 37"/>
                <a:gd name="T24" fmla="*/ 10 w 25"/>
                <a:gd name="T25" fmla="*/ 26 h 37"/>
                <a:gd name="T26" fmla="*/ 22 w 25"/>
                <a:gd name="T27" fmla="*/ 18 h 37"/>
                <a:gd name="T28" fmla="*/ 9 w 25"/>
                <a:gd name="T29" fmla="*/ 22 h 37"/>
                <a:gd name="T30" fmla="*/ 9 w 25"/>
                <a:gd name="T31" fmla="*/ 22 h 37"/>
                <a:gd name="T32" fmla="*/ 17 w 25"/>
                <a:gd name="T33" fmla="*/ 9 h 37"/>
                <a:gd name="T34" fmla="*/ 6 w 25"/>
                <a:gd name="T35" fmla="*/ 17 h 37"/>
                <a:gd name="T36" fmla="*/ 5 w 25"/>
                <a:gd name="T37" fmla="*/ 16 h 37"/>
                <a:gd name="T38" fmla="*/ 10 w 25"/>
                <a:gd name="T3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37">
                  <a:moveTo>
                    <a:pt x="10" y="0"/>
                  </a:moveTo>
                  <a:cubicBezTo>
                    <a:pt x="7" y="2"/>
                    <a:pt x="5" y="6"/>
                    <a:pt x="3" y="9"/>
                  </a:cubicBezTo>
                  <a:cubicBezTo>
                    <a:pt x="1" y="13"/>
                    <a:pt x="0" y="16"/>
                    <a:pt x="0" y="19"/>
                  </a:cubicBezTo>
                  <a:cubicBezTo>
                    <a:pt x="0" y="21"/>
                    <a:pt x="1" y="23"/>
                    <a:pt x="2" y="23"/>
                  </a:cubicBezTo>
                  <a:cubicBezTo>
                    <a:pt x="3" y="24"/>
                    <a:pt x="3" y="25"/>
                    <a:pt x="3" y="25"/>
                  </a:cubicBezTo>
                  <a:cubicBezTo>
                    <a:pt x="3" y="26"/>
                    <a:pt x="3" y="27"/>
                    <a:pt x="3" y="27"/>
                  </a:cubicBezTo>
                  <a:cubicBezTo>
                    <a:pt x="3" y="28"/>
                    <a:pt x="3" y="28"/>
                    <a:pt x="3" y="29"/>
                  </a:cubicBezTo>
                  <a:cubicBezTo>
                    <a:pt x="4" y="31"/>
                    <a:pt x="14" y="37"/>
                    <a:pt x="24" y="37"/>
                  </a:cubicBezTo>
                  <a:cubicBezTo>
                    <a:pt x="24" y="37"/>
                    <a:pt x="24" y="37"/>
                    <a:pt x="25" y="37"/>
                  </a:cubicBezTo>
                  <a:cubicBezTo>
                    <a:pt x="20" y="37"/>
                    <a:pt x="14" y="34"/>
                    <a:pt x="12" y="31"/>
                  </a:cubicBezTo>
                  <a:cubicBezTo>
                    <a:pt x="10" y="29"/>
                    <a:pt x="17" y="27"/>
                    <a:pt x="22" y="25"/>
                  </a:cubicBezTo>
                  <a:cubicBezTo>
                    <a:pt x="19" y="26"/>
                    <a:pt x="15" y="27"/>
                    <a:pt x="12" y="27"/>
                  </a:cubicBezTo>
                  <a:cubicBezTo>
                    <a:pt x="11" y="27"/>
                    <a:pt x="11" y="27"/>
                    <a:pt x="10" y="26"/>
                  </a:cubicBezTo>
                  <a:cubicBezTo>
                    <a:pt x="10" y="24"/>
                    <a:pt x="21" y="18"/>
                    <a:pt x="22" y="18"/>
                  </a:cubicBezTo>
                  <a:cubicBezTo>
                    <a:pt x="22" y="18"/>
                    <a:pt x="12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7" y="21"/>
                    <a:pt x="16" y="11"/>
                    <a:pt x="17" y="9"/>
                  </a:cubicBezTo>
                  <a:cubicBezTo>
                    <a:pt x="16" y="10"/>
                    <a:pt x="10" y="17"/>
                    <a:pt x="6" y="17"/>
                  </a:cubicBezTo>
                  <a:cubicBezTo>
                    <a:pt x="5" y="17"/>
                    <a:pt x="5" y="16"/>
                    <a:pt x="5" y="16"/>
                  </a:cubicBezTo>
                  <a:cubicBezTo>
                    <a:pt x="2" y="12"/>
                    <a:pt x="9" y="1"/>
                    <a:pt x="1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5" name="Freeform 946">
              <a:extLst>
                <a:ext uri="{FF2B5EF4-FFF2-40B4-BE49-F238E27FC236}">
                  <a16:creationId xmlns:a16="http://schemas.microsoft.com/office/drawing/2014/main" id="{70F9B301-D22F-49A7-980E-41E96C95C19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94025" y="5811838"/>
              <a:ext cx="355600" cy="227013"/>
            </a:xfrm>
            <a:custGeom>
              <a:avLst/>
              <a:gdLst>
                <a:gd name="T0" fmla="*/ 2 w 77"/>
                <a:gd name="T1" fmla="*/ 18 h 49"/>
                <a:gd name="T2" fmla="*/ 9 w 77"/>
                <a:gd name="T3" fmla="*/ 5 h 49"/>
                <a:gd name="T4" fmla="*/ 14 w 77"/>
                <a:gd name="T5" fmla="*/ 1 h 49"/>
                <a:gd name="T6" fmla="*/ 28 w 77"/>
                <a:gd name="T7" fmla="*/ 3 h 49"/>
                <a:gd name="T8" fmla="*/ 41 w 77"/>
                <a:gd name="T9" fmla="*/ 8 h 49"/>
                <a:gd name="T10" fmla="*/ 28 w 77"/>
                <a:gd name="T11" fmla="*/ 9 h 49"/>
                <a:gd name="T12" fmla="*/ 48 w 77"/>
                <a:gd name="T13" fmla="*/ 11 h 49"/>
                <a:gd name="T14" fmla="*/ 73 w 77"/>
                <a:gd name="T15" fmla="*/ 25 h 49"/>
                <a:gd name="T16" fmla="*/ 72 w 77"/>
                <a:gd name="T17" fmla="*/ 25 h 49"/>
                <a:gd name="T18" fmla="*/ 75 w 77"/>
                <a:gd name="T19" fmla="*/ 43 h 49"/>
                <a:gd name="T20" fmla="*/ 58 w 77"/>
                <a:gd name="T21" fmla="*/ 46 h 49"/>
                <a:gd name="T22" fmla="*/ 42 w 77"/>
                <a:gd name="T23" fmla="*/ 49 h 49"/>
                <a:gd name="T24" fmla="*/ 29 w 77"/>
                <a:gd name="T25" fmla="*/ 46 h 49"/>
                <a:gd name="T26" fmla="*/ 28 w 77"/>
                <a:gd name="T27" fmla="*/ 46 h 49"/>
                <a:gd name="T28" fmla="*/ 11 w 77"/>
                <a:gd name="T29" fmla="*/ 40 h 49"/>
                <a:gd name="T30" fmla="*/ 2 w 77"/>
                <a:gd name="T31" fmla="*/ 24 h 49"/>
                <a:gd name="T32" fmla="*/ 2 w 77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49">
                  <a:moveTo>
                    <a:pt x="2" y="18"/>
                  </a:moveTo>
                  <a:cubicBezTo>
                    <a:pt x="4" y="15"/>
                    <a:pt x="4" y="11"/>
                    <a:pt x="9" y="5"/>
                  </a:cubicBezTo>
                  <a:cubicBezTo>
                    <a:pt x="10" y="4"/>
                    <a:pt x="12" y="3"/>
                    <a:pt x="14" y="1"/>
                  </a:cubicBezTo>
                  <a:cubicBezTo>
                    <a:pt x="17" y="0"/>
                    <a:pt x="22" y="1"/>
                    <a:pt x="28" y="3"/>
                  </a:cubicBezTo>
                  <a:cubicBezTo>
                    <a:pt x="32" y="4"/>
                    <a:pt x="36" y="6"/>
                    <a:pt x="41" y="8"/>
                  </a:cubicBezTo>
                  <a:cubicBezTo>
                    <a:pt x="35" y="8"/>
                    <a:pt x="30" y="9"/>
                    <a:pt x="28" y="9"/>
                  </a:cubicBezTo>
                  <a:cubicBezTo>
                    <a:pt x="33" y="9"/>
                    <a:pt x="41" y="10"/>
                    <a:pt x="48" y="11"/>
                  </a:cubicBezTo>
                  <a:cubicBezTo>
                    <a:pt x="57" y="16"/>
                    <a:pt x="67" y="21"/>
                    <a:pt x="73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59" y="30"/>
                    <a:pt x="77" y="43"/>
                    <a:pt x="75" y="43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2" y="49"/>
                    <a:pt x="36" y="48"/>
                    <a:pt x="29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2" y="45"/>
                    <a:pt x="15" y="42"/>
                    <a:pt x="11" y="40"/>
                  </a:cubicBezTo>
                  <a:cubicBezTo>
                    <a:pt x="4" y="34"/>
                    <a:pt x="3" y="26"/>
                    <a:pt x="2" y="24"/>
                  </a:cubicBezTo>
                  <a:cubicBezTo>
                    <a:pt x="2" y="23"/>
                    <a:pt x="0" y="21"/>
                    <a:pt x="2" y="18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6" name="Freeform 947">
              <a:extLst>
                <a:ext uri="{FF2B5EF4-FFF2-40B4-BE49-F238E27FC236}">
                  <a16:creationId xmlns:a16="http://schemas.microsoft.com/office/drawing/2014/main" id="{F873F1D0-B253-4CB8-BB2D-4DCAA10D2AFE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3206750" y="5834063"/>
              <a:ext cx="138113" cy="176213"/>
            </a:xfrm>
            <a:custGeom>
              <a:avLst/>
              <a:gdLst>
                <a:gd name="T0" fmla="*/ 15 w 30"/>
                <a:gd name="T1" fmla="*/ 33 h 38"/>
                <a:gd name="T2" fmla="*/ 12 w 30"/>
                <a:gd name="T3" fmla="*/ 36 h 38"/>
                <a:gd name="T4" fmla="*/ 17 w 30"/>
                <a:gd name="T5" fmla="*/ 38 h 38"/>
                <a:gd name="T6" fmla="*/ 19 w 30"/>
                <a:gd name="T7" fmla="*/ 36 h 38"/>
                <a:gd name="T8" fmla="*/ 15 w 30"/>
                <a:gd name="T9" fmla="*/ 33 h 38"/>
                <a:gd name="T10" fmla="*/ 25 w 30"/>
                <a:gd name="T11" fmla="*/ 24 h 38"/>
                <a:gd name="T12" fmla="*/ 24 w 30"/>
                <a:gd name="T13" fmla="*/ 25 h 38"/>
                <a:gd name="T14" fmla="*/ 30 w 30"/>
                <a:gd name="T15" fmla="*/ 26 h 38"/>
                <a:gd name="T16" fmla="*/ 25 w 30"/>
                <a:gd name="T17" fmla="*/ 24 h 38"/>
                <a:gd name="T18" fmla="*/ 18 w 30"/>
                <a:gd name="T19" fmla="*/ 21 h 38"/>
                <a:gd name="T20" fmla="*/ 6 w 30"/>
                <a:gd name="T21" fmla="*/ 30 h 38"/>
                <a:gd name="T22" fmla="*/ 10 w 30"/>
                <a:gd name="T23" fmla="*/ 35 h 38"/>
                <a:gd name="T24" fmla="*/ 11 w 30"/>
                <a:gd name="T25" fmla="*/ 35 h 38"/>
                <a:gd name="T26" fmla="*/ 13 w 30"/>
                <a:gd name="T27" fmla="*/ 32 h 38"/>
                <a:gd name="T28" fmla="*/ 11 w 30"/>
                <a:gd name="T29" fmla="*/ 27 h 38"/>
                <a:gd name="T30" fmla="*/ 18 w 30"/>
                <a:gd name="T31" fmla="*/ 24 h 38"/>
                <a:gd name="T32" fmla="*/ 22 w 30"/>
                <a:gd name="T33" fmla="*/ 24 h 38"/>
                <a:gd name="T34" fmla="*/ 23 w 30"/>
                <a:gd name="T35" fmla="*/ 23 h 38"/>
                <a:gd name="T36" fmla="*/ 18 w 30"/>
                <a:gd name="T37" fmla="*/ 21 h 38"/>
                <a:gd name="T38" fmla="*/ 15 w 30"/>
                <a:gd name="T39" fmla="*/ 13 h 38"/>
                <a:gd name="T40" fmla="*/ 1 w 30"/>
                <a:gd name="T41" fmla="*/ 19 h 38"/>
                <a:gd name="T42" fmla="*/ 5 w 30"/>
                <a:gd name="T43" fmla="*/ 29 h 38"/>
                <a:gd name="T44" fmla="*/ 16 w 30"/>
                <a:gd name="T45" fmla="*/ 20 h 38"/>
                <a:gd name="T46" fmla="*/ 12 w 30"/>
                <a:gd name="T47" fmla="*/ 16 h 38"/>
                <a:gd name="T48" fmla="*/ 15 w 30"/>
                <a:gd name="T49" fmla="*/ 13 h 38"/>
                <a:gd name="T50" fmla="*/ 15 w 30"/>
                <a:gd name="T51" fmla="*/ 13 h 38"/>
                <a:gd name="T52" fmla="*/ 10 w 30"/>
                <a:gd name="T53" fmla="*/ 6 h 38"/>
                <a:gd name="T54" fmla="*/ 3 w 30"/>
                <a:gd name="T55" fmla="*/ 8 h 38"/>
                <a:gd name="T56" fmla="*/ 1 w 30"/>
                <a:gd name="T57" fmla="*/ 13 h 38"/>
                <a:gd name="T58" fmla="*/ 0 w 30"/>
                <a:gd name="T59" fmla="*/ 16 h 38"/>
                <a:gd name="T60" fmla="*/ 0 w 30"/>
                <a:gd name="T61" fmla="*/ 17 h 38"/>
                <a:gd name="T62" fmla="*/ 14 w 30"/>
                <a:gd name="T63" fmla="*/ 11 h 38"/>
                <a:gd name="T64" fmla="*/ 13 w 30"/>
                <a:gd name="T65" fmla="*/ 10 h 38"/>
                <a:gd name="T66" fmla="*/ 9 w 30"/>
                <a:gd name="T67" fmla="*/ 7 h 38"/>
                <a:gd name="T68" fmla="*/ 10 w 30"/>
                <a:gd name="T69" fmla="*/ 6 h 38"/>
                <a:gd name="T70" fmla="*/ 8 w 30"/>
                <a:gd name="T71" fmla="*/ 0 h 38"/>
                <a:gd name="T72" fmla="*/ 8 w 30"/>
                <a:gd name="T73" fmla="*/ 0 h 38"/>
                <a:gd name="T74" fmla="*/ 5 w 30"/>
                <a:gd name="T75" fmla="*/ 5 h 38"/>
                <a:gd name="T76" fmla="*/ 9 w 30"/>
                <a:gd name="T77" fmla="*/ 3 h 38"/>
                <a:gd name="T78" fmla="*/ 8 w 30"/>
                <a:gd name="T7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" h="38">
                  <a:moveTo>
                    <a:pt x="15" y="33"/>
                  </a:moveTo>
                  <a:cubicBezTo>
                    <a:pt x="14" y="34"/>
                    <a:pt x="13" y="35"/>
                    <a:pt x="12" y="36"/>
                  </a:cubicBezTo>
                  <a:cubicBezTo>
                    <a:pt x="14" y="37"/>
                    <a:pt x="15" y="37"/>
                    <a:pt x="17" y="38"/>
                  </a:cubicBezTo>
                  <a:cubicBezTo>
                    <a:pt x="17" y="37"/>
                    <a:pt x="18" y="37"/>
                    <a:pt x="19" y="36"/>
                  </a:cubicBezTo>
                  <a:cubicBezTo>
                    <a:pt x="17" y="35"/>
                    <a:pt x="16" y="34"/>
                    <a:pt x="15" y="33"/>
                  </a:cubicBezTo>
                  <a:moveTo>
                    <a:pt x="25" y="24"/>
                  </a:moveTo>
                  <a:cubicBezTo>
                    <a:pt x="25" y="24"/>
                    <a:pt x="24" y="25"/>
                    <a:pt x="24" y="25"/>
                  </a:cubicBezTo>
                  <a:cubicBezTo>
                    <a:pt x="27" y="25"/>
                    <a:pt x="29" y="26"/>
                    <a:pt x="30" y="26"/>
                  </a:cubicBezTo>
                  <a:cubicBezTo>
                    <a:pt x="29" y="26"/>
                    <a:pt x="27" y="25"/>
                    <a:pt x="25" y="24"/>
                  </a:cubicBezTo>
                  <a:moveTo>
                    <a:pt x="18" y="21"/>
                  </a:moveTo>
                  <a:cubicBezTo>
                    <a:pt x="13" y="24"/>
                    <a:pt x="9" y="27"/>
                    <a:pt x="6" y="30"/>
                  </a:cubicBezTo>
                  <a:cubicBezTo>
                    <a:pt x="7" y="32"/>
                    <a:pt x="8" y="33"/>
                    <a:pt x="10" y="35"/>
                  </a:cubicBezTo>
                  <a:cubicBezTo>
                    <a:pt x="10" y="35"/>
                    <a:pt x="11" y="35"/>
                    <a:pt x="11" y="35"/>
                  </a:cubicBezTo>
                  <a:cubicBezTo>
                    <a:pt x="12" y="34"/>
                    <a:pt x="13" y="33"/>
                    <a:pt x="13" y="32"/>
                  </a:cubicBezTo>
                  <a:cubicBezTo>
                    <a:pt x="12" y="31"/>
                    <a:pt x="11" y="29"/>
                    <a:pt x="11" y="27"/>
                  </a:cubicBezTo>
                  <a:cubicBezTo>
                    <a:pt x="11" y="25"/>
                    <a:pt x="14" y="24"/>
                    <a:pt x="18" y="24"/>
                  </a:cubicBezTo>
                  <a:cubicBezTo>
                    <a:pt x="19" y="24"/>
                    <a:pt x="20" y="24"/>
                    <a:pt x="22" y="24"/>
                  </a:cubicBezTo>
                  <a:cubicBezTo>
                    <a:pt x="22" y="24"/>
                    <a:pt x="22" y="24"/>
                    <a:pt x="23" y="23"/>
                  </a:cubicBezTo>
                  <a:cubicBezTo>
                    <a:pt x="21" y="23"/>
                    <a:pt x="19" y="22"/>
                    <a:pt x="18" y="21"/>
                  </a:cubicBezTo>
                  <a:moveTo>
                    <a:pt x="15" y="13"/>
                  </a:moveTo>
                  <a:cubicBezTo>
                    <a:pt x="10" y="15"/>
                    <a:pt x="6" y="17"/>
                    <a:pt x="1" y="19"/>
                  </a:cubicBezTo>
                  <a:cubicBezTo>
                    <a:pt x="1" y="21"/>
                    <a:pt x="2" y="24"/>
                    <a:pt x="5" y="29"/>
                  </a:cubicBezTo>
                  <a:cubicBezTo>
                    <a:pt x="8" y="25"/>
                    <a:pt x="12" y="22"/>
                    <a:pt x="16" y="20"/>
                  </a:cubicBezTo>
                  <a:cubicBezTo>
                    <a:pt x="14" y="19"/>
                    <a:pt x="12" y="17"/>
                    <a:pt x="12" y="16"/>
                  </a:cubicBezTo>
                  <a:cubicBezTo>
                    <a:pt x="12" y="14"/>
                    <a:pt x="13" y="14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moveTo>
                    <a:pt x="10" y="6"/>
                  </a:moveTo>
                  <a:cubicBezTo>
                    <a:pt x="7" y="7"/>
                    <a:pt x="5" y="7"/>
                    <a:pt x="3" y="8"/>
                  </a:cubicBezTo>
                  <a:cubicBezTo>
                    <a:pt x="2" y="10"/>
                    <a:pt x="2" y="12"/>
                    <a:pt x="1" y="13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5" y="15"/>
                    <a:pt x="9" y="13"/>
                    <a:pt x="14" y="11"/>
                  </a:cubicBezTo>
                  <a:cubicBezTo>
                    <a:pt x="14" y="11"/>
                    <a:pt x="13" y="11"/>
                    <a:pt x="13" y="10"/>
                  </a:cubicBezTo>
                  <a:cubicBezTo>
                    <a:pt x="11" y="10"/>
                    <a:pt x="10" y="9"/>
                    <a:pt x="9" y="7"/>
                  </a:cubicBezTo>
                  <a:cubicBezTo>
                    <a:pt x="9" y="7"/>
                    <a:pt x="9" y="6"/>
                    <a:pt x="10" y="6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2"/>
                    <a:pt x="5" y="3"/>
                    <a:pt x="5" y="5"/>
                  </a:cubicBezTo>
                  <a:cubicBezTo>
                    <a:pt x="6" y="4"/>
                    <a:pt x="8" y="4"/>
                    <a:pt x="9" y="3"/>
                  </a:cubicBezTo>
                  <a:cubicBezTo>
                    <a:pt x="9" y="2"/>
                    <a:pt x="8" y="1"/>
                    <a:pt x="8" y="0"/>
                  </a:cubicBezTo>
                </a:path>
              </a:pathLst>
            </a:custGeom>
            <a:solidFill>
              <a:srgbClr val="FC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7" name="Freeform 948">
              <a:extLst>
                <a:ext uri="{FF2B5EF4-FFF2-40B4-BE49-F238E27FC236}">
                  <a16:creationId xmlns:a16="http://schemas.microsoft.com/office/drawing/2014/main" id="{C0600DFA-2728-46E7-8A01-BBE19BEC59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24175" y="6094413"/>
              <a:ext cx="328613" cy="309563"/>
            </a:xfrm>
            <a:custGeom>
              <a:avLst/>
              <a:gdLst>
                <a:gd name="T0" fmla="*/ 3 w 71"/>
                <a:gd name="T1" fmla="*/ 26 h 67"/>
                <a:gd name="T2" fmla="*/ 3 w 71"/>
                <a:gd name="T3" fmla="*/ 26 h 67"/>
                <a:gd name="T4" fmla="*/ 4 w 71"/>
                <a:gd name="T5" fmla="*/ 26 h 67"/>
                <a:gd name="T6" fmla="*/ 26 w 71"/>
                <a:gd name="T7" fmla="*/ 0 h 67"/>
                <a:gd name="T8" fmla="*/ 71 w 71"/>
                <a:gd name="T9" fmla="*/ 12 h 67"/>
                <a:gd name="T10" fmla="*/ 40 w 71"/>
                <a:gd name="T11" fmla="*/ 55 h 67"/>
                <a:gd name="T12" fmla="*/ 40 w 71"/>
                <a:gd name="T13" fmla="*/ 55 h 67"/>
                <a:gd name="T14" fmla="*/ 22 w 71"/>
                <a:gd name="T15" fmla="*/ 63 h 67"/>
                <a:gd name="T16" fmla="*/ 16 w 71"/>
                <a:gd name="T17" fmla="*/ 63 h 67"/>
                <a:gd name="T18" fmla="*/ 11 w 71"/>
                <a:gd name="T19" fmla="*/ 53 h 67"/>
                <a:gd name="T20" fmla="*/ 3 w 71"/>
                <a:gd name="T21" fmla="*/ 49 h 67"/>
                <a:gd name="T22" fmla="*/ 3 w 71"/>
                <a:gd name="T23" fmla="*/ 2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67">
                  <a:moveTo>
                    <a:pt x="3" y="26"/>
                  </a:moveTo>
                  <a:cubicBezTo>
                    <a:pt x="3" y="26"/>
                    <a:pt x="3" y="26"/>
                    <a:pt x="3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6" y="17"/>
                    <a:pt x="13" y="8"/>
                    <a:pt x="26" y="0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63" y="39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35" y="58"/>
                    <a:pt x="29" y="61"/>
                    <a:pt x="22" y="63"/>
                  </a:cubicBezTo>
                  <a:cubicBezTo>
                    <a:pt x="22" y="63"/>
                    <a:pt x="19" y="67"/>
                    <a:pt x="16" y="63"/>
                  </a:cubicBezTo>
                  <a:cubicBezTo>
                    <a:pt x="13" y="60"/>
                    <a:pt x="15" y="54"/>
                    <a:pt x="11" y="53"/>
                  </a:cubicBezTo>
                  <a:cubicBezTo>
                    <a:pt x="8" y="52"/>
                    <a:pt x="6" y="54"/>
                    <a:pt x="3" y="49"/>
                  </a:cubicBezTo>
                  <a:cubicBezTo>
                    <a:pt x="2" y="47"/>
                    <a:pt x="0" y="37"/>
                    <a:pt x="3" y="26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8" name="Freeform 949">
              <a:extLst>
                <a:ext uri="{FF2B5EF4-FFF2-40B4-BE49-F238E27FC236}">
                  <a16:creationId xmlns:a16="http://schemas.microsoft.com/office/drawing/2014/main" id="{3570D005-C434-41C6-8CEA-548D33BB3521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3067050" y="6215063"/>
              <a:ext cx="180975" cy="180975"/>
            </a:xfrm>
            <a:custGeom>
              <a:avLst/>
              <a:gdLst>
                <a:gd name="T0" fmla="*/ 39 w 39"/>
                <a:gd name="T1" fmla="*/ 29 h 39"/>
                <a:gd name="T2" fmla="*/ 28 w 39"/>
                <a:gd name="T3" fmla="*/ 32 h 39"/>
                <a:gd name="T4" fmla="*/ 18 w 39"/>
                <a:gd name="T5" fmla="*/ 39 h 39"/>
                <a:gd name="T6" fmla="*/ 18 w 39"/>
                <a:gd name="T7" fmla="*/ 39 h 39"/>
                <a:gd name="T8" fmla="*/ 21 w 39"/>
                <a:gd name="T9" fmla="*/ 37 h 39"/>
                <a:gd name="T10" fmla="*/ 39 w 39"/>
                <a:gd name="T11" fmla="*/ 29 h 39"/>
                <a:gd name="T12" fmla="*/ 32 w 39"/>
                <a:gd name="T13" fmla="*/ 18 h 39"/>
                <a:gd name="T14" fmla="*/ 17 w 39"/>
                <a:gd name="T15" fmla="*/ 23 h 39"/>
                <a:gd name="T16" fmla="*/ 16 w 39"/>
                <a:gd name="T17" fmla="*/ 23 h 39"/>
                <a:gd name="T18" fmla="*/ 7 w 39"/>
                <a:gd name="T19" fmla="*/ 24 h 39"/>
                <a:gd name="T20" fmla="*/ 3 w 39"/>
                <a:gd name="T21" fmla="*/ 24 h 39"/>
                <a:gd name="T22" fmla="*/ 10 w 39"/>
                <a:gd name="T23" fmla="*/ 27 h 39"/>
                <a:gd name="T24" fmla="*/ 15 w 39"/>
                <a:gd name="T25" fmla="*/ 37 h 39"/>
                <a:gd name="T26" fmla="*/ 16 w 39"/>
                <a:gd name="T27" fmla="*/ 38 h 39"/>
                <a:gd name="T28" fmla="*/ 25 w 39"/>
                <a:gd name="T29" fmla="*/ 32 h 39"/>
                <a:gd name="T30" fmla="*/ 22 w 39"/>
                <a:gd name="T31" fmla="*/ 31 h 39"/>
                <a:gd name="T32" fmla="*/ 32 w 39"/>
                <a:gd name="T33" fmla="*/ 18 h 39"/>
                <a:gd name="T34" fmla="*/ 19 w 39"/>
                <a:gd name="T35" fmla="*/ 12 h 39"/>
                <a:gd name="T36" fmla="*/ 18 w 39"/>
                <a:gd name="T37" fmla="*/ 12 h 39"/>
                <a:gd name="T38" fmla="*/ 10 w 39"/>
                <a:gd name="T39" fmla="*/ 17 h 39"/>
                <a:gd name="T40" fmla="*/ 9 w 39"/>
                <a:gd name="T41" fmla="*/ 17 h 39"/>
                <a:gd name="T42" fmla="*/ 9 w 39"/>
                <a:gd name="T43" fmla="*/ 14 h 39"/>
                <a:gd name="T44" fmla="*/ 1 w 39"/>
                <a:gd name="T45" fmla="*/ 15 h 39"/>
                <a:gd name="T46" fmla="*/ 2 w 39"/>
                <a:gd name="T47" fmla="*/ 22 h 39"/>
                <a:gd name="T48" fmla="*/ 8 w 39"/>
                <a:gd name="T49" fmla="*/ 22 h 39"/>
                <a:gd name="T50" fmla="*/ 14 w 39"/>
                <a:gd name="T51" fmla="*/ 22 h 39"/>
                <a:gd name="T52" fmla="*/ 19 w 39"/>
                <a:gd name="T53" fmla="*/ 12 h 39"/>
                <a:gd name="T54" fmla="*/ 22 w 39"/>
                <a:gd name="T55" fmla="*/ 9 h 39"/>
                <a:gd name="T56" fmla="*/ 21 w 39"/>
                <a:gd name="T57" fmla="*/ 9 h 39"/>
                <a:gd name="T58" fmla="*/ 22 w 39"/>
                <a:gd name="T59" fmla="*/ 9 h 39"/>
                <a:gd name="T60" fmla="*/ 22 w 39"/>
                <a:gd name="T61" fmla="*/ 9 h 39"/>
                <a:gd name="T62" fmla="*/ 2 w 39"/>
                <a:gd name="T63" fmla="*/ 9 h 39"/>
                <a:gd name="T64" fmla="*/ 1 w 39"/>
                <a:gd name="T65" fmla="*/ 9 h 39"/>
                <a:gd name="T66" fmla="*/ 0 w 39"/>
                <a:gd name="T67" fmla="*/ 12 h 39"/>
                <a:gd name="T68" fmla="*/ 3 w 39"/>
                <a:gd name="T69" fmla="*/ 12 h 39"/>
                <a:gd name="T70" fmla="*/ 3 w 39"/>
                <a:gd name="T71" fmla="*/ 12 h 39"/>
                <a:gd name="T72" fmla="*/ 2 w 39"/>
                <a:gd name="T73" fmla="*/ 9 h 39"/>
                <a:gd name="T74" fmla="*/ 9 w 39"/>
                <a:gd name="T75" fmla="*/ 8 h 39"/>
                <a:gd name="T76" fmla="*/ 8 w 39"/>
                <a:gd name="T77" fmla="*/ 8 h 39"/>
                <a:gd name="T78" fmla="*/ 5 w 39"/>
                <a:gd name="T79" fmla="*/ 12 h 39"/>
                <a:gd name="T80" fmla="*/ 9 w 39"/>
                <a:gd name="T81" fmla="*/ 12 h 39"/>
                <a:gd name="T82" fmla="*/ 9 w 39"/>
                <a:gd name="T83" fmla="*/ 8 h 39"/>
                <a:gd name="T84" fmla="*/ 10 w 39"/>
                <a:gd name="T85" fmla="*/ 3 h 39"/>
                <a:gd name="T86" fmla="*/ 8 w 39"/>
                <a:gd name="T87" fmla="*/ 6 h 39"/>
                <a:gd name="T88" fmla="*/ 9 w 39"/>
                <a:gd name="T89" fmla="*/ 6 h 39"/>
                <a:gd name="T90" fmla="*/ 10 w 39"/>
                <a:gd name="T91" fmla="*/ 3 h 39"/>
                <a:gd name="T92" fmla="*/ 2 w 39"/>
                <a:gd name="T93" fmla="*/ 0 h 39"/>
                <a:gd name="T94" fmla="*/ 1 w 39"/>
                <a:gd name="T95" fmla="*/ 7 h 39"/>
                <a:gd name="T96" fmla="*/ 1 w 39"/>
                <a:gd name="T97" fmla="*/ 7 h 39"/>
                <a:gd name="T98" fmla="*/ 2 w 39"/>
                <a:gd name="T99" fmla="*/ 7 h 39"/>
                <a:gd name="T100" fmla="*/ 2 w 39"/>
                <a:gd name="T101" fmla="*/ 0 h 39"/>
                <a:gd name="T102" fmla="*/ 2 w 39"/>
                <a:gd name="T103" fmla="*/ 0 h 39"/>
                <a:gd name="T104" fmla="*/ 2 w 39"/>
                <a:gd name="T105" fmla="*/ 0 h 39"/>
                <a:gd name="T106" fmla="*/ 2 w 39"/>
                <a:gd name="T10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" h="39">
                  <a:moveTo>
                    <a:pt x="39" y="29"/>
                  </a:moveTo>
                  <a:cubicBezTo>
                    <a:pt x="38" y="29"/>
                    <a:pt x="33" y="31"/>
                    <a:pt x="28" y="32"/>
                  </a:cubicBezTo>
                  <a:cubicBezTo>
                    <a:pt x="25" y="34"/>
                    <a:pt x="22" y="37"/>
                    <a:pt x="18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20" y="39"/>
                    <a:pt x="21" y="37"/>
                    <a:pt x="21" y="37"/>
                  </a:cubicBezTo>
                  <a:cubicBezTo>
                    <a:pt x="28" y="35"/>
                    <a:pt x="34" y="32"/>
                    <a:pt x="39" y="29"/>
                  </a:cubicBezTo>
                  <a:moveTo>
                    <a:pt x="32" y="18"/>
                  </a:moveTo>
                  <a:cubicBezTo>
                    <a:pt x="31" y="19"/>
                    <a:pt x="22" y="23"/>
                    <a:pt x="17" y="23"/>
                  </a:cubicBezTo>
                  <a:cubicBezTo>
                    <a:pt x="17" y="23"/>
                    <a:pt x="17" y="23"/>
                    <a:pt x="16" y="23"/>
                  </a:cubicBezTo>
                  <a:cubicBezTo>
                    <a:pt x="13" y="24"/>
                    <a:pt x="10" y="24"/>
                    <a:pt x="7" y="24"/>
                  </a:cubicBezTo>
                  <a:cubicBezTo>
                    <a:pt x="6" y="24"/>
                    <a:pt x="4" y="24"/>
                    <a:pt x="3" y="24"/>
                  </a:cubicBezTo>
                  <a:cubicBezTo>
                    <a:pt x="5" y="28"/>
                    <a:pt x="7" y="26"/>
                    <a:pt x="10" y="27"/>
                  </a:cubicBezTo>
                  <a:cubicBezTo>
                    <a:pt x="14" y="28"/>
                    <a:pt x="12" y="34"/>
                    <a:pt x="15" y="37"/>
                  </a:cubicBezTo>
                  <a:cubicBezTo>
                    <a:pt x="15" y="37"/>
                    <a:pt x="16" y="37"/>
                    <a:pt x="16" y="38"/>
                  </a:cubicBezTo>
                  <a:cubicBezTo>
                    <a:pt x="19" y="36"/>
                    <a:pt x="22" y="34"/>
                    <a:pt x="25" y="32"/>
                  </a:cubicBezTo>
                  <a:cubicBezTo>
                    <a:pt x="23" y="32"/>
                    <a:pt x="22" y="32"/>
                    <a:pt x="22" y="31"/>
                  </a:cubicBezTo>
                  <a:cubicBezTo>
                    <a:pt x="18" y="28"/>
                    <a:pt x="30" y="19"/>
                    <a:pt x="32" y="18"/>
                  </a:cubicBezTo>
                  <a:moveTo>
                    <a:pt x="19" y="12"/>
                  </a:moveTo>
                  <a:cubicBezTo>
                    <a:pt x="19" y="12"/>
                    <a:pt x="18" y="12"/>
                    <a:pt x="18" y="12"/>
                  </a:cubicBezTo>
                  <a:cubicBezTo>
                    <a:pt x="15" y="15"/>
                    <a:pt x="12" y="17"/>
                    <a:pt x="10" y="17"/>
                  </a:cubicBezTo>
                  <a:cubicBezTo>
                    <a:pt x="10" y="17"/>
                    <a:pt x="10" y="17"/>
                    <a:pt x="9" y="17"/>
                  </a:cubicBezTo>
                  <a:cubicBezTo>
                    <a:pt x="9" y="17"/>
                    <a:pt x="9" y="16"/>
                    <a:pt x="9" y="14"/>
                  </a:cubicBezTo>
                  <a:cubicBezTo>
                    <a:pt x="6" y="15"/>
                    <a:pt x="3" y="15"/>
                    <a:pt x="1" y="15"/>
                  </a:cubicBezTo>
                  <a:cubicBezTo>
                    <a:pt x="1" y="18"/>
                    <a:pt x="1" y="20"/>
                    <a:pt x="2" y="22"/>
                  </a:cubicBezTo>
                  <a:cubicBezTo>
                    <a:pt x="4" y="22"/>
                    <a:pt x="6" y="22"/>
                    <a:pt x="8" y="22"/>
                  </a:cubicBezTo>
                  <a:cubicBezTo>
                    <a:pt x="10" y="22"/>
                    <a:pt x="12" y="22"/>
                    <a:pt x="14" y="22"/>
                  </a:cubicBezTo>
                  <a:cubicBezTo>
                    <a:pt x="13" y="20"/>
                    <a:pt x="16" y="15"/>
                    <a:pt x="19" y="12"/>
                  </a:cubicBezTo>
                  <a:moveTo>
                    <a:pt x="22" y="9"/>
                  </a:moveTo>
                  <a:cubicBezTo>
                    <a:pt x="22" y="9"/>
                    <a:pt x="22" y="9"/>
                    <a:pt x="21" y="9"/>
                  </a:cubicBezTo>
                  <a:cubicBezTo>
                    <a:pt x="21" y="9"/>
                    <a:pt x="21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moveTo>
                    <a:pt x="2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1" y="12"/>
                    <a:pt x="2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1"/>
                    <a:pt x="2" y="10"/>
                    <a:pt x="2" y="9"/>
                  </a:cubicBezTo>
                  <a:moveTo>
                    <a:pt x="9" y="8"/>
                  </a:moveTo>
                  <a:cubicBezTo>
                    <a:pt x="9" y="8"/>
                    <a:pt x="8" y="8"/>
                    <a:pt x="8" y="8"/>
                  </a:cubicBezTo>
                  <a:cubicBezTo>
                    <a:pt x="7" y="10"/>
                    <a:pt x="6" y="12"/>
                    <a:pt x="5" y="12"/>
                  </a:cubicBezTo>
                  <a:cubicBezTo>
                    <a:pt x="6" y="12"/>
                    <a:pt x="7" y="12"/>
                    <a:pt x="9" y="12"/>
                  </a:cubicBezTo>
                  <a:cubicBezTo>
                    <a:pt x="9" y="11"/>
                    <a:pt x="9" y="9"/>
                    <a:pt x="9" y="8"/>
                  </a:cubicBezTo>
                  <a:moveTo>
                    <a:pt x="10" y="3"/>
                  </a:moveTo>
                  <a:cubicBezTo>
                    <a:pt x="10" y="3"/>
                    <a:pt x="9" y="5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4"/>
                    <a:pt x="10" y="3"/>
                    <a:pt x="10" y="3"/>
                  </a:cubicBezTo>
                  <a:moveTo>
                    <a:pt x="2" y="0"/>
                  </a:moveTo>
                  <a:cubicBezTo>
                    <a:pt x="2" y="3"/>
                    <a:pt x="1" y="5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2" y="2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FC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9" name="Freeform 950">
              <a:extLst>
                <a:ext uri="{FF2B5EF4-FFF2-40B4-BE49-F238E27FC236}">
                  <a16:creationId xmlns:a16="http://schemas.microsoft.com/office/drawing/2014/main" id="{A53354DF-BBA1-446D-B7DE-1EEF20CCB93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52750" y="5973763"/>
              <a:ext cx="377825" cy="203200"/>
            </a:xfrm>
            <a:custGeom>
              <a:avLst/>
              <a:gdLst>
                <a:gd name="T0" fmla="*/ 8 w 82"/>
                <a:gd name="T1" fmla="*/ 34 h 44"/>
                <a:gd name="T2" fmla="*/ 52 w 82"/>
                <a:gd name="T3" fmla="*/ 27 h 44"/>
                <a:gd name="T4" fmla="*/ 81 w 82"/>
                <a:gd name="T5" fmla="*/ 0 h 44"/>
                <a:gd name="T6" fmla="*/ 82 w 82"/>
                <a:gd name="T7" fmla="*/ 4 h 44"/>
                <a:gd name="T8" fmla="*/ 7 w 82"/>
                <a:gd name="T9" fmla="*/ 35 h 44"/>
                <a:gd name="T10" fmla="*/ 7 w 82"/>
                <a:gd name="T11" fmla="*/ 35 h 44"/>
                <a:gd name="T12" fmla="*/ 2 w 82"/>
                <a:gd name="T13" fmla="*/ 35 h 44"/>
                <a:gd name="T14" fmla="*/ 5 w 82"/>
                <a:gd name="T15" fmla="*/ 31 h 44"/>
                <a:gd name="T16" fmla="*/ 8 w 82"/>
                <a:gd name="T17" fmla="*/ 3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44">
                  <a:moveTo>
                    <a:pt x="8" y="34"/>
                  </a:moveTo>
                  <a:cubicBezTo>
                    <a:pt x="16" y="35"/>
                    <a:pt x="35" y="37"/>
                    <a:pt x="52" y="27"/>
                  </a:cubicBezTo>
                  <a:cubicBezTo>
                    <a:pt x="74" y="14"/>
                    <a:pt x="81" y="0"/>
                    <a:pt x="81" y="0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2" y="4"/>
                    <a:pt x="56" y="4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5"/>
                    <a:pt x="4" y="36"/>
                    <a:pt x="2" y="35"/>
                  </a:cubicBezTo>
                  <a:cubicBezTo>
                    <a:pt x="0" y="35"/>
                    <a:pt x="1" y="31"/>
                    <a:pt x="5" y="31"/>
                  </a:cubicBezTo>
                  <a:cubicBezTo>
                    <a:pt x="8" y="31"/>
                    <a:pt x="8" y="33"/>
                    <a:pt x="8" y="3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0" name="Freeform 951">
              <a:extLst>
                <a:ext uri="{FF2B5EF4-FFF2-40B4-BE49-F238E27FC236}">
                  <a16:creationId xmlns:a16="http://schemas.microsoft.com/office/drawing/2014/main" id="{3F002C60-6F8C-4AEE-9B23-A9EB9F79BF5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65450" y="5908676"/>
              <a:ext cx="430213" cy="217488"/>
            </a:xfrm>
            <a:custGeom>
              <a:avLst/>
              <a:gdLst>
                <a:gd name="T0" fmla="*/ 92 w 93"/>
                <a:gd name="T1" fmla="*/ 5 h 47"/>
                <a:gd name="T2" fmla="*/ 93 w 93"/>
                <a:gd name="T3" fmla="*/ 0 h 47"/>
                <a:gd name="T4" fmla="*/ 9 w 93"/>
                <a:gd name="T5" fmla="*/ 43 h 47"/>
                <a:gd name="T6" fmla="*/ 3 w 93"/>
                <a:gd name="T7" fmla="*/ 42 h 47"/>
                <a:gd name="T8" fmla="*/ 9 w 93"/>
                <a:gd name="T9" fmla="*/ 44 h 47"/>
                <a:gd name="T10" fmla="*/ 9 w 93"/>
                <a:gd name="T11" fmla="*/ 44 h 47"/>
                <a:gd name="T12" fmla="*/ 40 w 93"/>
                <a:gd name="T13" fmla="*/ 38 h 47"/>
                <a:gd name="T14" fmla="*/ 92 w 93"/>
                <a:gd name="T15" fmla="*/ 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47">
                  <a:moveTo>
                    <a:pt x="92" y="5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52" y="42"/>
                    <a:pt x="9" y="43"/>
                  </a:cubicBezTo>
                  <a:cubicBezTo>
                    <a:pt x="9" y="43"/>
                    <a:pt x="6" y="40"/>
                    <a:pt x="3" y="42"/>
                  </a:cubicBezTo>
                  <a:cubicBezTo>
                    <a:pt x="0" y="44"/>
                    <a:pt x="5" y="47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6" y="44"/>
                    <a:pt x="28" y="42"/>
                    <a:pt x="40" y="38"/>
                  </a:cubicBezTo>
                  <a:cubicBezTo>
                    <a:pt x="60" y="30"/>
                    <a:pt x="85" y="11"/>
                    <a:pt x="92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1" name="Freeform 952">
              <a:extLst>
                <a:ext uri="{FF2B5EF4-FFF2-40B4-BE49-F238E27FC236}">
                  <a16:creationId xmlns:a16="http://schemas.microsoft.com/office/drawing/2014/main" id="{C8F7689D-69DB-417E-8D07-6998EBB7DC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79737" y="5657851"/>
              <a:ext cx="674688" cy="361950"/>
            </a:xfrm>
            <a:custGeom>
              <a:avLst/>
              <a:gdLst>
                <a:gd name="T0" fmla="*/ 5 w 146"/>
                <a:gd name="T1" fmla="*/ 67 h 78"/>
                <a:gd name="T2" fmla="*/ 0 w 146"/>
                <a:gd name="T3" fmla="*/ 73 h 78"/>
                <a:gd name="T4" fmla="*/ 10 w 146"/>
                <a:gd name="T5" fmla="*/ 67 h 78"/>
                <a:gd name="T6" fmla="*/ 143 w 146"/>
                <a:gd name="T7" fmla="*/ 60 h 78"/>
                <a:gd name="T8" fmla="*/ 146 w 146"/>
                <a:gd name="T9" fmla="*/ 57 h 78"/>
                <a:gd name="T10" fmla="*/ 5 w 146"/>
                <a:gd name="T11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78">
                  <a:moveTo>
                    <a:pt x="5" y="67"/>
                  </a:moveTo>
                  <a:cubicBezTo>
                    <a:pt x="3" y="68"/>
                    <a:pt x="0" y="70"/>
                    <a:pt x="0" y="73"/>
                  </a:cubicBezTo>
                  <a:cubicBezTo>
                    <a:pt x="1" y="78"/>
                    <a:pt x="13" y="73"/>
                    <a:pt x="10" y="67"/>
                  </a:cubicBezTo>
                  <a:cubicBezTo>
                    <a:pt x="60" y="3"/>
                    <a:pt x="142" y="60"/>
                    <a:pt x="143" y="60"/>
                  </a:cubicBezTo>
                  <a:cubicBezTo>
                    <a:pt x="146" y="57"/>
                    <a:pt x="146" y="57"/>
                    <a:pt x="146" y="57"/>
                  </a:cubicBezTo>
                  <a:cubicBezTo>
                    <a:pt x="145" y="56"/>
                    <a:pt x="55" y="0"/>
                    <a:pt x="5" y="6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2" name="Freeform 953">
              <a:extLst>
                <a:ext uri="{FF2B5EF4-FFF2-40B4-BE49-F238E27FC236}">
                  <a16:creationId xmlns:a16="http://schemas.microsoft.com/office/drawing/2014/main" id="{E8C9AB09-9FF7-47D7-9539-B499836F03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73375" y="5732463"/>
              <a:ext cx="642938" cy="407988"/>
            </a:xfrm>
            <a:custGeom>
              <a:avLst/>
              <a:gdLst>
                <a:gd name="T0" fmla="*/ 5 w 139"/>
                <a:gd name="T1" fmla="*/ 77 h 88"/>
                <a:gd name="T2" fmla="*/ 1 w 139"/>
                <a:gd name="T3" fmla="*/ 83 h 88"/>
                <a:gd name="T4" fmla="*/ 9 w 139"/>
                <a:gd name="T5" fmla="*/ 75 h 88"/>
                <a:gd name="T6" fmla="*/ 138 w 139"/>
                <a:gd name="T7" fmla="*/ 39 h 88"/>
                <a:gd name="T8" fmla="*/ 139 w 139"/>
                <a:gd name="T9" fmla="*/ 35 h 88"/>
                <a:gd name="T10" fmla="*/ 5 w 139"/>
                <a:gd name="T11" fmla="*/ 7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88">
                  <a:moveTo>
                    <a:pt x="5" y="77"/>
                  </a:moveTo>
                  <a:cubicBezTo>
                    <a:pt x="2" y="78"/>
                    <a:pt x="0" y="80"/>
                    <a:pt x="1" y="83"/>
                  </a:cubicBezTo>
                  <a:cubicBezTo>
                    <a:pt x="3" y="88"/>
                    <a:pt x="13" y="80"/>
                    <a:pt x="9" y="75"/>
                  </a:cubicBezTo>
                  <a:cubicBezTo>
                    <a:pt x="44" y="2"/>
                    <a:pt x="137" y="39"/>
                    <a:pt x="138" y="39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38" y="35"/>
                    <a:pt x="39" y="0"/>
                    <a:pt x="5" y="7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3" name="Freeform 954">
              <a:extLst>
                <a:ext uri="{FF2B5EF4-FFF2-40B4-BE49-F238E27FC236}">
                  <a16:creationId xmlns:a16="http://schemas.microsoft.com/office/drawing/2014/main" id="{51105BDC-019C-48D8-8694-78E6C4DE21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17812" y="5983288"/>
              <a:ext cx="642938" cy="430213"/>
            </a:xfrm>
            <a:custGeom>
              <a:avLst/>
              <a:gdLst>
                <a:gd name="T0" fmla="*/ 9 w 139"/>
                <a:gd name="T1" fmla="*/ 56 h 93"/>
                <a:gd name="T2" fmla="*/ 2 w 139"/>
                <a:gd name="T3" fmla="*/ 53 h 93"/>
                <a:gd name="T4" fmla="*/ 13 w 139"/>
                <a:gd name="T5" fmla="*/ 55 h 93"/>
                <a:gd name="T6" fmla="*/ 135 w 139"/>
                <a:gd name="T7" fmla="*/ 0 h 93"/>
                <a:gd name="T8" fmla="*/ 139 w 139"/>
                <a:gd name="T9" fmla="*/ 2 h 93"/>
                <a:gd name="T10" fmla="*/ 9 w 139"/>
                <a:gd name="T11" fmla="*/ 5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93">
                  <a:moveTo>
                    <a:pt x="9" y="56"/>
                  </a:moveTo>
                  <a:cubicBezTo>
                    <a:pt x="6" y="56"/>
                    <a:pt x="3" y="56"/>
                    <a:pt x="2" y="53"/>
                  </a:cubicBezTo>
                  <a:cubicBezTo>
                    <a:pt x="0" y="48"/>
                    <a:pt x="13" y="48"/>
                    <a:pt x="13" y="55"/>
                  </a:cubicBezTo>
                  <a:cubicBezTo>
                    <a:pt x="86" y="89"/>
                    <a:pt x="134" y="1"/>
                    <a:pt x="135" y="0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8" y="3"/>
                    <a:pt x="83" y="93"/>
                    <a:pt x="9" y="5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4" name="Freeform 955">
              <a:extLst>
                <a:ext uri="{FF2B5EF4-FFF2-40B4-BE49-F238E27FC236}">
                  <a16:creationId xmlns:a16="http://schemas.microsoft.com/office/drawing/2014/main" id="{F33E149F-9E63-4913-85CF-65EE943AE1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19412" y="6099176"/>
              <a:ext cx="420688" cy="304800"/>
            </a:xfrm>
            <a:custGeom>
              <a:avLst/>
              <a:gdLst>
                <a:gd name="T0" fmla="*/ 6 w 91"/>
                <a:gd name="T1" fmla="*/ 45 h 66"/>
                <a:gd name="T2" fmla="*/ 1 w 91"/>
                <a:gd name="T3" fmla="*/ 43 h 66"/>
                <a:gd name="T4" fmla="*/ 9 w 91"/>
                <a:gd name="T5" fmla="*/ 44 h 66"/>
                <a:gd name="T6" fmla="*/ 89 w 91"/>
                <a:gd name="T7" fmla="*/ 0 h 66"/>
                <a:gd name="T8" fmla="*/ 91 w 91"/>
                <a:gd name="T9" fmla="*/ 1 h 66"/>
                <a:gd name="T10" fmla="*/ 6 w 91"/>
                <a:gd name="T11" fmla="*/ 4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" h="66">
                  <a:moveTo>
                    <a:pt x="6" y="45"/>
                  </a:moveTo>
                  <a:cubicBezTo>
                    <a:pt x="4" y="45"/>
                    <a:pt x="2" y="45"/>
                    <a:pt x="1" y="43"/>
                  </a:cubicBezTo>
                  <a:cubicBezTo>
                    <a:pt x="0" y="40"/>
                    <a:pt x="9" y="39"/>
                    <a:pt x="9" y="44"/>
                  </a:cubicBezTo>
                  <a:cubicBezTo>
                    <a:pt x="61" y="63"/>
                    <a:pt x="88" y="0"/>
                    <a:pt x="89" y="0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91" y="2"/>
                    <a:pt x="59" y="66"/>
                    <a:pt x="6" y="4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5" name="Freeform 956">
              <a:extLst>
                <a:ext uri="{FF2B5EF4-FFF2-40B4-BE49-F238E27FC236}">
                  <a16:creationId xmlns:a16="http://schemas.microsoft.com/office/drawing/2014/main" id="{A191682C-B11C-47F3-A6EA-269826E99F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0537" y="5699126"/>
              <a:ext cx="447675" cy="269875"/>
            </a:xfrm>
            <a:custGeom>
              <a:avLst/>
              <a:gdLst>
                <a:gd name="T0" fmla="*/ 3 w 97"/>
                <a:gd name="T1" fmla="*/ 50 h 58"/>
                <a:gd name="T2" fmla="*/ 0 w 97"/>
                <a:gd name="T3" fmla="*/ 54 h 58"/>
                <a:gd name="T4" fmla="*/ 6 w 97"/>
                <a:gd name="T5" fmla="*/ 49 h 58"/>
                <a:gd name="T6" fmla="*/ 95 w 97"/>
                <a:gd name="T7" fmla="*/ 33 h 58"/>
                <a:gd name="T8" fmla="*/ 97 w 97"/>
                <a:gd name="T9" fmla="*/ 30 h 58"/>
                <a:gd name="T10" fmla="*/ 3 w 97"/>
                <a:gd name="T11" fmla="*/ 5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58">
                  <a:moveTo>
                    <a:pt x="3" y="50"/>
                  </a:moveTo>
                  <a:cubicBezTo>
                    <a:pt x="1" y="51"/>
                    <a:pt x="0" y="52"/>
                    <a:pt x="0" y="54"/>
                  </a:cubicBezTo>
                  <a:cubicBezTo>
                    <a:pt x="1" y="58"/>
                    <a:pt x="9" y="53"/>
                    <a:pt x="6" y="49"/>
                  </a:cubicBezTo>
                  <a:cubicBezTo>
                    <a:pt x="34" y="2"/>
                    <a:pt x="95" y="33"/>
                    <a:pt x="95" y="33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6" y="30"/>
                    <a:pt x="31" y="0"/>
                    <a:pt x="3" y="50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6" name="Freeform 957">
              <a:extLst>
                <a:ext uri="{FF2B5EF4-FFF2-40B4-BE49-F238E27FC236}">
                  <a16:creationId xmlns:a16="http://schemas.microsoft.com/office/drawing/2014/main" id="{32EBA820-A60A-453A-8FA1-4871D28176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38462" y="6038851"/>
              <a:ext cx="452438" cy="420688"/>
            </a:xfrm>
            <a:custGeom>
              <a:avLst/>
              <a:gdLst>
                <a:gd name="T0" fmla="*/ 9 w 98"/>
                <a:gd name="T1" fmla="*/ 84 h 91"/>
                <a:gd name="T2" fmla="*/ 3 w 98"/>
                <a:gd name="T3" fmla="*/ 84 h 91"/>
                <a:gd name="T4" fmla="*/ 12 w 98"/>
                <a:gd name="T5" fmla="*/ 82 h 91"/>
                <a:gd name="T6" fmla="*/ 94 w 98"/>
                <a:gd name="T7" fmla="*/ 0 h 91"/>
                <a:gd name="T8" fmla="*/ 98 w 98"/>
                <a:gd name="T9" fmla="*/ 1 h 91"/>
                <a:gd name="T10" fmla="*/ 9 w 98"/>
                <a:gd name="T11" fmla="*/ 84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91">
                  <a:moveTo>
                    <a:pt x="9" y="84"/>
                  </a:moveTo>
                  <a:cubicBezTo>
                    <a:pt x="7" y="85"/>
                    <a:pt x="4" y="86"/>
                    <a:pt x="3" y="84"/>
                  </a:cubicBezTo>
                  <a:cubicBezTo>
                    <a:pt x="0" y="80"/>
                    <a:pt x="10" y="76"/>
                    <a:pt x="12" y="82"/>
                  </a:cubicBezTo>
                  <a:cubicBezTo>
                    <a:pt x="82" y="87"/>
                    <a:pt x="94" y="1"/>
                    <a:pt x="94" y="0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98" y="2"/>
                    <a:pt x="81" y="91"/>
                    <a:pt x="9" y="8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7" name="Freeform 958">
              <a:extLst>
                <a:ext uri="{FF2B5EF4-FFF2-40B4-BE49-F238E27FC236}">
                  <a16:creationId xmlns:a16="http://schemas.microsoft.com/office/drawing/2014/main" id="{F07ACC17-3540-401B-9DF1-FEB817B49A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52750" y="6051551"/>
              <a:ext cx="433388" cy="292100"/>
            </a:xfrm>
            <a:custGeom>
              <a:avLst/>
              <a:gdLst>
                <a:gd name="T0" fmla="*/ 5 w 94"/>
                <a:gd name="T1" fmla="*/ 37 h 63"/>
                <a:gd name="T2" fmla="*/ 1 w 94"/>
                <a:gd name="T3" fmla="*/ 36 h 63"/>
                <a:gd name="T4" fmla="*/ 8 w 94"/>
                <a:gd name="T5" fmla="*/ 36 h 63"/>
                <a:gd name="T6" fmla="*/ 92 w 94"/>
                <a:gd name="T7" fmla="*/ 0 h 63"/>
                <a:gd name="T8" fmla="*/ 94 w 94"/>
                <a:gd name="T9" fmla="*/ 1 h 63"/>
                <a:gd name="T10" fmla="*/ 5 w 94"/>
                <a:gd name="T11" fmla="*/ 3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63">
                  <a:moveTo>
                    <a:pt x="5" y="37"/>
                  </a:moveTo>
                  <a:cubicBezTo>
                    <a:pt x="4" y="38"/>
                    <a:pt x="2" y="38"/>
                    <a:pt x="1" y="36"/>
                  </a:cubicBezTo>
                  <a:cubicBezTo>
                    <a:pt x="0" y="32"/>
                    <a:pt x="9" y="32"/>
                    <a:pt x="8" y="36"/>
                  </a:cubicBezTo>
                  <a:cubicBezTo>
                    <a:pt x="58" y="60"/>
                    <a:pt x="91" y="0"/>
                    <a:pt x="92" y="0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4" y="2"/>
                    <a:pt x="56" y="63"/>
                    <a:pt x="5" y="3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8" name="Freeform 959">
              <a:extLst>
                <a:ext uri="{FF2B5EF4-FFF2-40B4-BE49-F238E27FC236}">
                  <a16:creationId xmlns:a16="http://schemas.microsoft.com/office/drawing/2014/main" id="{AD48CFC5-F02C-4569-9F9A-AD20124131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0537" y="5838826"/>
              <a:ext cx="369888" cy="231775"/>
            </a:xfrm>
            <a:custGeom>
              <a:avLst/>
              <a:gdLst>
                <a:gd name="T0" fmla="*/ 6 w 80"/>
                <a:gd name="T1" fmla="*/ 43 h 50"/>
                <a:gd name="T2" fmla="*/ 40 w 80"/>
                <a:gd name="T3" fmla="*/ 15 h 50"/>
                <a:gd name="T4" fmla="*/ 80 w 80"/>
                <a:gd name="T5" fmla="*/ 11 h 50"/>
                <a:gd name="T6" fmla="*/ 78 w 80"/>
                <a:gd name="T7" fmla="*/ 8 h 50"/>
                <a:gd name="T8" fmla="*/ 5 w 80"/>
                <a:gd name="T9" fmla="*/ 43 h 50"/>
                <a:gd name="T10" fmla="*/ 5 w 80"/>
                <a:gd name="T11" fmla="*/ 43 h 50"/>
                <a:gd name="T12" fmla="*/ 1 w 80"/>
                <a:gd name="T13" fmla="*/ 46 h 50"/>
                <a:gd name="T14" fmla="*/ 6 w 80"/>
                <a:gd name="T15" fmla="*/ 47 h 50"/>
                <a:gd name="T16" fmla="*/ 6 w 80"/>
                <a:gd name="T17" fmla="*/ 4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50">
                  <a:moveTo>
                    <a:pt x="6" y="43"/>
                  </a:moveTo>
                  <a:cubicBezTo>
                    <a:pt x="10" y="37"/>
                    <a:pt x="21" y="21"/>
                    <a:pt x="40" y="15"/>
                  </a:cubicBezTo>
                  <a:cubicBezTo>
                    <a:pt x="65" y="7"/>
                    <a:pt x="80" y="11"/>
                    <a:pt x="80" y="11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8" y="8"/>
                    <a:pt x="30" y="0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4" y="44"/>
                    <a:pt x="2" y="45"/>
                    <a:pt x="1" y="46"/>
                  </a:cubicBezTo>
                  <a:cubicBezTo>
                    <a:pt x="0" y="48"/>
                    <a:pt x="3" y="50"/>
                    <a:pt x="6" y="47"/>
                  </a:cubicBezTo>
                  <a:cubicBezTo>
                    <a:pt x="8" y="45"/>
                    <a:pt x="7" y="44"/>
                    <a:pt x="6" y="4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9" name="Freeform 960">
              <a:extLst>
                <a:ext uri="{FF2B5EF4-FFF2-40B4-BE49-F238E27FC236}">
                  <a16:creationId xmlns:a16="http://schemas.microsoft.com/office/drawing/2014/main" id="{51065FE3-BF98-4A37-9B37-1B588F155C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43225" y="5867401"/>
              <a:ext cx="369888" cy="231775"/>
            </a:xfrm>
            <a:custGeom>
              <a:avLst/>
              <a:gdLst>
                <a:gd name="T0" fmla="*/ 6 w 80"/>
                <a:gd name="T1" fmla="*/ 43 h 50"/>
                <a:gd name="T2" fmla="*/ 40 w 80"/>
                <a:gd name="T3" fmla="*/ 15 h 50"/>
                <a:gd name="T4" fmla="*/ 80 w 80"/>
                <a:gd name="T5" fmla="*/ 11 h 50"/>
                <a:gd name="T6" fmla="*/ 78 w 80"/>
                <a:gd name="T7" fmla="*/ 8 h 50"/>
                <a:gd name="T8" fmla="*/ 5 w 80"/>
                <a:gd name="T9" fmla="*/ 43 h 50"/>
                <a:gd name="T10" fmla="*/ 5 w 80"/>
                <a:gd name="T11" fmla="*/ 43 h 50"/>
                <a:gd name="T12" fmla="*/ 1 w 80"/>
                <a:gd name="T13" fmla="*/ 46 h 50"/>
                <a:gd name="T14" fmla="*/ 6 w 80"/>
                <a:gd name="T15" fmla="*/ 47 h 50"/>
                <a:gd name="T16" fmla="*/ 6 w 80"/>
                <a:gd name="T17" fmla="*/ 4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50">
                  <a:moveTo>
                    <a:pt x="6" y="43"/>
                  </a:moveTo>
                  <a:cubicBezTo>
                    <a:pt x="10" y="37"/>
                    <a:pt x="22" y="21"/>
                    <a:pt x="40" y="15"/>
                  </a:cubicBezTo>
                  <a:cubicBezTo>
                    <a:pt x="65" y="8"/>
                    <a:pt x="80" y="11"/>
                    <a:pt x="80" y="11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8" y="8"/>
                    <a:pt x="30" y="0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4" y="44"/>
                    <a:pt x="2" y="45"/>
                    <a:pt x="1" y="46"/>
                  </a:cubicBezTo>
                  <a:cubicBezTo>
                    <a:pt x="0" y="48"/>
                    <a:pt x="3" y="50"/>
                    <a:pt x="6" y="47"/>
                  </a:cubicBezTo>
                  <a:cubicBezTo>
                    <a:pt x="8" y="45"/>
                    <a:pt x="7" y="44"/>
                    <a:pt x="6" y="4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0" name="Freeform 961">
              <a:extLst>
                <a:ext uri="{FF2B5EF4-FFF2-40B4-BE49-F238E27FC236}">
                  <a16:creationId xmlns:a16="http://schemas.microsoft.com/office/drawing/2014/main" id="{66CE677A-CF73-47E5-80DB-EAE48323581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98787" y="5853113"/>
              <a:ext cx="355600" cy="241300"/>
            </a:xfrm>
            <a:custGeom>
              <a:avLst/>
              <a:gdLst>
                <a:gd name="T0" fmla="*/ 6 w 77"/>
                <a:gd name="T1" fmla="*/ 45 h 52"/>
                <a:gd name="T2" fmla="*/ 38 w 77"/>
                <a:gd name="T3" fmla="*/ 14 h 52"/>
                <a:gd name="T4" fmla="*/ 77 w 77"/>
                <a:gd name="T5" fmla="*/ 7 h 52"/>
                <a:gd name="T6" fmla="*/ 75 w 77"/>
                <a:gd name="T7" fmla="*/ 4 h 52"/>
                <a:gd name="T8" fmla="*/ 5 w 77"/>
                <a:gd name="T9" fmla="*/ 45 h 52"/>
                <a:gd name="T10" fmla="*/ 4 w 77"/>
                <a:gd name="T11" fmla="*/ 45 h 52"/>
                <a:gd name="T12" fmla="*/ 1 w 77"/>
                <a:gd name="T13" fmla="*/ 48 h 52"/>
                <a:gd name="T14" fmla="*/ 6 w 77"/>
                <a:gd name="T15" fmla="*/ 49 h 52"/>
                <a:gd name="T16" fmla="*/ 6 w 77"/>
                <a:gd name="T17" fmla="*/ 4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52">
                  <a:moveTo>
                    <a:pt x="6" y="45"/>
                  </a:moveTo>
                  <a:cubicBezTo>
                    <a:pt x="9" y="38"/>
                    <a:pt x="20" y="22"/>
                    <a:pt x="38" y="14"/>
                  </a:cubicBezTo>
                  <a:cubicBezTo>
                    <a:pt x="61" y="4"/>
                    <a:pt x="77" y="7"/>
                    <a:pt x="77" y="7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5" y="4"/>
                    <a:pt x="26" y="0"/>
                    <a:pt x="5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2" y="47"/>
                    <a:pt x="1" y="48"/>
                  </a:cubicBezTo>
                  <a:cubicBezTo>
                    <a:pt x="0" y="50"/>
                    <a:pt x="3" y="52"/>
                    <a:pt x="6" y="49"/>
                  </a:cubicBezTo>
                  <a:cubicBezTo>
                    <a:pt x="8" y="46"/>
                    <a:pt x="6" y="45"/>
                    <a:pt x="6" y="4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1" name="Freeform 962">
              <a:extLst>
                <a:ext uri="{FF2B5EF4-FFF2-40B4-BE49-F238E27FC236}">
                  <a16:creationId xmlns:a16="http://schemas.microsoft.com/office/drawing/2014/main" id="{9791AEEC-064B-466D-89F1-B416426366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55950" y="5811838"/>
              <a:ext cx="355600" cy="239713"/>
            </a:xfrm>
            <a:custGeom>
              <a:avLst/>
              <a:gdLst>
                <a:gd name="T0" fmla="*/ 5 w 77"/>
                <a:gd name="T1" fmla="*/ 45 h 52"/>
                <a:gd name="T2" fmla="*/ 37 w 77"/>
                <a:gd name="T3" fmla="*/ 14 h 52"/>
                <a:gd name="T4" fmla="*/ 77 w 77"/>
                <a:gd name="T5" fmla="*/ 6 h 52"/>
                <a:gd name="T6" fmla="*/ 74 w 77"/>
                <a:gd name="T7" fmla="*/ 3 h 52"/>
                <a:gd name="T8" fmla="*/ 4 w 77"/>
                <a:gd name="T9" fmla="*/ 44 h 52"/>
                <a:gd name="T10" fmla="*/ 4 w 77"/>
                <a:gd name="T11" fmla="*/ 45 h 52"/>
                <a:gd name="T12" fmla="*/ 1 w 77"/>
                <a:gd name="T13" fmla="*/ 48 h 52"/>
                <a:gd name="T14" fmla="*/ 6 w 77"/>
                <a:gd name="T15" fmla="*/ 48 h 52"/>
                <a:gd name="T16" fmla="*/ 5 w 77"/>
                <a:gd name="T17" fmla="*/ 4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52">
                  <a:moveTo>
                    <a:pt x="5" y="45"/>
                  </a:moveTo>
                  <a:cubicBezTo>
                    <a:pt x="9" y="38"/>
                    <a:pt x="19" y="21"/>
                    <a:pt x="37" y="14"/>
                  </a:cubicBezTo>
                  <a:cubicBezTo>
                    <a:pt x="61" y="4"/>
                    <a:pt x="77" y="6"/>
                    <a:pt x="77" y="6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26" y="0"/>
                    <a:pt x="4" y="4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5"/>
                    <a:pt x="1" y="47"/>
                    <a:pt x="1" y="48"/>
                  </a:cubicBezTo>
                  <a:cubicBezTo>
                    <a:pt x="0" y="50"/>
                    <a:pt x="3" y="52"/>
                    <a:pt x="6" y="48"/>
                  </a:cubicBezTo>
                  <a:cubicBezTo>
                    <a:pt x="7" y="46"/>
                    <a:pt x="6" y="45"/>
                    <a:pt x="5" y="4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2" name="Freeform 963">
              <a:extLst>
                <a:ext uri="{FF2B5EF4-FFF2-40B4-BE49-F238E27FC236}">
                  <a16:creationId xmlns:a16="http://schemas.microsoft.com/office/drawing/2014/main" id="{306F6ABF-A4E9-4489-8F07-1A171008084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79737" y="5918201"/>
              <a:ext cx="341313" cy="277813"/>
            </a:xfrm>
            <a:custGeom>
              <a:avLst/>
              <a:gdLst>
                <a:gd name="T0" fmla="*/ 8 w 74"/>
                <a:gd name="T1" fmla="*/ 57 h 60"/>
                <a:gd name="T2" fmla="*/ 50 w 74"/>
                <a:gd name="T3" fmla="*/ 36 h 60"/>
                <a:gd name="T4" fmla="*/ 72 w 74"/>
                <a:gd name="T5" fmla="*/ 0 h 60"/>
                <a:gd name="T6" fmla="*/ 74 w 74"/>
                <a:gd name="T7" fmla="*/ 3 h 60"/>
                <a:gd name="T8" fmla="*/ 7 w 74"/>
                <a:gd name="T9" fmla="*/ 58 h 60"/>
                <a:gd name="T10" fmla="*/ 7 w 74"/>
                <a:gd name="T11" fmla="*/ 58 h 60"/>
                <a:gd name="T12" fmla="*/ 2 w 74"/>
                <a:gd name="T13" fmla="*/ 60 h 60"/>
                <a:gd name="T14" fmla="*/ 4 w 74"/>
                <a:gd name="T15" fmla="*/ 55 h 60"/>
                <a:gd name="T16" fmla="*/ 8 w 74"/>
                <a:gd name="T17" fmla="*/ 5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60">
                  <a:moveTo>
                    <a:pt x="8" y="57"/>
                  </a:moveTo>
                  <a:cubicBezTo>
                    <a:pt x="16" y="55"/>
                    <a:pt x="36" y="51"/>
                    <a:pt x="50" y="36"/>
                  </a:cubicBezTo>
                  <a:cubicBezTo>
                    <a:pt x="68" y="16"/>
                    <a:pt x="72" y="0"/>
                    <a:pt x="72" y="0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60" y="53"/>
                    <a:pt x="7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6" y="58"/>
                    <a:pt x="4" y="60"/>
                    <a:pt x="2" y="60"/>
                  </a:cubicBezTo>
                  <a:cubicBezTo>
                    <a:pt x="0" y="60"/>
                    <a:pt x="0" y="56"/>
                    <a:pt x="4" y="55"/>
                  </a:cubicBezTo>
                  <a:cubicBezTo>
                    <a:pt x="7" y="54"/>
                    <a:pt x="7" y="56"/>
                    <a:pt x="8" y="5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3" name="Freeform 964">
              <a:extLst>
                <a:ext uri="{FF2B5EF4-FFF2-40B4-BE49-F238E27FC236}">
                  <a16:creationId xmlns:a16="http://schemas.microsoft.com/office/drawing/2014/main" id="{91550598-D299-4701-A755-17501B1FED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98762" y="6000751"/>
              <a:ext cx="263525" cy="542925"/>
            </a:xfrm>
            <a:custGeom>
              <a:avLst/>
              <a:gdLst>
                <a:gd name="T0" fmla="*/ 10 w 57"/>
                <a:gd name="T1" fmla="*/ 42 h 117"/>
                <a:gd name="T2" fmla="*/ 10 w 57"/>
                <a:gd name="T3" fmla="*/ 42 h 117"/>
                <a:gd name="T4" fmla="*/ 10 w 57"/>
                <a:gd name="T5" fmla="*/ 42 h 117"/>
                <a:gd name="T6" fmla="*/ 10 w 57"/>
                <a:gd name="T7" fmla="*/ 42 h 117"/>
                <a:gd name="T8" fmla="*/ 13 w 57"/>
                <a:gd name="T9" fmla="*/ 38 h 117"/>
                <a:gd name="T10" fmla="*/ 54 w 57"/>
                <a:gd name="T11" fmla="*/ 0 h 117"/>
                <a:gd name="T12" fmla="*/ 57 w 57"/>
                <a:gd name="T13" fmla="*/ 2 h 117"/>
                <a:gd name="T14" fmla="*/ 53 w 57"/>
                <a:gd name="T15" fmla="*/ 48 h 117"/>
                <a:gd name="T16" fmla="*/ 44 w 57"/>
                <a:gd name="T17" fmla="*/ 85 h 117"/>
                <a:gd name="T18" fmla="*/ 44 w 57"/>
                <a:gd name="T19" fmla="*/ 86 h 117"/>
                <a:gd name="T20" fmla="*/ 42 w 57"/>
                <a:gd name="T21" fmla="*/ 90 h 117"/>
                <a:gd name="T22" fmla="*/ 42 w 57"/>
                <a:gd name="T23" fmla="*/ 90 h 117"/>
                <a:gd name="T24" fmla="*/ 27 w 57"/>
                <a:gd name="T25" fmla="*/ 113 h 117"/>
                <a:gd name="T26" fmla="*/ 22 w 57"/>
                <a:gd name="T27" fmla="*/ 112 h 117"/>
                <a:gd name="T28" fmla="*/ 15 w 57"/>
                <a:gd name="T29" fmla="*/ 107 h 117"/>
                <a:gd name="T30" fmla="*/ 10 w 57"/>
                <a:gd name="T31" fmla="*/ 101 h 117"/>
                <a:gd name="T32" fmla="*/ 4 w 57"/>
                <a:gd name="T33" fmla="*/ 85 h 117"/>
                <a:gd name="T34" fmla="*/ 4 w 57"/>
                <a:gd name="T35" fmla="*/ 85 h 117"/>
                <a:gd name="T36" fmla="*/ 10 w 57"/>
                <a:gd name="T37" fmla="*/ 4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117">
                  <a:moveTo>
                    <a:pt x="10" y="42"/>
                  </a:move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0"/>
                    <a:pt x="12" y="39"/>
                    <a:pt x="13" y="38"/>
                  </a:cubicBezTo>
                  <a:cubicBezTo>
                    <a:pt x="35" y="8"/>
                    <a:pt x="46" y="13"/>
                    <a:pt x="54" y="0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4" y="24"/>
                    <a:pt x="53" y="48"/>
                  </a:cubicBezTo>
                  <a:cubicBezTo>
                    <a:pt x="52" y="60"/>
                    <a:pt x="49" y="73"/>
                    <a:pt x="44" y="85"/>
                  </a:cubicBezTo>
                  <a:cubicBezTo>
                    <a:pt x="44" y="86"/>
                    <a:pt x="44" y="86"/>
                    <a:pt x="44" y="86"/>
                  </a:cubicBezTo>
                  <a:cubicBezTo>
                    <a:pt x="43" y="87"/>
                    <a:pt x="43" y="88"/>
                    <a:pt x="42" y="90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37" y="100"/>
                    <a:pt x="32" y="109"/>
                    <a:pt x="27" y="113"/>
                  </a:cubicBezTo>
                  <a:cubicBezTo>
                    <a:pt x="27" y="113"/>
                    <a:pt x="23" y="117"/>
                    <a:pt x="22" y="112"/>
                  </a:cubicBezTo>
                  <a:cubicBezTo>
                    <a:pt x="20" y="106"/>
                    <a:pt x="17" y="106"/>
                    <a:pt x="15" y="107"/>
                  </a:cubicBezTo>
                  <a:cubicBezTo>
                    <a:pt x="14" y="107"/>
                    <a:pt x="13" y="107"/>
                    <a:pt x="10" y="101"/>
                  </a:cubicBezTo>
                  <a:cubicBezTo>
                    <a:pt x="9" y="98"/>
                    <a:pt x="6" y="93"/>
                    <a:pt x="4" y="85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1" y="74"/>
                    <a:pt x="0" y="58"/>
                    <a:pt x="10" y="42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4" name="Freeform 965">
              <a:extLst>
                <a:ext uri="{FF2B5EF4-FFF2-40B4-BE49-F238E27FC236}">
                  <a16:creationId xmlns:a16="http://schemas.microsoft.com/office/drawing/2014/main" id="{FDB85C47-5BF1-4D7F-A871-2F293664D04A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798762" y="6010276"/>
              <a:ext cx="217488" cy="385763"/>
            </a:xfrm>
            <a:custGeom>
              <a:avLst/>
              <a:gdLst>
                <a:gd name="T0" fmla="*/ 3 w 47"/>
                <a:gd name="T1" fmla="*/ 37 h 83"/>
                <a:gd name="T2" fmla="*/ 2 w 47"/>
                <a:gd name="T3" fmla="*/ 37 h 83"/>
                <a:gd name="T4" fmla="*/ 0 w 47"/>
                <a:gd name="T5" fmla="*/ 40 h 83"/>
                <a:gd name="T6" fmla="*/ 3 w 47"/>
                <a:gd name="T7" fmla="*/ 37 h 83"/>
                <a:gd name="T8" fmla="*/ 47 w 47"/>
                <a:gd name="T9" fmla="*/ 0 h 83"/>
                <a:gd name="T10" fmla="*/ 22 w 47"/>
                <a:gd name="T11" fmla="*/ 28 h 83"/>
                <a:gd name="T12" fmla="*/ 16 w 47"/>
                <a:gd name="T13" fmla="*/ 53 h 83"/>
                <a:gd name="T14" fmla="*/ 29 w 47"/>
                <a:gd name="T15" fmla="*/ 32 h 83"/>
                <a:gd name="T16" fmla="*/ 30 w 47"/>
                <a:gd name="T17" fmla="*/ 32 h 83"/>
                <a:gd name="T18" fmla="*/ 26 w 47"/>
                <a:gd name="T19" fmla="*/ 65 h 83"/>
                <a:gd name="T20" fmla="*/ 36 w 47"/>
                <a:gd name="T21" fmla="*/ 41 h 83"/>
                <a:gd name="T22" fmla="*/ 38 w 47"/>
                <a:gd name="T23" fmla="*/ 42 h 83"/>
                <a:gd name="T24" fmla="*/ 34 w 47"/>
                <a:gd name="T25" fmla="*/ 83 h 83"/>
                <a:gd name="T26" fmla="*/ 43 w 47"/>
                <a:gd name="T27" fmla="*/ 46 h 83"/>
                <a:gd name="T28" fmla="*/ 47 w 47"/>
                <a:gd name="T29" fmla="*/ 0 h 83"/>
                <a:gd name="T30" fmla="*/ 47 w 47"/>
                <a:gd name="T3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" h="83">
                  <a:moveTo>
                    <a:pt x="3" y="37"/>
                  </a:moveTo>
                  <a:cubicBezTo>
                    <a:pt x="3" y="37"/>
                    <a:pt x="2" y="37"/>
                    <a:pt x="2" y="37"/>
                  </a:cubicBezTo>
                  <a:cubicBezTo>
                    <a:pt x="2" y="38"/>
                    <a:pt x="1" y="39"/>
                    <a:pt x="0" y="40"/>
                  </a:cubicBezTo>
                  <a:cubicBezTo>
                    <a:pt x="1" y="39"/>
                    <a:pt x="2" y="38"/>
                    <a:pt x="3" y="37"/>
                  </a:cubicBezTo>
                  <a:moveTo>
                    <a:pt x="47" y="0"/>
                  </a:moveTo>
                  <a:cubicBezTo>
                    <a:pt x="47" y="0"/>
                    <a:pt x="36" y="17"/>
                    <a:pt x="22" y="28"/>
                  </a:cubicBezTo>
                  <a:cubicBezTo>
                    <a:pt x="21" y="38"/>
                    <a:pt x="16" y="53"/>
                    <a:pt x="16" y="53"/>
                  </a:cubicBezTo>
                  <a:cubicBezTo>
                    <a:pt x="16" y="53"/>
                    <a:pt x="25" y="32"/>
                    <a:pt x="29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5" y="35"/>
                    <a:pt x="26" y="65"/>
                    <a:pt x="26" y="65"/>
                  </a:cubicBezTo>
                  <a:cubicBezTo>
                    <a:pt x="34" y="53"/>
                    <a:pt x="34" y="41"/>
                    <a:pt x="36" y="41"/>
                  </a:cubicBezTo>
                  <a:cubicBezTo>
                    <a:pt x="37" y="41"/>
                    <a:pt x="37" y="41"/>
                    <a:pt x="38" y="42"/>
                  </a:cubicBezTo>
                  <a:cubicBezTo>
                    <a:pt x="43" y="47"/>
                    <a:pt x="34" y="81"/>
                    <a:pt x="34" y="83"/>
                  </a:cubicBezTo>
                  <a:cubicBezTo>
                    <a:pt x="39" y="71"/>
                    <a:pt x="42" y="58"/>
                    <a:pt x="43" y="46"/>
                  </a:cubicBezTo>
                  <a:cubicBezTo>
                    <a:pt x="44" y="22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5" name="Freeform 966">
              <a:extLst>
                <a:ext uri="{FF2B5EF4-FFF2-40B4-BE49-F238E27FC236}">
                  <a16:creationId xmlns:a16="http://schemas.microsoft.com/office/drawing/2014/main" id="{1211B120-A05E-48F4-B2D3-6B0BBB22A5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22575" y="5676901"/>
              <a:ext cx="517525" cy="287338"/>
            </a:xfrm>
            <a:custGeom>
              <a:avLst/>
              <a:gdLst>
                <a:gd name="T0" fmla="*/ 4 w 112"/>
                <a:gd name="T1" fmla="*/ 10 h 62"/>
                <a:gd name="T2" fmla="*/ 6 w 112"/>
                <a:gd name="T3" fmla="*/ 3 h 62"/>
                <a:gd name="T4" fmla="*/ 18 w 112"/>
                <a:gd name="T5" fmla="*/ 0 h 62"/>
                <a:gd name="T6" fmla="*/ 19 w 112"/>
                <a:gd name="T7" fmla="*/ 0 h 62"/>
                <a:gd name="T8" fmla="*/ 19 w 112"/>
                <a:gd name="T9" fmla="*/ 0 h 62"/>
                <a:gd name="T10" fmla="*/ 38 w 112"/>
                <a:gd name="T11" fmla="*/ 4 h 62"/>
                <a:gd name="T12" fmla="*/ 39 w 112"/>
                <a:gd name="T13" fmla="*/ 5 h 62"/>
                <a:gd name="T14" fmla="*/ 40 w 112"/>
                <a:gd name="T15" fmla="*/ 5 h 62"/>
                <a:gd name="T16" fmla="*/ 44 w 112"/>
                <a:gd name="T17" fmla="*/ 6 h 62"/>
                <a:gd name="T18" fmla="*/ 112 w 112"/>
                <a:gd name="T19" fmla="*/ 57 h 62"/>
                <a:gd name="T20" fmla="*/ 82 w 112"/>
                <a:gd name="T21" fmla="*/ 62 h 62"/>
                <a:gd name="T22" fmla="*/ 78 w 112"/>
                <a:gd name="T23" fmla="*/ 62 h 62"/>
                <a:gd name="T24" fmla="*/ 33 w 112"/>
                <a:gd name="T25" fmla="*/ 56 h 62"/>
                <a:gd name="T26" fmla="*/ 32 w 112"/>
                <a:gd name="T27" fmla="*/ 56 h 62"/>
                <a:gd name="T28" fmla="*/ 32 w 112"/>
                <a:gd name="T29" fmla="*/ 56 h 62"/>
                <a:gd name="T30" fmla="*/ 27 w 112"/>
                <a:gd name="T31" fmla="*/ 55 h 62"/>
                <a:gd name="T32" fmla="*/ 16 w 112"/>
                <a:gd name="T33" fmla="*/ 49 h 62"/>
                <a:gd name="T34" fmla="*/ 7 w 112"/>
                <a:gd name="T35" fmla="*/ 34 h 62"/>
                <a:gd name="T36" fmla="*/ 2 w 112"/>
                <a:gd name="T37" fmla="*/ 19 h 62"/>
                <a:gd name="T38" fmla="*/ 4 w 112"/>
                <a:gd name="T39" fmla="*/ 1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2" h="62">
                  <a:moveTo>
                    <a:pt x="4" y="10"/>
                  </a:moveTo>
                  <a:cubicBezTo>
                    <a:pt x="7" y="10"/>
                    <a:pt x="5" y="5"/>
                    <a:pt x="6" y="3"/>
                  </a:cubicBezTo>
                  <a:cubicBezTo>
                    <a:pt x="7" y="1"/>
                    <a:pt x="11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4" y="1"/>
                    <a:pt x="30" y="2"/>
                    <a:pt x="38" y="4"/>
                  </a:cubicBezTo>
                  <a:cubicBezTo>
                    <a:pt x="38" y="4"/>
                    <a:pt x="39" y="5"/>
                    <a:pt x="39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1" y="5"/>
                    <a:pt x="42" y="6"/>
                    <a:pt x="44" y="6"/>
                  </a:cubicBezTo>
                  <a:cubicBezTo>
                    <a:pt x="65" y="14"/>
                    <a:pt x="103" y="29"/>
                    <a:pt x="112" y="57"/>
                  </a:cubicBezTo>
                  <a:cubicBezTo>
                    <a:pt x="82" y="62"/>
                    <a:pt x="82" y="62"/>
                    <a:pt x="82" y="62"/>
                  </a:cubicBezTo>
                  <a:cubicBezTo>
                    <a:pt x="82" y="62"/>
                    <a:pt x="80" y="62"/>
                    <a:pt x="78" y="62"/>
                  </a:cubicBezTo>
                  <a:cubicBezTo>
                    <a:pt x="70" y="61"/>
                    <a:pt x="49" y="60"/>
                    <a:pt x="33" y="5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0" y="56"/>
                    <a:pt x="28" y="55"/>
                    <a:pt x="27" y="55"/>
                  </a:cubicBezTo>
                  <a:cubicBezTo>
                    <a:pt x="22" y="53"/>
                    <a:pt x="18" y="51"/>
                    <a:pt x="16" y="49"/>
                  </a:cubicBezTo>
                  <a:cubicBezTo>
                    <a:pt x="12" y="44"/>
                    <a:pt x="9" y="39"/>
                    <a:pt x="7" y="34"/>
                  </a:cubicBezTo>
                  <a:cubicBezTo>
                    <a:pt x="4" y="28"/>
                    <a:pt x="3" y="23"/>
                    <a:pt x="2" y="19"/>
                  </a:cubicBezTo>
                  <a:cubicBezTo>
                    <a:pt x="0" y="13"/>
                    <a:pt x="1" y="9"/>
                    <a:pt x="4" y="1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6" name="Freeform 967">
              <a:extLst>
                <a:ext uri="{FF2B5EF4-FFF2-40B4-BE49-F238E27FC236}">
                  <a16:creationId xmlns:a16="http://schemas.microsoft.com/office/drawing/2014/main" id="{13D129CD-4503-44BD-991A-0A561055E40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22575" y="5703888"/>
              <a:ext cx="338138" cy="236538"/>
            </a:xfrm>
            <a:custGeom>
              <a:avLst/>
              <a:gdLst>
                <a:gd name="T0" fmla="*/ 5 w 73"/>
                <a:gd name="T1" fmla="*/ 0 h 51"/>
                <a:gd name="T2" fmla="*/ 37 w 73"/>
                <a:gd name="T3" fmla="*/ 22 h 51"/>
                <a:gd name="T4" fmla="*/ 36 w 73"/>
                <a:gd name="T5" fmla="*/ 24 h 51"/>
                <a:gd name="T6" fmla="*/ 35 w 73"/>
                <a:gd name="T7" fmla="*/ 24 h 51"/>
                <a:gd name="T8" fmla="*/ 2 w 73"/>
                <a:gd name="T9" fmla="*/ 17 h 51"/>
                <a:gd name="T10" fmla="*/ 0 w 73"/>
                <a:gd name="T11" fmla="*/ 17 h 51"/>
                <a:gd name="T12" fmla="*/ 29 w 73"/>
                <a:gd name="T13" fmla="*/ 33 h 51"/>
                <a:gd name="T14" fmla="*/ 26 w 73"/>
                <a:gd name="T15" fmla="*/ 32 h 51"/>
                <a:gd name="T16" fmla="*/ 7 w 73"/>
                <a:gd name="T17" fmla="*/ 31 h 51"/>
                <a:gd name="T18" fmla="*/ 0 w 73"/>
                <a:gd name="T19" fmla="*/ 31 h 51"/>
                <a:gd name="T20" fmla="*/ 7 w 73"/>
                <a:gd name="T21" fmla="*/ 34 h 51"/>
                <a:gd name="T22" fmla="*/ 32 w 73"/>
                <a:gd name="T23" fmla="*/ 48 h 51"/>
                <a:gd name="T24" fmla="*/ 33 w 73"/>
                <a:gd name="T25" fmla="*/ 49 h 51"/>
                <a:gd name="T26" fmla="*/ 46 w 73"/>
                <a:gd name="T27" fmla="*/ 49 h 51"/>
                <a:gd name="T28" fmla="*/ 73 w 73"/>
                <a:gd name="T29" fmla="*/ 51 h 51"/>
                <a:gd name="T30" fmla="*/ 5 w 73"/>
                <a:gd name="T3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1">
                  <a:moveTo>
                    <a:pt x="5" y="0"/>
                  </a:moveTo>
                  <a:cubicBezTo>
                    <a:pt x="17" y="5"/>
                    <a:pt x="34" y="19"/>
                    <a:pt x="37" y="22"/>
                  </a:cubicBezTo>
                  <a:cubicBezTo>
                    <a:pt x="39" y="24"/>
                    <a:pt x="37" y="24"/>
                    <a:pt x="36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22" y="17"/>
                    <a:pt x="8" y="17"/>
                    <a:pt x="2" y="17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7" y="18"/>
                    <a:pt x="38" y="33"/>
                    <a:pt x="29" y="33"/>
                  </a:cubicBezTo>
                  <a:cubicBezTo>
                    <a:pt x="28" y="33"/>
                    <a:pt x="27" y="33"/>
                    <a:pt x="26" y="32"/>
                  </a:cubicBezTo>
                  <a:cubicBezTo>
                    <a:pt x="21" y="31"/>
                    <a:pt x="14" y="31"/>
                    <a:pt x="7" y="31"/>
                  </a:cubicBezTo>
                  <a:cubicBezTo>
                    <a:pt x="5" y="31"/>
                    <a:pt x="2" y="31"/>
                    <a:pt x="0" y="31"/>
                  </a:cubicBezTo>
                  <a:cubicBezTo>
                    <a:pt x="3" y="32"/>
                    <a:pt x="5" y="33"/>
                    <a:pt x="7" y="34"/>
                  </a:cubicBezTo>
                  <a:cubicBezTo>
                    <a:pt x="23" y="38"/>
                    <a:pt x="38" y="45"/>
                    <a:pt x="32" y="48"/>
                  </a:cubicBezTo>
                  <a:cubicBezTo>
                    <a:pt x="32" y="48"/>
                    <a:pt x="33" y="49"/>
                    <a:pt x="33" y="49"/>
                  </a:cubicBezTo>
                  <a:cubicBezTo>
                    <a:pt x="38" y="49"/>
                    <a:pt x="42" y="49"/>
                    <a:pt x="46" y="49"/>
                  </a:cubicBezTo>
                  <a:cubicBezTo>
                    <a:pt x="62" y="49"/>
                    <a:pt x="73" y="51"/>
                    <a:pt x="73" y="51"/>
                  </a:cubicBezTo>
                  <a:cubicBezTo>
                    <a:pt x="64" y="23"/>
                    <a:pt x="26" y="8"/>
                    <a:pt x="5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7" name="Freeform 968">
              <a:extLst>
                <a:ext uri="{FF2B5EF4-FFF2-40B4-BE49-F238E27FC236}">
                  <a16:creationId xmlns:a16="http://schemas.microsoft.com/office/drawing/2014/main" id="{59EE298C-9B34-445F-AC31-DFB89AC098D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98762" y="5918201"/>
              <a:ext cx="531813" cy="268288"/>
            </a:xfrm>
            <a:custGeom>
              <a:avLst/>
              <a:gdLst>
                <a:gd name="T0" fmla="*/ 1 w 115"/>
                <a:gd name="T1" fmla="*/ 41 h 58"/>
                <a:gd name="T2" fmla="*/ 18 w 115"/>
                <a:gd name="T3" fmla="*/ 17 h 58"/>
                <a:gd name="T4" fmla="*/ 19 w 115"/>
                <a:gd name="T5" fmla="*/ 15 h 58"/>
                <a:gd name="T6" fmla="*/ 20 w 115"/>
                <a:gd name="T7" fmla="*/ 15 h 58"/>
                <a:gd name="T8" fmla="*/ 21 w 115"/>
                <a:gd name="T9" fmla="*/ 14 h 58"/>
                <a:gd name="T10" fmla="*/ 21 w 115"/>
                <a:gd name="T11" fmla="*/ 14 h 58"/>
                <a:gd name="T12" fmla="*/ 33 w 115"/>
                <a:gd name="T13" fmla="*/ 9 h 58"/>
                <a:gd name="T14" fmla="*/ 54 w 115"/>
                <a:gd name="T15" fmla="*/ 5 h 58"/>
                <a:gd name="T16" fmla="*/ 54 w 115"/>
                <a:gd name="T17" fmla="*/ 5 h 58"/>
                <a:gd name="T18" fmla="*/ 55 w 115"/>
                <a:gd name="T19" fmla="*/ 4 h 58"/>
                <a:gd name="T20" fmla="*/ 110 w 115"/>
                <a:gd name="T21" fmla="*/ 5 h 58"/>
                <a:gd name="T22" fmla="*/ 115 w 115"/>
                <a:gd name="T23" fmla="*/ 20 h 58"/>
                <a:gd name="T24" fmla="*/ 81 w 115"/>
                <a:gd name="T25" fmla="*/ 54 h 58"/>
                <a:gd name="T26" fmla="*/ 49 w 115"/>
                <a:gd name="T27" fmla="*/ 58 h 58"/>
                <a:gd name="T28" fmla="*/ 49 w 115"/>
                <a:gd name="T29" fmla="*/ 58 h 58"/>
                <a:gd name="T30" fmla="*/ 37 w 115"/>
                <a:gd name="T31" fmla="*/ 57 h 58"/>
                <a:gd name="T32" fmla="*/ 24 w 115"/>
                <a:gd name="T33" fmla="*/ 55 h 58"/>
                <a:gd name="T34" fmla="*/ 9 w 115"/>
                <a:gd name="T35" fmla="*/ 51 h 58"/>
                <a:gd name="T36" fmla="*/ 9 w 115"/>
                <a:gd name="T37" fmla="*/ 44 h 58"/>
                <a:gd name="T38" fmla="*/ 1 w 115"/>
                <a:gd name="T39" fmla="*/ 4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5" h="58">
                  <a:moveTo>
                    <a:pt x="1" y="41"/>
                  </a:moveTo>
                  <a:cubicBezTo>
                    <a:pt x="0" y="39"/>
                    <a:pt x="6" y="26"/>
                    <a:pt x="18" y="17"/>
                  </a:cubicBezTo>
                  <a:cubicBezTo>
                    <a:pt x="18" y="16"/>
                    <a:pt x="18" y="16"/>
                    <a:pt x="19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5" y="11"/>
                    <a:pt x="29" y="10"/>
                    <a:pt x="33" y="9"/>
                  </a:cubicBezTo>
                  <a:cubicBezTo>
                    <a:pt x="40" y="7"/>
                    <a:pt x="47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4"/>
                    <a:pt x="55" y="4"/>
                    <a:pt x="55" y="4"/>
                  </a:cubicBezTo>
                  <a:cubicBezTo>
                    <a:pt x="87" y="0"/>
                    <a:pt x="110" y="5"/>
                    <a:pt x="110" y="5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0"/>
                    <a:pt x="99" y="46"/>
                    <a:pt x="81" y="54"/>
                  </a:cubicBezTo>
                  <a:cubicBezTo>
                    <a:pt x="71" y="58"/>
                    <a:pt x="60" y="58"/>
                    <a:pt x="49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5" y="58"/>
                    <a:pt x="41" y="57"/>
                    <a:pt x="37" y="57"/>
                  </a:cubicBezTo>
                  <a:cubicBezTo>
                    <a:pt x="32" y="56"/>
                    <a:pt x="27" y="56"/>
                    <a:pt x="24" y="55"/>
                  </a:cubicBezTo>
                  <a:cubicBezTo>
                    <a:pt x="11" y="55"/>
                    <a:pt x="10" y="54"/>
                    <a:pt x="9" y="51"/>
                  </a:cubicBezTo>
                  <a:cubicBezTo>
                    <a:pt x="9" y="47"/>
                    <a:pt x="9" y="46"/>
                    <a:pt x="9" y="44"/>
                  </a:cubicBezTo>
                  <a:cubicBezTo>
                    <a:pt x="9" y="43"/>
                    <a:pt x="2" y="44"/>
                    <a:pt x="1" y="4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8" name="Freeform 969">
              <a:extLst>
                <a:ext uri="{FF2B5EF4-FFF2-40B4-BE49-F238E27FC236}">
                  <a16:creationId xmlns:a16="http://schemas.microsoft.com/office/drawing/2014/main" id="{1BE7479F-C1AA-4A67-A3C3-B960E9A016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98762" y="5930901"/>
              <a:ext cx="314325" cy="255588"/>
            </a:xfrm>
            <a:custGeom>
              <a:avLst/>
              <a:gdLst>
                <a:gd name="T0" fmla="*/ 36 w 68"/>
                <a:gd name="T1" fmla="*/ 0 h 55"/>
                <a:gd name="T2" fmla="*/ 8 w 68"/>
                <a:gd name="T3" fmla="*/ 1 h 55"/>
                <a:gd name="T4" fmla="*/ 18 w 68"/>
                <a:gd name="T5" fmla="*/ 1 h 55"/>
                <a:gd name="T6" fmla="*/ 35 w 68"/>
                <a:gd name="T7" fmla="*/ 2 h 55"/>
                <a:gd name="T8" fmla="*/ 34 w 68"/>
                <a:gd name="T9" fmla="*/ 4 h 55"/>
                <a:gd name="T10" fmla="*/ 31 w 68"/>
                <a:gd name="T11" fmla="*/ 4 h 55"/>
                <a:gd name="T12" fmla="*/ 6 w 68"/>
                <a:gd name="T13" fmla="*/ 13 h 55"/>
                <a:gd name="T14" fmla="*/ 18 w 68"/>
                <a:gd name="T15" fmla="*/ 10 h 55"/>
                <a:gd name="T16" fmla="*/ 27 w 68"/>
                <a:gd name="T17" fmla="*/ 15 h 55"/>
                <a:gd name="T18" fmla="*/ 0 w 68"/>
                <a:gd name="T19" fmla="*/ 28 h 55"/>
                <a:gd name="T20" fmla="*/ 30 w 68"/>
                <a:gd name="T21" fmla="*/ 23 h 55"/>
                <a:gd name="T22" fmla="*/ 38 w 68"/>
                <a:gd name="T23" fmla="*/ 25 h 55"/>
                <a:gd name="T24" fmla="*/ 11 w 68"/>
                <a:gd name="T25" fmla="*/ 39 h 55"/>
                <a:gd name="T26" fmla="*/ 14 w 68"/>
                <a:gd name="T27" fmla="*/ 39 h 55"/>
                <a:gd name="T28" fmla="*/ 40 w 68"/>
                <a:gd name="T29" fmla="*/ 33 h 55"/>
                <a:gd name="T30" fmla="*/ 40 w 68"/>
                <a:gd name="T31" fmla="*/ 33 h 55"/>
                <a:gd name="T32" fmla="*/ 42 w 68"/>
                <a:gd name="T33" fmla="*/ 36 h 55"/>
                <a:gd name="T34" fmla="*/ 2 w 68"/>
                <a:gd name="T35" fmla="*/ 55 h 55"/>
                <a:gd name="T36" fmla="*/ 9 w 68"/>
                <a:gd name="T37" fmla="*/ 55 h 55"/>
                <a:gd name="T38" fmla="*/ 34 w 68"/>
                <a:gd name="T39" fmla="*/ 51 h 55"/>
                <a:gd name="T40" fmla="*/ 68 w 68"/>
                <a:gd name="T41" fmla="*/ 17 h 55"/>
                <a:gd name="T42" fmla="*/ 63 w 68"/>
                <a:gd name="T43" fmla="*/ 2 h 55"/>
                <a:gd name="T44" fmla="*/ 36 w 68"/>
                <a:gd name="T4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55">
                  <a:moveTo>
                    <a:pt x="36" y="0"/>
                  </a:moveTo>
                  <a:cubicBezTo>
                    <a:pt x="28" y="0"/>
                    <a:pt x="18" y="0"/>
                    <a:pt x="8" y="1"/>
                  </a:cubicBezTo>
                  <a:cubicBezTo>
                    <a:pt x="11" y="1"/>
                    <a:pt x="14" y="1"/>
                    <a:pt x="18" y="1"/>
                  </a:cubicBezTo>
                  <a:cubicBezTo>
                    <a:pt x="26" y="1"/>
                    <a:pt x="34" y="2"/>
                    <a:pt x="35" y="2"/>
                  </a:cubicBezTo>
                  <a:cubicBezTo>
                    <a:pt x="37" y="3"/>
                    <a:pt x="34" y="4"/>
                    <a:pt x="34" y="4"/>
                  </a:cubicBezTo>
                  <a:cubicBezTo>
                    <a:pt x="33" y="4"/>
                    <a:pt x="32" y="4"/>
                    <a:pt x="31" y="4"/>
                  </a:cubicBezTo>
                  <a:cubicBezTo>
                    <a:pt x="18" y="4"/>
                    <a:pt x="6" y="13"/>
                    <a:pt x="6" y="13"/>
                  </a:cubicBezTo>
                  <a:cubicBezTo>
                    <a:pt x="9" y="11"/>
                    <a:pt x="14" y="10"/>
                    <a:pt x="18" y="10"/>
                  </a:cubicBezTo>
                  <a:cubicBezTo>
                    <a:pt x="27" y="10"/>
                    <a:pt x="34" y="13"/>
                    <a:pt x="27" y="15"/>
                  </a:cubicBezTo>
                  <a:cubicBezTo>
                    <a:pt x="16" y="17"/>
                    <a:pt x="2" y="27"/>
                    <a:pt x="0" y="28"/>
                  </a:cubicBezTo>
                  <a:cubicBezTo>
                    <a:pt x="5" y="26"/>
                    <a:pt x="20" y="23"/>
                    <a:pt x="30" y="23"/>
                  </a:cubicBezTo>
                  <a:cubicBezTo>
                    <a:pt x="34" y="23"/>
                    <a:pt x="38" y="23"/>
                    <a:pt x="38" y="25"/>
                  </a:cubicBezTo>
                  <a:cubicBezTo>
                    <a:pt x="40" y="31"/>
                    <a:pt x="11" y="39"/>
                    <a:pt x="11" y="39"/>
                  </a:cubicBezTo>
                  <a:cubicBezTo>
                    <a:pt x="12" y="39"/>
                    <a:pt x="13" y="39"/>
                    <a:pt x="14" y="39"/>
                  </a:cubicBezTo>
                  <a:cubicBezTo>
                    <a:pt x="25" y="39"/>
                    <a:pt x="37" y="33"/>
                    <a:pt x="40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4" y="33"/>
                    <a:pt x="42" y="36"/>
                    <a:pt x="42" y="36"/>
                  </a:cubicBezTo>
                  <a:cubicBezTo>
                    <a:pt x="33" y="51"/>
                    <a:pt x="8" y="54"/>
                    <a:pt x="2" y="55"/>
                  </a:cubicBezTo>
                  <a:cubicBezTo>
                    <a:pt x="4" y="55"/>
                    <a:pt x="7" y="55"/>
                    <a:pt x="9" y="55"/>
                  </a:cubicBezTo>
                  <a:cubicBezTo>
                    <a:pt x="18" y="55"/>
                    <a:pt x="26" y="54"/>
                    <a:pt x="34" y="51"/>
                  </a:cubicBezTo>
                  <a:cubicBezTo>
                    <a:pt x="52" y="43"/>
                    <a:pt x="68" y="17"/>
                    <a:pt x="68" y="17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3" y="2"/>
                    <a:pt x="52" y="0"/>
                    <a:pt x="36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9" name="Freeform 970">
              <a:extLst>
                <a:ext uri="{FF2B5EF4-FFF2-40B4-BE49-F238E27FC236}">
                  <a16:creationId xmlns:a16="http://schemas.microsoft.com/office/drawing/2014/main" id="{2432EFF2-2A3A-4803-A30B-95F1D7131E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68612" y="6307138"/>
              <a:ext cx="176213" cy="222250"/>
            </a:xfrm>
            <a:custGeom>
              <a:avLst/>
              <a:gdLst>
                <a:gd name="T0" fmla="*/ 25 w 38"/>
                <a:gd name="T1" fmla="*/ 0 h 48"/>
                <a:gd name="T2" fmla="*/ 12 w 38"/>
                <a:gd name="T3" fmla="*/ 27 h 48"/>
                <a:gd name="T4" fmla="*/ 11 w 38"/>
                <a:gd name="T5" fmla="*/ 28 h 48"/>
                <a:gd name="T6" fmla="*/ 10 w 38"/>
                <a:gd name="T7" fmla="*/ 1 h 48"/>
                <a:gd name="T8" fmla="*/ 2 w 38"/>
                <a:gd name="T9" fmla="*/ 20 h 48"/>
                <a:gd name="T10" fmla="*/ 0 w 38"/>
                <a:gd name="T11" fmla="*/ 19 h 48"/>
                <a:gd name="T12" fmla="*/ 6 w 38"/>
                <a:gd name="T13" fmla="*/ 35 h 48"/>
                <a:gd name="T14" fmla="*/ 11 w 38"/>
                <a:gd name="T15" fmla="*/ 41 h 48"/>
                <a:gd name="T16" fmla="*/ 11 w 38"/>
                <a:gd name="T17" fmla="*/ 41 h 48"/>
                <a:gd name="T18" fmla="*/ 12 w 38"/>
                <a:gd name="T19" fmla="*/ 41 h 48"/>
                <a:gd name="T20" fmla="*/ 18 w 38"/>
                <a:gd name="T21" fmla="*/ 46 h 48"/>
                <a:gd name="T22" fmla="*/ 20 w 38"/>
                <a:gd name="T23" fmla="*/ 48 h 48"/>
                <a:gd name="T24" fmla="*/ 23 w 38"/>
                <a:gd name="T25" fmla="*/ 47 h 48"/>
                <a:gd name="T26" fmla="*/ 38 w 38"/>
                <a:gd name="T27" fmla="*/ 24 h 48"/>
                <a:gd name="T28" fmla="*/ 26 w 38"/>
                <a:gd name="T29" fmla="*/ 38 h 48"/>
                <a:gd name="T30" fmla="*/ 26 w 38"/>
                <a:gd name="T31" fmla="*/ 38 h 48"/>
                <a:gd name="T32" fmla="*/ 36 w 38"/>
                <a:gd name="T33" fmla="*/ 10 h 48"/>
                <a:gd name="T34" fmla="*/ 20 w 38"/>
                <a:gd name="T35" fmla="*/ 34 h 48"/>
                <a:gd name="T36" fmla="*/ 18 w 38"/>
                <a:gd name="T37" fmla="*/ 33 h 48"/>
                <a:gd name="T38" fmla="*/ 25 w 38"/>
                <a:gd name="T3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" h="48">
                  <a:moveTo>
                    <a:pt x="25" y="0"/>
                  </a:moveTo>
                  <a:cubicBezTo>
                    <a:pt x="25" y="0"/>
                    <a:pt x="19" y="24"/>
                    <a:pt x="12" y="27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5" y="28"/>
                    <a:pt x="9" y="4"/>
                    <a:pt x="10" y="1"/>
                  </a:cubicBezTo>
                  <a:cubicBezTo>
                    <a:pt x="9" y="3"/>
                    <a:pt x="6" y="20"/>
                    <a:pt x="2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2" y="27"/>
                    <a:pt x="5" y="32"/>
                    <a:pt x="6" y="35"/>
                  </a:cubicBezTo>
                  <a:cubicBezTo>
                    <a:pt x="9" y="40"/>
                    <a:pt x="9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4" y="41"/>
                    <a:pt x="16" y="41"/>
                    <a:pt x="18" y="46"/>
                  </a:cubicBezTo>
                  <a:cubicBezTo>
                    <a:pt x="18" y="48"/>
                    <a:pt x="19" y="48"/>
                    <a:pt x="20" y="48"/>
                  </a:cubicBezTo>
                  <a:cubicBezTo>
                    <a:pt x="22" y="48"/>
                    <a:pt x="23" y="47"/>
                    <a:pt x="23" y="47"/>
                  </a:cubicBezTo>
                  <a:cubicBezTo>
                    <a:pt x="28" y="43"/>
                    <a:pt x="33" y="34"/>
                    <a:pt x="38" y="24"/>
                  </a:cubicBezTo>
                  <a:cubicBezTo>
                    <a:pt x="37" y="25"/>
                    <a:pt x="30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36" y="21"/>
                    <a:pt x="36" y="10"/>
                  </a:cubicBezTo>
                  <a:cubicBezTo>
                    <a:pt x="36" y="10"/>
                    <a:pt x="26" y="34"/>
                    <a:pt x="20" y="34"/>
                  </a:cubicBezTo>
                  <a:cubicBezTo>
                    <a:pt x="19" y="34"/>
                    <a:pt x="18" y="34"/>
                    <a:pt x="18" y="33"/>
                  </a:cubicBezTo>
                  <a:cubicBezTo>
                    <a:pt x="22" y="21"/>
                    <a:pt x="26" y="16"/>
                    <a:pt x="25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0" name="Freeform 971">
              <a:extLst>
                <a:ext uri="{FF2B5EF4-FFF2-40B4-BE49-F238E27FC236}">
                  <a16:creationId xmlns:a16="http://schemas.microsoft.com/office/drawing/2014/main" id="{BFDA84AF-29F9-4066-BE1A-F6BF763B91C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78175" y="6051551"/>
              <a:ext cx="14288" cy="0"/>
            </a:xfrm>
            <a:custGeom>
              <a:avLst/>
              <a:gdLst>
                <a:gd name="T0" fmla="*/ 3 w 3"/>
                <a:gd name="T1" fmla="*/ 0 w 3"/>
                <a:gd name="T2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0"/>
                    <a:pt x="3" y="0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1" name="Freeform 972">
              <a:extLst>
                <a:ext uri="{FF2B5EF4-FFF2-40B4-BE49-F238E27FC236}">
                  <a16:creationId xmlns:a16="http://schemas.microsoft.com/office/drawing/2014/main" id="{3DD11170-9E09-42F2-8B65-6B1D4028A4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228975" y="5983288"/>
              <a:ext cx="14288" cy="4763"/>
            </a:xfrm>
            <a:custGeom>
              <a:avLst/>
              <a:gdLst>
                <a:gd name="T0" fmla="*/ 1 w 3"/>
                <a:gd name="T1" fmla="*/ 1 h 1"/>
                <a:gd name="T2" fmla="*/ 0 w 3"/>
                <a:gd name="T3" fmla="*/ 1 h 1"/>
                <a:gd name="T4" fmla="*/ 2 w 3"/>
                <a:gd name="T5" fmla="*/ 0 h 1"/>
                <a:gd name="T6" fmla="*/ 2 w 3"/>
                <a:gd name="T7" fmla="*/ 0 h 1"/>
                <a:gd name="T8" fmla="*/ 3 w 3"/>
                <a:gd name="T9" fmla="*/ 0 h 1"/>
                <a:gd name="T10" fmla="*/ 1 w 3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1" y="1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2" name="Freeform 973">
              <a:extLst>
                <a:ext uri="{FF2B5EF4-FFF2-40B4-BE49-F238E27FC236}">
                  <a16:creationId xmlns:a16="http://schemas.microsoft.com/office/drawing/2014/main" id="{84CD47FB-2779-4D8D-BB67-4E6B7F2669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60712" y="5995988"/>
              <a:ext cx="165100" cy="185738"/>
            </a:xfrm>
            <a:custGeom>
              <a:avLst/>
              <a:gdLst>
                <a:gd name="T0" fmla="*/ 17 w 36"/>
                <a:gd name="T1" fmla="*/ 0 h 40"/>
                <a:gd name="T2" fmla="*/ 15 w 36"/>
                <a:gd name="T3" fmla="*/ 1 h 40"/>
                <a:gd name="T4" fmla="*/ 13 w 36"/>
                <a:gd name="T5" fmla="*/ 3 h 40"/>
                <a:gd name="T6" fmla="*/ 0 w 36"/>
                <a:gd name="T7" fmla="*/ 24 h 40"/>
                <a:gd name="T8" fmla="*/ 0 w 36"/>
                <a:gd name="T9" fmla="*/ 24 h 40"/>
                <a:gd name="T10" fmla="*/ 8 w 36"/>
                <a:gd name="T11" fmla="*/ 27 h 40"/>
                <a:gd name="T12" fmla="*/ 8 w 36"/>
                <a:gd name="T13" fmla="*/ 27 h 40"/>
                <a:gd name="T14" fmla="*/ 8 w 36"/>
                <a:gd name="T15" fmla="*/ 27 h 40"/>
                <a:gd name="T16" fmla="*/ 8 w 36"/>
                <a:gd name="T17" fmla="*/ 29 h 40"/>
                <a:gd name="T18" fmla="*/ 8 w 36"/>
                <a:gd name="T19" fmla="*/ 30 h 40"/>
                <a:gd name="T20" fmla="*/ 8 w 36"/>
                <a:gd name="T21" fmla="*/ 31 h 40"/>
                <a:gd name="T22" fmla="*/ 8 w 36"/>
                <a:gd name="T23" fmla="*/ 34 h 40"/>
                <a:gd name="T24" fmla="*/ 23 w 36"/>
                <a:gd name="T25" fmla="*/ 38 h 40"/>
                <a:gd name="T26" fmla="*/ 36 w 36"/>
                <a:gd name="T27" fmla="*/ 40 h 40"/>
                <a:gd name="T28" fmla="*/ 16 w 36"/>
                <a:gd name="T29" fmla="*/ 31 h 40"/>
                <a:gd name="T30" fmla="*/ 32 w 36"/>
                <a:gd name="T31" fmla="*/ 26 h 40"/>
                <a:gd name="T32" fmla="*/ 35 w 36"/>
                <a:gd name="T33" fmla="*/ 26 h 40"/>
                <a:gd name="T34" fmla="*/ 15 w 36"/>
                <a:gd name="T35" fmla="*/ 21 h 40"/>
                <a:gd name="T36" fmla="*/ 28 w 36"/>
                <a:gd name="T37" fmla="*/ 12 h 40"/>
                <a:gd name="T38" fmla="*/ 13 w 36"/>
                <a:gd name="T39" fmla="*/ 13 h 40"/>
                <a:gd name="T40" fmla="*/ 13 w 36"/>
                <a:gd name="T41" fmla="*/ 14 h 40"/>
                <a:gd name="T42" fmla="*/ 17 w 36"/>
                <a:gd name="T4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40">
                  <a:moveTo>
                    <a:pt x="17" y="0"/>
                  </a:moveTo>
                  <a:cubicBezTo>
                    <a:pt x="16" y="0"/>
                    <a:pt x="15" y="1"/>
                    <a:pt x="15" y="1"/>
                  </a:cubicBezTo>
                  <a:cubicBezTo>
                    <a:pt x="14" y="2"/>
                    <a:pt x="13" y="2"/>
                    <a:pt x="13" y="3"/>
                  </a:cubicBezTo>
                  <a:cubicBezTo>
                    <a:pt x="4" y="11"/>
                    <a:pt x="0" y="21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7"/>
                    <a:pt x="8" y="26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8"/>
                    <a:pt x="8" y="28"/>
                    <a:pt x="8" y="29"/>
                  </a:cubicBezTo>
                  <a:cubicBezTo>
                    <a:pt x="8" y="29"/>
                    <a:pt x="8" y="30"/>
                    <a:pt x="8" y="30"/>
                  </a:cubicBezTo>
                  <a:cubicBezTo>
                    <a:pt x="8" y="30"/>
                    <a:pt x="8" y="31"/>
                    <a:pt x="8" y="31"/>
                  </a:cubicBezTo>
                  <a:cubicBezTo>
                    <a:pt x="8" y="32"/>
                    <a:pt x="8" y="33"/>
                    <a:pt x="8" y="34"/>
                  </a:cubicBezTo>
                  <a:cubicBezTo>
                    <a:pt x="9" y="37"/>
                    <a:pt x="10" y="38"/>
                    <a:pt x="23" y="38"/>
                  </a:cubicBezTo>
                  <a:cubicBezTo>
                    <a:pt x="26" y="39"/>
                    <a:pt x="31" y="39"/>
                    <a:pt x="36" y="40"/>
                  </a:cubicBezTo>
                  <a:cubicBezTo>
                    <a:pt x="36" y="40"/>
                    <a:pt x="17" y="36"/>
                    <a:pt x="16" y="31"/>
                  </a:cubicBezTo>
                  <a:cubicBezTo>
                    <a:pt x="14" y="26"/>
                    <a:pt x="26" y="26"/>
                    <a:pt x="32" y="26"/>
                  </a:cubicBezTo>
                  <a:cubicBezTo>
                    <a:pt x="34" y="26"/>
                    <a:pt x="35" y="26"/>
                    <a:pt x="35" y="26"/>
                  </a:cubicBezTo>
                  <a:cubicBezTo>
                    <a:pt x="35" y="26"/>
                    <a:pt x="16" y="24"/>
                    <a:pt x="15" y="21"/>
                  </a:cubicBezTo>
                  <a:cubicBezTo>
                    <a:pt x="14" y="18"/>
                    <a:pt x="21" y="13"/>
                    <a:pt x="28" y="12"/>
                  </a:cubicBezTo>
                  <a:cubicBezTo>
                    <a:pt x="24" y="12"/>
                    <a:pt x="17" y="13"/>
                    <a:pt x="13" y="13"/>
                  </a:cubicBezTo>
                  <a:cubicBezTo>
                    <a:pt x="13" y="13"/>
                    <a:pt x="13" y="14"/>
                    <a:pt x="13" y="14"/>
                  </a:cubicBezTo>
                  <a:cubicBezTo>
                    <a:pt x="8" y="14"/>
                    <a:pt x="11" y="5"/>
                    <a:pt x="1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3" name="Freeform 974">
              <a:extLst>
                <a:ext uri="{FF2B5EF4-FFF2-40B4-BE49-F238E27FC236}">
                  <a16:creationId xmlns:a16="http://schemas.microsoft.com/office/drawing/2014/main" id="{E59C7859-1DE6-4C11-BEF6-0BA0362F1D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224212" y="58991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4" name="Freeform 975">
              <a:extLst>
                <a:ext uri="{FF2B5EF4-FFF2-40B4-BE49-F238E27FC236}">
                  <a16:creationId xmlns:a16="http://schemas.microsoft.com/office/drawing/2014/main" id="{6C0D3DF7-6B19-4B38-84F5-42C4EA77EE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46425" y="5676901"/>
              <a:ext cx="188913" cy="254000"/>
            </a:xfrm>
            <a:custGeom>
              <a:avLst/>
              <a:gdLst>
                <a:gd name="T0" fmla="*/ 15 w 41"/>
                <a:gd name="T1" fmla="*/ 0 h 55"/>
                <a:gd name="T2" fmla="*/ 5 w 41"/>
                <a:gd name="T3" fmla="*/ 3 h 55"/>
                <a:gd name="T4" fmla="*/ 5 w 41"/>
                <a:gd name="T5" fmla="*/ 5 h 55"/>
                <a:gd name="T6" fmla="*/ 5 w 41"/>
                <a:gd name="T7" fmla="*/ 7 h 55"/>
                <a:gd name="T8" fmla="*/ 3 w 41"/>
                <a:gd name="T9" fmla="*/ 10 h 55"/>
                <a:gd name="T10" fmla="*/ 3 w 41"/>
                <a:gd name="T11" fmla="*/ 10 h 55"/>
                <a:gd name="T12" fmla="*/ 3 w 41"/>
                <a:gd name="T13" fmla="*/ 10 h 55"/>
                <a:gd name="T14" fmla="*/ 0 w 41"/>
                <a:gd name="T15" fmla="*/ 13 h 55"/>
                <a:gd name="T16" fmla="*/ 1 w 41"/>
                <a:gd name="T17" fmla="*/ 19 h 55"/>
                <a:gd name="T18" fmla="*/ 6 w 41"/>
                <a:gd name="T19" fmla="*/ 34 h 55"/>
                <a:gd name="T20" fmla="*/ 15 w 41"/>
                <a:gd name="T21" fmla="*/ 49 h 55"/>
                <a:gd name="T22" fmla="*/ 26 w 41"/>
                <a:gd name="T23" fmla="*/ 55 h 55"/>
                <a:gd name="T24" fmla="*/ 14 w 41"/>
                <a:gd name="T25" fmla="*/ 36 h 55"/>
                <a:gd name="T26" fmla="*/ 28 w 41"/>
                <a:gd name="T27" fmla="*/ 32 h 55"/>
                <a:gd name="T28" fmla="*/ 35 w 41"/>
                <a:gd name="T29" fmla="*/ 32 h 55"/>
                <a:gd name="T30" fmla="*/ 16 w 41"/>
                <a:gd name="T31" fmla="*/ 26 h 55"/>
                <a:gd name="T32" fmla="*/ 14 w 41"/>
                <a:gd name="T33" fmla="*/ 19 h 55"/>
                <a:gd name="T34" fmla="*/ 16 w 41"/>
                <a:gd name="T35" fmla="*/ 19 h 55"/>
                <a:gd name="T36" fmla="*/ 31 w 41"/>
                <a:gd name="T37" fmla="*/ 22 h 55"/>
                <a:gd name="T38" fmla="*/ 15 w 41"/>
                <a:gd name="T39" fmla="*/ 13 h 55"/>
                <a:gd name="T40" fmla="*/ 18 w 41"/>
                <a:gd name="T41" fmla="*/ 7 h 55"/>
                <a:gd name="T42" fmla="*/ 20 w 41"/>
                <a:gd name="T43" fmla="*/ 7 h 55"/>
                <a:gd name="T44" fmla="*/ 41 w 41"/>
                <a:gd name="T45" fmla="*/ 15 h 55"/>
                <a:gd name="T46" fmla="*/ 18 w 41"/>
                <a:gd name="T47" fmla="*/ 0 h 55"/>
                <a:gd name="T48" fmla="*/ 18 w 41"/>
                <a:gd name="T49" fmla="*/ 0 h 55"/>
                <a:gd name="T50" fmla="*/ 18 w 41"/>
                <a:gd name="T51" fmla="*/ 0 h 55"/>
                <a:gd name="T52" fmla="*/ 17 w 41"/>
                <a:gd name="T53" fmla="*/ 0 h 55"/>
                <a:gd name="T54" fmla="*/ 15 w 41"/>
                <a:gd name="T5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" h="55">
                  <a:moveTo>
                    <a:pt x="15" y="0"/>
                  </a:moveTo>
                  <a:cubicBezTo>
                    <a:pt x="9" y="0"/>
                    <a:pt x="6" y="1"/>
                    <a:pt x="5" y="3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5" y="7"/>
                    <a:pt x="5" y="7"/>
                  </a:cubicBezTo>
                  <a:cubicBezTo>
                    <a:pt x="5" y="9"/>
                    <a:pt x="5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1" y="10"/>
                    <a:pt x="0" y="11"/>
                    <a:pt x="0" y="13"/>
                  </a:cubicBezTo>
                  <a:cubicBezTo>
                    <a:pt x="0" y="15"/>
                    <a:pt x="0" y="17"/>
                    <a:pt x="1" y="19"/>
                  </a:cubicBezTo>
                  <a:cubicBezTo>
                    <a:pt x="2" y="23"/>
                    <a:pt x="3" y="28"/>
                    <a:pt x="6" y="34"/>
                  </a:cubicBezTo>
                  <a:cubicBezTo>
                    <a:pt x="8" y="39"/>
                    <a:pt x="11" y="44"/>
                    <a:pt x="15" y="49"/>
                  </a:cubicBezTo>
                  <a:cubicBezTo>
                    <a:pt x="17" y="51"/>
                    <a:pt x="21" y="53"/>
                    <a:pt x="26" y="55"/>
                  </a:cubicBezTo>
                  <a:cubicBezTo>
                    <a:pt x="26" y="55"/>
                    <a:pt x="11" y="43"/>
                    <a:pt x="14" y="36"/>
                  </a:cubicBezTo>
                  <a:cubicBezTo>
                    <a:pt x="16" y="32"/>
                    <a:pt x="22" y="32"/>
                    <a:pt x="28" y="32"/>
                  </a:cubicBezTo>
                  <a:cubicBezTo>
                    <a:pt x="32" y="32"/>
                    <a:pt x="35" y="32"/>
                    <a:pt x="35" y="32"/>
                  </a:cubicBezTo>
                  <a:cubicBezTo>
                    <a:pt x="35" y="32"/>
                    <a:pt x="22" y="27"/>
                    <a:pt x="16" y="26"/>
                  </a:cubicBezTo>
                  <a:cubicBezTo>
                    <a:pt x="9" y="26"/>
                    <a:pt x="9" y="20"/>
                    <a:pt x="14" y="19"/>
                  </a:cubicBezTo>
                  <a:cubicBezTo>
                    <a:pt x="15" y="19"/>
                    <a:pt x="16" y="19"/>
                    <a:pt x="16" y="19"/>
                  </a:cubicBezTo>
                  <a:cubicBezTo>
                    <a:pt x="22" y="19"/>
                    <a:pt x="30" y="22"/>
                    <a:pt x="31" y="22"/>
                  </a:cubicBezTo>
                  <a:cubicBezTo>
                    <a:pt x="30" y="21"/>
                    <a:pt x="22" y="15"/>
                    <a:pt x="15" y="13"/>
                  </a:cubicBezTo>
                  <a:cubicBezTo>
                    <a:pt x="8" y="11"/>
                    <a:pt x="11" y="7"/>
                    <a:pt x="18" y="7"/>
                  </a:cubicBezTo>
                  <a:cubicBezTo>
                    <a:pt x="18" y="7"/>
                    <a:pt x="19" y="7"/>
                    <a:pt x="20" y="7"/>
                  </a:cubicBezTo>
                  <a:cubicBezTo>
                    <a:pt x="28" y="8"/>
                    <a:pt x="41" y="15"/>
                    <a:pt x="41" y="15"/>
                  </a:cubicBezTo>
                  <a:cubicBezTo>
                    <a:pt x="41" y="15"/>
                    <a:pt x="32" y="2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5" name="Freeform 976">
              <a:extLst>
                <a:ext uri="{FF2B5EF4-FFF2-40B4-BE49-F238E27FC236}">
                  <a16:creationId xmlns:a16="http://schemas.microsoft.com/office/drawing/2014/main" id="{FC2401EA-484B-49F3-982B-A520FD73E5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52725" y="5875338"/>
              <a:ext cx="176213" cy="219075"/>
            </a:xfrm>
            <a:custGeom>
              <a:avLst/>
              <a:gdLst>
                <a:gd name="T0" fmla="*/ 0 w 38"/>
                <a:gd name="T1" fmla="*/ 13 h 47"/>
                <a:gd name="T2" fmla="*/ 22 w 38"/>
                <a:gd name="T3" fmla="*/ 24 h 47"/>
                <a:gd name="T4" fmla="*/ 10 w 38"/>
                <a:gd name="T5" fmla="*/ 38 h 47"/>
                <a:gd name="T6" fmla="*/ 23 w 38"/>
                <a:gd name="T7" fmla="*/ 32 h 47"/>
                <a:gd name="T8" fmla="*/ 26 w 38"/>
                <a:gd name="T9" fmla="*/ 47 h 47"/>
                <a:gd name="T10" fmla="*/ 29 w 38"/>
                <a:gd name="T11" fmla="*/ 36 h 47"/>
                <a:gd name="T12" fmla="*/ 31 w 38"/>
                <a:gd name="T13" fmla="*/ 27 h 47"/>
                <a:gd name="T14" fmla="*/ 31 w 38"/>
                <a:gd name="T15" fmla="*/ 17 h 47"/>
                <a:gd name="T16" fmla="*/ 15 w 38"/>
                <a:gd name="T17" fmla="*/ 0 h 47"/>
                <a:gd name="T18" fmla="*/ 22 w 38"/>
                <a:gd name="T19" fmla="*/ 17 h 47"/>
                <a:gd name="T20" fmla="*/ 0 w 38"/>
                <a:gd name="T21" fmla="*/ 1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7">
                  <a:moveTo>
                    <a:pt x="0" y="13"/>
                  </a:moveTo>
                  <a:cubicBezTo>
                    <a:pt x="0" y="13"/>
                    <a:pt x="19" y="18"/>
                    <a:pt x="22" y="24"/>
                  </a:cubicBezTo>
                  <a:cubicBezTo>
                    <a:pt x="24" y="29"/>
                    <a:pt x="10" y="38"/>
                    <a:pt x="10" y="38"/>
                  </a:cubicBezTo>
                  <a:cubicBezTo>
                    <a:pt x="10" y="38"/>
                    <a:pt x="19" y="38"/>
                    <a:pt x="23" y="32"/>
                  </a:cubicBezTo>
                  <a:cubicBezTo>
                    <a:pt x="23" y="32"/>
                    <a:pt x="27" y="34"/>
                    <a:pt x="26" y="47"/>
                  </a:cubicBezTo>
                  <a:cubicBezTo>
                    <a:pt x="26" y="47"/>
                    <a:pt x="28" y="42"/>
                    <a:pt x="29" y="36"/>
                  </a:cubicBezTo>
                  <a:cubicBezTo>
                    <a:pt x="30" y="34"/>
                    <a:pt x="31" y="27"/>
                    <a:pt x="31" y="27"/>
                  </a:cubicBezTo>
                  <a:cubicBezTo>
                    <a:pt x="31" y="27"/>
                    <a:pt x="38" y="21"/>
                    <a:pt x="31" y="17"/>
                  </a:cubicBezTo>
                  <a:cubicBezTo>
                    <a:pt x="31" y="17"/>
                    <a:pt x="22" y="4"/>
                    <a:pt x="15" y="0"/>
                  </a:cubicBezTo>
                  <a:cubicBezTo>
                    <a:pt x="15" y="0"/>
                    <a:pt x="23" y="11"/>
                    <a:pt x="22" y="17"/>
                  </a:cubicBezTo>
                  <a:cubicBezTo>
                    <a:pt x="22" y="17"/>
                    <a:pt x="12" y="13"/>
                    <a:pt x="0" y="13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6" name="Freeform 977">
              <a:extLst>
                <a:ext uri="{FF2B5EF4-FFF2-40B4-BE49-F238E27FC236}">
                  <a16:creationId xmlns:a16="http://schemas.microsoft.com/office/drawing/2014/main" id="{3B524293-9224-46EB-AFEE-60BC420FD3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05050" y="5667376"/>
              <a:ext cx="471488" cy="323850"/>
            </a:xfrm>
            <a:custGeom>
              <a:avLst/>
              <a:gdLst>
                <a:gd name="T0" fmla="*/ 0 w 102"/>
                <a:gd name="T1" fmla="*/ 70 h 70"/>
                <a:gd name="T2" fmla="*/ 98 w 102"/>
                <a:gd name="T3" fmla="*/ 5 h 70"/>
                <a:gd name="T4" fmla="*/ 98 w 102"/>
                <a:gd name="T5" fmla="*/ 0 h 70"/>
                <a:gd name="T6" fmla="*/ 0 w 102"/>
                <a:gd name="T7" fmla="*/ 64 h 70"/>
                <a:gd name="T8" fmla="*/ 0 w 102"/>
                <a:gd name="T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70">
                  <a:moveTo>
                    <a:pt x="0" y="70"/>
                  </a:moveTo>
                  <a:cubicBezTo>
                    <a:pt x="0" y="70"/>
                    <a:pt x="57" y="55"/>
                    <a:pt x="98" y="5"/>
                  </a:cubicBezTo>
                  <a:cubicBezTo>
                    <a:pt x="98" y="5"/>
                    <a:pt x="102" y="0"/>
                    <a:pt x="98" y="0"/>
                  </a:cubicBezTo>
                  <a:cubicBezTo>
                    <a:pt x="89" y="0"/>
                    <a:pt x="75" y="41"/>
                    <a:pt x="0" y="64"/>
                  </a:cubicBezTo>
                  <a:cubicBezTo>
                    <a:pt x="0" y="70"/>
                    <a:pt x="0" y="70"/>
                    <a:pt x="0" y="7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7" name="Freeform 978">
              <a:extLst>
                <a:ext uri="{FF2B5EF4-FFF2-40B4-BE49-F238E27FC236}">
                  <a16:creationId xmlns:a16="http://schemas.microsoft.com/office/drawing/2014/main" id="{5053518F-7F69-4AAD-B2B4-F384FAC7BB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09812" y="4745038"/>
              <a:ext cx="314325" cy="277813"/>
            </a:xfrm>
            <a:custGeom>
              <a:avLst/>
              <a:gdLst>
                <a:gd name="T0" fmla="*/ 68 w 68"/>
                <a:gd name="T1" fmla="*/ 51 h 60"/>
                <a:gd name="T2" fmla="*/ 17 w 68"/>
                <a:gd name="T3" fmla="*/ 1 h 60"/>
                <a:gd name="T4" fmla="*/ 12 w 68"/>
                <a:gd name="T5" fmla="*/ 5 h 60"/>
                <a:gd name="T6" fmla="*/ 2 w 68"/>
                <a:gd name="T7" fmla="*/ 9 h 60"/>
                <a:gd name="T8" fmla="*/ 15 w 68"/>
                <a:gd name="T9" fmla="*/ 34 h 60"/>
                <a:gd name="T10" fmla="*/ 59 w 68"/>
                <a:gd name="T1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0">
                  <a:moveTo>
                    <a:pt x="68" y="51"/>
                  </a:moveTo>
                  <a:cubicBezTo>
                    <a:pt x="68" y="51"/>
                    <a:pt x="57" y="7"/>
                    <a:pt x="17" y="1"/>
                  </a:cubicBezTo>
                  <a:cubicBezTo>
                    <a:pt x="17" y="1"/>
                    <a:pt x="11" y="0"/>
                    <a:pt x="12" y="5"/>
                  </a:cubicBezTo>
                  <a:cubicBezTo>
                    <a:pt x="12" y="9"/>
                    <a:pt x="5" y="5"/>
                    <a:pt x="2" y="9"/>
                  </a:cubicBezTo>
                  <a:cubicBezTo>
                    <a:pt x="0" y="12"/>
                    <a:pt x="6" y="22"/>
                    <a:pt x="15" y="34"/>
                  </a:cubicBezTo>
                  <a:cubicBezTo>
                    <a:pt x="23" y="47"/>
                    <a:pt x="38" y="60"/>
                    <a:pt x="59" y="6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8" name="Freeform 979">
              <a:extLst>
                <a:ext uri="{FF2B5EF4-FFF2-40B4-BE49-F238E27FC236}">
                  <a16:creationId xmlns:a16="http://schemas.microsoft.com/office/drawing/2014/main" id="{2D7D43F5-9B05-4C8E-8A09-F31841571E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36800" y="4822825"/>
              <a:ext cx="195263" cy="180975"/>
            </a:xfrm>
            <a:custGeom>
              <a:avLst/>
              <a:gdLst>
                <a:gd name="T0" fmla="*/ 15 w 42"/>
                <a:gd name="T1" fmla="*/ 0 h 39"/>
                <a:gd name="T2" fmla="*/ 26 w 42"/>
                <a:gd name="T3" fmla="*/ 20 h 39"/>
                <a:gd name="T4" fmla="*/ 8 w 42"/>
                <a:gd name="T5" fmla="*/ 9 h 39"/>
                <a:gd name="T6" fmla="*/ 35 w 42"/>
                <a:gd name="T7" fmla="*/ 39 h 39"/>
                <a:gd name="T8" fmla="*/ 41 w 42"/>
                <a:gd name="T9" fmla="*/ 38 h 39"/>
                <a:gd name="T10" fmla="*/ 39 w 42"/>
                <a:gd name="T11" fmla="*/ 24 h 39"/>
                <a:gd name="T12" fmla="*/ 15 w 42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39">
                  <a:moveTo>
                    <a:pt x="15" y="0"/>
                  </a:moveTo>
                  <a:cubicBezTo>
                    <a:pt x="15" y="0"/>
                    <a:pt x="25" y="15"/>
                    <a:pt x="26" y="20"/>
                  </a:cubicBezTo>
                  <a:cubicBezTo>
                    <a:pt x="26" y="20"/>
                    <a:pt x="17" y="12"/>
                    <a:pt x="8" y="9"/>
                  </a:cubicBezTo>
                  <a:cubicBezTo>
                    <a:pt x="0" y="7"/>
                    <a:pt x="35" y="39"/>
                    <a:pt x="35" y="39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8"/>
                    <a:pt x="42" y="27"/>
                    <a:pt x="39" y="24"/>
                  </a:cubicBezTo>
                  <a:cubicBezTo>
                    <a:pt x="37" y="21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9" name="Freeform 980">
              <a:extLst>
                <a:ext uri="{FF2B5EF4-FFF2-40B4-BE49-F238E27FC236}">
                  <a16:creationId xmlns:a16="http://schemas.microsoft.com/office/drawing/2014/main" id="{D67090EF-1E16-4ED9-9550-34237F20D8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36800" y="4800600"/>
              <a:ext cx="296863" cy="277813"/>
            </a:xfrm>
            <a:custGeom>
              <a:avLst/>
              <a:gdLst>
                <a:gd name="T0" fmla="*/ 53 w 64"/>
                <a:gd name="T1" fmla="*/ 60 h 60"/>
                <a:gd name="T2" fmla="*/ 29 w 64"/>
                <a:gd name="T3" fmla="*/ 51 h 60"/>
                <a:gd name="T4" fmla="*/ 28 w 64"/>
                <a:gd name="T5" fmla="*/ 50 h 60"/>
                <a:gd name="T6" fmla="*/ 28 w 64"/>
                <a:gd name="T7" fmla="*/ 50 h 60"/>
                <a:gd name="T8" fmla="*/ 2 w 64"/>
                <a:gd name="T9" fmla="*/ 18 h 60"/>
                <a:gd name="T10" fmla="*/ 3 w 64"/>
                <a:gd name="T11" fmla="*/ 13 h 60"/>
                <a:gd name="T12" fmla="*/ 2 w 64"/>
                <a:gd name="T13" fmla="*/ 2 h 60"/>
                <a:gd name="T14" fmla="*/ 8 w 64"/>
                <a:gd name="T15" fmla="*/ 3 h 60"/>
                <a:gd name="T16" fmla="*/ 62 w 64"/>
                <a:gd name="T17" fmla="*/ 47 h 60"/>
                <a:gd name="T18" fmla="*/ 53 w 64"/>
                <a:gd name="T1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0">
                  <a:moveTo>
                    <a:pt x="53" y="60"/>
                  </a:moveTo>
                  <a:cubicBezTo>
                    <a:pt x="45" y="60"/>
                    <a:pt x="36" y="56"/>
                    <a:pt x="29" y="51"/>
                  </a:cubicBezTo>
                  <a:cubicBezTo>
                    <a:pt x="29" y="51"/>
                    <a:pt x="29" y="50"/>
                    <a:pt x="28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14" y="39"/>
                    <a:pt x="3" y="22"/>
                    <a:pt x="2" y="18"/>
                  </a:cubicBezTo>
                  <a:cubicBezTo>
                    <a:pt x="0" y="12"/>
                    <a:pt x="3" y="16"/>
                    <a:pt x="3" y="13"/>
                  </a:cubicBezTo>
                  <a:cubicBezTo>
                    <a:pt x="3" y="11"/>
                    <a:pt x="0" y="5"/>
                    <a:pt x="2" y="2"/>
                  </a:cubicBezTo>
                  <a:cubicBezTo>
                    <a:pt x="4" y="0"/>
                    <a:pt x="8" y="3"/>
                    <a:pt x="8" y="3"/>
                  </a:cubicBezTo>
                  <a:cubicBezTo>
                    <a:pt x="37" y="14"/>
                    <a:pt x="57" y="34"/>
                    <a:pt x="62" y="47"/>
                  </a:cubicBezTo>
                  <a:cubicBezTo>
                    <a:pt x="64" y="54"/>
                    <a:pt x="61" y="59"/>
                    <a:pt x="53" y="60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0" name="Freeform 981">
              <a:extLst>
                <a:ext uri="{FF2B5EF4-FFF2-40B4-BE49-F238E27FC236}">
                  <a16:creationId xmlns:a16="http://schemas.microsoft.com/office/drawing/2014/main" id="{FA4622BC-030A-4348-97CC-3664720F4A1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36800" y="4967288"/>
              <a:ext cx="161925" cy="111125"/>
            </a:xfrm>
            <a:custGeom>
              <a:avLst/>
              <a:gdLst>
                <a:gd name="T0" fmla="*/ 24 w 35"/>
                <a:gd name="T1" fmla="*/ 24 h 24"/>
                <a:gd name="T2" fmla="*/ 0 w 35"/>
                <a:gd name="T3" fmla="*/ 15 h 24"/>
                <a:gd name="T4" fmla="*/ 18 w 35"/>
                <a:gd name="T5" fmla="*/ 22 h 24"/>
                <a:gd name="T6" fmla="*/ 3 w 35"/>
                <a:gd name="T7" fmla="*/ 6 h 24"/>
                <a:gd name="T8" fmla="*/ 20 w 35"/>
                <a:gd name="T9" fmla="*/ 14 h 24"/>
                <a:gd name="T10" fmla="*/ 5 w 35"/>
                <a:gd name="T11" fmla="*/ 0 h 24"/>
                <a:gd name="T12" fmla="*/ 21 w 35"/>
                <a:gd name="T13" fmla="*/ 11 h 24"/>
                <a:gd name="T14" fmla="*/ 30 w 35"/>
                <a:gd name="T15" fmla="*/ 9 h 24"/>
                <a:gd name="T16" fmla="*/ 33 w 35"/>
                <a:gd name="T17" fmla="*/ 11 h 24"/>
                <a:gd name="T18" fmla="*/ 24 w 35"/>
                <a:gd name="T1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4">
                  <a:moveTo>
                    <a:pt x="24" y="24"/>
                  </a:moveTo>
                  <a:cubicBezTo>
                    <a:pt x="16" y="24"/>
                    <a:pt x="7" y="20"/>
                    <a:pt x="0" y="15"/>
                  </a:cubicBezTo>
                  <a:cubicBezTo>
                    <a:pt x="6" y="19"/>
                    <a:pt x="16" y="22"/>
                    <a:pt x="18" y="22"/>
                  </a:cubicBezTo>
                  <a:cubicBezTo>
                    <a:pt x="9" y="18"/>
                    <a:pt x="3" y="6"/>
                    <a:pt x="3" y="6"/>
                  </a:cubicBezTo>
                  <a:cubicBezTo>
                    <a:pt x="10" y="13"/>
                    <a:pt x="20" y="14"/>
                    <a:pt x="20" y="14"/>
                  </a:cubicBezTo>
                  <a:cubicBezTo>
                    <a:pt x="14" y="11"/>
                    <a:pt x="5" y="0"/>
                    <a:pt x="5" y="0"/>
                  </a:cubicBezTo>
                  <a:cubicBezTo>
                    <a:pt x="5" y="0"/>
                    <a:pt x="14" y="9"/>
                    <a:pt x="21" y="11"/>
                  </a:cubicBezTo>
                  <a:cubicBezTo>
                    <a:pt x="27" y="13"/>
                    <a:pt x="30" y="9"/>
                    <a:pt x="30" y="9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5" y="18"/>
                    <a:pt x="32" y="23"/>
                    <a:pt x="24" y="24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1" name="Freeform 982">
              <a:extLst>
                <a:ext uri="{FF2B5EF4-FFF2-40B4-BE49-F238E27FC236}">
                  <a16:creationId xmlns:a16="http://schemas.microsoft.com/office/drawing/2014/main" id="{71D302A6-2A0B-45D7-89C3-315B4FA6808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81237" y="4711700"/>
              <a:ext cx="217488" cy="315913"/>
            </a:xfrm>
            <a:custGeom>
              <a:avLst/>
              <a:gdLst>
                <a:gd name="T0" fmla="*/ 37 w 47"/>
                <a:gd name="T1" fmla="*/ 63 h 68"/>
                <a:gd name="T2" fmla="*/ 27 w 47"/>
                <a:gd name="T3" fmla="*/ 50 h 68"/>
                <a:gd name="T4" fmla="*/ 27 w 47"/>
                <a:gd name="T5" fmla="*/ 50 h 68"/>
                <a:gd name="T6" fmla="*/ 24 w 47"/>
                <a:gd name="T7" fmla="*/ 47 h 68"/>
                <a:gd name="T8" fmla="*/ 23 w 47"/>
                <a:gd name="T9" fmla="*/ 46 h 68"/>
                <a:gd name="T10" fmla="*/ 23 w 47"/>
                <a:gd name="T11" fmla="*/ 45 h 68"/>
                <a:gd name="T12" fmla="*/ 1 w 47"/>
                <a:gd name="T13" fmla="*/ 9 h 68"/>
                <a:gd name="T14" fmla="*/ 10 w 47"/>
                <a:gd name="T15" fmla="*/ 7 h 68"/>
                <a:gd name="T16" fmla="*/ 16 w 47"/>
                <a:gd name="T17" fmla="*/ 0 h 68"/>
                <a:gd name="T18" fmla="*/ 40 w 47"/>
                <a:gd name="T19" fmla="*/ 29 h 68"/>
                <a:gd name="T20" fmla="*/ 46 w 47"/>
                <a:gd name="T21" fmla="*/ 59 h 68"/>
                <a:gd name="T22" fmla="*/ 37 w 47"/>
                <a:gd name="T23" fmla="*/ 6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68">
                  <a:moveTo>
                    <a:pt x="37" y="63"/>
                  </a:moveTo>
                  <a:cubicBezTo>
                    <a:pt x="37" y="63"/>
                    <a:pt x="32" y="58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6" y="49"/>
                    <a:pt x="25" y="48"/>
                    <a:pt x="24" y="47"/>
                  </a:cubicBezTo>
                  <a:cubicBezTo>
                    <a:pt x="24" y="46"/>
                    <a:pt x="23" y="46"/>
                    <a:pt x="23" y="46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13" y="32"/>
                    <a:pt x="0" y="14"/>
                    <a:pt x="1" y="9"/>
                  </a:cubicBezTo>
                  <a:cubicBezTo>
                    <a:pt x="2" y="0"/>
                    <a:pt x="8" y="7"/>
                    <a:pt x="10" y="7"/>
                  </a:cubicBezTo>
                  <a:cubicBezTo>
                    <a:pt x="12" y="7"/>
                    <a:pt x="13" y="0"/>
                    <a:pt x="16" y="0"/>
                  </a:cubicBezTo>
                  <a:cubicBezTo>
                    <a:pt x="17" y="0"/>
                    <a:pt x="31" y="11"/>
                    <a:pt x="40" y="29"/>
                  </a:cubicBezTo>
                  <a:cubicBezTo>
                    <a:pt x="44" y="38"/>
                    <a:pt x="47" y="48"/>
                    <a:pt x="46" y="59"/>
                  </a:cubicBezTo>
                  <a:cubicBezTo>
                    <a:pt x="46" y="59"/>
                    <a:pt x="42" y="68"/>
                    <a:pt x="37" y="63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2" name="Freeform 983">
              <a:extLst>
                <a:ext uri="{FF2B5EF4-FFF2-40B4-BE49-F238E27FC236}">
                  <a16:creationId xmlns:a16="http://schemas.microsoft.com/office/drawing/2014/main" id="{276E25CA-792C-4D35-8DF4-C683F02BE6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86000" y="4933950"/>
              <a:ext cx="157163" cy="153988"/>
            </a:xfrm>
            <a:custGeom>
              <a:avLst/>
              <a:gdLst>
                <a:gd name="T0" fmla="*/ 33 w 34"/>
                <a:gd name="T1" fmla="*/ 8 h 33"/>
                <a:gd name="T2" fmla="*/ 30 w 34"/>
                <a:gd name="T3" fmla="*/ 0 h 33"/>
                <a:gd name="T4" fmla="*/ 26 w 34"/>
                <a:gd name="T5" fmla="*/ 13 h 33"/>
                <a:gd name="T6" fmla="*/ 14 w 34"/>
                <a:gd name="T7" fmla="*/ 7 h 33"/>
                <a:gd name="T8" fmla="*/ 17 w 34"/>
                <a:gd name="T9" fmla="*/ 21 h 33"/>
                <a:gd name="T10" fmla="*/ 0 w 34"/>
                <a:gd name="T11" fmla="*/ 21 h 33"/>
                <a:gd name="T12" fmla="*/ 12 w 34"/>
                <a:gd name="T13" fmla="*/ 28 h 33"/>
                <a:gd name="T14" fmla="*/ 6 w 34"/>
                <a:gd name="T15" fmla="*/ 31 h 33"/>
                <a:gd name="T16" fmla="*/ 24 w 34"/>
                <a:gd name="T17" fmla="*/ 28 h 33"/>
                <a:gd name="T18" fmla="*/ 29 w 34"/>
                <a:gd name="T19" fmla="*/ 28 h 33"/>
                <a:gd name="T20" fmla="*/ 30 w 34"/>
                <a:gd name="T21" fmla="*/ 22 h 33"/>
                <a:gd name="T22" fmla="*/ 33 w 34"/>
                <a:gd name="T23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33">
                  <a:moveTo>
                    <a:pt x="33" y="8"/>
                  </a:moveTo>
                  <a:cubicBezTo>
                    <a:pt x="33" y="6"/>
                    <a:pt x="32" y="2"/>
                    <a:pt x="30" y="0"/>
                  </a:cubicBezTo>
                  <a:cubicBezTo>
                    <a:pt x="31" y="7"/>
                    <a:pt x="29" y="12"/>
                    <a:pt x="26" y="13"/>
                  </a:cubicBezTo>
                  <a:cubicBezTo>
                    <a:pt x="23" y="13"/>
                    <a:pt x="14" y="7"/>
                    <a:pt x="14" y="7"/>
                  </a:cubicBezTo>
                  <a:cubicBezTo>
                    <a:pt x="14" y="7"/>
                    <a:pt x="19" y="16"/>
                    <a:pt x="17" y="21"/>
                  </a:cubicBezTo>
                  <a:cubicBezTo>
                    <a:pt x="15" y="25"/>
                    <a:pt x="7" y="27"/>
                    <a:pt x="0" y="21"/>
                  </a:cubicBezTo>
                  <a:cubicBezTo>
                    <a:pt x="3" y="26"/>
                    <a:pt x="7" y="28"/>
                    <a:pt x="12" y="28"/>
                  </a:cubicBezTo>
                  <a:cubicBezTo>
                    <a:pt x="14" y="28"/>
                    <a:pt x="6" y="31"/>
                    <a:pt x="6" y="31"/>
                  </a:cubicBezTo>
                  <a:cubicBezTo>
                    <a:pt x="6" y="31"/>
                    <a:pt x="12" y="33"/>
                    <a:pt x="24" y="28"/>
                  </a:cubicBezTo>
                  <a:cubicBezTo>
                    <a:pt x="26" y="27"/>
                    <a:pt x="26" y="30"/>
                    <a:pt x="29" y="28"/>
                  </a:cubicBezTo>
                  <a:cubicBezTo>
                    <a:pt x="31" y="26"/>
                    <a:pt x="29" y="25"/>
                    <a:pt x="30" y="22"/>
                  </a:cubicBezTo>
                  <a:cubicBezTo>
                    <a:pt x="32" y="19"/>
                    <a:pt x="34" y="12"/>
                    <a:pt x="33" y="8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3" name="Freeform 984">
              <a:extLst>
                <a:ext uri="{FF2B5EF4-FFF2-40B4-BE49-F238E27FC236}">
                  <a16:creationId xmlns:a16="http://schemas.microsoft.com/office/drawing/2014/main" id="{F144E231-C46C-46DF-BE88-AD0805D69B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33562" y="5041900"/>
              <a:ext cx="498475" cy="374650"/>
            </a:xfrm>
            <a:custGeom>
              <a:avLst/>
              <a:gdLst>
                <a:gd name="T0" fmla="*/ 3 w 108"/>
                <a:gd name="T1" fmla="*/ 0 h 81"/>
                <a:gd name="T2" fmla="*/ 108 w 108"/>
                <a:gd name="T3" fmla="*/ 72 h 81"/>
                <a:gd name="T4" fmla="*/ 105 w 108"/>
                <a:gd name="T5" fmla="*/ 79 h 81"/>
                <a:gd name="T6" fmla="*/ 0 w 108"/>
                <a:gd name="T7" fmla="*/ 2 h 81"/>
                <a:gd name="T8" fmla="*/ 3 w 108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81">
                  <a:moveTo>
                    <a:pt x="3" y="0"/>
                  </a:moveTo>
                  <a:cubicBezTo>
                    <a:pt x="3" y="0"/>
                    <a:pt x="57" y="76"/>
                    <a:pt x="108" y="72"/>
                  </a:cubicBezTo>
                  <a:cubicBezTo>
                    <a:pt x="108" y="72"/>
                    <a:pt x="107" y="76"/>
                    <a:pt x="105" y="79"/>
                  </a:cubicBezTo>
                  <a:cubicBezTo>
                    <a:pt x="103" y="81"/>
                    <a:pt x="56" y="77"/>
                    <a:pt x="0" y="2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4" name="Freeform 985">
              <a:extLst>
                <a:ext uri="{FF2B5EF4-FFF2-40B4-BE49-F238E27FC236}">
                  <a16:creationId xmlns:a16="http://schemas.microsoft.com/office/drawing/2014/main" id="{21946B0C-F69E-4BBD-B71A-6F482B7B03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81237" y="4846638"/>
              <a:ext cx="98425" cy="180975"/>
            </a:xfrm>
            <a:custGeom>
              <a:avLst/>
              <a:gdLst>
                <a:gd name="T0" fmla="*/ 11 w 21"/>
                <a:gd name="T1" fmla="*/ 34 h 39"/>
                <a:gd name="T2" fmla="*/ 1 w 21"/>
                <a:gd name="T3" fmla="*/ 21 h 39"/>
                <a:gd name="T4" fmla="*/ 10 w 21"/>
                <a:gd name="T5" fmla="*/ 27 h 39"/>
                <a:gd name="T6" fmla="*/ 0 w 21"/>
                <a:gd name="T7" fmla="*/ 7 h 39"/>
                <a:gd name="T8" fmla="*/ 14 w 21"/>
                <a:gd name="T9" fmla="*/ 25 h 39"/>
                <a:gd name="T10" fmla="*/ 7 w 21"/>
                <a:gd name="T11" fmla="*/ 0 h 39"/>
                <a:gd name="T12" fmla="*/ 17 w 21"/>
                <a:gd name="T13" fmla="*/ 17 h 39"/>
                <a:gd name="T14" fmla="*/ 14 w 21"/>
                <a:gd name="T15" fmla="*/ 5 h 39"/>
                <a:gd name="T16" fmla="*/ 14 w 21"/>
                <a:gd name="T17" fmla="*/ 0 h 39"/>
                <a:gd name="T18" fmla="*/ 20 w 21"/>
                <a:gd name="T19" fmla="*/ 30 h 39"/>
                <a:gd name="T20" fmla="*/ 11 w 21"/>
                <a:gd name="T21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9">
                  <a:moveTo>
                    <a:pt x="11" y="34"/>
                  </a:moveTo>
                  <a:cubicBezTo>
                    <a:pt x="11" y="34"/>
                    <a:pt x="6" y="29"/>
                    <a:pt x="1" y="21"/>
                  </a:cubicBezTo>
                  <a:cubicBezTo>
                    <a:pt x="4" y="26"/>
                    <a:pt x="9" y="31"/>
                    <a:pt x="10" y="27"/>
                  </a:cubicBezTo>
                  <a:cubicBezTo>
                    <a:pt x="12" y="21"/>
                    <a:pt x="0" y="7"/>
                    <a:pt x="0" y="7"/>
                  </a:cubicBezTo>
                  <a:cubicBezTo>
                    <a:pt x="11" y="13"/>
                    <a:pt x="13" y="24"/>
                    <a:pt x="14" y="25"/>
                  </a:cubicBezTo>
                  <a:cubicBezTo>
                    <a:pt x="17" y="15"/>
                    <a:pt x="7" y="0"/>
                    <a:pt x="7" y="0"/>
                  </a:cubicBezTo>
                  <a:cubicBezTo>
                    <a:pt x="14" y="7"/>
                    <a:pt x="16" y="16"/>
                    <a:pt x="17" y="17"/>
                  </a:cubicBezTo>
                  <a:cubicBezTo>
                    <a:pt x="16" y="16"/>
                    <a:pt x="16" y="11"/>
                    <a:pt x="14" y="5"/>
                  </a:cubicBezTo>
                  <a:cubicBezTo>
                    <a:pt x="14" y="2"/>
                    <a:pt x="13" y="1"/>
                    <a:pt x="14" y="0"/>
                  </a:cubicBezTo>
                  <a:cubicBezTo>
                    <a:pt x="18" y="9"/>
                    <a:pt x="21" y="19"/>
                    <a:pt x="20" y="30"/>
                  </a:cubicBezTo>
                  <a:cubicBezTo>
                    <a:pt x="20" y="30"/>
                    <a:pt x="16" y="39"/>
                    <a:pt x="11" y="34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5" name="Freeform 986">
              <a:extLst>
                <a:ext uri="{FF2B5EF4-FFF2-40B4-BE49-F238E27FC236}">
                  <a16:creationId xmlns:a16="http://schemas.microsoft.com/office/drawing/2014/main" id="{A065569C-62BA-440F-BC09-795518BCC3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88987" y="5514976"/>
              <a:ext cx="342900" cy="254000"/>
            </a:xfrm>
            <a:custGeom>
              <a:avLst/>
              <a:gdLst>
                <a:gd name="T0" fmla="*/ 69 w 74"/>
                <a:gd name="T1" fmla="*/ 9 h 55"/>
                <a:gd name="T2" fmla="*/ 3 w 74"/>
                <a:gd name="T3" fmla="*/ 35 h 55"/>
                <a:gd name="T4" fmla="*/ 4 w 74"/>
                <a:gd name="T5" fmla="*/ 41 h 55"/>
                <a:gd name="T6" fmla="*/ 4 w 74"/>
                <a:gd name="T7" fmla="*/ 52 h 55"/>
                <a:gd name="T8" fmla="*/ 33 w 74"/>
                <a:gd name="T9" fmla="*/ 51 h 55"/>
                <a:gd name="T10" fmla="*/ 74 w 74"/>
                <a:gd name="T11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55">
                  <a:moveTo>
                    <a:pt x="69" y="9"/>
                  </a:moveTo>
                  <a:cubicBezTo>
                    <a:pt x="69" y="9"/>
                    <a:pt x="25" y="0"/>
                    <a:pt x="3" y="35"/>
                  </a:cubicBezTo>
                  <a:cubicBezTo>
                    <a:pt x="3" y="35"/>
                    <a:pt x="0" y="41"/>
                    <a:pt x="4" y="41"/>
                  </a:cubicBezTo>
                  <a:cubicBezTo>
                    <a:pt x="8" y="42"/>
                    <a:pt x="2" y="48"/>
                    <a:pt x="4" y="52"/>
                  </a:cubicBezTo>
                  <a:cubicBezTo>
                    <a:pt x="6" y="55"/>
                    <a:pt x="18" y="53"/>
                    <a:pt x="33" y="51"/>
                  </a:cubicBezTo>
                  <a:cubicBezTo>
                    <a:pt x="47" y="48"/>
                    <a:pt x="66" y="39"/>
                    <a:pt x="74" y="2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6" name="Freeform 987">
              <a:extLst>
                <a:ext uri="{FF2B5EF4-FFF2-40B4-BE49-F238E27FC236}">
                  <a16:creationId xmlns:a16="http://schemas.microsoft.com/office/drawing/2014/main" id="{6806CA88-397E-474B-B3C2-547575BEB0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8037" y="5565776"/>
              <a:ext cx="207963" cy="138113"/>
            </a:xfrm>
            <a:custGeom>
              <a:avLst/>
              <a:gdLst>
                <a:gd name="T0" fmla="*/ 0 w 45"/>
                <a:gd name="T1" fmla="*/ 14 h 30"/>
                <a:gd name="T2" fmla="*/ 23 w 45"/>
                <a:gd name="T3" fmla="*/ 12 h 30"/>
                <a:gd name="T4" fmla="*/ 6 w 45"/>
                <a:gd name="T5" fmla="*/ 24 h 30"/>
                <a:gd name="T6" fmla="*/ 44 w 45"/>
                <a:gd name="T7" fmla="*/ 11 h 30"/>
                <a:gd name="T8" fmla="*/ 45 w 45"/>
                <a:gd name="T9" fmla="*/ 5 h 30"/>
                <a:gd name="T10" fmla="*/ 32 w 45"/>
                <a:gd name="T11" fmla="*/ 1 h 30"/>
                <a:gd name="T12" fmla="*/ 0 w 45"/>
                <a:gd name="T13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30">
                  <a:moveTo>
                    <a:pt x="0" y="14"/>
                  </a:moveTo>
                  <a:cubicBezTo>
                    <a:pt x="0" y="14"/>
                    <a:pt x="18" y="11"/>
                    <a:pt x="23" y="12"/>
                  </a:cubicBezTo>
                  <a:cubicBezTo>
                    <a:pt x="23" y="12"/>
                    <a:pt x="11" y="17"/>
                    <a:pt x="6" y="24"/>
                  </a:cubicBezTo>
                  <a:cubicBezTo>
                    <a:pt x="0" y="30"/>
                    <a:pt x="44" y="11"/>
                    <a:pt x="44" y="11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35" y="0"/>
                    <a:pt x="32" y="1"/>
                  </a:cubicBezTo>
                  <a:cubicBezTo>
                    <a:pt x="28" y="3"/>
                    <a:pt x="0" y="14"/>
                    <a:pt x="0" y="14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7" name="Freeform 988">
              <a:extLst>
                <a:ext uri="{FF2B5EF4-FFF2-40B4-BE49-F238E27FC236}">
                  <a16:creationId xmlns:a16="http://schemas.microsoft.com/office/drawing/2014/main" id="{32C83394-EF98-4537-BC48-E15BE5DD5D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187" y="5597526"/>
              <a:ext cx="360363" cy="204788"/>
            </a:xfrm>
            <a:custGeom>
              <a:avLst/>
              <a:gdLst>
                <a:gd name="T0" fmla="*/ 75 w 78"/>
                <a:gd name="T1" fmla="*/ 14 h 44"/>
                <a:gd name="T2" fmla="*/ 57 w 78"/>
                <a:gd name="T3" fmla="*/ 32 h 44"/>
                <a:gd name="T4" fmla="*/ 56 w 78"/>
                <a:gd name="T5" fmla="*/ 33 h 44"/>
                <a:gd name="T6" fmla="*/ 55 w 78"/>
                <a:gd name="T7" fmla="*/ 33 h 44"/>
                <a:gd name="T8" fmla="*/ 16 w 78"/>
                <a:gd name="T9" fmla="*/ 44 h 44"/>
                <a:gd name="T10" fmla="*/ 12 w 78"/>
                <a:gd name="T11" fmla="*/ 41 h 44"/>
                <a:gd name="T12" fmla="*/ 1 w 78"/>
                <a:gd name="T13" fmla="*/ 38 h 44"/>
                <a:gd name="T14" fmla="*/ 5 w 78"/>
                <a:gd name="T15" fmla="*/ 32 h 44"/>
                <a:gd name="T16" fmla="*/ 66 w 78"/>
                <a:gd name="T17" fmla="*/ 1 h 44"/>
                <a:gd name="T18" fmla="*/ 75 w 78"/>
                <a:gd name="T19" fmla="*/ 1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44">
                  <a:moveTo>
                    <a:pt x="75" y="14"/>
                  </a:moveTo>
                  <a:cubicBezTo>
                    <a:pt x="72" y="22"/>
                    <a:pt x="65" y="28"/>
                    <a:pt x="57" y="32"/>
                  </a:cubicBezTo>
                  <a:cubicBezTo>
                    <a:pt x="57" y="33"/>
                    <a:pt x="56" y="33"/>
                    <a:pt x="56" y="33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39" y="42"/>
                    <a:pt x="20" y="44"/>
                    <a:pt x="16" y="44"/>
                  </a:cubicBezTo>
                  <a:cubicBezTo>
                    <a:pt x="10" y="43"/>
                    <a:pt x="14" y="42"/>
                    <a:pt x="12" y="41"/>
                  </a:cubicBezTo>
                  <a:cubicBezTo>
                    <a:pt x="10" y="40"/>
                    <a:pt x="3" y="41"/>
                    <a:pt x="1" y="38"/>
                  </a:cubicBezTo>
                  <a:cubicBezTo>
                    <a:pt x="0" y="35"/>
                    <a:pt x="5" y="32"/>
                    <a:pt x="5" y="32"/>
                  </a:cubicBezTo>
                  <a:cubicBezTo>
                    <a:pt x="26" y="11"/>
                    <a:pt x="53" y="0"/>
                    <a:pt x="66" y="1"/>
                  </a:cubicBezTo>
                  <a:cubicBezTo>
                    <a:pt x="74" y="2"/>
                    <a:pt x="78" y="6"/>
                    <a:pt x="75" y="14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8" name="Freeform 989">
              <a:extLst>
                <a:ext uri="{FF2B5EF4-FFF2-40B4-BE49-F238E27FC236}">
                  <a16:creationId xmlns:a16="http://schemas.microsoft.com/office/drawing/2014/main" id="{F78B771A-5DF4-4D01-ABC3-2733251AD3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187" y="5602288"/>
              <a:ext cx="152400" cy="144463"/>
            </a:xfrm>
            <a:custGeom>
              <a:avLst/>
              <a:gdLst>
                <a:gd name="T0" fmla="*/ 30 w 33"/>
                <a:gd name="T1" fmla="*/ 13 h 31"/>
                <a:gd name="T2" fmla="*/ 12 w 33"/>
                <a:gd name="T3" fmla="*/ 31 h 31"/>
                <a:gd name="T4" fmla="*/ 25 w 33"/>
                <a:gd name="T5" fmla="*/ 18 h 31"/>
                <a:gd name="T6" fmla="*/ 5 w 33"/>
                <a:gd name="T7" fmla="*/ 25 h 31"/>
                <a:gd name="T8" fmla="*/ 18 w 33"/>
                <a:gd name="T9" fmla="*/ 13 h 31"/>
                <a:gd name="T10" fmla="*/ 0 w 33"/>
                <a:gd name="T11" fmla="*/ 21 h 31"/>
                <a:gd name="T12" fmla="*/ 16 w 33"/>
                <a:gd name="T13" fmla="*/ 11 h 31"/>
                <a:gd name="T14" fmla="*/ 18 w 33"/>
                <a:gd name="T15" fmla="*/ 1 h 31"/>
                <a:gd name="T16" fmla="*/ 21 w 33"/>
                <a:gd name="T17" fmla="*/ 0 h 31"/>
                <a:gd name="T18" fmla="*/ 30 w 33"/>
                <a:gd name="T1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1">
                  <a:moveTo>
                    <a:pt x="30" y="13"/>
                  </a:moveTo>
                  <a:cubicBezTo>
                    <a:pt x="27" y="21"/>
                    <a:pt x="20" y="27"/>
                    <a:pt x="12" y="31"/>
                  </a:cubicBezTo>
                  <a:cubicBezTo>
                    <a:pt x="18" y="28"/>
                    <a:pt x="24" y="19"/>
                    <a:pt x="25" y="18"/>
                  </a:cubicBezTo>
                  <a:cubicBezTo>
                    <a:pt x="18" y="25"/>
                    <a:pt x="5" y="25"/>
                    <a:pt x="5" y="25"/>
                  </a:cubicBezTo>
                  <a:cubicBezTo>
                    <a:pt x="15" y="22"/>
                    <a:pt x="18" y="13"/>
                    <a:pt x="18" y="13"/>
                  </a:cubicBezTo>
                  <a:cubicBezTo>
                    <a:pt x="14" y="18"/>
                    <a:pt x="0" y="21"/>
                    <a:pt x="0" y="21"/>
                  </a:cubicBezTo>
                  <a:cubicBezTo>
                    <a:pt x="0" y="21"/>
                    <a:pt x="12" y="16"/>
                    <a:pt x="16" y="11"/>
                  </a:cubicBezTo>
                  <a:cubicBezTo>
                    <a:pt x="21" y="6"/>
                    <a:pt x="18" y="1"/>
                    <a:pt x="18" y="1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9" y="1"/>
                    <a:pt x="33" y="5"/>
                    <a:pt x="30" y="13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9" name="Freeform 990">
              <a:extLst>
                <a:ext uri="{FF2B5EF4-FFF2-40B4-BE49-F238E27FC236}">
                  <a16:creationId xmlns:a16="http://schemas.microsoft.com/office/drawing/2014/main" id="{ECCA9E47-F474-4BCC-94A9-334BD931CF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6762" y="5500688"/>
              <a:ext cx="360363" cy="142875"/>
            </a:xfrm>
            <a:custGeom>
              <a:avLst/>
              <a:gdLst>
                <a:gd name="T0" fmla="*/ 71 w 78"/>
                <a:gd name="T1" fmla="*/ 17 h 31"/>
                <a:gd name="T2" fmla="*/ 55 w 78"/>
                <a:gd name="T3" fmla="*/ 21 h 31"/>
                <a:gd name="T4" fmla="*/ 55 w 78"/>
                <a:gd name="T5" fmla="*/ 21 h 31"/>
                <a:gd name="T6" fmla="*/ 52 w 78"/>
                <a:gd name="T7" fmla="*/ 22 h 31"/>
                <a:gd name="T8" fmla="*/ 50 w 78"/>
                <a:gd name="T9" fmla="*/ 23 h 31"/>
                <a:gd name="T10" fmla="*/ 50 w 78"/>
                <a:gd name="T11" fmla="*/ 23 h 31"/>
                <a:gd name="T12" fmla="*/ 7 w 78"/>
                <a:gd name="T13" fmla="*/ 28 h 31"/>
                <a:gd name="T14" fmla="*/ 9 w 78"/>
                <a:gd name="T15" fmla="*/ 19 h 31"/>
                <a:gd name="T16" fmla="*/ 5 w 78"/>
                <a:gd name="T17" fmla="*/ 11 h 31"/>
                <a:gd name="T18" fmla="*/ 41 w 78"/>
                <a:gd name="T19" fmla="*/ 1 h 31"/>
                <a:gd name="T20" fmla="*/ 71 w 78"/>
                <a:gd name="T21" fmla="*/ 7 h 31"/>
                <a:gd name="T22" fmla="*/ 71 w 78"/>
                <a:gd name="T23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31">
                  <a:moveTo>
                    <a:pt x="71" y="17"/>
                  </a:moveTo>
                  <a:cubicBezTo>
                    <a:pt x="71" y="17"/>
                    <a:pt x="64" y="19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4" y="22"/>
                    <a:pt x="53" y="22"/>
                    <a:pt x="52" y="22"/>
                  </a:cubicBezTo>
                  <a:cubicBezTo>
                    <a:pt x="51" y="23"/>
                    <a:pt x="50" y="23"/>
                    <a:pt x="50" y="23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33" y="27"/>
                    <a:pt x="12" y="31"/>
                    <a:pt x="7" y="28"/>
                  </a:cubicBezTo>
                  <a:cubicBezTo>
                    <a:pt x="0" y="24"/>
                    <a:pt x="8" y="21"/>
                    <a:pt x="9" y="19"/>
                  </a:cubicBezTo>
                  <a:cubicBezTo>
                    <a:pt x="10" y="18"/>
                    <a:pt x="4" y="13"/>
                    <a:pt x="5" y="11"/>
                  </a:cubicBezTo>
                  <a:cubicBezTo>
                    <a:pt x="5" y="10"/>
                    <a:pt x="22" y="2"/>
                    <a:pt x="41" y="1"/>
                  </a:cubicBezTo>
                  <a:cubicBezTo>
                    <a:pt x="51" y="0"/>
                    <a:pt x="61" y="2"/>
                    <a:pt x="71" y="7"/>
                  </a:cubicBezTo>
                  <a:cubicBezTo>
                    <a:pt x="71" y="7"/>
                    <a:pt x="78" y="14"/>
                    <a:pt x="71" y="17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0" name="Freeform 991">
              <a:extLst>
                <a:ext uri="{FF2B5EF4-FFF2-40B4-BE49-F238E27FC236}">
                  <a16:creationId xmlns:a16="http://schemas.microsoft.com/office/drawing/2014/main" id="{5CC0F38F-189F-4A32-84DA-A460F744EA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3425" y="5527676"/>
              <a:ext cx="120650" cy="166688"/>
            </a:xfrm>
            <a:custGeom>
              <a:avLst/>
              <a:gdLst>
                <a:gd name="T0" fmla="*/ 9 w 26"/>
                <a:gd name="T1" fmla="*/ 1 h 36"/>
                <a:gd name="T2" fmla="*/ 0 w 26"/>
                <a:gd name="T3" fmla="*/ 1 h 36"/>
                <a:gd name="T4" fmla="*/ 11 w 26"/>
                <a:gd name="T5" fmla="*/ 9 h 36"/>
                <a:gd name="T6" fmla="*/ 0 w 26"/>
                <a:gd name="T7" fmla="*/ 17 h 36"/>
                <a:gd name="T8" fmla="*/ 14 w 26"/>
                <a:gd name="T9" fmla="*/ 20 h 36"/>
                <a:gd name="T10" fmla="*/ 8 w 26"/>
                <a:gd name="T11" fmla="*/ 36 h 36"/>
                <a:gd name="T12" fmla="*/ 19 w 26"/>
                <a:gd name="T13" fmla="*/ 28 h 36"/>
                <a:gd name="T14" fmla="*/ 19 w 26"/>
                <a:gd name="T15" fmla="*/ 34 h 36"/>
                <a:gd name="T16" fmla="*/ 24 w 26"/>
                <a:gd name="T17" fmla="*/ 17 h 36"/>
                <a:gd name="T18" fmla="*/ 25 w 26"/>
                <a:gd name="T19" fmla="*/ 13 h 36"/>
                <a:gd name="T20" fmla="*/ 21 w 26"/>
                <a:gd name="T21" fmla="*/ 9 h 36"/>
                <a:gd name="T22" fmla="*/ 9 w 26"/>
                <a:gd name="T23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36">
                  <a:moveTo>
                    <a:pt x="9" y="1"/>
                  </a:moveTo>
                  <a:cubicBezTo>
                    <a:pt x="7" y="0"/>
                    <a:pt x="3" y="0"/>
                    <a:pt x="0" y="1"/>
                  </a:cubicBezTo>
                  <a:cubicBezTo>
                    <a:pt x="8" y="2"/>
                    <a:pt x="11" y="6"/>
                    <a:pt x="11" y="9"/>
                  </a:cubicBezTo>
                  <a:cubicBezTo>
                    <a:pt x="10" y="12"/>
                    <a:pt x="0" y="17"/>
                    <a:pt x="0" y="17"/>
                  </a:cubicBezTo>
                  <a:cubicBezTo>
                    <a:pt x="0" y="17"/>
                    <a:pt x="11" y="17"/>
                    <a:pt x="14" y="20"/>
                  </a:cubicBezTo>
                  <a:cubicBezTo>
                    <a:pt x="18" y="24"/>
                    <a:pt x="16" y="32"/>
                    <a:pt x="8" y="36"/>
                  </a:cubicBezTo>
                  <a:cubicBezTo>
                    <a:pt x="14" y="36"/>
                    <a:pt x="17" y="33"/>
                    <a:pt x="19" y="28"/>
                  </a:cubicBezTo>
                  <a:cubicBezTo>
                    <a:pt x="20" y="26"/>
                    <a:pt x="19" y="34"/>
                    <a:pt x="19" y="34"/>
                  </a:cubicBezTo>
                  <a:cubicBezTo>
                    <a:pt x="19" y="34"/>
                    <a:pt x="24" y="30"/>
                    <a:pt x="24" y="17"/>
                  </a:cubicBezTo>
                  <a:cubicBezTo>
                    <a:pt x="24" y="15"/>
                    <a:pt x="26" y="15"/>
                    <a:pt x="25" y="13"/>
                  </a:cubicBezTo>
                  <a:cubicBezTo>
                    <a:pt x="25" y="10"/>
                    <a:pt x="22" y="11"/>
                    <a:pt x="21" y="9"/>
                  </a:cubicBezTo>
                  <a:cubicBezTo>
                    <a:pt x="18" y="6"/>
                    <a:pt x="13" y="2"/>
                    <a:pt x="9" y="1"/>
                  </a:cubicBezTo>
                  <a:close/>
                </a:path>
              </a:pathLst>
            </a:custGeom>
            <a:solidFill>
              <a:srgbClr val="A25C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1" name="Freeform 992">
              <a:extLst>
                <a:ext uri="{FF2B5EF4-FFF2-40B4-BE49-F238E27FC236}">
                  <a16:creationId xmlns:a16="http://schemas.microsoft.com/office/drawing/2014/main" id="{05502B87-2D99-49AA-B242-809563CBC3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0187" y="5273675"/>
              <a:ext cx="527050" cy="323850"/>
            </a:xfrm>
            <a:custGeom>
              <a:avLst/>
              <a:gdLst>
                <a:gd name="T0" fmla="*/ 0 w 114"/>
                <a:gd name="T1" fmla="*/ 67 h 70"/>
                <a:gd name="T2" fmla="*/ 107 w 114"/>
                <a:gd name="T3" fmla="*/ 0 h 70"/>
                <a:gd name="T4" fmla="*/ 112 w 114"/>
                <a:gd name="T5" fmla="*/ 5 h 70"/>
                <a:gd name="T6" fmla="*/ 0 w 114"/>
                <a:gd name="T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" h="70">
                  <a:moveTo>
                    <a:pt x="0" y="67"/>
                  </a:moveTo>
                  <a:cubicBezTo>
                    <a:pt x="0" y="67"/>
                    <a:pt x="90" y="48"/>
                    <a:pt x="107" y="0"/>
                  </a:cubicBezTo>
                  <a:cubicBezTo>
                    <a:pt x="107" y="0"/>
                    <a:pt x="110" y="2"/>
                    <a:pt x="112" y="5"/>
                  </a:cubicBezTo>
                  <a:cubicBezTo>
                    <a:pt x="114" y="8"/>
                    <a:pt x="91" y="49"/>
                    <a:pt x="0" y="70"/>
                  </a:cubicBezTo>
                </a:path>
              </a:pathLst>
            </a:custGeom>
            <a:solidFill>
              <a:srgbClr val="A25C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2" name="Freeform 993">
              <a:extLst>
                <a:ext uri="{FF2B5EF4-FFF2-40B4-BE49-F238E27FC236}">
                  <a16:creationId xmlns:a16="http://schemas.microsoft.com/office/drawing/2014/main" id="{E7B2420F-249B-46DA-8602-4B32AB7DBF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6762" y="5500688"/>
              <a:ext cx="179388" cy="96838"/>
            </a:xfrm>
            <a:custGeom>
              <a:avLst/>
              <a:gdLst>
                <a:gd name="T0" fmla="*/ 32 w 39"/>
                <a:gd name="T1" fmla="*/ 17 h 21"/>
                <a:gd name="T2" fmla="*/ 16 w 39"/>
                <a:gd name="T3" fmla="*/ 21 h 21"/>
                <a:gd name="T4" fmla="*/ 25 w 39"/>
                <a:gd name="T5" fmla="*/ 15 h 21"/>
                <a:gd name="T6" fmla="*/ 3 w 39"/>
                <a:gd name="T7" fmla="*/ 16 h 21"/>
                <a:gd name="T8" fmla="*/ 25 w 39"/>
                <a:gd name="T9" fmla="*/ 11 h 21"/>
                <a:gd name="T10" fmla="*/ 0 w 39"/>
                <a:gd name="T11" fmla="*/ 7 h 21"/>
                <a:gd name="T12" fmla="*/ 18 w 39"/>
                <a:gd name="T13" fmla="*/ 5 h 21"/>
                <a:gd name="T14" fmla="*/ 7 w 39"/>
                <a:gd name="T15" fmla="*/ 2 h 21"/>
                <a:gd name="T16" fmla="*/ 2 w 39"/>
                <a:gd name="T17" fmla="*/ 1 h 21"/>
                <a:gd name="T18" fmla="*/ 32 w 39"/>
                <a:gd name="T19" fmla="*/ 7 h 21"/>
                <a:gd name="T20" fmla="*/ 32 w 39"/>
                <a:gd name="T21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21">
                  <a:moveTo>
                    <a:pt x="32" y="17"/>
                  </a:moveTo>
                  <a:cubicBezTo>
                    <a:pt x="32" y="17"/>
                    <a:pt x="25" y="19"/>
                    <a:pt x="16" y="21"/>
                  </a:cubicBezTo>
                  <a:cubicBezTo>
                    <a:pt x="22" y="20"/>
                    <a:pt x="28" y="17"/>
                    <a:pt x="25" y="15"/>
                  </a:cubicBezTo>
                  <a:cubicBezTo>
                    <a:pt x="21" y="10"/>
                    <a:pt x="3" y="16"/>
                    <a:pt x="3" y="16"/>
                  </a:cubicBezTo>
                  <a:cubicBezTo>
                    <a:pt x="13" y="8"/>
                    <a:pt x="24" y="11"/>
                    <a:pt x="25" y="11"/>
                  </a:cubicBezTo>
                  <a:cubicBezTo>
                    <a:pt x="18" y="4"/>
                    <a:pt x="0" y="7"/>
                    <a:pt x="0" y="7"/>
                  </a:cubicBezTo>
                  <a:cubicBezTo>
                    <a:pt x="9" y="4"/>
                    <a:pt x="18" y="5"/>
                    <a:pt x="18" y="5"/>
                  </a:cubicBezTo>
                  <a:cubicBezTo>
                    <a:pt x="18" y="5"/>
                    <a:pt x="13" y="3"/>
                    <a:pt x="7" y="2"/>
                  </a:cubicBezTo>
                  <a:cubicBezTo>
                    <a:pt x="4" y="2"/>
                    <a:pt x="3" y="1"/>
                    <a:pt x="2" y="1"/>
                  </a:cubicBezTo>
                  <a:cubicBezTo>
                    <a:pt x="12" y="0"/>
                    <a:pt x="22" y="2"/>
                    <a:pt x="32" y="7"/>
                  </a:cubicBezTo>
                  <a:cubicBezTo>
                    <a:pt x="32" y="7"/>
                    <a:pt x="39" y="14"/>
                    <a:pt x="32" y="17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3" name="Freeform 994">
              <a:extLst>
                <a:ext uri="{FF2B5EF4-FFF2-40B4-BE49-F238E27FC236}">
                  <a16:creationId xmlns:a16="http://schemas.microsoft.com/office/drawing/2014/main" id="{A1092D52-8214-4406-A768-140CED4CBF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91000" y="5621338"/>
              <a:ext cx="355600" cy="241300"/>
            </a:xfrm>
            <a:custGeom>
              <a:avLst/>
              <a:gdLst>
                <a:gd name="T0" fmla="*/ 75 w 77"/>
                <a:gd name="T1" fmla="*/ 19 h 52"/>
                <a:gd name="T2" fmla="*/ 4 w 77"/>
                <a:gd name="T3" fmla="*/ 28 h 52"/>
                <a:gd name="T4" fmla="*/ 4 w 77"/>
                <a:gd name="T5" fmla="*/ 35 h 52"/>
                <a:gd name="T6" fmla="*/ 1 w 77"/>
                <a:gd name="T7" fmla="*/ 45 h 52"/>
                <a:gd name="T8" fmla="*/ 29 w 77"/>
                <a:gd name="T9" fmla="*/ 51 h 52"/>
                <a:gd name="T10" fmla="*/ 77 w 77"/>
                <a:gd name="T11" fmla="*/ 3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52">
                  <a:moveTo>
                    <a:pt x="75" y="19"/>
                  </a:moveTo>
                  <a:cubicBezTo>
                    <a:pt x="75" y="19"/>
                    <a:pt x="33" y="0"/>
                    <a:pt x="4" y="28"/>
                  </a:cubicBezTo>
                  <a:cubicBezTo>
                    <a:pt x="4" y="28"/>
                    <a:pt x="0" y="33"/>
                    <a:pt x="4" y="35"/>
                  </a:cubicBezTo>
                  <a:cubicBezTo>
                    <a:pt x="7" y="37"/>
                    <a:pt x="0" y="41"/>
                    <a:pt x="1" y="45"/>
                  </a:cubicBezTo>
                  <a:cubicBezTo>
                    <a:pt x="2" y="49"/>
                    <a:pt x="14" y="50"/>
                    <a:pt x="29" y="51"/>
                  </a:cubicBezTo>
                  <a:cubicBezTo>
                    <a:pt x="44" y="52"/>
                    <a:pt x="64" y="48"/>
                    <a:pt x="77" y="3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4" name="Freeform 995">
              <a:extLst>
                <a:ext uri="{FF2B5EF4-FFF2-40B4-BE49-F238E27FC236}">
                  <a16:creationId xmlns:a16="http://schemas.microsoft.com/office/drawing/2014/main" id="{EB990D3C-A375-4425-AE14-AFFC2AB4B96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05287" y="5708651"/>
              <a:ext cx="230188" cy="98425"/>
            </a:xfrm>
            <a:custGeom>
              <a:avLst/>
              <a:gdLst>
                <a:gd name="T0" fmla="*/ 4 w 50"/>
                <a:gd name="T1" fmla="*/ 5 h 21"/>
                <a:gd name="T2" fmla="*/ 26 w 50"/>
                <a:gd name="T3" fmla="*/ 8 h 21"/>
                <a:gd name="T4" fmla="*/ 7 w 50"/>
                <a:gd name="T5" fmla="*/ 16 h 21"/>
                <a:gd name="T6" fmla="*/ 47 w 50"/>
                <a:gd name="T7" fmla="*/ 13 h 21"/>
                <a:gd name="T8" fmla="*/ 50 w 50"/>
                <a:gd name="T9" fmla="*/ 7 h 21"/>
                <a:gd name="T10" fmla="*/ 38 w 50"/>
                <a:gd name="T11" fmla="*/ 1 h 21"/>
                <a:gd name="T12" fmla="*/ 4 w 50"/>
                <a:gd name="T13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21">
                  <a:moveTo>
                    <a:pt x="4" y="5"/>
                  </a:moveTo>
                  <a:cubicBezTo>
                    <a:pt x="4" y="5"/>
                    <a:pt x="22" y="7"/>
                    <a:pt x="26" y="8"/>
                  </a:cubicBezTo>
                  <a:cubicBezTo>
                    <a:pt x="26" y="8"/>
                    <a:pt x="14" y="11"/>
                    <a:pt x="7" y="16"/>
                  </a:cubicBezTo>
                  <a:cubicBezTo>
                    <a:pt x="0" y="21"/>
                    <a:pt x="47" y="13"/>
                    <a:pt x="47" y="13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41" y="0"/>
                    <a:pt x="38" y="1"/>
                  </a:cubicBezTo>
                  <a:cubicBezTo>
                    <a:pt x="34" y="1"/>
                    <a:pt x="4" y="5"/>
                    <a:pt x="4" y="5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5" name="Freeform 996">
              <a:extLst>
                <a:ext uri="{FF2B5EF4-FFF2-40B4-BE49-F238E27FC236}">
                  <a16:creationId xmlns:a16="http://schemas.microsoft.com/office/drawing/2014/main" id="{E940DA7B-5203-4568-9AFC-17862966E8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49725" y="5741988"/>
              <a:ext cx="382588" cy="171450"/>
            </a:xfrm>
            <a:custGeom>
              <a:avLst/>
              <a:gdLst>
                <a:gd name="T0" fmla="*/ 78 w 83"/>
                <a:gd name="T1" fmla="*/ 19 h 37"/>
                <a:gd name="T2" fmla="*/ 57 w 83"/>
                <a:gd name="T3" fmla="*/ 32 h 37"/>
                <a:gd name="T4" fmla="*/ 55 w 83"/>
                <a:gd name="T5" fmla="*/ 33 h 37"/>
                <a:gd name="T6" fmla="*/ 55 w 83"/>
                <a:gd name="T7" fmla="*/ 33 h 37"/>
                <a:gd name="T8" fmla="*/ 14 w 83"/>
                <a:gd name="T9" fmla="*/ 34 h 37"/>
                <a:gd name="T10" fmla="*/ 11 w 83"/>
                <a:gd name="T11" fmla="*/ 30 h 37"/>
                <a:gd name="T12" fmla="*/ 1 w 83"/>
                <a:gd name="T13" fmla="*/ 25 h 37"/>
                <a:gd name="T14" fmla="*/ 6 w 83"/>
                <a:gd name="T15" fmla="*/ 20 h 37"/>
                <a:gd name="T16" fmla="*/ 73 w 83"/>
                <a:gd name="T17" fmla="*/ 4 h 37"/>
                <a:gd name="T18" fmla="*/ 78 w 83"/>
                <a:gd name="T19" fmla="*/ 1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37">
                  <a:moveTo>
                    <a:pt x="78" y="19"/>
                  </a:moveTo>
                  <a:cubicBezTo>
                    <a:pt x="73" y="26"/>
                    <a:pt x="65" y="30"/>
                    <a:pt x="57" y="32"/>
                  </a:cubicBezTo>
                  <a:cubicBezTo>
                    <a:pt x="56" y="32"/>
                    <a:pt x="56" y="32"/>
                    <a:pt x="55" y="33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37" y="37"/>
                    <a:pt x="18" y="35"/>
                    <a:pt x="14" y="34"/>
                  </a:cubicBezTo>
                  <a:cubicBezTo>
                    <a:pt x="8" y="32"/>
                    <a:pt x="13" y="32"/>
                    <a:pt x="11" y="30"/>
                  </a:cubicBezTo>
                  <a:cubicBezTo>
                    <a:pt x="9" y="29"/>
                    <a:pt x="2" y="28"/>
                    <a:pt x="1" y="25"/>
                  </a:cubicBezTo>
                  <a:cubicBezTo>
                    <a:pt x="0" y="21"/>
                    <a:pt x="6" y="20"/>
                    <a:pt x="6" y="20"/>
                  </a:cubicBezTo>
                  <a:cubicBezTo>
                    <a:pt x="32" y="4"/>
                    <a:pt x="60" y="0"/>
                    <a:pt x="73" y="4"/>
                  </a:cubicBezTo>
                  <a:cubicBezTo>
                    <a:pt x="80" y="7"/>
                    <a:pt x="83" y="12"/>
                    <a:pt x="78" y="19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6" name="Freeform 997">
              <a:extLst>
                <a:ext uri="{FF2B5EF4-FFF2-40B4-BE49-F238E27FC236}">
                  <a16:creationId xmlns:a16="http://schemas.microsoft.com/office/drawing/2014/main" id="{0F6A0006-B836-471B-AF2E-FA52D83AC5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49725" y="5759451"/>
              <a:ext cx="165100" cy="130175"/>
            </a:xfrm>
            <a:custGeom>
              <a:avLst/>
              <a:gdLst>
                <a:gd name="T0" fmla="*/ 31 w 36"/>
                <a:gd name="T1" fmla="*/ 15 h 28"/>
                <a:gd name="T2" fmla="*/ 10 w 36"/>
                <a:gd name="T3" fmla="*/ 28 h 28"/>
                <a:gd name="T4" fmla="*/ 26 w 36"/>
                <a:gd name="T5" fmla="*/ 19 h 28"/>
                <a:gd name="T6" fmla="*/ 5 w 36"/>
                <a:gd name="T7" fmla="*/ 20 h 28"/>
                <a:gd name="T8" fmla="*/ 20 w 36"/>
                <a:gd name="T9" fmla="*/ 12 h 28"/>
                <a:gd name="T10" fmla="*/ 0 w 36"/>
                <a:gd name="T11" fmla="*/ 15 h 28"/>
                <a:gd name="T12" fmla="*/ 19 w 36"/>
                <a:gd name="T13" fmla="*/ 9 h 28"/>
                <a:gd name="T14" fmla="*/ 23 w 36"/>
                <a:gd name="T15" fmla="*/ 1 h 28"/>
                <a:gd name="T16" fmla="*/ 26 w 36"/>
                <a:gd name="T17" fmla="*/ 0 h 28"/>
                <a:gd name="T18" fmla="*/ 31 w 36"/>
                <a:gd name="T19" fmla="*/ 1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8">
                  <a:moveTo>
                    <a:pt x="31" y="15"/>
                  </a:moveTo>
                  <a:cubicBezTo>
                    <a:pt x="26" y="22"/>
                    <a:pt x="18" y="26"/>
                    <a:pt x="10" y="28"/>
                  </a:cubicBezTo>
                  <a:cubicBezTo>
                    <a:pt x="16" y="26"/>
                    <a:pt x="25" y="19"/>
                    <a:pt x="26" y="19"/>
                  </a:cubicBezTo>
                  <a:cubicBezTo>
                    <a:pt x="17" y="23"/>
                    <a:pt x="5" y="20"/>
                    <a:pt x="5" y="20"/>
                  </a:cubicBezTo>
                  <a:cubicBezTo>
                    <a:pt x="14" y="19"/>
                    <a:pt x="20" y="12"/>
                    <a:pt x="20" y="12"/>
                  </a:cubicBezTo>
                  <a:cubicBezTo>
                    <a:pt x="15" y="15"/>
                    <a:pt x="0" y="15"/>
                    <a:pt x="0" y="15"/>
                  </a:cubicBezTo>
                  <a:cubicBezTo>
                    <a:pt x="0" y="15"/>
                    <a:pt x="13" y="13"/>
                    <a:pt x="19" y="9"/>
                  </a:cubicBezTo>
                  <a:cubicBezTo>
                    <a:pt x="24" y="6"/>
                    <a:pt x="23" y="1"/>
                    <a:pt x="23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3" y="3"/>
                    <a:pt x="36" y="8"/>
                    <a:pt x="31" y="15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7" name="Freeform 998">
              <a:extLst>
                <a:ext uri="{FF2B5EF4-FFF2-40B4-BE49-F238E27FC236}">
                  <a16:creationId xmlns:a16="http://schemas.microsoft.com/office/drawing/2014/main" id="{C36BD688-CC24-4947-8659-F2F5050408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57662" y="5611813"/>
              <a:ext cx="365125" cy="125413"/>
            </a:xfrm>
            <a:custGeom>
              <a:avLst/>
              <a:gdLst>
                <a:gd name="T0" fmla="*/ 71 w 79"/>
                <a:gd name="T1" fmla="*/ 27 h 27"/>
                <a:gd name="T2" fmla="*/ 55 w 79"/>
                <a:gd name="T3" fmla="*/ 27 h 27"/>
                <a:gd name="T4" fmla="*/ 55 w 79"/>
                <a:gd name="T5" fmla="*/ 27 h 27"/>
                <a:gd name="T6" fmla="*/ 51 w 79"/>
                <a:gd name="T7" fmla="*/ 27 h 27"/>
                <a:gd name="T8" fmla="*/ 49 w 79"/>
                <a:gd name="T9" fmla="*/ 27 h 27"/>
                <a:gd name="T10" fmla="*/ 49 w 79"/>
                <a:gd name="T11" fmla="*/ 27 h 27"/>
                <a:gd name="T12" fmla="*/ 7 w 79"/>
                <a:gd name="T13" fmla="*/ 23 h 27"/>
                <a:gd name="T14" fmla="*/ 10 w 79"/>
                <a:gd name="T15" fmla="*/ 14 h 27"/>
                <a:gd name="T16" fmla="*/ 8 w 79"/>
                <a:gd name="T17" fmla="*/ 5 h 27"/>
                <a:gd name="T18" fmla="*/ 46 w 79"/>
                <a:gd name="T19" fmla="*/ 4 h 27"/>
                <a:gd name="T20" fmla="*/ 73 w 79"/>
                <a:gd name="T21" fmla="*/ 17 h 27"/>
                <a:gd name="T22" fmla="*/ 71 w 79"/>
                <a:gd name="T2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27">
                  <a:moveTo>
                    <a:pt x="71" y="27"/>
                  </a:moveTo>
                  <a:cubicBezTo>
                    <a:pt x="71" y="27"/>
                    <a:pt x="64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4" y="27"/>
                    <a:pt x="52" y="27"/>
                    <a:pt x="51" y="27"/>
                  </a:cubicBezTo>
                  <a:cubicBezTo>
                    <a:pt x="50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32" y="27"/>
                    <a:pt x="10" y="26"/>
                    <a:pt x="7" y="23"/>
                  </a:cubicBezTo>
                  <a:cubicBezTo>
                    <a:pt x="0" y="16"/>
                    <a:pt x="9" y="16"/>
                    <a:pt x="10" y="14"/>
                  </a:cubicBezTo>
                  <a:cubicBezTo>
                    <a:pt x="12" y="13"/>
                    <a:pt x="7" y="7"/>
                    <a:pt x="8" y="5"/>
                  </a:cubicBezTo>
                  <a:cubicBezTo>
                    <a:pt x="9" y="4"/>
                    <a:pt x="27" y="0"/>
                    <a:pt x="46" y="4"/>
                  </a:cubicBezTo>
                  <a:cubicBezTo>
                    <a:pt x="55" y="6"/>
                    <a:pt x="65" y="10"/>
                    <a:pt x="73" y="17"/>
                  </a:cubicBezTo>
                  <a:cubicBezTo>
                    <a:pt x="73" y="17"/>
                    <a:pt x="79" y="26"/>
                    <a:pt x="71" y="27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8" name="Freeform 999">
              <a:extLst>
                <a:ext uri="{FF2B5EF4-FFF2-40B4-BE49-F238E27FC236}">
                  <a16:creationId xmlns:a16="http://schemas.microsoft.com/office/drawing/2014/main" id="{BD332899-B1A0-405D-A057-3D7410FDFA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35437" y="5676901"/>
              <a:ext cx="120650" cy="171450"/>
            </a:xfrm>
            <a:custGeom>
              <a:avLst/>
              <a:gdLst>
                <a:gd name="T0" fmla="*/ 13 w 26"/>
                <a:gd name="T1" fmla="*/ 2 h 37"/>
                <a:gd name="T2" fmla="*/ 4 w 26"/>
                <a:gd name="T3" fmla="*/ 0 h 37"/>
                <a:gd name="T4" fmla="*/ 12 w 26"/>
                <a:gd name="T5" fmla="*/ 10 h 37"/>
                <a:gd name="T6" fmla="*/ 0 w 26"/>
                <a:gd name="T7" fmla="*/ 16 h 37"/>
                <a:gd name="T8" fmla="*/ 13 w 26"/>
                <a:gd name="T9" fmla="*/ 23 h 37"/>
                <a:gd name="T10" fmla="*/ 3 w 26"/>
                <a:gd name="T11" fmla="*/ 37 h 37"/>
                <a:gd name="T12" fmla="*/ 16 w 26"/>
                <a:gd name="T13" fmla="*/ 31 h 37"/>
                <a:gd name="T14" fmla="*/ 14 w 26"/>
                <a:gd name="T15" fmla="*/ 37 h 37"/>
                <a:gd name="T16" fmla="*/ 23 w 26"/>
                <a:gd name="T17" fmla="*/ 22 h 37"/>
                <a:gd name="T18" fmla="*/ 26 w 26"/>
                <a:gd name="T19" fmla="*/ 18 h 37"/>
                <a:gd name="T20" fmla="*/ 22 w 26"/>
                <a:gd name="T21" fmla="*/ 13 h 37"/>
                <a:gd name="T22" fmla="*/ 13 w 26"/>
                <a:gd name="T23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37">
                  <a:moveTo>
                    <a:pt x="13" y="2"/>
                  </a:moveTo>
                  <a:cubicBezTo>
                    <a:pt x="11" y="1"/>
                    <a:pt x="7" y="0"/>
                    <a:pt x="4" y="0"/>
                  </a:cubicBezTo>
                  <a:cubicBezTo>
                    <a:pt x="11" y="3"/>
                    <a:pt x="14" y="7"/>
                    <a:pt x="12" y="10"/>
                  </a:cubicBezTo>
                  <a:cubicBezTo>
                    <a:pt x="11" y="13"/>
                    <a:pt x="0" y="16"/>
                    <a:pt x="0" y="16"/>
                  </a:cubicBezTo>
                  <a:cubicBezTo>
                    <a:pt x="0" y="16"/>
                    <a:pt x="11" y="18"/>
                    <a:pt x="13" y="23"/>
                  </a:cubicBezTo>
                  <a:cubicBezTo>
                    <a:pt x="15" y="27"/>
                    <a:pt x="12" y="34"/>
                    <a:pt x="3" y="37"/>
                  </a:cubicBezTo>
                  <a:cubicBezTo>
                    <a:pt x="9" y="37"/>
                    <a:pt x="13" y="35"/>
                    <a:pt x="16" y="31"/>
                  </a:cubicBezTo>
                  <a:cubicBezTo>
                    <a:pt x="18" y="29"/>
                    <a:pt x="14" y="37"/>
                    <a:pt x="14" y="37"/>
                  </a:cubicBezTo>
                  <a:cubicBezTo>
                    <a:pt x="14" y="37"/>
                    <a:pt x="20" y="34"/>
                    <a:pt x="23" y="22"/>
                  </a:cubicBezTo>
                  <a:cubicBezTo>
                    <a:pt x="24" y="19"/>
                    <a:pt x="26" y="20"/>
                    <a:pt x="26" y="18"/>
                  </a:cubicBezTo>
                  <a:cubicBezTo>
                    <a:pt x="26" y="15"/>
                    <a:pt x="23" y="16"/>
                    <a:pt x="22" y="13"/>
                  </a:cubicBezTo>
                  <a:cubicBezTo>
                    <a:pt x="21" y="10"/>
                    <a:pt x="17" y="4"/>
                    <a:pt x="13" y="2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9" name="Freeform 1000">
              <a:extLst>
                <a:ext uri="{FF2B5EF4-FFF2-40B4-BE49-F238E27FC236}">
                  <a16:creationId xmlns:a16="http://schemas.microsoft.com/office/drawing/2014/main" id="{19370886-4D6F-4722-83F5-D7E805D099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81400" y="5565776"/>
              <a:ext cx="576263" cy="203200"/>
            </a:xfrm>
            <a:custGeom>
              <a:avLst/>
              <a:gdLst>
                <a:gd name="T0" fmla="*/ 0 w 125"/>
                <a:gd name="T1" fmla="*/ 40 h 44"/>
                <a:gd name="T2" fmla="*/ 120 w 125"/>
                <a:gd name="T3" fmla="*/ 0 h 44"/>
                <a:gd name="T4" fmla="*/ 124 w 125"/>
                <a:gd name="T5" fmla="*/ 7 h 44"/>
                <a:gd name="T6" fmla="*/ 0 w 125"/>
                <a:gd name="T7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44">
                  <a:moveTo>
                    <a:pt x="0" y="40"/>
                  </a:moveTo>
                  <a:cubicBezTo>
                    <a:pt x="0" y="40"/>
                    <a:pt x="93" y="43"/>
                    <a:pt x="120" y="0"/>
                  </a:cubicBezTo>
                  <a:cubicBezTo>
                    <a:pt x="120" y="0"/>
                    <a:pt x="123" y="4"/>
                    <a:pt x="124" y="7"/>
                  </a:cubicBezTo>
                  <a:cubicBezTo>
                    <a:pt x="125" y="10"/>
                    <a:pt x="94" y="44"/>
                    <a:pt x="0" y="43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0" name="Freeform 1001">
              <a:extLst>
                <a:ext uri="{FF2B5EF4-FFF2-40B4-BE49-F238E27FC236}">
                  <a16:creationId xmlns:a16="http://schemas.microsoft.com/office/drawing/2014/main" id="{B36D3637-1532-4D39-9A1A-A2521C2A9A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57662" y="5630863"/>
              <a:ext cx="171450" cy="106363"/>
            </a:xfrm>
            <a:custGeom>
              <a:avLst/>
              <a:gdLst>
                <a:gd name="T0" fmla="*/ 29 w 37"/>
                <a:gd name="T1" fmla="*/ 23 h 23"/>
                <a:gd name="T2" fmla="*/ 13 w 37"/>
                <a:gd name="T3" fmla="*/ 23 h 23"/>
                <a:gd name="T4" fmla="*/ 23 w 37"/>
                <a:gd name="T5" fmla="*/ 19 h 23"/>
                <a:gd name="T6" fmla="*/ 1 w 37"/>
                <a:gd name="T7" fmla="*/ 15 h 23"/>
                <a:gd name="T8" fmla="*/ 24 w 37"/>
                <a:gd name="T9" fmla="*/ 15 h 23"/>
                <a:gd name="T10" fmla="*/ 0 w 37"/>
                <a:gd name="T11" fmla="*/ 5 h 23"/>
                <a:gd name="T12" fmla="*/ 19 w 37"/>
                <a:gd name="T13" fmla="*/ 8 h 23"/>
                <a:gd name="T14" fmla="*/ 8 w 37"/>
                <a:gd name="T15" fmla="*/ 3 h 23"/>
                <a:gd name="T16" fmla="*/ 4 w 37"/>
                <a:gd name="T17" fmla="*/ 0 h 23"/>
                <a:gd name="T18" fmla="*/ 31 w 37"/>
                <a:gd name="T19" fmla="*/ 13 h 23"/>
                <a:gd name="T20" fmla="*/ 29 w 37"/>
                <a:gd name="T21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23">
                  <a:moveTo>
                    <a:pt x="29" y="23"/>
                  </a:moveTo>
                  <a:cubicBezTo>
                    <a:pt x="29" y="23"/>
                    <a:pt x="22" y="23"/>
                    <a:pt x="13" y="23"/>
                  </a:cubicBezTo>
                  <a:cubicBezTo>
                    <a:pt x="19" y="23"/>
                    <a:pt x="26" y="22"/>
                    <a:pt x="23" y="19"/>
                  </a:cubicBezTo>
                  <a:cubicBezTo>
                    <a:pt x="20" y="14"/>
                    <a:pt x="1" y="15"/>
                    <a:pt x="1" y="15"/>
                  </a:cubicBezTo>
                  <a:cubicBezTo>
                    <a:pt x="13" y="10"/>
                    <a:pt x="23" y="15"/>
                    <a:pt x="24" y="15"/>
                  </a:cubicBezTo>
                  <a:cubicBezTo>
                    <a:pt x="18" y="7"/>
                    <a:pt x="0" y="5"/>
                    <a:pt x="0" y="5"/>
                  </a:cubicBezTo>
                  <a:cubicBezTo>
                    <a:pt x="10" y="5"/>
                    <a:pt x="18" y="8"/>
                    <a:pt x="19" y="8"/>
                  </a:cubicBezTo>
                  <a:cubicBezTo>
                    <a:pt x="18" y="8"/>
                    <a:pt x="14" y="5"/>
                    <a:pt x="8" y="3"/>
                  </a:cubicBezTo>
                  <a:cubicBezTo>
                    <a:pt x="6" y="2"/>
                    <a:pt x="5" y="1"/>
                    <a:pt x="4" y="0"/>
                  </a:cubicBezTo>
                  <a:cubicBezTo>
                    <a:pt x="13" y="2"/>
                    <a:pt x="23" y="6"/>
                    <a:pt x="31" y="13"/>
                  </a:cubicBezTo>
                  <a:cubicBezTo>
                    <a:pt x="31" y="13"/>
                    <a:pt x="37" y="22"/>
                    <a:pt x="29" y="23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1" name="Freeform 1002">
              <a:extLst>
                <a:ext uri="{FF2B5EF4-FFF2-40B4-BE49-F238E27FC236}">
                  <a16:creationId xmlns:a16="http://schemas.microsoft.com/office/drawing/2014/main" id="{DC568C96-0B73-48D6-84CD-046F8CE28A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03762" y="5291138"/>
              <a:ext cx="258763" cy="180975"/>
            </a:xfrm>
            <a:custGeom>
              <a:avLst/>
              <a:gdLst>
                <a:gd name="T0" fmla="*/ 56 w 56"/>
                <a:gd name="T1" fmla="*/ 22 h 39"/>
                <a:gd name="T2" fmla="*/ 6 w 56"/>
                <a:gd name="T3" fmla="*/ 13 h 39"/>
                <a:gd name="T4" fmla="*/ 4 w 56"/>
                <a:gd name="T5" fmla="*/ 18 h 39"/>
                <a:gd name="T6" fmla="*/ 0 w 56"/>
                <a:gd name="T7" fmla="*/ 24 h 39"/>
                <a:gd name="T8" fmla="*/ 18 w 56"/>
                <a:gd name="T9" fmla="*/ 34 h 39"/>
                <a:gd name="T10" fmla="*/ 55 w 56"/>
                <a:gd name="T11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39">
                  <a:moveTo>
                    <a:pt x="56" y="22"/>
                  </a:moveTo>
                  <a:cubicBezTo>
                    <a:pt x="56" y="22"/>
                    <a:pt x="32" y="0"/>
                    <a:pt x="6" y="13"/>
                  </a:cubicBezTo>
                  <a:cubicBezTo>
                    <a:pt x="6" y="13"/>
                    <a:pt x="2" y="16"/>
                    <a:pt x="4" y="18"/>
                  </a:cubicBezTo>
                  <a:cubicBezTo>
                    <a:pt x="6" y="20"/>
                    <a:pt x="0" y="21"/>
                    <a:pt x="0" y="24"/>
                  </a:cubicBezTo>
                  <a:cubicBezTo>
                    <a:pt x="0" y="27"/>
                    <a:pt x="8" y="30"/>
                    <a:pt x="18" y="34"/>
                  </a:cubicBezTo>
                  <a:cubicBezTo>
                    <a:pt x="28" y="38"/>
                    <a:pt x="43" y="39"/>
                    <a:pt x="55" y="3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2" name="Freeform 1003">
              <a:extLst>
                <a:ext uri="{FF2B5EF4-FFF2-40B4-BE49-F238E27FC236}">
                  <a16:creationId xmlns:a16="http://schemas.microsoft.com/office/drawing/2014/main" id="{AE6B7FA7-F902-4C9B-9CB0-2B682C9FBD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13287" y="5365750"/>
              <a:ext cx="171450" cy="65088"/>
            </a:xfrm>
            <a:custGeom>
              <a:avLst/>
              <a:gdLst>
                <a:gd name="T0" fmla="*/ 6 w 37"/>
                <a:gd name="T1" fmla="*/ 0 h 14"/>
                <a:gd name="T2" fmla="*/ 21 w 37"/>
                <a:gd name="T3" fmla="*/ 6 h 14"/>
                <a:gd name="T4" fmla="*/ 6 w 37"/>
                <a:gd name="T5" fmla="*/ 7 h 14"/>
                <a:gd name="T6" fmla="*/ 34 w 37"/>
                <a:gd name="T7" fmla="*/ 14 h 14"/>
                <a:gd name="T8" fmla="*/ 37 w 37"/>
                <a:gd name="T9" fmla="*/ 11 h 14"/>
                <a:gd name="T10" fmla="*/ 30 w 37"/>
                <a:gd name="T11" fmla="*/ 4 h 14"/>
                <a:gd name="T12" fmla="*/ 6 w 37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14">
                  <a:moveTo>
                    <a:pt x="6" y="0"/>
                  </a:moveTo>
                  <a:cubicBezTo>
                    <a:pt x="6" y="0"/>
                    <a:pt x="18" y="4"/>
                    <a:pt x="21" y="6"/>
                  </a:cubicBezTo>
                  <a:cubicBezTo>
                    <a:pt x="21" y="6"/>
                    <a:pt x="12" y="5"/>
                    <a:pt x="6" y="7"/>
                  </a:cubicBezTo>
                  <a:cubicBezTo>
                    <a:pt x="0" y="9"/>
                    <a:pt x="34" y="14"/>
                    <a:pt x="34" y="14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3" y="4"/>
                    <a:pt x="30" y="4"/>
                  </a:cubicBezTo>
                  <a:cubicBezTo>
                    <a:pt x="28" y="3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3" name="Freeform 1004">
              <a:extLst>
                <a:ext uri="{FF2B5EF4-FFF2-40B4-BE49-F238E27FC236}">
                  <a16:creationId xmlns:a16="http://schemas.microsoft.com/office/drawing/2014/main" id="{B4168903-405C-4D72-8905-D3CB674256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84712" y="5389563"/>
              <a:ext cx="273050" cy="115888"/>
            </a:xfrm>
            <a:custGeom>
              <a:avLst/>
              <a:gdLst>
                <a:gd name="T0" fmla="*/ 54 w 59"/>
                <a:gd name="T1" fmla="*/ 20 h 25"/>
                <a:gd name="T2" fmla="*/ 37 w 59"/>
                <a:gd name="T3" fmla="*/ 24 h 25"/>
                <a:gd name="T4" fmla="*/ 36 w 59"/>
                <a:gd name="T5" fmla="*/ 24 h 25"/>
                <a:gd name="T6" fmla="*/ 35 w 59"/>
                <a:gd name="T7" fmla="*/ 24 h 25"/>
                <a:gd name="T8" fmla="*/ 7 w 59"/>
                <a:gd name="T9" fmla="*/ 16 h 25"/>
                <a:gd name="T10" fmla="*/ 6 w 59"/>
                <a:gd name="T11" fmla="*/ 13 h 25"/>
                <a:gd name="T12" fmla="*/ 0 w 59"/>
                <a:gd name="T13" fmla="*/ 7 h 25"/>
                <a:gd name="T14" fmla="*/ 4 w 59"/>
                <a:gd name="T15" fmla="*/ 5 h 25"/>
                <a:gd name="T16" fmla="*/ 54 w 59"/>
                <a:gd name="T17" fmla="*/ 9 h 25"/>
                <a:gd name="T18" fmla="*/ 54 w 59"/>
                <a:gd name="T19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25">
                  <a:moveTo>
                    <a:pt x="54" y="20"/>
                  </a:moveTo>
                  <a:cubicBezTo>
                    <a:pt x="49" y="23"/>
                    <a:pt x="43" y="25"/>
                    <a:pt x="37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22" y="24"/>
                    <a:pt x="9" y="18"/>
                    <a:pt x="7" y="16"/>
                  </a:cubicBezTo>
                  <a:cubicBezTo>
                    <a:pt x="4" y="14"/>
                    <a:pt x="7" y="15"/>
                    <a:pt x="6" y="13"/>
                  </a:cubicBezTo>
                  <a:cubicBezTo>
                    <a:pt x="5" y="12"/>
                    <a:pt x="0" y="10"/>
                    <a:pt x="0" y="7"/>
                  </a:cubicBezTo>
                  <a:cubicBezTo>
                    <a:pt x="0" y="5"/>
                    <a:pt x="4" y="5"/>
                    <a:pt x="4" y="5"/>
                  </a:cubicBezTo>
                  <a:cubicBezTo>
                    <a:pt x="26" y="0"/>
                    <a:pt x="46" y="3"/>
                    <a:pt x="54" y="9"/>
                  </a:cubicBezTo>
                  <a:cubicBezTo>
                    <a:pt x="58" y="12"/>
                    <a:pt x="59" y="16"/>
                    <a:pt x="54" y="20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4" name="Freeform 1005">
              <a:extLst>
                <a:ext uri="{FF2B5EF4-FFF2-40B4-BE49-F238E27FC236}">
                  <a16:creationId xmlns:a16="http://schemas.microsoft.com/office/drawing/2014/main" id="{51E1ACD4-A633-40D3-8A9A-84E0CF4530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84712" y="5426075"/>
              <a:ext cx="120650" cy="79375"/>
            </a:xfrm>
            <a:custGeom>
              <a:avLst/>
              <a:gdLst>
                <a:gd name="T0" fmla="*/ 21 w 26"/>
                <a:gd name="T1" fmla="*/ 12 h 17"/>
                <a:gd name="T2" fmla="*/ 4 w 26"/>
                <a:gd name="T3" fmla="*/ 16 h 17"/>
                <a:gd name="T4" fmla="*/ 17 w 26"/>
                <a:gd name="T5" fmla="*/ 13 h 17"/>
                <a:gd name="T6" fmla="*/ 2 w 26"/>
                <a:gd name="T7" fmla="*/ 10 h 17"/>
                <a:gd name="T8" fmla="*/ 14 w 26"/>
                <a:gd name="T9" fmla="*/ 8 h 17"/>
                <a:gd name="T10" fmla="*/ 0 w 26"/>
                <a:gd name="T11" fmla="*/ 5 h 17"/>
                <a:gd name="T12" fmla="*/ 14 w 26"/>
                <a:gd name="T13" fmla="*/ 5 h 17"/>
                <a:gd name="T14" fmla="*/ 18 w 26"/>
                <a:gd name="T15" fmla="*/ 0 h 17"/>
                <a:gd name="T16" fmla="*/ 21 w 26"/>
                <a:gd name="T17" fmla="*/ 1 h 17"/>
                <a:gd name="T18" fmla="*/ 21 w 26"/>
                <a:gd name="T19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7">
                  <a:moveTo>
                    <a:pt x="21" y="12"/>
                  </a:moveTo>
                  <a:cubicBezTo>
                    <a:pt x="16" y="15"/>
                    <a:pt x="10" y="17"/>
                    <a:pt x="4" y="16"/>
                  </a:cubicBezTo>
                  <a:cubicBezTo>
                    <a:pt x="8" y="16"/>
                    <a:pt x="16" y="14"/>
                    <a:pt x="17" y="13"/>
                  </a:cubicBezTo>
                  <a:cubicBezTo>
                    <a:pt x="10" y="15"/>
                    <a:pt x="2" y="10"/>
                    <a:pt x="2" y="10"/>
                  </a:cubicBezTo>
                  <a:cubicBezTo>
                    <a:pt x="9" y="11"/>
                    <a:pt x="14" y="8"/>
                    <a:pt x="14" y="8"/>
                  </a:cubicBezTo>
                  <a:cubicBezTo>
                    <a:pt x="10" y="9"/>
                    <a:pt x="0" y="5"/>
                    <a:pt x="0" y="5"/>
                  </a:cubicBezTo>
                  <a:cubicBezTo>
                    <a:pt x="0" y="5"/>
                    <a:pt x="9" y="7"/>
                    <a:pt x="14" y="5"/>
                  </a:cubicBezTo>
                  <a:cubicBezTo>
                    <a:pt x="18" y="4"/>
                    <a:pt x="18" y="0"/>
                    <a:pt x="18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5" y="4"/>
                    <a:pt x="26" y="8"/>
                    <a:pt x="21" y="12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5" name="Freeform 1006">
              <a:extLst>
                <a:ext uri="{FF2B5EF4-FFF2-40B4-BE49-F238E27FC236}">
                  <a16:creationId xmlns:a16="http://schemas.microsoft.com/office/drawing/2014/main" id="{938058F9-D798-419E-9636-EBE1178A63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79950" y="5278438"/>
              <a:ext cx="236538" cy="138113"/>
            </a:xfrm>
            <a:custGeom>
              <a:avLst/>
              <a:gdLst>
                <a:gd name="T0" fmla="*/ 46 w 51"/>
                <a:gd name="T1" fmla="*/ 29 h 30"/>
                <a:gd name="T2" fmla="*/ 35 w 51"/>
                <a:gd name="T3" fmla="*/ 26 h 30"/>
                <a:gd name="T4" fmla="*/ 35 w 51"/>
                <a:gd name="T5" fmla="*/ 26 h 30"/>
                <a:gd name="T6" fmla="*/ 32 w 51"/>
                <a:gd name="T7" fmla="*/ 25 h 30"/>
                <a:gd name="T8" fmla="*/ 31 w 51"/>
                <a:gd name="T9" fmla="*/ 25 h 30"/>
                <a:gd name="T10" fmla="*/ 31 w 51"/>
                <a:gd name="T11" fmla="*/ 25 h 30"/>
                <a:gd name="T12" fmla="*/ 3 w 51"/>
                <a:gd name="T13" fmla="*/ 12 h 30"/>
                <a:gd name="T14" fmla="*/ 7 w 51"/>
                <a:gd name="T15" fmla="*/ 8 h 30"/>
                <a:gd name="T16" fmla="*/ 8 w 51"/>
                <a:gd name="T17" fmla="*/ 1 h 30"/>
                <a:gd name="T18" fmla="*/ 33 w 51"/>
                <a:gd name="T19" fmla="*/ 8 h 30"/>
                <a:gd name="T20" fmla="*/ 49 w 51"/>
                <a:gd name="T21" fmla="*/ 23 h 30"/>
                <a:gd name="T22" fmla="*/ 46 w 51"/>
                <a:gd name="T23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30">
                  <a:moveTo>
                    <a:pt x="46" y="29"/>
                  </a:moveTo>
                  <a:cubicBezTo>
                    <a:pt x="46" y="29"/>
                    <a:pt x="41" y="28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4" y="26"/>
                    <a:pt x="33" y="25"/>
                    <a:pt x="32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19" y="21"/>
                    <a:pt x="4" y="16"/>
                    <a:pt x="3" y="12"/>
                  </a:cubicBezTo>
                  <a:cubicBezTo>
                    <a:pt x="0" y="7"/>
                    <a:pt x="6" y="8"/>
                    <a:pt x="7" y="8"/>
                  </a:cubicBezTo>
                  <a:cubicBezTo>
                    <a:pt x="8" y="7"/>
                    <a:pt x="6" y="2"/>
                    <a:pt x="8" y="1"/>
                  </a:cubicBezTo>
                  <a:cubicBezTo>
                    <a:pt x="8" y="0"/>
                    <a:pt x="21" y="1"/>
                    <a:pt x="33" y="8"/>
                  </a:cubicBezTo>
                  <a:cubicBezTo>
                    <a:pt x="40" y="11"/>
                    <a:pt x="45" y="16"/>
                    <a:pt x="49" y="23"/>
                  </a:cubicBezTo>
                  <a:cubicBezTo>
                    <a:pt x="49" y="23"/>
                    <a:pt x="51" y="30"/>
                    <a:pt x="46" y="29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6" name="Freeform 1007">
              <a:extLst>
                <a:ext uri="{FF2B5EF4-FFF2-40B4-BE49-F238E27FC236}">
                  <a16:creationId xmlns:a16="http://schemas.microsoft.com/office/drawing/2014/main" id="{7D9FBC98-0118-4544-9728-C404C0C885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250" y="5360988"/>
              <a:ext cx="92075" cy="130175"/>
            </a:xfrm>
            <a:custGeom>
              <a:avLst/>
              <a:gdLst>
                <a:gd name="T0" fmla="*/ 14 w 20"/>
                <a:gd name="T1" fmla="*/ 4 h 28"/>
                <a:gd name="T2" fmla="*/ 9 w 20"/>
                <a:gd name="T3" fmla="*/ 0 h 28"/>
                <a:gd name="T4" fmla="*/ 12 w 20"/>
                <a:gd name="T5" fmla="*/ 9 h 28"/>
                <a:gd name="T6" fmla="*/ 2 w 20"/>
                <a:gd name="T7" fmla="*/ 11 h 28"/>
                <a:gd name="T8" fmla="*/ 10 w 20"/>
                <a:gd name="T9" fmla="*/ 18 h 28"/>
                <a:gd name="T10" fmla="*/ 0 w 20"/>
                <a:gd name="T11" fmla="*/ 25 h 28"/>
                <a:gd name="T12" fmla="*/ 10 w 20"/>
                <a:gd name="T13" fmla="*/ 24 h 28"/>
                <a:gd name="T14" fmla="*/ 8 w 20"/>
                <a:gd name="T15" fmla="*/ 28 h 28"/>
                <a:gd name="T16" fmla="*/ 17 w 20"/>
                <a:gd name="T17" fmla="*/ 19 h 28"/>
                <a:gd name="T18" fmla="*/ 20 w 20"/>
                <a:gd name="T19" fmla="*/ 17 h 28"/>
                <a:gd name="T20" fmla="*/ 18 w 20"/>
                <a:gd name="T21" fmla="*/ 13 h 28"/>
                <a:gd name="T22" fmla="*/ 14 w 20"/>
                <a:gd name="T2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28">
                  <a:moveTo>
                    <a:pt x="14" y="4"/>
                  </a:moveTo>
                  <a:cubicBezTo>
                    <a:pt x="13" y="3"/>
                    <a:pt x="11" y="1"/>
                    <a:pt x="9" y="0"/>
                  </a:cubicBezTo>
                  <a:cubicBezTo>
                    <a:pt x="12" y="4"/>
                    <a:pt x="13" y="8"/>
                    <a:pt x="12" y="9"/>
                  </a:cubicBezTo>
                  <a:cubicBezTo>
                    <a:pt x="10" y="11"/>
                    <a:pt x="2" y="11"/>
                    <a:pt x="2" y="11"/>
                  </a:cubicBezTo>
                  <a:cubicBezTo>
                    <a:pt x="2" y="11"/>
                    <a:pt x="9" y="14"/>
                    <a:pt x="10" y="18"/>
                  </a:cubicBezTo>
                  <a:cubicBezTo>
                    <a:pt x="11" y="21"/>
                    <a:pt x="7" y="26"/>
                    <a:pt x="0" y="25"/>
                  </a:cubicBezTo>
                  <a:cubicBezTo>
                    <a:pt x="4" y="27"/>
                    <a:pt x="7" y="26"/>
                    <a:pt x="10" y="24"/>
                  </a:cubicBezTo>
                  <a:cubicBezTo>
                    <a:pt x="11" y="23"/>
                    <a:pt x="8" y="28"/>
                    <a:pt x="8" y="28"/>
                  </a:cubicBezTo>
                  <a:cubicBezTo>
                    <a:pt x="8" y="28"/>
                    <a:pt x="12" y="27"/>
                    <a:pt x="17" y="19"/>
                  </a:cubicBezTo>
                  <a:cubicBezTo>
                    <a:pt x="18" y="18"/>
                    <a:pt x="19" y="19"/>
                    <a:pt x="20" y="17"/>
                  </a:cubicBezTo>
                  <a:cubicBezTo>
                    <a:pt x="20" y="15"/>
                    <a:pt x="18" y="15"/>
                    <a:pt x="18" y="13"/>
                  </a:cubicBezTo>
                  <a:cubicBezTo>
                    <a:pt x="18" y="11"/>
                    <a:pt x="16" y="6"/>
                    <a:pt x="14" y="4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7" name="Freeform 1008">
              <a:extLst>
                <a:ext uri="{FF2B5EF4-FFF2-40B4-BE49-F238E27FC236}">
                  <a16:creationId xmlns:a16="http://schemas.microsoft.com/office/drawing/2014/main" id="{F709EE3A-C2A9-4DAE-8AEE-B4D949B9D2B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56087" y="5421313"/>
              <a:ext cx="428625" cy="115888"/>
            </a:xfrm>
            <a:custGeom>
              <a:avLst/>
              <a:gdLst>
                <a:gd name="T0" fmla="*/ 1 w 93"/>
                <a:gd name="T1" fmla="*/ 2 h 25"/>
                <a:gd name="T2" fmla="*/ 92 w 93"/>
                <a:gd name="T3" fmla="*/ 0 h 25"/>
                <a:gd name="T4" fmla="*/ 93 w 93"/>
                <a:gd name="T5" fmla="*/ 6 h 25"/>
                <a:gd name="T6" fmla="*/ 0 w 93"/>
                <a:gd name="T7" fmla="*/ 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25">
                  <a:moveTo>
                    <a:pt x="1" y="2"/>
                  </a:moveTo>
                  <a:cubicBezTo>
                    <a:pt x="1" y="2"/>
                    <a:pt x="63" y="24"/>
                    <a:pt x="92" y="0"/>
                  </a:cubicBezTo>
                  <a:cubicBezTo>
                    <a:pt x="92" y="0"/>
                    <a:pt x="93" y="3"/>
                    <a:pt x="93" y="6"/>
                  </a:cubicBezTo>
                  <a:cubicBezTo>
                    <a:pt x="92" y="8"/>
                    <a:pt x="64" y="25"/>
                    <a:pt x="0" y="4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8" name="Freeform 1009">
              <a:extLst>
                <a:ext uri="{FF2B5EF4-FFF2-40B4-BE49-F238E27FC236}">
                  <a16:creationId xmlns:a16="http://schemas.microsoft.com/office/drawing/2014/main" id="{516BB1D6-C34F-4E0D-890D-58338C8387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79950" y="5314950"/>
              <a:ext cx="101600" cy="101600"/>
            </a:xfrm>
            <a:custGeom>
              <a:avLst/>
              <a:gdLst>
                <a:gd name="T0" fmla="*/ 17 w 22"/>
                <a:gd name="T1" fmla="*/ 21 h 22"/>
                <a:gd name="T2" fmla="*/ 6 w 22"/>
                <a:gd name="T3" fmla="*/ 18 h 22"/>
                <a:gd name="T4" fmla="*/ 14 w 22"/>
                <a:gd name="T5" fmla="*/ 17 h 22"/>
                <a:gd name="T6" fmla="*/ 0 w 22"/>
                <a:gd name="T7" fmla="*/ 10 h 22"/>
                <a:gd name="T8" fmla="*/ 15 w 22"/>
                <a:gd name="T9" fmla="*/ 15 h 22"/>
                <a:gd name="T10" fmla="*/ 1 w 22"/>
                <a:gd name="T11" fmla="*/ 3 h 22"/>
                <a:gd name="T12" fmla="*/ 13 w 22"/>
                <a:gd name="T13" fmla="*/ 9 h 22"/>
                <a:gd name="T14" fmla="*/ 7 w 22"/>
                <a:gd name="T15" fmla="*/ 3 h 22"/>
                <a:gd name="T16" fmla="*/ 4 w 22"/>
                <a:gd name="T17" fmla="*/ 0 h 22"/>
                <a:gd name="T18" fmla="*/ 20 w 22"/>
                <a:gd name="T19" fmla="*/ 15 h 22"/>
                <a:gd name="T20" fmla="*/ 17 w 22"/>
                <a:gd name="T2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2">
                  <a:moveTo>
                    <a:pt x="17" y="21"/>
                  </a:moveTo>
                  <a:cubicBezTo>
                    <a:pt x="17" y="21"/>
                    <a:pt x="12" y="20"/>
                    <a:pt x="6" y="18"/>
                  </a:cubicBezTo>
                  <a:cubicBezTo>
                    <a:pt x="10" y="19"/>
                    <a:pt x="15" y="20"/>
                    <a:pt x="14" y="17"/>
                  </a:cubicBezTo>
                  <a:cubicBezTo>
                    <a:pt x="12" y="13"/>
                    <a:pt x="0" y="10"/>
                    <a:pt x="0" y="10"/>
                  </a:cubicBezTo>
                  <a:cubicBezTo>
                    <a:pt x="9" y="9"/>
                    <a:pt x="14" y="14"/>
                    <a:pt x="15" y="15"/>
                  </a:cubicBezTo>
                  <a:cubicBezTo>
                    <a:pt x="13" y="8"/>
                    <a:pt x="1" y="3"/>
                    <a:pt x="1" y="3"/>
                  </a:cubicBezTo>
                  <a:cubicBezTo>
                    <a:pt x="8" y="5"/>
                    <a:pt x="13" y="8"/>
                    <a:pt x="13" y="9"/>
                  </a:cubicBezTo>
                  <a:cubicBezTo>
                    <a:pt x="13" y="8"/>
                    <a:pt x="10" y="6"/>
                    <a:pt x="7" y="3"/>
                  </a:cubicBezTo>
                  <a:cubicBezTo>
                    <a:pt x="6" y="2"/>
                    <a:pt x="5" y="1"/>
                    <a:pt x="4" y="0"/>
                  </a:cubicBezTo>
                  <a:cubicBezTo>
                    <a:pt x="11" y="3"/>
                    <a:pt x="16" y="8"/>
                    <a:pt x="20" y="15"/>
                  </a:cubicBezTo>
                  <a:cubicBezTo>
                    <a:pt x="20" y="15"/>
                    <a:pt x="22" y="22"/>
                    <a:pt x="17" y="21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9" name="Freeform 1010">
              <a:extLst>
                <a:ext uri="{FF2B5EF4-FFF2-40B4-BE49-F238E27FC236}">
                  <a16:creationId xmlns:a16="http://schemas.microsoft.com/office/drawing/2014/main" id="{9AEC999F-0249-4D1C-B413-37715AC4E9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2437" y="4581525"/>
              <a:ext cx="166688" cy="311150"/>
            </a:xfrm>
            <a:custGeom>
              <a:avLst/>
              <a:gdLst>
                <a:gd name="T0" fmla="*/ 16 w 36"/>
                <a:gd name="T1" fmla="*/ 1 h 67"/>
                <a:gd name="T2" fmla="*/ 19 w 36"/>
                <a:gd name="T3" fmla="*/ 1 h 67"/>
                <a:gd name="T4" fmla="*/ 28 w 36"/>
                <a:gd name="T5" fmla="*/ 3 h 67"/>
                <a:gd name="T6" fmla="*/ 33 w 36"/>
                <a:gd name="T7" fmla="*/ 6 h 67"/>
                <a:gd name="T8" fmla="*/ 36 w 36"/>
                <a:gd name="T9" fmla="*/ 17 h 67"/>
                <a:gd name="T10" fmla="*/ 35 w 36"/>
                <a:gd name="T11" fmla="*/ 29 h 67"/>
                <a:gd name="T12" fmla="*/ 31 w 36"/>
                <a:gd name="T13" fmla="*/ 19 h 67"/>
                <a:gd name="T14" fmla="*/ 35 w 36"/>
                <a:gd name="T15" fmla="*/ 36 h 67"/>
                <a:gd name="T16" fmla="*/ 31 w 36"/>
                <a:gd name="T17" fmla="*/ 59 h 67"/>
                <a:gd name="T18" fmla="*/ 30 w 36"/>
                <a:gd name="T19" fmla="*/ 58 h 67"/>
                <a:gd name="T20" fmla="*/ 20 w 36"/>
                <a:gd name="T21" fmla="*/ 61 h 67"/>
                <a:gd name="T22" fmla="*/ 17 w 36"/>
                <a:gd name="T23" fmla="*/ 66 h 67"/>
                <a:gd name="T24" fmla="*/ 10 w 36"/>
                <a:gd name="T25" fmla="*/ 53 h 67"/>
                <a:gd name="T26" fmla="*/ 3 w 36"/>
                <a:gd name="T27" fmla="*/ 42 h 67"/>
                <a:gd name="T28" fmla="*/ 1 w 36"/>
                <a:gd name="T29" fmla="*/ 30 h 67"/>
                <a:gd name="T30" fmla="*/ 1 w 36"/>
                <a:gd name="T31" fmla="*/ 30 h 67"/>
                <a:gd name="T32" fmla="*/ 1 w 36"/>
                <a:gd name="T33" fmla="*/ 14 h 67"/>
                <a:gd name="T34" fmla="*/ 11 w 36"/>
                <a:gd name="T35" fmla="*/ 3 h 67"/>
                <a:gd name="T36" fmla="*/ 16 w 36"/>
                <a:gd name="T37" fmla="*/ 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67">
                  <a:moveTo>
                    <a:pt x="16" y="1"/>
                  </a:moveTo>
                  <a:cubicBezTo>
                    <a:pt x="17" y="1"/>
                    <a:pt x="18" y="1"/>
                    <a:pt x="19" y="1"/>
                  </a:cubicBezTo>
                  <a:cubicBezTo>
                    <a:pt x="21" y="1"/>
                    <a:pt x="24" y="1"/>
                    <a:pt x="28" y="3"/>
                  </a:cubicBezTo>
                  <a:cubicBezTo>
                    <a:pt x="29" y="3"/>
                    <a:pt x="31" y="4"/>
                    <a:pt x="33" y="6"/>
                  </a:cubicBezTo>
                  <a:cubicBezTo>
                    <a:pt x="35" y="7"/>
                    <a:pt x="36" y="11"/>
                    <a:pt x="36" y="17"/>
                  </a:cubicBezTo>
                  <a:cubicBezTo>
                    <a:pt x="36" y="20"/>
                    <a:pt x="36" y="25"/>
                    <a:pt x="35" y="29"/>
                  </a:cubicBezTo>
                  <a:cubicBezTo>
                    <a:pt x="33" y="24"/>
                    <a:pt x="32" y="20"/>
                    <a:pt x="31" y="19"/>
                  </a:cubicBezTo>
                  <a:cubicBezTo>
                    <a:pt x="33" y="23"/>
                    <a:pt x="34" y="29"/>
                    <a:pt x="35" y="36"/>
                  </a:cubicBezTo>
                  <a:cubicBezTo>
                    <a:pt x="34" y="44"/>
                    <a:pt x="32" y="53"/>
                    <a:pt x="31" y="59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26" y="53"/>
                    <a:pt x="23" y="57"/>
                    <a:pt x="20" y="61"/>
                  </a:cubicBezTo>
                  <a:cubicBezTo>
                    <a:pt x="19" y="64"/>
                    <a:pt x="18" y="67"/>
                    <a:pt x="17" y="66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42"/>
                    <a:pt x="2" y="36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24"/>
                    <a:pt x="0" y="18"/>
                    <a:pt x="1" y="14"/>
                  </a:cubicBezTo>
                  <a:cubicBezTo>
                    <a:pt x="4" y="7"/>
                    <a:pt x="10" y="3"/>
                    <a:pt x="11" y="3"/>
                  </a:cubicBezTo>
                  <a:cubicBezTo>
                    <a:pt x="12" y="2"/>
                    <a:pt x="13" y="0"/>
                    <a:pt x="16" y="1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0" name="Freeform 1011">
              <a:extLst>
                <a:ext uri="{FF2B5EF4-FFF2-40B4-BE49-F238E27FC236}">
                  <a16:creationId xmlns:a16="http://schemas.microsoft.com/office/drawing/2014/main" id="{C3C18799-5624-4414-A17D-038BAD0F2C15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758950" y="4586288"/>
              <a:ext cx="125413" cy="120650"/>
            </a:xfrm>
            <a:custGeom>
              <a:avLst/>
              <a:gdLst>
                <a:gd name="T0" fmla="*/ 12 w 27"/>
                <a:gd name="T1" fmla="*/ 22 h 26"/>
                <a:gd name="T2" fmla="*/ 13 w 27"/>
                <a:gd name="T3" fmla="*/ 26 h 26"/>
                <a:gd name="T4" fmla="*/ 13 w 27"/>
                <a:gd name="T5" fmla="*/ 22 h 26"/>
                <a:gd name="T6" fmla="*/ 12 w 27"/>
                <a:gd name="T7" fmla="*/ 22 h 26"/>
                <a:gd name="T8" fmla="*/ 0 w 27"/>
                <a:gd name="T9" fmla="*/ 15 h 26"/>
                <a:gd name="T10" fmla="*/ 0 w 27"/>
                <a:gd name="T11" fmla="*/ 20 h 26"/>
                <a:gd name="T12" fmla="*/ 1 w 27"/>
                <a:gd name="T13" fmla="*/ 21 h 26"/>
                <a:gd name="T14" fmla="*/ 3 w 27"/>
                <a:gd name="T15" fmla="*/ 16 h 26"/>
                <a:gd name="T16" fmla="*/ 0 w 27"/>
                <a:gd name="T17" fmla="*/ 15 h 26"/>
                <a:gd name="T18" fmla="*/ 3 w 27"/>
                <a:gd name="T19" fmla="*/ 8 h 26"/>
                <a:gd name="T20" fmla="*/ 0 w 27"/>
                <a:gd name="T21" fmla="*/ 13 h 26"/>
                <a:gd name="T22" fmla="*/ 0 w 27"/>
                <a:gd name="T23" fmla="*/ 14 h 26"/>
                <a:gd name="T24" fmla="*/ 3 w 27"/>
                <a:gd name="T25" fmla="*/ 15 h 26"/>
                <a:gd name="T26" fmla="*/ 6 w 27"/>
                <a:gd name="T27" fmla="*/ 12 h 26"/>
                <a:gd name="T28" fmla="*/ 7 w 27"/>
                <a:gd name="T29" fmla="*/ 12 h 26"/>
                <a:gd name="T30" fmla="*/ 12 w 27"/>
                <a:gd name="T31" fmla="*/ 19 h 26"/>
                <a:gd name="T32" fmla="*/ 13 w 27"/>
                <a:gd name="T33" fmla="*/ 20 h 26"/>
                <a:gd name="T34" fmla="*/ 14 w 27"/>
                <a:gd name="T35" fmla="*/ 15 h 26"/>
                <a:gd name="T36" fmla="*/ 3 w 27"/>
                <a:gd name="T37" fmla="*/ 8 h 26"/>
                <a:gd name="T38" fmla="*/ 10 w 27"/>
                <a:gd name="T39" fmla="*/ 2 h 26"/>
                <a:gd name="T40" fmla="*/ 4 w 27"/>
                <a:gd name="T41" fmla="*/ 7 h 26"/>
                <a:gd name="T42" fmla="*/ 14 w 27"/>
                <a:gd name="T43" fmla="*/ 13 h 26"/>
                <a:gd name="T44" fmla="*/ 16 w 27"/>
                <a:gd name="T45" fmla="*/ 9 h 26"/>
                <a:gd name="T46" fmla="*/ 17 w 27"/>
                <a:gd name="T47" fmla="*/ 9 h 26"/>
                <a:gd name="T48" fmla="*/ 19 w 27"/>
                <a:gd name="T49" fmla="*/ 11 h 26"/>
                <a:gd name="T50" fmla="*/ 19 w 27"/>
                <a:gd name="T51" fmla="*/ 11 h 26"/>
                <a:gd name="T52" fmla="*/ 10 w 27"/>
                <a:gd name="T53" fmla="*/ 2 h 26"/>
                <a:gd name="T54" fmla="*/ 23 w 27"/>
                <a:gd name="T55" fmla="*/ 0 h 26"/>
                <a:gd name="T56" fmla="*/ 25 w 27"/>
                <a:gd name="T57" fmla="*/ 3 h 26"/>
                <a:gd name="T58" fmla="*/ 27 w 27"/>
                <a:gd name="T59" fmla="*/ 2 h 26"/>
                <a:gd name="T60" fmla="*/ 23 w 27"/>
                <a:gd name="T61" fmla="*/ 0 h 26"/>
                <a:gd name="T62" fmla="*/ 13 w 27"/>
                <a:gd name="T63" fmla="*/ 0 h 26"/>
                <a:gd name="T64" fmla="*/ 11 w 27"/>
                <a:gd name="T65" fmla="*/ 0 h 26"/>
                <a:gd name="T66" fmla="*/ 20 w 27"/>
                <a:gd name="T67" fmla="*/ 9 h 26"/>
                <a:gd name="T68" fmla="*/ 21 w 27"/>
                <a:gd name="T69" fmla="*/ 9 h 26"/>
                <a:gd name="T70" fmla="*/ 22 w 27"/>
                <a:gd name="T71" fmla="*/ 5 h 26"/>
                <a:gd name="T72" fmla="*/ 23 w 27"/>
                <a:gd name="T73" fmla="*/ 4 h 26"/>
                <a:gd name="T74" fmla="*/ 23 w 27"/>
                <a:gd name="T75" fmla="*/ 4 h 26"/>
                <a:gd name="T76" fmla="*/ 19 w 27"/>
                <a:gd name="T77" fmla="*/ 0 h 26"/>
                <a:gd name="T78" fmla="*/ 18 w 27"/>
                <a:gd name="T79" fmla="*/ 0 h 26"/>
                <a:gd name="T80" fmla="*/ 17 w 27"/>
                <a:gd name="T81" fmla="*/ 0 h 26"/>
                <a:gd name="T82" fmla="*/ 15 w 27"/>
                <a:gd name="T83" fmla="*/ 0 h 26"/>
                <a:gd name="T84" fmla="*/ 13 w 27"/>
                <a:gd name="T8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" h="26">
                  <a:moveTo>
                    <a:pt x="12" y="22"/>
                  </a:moveTo>
                  <a:cubicBezTo>
                    <a:pt x="13" y="24"/>
                    <a:pt x="13" y="26"/>
                    <a:pt x="13" y="26"/>
                  </a:cubicBezTo>
                  <a:cubicBezTo>
                    <a:pt x="13" y="26"/>
                    <a:pt x="13" y="24"/>
                    <a:pt x="13" y="22"/>
                  </a:cubicBezTo>
                  <a:cubicBezTo>
                    <a:pt x="13" y="22"/>
                    <a:pt x="13" y="22"/>
                    <a:pt x="12" y="22"/>
                  </a:cubicBezTo>
                  <a:moveTo>
                    <a:pt x="0" y="15"/>
                  </a:moveTo>
                  <a:cubicBezTo>
                    <a:pt x="0" y="17"/>
                    <a:pt x="0" y="18"/>
                    <a:pt x="0" y="20"/>
                  </a:cubicBezTo>
                  <a:cubicBezTo>
                    <a:pt x="0" y="20"/>
                    <a:pt x="1" y="20"/>
                    <a:pt x="1" y="21"/>
                  </a:cubicBezTo>
                  <a:cubicBezTo>
                    <a:pt x="2" y="19"/>
                    <a:pt x="2" y="18"/>
                    <a:pt x="3" y="16"/>
                  </a:cubicBezTo>
                  <a:cubicBezTo>
                    <a:pt x="2" y="16"/>
                    <a:pt x="1" y="16"/>
                    <a:pt x="0" y="15"/>
                  </a:cubicBezTo>
                  <a:moveTo>
                    <a:pt x="3" y="8"/>
                  </a:moveTo>
                  <a:cubicBezTo>
                    <a:pt x="2" y="10"/>
                    <a:pt x="1" y="11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2" y="15"/>
                    <a:pt x="3" y="15"/>
                  </a:cubicBezTo>
                  <a:cubicBezTo>
                    <a:pt x="4" y="14"/>
                    <a:pt x="5" y="12"/>
                    <a:pt x="6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10" y="12"/>
                    <a:pt x="11" y="16"/>
                    <a:pt x="12" y="19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3" y="19"/>
                    <a:pt x="13" y="17"/>
                    <a:pt x="14" y="15"/>
                  </a:cubicBezTo>
                  <a:cubicBezTo>
                    <a:pt x="10" y="12"/>
                    <a:pt x="6" y="10"/>
                    <a:pt x="3" y="8"/>
                  </a:cubicBezTo>
                  <a:moveTo>
                    <a:pt x="10" y="2"/>
                  </a:moveTo>
                  <a:cubicBezTo>
                    <a:pt x="9" y="2"/>
                    <a:pt x="6" y="4"/>
                    <a:pt x="4" y="7"/>
                  </a:cubicBezTo>
                  <a:cubicBezTo>
                    <a:pt x="7" y="9"/>
                    <a:pt x="11" y="11"/>
                    <a:pt x="14" y="13"/>
                  </a:cubicBezTo>
                  <a:cubicBezTo>
                    <a:pt x="14" y="12"/>
                    <a:pt x="15" y="10"/>
                    <a:pt x="16" y="9"/>
                  </a:cubicBezTo>
                  <a:cubicBezTo>
                    <a:pt x="16" y="9"/>
                    <a:pt x="16" y="9"/>
                    <a:pt x="17" y="9"/>
                  </a:cubicBezTo>
                  <a:cubicBezTo>
                    <a:pt x="17" y="9"/>
                    <a:pt x="18" y="10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6" y="7"/>
                    <a:pt x="13" y="4"/>
                    <a:pt x="10" y="2"/>
                  </a:cubicBezTo>
                  <a:moveTo>
                    <a:pt x="23" y="0"/>
                  </a:moveTo>
                  <a:cubicBezTo>
                    <a:pt x="24" y="1"/>
                    <a:pt x="24" y="2"/>
                    <a:pt x="25" y="3"/>
                  </a:cubicBezTo>
                  <a:cubicBezTo>
                    <a:pt x="26" y="3"/>
                    <a:pt x="26" y="2"/>
                    <a:pt x="27" y="2"/>
                  </a:cubicBezTo>
                  <a:cubicBezTo>
                    <a:pt x="25" y="1"/>
                    <a:pt x="24" y="0"/>
                    <a:pt x="23" y="0"/>
                  </a:cubicBezTo>
                  <a:moveTo>
                    <a:pt x="13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15" y="3"/>
                    <a:pt x="18" y="6"/>
                    <a:pt x="20" y="9"/>
                  </a:cubicBezTo>
                  <a:cubicBezTo>
                    <a:pt x="20" y="9"/>
                    <a:pt x="20" y="9"/>
                    <a:pt x="21" y="9"/>
                  </a:cubicBezTo>
                  <a:cubicBezTo>
                    <a:pt x="21" y="7"/>
                    <a:pt x="21" y="5"/>
                    <a:pt x="22" y="5"/>
                  </a:cubicBezTo>
                  <a:cubicBezTo>
                    <a:pt x="22" y="4"/>
                    <a:pt x="22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2" y="3"/>
                    <a:pt x="21" y="1"/>
                    <a:pt x="19" y="0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4" y="0"/>
                    <a:pt x="14" y="0"/>
                    <a:pt x="13" y="0"/>
                  </a:cubicBezTo>
                </a:path>
              </a:pathLst>
            </a:custGeom>
            <a:solidFill>
              <a:srgbClr val="FBEC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1" name="Freeform 1012">
              <a:extLst>
                <a:ext uri="{FF2B5EF4-FFF2-40B4-BE49-F238E27FC236}">
                  <a16:creationId xmlns:a16="http://schemas.microsoft.com/office/drawing/2014/main" id="{071D1859-6AEA-492E-9966-17BDE2D6D7C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98650" y="4757738"/>
              <a:ext cx="268288" cy="241300"/>
            </a:xfrm>
            <a:custGeom>
              <a:avLst/>
              <a:gdLst>
                <a:gd name="T0" fmla="*/ 27 w 58"/>
                <a:gd name="T1" fmla="*/ 1 h 52"/>
                <a:gd name="T2" fmla="*/ 27 w 58"/>
                <a:gd name="T3" fmla="*/ 1 h 52"/>
                <a:gd name="T4" fmla="*/ 28 w 58"/>
                <a:gd name="T5" fmla="*/ 1 h 52"/>
                <a:gd name="T6" fmla="*/ 54 w 58"/>
                <a:gd name="T7" fmla="*/ 11 h 52"/>
                <a:gd name="T8" fmla="*/ 58 w 58"/>
                <a:gd name="T9" fmla="*/ 50 h 52"/>
                <a:gd name="T10" fmla="*/ 15 w 58"/>
                <a:gd name="T11" fmla="*/ 38 h 52"/>
                <a:gd name="T12" fmla="*/ 15 w 58"/>
                <a:gd name="T13" fmla="*/ 38 h 52"/>
                <a:gd name="T14" fmla="*/ 3 w 58"/>
                <a:gd name="T15" fmla="*/ 26 h 52"/>
                <a:gd name="T16" fmla="*/ 2 w 58"/>
                <a:gd name="T17" fmla="*/ 22 h 52"/>
                <a:gd name="T18" fmla="*/ 8 w 58"/>
                <a:gd name="T19" fmla="*/ 15 h 52"/>
                <a:gd name="T20" fmla="*/ 9 w 58"/>
                <a:gd name="T21" fmla="*/ 7 h 52"/>
                <a:gd name="T22" fmla="*/ 27 w 58"/>
                <a:gd name="T23" fmla="*/ 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52">
                  <a:moveTo>
                    <a:pt x="27" y="1"/>
                  </a:moveTo>
                  <a:cubicBezTo>
                    <a:pt x="27" y="1"/>
                    <a:pt x="27" y="1"/>
                    <a:pt x="27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0"/>
                    <a:pt x="44" y="3"/>
                    <a:pt x="54" y="11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8" y="50"/>
                    <a:pt x="35" y="52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1" y="35"/>
                    <a:pt x="7" y="31"/>
                    <a:pt x="3" y="26"/>
                  </a:cubicBezTo>
                  <a:cubicBezTo>
                    <a:pt x="3" y="26"/>
                    <a:pt x="0" y="25"/>
                    <a:pt x="2" y="22"/>
                  </a:cubicBezTo>
                  <a:cubicBezTo>
                    <a:pt x="4" y="18"/>
                    <a:pt x="8" y="18"/>
                    <a:pt x="8" y="15"/>
                  </a:cubicBezTo>
                  <a:cubicBezTo>
                    <a:pt x="8" y="12"/>
                    <a:pt x="6" y="10"/>
                    <a:pt x="9" y="7"/>
                  </a:cubicBezTo>
                  <a:cubicBezTo>
                    <a:pt x="11" y="6"/>
                    <a:pt x="17" y="1"/>
                    <a:pt x="27" y="1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2" name="Freeform 1013">
              <a:extLst>
                <a:ext uri="{FF2B5EF4-FFF2-40B4-BE49-F238E27FC236}">
                  <a16:creationId xmlns:a16="http://schemas.microsoft.com/office/drawing/2014/main" id="{2E21A684-4F08-498F-BABD-C12A0E1F5A9F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041525" y="4762500"/>
              <a:ext cx="120650" cy="171450"/>
            </a:xfrm>
            <a:custGeom>
              <a:avLst/>
              <a:gdLst>
                <a:gd name="T0" fmla="*/ 25 w 26"/>
                <a:gd name="T1" fmla="*/ 17 h 37"/>
                <a:gd name="T2" fmla="*/ 25 w 26"/>
                <a:gd name="T3" fmla="*/ 18 h 37"/>
                <a:gd name="T4" fmla="*/ 25 w 26"/>
                <a:gd name="T5" fmla="*/ 18 h 37"/>
                <a:gd name="T6" fmla="*/ 25 w 26"/>
                <a:gd name="T7" fmla="*/ 17 h 37"/>
                <a:gd name="T8" fmla="*/ 17 w 26"/>
                <a:gd name="T9" fmla="*/ 5 h 37"/>
                <a:gd name="T10" fmla="*/ 19 w 26"/>
                <a:gd name="T11" fmla="*/ 8 h 37"/>
                <a:gd name="T12" fmla="*/ 26 w 26"/>
                <a:gd name="T13" fmla="*/ 6 h 37"/>
                <a:gd name="T14" fmla="*/ 25 w 26"/>
                <a:gd name="T15" fmla="*/ 6 h 37"/>
                <a:gd name="T16" fmla="*/ 17 w 26"/>
                <a:gd name="T17" fmla="*/ 5 h 37"/>
                <a:gd name="T18" fmla="*/ 14 w 26"/>
                <a:gd name="T19" fmla="*/ 2 h 37"/>
                <a:gd name="T20" fmla="*/ 8 w 26"/>
                <a:gd name="T21" fmla="*/ 6 h 37"/>
                <a:gd name="T22" fmla="*/ 6 w 26"/>
                <a:gd name="T23" fmla="*/ 9 h 37"/>
                <a:gd name="T24" fmla="*/ 7 w 26"/>
                <a:gd name="T25" fmla="*/ 14 h 37"/>
                <a:gd name="T26" fmla="*/ 7 w 26"/>
                <a:gd name="T27" fmla="*/ 14 h 37"/>
                <a:gd name="T28" fmla="*/ 1 w 26"/>
                <a:gd name="T29" fmla="*/ 21 h 37"/>
                <a:gd name="T30" fmla="*/ 0 w 26"/>
                <a:gd name="T31" fmla="*/ 22 h 37"/>
                <a:gd name="T32" fmla="*/ 2 w 26"/>
                <a:gd name="T33" fmla="*/ 25 h 37"/>
                <a:gd name="T34" fmla="*/ 14 w 26"/>
                <a:gd name="T35" fmla="*/ 37 h 37"/>
                <a:gd name="T36" fmla="*/ 7 w 26"/>
                <a:gd name="T37" fmla="*/ 24 h 37"/>
                <a:gd name="T38" fmla="*/ 9 w 26"/>
                <a:gd name="T39" fmla="*/ 23 h 37"/>
                <a:gd name="T40" fmla="*/ 20 w 26"/>
                <a:gd name="T41" fmla="*/ 28 h 37"/>
                <a:gd name="T42" fmla="*/ 12 w 26"/>
                <a:gd name="T43" fmla="*/ 16 h 37"/>
                <a:gd name="T44" fmla="*/ 15 w 26"/>
                <a:gd name="T45" fmla="*/ 15 h 37"/>
                <a:gd name="T46" fmla="*/ 22 w 26"/>
                <a:gd name="T47" fmla="*/ 16 h 37"/>
                <a:gd name="T48" fmla="*/ 21 w 26"/>
                <a:gd name="T49" fmla="*/ 15 h 37"/>
                <a:gd name="T50" fmla="*/ 15 w 26"/>
                <a:gd name="T51" fmla="*/ 10 h 37"/>
                <a:gd name="T52" fmla="*/ 17 w 26"/>
                <a:gd name="T53" fmla="*/ 9 h 37"/>
                <a:gd name="T54" fmla="*/ 14 w 26"/>
                <a:gd name="T55" fmla="*/ 2 h 37"/>
                <a:gd name="T56" fmla="*/ 26 w 26"/>
                <a:gd name="T57" fmla="*/ 0 h 37"/>
                <a:gd name="T58" fmla="*/ 16 w 26"/>
                <a:gd name="T59" fmla="*/ 2 h 37"/>
                <a:gd name="T60" fmla="*/ 17 w 26"/>
                <a:gd name="T61" fmla="*/ 4 h 37"/>
                <a:gd name="T62" fmla="*/ 17 w 26"/>
                <a:gd name="T63" fmla="*/ 4 h 37"/>
                <a:gd name="T64" fmla="*/ 26 w 26"/>
                <a:gd name="T6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" h="37">
                  <a:moveTo>
                    <a:pt x="25" y="17"/>
                  </a:moveTo>
                  <a:cubicBezTo>
                    <a:pt x="25" y="17"/>
                    <a:pt x="25" y="17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7"/>
                  </a:cubicBezTo>
                  <a:moveTo>
                    <a:pt x="17" y="5"/>
                  </a:moveTo>
                  <a:cubicBezTo>
                    <a:pt x="18" y="6"/>
                    <a:pt x="18" y="7"/>
                    <a:pt x="19" y="8"/>
                  </a:cubicBezTo>
                  <a:cubicBezTo>
                    <a:pt x="22" y="7"/>
                    <a:pt x="26" y="6"/>
                    <a:pt x="26" y="6"/>
                  </a:cubicBezTo>
                  <a:cubicBezTo>
                    <a:pt x="26" y="6"/>
                    <a:pt x="26" y="6"/>
                    <a:pt x="25" y="6"/>
                  </a:cubicBezTo>
                  <a:cubicBezTo>
                    <a:pt x="23" y="6"/>
                    <a:pt x="19" y="6"/>
                    <a:pt x="17" y="5"/>
                  </a:cubicBezTo>
                  <a:moveTo>
                    <a:pt x="14" y="2"/>
                  </a:moveTo>
                  <a:cubicBezTo>
                    <a:pt x="11" y="4"/>
                    <a:pt x="9" y="5"/>
                    <a:pt x="8" y="6"/>
                  </a:cubicBezTo>
                  <a:cubicBezTo>
                    <a:pt x="7" y="8"/>
                    <a:pt x="6" y="8"/>
                    <a:pt x="6" y="9"/>
                  </a:cubicBezTo>
                  <a:cubicBezTo>
                    <a:pt x="6" y="11"/>
                    <a:pt x="7" y="12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7"/>
                    <a:pt x="3" y="17"/>
                    <a:pt x="1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0" y="25"/>
                    <a:pt x="2" y="25"/>
                    <a:pt x="2" y="25"/>
                  </a:cubicBezTo>
                  <a:cubicBezTo>
                    <a:pt x="6" y="30"/>
                    <a:pt x="10" y="34"/>
                    <a:pt x="14" y="37"/>
                  </a:cubicBezTo>
                  <a:cubicBezTo>
                    <a:pt x="13" y="36"/>
                    <a:pt x="6" y="28"/>
                    <a:pt x="7" y="24"/>
                  </a:cubicBezTo>
                  <a:cubicBezTo>
                    <a:pt x="8" y="23"/>
                    <a:pt x="8" y="23"/>
                    <a:pt x="9" y="23"/>
                  </a:cubicBezTo>
                  <a:cubicBezTo>
                    <a:pt x="13" y="23"/>
                    <a:pt x="19" y="28"/>
                    <a:pt x="20" y="28"/>
                  </a:cubicBezTo>
                  <a:cubicBezTo>
                    <a:pt x="19" y="27"/>
                    <a:pt x="11" y="19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7" y="15"/>
                    <a:pt x="19" y="16"/>
                    <a:pt x="22" y="16"/>
                  </a:cubicBezTo>
                  <a:cubicBezTo>
                    <a:pt x="21" y="16"/>
                    <a:pt x="21" y="16"/>
                    <a:pt x="21" y="15"/>
                  </a:cubicBezTo>
                  <a:cubicBezTo>
                    <a:pt x="18" y="14"/>
                    <a:pt x="15" y="11"/>
                    <a:pt x="15" y="10"/>
                  </a:cubicBezTo>
                  <a:cubicBezTo>
                    <a:pt x="15" y="10"/>
                    <a:pt x="16" y="9"/>
                    <a:pt x="17" y="9"/>
                  </a:cubicBezTo>
                  <a:cubicBezTo>
                    <a:pt x="16" y="7"/>
                    <a:pt x="15" y="5"/>
                    <a:pt x="14" y="2"/>
                  </a:cubicBezTo>
                  <a:moveTo>
                    <a:pt x="26" y="0"/>
                  </a:moveTo>
                  <a:cubicBezTo>
                    <a:pt x="22" y="0"/>
                    <a:pt x="19" y="1"/>
                    <a:pt x="16" y="2"/>
                  </a:cubicBezTo>
                  <a:cubicBezTo>
                    <a:pt x="16" y="2"/>
                    <a:pt x="17" y="3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1"/>
                    <a:pt x="24" y="0"/>
                    <a:pt x="26" y="0"/>
                  </a:cubicBezTo>
                </a:path>
              </a:pathLst>
            </a:custGeom>
            <a:solidFill>
              <a:srgbClr val="FBEC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3" name="Freeform 1014">
              <a:extLst>
                <a:ext uri="{FF2B5EF4-FFF2-40B4-BE49-F238E27FC236}">
                  <a16:creationId xmlns:a16="http://schemas.microsoft.com/office/drawing/2014/main" id="{59766968-DE0A-4B39-9665-BFB7788746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63712" y="4660900"/>
              <a:ext cx="241300" cy="265113"/>
            </a:xfrm>
            <a:custGeom>
              <a:avLst/>
              <a:gdLst>
                <a:gd name="T0" fmla="*/ 3 w 52"/>
                <a:gd name="T1" fmla="*/ 6 h 57"/>
                <a:gd name="T2" fmla="*/ 22 w 52"/>
                <a:gd name="T3" fmla="*/ 39 h 57"/>
                <a:gd name="T4" fmla="*/ 52 w 52"/>
                <a:gd name="T5" fmla="*/ 55 h 57"/>
                <a:gd name="T6" fmla="*/ 49 w 52"/>
                <a:gd name="T7" fmla="*/ 57 h 57"/>
                <a:gd name="T8" fmla="*/ 3 w 52"/>
                <a:gd name="T9" fmla="*/ 6 h 57"/>
                <a:gd name="T10" fmla="*/ 3 w 52"/>
                <a:gd name="T11" fmla="*/ 6 h 57"/>
                <a:gd name="T12" fmla="*/ 1 w 52"/>
                <a:gd name="T13" fmla="*/ 2 h 57"/>
                <a:gd name="T14" fmla="*/ 5 w 52"/>
                <a:gd name="T15" fmla="*/ 3 h 57"/>
                <a:gd name="T16" fmla="*/ 3 w 52"/>
                <a:gd name="T17" fmla="*/ 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7">
                  <a:moveTo>
                    <a:pt x="3" y="6"/>
                  </a:moveTo>
                  <a:cubicBezTo>
                    <a:pt x="5" y="13"/>
                    <a:pt x="9" y="29"/>
                    <a:pt x="22" y="39"/>
                  </a:cubicBezTo>
                  <a:cubicBezTo>
                    <a:pt x="38" y="53"/>
                    <a:pt x="52" y="55"/>
                    <a:pt x="52" y="55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9" y="57"/>
                    <a:pt x="9" y="48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5"/>
                    <a:pt x="1" y="4"/>
                    <a:pt x="1" y="2"/>
                  </a:cubicBezTo>
                  <a:cubicBezTo>
                    <a:pt x="0" y="0"/>
                    <a:pt x="3" y="0"/>
                    <a:pt x="5" y="3"/>
                  </a:cubicBezTo>
                  <a:cubicBezTo>
                    <a:pt x="6" y="6"/>
                    <a:pt x="4" y="6"/>
                    <a:pt x="3" y="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4" name="Freeform 1015">
              <a:extLst>
                <a:ext uri="{FF2B5EF4-FFF2-40B4-BE49-F238E27FC236}">
                  <a16:creationId xmlns:a16="http://schemas.microsoft.com/office/drawing/2014/main" id="{4B9EEFC1-3CD7-4499-B1BA-61E1240D4A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17675" y="4605338"/>
              <a:ext cx="292100" cy="287338"/>
            </a:xfrm>
            <a:custGeom>
              <a:avLst/>
              <a:gdLst>
                <a:gd name="T0" fmla="*/ 59 w 63"/>
                <a:gd name="T1" fmla="*/ 62 h 62"/>
                <a:gd name="T2" fmla="*/ 63 w 63"/>
                <a:gd name="T3" fmla="*/ 61 h 62"/>
                <a:gd name="T4" fmla="*/ 5 w 63"/>
                <a:gd name="T5" fmla="*/ 7 h 62"/>
                <a:gd name="T6" fmla="*/ 3 w 63"/>
                <a:gd name="T7" fmla="*/ 2 h 62"/>
                <a:gd name="T8" fmla="*/ 4 w 63"/>
                <a:gd name="T9" fmla="*/ 7 h 62"/>
                <a:gd name="T10" fmla="*/ 4 w 63"/>
                <a:gd name="T11" fmla="*/ 7 h 62"/>
                <a:gd name="T12" fmla="*/ 18 w 63"/>
                <a:gd name="T13" fmla="*/ 30 h 62"/>
                <a:gd name="T14" fmla="*/ 59 w 63"/>
                <a:gd name="T1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2">
                  <a:moveTo>
                    <a:pt x="59" y="62"/>
                  </a:moveTo>
                  <a:cubicBezTo>
                    <a:pt x="63" y="61"/>
                    <a:pt x="63" y="61"/>
                    <a:pt x="63" y="61"/>
                  </a:cubicBezTo>
                  <a:cubicBezTo>
                    <a:pt x="63" y="61"/>
                    <a:pt x="18" y="41"/>
                    <a:pt x="5" y="7"/>
                  </a:cubicBezTo>
                  <a:cubicBezTo>
                    <a:pt x="5" y="7"/>
                    <a:pt x="6" y="3"/>
                    <a:pt x="3" y="2"/>
                  </a:cubicBezTo>
                  <a:cubicBezTo>
                    <a:pt x="1" y="0"/>
                    <a:pt x="0" y="5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6" y="12"/>
                    <a:pt x="11" y="21"/>
                    <a:pt x="18" y="30"/>
                  </a:cubicBezTo>
                  <a:cubicBezTo>
                    <a:pt x="29" y="43"/>
                    <a:pt x="52" y="58"/>
                    <a:pt x="59" y="6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5" name="Freeform 1016">
              <a:extLst>
                <a:ext uri="{FF2B5EF4-FFF2-40B4-BE49-F238E27FC236}">
                  <a16:creationId xmlns:a16="http://schemas.microsoft.com/office/drawing/2014/main" id="{403FD25F-F818-4EB1-8B33-A443D8CAC0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44650" y="4359275"/>
              <a:ext cx="360363" cy="519113"/>
            </a:xfrm>
            <a:custGeom>
              <a:avLst/>
              <a:gdLst>
                <a:gd name="T0" fmla="*/ 10 w 78"/>
                <a:gd name="T1" fmla="*/ 3 h 112"/>
                <a:gd name="T2" fmla="*/ 4 w 78"/>
                <a:gd name="T3" fmla="*/ 1 h 112"/>
                <a:gd name="T4" fmla="*/ 12 w 78"/>
                <a:gd name="T5" fmla="*/ 7 h 112"/>
                <a:gd name="T6" fmla="*/ 56 w 78"/>
                <a:gd name="T7" fmla="*/ 111 h 112"/>
                <a:gd name="T8" fmla="*/ 59 w 78"/>
                <a:gd name="T9" fmla="*/ 112 h 112"/>
                <a:gd name="T10" fmla="*/ 10 w 78"/>
                <a:gd name="T11" fmla="*/ 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112">
                  <a:moveTo>
                    <a:pt x="10" y="3"/>
                  </a:moveTo>
                  <a:cubicBezTo>
                    <a:pt x="8" y="2"/>
                    <a:pt x="6" y="0"/>
                    <a:pt x="4" y="1"/>
                  </a:cubicBezTo>
                  <a:cubicBezTo>
                    <a:pt x="0" y="3"/>
                    <a:pt x="8" y="11"/>
                    <a:pt x="12" y="7"/>
                  </a:cubicBezTo>
                  <a:cubicBezTo>
                    <a:pt x="77" y="28"/>
                    <a:pt x="56" y="110"/>
                    <a:pt x="56" y="111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1"/>
                    <a:pt x="78" y="24"/>
                    <a:pt x="10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6" name="Freeform 1017">
              <a:extLst>
                <a:ext uri="{FF2B5EF4-FFF2-40B4-BE49-F238E27FC236}">
                  <a16:creationId xmlns:a16="http://schemas.microsoft.com/office/drawing/2014/main" id="{6671B1C8-F743-4E87-A86A-BFF778C099D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81162" y="4508500"/>
              <a:ext cx="379413" cy="449263"/>
            </a:xfrm>
            <a:custGeom>
              <a:avLst/>
              <a:gdLst>
                <a:gd name="T0" fmla="*/ 10 w 82"/>
                <a:gd name="T1" fmla="*/ 2 h 97"/>
                <a:gd name="T2" fmla="*/ 4 w 82"/>
                <a:gd name="T3" fmla="*/ 1 h 97"/>
                <a:gd name="T4" fmla="*/ 12 w 82"/>
                <a:gd name="T5" fmla="*/ 5 h 97"/>
                <a:gd name="T6" fmla="*/ 79 w 82"/>
                <a:gd name="T7" fmla="*/ 97 h 97"/>
                <a:gd name="T8" fmla="*/ 82 w 82"/>
                <a:gd name="T9" fmla="*/ 97 h 97"/>
                <a:gd name="T10" fmla="*/ 10 w 82"/>
                <a:gd name="T11" fmla="*/ 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97">
                  <a:moveTo>
                    <a:pt x="10" y="2"/>
                  </a:moveTo>
                  <a:cubicBezTo>
                    <a:pt x="8" y="1"/>
                    <a:pt x="6" y="0"/>
                    <a:pt x="4" y="1"/>
                  </a:cubicBezTo>
                  <a:cubicBezTo>
                    <a:pt x="0" y="4"/>
                    <a:pt x="10" y="10"/>
                    <a:pt x="12" y="5"/>
                  </a:cubicBezTo>
                  <a:cubicBezTo>
                    <a:pt x="81" y="11"/>
                    <a:pt x="79" y="96"/>
                    <a:pt x="79" y="97"/>
                  </a:cubicBezTo>
                  <a:cubicBezTo>
                    <a:pt x="82" y="97"/>
                    <a:pt x="82" y="97"/>
                    <a:pt x="82" y="97"/>
                  </a:cubicBezTo>
                  <a:cubicBezTo>
                    <a:pt x="82" y="96"/>
                    <a:pt x="81" y="7"/>
                    <a:pt x="10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7" name="Freeform 1018">
              <a:extLst>
                <a:ext uri="{FF2B5EF4-FFF2-40B4-BE49-F238E27FC236}">
                  <a16:creationId xmlns:a16="http://schemas.microsoft.com/office/drawing/2014/main" id="{2495B149-FE1C-4641-AB70-7D4CBCE732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6725" y="4578350"/>
              <a:ext cx="415925" cy="449263"/>
            </a:xfrm>
            <a:custGeom>
              <a:avLst/>
              <a:gdLst>
                <a:gd name="T0" fmla="*/ 8 w 90"/>
                <a:gd name="T1" fmla="*/ 10 h 97"/>
                <a:gd name="T2" fmla="*/ 8 w 90"/>
                <a:gd name="T3" fmla="*/ 3 h 97"/>
                <a:gd name="T4" fmla="*/ 10 w 90"/>
                <a:gd name="T5" fmla="*/ 12 h 97"/>
                <a:gd name="T6" fmla="*/ 90 w 90"/>
                <a:gd name="T7" fmla="*/ 94 h 97"/>
                <a:gd name="T8" fmla="*/ 89 w 90"/>
                <a:gd name="T9" fmla="*/ 97 h 97"/>
                <a:gd name="T10" fmla="*/ 8 w 90"/>
                <a:gd name="T11" fmla="*/ 1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97">
                  <a:moveTo>
                    <a:pt x="8" y="10"/>
                  </a:moveTo>
                  <a:cubicBezTo>
                    <a:pt x="7" y="8"/>
                    <a:pt x="6" y="5"/>
                    <a:pt x="8" y="3"/>
                  </a:cubicBezTo>
                  <a:cubicBezTo>
                    <a:pt x="12" y="0"/>
                    <a:pt x="16" y="11"/>
                    <a:pt x="10" y="12"/>
                  </a:cubicBezTo>
                  <a:cubicBezTo>
                    <a:pt x="5" y="81"/>
                    <a:pt x="89" y="94"/>
                    <a:pt x="90" y="94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88" y="97"/>
                    <a:pt x="0" y="80"/>
                    <a:pt x="8" y="10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8" name="Freeform 1019">
              <a:extLst>
                <a:ext uri="{FF2B5EF4-FFF2-40B4-BE49-F238E27FC236}">
                  <a16:creationId xmlns:a16="http://schemas.microsoft.com/office/drawing/2014/main" id="{7147CC12-57F3-4AD9-8369-470090E21C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7375" y="4697413"/>
              <a:ext cx="285750" cy="284163"/>
            </a:xfrm>
            <a:custGeom>
              <a:avLst/>
              <a:gdLst>
                <a:gd name="T0" fmla="*/ 2 w 62"/>
                <a:gd name="T1" fmla="*/ 6 h 61"/>
                <a:gd name="T2" fmla="*/ 2 w 62"/>
                <a:gd name="T3" fmla="*/ 2 h 61"/>
                <a:gd name="T4" fmla="*/ 4 w 62"/>
                <a:gd name="T5" fmla="*/ 8 h 61"/>
                <a:gd name="T6" fmla="*/ 62 w 62"/>
                <a:gd name="T7" fmla="*/ 59 h 61"/>
                <a:gd name="T8" fmla="*/ 62 w 62"/>
                <a:gd name="T9" fmla="*/ 61 h 61"/>
                <a:gd name="T10" fmla="*/ 2 w 62"/>
                <a:gd name="T11" fmla="*/ 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61">
                  <a:moveTo>
                    <a:pt x="2" y="6"/>
                  </a:moveTo>
                  <a:cubicBezTo>
                    <a:pt x="1" y="5"/>
                    <a:pt x="0" y="3"/>
                    <a:pt x="2" y="2"/>
                  </a:cubicBezTo>
                  <a:cubicBezTo>
                    <a:pt x="4" y="0"/>
                    <a:pt x="7" y="7"/>
                    <a:pt x="4" y="8"/>
                  </a:cubicBezTo>
                  <a:cubicBezTo>
                    <a:pt x="4" y="55"/>
                    <a:pt x="61" y="59"/>
                    <a:pt x="62" y="59"/>
                  </a:cubicBezTo>
                  <a:cubicBezTo>
                    <a:pt x="62" y="61"/>
                    <a:pt x="62" y="61"/>
                    <a:pt x="62" y="61"/>
                  </a:cubicBezTo>
                  <a:cubicBezTo>
                    <a:pt x="61" y="61"/>
                    <a:pt x="1" y="55"/>
                    <a:pt x="2" y="6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9" name="Freeform 1020">
              <a:extLst>
                <a:ext uri="{FF2B5EF4-FFF2-40B4-BE49-F238E27FC236}">
                  <a16:creationId xmlns:a16="http://schemas.microsoft.com/office/drawing/2014/main" id="{00B84BA6-BAE9-4075-9E4B-8F31583672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62112" y="4484688"/>
              <a:ext cx="250825" cy="330200"/>
            </a:xfrm>
            <a:custGeom>
              <a:avLst/>
              <a:gdLst>
                <a:gd name="T0" fmla="*/ 7 w 54"/>
                <a:gd name="T1" fmla="*/ 2 h 71"/>
                <a:gd name="T2" fmla="*/ 3 w 54"/>
                <a:gd name="T3" fmla="*/ 1 h 71"/>
                <a:gd name="T4" fmla="*/ 8 w 54"/>
                <a:gd name="T5" fmla="*/ 4 h 71"/>
                <a:gd name="T6" fmla="*/ 47 w 54"/>
                <a:gd name="T7" fmla="*/ 71 h 71"/>
                <a:gd name="T8" fmla="*/ 50 w 54"/>
                <a:gd name="T9" fmla="*/ 71 h 71"/>
                <a:gd name="T10" fmla="*/ 7 w 54"/>
                <a:gd name="T11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71">
                  <a:moveTo>
                    <a:pt x="7" y="2"/>
                  </a:moveTo>
                  <a:cubicBezTo>
                    <a:pt x="6" y="1"/>
                    <a:pt x="4" y="0"/>
                    <a:pt x="3" y="1"/>
                  </a:cubicBezTo>
                  <a:cubicBezTo>
                    <a:pt x="0" y="3"/>
                    <a:pt x="6" y="8"/>
                    <a:pt x="8" y="4"/>
                  </a:cubicBezTo>
                  <a:cubicBezTo>
                    <a:pt x="54" y="13"/>
                    <a:pt x="47" y="71"/>
                    <a:pt x="47" y="71"/>
                  </a:cubicBezTo>
                  <a:cubicBezTo>
                    <a:pt x="50" y="71"/>
                    <a:pt x="50" y="71"/>
                    <a:pt x="50" y="71"/>
                  </a:cubicBezTo>
                  <a:cubicBezTo>
                    <a:pt x="50" y="71"/>
                    <a:pt x="54" y="10"/>
                    <a:pt x="7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0" name="Freeform 1021">
              <a:extLst>
                <a:ext uri="{FF2B5EF4-FFF2-40B4-BE49-F238E27FC236}">
                  <a16:creationId xmlns:a16="http://schemas.microsoft.com/office/drawing/2014/main" id="{DF021589-0887-4EF0-A39F-3F487A79D45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14512" y="4694238"/>
              <a:ext cx="439738" cy="314325"/>
            </a:xfrm>
            <a:custGeom>
              <a:avLst/>
              <a:gdLst>
                <a:gd name="T0" fmla="*/ 3 w 95"/>
                <a:gd name="T1" fmla="*/ 8 h 68"/>
                <a:gd name="T2" fmla="*/ 1 w 95"/>
                <a:gd name="T3" fmla="*/ 3 h 68"/>
                <a:gd name="T4" fmla="*/ 5 w 95"/>
                <a:gd name="T5" fmla="*/ 10 h 68"/>
                <a:gd name="T6" fmla="*/ 94 w 95"/>
                <a:gd name="T7" fmla="*/ 52 h 68"/>
                <a:gd name="T8" fmla="*/ 95 w 95"/>
                <a:gd name="T9" fmla="*/ 55 h 68"/>
                <a:gd name="T10" fmla="*/ 3 w 95"/>
                <a:gd name="T11" fmla="*/ 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68">
                  <a:moveTo>
                    <a:pt x="3" y="8"/>
                  </a:moveTo>
                  <a:cubicBezTo>
                    <a:pt x="1" y="7"/>
                    <a:pt x="0" y="5"/>
                    <a:pt x="1" y="3"/>
                  </a:cubicBezTo>
                  <a:cubicBezTo>
                    <a:pt x="3" y="0"/>
                    <a:pt x="9" y="7"/>
                    <a:pt x="5" y="10"/>
                  </a:cubicBezTo>
                  <a:cubicBezTo>
                    <a:pt x="22" y="67"/>
                    <a:pt x="93" y="52"/>
                    <a:pt x="94" y="52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4" y="55"/>
                    <a:pt x="18" y="68"/>
                    <a:pt x="3" y="8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1" name="Freeform 1022">
              <a:extLst>
                <a:ext uri="{FF2B5EF4-FFF2-40B4-BE49-F238E27FC236}">
                  <a16:creationId xmlns:a16="http://schemas.microsoft.com/office/drawing/2014/main" id="{C22EA855-E988-4ADD-9A96-F87DD193DA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800" y="4638675"/>
              <a:ext cx="282575" cy="304800"/>
            </a:xfrm>
            <a:custGeom>
              <a:avLst/>
              <a:gdLst>
                <a:gd name="T0" fmla="*/ 6 w 61"/>
                <a:gd name="T1" fmla="*/ 6 h 66"/>
                <a:gd name="T2" fmla="*/ 6 w 61"/>
                <a:gd name="T3" fmla="*/ 2 h 66"/>
                <a:gd name="T4" fmla="*/ 7 w 61"/>
                <a:gd name="T5" fmla="*/ 8 h 66"/>
                <a:gd name="T6" fmla="*/ 61 w 61"/>
                <a:gd name="T7" fmla="*/ 64 h 66"/>
                <a:gd name="T8" fmla="*/ 60 w 61"/>
                <a:gd name="T9" fmla="*/ 66 h 66"/>
                <a:gd name="T10" fmla="*/ 6 w 61"/>
                <a:gd name="T11" fmla="*/ 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66">
                  <a:moveTo>
                    <a:pt x="6" y="6"/>
                  </a:moveTo>
                  <a:cubicBezTo>
                    <a:pt x="5" y="4"/>
                    <a:pt x="5" y="3"/>
                    <a:pt x="6" y="2"/>
                  </a:cubicBezTo>
                  <a:cubicBezTo>
                    <a:pt x="8" y="0"/>
                    <a:pt x="11" y="7"/>
                    <a:pt x="7" y="8"/>
                  </a:cubicBezTo>
                  <a:cubicBezTo>
                    <a:pt x="3" y="54"/>
                    <a:pt x="60" y="63"/>
                    <a:pt x="61" y="64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60" y="66"/>
                    <a:pt x="0" y="54"/>
                    <a:pt x="6" y="6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2" name="Freeform 1023">
              <a:extLst>
                <a:ext uri="{FF2B5EF4-FFF2-40B4-BE49-F238E27FC236}">
                  <a16:creationId xmlns:a16="http://schemas.microsoft.com/office/drawing/2014/main" id="{8A0135FF-7D66-4A1C-960A-FF9A07309A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12912" y="4586288"/>
              <a:ext cx="254000" cy="246063"/>
            </a:xfrm>
            <a:custGeom>
              <a:avLst/>
              <a:gdLst>
                <a:gd name="T0" fmla="*/ 6 w 55"/>
                <a:gd name="T1" fmla="*/ 3 h 53"/>
                <a:gd name="T2" fmla="*/ 38 w 55"/>
                <a:gd name="T3" fmla="*/ 22 h 53"/>
                <a:gd name="T4" fmla="*/ 53 w 55"/>
                <a:gd name="T5" fmla="*/ 53 h 53"/>
                <a:gd name="T6" fmla="*/ 55 w 55"/>
                <a:gd name="T7" fmla="*/ 50 h 53"/>
                <a:gd name="T8" fmla="*/ 6 w 55"/>
                <a:gd name="T9" fmla="*/ 2 h 53"/>
                <a:gd name="T10" fmla="*/ 6 w 55"/>
                <a:gd name="T11" fmla="*/ 2 h 53"/>
                <a:gd name="T12" fmla="*/ 2 w 55"/>
                <a:gd name="T13" fmla="*/ 0 h 53"/>
                <a:gd name="T14" fmla="*/ 3 w 55"/>
                <a:gd name="T15" fmla="*/ 4 h 53"/>
                <a:gd name="T16" fmla="*/ 6 w 55"/>
                <a:gd name="T17" fmla="*/ 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53">
                  <a:moveTo>
                    <a:pt x="6" y="3"/>
                  </a:moveTo>
                  <a:cubicBezTo>
                    <a:pt x="12" y="5"/>
                    <a:pt x="28" y="9"/>
                    <a:pt x="38" y="22"/>
                  </a:cubicBezTo>
                  <a:cubicBezTo>
                    <a:pt x="52" y="39"/>
                    <a:pt x="53" y="53"/>
                    <a:pt x="53" y="53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0"/>
                    <a:pt x="47" y="10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0" y="0"/>
                    <a:pt x="0" y="3"/>
                    <a:pt x="3" y="4"/>
                  </a:cubicBezTo>
                  <a:cubicBezTo>
                    <a:pt x="5" y="5"/>
                    <a:pt x="6" y="4"/>
                    <a:pt x="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3" name="Freeform 1024">
              <a:extLst>
                <a:ext uri="{FF2B5EF4-FFF2-40B4-BE49-F238E27FC236}">
                  <a16:creationId xmlns:a16="http://schemas.microsoft.com/office/drawing/2014/main" id="{8153F632-1D37-40AF-AA7A-EEA028FD43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8150" y="4665663"/>
              <a:ext cx="255588" cy="246063"/>
            </a:xfrm>
            <a:custGeom>
              <a:avLst/>
              <a:gdLst>
                <a:gd name="T0" fmla="*/ 6 w 55"/>
                <a:gd name="T1" fmla="*/ 3 h 53"/>
                <a:gd name="T2" fmla="*/ 38 w 55"/>
                <a:gd name="T3" fmla="*/ 22 h 53"/>
                <a:gd name="T4" fmla="*/ 53 w 55"/>
                <a:gd name="T5" fmla="*/ 53 h 53"/>
                <a:gd name="T6" fmla="*/ 55 w 55"/>
                <a:gd name="T7" fmla="*/ 50 h 53"/>
                <a:gd name="T8" fmla="*/ 6 w 55"/>
                <a:gd name="T9" fmla="*/ 2 h 53"/>
                <a:gd name="T10" fmla="*/ 5 w 55"/>
                <a:gd name="T11" fmla="*/ 2 h 53"/>
                <a:gd name="T12" fmla="*/ 2 w 55"/>
                <a:gd name="T13" fmla="*/ 0 h 53"/>
                <a:gd name="T14" fmla="*/ 3 w 55"/>
                <a:gd name="T15" fmla="*/ 4 h 53"/>
                <a:gd name="T16" fmla="*/ 6 w 55"/>
                <a:gd name="T17" fmla="*/ 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53">
                  <a:moveTo>
                    <a:pt x="6" y="3"/>
                  </a:moveTo>
                  <a:cubicBezTo>
                    <a:pt x="12" y="5"/>
                    <a:pt x="28" y="9"/>
                    <a:pt x="38" y="22"/>
                  </a:cubicBezTo>
                  <a:cubicBezTo>
                    <a:pt x="51" y="39"/>
                    <a:pt x="53" y="53"/>
                    <a:pt x="53" y="53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0"/>
                    <a:pt x="47" y="10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3" y="0"/>
                    <a:pt x="2" y="0"/>
                  </a:cubicBezTo>
                  <a:cubicBezTo>
                    <a:pt x="0" y="0"/>
                    <a:pt x="0" y="3"/>
                    <a:pt x="3" y="4"/>
                  </a:cubicBezTo>
                  <a:cubicBezTo>
                    <a:pt x="5" y="5"/>
                    <a:pt x="6" y="4"/>
                    <a:pt x="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4" name="Freeform 1025">
              <a:extLst>
                <a:ext uri="{FF2B5EF4-FFF2-40B4-BE49-F238E27FC236}">
                  <a16:creationId xmlns:a16="http://schemas.microsoft.com/office/drawing/2014/main" id="{20985E41-1B07-42C8-80D2-D1825E765D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0212" y="4629150"/>
              <a:ext cx="271463" cy="227013"/>
            </a:xfrm>
            <a:custGeom>
              <a:avLst/>
              <a:gdLst>
                <a:gd name="T0" fmla="*/ 6 w 59"/>
                <a:gd name="T1" fmla="*/ 3 h 49"/>
                <a:gd name="T2" fmla="*/ 40 w 59"/>
                <a:gd name="T3" fmla="*/ 20 h 49"/>
                <a:gd name="T4" fmla="*/ 57 w 59"/>
                <a:gd name="T5" fmla="*/ 49 h 49"/>
                <a:gd name="T6" fmla="*/ 59 w 59"/>
                <a:gd name="T7" fmla="*/ 46 h 49"/>
                <a:gd name="T8" fmla="*/ 6 w 59"/>
                <a:gd name="T9" fmla="*/ 2 h 49"/>
                <a:gd name="T10" fmla="*/ 6 w 59"/>
                <a:gd name="T11" fmla="*/ 2 h 49"/>
                <a:gd name="T12" fmla="*/ 2 w 59"/>
                <a:gd name="T13" fmla="*/ 1 h 49"/>
                <a:gd name="T14" fmla="*/ 3 w 59"/>
                <a:gd name="T15" fmla="*/ 5 h 49"/>
                <a:gd name="T16" fmla="*/ 6 w 59"/>
                <a:gd name="T17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49">
                  <a:moveTo>
                    <a:pt x="6" y="3"/>
                  </a:moveTo>
                  <a:cubicBezTo>
                    <a:pt x="13" y="4"/>
                    <a:pt x="29" y="7"/>
                    <a:pt x="40" y="20"/>
                  </a:cubicBezTo>
                  <a:cubicBezTo>
                    <a:pt x="55" y="36"/>
                    <a:pt x="57" y="49"/>
                    <a:pt x="57" y="49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9" y="46"/>
                    <a:pt x="48" y="7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4" y="1"/>
                    <a:pt x="2" y="1"/>
                  </a:cubicBezTo>
                  <a:cubicBezTo>
                    <a:pt x="0" y="0"/>
                    <a:pt x="0" y="3"/>
                    <a:pt x="3" y="5"/>
                  </a:cubicBezTo>
                  <a:cubicBezTo>
                    <a:pt x="6" y="5"/>
                    <a:pt x="6" y="4"/>
                    <a:pt x="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5" name="Freeform 1026">
              <a:extLst>
                <a:ext uri="{FF2B5EF4-FFF2-40B4-BE49-F238E27FC236}">
                  <a16:creationId xmlns:a16="http://schemas.microsoft.com/office/drawing/2014/main" id="{594A05B6-C726-43F5-85BC-8B349C3A20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12912" y="4489450"/>
              <a:ext cx="273050" cy="227013"/>
            </a:xfrm>
            <a:custGeom>
              <a:avLst/>
              <a:gdLst>
                <a:gd name="T0" fmla="*/ 6 w 59"/>
                <a:gd name="T1" fmla="*/ 3 h 49"/>
                <a:gd name="T2" fmla="*/ 40 w 59"/>
                <a:gd name="T3" fmla="*/ 20 h 49"/>
                <a:gd name="T4" fmla="*/ 58 w 59"/>
                <a:gd name="T5" fmla="*/ 49 h 49"/>
                <a:gd name="T6" fmla="*/ 59 w 59"/>
                <a:gd name="T7" fmla="*/ 46 h 49"/>
                <a:gd name="T8" fmla="*/ 6 w 59"/>
                <a:gd name="T9" fmla="*/ 2 h 49"/>
                <a:gd name="T10" fmla="*/ 6 w 59"/>
                <a:gd name="T11" fmla="*/ 2 h 49"/>
                <a:gd name="T12" fmla="*/ 2 w 59"/>
                <a:gd name="T13" fmla="*/ 0 h 49"/>
                <a:gd name="T14" fmla="*/ 4 w 59"/>
                <a:gd name="T15" fmla="*/ 5 h 49"/>
                <a:gd name="T16" fmla="*/ 6 w 59"/>
                <a:gd name="T17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49">
                  <a:moveTo>
                    <a:pt x="6" y="3"/>
                  </a:moveTo>
                  <a:cubicBezTo>
                    <a:pt x="13" y="4"/>
                    <a:pt x="29" y="7"/>
                    <a:pt x="40" y="20"/>
                  </a:cubicBezTo>
                  <a:cubicBezTo>
                    <a:pt x="55" y="36"/>
                    <a:pt x="58" y="49"/>
                    <a:pt x="58" y="49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9" y="46"/>
                    <a:pt x="48" y="7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4" y="1"/>
                    <a:pt x="2" y="0"/>
                  </a:cubicBezTo>
                  <a:cubicBezTo>
                    <a:pt x="1" y="0"/>
                    <a:pt x="0" y="3"/>
                    <a:pt x="4" y="5"/>
                  </a:cubicBezTo>
                  <a:cubicBezTo>
                    <a:pt x="6" y="5"/>
                    <a:pt x="6" y="4"/>
                    <a:pt x="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6" name="Freeform 1027">
              <a:extLst>
                <a:ext uri="{FF2B5EF4-FFF2-40B4-BE49-F238E27FC236}">
                  <a16:creationId xmlns:a16="http://schemas.microsoft.com/office/drawing/2014/main" id="{7B6A782F-161E-4EA2-97B3-C51FDB6B18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1962" y="4679950"/>
              <a:ext cx="319088" cy="217488"/>
            </a:xfrm>
            <a:custGeom>
              <a:avLst/>
              <a:gdLst>
                <a:gd name="T0" fmla="*/ 5 w 69"/>
                <a:gd name="T1" fmla="*/ 7 h 47"/>
                <a:gd name="T2" fmla="*/ 34 w 69"/>
                <a:gd name="T3" fmla="*/ 35 h 47"/>
                <a:gd name="T4" fmla="*/ 69 w 69"/>
                <a:gd name="T5" fmla="*/ 42 h 47"/>
                <a:gd name="T6" fmla="*/ 67 w 69"/>
                <a:gd name="T7" fmla="*/ 44 h 47"/>
                <a:gd name="T8" fmla="*/ 4 w 69"/>
                <a:gd name="T9" fmla="*/ 7 h 47"/>
                <a:gd name="T10" fmla="*/ 4 w 69"/>
                <a:gd name="T11" fmla="*/ 7 h 47"/>
                <a:gd name="T12" fmla="*/ 1 w 69"/>
                <a:gd name="T13" fmla="*/ 4 h 47"/>
                <a:gd name="T14" fmla="*/ 6 w 69"/>
                <a:gd name="T15" fmla="*/ 3 h 47"/>
                <a:gd name="T16" fmla="*/ 5 w 69"/>
                <a:gd name="T17" fmla="*/ 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47">
                  <a:moveTo>
                    <a:pt x="5" y="7"/>
                  </a:moveTo>
                  <a:cubicBezTo>
                    <a:pt x="9" y="13"/>
                    <a:pt x="18" y="28"/>
                    <a:pt x="34" y="35"/>
                  </a:cubicBezTo>
                  <a:cubicBezTo>
                    <a:pt x="55" y="44"/>
                    <a:pt x="69" y="42"/>
                    <a:pt x="69" y="42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24" y="4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6"/>
                    <a:pt x="2" y="5"/>
                    <a:pt x="1" y="4"/>
                  </a:cubicBezTo>
                  <a:cubicBezTo>
                    <a:pt x="0" y="2"/>
                    <a:pt x="3" y="0"/>
                    <a:pt x="6" y="3"/>
                  </a:cubicBezTo>
                  <a:cubicBezTo>
                    <a:pt x="7" y="5"/>
                    <a:pt x="6" y="6"/>
                    <a:pt x="5" y="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7" name="Freeform 1028">
              <a:extLst>
                <a:ext uri="{FF2B5EF4-FFF2-40B4-BE49-F238E27FC236}">
                  <a16:creationId xmlns:a16="http://schemas.microsoft.com/office/drawing/2014/main" id="{4ADA59FB-ECE3-45FF-84B7-3D88F9FD6E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51012" y="4916488"/>
              <a:ext cx="466725" cy="198438"/>
            </a:xfrm>
            <a:custGeom>
              <a:avLst/>
              <a:gdLst>
                <a:gd name="T0" fmla="*/ 55 w 101"/>
                <a:gd name="T1" fmla="*/ 4 h 43"/>
                <a:gd name="T2" fmla="*/ 56 w 101"/>
                <a:gd name="T3" fmla="*/ 4 h 43"/>
                <a:gd name="T4" fmla="*/ 56 w 101"/>
                <a:gd name="T5" fmla="*/ 4 h 43"/>
                <a:gd name="T6" fmla="*/ 56 w 101"/>
                <a:gd name="T7" fmla="*/ 4 h 43"/>
                <a:gd name="T8" fmla="*/ 60 w 101"/>
                <a:gd name="T9" fmla="*/ 5 h 43"/>
                <a:gd name="T10" fmla="*/ 101 w 101"/>
                <a:gd name="T11" fmla="*/ 26 h 43"/>
                <a:gd name="T12" fmla="*/ 101 w 101"/>
                <a:gd name="T13" fmla="*/ 29 h 43"/>
                <a:gd name="T14" fmla="*/ 63 w 101"/>
                <a:gd name="T15" fmla="*/ 39 h 43"/>
                <a:gd name="T16" fmla="*/ 31 w 101"/>
                <a:gd name="T17" fmla="*/ 43 h 43"/>
                <a:gd name="T18" fmla="*/ 31 w 101"/>
                <a:gd name="T19" fmla="*/ 43 h 43"/>
                <a:gd name="T20" fmla="*/ 27 w 101"/>
                <a:gd name="T21" fmla="*/ 43 h 43"/>
                <a:gd name="T22" fmla="*/ 27 w 101"/>
                <a:gd name="T23" fmla="*/ 43 h 43"/>
                <a:gd name="T24" fmla="*/ 3 w 101"/>
                <a:gd name="T25" fmla="*/ 37 h 43"/>
                <a:gd name="T26" fmla="*/ 3 w 101"/>
                <a:gd name="T27" fmla="*/ 33 h 43"/>
                <a:gd name="T28" fmla="*/ 6 w 101"/>
                <a:gd name="T29" fmla="*/ 27 h 43"/>
                <a:gd name="T30" fmla="*/ 9 w 101"/>
                <a:gd name="T31" fmla="*/ 21 h 43"/>
                <a:gd name="T32" fmla="*/ 20 w 101"/>
                <a:gd name="T33" fmla="*/ 11 h 43"/>
                <a:gd name="T34" fmla="*/ 20 w 101"/>
                <a:gd name="T35" fmla="*/ 11 h 43"/>
                <a:gd name="T36" fmla="*/ 55 w 101"/>
                <a:gd name="T37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1" h="43">
                  <a:moveTo>
                    <a:pt x="55" y="4"/>
                  </a:moveTo>
                  <a:cubicBezTo>
                    <a:pt x="56" y="4"/>
                    <a:pt x="56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7" y="4"/>
                    <a:pt x="59" y="4"/>
                    <a:pt x="60" y="5"/>
                  </a:cubicBezTo>
                  <a:cubicBezTo>
                    <a:pt x="90" y="14"/>
                    <a:pt x="89" y="24"/>
                    <a:pt x="101" y="26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9"/>
                    <a:pt x="82" y="33"/>
                    <a:pt x="63" y="39"/>
                  </a:cubicBezTo>
                  <a:cubicBezTo>
                    <a:pt x="54" y="42"/>
                    <a:pt x="42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29" y="43"/>
                    <a:pt x="28" y="43"/>
                    <a:pt x="27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17" y="42"/>
                    <a:pt x="9" y="40"/>
                    <a:pt x="3" y="37"/>
                  </a:cubicBezTo>
                  <a:cubicBezTo>
                    <a:pt x="3" y="37"/>
                    <a:pt x="0" y="36"/>
                    <a:pt x="3" y="33"/>
                  </a:cubicBezTo>
                  <a:cubicBezTo>
                    <a:pt x="7" y="30"/>
                    <a:pt x="6" y="28"/>
                    <a:pt x="6" y="27"/>
                  </a:cubicBezTo>
                  <a:cubicBezTo>
                    <a:pt x="5" y="25"/>
                    <a:pt x="5" y="25"/>
                    <a:pt x="9" y="21"/>
                  </a:cubicBezTo>
                  <a:cubicBezTo>
                    <a:pt x="10" y="19"/>
                    <a:pt x="14" y="15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8" y="5"/>
                    <a:pt x="40" y="0"/>
                    <a:pt x="55" y="4"/>
                  </a:cubicBezTo>
                </a:path>
              </a:pathLst>
            </a:custGeom>
            <a:solidFill>
              <a:srgbClr val="FFD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8" name="Freeform 1029">
              <a:extLst>
                <a:ext uri="{FF2B5EF4-FFF2-40B4-BE49-F238E27FC236}">
                  <a16:creationId xmlns:a16="http://schemas.microsoft.com/office/drawing/2014/main" id="{52E7D762-A352-47F9-81E6-BDDB5EE79A0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51012" y="4933950"/>
              <a:ext cx="322263" cy="180975"/>
            </a:xfrm>
            <a:custGeom>
              <a:avLst/>
              <a:gdLst>
                <a:gd name="T0" fmla="*/ 25 w 70"/>
                <a:gd name="T1" fmla="*/ 0 h 39"/>
                <a:gd name="T2" fmla="*/ 29 w 70"/>
                <a:gd name="T3" fmla="*/ 1 h 39"/>
                <a:gd name="T4" fmla="*/ 70 w 70"/>
                <a:gd name="T5" fmla="*/ 22 h 39"/>
                <a:gd name="T6" fmla="*/ 70 w 70"/>
                <a:gd name="T7" fmla="*/ 25 h 39"/>
                <a:gd name="T8" fmla="*/ 32 w 70"/>
                <a:gd name="T9" fmla="*/ 35 h 39"/>
                <a:gd name="T10" fmla="*/ 0 w 70"/>
                <a:gd name="T11" fmla="*/ 39 h 39"/>
                <a:gd name="T12" fmla="*/ 34 w 70"/>
                <a:gd name="T13" fmla="*/ 30 h 39"/>
                <a:gd name="T14" fmla="*/ 29 w 70"/>
                <a:gd name="T15" fmla="*/ 28 h 39"/>
                <a:gd name="T16" fmla="*/ 12 w 70"/>
                <a:gd name="T17" fmla="*/ 27 h 39"/>
                <a:gd name="T18" fmla="*/ 40 w 70"/>
                <a:gd name="T19" fmla="*/ 21 h 39"/>
                <a:gd name="T20" fmla="*/ 19 w 70"/>
                <a:gd name="T21" fmla="*/ 16 h 39"/>
                <a:gd name="T22" fmla="*/ 46 w 70"/>
                <a:gd name="T23" fmla="*/ 11 h 39"/>
                <a:gd name="T24" fmla="*/ 25 w 70"/>
                <a:gd name="T2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" h="39">
                  <a:moveTo>
                    <a:pt x="25" y="0"/>
                  </a:moveTo>
                  <a:cubicBezTo>
                    <a:pt x="26" y="0"/>
                    <a:pt x="28" y="0"/>
                    <a:pt x="29" y="1"/>
                  </a:cubicBezTo>
                  <a:cubicBezTo>
                    <a:pt x="59" y="10"/>
                    <a:pt x="58" y="20"/>
                    <a:pt x="70" y="22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70" y="25"/>
                    <a:pt x="51" y="29"/>
                    <a:pt x="32" y="35"/>
                  </a:cubicBezTo>
                  <a:cubicBezTo>
                    <a:pt x="23" y="38"/>
                    <a:pt x="11" y="39"/>
                    <a:pt x="0" y="39"/>
                  </a:cubicBezTo>
                  <a:cubicBezTo>
                    <a:pt x="2" y="39"/>
                    <a:pt x="31" y="36"/>
                    <a:pt x="34" y="30"/>
                  </a:cubicBezTo>
                  <a:cubicBezTo>
                    <a:pt x="36" y="27"/>
                    <a:pt x="33" y="28"/>
                    <a:pt x="29" y="28"/>
                  </a:cubicBezTo>
                  <a:cubicBezTo>
                    <a:pt x="24" y="29"/>
                    <a:pt x="19" y="29"/>
                    <a:pt x="12" y="27"/>
                  </a:cubicBezTo>
                  <a:cubicBezTo>
                    <a:pt x="12" y="27"/>
                    <a:pt x="39" y="26"/>
                    <a:pt x="40" y="21"/>
                  </a:cubicBezTo>
                  <a:cubicBezTo>
                    <a:pt x="41" y="17"/>
                    <a:pt x="19" y="16"/>
                    <a:pt x="19" y="16"/>
                  </a:cubicBezTo>
                  <a:cubicBezTo>
                    <a:pt x="19" y="16"/>
                    <a:pt x="47" y="15"/>
                    <a:pt x="46" y="11"/>
                  </a:cubicBezTo>
                  <a:cubicBezTo>
                    <a:pt x="45" y="7"/>
                    <a:pt x="27" y="1"/>
                    <a:pt x="25" y="0"/>
                  </a:cubicBezTo>
                </a:path>
              </a:pathLst>
            </a:custGeom>
            <a:solidFill>
              <a:srgbClr val="F9C7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9" name="Freeform 1030">
              <a:extLst>
                <a:ext uri="{FF2B5EF4-FFF2-40B4-BE49-F238E27FC236}">
                  <a16:creationId xmlns:a16="http://schemas.microsoft.com/office/drawing/2014/main" id="{AF0B0F80-11CE-45F0-AE3B-9A360F1B581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06550" y="4535488"/>
              <a:ext cx="203200" cy="473075"/>
            </a:xfrm>
            <a:custGeom>
              <a:avLst/>
              <a:gdLst>
                <a:gd name="T0" fmla="*/ 30 w 44"/>
                <a:gd name="T1" fmla="*/ 3 h 102"/>
                <a:gd name="T2" fmla="*/ 33 w 44"/>
                <a:gd name="T3" fmla="*/ 3 h 102"/>
                <a:gd name="T4" fmla="*/ 36 w 44"/>
                <a:gd name="T5" fmla="*/ 3 h 102"/>
                <a:gd name="T6" fmla="*/ 42 w 44"/>
                <a:gd name="T7" fmla="*/ 12 h 102"/>
                <a:gd name="T8" fmla="*/ 42 w 44"/>
                <a:gd name="T9" fmla="*/ 12 h 102"/>
                <a:gd name="T10" fmla="*/ 42 w 44"/>
                <a:gd name="T11" fmla="*/ 12 h 102"/>
                <a:gd name="T12" fmla="*/ 44 w 44"/>
                <a:gd name="T13" fmla="*/ 28 h 102"/>
                <a:gd name="T14" fmla="*/ 44 w 44"/>
                <a:gd name="T15" fmla="*/ 30 h 102"/>
                <a:gd name="T16" fmla="*/ 44 w 44"/>
                <a:gd name="T17" fmla="*/ 31 h 102"/>
                <a:gd name="T18" fmla="*/ 44 w 44"/>
                <a:gd name="T19" fmla="*/ 34 h 102"/>
                <a:gd name="T20" fmla="*/ 24 w 44"/>
                <a:gd name="T21" fmla="*/ 102 h 102"/>
                <a:gd name="T22" fmla="*/ 11 w 44"/>
                <a:gd name="T23" fmla="*/ 80 h 102"/>
                <a:gd name="T24" fmla="*/ 10 w 44"/>
                <a:gd name="T25" fmla="*/ 77 h 102"/>
                <a:gd name="T26" fmla="*/ 1 w 44"/>
                <a:gd name="T27" fmla="*/ 40 h 102"/>
                <a:gd name="T28" fmla="*/ 1 w 44"/>
                <a:gd name="T29" fmla="*/ 39 h 102"/>
                <a:gd name="T30" fmla="*/ 1 w 44"/>
                <a:gd name="T31" fmla="*/ 39 h 102"/>
                <a:gd name="T32" fmla="*/ 0 w 44"/>
                <a:gd name="T33" fmla="*/ 34 h 102"/>
                <a:gd name="T34" fmla="*/ 2 w 44"/>
                <a:gd name="T35" fmla="*/ 24 h 102"/>
                <a:gd name="T36" fmla="*/ 11 w 44"/>
                <a:gd name="T37" fmla="*/ 13 h 102"/>
                <a:gd name="T38" fmla="*/ 22 w 44"/>
                <a:gd name="T39" fmla="*/ 4 h 102"/>
                <a:gd name="T40" fmla="*/ 30 w 44"/>
                <a:gd name="T41" fmla="*/ 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" h="102">
                  <a:moveTo>
                    <a:pt x="30" y="3"/>
                  </a:moveTo>
                  <a:cubicBezTo>
                    <a:pt x="30" y="5"/>
                    <a:pt x="32" y="4"/>
                    <a:pt x="33" y="3"/>
                  </a:cubicBezTo>
                  <a:cubicBezTo>
                    <a:pt x="34" y="3"/>
                    <a:pt x="35" y="3"/>
                    <a:pt x="36" y="3"/>
                  </a:cubicBezTo>
                  <a:cubicBezTo>
                    <a:pt x="38" y="3"/>
                    <a:pt x="40" y="6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3" y="16"/>
                    <a:pt x="44" y="21"/>
                    <a:pt x="44" y="28"/>
                  </a:cubicBezTo>
                  <a:cubicBezTo>
                    <a:pt x="44" y="29"/>
                    <a:pt x="44" y="29"/>
                    <a:pt x="44" y="30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4" y="32"/>
                    <a:pt x="44" y="33"/>
                    <a:pt x="44" y="34"/>
                  </a:cubicBezTo>
                  <a:cubicBezTo>
                    <a:pt x="44" y="53"/>
                    <a:pt x="43" y="88"/>
                    <a:pt x="24" y="102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11" y="80"/>
                    <a:pt x="11" y="79"/>
                    <a:pt x="10" y="77"/>
                  </a:cubicBezTo>
                  <a:cubicBezTo>
                    <a:pt x="8" y="71"/>
                    <a:pt x="3" y="53"/>
                    <a:pt x="1" y="40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7"/>
                    <a:pt x="1" y="36"/>
                    <a:pt x="0" y="34"/>
                  </a:cubicBezTo>
                  <a:cubicBezTo>
                    <a:pt x="0" y="30"/>
                    <a:pt x="1" y="26"/>
                    <a:pt x="2" y="24"/>
                  </a:cubicBezTo>
                  <a:cubicBezTo>
                    <a:pt x="5" y="19"/>
                    <a:pt x="8" y="15"/>
                    <a:pt x="11" y="13"/>
                  </a:cubicBezTo>
                  <a:cubicBezTo>
                    <a:pt x="15" y="9"/>
                    <a:pt x="19" y="6"/>
                    <a:pt x="22" y="4"/>
                  </a:cubicBezTo>
                  <a:cubicBezTo>
                    <a:pt x="26" y="0"/>
                    <a:pt x="29" y="0"/>
                    <a:pt x="30" y="3"/>
                  </a:cubicBezTo>
                </a:path>
              </a:pathLst>
            </a:custGeom>
            <a:solidFill>
              <a:srgbClr val="FFD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0" name="Freeform 1031">
              <a:extLst>
                <a:ext uri="{FF2B5EF4-FFF2-40B4-BE49-F238E27FC236}">
                  <a16:creationId xmlns:a16="http://schemas.microsoft.com/office/drawing/2014/main" id="{63A2CFA3-84EA-4CA0-BD1B-32B35AF724D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06550" y="4694238"/>
              <a:ext cx="157163" cy="314325"/>
            </a:xfrm>
            <a:custGeom>
              <a:avLst/>
              <a:gdLst>
                <a:gd name="T0" fmla="*/ 8 w 34"/>
                <a:gd name="T1" fmla="*/ 12 h 68"/>
                <a:gd name="T2" fmla="*/ 8 w 34"/>
                <a:gd name="T3" fmla="*/ 5 h 68"/>
                <a:gd name="T4" fmla="*/ 15 w 34"/>
                <a:gd name="T5" fmla="*/ 26 h 68"/>
                <a:gd name="T6" fmla="*/ 20 w 34"/>
                <a:gd name="T7" fmla="*/ 1 h 68"/>
                <a:gd name="T8" fmla="*/ 24 w 34"/>
                <a:gd name="T9" fmla="*/ 31 h 68"/>
                <a:gd name="T10" fmla="*/ 26 w 34"/>
                <a:gd name="T11" fmla="*/ 32 h 68"/>
                <a:gd name="T12" fmla="*/ 34 w 34"/>
                <a:gd name="T13" fmla="*/ 0 h 68"/>
                <a:gd name="T14" fmla="*/ 14 w 34"/>
                <a:gd name="T15" fmla="*/ 68 h 68"/>
                <a:gd name="T16" fmla="*/ 1 w 34"/>
                <a:gd name="T17" fmla="*/ 46 h 68"/>
                <a:gd name="T18" fmla="*/ 0 w 34"/>
                <a:gd name="T19" fmla="*/ 43 h 68"/>
                <a:gd name="T20" fmla="*/ 2 w 34"/>
                <a:gd name="T21" fmla="*/ 42 h 68"/>
                <a:gd name="T22" fmla="*/ 4 w 34"/>
                <a:gd name="T23" fmla="*/ 28 h 68"/>
                <a:gd name="T24" fmla="*/ 8 w 34"/>
                <a:gd name="T25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68">
                  <a:moveTo>
                    <a:pt x="8" y="12"/>
                  </a:moveTo>
                  <a:cubicBezTo>
                    <a:pt x="8" y="9"/>
                    <a:pt x="8" y="7"/>
                    <a:pt x="8" y="5"/>
                  </a:cubicBezTo>
                  <a:cubicBezTo>
                    <a:pt x="11" y="12"/>
                    <a:pt x="14" y="20"/>
                    <a:pt x="15" y="26"/>
                  </a:cubicBezTo>
                  <a:cubicBezTo>
                    <a:pt x="17" y="39"/>
                    <a:pt x="24" y="16"/>
                    <a:pt x="20" y="1"/>
                  </a:cubicBezTo>
                  <a:cubicBezTo>
                    <a:pt x="20" y="1"/>
                    <a:pt x="26" y="15"/>
                    <a:pt x="24" y="31"/>
                  </a:cubicBezTo>
                  <a:cubicBezTo>
                    <a:pt x="24" y="31"/>
                    <a:pt x="25" y="35"/>
                    <a:pt x="26" y="32"/>
                  </a:cubicBezTo>
                  <a:cubicBezTo>
                    <a:pt x="28" y="29"/>
                    <a:pt x="34" y="11"/>
                    <a:pt x="34" y="0"/>
                  </a:cubicBezTo>
                  <a:cubicBezTo>
                    <a:pt x="34" y="19"/>
                    <a:pt x="33" y="54"/>
                    <a:pt x="14" y="68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6"/>
                    <a:pt x="1" y="45"/>
                    <a:pt x="0" y="43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42"/>
                    <a:pt x="5" y="38"/>
                    <a:pt x="4" y="28"/>
                  </a:cubicBezTo>
                  <a:cubicBezTo>
                    <a:pt x="10" y="41"/>
                    <a:pt x="9" y="25"/>
                    <a:pt x="8" y="12"/>
                  </a:cubicBezTo>
                </a:path>
              </a:pathLst>
            </a:custGeom>
            <a:solidFill>
              <a:srgbClr val="F9C7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1" name="Freeform 1032">
              <a:extLst>
                <a:ext uri="{FF2B5EF4-FFF2-40B4-BE49-F238E27FC236}">
                  <a16:creationId xmlns:a16="http://schemas.microsoft.com/office/drawing/2014/main" id="{5D387161-1BC1-41C9-818B-BAD1A1243A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0212" y="4651375"/>
              <a:ext cx="317500" cy="398463"/>
            </a:xfrm>
            <a:custGeom>
              <a:avLst/>
              <a:gdLst>
                <a:gd name="T0" fmla="*/ 8 w 69"/>
                <a:gd name="T1" fmla="*/ 1 h 86"/>
                <a:gd name="T2" fmla="*/ 32 w 69"/>
                <a:gd name="T3" fmla="*/ 8 h 86"/>
                <a:gd name="T4" fmla="*/ 34 w 69"/>
                <a:gd name="T5" fmla="*/ 8 h 86"/>
                <a:gd name="T6" fmla="*/ 34 w 69"/>
                <a:gd name="T7" fmla="*/ 9 h 86"/>
                <a:gd name="T8" fmla="*/ 36 w 69"/>
                <a:gd name="T9" fmla="*/ 10 h 86"/>
                <a:gd name="T10" fmla="*/ 36 w 69"/>
                <a:gd name="T11" fmla="*/ 10 h 86"/>
                <a:gd name="T12" fmla="*/ 43 w 69"/>
                <a:gd name="T13" fmla="*/ 18 h 86"/>
                <a:gd name="T14" fmla="*/ 53 w 69"/>
                <a:gd name="T15" fmla="*/ 33 h 86"/>
                <a:gd name="T16" fmla="*/ 53 w 69"/>
                <a:gd name="T17" fmla="*/ 33 h 86"/>
                <a:gd name="T18" fmla="*/ 53 w 69"/>
                <a:gd name="T19" fmla="*/ 34 h 86"/>
                <a:gd name="T20" fmla="*/ 69 w 69"/>
                <a:gd name="T21" fmla="*/ 77 h 86"/>
                <a:gd name="T22" fmla="*/ 58 w 69"/>
                <a:gd name="T23" fmla="*/ 86 h 86"/>
                <a:gd name="T24" fmla="*/ 21 w 69"/>
                <a:gd name="T25" fmla="*/ 69 h 86"/>
                <a:gd name="T26" fmla="*/ 9 w 69"/>
                <a:gd name="T27" fmla="*/ 45 h 86"/>
                <a:gd name="T28" fmla="*/ 9 w 69"/>
                <a:gd name="T29" fmla="*/ 45 h 86"/>
                <a:gd name="T30" fmla="*/ 6 w 69"/>
                <a:gd name="T31" fmla="*/ 35 h 86"/>
                <a:gd name="T32" fmla="*/ 3 w 69"/>
                <a:gd name="T33" fmla="*/ 24 h 86"/>
                <a:gd name="T34" fmla="*/ 3 w 69"/>
                <a:gd name="T35" fmla="*/ 11 h 86"/>
                <a:gd name="T36" fmla="*/ 8 w 69"/>
                <a:gd name="T37" fmla="*/ 9 h 86"/>
                <a:gd name="T38" fmla="*/ 8 w 69"/>
                <a:gd name="T39" fmla="*/ 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9" h="86">
                  <a:moveTo>
                    <a:pt x="8" y="1"/>
                  </a:moveTo>
                  <a:cubicBezTo>
                    <a:pt x="9" y="0"/>
                    <a:pt x="22" y="1"/>
                    <a:pt x="32" y="8"/>
                  </a:cubicBezTo>
                  <a:cubicBezTo>
                    <a:pt x="33" y="8"/>
                    <a:pt x="33" y="8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5" y="9"/>
                    <a:pt x="35" y="9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9" y="12"/>
                    <a:pt x="41" y="15"/>
                    <a:pt x="43" y="18"/>
                  </a:cubicBezTo>
                  <a:cubicBezTo>
                    <a:pt x="47" y="23"/>
                    <a:pt x="50" y="28"/>
                    <a:pt x="53" y="33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3" y="33"/>
                    <a:pt x="53" y="34"/>
                    <a:pt x="53" y="34"/>
                  </a:cubicBezTo>
                  <a:cubicBezTo>
                    <a:pt x="66" y="58"/>
                    <a:pt x="69" y="77"/>
                    <a:pt x="69" y="77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8" y="86"/>
                    <a:pt x="33" y="81"/>
                    <a:pt x="21" y="69"/>
                  </a:cubicBezTo>
                  <a:cubicBezTo>
                    <a:pt x="15" y="62"/>
                    <a:pt x="11" y="53"/>
                    <a:pt x="9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1"/>
                    <a:pt x="7" y="38"/>
                    <a:pt x="6" y="35"/>
                  </a:cubicBezTo>
                  <a:cubicBezTo>
                    <a:pt x="5" y="30"/>
                    <a:pt x="4" y="26"/>
                    <a:pt x="3" y="24"/>
                  </a:cubicBezTo>
                  <a:cubicBezTo>
                    <a:pt x="0" y="14"/>
                    <a:pt x="1" y="12"/>
                    <a:pt x="3" y="11"/>
                  </a:cubicBezTo>
                  <a:cubicBezTo>
                    <a:pt x="5" y="9"/>
                    <a:pt x="7" y="9"/>
                    <a:pt x="8" y="9"/>
                  </a:cubicBezTo>
                  <a:cubicBezTo>
                    <a:pt x="9" y="9"/>
                    <a:pt x="6" y="3"/>
                    <a:pt x="8" y="1"/>
                  </a:cubicBezTo>
                </a:path>
              </a:pathLst>
            </a:custGeom>
            <a:solidFill>
              <a:srgbClr val="FFD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2" name="Freeform 1033">
              <a:extLst>
                <a:ext uri="{FF2B5EF4-FFF2-40B4-BE49-F238E27FC236}">
                  <a16:creationId xmlns:a16="http://schemas.microsoft.com/office/drawing/2014/main" id="{D2EF6A64-FF91-487D-BEBE-25B027929E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0212" y="4810125"/>
              <a:ext cx="276225" cy="239713"/>
            </a:xfrm>
            <a:custGeom>
              <a:avLst/>
              <a:gdLst>
                <a:gd name="T0" fmla="*/ 52 w 60"/>
                <a:gd name="T1" fmla="*/ 22 h 52"/>
                <a:gd name="T2" fmla="*/ 44 w 60"/>
                <a:gd name="T3" fmla="*/ 0 h 52"/>
                <a:gd name="T4" fmla="*/ 60 w 60"/>
                <a:gd name="T5" fmla="*/ 43 h 52"/>
                <a:gd name="T6" fmla="*/ 49 w 60"/>
                <a:gd name="T7" fmla="*/ 52 h 52"/>
                <a:gd name="T8" fmla="*/ 12 w 60"/>
                <a:gd name="T9" fmla="*/ 35 h 52"/>
                <a:gd name="T10" fmla="*/ 0 w 60"/>
                <a:gd name="T11" fmla="*/ 11 h 52"/>
                <a:gd name="T12" fmla="*/ 26 w 60"/>
                <a:gd name="T13" fmla="*/ 37 h 52"/>
                <a:gd name="T14" fmla="*/ 29 w 60"/>
                <a:gd name="T15" fmla="*/ 34 h 52"/>
                <a:gd name="T16" fmla="*/ 15 w 60"/>
                <a:gd name="T17" fmla="*/ 13 h 52"/>
                <a:gd name="T18" fmla="*/ 34 w 60"/>
                <a:gd name="T19" fmla="*/ 31 h 52"/>
                <a:gd name="T20" fmla="*/ 20 w 60"/>
                <a:gd name="T21" fmla="*/ 1 h 52"/>
                <a:gd name="T22" fmla="*/ 39 w 60"/>
                <a:gd name="T23" fmla="*/ 19 h 52"/>
                <a:gd name="T24" fmla="*/ 35 w 60"/>
                <a:gd name="T25" fmla="*/ 1 h 52"/>
                <a:gd name="T26" fmla="*/ 50 w 60"/>
                <a:gd name="T27" fmla="*/ 21 h 52"/>
                <a:gd name="T28" fmla="*/ 52 w 60"/>
                <a:gd name="T29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" h="52">
                  <a:moveTo>
                    <a:pt x="52" y="22"/>
                  </a:moveTo>
                  <a:cubicBezTo>
                    <a:pt x="52" y="20"/>
                    <a:pt x="47" y="6"/>
                    <a:pt x="44" y="0"/>
                  </a:cubicBezTo>
                  <a:cubicBezTo>
                    <a:pt x="57" y="24"/>
                    <a:pt x="60" y="43"/>
                    <a:pt x="60" y="43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24" y="47"/>
                    <a:pt x="12" y="35"/>
                  </a:cubicBezTo>
                  <a:cubicBezTo>
                    <a:pt x="6" y="28"/>
                    <a:pt x="2" y="19"/>
                    <a:pt x="0" y="11"/>
                  </a:cubicBezTo>
                  <a:cubicBezTo>
                    <a:pt x="2" y="15"/>
                    <a:pt x="11" y="34"/>
                    <a:pt x="26" y="37"/>
                  </a:cubicBezTo>
                  <a:cubicBezTo>
                    <a:pt x="26" y="37"/>
                    <a:pt x="30" y="37"/>
                    <a:pt x="29" y="34"/>
                  </a:cubicBezTo>
                  <a:cubicBezTo>
                    <a:pt x="27" y="32"/>
                    <a:pt x="17" y="23"/>
                    <a:pt x="15" y="13"/>
                  </a:cubicBezTo>
                  <a:cubicBezTo>
                    <a:pt x="15" y="13"/>
                    <a:pt x="30" y="34"/>
                    <a:pt x="34" y="31"/>
                  </a:cubicBezTo>
                  <a:cubicBezTo>
                    <a:pt x="38" y="27"/>
                    <a:pt x="25" y="6"/>
                    <a:pt x="20" y="1"/>
                  </a:cubicBezTo>
                  <a:cubicBezTo>
                    <a:pt x="22" y="3"/>
                    <a:pt x="34" y="11"/>
                    <a:pt x="39" y="19"/>
                  </a:cubicBezTo>
                  <a:cubicBezTo>
                    <a:pt x="45" y="27"/>
                    <a:pt x="42" y="8"/>
                    <a:pt x="35" y="1"/>
                  </a:cubicBezTo>
                  <a:cubicBezTo>
                    <a:pt x="35" y="1"/>
                    <a:pt x="47" y="10"/>
                    <a:pt x="50" y="21"/>
                  </a:cubicBezTo>
                  <a:cubicBezTo>
                    <a:pt x="50" y="21"/>
                    <a:pt x="51" y="23"/>
                    <a:pt x="52" y="22"/>
                  </a:cubicBezTo>
                </a:path>
              </a:pathLst>
            </a:custGeom>
            <a:solidFill>
              <a:srgbClr val="F9C7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3" name="Rectangle 1034">
              <a:extLst>
                <a:ext uri="{FF2B5EF4-FFF2-40B4-BE49-F238E27FC236}">
                  <a16:creationId xmlns:a16="http://schemas.microsoft.com/office/drawing/2014/main" id="{00CE6AA0-2DCE-4B44-AF1C-C5F756C8CF4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022475" y="4967288"/>
              <a:ext cx="171450" cy="120650"/>
            </a:xfrm>
            <a:prstGeom prst="rect">
              <a:avLst/>
            </a:prstGeom>
            <a:solidFill>
              <a:srgbClr val="F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4" name="Freeform 1035">
              <a:extLst>
                <a:ext uri="{FF2B5EF4-FFF2-40B4-BE49-F238E27FC236}">
                  <a16:creationId xmlns:a16="http://schemas.microsoft.com/office/drawing/2014/main" id="{D13000DB-0061-44C6-90F9-F89F8AEA8D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93887" y="4749800"/>
              <a:ext cx="4763" cy="7938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1"/>
                    <a:pt x="0" y="1"/>
                    <a:pt x="0" y="0"/>
                  </a:cubicBezTo>
                  <a:cubicBezTo>
                    <a:pt x="1" y="1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5" name="Freeform 1036">
              <a:extLst>
                <a:ext uri="{FF2B5EF4-FFF2-40B4-BE49-F238E27FC236}">
                  <a16:creationId xmlns:a16="http://schemas.microsoft.com/office/drawing/2014/main" id="{2D38CD91-5BD8-4DF7-B45E-FF916FDF85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2612" y="4689475"/>
              <a:ext cx="9525" cy="7938"/>
            </a:xfrm>
            <a:custGeom>
              <a:avLst/>
              <a:gdLst>
                <a:gd name="T0" fmla="*/ 0 w 2"/>
                <a:gd name="T1" fmla="*/ 1 h 2"/>
                <a:gd name="T2" fmla="*/ 0 w 2"/>
                <a:gd name="T3" fmla="*/ 0 h 2"/>
                <a:gd name="T4" fmla="*/ 2 w 2"/>
                <a:gd name="T5" fmla="*/ 2 h 2"/>
                <a:gd name="T6" fmla="*/ 2 w 2"/>
                <a:gd name="T7" fmla="*/ 2 h 2"/>
                <a:gd name="T8" fmla="*/ 2 w 2"/>
                <a:gd name="T9" fmla="*/ 2 h 2"/>
                <a:gd name="T10" fmla="*/ 0 w 2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1" y="1"/>
                    <a:pt x="1" y="1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1"/>
                    <a:pt x="0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6" name="Freeform 1037">
              <a:extLst>
                <a:ext uri="{FF2B5EF4-FFF2-40B4-BE49-F238E27FC236}">
                  <a16:creationId xmlns:a16="http://schemas.microsoft.com/office/drawing/2014/main" id="{72DD0685-317E-4ECD-A251-48F5B68EB6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70075" y="4656138"/>
              <a:ext cx="144463" cy="158750"/>
            </a:xfrm>
            <a:custGeom>
              <a:avLst/>
              <a:gdLst>
                <a:gd name="T0" fmla="*/ 9 w 31"/>
                <a:gd name="T1" fmla="*/ 0 h 34"/>
                <a:gd name="T2" fmla="*/ 7 w 31"/>
                <a:gd name="T3" fmla="*/ 0 h 34"/>
                <a:gd name="T4" fmla="*/ 7 w 31"/>
                <a:gd name="T5" fmla="*/ 0 h 34"/>
                <a:gd name="T6" fmla="*/ 7 w 31"/>
                <a:gd name="T7" fmla="*/ 1 h 34"/>
                <a:gd name="T8" fmla="*/ 6 w 31"/>
                <a:gd name="T9" fmla="*/ 2 h 34"/>
                <a:gd name="T10" fmla="*/ 7 w 31"/>
                <a:gd name="T11" fmla="*/ 7 h 34"/>
                <a:gd name="T12" fmla="*/ 7 w 31"/>
                <a:gd name="T13" fmla="*/ 8 h 34"/>
                <a:gd name="T14" fmla="*/ 6 w 31"/>
                <a:gd name="T15" fmla="*/ 8 h 34"/>
                <a:gd name="T16" fmla="*/ 5 w 31"/>
                <a:gd name="T17" fmla="*/ 9 h 34"/>
                <a:gd name="T18" fmla="*/ 2 w 31"/>
                <a:gd name="T19" fmla="*/ 10 h 34"/>
                <a:gd name="T20" fmla="*/ 0 w 31"/>
                <a:gd name="T21" fmla="*/ 13 h 34"/>
                <a:gd name="T22" fmla="*/ 2 w 31"/>
                <a:gd name="T23" fmla="*/ 23 h 34"/>
                <a:gd name="T24" fmla="*/ 5 w 31"/>
                <a:gd name="T25" fmla="*/ 34 h 34"/>
                <a:gd name="T26" fmla="*/ 7 w 31"/>
                <a:gd name="T27" fmla="*/ 15 h 34"/>
                <a:gd name="T28" fmla="*/ 7 w 31"/>
                <a:gd name="T29" fmla="*/ 15 h 34"/>
                <a:gd name="T30" fmla="*/ 16 w 31"/>
                <a:gd name="T31" fmla="*/ 29 h 34"/>
                <a:gd name="T32" fmla="*/ 14 w 31"/>
                <a:gd name="T33" fmla="*/ 11 h 34"/>
                <a:gd name="T34" fmla="*/ 15 w 31"/>
                <a:gd name="T35" fmla="*/ 11 h 34"/>
                <a:gd name="T36" fmla="*/ 25 w 31"/>
                <a:gd name="T37" fmla="*/ 19 h 34"/>
                <a:gd name="T38" fmla="*/ 19 w 31"/>
                <a:gd name="T39" fmla="*/ 8 h 34"/>
                <a:gd name="T40" fmla="*/ 23 w 31"/>
                <a:gd name="T41" fmla="*/ 5 h 34"/>
                <a:gd name="T42" fmla="*/ 31 w 31"/>
                <a:gd name="T43" fmla="*/ 7 h 34"/>
                <a:gd name="T44" fmla="*/ 29 w 31"/>
                <a:gd name="T45" fmla="*/ 6 h 34"/>
                <a:gd name="T46" fmla="*/ 28 w 31"/>
                <a:gd name="T47" fmla="*/ 5 h 34"/>
                <a:gd name="T48" fmla="*/ 9 w 31"/>
                <a:gd name="T4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1" h="34">
                  <a:moveTo>
                    <a:pt x="9" y="0"/>
                  </a:move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4"/>
                    <a:pt x="7" y="6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5" y="8"/>
                    <a:pt x="5" y="8"/>
                    <a:pt x="5" y="9"/>
                  </a:cubicBezTo>
                  <a:cubicBezTo>
                    <a:pt x="4" y="9"/>
                    <a:pt x="3" y="9"/>
                    <a:pt x="2" y="10"/>
                  </a:cubicBezTo>
                  <a:cubicBezTo>
                    <a:pt x="1" y="11"/>
                    <a:pt x="0" y="11"/>
                    <a:pt x="0" y="13"/>
                  </a:cubicBezTo>
                  <a:cubicBezTo>
                    <a:pt x="0" y="15"/>
                    <a:pt x="1" y="18"/>
                    <a:pt x="2" y="23"/>
                  </a:cubicBezTo>
                  <a:cubicBezTo>
                    <a:pt x="3" y="25"/>
                    <a:pt x="4" y="29"/>
                    <a:pt x="5" y="34"/>
                  </a:cubicBezTo>
                  <a:cubicBezTo>
                    <a:pt x="5" y="34"/>
                    <a:pt x="3" y="18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1" y="15"/>
                    <a:pt x="16" y="29"/>
                    <a:pt x="16" y="29"/>
                  </a:cubicBezTo>
                  <a:cubicBezTo>
                    <a:pt x="16" y="29"/>
                    <a:pt x="12" y="13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ubicBezTo>
                    <a:pt x="17" y="11"/>
                    <a:pt x="22" y="15"/>
                    <a:pt x="25" y="19"/>
                  </a:cubicBezTo>
                  <a:cubicBezTo>
                    <a:pt x="23" y="16"/>
                    <a:pt x="21" y="11"/>
                    <a:pt x="19" y="8"/>
                  </a:cubicBezTo>
                  <a:cubicBezTo>
                    <a:pt x="18" y="6"/>
                    <a:pt x="20" y="5"/>
                    <a:pt x="23" y="5"/>
                  </a:cubicBezTo>
                  <a:cubicBezTo>
                    <a:pt x="26" y="5"/>
                    <a:pt x="29" y="5"/>
                    <a:pt x="31" y="7"/>
                  </a:cubicBezTo>
                  <a:cubicBezTo>
                    <a:pt x="31" y="6"/>
                    <a:pt x="30" y="6"/>
                    <a:pt x="29" y="6"/>
                  </a:cubicBezTo>
                  <a:cubicBezTo>
                    <a:pt x="29" y="5"/>
                    <a:pt x="28" y="5"/>
                    <a:pt x="28" y="5"/>
                  </a:cubicBezTo>
                  <a:cubicBezTo>
                    <a:pt x="20" y="1"/>
                    <a:pt x="13" y="0"/>
                    <a:pt x="9" y="0"/>
                  </a:cubicBezTo>
                </a:path>
              </a:pathLst>
            </a:custGeom>
            <a:solidFill>
              <a:srgbClr val="F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7" name="Freeform 1038">
              <a:extLst>
                <a:ext uri="{FF2B5EF4-FFF2-40B4-BE49-F238E27FC236}">
                  <a16:creationId xmlns:a16="http://schemas.microsoft.com/office/drawing/2014/main" id="{57099D22-BF17-4EE6-922B-38AF803E8C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82762" y="46799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8" name="Freeform 1039">
              <a:extLst>
                <a:ext uri="{FF2B5EF4-FFF2-40B4-BE49-F238E27FC236}">
                  <a16:creationId xmlns:a16="http://schemas.microsoft.com/office/drawing/2014/main" id="{873E7B45-4CCD-4EBC-A922-0B8F51B39AB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06550" y="4540250"/>
              <a:ext cx="203200" cy="157163"/>
            </a:xfrm>
            <a:custGeom>
              <a:avLst/>
              <a:gdLst>
                <a:gd name="T0" fmla="*/ 28 w 44"/>
                <a:gd name="T1" fmla="*/ 0 h 34"/>
                <a:gd name="T2" fmla="*/ 22 w 44"/>
                <a:gd name="T3" fmla="*/ 3 h 34"/>
                <a:gd name="T4" fmla="*/ 15 w 44"/>
                <a:gd name="T5" fmla="*/ 8 h 34"/>
                <a:gd name="T6" fmla="*/ 14 w 44"/>
                <a:gd name="T7" fmla="*/ 9 h 34"/>
                <a:gd name="T8" fmla="*/ 14 w 44"/>
                <a:gd name="T9" fmla="*/ 9 h 34"/>
                <a:gd name="T10" fmla="*/ 12 w 44"/>
                <a:gd name="T11" fmla="*/ 10 h 34"/>
                <a:gd name="T12" fmla="*/ 11 w 44"/>
                <a:gd name="T13" fmla="*/ 12 h 34"/>
                <a:gd name="T14" fmla="*/ 9 w 44"/>
                <a:gd name="T15" fmla="*/ 13 h 34"/>
                <a:gd name="T16" fmla="*/ 8 w 44"/>
                <a:gd name="T17" fmla="*/ 15 h 34"/>
                <a:gd name="T18" fmla="*/ 4 w 44"/>
                <a:gd name="T19" fmla="*/ 19 h 34"/>
                <a:gd name="T20" fmla="*/ 3 w 44"/>
                <a:gd name="T21" fmla="*/ 21 h 34"/>
                <a:gd name="T22" fmla="*/ 2 w 44"/>
                <a:gd name="T23" fmla="*/ 23 h 34"/>
                <a:gd name="T24" fmla="*/ 1 w 44"/>
                <a:gd name="T25" fmla="*/ 26 h 34"/>
                <a:gd name="T26" fmla="*/ 1 w 44"/>
                <a:gd name="T27" fmla="*/ 28 h 34"/>
                <a:gd name="T28" fmla="*/ 0 w 44"/>
                <a:gd name="T29" fmla="*/ 31 h 34"/>
                <a:gd name="T30" fmla="*/ 0 w 44"/>
                <a:gd name="T31" fmla="*/ 33 h 34"/>
                <a:gd name="T32" fmla="*/ 12 w 44"/>
                <a:gd name="T33" fmla="*/ 19 h 34"/>
                <a:gd name="T34" fmla="*/ 12 w 44"/>
                <a:gd name="T35" fmla="*/ 19 h 34"/>
                <a:gd name="T36" fmla="*/ 21 w 44"/>
                <a:gd name="T37" fmla="*/ 34 h 34"/>
                <a:gd name="T38" fmla="*/ 20 w 44"/>
                <a:gd name="T39" fmla="*/ 17 h 34"/>
                <a:gd name="T40" fmla="*/ 22 w 44"/>
                <a:gd name="T41" fmla="*/ 12 h 34"/>
                <a:gd name="T42" fmla="*/ 25 w 44"/>
                <a:gd name="T43" fmla="*/ 14 h 34"/>
                <a:gd name="T44" fmla="*/ 28 w 44"/>
                <a:gd name="T45" fmla="*/ 28 h 34"/>
                <a:gd name="T46" fmla="*/ 31 w 44"/>
                <a:gd name="T47" fmla="*/ 12 h 34"/>
                <a:gd name="T48" fmla="*/ 32 w 44"/>
                <a:gd name="T49" fmla="*/ 8 h 34"/>
                <a:gd name="T50" fmla="*/ 37 w 44"/>
                <a:gd name="T51" fmla="*/ 15 h 34"/>
                <a:gd name="T52" fmla="*/ 37 w 44"/>
                <a:gd name="T53" fmla="*/ 34 h 34"/>
                <a:gd name="T54" fmla="*/ 42 w 44"/>
                <a:gd name="T55" fmla="*/ 11 h 34"/>
                <a:gd name="T56" fmla="*/ 42 w 44"/>
                <a:gd name="T57" fmla="*/ 11 h 34"/>
                <a:gd name="T58" fmla="*/ 42 w 44"/>
                <a:gd name="T59" fmla="*/ 11 h 34"/>
                <a:gd name="T60" fmla="*/ 42 w 44"/>
                <a:gd name="T61" fmla="*/ 11 h 34"/>
                <a:gd name="T62" fmla="*/ 36 w 44"/>
                <a:gd name="T63" fmla="*/ 2 h 34"/>
                <a:gd name="T64" fmla="*/ 36 w 44"/>
                <a:gd name="T65" fmla="*/ 2 h 34"/>
                <a:gd name="T66" fmla="*/ 33 w 44"/>
                <a:gd name="T67" fmla="*/ 2 h 34"/>
                <a:gd name="T68" fmla="*/ 31 w 44"/>
                <a:gd name="T69" fmla="*/ 3 h 34"/>
                <a:gd name="T70" fmla="*/ 30 w 44"/>
                <a:gd name="T71" fmla="*/ 2 h 34"/>
                <a:gd name="T72" fmla="*/ 28 w 4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4" h="34">
                  <a:moveTo>
                    <a:pt x="28" y="0"/>
                  </a:moveTo>
                  <a:cubicBezTo>
                    <a:pt x="26" y="0"/>
                    <a:pt x="24" y="1"/>
                    <a:pt x="22" y="3"/>
                  </a:cubicBezTo>
                  <a:cubicBezTo>
                    <a:pt x="20" y="4"/>
                    <a:pt x="18" y="6"/>
                    <a:pt x="15" y="8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3" y="9"/>
                    <a:pt x="13" y="10"/>
                    <a:pt x="12" y="10"/>
                  </a:cubicBezTo>
                  <a:cubicBezTo>
                    <a:pt x="12" y="11"/>
                    <a:pt x="11" y="11"/>
                    <a:pt x="11" y="12"/>
                  </a:cubicBezTo>
                  <a:cubicBezTo>
                    <a:pt x="10" y="12"/>
                    <a:pt x="10" y="13"/>
                    <a:pt x="9" y="13"/>
                  </a:cubicBezTo>
                  <a:cubicBezTo>
                    <a:pt x="9" y="14"/>
                    <a:pt x="8" y="14"/>
                    <a:pt x="8" y="15"/>
                  </a:cubicBezTo>
                  <a:cubicBezTo>
                    <a:pt x="6" y="16"/>
                    <a:pt x="5" y="18"/>
                    <a:pt x="4" y="19"/>
                  </a:cubicBezTo>
                  <a:cubicBezTo>
                    <a:pt x="4" y="20"/>
                    <a:pt x="4" y="20"/>
                    <a:pt x="3" y="21"/>
                  </a:cubicBezTo>
                  <a:cubicBezTo>
                    <a:pt x="3" y="21"/>
                    <a:pt x="2" y="22"/>
                    <a:pt x="2" y="23"/>
                  </a:cubicBezTo>
                  <a:cubicBezTo>
                    <a:pt x="2" y="24"/>
                    <a:pt x="1" y="25"/>
                    <a:pt x="1" y="26"/>
                  </a:cubicBezTo>
                  <a:cubicBezTo>
                    <a:pt x="1" y="27"/>
                    <a:pt x="1" y="27"/>
                    <a:pt x="1" y="28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6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8" y="19"/>
                    <a:pt x="21" y="34"/>
                    <a:pt x="21" y="34"/>
                  </a:cubicBezTo>
                  <a:cubicBezTo>
                    <a:pt x="21" y="34"/>
                    <a:pt x="22" y="22"/>
                    <a:pt x="20" y="17"/>
                  </a:cubicBezTo>
                  <a:cubicBezTo>
                    <a:pt x="19" y="13"/>
                    <a:pt x="21" y="12"/>
                    <a:pt x="22" y="12"/>
                  </a:cubicBezTo>
                  <a:cubicBezTo>
                    <a:pt x="23" y="12"/>
                    <a:pt x="25" y="12"/>
                    <a:pt x="25" y="14"/>
                  </a:cubicBezTo>
                  <a:cubicBezTo>
                    <a:pt x="28" y="17"/>
                    <a:pt x="28" y="27"/>
                    <a:pt x="28" y="28"/>
                  </a:cubicBezTo>
                  <a:cubicBezTo>
                    <a:pt x="29" y="27"/>
                    <a:pt x="31" y="19"/>
                    <a:pt x="31" y="12"/>
                  </a:cubicBezTo>
                  <a:cubicBezTo>
                    <a:pt x="30" y="10"/>
                    <a:pt x="31" y="8"/>
                    <a:pt x="32" y="8"/>
                  </a:cubicBezTo>
                  <a:cubicBezTo>
                    <a:pt x="34" y="8"/>
                    <a:pt x="36" y="11"/>
                    <a:pt x="37" y="15"/>
                  </a:cubicBezTo>
                  <a:cubicBezTo>
                    <a:pt x="39" y="21"/>
                    <a:pt x="37" y="34"/>
                    <a:pt x="37" y="34"/>
                  </a:cubicBezTo>
                  <a:cubicBezTo>
                    <a:pt x="37" y="34"/>
                    <a:pt x="44" y="23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0" y="5"/>
                    <a:pt x="38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5" y="2"/>
                    <a:pt x="34" y="2"/>
                    <a:pt x="33" y="2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1" y="3"/>
                    <a:pt x="30" y="3"/>
                    <a:pt x="30" y="2"/>
                  </a:cubicBezTo>
                  <a:cubicBezTo>
                    <a:pt x="30" y="1"/>
                    <a:pt x="29" y="0"/>
                    <a:pt x="28" y="0"/>
                  </a:cubicBezTo>
                </a:path>
              </a:pathLst>
            </a:custGeom>
            <a:solidFill>
              <a:srgbClr val="F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9" name="Freeform 1040">
              <a:extLst>
                <a:ext uri="{FF2B5EF4-FFF2-40B4-BE49-F238E27FC236}">
                  <a16:creationId xmlns:a16="http://schemas.microsoft.com/office/drawing/2014/main" id="{D3417CF5-F5F6-4511-8BAC-6ED808F93E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57350" y="4926013"/>
              <a:ext cx="161925" cy="147638"/>
            </a:xfrm>
            <a:custGeom>
              <a:avLst/>
              <a:gdLst>
                <a:gd name="T0" fmla="*/ 20 w 35"/>
                <a:gd name="T1" fmla="*/ 0 h 32"/>
                <a:gd name="T2" fmla="*/ 18 w 35"/>
                <a:gd name="T3" fmla="*/ 21 h 32"/>
                <a:gd name="T4" fmla="*/ 3 w 35"/>
                <a:gd name="T5" fmla="*/ 15 h 32"/>
                <a:gd name="T6" fmla="*/ 11 w 35"/>
                <a:gd name="T7" fmla="*/ 24 h 32"/>
                <a:gd name="T8" fmla="*/ 0 w 35"/>
                <a:gd name="T9" fmla="*/ 31 h 32"/>
                <a:gd name="T10" fmla="*/ 10 w 35"/>
                <a:gd name="T11" fmla="*/ 30 h 32"/>
                <a:gd name="T12" fmla="*/ 17 w 35"/>
                <a:gd name="T13" fmla="*/ 29 h 32"/>
                <a:gd name="T14" fmla="*/ 25 w 35"/>
                <a:gd name="T15" fmla="*/ 26 h 32"/>
                <a:gd name="T16" fmla="*/ 35 w 35"/>
                <a:gd name="T17" fmla="*/ 9 h 32"/>
                <a:gd name="T18" fmla="*/ 23 w 35"/>
                <a:gd name="T19" fmla="*/ 19 h 32"/>
                <a:gd name="T20" fmla="*/ 20 w 35"/>
                <a:gd name="T2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32">
                  <a:moveTo>
                    <a:pt x="20" y="0"/>
                  </a:moveTo>
                  <a:cubicBezTo>
                    <a:pt x="20" y="0"/>
                    <a:pt x="21" y="17"/>
                    <a:pt x="18" y="21"/>
                  </a:cubicBezTo>
                  <a:cubicBezTo>
                    <a:pt x="14" y="24"/>
                    <a:pt x="3" y="15"/>
                    <a:pt x="3" y="15"/>
                  </a:cubicBezTo>
                  <a:cubicBezTo>
                    <a:pt x="3" y="15"/>
                    <a:pt x="5" y="23"/>
                    <a:pt x="11" y="24"/>
                  </a:cubicBezTo>
                  <a:cubicBezTo>
                    <a:pt x="11" y="24"/>
                    <a:pt x="11" y="27"/>
                    <a:pt x="0" y="31"/>
                  </a:cubicBezTo>
                  <a:cubicBezTo>
                    <a:pt x="0" y="31"/>
                    <a:pt x="5" y="31"/>
                    <a:pt x="10" y="30"/>
                  </a:cubicBezTo>
                  <a:cubicBezTo>
                    <a:pt x="12" y="30"/>
                    <a:pt x="17" y="29"/>
                    <a:pt x="17" y="29"/>
                  </a:cubicBezTo>
                  <a:cubicBezTo>
                    <a:pt x="17" y="29"/>
                    <a:pt x="25" y="32"/>
                    <a:pt x="25" y="26"/>
                  </a:cubicBezTo>
                  <a:cubicBezTo>
                    <a:pt x="25" y="26"/>
                    <a:pt x="33" y="15"/>
                    <a:pt x="35" y="9"/>
                  </a:cubicBezTo>
                  <a:cubicBezTo>
                    <a:pt x="35" y="9"/>
                    <a:pt x="28" y="18"/>
                    <a:pt x="23" y="19"/>
                  </a:cubicBezTo>
                  <a:cubicBezTo>
                    <a:pt x="23" y="19"/>
                    <a:pt x="23" y="10"/>
                    <a:pt x="20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0" name="Freeform 1041">
              <a:extLst>
                <a:ext uri="{FF2B5EF4-FFF2-40B4-BE49-F238E27FC236}">
                  <a16:creationId xmlns:a16="http://schemas.microsoft.com/office/drawing/2014/main" id="{5B4A93C1-8121-4900-BD4A-59BF1379B7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35087" y="5054600"/>
              <a:ext cx="392113" cy="292100"/>
            </a:xfrm>
            <a:custGeom>
              <a:avLst/>
              <a:gdLst>
                <a:gd name="T0" fmla="*/ 0 w 85"/>
                <a:gd name="T1" fmla="*/ 2 h 63"/>
                <a:gd name="T2" fmla="*/ 80 w 85"/>
                <a:gd name="T3" fmla="*/ 61 h 63"/>
                <a:gd name="T4" fmla="*/ 84 w 85"/>
                <a:gd name="T5" fmla="*/ 60 h 63"/>
                <a:gd name="T6" fmla="*/ 5 w 85"/>
                <a:gd name="T7" fmla="*/ 0 h 63"/>
                <a:gd name="T8" fmla="*/ 0 w 85"/>
                <a:gd name="T9" fmla="*/ 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63">
                  <a:moveTo>
                    <a:pt x="0" y="2"/>
                  </a:moveTo>
                  <a:cubicBezTo>
                    <a:pt x="0" y="2"/>
                    <a:pt x="29" y="43"/>
                    <a:pt x="80" y="61"/>
                  </a:cubicBezTo>
                  <a:cubicBezTo>
                    <a:pt x="80" y="61"/>
                    <a:pt x="85" y="63"/>
                    <a:pt x="84" y="60"/>
                  </a:cubicBezTo>
                  <a:cubicBezTo>
                    <a:pt x="82" y="53"/>
                    <a:pt x="45" y="54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1" name="Freeform 1042">
              <a:extLst>
                <a:ext uri="{FF2B5EF4-FFF2-40B4-BE49-F238E27FC236}">
                  <a16:creationId xmlns:a16="http://schemas.microsoft.com/office/drawing/2014/main" id="{60C9F5F7-A2C8-43D8-B672-41EDEE2617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20975" y="5338763"/>
              <a:ext cx="512763" cy="203200"/>
            </a:xfrm>
            <a:custGeom>
              <a:avLst/>
              <a:gdLst>
                <a:gd name="T0" fmla="*/ 24 w 111"/>
                <a:gd name="T1" fmla="*/ 36 h 44"/>
                <a:gd name="T2" fmla="*/ 23 w 111"/>
                <a:gd name="T3" fmla="*/ 35 h 44"/>
                <a:gd name="T4" fmla="*/ 21 w 111"/>
                <a:gd name="T5" fmla="*/ 34 h 44"/>
                <a:gd name="T6" fmla="*/ 1 w 111"/>
                <a:gd name="T7" fmla="*/ 13 h 44"/>
                <a:gd name="T8" fmla="*/ 2 w 111"/>
                <a:gd name="T9" fmla="*/ 8 h 44"/>
                <a:gd name="T10" fmla="*/ 16 w 111"/>
                <a:gd name="T11" fmla="*/ 8 h 44"/>
                <a:gd name="T12" fmla="*/ 18 w 111"/>
                <a:gd name="T13" fmla="*/ 8 h 44"/>
                <a:gd name="T14" fmla="*/ 18 w 111"/>
                <a:gd name="T15" fmla="*/ 8 h 44"/>
                <a:gd name="T16" fmla="*/ 18 w 111"/>
                <a:gd name="T17" fmla="*/ 8 h 44"/>
                <a:gd name="T18" fmla="*/ 19 w 111"/>
                <a:gd name="T19" fmla="*/ 8 h 44"/>
                <a:gd name="T20" fmla="*/ 31 w 111"/>
                <a:gd name="T21" fmla="*/ 9 h 44"/>
                <a:gd name="T22" fmla="*/ 64 w 111"/>
                <a:gd name="T23" fmla="*/ 7 h 44"/>
                <a:gd name="T24" fmla="*/ 96 w 111"/>
                <a:gd name="T25" fmla="*/ 1 h 44"/>
                <a:gd name="T26" fmla="*/ 102 w 111"/>
                <a:gd name="T27" fmla="*/ 0 h 44"/>
                <a:gd name="T28" fmla="*/ 111 w 111"/>
                <a:gd name="T29" fmla="*/ 7 h 44"/>
                <a:gd name="T30" fmla="*/ 102 w 111"/>
                <a:gd name="T31" fmla="*/ 18 h 44"/>
                <a:gd name="T32" fmla="*/ 50 w 111"/>
                <a:gd name="T33" fmla="*/ 43 h 44"/>
                <a:gd name="T34" fmla="*/ 24 w 111"/>
                <a:gd name="T35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1" h="44">
                  <a:moveTo>
                    <a:pt x="24" y="36"/>
                  </a:moveTo>
                  <a:cubicBezTo>
                    <a:pt x="23" y="35"/>
                    <a:pt x="23" y="35"/>
                    <a:pt x="23" y="35"/>
                  </a:cubicBezTo>
                  <a:cubicBezTo>
                    <a:pt x="22" y="35"/>
                    <a:pt x="21" y="35"/>
                    <a:pt x="21" y="34"/>
                  </a:cubicBezTo>
                  <a:cubicBezTo>
                    <a:pt x="8" y="28"/>
                    <a:pt x="0" y="15"/>
                    <a:pt x="1" y="13"/>
                  </a:cubicBezTo>
                  <a:cubicBezTo>
                    <a:pt x="0" y="9"/>
                    <a:pt x="2" y="11"/>
                    <a:pt x="2" y="8"/>
                  </a:cubicBezTo>
                  <a:cubicBezTo>
                    <a:pt x="2" y="6"/>
                    <a:pt x="4" y="5"/>
                    <a:pt x="16" y="8"/>
                  </a:cubicBezTo>
                  <a:cubicBezTo>
                    <a:pt x="17" y="8"/>
                    <a:pt x="17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9" y="8"/>
                    <a:pt x="19" y="8"/>
                  </a:cubicBezTo>
                  <a:cubicBezTo>
                    <a:pt x="22" y="9"/>
                    <a:pt x="26" y="9"/>
                    <a:pt x="31" y="9"/>
                  </a:cubicBezTo>
                  <a:cubicBezTo>
                    <a:pt x="42" y="10"/>
                    <a:pt x="56" y="9"/>
                    <a:pt x="64" y="7"/>
                  </a:cubicBezTo>
                  <a:cubicBezTo>
                    <a:pt x="71" y="6"/>
                    <a:pt x="87" y="3"/>
                    <a:pt x="96" y="1"/>
                  </a:cubicBezTo>
                  <a:cubicBezTo>
                    <a:pt x="99" y="1"/>
                    <a:pt x="102" y="0"/>
                    <a:pt x="102" y="0"/>
                  </a:cubicBezTo>
                  <a:cubicBezTo>
                    <a:pt x="111" y="7"/>
                    <a:pt x="111" y="7"/>
                    <a:pt x="111" y="7"/>
                  </a:cubicBezTo>
                  <a:cubicBezTo>
                    <a:pt x="108" y="11"/>
                    <a:pt x="105" y="15"/>
                    <a:pt x="102" y="18"/>
                  </a:cubicBezTo>
                  <a:cubicBezTo>
                    <a:pt x="84" y="39"/>
                    <a:pt x="66" y="44"/>
                    <a:pt x="50" y="43"/>
                  </a:cubicBezTo>
                  <a:cubicBezTo>
                    <a:pt x="40" y="42"/>
                    <a:pt x="30" y="39"/>
                    <a:pt x="24" y="36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2" name="Freeform 1043">
              <a:extLst>
                <a:ext uri="{FF2B5EF4-FFF2-40B4-BE49-F238E27FC236}">
                  <a16:creationId xmlns:a16="http://schemas.microsoft.com/office/drawing/2014/main" id="{FA23A5CF-2262-435D-AA63-D538925672C5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781300" y="5380038"/>
              <a:ext cx="309563" cy="157163"/>
            </a:xfrm>
            <a:custGeom>
              <a:avLst/>
              <a:gdLst>
                <a:gd name="T0" fmla="*/ 36 w 67"/>
                <a:gd name="T1" fmla="*/ 31 h 34"/>
                <a:gd name="T2" fmla="*/ 19 w 67"/>
                <a:gd name="T3" fmla="*/ 34 h 34"/>
                <a:gd name="T4" fmla="*/ 23 w 67"/>
                <a:gd name="T5" fmla="*/ 34 h 34"/>
                <a:gd name="T6" fmla="*/ 33 w 67"/>
                <a:gd name="T7" fmla="*/ 33 h 34"/>
                <a:gd name="T8" fmla="*/ 36 w 67"/>
                <a:gd name="T9" fmla="*/ 31 h 34"/>
                <a:gd name="T10" fmla="*/ 67 w 67"/>
                <a:gd name="T11" fmla="*/ 3 h 34"/>
                <a:gd name="T12" fmla="*/ 64 w 67"/>
                <a:gd name="T13" fmla="*/ 3 h 34"/>
                <a:gd name="T14" fmla="*/ 47 w 67"/>
                <a:gd name="T15" fmla="*/ 6 h 34"/>
                <a:gd name="T16" fmla="*/ 44 w 67"/>
                <a:gd name="T17" fmla="*/ 5 h 34"/>
                <a:gd name="T18" fmla="*/ 40 w 67"/>
                <a:gd name="T19" fmla="*/ 10 h 34"/>
                <a:gd name="T20" fmla="*/ 25 w 67"/>
                <a:gd name="T21" fmla="*/ 12 h 34"/>
                <a:gd name="T22" fmla="*/ 7 w 67"/>
                <a:gd name="T23" fmla="*/ 11 h 34"/>
                <a:gd name="T24" fmla="*/ 32 w 67"/>
                <a:gd name="T25" fmla="*/ 16 h 34"/>
                <a:gd name="T26" fmla="*/ 35 w 67"/>
                <a:gd name="T27" fmla="*/ 15 h 34"/>
                <a:gd name="T28" fmla="*/ 47 w 67"/>
                <a:gd name="T29" fmla="*/ 15 h 34"/>
                <a:gd name="T30" fmla="*/ 49 w 67"/>
                <a:gd name="T31" fmla="*/ 19 h 34"/>
                <a:gd name="T32" fmla="*/ 28 w 67"/>
                <a:gd name="T33" fmla="*/ 24 h 34"/>
                <a:gd name="T34" fmla="*/ 18 w 67"/>
                <a:gd name="T35" fmla="*/ 24 h 34"/>
                <a:gd name="T36" fmla="*/ 31 w 67"/>
                <a:gd name="T37" fmla="*/ 27 h 34"/>
                <a:gd name="T38" fmla="*/ 38 w 67"/>
                <a:gd name="T39" fmla="*/ 27 h 34"/>
                <a:gd name="T40" fmla="*/ 42 w 67"/>
                <a:gd name="T41" fmla="*/ 26 h 34"/>
                <a:gd name="T42" fmla="*/ 45 w 67"/>
                <a:gd name="T43" fmla="*/ 23 h 34"/>
                <a:gd name="T44" fmla="*/ 46 w 67"/>
                <a:gd name="T45" fmla="*/ 23 h 34"/>
                <a:gd name="T46" fmla="*/ 67 w 67"/>
                <a:gd name="T47" fmla="*/ 3 h 34"/>
                <a:gd name="T48" fmla="*/ 16 w 67"/>
                <a:gd name="T49" fmla="*/ 0 h 34"/>
                <a:gd name="T50" fmla="*/ 4 w 67"/>
                <a:gd name="T51" fmla="*/ 0 h 34"/>
                <a:gd name="T52" fmla="*/ 0 w 67"/>
                <a:gd name="T53" fmla="*/ 0 h 34"/>
                <a:gd name="T54" fmla="*/ 9 w 67"/>
                <a:gd name="T55" fmla="*/ 2 h 34"/>
                <a:gd name="T56" fmla="*/ 19 w 67"/>
                <a:gd name="T57" fmla="*/ 2 h 34"/>
                <a:gd name="T58" fmla="*/ 21 w 67"/>
                <a:gd name="T59" fmla="*/ 2 h 34"/>
                <a:gd name="T60" fmla="*/ 16 w 67"/>
                <a:gd name="T6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7" h="34">
                  <a:moveTo>
                    <a:pt x="36" y="31"/>
                  </a:moveTo>
                  <a:cubicBezTo>
                    <a:pt x="30" y="32"/>
                    <a:pt x="23" y="34"/>
                    <a:pt x="19" y="34"/>
                  </a:cubicBezTo>
                  <a:cubicBezTo>
                    <a:pt x="20" y="34"/>
                    <a:pt x="22" y="34"/>
                    <a:pt x="23" y="34"/>
                  </a:cubicBezTo>
                  <a:cubicBezTo>
                    <a:pt x="26" y="34"/>
                    <a:pt x="29" y="34"/>
                    <a:pt x="33" y="33"/>
                  </a:cubicBezTo>
                  <a:cubicBezTo>
                    <a:pt x="34" y="33"/>
                    <a:pt x="35" y="32"/>
                    <a:pt x="36" y="31"/>
                  </a:cubicBezTo>
                  <a:moveTo>
                    <a:pt x="67" y="3"/>
                  </a:moveTo>
                  <a:cubicBezTo>
                    <a:pt x="67" y="3"/>
                    <a:pt x="66" y="3"/>
                    <a:pt x="64" y="3"/>
                  </a:cubicBezTo>
                  <a:cubicBezTo>
                    <a:pt x="59" y="5"/>
                    <a:pt x="53" y="6"/>
                    <a:pt x="47" y="6"/>
                  </a:cubicBezTo>
                  <a:cubicBezTo>
                    <a:pt x="46" y="6"/>
                    <a:pt x="45" y="5"/>
                    <a:pt x="44" y="5"/>
                  </a:cubicBezTo>
                  <a:cubicBezTo>
                    <a:pt x="44" y="7"/>
                    <a:pt x="43" y="9"/>
                    <a:pt x="40" y="10"/>
                  </a:cubicBezTo>
                  <a:cubicBezTo>
                    <a:pt x="37" y="12"/>
                    <a:pt x="31" y="12"/>
                    <a:pt x="25" y="12"/>
                  </a:cubicBezTo>
                  <a:cubicBezTo>
                    <a:pt x="16" y="12"/>
                    <a:pt x="7" y="11"/>
                    <a:pt x="7" y="11"/>
                  </a:cubicBezTo>
                  <a:cubicBezTo>
                    <a:pt x="7" y="11"/>
                    <a:pt x="20" y="16"/>
                    <a:pt x="32" y="16"/>
                  </a:cubicBezTo>
                  <a:cubicBezTo>
                    <a:pt x="33" y="16"/>
                    <a:pt x="34" y="16"/>
                    <a:pt x="35" y="15"/>
                  </a:cubicBezTo>
                  <a:cubicBezTo>
                    <a:pt x="40" y="15"/>
                    <a:pt x="44" y="15"/>
                    <a:pt x="47" y="15"/>
                  </a:cubicBezTo>
                  <a:cubicBezTo>
                    <a:pt x="51" y="15"/>
                    <a:pt x="52" y="16"/>
                    <a:pt x="49" y="19"/>
                  </a:cubicBezTo>
                  <a:cubicBezTo>
                    <a:pt x="46" y="22"/>
                    <a:pt x="38" y="24"/>
                    <a:pt x="28" y="24"/>
                  </a:cubicBezTo>
                  <a:cubicBezTo>
                    <a:pt x="25" y="24"/>
                    <a:pt x="22" y="24"/>
                    <a:pt x="18" y="24"/>
                  </a:cubicBezTo>
                  <a:cubicBezTo>
                    <a:pt x="21" y="26"/>
                    <a:pt x="26" y="27"/>
                    <a:pt x="31" y="27"/>
                  </a:cubicBezTo>
                  <a:cubicBezTo>
                    <a:pt x="33" y="27"/>
                    <a:pt x="36" y="27"/>
                    <a:pt x="38" y="27"/>
                  </a:cubicBezTo>
                  <a:cubicBezTo>
                    <a:pt x="39" y="26"/>
                    <a:pt x="41" y="26"/>
                    <a:pt x="42" y="26"/>
                  </a:cubicBezTo>
                  <a:cubicBezTo>
                    <a:pt x="43" y="25"/>
                    <a:pt x="44" y="24"/>
                    <a:pt x="45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54" y="17"/>
                    <a:pt x="62" y="12"/>
                    <a:pt x="67" y="3"/>
                  </a:cubicBezTo>
                  <a:moveTo>
                    <a:pt x="16" y="0"/>
                  </a:moveTo>
                  <a:cubicBezTo>
                    <a:pt x="12" y="0"/>
                    <a:pt x="8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2" y="2"/>
                    <a:pt x="5" y="2"/>
                    <a:pt x="9" y="2"/>
                  </a:cubicBezTo>
                  <a:cubicBezTo>
                    <a:pt x="12" y="2"/>
                    <a:pt x="15" y="2"/>
                    <a:pt x="19" y="2"/>
                  </a:cubicBezTo>
                  <a:cubicBezTo>
                    <a:pt x="20" y="2"/>
                    <a:pt x="20" y="2"/>
                    <a:pt x="21" y="2"/>
                  </a:cubicBezTo>
                  <a:cubicBezTo>
                    <a:pt x="19" y="1"/>
                    <a:pt x="18" y="1"/>
                    <a:pt x="16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3" name="Freeform 1044">
              <a:extLst>
                <a:ext uri="{FF2B5EF4-FFF2-40B4-BE49-F238E27FC236}">
                  <a16:creationId xmlns:a16="http://schemas.microsoft.com/office/drawing/2014/main" id="{E6623F37-78A8-4738-86F4-7E27F204DF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25737" y="5102225"/>
              <a:ext cx="457200" cy="338138"/>
            </a:xfrm>
            <a:custGeom>
              <a:avLst/>
              <a:gdLst>
                <a:gd name="T0" fmla="*/ 20 w 99"/>
                <a:gd name="T1" fmla="*/ 53 h 73"/>
                <a:gd name="T2" fmla="*/ 11 w 99"/>
                <a:gd name="T3" fmla="*/ 46 h 73"/>
                <a:gd name="T4" fmla="*/ 2 w 99"/>
                <a:gd name="T5" fmla="*/ 30 h 73"/>
                <a:gd name="T6" fmla="*/ 2 w 99"/>
                <a:gd name="T7" fmla="*/ 30 h 73"/>
                <a:gd name="T8" fmla="*/ 0 w 99"/>
                <a:gd name="T9" fmla="*/ 17 h 73"/>
                <a:gd name="T10" fmla="*/ 4 w 99"/>
                <a:gd name="T11" fmla="*/ 13 h 73"/>
                <a:gd name="T12" fmla="*/ 7 w 99"/>
                <a:gd name="T13" fmla="*/ 12 h 73"/>
                <a:gd name="T14" fmla="*/ 8 w 99"/>
                <a:gd name="T15" fmla="*/ 8 h 73"/>
                <a:gd name="T16" fmla="*/ 10 w 99"/>
                <a:gd name="T17" fmla="*/ 4 h 73"/>
                <a:gd name="T18" fmla="*/ 27 w 99"/>
                <a:gd name="T19" fmla="*/ 0 h 73"/>
                <a:gd name="T20" fmla="*/ 27 w 99"/>
                <a:gd name="T21" fmla="*/ 0 h 73"/>
                <a:gd name="T22" fmla="*/ 33 w 99"/>
                <a:gd name="T23" fmla="*/ 0 h 73"/>
                <a:gd name="T24" fmla="*/ 50 w 99"/>
                <a:gd name="T25" fmla="*/ 3 h 73"/>
                <a:gd name="T26" fmla="*/ 50 w 99"/>
                <a:gd name="T27" fmla="*/ 3 h 73"/>
                <a:gd name="T28" fmla="*/ 53 w 99"/>
                <a:gd name="T29" fmla="*/ 4 h 73"/>
                <a:gd name="T30" fmla="*/ 53 w 99"/>
                <a:gd name="T31" fmla="*/ 4 h 73"/>
                <a:gd name="T32" fmla="*/ 80 w 99"/>
                <a:gd name="T33" fmla="*/ 21 h 73"/>
                <a:gd name="T34" fmla="*/ 99 w 99"/>
                <a:gd name="T35" fmla="*/ 55 h 73"/>
                <a:gd name="T36" fmla="*/ 20 w 99"/>
                <a:gd name="T37" fmla="*/ 5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73">
                  <a:moveTo>
                    <a:pt x="20" y="53"/>
                  </a:moveTo>
                  <a:cubicBezTo>
                    <a:pt x="16" y="50"/>
                    <a:pt x="13" y="48"/>
                    <a:pt x="11" y="46"/>
                  </a:cubicBezTo>
                  <a:cubicBezTo>
                    <a:pt x="6" y="40"/>
                    <a:pt x="3" y="35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5"/>
                    <a:pt x="0" y="20"/>
                    <a:pt x="0" y="17"/>
                  </a:cubicBezTo>
                  <a:cubicBezTo>
                    <a:pt x="0" y="15"/>
                    <a:pt x="1" y="14"/>
                    <a:pt x="4" y="13"/>
                  </a:cubicBezTo>
                  <a:cubicBezTo>
                    <a:pt x="5" y="13"/>
                    <a:pt x="6" y="13"/>
                    <a:pt x="7" y="12"/>
                  </a:cubicBezTo>
                  <a:cubicBezTo>
                    <a:pt x="8" y="11"/>
                    <a:pt x="8" y="10"/>
                    <a:pt x="8" y="8"/>
                  </a:cubicBezTo>
                  <a:cubicBezTo>
                    <a:pt x="8" y="6"/>
                    <a:pt x="8" y="4"/>
                    <a:pt x="10" y="4"/>
                  </a:cubicBezTo>
                  <a:cubicBezTo>
                    <a:pt x="14" y="2"/>
                    <a:pt x="19" y="1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9" y="0"/>
                    <a:pt x="31" y="0"/>
                    <a:pt x="33" y="0"/>
                  </a:cubicBezTo>
                  <a:cubicBezTo>
                    <a:pt x="38" y="0"/>
                    <a:pt x="44" y="1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1" y="3"/>
                    <a:pt x="52" y="3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63" y="7"/>
                    <a:pt x="72" y="13"/>
                    <a:pt x="80" y="21"/>
                  </a:cubicBezTo>
                  <a:cubicBezTo>
                    <a:pt x="93" y="36"/>
                    <a:pt x="99" y="55"/>
                    <a:pt x="99" y="55"/>
                  </a:cubicBezTo>
                  <a:cubicBezTo>
                    <a:pt x="79" y="73"/>
                    <a:pt x="40" y="65"/>
                    <a:pt x="20" y="53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4" name="Freeform 1045">
              <a:extLst>
                <a:ext uri="{FF2B5EF4-FFF2-40B4-BE49-F238E27FC236}">
                  <a16:creationId xmlns:a16="http://schemas.microsoft.com/office/drawing/2014/main" id="{36AB43AA-A614-43EE-9409-BEBF7F1C05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78137" y="5114925"/>
              <a:ext cx="74613" cy="33338"/>
            </a:xfrm>
            <a:custGeom>
              <a:avLst/>
              <a:gdLst>
                <a:gd name="T0" fmla="*/ 0 w 16"/>
                <a:gd name="T1" fmla="*/ 0 h 7"/>
                <a:gd name="T2" fmla="*/ 0 w 16"/>
                <a:gd name="T3" fmla="*/ 0 h 7"/>
                <a:gd name="T4" fmla="*/ 0 w 16"/>
                <a:gd name="T5" fmla="*/ 0 h 7"/>
                <a:gd name="T6" fmla="*/ 3 w 16"/>
                <a:gd name="T7" fmla="*/ 1 h 7"/>
                <a:gd name="T8" fmla="*/ 3 w 16"/>
                <a:gd name="T9" fmla="*/ 1 h 7"/>
                <a:gd name="T10" fmla="*/ 16 w 16"/>
                <a:gd name="T11" fmla="*/ 7 h 7"/>
                <a:gd name="T12" fmla="*/ 16 w 16"/>
                <a:gd name="T13" fmla="*/ 7 h 7"/>
                <a:gd name="T14" fmla="*/ 3 w 16"/>
                <a:gd name="T15" fmla="*/ 1 h 7"/>
                <a:gd name="T16" fmla="*/ 3 w 16"/>
                <a:gd name="T17" fmla="*/ 1 h 7"/>
                <a:gd name="T18" fmla="*/ 0 w 16"/>
                <a:gd name="T19" fmla="*/ 0 h 7"/>
                <a:gd name="T20" fmla="*/ 0 w 16"/>
                <a:gd name="T21" fmla="*/ 0 h 7"/>
                <a:gd name="T22" fmla="*/ 0 w 16"/>
                <a:gd name="T2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7" y="2"/>
                    <a:pt x="12" y="4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2" y="4"/>
                    <a:pt x="7" y="2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5" name="Freeform 1046">
              <a:extLst>
                <a:ext uri="{FF2B5EF4-FFF2-40B4-BE49-F238E27FC236}">
                  <a16:creationId xmlns:a16="http://schemas.microsoft.com/office/drawing/2014/main" id="{6F41B5D8-9405-46F8-81B4-38816EE0D5F4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740025" y="5106988"/>
              <a:ext cx="350838" cy="300038"/>
            </a:xfrm>
            <a:custGeom>
              <a:avLst/>
              <a:gdLst>
                <a:gd name="T0" fmla="*/ 47 w 76"/>
                <a:gd name="T1" fmla="*/ 65 h 65"/>
                <a:gd name="T2" fmla="*/ 59 w 76"/>
                <a:gd name="T3" fmla="*/ 62 h 65"/>
                <a:gd name="T4" fmla="*/ 40 w 76"/>
                <a:gd name="T5" fmla="*/ 60 h 65"/>
                <a:gd name="T6" fmla="*/ 0 w 76"/>
                <a:gd name="T7" fmla="*/ 52 h 65"/>
                <a:gd name="T8" fmla="*/ 72 w 76"/>
                <a:gd name="T9" fmla="*/ 53 h 65"/>
                <a:gd name="T10" fmla="*/ 66 w 76"/>
                <a:gd name="T11" fmla="*/ 50 h 65"/>
                <a:gd name="T12" fmla="*/ 50 w 76"/>
                <a:gd name="T13" fmla="*/ 51 h 65"/>
                <a:gd name="T14" fmla="*/ 71 w 76"/>
                <a:gd name="T15" fmla="*/ 54 h 65"/>
                <a:gd name="T16" fmla="*/ 58 w 76"/>
                <a:gd name="T17" fmla="*/ 47 h 65"/>
                <a:gd name="T18" fmla="*/ 23 w 76"/>
                <a:gd name="T19" fmla="*/ 45 h 65"/>
                <a:gd name="T20" fmla="*/ 44 w 76"/>
                <a:gd name="T21" fmla="*/ 60 h 65"/>
                <a:gd name="T22" fmla="*/ 68 w 76"/>
                <a:gd name="T23" fmla="*/ 60 h 65"/>
                <a:gd name="T24" fmla="*/ 49 w 76"/>
                <a:gd name="T25" fmla="*/ 51 h 65"/>
                <a:gd name="T26" fmla="*/ 39 w 76"/>
                <a:gd name="T27" fmla="*/ 50 h 65"/>
                <a:gd name="T28" fmla="*/ 16 w 76"/>
                <a:gd name="T29" fmla="*/ 39 h 65"/>
                <a:gd name="T30" fmla="*/ 19 w 76"/>
                <a:gd name="T31" fmla="*/ 41 h 65"/>
                <a:gd name="T32" fmla="*/ 49 w 76"/>
                <a:gd name="T33" fmla="*/ 38 h 65"/>
                <a:gd name="T34" fmla="*/ 55 w 76"/>
                <a:gd name="T35" fmla="*/ 40 h 65"/>
                <a:gd name="T36" fmla="*/ 38 w 76"/>
                <a:gd name="T37" fmla="*/ 34 h 65"/>
                <a:gd name="T38" fmla="*/ 52 w 76"/>
                <a:gd name="T39" fmla="*/ 43 h 65"/>
                <a:gd name="T40" fmla="*/ 38 w 76"/>
                <a:gd name="T41" fmla="*/ 34 h 65"/>
                <a:gd name="T42" fmla="*/ 38 w 76"/>
                <a:gd name="T43" fmla="*/ 36 h 65"/>
                <a:gd name="T44" fmla="*/ 34 w 76"/>
                <a:gd name="T45" fmla="*/ 33 h 65"/>
                <a:gd name="T46" fmla="*/ 51 w 76"/>
                <a:gd name="T47" fmla="*/ 31 h 65"/>
                <a:gd name="T48" fmla="*/ 59 w 76"/>
                <a:gd name="T49" fmla="*/ 41 h 65"/>
                <a:gd name="T50" fmla="*/ 56 w 76"/>
                <a:gd name="T51" fmla="*/ 41 h 65"/>
                <a:gd name="T52" fmla="*/ 74 w 76"/>
                <a:gd name="T53" fmla="*/ 50 h 65"/>
                <a:gd name="T54" fmla="*/ 71 w 76"/>
                <a:gd name="T55" fmla="*/ 44 h 65"/>
                <a:gd name="T56" fmla="*/ 58 w 76"/>
                <a:gd name="T57" fmla="*/ 33 h 65"/>
                <a:gd name="T58" fmla="*/ 38 w 76"/>
                <a:gd name="T59" fmla="*/ 24 h 65"/>
                <a:gd name="T60" fmla="*/ 52 w 76"/>
                <a:gd name="T61" fmla="*/ 34 h 65"/>
                <a:gd name="T62" fmla="*/ 50 w 76"/>
                <a:gd name="T63" fmla="*/ 30 h 65"/>
                <a:gd name="T64" fmla="*/ 28 w 76"/>
                <a:gd name="T65" fmla="*/ 20 h 65"/>
                <a:gd name="T66" fmla="*/ 37 w 76"/>
                <a:gd name="T67" fmla="*/ 24 h 65"/>
                <a:gd name="T68" fmla="*/ 28 w 76"/>
                <a:gd name="T69" fmla="*/ 20 h 65"/>
                <a:gd name="T70" fmla="*/ 21 w 76"/>
                <a:gd name="T71" fmla="*/ 1 h 65"/>
                <a:gd name="T72" fmla="*/ 46 w 76"/>
                <a:gd name="T73" fmla="*/ 9 h 65"/>
                <a:gd name="T74" fmla="*/ 33 w 76"/>
                <a:gd name="T75" fmla="*/ 3 h 65"/>
                <a:gd name="T76" fmla="*/ 30 w 76"/>
                <a:gd name="T77" fmla="*/ 2 h 65"/>
                <a:gd name="T78" fmla="*/ 22 w 76"/>
                <a:gd name="T7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6" h="65">
                  <a:moveTo>
                    <a:pt x="0" y="52"/>
                  </a:moveTo>
                  <a:cubicBezTo>
                    <a:pt x="12" y="59"/>
                    <a:pt x="30" y="65"/>
                    <a:pt x="47" y="65"/>
                  </a:cubicBezTo>
                  <a:cubicBezTo>
                    <a:pt x="53" y="65"/>
                    <a:pt x="59" y="64"/>
                    <a:pt x="64" y="62"/>
                  </a:cubicBezTo>
                  <a:cubicBezTo>
                    <a:pt x="63" y="62"/>
                    <a:pt x="61" y="62"/>
                    <a:pt x="59" y="62"/>
                  </a:cubicBezTo>
                  <a:cubicBezTo>
                    <a:pt x="54" y="62"/>
                    <a:pt x="48" y="62"/>
                    <a:pt x="41" y="60"/>
                  </a:cubicBezTo>
                  <a:cubicBezTo>
                    <a:pt x="41" y="60"/>
                    <a:pt x="41" y="60"/>
                    <a:pt x="40" y="60"/>
                  </a:cubicBezTo>
                  <a:cubicBezTo>
                    <a:pt x="35" y="60"/>
                    <a:pt x="28" y="59"/>
                    <a:pt x="24" y="58"/>
                  </a:cubicBezTo>
                  <a:cubicBezTo>
                    <a:pt x="8" y="54"/>
                    <a:pt x="8" y="54"/>
                    <a:pt x="0" y="52"/>
                  </a:cubicBezTo>
                  <a:moveTo>
                    <a:pt x="66" y="50"/>
                  </a:moveTo>
                  <a:cubicBezTo>
                    <a:pt x="68" y="51"/>
                    <a:pt x="70" y="52"/>
                    <a:pt x="72" y="53"/>
                  </a:cubicBezTo>
                  <a:cubicBezTo>
                    <a:pt x="72" y="52"/>
                    <a:pt x="73" y="52"/>
                    <a:pt x="73" y="51"/>
                  </a:cubicBezTo>
                  <a:cubicBezTo>
                    <a:pt x="71" y="51"/>
                    <a:pt x="69" y="51"/>
                    <a:pt x="66" y="50"/>
                  </a:cubicBezTo>
                  <a:moveTo>
                    <a:pt x="58" y="47"/>
                  </a:moveTo>
                  <a:cubicBezTo>
                    <a:pt x="60" y="49"/>
                    <a:pt x="56" y="51"/>
                    <a:pt x="50" y="51"/>
                  </a:cubicBezTo>
                  <a:cubicBezTo>
                    <a:pt x="57" y="56"/>
                    <a:pt x="65" y="58"/>
                    <a:pt x="69" y="59"/>
                  </a:cubicBezTo>
                  <a:cubicBezTo>
                    <a:pt x="70" y="57"/>
                    <a:pt x="70" y="56"/>
                    <a:pt x="71" y="54"/>
                  </a:cubicBezTo>
                  <a:cubicBezTo>
                    <a:pt x="68" y="53"/>
                    <a:pt x="65" y="51"/>
                    <a:pt x="62" y="48"/>
                  </a:cubicBezTo>
                  <a:cubicBezTo>
                    <a:pt x="61" y="48"/>
                    <a:pt x="60" y="47"/>
                    <a:pt x="58" y="47"/>
                  </a:cubicBezTo>
                  <a:moveTo>
                    <a:pt x="21" y="42"/>
                  </a:moveTo>
                  <a:cubicBezTo>
                    <a:pt x="21" y="43"/>
                    <a:pt x="22" y="44"/>
                    <a:pt x="23" y="45"/>
                  </a:cubicBezTo>
                  <a:cubicBezTo>
                    <a:pt x="29" y="50"/>
                    <a:pt x="38" y="56"/>
                    <a:pt x="45" y="58"/>
                  </a:cubicBezTo>
                  <a:cubicBezTo>
                    <a:pt x="50" y="59"/>
                    <a:pt x="49" y="59"/>
                    <a:pt x="44" y="60"/>
                  </a:cubicBezTo>
                  <a:cubicBezTo>
                    <a:pt x="49" y="61"/>
                    <a:pt x="53" y="61"/>
                    <a:pt x="57" y="61"/>
                  </a:cubicBezTo>
                  <a:cubicBezTo>
                    <a:pt x="62" y="61"/>
                    <a:pt x="66" y="61"/>
                    <a:pt x="68" y="60"/>
                  </a:cubicBezTo>
                  <a:cubicBezTo>
                    <a:pt x="68" y="60"/>
                    <a:pt x="69" y="60"/>
                    <a:pt x="69" y="60"/>
                  </a:cubicBezTo>
                  <a:cubicBezTo>
                    <a:pt x="64" y="59"/>
                    <a:pt x="56" y="56"/>
                    <a:pt x="49" y="51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46" y="51"/>
                    <a:pt x="42" y="51"/>
                    <a:pt x="39" y="50"/>
                  </a:cubicBezTo>
                  <a:cubicBezTo>
                    <a:pt x="33" y="48"/>
                    <a:pt x="26" y="44"/>
                    <a:pt x="21" y="42"/>
                  </a:cubicBezTo>
                  <a:moveTo>
                    <a:pt x="16" y="39"/>
                  </a:moveTo>
                  <a:cubicBezTo>
                    <a:pt x="16" y="39"/>
                    <a:pt x="17" y="41"/>
                    <a:pt x="20" y="43"/>
                  </a:cubicBezTo>
                  <a:cubicBezTo>
                    <a:pt x="20" y="42"/>
                    <a:pt x="19" y="42"/>
                    <a:pt x="19" y="41"/>
                  </a:cubicBezTo>
                  <a:cubicBezTo>
                    <a:pt x="17" y="40"/>
                    <a:pt x="16" y="39"/>
                    <a:pt x="16" y="39"/>
                  </a:cubicBezTo>
                  <a:moveTo>
                    <a:pt x="49" y="38"/>
                  </a:moveTo>
                  <a:cubicBezTo>
                    <a:pt x="51" y="41"/>
                    <a:pt x="55" y="44"/>
                    <a:pt x="59" y="46"/>
                  </a:cubicBezTo>
                  <a:cubicBezTo>
                    <a:pt x="58" y="44"/>
                    <a:pt x="56" y="43"/>
                    <a:pt x="55" y="40"/>
                  </a:cubicBezTo>
                  <a:cubicBezTo>
                    <a:pt x="53" y="40"/>
                    <a:pt x="51" y="39"/>
                    <a:pt x="49" y="38"/>
                  </a:cubicBezTo>
                  <a:moveTo>
                    <a:pt x="38" y="34"/>
                  </a:moveTo>
                  <a:cubicBezTo>
                    <a:pt x="39" y="35"/>
                    <a:pt x="39" y="36"/>
                    <a:pt x="39" y="37"/>
                  </a:cubicBezTo>
                  <a:cubicBezTo>
                    <a:pt x="43" y="39"/>
                    <a:pt x="48" y="41"/>
                    <a:pt x="52" y="43"/>
                  </a:cubicBezTo>
                  <a:cubicBezTo>
                    <a:pt x="50" y="41"/>
                    <a:pt x="49" y="39"/>
                    <a:pt x="47" y="37"/>
                  </a:cubicBezTo>
                  <a:cubicBezTo>
                    <a:pt x="44" y="36"/>
                    <a:pt x="41" y="35"/>
                    <a:pt x="38" y="34"/>
                  </a:cubicBezTo>
                  <a:moveTo>
                    <a:pt x="33" y="33"/>
                  </a:moveTo>
                  <a:cubicBezTo>
                    <a:pt x="30" y="33"/>
                    <a:pt x="33" y="34"/>
                    <a:pt x="38" y="36"/>
                  </a:cubicBezTo>
                  <a:cubicBezTo>
                    <a:pt x="38" y="35"/>
                    <a:pt x="38" y="34"/>
                    <a:pt x="37" y="33"/>
                  </a:cubicBezTo>
                  <a:cubicBezTo>
                    <a:pt x="36" y="33"/>
                    <a:pt x="35" y="33"/>
                    <a:pt x="34" y="33"/>
                  </a:cubicBezTo>
                  <a:cubicBezTo>
                    <a:pt x="33" y="33"/>
                    <a:pt x="33" y="33"/>
                    <a:pt x="33" y="33"/>
                  </a:cubicBezTo>
                  <a:moveTo>
                    <a:pt x="51" y="31"/>
                  </a:moveTo>
                  <a:cubicBezTo>
                    <a:pt x="52" y="32"/>
                    <a:pt x="52" y="34"/>
                    <a:pt x="53" y="35"/>
                  </a:cubicBezTo>
                  <a:cubicBezTo>
                    <a:pt x="56" y="37"/>
                    <a:pt x="59" y="39"/>
                    <a:pt x="59" y="41"/>
                  </a:cubicBezTo>
                  <a:cubicBezTo>
                    <a:pt x="59" y="41"/>
                    <a:pt x="59" y="42"/>
                    <a:pt x="58" y="42"/>
                  </a:cubicBezTo>
                  <a:cubicBezTo>
                    <a:pt x="58" y="42"/>
                    <a:pt x="57" y="41"/>
                    <a:pt x="56" y="41"/>
                  </a:cubicBezTo>
                  <a:cubicBezTo>
                    <a:pt x="58" y="43"/>
                    <a:pt x="60" y="45"/>
                    <a:pt x="62" y="47"/>
                  </a:cubicBezTo>
                  <a:cubicBezTo>
                    <a:pt x="67" y="49"/>
                    <a:pt x="71" y="49"/>
                    <a:pt x="74" y="50"/>
                  </a:cubicBezTo>
                  <a:cubicBezTo>
                    <a:pt x="75" y="49"/>
                    <a:pt x="75" y="48"/>
                    <a:pt x="76" y="47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1"/>
                    <a:pt x="63" y="37"/>
                    <a:pt x="59" y="33"/>
                  </a:cubicBezTo>
                  <a:cubicBezTo>
                    <a:pt x="59" y="33"/>
                    <a:pt x="59" y="33"/>
                    <a:pt x="58" y="33"/>
                  </a:cubicBezTo>
                  <a:cubicBezTo>
                    <a:pt x="57" y="33"/>
                    <a:pt x="54" y="33"/>
                    <a:pt x="51" y="31"/>
                  </a:cubicBezTo>
                  <a:moveTo>
                    <a:pt x="38" y="24"/>
                  </a:moveTo>
                  <a:cubicBezTo>
                    <a:pt x="39" y="25"/>
                    <a:pt x="39" y="26"/>
                    <a:pt x="39" y="26"/>
                  </a:cubicBezTo>
                  <a:cubicBezTo>
                    <a:pt x="43" y="29"/>
                    <a:pt x="48" y="32"/>
                    <a:pt x="52" y="34"/>
                  </a:cubicBezTo>
                  <a:cubicBezTo>
                    <a:pt x="51" y="33"/>
                    <a:pt x="51" y="32"/>
                    <a:pt x="51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8"/>
                    <a:pt x="42" y="26"/>
                    <a:pt x="38" y="24"/>
                  </a:cubicBezTo>
                  <a:moveTo>
                    <a:pt x="28" y="20"/>
                  </a:moveTo>
                  <a:cubicBezTo>
                    <a:pt x="28" y="20"/>
                    <a:pt x="32" y="22"/>
                    <a:pt x="36" y="25"/>
                  </a:cubicBezTo>
                  <a:cubicBezTo>
                    <a:pt x="36" y="25"/>
                    <a:pt x="37" y="24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2" y="21"/>
                    <a:pt x="28" y="20"/>
                    <a:pt x="28" y="20"/>
                  </a:cubicBezTo>
                  <a:moveTo>
                    <a:pt x="22" y="0"/>
                  </a:moveTo>
                  <a:cubicBezTo>
                    <a:pt x="22" y="0"/>
                    <a:pt x="21" y="1"/>
                    <a:pt x="21" y="1"/>
                  </a:cubicBezTo>
                  <a:cubicBezTo>
                    <a:pt x="25" y="2"/>
                    <a:pt x="38" y="7"/>
                    <a:pt x="48" y="14"/>
                  </a:cubicBezTo>
                  <a:cubicBezTo>
                    <a:pt x="47" y="12"/>
                    <a:pt x="46" y="10"/>
                    <a:pt x="46" y="9"/>
                  </a:cubicBezTo>
                  <a:cubicBezTo>
                    <a:pt x="42" y="6"/>
                    <a:pt x="37" y="4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2" y="2"/>
                    <a:pt x="31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9" y="1"/>
                    <a:pt x="24" y="0"/>
                    <a:pt x="22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6" name="Freeform 1047">
              <a:extLst>
                <a:ext uri="{FF2B5EF4-FFF2-40B4-BE49-F238E27FC236}">
                  <a16:creationId xmlns:a16="http://schemas.microsoft.com/office/drawing/2014/main" id="{4E866B07-4EF4-413E-BFEF-35D4809734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00325" y="4870450"/>
              <a:ext cx="292100" cy="468313"/>
            </a:xfrm>
            <a:custGeom>
              <a:avLst/>
              <a:gdLst>
                <a:gd name="T0" fmla="*/ 37 w 63"/>
                <a:gd name="T1" fmla="*/ 101 h 101"/>
                <a:gd name="T2" fmla="*/ 28 w 63"/>
                <a:gd name="T3" fmla="*/ 95 h 101"/>
                <a:gd name="T4" fmla="*/ 1 w 63"/>
                <a:gd name="T5" fmla="*/ 51 h 101"/>
                <a:gd name="T6" fmla="*/ 1 w 63"/>
                <a:gd name="T7" fmla="*/ 51 h 101"/>
                <a:gd name="T8" fmla="*/ 0 w 63"/>
                <a:gd name="T9" fmla="*/ 46 h 101"/>
                <a:gd name="T10" fmla="*/ 1 w 63"/>
                <a:gd name="T11" fmla="*/ 33 h 101"/>
                <a:gd name="T12" fmla="*/ 7 w 63"/>
                <a:gd name="T13" fmla="*/ 12 h 101"/>
                <a:gd name="T14" fmla="*/ 8 w 63"/>
                <a:gd name="T15" fmla="*/ 12 h 101"/>
                <a:gd name="T16" fmla="*/ 9 w 63"/>
                <a:gd name="T17" fmla="*/ 10 h 101"/>
                <a:gd name="T18" fmla="*/ 9 w 63"/>
                <a:gd name="T19" fmla="*/ 9 h 101"/>
                <a:gd name="T20" fmla="*/ 19 w 63"/>
                <a:gd name="T21" fmla="*/ 2 h 101"/>
                <a:gd name="T22" fmla="*/ 20 w 63"/>
                <a:gd name="T23" fmla="*/ 3 h 101"/>
                <a:gd name="T24" fmla="*/ 25 w 63"/>
                <a:gd name="T25" fmla="*/ 2 h 101"/>
                <a:gd name="T26" fmla="*/ 31 w 63"/>
                <a:gd name="T27" fmla="*/ 1 h 101"/>
                <a:gd name="T28" fmla="*/ 31 w 63"/>
                <a:gd name="T29" fmla="*/ 1 h 101"/>
                <a:gd name="T30" fmla="*/ 36 w 63"/>
                <a:gd name="T31" fmla="*/ 4 h 101"/>
                <a:gd name="T32" fmla="*/ 43 w 63"/>
                <a:gd name="T33" fmla="*/ 9 h 101"/>
                <a:gd name="T34" fmla="*/ 60 w 63"/>
                <a:gd name="T35" fmla="*/ 34 h 101"/>
                <a:gd name="T36" fmla="*/ 60 w 63"/>
                <a:gd name="T37" fmla="*/ 34 h 101"/>
                <a:gd name="T38" fmla="*/ 62 w 63"/>
                <a:gd name="T39" fmla="*/ 52 h 101"/>
                <a:gd name="T40" fmla="*/ 49 w 63"/>
                <a:gd name="T41" fmla="*/ 87 h 101"/>
                <a:gd name="T42" fmla="*/ 37 w 63"/>
                <a:gd name="T43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3" h="101">
                  <a:moveTo>
                    <a:pt x="37" y="101"/>
                  </a:moveTo>
                  <a:cubicBezTo>
                    <a:pt x="28" y="95"/>
                    <a:pt x="28" y="95"/>
                    <a:pt x="28" y="95"/>
                  </a:cubicBezTo>
                  <a:cubicBezTo>
                    <a:pt x="14" y="84"/>
                    <a:pt x="4" y="68"/>
                    <a:pt x="1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49"/>
                    <a:pt x="1" y="48"/>
                    <a:pt x="0" y="46"/>
                  </a:cubicBezTo>
                  <a:cubicBezTo>
                    <a:pt x="0" y="42"/>
                    <a:pt x="0" y="38"/>
                    <a:pt x="1" y="33"/>
                  </a:cubicBezTo>
                  <a:cubicBezTo>
                    <a:pt x="2" y="24"/>
                    <a:pt x="5" y="17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1"/>
                    <a:pt x="8" y="11"/>
                    <a:pt x="9" y="10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3" y="3"/>
                    <a:pt x="17" y="0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2" y="4"/>
                    <a:pt x="24" y="3"/>
                    <a:pt x="25" y="2"/>
                  </a:cubicBezTo>
                  <a:cubicBezTo>
                    <a:pt x="27" y="2"/>
                    <a:pt x="29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3" y="2"/>
                    <a:pt x="35" y="3"/>
                    <a:pt x="36" y="4"/>
                  </a:cubicBezTo>
                  <a:cubicBezTo>
                    <a:pt x="39" y="6"/>
                    <a:pt x="41" y="7"/>
                    <a:pt x="43" y="9"/>
                  </a:cubicBezTo>
                  <a:cubicBezTo>
                    <a:pt x="52" y="17"/>
                    <a:pt x="58" y="25"/>
                    <a:pt x="60" y="34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62" y="40"/>
                    <a:pt x="63" y="47"/>
                    <a:pt x="62" y="52"/>
                  </a:cubicBezTo>
                  <a:cubicBezTo>
                    <a:pt x="62" y="65"/>
                    <a:pt x="57" y="77"/>
                    <a:pt x="49" y="87"/>
                  </a:cubicBezTo>
                  <a:cubicBezTo>
                    <a:pt x="37" y="101"/>
                    <a:pt x="37" y="101"/>
                    <a:pt x="37" y="10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7" name="Freeform 1048">
              <a:extLst>
                <a:ext uri="{FF2B5EF4-FFF2-40B4-BE49-F238E27FC236}">
                  <a16:creationId xmlns:a16="http://schemas.microsoft.com/office/drawing/2014/main" id="{CD0B2091-02AA-42CB-B9EB-B1C6E3AF0ED2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600325" y="5018088"/>
              <a:ext cx="292100" cy="306388"/>
            </a:xfrm>
            <a:custGeom>
              <a:avLst/>
              <a:gdLst>
                <a:gd name="T0" fmla="*/ 13 w 63"/>
                <a:gd name="T1" fmla="*/ 47 h 66"/>
                <a:gd name="T2" fmla="*/ 28 w 63"/>
                <a:gd name="T3" fmla="*/ 63 h 66"/>
                <a:gd name="T4" fmla="*/ 33 w 63"/>
                <a:gd name="T5" fmla="*/ 66 h 66"/>
                <a:gd name="T6" fmla="*/ 36 w 63"/>
                <a:gd name="T7" fmla="*/ 63 h 66"/>
                <a:gd name="T8" fmla="*/ 32 w 63"/>
                <a:gd name="T9" fmla="*/ 58 h 66"/>
                <a:gd name="T10" fmla="*/ 27 w 63"/>
                <a:gd name="T11" fmla="*/ 53 h 66"/>
                <a:gd name="T12" fmla="*/ 27 w 63"/>
                <a:gd name="T13" fmla="*/ 55 h 66"/>
                <a:gd name="T14" fmla="*/ 26 w 63"/>
                <a:gd name="T15" fmla="*/ 55 h 66"/>
                <a:gd name="T16" fmla="*/ 19 w 63"/>
                <a:gd name="T17" fmla="*/ 49 h 66"/>
                <a:gd name="T18" fmla="*/ 13 w 63"/>
                <a:gd name="T19" fmla="*/ 47 h 66"/>
                <a:gd name="T20" fmla="*/ 24 w 63"/>
                <a:gd name="T21" fmla="*/ 40 h 66"/>
                <a:gd name="T22" fmla="*/ 27 w 63"/>
                <a:gd name="T23" fmla="*/ 52 h 66"/>
                <a:gd name="T24" fmla="*/ 37 w 63"/>
                <a:gd name="T25" fmla="*/ 62 h 66"/>
                <a:gd name="T26" fmla="*/ 40 w 63"/>
                <a:gd name="T27" fmla="*/ 59 h 66"/>
                <a:gd name="T28" fmla="*/ 34 w 63"/>
                <a:gd name="T29" fmla="*/ 49 h 66"/>
                <a:gd name="T30" fmla="*/ 33 w 63"/>
                <a:gd name="T31" fmla="*/ 49 h 66"/>
                <a:gd name="T32" fmla="*/ 33 w 63"/>
                <a:gd name="T33" fmla="*/ 49 h 66"/>
                <a:gd name="T34" fmla="*/ 28 w 63"/>
                <a:gd name="T35" fmla="*/ 43 h 66"/>
                <a:gd name="T36" fmla="*/ 24 w 63"/>
                <a:gd name="T37" fmla="*/ 40 h 66"/>
                <a:gd name="T38" fmla="*/ 19 w 63"/>
                <a:gd name="T39" fmla="*/ 28 h 66"/>
                <a:gd name="T40" fmla="*/ 23 w 63"/>
                <a:gd name="T41" fmla="*/ 39 h 66"/>
                <a:gd name="T42" fmla="*/ 27 w 63"/>
                <a:gd name="T43" fmla="*/ 41 h 66"/>
                <a:gd name="T44" fmla="*/ 19 w 63"/>
                <a:gd name="T45" fmla="*/ 28 h 66"/>
                <a:gd name="T46" fmla="*/ 33 w 63"/>
                <a:gd name="T47" fmla="*/ 27 h 66"/>
                <a:gd name="T48" fmla="*/ 34 w 63"/>
                <a:gd name="T49" fmla="*/ 47 h 66"/>
                <a:gd name="T50" fmla="*/ 40 w 63"/>
                <a:gd name="T51" fmla="*/ 55 h 66"/>
                <a:gd name="T52" fmla="*/ 39 w 63"/>
                <a:gd name="T53" fmla="*/ 46 h 66"/>
                <a:gd name="T54" fmla="*/ 38 w 63"/>
                <a:gd name="T55" fmla="*/ 48 h 66"/>
                <a:gd name="T56" fmla="*/ 36 w 63"/>
                <a:gd name="T57" fmla="*/ 35 h 66"/>
                <a:gd name="T58" fmla="*/ 33 w 63"/>
                <a:gd name="T59" fmla="*/ 27 h 66"/>
                <a:gd name="T60" fmla="*/ 30 w 63"/>
                <a:gd name="T61" fmla="*/ 16 h 66"/>
                <a:gd name="T62" fmla="*/ 32 w 63"/>
                <a:gd name="T63" fmla="*/ 24 h 66"/>
                <a:gd name="T64" fmla="*/ 35 w 63"/>
                <a:gd name="T65" fmla="*/ 28 h 66"/>
                <a:gd name="T66" fmla="*/ 30 w 63"/>
                <a:gd name="T67" fmla="*/ 16 h 66"/>
                <a:gd name="T68" fmla="*/ 2 w 63"/>
                <a:gd name="T69" fmla="*/ 10 h 66"/>
                <a:gd name="T70" fmla="*/ 1 w 63"/>
                <a:gd name="T71" fmla="*/ 19 h 66"/>
                <a:gd name="T72" fmla="*/ 1 w 63"/>
                <a:gd name="T73" fmla="*/ 19 h 66"/>
                <a:gd name="T74" fmla="*/ 1 w 63"/>
                <a:gd name="T75" fmla="*/ 19 h 66"/>
                <a:gd name="T76" fmla="*/ 1 w 63"/>
                <a:gd name="T77" fmla="*/ 19 h 66"/>
                <a:gd name="T78" fmla="*/ 12 w 63"/>
                <a:gd name="T79" fmla="*/ 47 h 66"/>
                <a:gd name="T80" fmla="*/ 18 w 63"/>
                <a:gd name="T81" fmla="*/ 48 h 66"/>
                <a:gd name="T82" fmla="*/ 11 w 63"/>
                <a:gd name="T83" fmla="*/ 37 h 66"/>
                <a:gd name="T84" fmla="*/ 10 w 63"/>
                <a:gd name="T85" fmla="*/ 37 h 66"/>
                <a:gd name="T86" fmla="*/ 9 w 63"/>
                <a:gd name="T87" fmla="*/ 34 h 66"/>
                <a:gd name="T88" fmla="*/ 2 w 63"/>
                <a:gd name="T89" fmla="*/ 10 h 66"/>
                <a:gd name="T90" fmla="*/ 2 w 63"/>
                <a:gd name="T91" fmla="*/ 10 h 66"/>
                <a:gd name="T92" fmla="*/ 45 w 63"/>
                <a:gd name="T93" fmla="*/ 6 h 66"/>
                <a:gd name="T94" fmla="*/ 40 w 63"/>
                <a:gd name="T95" fmla="*/ 44 h 66"/>
                <a:gd name="T96" fmla="*/ 41 w 63"/>
                <a:gd name="T97" fmla="*/ 57 h 66"/>
                <a:gd name="T98" fmla="*/ 45 w 63"/>
                <a:gd name="T99" fmla="*/ 53 h 66"/>
                <a:gd name="T100" fmla="*/ 44 w 63"/>
                <a:gd name="T101" fmla="*/ 52 h 66"/>
                <a:gd name="T102" fmla="*/ 45 w 63"/>
                <a:gd name="T103" fmla="*/ 6 h 66"/>
                <a:gd name="T104" fmla="*/ 58 w 63"/>
                <a:gd name="T105" fmla="*/ 0 h 66"/>
                <a:gd name="T106" fmla="*/ 58 w 63"/>
                <a:gd name="T107" fmla="*/ 0 h 66"/>
                <a:gd name="T108" fmla="*/ 55 w 63"/>
                <a:gd name="T109" fmla="*/ 42 h 66"/>
                <a:gd name="T110" fmla="*/ 59 w 63"/>
                <a:gd name="T111" fmla="*/ 36 h 66"/>
                <a:gd name="T112" fmla="*/ 62 w 63"/>
                <a:gd name="T113" fmla="*/ 20 h 66"/>
                <a:gd name="T114" fmla="*/ 63 w 63"/>
                <a:gd name="T115" fmla="*/ 17 h 66"/>
                <a:gd name="T116" fmla="*/ 60 w 63"/>
                <a:gd name="T117" fmla="*/ 2 h 66"/>
                <a:gd name="T118" fmla="*/ 60 w 63"/>
                <a:gd name="T119" fmla="*/ 2 h 66"/>
                <a:gd name="T120" fmla="*/ 60 w 63"/>
                <a:gd name="T121" fmla="*/ 2 h 66"/>
                <a:gd name="T122" fmla="*/ 58 w 63"/>
                <a:gd name="T12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" h="66">
                  <a:moveTo>
                    <a:pt x="13" y="47"/>
                  </a:moveTo>
                  <a:cubicBezTo>
                    <a:pt x="17" y="53"/>
                    <a:pt x="22" y="58"/>
                    <a:pt x="28" y="63"/>
                  </a:cubicBezTo>
                  <a:cubicBezTo>
                    <a:pt x="33" y="66"/>
                    <a:pt x="33" y="66"/>
                    <a:pt x="33" y="66"/>
                  </a:cubicBezTo>
                  <a:cubicBezTo>
                    <a:pt x="34" y="65"/>
                    <a:pt x="35" y="64"/>
                    <a:pt x="36" y="63"/>
                  </a:cubicBezTo>
                  <a:cubicBezTo>
                    <a:pt x="35" y="61"/>
                    <a:pt x="33" y="59"/>
                    <a:pt x="32" y="58"/>
                  </a:cubicBezTo>
                  <a:cubicBezTo>
                    <a:pt x="30" y="56"/>
                    <a:pt x="29" y="55"/>
                    <a:pt x="27" y="53"/>
                  </a:cubicBezTo>
                  <a:cubicBezTo>
                    <a:pt x="27" y="54"/>
                    <a:pt x="27" y="54"/>
                    <a:pt x="27" y="55"/>
                  </a:cubicBezTo>
                  <a:cubicBezTo>
                    <a:pt x="27" y="55"/>
                    <a:pt x="27" y="55"/>
                    <a:pt x="26" y="55"/>
                  </a:cubicBezTo>
                  <a:cubicBezTo>
                    <a:pt x="25" y="55"/>
                    <a:pt x="22" y="53"/>
                    <a:pt x="19" y="49"/>
                  </a:cubicBezTo>
                  <a:cubicBezTo>
                    <a:pt x="16" y="48"/>
                    <a:pt x="14" y="48"/>
                    <a:pt x="13" y="47"/>
                  </a:cubicBezTo>
                  <a:moveTo>
                    <a:pt x="24" y="40"/>
                  </a:moveTo>
                  <a:cubicBezTo>
                    <a:pt x="25" y="45"/>
                    <a:pt x="27" y="49"/>
                    <a:pt x="27" y="52"/>
                  </a:cubicBezTo>
                  <a:cubicBezTo>
                    <a:pt x="31" y="55"/>
                    <a:pt x="34" y="58"/>
                    <a:pt x="37" y="62"/>
                  </a:cubicBezTo>
                  <a:cubicBezTo>
                    <a:pt x="38" y="61"/>
                    <a:pt x="39" y="60"/>
                    <a:pt x="40" y="59"/>
                  </a:cubicBezTo>
                  <a:cubicBezTo>
                    <a:pt x="38" y="56"/>
                    <a:pt x="37" y="53"/>
                    <a:pt x="34" y="49"/>
                  </a:cubicBezTo>
                  <a:cubicBezTo>
                    <a:pt x="34" y="49"/>
                    <a:pt x="34" y="49"/>
                    <a:pt x="33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9"/>
                    <a:pt x="30" y="46"/>
                    <a:pt x="28" y="43"/>
                  </a:cubicBezTo>
                  <a:cubicBezTo>
                    <a:pt x="27" y="42"/>
                    <a:pt x="25" y="41"/>
                    <a:pt x="24" y="40"/>
                  </a:cubicBezTo>
                  <a:moveTo>
                    <a:pt x="19" y="28"/>
                  </a:moveTo>
                  <a:cubicBezTo>
                    <a:pt x="19" y="28"/>
                    <a:pt x="21" y="33"/>
                    <a:pt x="23" y="39"/>
                  </a:cubicBezTo>
                  <a:cubicBezTo>
                    <a:pt x="25" y="40"/>
                    <a:pt x="26" y="40"/>
                    <a:pt x="27" y="41"/>
                  </a:cubicBezTo>
                  <a:cubicBezTo>
                    <a:pt x="23" y="35"/>
                    <a:pt x="19" y="28"/>
                    <a:pt x="19" y="28"/>
                  </a:cubicBezTo>
                  <a:moveTo>
                    <a:pt x="33" y="27"/>
                  </a:moveTo>
                  <a:cubicBezTo>
                    <a:pt x="34" y="33"/>
                    <a:pt x="35" y="42"/>
                    <a:pt x="34" y="47"/>
                  </a:cubicBezTo>
                  <a:cubicBezTo>
                    <a:pt x="37" y="50"/>
                    <a:pt x="38" y="53"/>
                    <a:pt x="40" y="55"/>
                  </a:cubicBezTo>
                  <a:cubicBezTo>
                    <a:pt x="40" y="53"/>
                    <a:pt x="40" y="50"/>
                    <a:pt x="39" y="46"/>
                  </a:cubicBezTo>
                  <a:cubicBezTo>
                    <a:pt x="39" y="47"/>
                    <a:pt x="39" y="47"/>
                    <a:pt x="38" y="48"/>
                  </a:cubicBezTo>
                  <a:cubicBezTo>
                    <a:pt x="38" y="43"/>
                    <a:pt x="37" y="39"/>
                    <a:pt x="36" y="35"/>
                  </a:cubicBezTo>
                  <a:cubicBezTo>
                    <a:pt x="36" y="32"/>
                    <a:pt x="34" y="29"/>
                    <a:pt x="33" y="27"/>
                  </a:cubicBezTo>
                  <a:moveTo>
                    <a:pt x="30" y="16"/>
                  </a:moveTo>
                  <a:cubicBezTo>
                    <a:pt x="30" y="16"/>
                    <a:pt x="31" y="19"/>
                    <a:pt x="32" y="24"/>
                  </a:cubicBezTo>
                  <a:cubicBezTo>
                    <a:pt x="33" y="25"/>
                    <a:pt x="34" y="27"/>
                    <a:pt x="35" y="28"/>
                  </a:cubicBezTo>
                  <a:cubicBezTo>
                    <a:pt x="33" y="21"/>
                    <a:pt x="30" y="16"/>
                    <a:pt x="30" y="16"/>
                  </a:cubicBezTo>
                  <a:moveTo>
                    <a:pt x="2" y="10"/>
                  </a:moveTo>
                  <a:cubicBezTo>
                    <a:pt x="0" y="10"/>
                    <a:pt x="1" y="18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29"/>
                    <a:pt x="6" y="38"/>
                    <a:pt x="12" y="47"/>
                  </a:cubicBezTo>
                  <a:cubicBezTo>
                    <a:pt x="14" y="47"/>
                    <a:pt x="16" y="47"/>
                    <a:pt x="18" y="48"/>
                  </a:cubicBezTo>
                  <a:cubicBezTo>
                    <a:pt x="16" y="45"/>
                    <a:pt x="13" y="41"/>
                    <a:pt x="11" y="37"/>
                  </a:cubicBezTo>
                  <a:cubicBezTo>
                    <a:pt x="11" y="37"/>
                    <a:pt x="11" y="37"/>
                    <a:pt x="10" y="37"/>
                  </a:cubicBezTo>
                  <a:cubicBezTo>
                    <a:pt x="9" y="36"/>
                    <a:pt x="9" y="35"/>
                    <a:pt x="9" y="34"/>
                  </a:cubicBezTo>
                  <a:cubicBezTo>
                    <a:pt x="6" y="27"/>
                    <a:pt x="3" y="19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45" y="6"/>
                  </a:moveTo>
                  <a:cubicBezTo>
                    <a:pt x="45" y="6"/>
                    <a:pt x="46" y="31"/>
                    <a:pt x="40" y="44"/>
                  </a:cubicBezTo>
                  <a:cubicBezTo>
                    <a:pt x="41" y="49"/>
                    <a:pt x="41" y="53"/>
                    <a:pt x="41" y="57"/>
                  </a:cubicBezTo>
                  <a:cubicBezTo>
                    <a:pt x="43" y="56"/>
                    <a:pt x="44" y="55"/>
                    <a:pt x="45" y="53"/>
                  </a:cubicBezTo>
                  <a:cubicBezTo>
                    <a:pt x="45" y="53"/>
                    <a:pt x="44" y="53"/>
                    <a:pt x="44" y="52"/>
                  </a:cubicBezTo>
                  <a:cubicBezTo>
                    <a:pt x="51" y="28"/>
                    <a:pt x="45" y="6"/>
                    <a:pt x="45" y="6"/>
                  </a:cubicBezTo>
                  <a:moveTo>
                    <a:pt x="58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63" y="20"/>
                    <a:pt x="55" y="42"/>
                  </a:cubicBezTo>
                  <a:cubicBezTo>
                    <a:pt x="57" y="40"/>
                    <a:pt x="58" y="38"/>
                    <a:pt x="59" y="36"/>
                  </a:cubicBezTo>
                  <a:cubicBezTo>
                    <a:pt x="61" y="31"/>
                    <a:pt x="62" y="26"/>
                    <a:pt x="62" y="20"/>
                  </a:cubicBezTo>
                  <a:cubicBezTo>
                    <a:pt x="62" y="19"/>
                    <a:pt x="63" y="18"/>
                    <a:pt x="63" y="17"/>
                  </a:cubicBezTo>
                  <a:cubicBezTo>
                    <a:pt x="63" y="12"/>
                    <a:pt x="62" y="7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0"/>
                    <a:pt x="59" y="0"/>
                    <a:pt x="58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8" name="Freeform 1049">
              <a:extLst>
                <a:ext uri="{FF2B5EF4-FFF2-40B4-BE49-F238E27FC236}">
                  <a16:creationId xmlns:a16="http://schemas.microsoft.com/office/drawing/2014/main" id="{2AFDC7A8-4F2F-45C9-94AD-91A2A0BCE4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16212" y="5222875"/>
              <a:ext cx="147638" cy="147638"/>
            </a:xfrm>
            <a:custGeom>
              <a:avLst/>
              <a:gdLst>
                <a:gd name="T0" fmla="*/ 2 w 32"/>
                <a:gd name="T1" fmla="*/ 3 h 32"/>
                <a:gd name="T2" fmla="*/ 13 w 32"/>
                <a:gd name="T3" fmla="*/ 22 h 32"/>
                <a:gd name="T4" fmla="*/ 32 w 32"/>
                <a:gd name="T5" fmla="*/ 31 h 32"/>
                <a:gd name="T6" fmla="*/ 30 w 32"/>
                <a:gd name="T7" fmla="*/ 32 h 32"/>
                <a:gd name="T8" fmla="*/ 1 w 32"/>
                <a:gd name="T9" fmla="*/ 3 h 32"/>
                <a:gd name="T10" fmla="*/ 1 w 32"/>
                <a:gd name="T11" fmla="*/ 3 h 32"/>
                <a:gd name="T12" fmla="*/ 0 w 32"/>
                <a:gd name="T13" fmla="*/ 1 h 32"/>
                <a:gd name="T14" fmla="*/ 2 w 32"/>
                <a:gd name="T15" fmla="*/ 1 h 32"/>
                <a:gd name="T16" fmla="*/ 2 w 32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2">
                  <a:moveTo>
                    <a:pt x="2" y="3"/>
                  </a:moveTo>
                  <a:cubicBezTo>
                    <a:pt x="3" y="7"/>
                    <a:pt x="5" y="16"/>
                    <a:pt x="13" y="22"/>
                  </a:cubicBezTo>
                  <a:cubicBezTo>
                    <a:pt x="24" y="30"/>
                    <a:pt x="32" y="31"/>
                    <a:pt x="32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6" y="28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2" y="1"/>
                  </a:cubicBezTo>
                  <a:cubicBezTo>
                    <a:pt x="3" y="3"/>
                    <a:pt x="2" y="3"/>
                    <a:pt x="2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9" name="Freeform 1050">
              <a:extLst>
                <a:ext uri="{FF2B5EF4-FFF2-40B4-BE49-F238E27FC236}">
                  <a16:creationId xmlns:a16="http://schemas.microsoft.com/office/drawing/2014/main" id="{059CE0F4-4D80-415A-B646-A075CA8906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11450" y="5194300"/>
              <a:ext cx="166688" cy="144463"/>
            </a:xfrm>
            <a:custGeom>
              <a:avLst/>
              <a:gdLst>
                <a:gd name="T0" fmla="*/ 34 w 36"/>
                <a:gd name="T1" fmla="*/ 31 h 31"/>
                <a:gd name="T2" fmla="*/ 36 w 36"/>
                <a:gd name="T3" fmla="*/ 31 h 31"/>
                <a:gd name="T4" fmla="*/ 3 w 36"/>
                <a:gd name="T5" fmla="*/ 3 h 31"/>
                <a:gd name="T6" fmla="*/ 2 w 36"/>
                <a:gd name="T7" fmla="*/ 0 h 31"/>
                <a:gd name="T8" fmla="*/ 2 w 36"/>
                <a:gd name="T9" fmla="*/ 3 h 31"/>
                <a:gd name="T10" fmla="*/ 2 w 36"/>
                <a:gd name="T11" fmla="*/ 3 h 31"/>
                <a:gd name="T12" fmla="*/ 10 w 36"/>
                <a:gd name="T13" fmla="*/ 15 h 31"/>
                <a:gd name="T14" fmla="*/ 34 w 36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1">
                  <a:moveTo>
                    <a:pt x="34" y="31"/>
                  </a:moveTo>
                  <a:cubicBezTo>
                    <a:pt x="36" y="31"/>
                    <a:pt x="36" y="31"/>
                    <a:pt x="36" y="31"/>
                  </a:cubicBezTo>
                  <a:cubicBezTo>
                    <a:pt x="36" y="31"/>
                    <a:pt x="11" y="21"/>
                    <a:pt x="3" y="3"/>
                  </a:cubicBezTo>
                  <a:cubicBezTo>
                    <a:pt x="3" y="3"/>
                    <a:pt x="3" y="1"/>
                    <a:pt x="2" y="0"/>
                  </a:cubicBezTo>
                  <a:cubicBezTo>
                    <a:pt x="1" y="0"/>
                    <a:pt x="0" y="2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6"/>
                    <a:pt x="7" y="11"/>
                    <a:pt x="10" y="15"/>
                  </a:cubicBezTo>
                  <a:cubicBezTo>
                    <a:pt x="17" y="22"/>
                    <a:pt x="30" y="29"/>
                    <a:pt x="34" y="31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0" name="Freeform 1051">
              <a:extLst>
                <a:ext uri="{FF2B5EF4-FFF2-40B4-BE49-F238E27FC236}">
                  <a16:creationId xmlns:a16="http://schemas.microsoft.com/office/drawing/2014/main" id="{1B16D4A9-6141-4B8E-B444-C57C69E072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65412" y="5041900"/>
              <a:ext cx="217488" cy="304800"/>
            </a:xfrm>
            <a:custGeom>
              <a:avLst/>
              <a:gdLst>
                <a:gd name="T0" fmla="*/ 6 w 47"/>
                <a:gd name="T1" fmla="*/ 2 h 66"/>
                <a:gd name="T2" fmla="*/ 3 w 47"/>
                <a:gd name="T3" fmla="*/ 1 h 66"/>
                <a:gd name="T4" fmla="*/ 7 w 47"/>
                <a:gd name="T5" fmla="*/ 4 h 66"/>
                <a:gd name="T6" fmla="*/ 37 w 47"/>
                <a:gd name="T7" fmla="*/ 65 h 66"/>
                <a:gd name="T8" fmla="*/ 39 w 47"/>
                <a:gd name="T9" fmla="*/ 66 h 66"/>
                <a:gd name="T10" fmla="*/ 6 w 47"/>
                <a:gd name="T11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66">
                  <a:moveTo>
                    <a:pt x="6" y="2"/>
                  </a:moveTo>
                  <a:cubicBezTo>
                    <a:pt x="5" y="1"/>
                    <a:pt x="4" y="0"/>
                    <a:pt x="3" y="1"/>
                  </a:cubicBezTo>
                  <a:cubicBezTo>
                    <a:pt x="0" y="3"/>
                    <a:pt x="5" y="7"/>
                    <a:pt x="7" y="4"/>
                  </a:cubicBezTo>
                  <a:cubicBezTo>
                    <a:pt x="47" y="15"/>
                    <a:pt x="37" y="65"/>
                    <a:pt x="37" y="65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5"/>
                    <a:pt x="47" y="13"/>
                    <a:pt x="6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1" name="Freeform 1052">
              <a:extLst>
                <a:ext uri="{FF2B5EF4-FFF2-40B4-BE49-F238E27FC236}">
                  <a16:creationId xmlns:a16="http://schemas.microsoft.com/office/drawing/2014/main" id="{65A7281F-E1BE-4B04-9783-882E250AE0E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76537" y="5249863"/>
              <a:ext cx="176213" cy="161925"/>
            </a:xfrm>
            <a:custGeom>
              <a:avLst/>
              <a:gdLst>
                <a:gd name="T0" fmla="*/ 1 w 38"/>
                <a:gd name="T1" fmla="*/ 4 h 35"/>
                <a:gd name="T2" fmla="*/ 1 w 38"/>
                <a:gd name="T3" fmla="*/ 1 h 35"/>
                <a:gd name="T4" fmla="*/ 2 w 38"/>
                <a:gd name="T5" fmla="*/ 5 h 35"/>
                <a:gd name="T6" fmla="*/ 38 w 38"/>
                <a:gd name="T7" fmla="*/ 33 h 35"/>
                <a:gd name="T8" fmla="*/ 38 w 38"/>
                <a:gd name="T9" fmla="*/ 35 h 35"/>
                <a:gd name="T10" fmla="*/ 1 w 38"/>
                <a:gd name="T11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5">
                  <a:moveTo>
                    <a:pt x="1" y="4"/>
                  </a:move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4" y="4"/>
                    <a:pt x="2" y="5"/>
                  </a:cubicBezTo>
                  <a:cubicBezTo>
                    <a:pt x="3" y="32"/>
                    <a:pt x="38" y="33"/>
                    <a:pt x="38" y="33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2" y="32"/>
                    <a:pt x="1" y="4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2" name="Freeform 1053">
              <a:extLst>
                <a:ext uri="{FF2B5EF4-FFF2-40B4-BE49-F238E27FC236}">
                  <a16:creationId xmlns:a16="http://schemas.microsoft.com/office/drawing/2014/main" id="{369B2C4B-A96C-48F5-9E92-7B83C4E2D0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70175" y="5114925"/>
              <a:ext cx="152400" cy="190500"/>
            </a:xfrm>
            <a:custGeom>
              <a:avLst/>
              <a:gdLst>
                <a:gd name="T0" fmla="*/ 4 w 33"/>
                <a:gd name="T1" fmla="*/ 1 h 41"/>
                <a:gd name="T2" fmla="*/ 2 w 33"/>
                <a:gd name="T3" fmla="*/ 1 h 41"/>
                <a:gd name="T4" fmla="*/ 5 w 33"/>
                <a:gd name="T5" fmla="*/ 3 h 41"/>
                <a:gd name="T6" fmla="*/ 30 w 33"/>
                <a:gd name="T7" fmla="*/ 41 h 41"/>
                <a:gd name="T8" fmla="*/ 32 w 33"/>
                <a:gd name="T9" fmla="*/ 41 h 41"/>
                <a:gd name="T10" fmla="*/ 4 w 33"/>
                <a:gd name="T11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41">
                  <a:moveTo>
                    <a:pt x="4" y="1"/>
                  </a:moveTo>
                  <a:cubicBezTo>
                    <a:pt x="3" y="1"/>
                    <a:pt x="2" y="0"/>
                    <a:pt x="2" y="1"/>
                  </a:cubicBezTo>
                  <a:cubicBezTo>
                    <a:pt x="0" y="2"/>
                    <a:pt x="4" y="5"/>
                    <a:pt x="5" y="3"/>
                  </a:cubicBezTo>
                  <a:cubicBezTo>
                    <a:pt x="33" y="6"/>
                    <a:pt x="30" y="41"/>
                    <a:pt x="30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2" y="5"/>
                    <a:pt x="4" y="1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3" name="Freeform 1054">
              <a:extLst>
                <a:ext uri="{FF2B5EF4-FFF2-40B4-BE49-F238E27FC236}">
                  <a16:creationId xmlns:a16="http://schemas.microsoft.com/office/drawing/2014/main" id="{BAC92B5F-7E77-4B1E-99AD-D2E4F2F85F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52725" y="5249863"/>
              <a:ext cx="268288" cy="185738"/>
            </a:xfrm>
            <a:custGeom>
              <a:avLst/>
              <a:gdLst>
                <a:gd name="T0" fmla="*/ 2 w 58"/>
                <a:gd name="T1" fmla="*/ 5 h 40"/>
                <a:gd name="T2" fmla="*/ 1 w 58"/>
                <a:gd name="T3" fmla="*/ 2 h 40"/>
                <a:gd name="T4" fmla="*/ 4 w 58"/>
                <a:gd name="T5" fmla="*/ 6 h 40"/>
                <a:gd name="T6" fmla="*/ 58 w 58"/>
                <a:gd name="T7" fmla="*/ 28 h 40"/>
                <a:gd name="T8" fmla="*/ 58 w 58"/>
                <a:gd name="T9" fmla="*/ 30 h 40"/>
                <a:gd name="T10" fmla="*/ 2 w 58"/>
                <a:gd name="T11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40">
                  <a:moveTo>
                    <a:pt x="2" y="5"/>
                  </a:moveTo>
                  <a:cubicBezTo>
                    <a:pt x="1" y="4"/>
                    <a:pt x="0" y="3"/>
                    <a:pt x="1" y="2"/>
                  </a:cubicBezTo>
                  <a:cubicBezTo>
                    <a:pt x="2" y="0"/>
                    <a:pt x="6" y="4"/>
                    <a:pt x="4" y="6"/>
                  </a:cubicBezTo>
                  <a:cubicBezTo>
                    <a:pt x="15" y="39"/>
                    <a:pt x="57" y="28"/>
                    <a:pt x="58" y="28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30"/>
                    <a:pt x="13" y="40"/>
                    <a:pt x="2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4" name="Freeform 1055">
              <a:extLst>
                <a:ext uri="{FF2B5EF4-FFF2-40B4-BE49-F238E27FC236}">
                  <a16:creationId xmlns:a16="http://schemas.microsoft.com/office/drawing/2014/main" id="{F4B50116-B453-4ED4-913B-7F7A27967A0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62250" y="5213350"/>
              <a:ext cx="166688" cy="171450"/>
            </a:xfrm>
            <a:custGeom>
              <a:avLst/>
              <a:gdLst>
                <a:gd name="T0" fmla="*/ 2 w 36"/>
                <a:gd name="T1" fmla="*/ 3 h 37"/>
                <a:gd name="T2" fmla="*/ 2 w 36"/>
                <a:gd name="T3" fmla="*/ 1 h 37"/>
                <a:gd name="T4" fmla="*/ 3 w 36"/>
                <a:gd name="T5" fmla="*/ 4 h 37"/>
                <a:gd name="T6" fmla="*/ 36 w 36"/>
                <a:gd name="T7" fmla="*/ 36 h 37"/>
                <a:gd name="T8" fmla="*/ 36 w 36"/>
                <a:gd name="T9" fmla="*/ 37 h 37"/>
                <a:gd name="T10" fmla="*/ 2 w 36"/>
                <a:gd name="T11" fmla="*/ 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7">
                  <a:moveTo>
                    <a:pt x="2" y="3"/>
                  </a:moveTo>
                  <a:cubicBezTo>
                    <a:pt x="2" y="3"/>
                    <a:pt x="1" y="1"/>
                    <a:pt x="2" y="1"/>
                  </a:cubicBezTo>
                  <a:cubicBezTo>
                    <a:pt x="3" y="0"/>
                    <a:pt x="5" y="4"/>
                    <a:pt x="3" y="4"/>
                  </a:cubicBezTo>
                  <a:cubicBezTo>
                    <a:pt x="2" y="32"/>
                    <a:pt x="36" y="36"/>
                    <a:pt x="36" y="36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0" y="32"/>
                    <a:pt x="2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5" name="Freeform 1056">
              <a:extLst>
                <a:ext uri="{FF2B5EF4-FFF2-40B4-BE49-F238E27FC236}">
                  <a16:creationId xmlns:a16="http://schemas.microsoft.com/office/drawing/2014/main" id="{E8F72C50-3409-48B5-BFF2-E8C5E507F8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93987" y="5175250"/>
              <a:ext cx="160338" cy="139700"/>
            </a:xfrm>
            <a:custGeom>
              <a:avLst/>
              <a:gdLst>
                <a:gd name="T0" fmla="*/ 4 w 35"/>
                <a:gd name="T1" fmla="*/ 2 h 30"/>
                <a:gd name="T2" fmla="*/ 24 w 35"/>
                <a:gd name="T3" fmla="*/ 13 h 30"/>
                <a:gd name="T4" fmla="*/ 34 w 35"/>
                <a:gd name="T5" fmla="*/ 30 h 30"/>
                <a:gd name="T6" fmla="*/ 35 w 35"/>
                <a:gd name="T7" fmla="*/ 29 h 30"/>
                <a:gd name="T8" fmla="*/ 4 w 35"/>
                <a:gd name="T9" fmla="*/ 2 h 30"/>
                <a:gd name="T10" fmla="*/ 4 w 35"/>
                <a:gd name="T11" fmla="*/ 2 h 30"/>
                <a:gd name="T12" fmla="*/ 2 w 35"/>
                <a:gd name="T13" fmla="*/ 0 h 30"/>
                <a:gd name="T14" fmla="*/ 2 w 35"/>
                <a:gd name="T15" fmla="*/ 3 h 30"/>
                <a:gd name="T16" fmla="*/ 4 w 35"/>
                <a:gd name="T1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0">
                  <a:moveTo>
                    <a:pt x="4" y="2"/>
                  </a:moveTo>
                  <a:cubicBezTo>
                    <a:pt x="8" y="3"/>
                    <a:pt x="17" y="5"/>
                    <a:pt x="24" y="13"/>
                  </a:cubicBezTo>
                  <a:cubicBezTo>
                    <a:pt x="32" y="22"/>
                    <a:pt x="34" y="30"/>
                    <a:pt x="34" y="30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29" y="5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1"/>
                    <a:pt x="2" y="0"/>
                  </a:cubicBezTo>
                  <a:cubicBezTo>
                    <a:pt x="1" y="0"/>
                    <a:pt x="0" y="2"/>
                    <a:pt x="2" y="3"/>
                  </a:cubicBezTo>
                  <a:cubicBezTo>
                    <a:pt x="4" y="3"/>
                    <a:pt x="4" y="3"/>
                    <a:pt x="4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6" name="Freeform 1057">
              <a:extLst>
                <a:ext uri="{FF2B5EF4-FFF2-40B4-BE49-F238E27FC236}">
                  <a16:creationId xmlns:a16="http://schemas.microsoft.com/office/drawing/2014/main" id="{266DD305-63E2-46BE-BD6E-A4EC18D3101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93987" y="5226050"/>
              <a:ext cx="160338" cy="139700"/>
            </a:xfrm>
            <a:custGeom>
              <a:avLst/>
              <a:gdLst>
                <a:gd name="T0" fmla="*/ 4 w 35"/>
                <a:gd name="T1" fmla="*/ 2 h 30"/>
                <a:gd name="T2" fmla="*/ 24 w 35"/>
                <a:gd name="T3" fmla="*/ 13 h 30"/>
                <a:gd name="T4" fmla="*/ 33 w 35"/>
                <a:gd name="T5" fmla="*/ 30 h 30"/>
                <a:gd name="T6" fmla="*/ 35 w 35"/>
                <a:gd name="T7" fmla="*/ 29 h 30"/>
                <a:gd name="T8" fmla="*/ 4 w 35"/>
                <a:gd name="T9" fmla="*/ 2 h 30"/>
                <a:gd name="T10" fmla="*/ 4 w 35"/>
                <a:gd name="T11" fmla="*/ 2 h 30"/>
                <a:gd name="T12" fmla="*/ 2 w 35"/>
                <a:gd name="T13" fmla="*/ 0 h 30"/>
                <a:gd name="T14" fmla="*/ 2 w 35"/>
                <a:gd name="T15" fmla="*/ 3 h 30"/>
                <a:gd name="T16" fmla="*/ 4 w 35"/>
                <a:gd name="T1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0">
                  <a:moveTo>
                    <a:pt x="4" y="2"/>
                  </a:moveTo>
                  <a:cubicBezTo>
                    <a:pt x="8" y="3"/>
                    <a:pt x="17" y="5"/>
                    <a:pt x="24" y="13"/>
                  </a:cubicBezTo>
                  <a:cubicBezTo>
                    <a:pt x="32" y="22"/>
                    <a:pt x="33" y="30"/>
                    <a:pt x="33" y="30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29" y="5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1"/>
                    <a:pt x="2" y="1"/>
                    <a:pt x="2" y="0"/>
                  </a:cubicBezTo>
                  <a:cubicBezTo>
                    <a:pt x="0" y="0"/>
                    <a:pt x="0" y="2"/>
                    <a:pt x="2" y="3"/>
                  </a:cubicBezTo>
                  <a:cubicBezTo>
                    <a:pt x="4" y="3"/>
                    <a:pt x="4" y="3"/>
                    <a:pt x="4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7" name="Freeform 1058">
              <a:extLst>
                <a:ext uri="{FF2B5EF4-FFF2-40B4-BE49-F238E27FC236}">
                  <a16:creationId xmlns:a16="http://schemas.microsoft.com/office/drawing/2014/main" id="{F6FE46DF-3747-4EE7-B360-203CE6A39E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16212" y="5235575"/>
              <a:ext cx="185738" cy="120650"/>
            </a:xfrm>
            <a:custGeom>
              <a:avLst/>
              <a:gdLst>
                <a:gd name="T0" fmla="*/ 3 w 40"/>
                <a:gd name="T1" fmla="*/ 4 h 26"/>
                <a:gd name="T2" fmla="*/ 20 w 40"/>
                <a:gd name="T3" fmla="*/ 19 h 26"/>
                <a:gd name="T4" fmla="*/ 40 w 40"/>
                <a:gd name="T5" fmla="*/ 22 h 26"/>
                <a:gd name="T6" fmla="*/ 39 w 40"/>
                <a:gd name="T7" fmla="*/ 23 h 26"/>
                <a:gd name="T8" fmla="*/ 3 w 40"/>
                <a:gd name="T9" fmla="*/ 4 h 26"/>
                <a:gd name="T10" fmla="*/ 3 w 40"/>
                <a:gd name="T11" fmla="*/ 4 h 26"/>
                <a:gd name="T12" fmla="*/ 1 w 40"/>
                <a:gd name="T13" fmla="*/ 2 h 26"/>
                <a:gd name="T14" fmla="*/ 3 w 40"/>
                <a:gd name="T15" fmla="*/ 2 h 26"/>
                <a:gd name="T16" fmla="*/ 3 w 40"/>
                <a:gd name="T17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6">
                  <a:moveTo>
                    <a:pt x="3" y="4"/>
                  </a:moveTo>
                  <a:cubicBezTo>
                    <a:pt x="5" y="7"/>
                    <a:pt x="11" y="15"/>
                    <a:pt x="20" y="19"/>
                  </a:cubicBezTo>
                  <a:cubicBezTo>
                    <a:pt x="32" y="23"/>
                    <a:pt x="40" y="22"/>
                    <a:pt x="40" y="22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23"/>
                    <a:pt x="15" y="26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1" y="3"/>
                    <a:pt x="1" y="2"/>
                  </a:cubicBezTo>
                  <a:cubicBezTo>
                    <a:pt x="0" y="1"/>
                    <a:pt x="2" y="0"/>
                    <a:pt x="3" y="2"/>
                  </a:cubicBezTo>
                  <a:cubicBezTo>
                    <a:pt x="4" y="3"/>
                    <a:pt x="4" y="4"/>
                    <a:pt x="3" y="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8" name="Freeform 1059">
              <a:extLst>
                <a:ext uri="{FF2B5EF4-FFF2-40B4-BE49-F238E27FC236}">
                  <a16:creationId xmlns:a16="http://schemas.microsoft.com/office/drawing/2014/main" id="{7BA107D2-40F9-4D15-B761-A1A3F5A7C42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32062" y="4994275"/>
              <a:ext cx="503238" cy="593725"/>
            </a:xfrm>
            <a:custGeom>
              <a:avLst/>
              <a:gdLst>
                <a:gd name="T0" fmla="*/ 29 w 109"/>
                <a:gd name="T1" fmla="*/ 110 h 128"/>
                <a:gd name="T2" fmla="*/ 33 w 109"/>
                <a:gd name="T3" fmla="*/ 106 h 128"/>
                <a:gd name="T4" fmla="*/ 34 w 109"/>
                <a:gd name="T5" fmla="*/ 106 h 128"/>
                <a:gd name="T6" fmla="*/ 59 w 109"/>
                <a:gd name="T7" fmla="*/ 78 h 128"/>
                <a:gd name="T8" fmla="*/ 67 w 109"/>
                <a:gd name="T9" fmla="*/ 67 h 128"/>
                <a:gd name="T10" fmla="*/ 67 w 109"/>
                <a:gd name="T11" fmla="*/ 67 h 128"/>
                <a:gd name="T12" fmla="*/ 72 w 109"/>
                <a:gd name="T13" fmla="*/ 63 h 128"/>
                <a:gd name="T14" fmla="*/ 95 w 109"/>
                <a:gd name="T15" fmla="*/ 33 h 128"/>
                <a:gd name="T16" fmla="*/ 96 w 109"/>
                <a:gd name="T17" fmla="*/ 31 h 128"/>
                <a:gd name="T18" fmla="*/ 107 w 109"/>
                <a:gd name="T19" fmla="*/ 19 h 128"/>
                <a:gd name="T20" fmla="*/ 104 w 109"/>
                <a:gd name="T21" fmla="*/ 42 h 128"/>
                <a:gd name="T22" fmla="*/ 97 w 109"/>
                <a:gd name="T23" fmla="*/ 61 h 128"/>
                <a:gd name="T24" fmla="*/ 97 w 109"/>
                <a:gd name="T25" fmla="*/ 61 h 128"/>
                <a:gd name="T26" fmla="*/ 97 w 109"/>
                <a:gd name="T27" fmla="*/ 62 h 128"/>
                <a:gd name="T28" fmla="*/ 96 w 109"/>
                <a:gd name="T29" fmla="*/ 62 h 128"/>
                <a:gd name="T30" fmla="*/ 96 w 109"/>
                <a:gd name="T31" fmla="*/ 63 h 128"/>
                <a:gd name="T32" fmla="*/ 90 w 109"/>
                <a:gd name="T33" fmla="*/ 71 h 128"/>
                <a:gd name="T34" fmla="*/ 73 w 109"/>
                <a:gd name="T35" fmla="*/ 81 h 128"/>
                <a:gd name="T36" fmla="*/ 68 w 109"/>
                <a:gd name="T37" fmla="*/ 85 h 128"/>
                <a:gd name="T38" fmla="*/ 61 w 109"/>
                <a:gd name="T39" fmla="*/ 99 h 128"/>
                <a:gd name="T40" fmla="*/ 49 w 109"/>
                <a:gd name="T41" fmla="*/ 112 h 128"/>
                <a:gd name="T42" fmla="*/ 49 w 109"/>
                <a:gd name="T43" fmla="*/ 112 h 128"/>
                <a:gd name="T44" fmla="*/ 36 w 109"/>
                <a:gd name="T45" fmla="*/ 121 h 128"/>
                <a:gd name="T46" fmla="*/ 24 w 109"/>
                <a:gd name="T47" fmla="*/ 125 h 128"/>
                <a:gd name="T48" fmla="*/ 29 w 109"/>
                <a:gd name="T49" fmla="*/ 11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9" h="128">
                  <a:moveTo>
                    <a:pt x="29" y="110"/>
                  </a:moveTo>
                  <a:cubicBezTo>
                    <a:pt x="31" y="109"/>
                    <a:pt x="32" y="108"/>
                    <a:pt x="33" y="106"/>
                  </a:cubicBezTo>
                  <a:cubicBezTo>
                    <a:pt x="34" y="106"/>
                    <a:pt x="34" y="106"/>
                    <a:pt x="34" y="106"/>
                  </a:cubicBezTo>
                  <a:cubicBezTo>
                    <a:pt x="44" y="98"/>
                    <a:pt x="54" y="93"/>
                    <a:pt x="59" y="78"/>
                  </a:cubicBezTo>
                  <a:cubicBezTo>
                    <a:pt x="59" y="78"/>
                    <a:pt x="62" y="73"/>
                    <a:pt x="67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8" y="66"/>
                    <a:pt x="70" y="64"/>
                    <a:pt x="72" y="63"/>
                  </a:cubicBezTo>
                  <a:cubicBezTo>
                    <a:pt x="78" y="57"/>
                    <a:pt x="91" y="42"/>
                    <a:pt x="95" y="33"/>
                  </a:cubicBezTo>
                  <a:cubicBezTo>
                    <a:pt x="95" y="32"/>
                    <a:pt x="96" y="32"/>
                    <a:pt x="96" y="31"/>
                  </a:cubicBezTo>
                  <a:cubicBezTo>
                    <a:pt x="107" y="0"/>
                    <a:pt x="109" y="14"/>
                    <a:pt x="107" y="19"/>
                  </a:cubicBezTo>
                  <a:cubicBezTo>
                    <a:pt x="106" y="25"/>
                    <a:pt x="106" y="33"/>
                    <a:pt x="104" y="42"/>
                  </a:cubicBezTo>
                  <a:cubicBezTo>
                    <a:pt x="103" y="48"/>
                    <a:pt x="101" y="55"/>
                    <a:pt x="97" y="61"/>
                  </a:cubicBezTo>
                  <a:cubicBezTo>
                    <a:pt x="97" y="61"/>
                    <a:pt x="97" y="61"/>
                    <a:pt x="97" y="61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6" y="63"/>
                    <a:pt x="96" y="63"/>
                    <a:pt x="96" y="63"/>
                  </a:cubicBezTo>
                  <a:cubicBezTo>
                    <a:pt x="94" y="66"/>
                    <a:pt x="92" y="68"/>
                    <a:pt x="90" y="71"/>
                  </a:cubicBezTo>
                  <a:cubicBezTo>
                    <a:pt x="83" y="78"/>
                    <a:pt x="78" y="81"/>
                    <a:pt x="73" y="81"/>
                  </a:cubicBezTo>
                  <a:cubicBezTo>
                    <a:pt x="71" y="81"/>
                    <a:pt x="69" y="83"/>
                    <a:pt x="68" y="85"/>
                  </a:cubicBezTo>
                  <a:cubicBezTo>
                    <a:pt x="67" y="89"/>
                    <a:pt x="65" y="94"/>
                    <a:pt x="61" y="99"/>
                  </a:cubicBezTo>
                  <a:cubicBezTo>
                    <a:pt x="57" y="105"/>
                    <a:pt x="53" y="109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5" y="116"/>
                    <a:pt x="40" y="119"/>
                    <a:pt x="36" y="121"/>
                  </a:cubicBezTo>
                  <a:cubicBezTo>
                    <a:pt x="31" y="123"/>
                    <a:pt x="27" y="125"/>
                    <a:pt x="24" y="125"/>
                  </a:cubicBezTo>
                  <a:cubicBezTo>
                    <a:pt x="0" y="128"/>
                    <a:pt x="16" y="121"/>
                    <a:pt x="29" y="11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9" name="Freeform 1060">
              <a:extLst>
                <a:ext uri="{FF2B5EF4-FFF2-40B4-BE49-F238E27FC236}">
                  <a16:creationId xmlns:a16="http://schemas.microsoft.com/office/drawing/2014/main" id="{1F138144-FD39-40DB-9750-EF96019EA0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82862" y="5259388"/>
              <a:ext cx="234950" cy="258763"/>
            </a:xfrm>
            <a:custGeom>
              <a:avLst/>
              <a:gdLst>
                <a:gd name="T0" fmla="*/ 38 w 51"/>
                <a:gd name="T1" fmla="*/ 0 h 56"/>
                <a:gd name="T2" fmla="*/ 35 w 51"/>
                <a:gd name="T3" fmla="*/ 10 h 56"/>
                <a:gd name="T4" fmla="*/ 27 w 51"/>
                <a:gd name="T5" fmla="*/ 20 h 56"/>
                <a:gd name="T6" fmla="*/ 27 w 51"/>
                <a:gd name="T7" fmla="*/ 20 h 56"/>
                <a:gd name="T8" fmla="*/ 26 w 51"/>
                <a:gd name="T9" fmla="*/ 10 h 56"/>
                <a:gd name="T10" fmla="*/ 25 w 51"/>
                <a:gd name="T11" fmla="*/ 18 h 56"/>
                <a:gd name="T12" fmla="*/ 23 w 51"/>
                <a:gd name="T13" fmla="*/ 22 h 56"/>
                <a:gd name="T14" fmla="*/ 12 w 51"/>
                <a:gd name="T15" fmla="*/ 27 h 56"/>
                <a:gd name="T16" fmla="*/ 14 w 51"/>
                <a:gd name="T17" fmla="*/ 28 h 56"/>
                <a:gd name="T18" fmla="*/ 18 w 51"/>
                <a:gd name="T19" fmla="*/ 26 h 56"/>
                <a:gd name="T20" fmla="*/ 20 w 51"/>
                <a:gd name="T21" fmla="*/ 25 h 56"/>
                <a:gd name="T22" fmla="*/ 20 w 51"/>
                <a:gd name="T23" fmla="*/ 25 h 56"/>
                <a:gd name="T24" fmla="*/ 14 w 51"/>
                <a:gd name="T25" fmla="*/ 33 h 56"/>
                <a:gd name="T26" fmla="*/ 1 w 51"/>
                <a:gd name="T27" fmla="*/ 42 h 56"/>
                <a:gd name="T28" fmla="*/ 15 w 51"/>
                <a:gd name="T29" fmla="*/ 34 h 56"/>
                <a:gd name="T30" fmla="*/ 15 w 51"/>
                <a:gd name="T31" fmla="*/ 34 h 56"/>
                <a:gd name="T32" fmla="*/ 12 w 51"/>
                <a:gd name="T33" fmla="*/ 43 h 56"/>
                <a:gd name="T34" fmla="*/ 1 w 51"/>
                <a:gd name="T35" fmla="*/ 56 h 56"/>
                <a:gd name="T36" fmla="*/ 2 w 51"/>
                <a:gd name="T37" fmla="*/ 55 h 56"/>
                <a:gd name="T38" fmla="*/ 2 w 51"/>
                <a:gd name="T39" fmla="*/ 55 h 56"/>
                <a:gd name="T40" fmla="*/ 14 w 51"/>
                <a:gd name="T41" fmla="*/ 42 h 56"/>
                <a:gd name="T42" fmla="*/ 21 w 51"/>
                <a:gd name="T43" fmla="*/ 28 h 56"/>
                <a:gd name="T44" fmla="*/ 26 w 51"/>
                <a:gd name="T45" fmla="*/ 24 h 56"/>
                <a:gd name="T46" fmla="*/ 43 w 51"/>
                <a:gd name="T47" fmla="*/ 14 h 56"/>
                <a:gd name="T48" fmla="*/ 49 w 51"/>
                <a:gd name="T49" fmla="*/ 6 h 56"/>
                <a:gd name="T50" fmla="*/ 49 w 51"/>
                <a:gd name="T51" fmla="*/ 5 h 56"/>
                <a:gd name="T52" fmla="*/ 50 w 51"/>
                <a:gd name="T53" fmla="*/ 5 h 56"/>
                <a:gd name="T54" fmla="*/ 50 w 51"/>
                <a:gd name="T55" fmla="*/ 4 h 56"/>
                <a:gd name="T56" fmla="*/ 50 w 51"/>
                <a:gd name="T57" fmla="*/ 4 h 56"/>
                <a:gd name="T58" fmla="*/ 51 w 51"/>
                <a:gd name="T59" fmla="*/ 0 h 56"/>
                <a:gd name="T60" fmla="*/ 51 w 51"/>
                <a:gd name="T61" fmla="*/ 0 h 56"/>
                <a:gd name="T62" fmla="*/ 34 w 51"/>
                <a:gd name="T63" fmla="*/ 19 h 56"/>
                <a:gd name="T64" fmla="*/ 31 w 51"/>
                <a:gd name="T65" fmla="*/ 19 h 56"/>
                <a:gd name="T66" fmla="*/ 38 w 51"/>
                <a:gd name="T67" fmla="*/ 3 h 56"/>
                <a:gd name="T68" fmla="*/ 38 w 51"/>
                <a:gd name="T6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" h="56">
                  <a:moveTo>
                    <a:pt x="38" y="0"/>
                  </a:moveTo>
                  <a:cubicBezTo>
                    <a:pt x="38" y="0"/>
                    <a:pt x="37" y="3"/>
                    <a:pt x="35" y="10"/>
                  </a:cubicBezTo>
                  <a:cubicBezTo>
                    <a:pt x="33" y="16"/>
                    <a:pt x="29" y="18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6" y="20"/>
                    <a:pt x="29" y="14"/>
                    <a:pt x="26" y="10"/>
                  </a:cubicBezTo>
                  <a:cubicBezTo>
                    <a:pt x="26" y="13"/>
                    <a:pt x="27" y="15"/>
                    <a:pt x="25" y="18"/>
                  </a:cubicBezTo>
                  <a:cubicBezTo>
                    <a:pt x="23" y="20"/>
                    <a:pt x="24" y="21"/>
                    <a:pt x="23" y="22"/>
                  </a:cubicBezTo>
                  <a:cubicBezTo>
                    <a:pt x="21" y="23"/>
                    <a:pt x="16" y="26"/>
                    <a:pt x="12" y="27"/>
                  </a:cubicBezTo>
                  <a:cubicBezTo>
                    <a:pt x="12" y="27"/>
                    <a:pt x="13" y="28"/>
                    <a:pt x="14" y="28"/>
                  </a:cubicBezTo>
                  <a:cubicBezTo>
                    <a:pt x="15" y="28"/>
                    <a:pt x="17" y="27"/>
                    <a:pt x="18" y="26"/>
                  </a:cubicBezTo>
                  <a:cubicBezTo>
                    <a:pt x="19" y="26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1" y="26"/>
                    <a:pt x="20" y="27"/>
                    <a:pt x="14" y="33"/>
                  </a:cubicBezTo>
                  <a:cubicBezTo>
                    <a:pt x="9" y="37"/>
                    <a:pt x="7" y="38"/>
                    <a:pt x="1" y="42"/>
                  </a:cubicBezTo>
                  <a:cubicBezTo>
                    <a:pt x="11" y="40"/>
                    <a:pt x="13" y="35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7" y="34"/>
                    <a:pt x="15" y="38"/>
                    <a:pt x="12" y="43"/>
                  </a:cubicBezTo>
                  <a:cubicBezTo>
                    <a:pt x="8" y="49"/>
                    <a:pt x="0" y="56"/>
                    <a:pt x="1" y="56"/>
                  </a:cubicBezTo>
                  <a:cubicBezTo>
                    <a:pt x="1" y="56"/>
                    <a:pt x="2" y="56"/>
                    <a:pt x="2" y="55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6" y="52"/>
                    <a:pt x="10" y="48"/>
                    <a:pt x="14" y="42"/>
                  </a:cubicBezTo>
                  <a:cubicBezTo>
                    <a:pt x="18" y="37"/>
                    <a:pt x="20" y="32"/>
                    <a:pt x="21" y="28"/>
                  </a:cubicBezTo>
                  <a:cubicBezTo>
                    <a:pt x="22" y="26"/>
                    <a:pt x="24" y="24"/>
                    <a:pt x="26" y="24"/>
                  </a:cubicBezTo>
                  <a:cubicBezTo>
                    <a:pt x="31" y="24"/>
                    <a:pt x="36" y="21"/>
                    <a:pt x="43" y="14"/>
                  </a:cubicBezTo>
                  <a:cubicBezTo>
                    <a:pt x="45" y="11"/>
                    <a:pt x="47" y="9"/>
                    <a:pt x="49" y="6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1" y="3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7" y="6"/>
                    <a:pt x="40" y="18"/>
                    <a:pt x="34" y="19"/>
                  </a:cubicBezTo>
                  <a:cubicBezTo>
                    <a:pt x="32" y="19"/>
                    <a:pt x="32" y="19"/>
                    <a:pt x="31" y="19"/>
                  </a:cubicBezTo>
                  <a:cubicBezTo>
                    <a:pt x="30" y="19"/>
                    <a:pt x="37" y="16"/>
                    <a:pt x="38" y="3"/>
                  </a:cubicBezTo>
                  <a:cubicBezTo>
                    <a:pt x="38" y="1"/>
                    <a:pt x="38" y="0"/>
                    <a:pt x="38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0" name="Freeform 1061">
              <a:extLst>
                <a:ext uri="{FF2B5EF4-FFF2-40B4-BE49-F238E27FC236}">
                  <a16:creationId xmlns:a16="http://schemas.microsoft.com/office/drawing/2014/main" id="{9DE25027-64F5-44D7-B758-DC780BF414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25737" y="4873625"/>
              <a:ext cx="133350" cy="52388"/>
            </a:xfrm>
            <a:custGeom>
              <a:avLst/>
              <a:gdLst>
                <a:gd name="T0" fmla="*/ 22 w 29"/>
                <a:gd name="T1" fmla="*/ 0 h 11"/>
                <a:gd name="T2" fmla="*/ 18 w 29"/>
                <a:gd name="T3" fmla="*/ 1 h 11"/>
                <a:gd name="T4" fmla="*/ 15 w 29"/>
                <a:gd name="T5" fmla="*/ 3 h 11"/>
                <a:gd name="T6" fmla="*/ 13 w 29"/>
                <a:gd name="T7" fmla="*/ 2 h 11"/>
                <a:gd name="T8" fmla="*/ 12 w 29"/>
                <a:gd name="T9" fmla="*/ 1 h 11"/>
                <a:gd name="T10" fmla="*/ 10 w 29"/>
                <a:gd name="T11" fmla="*/ 1 h 11"/>
                <a:gd name="T12" fmla="*/ 2 w 29"/>
                <a:gd name="T13" fmla="*/ 8 h 11"/>
                <a:gd name="T14" fmla="*/ 2 w 29"/>
                <a:gd name="T15" fmla="*/ 9 h 11"/>
                <a:gd name="T16" fmla="*/ 1 w 29"/>
                <a:gd name="T17" fmla="*/ 10 h 11"/>
                <a:gd name="T18" fmla="*/ 1 w 29"/>
                <a:gd name="T19" fmla="*/ 11 h 11"/>
                <a:gd name="T20" fmla="*/ 0 w 29"/>
                <a:gd name="T21" fmla="*/ 11 h 11"/>
                <a:gd name="T22" fmla="*/ 0 w 29"/>
                <a:gd name="T23" fmla="*/ 11 h 11"/>
                <a:gd name="T24" fmla="*/ 0 w 29"/>
                <a:gd name="T25" fmla="*/ 11 h 11"/>
                <a:gd name="T26" fmla="*/ 1 w 29"/>
                <a:gd name="T27" fmla="*/ 11 h 11"/>
                <a:gd name="T28" fmla="*/ 2 w 29"/>
                <a:gd name="T29" fmla="*/ 9 h 11"/>
                <a:gd name="T30" fmla="*/ 2 w 29"/>
                <a:gd name="T31" fmla="*/ 8 h 11"/>
                <a:gd name="T32" fmla="*/ 10 w 29"/>
                <a:gd name="T33" fmla="*/ 1 h 11"/>
                <a:gd name="T34" fmla="*/ 12 w 29"/>
                <a:gd name="T35" fmla="*/ 1 h 11"/>
                <a:gd name="T36" fmla="*/ 13 w 29"/>
                <a:gd name="T37" fmla="*/ 2 h 11"/>
                <a:gd name="T38" fmla="*/ 15 w 29"/>
                <a:gd name="T39" fmla="*/ 3 h 11"/>
                <a:gd name="T40" fmla="*/ 18 w 29"/>
                <a:gd name="T41" fmla="*/ 1 h 11"/>
                <a:gd name="T42" fmla="*/ 22 w 29"/>
                <a:gd name="T43" fmla="*/ 0 h 11"/>
                <a:gd name="T44" fmla="*/ 24 w 29"/>
                <a:gd name="T45" fmla="*/ 0 h 11"/>
                <a:gd name="T46" fmla="*/ 24 w 29"/>
                <a:gd name="T47" fmla="*/ 0 h 11"/>
                <a:gd name="T48" fmla="*/ 29 w 29"/>
                <a:gd name="T49" fmla="*/ 3 h 11"/>
                <a:gd name="T50" fmla="*/ 29 w 29"/>
                <a:gd name="T51" fmla="*/ 3 h 11"/>
                <a:gd name="T52" fmla="*/ 29 w 29"/>
                <a:gd name="T53" fmla="*/ 3 h 11"/>
                <a:gd name="T54" fmla="*/ 24 w 29"/>
                <a:gd name="T55" fmla="*/ 0 h 11"/>
                <a:gd name="T56" fmla="*/ 24 w 29"/>
                <a:gd name="T57" fmla="*/ 0 h 11"/>
                <a:gd name="T58" fmla="*/ 22 w 29"/>
                <a:gd name="T5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" h="11">
                  <a:moveTo>
                    <a:pt x="22" y="0"/>
                  </a:moveTo>
                  <a:cubicBezTo>
                    <a:pt x="21" y="0"/>
                    <a:pt x="20" y="1"/>
                    <a:pt x="18" y="1"/>
                  </a:cubicBezTo>
                  <a:cubicBezTo>
                    <a:pt x="17" y="2"/>
                    <a:pt x="16" y="3"/>
                    <a:pt x="15" y="3"/>
                  </a:cubicBezTo>
                  <a:cubicBezTo>
                    <a:pt x="15" y="3"/>
                    <a:pt x="14" y="3"/>
                    <a:pt x="13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1" y="1"/>
                    <a:pt x="10" y="1"/>
                  </a:cubicBezTo>
                  <a:cubicBezTo>
                    <a:pt x="8" y="1"/>
                    <a:pt x="5" y="3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1" y="10"/>
                    <a:pt x="2" y="9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5" y="3"/>
                    <a:pt x="8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3"/>
                    <a:pt x="15" y="3"/>
                    <a:pt x="15" y="3"/>
                  </a:cubicBezTo>
                  <a:cubicBezTo>
                    <a:pt x="16" y="3"/>
                    <a:pt x="17" y="2"/>
                    <a:pt x="18" y="1"/>
                  </a:cubicBezTo>
                  <a:cubicBezTo>
                    <a:pt x="20" y="1"/>
                    <a:pt x="21" y="0"/>
                    <a:pt x="22" y="0"/>
                  </a:cubicBezTo>
                  <a:cubicBezTo>
                    <a:pt x="23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"/>
                    <a:pt x="28" y="2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2"/>
                    <a:pt x="26" y="1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3" y="0"/>
                    <a:pt x="2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1" name="Freeform 1062">
              <a:extLst>
                <a:ext uri="{FF2B5EF4-FFF2-40B4-BE49-F238E27FC236}">
                  <a16:creationId xmlns:a16="http://schemas.microsoft.com/office/drawing/2014/main" id="{1EE71F61-F09A-4FCC-91BB-755518E74C09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679700" y="4873625"/>
              <a:ext cx="184150" cy="120650"/>
            </a:xfrm>
            <a:custGeom>
              <a:avLst/>
              <a:gdLst>
                <a:gd name="T0" fmla="*/ 24 w 40"/>
                <a:gd name="T1" fmla="*/ 23 h 26"/>
                <a:gd name="T2" fmla="*/ 23 w 40"/>
                <a:gd name="T3" fmla="*/ 26 h 26"/>
                <a:gd name="T4" fmla="*/ 23 w 40"/>
                <a:gd name="T5" fmla="*/ 26 h 26"/>
                <a:gd name="T6" fmla="*/ 24 w 40"/>
                <a:gd name="T7" fmla="*/ 23 h 26"/>
                <a:gd name="T8" fmla="*/ 5 w 40"/>
                <a:gd name="T9" fmla="*/ 20 h 26"/>
                <a:gd name="T10" fmla="*/ 6 w 40"/>
                <a:gd name="T11" fmla="*/ 26 h 26"/>
                <a:gd name="T12" fmla="*/ 6 w 40"/>
                <a:gd name="T13" fmla="*/ 26 h 26"/>
                <a:gd name="T14" fmla="*/ 6 w 40"/>
                <a:gd name="T15" fmla="*/ 26 h 26"/>
                <a:gd name="T16" fmla="*/ 5 w 40"/>
                <a:gd name="T17" fmla="*/ 20 h 26"/>
                <a:gd name="T18" fmla="*/ 5 w 40"/>
                <a:gd name="T19" fmla="*/ 11 h 26"/>
                <a:gd name="T20" fmla="*/ 5 w 40"/>
                <a:gd name="T21" fmla="*/ 13 h 26"/>
                <a:gd name="T22" fmla="*/ 5 w 40"/>
                <a:gd name="T23" fmla="*/ 11 h 26"/>
                <a:gd name="T24" fmla="*/ 25 w 40"/>
                <a:gd name="T25" fmla="*/ 5 h 26"/>
                <a:gd name="T26" fmla="*/ 25 w 40"/>
                <a:gd name="T27" fmla="*/ 5 h 26"/>
                <a:gd name="T28" fmla="*/ 24 w 40"/>
                <a:gd name="T29" fmla="*/ 6 h 26"/>
                <a:gd name="T30" fmla="*/ 25 w 40"/>
                <a:gd name="T31" fmla="*/ 5 h 26"/>
                <a:gd name="T32" fmla="*/ 23 w 40"/>
                <a:gd name="T33" fmla="*/ 0 h 26"/>
                <a:gd name="T34" fmla="*/ 19 w 40"/>
                <a:gd name="T35" fmla="*/ 1 h 26"/>
                <a:gd name="T36" fmla="*/ 16 w 40"/>
                <a:gd name="T37" fmla="*/ 3 h 26"/>
                <a:gd name="T38" fmla="*/ 14 w 40"/>
                <a:gd name="T39" fmla="*/ 2 h 26"/>
                <a:gd name="T40" fmla="*/ 13 w 40"/>
                <a:gd name="T41" fmla="*/ 1 h 26"/>
                <a:gd name="T42" fmla="*/ 11 w 40"/>
                <a:gd name="T43" fmla="*/ 1 h 26"/>
                <a:gd name="T44" fmla="*/ 3 w 40"/>
                <a:gd name="T45" fmla="*/ 8 h 26"/>
                <a:gd name="T46" fmla="*/ 3 w 40"/>
                <a:gd name="T47" fmla="*/ 9 h 26"/>
                <a:gd name="T48" fmla="*/ 2 w 40"/>
                <a:gd name="T49" fmla="*/ 11 h 26"/>
                <a:gd name="T50" fmla="*/ 1 w 40"/>
                <a:gd name="T51" fmla="*/ 11 h 26"/>
                <a:gd name="T52" fmla="*/ 1 w 40"/>
                <a:gd name="T53" fmla="*/ 11 h 26"/>
                <a:gd name="T54" fmla="*/ 1 w 40"/>
                <a:gd name="T55" fmla="*/ 23 h 26"/>
                <a:gd name="T56" fmla="*/ 5 w 40"/>
                <a:gd name="T57" fmla="*/ 11 h 26"/>
                <a:gd name="T58" fmla="*/ 5 w 40"/>
                <a:gd name="T59" fmla="*/ 11 h 26"/>
                <a:gd name="T60" fmla="*/ 5 w 40"/>
                <a:gd name="T61" fmla="*/ 11 h 26"/>
                <a:gd name="T62" fmla="*/ 5 w 40"/>
                <a:gd name="T63" fmla="*/ 11 h 26"/>
                <a:gd name="T64" fmla="*/ 8 w 40"/>
                <a:gd name="T65" fmla="*/ 9 h 26"/>
                <a:gd name="T66" fmla="*/ 6 w 40"/>
                <a:gd name="T67" fmla="*/ 25 h 26"/>
                <a:gd name="T68" fmla="*/ 8 w 40"/>
                <a:gd name="T69" fmla="*/ 9 h 26"/>
                <a:gd name="T70" fmla="*/ 12 w 40"/>
                <a:gd name="T71" fmla="*/ 4 h 26"/>
                <a:gd name="T72" fmla="*/ 16 w 40"/>
                <a:gd name="T73" fmla="*/ 5 h 26"/>
                <a:gd name="T74" fmla="*/ 17 w 40"/>
                <a:gd name="T75" fmla="*/ 17 h 26"/>
                <a:gd name="T76" fmla="*/ 21 w 40"/>
                <a:gd name="T77" fmla="*/ 6 h 26"/>
                <a:gd name="T78" fmla="*/ 21 w 40"/>
                <a:gd name="T79" fmla="*/ 6 h 26"/>
                <a:gd name="T80" fmla="*/ 23 w 40"/>
                <a:gd name="T81" fmla="*/ 18 h 26"/>
                <a:gd name="T82" fmla="*/ 21 w 40"/>
                <a:gd name="T83" fmla="*/ 6 h 26"/>
                <a:gd name="T84" fmla="*/ 25 w 40"/>
                <a:gd name="T85" fmla="*/ 5 h 26"/>
                <a:gd name="T86" fmla="*/ 25 w 40"/>
                <a:gd name="T87" fmla="*/ 5 h 26"/>
                <a:gd name="T88" fmla="*/ 25 w 40"/>
                <a:gd name="T89" fmla="*/ 5 h 26"/>
                <a:gd name="T90" fmla="*/ 25 w 40"/>
                <a:gd name="T91" fmla="*/ 5 h 26"/>
                <a:gd name="T92" fmla="*/ 25 w 40"/>
                <a:gd name="T93" fmla="*/ 5 h 26"/>
                <a:gd name="T94" fmla="*/ 31 w 40"/>
                <a:gd name="T95" fmla="*/ 18 h 26"/>
                <a:gd name="T96" fmla="*/ 31 w 40"/>
                <a:gd name="T97" fmla="*/ 18 h 26"/>
                <a:gd name="T98" fmla="*/ 31 w 40"/>
                <a:gd name="T99" fmla="*/ 18 h 26"/>
                <a:gd name="T100" fmla="*/ 25 w 40"/>
                <a:gd name="T101" fmla="*/ 5 h 26"/>
                <a:gd name="T102" fmla="*/ 28 w 40"/>
                <a:gd name="T103" fmla="*/ 5 h 26"/>
                <a:gd name="T104" fmla="*/ 28 w 40"/>
                <a:gd name="T105" fmla="*/ 5 h 26"/>
                <a:gd name="T106" fmla="*/ 29 w 40"/>
                <a:gd name="T107" fmla="*/ 4 h 26"/>
                <a:gd name="T108" fmla="*/ 30 w 40"/>
                <a:gd name="T109" fmla="*/ 5 h 26"/>
                <a:gd name="T110" fmla="*/ 30 w 40"/>
                <a:gd name="T111" fmla="*/ 5 h 26"/>
                <a:gd name="T112" fmla="*/ 30 w 40"/>
                <a:gd name="T113" fmla="*/ 5 h 26"/>
                <a:gd name="T114" fmla="*/ 40 w 40"/>
                <a:gd name="T115" fmla="*/ 15 h 26"/>
                <a:gd name="T116" fmla="*/ 30 w 40"/>
                <a:gd name="T117" fmla="*/ 3 h 26"/>
                <a:gd name="T118" fmla="*/ 30 w 40"/>
                <a:gd name="T119" fmla="*/ 3 h 26"/>
                <a:gd name="T120" fmla="*/ 25 w 40"/>
                <a:gd name="T121" fmla="*/ 0 h 26"/>
                <a:gd name="T122" fmla="*/ 25 w 40"/>
                <a:gd name="T123" fmla="*/ 0 h 26"/>
                <a:gd name="T124" fmla="*/ 23 w 40"/>
                <a:gd name="T12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0" h="26">
                  <a:moveTo>
                    <a:pt x="24" y="23"/>
                  </a:moveTo>
                  <a:cubicBezTo>
                    <a:pt x="24" y="24"/>
                    <a:pt x="23" y="25"/>
                    <a:pt x="23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5"/>
                    <a:pt x="24" y="24"/>
                    <a:pt x="24" y="23"/>
                  </a:cubicBezTo>
                  <a:moveTo>
                    <a:pt x="5" y="20"/>
                  </a:moveTo>
                  <a:cubicBezTo>
                    <a:pt x="4" y="23"/>
                    <a:pt x="4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4"/>
                    <a:pt x="4" y="22"/>
                    <a:pt x="5" y="20"/>
                  </a:cubicBezTo>
                  <a:moveTo>
                    <a:pt x="5" y="11"/>
                  </a:moveTo>
                  <a:cubicBezTo>
                    <a:pt x="6" y="11"/>
                    <a:pt x="6" y="12"/>
                    <a:pt x="5" y="13"/>
                  </a:cubicBezTo>
                  <a:cubicBezTo>
                    <a:pt x="6" y="12"/>
                    <a:pt x="6" y="11"/>
                    <a:pt x="5" y="11"/>
                  </a:cubicBezTo>
                  <a:moveTo>
                    <a:pt x="25" y="5"/>
                  </a:moveTo>
                  <a:cubicBezTo>
                    <a:pt x="25" y="5"/>
                    <a:pt x="25" y="5"/>
                    <a:pt x="25" y="5"/>
                  </a:cubicBezTo>
                  <a:cubicBezTo>
                    <a:pt x="25" y="6"/>
                    <a:pt x="25" y="6"/>
                    <a:pt x="24" y="6"/>
                  </a:cubicBezTo>
                  <a:cubicBezTo>
                    <a:pt x="25" y="6"/>
                    <a:pt x="25" y="6"/>
                    <a:pt x="25" y="5"/>
                  </a:cubicBezTo>
                  <a:moveTo>
                    <a:pt x="23" y="0"/>
                  </a:moveTo>
                  <a:cubicBezTo>
                    <a:pt x="22" y="0"/>
                    <a:pt x="21" y="1"/>
                    <a:pt x="19" y="1"/>
                  </a:cubicBezTo>
                  <a:cubicBezTo>
                    <a:pt x="18" y="2"/>
                    <a:pt x="17" y="3"/>
                    <a:pt x="16" y="3"/>
                  </a:cubicBezTo>
                  <a:cubicBezTo>
                    <a:pt x="16" y="3"/>
                    <a:pt x="15" y="3"/>
                    <a:pt x="14" y="2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9" y="1"/>
                    <a:pt x="6" y="3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6"/>
                    <a:pt x="0" y="21"/>
                    <a:pt x="1" y="23"/>
                  </a:cubicBezTo>
                  <a:cubicBezTo>
                    <a:pt x="0" y="20"/>
                    <a:pt x="4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16"/>
                    <a:pt x="6" y="21"/>
                    <a:pt x="6" y="25"/>
                  </a:cubicBezTo>
                  <a:cubicBezTo>
                    <a:pt x="6" y="21"/>
                    <a:pt x="6" y="16"/>
                    <a:pt x="8" y="9"/>
                  </a:cubicBezTo>
                  <a:cubicBezTo>
                    <a:pt x="9" y="5"/>
                    <a:pt x="11" y="4"/>
                    <a:pt x="12" y="4"/>
                  </a:cubicBezTo>
                  <a:cubicBezTo>
                    <a:pt x="13" y="4"/>
                    <a:pt x="14" y="5"/>
                    <a:pt x="16" y="5"/>
                  </a:cubicBezTo>
                  <a:cubicBezTo>
                    <a:pt x="19" y="7"/>
                    <a:pt x="17" y="13"/>
                    <a:pt x="17" y="17"/>
                  </a:cubicBezTo>
                  <a:cubicBezTo>
                    <a:pt x="19" y="15"/>
                    <a:pt x="19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7"/>
                    <a:pt x="23" y="12"/>
                    <a:pt x="23" y="18"/>
                  </a:cubicBezTo>
                  <a:cubicBezTo>
                    <a:pt x="23" y="12"/>
                    <a:pt x="22" y="7"/>
                    <a:pt x="21" y="6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8" y="6"/>
                    <a:pt x="29" y="12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9" y="12"/>
                    <a:pt x="28" y="6"/>
                    <a:pt x="25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9" y="4"/>
                    <a:pt x="29" y="4"/>
                  </a:cubicBezTo>
                  <a:cubicBezTo>
                    <a:pt x="29" y="4"/>
                    <a:pt x="29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4" y="7"/>
                    <a:pt x="38" y="12"/>
                    <a:pt x="40" y="15"/>
                  </a:cubicBezTo>
                  <a:cubicBezTo>
                    <a:pt x="39" y="8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9" y="2"/>
                    <a:pt x="27" y="1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4" y="0"/>
                    <a:pt x="23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2" name="Freeform 1063">
              <a:extLst>
                <a:ext uri="{FF2B5EF4-FFF2-40B4-BE49-F238E27FC236}">
                  <a16:creationId xmlns:a16="http://schemas.microsoft.com/office/drawing/2014/main" id="{D42ED9C7-4926-4630-AF81-B3A398AA7C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84500" y="5102225"/>
              <a:ext cx="198438" cy="188913"/>
            </a:xfrm>
            <a:custGeom>
              <a:avLst/>
              <a:gdLst>
                <a:gd name="T0" fmla="*/ 27 w 43"/>
                <a:gd name="T1" fmla="*/ 0 h 41"/>
                <a:gd name="T2" fmla="*/ 27 w 43"/>
                <a:gd name="T3" fmla="*/ 0 h 41"/>
                <a:gd name="T4" fmla="*/ 27 w 43"/>
                <a:gd name="T5" fmla="*/ 0 h 41"/>
                <a:gd name="T6" fmla="*/ 10 w 43"/>
                <a:gd name="T7" fmla="*/ 4 h 41"/>
                <a:gd name="T8" fmla="*/ 8 w 43"/>
                <a:gd name="T9" fmla="*/ 7 h 41"/>
                <a:gd name="T10" fmla="*/ 8 w 43"/>
                <a:gd name="T11" fmla="*/ 8 h 41"/>
                <a:gd name="T12" fmla="*/ 8 w 43"/>
                <a:gd name="T13" fmla="*/ 10 h 41"/>
                <a:gd name="T14" fmla="*/ 7 w 43"/>
                <a:gd name="T15" fmla="*/ 12 h 41"/>
                <a:gd name="T16" fmla="*/ 4 w 43"/>
                <a:gd name="T17" fmla="*/ 13 h 41"/>
                <a:gd name="T18" fmla="*/ 0 w 43"/>
                <a:gd name="T19" fmla="*/ 17 h 41"/>
                <a:gd name="T20" fmla="*/ 0 w 43"/>
                <a:gd name="T21" fmla="*/ 18 h 41"/>
                <a:gd name="T22" fmla="*/ 2 w 43"/>
                <a:gd name="T23" fmla="*/ 30 h 41"/>
                <a:gd name="T24" fmla="*/ 2 w 43"/>
                <a:gd name="T25" fmla="*/ 30 h 41"/>
                <a:gd name="T26" fmla="*/ 14 w 43"/>
                <a:gd name="T27" fmla="*/ 41 h 41"/>
                <a:gd name="T28" fmla="*/ 6 w 43"/>
                <a:gd name="T29" fmla="*/ 19 h 41"/>
                <a:gd name="T30" fmla="*/ 24 w 43"/>
                <a:gd name="T31" fmla="*/ 37 h 41"/>
                <a:gd name="T32" fmla="*/ 8 w 43"/>
                <a:gd name="T33" fmla="*/ 17 h 41"/>
                <a:gd name="T34" fmla="*/ 9 w 43"/>
                <a:gd name="T35" fmla="*/ 17 h 41"/>
                <a:gd name="T36" fmla="*/ 23 w 43"/>
                <a:gd name="T37" fmla="*/ 24 h 41"/>
                <a:gd name="T38" fmla="*/ 11 w 43"/>
                <a:gd name="T39" fmla="*/ 15 h 41"/>
                <a:gd name="T40" fmla="*/ 12 w 43"/>
                <a:gd name="T41" fmla="*/ 14 h 41"/>
                <a:gd name="T42" fmla="*/ 25 w 43"/>
                <a:gd name="T43" fmla="*/ 21 h 41"/>
                <a:gd name="T44" fmla="*/ 14 w 43"/>
                <a:gd name="T45" fmla="*/ 11 h 41"/>
                <a:gd name="T46" fmla="*/ 15 w 43"/>
                <a:gd name="T47" fmla="*/ 11 h 41"/>
                <a:gd name="T48" fmla="*/ 33 w 43"/>
                <a:gd name="T49" fmla="*/ 21 h 41"/>
                <a:gd name="T50" fmla="*/ 16 w 43"/>
                <a:gd name="T51" fmla="*/ 7 h 41"/>
                <a:gd name="T52" fmla="*/ 19 w 43"/>
                <a:gd name="T53" fmla="*/ 7 h 41"/>
                <a:gd name="T54" fmla="*/ 38 w 43"/>
                <a:gd name="T55" fmla="*/ 14 h 41"/>
                <a:gd name="T56" fmla="*/ 18 w 43"/>
                <a:gd name="T57" fmla="*/ 3 h 41"/>
                <a:gd name="T58" fmla="*/ 27 w 43"/>
                <a:gd name="T59" fmla="*/ 2 h 41"/>
                <a:gd name="T60" fmla="*/ 43 w 43"/>
                <a:gd name="T61" fmla="*/ 4 h 41"/>
                <a:gd name="T62" fmla="*/ 27 w 43"/>
                <a:gd name="T6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" h="41"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9" y="1"/>
                    <a:pt x="14" y="2"/>
                    <a:pt x="10" y="4"/>
                  </a:cubicBezTo>
                  <a:cubicBezTo>
                    <a:pt x="9" y="4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9"/>
                    <a:pt x="8" y="9"/>
                    <a:pt x="8" y="10"/>
                  </a:cubicBezTo>
                  <a:cubicBezTo>
                    <a:pt x="8" y="11"/>
                    <a:pt x="8" y="11"/>
                    <a:pt x="7" y="12"/>
                  </a:cubicBezTo>
                  <a:cubicBezTo>
                    <a:pt x="6" y="13"/>
                    <a:pt x="5" y="13"/>
                    <a:pt x="4" y="13"/>
                  </a:cubicBezTo>
                  <a:cubicBezTo>
                    <a:pt x="1" y="14"/>
                    <a:pt x="0" y="15"/>
                    <a:pt x="0" y="17"/>
                  </a:cubicBezTo>
                  <a:cubicBezTo>
                    <a:pt x="0" y="17"/>
                    <a:pt x="0" y="18"/>
                    <a:pt x="0" y="18"/>
                  </a:cubicBezTo>
                  <a:cubicBezTo>
                    <a:pt x="0" y="21"/>
                    <a:pt x="0" y="25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7" y="39"/>
                    <a:pt x="10" y="40"/>
                    <a:pt x="14" y="41"/>
                  </a:cubicBezTo>
                  <a:cubicBezTo>
                    <a:pt x="1" y="32"/>
                    <a:pt x="3" y="20"/>
                    <a:pt x="6" y="19"/>
                  </a:cubicBezTo>
                  <a:cubicBezTo>
                    <a:pt x="6" y="25"/>
                    <a:pt x="13" y="36"/>
                    <a:pt x="24" y="37"/>
                  </a:cubicBezTo>
                  <a:cubicBezTo>
                    <a:pt x="17" y="36"/>
                    <a:pt x="5" y="19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3" y="17"/>
                    <a:pt x="18" y="22"/>
                    <a:pt x="23" y="24"/>
                  </a:cubicBezTo>
                  <a:cubicBezTo>
                    <a:pt x="20" y="20"/>
                    <a:pt x="12" y="17"/>
                    <a:pt x="11" y="15"/>
                  </a:cubicBezTo>
                  <a:cubicBezTo>
                    <a:pt x="11" y="15"/>
                    <a:pt x="12" y="14"/>
                    <a:pt x="12" y="14"/>
                  </a:cubicBezTo>
                  <a:cubicBezTo>
                    <a:pt x="16" y="14"/>
                    <a:pt x="23" y="20"/>
                    <a:pt x="25" y="21"/>
                  </a:cubicBezTo>
                  <a:cubicBezTo>
                    <a:pt x="21" y="15"/>
                    <a:pt x="12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ubicBezTo>
                    <a:pt x="19" y="11"/>
                    <a:pt x="30" y="17"/>
                    <a:pt x="33" y="21"/>
                  </a:cubicBezTo>
                  <a:cubicBezTo>
                    <a:pt x="33" y="13"/>
                    <a:pt x="13" y="9"/>
                    <a:pt x="16" y="7"/>
                  </a:cubicBezTo>
                  <a:cubicBezTo>
                    <a:pt x="16" y="7"/>
                    <a:pt x="17" y="7"/>
                    <a:pt x="19" y="7"/>
                  </a:cubicBezTo>
                  <a:cubicBezTo>
                    <a:pt x="24" y="7"/>
                    <a:pt x="34" y="9"/>
                    <a:pt x="38" y="14"/>
                  </a:cubicBezTo>
                  <a:cubicBezTo>
                    <a:pt x="33" y="1"/>
                    <a:pt x="7" y="6"/>
                    <a:pt x="18" y="3"/>
                  </a:cubicBezTo>
                  <a:cubicBezTo>
                    <a:pt x="22" y="2"/>
                    <a:pt x="24" y="2"/>
                    <a:pt x="27" y="2"/>
                  </a:cubicBezTo>
                  <a:cubicBezTo>
                    <a:pt x="33" y="2"/>
                    <a:pt x="37" y="4"/>
                    <a:pt x="43" y="4"/>
                  </a:cubicBezTo>
                  <a:cubicBezTo>
                    <a:pt x="38" y="1"/>
                    <a:pt x="28" y="0"/>
                    <a:pt x="2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3" name="Freeform 1064">
              <a:extLst>
                <a:ext uri="{FF2B5EF4-FFF2-40B4-BE49-F238E27FC236}">
                  <a16:creationId xmlns:a16="http://schemas.microsoft.com/office/drawing/2014/main" id="{CBB7E011-79DE-4CDB-A31D-51AE603321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00387" y="5365750"/>
              <a:ext cx="128588" cy="134938"/>
            </a:xfrm>
            <a:custGeom>
              <a:avLst/>
              <a:gdLst>
                <a:gd name="T0" fmla="*/ 4 w 28"/>
                <a:gd name="T1" fmla="*/ 0 h 29"/>
                <a:gd name="T2" fmla="*/ 1 w 28"/>
                <a:gd name="T3" fmla="*/ 2 h 29"/>
                <a:gd name="T4" fmla="*/ 1 w 28"/>
                <a:gd name="T5" fmla="*/ 2 h 29"/>
                <a:gd name="T6" fmla="*/ 1 w 28"/>
                <a:gd name="T7" fmla="*/ 2 h 29"/>
                <a:gd name="T8" fmla="*/ 0 w 28"/>
                <a:gd name="T9" fmla="*/ 5 h 29"/>
                <a:gd name="T10" fmla="*/ 0 w 28"/>
                <a:gd name="T11" fmla="*/ 7 h 29"/>
                <a:gd name="T12" fmla="*/ 0 w 28"/>
                <a:gd name="T13" fmla="*/ 7 h 29"/>
                <a:gd name="T14" fmla="*/ 0 w 28"/>
                <a:gd name="T15" fmla="*/ 7 h 29"/>
                <a:gd name="T16" fmla="*/ 0 w 28"/>
                <a:gd name="T17" fmla="*/ 8 h 29"/>
                <a:gd name="T18" fmla="*/ 20 w 28"/>
                <a:gd name="T19" fmla="*/ 28 h 29"/>
                <a:gd name="T20" fmla="*/ 22 w 28"/>
                <a:gd name="T21" fmla="*/ 29 h 29"/>
                <a:gd name="T22" fmla="*/ 5 w 28"/>
                <a:gd name="T23" fmla="*/ 14 h 29"/>
                <a:gd name="T24" fmla="*/ 8 w 28"/>
                <a:gd name="T25" fmla="*/ 15 h 29"/>
                <a:gd name="T26" fmla="*/ 26 w 28"/>
                <a:gd name="T27" fmla="*/ 23 h 29"/>
                <a:gd name="T28" fmla="*/ 24 w 28"/>
                <a:gd name="T29" fmla="*/ 22 h 29"/>
                <a:gd name="T30" fmla="*/ 3 w 28"/>
                <a:gd name="T31" fmla="*/ 7 h 29"/>
                <a:gd name="T32" fmla="*/ 3 w 28"/>
                <a:gd name="T33" fmla="*/ 7 h 29"/>
                <a:gd name="T34" fmla="*/ 10 w 28"/>
                <a:gd name="T35" fmla="*/ 11 h 29"/>
                <a:gd name="T36" fmla="*/ 18 w 28"/>
                <a:gd name="T37" fmla="*/ 14 h 29"/>
                <a:gd name="T38" fmla="*/ 18 w 28"/>
                <a:gd name="T39" fmla="*/ 13 h 29"/>
                <a:gd name="T40" fmla="*/ 4 w 28"/>
                <a:gd name="T41" fmla="*/ 5 h 29"/>
                <a:gd name="T42" fmla="*/ 4 w 28"/>
                <a:gd name="T43" fmla="*/ 5 h 29"/>
                <a:gd name="T44" fmla="*/ 16 w 28"/>
                <a:gd name="T45" fmla="*/ 9 h 29"/>
                <a:gd name="T46" fmla="*/ 27 w 28"/>
                <a:gd name="T47" fmla="*/ 13 h 29"/>
                <a:gd name="T48" fmla="*/ 28 w 28"/>
                <a:gd name="T49" fmla="*/ 12 h 29"/>
                <a:gd name="T50" fmla="*/ 6 w 28"/>
                <a:gd name="T51" fmla="*/ 2 h 29"/>
                <a:gd name="T52" fmla="*/ 7 w 28"/>
                <a:gd name="T53" fmla="*/ 2 h 29"/>
                <a:gd name="T54" fmla="*/ 16 w 28"/>
                <a:gd name="T55" fmla="*/ 4 h 29"/>
                <a:gd name="T56" fmla="*/ 25 w 28"/>
                <a:gd name="T57" fmla="*/ 6 h 29"/>
                <a:gd name="T58" fmla="*/ 25 w 28"/>
                <a:gd name="T59" fmla="*/ 6 h 29"/>
                <a:gd name="T60" fmla="*/ 18 w 28"/>
                <a:gd name="T61" fmla="*/ 2 h 29"/>
                <a:gd name="T62" fmla="*/ 18 w 28"/>
                <a:gd name="T63" fmla="*/ 2 h 29"/>
                <a:gd name="T64" fmla="*/ 17 w 28"/>
                <a:gd name="T65" fmla="*/ 2 h 29"/>
                <a:gd name="T66" fmla="*/ 17 w 28"/>
                <a:gd name="T67" fmla="*/ 2 h 29"/>
                <a:gd name="T68" fmla="*/ 17 w 28"/>
                <a:gd name="T69" fmla="*/ 2 h 29"/>
                <a:gd name="T70" fmla="*/ 15 w 28"/>
                <a:gd name="T71" fmla="*/ 2 h 29"/>
                <a:gd name="T72" fmla="*/ 4 w 28"/>
                <a:gd name="T7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" h="29">
                  <a:moveTo>
                    <a:pt x="4" y="0"/>
                  </a:moveTo>
                  <a:cubicBezTo>
                    <a:pt x="1" y="0"/>
                    <a:pt x="1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4"/>
                    <a:pt x="0" y="4"/>
                    <a:pt x="0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11"/>
                    <a:pt x="8" y="23"/>
                    <a:pt x="20" y="28"/>
                  </a:cubicBezTo>
                  <a:cubicBezTo>
                    <a:pt x="20" y="29"/>
                    <a:pt x="21" y="29"/>
                    <a:pt x="22" y="29"/>
                  </a:cubicBezTo>
                  <a:cubicBezTo>
                    <a:pt x="16" y="26"/>
                    <a:pt x="3" y="14"/>
                    <a:pt x="5" y="14"/>
                  </a:cubicBezTo>
                  <a:cubicBezTo>
                    <a:pt x="6" y="14"/>
                    <a:pt x="7" y="14"/>
                    <a:pt x="8" y="15"/>
                  </a:cubicBezTo>
                  <a:cubicBezTo>
                    <a:pt x="16" y="21"/>
                    <a:pt x="24" y="23"/>
                    <a:pt x="26" y="23"/>
                  </a:cubicBezTo>
                  <a:cubicBezTo>
                    <a:pt x="26" y="23"/>
                    <a:pt x="26" y="22"/>
                    <a:pt x="24" y="22"/>
                  </a:cubicBezTo>
                  <a:cubicBezTo>
                    <a:pt x="18" y="20"/>
                    <a:pt x="2" y="8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7" y="9"/>
                    <a:pt x="10" y="11"/>
                  </a:cubicBezTo>
                  <a:cubicBezTo>
                    <a:pt x="13" y="12"/>
                    <a:pt x="17" y="14"/>
                    <a:pt x="18" y="14"/>
                  </a:cubicBezTo>
                  <a:cubicBezTo>
                    <a:pt x="18" y="14"/>
                    <a:pt x="18" y="14"/>
                    <a:pt x="18" y="13"/>
                  </a:cubicBezTo>
                  <a:cubicBezTo>
                    <a:pt x="16" y="10"/>
                    <a:pt x="1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6" y="5"/>
                    <a:pt x="11" y="7"/>
                    <a:pt x="16" y="9"/>
                  </a:cubicBezTo>
                  <a:cubicBezTo>
                    <a:pt x="21" y="11"/>
                    <a:pt x="26" y="13"/>
                    <a:pt x="27" y="13"/>
                  </a:cubicBezTo>
                  <a:cubicBezTo>
                    <a:pt x="28" y="13"/>
                    <a:pt x="28" y="12"/>
                    <a:pt x="28" y="12"/>
                  </a:cubicBezTo>
                  <a:cubicBezTo>
                    <a:pt x="26" y="10"/>
                    <a:pt x="2" y="3"/>
                    <a:pt x="6" y="2"/>
                  </a:cubicBezTo>
                  <a:cubicBezTo>
                    <a:pt x="6" y="2"/>
                    <a:pt x="6" y="2"/>
                    <a:pt x="7" y="2"/>
                  </a:cubicBezTo>
                  <a:cubicBezTo>
                    <a:pt x="9" y="2"/>
                    <a:pt x="12" y="3"/>
                    <a:pt x="16" y="4"/>
                  </a:cubicBezTo>
                  <a:cubicBezTo>
                    <a:pt x="19" y="5"/>
                    <a:pt x="23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4"/>
                    <a:pt x="20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2"/>
                    <a:pt x="16" y="2"/>
                    <a:pt x="15" y="2"/>
                  </a:cubicBezTo>
                  <a:cubicBezTo>
                    <a:pt x="10" y="1"/>
                    <a:pt x="6" y="0"/>
                    <a:pt x="4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4" name="Freeform 1065">
              <a:extLst>
                <a:ext uri="{FF2B5EF4-FFF2-40B4-BE49-F238E27FC236}">
                  <a16:creationId xmlns:a16="http://schemas.microsoft.com/office/drawing/2014/main" id="{2CAB2533-CD1B-41EE-AC6E-E4F4F73D64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32100" y="5476876"/>
              <a:ext cx="147638" cy="101600"/>
            </a:xfrm>
            <a:custGeom>
              <a:avLst/>
              <a:gdLst>
                <a:gd name="T0" fmla="*/ 26 w 32"/>
                <a:gd name="T1" fmla="*/ 0 h 22"/>
                <a:gd name="T2" fmla="*/ 22 w 32"/>
                <a:gd name="T3" fmla="*/ 2 h 22"/>
                <a:gd name="T4" fmla="*/ 22 w 32"/>
                <a:gd name="T5" fmla="*/ 2 h 22"/>
                <a:gd name="T6" fmla="*/ 22 w 32"/>
                <a:gd name="T7" fmla="*/ 2 h 22"/>
                <a:gd name="T8" fmla="*/ 21 w 32"/>
                <a:gd name="T9" fmla="*/ 2 h 22"/>
                <a:gd name="T10" fmla="*/ 17 w 32"/>
                <a:gd name="T11" fmla="*/ 6 h 22"/>
                <a:gd name="T12" fmla="*/ 0 w 32"/>
                <a:gd name="T13" fmla="*/ 20 h 22"/>
                <a:gd name="T14" fmla="*/ 4 w 32"/>
                <a:gd name="T15" fmla="*/ 22 h 22"/>
                <a:gd name="T16" fmla="*/ 12 w 32"/>
                <a:gd name="T17" fmla="*/ 21 h 22"/>
                <a:gd name="T18" fmla="*/ 24 w 32"/>
                <a:gd name="T19" fmla="*/ 17 h 22"/>
                <a:gd name="T20" fmla="*/ 32 w 32"/>
                <a:gd name="T21" fmla="*/ 7 h 22"/>
                <a:gd name="T22" fmla="*/ 32 w 32"/>
                <a:gd name="T23" fmla="*/ 6 h 22"/>
                <a:gd name="T24" fmla="*/ 30 w 32"/>
                <a:gd name="T25" fmla="*/ 9 h 22"/>
                <a:gd name="T26" fmla="*/ 13 w 32"/>
                <a:gd name="T27" fmla="*/ 19 h 22"/>
                <a:gd name="T28" fmla="*/ 11 w 32"/>
                <a:gd name="T29" fmla="*/ 19 h 22"/>
                <a:gd name="T30" fmla="*/ 24 w 32"/>
                <a:gd name="T31" fmla="*/ 10 h 22"/>
                <a:gd name="T32" fmla="*/ 26 w 32"/>
                <a:gd name="T33" fmla="*/ 8 h 22"/>
                <a:gd name="T34" fmla="*/ 20 w 32"/>
                <a:gd name="T35" fmla="*/ 11 h 22"/>
                <a:gd name="T36" fmla="*/ 8 w 32"/>
                <a:gd name="T37" fmla="*/ 17 h 22"/>
                <a:gd name="T38" fmla="*/ 8 w 32"/>
                <a:gd name="T39" fmla="*/ 17 h 22"/>
                <a:gd name="T40" fmla="*/ 24 w 32"/>
                <a:gd name="T41" fmla="*/ 4 h 22"/>
                <a:gd name="T42" fmla="*/ 26 w 32"/>
                <a:gd name="T4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2" h="22">
                  <a:moveTo>
                    <a:pt x="26" y="0"/>
                  </a:moveTo>
                  <a:cubicBezTo>
                    <a:pt x="25" y="0"/>
                    <a:pt x="24" y="1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4"/>
                    <a:pt x="19" y="5"/>
                    <a:pt x="17" y="6"/>
                  </a:cubicBezTo>
                  <a:cubicBezTo>
                    <a:pt x="9" y="13"/>
                    <a:pt x="0" y="18"/>
                    <a:pt x="0" y="20"/>
                  </a:cubicBezTo>
                  <a:cubicBezTo>
                    <a:pt x="0" y="21"/>
                    <a:pt x="1" y="22"/>
                    <a:pt x="4" y="22"/>
                  </a:cubicBezTo>
                  <a:cubicBezTo>
                    <a:pt x="6" y="22"/>
                    <a:pt x="9" y="21"/>
                    <a:pt x="12" y="21"/>
                  </a:cubicBezTo>
                  <a:cubicBezTo>
                    <a:pt x="15" y="21"/>
                    <a:pt x="19" y="19"/>
                    <a:pt x="24" y="17"/>
                  </a:cubicBezTo>
                  <a:cubicBezTo>
                    <a:pt x="24" y="17"/>
                    <a:pt x="31" y="12"/>
                    <a:pt x="32" y="7"/>
                  </a:cubicBezTo>
                  <a:cubicBezTo>
                    <a:pt x="32" y="7"/>
                    <a:pt x="32" y="6"/>
                    <a:pt x="32" y="6"/>
                  </a:cubicBezTo>
                  <a:cubicBezTo>
                    <a:pt x="32" y="6"/>
                    <a:pt x="31" y="7"/>
                    <a:pt x="30" y="9"/>
                  </a:cubicBezTo>
                  <a:cubicBezTo>
                    <a:pt x="27" y="13"/>
                    <a:pt x="21" y="18"/>
                    <a:pt x="13" y="19"/>
                  </a:cubicBezTo>
                  <a:cubicBezTo>
                    <a:pt x="12" y="19"/>
                    <a:pt x="11" y="19"/>
                    <a:pt x="11" y="19"/>
                  </a:cubicBezTo>
                  <a:cubicBezTo>
                    <a:pt x="7" y="19"/>
                    <a:pt x="19" y="14"/>
                    <a:pt x="24" y="1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2" y="9"/>
                    <a:pt x="20" y="11"/>
                  </a:cubicBezTo>
                  <a:cubicBezTo>
                    <a:pt x="16" y="14"/>
                    <a:pt x="10" y="16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6" y="17"/>
                    <a:pt x="20" y="8"/>
                    <a:pt x="24" y="4"/>
                  </a:cubicBezTo>
                  <a:cubicBezTo>
                    <a:pt x="26" y="1"/>
                    <a:pt x="26" y="0"/>
                    <a:pt x="2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5" name="Freeform 1066">
              <a:extLst>
                <a:ext uri="{FF2B5EF4-FFF2-40B4-BE49-F238E27FC236}">
                  <a16:creationId xmlns:a16="http://schemas.microsoft.com/office/drawing/2014/main" id="{AE79FB2E-BCF1-4276-AE0C-6829CA76BB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36825" y="5046663"/>
              <a:ext cx="58738" cy="152400"/>
            </a:xfrm>
            <a:custGeom>
              <a:avLst/>
              <a:gdLst>
                <a:gd name="T0" fmla="*/ 11 w 13"/>
                <a:gd name="T1" fmla="*/ 0 h 33"/>
                <a:gd name="T2" fmla="*/ 1 w 13"/>
                <a:gd name="T3" fmla="*/ 20 h 33"/>
                <a:gd name="T4" fmla="*/ 0 w 13"/>
                <a:gd name="T5" fmla="*/ 22 h 33"/>
                <a:gd name="T6" fmla="*/ 8 w 13"/>
                <a:gd name="T7" fmla="*/ 8 h 33"/>
                <a:gd name="T8" fmla="*/ 9 w 13"/>
                <a:gd name="T9" fmla="*/ 8 h 33"/>
                <a:gd name="T10" fmla="*/ 5 w 13"/>
                <a:gd name="T11" fmla="*/ 24 h 33"/>
                <a:gd name="T12" fmla="*/ 5 w 13"/>
                <a:gd name="T13" fmla="*/ 24 h 33"/>
                <a:gd name="T14" fmla="*/ 10 w 13"/>
                <a:gd name="T15" fmla="*/ 9 h 33"/>
                <a:gd name="T16" fmla="*/ 10 w 13"/>
                <a:gd name="T17" fmla="*/ 12 h 33"/>
                <a:gd name="T18" fmla="*/ 7 w 13"/>
                <a:gd name="T19" fmla="*/ 33 h 33"/>
                <a:gd name="T20" fmla="*/ 7 w 13"/>
                <a:gd name="T21" fmla="*/ 33 h 33"/>
                <a:gd name="T22" fmla="*/ 9 w 13"/>
                <a:gd name="T23" fmla="*/ 31 h 33"/>
                <a:gd name="T24" fmla="*/ 12 w 13"/>
                <a:gd name="T25" fmla="*/ 8 h 33"/>
                <a:gd name="T26" fmla="*/ 13 w 13"/>
                <a:gd name="T27" fmla="*/ 5 h 33"/>
                <a:gd name="T28" fmla="*/ 11 w 13"/>
                <a:gd name="T2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" h="33">
                  <a:moveTo>
                    <a:pt x="11" y="0"/>
                  </a:moveTo>
                  <a:cubicBezTo>
                    <a:pt x="9" y="0"/>
                    <a:pt x="6" y="5"/>
                    <a:pt x="1" y="20"/>
                  </a:cubicBezTo>
                  <a:cubicBezTo>
                    <a:pt x="1" y="21"/>
                    <a:pt x="0" y="21"/>
                    <a:pt x="0" y="22"/>
                  </a:cubicBezTo>
                  <a:cubicBezTo>
                    <a:pt x="3" y="18"/>
                    <a:pt x="7" y="8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9" y="11"/>
                    <a:pt x="4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7" y="22"/>
                    <a:pt x="10" y="9"/>
                    <a:pt x="10" y="9"/>
                  </a:cubicBezTo>
                  <a:cubicBezTo>
                    <a:pt x="11" y="9"/>
                    <a:pt x="10" y="10"/>
                    <a:pt x="10" y="12"/>
                  </a:cubicBezTo>
                  <a:cubicBezTo>
                    <a:pt x="9" y="20"/>
                    <a:pt x="5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8" y="33"/>
                    <a:pt x="9" y="32"/>
                    <a:pt x="9" y="31"/>
                  </a:cubicBezTo>
                  <a:cubicBezTo>
                    <a:pt x="11" y="22"/>
                    <a:pt x="11" y="14"/>
                    <a:pt x="12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3" y="2"/>
                    <a:pt x="12" y="0"/>
                    <a:pt x="1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6" name="Freeform 1067">
              <a:extLst>
                <a:ext uri="{FF2B5EF4-FFF2-40B4-BE49-F238E27FC236}">
                  <a16:creationId xmlns:a16="http://schemas.microsoft.com/office/drawing/2014/main" id="{EADB1E1A-D0FD-461B-A155-C3A41292C0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47962" y="48974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7" name="Freeform 1068">
              <a:extLst>
                <a:ext uri="{FF2B5EF4-FFF2-40B4-BE49-F238E27FC236}">
                  <a16:creationId xmlns:a16="http://schemas.microsoft.com/office/drawing/2014/main" id="{C61DBBD5-E545-4E8B-BEED-09B071B7DB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47962" y="48974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8" name="Freeform 1069">
              <a:extLst>
                <a:ext uri="{FF2B5EF4-FFF2-40B4-BE49-F238E27FC236}">
                  <a16:creationId xmlns:a16="http://schemas.microsoft.com/office/drawing/2014/main" id="{7FC243E2-B3BF-4D1C-9DA1-7AD7EAAFCB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44787" y="4902200"/>
              <a:ext cx="7938" cy="79375"/>
            </a:xfrm>
            <a:custGeom>
              <a:avLst/>
              <a:gdLst>
                <a:gd name="T0" fmla="*/ 0 w 2"/>
                <a:gd name="T1" fmla="*/ 0 h 17"/>
                <a:gd name="T2" fmla="*/ 0 w 2"/>
                <a:gd name="T3" fmla="*/ 17 h 17"/>
                <a:gd name="T4" fmla="*/ 0 w 2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7">
                  <a:moveTo>
                    <a:pt x="0" y="0"/>
                  </a:moveTo>
                  <a:cubicBezTo>
                    <a:pt x="0" y="3"/>
                    <a:pt x="1" y="12"/>
                    <a:pt x="0" y="17"/>
                  </a:cubicBezTo>
                  <a:cubicBezTo>
                    <a:pt x="2" y="10"/>
                    <a:pt x="0" y="3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9" name="Freeform 1070">
              <a:extLst>
                <a:ext uri="{FF2B5EF4-FFF2-40B4-BE49-F238E27FC236}">
                  <a16:creationId xmlns:a16="http://schemas.microsoft.com/office/drawing/2014/main" id="{3277ED12-7059-4A19-AE78-89A20103DC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47962" y="4897438"/>
              <a:ext cx="19050" cy="96838"/>
            </a:xfrm>
            <a:custGeom>
              <a:avLst/>
              <a:gdLst>
                <a:gd name="T0" fmla="*/ 4 w 4"/>
                <a:gd name="T1" fmla="*/ 0 h 21"/>
                <a:gd name="T2" fmla="*/ 0 w 4"/>
                <a:gd name="T3" fmla="*/ 1 h 21"/>
                <a:gd name="T4" fmla="*/ 2 w 4"/>
                <a:gd name="T5" fmla="*/ 13 h 21"/>
                <a:gd name="T6" fmla="*/ 2 w 4"/>
                <a:gd name="T7" fmla="*/ 21 h 21"/>
                <a:gd name="T8" fmla="*/ 3 w 4"/>
                <a:gd name="T9" fmla="*/ 18 h 21"/>
                <a:gd name="T10" fmla="*/ 3 w 4"/>
                <a:gd name="T11" fmla="*/ 1 h 21"/>
                <a:gd name="T12" fmla="*/ 4 w 4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1">
                  <a:moveTo>
                    <a:pt x="4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2" y="7"/>
                    <a:pt x="2" y="13"/>
                  </a:cubicBezTo>
                  <a:cubicBezTo>
                    <a:pt x="2" y="16"/>
                    <a:pt x="2" y="19"/>
                    <a:pt x="2" y="21"/>
                  </a:cubicBezTo>
                  <a:cubicBezTo>
                    <a:pt x="2" y="20"/>
                    <a:pt x="3" y="19"/>
                    <a:pt x="3" y="18"/>
                  </a:cubicBezTo>
                  <a:cubicBezTo>
                    <a:pt x="4" y="13"/>
                    <a:pt x="3" y="4"/>
                    <a:pt x="3" y="1"/>
                  </a:cubicBezTo>
                  <a:cubicBezTo>
                    <a:pt x="4" y="1"/>
                    <a:pt x="4" y="1"/>
                    <a:pt x="4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0" name="Freeform 1071">
              <a:extLst>
                <a:ext uri="{FF2B5EF4-FFF2-40B4-BE49-F238E27FC236}">
                  <a16:creationId xmlns:a16="http://schemas.microsoft.com/office/drawing/2014/main" id="{1D88087E-7646-4240-BDC7-6912F2D7E7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25737" y="4892675"/>
              <a:ext cx="9525" cy="4763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0 w 2"/>
                <a:gd name="T5" fmla="*/ 1 h 1"/>
                <a:gd name="T6" fmla="*/ 2 w 2"/>
                <a:gd name="T7" fmla="*/ 1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1" name="Freeform 1072">
              <a:extLst>
                <a:ext uri="{FF2B5EF4-FFF2-40B4-BE49-F238E27FC236}">
                  <a16:creationId xmlns:a16="http://schemas.microsoft.com/office/drawing/2014/main" id="{390544BF-FB39-482D-AE86-333AF326D9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25737" y="4892675"/>
              <a:ext cx="9525" cy="4763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1 w 2"/>
                <a:gd name="T5" fmla="*/ 0 h 1"/>
                <a:gd name="T6" fmla="*/ 2 w 2"/>
                <a:gd name="T7" fmla="*/ 1 h 1"/>
                <a:gd name="T8" fmla="*/ 2 w 2"/>
                <a:gd name="T9" fmla="*/ 1 h 1"/>
                <a:gd name="T10" fmla="*/ 1 w 2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2" name="Freeform 1073">
              <a:extLst>
                <a:ext uri="{FF2B5EF4-FFF2-40B4-BE49-F238E27FC236}">
                  <a16:creationId xmlns:a16="http://schemas.microsoft.com/office/drawing/2014/main" id="{4CCA3AB7-0463-41B8-A248-8B0720EC84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11450" y="4897438"/>
              <a:ext cx="23813" cy="60325"/>
            </a:xfrm>
            <a:custGeom>
              <a:avLst/>
              <a:gdLst>
                <a:gd name="T0" fmla="*/ 0 w 5"/>
                <a:gd name="T1" fmla="*/ 0 h 13"/>
                <a:gd name="T2" fmla="*/ 0 w 5"/>
                <a:gd name="T3" fmla="*/ 0 h 13"/>
                <a:gd name="T4" fmla="*/ 3 w 5"/>
                <a:gd name="T5" fmla="*/ 13 h 13"/>
                <a:gd name="T6" fmla="*/ 0 w 5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4" y="10"/>
                    <a:pt x="3" y="13"/>
                  </a:cubicBezTo>
                  <a:cubicBezTo>
                    <a:pt x="5" y="9"/>
                    <a:pt x="0" y="2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3" name="Freeform 1074">
              <a:extLst>
                <a:ext uri="{FF2B5EF4-FFF2-40B4-BE49-F238E27FC236}">
                  <a16:creationId xmlns:a16="http://schemas.microsoft.com/office/drawing/2014/main" id="{5527664F-C6AB-44B9-9FF3-2C112D4B63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16212" y="4897438"/>
              <a:ext cx="31750" cy="60325"/>
            </a:xfrm>
            <a:custGeom>
              <a:avLst/>
              <a:gdLst>
                <a:gd name="T0" fmla="*/ 3 w 7"/>
                <a:gd name="T1" fmla="*/ 0 h 13"/>
                <a:gd name="T2" fmla="*/ 0 w 7"/>
                <a:gd name="T3" fmla="*/ 0 h 13"/>
                <a:gd name="T4" fmla="*/ 6 w 7"/>
                <a:gd name="T5" fmla="*/ 13 h 13"/>
                <a:gd name="T6" fmla="*/ 6 w 7"/>
                <a:gd name="T7" fmla="*/ 13 h 13"/>
                <a:gd name="T8" fmla="*/ 3 w 7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3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1"/>
                    <a:pt x="4" y="7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0"/>
                    <a:pt x="3" y="2"/>
                    <a:pt x="3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4" name="Freeform 1075">
              <a:extLst>
                <a:ext uri="{FF2B5EF4-FFF2-40B4-BE49-F238E27FC236}">
                  <a16:creationId xmlns:a16="http://schemas.microsoft.com/office/drawing/2014/main" id="{59B7AED6-E41E-43DA-9CB4-A57B8C54474D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841625" y="4926013"/>
              <a:ext cx="0" cy="41275"/>
            </a:xfrm>
            <a:custGeom>
              <a:avLst/>
              <a:gdLst>
                <a:gd name="T0" fmla="*/ 2 h 9"/>
                <a:gd name="T1" fmla="*/ 9 h 9"/>
                <a:gd name="T2" fmla="*/ 2 h 9"/>
                <a:gd name="T3" fmla="*/ 0 h 9"/>
                <a:gd name="T4" fmla="*/ 0 h 9"/>
                <a:gd name="T5" fmla="*/ 0 h 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9">
                  <a:moveTo>
                    <a:pt x="0" y="2"/>
                  </a:moveTo>
                  <a:cubicBezTo>
                    <a:pt x="0" y="3"/>
                    <a:pt x="0" y="6"/>
                    <a:pt x="0" y="9"/>
                  </a:cubicBezTo>
                  <a:cubicBezTo>
                    <a:pt x="0" y="6"/>
                    <a:pt x="0" y="3"/>
                    <a:pt x="0" y="2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5" name="Freeform 1076">
              <a:extLst>
                <a:ext uri="{FF2B5EF4-FFF2-40B4-BE49-F238E27FC236}">
                  <a16:creationId xmlns:a16="http://schemas.microsoft.com/office/drawing/2014/main" id="{2367E12A-C62A-4A0D-8CA5-532603DA2C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27337" y="4916488"/>
              <a:ext cx="19050" cy="77788"/>
            </a:xfrm>
            <a:custGeom>
              <a:avLst/>
              <a:gdLst>
                <a:gd name="T0" fmla="*/ 4 w 4"/>
                <a:gd name="T1" fmla="*/ 0 h 17"/>
                <a:gd name="T2" fmla="*/ 1 w 4"/>
                <a:gd name="T3" fmla="*/ 2 h 17"/>
                <a:gd name="T4" fmla="*/ 1 w 4"/>
                <a:gd name="T5" fmla="*/ 2 h 17"/>
                <a:gd name="T6" fmla="*/ 1 w 4"/>
                <a:gd name="T7" fmla="*/ 2 h 17"/>
                <a:gd name="T8" fmla="*/ 1 w 4"/>
                <a:gd name="T9" fmla="*/ 4 h 17"/>
                <a:gd name="T10" fmla="*/ 1 w 4"/>
                <a:gd name="T11" fmla="*/ 11 h 17"/>
                <a:gd name="T12" fmla="*/ 2 w 4"/>
                <a:gd name="T13" fmla="*/ 17 h 17"/>
                <a:gd name="T14" fmla="*/ 2 w 4"/>
                <a:gd name="T15" fmla="*/ 16 h 17"/>
                <a:gd name="T16" fmla="*/ 4 w 4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7">
                  <a:moveTo>
                    <a:pt x="4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3"/>
                    <a:pt x="1" y="4"/>
                  </a:cubicBezTo>
                  <a:cubicBezTo>
                    <a:pt x="1" y="5"/>
                    <a:pt x="1" y="8"/>
                    <a:pt x="1" y="11"/>
                  </a:cubicBezTo>
                  <a:cubicBezTo>
                    <a:pt x="0" y="13"/>
                    <a:pt x="1" y="15"/>
                    <a:pt x="2" y="17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2"/>
                    <a:pt x="2" y="7"/>
                    <a:pt x="4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6" name="Freeform 1077">
              <a:extLst>
                <a:ext uri="{FF2B5EF4-FFF2-40B4-BE49-F238E27FC236}">
                  <a16:creationId xmlns:a16="http://schemas.microsoft.com/office/drawing/2014/main" id="{91C41A84-9231-44E7-B5EE-586B06A9E8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51125" y="5341938"/>
              <a:ext cx="111125" cy="88900"/>
            </a:xfrm>
            <a:custGeom>
              <a:avLst/>
              <a:gdLst>
                <a:gd name="T0" fmla="*/ 24 w 24"/>
                <a:gd name="T1" fmla="*/ 2 h 19"/>
                <a:gd name="T2" fmla="*/ 14 w 24"/>
                <a:gd name="T3" fmla="*/ 5 h 19"/>
                <a:gd name="T4" fmla="*/ 8 w 24"/>
                <a:gd name="T5" fmla="*/ 0 h 19"/>
                <a:gd name="T6" fmla="*/ 9 w 24"/>
                <a:gd name="T7" fmla="*/ 7 h 19"/>
                <a:gd name="T8" fmla="*/ 0 w 24"/>
                <a:gd name="T9" fmla="*/ 12 h 19"/>
                <a:gd name="T10" fmla="*/ 8 w 24"/>
                <a:gd name="T11" fmla="*/ 12 h 19"/>
                <a:gd name="T12" fmla="*/ 6 w 24"/>
                <a:gd name="T13" fmla="*/ 19 h 19"/>
                <a:gd name="T14" fmla="*/ 11 w 24"/>
                <a:gd name="T15" fmla="*/ 13 h 19"/>
                <a:gd name="T16" fmla="*/ 24 w 24"/>
                <a:gd name="T17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9">
                  <a:moveTo>
                    <a:pt x="24" y="2"/>
                  </a:moveTo>
                  <a:cubicBezTo>
                    <a:pt x="24" y="2"/>
                    <a:pt x="17" y="5"/>
                    <a:pt x="14" y="5"/>
                  </a:cubicBezTo>
                  <a:cubicBezTo>
                    <a:pt x="12" y="4"/>
                    <a:pt x="8" y="0"/>
                    <a:pt x="8" y="0"/>
                  </a:cubicBezTo>
                  <a:cubicBezTo>
                    <a:pt x="8" y="0"/>
                    <a:pt x="10" y="6"/>
                    <a:pt x="9" y="7"/>
                  </a:cubicBezTo>
                  <a:cubicBezTo>
                    <a:pt x="9" y="10"/>
                    <a:pt x="3" y="10"/>
                    <a:pt x="0" y="12"/>
                  </a:cubicBezTo>
                  <a:cubicBezTo>
                    <a:pt x="0" y="12"/>
                    <a:pt x="8" y="11"/>
                    <a:pt x="8" y="12"/>
                  </a:cubicBezTo>
                  <a:cubicBezTo>
                    <a:pt x="7" y="13"/>
                    <a:pt x="6" y="19"/>
                    <a:pt x="6" y="19"/>
                  </a:cubicBezTo>
                  <a:cubicBezTo>
                    <a:pt x="6" y="19"/>
                    <a:pt x="10" y="16"/>
                    <a:pt x="11" y="13"/>
                  </a:cubicBezTo>
                  <a:cubicBezTo>
                    <a:pt x="13" y="10"/>
                    <a:pt x="21" y="6"/>
                    <a:pt x="24" y="2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7" name="Freeform 1078">
              <a:extLst>
                <a:ext uri="{FF2B5EF4-FFF2-40B4-BE49-F238E27FC236}">
                  <a16:creationId xmlns:a16="http://schemas.microsoft.com/office/drawing/2014/main" id="{99C43C99-65CE-4649-8135-A212D0A8F9F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79700" y="5375275"/>
              <a:ext cx="31750" cy="31750"/>
            </a:xfrm>
            <a:custGeom>
              <a:avLst/>
              <a:gdLst>
                <a:gd name="T0" fmla="*/ 7 w 7"/>
                <a:gd name="T1" fmla="*/ 0 h 7"/>
                <a:gd name="T2" fmla="*/ 6 w 7"/>
                <a:gd name="T3" fmla="*/ 5 h 7"/>
                <a:gd name="T4" fmla="*/ 0 w 7"/>
                <a:gd name="T5" fmla="*/ 7 h 7"/>
                <a:gd name="T6" fmla="*/ 3 w 7"/>
                <a:gd name="T7" fmla="*/ 1 h 7"/>
                <a:gd name="T8" fmla="*/ 7 w 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0"/>
                  </a:moveTo>
                  <a:cubicBezTo>
                    <a:pt x="7" y="0"/>
                    <a:pt x="7" y="2"/>
                    <a:pt x="6" y="5"/>
                  </a:cubicBezTo>
                  <a:cubicBezTo>
                    <a:pt x="4" y="7"/>
                    <a:pt x="0" y="7"/>
                    <a:pt x="0" y="7"/>
                  </a:cubicBezTo>
                  <a:cubicBezTo>
                    <a:pt x="3" y="1"/>
                    <a:pt x="3" y="1"/>
                    <a:pt x="3" y="1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8" name="Freeform 1079">
              <a:extLst>
                <a:ext uri="{FF2B5EF4-FFF2-40B4-BE49-F238E27FC236}">
                  <a16:creationId xmlns:a16="http://schemas.microsoft.com/office/drawing/2014/main" id="{B7C3CC4E-DBD3-4553-8CF2-54F9B6F60DE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24100" y="5384800"/>
              <a:ext cx="369888" cy="268288"/>
            </a:xfrm>
            <a:custGeom>
              <a:avLst/>
              <a:gdLst>
                <a:gd name="T0" fmla="*/ 2 w 80"/>
                <a:gd name="T1" fmla="*/ 0 h 58"/>
                <a:gd name="T2" fmla="*/ 74 w 80"/>
                <a:gd name="T3" fmla="*/ 52 h 58"/>
                <a:gd name="T4" fmla="*/ 80 w 80"/>
                <a:gd name="T5" fmla="*/ 56 h 58"/>
                <a:gd name="T6" fmla="*/ 0 w 80"/>
                <a:gd name="T7" fmla="*/ 3 h 58"/>
                <a:gd name="T8" fmla="*/ 2 w 80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58">
                  <a:moveTo>
                    <a:pt x="2" y="0"/>
                  </a:moveTo>
                  <a:cubicBezTo>
                    <a:pt x="2" y="0"/>
                    <a:pt x="29" y="38"/>
                    <a:pt x="74" y="52"/>
                  </a:cubicBezTo>
                  <a:cubicBezTo>
                    <a:pt x="74" y="52"/>
                    <a:pt x="80" y="53"/>
                    <a:pt x="80" y="56"/>
                  </a:cubicBezTo>
                  <a:cubicBezTo>
                    <a:pt x="79" y="58"/>
                    <a:pt x="31" y="44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9" name="Freeform 1080">
              <a:extLst>
                <a:ext uri="{FF2B5EF4-FFF2-40B4-BE49-F238E27FC236}">
                  <a16:creationId xmlns:a16="http://schemas.microsoft.com/office/drawing/2014/main" id="{DE01ED7A-82C0-4B34-A4F5-58B7693B69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7862" y="4953000"/>
              <a:ext cx="873125" cy="458788"/>
            </a:xfrm>
            <a:custGeom>
              <a:avLst/>
              <a:gdLst>
                <a:gd name="T0" fmla="*/ 29 w 189"/>
                <a:gd name="T1" fmla="*/ 61 h 99"/>
                <a:gd name="T2" fmla="*/ 29 w 189"/>
                <a:gd name="T3" fmla="*/ 61 h 99"/>
                <a:gd name="T4" fmla="*/ 25 w 189"/>
                <a:gd name="T5" fmla="*/ 57 h 99"/>
                <a:gd name="T6" fmla="*/ 4 w 189"/>
                <a:gd name="T7" fmla="*/ 12 h 99"/>
                <a:gd name="T8" fmla="*/ 8 w 189"/>
                <a:gd name="T9" fmla="*/ 4 h 99"/>
                <a:gd name="T10" fmla="*/ 32 w 189"/>
                <a:gd name="T11" fmla="*/ 12 h 99"/>
                <a:gd name="T12" fmla="*/ 34 w 189"/>
                <a:gd name="T13" fmla="*/ 13 h 99"/>
                <a:gd name="T14" fmla="*/ 34 w 189"/>
                <a:gd name="T15" fmla="*/ 13 h 99"/>
                <a:gd name="T16" fmla="*/ 34 w 189"/>
                <a:gd name="T17" fmla="*/ 13 h 99"/>
                <a:gd name="T18" fmla="*/ 36 w 189"/>
                <a:gd name="T19" fmla="*/ 14 h 99"/>
                <a:gd name="T20" fmla="*/ 55 w 189"/>
                <a:gd name="T21" fmla="*/ 22 h 99"/>
                <a:gd name="T22" fmla="*/ 111 w 189"/>
                <a:gd name="T23" fmla="*/ 36 h 99"/>
                <a:gd name="T24" fmla="*/ 166 w 189"/>
                <a:gd name="T25" fmla="*/ 43 h 99"/>
                <a:gd name="T26" fmla="*/ 177 w 189"/>
                <a:gd name="T27" fmla="*/ 44 h 99"/>
                <a:gd name="T28" fmla="*/ 189 w 189"/>
                <a:gd name="T29" fmla="*/ 61 h 99"/>
                <a:gd name="T30" fmla="*/ 168 w 189"/>
                <a:gd name="T31" fmla="*/ 75 h 99"/>
                <a:gd name="T32" fmla="*/ 69 w 189"/>
                <a:gd name="T33" fmla="*/ 88 h 99"/>
                <a:gd name="T34" fmla="*/ 29 w 189"/>
                <a:gd name="T35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9" h="99">
                  <a:moveTo>
                    <a:pt x="29" y="61"/>
                  </a:moveTo>
                  <a:cubicBezTo>
                    <a:pt x="29" y="61"/>
                    <a:pt x="29" y="61"/>
                    <a:pt x="29" y="61"/>
                  </a:cubicBezTo>
                  <a:cubicBezTo>
                    <a:pt x="27" y="60"/>
                    <a:pt x="26" y="58"/>
                    <a:pt x="25" y="57"/>
                  </a:cubicBezTo>
                  <a:cubicBezTo>
                    <a:pt x="8" y="41"/>
                    <a:pt x="0" y="15"/>
                    <a:pt x="4" y="12"/>
                  </a:cubicBezTo>
                  <a:cubicBezTo>
                    <a:pt x="4" y="5"/>
                    <a:pt x="7" y="8"/>
                    <a:pt x="8" y="4"/>
                  </a:cubicBezTo>
                  <a:cubicBezTo>
                    <a:pt x="9" y="0"/>
                    <a:pt x="12" y="0"/>
                    <a:pt x="32" y="12"/>
                  </a:cubicBezTo>
                  <a:cubicBezTo>
                    <a:pt x="33" y="12"/>
                    <a:pt x="33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5" y="13"/>
                    <a:pt x="35" y="14"/>
                    <a:pt x="36" y="14"/>
                  </a:cubicBezTo>
                  <a:cubicBezTo>
                    <a:pt x="41" y="17"/>
                    <a:pt x="48" y="19"/>
                    <a:pt x="55" y="22"/>
                  </a:cubicBezTo>
                  <a:cubicBezTo>
                    <a:pt x="74" y="28"/>
                    <a:pt x="97" y="34"/>
                    <a:pt x="111" y="36"/>
                  </a:cubicBezTo>
                  <a:cubicBezTo>
                    <a:pt x="122" y="38"/>
                    <a:pt x="151" y="41"/>
                    <a:pt x="166" y="43"/>
                  </a:cubicBezTo>
                  <a:cubicBezTo>
                    <a:pt x="173" y="43"/>
                    <a:pt x="177" y="44"/>
                    <a:pt x="177" y="44"/>
                  </a:cubicBezTo>
                  <a:cubicBezTo>
                    <a:pt x="189" y="61"/>
                    <a:pt x="189" y="61"/>
                    <a:pt x="189" y="61"/>
                  </a:cubicBezTo>
                  <a:cubicBezTo>
                    <a:pt x="182" y="66"/>
                    <a:pt x="175" y="71"/>
                    <a:pt x="168" y="75"/>
                  </a:cubicBezTo>
                  <a:cubicBezTo>
                    <a:pt x="127" y="99"/>
                    <a:pt x="94" y="98"/>
                    <a:pt x="69" y="88"/>
                  </a:cubicBezTo>
                  <a:cubicBezTo>
                    <a:pt x="52" y="81"/>
                    <a:pt x="39" y="70"/>
                    <a:pt x="29" y="6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0" name="Freeform 1081">
              <a:extLst>
                <a:ext uri="{FF2B5EF4-FFF2-40B4-BE49-F238E27FC236}">
                  <a16:creationId xmlns:a16="http://schemas.microsoft.com/office/drawing/2014/main" id="{830722FD-50B1-489D-AC08-9B6332E7ACD9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788987" y="5054600"/>
              <a:ext cx="508000" cy="334963"/>
            </a:xfrm>
            <a:custGeom>
              <a:avLst/>
              <a:gdLst>
                <a:gd name="T0" fmla="*/ 14 w 110"/>
                <a:gd name="T1" fmla="*/ 66 h 72"/>
                <a:gd name="T2" fmla="*/ 37 w 110"/>
                <a:gd name="T3" fmla="*/ 72 h 72"/>
                <a:gd name="T4" fmla="*/ 43 w 110"/>
                <a:gd name="T5" fmla="*/ 69 h 72"/>
                <a:gd name="T6" fmla="*/ 14 w 110"/>
                <a:gd name="T7" fmla="*/ 66 h 72"/>
                <a:gd name="T8" fmla="*/ 6 w 110"/>
                <a:gd name="T9" fmla="*/ 21 h 72"/>
                <a:gd name="T10" fmla="*/ 51 w 110"/>
                <a:gd name="T11" fmla="*/ 43 h 72"/>
                <a:gd name="T12" fmla="*/ 72 w 110"/>
                <a:gd name="T13" fmla="*/ 56 h 72"/>
                <a:gd name="T14" fmla="*/ 59 w 110"/>
                <a:gd name="T15" fmla="*/ 59 h 72"/>
                <a:gd name="T16" fmla="*/ 18 w 110"/>
                <a:gd name="T17" fmla="*/ 48 h 72"/>
                <a:gd name="T18" fmla="*/ 56 w 110"/>
                <a:gd name="T19" fmla="*/ 65 h 72"/>
                <a:gd name="T20" fmla="*/ 63 w 110"/>
                <a:gd name="T21" fmla="*/ 62 h 72"/>
                <a:gd name="T22" fmla="*/ 63 w 110"/>
                <a:gd name="T23" fmla="*/ 62 h 72"/>
                <a:gd name="T24" fmla="*/ 110 w 110"/>
                <a:gd name="T25" fmla="*/ 40 h 72"/>
                <a:gd name="T26" fmla="*/ 105 w 110"/>
                <a:gd name="T27" fmla="*/ 39 h 72"/>
                <a:gd name="T28" fmla="*/ 71 w 110"/>
                <a:gd name="T29" fmla="*/ 32 h 72"/>
                <a:gd name="T30" fmla="*/ 61 w 110"/>
                <a:gd name="T31" fmla="*/ 37 h 72"/>
                <a:gd name="T32" fmla="*/ 59 w 110"/>
                <a:gd name="T33" fmla="*/ 37 h 72"/>
                <a:gd name="T34" fmla="*/ 6 w 110"/>
                <a:gd name="T35" fmla="*/ 21 h 72"/>
                <a:gd name="T36" fmla="*/ 0 w 110"/>
                <a:gd name="T37" fmla="*/ 0 h 72"/>
                <a:gd name="T38" fmla="*/ 34 w 110"/>
                <a:gd name="T39" fmla="*/ 13 h 72"/>
                <a:gd name="T40" fmla="*/ 27 w 110"/>
                <a:gd name="T41" fmla="*/ 8 h 72"/>
                <a:gd name="T42" fmla="*/ 0 w 110"/>
                <a:gd name="T4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0" h="72">
                  <a:moveTo>
                    <a:pt x="14" y="66"/>
                  </a:moveTo>
                  <a:cubicBezTo>
                    <a:pt x="21" y="68"/>
                    <a:pt x="29" y="71"/>
                    <a:pt x="37" y="72"/>
                  </a:cubicBezTo>
                  <a:cubicBezTo>
                    <a:pt x="39" y="71"/>
                    <a:pt x="41" y="70"/>
                    <a:pt x="43" y="69"/>
                  </a:cubicBezTo>
                  <a:cubicBezTo>
                    <a:pt x="33" y="69"/>
                    <a:pt x="21" y="67"/>
                    <a:pt x="14" y="66"/>
                  </a:cubicBezTo>
                  <a:moveTo>
                    <a:pt x="6" y="21"/>
                  </a:moveTo>
                  <a:cubicBezTo>
                    <a:pt x="6" y="21"/>
                    <a:pt x="28" y="38"/>
                    <a:pt x="51" y="43"/>
                  </a:cubicBezTo>
                  <a:cubicBezTo>
                    <a:pt x="73" y="49"/>
                    <a:pt x="81" y="50"/>
                    <a:pt x="72" y="56"/>
                  </a:cubicBezTo>
                  <a:cubicBezTo>
                    <a:pt x="69" y="58"/>
                    <a:pt x="64" y="59"/>
                    <a:pt x="59" y="59"/>
                  </a:cubicBezTo>
                  <a:cubicBezTo>
                    <a:pt x="48" y="59"/>
                    <a:pt x="32" y="55"/>
                    <a:pt x="18" y="48"/>
                  </a:cubicBezTo>
                  <a:cubicBezTo>
                    <a:pt x="24" y="58"/>
                    <a:pt x="45" y="62"/>
                    <a:pt x="56" y="65"/>
                  </a:cubicBezTo>
                  <a:cubicBezTo>
                    <a:pt x="58" y="64"/>
                    <a:pt x="61" y="63"/>
                    <a:pt x="63" y="62"/>
                  </a:cubicBezTo>
                  <a:cubicBezTo>
                    <a:pt x="63" y="62"/>
                    <a:pt x="63" y="62"/>
                    <a:pt x="63" y="62"/>
                  </a:cubicBezTo>
                  <a:cubicBezTo>
                    <a:pt x="81" y="56"/>
                    <a:pt x="96" y="52"/>
                    <a:pt x="110" y="40"/>
                  </a:cubicBezTo>
                  <a:cubicBezTo>
                    <a:pt x="109" y="39"/>
                    <a:pt x="107" y="39"/>
                    <a:pt x="105" y="39"/>
                  </a:cubicBezTo>
                  <a:cubicBezTo>
                    <a:pt x="94" y="38"/>
                    <a:pt x="82" y="36"/>
                    <a:pt x="71" y="32"/>
                  </a:cubicBezTo>
                  <a:cubicBezTo>
                    <a:pt x="70" y="34"/>
                    <a:pt x="67" y="36"/>
                    <a:pt x="61" y="37"/>
                  </a:cubicBezTo>
                  <a:cubicBezTo>
                    <a:pt x="60" y="37"/>
                    <a:pt x="59" y="37"/>
                    <a:pt x="59" y="37"/>
                  </a:cubicBezTo>
                  <a:cubicBezTo>
                    <a:pt x="43" y="37"/>
                    <a:pt x="6" y="21"/>
                    <a:pt x="6" y="21"/>
                  </a:cubicBezTo>
                  <a:moveTo>
                    <a:pt x="0" y="0"/>
                  </a:moveTo>
                  <a:cubicBezTo>
                    <a:pt x="6" y="7"/>
                    <a:pt x="19" y="9"/>
                    <a:pt x="34" y="13"/>
                  </a:cubicBezTo>
                  <a:cubicBezTo>
                    <a:pt x="32" y="11"/>
                    <a:pt x="30" y="10"/>
                    <a:pt x="27" y="8"/>
                  </a:cubicBezTo>
                  <a:cubicBezTo>
                    <a:pt x="18" y="6"/>
                    <a:pt x="8" y="3"/>
                    <a:pt x="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1" name="Freeform 1082">
              <a:extLst>
                <a:ext uri="{FF2B5EF4-FFF2-40B4-BE49-F238E27FC236}">
                  <a16:creationId xmlns:a16="http://schemas.microsoft.com/office/drawing/2014/main" id="{6D1F8365-0BFD-4386-B0B9-BC6C2CFB29E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7862" y="4591050"/>
              <a:ext cx="684213" cy="704850"/>
            </a:xfrm>
            <a:custGeom>
              <a:avLst/>
              <a:gdLst>
                <a:gd name="T0" fmla="*/ 19 w 148"/>
                <a:gd name="T1" fmla="*/ 87 h 152"/>
                <a:gd name="T2" fmla="*/ 7 w 148"/>
                <a:gd name="T3" fmla="*/ 71 h 152"/>
                <a:gd name="T4" fmla="*/ 0 w 148"/>
                <a:gd name="T5" fmla="*/ 39 h 152"/>
                <a:gd name="T6" fmla="*/ 0 w 148"/>
                <a:gd name="T7" fmla="*/ 39 h 152"/>
                <a:gd name="T8" fmla="*/ 4 w 148"/>
                <a:gd name="T9" fmla="*/ 18 h 152"/>
                <a:gd name="T10" fmla="*/ 12 w 148"/>
                <a:gd name="T11" fmla="*/ 14 h 152"/>
                <a:gd name="T12" fmla="*/ 19 w 148"/>
                <a:gd name="T13" fmla="*/ 13 h 152"/>
                <a:gd name="T14" fmla="*/ 22 w 148"/>
                <a:gd name="T15" fmla="*/ 7 h 152"/>
                <a:gd name="T16" fmla="*/ 28 w 148"/>
                <a:gd name="T17" fmla="*/ 1 h 152"/>
                <a:gd name="T18" fmla="*/ 57 w 148"/>
                <a:gd name="T19" fmla="*/ 4 h 152"/>
                <a:gd name="T20" fmla="*/ 57 w 148"/>
                <a:gd name="T21" fmla="*/ 4 h 152"/>
                <a:gd name="T22" fmla="*/ 68 w 148"/>
                <a:gd name="T23" fmla="*/ 7 h 152"/>
                <a:gd name="T24" fmla="*/ 94 w 148"/>
                <a:gd name="T25" fmla="*/ 20 h 152"/>
                <a:gd name="T26" fmla="*/ 94 w 148"/>
                <a:gd name="T27" fmla="*/ 21 h 152"/>
                <a:gd name="T28" fmla="*/ 98 w 148"/>
                <a:gd name="T29" fmla="*/ 23 h 152"/>
                <a:gd name="T30" fmla="*/ 99 w 148"/>
                <a:gd name="T31" fmla="*/ 24 h 152"/>
                <a:gd name="T32" fmla="*/ 134 w 148"/>
                <a:gd name="T33" fmla="*/ 67 h 152"/>
                <a:gd name="T34" fmla="*/ 148 w 148"/>
                <a:gd name="T35" fmla="*/ 133 h 152"/>
                <a:gd name="T36" fmla="*/ 19 w 148"/>
                <a:gd name="T37" fmla="*/ 8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8" h="152">
                  <a:moveTo>
                    <a:pt x="19" y="87"/>
                  </a:moveTo>
                  <a:cubicBezTo>
                    <a:pt x="13" y="81"/>
                    <a:pt x="10" y="76"/>
                    <a:pt x="7" y="71"/>
                  </a:cubicBezTo>
                  <a:cubicBezTo>
                    <a:pt x="2" y="59"/>
                    <a:pt x="0" y="48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0"/>
                    <a:pt x="2" y="23"/>
                    <a:pt x="4" y="18"/>
                  </a:cubicBezTo>
                  <a:cubicBezTo>
                    <a:pt x="5" y="15"/>
                    <a:pt x="9" y="13"/>
                    <a:pt x="12" y="14"/>
                  </a:cubicBezTo>
                  <a:cubicBezTo>
                    <a:pt x="14" y="14"/>
                    <a:pt x="17" y="14"/>
                    <a:pt x="19" y="13"/>
                  </a:cubicBezTo>
                  <a:cubicBezTo>
                    <a:pt x="21" y="12"/>
                    <a:pt x="22" y="10"/>
                    <a:pt x="22" y="7"/>
                  </a:cubicBezTo>
                  <a:cubicBezTo>
                    <a:pt x="22" y="4"/>
                    <a:pt x="25" y="1"/>
                    <a:pt x="28" y="1"/>
                  </a:cubicBezTo>
                  <a:cubicBezTo>
                    <a:pt x="34" y="0"/>
                    <a:pt x="45" y="0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61" y="5"/>
                    <a:pt x="64" y="6"/>
                    <a:pt x="68" y="7"/>
                  </a:cubicBezTo>
                  <a:cubicBezTo>
                    <a:pt x="77" y="10"/>
                    <a:pt x="86" y="15"/>
                    <a:pt x="94" y="20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96" y="21"/>
                    <a:pt x="97" y="22"/>
                    <a:pt x="98" y="23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113" y="34"/>
                    <a:pt x="126" y="49"/>
                    <a:pt x="134" y="67"/>
                  </a:cubicBezTo>
                  <a:cubicBezTo>
                    <a:pt x="148" y="98"/>
                    <a:pt x="148" y="133"/>
                    <a:pt x="148" y="133"/>
                  </a:cubicBezTo>
                  <a:cubicBezTo>
                    <a:pt x="105" y="152"/>
                    <a:pt x="45" y="118"/>
                    <a:pt x="19" y="87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2" name="Freeform 1083">
              <a:extLst>
                <a:ext uri="{FF2B5EF4-FFF2-40B4-BE49-F238E27FC236}">
                  <a16:creationId xmlns:a16="http://schemas.microsoft.com/office/drawing/2014/main" id="{A807FD42-E0CA-4C7C-ACEA-9500CC914E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0737" y="4684713"/>
              <a:ext cx="106363" cy="92075"/>
            </a:xfrm>
            <a:custGeom>
              <a:avLst/>
              <a:gdLst>
                <a:gd name="T0" fmla="*/ 0 w 23"/>
                <a:gd name="T1" fmla="*/ 0 h 20"/>
                <a:gd name="T2" fmla="*/ 0 w 23"/>
                <a:gd name="T3" fmla="*/ 0 h 20"/>
                <a:gd name="T4" fmla="*/ 0 w 23"/>
                <a:gd name="T5" fmla="*/ 1 h 20"/>
                <a:gd name="T6" fmla="*/ 4 w 23"/>
                <a:gd name="T7" fmla="*/ 3 h 20"/>
                <a:gd name="T8" fmla="*/ 5 w 23"/>
                <a:gd name="T9" fmla="*/ 4 h 20"/>
                <a:gd name="T10" fmla="*/ 23 w 23"/>
                <a:gd name="T11" fmla="*/ 20 h 20"/>
                <a:gd name="T12" fmla="*/ 23 w 23"/>
                <a:gd name="T13" fmla="*/ 20 h 20"/>
                <a:gd name="T14" fmla="*/ 5 w 23"/>
                <a:gd name="T15" fmla="*/ 4 h 20"/>
                <a:gd name="T16" fmla="*/ 4 w 23"/>
                <a:gd name="T17" fmla="*/ 3 h 20"/>
                <a:gd name="T18" fmla="*/ 0 w 23"/>
                <a:gd name="T19" fmla="*/ 1 h 20"/>
                <a:gd name="T20" fmla="*/ 0 w 23"/>
                <a:gd name="T21" fmla="*/ 0 h 20"/>
                <a:gd name="T22" fmla="*/ 0 w 23"/>
                <a:gd name="T2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2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3" y="2"/>
                    <a:pt x="4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1" y="8"/>
                    <a:pt x="18" y="14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18" y="14"/>
                    <a:pt x="11" y="8"/>
                    <a:pt x="5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2" y="2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3" name="Freeform 1084">
              <a:extLst>
                <a:ext uri="{FF2B5EF4-FFF2-40B4-BE49-F238E27FC236}">
                  <a16:creationId xmlns:a16="http://schemas.microsoft.com/office/drawing/2014/main" id="{FAF6DE89-CEAE-4022-BE28-27E471AFA42E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687387" y="4656138"/>
              <a:ext cx="587375" cy="579438"/>
            </a:xfrm>
            <a:custGeom>
              <a:avLst/>
              <a:gdLst>
                <a:gd name="T0" fmla="*/ 100 w 127"/>
                <a:gd name="T1" fmla="*/ 125 h 125"/>
                <a:gd name="T2" fmla="*/ 35 w 127"/>
                <a:gd name="T3" fmla="*/ 97 h 125"/>
                <a:gd name="T4" fmla="*/ 39 w 127"/>
                <a:gd name="T5" fmla="*/ 68 h 125"/>
                <a:gd name="T6" fmla="*/ 71 w 127"/>
                <a:gd name="T7" fmla="*/ 107 h 125"/>
                <a:gd name="T8" fmla="*/ 69 w 127"/>
                <a:gd name="T9" fmla="*/ 110 h 125"/>
                <a:gd name="T10" fmla="*/ 108 w 127"/>
                <a:gd name="T11" fmla="*/ 123 h 125"/>
                <a:gd name="T12" fmla="*/ 65 w 127"/>
                <a:gd name="T13" fmla="*/ 90 h 125"/>
                <a:gd name="T14" fmla="*/ 95 w 127"/>
                <a:gd name="T15" fmla="*/ 66 h 125"/>
                <a:gd name="T16" fmla="*/ 103 w 127"/>
                <a:gd name="T17" fmla="*/ 86 h 125"/>
                <a:gd name="T18" fmla="*/ 98 w 127"/>
                <a:gd name="T19" fmla="*/ 85 h 125"/>
                <a:gd name="T20" fmla="*/ 117 w 127"/>
                <a:gd name="T21" fmla="*/ 113 h 125"/>
                <a:gd name="T22" fmla="*/ 121 w 127"/>
                <a:gd name="T23" fmla="*/ 98 h 125"/>
                <a:gd name="T24" fmla="*/ 95 w 127"/>
                <a:gd name="T25" fmla="*/ 66 h 125"/>
                <a:gd name="T26" fmla="*/ 72 w 127"/>
                <a:gd name="T27" fmla="*/ 69 h 125"/>
                <a:gd name="T28" fmla="*/ 92 w 127"/>
                <a:gd name="T29" fmla="*/ 100 h 125"/>
                <a:gd name="T30" fmla="*/ 110 w 127"/>
                <a:gd name="T31" fmla="*/ 121 h 125"/>
                <a:gd name="T32" fmla="*/ 96 w 127"/>
                <a:gd name="T33" fmla="*/ 84 h 125"/>
                <a:gd name="T34" fmla="*/ 32 w 127"/>
                <a:gd name="T35" fmla="*/ 61 h 125"/>
                <a:gd name="T36" fmla="*/ 37 w 127"/>
                <a:gd name="T37" fmla="*/ 65 h 125"/>
                <a:gd name="T38" fmla="*/ 62 w 127"/>
                <a:gd name="T39" fmla="*/ 59 h 125"/>
                <a:gd name="T40" fmla="*/ 71 w 127"/>
                <a:gd name="T41" fmla="*/ 63 h 125"/>
                <a:gd name="T42" fmla="*/ 62 w 127"/>
                <a:gd name="T43" fmla="*/ 59 h 125"/>
                <a:gd name="T44" fmla="*/ 77 w 127"/>
                <a:gd name="T45" fmla="*/ 52 h 125"/>
                <a:gd name="T46" fmla="*/ 94 w 127"/>
                <a:gd name="T47" fmla="*/ 65 h 125"/>
                <a:gd name="T48" fmla="*/ 78 w 127"/>
                <a:gd name="T49" fmla="*/ 48 h 125"/>
                <a:gd name="T50" fmla="*/ 74 w 127"/>
                <a:gd name="T51" fmla="*/ 48 h 125"/>
                <a:gd name="T52" fmla="*/ 76 w 127"/>
                <a:gd name="T53" fmla="*/ 46 h 125"/>
                <a:gd name="T54" fmla="*/ 62 w 127"/>
                <a:gd name="T55" fmla="*/ 0 h 125"/>
                <a:gd name="T56" fmla="*/ 98 w 127"/>
                <a:gd name="T57" fmla="*/ 37 h 125"/>
                <a:gd name="T58" fmla="*/ 98 w 127"/>
                <a:gd name="T59" fmla="*/ 26 h 125"/>
                <a:gd name="T60" fmla="*/ 79 w 127"/>
                <a:gd name="T61" fmla="*/ 9 h 125"/>
                <a:gd name="T62" fmla="*/ 75 w 127"/>
                <a:gd name="T63" fmla="*/ 6 h 125"/>
                <a:gd name="T64" fmla="*/ 62 w 127"/>
                <a:gd name="T6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7" h="125">
                  <a:moveTo>
                    <a:pt x="0" y="73"/>
                  </a:moveTo>
                  <a:cubicBezTo>
                    <a:pt x="21" y="97"/>
                    <a:pt x="62" y="124"/>
                    <a:pt x="100" y="125"/>
                  </a:cubicBezTo>
                  <a:cubicBezTo>
                    <a:pt x="90" y="122"/>
                    <a:pt x="76" y="117"/>
                    <a:pt x="63" y="109"/>
                  </a:cubicBezTo>
                  <a:cubicBezTo>
                    <a:pt x="54" y="106"/>
                    <a:pt x="42" y="101"/>
                    <a:pt x="35" y="97"/>
                  </a:cubicBezTo>
                  <a:cubicBezTo>
                    <a:pt x="12" y="82"/>
                    <a:pt x="11" y="81"/>
                    <a:pt x="0" y="73"/>
                  </a:cubicBezTo>
                  <a:moveTo>
                    <a:pt x="39" y="68"/>
                  </a:moveTo>
                  <a:cubicBezTo>
                    <a:pt x="39" y="70"/>
                    <a:pt x="40" y="72"/>
                    <a:pt x="40" y="74"/>
                  </a:cubicBezTo>
                  <a:cubicBezTo>
                    <a:pt x="48" y="85"/>
                    <a:pt x="60" y="101"/>
                    <a:pt x="71" y="107"/>
                  </a:cubicBezTo>
                  <a:cubicBezTo>
                    <a:pt x="76" y="110"/>
                    <a:pt x="77" y="111"/>
                    <a:pt x="74" y="111"/>
                  </a:cubicBezTo>
                  <a:cubicBezTo>
                    <a:pt x="73" y="111"/>
                    <a:pt x="71" y="111"/>
                    <a:pt x="69" y="110"/>
                  </a:cubicBezTo>
                  <a:cubicBezTo>
                    <a:pt x="83" y="119"/>
                    <a:pt x="99" y="122"/>
                    <a:pt x="108" y="123"/>
                  </a:cubicBezTo>
                  <a:cubicBezTo>
                    <a:pt x="108" y="123"/>
                    <a:pt x="108" y="123"/>
                    <a:pt x="108" y="123"/>
                  </a:cubicBezTo>
                  <a:cubicBezTo>
                    <a:pt x="102" y="119"/>
                    <a:pt x="90" y="111"/>
                    <a:pt x="81" y="98"/>
                  </a:cubicBezTo>
                  <a:cubicBezTo>
                    <a:pt x="75" y="97"/>
                    <a:pt x="70" y="94"/>
                    <a:pt x="65" y="90"/>
                  </a:cubicBezTo>
                  <a:cubicBezTo>
                    <a:pt x="55" y="84"/>
                    <a:pt x="46" y="74"/>
                    <a:pt x="39" y="68"/>
                  </a:cubicBezTo>
                  <a:moveTo>
                    <a:pt x="95" y="66"/>
                  </a:moveTo>
                  <a:cubicBezTo>
                    <a:pt x="95" y="68"/>
                    <a:pt x="95" y="71"/>
                    <a:pt x="96" y="74"/>
                  </a:cubicBezTo>
                  <a:cubicBezTo>
                    <a:pt x="100" y="80"/>
                    <a:pt x="103" y="84"/>
                    <a:pt x="103" y="86"/>
                  </a:cubicBezTo>
                  <a:cubicBezTo>
                    <a:pt x="103" y="87"/>
                    <a:pt x="102" y="87"/>
                    <a:pt x="102" y="87"/>
                  </a:cubicBezTo>
                  <a:cubicBezTo>
                    <a:pt x="101" y="87"/>
                    <a:pt x="100" y="87"/>
                    <a:pt x="98" y="85"/>
                  </a:cubicBezTo>
                  <a:cubicBezTo>
                    <a:pt x="100" y="90"/>
                    <a:pt x="102" y="95"/>
                    <a:pt x="105" y="99"/>
                  </a:cubicBezTo>
                  <a:cubicBezTo>
                    <a:pt x="109" y="105"/>
                    <a:pt x="113" y="110"/>
                    <a:pt x="117" y="113"/>
                  </a:cubicBezTo>
                  <a:cubicBezTo>
                    <a:pt x="119" y="112"/>
                    <a:pt x="123" y="109"/>
                    <a:pt x="127" y="106"/>
                  </a:cubicBezTo>
                  <a:cubicBezTo>
                    <a:pt x="121" y="98"/>
                    <a:pt x="121" y="98"/>
                    <a:pt x="121" y="98"/>
                  </a:cubicBezTo>
                  <a:cubicBezTo>
                    <a:pt x="116" y="90"/>
                    <a:pt x="111" y="82"/>
                    <a:pt x="107" y="74"/>
                  </a:cubicBezTo>
                  <a:cubicBezTo>
                    <a:pt x="105" y="74"/>
                    <a:pt x="101" y="72"/>
                    <a:pt x="95" y="66"/>
                  </a:cubicBezTo>
                  <a:moveTo>
                    <a:pt x="72" y="64"/>
                  </a:moveTo>
                  <a:cubicBezTo>
                    <a:pt x="72" y="66"/>
                    <a:pt x="72" y="68"/>
                    <a:pt x="72" y="69"/>
                  </a:cubicBezTo>
                  <a:cubicBezTo>
                    <a:pt x="82" y="78"/>
                    <a:pt x="97" y="90"/>
                    <a:pt x="98" y="95"/>
                  </a:cubicBezTo>
                  <a:cubicBezTo>
                    <a:pt x="99" y="99"/>
                    <a:pt x="97" y="100"/>
                    <a:pt x="92" y="100"/>
                  </a:cubicBezTo>
                  <a:cubicBezTo>
                    <a:pt x="89" y="100"/>
                    <a:pt x="86" y="100"/>
                    <a:pt x="83" y="99"/>
                  </a:cubicBezTo>
                  <a:cubicBezTo>
                    <a:pt x="92" y="111"/>
                    <a:pt x="104" y="118"/>
                    <a:pt x="110" y="121"/>
                  </a:cubicBezTo>
                  <a:cubicBezTo>
                    <a:pt x="112" y="119"/>
                    <a:pt x="114" y="117"/>
                    <a:pt x="115" y="115"/>
                  </a:cubicBezTo>
                  <a:cubicBezTo>
                    <a:pt x="108" y="108"/>
                    <a:pt x="100" y="98"/>
                    <a:pt x="96" y="84"/>
                  </a:cubicBezTo>
                  <a:cubicBezTo>
                    <a:pt x="90" y="79"/>
                    <a:pt x="81" y="70"/>
                    <a:pt x="72" y="64"/>
                  </a:cubicBezTo>
                  <a:moveTo>
                    <a:pt x="32" y="61"/>
                  </a:moveTo>
                  <a:cubicBezTo>
                    <a:pt x="32" y="61"/>
                    <a:pt x="34" y="64"/>
                    <a:pt x="37" y="69"/>
                  </a:cubicBezTo>
                  <a:cubicBezTo>
                    <a:pt x="37" y="68"/>
                    <a:pt x="37" y="67"/>
                    <a:pt x="37" y="65"/>
                  </a:cubicBezTo>
                  <a:cubicBezTo>
                    <a:pt x="34" y="62"/>
                    <a:pt x="32" y="61"/>
                    <a:pt x="32" y="61"/>
                  </a:cubicBezTo>
                  <a:moveTo>
                    <a:pt x="62" y="59"/>
                  </a:moveTo>
                  <a:cubicBezTo>
                    <a:pt x="60" y="59"/>
                    <a:pt x="64" y="63"/>
                    <a:pt x="70" y="68"/>
                  </a:cubicBezTo>
                  <a:cubicBezTo>
                    <a:pt x="70" y="66"/>
                    <a:pt x="71" y="65"/>
                    <a:pt x="71" y="63"/>
                  </a:cubicBezTo>
                  <a:cubicBezTo>
                    <a:pt x="69" y="62"/>
                    <a:pt x="67" y="60"/>
                    <a:pt x="65" y="60"/>
                  </a:cubicBezTo>
                  <a:cubicBezTo>
                    <a:pt x="64" y="59"/>
                    <a:pt x="63" y="59"/>
                    <a:pt x="62" y="59"/>
                  </a:cubicBezTo>
                  <a:moveTo>
                    <a:pt x="78" y="48"/>
                  </a:moveTo>
                  <a:cubicBezTo>
                    <a:pt x="78" y="49"/>
                    <a:pt x="78" y="51"/>
                    <a:pt x="77" y="52"/>
                  </a:cubicBezTo>
                  <a:cubicBezTo>
                    <a:pt x="83" y="58"/>
                    <a:pt x="89" y="66"/>
                    <a:pt x="94" y="72"/>
                  </a:cubicBezTo>
                  <a:cubicBezTo>
                    <a:pt x="94" y="70"/>
                    <a:pt x="94" y="67"/>
                    <a:pt x="94" y="65"/>
                  </a:cubicBezTo>
                  <a:cubicBezTo>
                    <a:pt x="94" y="64"/>
                    <a:pt x="94" y="64"/>
                    <a:pt x="93" y="64"/>
                  </a:cubicBezTo>
                  <a:cubicBezTo>
                    <a:pt x="88" y="58"/>
                    <a:pt x="82" y="52"/>
                    <a:pt x="78" y="48"/>
                  </a:cubicBezTo>
                  <a:moveTo>
                    <a:pt x="62" y="36"/>
                  </a:moveTo>
                  <a:cubicBezTo>
                    <a:pt x="62" y="36"/>
                    <a:pt x="67" y="41"/>
                    <a:pt x="74" y="48"/>
                  </a:cubicBezTo>
                  <a:cubicBezTo>
                    <a:pt x="74" y="48"/>
                    <a:pt x="74" y="47"/>
                    <a:pt x="75" y="47"/>
                  </a:cubicBezTo>
                  <a:cubicBezTo>
                    <a:pt x="75" y="47"/>
                    <a:pt x="76" y="46"/>
                    <a:pt x="76" y="46"/>
                  </a:cubicBezTo>
                  <a:cubicBezTo>
                    <a:pt x="68" y="40"/>
                    <a:pt x="62" y="36"/>
                    <a:pt x="62" y="36"/>
                  </a:cubicBezTo>
                  <a:moveTo>
                    <a:pt x="62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68" y="5"/>
                    <a:pt x="85" y="18"/>
                    <a:pt x="98" y="37"/>
                  </a:cubicBezTo>
                  <a:cubicBezTo>
                    <a:pt x="98" y="34"/>
                    <a:pt x="98" y="31"/>
                    <a:pt x="98" y="29"/>
                  </a:cubicBezTo>
                  <a:cubicBezTo>
                    <a:pt x="98" y="28"/>
                    <a:pt x="98" y="27"/>
                    <a:pt x="98" y="26"/>
                  </a:cubicBezTo>
                  <a:cubicBezTo>
                    <a:pt x="93" y="20"/>
                    <a:pt x="86" y="14"/>
                    <a:pt x="80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8" y="8"/>
                    <a:pt x="77" y="7"/>
                    <a:pt x="75" y="7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3" y="5"/>
                    <a:pt x="64" y="0"/>
                    <a:pt x="62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4" name="Freeform 1085">
              <a:extLst>
                <a:ext uri="{FF2B5EF4-FFF2-40B4-BE49-F238E27FC236}">
                  <a16:creationId xmlns:a16="http://schemas.microsoft.com/office/drawing/2014/main" id="{C82F2EB1-CEA9-4368-B53C-23BBDCCD65D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7500" y="4359275"/>
              <a:ext cx="522288" cy="825500"/>
            </a:xfrm>
            <a:custGeom>
              <a:avLst/>
              <a:gdLst>
                <a:gd name="T0" fmla="*/ 39 w 113"/>
                <a:gd name="T1" fmla="*/ 178 h 178"/>
                <a:gd name="T2" fmla="*/ 27 w 113"/>
                <a:gd name="T3" fmla="*/ 162 h 178"/>
                <a:gd name="T4" fmla="*/ 6 w 113"/>
                <a:gd name="T5" fmla="*/ 75 h 178"/>
                <a:gd name="T6" fmla="*/ 6 w 113"/>
                <a:gd name="T7" fmla="*/ 75 h 178"/>
                <a:gd name="T8" fmla="*/ 7 w 113"/>
                <a:gd name="T9" fmla="*/ 67 h 178"/>
                <a:gd name="T10" fmla="*/ 15 w 113"/>
                <a:gd name="T11" fmla="*/ 46 h 178"/>
                <a:gd name="T12" fmla="*/ 37 w 113"/>
                <a:gd name="T13" fmla="*/ 14 h 178"/>
                <a:gd name="T14" fmla="*/ 37 w 113"/>
                <a:gd name="T15" fmla="*/ 14 h 178"/>
                <a:gd name="T16" fmla="*/ 40 w 113"/>
                <a:gd name="T17" fmla="*/ 11 h 178"/>
                <a:gd name="T18" fmla="*/ 41 w 113"/>
                <a:gd name="T19" fmla="*/ 10 h 178"/>
                <a:gd name="T20" fmla="*/ 61 w 113"/>
                <a:gd name="T21" fmla="*/ 4 h 178"/>
                <a:gd name="T22" fmla="*/ 63 w 113"/>
                <a:gd name="T23" fmla="*/ 7 h 178"/>
                <a:gd name="T24" fmla="*/ 71 w 113"/>
                <a:gd name="T25" fmla="*/ 8 h 178"/>
                <a:gd name="T26" fmla="*/ 82 w 113"/>
                <a:gd name="T27" fmla="*/ 9 h 178"/>
                <a:gd name="T28" fmla="*/ 82 w 113"/>
                <a:gd name="T29" fmla="*/ 9 h 178"/>
                <a:gd name="T30" fmla="*/ 89 w 113"/>
                <a:gd name="T31" fmla="*/ 16 h 178"/>
                <a:gd name="T32" fmla="*/ 98 w 113"/>
                <a:gd name="T33" fmla="*/ 28 h 178"/>
                <a:gd name="T34" fmla="*/ 112 w 113"/>
                <a:gd name="T35" fmla="*/ 78 h 178"/>
                <a:gd name="T36" fmla="*/ 112 w 113"/>
                <a:gd name="T37" fmla="*/ 78 h 178"/>
                <a:gd name="T38" fmla="*/ 106 w 113"/>
                <a:gd name="T39" fmla="*/ 110 h 178"/>
                <a:gd name="T40" fmla="*/ 66 w 113"/>
                <a:gd name="T41" fmla="*/ 159 h 178"/>
                <a:gd name="T42" fmla="*/ 39 w 113"/>
                <a:gd name="T43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3" h="178">
                  <a:moveTo>
                    <a:pt x="39" y="178"/>
                  </a:moveTo>
                  <a:cubicBezTo>
                    <a:pt x="27" y="162"/>
                    <a:pt x="27" y="162"/>
                    <a:pt x="27" y="162"/>
                  </a:cubicBezTo>
                  <a:cubicBezTo>
                    <a:pt x="9" y="137"/>
                    <a:pt x="0" y="10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2"/>
                    <a:pt x="7" y="69"/>
                    <a:pt x="7" y="67"/>
                  </a:cubicBezTo>
                  <a:cubicBezTo>
                    <a:pt x="9" y="60"/>
                    <a:pt x="11" y="53"/>
                    <a:pt x="15" y="46"/>
                  </a:cubicBezTo>
                  <a:cubicBezTo>
                    <a:pt x="22" y="32"/>
                    <a:pt x="30" y="22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8" y="13"/>
                    <a:pt x="39" y="12"/>
                    <a:pt x="40" y="11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51" y="2"/>
                    <a:pt x="59" y="0"/>
                    <a:pt x="61" y="4"/>
                  </a:cubicBezTo>
                  <a:cubicBezTo>
                    <a:pt x="61" y="5"/>
                    <a:pt x="63" y="7"/>
                    <a:pt x="63" y="7"/>
                  </a:cubicBezTo>
                  <a:cubicBezTo>
                    <a:pt x="65" y="9"/>
                    <a:pt x="68" y="9"/>
                    <a:pt x="71" y="8"/>
                  </a:cubicBezTo>
                  <a:cubicBezTo>
                    <a:pt x="75" y="7"/>
                    <a:pt x="78" y="7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4" y="11"/>
                    <a:pt x="87" y="14"/>
                    <a:pt x="89" y="16"/>
                  </a:cubicBezTo>
                  <a:cubicBezTo>
                    <a:pt x="92" y="20"/>
                    <a:pt x="95" y="24"/>
                    <a:pt x="98" y="28"/>
                  </a:cubicBezTo>
                  <a:cubicBezTo>
                    <a:pt x="109" y="46"/>
                    <a:pt x="113" y="63"/>
                    <a:pt x="112" y="78"/>
                  </a:cubicBezTo>
                  <a:cubicBezTo>
                    <a:pt x="112" y="78"/>
                    <a:pt x="112" y="78"/>
                    <a:pt x="112" y="78"/>
                  </a:cubicBezTo>
                  <a:cubicBezTo>
                    <a:pt x="112" y="90"/>
                    <a:pt x="110" y="101"/>
                    <a:pt x="106" y="110"/>
                  </a:cubicBezTo>
                  <a:cubicBezTo>
                    <a:pt x="99" y="130"/>
                    <a:pt x="84" y="147"/>
                    <a:pt x="66" y="159"/>
                  </a:cubicBezTo>
                  <a:cubicBezTo>
                    <a:pt x="39" y="178"/>
                    <a:pt x="39" y="178"/>
                    <a:pt x="39" y="178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5" name="Freeform 1086">
              <a:extLst>
                <a:ext uri="{FF2B5EF4-FFF2-40B4-BE49-F238E27FC236}">
                  <a16:creationId xmlns:a16="http://schemas.microsoft.com/office/drawing/2014/main" id="{F04D43C3-7A04-4133-A3E1-EF1FF7861956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322262" y="4641850"/>
              <a:ext cx="498475" cy="506413"/>
            </a:xfrm>
            <a:custGeom>
              <a:avLst/>
              <a:gdLst>
                <a:gd name="T0" fmla="*/ 6 w 108"/>
                <a:gd name="T1" fmla="*/ 67 h 109"/>
                <a:gd name="T2" fmla="*/ 23 w 108"/>
                <a:gd name="T3" fmla="*/ 101 h 109"/>
                <a:gd name="T4" fmla="*/ 29 w 108"/>
                <a:gd name="T5" fmla="*/ 109 h 109"/>
                <a:gd name="T6" fmla="*/ 35 w 108"/>
                <a:gd name="T7" fmla="*/ 105 h 109"/>
                <a:gd name="T8" fmla="*/ 32 w 108"/>
                <a:gd name="T9" fmla="*/ 94 h 109"/>
                <a:gd name="T10" fmla="*/ 26 w 108"/>
                <a:gd name="T11" fmla="*/ 85 h 109"/>
                <a:gd name="T12" fmla="*/ 25 w 108"/>
                <a:gd name="T13" fmla="*/ 87 h 109"/>
                <a:gd name="T14" fmla="*/ 24 w 108"/>
                <a:gd name="T15" fmla="*/ 87 h 109"/>
                <a:gd name="T16" fmla="*/ 15 w 108"/>
                <a:gd name="T17" fmla="*/ 73 h 109"/>
                <a:gd name="T18" fmla="*/ 6 w 108"/>
                <a:gd name="T19" fmla="*/ 67 h 109"/>
                <a:gd name="T20" fmla="*/ 28 w 108"/>
                <a:gd name="T21" fmla="*/ 61 h 109"/>
                <a:gd name="T22" fmla="*/ 27 w 108"/>
                <a:gd name="T23" fmla="*/ 83 h 109"/>
                <a:gd name="T24" fmla="*/ 38 w 108"/>
                <a:gd name="T25" fmla="*/ 104 h 109"/>
                <a:gd name="T26" fmla="*/ 44 w 108"/>
                <a:gd name="T27" fmla="*/ 100 h 109"/>
                <a:gd name="T28" fmla="*/ 40 w 108"/>
                <a:gd name="T29" fmla="*/ 80 h 109"/>
                <a:gd name="T30" fmla="*/ 39 w 108"/>
                <a:gd name="T31" fmla="*/ 81 h 109"/>
                <a:gd name="T32" fmla="*/ 39 w 108"/>
                <a:gd name="T33" fmla="*/ 81 h 109"/>
                <a:gd name="T34" fmla="*/ 33 w 108"/>
                <a:gd name="T35" fmla="*/ 68 h 109"/>
                <a:gd name="T36" fmla="*/ 28 w 108"/>
                <a:gd name="T37" fmla="*/ 61 h 109"/>
                <a:gd name="T38" fmla="*/ 50 w 108"/>
                <a:gd name="T39" fmla="*/ 43 h 109"/>
                <a:gd name="T40" fmla="*/ 41 w 108"/>
                <a:gd name="T41" fmla="*/ 78 h 109"/>
                <a:gd name="T42" fmla="*/ 46 w 108"/>
                <a:gd name="T43" fmla="*/ 95 h 109"/>
                <a:gd name="T44" fmla="*/ 50 w 108"/>
                <a:gd name="T45" fmla="*/ 80 h 109"/>
                <a:gd name="T46" fmla="*/ 48 w 108"/>
                <a:gd name="T47" fmla="*/ 82 h 109"/>
                <a:gd name="T48" fmla="*/ 52 w 108"/>
                <a:gd name="T49" fmla="*/ 59 h 109"/>
                <a:gd name="T50" fmla="*/ 50 w 108"/>
                <a:gd name="T51" fmla="*/ 43 h 109"/>
                <a:gd name="T52" fmla="*/ 27 w 108"/>
                <a:gd name="T53" fmla="*/ 39 h 109"/>
                <a:gd name="T54" fmla="*/ 28 w 108"/>
                <a:gd name="T55" fmla="*/ 59 h 109"/>
                <a:gd name="T56" fmla="*/ 32 w 108"/>
                <a:gd name="T57" fmla="*/ 64 h 109"/>
                <a:gd name="T58" fmla="*/ 27 w 108"/>
                <a:gd name="T59" fmla="*/ 39 h 109"/>
                <a:gd name="T60" fmla="*/ 51 w 108"/>
                <a:gd name="T61" fmla="*/ 25 h 109"/>
                <a:gd name="T62" fmla="*/ 50 w 108"/>
                <a:gd name="T63" fmla="*/ 38 h 109"/>
                <a:gd name="T64" fmla="*/ 52 w 108"/>
                <a:gd name="T65" fmla="*/ 47 h 109"/>
                <a:gd name="T66" fmla="*/ 51 w 108"/>
                <a:gd name="T67" fmla="*/ 25 h 109"/>
                <a:gd name="T68" fmla="*/ 81 w 108"/>
                <a:gd name="T69" fmla="*/ 16 h 109"/>
                <a:gd name="T70" fmla="*/ 53 w 108"/>
                <a:gd name="T71" fmla="*/ 77 h 109"/>
                <a:gd name="T72" fmla="*/ 48 w 108"/>
                <a:gd name="T73" fmla="*/ 98 h 109"/>
                <a:gd name="T74" fmla="*/ 56 w 108"/>
                <a:gd name="T75" fmla="*/ 94 h 109"/>
                <a:gd name="T76" fmla="*/ 54 w 108"/>
                <a:gd name="T77" fmla="*/ 92 h 109"/>
                <a:gd name="T78" fmla="*/ 81 w 108"/>
                <a:gd name="T79" fmla="*/ 16 h 109"/>
                <a:gd name="T80" fmla="*/ 106 w 108"/>
                <a:gd name="T81" fmla="*/ 12 h 109"/>
                <a:gd name="T82" fmla="*/ 105 w 108"/>
                <a:gd name="T83" fmla="*/ 13 h 109"/>
                <a:gd name="T84" fmla="*/ 79 w 108"/>
                <a:gd name="T85" fmla="*/ 81 h 109"/>
                <a:gd name="T86" fmla="*/ 89 w 108"/>
                <a:gd name="T87" fmla="*/ 73 h 109"/>
                <a:gd name="T88" fmla="*/ 102 w 108"/>
                <a:gd name="T89" fmla="*/ 49 h 109"/>
                <a:gd name="T90" fmla="*/ 108 w 108"/>
                <a:gd name="T91" fmla="*/ 17 h 109"/>
                <a:gd name="T92" fmla="*/ 108 w 108"/>
                <a:gd name="T93" fmla="*/ 17 h 109"/>
                <a:gd name="T94" fmla="*/ 108 w 108"/>
                <a:gd name="T95" fmla="*/ 17 h 109"/>
                <a:gd name="T96" fmla="*/ 106 w 108"/>
                <a:gd name="T97" fmla="*/ 12 h 109"/>
                <a:gd name="T98" fmla="*/ 7 w 108"/>
                <a:gd name="T99" fmla="*/ 0 h 109"/>
                <a:gd name="T100" fmla="*/ 2 w 108"/>
                <a:gd name="T101" fmla="*/ 14 h 109"/>
                <a:gd name="T102" fmla="*/ 2 w 108"/>
                <a:gd name="T103" fmla="*/ 14 h 109"/>
                <a:gd name="T104" fmla="*/ 2 w 108"/>
                <a:gd name="T105" fmla="*/ 14 h 109"/>
                <a:gd name="T106" fmla="*/ 0 w 108"/>
                <a:gd name="T107" fmla="*/ 29 h 109"/>
                <a:gd name="T108" fmla="*/ 0 w 108"/>
                <a:gd name="T109" fmla="*/ 32 h 109"/>
                <a:gd name="T110" fmla="*/ 5 w 108"/>
                <a:gd name="T111" fmla="*/ 66 h 109"/>
                <a:gd name="T112" fmla="*/ 14 w 108"/>
                <a:gd name="T113" fmla="*/ 71 h 109"/>
                <a:gd name="T114" fmla="*/ 8 w 108"/>
                <a:gd name="T115" fmla="*/ 49 h 109"/>
                <a:gd name="T116" fmla="*/ 8 w 108"/>
                <a:gd name="T117" fmla="*/ 49 h 109"/>
                <a:gd name="T118" fmla="*/ 7 w 108"/>
                <a:gd name="T119" fmla="*/ 44 h 109"/>
                <a:gd name="T120" fmla="*/ 8 w 108"/>
                <a:gd name="T121" fmla="*/ 0 h 109"/>
                <a:gd name="T122" fmla="*/ 7 w 108"/>
                <a:gd name="T123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8" h="109">
                  <a:moveTo>
                    <a:pt x="6" y="67"/>
                  </a:moveTo>
                  <a:cubicBezTo>
                    <a:pt x="10" y="79"/>
                    <a:pt x="16" y="91"/>
                    <a:pt x="23" y="101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31" y="108"/>
                    <a:pt x="33" y="106"/>
                    <a:pt x="35" y="105"/>
                  </a:cubicBezTo>
                  <a:cubicBezTo>
                    <a:pt x="35" y="102"/>
                    <a:pt x="33" y="98"/>
                    <a:pt x="32" y="94"/>
                  </a:cubicBezTo>
                  <a:cubicBezTo>
                    <a:pt x="30" y="91"/>
                    <a:pt x="28" y="88"/>
                    <a:pt x="26" y="85"/>
                  </a:cubicBezTo>
                  <a:cubicBezTo>
                    <a:pt x="26" y="86"/>
                    <a:pt x="26" y="86"/>
                    <a:pt x="25" y="87"/>
                  </a:cubicBezTo>
                  <a:cubicBezTo>
                    <a:pt x="25" y="87"/>
                    <a:pt x="25" y="87"/>
                    <a:pt x="24" y="87"/>
                  </a:cubicBezTo>
                  <a:cubicBezTo>
                    <a:pt x="22" y="87"/>
                    <a:pt x="19" y="82"/>
                    <a:pt x="15" y="73"/>
                  </a:cubicBezTo>
                  <a:cubicBezTo>
                    <a:pt x="12" y="70"/>
                    <a:pt x="8" y="68"/>
                    <a:pt x="6" y="67"/>
                  </a:cubicBezTo>
                  <a:moveTo>
                    <a:pt x="28" y="61"/>
                  </a:moveTo>
                  <a:cubicBezTo>
                    <a:pt x="28" y="69"/>
                    <a:pt x="28" y="78"/>
                    <a:pt x="27" y="83"/>
                  </a:cubicBezTo>
                  <a:cubicBezTo>
                    <a:pt x="32" y="90"/>
                    <a:pt x="36" y="97"/>
                    <a:pt x="38" y="104"/>
                  </a:cubicBezTo>
                  <a:cubicBezTo>
                    <a:pt x="40" y="102"/>
                    <a:pt x="42" y="101"/>
                    <a:pt x="44" y="100"/>
                  </a:cubicBezTo>
                  <a:cubicBezTo>
                    <a:pt x="44" y="95"/>
                    <a:pt x="42" y="88"/>
                    <a:pt x="40" y="80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37" y="81"/>
                    <a:pt x="35" y="75"/>
                    <a:pt x="33" y="68"/>
                  </a:cubicBezTo>
                  <a:cubicBezTo>
                    <a:pt x="32" y="65"/>
                    <a:pt x="30" y="63"/>
                    <a:pt x="28" y="61"/>
                  </a:cubicBezTo>
                  <a:moveTo>
                    <a:pt x="50" y="43"/>
                  </a:moveTo>
                  <a:cubicBezTo>
                    <a:pt x="49" y="55"/>
                    <a:pt x="46" y="69"/>
                    <a:pt x="41" y="78"/>
                  </a:cubicBezTo>
                  <a:cubicBezTo>
                    <a:pt x="44" y="84"/>
                    <a:pt x="45" y="90"/>
                    <a:pt x="46" y="95"/>
                  </a:cubicBezTo>
                  <a:cubicBezTo>
                    <a:pt x="48" y="90"/>
                    <a:pt x="49" y="85"/>
                    <a:pt x="50" y="80"/>
                  </a:cubicBezTo>
                  <a:cubicBezTo>
                    <a:pt x="49" y="80"/>
                    <a:pt x="49" y="81"/>
                    <a:pt x="48" y="82"/>
                  </a:cubicBezTo>
                  <a:cubicBezTo>
                    <a:pt x="50" y="74"/>
                    <a:pt x="51" y="66"/>
                    <a:pt x="52" y="59"/>
                  </a:cubicBezTo>
                  <a:cubicBezTo>
                    <a:pt x="52" y="54"/>
                    <a:pt x="51" y="49"/>
                    <a:pt x="50" y="43"/>
                  </a:cubicBezTo>
                  <a:moveTo>
                    <a:pt x="27" y="39"/>
                  </a:moveTo>
                  <a:cubicBezTo>
                    <a:pt x="27" y="39"/>
                    <a:pt x="28" y="48"/>
                    <a:pt x="28" y="59"/>
                  </a:cubicBezTo>
                  <a:cubicBezTo>
                    <a:pt x="30" y="61"/>
                    <a:pt x="31" y="62"/>
                    <a:pt x="32" y="64"/>
                  </a:cubicBezTo>
                  <a:cubicBezTo>
                    <a:pt x="29" y="52"/>
                    <a:pt x="27" y="39"/>
                    <a:pt x="27" y="39"/>
                  </a:cubicBezTo>
                  <a:moveTo>
                    <a:pt x="51" y="25"/>
                  </a:moveTo>
                  <a:cubicBezTo>
                    <a:pt x="51" y="25"/>
                    <a:pt x="51" y="30"/>
                    <a:pt x="50" y="38"/>
                  </a:cubicBezTo>
                  <a:cubicBezTo>
                    <a:pt x="51" y="41"/>
                    <a:pt x="52" y="44"/>
                    <a:pt x="52" y="47"/>
                  </a:cubicBezTo>
                  <a:cubicBezTo>
                    <a:pt x="53" y="34"/>
                    <a:pt x="51" y="25"/>
                    <a:pt x="51" y="25"/>
                  </a:cubicBezTo>
                  <a:moveTo>
                    <a:pt x="81" y="16"/>
                  </a:moveTo>
                  <a:cubicBezTo>
                    <a:pt x="81" y="16"/>
                    <a:pt x="70" y="58"/>
                    <a:pt x="53" y="77"/>
                  </a:cubicBezTo>
                  <a:cubicBezTo>
                    <a:pt x="52" y="85"/>
                    <a:pt x="50" y="92"/>
                    <a:pt x="48" y="98"/>
                  </a:cubicBezTo>
                  <a:cubicBezTo>
                    <a:pt x="50" y="97"/>
                    <a:pt x="53" y="96"/>
                    <a:pt x="56" y="94"/>
                  </a:cubicBezTo>
                  <a:cubicBezTo>
                    <a:pt x="55" y="94"/>
                    <a:pt x="55" y="93"/>
                    <a:pt x="54" y="92"/>
                  </a:cubicBezTo>
                  <a:cubicBezTo>
                    <a:pt x="80" y="55"/>
                    <a:pt x="81" y="16"/>
                    <a:pt x="81" y="16"/>
                  </a:cubicBezTo>
                  <a:moveTo>
                    <a:pt x="106" y="12"/>
                  </a:moveTo>
                  <a:cubicBezTo>
                    <a:pt x="106" y="12"/>
                    <a:pt x="106" y="13"/>
                    <a:pt x="105" y="13"/>
                  </a:cubicBezTo>
                  <a:cubicBezTo>
                    <a:pt x="105" y="13"/>
                    <a:pt x="103" y="49"/>
                    <a:pt x="79" y="81"/>
                  </a:cubicBezTo>
                  <a:cubicBezTo>
                    <a:pt x="82" y="78"/>
                    <a:pt x="86" y="76"/>
                    <a:pt x="89" y="73"/>
                  </a:cubicBezTo>
                  <a:cubicBezTo>
                    <a:pt x="94" y="66"/>
                    <a:pt x="99" y="58"/>
                    <a:pt x="102" y="49"/>
                  </a:cubicBezTo>
                  <a:cubicBezTo>
                    <a:pt x="106" y="40"/>
                    <a:pt x="108" y="29"/>
                    <a:pt x="108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4"/>
                    <a:pt x="107" y="12"/>
                    <a:pt x="106" y="12"/>
                  </a:cubicBezTo>
                  <a:moveTo>
                    <a:pt x="7" y="0"/>
                  </a:moveTo>
                  <a:cubicBezTo>
                    <a:pt x="5" y="0"/>
                    <a:pt x="2" y="12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9"/>
                    <a:pt x="0" y="24"/>
                    <a:pt x="0" y="29"/>
                  </a:cubicBezTo>
                  <a:cubicBezTo>
                    <a:pt x="0" y="30"/>
                    <a:pt x="0" y="31"/>
                    <a:pt x="0" y="32"/>
                  </a:cubicBezTo>
                  <a:cubicBezTo>
                    <a:pt x="0" y="43"/>
                    <a:pt x="2" y="55"/>
                    <a:pt x="5" y="66"/>
                  </a:cubicBezTo>
                  <a:cubicBezTo>
                    <a:pt x="9" y="67"/>
                    <a:pt x="12" y="69"/>
                    <a:pt x="14" y="71"/>
                  </a:cubicBezTo>
                  <a:cubicBezTo>
                    <a:pt x="12" y="65"/>
                    <a:pt x="10" y="57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5" y="47"/>
                    <a:pt x="6" y="44"/>
                    <a:pt x="7" y="44"/>
                  </a:cubicBezTo>
                  <a:cubicBezTo>
                    <a:pt x="5" y="30"/>
                    <a:pt x="4" y="15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6" name="Freeform 1087">
              <a:extLst>
                <a:ext uri="{FF2B5EF4-FFF2-40B4-BE49-F238E27FC236}">
                  <a16:creationId xmlns:a16="http://schemas.microsoft.com/office/drawing/2014/main" id="{6BBFD910-C761-4D57-893C-7BB716EE445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3100" y="4911725"/>
              <a:ext cx="185738" cy="319088"/>
            </a:xfrm>
            <a:custGeom>
              <a:avLst/>
              <a:gdLst>
                <a:gd name="T0" fmla="*/ 5 w 40"/>
                <a:gd name="T1" fmla="*/ 6 h 69"/>
                <a:gd name="T2" fmla="*/ 15 w 40"/>
                <a:gd name="T3" fmla="*/ 44 h 69"/>
                <a:gd name="T4" fmla="*/ 40 w 40"/>
                <a:gd name="T5" fmla="*/ 68 h 69"/>
                <a:gd name="T6" fmla="*/ 37 w 40"/>
                <a:gd name="T7" fmla="*/ 69 h 69"/>
                <a:gd name="T8" fmla="*/ 5 w 40"/>
                <a:gd name="T9" fmla="*/ 6 h 69"/>
                <a:gd name="T10" fmla="*/ 5 w 40"/>
                <a:gd name="T11" fmla="*/ 6 h 69"/>
                <a:gd name="T12" fmla="*/ 4 w 40"/>
                <a:gd name="T13" fmla="*/ 2 h 69"/>
                <a:gd name="T14" fmla="*/ 7 w 40"/>
                <a:gd name="T15" fmla="*/ 4 h 69"/>
                <a:gd name="T16" fmla="*/ 5 w 40"/>
                <a:gd name="T17" fmla="*/ 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69">
                  <a:moveTo>
                    <a:pt x="5" y="6"/>
                  </a:moveTo>
                  <a:cubicBezTo>
                    <a:pt x="5" y="13"/>
                    <a:pt x="5" y="30"/>
                    <a:pt x="15" y="44"/>
                  </a:cubicBezTo>
                  <a:cubicBezTo>
                    <a:pt x="28" y="62"/>
                    <a:pt x="40" y="68"/>
                    <a:pt x="40" y="6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0" y="49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5"/>
                    <a:pt x="3" y="3"/>
                    <a:pt x="4" y="2"/>
                  </a:cubicBezTo>
                  <a:cubicBezTo>
                    <a:pt x="4" y="0"/>
                    <a:pt x="7" y="0"/>
                    <a:pt x="7" y="4"/>
                  </a:cubicBezTo>
                  <a:cubicBezTo>
                    <a:pt x="8" y="6"/>
                    <a:pt x="6" y="6"/>
                    <a:pt x="5" y="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7" name="Freeform 1088">
              <a:extLst>
                <a:ext uri="{FF2B5EF4-FFF2-40B4-BE49-F238E27FC236}">
                  <a16:creationId xmlns:a16="http://schemas.microsoft.com/office/drawing/2014/main" id="{FADC8A17-D166-4DE5-8763-ADFD7A9866F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6112" y="4856163"/>
              <a:ext cx="203200" cy="323850"/>
            </a:xfrm>
            <a:custGeom>
              <a:avLst/>
              <a:gdLst>
                <a:gd name="T0" fmla="*/ 40 w 44"/>
                <a:gd name="T1" fmla="*/ 70 h 70"/>
                <a:gd name="T2" fmla="*/ 44 w 44"/>
                <a:gd name="T3" fmla="*/ 70 h 70"/>
                <a:gd name="T4" fmla="*/ 4 w 44"/>
                <a:gd name="T5" fmla="*/ 7 h 70"/>
                <a:gd name="T6" fmla="*/ 4 w 44"/>
                <a:gd name="T7" fmla="*/ 2 h 70"/>
                <a:gd name="T8" fmla="*/ 3 w 44"/>
                <a:gd name="T9" fmla="*/ 7 h 70"/>
                <a:gd name="T10" fmla="*/ 3 w 44"/>
                <a:gd name="T11" fmla="*/ 7 h 70"/>
                <a:gd name="T12" fmla="*/ 10 w 44"/>
                <a:gd name="T13" fmla="*/ 31 h 70"/>
                <a:gd name="T14" fmla="*/ 40 w 44"/>
                <a:gd name="T15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70">
                  <a:moveTo>
                    <a:pt x="40" y="70"/>
                  </a:move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8" y="41"/>
                    <a:pt x="4" y="7"/>
                  </a:cubicBezTo>
                  <a:cubicBezTo>
                    <a:pt x="4" y="7"/>
                    <a:pt x="6" y="4"/>
                    <a:pt x="4" y="2"/>
                  </a:cubicBezTo>
                  <a:cubicBezTo>
                    <a:pt x="2" y="0"/>
                    <a:pt x="0" y="4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12"/>
                    <a:pt x="6" y="22"/>
                    <a:pt x="10" y="31"/>
                  </a:cubicBezTo>
                  <a:cubicBezTo>
                    <a:pt x="17" y="46"/>
                    <a:pt x="34" y="65"/>
                    <a:pt x="40" y="70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8" name="Freeform 1089">
              <a:extLst>
                <a:ext uri="{FF2B5EF4-FFF2-40B4-BE49-F238E27FC236}">
                  <a16:creationId xmlns:a16="http://schemas.microsoft.com/office/drawing/2014/main" id="{6DF9CD9B-504C-438A-A9E8-07C7CABDDF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2912" y="4614863"/>
              <a:ext cx="331788" cy="584200"/>
            </a:xfrm>
            <a:custGeom>
              <a:avLst/>
              <a:gdLst>
                <a:gd name="T0" fmla="*/ 10 w 72"/>
                <a:gd name="T1" fmla="*/ 5 h 126"/>
                <a:gd name="T2" fmla="*/ 4 w 72"/>
                <a:gd name="T3" fmla="*/ 1 h 126"/>
                <a:gd name="T4" fmla="*/ 10 w 72"/>
                <a:gd name="T5" fmla="*/ 8 h 126"/>
                <a:gd name="T6" fmla="*/ 26 w 72"/>
                <a:gd name="T7" fmla="*/ 124 h 126"/>
                <a:gd name="T8" fmla="*/ 30 w 72"/>
                <a:gd name="T9" fmla="*/ 126 h 126"/>
                <a:gd name="T10" fmla="*/ 10 w 72"/>
                <a:gd name="T11" fmla="*/ 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126">
                  <a:moveTo>
                    <a:pt x="10" y="5"/>
                  </a:moveTo>
                  <a:cubicBezTo>
                    <a:pt x="9" y="3"/>
                    <a:pt x="7" y="0"/>
                    <a:pt x="4" y="1"/>
                  </a:cubicBezTo>
                  <a:cubicBezTo>
                    <a:pt x="0" y="2"/>
                    <a:pt x="6" y="12"/>
                    <a:pt x="10" y="8"/>
                  </a:cubicBezTo>
                  <a:cubicBezTo>
                    <a:pt x="70" y="47"/>
                    <a:pt x="27" y="124"/>
                    <a:pt x="26" y="124"/>
                  </a:cubicBezTo>
                  <a:cubicBezTo>
                    <a:pt x="30" y="126"/>
                    <a:pt x="30" y="126"/>
                    <a:pt x="30" y="126"/>
                  </a:cubicBezTo>
                  <a:cubicBezTo>
                    <a:pt x="30" y="125"/>
                    <a:pt x="72" y="43"/>
                    <a:pt x="10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9" name="Freeform 1090">
              <a:extLst>
                <a:ext uri="{FF2B5EF4-FFF2-40B4-BE49-F238E27FC236}">
                  <a16:creationId xmlns:a16="http://schemas.microsoft.com/office/drawing/2014/main" id="{4C59052F-566E-426B-B76A-C6DA9F9480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88987" y="4916488"/>
              <a:ext cx="277813" cy="352425"/>
            </a:xfrm>
            <a:custGeom>
              <a:avLst/>
              <a:gdLst>
                <a:gd name="T0" fmla="*/ 15 w 60"/>
                <a:gd name="T1" fmla="*/ 5 h 76"/>
                <a:gd name="T2" fmla="*/ 15 w 60"/>
                <a:gd name="T3" fmla="*/ 1 h 76"/>
                <a:gd name="T4" fmla="*/ 16 w 60"/>
                <a:gd name="T5" fmla="*/ 8 h 76"/>
                <a:gd name="T6" fmla="*/ 60 w 60"/>
                <a:gd name="T7" fmla="*/ 74 h 76"/>
                <a:gd name="T8" fmla="*/ 59 w 60"/>
                <a:gd name="T9" fmla="*/ 76 h 76"/>
                <a:gd name="T10" fmla="*/ 15 w 60"/>
                <a:gd name="T11" fmla="*/ 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76">
                  <a:moveTo>
                    <a:pt x="15" y="5"/>
                  </a:moveTo>
                  <a:cubicBezTo>
                    <a:pt x="14" y="4"/>
                    <a:pt x="14" y="2"/>
                    <a:pt x="15" y="1"/>
                  </a:cubicBezTo>
                  <a:cubicBezTo>
                    <a:pt x="18" y="0"/>
                    <a:pt x="20" y="7"/>
                    <a:pt x="16" y="8"/>
                  </a:cubicBezTo>
                  <a:cubicBezTo>
                    <a:pt x="3" y="54"/>
                    <a:pt x="60" y="73"/>
                    <a:pt x="60" y="74"/>
                  </a:cubicBezTo>
                  <a:cubicBezTo>
                    <a:pt x="59" y="76"/>
                    <a:pt x="59" y="76"/>
                    <a:pt x="59" y="76"/>
                  </a:cubicBezTo>
                  <a:cubicBezTo>
                    <a:pt x="59" y="76"/>
                    <a:pt x="0" y="53"/>
                    <a:pt x="15" y="5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0" name="Freeform 1091">
              <a:extLst>
                <a:ext uri="{FF2B5EF4-FFF2-40B4-BE49-F238E27FC236}">
                  <a16:creationId xmlns:a16="http://schemas.microsoft.com/office/drawing/2014/main" id="{AB634872-F573-466E-8EE1-4D686E1B70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4662" y="4767263"/>
              <a:ext cx="239713" cy="381000"/>
            </a:xfrm>
            <a:custGeom>
              <a:avLst/>
              <a:gdLst>
                <a:gd name="T0" fmla="*/ 6 w 52"/>
                <a:gd name="T1" fmla="*/ 2 h 82"/>
                <a:gd name="T2" fmla="*/ 3 w 52"/>
                <a:gd name="T3" fmla="*/ 0 h 82"/>
                <a:gd name="T4" fmla="*/ 7 w 52"/>
                <a:gd name="T5" fmla="*/ 5 h 82"/>
                <a:gd name="T6" fmla="*/ 29 w 52"/>
                <a:gd name="T7" fmla="*/ 81 h 82"/>
                <a:gd name="T8" fmla="*/ 31 w 52"/>
                <a:gd name="T9" fmla="*/ 82 h 82"/>
                <a:gd name="T10" fmla="*/ 6 w 52"/>
                <a:gd name="T11" fmla="*/ 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82">
                  <a:moveTo>
                    <a:pt x="6" y="2"/>
                  </a:moveTo>
                  <a:cubicBezTo>
                    <a:pt x="6" y="1"/>
                    <a:pt x="4" y="0"/>
                    <a:pt x="3" y="0"/>
                  </a:cubicBezTo>
                  <a:cubicBezTo>
                    <a:pt x="0" y="1"/>
                    <a:pt x="4" y="7"/>
                    <a:pt x="7" y="5"/>
                  </a:cubicBezTo>
                  <a:cubicBezTo>
                    <a:pt x="51" y="26"/>
                    <a:pt x="29" y="81"/>
                    <a:pt x="29" y="81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31" y="82"/>
                    <a:pt x="52" y="23"/>
                    <a:pt x="6" y="2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1" name="Freeform 1092">
              <a:extLst>
                <a:ext uri="{FF2B5EF4-FFF2-40B4-BE49-F238E27FC236}">
                  <a16:creationId xmlns:a16="http://schemas.microsoft.com/office/drawing/2014/main" id="{7A99E028-4F0B-498B-9FF0-2E0FB4882E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187" y="4878388"/>
              <a:ext cx="379413" cy="366713"/>
            </a:xfrm>
            <a:custGeom>
              <a:avLst/>
              <a:gdLst>
                <a:gd name="T0" fmla="*/ 2 w 82"/>
                <a:gd name="T1" fmla="*/ 8 h 79"/>
                <a:gd name="T2" fmla="*/ 2 w 82"/>
                <a:gd name="T3" fmla="*/ 3 h 79"/>
                <a:gd name="T4" fmla="*/ 4 w 82"/>
                <a:gd name="T5" fmla="*/ 11 h 79"/>
                <a:gd name="T6" fmla="*/ 82 w 82"/>
                <a:gd name="T7" fmla="*/ 76 h 79"/>
                <a:gd name="T8" fmla="*/ 81 w 82"/>
                <a:gd name="T9" fmla="*/ 79 h 79"/>
                <a:gd name="T10" fmla="*/ 2 w 82"/>
                <a:gd name="T11" fmla="*/ 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79">
                  <a:moveTo>
                    <a:pt x="2" y="8"/>
                  </a:moveTo>
                  <a:cubicBezTo>
                    <a:pt x="1" y="7"/>
                    <a:pt x="0" y="4"/>
                    <a:pt x="2" y="3"/>
                  </a:cubicBezTo>
                  <a:cubicBezTo>
                    <a:pt x="5" y="0"/>
                    <a:pt x="9" y="9"/>
                    <a:pt x="4" y="11"/>
                  </a:cubicBezTo>
                  <a:cubicBezTo>
                    <a:pt x="5" y="72"/>
                    <a:pt x="81" y="76"/>
                    <a:pt x="82" y="76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9"/>
                    <a:pt x="1" y="71"/>
                    <a:pt x="2" y="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2" name="Freeform 1093">
              <a:extLst>
                <a:ext uri="{FF2B5EF4-FFF2-40B4-BE49-F238E27FC236}">
                  <a16:creationId xmlns:a16="http://schemas.microsoft.com/office/drawing/2014/main" id="{BB56E3E1-5991-4D17-8B40-8A4F340FC3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52475" y="4865688"/>
              <a:ext cx="263525" cy="369888"/>
            </a:xfrm>
            <a:custGeom>
              <a:avLst/>
              <a:gdLst>
                <a:gd name="T0" fmla="*/ 18 w 57"/>
                <a:gd name="T1" fmla="*/ 6 h 80"/>
                <a:gd name="T2" fmla="*/ 19 w 57"/>
                <a:gd name="T3" fmla="*/ 2 h 80"/>
                <a:gd name="T4" fmla="*/ 19 w 57"/>
                <a:gd name="T5" fmla="*/ 8 h 80"/>
                <a:gd name="T6" fmla="*/ 57 w 57"/>
                <a:gd name="T7" fmla="*/ 78 h 80"/>
                <a:gd name="T8" fmla="*/ 56 w 57"/>
                <a:gd name="T9" fmla="*/ 80 h 80"/>
                <a:gd name="T10" fmla="*/ 18 w 57"/>
                <a:gd name="T11" fmla="*/ 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80">
                  <a:moveTo>
                    <a:pt x="18" y="6"/>
                  </a:moveTo>
                  <a:cubicBezTo>
                    <a:pt x="18" y="4"/>
                    <a:pt x="18" y="2"/>
                    <a:pt x="19" y="2"/>
                  </a:cubicBezTo>
                  <a:cubicBezTo>
                    <a:pt x="22" y="0"/>
                    <a:pt x="23" y="8"/>
                    <a:pt x="19" y="8"/>
                  </a:cubicBezTo>
                  <a:cubicBezTo>
                    <a:pt x="2" y="53"/>
                    <a:pt x="57" y="78"/>
                    <a:pt x="57" y="78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0" y="52"/>
                    <a:pt x="18" y="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3" name="Freeform 1094">
              <a:extLst>
                <a:ext uri="{FF2B5EF4-FFF2-40B4-BE49-F238E27FC236}">
                  <a16:creationId xmlns:a16="http://schemas.microsoft.com/office/drawing/2014/main" id="{EB8FB5B1-5DCB-4EB2-911A-A8371461BF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0550" y="4841875"/>
              <a:ext cx="207963" cy="311150"/>
            </a:xfrm>
            <a:custGeom>
              <a:avLst/>
              <a:gdLst>
                <a:gd name="T0" fmla="*/ 6 w 45"/>
                <a:gd name="T1" fmla="*/ 5 h 67"/>
                <a:gd name="T2" fmla="*/ 33 w 45"/>
                <a:gd name="T3" fmla="*/ 33 h 67"/>
                <a:gd name="T4" fmla="*/ 40 w 45"/>
                <a:gd name="T5" fmla="*/ 67 h 67"/>
                <a:gd name="T6" fmla="*/ 42 w 45"/>
                <a:gd name="T7" fmla="*/ 65 h 67"/>
                <a:gd name="T8" fmla="*/ 6 w 45"/>
                <a:gd name="T9" fmla="*/ 4 h 67"/>
                <a:gd name="T10" fmla="*/ 6 w 45"/>
                <a:gd name="T11" fmla="*/ 4 h 67"/>
                <a:gd name="T12" fmla="*/ 3 w 45"/>
                <a:gd name="T13" fmla="*/ 1 h 67"/>
                <a:gd name="T14" fmla="*/ 3 w 45"/>
                <a:gd name="T15" fmla="*/ 6 h 67"/>
                <a:gd name="T16" fmla="*/ 6 w 45"/>
                <a:gd name="T17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7">
                  <a:moveTo>
                    <a:pt x="6" y="5"/>
                  </a:moveTo>
                  <a:cubicBezTo>
                    <a:pt x="12" y="9"/>
                    <a:pt x="26" y="17"/>
                    <a:pt x="33" y="33"/>
                  </a:cubicBezTo>
                  <a:cubicBezTo>
                    <a:pt x="42" y="54"/>
                    <a:pt x="40" y="67"/>
                    <a:pt x="40" y="67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5" y="23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3"/>
                    <a:pt x="4" y="2"/>
                    <a:pt x="3" y="1"/>
                  </a:cubicBezTo>
                  <a:cubicBezTo>
                    <a:pt x="1" y="0"/>
                    <a:pt x="0" y="3"/>
                    <a:pt x="3" y="6"/>
                  </a:cubicBezTo>
                  <a:cubicBezTo>
                    <a:pt x="5" y="7"/>
                    <a:pt x="6" y="6"/>
                    <a:pt x="6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9" name="Freeform 1096">
              <a:extLst>
                <a:ext uri="{FF2B5EF4-FFF2-40B4-BE49-F238E27FC236}">
                  <a16:creationId xmlns:a16="http://schemas.microsoft.com/office/drawing/2014/main" id="{A66A9977-707B-499C-953B-973878BC91C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17537" y="4926013"/>
              <a:ext cx="207963" cy="309563"/>
            </a:xfrm>
            <a:custGeom>
              <a:avLst/>
              <a:gdLst>
                <a:gd name="T0" fmla="*/ 6 w 45"/>
                <a:gd name="T1" fmla="*/ 5 h 67"/>
                <a:gd name="T2" fmla="*/ 33 w 45"/>
                <a:gd name="T3" fmla="*/ 33 h 67"/>
                <a:gd name="T4" fmla="*/ 39 w 45"/>
                <a:gd name="T5" fmla="*/ 67 h 67"/>
                <a:gd name="T6" fmla="*/ 42 w 45"/>
                <a:gd name="T7" fmla="*/ 65 h 67"/>
                <a:gd name="T8" fmla="*/ 6 w 45"/>
                <a:gd name="T9" fmla="*/ 4 h 67"/>
                <a:gd name="T10" fmla="*/ 6 w 45"/>
                <a:gd name="T11" fmla="*/ 4 h 67"/>
                <a:gd name="T12" fmla="*/ 3 w 45"/>
                <a:gd name="T13" fmla="*/ 1 h 67"/>
                <a:gd name="T14" fmla="*/ 2 w 45"/>
                <a:gd name="T15" fmla="*/ 6 h 67"/>
                <a:gd name="T16" fmla="*/ 6 w 45"/>
                <a:gd name="T17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7">
                  <a:moveTo>
                    <a:pt x="6" y="5"/>
                  </a:moveTo>
                  <a:cubicBezTo>
                    <a:pt x="12" y="9"/>
                    <a:pt x="26" y="17"/>
                    <a:pt x="33" y="33"/>
                  </a:cubicBezTo>
                  <a:cubicBezTo>
                    <a:pt x="41" y="54"/>
                    <a:pt x="39" y="67"/>
                    <a:pt x="39" y="67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5" y="23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4" y="2"/>
                    <a:pt x="3" y="1"/>
                  </a:cubicBezTo>
                  <a:cubicBezTo>
                    <a:pt x="1" y="0"/>
                    <a:pt x="0" y="3"/>
                    <a:pt x="2" y="6"/>
                  </a:cubicBezTo>
                  <a:cubicBezTo>
                    <a:pt x="4" y="7"/>
                    <a:pt x="5" y="6"/>
                    <a:pt x="6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0" name="Freeform 1097">
              <a:extLst>
                <a:ext uri="{FF2B5EF4-FFF2-40B4-BE49-F238E27FC236}">
                  <a16:creationId xmlns:a16="http://schemas.microsoft.com/office/drawing/2014/main" id="{11DAFC71-7615-4331-8293-A9E73B1069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55637" y="4926013"/>
              <a:ext cx="249238" cy="263525"/>
            </a:xfrm>
            <a:custGeom>
              <a:avLst/>
              <a:gdLst>
                <a:gd name="T0" fmla="*/ 3 w 54"/>
                <a:gd name="T1" fmla="*/ 6 h 57"/>
                <a:gd name="T2" fmla="*/ 23 w 54"/>
                <a:gd name="T3" fmla="*/ 39 h 57"/>
                <a:gd name="T4" fmla="*/ 54 w 54"/>
                <a:gd name="T5" fmla="*/ 55 h 57"/>
                <a:gd name="T6" fmla="*/ 52 w 54"/>
                <a:gd name="T7" fmla="*/ 57 h 57"/>
                <a:gd name="T8" fmla="*/ 2 w 54"/>
                <a:gd name="T9" fmla="*/ 6 h 57"/>
                <a:gd name="T10" fmla="*/ 2 w 54"/>
                <a:gd name="T11" fmla="*/ 6 h 57"/>
                <a:gd name="T12" fmla="*/ 0 w 54"/>
                <a:gd name="T13" fmla="*/ 2 h 57"/>
                <a:gd name="T14" fmla="*/ 4 w 54"/>
                <a:gd name="T15" fmla="*/ 3 h 57"/>
                <a:gd name="T16" fmla="*/ 3 w 54"/>
                <a:gd name="T17" fmla="*/ 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7">
                  <a:moveTo>
                    <a:pt x="3" y="6"/>
                  </a:moveTo>
                  <a:cubicBezTo>
                    <a:pt x="5" y="13"/>
                    <a:pt x="10" y="29"/>
                    <a:pt x="23" y="39"/>
                  </a:cubicBezTo>
                  <a:cubicBezTo>
                    <a:pt x="41" y="53"/>
                    <a:pt x="54" y="55"/>
                    <a:pt x="54" y="55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10" y="49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0" y="3"/>
                    <a:pt x="0" y="2"/>
                  </a:cubicBezTo>
                  <a:cubicBezTo>
                    <a:pt x="0" y="0"/>
                    <a:pt x="3" y="0"/>
                    <a:pt x="4" y="3"/>
                  </a:cubicBezTo>
                  <a:cubicBezTo>
                    <a:pt x="5" y="5"/>
                    <a:pt x="4" y="6"/>
                    <a:pt x="3" y="6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1" name="Freeform 1098">
              <a:extLst>
                <a:ext uri="{FF2B5EF4-FFF2-40B4-BE49-F238E27FC236}">
                  <a16:creationId xmlns:a16="http://schemas.microsoft.com/office/drawing/2014/main" id="{0685AB5B-E118-481E-9289-AA755BE1D0D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4150" y="4706938"/>
              <a:ext cx="1127125" cy="760413"/>
            </a:xfrm>
            <a:custGeom>
              <a:avLst/>
              <a:gdLst>
                <a:gd name="T0" fmla="*/ 57 w 244"/>
                <a:gd name="T1" fmla="*/ 140 h 164"/>
                <a:gd name="T2" fmla="*/ 66 w 244"/>
                <a:gd name="T3" fmla="*/ 137 h 164"/>
                <a:gd name="T4" fmla="*/ 66 w 244"/>
                <a:gd name="T5" fmla="*/ 137 h 164"/>
                <a:gd name="T6" fmla="*/ 123 w 244"/>
                <a:gd name="T7" fmla="*/ 104 h 164"/>
                <a:gd name="T8" fmla="*/ 142 w 244"/>
                <a:gd name="T9" fmla="*/ 90 h 164"/>
                <a:gd name="T10" fmla="*/ 142 w 244"/>
                <a:gd name="T11" fmla="*/ 90 h 164"/>
                <a:gd name="T12" fmla="*/ 152 w 244"/>
                <a:gd name="T13" fmla="*/ 85 h 164"/>
                <a:gd name="T14" fmla="*/ 207 w 244"/>
                <a:gd name="T15" fmla="*/ 48 h 164"/>
                <a:gd name="T16" fmla="*/ 209 w 244"/>
                <a:gd name="T17" fmla="*/ 46 h 164"/>
                <a:gd name="T18" fmla="*/ 235 w 244"/>
                <a:gd name="T19" fmla="*/ 31 h 164"/>
                <a:gd name="T20" fmla="*/ 217 w 244"/>
                <a:gd name="T21" fmla="*/ 68 h 164"/>
                <a:gd name="T22" fmla="*/ 195 w 244"/>
                <a:gd name="T23" fmla="*/ 96 h 164"/>
                <a:gd name="T24" fmla="*/ 195 w 244"/>
                <a:gd name="T25" fmla="*/ 96 h 164"/>
                <a:gd name="T26" fmla="*/ 194 w 244"/>
                <a:gd name="T27" fmla="*/ 97 h 164"/>
                <a:gd name="T28" fmla="*/ 193 w 244"/>
                <a:gd name="T29" fmla="*/ 98 h 164"/>
                <a:gd name="T30" fmla="*/ 192 w 244"/>
                <a:gd name="T31" fmla="*/ 98 h 164"/>
                <a:gd name="T32" fmla="*/ 178 w 244"/>
                <a:gd name="T33" fmla="*/ 108 h 164"/>
                <a:gd name="T34" fmla="*/ 144 w 244"/>
                <a:gd name="T35" fmla="*/ 116 h 164"/>
                <a:gd name="T36" fmla="*/ 135 w 244"/>
                <a:gd name="T37" fmla="*/ 120 h 164"/>
                <a:gd name="T38" fmla="*/ 115 w 244"/>
                <a:gd name="T39" fmla="*/ 140 h 164"/>
                <a:gd name="T40" fmla="*/ 89 w 244"/>
                <a:gd name="T41" fmla="*/ 155 h 164"/>
                <a:gd name="T42" fmla="*/ 89 w 244"/>
                <a:gd name="T43" fmla="*/ 155 h 164"/>
                <a:gd name="T44" fmla="*/ 62 w 244"/>
                <a:gd name="T45" fmla="*/ 163 h 164"/>
                <a:gd name="T46" fmla="*/ 41 w 244"/>
                <a:gd name="T47" fmla="*/ 163 h 164"/>
                <a:gd name="T48" fmla="*/ 57 w 244"/>
                <a:gd name="T49" fmla="*/ 14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4" h="164">
                  <a:moveTo>
                    <a:pt x="57" y="140"/>
                  </a:moveTo>
                  <a:cubicBezTo>
                    <a:pt x="60" y="139"/>
                    <a:pt x="63" y="138"/>
                    <a:pt x="66" y="137"/>
                  </a:cubicBezTo>
                  <a:cubicBezTo>
                    <a:pt x="66" y="137"/>
                    <a:pt x="66" y="137"/>
                    <a:pt x="66" y="137"/>
                  </a:cubicBezTo>
                  <a:cubicBezTo>
                    <a:pt x="89" y="129"/>
                    <a:pt x="106" y="126"/>
                    <a:pt x="123" y="104"/>
                  </a:cubicBezTo>
                  <a:cubicBezTo>
                    <a:pt x="123" y="104"/>
                    <a:pt x="132" y="97"/>
                    <a:pt x="142" y="90"/>
                  </a:cubicBezTo>
                  <a:cubicBezTo>
                    <a:pt x="142" y="90"/>
                    <a:pt x="142" y="90"/>
                    <a:pt x="142" y="90"/>
                  </a:cubicBezTo>
                  <a:cubicBezTo>
                    <a:pt x="146" y="88"/>
                    <a:pt x="149" y="87"/>
                    <a:pt x="152" y="85"/>
                  </a:cubicBezTo>
                  <a:cubicBezTo>
                    <a:pt x="167" y="79"/>
                    <a:pt x="195" y="61"/>
                    <a:pt x="207" y="48"/>
                  </a:cubicBezTo>
                  <a:cubicBezTo>
                    <a:pt x="208" y="47"/>
                    <a:pt x="209" y="46"/>
                    <a:pt x="209" y="46"/>
                  </a:cubicBezTo>
                  <a:cubicBezTo>
                    <a:pt x="244" y="0"/>
                    <a:pt x="240" y="24"/>
                    <a:pt x="235" y="31"/>
                  </a:cubicBezTo>
                  <a:cubicBezTo>
                    <a:pt x="229" y="41"/>
                    <a:pt x="224" y="54"/>
                    <a:pt x="217" y="68"/>
                  </a:cubicBezTo>
                  <a:cubicBezTo>
                    <a:pt x="211" y="77"/>
                    <a:pt x="205" y="87"/>
                    <a:pt x="195" y="96"/>
                  </a:cubicBezTo>
                  <a:cubicBezTo>
                    <a:pt x="195" y="96"/>
                    <a:pt x="195" y="96"/>
                    <a:pt x="195" y="96"/>
                  </a:cubicBezTo>
                  <a:cubicBezTo>
                    <a:pt x="194" y="97"/>
                    <a:pt x="194" y="97"/>
                    <a:pt x="194" y="97"/>
                  </a:cubicBezTo>
                  <a:cubicBezTo>
                    <a:pt x="194" y="97"/>
                    <a:pt x="193" y="97"/>
                    <a:pt x="193" y="98"/>
                  </a:cubicBezTo>
                  <a:cubicBezTo>
                    <a:pt x="192" y="98"/>
                    <a:pt x="192" y="98"/>
                    <a:pt x="192" y="98"/>
                  </a:cubicBezTo>
                  <a:cubicBezTo>
                    <a:pt x="188" y="102"/>
                    <a:pt x="183" y="105"/>
                    <a:pt x="178" y="108"/>
                  </a:cubicBezTo>
                  <a:cubicBezTo>
                    <a:pt x="164" y="116"/>
                    <a:pt x="153" y="118"/>
                    <a:pt x="144" y="116"/>
                  </a:cubicBezTo>
                  <a:cubicBezTo>
                    <a:pt x="141" y="115"/>
                    <a:pt x="137" y="117"/>
                    <a:pt x="135" y="120"/>
                  </a:cubicBezTo>
                  <a:cubicBezTo>
                    <a:pt x="131" y="126"/>
                    <a:pt x="125" y="133"/>
                    <a:pt x="115" y="140"/>
                  </a:cubicBezTo>
                  <a:cubicBezTo>
                    <a:pt x="107" y="147"/>
                    <a:pt x="98" y="152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0" y="159"/>
                    <a:pt x="70" y="162"/>
                    <a:pt x="62" y="163"/>
                  </a:cubicBezTo>
                  <a:cubicBezTo>
                    <a:pt x="54" y="164"/>
                    <a:pt x="47" y="164"/>
                    <a:pt x="41" y="163"/>
                  </a:cubicBezTo>
                  <a:cubicBezTo>
                    <a:pt x="0" y="155"/>
                    <a:pt x="30" y="151"/>
                    <a:pt x="57" y="14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2" name="Freeform 1099">
              <a:extLst>
                <a:ext uri="{FF2B5EF4-FFF2-40B4-BE49-F238E27FC236}">
                  <a16:creationId xmlns:a16="http://schemas.microsoft.com/office/drawing/2014/main" id="{4F82429F-18B1-4CEA-848D-90B6CCF6A2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92112" y="5092700"/>
              <a:ext cx="531813" cy="338138"/>
            </a:xfrm>
            <a:custGeom>
              <a:avLst/>
              <a:gdLst>
                <a:gd name="T0" fmla="*/ 93 w 115"/>
                <a:gd name="T1" fmla="*/ 0 h 73"/>
                <a:gd name="T2" fmla="*/ 82 w 115"/>
                <a:gd name="T3" fmla="*/ 15 h 73"/>
                <a:gd name="T4" fmla="*/ 65 w 115"/>
                <a:gd name="T5" fmla="*/ 27 h 73"/>
                <a:gd name="T6" fmla="*/ 64 w 115"/>
                <a:gd name="T7" fmla="*/ 27 h 73"/>
                <a:gd name="T8" fmla="*/ 69 w 115"/>
                <a:gd name="T9" fmla="*/ 10 h 73"/>
                <a:gd name="T10" fmla="*/ 62 w 115"/>
                <a:gd name="T11" fmla="*/ 22 h 73"/>
                <a:gd name="T12" fmla="*/ 57 w 115"/>
                <a:gd name="T13" fmla="*/ 28 h 73"/>
                <a:gd name="T14" fmla="*/ 36 w 115"/>
                <a:gd name="T15" fmla="*/ 31 h 73"/>
                <a:gd name="T16" fmla="*/ 36 w 115"/>
                <a:gd name="T17" fmla="*/ 31 h 73"/>
                <a:gd name="T18" fmla="*/ 43 w 115"/>
                <a:gd name="T19" fmla="*/ 33 h 73"/>
                <a:gd name="T20" fmla="*/ 48 w 115"/>
                <a:gd name="T21" fmla="*/ 32 h 73"/>
                <a:gd name="T22" fmla="*/ 51 w 115"/>
                <a:gd name="T23" fmla="*/ 31 h 73"/>
                <a:gd name="T24" fmla="*/ 51 w 115"/>
                <a:gd name="T25" fmla="*/ 32 h 73"/>
                <a:gd name="T26" fmla="*/ 36 w 115"/>
                <a:gd name="T27" fmla="*/ 41 h 73"/>
                <a:gd name="T28" fmla="*/ 10 w 115"/>
                <a:gd name="T29" fmla="*/ 49 h 73"/>
                <a:gd name="T30" fmla="*/ 15 w 115"/>
                <a:gd name="T31" fmla="*/ 49 h 73"/>
                <a:gd name="T32" fmla="*/ 30 w 115"/>
                <a:gd name="T33" fmla="*/ 47 h 73"/>
                <a:gd name="T34" fmla="*/ 37 w 115"/>
                <a:gd name="T35" fmla="*/ 44 h 73"/>
                <a:gd name="T36" fmla="*/ 37 w 115"/>
                <a:gd name="T37" fmla="*/ 44 h 73"/>
                <a:gd name="T38" fmla="*/ 27 w 115"/>
                <a:gd name="T39" fmla="*/ 57 h 73"/>
                <a:gd name="T40" fmla="*/ 3 w 115"/>
                <a:gd name="T41" fmla="*/ 73 h 73"/>
                <a:gd name="T42" fmla="*/ 5 w 115"/>
                <a:gd name="T43" fmla="*/ 72 h 73"/>
                <a:gd name="T44" fmla="*/ 5 w 115"/>
                <a:gd name="T45" fmla="*/ 72 h 73"/>
                <a:gd name="T46" fmla="*/ 31 w 115"/>
                <a:gd name="T47" fmla="*/ 57 h 73"/>
                <a:gd name="T48" fmla="*/ 51 w 115"/>
                <a:gd name="T49" fmla="*/ 37 h 73"/>
                <a:gd name="T50" fmla="*/ 59 w 115"/>
                <a:gd name="T51" fmla="*/ 33 h 73"/>
                <a:gd name="T52" fmla="*/ 60 w 115"/>
                <a:gd name="T53" fmla="*/ 33 h 73"/>
                <a:gd name="T54" fmla="*/ 67 w 115"/>
                <a:gd name="T55" fmla="*/ 34 h 73"/>
                <a:gd name="T56" fmla="*/ 94 w 115"/>
                <a:gd name="T57" fmla="*/ 25 h 73"/>
                <a:gd name="T58" fmla="*/ 108 w 115"/>
                <a:gd name="T59" fmla="*/ 15 h 73"/>
                <a:gd name="T60" fmla="*/ 109 w 115"/>
                <a:gd name="T61" fmla="*/ 15 h 73"/>
                <a:gd name="T62" fmla="*/ 110 w 115"/>
                <a:gd name="T63" fmla="*/ 14 h 73"/>
                <a:gd name="T64" fmla="*/ 111 w 115"/>
                <a:gd name="T65" fmla="*/ 13 h 73"/>
                <a:gd name="T66" fmla="*/ 111 w 115"/>
                <a:gd name="T67" fmla="*/ 13 h 73"/>
                <a:gd name="T68" fmla="*/ 115 w 115"/>
                <a:gd name="T69" fmla="*/ 7 h 73"/>
                <a:gd name="T70" fmla="*/ 114 w 115"/>
                <a:gd name="T71" fmla="*/ 7 h 73"/>
                <a:gd name="T72" fmla="*/ 78 w 115"/>
                <a:gd name="T73" fmla="*/ 29 h 73"/>
                <a:gd name="T74" fmla="*/ 76 w 115"/>
                <a:gd name="T75" fmla="*/ 29 h 73"/>
                <a:gd name="T76" fmla="*/ 91 w 115"/>
                <a:gd name="T77" fmla="*/ 4 h 73"/>
                <a:gd name="T78" fmla="*/ 93 w 115"/>
                <a:gd name="T7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5" h="73">
                  <a:moveTo>
                    <a:pt x="93" y="0"/>
                  </a:moveTo>
                  <a:cubicBezTo>
                    <a:pt x="93" y="0"/>
                    <a:pt x="89" y="5"/>
                    <a:pt x="82" y="15"/>
                  </a:cubicBezTo>
                  <a:cubicBezTo>
                    <a:pt x="76" y="24"/>
                    <a:pt x="70" y="25"/>
                    <a:pt x="65" y="27"/>
                  </a:cubicBezTo>
                  <a:cubicBezTo>
                    <a:pt x="65" y="27"/>
                    <a:pt x="64" y="27"/>
                    <a:pt x="64" y="27"/>
                  </a:cubicBezTo>
                  <a:cubicBezTo>
                    <a:pt x="62" y="27"/>
                    <a:pt x="71" y="19"/>
                    <a:pt x="69" y="10"/>
                  </a:cubicBezTo>
                  <a:cubicBezTo>
                    <a:pt x="67" y="15"/>
                    <a:pt x="67" y="18"/>
                    <a:pt x="62" y="22"/>
                  </a:cubicBezTo>
                  <a:cubicBezTo>
                    <a:pt x="58" y="25"/>
                    <a:pt x="59" y="27"/>
                    <a:pt x="57" y="28"/>
                  </a:cubicBezTo>
                  <a:cubicBezTo>
                    <a:pt x="53" y="29"/>
                    <a:pt x="44" y="31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8" y="32"/>
                    <a:pt x="40" y="33"/>
                    <a:pt x="43" y="33"/>
                  </a:cubicBezTo>
                  <a:cubicBezTo>
                    <a:pt x="45" y="33"/>
                    <a:pt x="46" y="32"/>
                    <a:pt x="48" y="32"/>
                  </a:cubicBezTo>
                  <a:cubicBezTo>
                    <a:pt x="49" y="32"/>
                    <a:pt x="50" y="31"/>
                    <a:pt x="51" y="31"/>
                  </a:cubicBezTo>
                  <a:cubicBezTo>
                    <a:pt x="51" y="31"/>
                    <a:pt x="51" y="32"/>
                    <a:pt x="51" y="32"/>
                  </a:cubicBezTo>
                  <a:cubicBezTo>
                    <a:pt x="51" y="34"/>
                    <a:pt x="50" y="35"/>
                    <a:pt x="36" y="41"/>
                  </a:cubicBezTo>
                  <a:cubicBezTo>
                    <a:pt x="27" y="45"/>
                    <a:pt x="23" y="46"/>
                    <a:pt x="10" y="49"/>
                  </a:cubicBezTo>
                  <a:cubicBezTo>
                    <a:pt x="12" y="49"/>
                    <a:pt x="14" y="49"/>
                    <a:pt x="15" y="49"/>
                  </a:cubicBezTo>
                  <a:cubicBezTo>
                    <a:pt x="22" y="49"/>
                    <a:pt x="26" y="48"/>
                    <a:pt x="30" y="47"/>
                  </a:cubicBezTo>
                  <a:cubicBezTo>
                    <a:pt x="33" y="45"/>
                    <a:pt x="35" y="44"/>
                    <a:pt x="37" y="44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41" y="45"/>
                    <a:pt x="35" y="50"/>
                    <a:pt x="27" y="57"/>
                  </a:cubicBezTo>
                  <a:cubicBezTo>
                    <a:pt x="18" y="65"/>
                    <a:pt x="0" y="73"/>
                    <a:pt x="3" y="73"/>
                  </a:cubicBezTo>
                  <a:cubicBezTo>
                    <a:pt x="3" y="73"/>
                    <a:pt x="4" y="73"/>
                    <a:pt x="5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14" y="69"/>
                    <a:pt x="23" y="64"/>
                    <a:pt x="31" y="57"/>
                  </a:cubicBezTo>
                  <a:cubicBezTo>
                    <a:pt x="41" y="50"/>
                    <a:pt x="47" y="43"/>
                    <a:pt x="51" y="37"/>
                  </a:cubicBezTo>
                  <a:cubicBezTo>
                    <a:pt x="53" y="34"/>
                    <a:pt x="56" y="33"/>
                    <a:pt x="59" y="33"/>
                  </a:cubicBezTo>
                  <a:cubicBezTo>
                    <a:pt x="59" y="33"/>
                    <a:pt x="60" y="33"/>
                    <a:pt x="60" y="33"/>
                  </a:cubicBezTo>
                  <a:cubicBezTo>
                    <a:pt x="62" y="33"/>
                    <a:pt x="64" y="34"/>
                    <a:pt x="67" y="34"/>
                  </a:cubicBezTo>
                  <a:cubicBezTo>
                    <a:pt x="74" y="34"/>
                    <a:pt x="83" y="31"/>
                    <a:pt x="94" y="25"/>
                  </a:cubicBezTo>
                  <a:cubicBezTo>
                    <a:pt x="99" y="22"/>
                    <a:pt x="104" y="19"/>
                    <a:pt x="108" y="15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9" y="14"/>
                    <a:pt x="110" y="14"/>
                    <a:pt x="110" y="14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3" y="11"/>
                    <a:pt x="115" y="7"/>
                    <a:pt x="115" y="7"/>
                  </a:cubicBezTo>
                  <a:cubicBezTo>
                    <a:pt x="115" y="7"/>
                    <a:pt x="114" y="7"/>
                    <a:pt x="114" y="7"/>
                  </a:cubicBezTo>
                  <a:cubicBezTo>
                    <a:pt x="106" y="14"/>
                    <a:pt x="90" y="29"/>
                    <a:pt x="78" y="29"/>
                  </a:cubicBezTo>
                  <a:cubicBezTo>
                    <a:pt x="77" y="29"/>
                    <a:pt x="77" y="29"/>
                    <a:pt x="76" y="29"/>
                  </a:cubicBezTo>
                  <a:cubicBezTo>
                    <a:pt x="64" y="27"/>
                    <a:pt x="81" y="29"/>
                    <a:pt x="91" y="4"/>
                  </a:cubicBezTo>
                  <a:cubicBezTo>
                    <a:pt x="93" y="1"/>
                    <a:pt x="93" y="0"/>
                    <a:pt x="93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3" name="Freeform 1100">
              <a:extLst>
                <a:ext uri="{FF2B5EF4-FFF2-40B4-BE49-F238E27FC236}">
                  <a16:creationId xmlns:a16="http://schemas.microsoft.com/office/drawing/2014/main" id="{A5ED2143-A5E1-48F3-A6F7-79F0D50AD51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8624" y="4368800"/>
              <a:ext cx="239713" cy="65088"/>
            </a:xfrm>
            <a:custGeom>
              <a:avLst/>
              <a:gdLst>
                <a:gd name="T0" fmla="*/ 20 w 52"/>
                <a:gd name="T1" fmla="*/ 0 h 14"/>
                <a:gd name="T2" fmla="*/ 4 w 52"/>
                <a:gd name="T3" fmla="*/ 8 h 14"/>
                <a:gd name="T4" fmla="*/ 3 w 52"/>
                <a:gd name="T5" fmla="*/ 9 h 14"/>
                <a:gd name="T6" fmla="*/ 2 w 52"/>
                <a:gd name="T7" fmla="*/ 10 h 14"/>
                <a:gd name="T8" fmla="*/ 0 w 52"/>
                <a:gd name="T9" fmla="*/ 12 h 14"/>
                <a:gd name="T10" fmla="*/ 0 w 52"/>
                <a:gd name="T11" fmla="*/ 12 h 14"/>
                <a:gd name="T12" fmla="*/ 0 w 52"/>
                <a:gd name="T13" fmla="*/ 12 h 14"/>
                <a:gd name="T14" fmla="*/ 0 w 52"/>
                <a:gd name="T15" fmla="*/ 12 h 14"/>
                <a:gd name="T16" fmla="*/ 0 w 52"/>
                <a:gd name="T17" fmla="*/ 12 h 14"/>
                <a:gd name="T18" fmla="*/ 3 w 52"/>
                <a:gd name="T19" fmla="*/ 9 h 14"/>
                <a:gd name="T20" fmla="*/ 4 w 52"/>
                <a:gd name="T21" fmla="*/ 8 h 14"/>
                <a:gd name="T22" fmla="*/ 20 w 52"/>
                <a:gd name="T23" fmla="*/ 0 h 14"/>
                <a:gd name="T24" fmla="*/ 24 w 52"/>
                <a:gd name="T25" fmla="*/ 2 h 14"/>
                <a:gd name="T26" fmla="*/ 26 w 52"/>
                <a:gd name="T27" fmla="*/ 5 h 14"/>
                <a:gd name="T28" fmla="*/ 30 w 52"/>
                <a:gd name="T29" fmla="*/ 7 h 14"/>
                <a:gd name="T30" fmla="*/ 34 w 52"/>
                <a:gd name="T31" fmla="*/ 6 h 14"/>
                <a:gd name="T32" fmla="*/ 39 w 52"/>
                <a:gd name="T33" fmla="*/ 5 h 14"/>
                <a:gd name="T34" fmla="*/ 45 w 52"/>
                <a:gd name="T35" fmla="*/ 7 h 14"/>
                <a:gd name="T36" fmla="*/ 45 w 52"/>
                <a:gd name="T37" fmla="*/ 7 h 14"/>
                <a:gd name="T38" fmla="*/ 52 w 52"/>
                <a:gd name="T39" fmla="*/ 14 h 14"/>
                <a:gd name="T40" fmla="*/ 52 w 52"/>
                <a:gd name="T41" fmla="*/ 14 h 14"/>
                <a:gd name="T42" fmla="*/ 52 w 52"/>
                <a:gd name="T43" fmla="*/ 14 h 14"/>
                <a:gd name="T44" fmla="*/ 45 w 52"/>
                <a:gd name="T45" fmla="*/ 7 h 14"/>
                <a:gd name="T46" fmla="*/ 45 w 52"/>
                <a:gd name="T47" fmla="*/ 7 h 14"/>
                <a:gd name="T48" fmla="*/ 39 w 52"/>
                <a:gd name="T49" fmla="*/ 5 h 14"/>
                <a:gd name="T50" fmla="*/ 34 w 52"/>
                <a:gd name="T51" fmla="*/ 6 h 14"/>
                <a:gd name="T52" fmla="*/ 30 w 52"/>
                <a:gd name="T53" fmla="*/ 7 h 14"/>
                <a:gd name="T54" fmla="*/ 26 w 52"/>
                <a:gd name="T55" fmla="*/ 5 h 14"/>
                <a:gd name="T56" fmla="*/ 24 w 52"/>
                <a:gd name="T57" fmla="*/ 2 h 14"/>
                <a:gd name="T58" fmla="*/ 20 w 52"/>
                <a:gd name="T5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14">
                  <a:moveTo>
                    <a:pt x="20" y="0"/>
                  </a:moveTo>
                  <a:cubicBezTo>
                    <a:pt x="16" y="0"/>
                    <a:pt x="11" y="3"/>
                    <a:pt x="4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1"/>
                    <a:pt x="2" y="10"/>
                    <a:pt x="3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1" y="3"/>
                    <a:pt x="16" y="0"/>
                    <a:pt x="20" y="0"/>
                  </a:cubicBezTo>
                  <a:cubicBezTo>
                    <a:pt x="22" y="0"/>
                    <a:pt x="23" y="1"/>
                    <a:pt x="24" y="2"/>
                  </a:cubicBezTo>
                  <a:cubicBezTo>
                    <a:pt x="24" y="3"/>
                    <a:pt x="26" y="5"/>
                    <a:pt x="26" y="5"/>
                  </a:cubicBezTo>
                  <a:cubicBezTo>
                    <a:pt x="27" y="6"/>
                    <a:pt x="29" y="7"/>
                    <a:pt x="30" y="7"/>
                  </a:cubicBezTo>
                  <a:cubicBezTo>
                    <a:pt x="32" y="7"/>
                    <a:pt x="33" y="6"/>
                    <a:pt x="34" y="6"/>
                  </a:cubicBezTo>
                  <a:cubicBezTo>
                    <a:pt x="36" y="6"/>
                    <a:pt x="37" y="5"/>
                    <a:pt x="39" y="5"/>
                  </a:cubicBezTo>
                  <a:cubicBezTo>
                    <a:pt x="41" y="5"/>
                    <a:pt x="43" y="6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7" y="9"/>
                    <a:pt x="50" y="12"/>
                    <a:pt x="52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0" y="12"/>
                    <a:pt x="47" y="9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3" y="6"/>
                    <a:pt x="41" y="5"/>
                    <a:pt x="39" y="5"/>
                  </a:cubicBezTo>
                  <a:cubicBezTo>
                    <a:pt x="37" y="5"/>
                    <a:pt x="36" y="6"/>
                    <a:pt x="34" y="6"/>
                  </a:cubicBezTo>
                  <a:cubicBezTo>
                    <a:pt x="33" y="6"/>
                    <a:pt x="32" y="7"/>
                    <a:pt x="30" y="7"/>
                  </a:cubicBezTo>
                  <a:cubicBezTo>
                    <a:pt x="29" y="7"/>
                    <a:pt x="27" y="6"/>
                    <a:pt x="26" y="5"/>
                  </a:cubicBezTo>
                  <a:cubicBezTo>
                    <a:pt x="26" y="5"/>
                    <a:pt x="24" y="3"/>
                    <a:pt x="24" y="2"/>
                  </a:cubicBezTo>
                  <a:cubicBezTo>
                    <a:pt x="23" y="1"/>
                    <a:pt x="22" y="0"/>
                    <a:pt x="2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4" name="Freeform 1101">
              <a:extLst>
                <a:ext uri="{FF2B5EF4-FFF2-40B4-BE49-F238E27FC236}">
                  <a16:creationId xmlns:a16="http://schemas.microsoft.com/office/drawing/2014/main" id="{E4EFDB33-72A6-40B2-8C3A-EABB9A036EF7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373062" y="4368800"/>
              <a:ext cx="333375" cy="222250"/>
            </a:xfrm>
            <a:custGeom>
              <a:avLst/>
              <a:gdLst>
                <a:gd name="T0" fmla="*/ 39 w 72"/>
                <a:gd name="T1" fmla="*/ 43 h 48"/>
                <a:gd name="T2" fmla="*/ 35 w 72"/>
                <a:gd name="T3" fmla="*/ 48 h 48"/>
                <a:gd name="T4" fmla="*/ 35 w 72"/>
                <a:gd name="T5" fmla="*/ 48 h 48"/>
                <a:gd name="T6" fmla="*/ 39 w 72"/>
                <a:gd name="T7" fmla="*/ 43 h 48"/>
                <a:gd name="T8" fmla="*/ 50 w 72"/>
                <a:gd name="T9" fmla="*/ 15 h 48"/>
                <a:gd name="T10" fmla="*/ 48 w 72"/>
                <a:gd name="T11" fmla="*/ 17 h 48"/>
                <a:gd name="T12" fmla="*/ 50 w 72"/>
                <a:gd name="T13" fmla="*/ 15 h 48"/>
                <a:gd name="T14" fmla="*/ 50 w 72"/>
                <a:gd name="T15" fmla="*/ 15 h 48"/>
                <a:gd name="T16" fmla="*/ 28 w 72"/>
                <a:gd name="T17" fmla="*/ 0 h 48"/>
                <a:gd name="T18" fmla="*/ 12 w 72"/>
                <a:gd name="T19" fmla="*/ 8 h 48"/>
                <a:gd name="T20" fmla="*/ 11 w 72"/>
                <a:gd name="T21" fmla="*/ 9 h 48"/>
                <a:gd name="T22" fmla="*/ 8 w 72"/>
                <a:gd name="T23" fmla="*/ 12 h 48"/>
                <a:gd name="T24" fmla="*/ 8 w 72"/>
                <a:gd name="T25" fmla="*/ 12 h 48"/>
                <a:gd name="T26" fmla="*/ 8 w 72"/>
                <a:gd name="T27" fmla="*/ 12 h 48"/>
                <a:gd name="T28" fmla="*/ 1 w 72"/>
                <a:gd name="T29" fmla="*/ 32 h 48"/>
                <a:gd name="T30" fmla="*/ 14 w 72"/>
                <a:gd name="T31" fmla="*/ 14 h 48"/>
                <a:gd name="T32" fmla="*/ 14 w 72"/>
                <a:gd name="T33" fmla="*/ 14 h 48"/>
                <a:gd name="T34" fmla="*/ 14 w 72"/>
                <a:gd name="T35" fmla="*/ 17 h 48"/>
                <a:gd name="T36" fmla="*/ 14 w 72"/>
                <a:gd name="T37" fmla="*/ 14 h 48"/>
                <a:gd name="T38" fmla="*/ 20 w 72"/>
                <a:gd name="T39" fmla="*/ 12 h 48"/>
                <a:gd name="T40" fmla="*/ 7 w 72"/>
                <a:gd name="T41" fmla="*/ 38 h 48"/>
                <a:gd name="T42" fmla="*/ 8 w 72"/>
                <a:gd name="T43" fmla="*/ 28 h 48"/>
                <a:gd name="T44" fmla="*/ 7 w 72"/>
                <a:gd name="T45" fmla="*/ 38 h 48"/>
                <a:gd name="T46" fmla="*/ 20 w 72"/>
                <a:gd name="T47" fmla="*/ 12 h 48"/>
                <a:gd name="T48" fmla="*/ 28 w 72"/>
                <a:gd name="T49" fmla="*/ 6 h 48"/>
                <a:gd name="T50" fmla="*/ 34 w 72"/>
                <a:gd name="T51" fmla="*/ 10 h 48"/>
                <a:gd name="T52" fmla="*/ 30 w 72"/>
                <a:gd name="T53" fmla="*/ 30 h 48"/>
                <a:gd name="T54" fmla="*/ 42 w 72"/>
                <a:gd name="T55" fmla="*/ 13 h 48"/>
                <a:gd name="T56" fmla="*/ 43 w 72"/>
                <a:gd name="T57" fmla="*/ 14 h 48"/>
                <a:gd name="T58" fmla="*/ 44 w 72"/>
                <a:gd name="T59" fmla="*/ 17 h 48"/>
                <a:gd name="T60" fmla="*/ 43 w 72"/>
                <a:gd name="T61" fmla="*/ 14 h 48"/>
                <a:gd name="T62" fmla="*/ 50 w 72"/>
                <a:gd name="T63" fmla="*/ 15 h 48"/>
                <a:gd name="T64" fmla="*/ 50 w 72"/>
                <a:gd name="T65" fmla="*/ 15 h 48"/>
                <a:gd name="T66" fmla="*/ 50 w 72"/>
                <a:gd name="T67" fmla="*/ 15 h 48"/>
                <a:gd name="T68" fmla="*/ 50 w 72"/>
                <a:gd name="T69" fmla="*/ 15 h 48"/>
                <a:gd name="T70" fmla="*/ 50 w 72"/>
                <a:gd name="T71" fmla="*/ 15 h 48"/>
                <a:gd name="T72" fmla="*/ 53 w 72"/>
                <a:gd name="T73" fmla="*/ 28 h 48"/>
                <a:gd name="T74" fmla="*/ 50 w 72"/>
                <a:gd name="T75" fmla="*/ 15 h 48"/>
                <a:gd name="T76" fmla="*/ 56 w 72"/>
                <a:gd name="T77" fmla="*/ 16 h 48"/>
                <a:gd name="T78" fmla="*/ 56 w 72"/>
                <a:gd name="T79" fmla="*/ 16 h 48"/>
                <a:gd name="T80" fmla="*/ 56 w 72"/>
                <a:gd name="T81" fmla="*/ 16 h 48"/>
                <a:gd name="T82" fmla="*/ 58 w 72"/>
                <a:gd name="T83" fmla="*/ 17 h 48"/>
                <a:gd name="T84" fmla="*/ 58 w 72"/>
                <a:gd name="T85" fmla="*/ 17 h 48"/>
                <a:gd name="T86" fmla="*/ 58 w 72"/>
                <a:gd name="T87" fmla="*/ 17 h 48"/>
                <a:gd name="T88" fmla="*/ 70 w 72"/>
                <a:gd name="T89" fmla="*/ 40 h 48"/>
                <a:gd name="T90" fmla="*/ 60 w 72"/>
                <a:gd name="T91" fmla="*/ 14 h 48"/>
                <a:gd name="T92" fmla="*/ 60 w 72"/>
                <a:gd name="T93" fmla="*/ 14 h 48"/>
                <a:gd name="T94" fmla="*/ 53 w 72"/>
                <a:gd name="T95" fmla="*/ 7 h 48"/>
                <a:gd name="T96" fmla="*/ 53 w 72"/>
                <a:gd name="T97" fmla="*/ 7 h 48"/>
                <a:gd name="T98" fmla="*/ 47 w 72"/>
                <a:gd name="T99" fmla="*/ 5 h 48"/>
                <a:gd name="T100" fmla="*/ 42 w 72"/>
                <a:gd name="T101" fmla="*/ 6 h 48"/>
                <a:gd name="T102" fmla="*/ 38 w 72"/>
                <a:gd name="T103" fmla="*/ 7 h 48"/>
                <a:gd name="T104" fmla="*/ 34 w 72"/>
                <a:gd name="T105" fmla="*/ 5 h 48"/>
                <a:gd name="T106" fmla="*/ 32 w 72"/>
                <a:gd name="T107" fmla="*/ 2 h 48"/>
                <a:gd name="T108" fmla="*/ 28 w 72"/>
                <a:gd name="T10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" h="48">
                  <a:moveTo>
                    <a:pt x="39" y="43"/>
                  </a:moveTo>
                  <a:cubicBezTo>
                    <a:pt x="38" y="45"/>
                    <a:pt x="36" y="47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7"/>
                    <a:pt x="38" y="46"/>
                    <a:pt x="39" y="43"/>
                  </a:cubicBezTo>
                  <a:moveTo>
                    <a:pt x="50" y="15"/>
                  </a:moveTo>
                  <a:cubicBezTo>
                    <a:pt x="49" y="15"/>
                    <a:pt x="49" y="16"/>
                    <a:pt x="48" y="17"/>
                  </a:cubicBezTo>
                  <a:cubicBezTo>
                    <a:pt x="49" y="16"/>
                    <a:pt x="49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moveTo>
                    <a:pt x="28" y="0"/>
                  </a:moveTo>
                  <a:cubicBezTo>
                    <a:pt x="24" y="0"/>
                    <a:pt x="19" y="3"/>
                    <a:pt x="12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10"/>
                    <a:pt x="9" y="11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2" y="19"/>
                    <a:pt x="0" y="28"/>
                    <a:pt x="1" y="32"/>
                  </a:cubicBezTo>
                  <a:cubicBezTo>
                    <a:pt x="1" y="26"/>
                    <a:pt x="11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4"/>
                    <a:pt x="14" y="15"/>
                    <a:pt x="14" y="17"/>
                  </a:cubicBezTo>
                  <a:cubicBezTo>
                    <a:pt x="14" y="15"/>
                    <a:pt x="15" y="14"/>
                    <a:pt x="14" y="14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2" y="23"/>
                    <a:pt x="9" y="32"/>
                    <a:pt x="7" y="38"/>
                  </a:cubicBezTo>
                  <a:cubicBezTo>
                    <a:pt x="6" y="36"/>
                    <a:pt x="7" y="32"/>
                    <a:pt x="8" y="28"/>
                  </a:cubicBezTo>
                  <a:cubicBezTo>
                    <a:pt x="6" y="33"/>
                    <a:pt x="5" y="38"/>
                    <a:pt x="7" y="38"/>
                  </a:cubicBezTo>
                  <a:cubicBezTo>
                    <a:pt x="9" y="32"/>
                    <a:pt x="12" y="23"/>
                    <a:pt x="20" y="12"/>
                  </a:cubicBezTo>
                  <a:cubicBezTo>
                    <a:pt x="23" y="7"/>
                    <a:pt x="26" y="6"/>
                    <a:pt x="28" y="6"/>
                  </a:cubicBezTo>
                  <a:cubicBezTo>
                    <a:pt x="30" y="6"/>
                    <a:pt x="32" y="8"/>
                    <a:pt x="34" y="10"/>
                  </a:cubicBezTo>
                  <a:cubicBezTo>
                    <a:pt x="38" y="15"/>
                    <a:pt x="33" y="24"/>
                    <a:pt x="30" y="30"/>
                  </a:cubicBezTo>
                  <a:cubicBezTo>
                    <a:pt x="35" y="28"/>
                    <a:pt x="39" y="13"/>
                    <a:pt x="42" y="13"/>
                  </a:cubicBezTo>
                  <a:cubicBezTo>
                    <a:pt x="42" y="13"/>
                    <a:pt x="43" y="13"/>
                    <a:pt x="43" y="14"/>
                  </a:cubicBezTo>
                  <a:cubicBezTo>
                    <a:pt x="43" y="14"/>
                    <a:pt x="44" y="15"/>
                    <a:pt x="44" y="17"/>
                  </a:cubicBezTo>
                  <a:cubicBezTo>
                    <a:pt x="44" y="15"/>
                    <a:pt x="43" y="14"/>
                    <a:pt x="43" y="14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3" y="17"/>
                    <a:pt x="53" y="22"/>
                    <a:pt x="53" y="28"/>
                  </a:cubicBezTo>
                  <a:cubicBezTo>
                    <a:pt x="53" y="22"/>
                    <a:pt x="53" y="17"/>
                    <a:pt x="50" y="15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6"/>
                    <a:pt x="58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64" y="22"/>
                    <a:pt x="68" y="33"/>
                    <a:pt x="70" y="40"/>
                  </a:cubicBezTo>
                  <a:cubicBezTo>
                    <a:pt x="72" y="28"/>
                    <a:pt x="60" y="14"/>
                    <a:pt x="60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58" y="12"/>
                    <a:pt x="55" y="9"/>
                    <a:pt x="53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1" y="6"/>
                    <a:pt x="49" y="5"/>
                    <a:pt x="47" y="5"/>
                  </a:cubicBezTo>
                  <a:cubicBezTo>
                    <a:pt x="45" y="5"/>
                    <a:pt x="44" y="6"/>
                    <a:pt x="42" y="6"/>
                  </a:cubicBezTo>
                  <a:cubicBezTo>
                    <a:pt x="41" y="6"/>
                    <a:pt x="40" y="7"/>
                    <a:pt x="38" y="7"/>
                  </a:cubicBezTo>
                  <a:cubicBezTo>
                    <a:pt x="37" y="7"/>
                    <a:pt x="35" y="6"/>
                    <a:pt x="34" y="5"/>
                  </a:cubicBezTo>
                  <a:cubicBezTo>
                    <a:pt x="34" y="5"/>
                    <a:pt x="32" y="3"/>
                    <a:pt x="32" y="2"/>
                  </a:cubicBezTo>
                  <a:cubicBezTo>
                    <a:pt x="31" y="1"/>
                    <a:pt x="30" y="0"/>
                    <a:pt x="2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5" name="Freeform 1102">
              <a:extLst>
                <a:ext uri="{FF2B5EF4-FFF2-40B4-BE49-F238E27FC236}">
                  <a16:creationId xmlns:a16="http://schemas.microsoft.com/office/drawing/2014/main" id="{2E42E672-03EA-4117-8D7D-801F048420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2662" y="4595813"/>
              <a:ext cx="384175" cy="296863"/>
            </a:xfrm>
            <a:custGeom>
              <a:avLst/>
              <a:gdLst>
                <a:gd name="T0" fmla="*/ 36 w 83"/>
                <a:gd name="T1" fmla="*/ 0 h 64"/>
                <a:gd name="T2" fmla="*/ 29 w 83"/>
                <a:gd name="T3" fmla="*/ 0 h 64"/>
                <a:gd name="T4" fmla="*/ 23 w 83"/>
                <a:gd name="T5" fmla="*/ 6 h 64"/>
                <a:gd name="T6" fmla="*/ 20 w 83"/>
                <a:gd name="T7" fmla="*/ 12 h 64"/>
                <a:gd name="T8" fmla="*/ 16 w 83"/>
                <a:gd name="T9" fmla="*/ 13 h 64"/>
                <a:gd name="T10" fmla="*/ 13 w 83"/>
                <a:gd name="T11" fmla="*/ 13 h 64"/>
                <a:gd name="T12" fmla="*/ 11 w 83"/>
                <a:gd name="T13" fmla="*/ 12 h 64"/>
                <a:gd name="T14" fmla="*/ 5 w 83"/>
                <a:gd name="T15" fmla="*/ 17 h 64"/>
                <a:gd name="T16" fmla="*/ 1 w 83"/>
                <a:gd name="T17" fmla="*/ 38 h 64"/>
                <a:gd name="T18" fmla="*/ 1 w 83"/>
                <a:gd name="T19" fmla="*/ 38 h 64"/>
                <a:gd name="T20" fmla="*/ 15 w 83"/>
                <a:gd name="T21" fmla="*/ 64 h 64"/>
                <a:gd name="T22" fmla="*/ 14 w 83"/>
                <a:gd name="T23" fmla="*/ 23 h 64"/>
                <a:gd name="T24" fmla="*/ 35 w 83"/>
                <a:gd name="T25" fmla="*/ 62 h 64"/>
                <a:gd name="T26" fmla="*/ 19 w 83"/>
                <a:gd name="T27" fmla="*/ 21 h 64"/>
                <a:gd name="T28" fmla="*/ 19 w 83"/>
                <a:gd name="T29" fmla="*/ 21 h 64"/>
                <a:gd name="T30" fmla="*/ 40 w 83"/>
                <a:gd name="T31" fmla="*/ 40 h 64"/>
                <a:gd name="T32" fmla="*/ 25 w 83"/>
                <a:gd name="T33" fmla="*/ 19 h 64"/>
                <a:gd name="T34" fmla="*/ 25 w 83"/>
                <a:gd name="T35" fmla="*/ 19 h 64"/>
                <a:gd name="T36" fmla="*/ 45 w 83"/>
                <a:gd name="T37" fmla="*/ 37 h 64"/>
                <a:gd name="T38" fmla="*/ 32 w 83"/>
                <a:gd name="T39" fmla="*/ 14 h 64"/>
                <a:gd name="T40" fmla="*/ 32 w 83"/>
                <a:gd name="T41" fmla="*/ 14 h 64"/>
                <a:gd name="T42" fmla="*/ 58 w 83"/>
                <a:gd name="T43" fmla="*/ 40 h 64"/>
                <a:gd name="T44" fmla="*/ 36 w 83"/>
                <a:gd name="T45" fmla="*/ 9 h 64"/>
                <a:gd name="T46" fmla="*/ 37 w 83"/>
                <a:gd name="T47" fmla="*/ 9 h 64"/>
                <a:gd name="T48" fmla="*/ 71 w 83"/>
                <a:gd name="T49" fmla="*/ 32 h 64"/>
                <a:gd name="T50" fmla="*/ 39 w 83"/>
                <a:gd name="T51" fmla="*/ 3 h 64"/>
                <a:gd name="T52" fmla="*/ 43 w 83"/>
                <a:gd name="T53" fmla="*/ 3 h 64"/>
                <a:gd name="T54" fmla="*/ 83 w 83"/>
                <a:gd name="T55" fmla="*/ 19 h 64"/>
                <a:gd name="T56" fmla="*/ 58 w 83"/>
                <a:gd name="T57" fmla="*/ 3 h 64"/>
                <a:gd name="T58" fmla="*/ 58 w 83"/>
                <a:gd name="T59" fmla="*/ 3 h 64"/>
                <a:gd name="T60" fmla="*/ 58 w 83"/>
                <a:gd name="T61" fmla="*/ 3 h 64"/>
                <a:gd name="T62" fmla="*/ 36 w 83"/>
                <a:gd name="T6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" h="64">
                  <a:moveTo>
                    <a:pt x="36" y="0"/>
                  </a:moveTo>
                  <a:cubicBezTo>
                    <a:pt x="33" y="0"/>
                    <a:pt x="31" y="0"/>
                    <a:pt x="29" y="0"/>
                  </a:cubicBezTo>
                  <a:cubicBezTo>
                    <a:pt x="26" y="0"/>
                    <a:pt x="23" y="3"/>
                    <a:pt x="23" y="6"/>
                  </a:cubicBezTo>
                  <a:cubicBezTo>
                    <a:pt x="23" y="9"/>
                    <a:pt x="22" y="11"/>
                    <a:pt x="20" y="12"/>
                  </a:cubicBezTo>
                  <a:cubicBezTo>
                    <a:pt x="19" y="13"/>
                    <a:pt x="18" y="13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ubicBezTo>
                    <a:pt x="12" y="12"/>
                    <a:pt x="12" y="12"/>
                    <a:pt x="11" y="12"/>
                  </a:cubicBezTo>
                  <a:cubicBezTo>
                    <a:pt x="8" y="12"/>
                    <a:pt x="6" y="14"/>
                    <a:pt x="5" y="17"/>
                  </a:cubicBezTo>
                  <a:cubicBezTo>
                    <a:pt x="3" y="22"/>
                    <a:pt x="1" y="29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5" y="57"/>
                    <a:pt x="9" y="59"/>
                    <a:pt x="15" y="64"/>
                  </a:cubicBezTo>
                  <a:cubicBezTo>
                    <a:pt x="0" y="42"/>
                    <a:pt x="9" y="24"/>
                    <a:pt x="14" y="23"/>
                  </a:cubicBezTo>
                  <a:cubicBezTo>
                    <a:pt x="12" y="32"/>
                    <a:pt x="17" y="55"/>
                    <a:pt x="35" y="62"/>
                  </a:cubicBezTo>
                  <a:cubicBezTo>
                    <a:pt x="24" y="56"/>
                    <a:pt x="13" y="22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5" y="21"/>
                    <a:pt x="31" y="33"/>
                    <a:pt x="40" y="40"/>
                  </a:cubicBezTo>
                  <a:cubicBezTo>
                    <a:pt x="37" y="33"/>
                    <a:pt x="26" y="23"/>
                    <a:pt x="25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31" y="19"/>
                    <a:pt x="41" y="33"/>
                    <a:pt x="45" y="37"/>
                  </a:cubicBezTo>
                  <a:cubicBezTo>
                    <a:pt x="42" y="24"/>
                    <a:pt x="27" y="15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7" y="14"/>
                    <a:pt x="55" y="32"/>
                    <a:pt x="58" y="40"/>
                  </a:cubicBezTo>
                  <a:cubicBezTo>
                    <a:pt x="61" y="28"/>
                    <a:pt x="30" y="10"/>
                    <a:pt x="36" y="9"/>
                  </a:cubicBezTo>
                  <a:cubicBezTo>
                    <a:pt x="36" y="9"/>
                    <a:pt x="36" y="9"/>
                    <a:pt x="37" y="9"/>
                  </a:cubicBezTo>
                  <a:cubicBezTo>
                    <a:pt x="43" y="9"/>
                    <a:pt x="65" y="19"/>
                    <a:pt x="71" y="32"/>
                  </a:cubicBezTo>
                  <a:cubicBezTo>
                    <a:pt x="68" y="9"/>
                    <a:pt x="30" y="3"/>
                    <a:pt x="39" y="3"/>
                  </a:cubicBezTo>
                  <a:cubicBezTo>
                    <a:pt x="40" y="3"/>
                    <a:pt x="41" y="3"/>
                    <a:pt x="43" y="3"/>
                  </a:cubicBezTo>
                  <a:cubicBezTo>
                    <a:pt x="63" y="4"/>
                    <a:pt x="70" y="12"/>
                    <a:pt x="83" y="19"/>
                  </a:cubicBezTo>
                  <a:cubicBezTo>
                    <a:pt x="77" y="10"/>
                    <a:pt x="61" y="4"/>
                    <a:pt x="58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9" y="0"/>
                    <a:pt x="41" y="0"/>
                    <a:pt x="3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6" name="Freeform 1103">
              <a:extLst>
                <a:ext uri="{FF2B5EF4-FFF2-40B4-BE49-F238E27FC236}">
                  <a16:creationId xmlns:a16="http://schemas.microsoft.com/office/drawing/2014/main" id="{767C1853-14D3-404E-9195-996AEF3FD6E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30324" y="4962525"/>
              <a:ext cx="207963" cy="273050"/>
            </a:xfrm>
            <a:custGeom>
              <a:avLst/>
              <a:gdLst>
                <a:gd name="T0" fmla="*/ 8 w 45"/>
                <a:gd name="T1" fmla="*/ 0 h 59"/>
                <a:gd name="T2" fmla="*/ 5 w 45"/>
                <a:gd name="T3" fmla="*/ 2 h 59"/>
                <a:gd name="T4" fmla="*/ 1 w 45"/>
                <a:gd name="T5" fmla="*/ 10 h 59"/>
                <a:gd name="T6" fmla="*/ 0 w 45"/>
                <a:gd name="T7" fmla="*/ 13 h 59"/>
                <a:gd name="T8" fmla="*/ 22 w 45"/>
                <a:gd name="T9" fmla="*/ 55 h 59"/>
                <a:gd name="T10" fmla="*/ 26 w 45"/>
                <a:gd name="T11" fmla="*/ 59 h 59"/>
                <a:gd name="T12" fmla="*/ 6 w 45"/>
                <a:gd name="T13" fmla="*/ 23 h 59"/>
                <a:gd name="T14" fmla="*/ 10 w 45"/>
                <a:gd name="T15" fmla="*/ 28 h 59"/>
                <a:gd name="T16" fmla="*/ 35 w 45"/>
                <a:gd name="T17" fmla="*/ 50 h 59"/>
                <a:gd name="T18" fmla="*/ 33 w 45"/>
                <a:gd name="T19" fmla="*/ 47 h 59"/>
                <a:gd name="T20" fmla="*/ 6 w 45"/>
                <a:gd name="T21" fmla="*/ 12 h 59"/>
                <a:gd name="T22" fmla="*/ 6 w 45"/>
                <a:gd name="T23" fmla="*/ 12 h 59"/>
                <a:gd name="T24" fmla="*/ 16 w 45"/>
                <a:gd name="T25" fmla="*/ 22 h 59"/>
                <a:gd name="T26" fmla="*/ 27 w 45"/>
                <a:gd name="T27" fmla="*/ 31 h 59"/>
                <a:gd name="T28" fmla="*/ 27 w 45"/>
                <a:gd name="T29" fmla="*/ 30 h 59"/>
                <a:gd name="T30" fmla="*/ 8 w 45"/>
                <a:gd name="T31" fmla="*/ 8 h 59"/>
                <a:gd name="T32" fmla="*/ 9 w 45"/>
                <a:gd name="T33" fmla="*/ 8 h 59"/>
                <a:gd name="T34" fmla="*/ 43 w 45"/>
                <a:gd name="T35" fmla="*/ 34 h 59"/>
                <a:gd name="T36" fmla="*/ 44 w 45"/>
                <a:gd name="T37" fmla="*/ 33 h 59"/>
                <a:gd name="T38" fmla="*/ 13 w 45"/>
                <a:gd name="T39" fmla="*/ 5 h 59"/>
                <a:gd name="T40" fmla="*/ 13 w 45"/>
                <a:gd name="T41" fmla="*/ 5 h 59"/>
                <a:gd name="T42" fmla="*/ 43 w 45"/>
                <a:gd name="T43" fmla="*/ 21 h 59"/>
                <a:gd name="T44" fmla="*/ 44 w 45"/>
                <a:gd name="T45" fmla="*/ 21 h 59"/>
                <a:gd name="T46" fmla="*/ 33 w 45"/>
                <a:gd name="T47" fmla="*/ 12 h 59"/>
                <a:gd name="T48" fmla="*/ 33 w 45"/>
                <a:gd name="T49" fmla="*/ 12 h 59"/>
                <a:gd name="T50" fmla="*/ 31 w 45"/>
                <a:gd name="T51" fmla="*/ 11 h 59"/>
                <a:gd name="T52" fmla="*/ 31 w 45"/>
                <a:gd name="T53" fmla="*/ 11 h 59"/>
                <a:gd name="T54" fmla="*/ 31 w 45"/>
                <a:gd name="T55" fmla="*/ 11 h 59"/>
                <a:gd name="T56" fmla="*/ 29 w 45"/>
                <a:gd name="T57" fmla="*/ 10 h 59"/>
                <a:gd name="T58" fmla="*/ 8 w 45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5" h="59">
                  <a:moveTo>
                    <a:pt x="8" y="0"/>
                  </a:moveTo>
                  <a:cubicBezTo>
                    <a:pt x="6" y="0"/>
                    <a:pt x="5" y="1"/>
                    <a:pt x="5" y="2"/>
                  </a:cubicBezTo>
                  <a:cubicBezTo>
                    <a:pt x="4" y="6"/>
                    <a:pt x="1" y="3"/>
                    <a:pt x="1" y="10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21"/>
                    <a:pt x="7" y="42"/>
                    <a:pt x="22" y="55"/>
                  </a:cubicBezTo>
                  <a:cubicBezTo>
                    <a:pt x="23" y="56"/>
                    <a:pt x="24" y="58"/>
                    <a:pt x="26" y="59"/>
                  </a:cubicBezTo>
                  <a:cubicBezTo>
                    <a:pt x="17" y="50"/>
                    <a:pt x="3" y="23"/>
                    <a:pt x="6" y="23"/>
                  </a:cubicBezTo>
                  <a:cubicBezTo>
                    <a:pt x="6" y="23"/>
                    <a:pt x="8" y="25"/>
                    <a:pt x="10" y="28"/>
                  </a:cubicBezTo>
                  <a:cubicBezTo>
                    <a:pt x="21" y="42"/>
                    <a:pt x="33" y="50"/>
                    <a:pt x="35" y="50"/>
                  </a:cubicBezTo>
                  <a:cubicBezTo>
                    <a:pt x="36" y="50"/>
                    <a:pt x="35" y="49"/>
                    <a:pt x="33" y="47"/>
                  </a:cubicBezTo>
                  <a:cubicBezTo>
                    <a:pt x="24" y="40"/>
                    <a:pt x="4" y="13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7" y="12"/>
                    <a:pt x="11" y="17"/>
                    <a:pt x="16" y="22"/>
                  </a:cubicBezTo>
                  <a:cubicBezTo>
                    <a:pt x="20" y="26"/>
                    <a:pt x="25" y="31"/>
                    <a:pt x="27" y="31"/>
                  </a:cubicBezTo>
                  <a:cubicBezTo>
                    <a:pt x="27" y="31"/>
                    <a:pt x="27" y="31"/>
                    <a:pt x="27" y="30"/>
                  </a:cubicBezTo>
                  <a:cubicBezTo>
                    <a:pt x="26" y="24"/>
                    <a:pt x="5" y="8"/>
                    <a:pt x="8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10"/>
                    <a:pt x="41" y="34"/>
                    <a:pt x="43" y="34"/>
                  </a:cubicBezTo>
                  <a:cubicBezTo>
                    <a:pt x="44" y="34"/>
                    <a:pt x="44" y="33"/>
                    <a:pt x="44" y="33"/>
                  </a:cubicBezTo>
                  <a:cubicBezTo>
                    <a:pt x="42" y="28"/>
                    <a:pt x="7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9" y="5"/>
                    <a:pt x="39" y="21"/>
                    <a:pt x="43" y="21"/>
                  </a:cubicBezTo>
                  <a:cubicBezTo>
                    <a:pt x="43" y="21"/>
                    <a:pt x="43" y="21"/>
                    <a:pt x="44" y="21"/>
                  </a:cubicBezTo>
                  <a:cubicBezTo>
                    <a:pt x="45" y="19"/>
                    <a:pt x="37" y="14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2" y="12"/>
                    <a:pt x="32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0" y="10"/>
                    <a:pt x="30" y="10"/>
                    <a:pt x="29" y="10"/>
                  </a:cubicBezTo>
                  <a:cubicBezTo>
                    <a:pt x="17" y="2"/>
                    <a:pt x="11" y="0"/>
                    <a:pt x="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7" name="Freeform 1104">
              <a:extLst>
                <a:ext uri="{FF2B5EF4-FFF2-40B4-BE49-F238E27FC236}">
                  <a16:creationId xmlns:a16="http://schemas.microsoft.com/office/drawing/2014/main" id="{FB650284-9987-4506-9526-0118A24FF4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7099" y="5338763"/>
              <a:ext cx="287338" cy="128588"/>
            </a:xfrm>
            <a:custGeom>
              <a:avLst/>
              <a:gdLst>
                <a:gd name="T0" fmla="*/ 53 w 62"/>
                <a:gd name="T1" fmla="*/ 0 h 28"/>
                <a:gd name="T2" fmla="*/ 45 w 62"/>
                <a:gd name="T3" fmla="*/ 1 h 28"/>
                <a:gd name="T4" fmla="*/ 45 w 62"/>
                <a:gd name="T5" fmla="*/ 1 h 28"/>
                <a:gd name="T6" fmla="*/ 45 w 62"/>
                <a:gd name="T7" fmla="*/ 1 h 28"/>
                <a:gd name="T8" fmla="*/ 45 w 62"/>
                <a:gd name="T9" fmla="*/ 1 h 28"/>
                <a:gd name="T10" fmla="*/ 36 w 62"/>
                <a:gd name="T11" fmla="*/ 4 h 28"/>
                <a:gd name="T12" fmla="*/ 25 w 62"/>
                <a:gd name="T13" fmla="*/ 8 h 28"/>
                <a:gd name="T14" fmla="*/ 19 w 62"/>
                <a:gd name="T15" fmla="*/ 11 h 28"/>
                <a:gd name="T16" fmla="*/ 0 w 62"/>
                <a:gd name="T17" fmla="*/ 20 h 28"/>
                <a:gd name="T18" fmla="*/ 20 w 62"/>
                <a:gd name="T19" fmla="*/ 27 h 28"/>
                <a:gd name="T20" fmla="*/ 30 w 62"/>
                <a:gd name="T21" fmla="*/ 28 h 28"/>
                <a:gd name="T22" fmla="*/ 41 w 62"/>
                <a:gd name="T23" fmla="*/ 27 h 28"/>
                <a:gd name="T24" fmla="*/ 61 w 62"/>
                <a:gd name="T25" fmla="*/ 14 h 28"/>
                <a:gd name="T26" fmla="*/ 61 w 62"/>
                <a:gd name="T27" fmla="*/ 12 h 28"/>
                <a:gd name="T28" fmla="*/ 56 w 62"/>
                <a:gd name="T29" fmla="*/ 16 h 28"/>
                <a:gd name="T30" fmla="*/ 28 w 62"/>
                <a:gd name="T31" fmla="*/ 25 h 28"/>
                <a:gd name="T32" fmla="*/ 21 w 62"/>
                <a:gd name="T33" fmla="*/ 24 h 28"/>
                <a:gd name="T34" fmla="*/ 45 w 62"/>
                <a:gd name="T35" fmla="*/ 15 h 28"/>
                <a:gd name="T36" fmla="*/ 48 w 62"/>
                <a:gd name="T37" fmla="*/ 12 h 28"/>
                <a:gd name="T38" fmla="*/ 38 w 62"/>
                <a:gd name="T39" fmla="*/ 14 h 28"/>
                <a:gd name="T40" fmla="*/ 17 w 62"/>
                <a:gd name="T41" fmla="*/ 18 h 28"/>
                <a:gd name="T42" fmla="*/ 15 w 62"/>
                <a:gd name="T43" fmla="*/ 18 h 28"/>
                <a:gd name="T44" fmla="*/ 49 w 62"/>
                <a:gd name="T45" fmla="*/ 4 h 28"/>
                <a:gd name="T46" fmla="*/ 53 w 62"/>
                <a:gd name="T4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2" h="28">
                  <a:moveTo>
                    <a:pt x="53" y="0"/>
                  </a:moveTo>
                  <a:cubicBezTo>
                    <a:pt x="51" y="0"/>
                    <a:pt x="49" y="0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2" y="2"/>
                    <a:pt x="39" y="3"/>
                    <a:pt x="36" y="4"/>
                  </a:cubicBezTo>
                  <a:cubicBezTo>
                    <a:pt x="33" y="6"/>
                    <a:pt x="29" y="7"/>
                    <a:pt x="25" y="8"/>
                  </a:cubicBezTo>
                  <a:cubicBezTo>
                    <a:pt x="23" y="9"/>
                    <a:pt x="21" y="10"/>
                    <a:pt x="19" y="11"/>
                  </a:cubicBezTo>
                  <a:cubicBezTo>
                    <a:pt x="8" y="14"/>
                    <a:pt x="0" y="17"/>
                    <a:pt x="0" y="20"/>
                  </a:cubicBezTo>
                  <a:cubicBezTo>
                    <a:pt x="0" y="22"/>
                    <a:pt x="6" y="24"/>
                    <a:pt x="20" y="27"/>
                  </a:cubicBezTo>
                  <a:cubicBezTo>
                    <a:pt x="23" y="27"/>
                    <a:pt x="26" y="28"/>
                    <a:pt x="30" y="28"/>
                  </a:cubicBezTo>
                  <a:cubicBezTo>
                    <a:pt x="34" y="28"/>
                    <a:pt x="37" y="27"/>
                    <a:pt x="41" y="27"/>
                  </a:cubicBezTo>
                  <a:cubicBezTo>
                    <a:pt x="41" y="27"/>
                    <a:pt x="56" y="22"/>
                    <a:pt x="61" y="14"/>
                  </a:cubicBezTo>
                  <a:cubicBezTo>
                    <a:pt x="61" y="14"/>
                    <a:pt x="62" y="12"/>
                    <a:pt x="61" y="12"/>
                  </a:cubicBezTo>
                  <a:cubicBezTo>
                    <a:pt x="60" y="12"/>
                    <a:pt x="59" y="13"/>
                    <a:pt x="56" y="16"/>
                  </a:cubicBezTo>
                  <a:cubicBezTo>
                    <a:pt x="50" y="20"/>
                    <a:pt x="40" y="25"/>
                    <a:pt x="28" y="25"/>
                  </a:cubicBezTo>
                  <a:cubicBezTo>
                    <a:pt x="26" y="25"/>
                    <a:pt x="24" y="25"/>
                    <a:pt x="21" y="24"/>
                  </a:cubicBezTo>
                  <a:cubicBezTo>
                    <a:pt x="7" y="21"/>
                    <a:pt x="33" y="20"/>
                    <a:pt x="45" y="15"/>
                  </a:cubicBezTo>
                  <a:cubicBezTo>
                    <a:pt x="51" y="13"/>
                    <a:pt x="51" y="12"/>
                    <a:pt x="48" y="12"/>
                  </a:cubicBezTo>
                  <a:cubicBezTo>
                    <a:pt x="46" y="12"/>
                    <a:pt x="42" y="13"/>
                    <a:pt x="38" y="14"/>
                  </a:cubicBezTo>
                  <a:cubicBezTo>
                    <a:pt x="31" y="16"/>
                    <a:pt x="21" y="18"/>
                    <a:pt x="17" y="18"/>
                  </a:cubicBezTo>
                  <a:cubicBezTo>
                    <a:pt x="16" y="18"/>
                    <a:pt x="16" y="18"/>
                    <a:pt x="15" y="18"/>
                  </a:cubicBezTo>
                  <a:cubicBezTo>
                    <a:pt x="11" y="17"/>
                    <a:pt x="40" y="10"/>
                    <a:pt x="49" y="4"/>
                  </a:cubicBezTo>
                  <a:cubicBezTo>
                    <a:pt x="54" y="1"/>
                    <a:pt x="55" y="0"/>
                    <a:pt x="53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8" name="Freeform 1105">
              <a:extLst>
                <a:ext uri="{FF2B5EF4-FFF2-40B4-BE49-F238E27FC236}">
                  <a16:creationId xmlns:a16="http://schemas.microsoft.com/office/drawing/2014/main" id="{F2A50C17-9D6D-4FA1-86DD-564FACDE78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1137" y="4791075"/>
              <a:ext cx="142875" cy="241300"/>
            </a:xfrm>
            <a:custGeom>
              <a:avLst/>
              <a:gdLst>
                <a:gd name="T0" fmla="*/ 29 w 31"/>
                <a:gd name="T1" fmla="*/ 0 h 52"/>
                <a:gd name="T2" fmla="*/ 2 w 31"/>
                <a:gd name="T3" fmla="*/ 28 h 52"/>
                <a:gd name="T4" fmla="*/ 0 w 31"/>
                <a:gd name="T5" fmla="*/ 30 h 52"/>
                <a:gd name="T6" fmla="*/ 21 w 31"/>
                <a:gd name="T7" fmla="*/ 12 h 52"/>
                <a:gd name="T8" fmla="*/ 21 w 31"/>
                <a:gd name="T9" fmla="*/ 12 h 52"/>
                <a:gd name="T10" fmla="*/ 7 w 31"/>
                <a:gd name="T11" fmla="*/ 37 h 52"/>
                <a:gd name="T12" fmla="*/ 7 w 31"/>
                <a:gd name="T13" fmla="*/ 36 h 52"/>
                <a:gd name="T14" fmla="*/ 24 w 31"/>
                <a:gd name="T15" fmla="*/ 15 h 52"/>
                <a:gd name="T16" fmla="*/ 22 w 31"/>
                <a:gd name="T17" fmla="*/ 19 h 52"/>
                <a:gd name="T18" fmla="*/ 6 w 31"/>
                <a:gd name="T19" fmla="*/ 52 h 52"/>
                <a:gd name="T20" fmla="*/ 6 w 31"/>
                <a:gd name="T21" fmla="*/ 52 h 52"/>
                <a:gd name="T22" fmla="*/ 10 w 31"/>
                <a:gd name="T23" fmla="*/ 50 h 52"/>
                <a:gd name="T24" fmla="*/ 28 w 31"/>
                <a:gd name="T25" fmla="*/ 13 h 52"/>
                <a:gd name="T26" fmla="*/ 31 w 31"/>
                <a:gd name="T27" fmla="*/ 3 h 52"/>
                <a:gd name="T28" fmla="*/ 29 w 31"/>
                <a:gd name="T2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52">
                  <a:moveTo>
                    <a:pt x="29" y="0"/>
                  </a:moveTo>
                  <a:cubicBezTo>
                    <a:pt x="26" y="0"/>
                    <a:pt x="18" y="7"/>
                    <a:pt x="2" y="28"/>
                  </a:cubicBezTo>
                  <a:cubicBezTo>
                    <a:pt x="2" y="28"/>
                    <a:pt x="1" y="29"/>
                    <a:pt x="0" y="30"/>
                  </a:cubicBezTo>
                  <a:cubicBezTo>
                    <a:pt x="7" y="26"/>
                    <a:pt x="18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7"/>
                    <a:pt x="4" y="37"/>
                    <a:pt x="7" y="37"/>
                  </a:cubicBezTo>
                  <a:cubicBezTo>
                    <a:pt x="7" y="37"/>
                    <a:pt x="7" y="37"/>
                    <a:pt x="7" y="36"/>
                  </a:cubicBezTo>
                  <a:cubicBezTo>
                    <a:pt x="12" y="34"/>
                    <a:pt x="23" y="15"/>
                    <a:pt x="24" y="15"/>
                  </a:cubicBezTo>
                  <a:cubicBezTo>
                    <a:pt x="24" y="15"/>
                    <a:pt x="24" y="16"/>
                    <a:pt x="22" y="19"/>
                  </a:cubicBezTo>
                  <a:cubicBezTo>
                    <a:pt x="16" y="32"/>
                    <a:pt x="2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8" y="52"/>
                    <a:pt x="9" y="51"/>
                    <a:pt x="10" y="50"/>
                  </a:cubicBezTo>
                  <a:cubicBezTo>
                    <a:pt x="17" y="36"/>
                    <a:pt x="22" y="23"/>
                    <a:pt x="28" y="13"/>
                  </a:cubicBezTo>
                  <a:cubicBezTo>
                    <a:pt x="30" y="11"/>
                    <a:pt x="31" y="6"/>
                    <a:pt x="31" y="3"/>
                  </a:cubicBezTo>
                  <a:cubicBezTo>
                    <a:pt x="31" y="2"/>
                    <a:pt x="30" y="0"/>
                    <a:pt x="29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9" name="Freeform 1106">
              <a:extLst>
                <a:ext uri="{FF2B5EF4-FFF2-40B4-BE49-F238E27FC236}">
                  <a16:creationId xmlns:a16="http://schemas.microsoft.com/office/drawing/2014/main" id="{D2836910-0F36-4511-878B-A30B074E10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84187" y="4448175"/>
              <a:ext cx="41275" cy="120650"/>
            </a:xfrm>
            <a:custGeom>
              <a:avLst/>
              <a:gdLst>
                <a:gd name="T0" fmla="*/ 9 w 9"/>
                <a:gd name="T1" fmla="*/ 0 h 26"/>
                <a:gd name="T2" fmla="*/ 0 w 9"/>
                <a:gd name="T3" fmla="*/ 26 h 26"/>
                <a:gd name="T4" fmla="*/ 9 w 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26">
                  <a:moveTo>
                    <a:pt x="9" y="0"/>
                  </a:moveTo>
                  <a:cubicBezTo>
                    <a:pt x="7" y="4"/>
                    <a:pt x="4" y="18"/>
                    <a:pt x="0" y="26"/>
                  </a:cubicBezTo>
                  <a:cubicBezTo>
                    <a:pt x="6" y="17"/>
                    <a:pt x="7" y="4"/>
                    <a:pt x="9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0" name="Freeform 1107">
              <a:extLst>
                <a:ext uri="{FF2B5EF4-FFF2-40B4-BE49-F238E27FC236}">
                  <a16:creationId xmlns:a16="http://schemas.microsoft.com/office/drawing/2014/main" id="{18312949-6852-420C-B0D2-B87B70FEC4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4662" y="4433888"/>
              <a:ext cx="69850" cy="157163"/>
            </a:xfrm>
            <a:custGeom>
              <a:avLst/>
              <a:gdLst>
                <a:gd name="T0" fmla="*/ 8 w 15"/>
                <a:gd name="T1" fmla="*/ 0 h 34"/>
                <a:gd name="T2" fmla="*/ 9 w 15"/>
                <a:gd name="T3" fmla="*/ 3 h 34"/>
                <a:gd name="T4" fmla="*/ 0 w 15"/>
                <a:gd name="T5" fmla="*/ 34 h 34"/>
                <a:gd name="T6" fmla="*/ 4 w 15"/>
                <a:gd name="T7" fmla="*/ 29 h 34"/>
                <a:gd name="T8" fmla="*/ 13 w 15"/>
                <a:gd name="T9" fmla="*/ 3 h 34"/>
                <a:gd name="T10" fmla="*/ 15 w 15"/>
                <a:gd name="T11" fmla="*/ 1 h 34"/>
                <a:gd name="T12" fmla="*/ 8 w 15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34">
                  <a:moveTo>
                    <a:pt x="8" y="0"/>
                  </a:moveTo>
                  <a:cubicBezTo>
                    <a:pt x="8" y="0"/>
                    <a:pt x="9" y="1"/>
                    <a:pt x="9" y="3"/>
                  </a:cubicBezTo>
                  <a:cubicBezTo>
                    <a:pt x="9" y="9"/>
                    <a:pt x="3" y="25"/>
                    <a:pt x="0" y="34"/>
                  </a:cubicBezTo>
                  <a:cubicBezTo>
                    <a:pt x="1" y="33"/>
                    <a:pt x="3" y="31"/>
                    <a:pt x="4" y="29"/>
                  </a:cubicBezTo>
                  <a:cubicBezTo>
                    <a:pt x="8" y="21"/>
                    <a:pt x="11" y="7"/>
                    <a:pt x="13" y="3"/>
                  </a:cubicBezTo>
                  <a:cubicBezTo>
                    <a:pt x="14" y="2"/>
                    <a:pt x="14" y="1"/>
                    <a:pt x="15" y="1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1" name="Freeform 1108">
              <a:extLst>
                <a:ext uri="{FF2B5EF4-FFF2-40B4-BE49-F238E27FC236}">
                  <a16:creationId xmlns:a16="http://schemas.microsoft.com/office/drawing/2014/main" id="{38642AE0-99B3-45DE-BC37-B71254A322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4662" y="44386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2" name="Freeform 1109">
              <a:extLst>
                <a:ext uri="{FF2B5EF4-FFF2-40B4-BE49-F238E27FC236}">
                  <a16:creationId xmlns:a16="http://schemas.microsoft.com/office/drawing/2014/main" id="{C16983D1-6414-406C-88D4-C49F0C133F9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4662" y="44386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3" name="Freeform 1110">
              <a:extLst>
                <a:ext uri="{FF2B5EF4-FFF2-40B4-BE49-F238E27FC236}">
                  <a16:creationId xmlns:a16="http://schemas.microsoft.com/office/drawing/2014/main" id="{D6A3ECF2-6E1D-404F-9F2D-E99F5E8D405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8149" y="4443413"/>
              <a:ext cx="17463" cy="111125"/>
            </a:xfrm>
            <a:custGeom>
              <a:avLst/>
              <a:gdLst>
                <a:gd name="T0" fmla="*/ 2 w 4"/>
                <a:gd name="T1" fmla="*/ 0 h 24"/>
                <a:gd name="T2" fmla="*/ 0 w 4"/>
                <a:gd name="T3" fmla="*/ 24 h 24"/>
                <a:gd name="T4" fmla="*/ 2 w 4"/>
                <a:gd name="T5" fmla="*/ 0 h 24"/>
                <a:gd name="T6" fmla="*/ 2 w 4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4">
                  <a:moveTo>
                    <a:pt x="2" y="0"/>
                  </a:moveTo>
                  <a:cubicBezTo>
                    <a:pt x="0" y="3"/>
                    <a:pt x="3" y="18"/>
                    <a:pt x="0" y="24"/>
                  </a:cubicBezTo>
                  <a:cubicBezTo>
                    <a:pt x="4" y="17"/>
                    <a:pt x="0" y="3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4" name="Freeform 1111">
              <a:extLst>
                <a:ext uri="{FF2B5EF4-FFF2-40B4-BE49-F238E27FC236}">
                  <a16:creationId xmlns:a16="http://schemas.microsoft.com/office/drawing/2014/main" id="{2496FCF6-43EB-4306-977C-4760505E11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2912" y="4438650"/>
              <a:ext cx="31750" cy="115888"/>
            </a:xfrm>
            <a:custGeom>
              <a:avLst/>
              <a:gdLst>
                <a:gd name="T0" fmla="*/ 0 w 7"/>
                <a:gd name="T1" fmla="*/ 0 h 25"/>
                <a:gd name="T2" fmla="*/ 3 w 7"/>
                <a:gd name="T3" fmla="*/ 13 h 25"/>
                <a:gd name="T4" fmla="*/ 3 w 7"/>
                <a:gd name="T5" fmla="*/ 20 h 25"/>
                <a:gd name="T6" fmla="*/ 4 w 7"/>
                <a:gd name="T7" fmla="*/ 25 h 25"/>
                <a:gd name="T8" fmla="*/ 4 w 7"/>
                <a:gd name="T9" fmla="*/ 25 h 25"/>
                <a:gd name="T10" fmla="*/ 6 w 7"/>
                <a:gd name="T11" fmla="*/ 1 h 25"/>
                <a:gd name="T12" fmla="*/ 0 w 7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5">
                  <a:moveTo>
                    <a:pt x="0" y="0"/>
                  </a:moveTo>
                  <a:cubicBezTo>
                    <a:pt x="3" y="2"/>
                    <a:pt x="3" y="7"/>
                    <a:pt x="3" y="13"/>
                  </a:cubicBezTo>
                  <a:cubicBezTo>
                    <a:pt x="3" y="15"/>
                    <a:pt x="3" y="18"/>
                    <a:pt x="3" y="20"/>
                  </a:cubicBezTo>
                  <a:cubicBezTo>
                    <a:pt x="3" y="22"/>
                    <a:pt x="3" y="24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7" y="19"/>
                    <a:pt x="4" y="4"/>
                    <a:pt x="6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5" name="Freeform 1112">
              <a:extLst>
                <a:ext uri="{FF2B5EF4-FFF2-40B4-BE49-F238E27FC236}">
                  <a16:creationId xmlns:a16="http://schemas.microsoft.com/office/drawing/2014/main" id="{4C9A3C75-737E-43B7-92AF-3AAB6367EB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8150" y="4443413"/>
              <a:ext cx="9525" cy="4763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0 w 2"/>
                <a:gd name="T5" fmla="*/ 0 h 1"/>
                <a:gd name="T6" fmla="*/ 2 w 2"/>
                <a:gd name="T7" fmla="*/ 1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6" name="Freeform 1113">
              <a:extLst>
                <a:ext uri="{FF2B5EF4-FFF2-40B4-BE49-F238E27FC236}">
                  <a16:creationId xmlns:a16="http://schemas.microsoft.com/office/drawing/2014/main" id="{FF0510E6-CA49-44A5-8CC5-FF23DE37B68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8150" y="4443413"/>
              <a:ext cx="9525" cy="4763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0 w 2"/>
                <a:gd name="T5" fmla="*/ 0 h 1"/>
                <a:gd name="T6" fmla="*/ 2 w 2"/>
                <a:gd name="T7" fmla="*/ 1 h 1"/>
                <a:gd name="T8" fmla="*/ 2 w 2"/>
                <a:gd name="T9" fmla="*/ 1 h 1"/>
                <a:gd name="T10" fmla="*/ 0 w 2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7" name="Freeform 1114">
              <a:extLst>
                <a:ext uri="{FF2B5EF4-FFF2-40B4-BE49-F238E27FC236}">
                  <a16:creationId xmlns:a16="http://schemas.microsoft.com/office/drawing/2014/main" id="{01D4FDBD-F7C9-4B3B-B5CA-4187974A59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349" y="4448175"/>
              <a:ext cx="26988" cy="50800"/>
            </a:xfrm>
            <a:custGeom>
              <a:avLst/>
              <a:gdLst>
                <a:gd name="T0" fmla="*/ 6 w 6"/>
                <a:gd name="T1" fmla="*/ 0 h 11"/>
                <a:gd name="T2" fmla="*/ 0 w 6"/>
                <a:gd name="T3" fmla="*/ 11 h 11"/>
                <a:gd name="T4" fmla="*/ 6 w 6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1">
                  <a:moveTo>
                    <a:pt x="6" y="0"/>
                  </a:moveTo>
                  <a:cubicBezTo>
                    <a:pt x="4" y="3"/>
                    <a:pt x="2" y="7"/>
                    <a:pt x="0" y="11"/>
                  </a:cubicBezTo>
                  <a:cubicBezTo>
                    <a:pt x="2" y="7"/>
                    <a:pt x="4" y="3"/>
                    <a:pt x="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8" name="Freeform 1115">
              <a:extLst>
                <a:ext uri="{FF2B5EF4-FFF2-40B4-BE49-F238E27FC236}">
                  <a16:creationId xmlns:a16="http://schemas.microsoft.com/office/drawing/2014/main" id="{08AC30CF-7DCB-45FB-AF3C-7700564A1D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12774" y="4424363"/>
              <a:ext cx="65088" cy="120650"/>
            </a:xfrm>
            <a:custGeom>
              <a:avLst/>
              <a:gdLst>
                <a:gd name="T0" fmla="*/ 14 w 14"/>
                <a:gd name="T1" fmla="*/ 0 h 26"/>
                <a:gd name="T2" fmla="*/ 8 w 14"/>
                <a:gd name="T3" fmla="*/ 2 h 26"/>
                <a:gd name="T4" fmla="*/ 8 w 14"/>
                <a:gd name="T5" fmla="*/ 5 h 26"/>
                <a:gd name="T6" fmla="*/ 2 w 14"/>
                <a:gd name="T7" fmla="*/ 16 h 26"/>
                <a:gd name="T8" fmla="*/ 1 w 14"/>
                <a:gd name="T9" fmla="*/ 26 h 26"/>
                <a:gd name="T10" fmla="*/ 14 w 14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6">
                  <a:moveTo>
                    <a:pt x="14" y="0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8" y="3"/>
                    <a:pt x="8" y="5"/>
                  </a:cubicBezTo>
                  <a:cubicBezTo>
                    <a:pt x="6" y="8"/>
                    <a:pt x="4" y="12"/>
                    <a:pt x="2" y="16"/>
                  </a:cubicBezTo>
                  <a:cubicBezTo>
                    <a:pt x="1" y="20"/>
                    <a:pt x="0" y="24"/>
                    <a:pt x="1" y="26"/>
                  </a:cubicBezTo>
                  <a:cubicBezTo>
                    <a:pt x="3" y="20"/>
                    <a:pt x="6" y="11"/>
                    <a:pt x="14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9" name="Freeform 1116">
              <a:extLst>
                <a:ext uri="{FF2B5EF4-FFF2-40B4-BE49-F238E27FC236}">
                  <a16:creationId xmlns:a16="http://schemas.microsoft.com/office/drawing/2014/main" id="{6A71A6F3-B339-4CB9-8EAE-CB13D8E149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76362" y="4953000"/>
              <a:ext cx="1066800" cy="1057275"/>
            </a:xfrm>
            <a:custGeom>
              <a:avLst/>
              <a:gdLst>
                <a:gd name="T0" fmla="*/ 202 w 231"/>
                <a:gd name="T1" fmla="*/ 160 h 228"/>
                <a:gd name="T2" fmla="*/ 186 w 231"/>
                <a:gd name="T3" fmla="*/ 160 h 228"/>
                <a:gd name="T4" fmla="*/ 121 w 231"/>
                <a:gd name="T5" fmla="*/ 118 h 228"/>
                <a:gd name="T6" fmla="*/ 167 w 231"/>
                <a:gd name="T7" fmla="*/ 166 h 228"/>
                <a:gd name="T8" fmla="*/ 166 w 231"/>
                <a:gd name="T9" fmla="*/ 196 h 228"/>
                <a:gd name="T10" fmla="*/ 147 w 231"/>
                <a:gd name="T11" fmla="*/ 222 h 228"/>
                <a:gd name="T12" fmla="*/ 113 w 231"/>
                <a:gd name="T13" fmla="*/ 212 h 228"/>
                <a:gd name="T14" fmla="*/ 112 w 231"/>
                <a:gd name="T15" fmla="*/ 211 h 228"/>
                <a:gd name="T16" fmla="*/ 112 w 231"/>
                <a:gd name="T17" fmla="*/ 211 h 228"/>
                <a:gd name="T18" fmla="*/ 100 w 231"/>
                <a:gd name="T19" fmla="*/ 146 h 228"/>
                <a:gd name="T20" fmla="*/ 92 w 231"/>
                <a:gd name="T21" fmla="*/ 142 h 228"/>
                <a:gd name="T22" fmla="*/ 63 w 231"/>
                <a:gd name="T23" fmla="*/ 171 h 228"/>
                <a:gd name="T24" fmla="*/ 43 w 231"/>
                <a:gd name="T25" fmla="*/ 176 h 228"/>
                <a:gd name="T26" fmla="*/ 6 w 231"/>
                <a:gd name="T27" fmla="*/ 153 h 228"/>
                <a:gd name="T28" fmla="*/ 19 w 231"/>
                <a:gd name="T29" fmla="*/ 115 h 228"/>
                <a:gd name="T30" fmla="*/ 25 w 231"/>
                <a:gd name="T31" fmla="*/ 109 h 228"/>
                <a:gd name="T32" fmla="*/ 100 w 231"/>
                <a:gd name="T33" fmla="*/ 106 h 228"/>
                <a:gd name="T34" fmla="*/ 67 w 231"/>
                <a:gd name="T35" fmla="*/ 93 h 228"/>
                <a:gd name="T36" fmla="*/ 40 w 231"/>
                <a:gd name="T37" fmla="*/ 80 h 228"/>
                <a:gd name="T38" fmla="*/ 37 w 231"/>
                <a:gd name="T39" fmla="*/ 78 h 228"/>
                <a:gd name="T40" fmla="*/ 26 w 231"/>
                <a:gd name="T41" fmla="*/ 63 h 228"/>
                <a:gd name="T42" fmla="*/ 25 w 231"/>
                <a:gd name="T43" fmla="*/ 32 h 228"/>
                <a:gd name="T44" fmla="*/ 55 w 231"/>
                <a:gd name="T45" fmla="*/ 19 h 228"/>
                <a:gd name="T46" fmla="*/ 64 w 231"/>
                <a:gd name="T47" fmla="*/ 21 h 228"/>
                <a:gd name="T48" fmla="*/ 102 w 231"/>
                <a:gd name="T49" fmla="*/ 49 h 228"/>
                <a:gd name="T50" fmla="*/ 112 w 231"/>
                <a:gd name="T51" fmla="*/ 90 h 228"/>
                <a:gd name="T52" fmla="*/ 123 w 231"/>
                <a:gd name="T53" fmla="*/ 32 h 228"/>
                <a:gd name="T54" fmla="*/ 140 w 231"/>
                <a:gd name="T55" fmla="*/ 10 h 228"/>
                <a:gd name="T56" fmla="*/ 169 w 231"/>
                <a:gd name="T57" fmla="*/ 3 h 228"/>
                <a:gd name="T58" fmla="*/ 188 w 231"/>
                <a:gd name="T59" fmla="*/ 30 h 228"/>
                <a:gd name="T60" fmla="*/ 188 w 231"/>
                <a:gd name="T61" fmla="*/ 40 h 228"/>
                <a:gd name="T62" fmla="*/ 184 w 231"/>
                <a:gd name="T63" fmla="*/ 62 h 228"/>
                <a:gd name="T64" fmla="*/ 182 w 231"/>
                <a:gd name="T65" fmla="*/ 67 h 228"/>
                <a:gd name="T66" fmla="*/ 166 w 231"/>
                <a:gd name="T67" fmla="*/ 83 h 228"/>
                <a:gd name="T68" fmla="*/ 127 w 231"/>
                <a:gd name="T69" fmla="*/ 102 h 228"/>
                <a:gd name="T70" fmla="*/ 126 w 231"/>
                <a:gd name="T71" fmla="*/ 102 h 228"/>
                <a:gd name="T72" fmla="*/ 178 w 231"/>
                <a:gd name="T73" fmla="*/ 88 h 228"/>
                <a:gd name="T74" fmla="*/ 185 w 231"/>
                <a:gd name="T75" fmla="*/ 89 h 228"/>
                <a:gd name="T76" fmla="*/ 187 w 231"/>
                <a:gd name="T77" fmla="*/ 89 h 228"/>
                <a:gd name="T78" fmla="*/ 203 w 231"/>
                <a:gd name="T79" fmla="*/ 96 h 228"/>
                <a:gd name="T80" fmla="*/ 207 w 231"/>
                <a:gd name="T81" fmla="*/ 99 h 228"/>
                <a:gd name="T82" fmla="*/ 221 w 231"/>
                <a:gd name="T83" fmla="*/ 114 h 228"/>
                <a:gd name="T84" fmla="*/ 225 w 231"/>
                <a:gd name="T85" fmla="*/ 14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1" h="228">
                  <a:moveTo>
                    <a:pt x="225" y="146"/>
                  </a:moveTo>
                  <a:cubicBezTo>
                    <a:pt x="225" y="150"/>
                    <a:pt x="215" y="157"/>
                    <a:pt x="202" y="160"/>
                  </a:cubicBezTo>
                  <a:cubicBezTo>
                    <a:pt x="201" y="160"/>
                    <a:pt x="200" y="160"/>
                    <a:pt x="198" y="160"/>
                  </a:cubicBezTo>
                  <a:cubicBezTo>
                    <a:pt x="195" y="161"/>
                    <a:pt x="191" y="161"/>
                    <a:pt x="186" y="160"/>
                  </a:cubicBezTo>
                  <a:cubicBezTo>
                    <a:pt x="165" y="158"/>
                    <a:pt x="152" y="141"/>
                    <a:pt x="142" y="132"/>
                  </a:cubicBezTo>
                  <a:cubicBezTo>
                    <a:pt x="135" y="125"/>
                    <a:pt x="125" y="120"/>
                    <a:pt x="121" y="118"/>
                  </a:cubicBezTo>
                  <a:cubicBezTo>
                    <a:pt x="126" y="125"/>
                    <a:pt x="140" y="131"/>
                    <a:pt x="156" y="148"/>
                  </a:cubicBezTo>
                  <a:cubicBezTo>
                    <a:pt x="162" y="154"/>
                    <a:pt x="165" y="160"/>
                    <a:pt x="167" y="166"/>
                  </a:cubicBezTo>
                  <a:cubicBezTo>
                    <a:pt x="170" y="176"/>
                    <a:pt x="169" y="186"/>
                    <a:pt x="167" y="194"/>
                  </a:cubicBezTo>
                  <a:cubicBezTo>
                    <a:pt x="167" y="195"/>
                    <a:pt x="167" y="195"/>
                    <a:pt x="166" y="196"/>
                  </a:cubicBezTo>
                  <a:cubicBezTo>
                    <a:pt x="166" y="199"/>
                    <a:pt x="165" y="202"/>
                    <a:pt x="164" y="204"/>
                  </a:cubicBezTo>
                  <a:cubicBezTo>
                    <a:pt x="159" y="220"/>
                    <a:pt x="151" y="223"/>
                    <a:pt x="147" y="222"/>
                  </a:cubicBezTo>
                  <a:cubicBezTo>
                    <a:pt x="143" y="221"/>
                    <a:pt x="143" y="224"/>
                    <a:pt x="139" y="226"/>
                  </a:cubicBezTo>
                  <a:cubicBezTo>
                    <a:pt x="136" y="228"/>
                    <a:pt x="123" y="223"/>
                    <a:pt x="113" y="212"/>
                  </a:cubicBezTo>
                  <a:cubicBezTo>
                    <a:pt x="113" y="212"/>
                    <a:pt x="113" y="212"/>
                    <a:pt x="113" y="212"/>
                  </a:cubicBezTo>
                  <a:cubicBezTo>
                    <a:pt x="113" y="212"/>
                    <a:pt x="112" y="211"/>
                    <a:pt x="112" y="211"/>
                  </a:cubicBezTo>
                  <a:cubicBezTo>
                    <a:pt x="112" y="211"/>
                    <a:pt x="112" y="211"/>
                    <a:pt x="112" y="211"/>
                  </a:cubicBezTo>
                  <a:cubicBezTo>
                    <a:pt x="112" y="211"/>
                    <a:pt x="112" y="211"/>
                    <a:pt x="112" y="211"/>
                  </a:cubicBezTo>
                  <a:cubicBezTo>
                    <a:pt x="110" y="208"/>
                    <a:pt x="108" y="205"/>
                    <a:pt x="106" y="202"/>
                  </a:cubicBezTo>
                  <a:cubicBezTo>
                    <a:pt x="97" y="183"/>
                    <a:pt x="93" y="158"/>
                    <a:pt x="100" y="146"/>
                  </a:cubicBezTo>
                  <a:cubicBezTo>
                    <a:pt x="104" y="137"/>
                    <a:pt x="102" y="133"/>
                    <a:pt x="105" y="127"/>
                  </a:cubicBezTo>
                  <a:cubicBezTo>
                    <a:pt x="102" y="131"/>
                    <a:pt x="97" y="137"/>
                    <a:pt x="92" y="142"/>
                  </a:cubicBezTo>
                  <a:cubicBezTo>
                    <a:pt x="85" y="150"/>
                    <a:pt x="77" y="163"/>
                    <a:pt x="63" y="171"/>
                  </a:cubicBezTo>
                  <a:cubicBezTo>
                    <a:pt x="63" y="171"/>
                    <a:pt x="63" y="171"/>
                    <a:pt x="63" y="171"/>
                  </a:cubicBezTo>
                  <a:cubicBezTo>
                    <a:pt x="60" y="172"/>
                    <a:pt x="57" y="174"/>
                    <a:pt x="53" y="175"/>
                  </a:cubicBezTo>
                  <a:cubicBezTo>
                    <a:pt x="50" y="176"/>
                    <a:pt x="46" y="176"/>
                    <a:pt x="43" y="176"/>
                  </a:cubicBezTo>
                  <a:cubicBezTo>
                    <a:pt x="26" y="176"/>
                    <a:pt x="9" y="166"/>
                    <a:pt x="8" y="162"/>
                  </a:cubicBezTo>
                  <a:cubicBezTo>
                    <a:pt x="7" y="158"/>
                    <a:pt x="9" y="155"/>
                    <a:pt x="6" y="153"/>
                  </a:cubicBezTo>
                  <a:cubicBezTo>
                    <a:pt x="3" y="151"/>
                    <a:pt x="0" y="144"/>
                    <a:pt x="8" y="129"/>
                  </a:cubicBezTo>
                  <a:cubicBezTo>
                    <a:pt x="11" y="125"/>
                    <a:pt x="15" y="119"/>
                    <a:pt x="19" y="115"/>
                  </a:cubicBezTo>
                  <a:cubicBezTo>
                    <a:pt x="19" y="114"/>
                    <a:pt x="19" y="114"/>
                    <a:pt x="19" y="114"/>
                  </a:cubicBezTo>
                  <a:cubicBezTo>
                    <a:pt x="21" y="112"/>
                    <a:pt x="23" y="111"/>
                    <a:pt x="25" y="109"/>
                  </a:cubicBezTo>
                  <a:cubicBezTo>
                    <a:pt x="33" y="102"/>
                    <a:pt x="43" y="98"/>
                    <a:pt x="57" y="99"/>
                  </a:cubicBezTo>
                  <a:cubicBezTo>
                    <a:pt x="79" y="100"/>
                    <a:pt x="91" y="106"/>
                    <a:pt x="100" y="106"/>
                  </a:cubicBezTo>
                  <a:cubicBezTo>
                    <a:pt x="96" y="103"/>
                    <a:pt x="88" y="98"/>
                    <a:pt x="80" y="96"/>
                  </a:cubicBezTo>
                  <a:cubicBezTo>
                    <a:pt x="76" y="95"/>
                    <a:pt x="72" y="94"/>
                    <a:pt x="67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58" y="90"/>
                    <a:pt x="48" y="87"/>
                    <a:pt x="40" y="80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9" y="79"/>
                    <a:pt x="38" y="78"/>
                    <a:pt x="37" y="78"/>
                  </a:cubicBezTo>
                  <a:cubicBezTo>
                    <a:pt x="35" y="76"/>
                    <a:pt x="34" y="74"/>
                    <a:pt x="32" y="72"/>
                  </a:cubicBezTo>
                  <a:cubicBezTo>
                    <a:pt x="30" y="69"/>
                    <a:pt x="28" y="66"/>
                    <a:pt x="26" y="63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0" y="48"/>
                    <a:pt x="21" y="34"/>
                    <a:pt x="25" y="32"/>
                  </a:cubicBezTo>
                  <a:cubicBezTo>
                    <a:pt x="28" y="29"/>
                    <a:pt x="31" y="30"/>
                    <a:pt x="32" y="26"/>
                  </a:cubicBezTo>
                  <a:cubicBezTo>
                    <a:pt x="33" y="22"/>
                    <a:pt x="38" y="17"/>
                    <a:pt x="55" y="19"/>
                  </a:cubicBezTo>
                  <a:cubicBezTo>
                    <a:pt x="58" y="19"/>
                    <a:pt x="60" y="20"/>
                    <a:pt x="63" y="20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78" y="23"/>
                    <a:pt x="94" y="30"/>
                    <a:pt x="102" y="49"/>
                  </a:cubicBezTo>
                  <a:cubicBezTo>
                    <a:pt x="102" y="49"/>
                    <a:pt x="102" y="49"/>
                    <a:pt x="102" y="49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109" y="69"/>
                    <a:pt x="110" y="82"/>
                    <a:pt x="112" y="90"/>
                  </a:cubicBezTo>
                  <a:cubicBezTo>
                    <a:pt x="114" y="85"/>
                    <a:pt x="117" y="77"/>
                    <a:pt x="117" y="69"/>
                  </a:cubicBezTo>
                  <a:cubicBezTo>
                    <a:pt x="118" y="60"/>
                    <a:pt x="118" y="45"/>
                    <a:pt x="123" y="32"/>
                  </a:cubicBezTo>
                  <a:cubicBezTo>
                    <a:pt x="125" y="27"/>
                    <a:pt x="127" y="22"/>
                    <a:pt x="131" y="18"/>
                  </a:cubicBezTo>
                  <a:cubicBezTo>
                    <a:pt x="134" y="15"/>
                    <a:pt x="137" y="12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52" y="1"/>
                    <a:pt x="166" y="0"/>
                    <a:pt x="169" y="3"/>
                  </a:cubicBezTo>
                  <a:cubicBezTo>
                    <a:pt x="172" y="6"/>
                    <a:pt x="172" y="9"/>
                    <a:pt x="176" y="9"/>
                  </a:cubicBezTo>
                  <a:cubicBezTo>
                    <a:pt x="180" y="9"/>
                    <a:pt x="186" y="13"/>
                    <a:pt x="188" y="30"/>
                  </a:cubicBezTo>
                  <a:cubicBezTo>
                    <a:pt x="188" y="33"/>
                    <a:pt x="188" y="36"/>
                    <a:pt x="188" y="40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8" y="47"/>
                    <a:pt x="187" y="55"/>
                    <a:pt x="184" y="62"/>
                  </a:cubicBezTo>
                  <a:cubicBezTo>
                    <a:pt x="184" y="62"/>
                    <a:pt x="184" y="62"/>
                    <a:pt x="184" y="62"/>
                  </a:cubicBezTo>
                  <a:cubicBezTo>
                    <a:pt x="184" y="62"/>
                    <a:pt x="184" y="62"/>
                    <a:pt x="184" y="62"/>
                  </a:cubicBezTo>
                  <a:cubicBezTo>
                    <a:pt x="183" y="64"/>
                    <a:pt x="183" y="65"/>
                    <a:pt x="182" y="67"/>
                  </a:cubicBezTo>
                  <a:cubicBezTo>
                    <a:pt x="182" y="67"/>
                    <a:pt x="182" y="67"/>
                    <a:pt x="182" y="67"/>
                  </a:cubicBezTo>
                  <a:cubicBezTo>
                    <a:pt x="178" y="73"/>
                    <a:pt x="173" y="78"/>
                    <a:pt x="166" y="83"/>
                  </a:cubicBezTo>
                  <a:cubicBezTo>
                    <a:pt x="149" y="93"/>
                    <a:pt x="136" y="96"/>
                    <a:pt x="128" y="101"/>
                  </a:cubicBezTo>
                  <a:cubicBezTo>
                    <a:pt x="128" y="101"/>
                    <a:pt x="127" y="101"/>
                    <a:pt x="127" y="102"/>
                  </a:cubicBezTo>
                  <a:cubicBezTo>
                    <a:pt x="126" y="102"/>
                    <a:pt x="126" y="102"/>
                    <a:pt x="126" y="102"/>
                  </a:cubicBezTo>
                  <a:cubicBezTo>
                    <a:pt x="126" y="102"/>
                    <a:pt x="126" y="102"/>
                    <a:pt x="126" y="102"/>
                  </a:cubicBezTo>
                  <a:cubicBezTo>
                    <a:pt x="135" y="101"/>
                    <a:pt x="147" y="93"/>
                    <a:pt x="169" y="89"/>
                  </a:cubicBezTo>
                  <a:cubicBezTo>
                    <a:pt x="172" y="88"/>
                    <a:pt x="175" y="88"/>
                    <a:pt x="178" y="88"/>
                  </a:cubicBezTo>
                  <a:cubicBezTo>
                    <a:pt x="178" y="88"/>
                    <a:pt x="179" y="88"/>
                    <a:pt x="179" y="88"/>
                  </a:cubicBezTo>
                  <a:cubicBezTo>
                    <a:pt x="181" y="88"/>
                    <a:pt x="183" y="88"/>
                    <a:pt x="185" y="89"/>
                  </a:cubicBezTo>
                  <a:cubicBezTo>
                    <a:pt x="186" y="89"/>
                    <a:pt x="186" y="89"/>
                    <a:pt x="187" y="89"/>
                  </a:cubicBezTo>
                  <a:cubicBezTo>
                    <a:pt x="187" y="89"/>
                    <a:pt x="187" y="89"/>
                    <a:pt x="187" y="89"/>
                  </a:cubicBezTo>
                  <a:cubicBezTo>
                    <a:pt x="188" y="89"/>
                    <a:pt x="189" y="90"/>
                    <a:pt x="189" y="90"/>
                  </a:cubicBezTo>
                  <a:cubicBezTo>
                    <a:pt x="194" y="91"/>
                    <a:pt x="199" y="93"/>
                    <a:pt x="203" y="96"/>
                  </a:cubicBezTo>
                  <a:cubicBezTo>
                    <a:pt x="203" y="96"/>
                    <a:pt x="203" y="96"/>
                    <a:pt x="203" y="96"/>
                  </a:cubicBezTo>
                  <a:cubicBezTo>
                    <a:pt x="204" y="97"/>
                    <a:pt x="206" y="98"/>
                    <a:pt x="207" y="99"/>
                  </a:cubicBezTo>
                  <a:cubicBezTo>
                    <a:pt x="207" y="99"/>
                    <a:pt x="207" y="99"/>
                    <a:pt x="207" y="99"/>
                  </a:cubicBezTo>
                  <a:cubicBezTo>
                    <a:pt x="213" y="104"/>
                    <a:pt x="217" y="109"/>
                    <a:pt x="221" y="114"/>
                  </a:cubicBezTo>
                  <a:cubicBezTo>
                    <a:pt x="231" y="127"/>
                    <a:pt x="229" y="134"/>
                    <a:pt x="226" y="137"/>
                  </a:cubicBezTo>
                  <a:cubicBezTo>
                    <a:pt x="223" y="140"/>
                    <a:pt x="225" y="142"/>
                    <a:pt x="225" y="146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0" name="Rectangle 1117">
              <a:extLst>
                <a:ext uri="{FF2B5EF4-FFF2-40B4-BE49-F238E27FC236}">
                  <a16:creationId xmlns:a16="http://schemas.microsoft.com/office/drawing/2014/main" id="{88EFDE4A-F746-4A13-B1DD-3FBBB830457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592262" y="5240338"/>
              <a:ext cx="1588" cy="1588"/>
            </a:xfrm>
            <a:prstGeom prst="rect">
              <a:avLst/>
            </a:pr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1" name="Rectangle 1118">
              <a:extLst>
                <a:ext uri="{FF2B5EF4-FFF2-40B4-BE49-F238E27FC236}">
                  <a16:creationId xmlns:a16="http://schemas.microsoft.com/office/drawing/2014/main" id="{54737FEC-F3A3-478B-9610-143021693B7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592262" y="5240338"/>
              <a:ext cx="1588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2" name="Freeform 1119">
              <a:extLst>
                <a:ext uri="{FF2B5EF4-FFF2-40B4-BE49-F238E27FC236}">
                  <a16:creationId xmlns:a16="http://schemas.microsoft.com/office/drawing/2014/main" id="{0F54CBA0-AE09-4EC1-9C78-046F4B563174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504950" y="5314950"/>
              <a:ext cx="768350" cy="84138"/>
            </a:xfrm>
            <a:custGeom>
              <a:avLst/>
              <a:gdLst>
                <a:gd name="T0" fmla="*/ 148 w 166"/>
                <a:gd name="T1" fmla="*/ 11 h 18"/>
                <a:gd name="T2" fmla="*/ 148 w 166"/>
                <a:gd name="T3" fmla="*/ 11 h 18"/>
                <a:gd name="T4" fmla="*/ 150 w 166"/>
                <a:gd name="T5" fmla="*/ 11 h 18"/>
                <a:gd name="T6" fmla="*/ 150 w 166"/>
                <a:gd name="T7" fmla="*/ 11 h 18"/>
                <a:gd name="T8" fmla="*/ 152 w 166"/>
                <a:gd name="T9" fmla="*/ 12 h 18"/>
                <a:gd name="T10" fmla="*/ 166 w 166"/>
                <a:gd name="T11" fmla="*/ 18 h 18"/>
                <a:gd name="T12" fmla="*/ 166 w 166"/>
                <a:gd name="T13" fmla="*/ 18 h 18"/>
                <a:gd name="T14" fmla="*/ 166 w 166"/>
                <a:gd name="T15" fmla="*/ 18 h 18"/>
                <a:gd name="T16" fmla="*/ 166 w 166"/>
                <a:gd name="T17" fmla="*/ 18 h 18"/>
                <a:gd name="T18" fmla="*/ 152 w 166"/>
                <a:gd name="T19" fmla="*/ 12 h 18"/>
                <a:gd name="T20" fmla="*/ 150 w 166"/>
                <a:gd name="T21" fmla="*/ 11 h 18"/>
                <a:gd name="T22" fmla="*/ 150 w 166"/>
                <a:gd name="T23" fmla="*/ 11 h 18"/>
                <a:gd name="T24" fmla="*/ 148 w 166"/>
                <a:gd name="T25" fmla="*/ 11 h 18"/>
                <a:gd name="T26" fmla="*/ 148 w 166"/>
                <a:gd name="T27" fmla="*/ 11 h 18"/>
                <a:gd name="T28" fmla="*/ 0 w 166"/>
                <a:gd name="T29" fmla="*/ 0 h 18"/>
                <a:gd name="T30" fmla="*/ 3 w 166"/>
                <a:gd name="T31" fmla="*/ 2 h 18"/>
                <a:gd name="T32" fmla="*/ 0 w 166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18">
                  <a:moveTo>
                    <a:pt x="148" y="11"/>
                  </a:moveTo>
                  <a:cubicBezTo>
                    <a:pt x="148" y="11"/>
                    <a:pt x="148" y="11"/>
                    <a:pt x="148" y="11"/>
                  </a:cubicBezTo>
                  <a:cubicBezTo>
                    <a:pt x="149" y="11"/>
                    <a:pt x="149" y="11"/>
                    <a:pt x="150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1" y="11"/>
                    <a:pt x="152" y="12"/>
                    <a:pt x="152" y="12"/>
                  </a:cubicBezTo>
                  <a:cubicBezTo>
                    <a:pt x="157" y="13"/>
                    <a:pt x="162" y="15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2" y="15"/>
                    <a:pt x="157" y="13"/>
                    <a:pt x="152" y="12"/>
                  </a:cubicBezTo>
                  <a:cubicBezTo>
                    <a:pt x="152" y="12"/>
                    <a:pt x="151" y="11"/>
                    <a:pt x="150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49" y="11"/>
                    <a:pt x="149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moveTo>
                    <a:pt x="0" y="0"/>
                  </a:moveTo>
                  <a:cubicBezTo>
                    <a:pt x="1" y="0"/>
                    <a:pt x="2" y="1"/>
                    <a:pt x="3" y="2"/>
                  </a:cubicBezTo>
                  <a:cubicBezTo>
                    <a:pt x="2" y="1"/>
                    <a:pt x="1" y="0"/>
                    <a:pt x="0" y="0"/>
                  </a:cubicBezTo>
                </a:path>
              </a:pathLst>
            </a:custGeom>
            <a:solidFill>
              <a:srgbClr val="B78B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3" name="Freeform 1120">
              <a:extLst>
                <a:ext uri="{FF2B5EF4-FFF2-40B4-BE49-F238E27FC236}">
                  <a16:creationId xmlns:a16="http://schemas.microsoft.com/office/drawing/2014/main" id="{6583F4CD-2CED-425F-B737-810F638EE9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4949" y="5041900"/>
              <a:ext cx="823913" cy="889000"/>
            </a:xfrm>
            <a:custGeom>
              <a:avLst/>
              <a:gdLst>
                <a:gd name="T0" fmla="*/ 98 w 178"/>
                <a:gd name="T1" fmla="*/ 13 h 192"/>
                <a:gd name="T2" fmla="*/ 87 w 178"/>
                <a:gd name="T3" fmla="*/ 71 h 192"/>
                <a:gd name="T4" fmla="*/ 77 w 178"/>
                <a:gd name="T5" fmla="*/ 32 h 192"/>
                <a:gd name="T6" fmla="*/ 77 w 178"/>
                <a:gd name="T7" fmla="*/ 30 h 192"/>
                <a:gd name="T8" fmla="*/ 67 w 178"/>
                <a:gd name="T9" fmla="*/ 22 h 192"/>
                <a:gd name="T10" fmla="*/ 61 w 178"/>
                <a:gd name="T11" fmla="*/ 29 h 192"/>
                <a:gd name="T12" fmla="*/ 75 w 178"/>
                <a:gd name="T13" fmla="*/ 66 h 192"/>
                <a:gd name="T14" fmla="*/ 71 w 178"/>
                <a:gd name="T15" fmla="*/ 68 h 192"/>
                <a:gd name="T16" fmla="*/ 65 w 178"/>
                <a:gd name="T17" fmla="*/ 69 h 192"/>
                <a:gd name="T18" fmla="*/ 20 w 178"/>
                <a:gd name="T19" fmla="*/ 43 h 192"/>
                <a:gd name="T20" fmla="*/ 18 w 178"/>
                <a:gd name="T21" fmla="*/ 61 h 192"/>
                <a:gd name="T22" fmla="*/ 12 w 178"/>
                <a:gd name="T23" fmla="*/ 59 h 192"/>
                <a:gd name="T24" fmla="*/ 15 w 178"/>
                <a:gd name="T25" fmla="*/ 61 h 192"/>
                <a:gd name="T26" fmla="*/ 55 w 178"/>
                <a:gd name="T27" fmla="*/ 77 h 192"/>
                <a:gd name="T28" fmla="*/ 75 w 178"/>
                <a:gd name="T29" fmla="*/ 87 h 192"/>
                <a:gd name="T30" fmla="*/ 32 w 178"/>
                <a:gd name="T31" fmla="*/ 80 h 192"/>
                <a:gd name="T32" fmla="*/ 34 w 178"/>
                <a:gd name="T33" fmla="*/ 85 h 192"/>
                <a:gd name="T34" fmla="*/ 14 w 178"/>
                <a:gd name="T35" fmla="*/ 107 h 192"/>
                <a:gd name="T36" fmla="*/ 42 w 178"/>
                <a:gd name="T37" fmla="*/ 111 h 192"/>
                <a:gd name="T38" fmla="*/ 43 w 178"/>
                <a:gd name="T39" fmla="*/ 122 h 192"/>
                <a:gd name="T40" fmla="*/ 72 w 178"/>
                <a:gd name="T41" fmla="*/ 110 h 192"/>
                <a:gd name="T42" fmla="*/ 80 w 178"/>
                <a:gd name="T43" fmla="*/ 108 h 192"/>
                <a:gd name="T44" fmla="*/ 75 w 178"/>
                <a:gd name="T45" fmla="*/ 127 h 192"/>
                <a:gd name="T46" fmla="*/ 87 w 178"/>
                <a:gd name="T47" fmla="*/ 192 h 192"/>
                <a:gd name="T48" fmla="*/ 85 w 178"/>
                <a:gd name="T49" fmla="*/ 124 h 192"/>
                <a:gd name="T50" fmla="*/ 94 w 178"/>
                <a:gd name="T51" fmla="*/ 125 h 192"/>
                <a:gd name="T52" fmla="*/ 100 w 178"/>
                <a:gd name="T53" fmla="*/ 114 h 192"/>
                <a:gd name="T54" fmla="*/ 117 w 178"/>
                <a:gd name="T55" fmla="*/ 122 h 192"/>
                <a:gd name="T56" fmla="*/ 96 w 178"/>
                <a:gd name="T57" fmla="*/ 99 h 192"/>
                <a:gd name="T58" fmla="*/ 117 w 178"/>
                <a:gd name="T59" fmla="*/ 113 h 192"/>
                <a:gd name="T60" fmla="*/ 173 w 178"/>
                <a:gd name="T61" fmla="*/ 141 h 192"/>
                <a:gd name="T62" fmla="*/ 137 w 178"/>
                <a:gd name="T63" fmla="*/ 117 h 192"/>
                <a:gd name="T64" fmla="*/ 119 w 178"/>
                <a:gd name="T65" fmla="*/ 105 h 192"/>
                <a:gd name="T66" fmla="*/ 143 w 178"/>
                <a:gd name="T67" fmla="*/ 105 h 192"/>
                <a:gd name="T68" fmla="*/ 163 w 178"/>
                <a:gd name="T69" fmla="*/ 92 h 192"/>
                <a:gd name="T70" fmla="*/ 117 w 178"/>
                <a:gd name="T71" fmla="*/ 88 h 192"/>
                <a:gd name="T72" fmla="*/ 178 w 178"/>
                <a:gd name="T73" fmla="*/ 77 h 192"/>
                <a:gd name="T74" fmla="*/ 162 w 178"/>
                <a:gd name="T75" fmla="*/ 70 h 192"/>
                <a:gd name="T76" fmla="*/ 154 w 178"/>
                <a:gd name="T77" fmla="*/ 69 h 192"/>
                <a:gd name="T78" fmla="*/ 153 w 178"/>
                <a:gd name="T79" fmla="*/ 69 h 192"/>
                <a:gd name="T80" fmla="*/ 101 w 178"/>
                <a:gd name="T81" fmla="*/ 83 h 192"/>
                <a:gd name="T82" fmla="*/ 101 w 178"/>
                <a:gd name="T83" fmla="*/ 83 h 192"/>
                <a:gd name="T84" fmla="*/ 157 w 178"/>
                <a:gd name="T85" fmla="*/ 48 h 192"/>
                <a:gd name="T86" fmla="*/ 159 w 178"/>
                <a:gd name="T87" fmla="*/ 43 h 192"/>
                <a:gd name="T88" fmla="*/ 122 w 178"/>
                <a:gd name="T89" fmla="*/ 69 h 192"/>
                <a:gd name="T90" fmla="*/ 145 w 178"/>
                <a:gd name="T91" fmla="*/ 34 h 192"/>
                <a:gd name="T92" fmla="*/ 112 w 178"/>
                <a:gd name="T93" fmla="*/ 59 h 192"/>
                <a:gd name="T94" fmla="*/ 100 w 178"/>
                <a:gd name="T95" fmla="*/ 50 h 192"/>
                <a:gd name="T96" fmla="*/ 97 w 178"/>
                <a:gd name="T97" fmla="*/ 40 h 192"/>
                <a:gd name="T98" fmla="*/ 114 w 178"/>
                <a:gd name="T99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8" h="192">
                  <a:moveTo>
                    <a:pt x="114" y="0"/>
                  </a:moveTo>
                  <a:cubicBezTo>
                    <a:pt x="111" y="0"/>
                    <a:pt x="104" y="4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3" y="26"/>
                    <a:pt x="93" y="41"/>
                    <a:pt x="92" y="50"/>
                  </a:cubicBezTo>
                  <a:cubicBezTo>
                    <a:pt x="92" y="58"/>
                    <a:pt x="90" y="65"/>
                    <a:pt x="88" y="70"/>
                  </a:cubicBezTo>
                  <a:cubicBezTo>
                    <a:pt x="87" y="70"/>
                    <a:pt x="87" y="71"/>
                    <a:pt x="87" y="71"/>
                  </a:cubicBezTo>
                  <a:cubicBezTo>
                    <a:pt x="87" y="71"/>
                    <a:pt x="87" y="70"/>
                    <a:pt x="87" y="69"/>
                  </a:cubicBezTo>
                  <a:cubicBezTo>
                    <a:pt x="86" y="68"/>
                    <a:pt x="86" y="66"/>
                    <a:pt x="86" y="65"/>
                  </a:cubicBezTo>
                  <a:cubicBezTo>
                    <a:pt x="84" y="57"/>
                    <a:pt x="83" y="46"/>
                    <a:pt x="77" y="32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6" y="29"/>
                    <a:pt x="71" y="20"/>
                    <a:pt x="64" y="17"/>
                  </a:cubicBezTo>
                  <a:cubicBezTo>
                    <a:pt x="62" y="16"/>
                    <a:pt x="61" y="16"/>
                    <a:pt x="60" y="16"/>
                  </a:cubicBezTo>
                  <a:cubicBezTo>
                    <a:pt x="60" y="16"/>
                    <a:pt x="64" y="19"/>
                    <a:pt x="67" y="22"/>
                  </a:cubicBezTo>
                  <a:cubicBezTo>
                    <a:pt x="71" y="26"/>
                    <a:pt x="80" y="45"/>
                    <a:pt x="80" y="56"/>
                  </a:cubicBezTo>
                  <a:cubicBezTo>
                    <a:pt x="80" y="57"/>
                    <a:pt x="80" y="58"/>
                    <a:pt x="80" y="58"/>
                  </a:cubicBezTo>
                  <a:cubicBezTo>
                    <a:pt x="78" y="58"/>
                    <a:pt x="70" y="32"/>
                    <a:pt x="61" y="29"/>
                  </a:cubicBezTo>
                  <a:cubicBezTo>
                    <a:pt x="66" y="36"/>
                    <a:pt x="68" y="37"/>
                    <a:pt x="71" y="49"/>
                  </a:cubicBezTo>
                  <a:cubicBezTo>
                    <a:pt x="75" y="60"/>
                    <a:pt x="76" y="64"/>
                    <a:pt x="75" y="66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4" y="66"/>
                    <a:pt x="66" y="36"/>
                    <a:pt x="50" y="33"/>
                  </a:cubicBezTo>
                  <a:cubicBezTo>
                    <a:pt x="63" y="44"/>
                    <a:pt x="69" y="57"/>
                    <a:pt x="72" y="66"/>
                  </a:cubicBezTo>
                  <a:cubicBezTo>
                    <a:pt x="72" y="68"/>
                    <a:pt x="72" y="68"/>
                    <a:pt x="71" y="68"/>
                  </a:cubicBezTo>
                  <a:cubicBezTo>
                    <a:pt x="67" y="68"/>
                    <a:pt x="52" y="56"/>
                    <a:pt x="46" y="49"/>
                  </a:cubicBezTo>
                  <a:cubicBezTo>
                    <a:pt x="45" y="47"/>
                    <a:pt x="45" y="47"/>
                    <a:pt x="44" y="47"/>
                  </a:cubicBezTo>
                  <a:cubicBezTo>
                    <a:pt x="43" y="47"/>
                    <a:pt x="51" y="62"/>
                    <a:pt x="65" y="69"/>
                  </a:cubicBezTo>
                  <a:cubicBezTo>
                    <a:pt x="71" y="72"/>
                    <a:pt x="71" y="74"/>
                    <a:pt x="68" y="74"/>
                  </a:cubicBezTo>
                  <a:cubicBezTo>
                    <a:pt x="62" y="74"/>
                    <a:pt x="49" y="70"/>
                    <a:pt x="42" y="65"/>
                  </a:cubicBezTo>
                  <a:cubicBezTo>
                    <a:pt x="32" y="56"/>
                    <a:pt x="27" y="53"/>
                    <a:pt x="20" y="43"/>
                  </a:cubicBezTo>
                  <a:cubicBezTo>
                    <a:pt x="20" y="48"/>
                    <a:pt x="32" y="63"/>
                    <a:pt x="45" y="69"/>
                  </a:cubicBezTo>
                  <a:cubicBezTo>
                    <a:pt x="47" y="71"/>
                    <a:pt x="48" y="71"/>
                    <a:pt x="47" y="71"/>
                  </a:cubicBezTo>
                  <a:cubicBezTo>
                    <a:pt x="43" y="71"/>
                    <a:pt x="23" y="65"/>
                    <a:pt x="18" y="61"/>
                  </a:cubicBezTo>
                  <a:cubicBezTo>
                    <a:pt x="12" y="55"/>
                    <a:pt x="11" y="55"/>
                    <a:pt x="6" y="46"/>
                  </a:cubicBezTo>
                  <a:cubicBezTo>
                    <a:pt x="6" y="47"/>
                    <a:pt x="10" y="56"/>
                    <a:pt x="12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3" y="59"/>
                    <a:pt x="14" y="60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23" y="68"/>
                    <a:pt x="33" y="71"/>
                    <a:pt x="42" y="74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47" y="75"/>
                    <a:pt x="51" y="76"/>
                    <a:pt x="55" y="77"/>
                  </a:cubicBezTo>
                  <a:cubicBezTo>
                    <a:pt x="63" y="79"/>
                    <a:pt x="71" y="84"/>
                    <a:pt x="75" y="87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73" y="87"/>
                    <a:pt x="71" y="87"/>
                    <a:pt x="69" y="86"/>
                  </a:cubicBezTo>
                  <a:cubicBezTo>
                    <a:pt x="61" y="85"/>
                    <a:pt x="51" y="81"/>
                    <a:pt x="35" y="80"/>
                  </a:cubicBezTo>
                  <a:cubicBezTo>
                    <a:pt x="34" y="80"/>
                    <a:pt x="33" y="80"/>
                    <a:pt x="32" y="80"/>
                  </a:cubicBezTo>
                  <a:cubicBezTo>
                    <a:pt x="31" y="80"/>
                    <a:pt x="30" y="80"/>
                    <a:pt x="29" y="80"/>
                  </a:cubicBezTo>
                  <a:cubicBezTo>
                    <a:pt x="16" y="80"/>
                    <a:pt x="7" y="84"/>
                    <a:pt x="0" y="90"/>
                  </a:cubicBezTo>
                  <a:cubicBezTo>
                    <a:pt x="0" y="90"/>
                    <a:pt x="17" y="85"/>
                    <a:pt x="34" y="85"/>
                  </a:cubicBezTo>
                  <a:cubicBezTo>
                    <a:pt x="40" y="85"/>
                    <a:pt x="47" y="85"/>
                    <a:pt x="52" y="87"/>
                  </a:cubicBezTo>
                  <a:cubicBezTo>
                    <a:pt x="52" y="87"/>
                    <a:pt x="56" y="89"/>
                    <a:pt x="54" y="93"/>
                  </a:cubicBezTo>
                  <a:cubicBezTo>
                    <a:pt x="52" y="96"/>
                    <a:pt x="32" y="93"/>
                    <a:pt x="14" y="107"/>
                  </a:cubicBezTo>
                  <a:cubicBezTo>
                    <a:pt x="14" y="107"/>
                    <a:pt x="44" y="98"/>
                    <a:pt x="56" y="98"/>
                  </a:cubicBezTo>
                  <a:cubicBezTo>
                    <a:pt x="57" y="98"/>
                    <a:pt x="59" y="98"/>
                    <a:pt x="59" y="99"/>
                  </a:cubicBezTo>
                  <a:cubicBezTo>
                    <a:pt x="67" y="101"/>
                    <a:pt x="45" y="110"/>
                    <a:pt x="42" y="111"/>
                  </a:cubicBezTo>
                  <a:cubicBezTo>
                    <a:pt x="44" y="111"/>
                    <a:pt x="59" y="108"/>
                    <a:pt x="64" y="105"/>
                  </a:cubicBezTo>
                  <a:cubicBezTo>
                    <a:pt x="65" y="105"/>
                    <a:pt x="65" y="105"/>
                    <a:pt x="66" y="105"/>
                  </a:cubicBezTo>
                  <a:cubicBezTo>
                    <a:pt x="69" y="105"/>
                    <a:pt x="66" y="114"/>
                    <a:pt x="43" y="122"/>
                  </a:cubicBezTo>
                  <a:cubicBezTo>
                    <a:pt x="44" y="122"/>
                    <a:pt x="62" y="120"/>
                    <a:pt x="70" y="109"/>
                  </a:cubicBezTo>
                  <a:cubicBezTo>
                    <a:pt x="70" y="109"/>
                    <a:pt x="71" y="108"/>
                    <a:pt x="71" y="108"/>
                  </a:cubicBezTo>
                  <a:cubicBezTo>
                    <a:pt x="72" y="108"/>
                    <a:pt x="72" y="109"/>
                    <a:pt x="72" y="110"/>
                  </a:cubicBezTo>
                  <a:cubicBezTo>
                    <a:pt x="72" y="114"/>
                    <a:pt x="49" y="143"/>
                    <a:pt x="38" y="152"/>
                  </a:cubicBezTo>
                  <a:cubicBezTo>
                    <a:pt x="52" y="144"/>
                    <a:pt x="60" y="131"/>
                    <a:pt x="67" y="123"/>
                  </a:cubicBezTo>
                  <a:cubicBezTo>
                    <a:pt x="72" y="118"/>
                    <a:pt x="77" y="112"/>
                    <a:pt x="80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77" y="114"/>
                    <a:pt x="79" y="118"/>
                    <a:pt x="75" y="127"/>
                  </a:cubicBezTo>
                  <a:cubicBezTo>
                    <a:pt x="72" y="131"/>
                    <a:pt x="71" y="137"/>
                    <a:pt x="71" y="143"/>
                  </a:cubicBezTo>
                  <a:cubicBezTo>
                    <a:pt x="71" y="155"/>
                    <a:pt x="75" y="170"/>
                    <a:pt x="81" y="183"/>
                  </a:cubicBezTo>
                  <a:cubicBezTo>
                    <a:pt x="83" y="186"/>
                    <a:pt x="85" y="189"/>
                    <a:pt x="87" y="192"/>
                  </a:cubicBezTo>
                  <a:cubicBezTo>
                    <a:pt x="85" y="189"/>
                    <a:pt x="67" y="155"/>
                    <a:pt x="79" y="127"/>
                  </a:cubicBezTo>
                  <a:cubicBezTo>
                    <a:pt x="79" y="127"/>
                    <a:pt x="81" y="124"/>
                    <a:pt x="83" y="124"/>
                  </a:cubicBezTo>
                  <a:cubicBezTo>
                    <a:pt x="84" y="124"/>
                    <a:pt x="84" y="124"/>
                    <a:pt x="85" y="124"/>
                  </a:cubicBezTo>
                  <a:cubicBezTo>
                    <a:pt x="89" y="127"/>
                    <a:pt x="81" y="147"/>
                    <a:pt x="90" y="161"/>
                  </a:cubicBezTo>
                  <a:cubicBezTo>
                    <a:pt x="90" y="159"/>
                    <a:pt x="87" y="127"/>
                    <a:pt x="93" y="125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101" y="125"/>
                    <a:pt x="106" y="150"/>
                    <a:pt x="106" y="150"/>
                  </a:cubicBezTo>
                  <a:cubicBezTo>
                    <a:pt x="106" y="150"/>
                    <a:pt x="108" y="132"/>
                    <a:pt x="101" y="119"/>
                  </a:cubicBezTo>
                  <a:cubicBezTo>
                    <a:pt x="99" y="115"/>
                    <a:pt x="99" y="114"/>
                    <a:pt x="100" y="114"/>
                  </a:cubicBezTo>
                  <a:cubicBezTo>
                    <a:pt x="103" y="114"/>
                    <a:pt x="113" y="123"/>
                    <a:pt x="116" y="130"/>
                  </a:cubicBezTo>
                  <a:cubicBezTo>
                    <a:pt x="123" y="146"/>
                    <a:pt x="123" y="153"/>
                    <a:pt x="123" y="166"/>
                  </a:cubicBezTo>
                  <a:cubicBezTo>
                    <a:pt x="123" y="166"/>
                    <a:pt x="132" y="143"/>
                    <a:pt x="117" y="122"/>
                  </a:cubicBezTo>
                  <a:cubicBezTo>
                    <a:pt x="117" y="122"/>
                    <a:pt x="132" y="128"/>
                    <a:pt x="142" y="147"/>
                  </a:cubicBezTo>
                  <a:cubicBezTo>
                    <a:pt x="140" y="141"/>
                    <a:pt x="137" y="135"/>
                    <a:pt x="131" y="129"/>
                  </a:cubicBezTo>
                  <a:cubicBezTo>
                    <a:pt x="115" y="112"/>
                    <a:pt x="101" y="106"/>
                    <a:pt x="96" y="99"/>
                  </a:cubicBezTo>
                  <a:cubicBezTo>
                    <a:pt x="96" y="99"/>
                    <a:pt x="96" y="99"/>
                    <a:pt x="96" y="99"/>
                  </a:cubicBezTo>
                  <a:cubicBezTo>
                    <a:pt x="96" y="99"/>
                    <a:pt x="96" y="99"/>
                    <a:pt x="96" y="99"/>
                  </a:cubicBezTo>
                  <a:cubicBezTo>
                    <a:pt x="100" y="101"/>
                    <a:pt x="110" y="106"/>
                    <a:pt x="117" y="113"/>
                  </a:cubicBezTo>
                  <a:cubicBezTo>
                    <a:pt x="127" y="122"/>
                    <a:pt x="140" y="139"/>
                    <a:pt x="161" y="141"/>
                  </a:cubicBezTo>
                  <a:cubicBezTo>
                    <a:pt x="163" y="142"/>
                    <a:pt x="165" y="142"/>
                    <a:pt x="167" y="142"/>
                  </a:cubicBezTo>
                  <a:cubicBezTo>
                    <a:pt x="170" y="142"/>
                    <a:pt x="172" y="142"/>
                    <a:pt x="173" y="141"/>
                  </a:cubicBezTo>
                  <a:cubicBezTo>
                    <a:pt x="163" y="141"/>
                    <a:pt x="152" y="136"/>
                    <a:pt x="152" y="136"/>
                  </a:cubicBezTo>
                  <a:cubicBezTo>
                    <a:pt x="122" y="119"/>
                    <a:pt x="127" y="115"/>
                    <a:pt x="127" y="115"/>
                  </a:cubicBezTo>
                  <a:cubicBezTo>
                    <a:pt x="130" y="116"/>
                    <a:pt x="133" y="117"/>
                    <a:pt x="137" y="117"/>
                  </a:cubicBezTo>
                  <a:cubicBezTo>
                    <a:pt x="146" y="117"/>
                    <a:pt x="155" y="114"/>
                    <a:pt x="155" y="114"/>
                  </a:cubicBezTo>
                  <a:cubicBezTo>
                    <a:pt x="126" y="113"/>
                    <a:pt x="110" y="104"/>
                    <a:pt x="114" y="104"/>
                  </a:cubicBezTo>
                  <a:cubicBezTo>
                    <a:pt x="115" y="104"/>
                    <a:pt x="117" y="104"/>
                    <a:pt x="119" y="105"/>
                  </a:cubicBezTo>
                  <a:cubicBezTo>
                    <a:pt x="125" y="106"/>
                    <a:pt x="129" y="107"/>
                    <a:pt x="133" y="107"/>
                  </a:cubicBezTo>
                  <a:cubicBezTo>
                    <a:pt x="142" y="107"/>
                    <a:pt x="147" y="105"/>
                    <a:pt x="147" y="105"/>
                  </a:cubicBezTo>
                  <a:cubicBezTo>
                    <a:pt x="146" y="105"/>
                    <a:pt x="145" y="105"/>
                    <a:pt x="143" y="105"/>
                  </a:cubicBezTo>
                  <a:cubicBezTo>
                    <a:pt x="131" y="105"/>
                    <a:pt x="111" y="99"/>
                    <a:pt x="117" y="94"/>
                  </a:cubicBezTo>
                  <a:cubicBezTo>
                    <a:pt x="121" y="92"/>
                    <a:pt x="133" y="91"/>
                    <a:pt x="143" y="91"/>
                  </a:cubicBezTo>
                  <a:cubicBezTo>
                    <a:pt x="154" y="91"/>
                    <a:pt x="163" y="92"/>
                    <a:pt x="163" y="92"/>
                  </a:cubicBezTo>
                  <a:cubicBezTo>
                    <a:pt x="156" y="88"/>
                    <a:pt x="148" y="87"/>
                    <a:pt x="140" y="87"/>
                  </a:cubicBezTo>
                  <a:cubicBezTo>
                    <a:pt x="135" y="87"/>
                    <a:pt x="130" y="87"/>
                    <a:pt x="126" y="88"/>
                  </a:cubicBezTo>
                  <a:cubicBezTo>
                    <a:pt x="122" y="88"/>
                    <a:pt x="119" y="88"/>
                    <a:pt x="117" y="88"/>
                  </a:cubicBezTo>
                  <a:cubicBezTo>
                    <a:pt x="113" y="88"/>
                    <a:pt x="114" y="87"/>
                    <a:pt x="123" y="82"/>
                  </a:cubicBezTo>
                  <a:cubicBezTo>
                    <a:pt x="133" y="75"/>
                    <a:pt x="145" y="73"/>
                    <a:pt x="154" y="73"/>
                  </a:cubicBezTo>
                  <a:cubicBezTo>
                    <a:pt x="167" y="73"/>
                    <a:pt x="177" y="77"/>
                    <a:pt x="178" y="77"/>
                  </a:cubicBezTo>
                  <a:cubicBezTo>
                    <a:pt x="174" y="74"/>
                    <a:pt x="169" y="72"/>
                    <a:pt x="164" y="71"/>
                  </a:cubicBezTo>
                  <a:cubicBezTo>
                    <a:pt x="164" y="71"/>
                    <a:pt x="163" y="70"/>
                    <a:pt x="162" y="70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61" y="70"/>
                    <a:pt x="161" y="70"/>
                    <a:pt x="160" y="70"/>
                  </a:cubicBezTo>
                  <a:cubicBezTo>
                    <a:pt x="160" y="70"/>
                    <a:pt x="160" y="70"/>
                    <a:pt x="160" y="70"/>
                  </a:cubicBezTo>
                  <a:cubicBezTo>
                    <a:pt x="158" y="70"/>
                    <a:pt x="156" y="69"/>
                    <a:pt x="154" y="69"/>
                  </a:cubicBezTo>
                  <a:cubicBezTo>
                    <a:pt x="154" y="69"/>
                    <a:pt x="154" y="69"/>
                    <a:pt x="154" y="69"/>
                  </a:cubicBezTo>
                  <a:cubicBezTo>
                    <a:pt x="154" y="69"/>
                    <a:pt x="154" y="69"/>
                    <a:pt x="153" y="69"/>
                  </a:cubicBezTo>
                  <a:cubicBezTo>
                    <a:pt x="153" y="69"/>
                    <a:pt x="153" y="69"/>
                    <a:pt x="153" y="69"/>
                  </a:cubicBezTo>
                  <a:cubicBezTo>
                    <a:pt x="153" y="69"/>
                    <a:pt x="153" y="69"/>
                    <a:pt x="153" y="69"/>
                  </a:cubicBezTo>
                  <a:cubicBezTo>
                    <a:pt x="150" y="69"/>
                    <a:pt x="147" y="69"/>
                    <a:pt x="144" y="70"/>
                  </a:cubicBezTo>
                  <a:cubicBezTo>
                    <a:pt x="122" y="74"/>
                    <a:pt x="110" y="82"/>
                    <a:pt x="101" y="83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2" y="82"/>
                    <a:pt x="102" y="82"/>
                    <a:pt x="103" y="82"/>
                  </a:cubicBezTo>
                  <a:cubicBezTo>
                    <a:pt x="111" y="77"/>
                    <a:pt x="124" y="74"/>
                    <a:pt x="141" y="64"/>
                  </a:cubicBezTo>
                  <a:cubicBezTo>
                    <a:pt x="148" y="59"/>
                    <a:pt x="153" y="54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3" y="54"/>
                    <a:pt x="127" y="69"/>
                    <a:pt x="122" y="69"/>
                  </a:cubicBezTo>
                  <a:cubicBezTo>
                    <a:pt x="121" y="69"/>
                    <a:pt x="121" y="69"/>
                    <a:pt x="121" y="69"/>
                  </a:cubicBezTo>
                  <a:cubicBezTo>
                    <a:pt x="118" y="69"/>
                    <a:pt x="119" y="68"/>
                    <a:pt x="119" y="68"/>
                  </a:cubicBezTo>
                  <a:cubicBezTo>
                    <a:pt x="137" y="60"/>
                    <a:pt x="143" y="40"/>
                    <a:pt x="145" y="34"/>
                  </a:cubicBezTo>
                  <a:cubicBezTo>
                    <a:pt x="140" y="49"/>
                    <a:pt x="115" y="66"/>
                    <a:pt x="110" y="66"/>
                  </a:cubicBezTo>
                  <a:cubicBezTo>
                    <a:pt x="109" y="66"/>
                    <a:pt x="109" y="66"/>
                    <a:pt x="109" y="66"/>
                  </a:cubicBezTo>
                  <a:cubicBezTo>
                    <a:pt x="108" y="63"/>
                    <a:pt x="112" y="59"/>
                    <a:pt x="112" y="59"/>
                  </a:cubicBezTo>
                  <a:cubicBezTo>
                    <a:pt x="123" y="45"/>
                    <a:pt x="126" y="32"/>
                    <a:pt x="126" y="31"/>
                  </a:cubicBezTo>
                  <a:cubicBezTo>
                    <a:pt x="123" y="38"/>
                    <a:pt x="108" y="57"/>
                    <a:pt x="103" y="57"/>
                  </a:cubicBezTo>
                  <a:cubicBezTo>
                    <a:pt x="101" y="57"/>
                    <a:pt x="100" y="55"/>
                    <a:pt x="100" y="50"/>
                  </a:cubicBezTo>
                  <a:cubicBezTo>
                    <a:pt x="103" y="28"/>
                    <a:pt x="122" y="10"/>
                    <a:pt x="122" y="10"/>
                  </a:cubicBezTo>
                  <a:cubicBezTo>
                    <a:pt x="115" y="11"/>
                    <a:pt x="110" y="18"/>
                    <a:pt x="105" y="25"/>
                  </a:cubicBezTo>
                  <a:cubicBezTo>
                    <a:pt x="103" y="29"/>
                    <a:pt x="98" y="40"/>
                    <a:pt x="97" y="40"/>
                  </a:cubicBezTo>
                  <a:cubicBezTo>
                    <a:pt x="96" y="40"/>
                    <a:pt x="96" y="38"/>
                    <a:pt x="96" y="30"/>
                  </a:cubicBezTo>
                  <a:cubicBezTo>
                    <a:pt x="99" y="8"/>
                    <a:pt x="114" y="0"/>
                    <a:pt x="114" y="0"/>
                  </a:cubicBezTo>
                  <a:cubicBezTo>
                    <a:pt x="114" y="0"/>
                    <a:pt x="114" y="0"/>
                    <a:pt x="114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4" name="Freeform 1121">
              <a:extLst>
                <a:ext uri="{FF2B5EF4-FFF2-40B4-BE49-F238E27FC236}">
                  <a16:creationId xmlns:a16="http://schemas.microsoft.com/office/drawing/2014/main" id="{6D937BE8-0B70-4388-ACAB-4D61895455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0212" y="5189538"/>
              <a:ext cx="474663" cy="514350"/>
            </a:xfrm>
            <a:custGeom>
              <a:avLst/>
              <a:gdLst>
                <a:gd name="T0" fmla="*/ 61 w 103"/>
                <a:gd name="T1" fmla="*/ 53 h 111"/>
                <a:gd name="T2" fmla="*/ 94 w 103"/>
                <a:gd name="T3" fmla="*/ 52 h 111"/>
                <a:gd name="T4" fmla="*/ 94 w 103"/>
                <a:gd name="T5" fmla="*/ 51 h 111"/>
                <a:gd name="T6" fmla="*/ 58 w 103"/>
                <a:gd name="T7" fmla="*/ 53 h 111"/>
                <a:gd name="T8" fmla="*/ 91 w 103"/>
                <a:gd name="T9" fmla="*/ 25 h 111"/>
                <a:gd name="T10" fmla="*/ 58 w 103"/>
                <a:gd name="T11" fmla="*/ 50 h 111"/>
                <a:gd name="T12" fmla="*/ 57 w 103"/>
                <a:gd name="T13" fmla="*/ 3 h 111"/>
                <a:gd name="T14" fmla="*/ 55 w 103"/>
                <a:gd name="T15" fmla="*/ 3 h 111"/>
                <a:gd name="T16" fmla="*/ 56 w 103"/>
                <a:gd name="T17" fmla="*/ 5 h 111"/>
                <a:gd name="T18" fmla="*/ 54 w 103"/>
                <a:gd name="T19" fmla="*/ 30 h 111"/>
                <a:gd name="T20" fmla="*/ 52 w 103"/>
                <a:gd name="T21" fmla="*/ 30 h 111"/>
                <a:gd name="T22" fmla="*/ 54 w 103"/>
                <a:gd name="T23" fmla="*/ 32 h 111"/>
                <a:gd name="T24" fmla="*/ 55 w 103"/>
                <a:gd name="T25" fmla="*/ 51 h 111"/>
                <a:gd name="T26" fmla="*/ 34 w 103"/>
                <a:gd name="T27" fmla="*/ 16 h 111"/>
                <a:gd name="T28" fmla="*/ 32 w 103"/>
                <a:gd name="T29" fmla="*/ 16 h 111"/>
                <a:gd name="T30" fmla="*/ 34 w 103"/>
                <a:gd name="T31" fmla="*/ 17 h 111"/>
                <a:gd name="T32" fmla="*/ 54 w 103"/>
                <a:gd name="T33" fmla="*/ 51 h 111"/>
                <a:gd name="T34" fmla="*/ 36 w 103"/>
                <a:gd name="T35" fmla="*/ 28 h 111"/>
                <a:gd name="T36" fmla="*/ 33 w 103"/>
                <a:gd name="T37" fmla="*/ 27 h 111"/>
                <a:gd name="T38" fmla="*/ 36 w 103"/>
                <a:gd name="T39" fmla="*/ 29 h 111"/>
                <a:gd name="T40" fmla="*/ 53 w 103"/>
                <a:gd name="T41" fmla="*/ 52 h 111"/>
                <a:gd name="T42" fmla="*/ 7 w 103"/>
                <a:gd name="T43" fmla="*/ 36 h 111"/>
                <a:gd name="T44" fmla="*/ 7 w 103"/>
                <a:gd name="T45" fmla="*/ 37 h 111"/>
                <a:gd name="T46" fmla="*/ 22 w 103"/>
                <a:gd name="T47" fmla="*/ 48 h 111"/>
                <a:gd name="T48" fmla="*/ 19 w 103"/>
                <a:gd name="T49" fmla="*/ 49 h 111"/>
                <a:gd name="T50" fmla="*/ 51 w 103"/>
                <a:gd name="T51" fmla="*/ 54 h 111"/>
                <a:gd name="T52" fmla="*/ 9 w 103"/>
                <a:gd name="T53" fmla="*/ 72 h 111"/>
                <a:gd name="T54" fmla="*/ 10 w 103"/>
                <a:gd name="T55" fmla="*/ 73 h 111"/>
                <a:gd name="T56" fmla="*/ 20 w 103"/>
                <a:gd name="T57" fmla="*/ 79 h 111"/>
                <a:gd name="T58" fmla="*/ 19 w 103"/>
                <a:gd name="T59" fmla="*/ 84 h 111"/>
                <a:gd name="T60" fmla="*/ 53 w 103"/>
                <a:gd name="T61" fmla="*/ 57 h 111"/>
                <a:gd name="T62" fmla="*/ 32 w 103"/>
                <a:gd name="T63" fmla="*/ 78 h 111"/>
                <a:gd name="T64" fmla="*/ 35 w 103"/>
                <a:gd name="T65" fmla="*/ 76 h 111"/>
                <a:gd name="T66" fmla="*/ 33 w 103"/>
                <a:gd name="T67" fmla="*/ 85 h 111"/>
                <a:gd name="T68" fmla="*/ 33 w 103"/>
                <a:gd name="T69" fmla="*/ 87 h 111"/>
                <a:gd name="T70" fmla="*/ 55 w 103"/>
                <a:gd name="T71" fmla="*/ 61 h 111"/>
                <a:gd name="T72" fmla="*/ 45 w 103"/>
                <a:gd name="T73" fmla="*/ 92 h 111"/>
                <a:gd name="T74" fmla="*/ 43 w 103"/>
                <a:gd name="T75" fmla="*/ 97 h 111"/>
                <a:gd name="T76" fmla="*/ 46 w 103"/>
                <a:gd name="T77" fmla="*/ 93 h 111"/>
                <a:gd name="T78" fmla="*/ 56 w 103"/>
                <a:gd name="T79" fmla="*/ 62 h 111"/>
                <a:gd name="T80" fmla="*/ 50 w 103"/>
                <a:gd name="T81" fmla="*/ 104 h 111"/>
                <a:gd name="T82" fmla="*/ 51 w 103"/>
                <a:gd name="T83" fmla="*/ 105 h 111"/>
                <a:gd name="T84" fmla="*/ 58 w 103"/>
                <a:gd name="T85" fmla="*/ 64 h 111"/>
                <a:gd name="T86" fmla="*/ 63 w 103"/>
                <a:gd name="T87" fmla="*/ 97 h 111"/>
                <a:gd name="T88" fmla="*/ 63 w 103"/>
                <a:gd name="T89" fmla="*/ 103 h 111"/>
                <a:gd name="T90" fmla="*/ 65 w 103"/>
                <a:gd name="T91" fmla="*/ 98 h 111"/>
                <a:gd name="T92" fmla="*/ 86 w 103"/>
                <a:gd name="T93" fmla="*/ 84 h 111"/>
                <a:gd name="T94" fmla="*/ 91 w 103"/>
                <a:gd name="T95" fmla="*/ 85 h 111"/>
                <a:gd name="T96" fmla="*/ 67 w 103"/>
                <a:gd name="T97" fmla="*/ 70 h 111"/>
                <a:gd name="T98" fmla="*/ 85 w 103"/>
                <a:gd name="T99" fmla="*/ 76 h 111"/>
                <a:gd name="T100" fmla="*/ 88 w 103"/>
                <a:gd name="T101" fmla="*/ 77 h 111"/>
                <a:gd name="T102" fmla="*/ 89 w 103"/>
                <a:gd name="T103" fmla="*/ 76 h 111"/>
                <a:gd name="T104" fmla="*/ 61 w 103"/>
                <a:gd name="T105" fmla="*/ 59 h 111"/>
                <a:gd name="T106" fmla="*/ 90 w 103"/>
                <a:gd name="T107" fmla="*/ 70 h 111"/>
                <a:gd name="T108" fmla="*/ 94 w 103"/>
                <a:gd name="T109" fmla="*/ 69 h 111"/>
                <a:gd name="T110" fmla="*/ 60 w 103"/>
                <a:gd name="T111" fmla="*/ 56 h 111"/>
                <a:gd name="T112" fmla="*/ 80 w 103"/>
                <a:gd name="T113" fmla="*/ 63 h 111"/>
                <a:gd name="T114" fmla="*/ 78 w 103"/>
                <a:gd name="T115" fmla="*/ 60 h 111"/>
                <a:gd name="T116" fmla="*/ 91 w 103"/>
                <a:gd name="T117" fmla="*/ 57 h 111"/>
                <a:gd name="T118" fmla="*/ 101 w 103"/>
                <a:gd name="T119" fmla="*/ 6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3" h="111">
                  <a:moveTo>
                    <a:pt x="96" y="58"/>
                  </a:moveTo>
                  <a:cubicBezTo>
                    <a:pt x="85" y="51"/>
                    <a:pt x="69" y="52"/>
                    <a:pt x="61" y="53"/>
                  </a:cubicBezTo>
                  <a:cubicBezTo>
                    <a:pt x="63" y="52"/>
                    <a:pt x="67" y="50"/>
                    <a:pt x="73" y="49"/>
                  </a:cubicBezTo>
                  <a:cubicBezTo>
                    <a:pt x="81" y="48"/>
                    <a:pt x="90" y="51"/>
                    <a:pt x="94" y="52"/>
                  </a:cubicBezTo>
                  <a:cubicBezTo>
                    <a:pt x="94" y="53"/>
                    <a:pt x="97" y="56"/>
                    <a:pt x="98" y="53"/>
                  </a:cubicBezTo>
                  <a:cubicBezTo>
                    <a:pt x="100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76" y="45"/>
                    <a:pt x="64" y="50"/>
                    <a:pt x="58" y="53"/>
                  </a:cubicBezTo>
                  <a:cubicBezTo>
                    <a:pt x="68" y="36"/>
                    <a:pt x="79" y="30"/>
                    <a:pt x="84" y="28"/>
                  </a:cubicBezTo>
                  <a:cubicBezTo>
                    <a:pt x="84" y="28"/>
                    <a:pt x="93" y="29"/>
                    <a:pt x="91" y="25"/>
                  </a:cubicBezTo>
                  <a:cubicBezTo>
                    <a:pt x="89" y="21"/>
                    <a:pt x="86" y="25"/>
                    <a:pt x="86" y="25"/>
                  </a:cubicBezTo>
                  <a:cubicBezTo>
                    <a:pt x="72" y="29"/>
                    <a:pt x="62" y="44"/>
                    <a:pt x="58" y="50"/>
                  </a:cubicBezTo>
                  <a:cubicBezTo>
                    <a:pt x="64" y="29"/>
                    <a:pt x="59" y="9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8" y="2"/>
                    <a:pt x="57" y="1"/>
                    <a:pt x="56" y="0"/>
                  </a:cubicBezTo>
                  <a:cubicBezTo>
                    <a:pt x="56" y="0"/>
                    <a:pt x="55" y="1"/>
                    <a:pt x="55" y="3"/>
                  </a:cubicBezTo>
                  <a:cubicBezTo>
                    <a:pt x="55" y="4"/>
                    <a:pt x="55" y="5"/>
                    <a:pt x="56" y="5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62" y="22"/>
                    <a:pt x="59" y="42"/>
                    <a:pt x="57" y="50"/>
                  </a:cubicBezTo>
                  <a:cubicBezTo>
                    <a:pt x="57" y="40"/>
                    <a:pt x="55" y="32"/>
                    <a:pt x="54" y="30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2" y="30"/>
                  </a:cubicBezTo>
                  <a:cubicBezTo>
                    <a:pt x="52" y="31"/>
                    <a:pt x="52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6" y="39"/>
                    <a:pt x="56" y="47"/>
                    <a:pt x="55" y="51"/>
                  </a:cubicBezTo>
                  <a:cubicBezTo>
                    <a:pt x="52" y="41"/>
                    <a:pt x="46" y="29"/>
                    <a:pt x="42" y="23"/>
                  </a:cubicBezTo>
                  <a:cubicBezTo>
                    <a:pt x="38" y="19"/>
                    <a:pt x="36" y="17"/>
                    <a:pt x="34" y="16"/>
                  </a:cubicBezTo>
                  <a:cubicBezTo>
                    <a:pt x="34" y="15"/>
                    <a:pt x="34" y="15"/>
                    <a:pt x="34" y="14"/>
                  </a:cubicBezTo>
                  <a:cubicBezTo>
                    <a:pt x="33" y="14"/>
                    <a:pt x="32" y="15"/>
                    <a:pt x="32" y="16"/>
                  </a:cubicBezTo>
                  <a:cubicBezTo>
                    <a:pt x="32" y="17"/>
                    <a:pt x="32" y="18"/>
                    <a:pt x="33" y="18"/>
                  </a:cubicBezTo>
                  <a:cubicBezTo>
                    <a:pt x="33" y="18"/>
                    <a:pt x="34" y="18"/>
                    <a:pt x="34" y="17"/>
                  </a:cubicBezTo>
                  <a:cubicBezTo>
                    <a:pt x="35" y="18"/>
                    <a:pt x="37" y="20"/>
                    <a:pt x="37" y="20"/>
                  </a:cubicBezTo>
                  <a:cubicBezTo>
                    <a:pt x="47" y="30"/>
                    <a:pt x="52" y="45"/>
                    <a:pt x="54" y="51"/>
                  </a:cubicBezTo>
                  <a:cubicBezTo>
                    <a:pt x="51" y="46"/>
                    <a:pt x="43" y="32"/>
                    <a:pt x="36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28"/>
                    <a:pt x="35" y="27"/>
                    <a:pt x="35" y="27"/>
                  </a:cubicBezTo>
                  <a:cubicBezTo>
                    <a:pt x="34" y="26"/>
                    <a:pt x="33" y="26"/>
                    <a:pt x="33" y="27"/>
                  </a:cubicBezTo>
                  <a:cubicBezTo>
                    <a:pt x="33" y="27"/>
                    <a:pt x="33" y="28"/>
                    <a:pt x="34" y="29"/>
                  </a:cubicBezTo>
                  <a:cubicBezTo>
                    <a:pt x="35" y="29"/>
                    <a:pt x="35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9" y="32"/>
                    <a:pt x="47" y="39"/>
                    <a:pt x="53" y="52"/>
                  </a:cubicBezTo>
                  <a:cubicBezTo>
                    <a:pt x="35" y="39"/>
                    <a:pt x="13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4" y="34"/>
                    <a:pt x="2" y="36"/>
                  </a:cubicBezTo>
                  <a:cubicBezTo>
                    <a:pt x="0" y="38"/>
                    <a:pt x="4" y="39"/>
                    <a:pt x="7" y="37"/>
                  </a:cubicBezTo>
                  <a:cubicBezTo>
                    <a:pt x="25" y="37"/>
                    <a:pt x="42" y="47"/>
                    <a:pt x="50" y="52"/>
                  </a:cubicBezTo>
                  <a:cubicBezTo>
                    <a:pt x="43" y="49"/>
                    <a:pt x="32" y="45"/>
                    <a:pt x="22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8"/>
                    <a:pt x="19" y="47"/>
                    <a:pt x="19" y="49"/>
                  </a:cubicBezTo>
                  <a:cubicBezTo>
                    <a:pt x="20" y="51"/>
                    <a:pt x="23" y="49"/>
                    <a:pt x="23" y="49"/>
                  </a:cubicBezTo>
                  <a:cubicBezTo>
                    <a:pt x="27" y="49"/>
                    <a:pt x="37" y="47"/>
                    <a:pt x="51" y="54"/>
                  </a:cubicBezTo>
                  <a:cubicBezTo>
                    <a:pt x="43" y="54"/>
                    <a:pt x="24" y="56"/>
                    <a:pt x="9" y="72"/>
                  </a:cubicBezTo>
                  <a:cubicBezTo>
                    <a:pt x="9" y="72"/>
                    <a:pt x="9" y="72"/>
                    <a:pt x="9" y="72"/>
                  </a:cubicBezTo>
                  <a:cubicBezTo>
                    <a:pt x="9" y="72"/>
                    <a:pt x="5" y="74"/>
                    <a:pt x="6" y="76"/>
                  </a:cubicBezTo>
                  <a:cubicBezTo>
                    <a:pt x="8" y="78"/>
                    <a:pt x="10" y="73"/>
                    <a:pt x="10" y="73"/>
                  </a:cubicBezTo>
                  <a:cubicBezTo>
                    <a:pt x="15" y="69"/>
                    <a:pt x="29" y="55"/>
                    <a:pt x="52" y="55"/>
                  </a:cubicBezTo>
                  <a:cubicBezTo>
                    <a:pt x="45" y="57"/>
                    <a:pt x="28" y="62"/>
                    <a:pt x="20" y="79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20" y="79"/>
                    <a:pt x="16" y="82"/>
                    <a:pt x="19" y="84"/>
                  </a:cubicBezTo>
                  <a:cubicBezTo>
                    <a:pt x="22" y="85"/>
                    <a:pt x="22" y="80"/>
                    <a:pt x="22" y="80"/>
                  </a:cubicBezTo>
                  <a:cubicBezTo>
                    <a:pt x="25" y="74"/>
                    <a:pt x="30" y="61"/>
                    <a:pt x="53" y="57"/>
                  </a:cubicBezTo>
                  <a:cubicBezTo>
                    <a:pt x="51" y="60"/>
                    <a:pt x="44" y="68"/>
                    <a:pt x="35" y="75"/>
                  </a:cubicBezTo>
                  <a:cubicBezTo>
                    <a:pt x="35" y="75"/>
                    <a:pt x="30" y="75"/>
                    <a:pt x="32" y="78"/>
                  </a:cubicBezTo>
                  <a:cubicBezTo>
                    <a:pt x="33" y="80"/>
                    <a:pt x="35" y="76"/>
                    <a:pt x="35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40" y="72"/>
                    <a:pt x="50" y="63"/>
                    <a:pt x="54" y="57"/>
                  </a:cubicBezTo>
                  <a:cubicBezTo>
                    <a:pt x="54" y="62"/>
                    <a:pt x="49" y="79"/>
                    <a:pt x="33" y="85"/>
                  </a:cubicBezTo>
                  <a:cubicBezTo>
                    <a:pt x="32" y="85"/>
                    <a:pt x="28" y="84"/>
                    <a:pt x="28" y="88"/>
                  </a:cubicBezTo>
                  <a:cubicBezTo>
                    <a:pt x="28" y="92"/>
                    <a:pt x="33" y="87"/>
                    <a:pt x="33" y="87"/>
                  </a:cubicBezTo>
                  <a:cubicBezTo>
                    <a:pt x="37" y="85"/>
                    <a:pt x="44" y="81"/>
                    <a:pt x="48" y="75"/>
                  </a:cubicBezTo>
                  <a:cubicBezTo>
                    <a:pt x="51" y="70"/>
                    <a:pt x="53" y="65"/>
                    <a:pt x="55" y="61"/>
                  </a:cubicBezTo>
                  <a:cubicBezTo>
                    <a:pt x="54" y="67"/>
                    <a:pt x="52" y="79"/>
                    <a:pt x="45" y="91"/>
                  </a:cubicBezTo>
                  <a:cubicBezTo>
                    <a:pt x="45" y="91"/>
                    <a:pt x="45" y="91"/>
                    <a:pt x="45" y="92"/>
                  </a:cubicBezTo>
                  <a:cubicBezTo>
                    <a:pt x="45" y="92"/>
                    <a:pt x="45" y="92"/>
                    <a:pt x="45" y="92"/>
                  </a:cubicBezTo>
                  <a:cubicBezTo>
                    <a:pt x="45" y="92"/>
                    <a:pt x="40" y="95"/>
                    <a:pt x="43" y="97"/>
                  </a:cubicBezTo>
                  <a:cubicBezTo>
                    <a:pt x="45" y="99"/>
                    <a:pt x="46" y="93"/>
                    <a:pt x="46" y="93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48" y="90"/>
                    <a:pt x="50" y="85"/>
                    <a:pt x="52" y="81"/>
                  </a:cubicBezTo>
                  <a:cubicBezTo>
                    <a:pt x="54" y="75"/>
                    <a:pt x="56" y="67"/>
                    <a:pt x="56" y="62"/>
                  </a:cubicBezTo>
                  <a:cubicBezTo>
                    <a:pt x="58" y="72"/>
                    <a:pt x="59" y="91"/>
                    <a:pt x="50" y="104"/>
                  </a:cubicBezTo>
                  <a:cubicBezTo>
                    <a:pt x="50" y="104"/>
                    <a:pt x="50" y="104"/>
                    <a:pt x="50" y="104"/>
                  </a:cubicBezTo>
                  <a:cubicBezTo>
                    <a:pt x="50" y="104"/>
                    <a:pt x="45" y="106"/>
                    <a:pt x="46" y="108"/>
                  </a:cubicBezTo>
                  <a:cubicBezTo>
                    <a:pt x="48" y="111"/>
                    <a:pt x="51" y="105"/>
                    <a:pt x="51" y="105"/>
                  </a:cubicBezTo>
                  <a:cubicBezTo>
                    <a:pt x="51" y="105"/>
                    <a:pt x="51" y="105"/>
                    <a:pt x="51" y="105"/>
                  </a:cubicBezTo>
                  <a:cubicBezTo>
                    <a:pt x="55" y="101"/>
                    <a:pt x="61" y="88"/>
                    <a:pt x="58" y="64"/>
                  </a:cubicBezTo>
                  <a:cubicBezTo>
                    <a:pt x="61" y="70"/>
                    <a:pt x="65" y="83"/>
                    <a:pt x="63" y="96"/>
                  </a:cubicBezTo>
                  <a:cubicBezTo>
                    <a:pt x="63" y="96"/>
                    <a:pt x="63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cubicBezTo>
                    <a:pt x="63" y="97"/>
                    <a:pt x="60" y="102"/>
                    <a:pt x="63" y="103"/>
                  </a:cubicBezTo>
                  <a:cubicBezTo>
                    <a:pt x="67" y="104"/>
                    <a:pt x="65" y="98"/>
                    <a:pt x="65" y="98"/>
                  </a:cubicBezTo>
                  <a:cubicBezTo>
                    <a:pt x="65" y="98"/>
                    <a:pt x="65" y="98"/>
                    <a:pt x="65" y="98"/>
                  </a:cubicBezTo>
                  <a:cubicBezTo>
                    <a:pt x="66" y="92"/>
                    <a:pt x="65" y="77"/>
                    <a:pt x="60" y="65"/>
                  </a:cubicBezTo>
                  <a:cubicBezTo>
                    <a:pt x="64" y="71"/>
                    <a:pt x="72" y="80"/>
                    <a:pt x="86" y="84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86" y="84"/>
                    <a:pt x="92" y="87"/>
                    <a:pt x="91" y="85"/>
                  </a:cubicBezTo>
                  <a:cubicBezTo>
                    <a:pt x="91" y="83"/>
                    <a:pt x="86" y="83"/>
                    <a:pt x="86" y="83"/>
                  </a:cubicBezTo>
                  <a:cubicBezTo>
                    <a:pt x="82" y="82"/>
                    <a:pt x="73" y="78"/>
                    <a:pt x="67" y="70"/>
                  </a:cubicBezTo>
                  <a:cubicBezTo>
                    <a:pt x="60" y="64"/>
                    <a:pt x="58" y="59"/>
                    <a:pt x="58" y="57"/>
                  </a:cubicBezTo>
                  <a:cubicBezTo>
                    <a:pt x="60" y="60"/>
                    <a:pt x="70" y="71"/>
                    <a:pt x="85" y="76"/>
                  </a:cubicBezTo>
                  <a:cubicBezTo>
                    <a:pt x="85" y="76"/>
                    <a:pt x="86" y="77"/>
                    <a:pt x="88" y="77"/>
                  </a:cubicBezTo>
                  <a:cubicBezTo>
                    <a:pt x="88" y="77"/>
                    <a:pt x="88" y="77"/>
                    <a:pt x="88" y="77"/>
                  </a:cubicBezTo>
                  <a:cubicBezTo>
                    <a:pt x="88" y="77"/>
                    <a:pt x="93" y="79"/>
                    <a:pt x="92" y="77"/>
                  </a:cubicBezTo>
                  <a:cubicBezTo>
                    <a:pt x="92" y="76"/>
                    <a:pt x="89" y="76"/>
                    <a:pt x="89" y="76"/>
                  </a:cubicBezTo>
                  <a:cubicBezTo>
                    <a:pt x="86" y="76"/>
                    <a:pt x="81" y="74"/>
                    <a:pt x="77" y="71"/>
                  </a:cubicBezTo>
                  <a:cubicBezTo>
                    <a:pt x="69" y="66"/>
                    <a:pt x="64" y="62"/>
                    <a:pt x="61" y="59"/>
                  </a:cubicBezTo>
                  <a:cubicBezTo>
                    <a:pt x="71" y="66"/>
                    <a:pt x="85" y="70"/>
                    <a:pt x="88" y="70"/>
                  </a:cubicBezTo>
                  <a:cubicBezTo>
                    <a:pt x="89" y="70"/>
                    <a:pt x="89" y="70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90" y="70"/>
                    <a:pt x="95" y="71"/>
                    <a:pt x="94" y="69"/>
                  </a:cubicBezTo>
                  <a:cubicBezTo>
                    <a:pt x="93" y="67"/>
                    <a:pt x="90" y="69"/>
                    <a:pt x="90" y="69"/>
                  </a:cubicBezTo>
                  <a:cubicBezTo>
                    <a:pt x="80" y="69"/>
                    <a:pt x="64" y="59"/>
                    <a:pt x="60" y="56"/>
                  </a:cubicBezTo>
                  <a:cubicBezTo>
                    <a:pt x="68" y="56"/>
                    <a:pt x="75" y="59"/>
                    <a:pt x="77" y="61"/>
                  </a:cubicBezTo>
                  <a:cubicBezTo>
                    <a:pt x="77" y="61"/>
                    <a:pt x="78" y="64"/>
                    <a:pt x="80" y="63"/>
                  </a:cubicBezTo>
                  <a:cubicBezTo>
                    <a:pt x="83" y="62"/>
                    <a:pt x="78" y="60"/>
                    <a:pt x="78" y="60"/>
                  </a:cubicBezTo>
                  <a:cubicBezTo>
                    <a:pt x="78" y="60"/>
                    <a:pt x="78" y="60"/>
                    <a:pt x="78" y="60"/>
                  </a:cubicBezTo>
                  <a:cubicBezTo>
                    <a:pt x="73" y="56"/>
                    <a:pt x="66" y="55"/>
                    <a:pt x="61" y="55"/>
                  </a:cubicBezTo>
                  <a:cubicBezTo>
                    <a:pt x="68" y="54"/>
                    <a:pt x="82" y="53"/>
                    <a:pt x="91" y="57"/>
                  </a:cubicBezTo>
                  <a:cubicBezTo>
                    <a:pt x="93" y="58"/>
                    <a:pt x="94" y="58"/>
                    <a:pt x="95" y="59"/>
                  </a:cubicBezTo>
                  <a:cubicBezTo>
                    <a:pt x="95" y="59"/>
                    <a:pt x="99" y="65"/>
                    <a:pt x="101" y="62"/>
                  </a:cubicBezTo>
                  <a:cubicBezTo>
                    <a:pt x="103" y="59"/>
                    <a:pt x="96" y="58"/>
                    <a:pt x="96" y="58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5" name="Freeform 1122">
              <a:extLst>
                <a:ext uri="{FF2B5EF4-FFF2-40B4-BE49-F238E27FC236}">
                  <a16:creationId xmlns:a16="http://schemas.microsoft.com/office/drawing/2014/main" id="{60772B65-04E3-4683-8081-90CF1F2A8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84399" y="5092700"/>
              <a:ext cx="4763" cy="4763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6" name="Freeform 1123">
              <a:extLst>
                <a:ext uri="{FF2B5EF4-FFF2-40B4-BE49-F238E27FC236}">
                  <a16:creationId xmlns:a16="http://schemas.microsoft.com/office/drawing/2014/main" id="{EC529405-922B-4065-B6F5-CBD0ACF941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2649" y="5041900"/>
              <a:ext cx="188913" cy="203200"/>
            </a:xfrm>
            <a:custGeom>
              <a:avLst/>
              <a:gdLst>
                <a:gd name="T0" fmla="*/ 26 w 41"/>
                <a:gd name="T1" fmla="*/ 0 h 44"/>
                <a:gd name="T2" fmla="*/ 10 w 41"/>
                <a:gd name="T3" fmla="*/ 7 h 44"/>
                <a:gd name="T4" fmla="*/ 10 w 41"/>
                <a:gd name="T5" fmla="*/ 7 h 44"/>
                <a:gd name="T6" fmla="*/ 8 w 41"/>
                <a:gd name="T7" fmla="*/ 10 h 44"/>
                <a:gd name="T8" fmla="*/ 3 w 41"/>
                <a:gd name="T9" fmla="*/ 13 h 44"/>
                <a:gd name="T10" fmla="*/ 0 w 41"/>
                <a:gd name="T11" fmla="*/ 24 h 44"/>
                <a:gd name="T12" fmla="*/ 4 w 41"/>
                <a:gd name="T13" fmla="*/ 43 h 44"/>
                <a:gd name="T14" fmla="*/ 6 w 41"/>
                <a:gd name="T15" fmla="*/ 19 h 44"/>
                <a:gd name="T16" fmla="*/ 7 w 41"/>
                <a:gd name="T17" fmla="*/ 19 h 44"/>
                <a:gd name="T18" fmla="*/ 17 w 41"/>
                <a:gd name="T19" fmla="*/ 44 h 44"/>
                <a:gd name="T20" fmla="*/ 14 w 41"/>
                <a:gd name="T21" fmla="*/ 16 h 44"/>
                <a:gd name="T22" fmla="*/ 16 w 41"/>
                <a:gd name="T23" fmla="*/ 15 h 44"/>
                <a:gd name="T24" fmla="*/ 31 w 41"/>
                <a:gd name="T25" fmla="*/ 26 h 44"/>
                <a:gd name="T26" fmla="*/ 19 w 41"/>
                <a:gd name="T27" fmla="*/ 11 h 44"/>
                <a:gd name="T28" fmla="*/ 19 w 41"/>
                <a:gd name="T29" fmla="*/ 7 h 44"/>
                <a:gd name="T30" fmla="*/ 33 w 41"/>
                <a:gd name="T31" fmla="*/ 11 h 44"/>
                <a:gd name="T32" fmla="*/ 23 w 41"/>
                <a:gd name="T33" fmla="*/ 4 h 44"/>
                <a:gd name="T34" fmla="*/ 37 w 41"/>
                <a:gd name="T35" fmla="*/ 1 h 44"/>
                <a:gd name="T36" fmla="*/ 41 w 41"/>
                <a:gd name="T37" fmla="*/ 1 h 44"/>
                <a:gd name="T38" fmla="*/ 33 w 41"/>
                <a:gd name="T39" fmla="*/ 0 h 44"/>
                <a:gd name="T40" fmla="*/ 33 w 41"/>
                <a:gd name="T41" fmla="*/ 0 h 44"/>
                <a:gd name="T42" fmla="*/ 26 w 41"/>
                <a:gd name="T4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44">
                  <a:moveTo>
                    <a:pt x="26" y="0"/>
                  </a:moveTo>
                  <a:cubicBezTo>
                    <a:pt x="15" y="0"/>
                    <a:pt x="11" y="4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9"/>
                    <a:pt x="9" y="10"/>
                    <a:pt x="8" y="10"/>
                  </a:cubicBezTo>
                  <a:cubicBezTo>
                    <a:pt x="7" y="11"/>
                    <a:pt x="5" y="11"/>
                    <a:pt x="3" y="13"/>
                  </a:cubicBezTo>
                  <a:cubicBezTo>
                    <a:pt x="1" y="14"/>
                    <a:pt x="0" y="18"/>
                    <a:pt x="0" y="24"/>
                  </a:cubicBezTo>
                  <a:cubicBezTo>
                    <a:pt x="0" y="29"/>
                    <a:pt x="1" y="36"/>
                    <a:pt x="4" y="43"/>
                  </a:cubicBezTo>
                  <a:cubicBezTo>
                    <a:pt x="4" y="42"/>
                    <a:pt x="1" y="24"/>
                    <a:pt x="6" y="19"/>
                  </a:cubicBezTo>
                  <a:cubicBezTo>
                    <a:pt x="6" y="19"/>
                    <a:pt x="7" y="19"/>
                    <a:pt x="7" y="19"/>
                  </a:cubicBezTo>
                  <a:cubicBezTo>
                    <a:pt x="11" y="19"/>
                    <a:pt x="10" y="36"/>
                    <a:pt x="17" y="44"/>
                  </a:cubicBezTo>
                  <a:cubicBezTo>
                    <a:pt x="17" y="44"/>
                    <a:pt x="11" y="19"/>
                    <a:pt x="14" y="16"/>
                  </a:cubicBezTo>
                  <a:cubicBezTo>
                    <a:pt x="14" y="16"/>
                    <a:pt x="15" y="15"/>
                    <a:pt x="16" y="15"/>
                  </a:cubicBezTo>
                  <a:cubicBezTo>
                    <a:pt x="20" y="15"/>
                    <a:pt x="29" y="22"/>
                    <a:pt x="31" y="26"/>
                  </a:cubicBezTo>
                  <a:cubicBezTo>
                    <a:pt x="31" y="26"/>
                    <a:pt x="28" y="18"/>
                    <a:pt x="19" y="11"/>
                  </a:cubicBezTo>
                  <a:cubicBezTo>
                    <a:pt x="16" y="8"/>
                    <a:pt x="17" y="7"/>
                    <a:pt x="19" y="7"/>
                  </a:cubicBezTo>
                  <a:cubicBezTo>
                    <a:pt x="23" y="7"/>
                    <a:pt x="30" y="9"/>
                    <a:pt x="33" y="11"/>
                  </a:cubicBezTo>
                  <a:cubicBezTo>
                    <a:pt x="30" y="9"/>
                    <a:pt x="23" y="5"/>
                    <a:pt x="23" y="4"/>
                  </a:cubicBezTo>
                  <a:cubicBezTo>
                    <a:pt x="22" y="3"/>
                    <a:pt x="30" y="1"/>
                    <a:pt x="37" y="1"/>
                  </a:cubicBezTo>
                  <a:cubicBezTo>
                    <a:pt x="39" y="1"/>
                    <a:pt x="40" y="1"/>
                    <a:pt x="41" y="1"/>
                  </a:cubicBezTo>
                  <a:cubicBezTo>
                    <a:pt x="38" y="1"/>
                    <a:pt x="36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8" y="0"/>
                    <a:pt x="2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7" name="Freeform 1124">
              <a:extLst>
                <a:ext uri="{FF2B5EF4-FFF2-40B4-BE49-F238E27FC236}">
                  <a16:creationId xmlns:a16="http://schemas.microsoft.com/office/drawing/2014/main" id="{1CD251D3-101E-4685-84CA-4DA091996D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74800" y="4957763"/>
              <a:ext cx="222250" cy="180975"/>
            </a:xfrm>
            <a:custGeom>
              <a:avLst/>
              <a:gdLst>
                <a:gd name="T0" fmla="*/ 24 w 48"/>
                <a:gd name="T1" fmla="*/ 0 h 39"/>
                <a:gd name="T2" fmla="*/ 17 w 48"/>
                <a:gd name="T3" fmla="*/ 1 h 39"/>
                <a:gd name="T4" fmla="*/ 15 w 48"/>
                <a:gd name="T5" fmla="*/ 2 h 39"/>
                <a:gd name="T6" fmla="*/ 0 w 48"/>
                <a:gd name="T7" fmla="*/ 9 h 39"/>
                <a:gd name="T8" fmla="*/ 17 w 48"/>
                <a:gd name="T9" fmla="*/ 5 h 39"/>
                <a:gd name="T10" fmla="*/ 24 w 48"/>
                <a:gd name="T11" fmla="*/ 6 h 39"/>
                <a:gd name="T12" fmla="*/ 3 w 48"/>
                <a:gd name="T13" fmla="*/ 23 h 39"/>
                <a:gd name="T14" fmla="*/ 26 w 48"/>
                <a:gd name="T15" fmla="*/ 11 h 39"/>
                <a:gd name="T16" fmla="*/ 27 w 48"/>
                <a:gd name="T17" fmla="*/ 12 h 39"/>
                <a:gd name="T18" fmla="*/ 26 w 48"/>
                <a:gd name="T19" fmla="*/ 29 h 39"/>
                <a:gd name="T20" fmla="*/ 35 w 48"/>
                <a:gd name="T21" fmla="*/ 15 h 39"/>
                <a:gd name="T22" fmla="*/ 36 w 48"/>
                <a:gd name="T23" fmla="*/ 14 h 39"/>
                <a:gd name="T24" fmla="*/ 37 w 48"/>
                <a:gd name="T25" fmla="*/ 31 h 39"/>
                <a:gd name="T26" fmla="*/ 42 w 48"/>
                <a:gd name="T27" fmla="*/ 18 h 39"/>
                <a:gd name="T28" fmla="*/ 48 w 48"/>
                <a:gd name="T29" fmla="*/ 39 h 39"/>
                <a:gd name="T30" fmla="*/ 48 w 48"/>
                <a:gd name="T31" fmla="*/ 38 h 39"/>
                <a:gd name="T32" fmla="*/ 48 w 48"/>
                <a:gd name="T33" fmla="*/ 29 h 39"/>
                <a:gd name="T34" fmla="*/ 36 w 48"/>
                <a:gd name="T35" fmla="*/ 8 h 39"/>
                <a:gd name="T36" fmla="*/ 36 w 48"/>
                <a:gd name="T37" fmla="*/ 8 h 39"/>
                <a:gd name="T38" fmla="*/ 36 w 48"/>
                <a:gd name="T39" fmla="*/ 8 h 39"/>
                <a:gd name="T40" fmla="*/ 29 w 48"/>
                <a:gd name="T41" fmla="*/ 2 h 39"/>
                <a:gd name="T42" fmla="*/ 29 w 48"/>
                <a:gd name="T43" fmla="*/ 2 h 39"/>
                <a:gd name="T44" fmla="*/ 29 w 48"/>
                <a:gd name="T45" fmla="*/ 2 h 39"/>
                <a:gd name="T46" fmla="*/ 24 w 48"/>
                <a:gd name="T4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" h="39">
                  <a:moveTo>
                    <a:pt x="24" y="0"/>
                  </a:moveTo>
                  <a:cubicBezTo>
                    <a:pt x="22" y="0"/>
                    <a:pt x="19" y="1"/>
                    <a:pt x="17" y="1"/>
                  </a:cubicBezTo>
                  <a:cubicBezTo>
                    <a:pt x="16" y="1"/>
                    <a:pt x="16" y="2"/>
                    <a:pt x="15" y="2"/>
                  </a:cubicBezTo>
                  <a:cubicBezTo>
                    <a:pt x="10" y="3"/>
                    <a:pt x="5" y="5"/>
                    <a:pt x="0" y="9"/>
                  </a:cubicBezTo>
                  <a:cubicBezTo>
                    <a:pt x="1" y="8"/>
                    <a:pt x="10" y="5"/>
                    <a:pt x="17" y="5"/>
                  </a:cubicBezTo>
                  <a:cubicBezTo>
                    <a:pt x="20" y="5"/>
                    <a:pt x="22" y="5"/>
                    <a:pt x="24" y="6"/>
                  </a:cubicBezTo>
                  <a:cubicBezTo>
                    <a:pt x="24" y="6"/>
                    <a:pt x="14" y="10"/>
                    <a:pt x="3" y="23"/>
                  </a:cubicBezTo>
                  <a:cubicBezTo>
                    <a:pt x="4" y="22"/>
                    <a:pt x="19" y="11"/>
                    <a:pt x="26" y="11"/>
                  </a:cubicBezTo>
                  <a:cubicBezTo>
                    <a:pt x="26" y="11"/>
                    <a:pt x="27" y="12"/>
                    <a:pt x="27" y="12"/>
                  </a:cubicBezTo>
                  <a:cubicBezTo>
                    <a:pt x="32" y="14"/>
                    <a:pt x="26" y="29"/>
                    <a:pt x="26" y="29"/>
                  </a:cubicBezTo>
                  <a:cubicBezTo>
                    <a:pt x="26" y="29"/>
                    <a:pt x="34" y="21"/>
                    <a:pt x="35" y="15"/>
                  </a:cubicBezTo>
                  <a:cubicBezTo>
                    <a:pt x="35" y="14"/>
                    <a:pt x="35" y="14"/>
                    <a:pt x="36" y="14"/>
                  </a:cubicBezTo>
                  <a:cubicBezTo>
                    <a:pt x="37" y="14"/>
                    <a:pt x="39" y="23"/>
                    <a:pt x="37" y="31"/>
                  </a:cubicBezTo>
                  <a:cubicBezTo>
                    <a:pt x="37" y="31"/>
                    <a:pt x="42" y="23"/>
                    <a:pt x="42" y="18"/>
                  </a:cubicBezTo>
                  <a:cubicBezTo>
                    <a:pt x="42" y="18"/>
                    <a:pt x="48" y="29"/>
                    <a:pt x="48" y="39"/>
                  </a:cubicBezTo>
                  <a:cubicBezTo>
                    <a:pt x="48" y="39"/>
                    <a:pt x="48" y="38"/>
                    <a:pt x="48" y="38"/>
                  </a:cubicBezTo>
                  <a:cubicBezTo>
                    <a:pt x="48" y="35"/>
                    <a:pt x="48" y="32"/>
                    <a:pt x="48" y="29"/>
                  </a:cubicBezTo>
                  <a:cubicBezTo>
                    <a:pt x="46" y="12"/>
                    <a:pt x="40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2" y="8"/>
                    <a:pt x="32" y="5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1"/>
                    <a:pt x="26" y="0"/>
                    <a:pt x="24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8" name="Freeform 1125">
              <a:extLst>
                <a:ext uri="{FF2B5EF4-FFF2-40B4-BE49-F238E27FC236}">
                  <a16:creationId xmlns:a16="http://schemas.microsoft.com/office/drawing/2014/main" id="{4AC2D360-8786-4331-89B9-6CD9CD9A84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0649" y="5411788"/>
              <a:ext cx="157163" cy="282575"/>
            </a:xfrm>
            <a:custGeom>
              <a:avLst/>
              <a:gdLst>
                <a:gd name="T0" fmla="*/ 13 w 34"/>
                <a:gd name="T1" fmla="*/ 0 h 61"/>
                <a:gd name="T2" fmla="*/ 26 w 34"/>
                <a:gd name="T3" fmla="*/ 22 h 61"/>
                <a:gd name="T4" fmla="*/ 25 w 34"/>
                <a:gd name="T5" fmla="*/ 23 h 61"/>
                <a:gd name="T6" fmla="*/ 24 w 34"/>
                <a:gd name="T7" fmla="*/ 23 h 61"/>
                <a:gd name="T8" fmla="*/ 1 w 34"/>
                <a:gd name="T9" fmla="*/ 8 h 61"/>
                <a:gd name="T10" fmla="*/ 22 w 34"/>
                <a:gd name="T11" fmla="*/ 31 h 61"/>
                <a:gd name="T12" fmla="*/ 16 w 34"/>
                <a:gd name="T13" fmla="*/ 34 h 61"/>
                <a:gd name="T14" fmla="*/ 4 w 34"/>
                <a:gd name="T15" fmla="*/ 32 h 61"/>
                <a:gd name="T16" fmla="*/ 20 w 34"/>
                <a:gd name="T17" fmla="*/ 39 h 61"/>
                <a:gd name="T18" fmla="*/ 21 w 34"/>
                <a:gd name="T19" fmla="*/ 39 h 61"/>
                <a:gd name="T20" fmla="*/ 25 w 34"/>
                <a:gd name="T21" fmla="*/ 41 h 61"/>
                <a:gd name="T22" fmla="*/ 9 w 34"/>
                <a:gd name="T23" fmla="*/ 45 h 61"/>
                <a:gd name="T24" fmla="*/ 0 w 34"/>
                <a:gd name="T25" fmla="*/ 43 h 61"/>
                <a:gd name="T26" fmla="*/ 17 w 34"/>
                <a:gd name="T27" fmla="*/ 49 h 61"/>
                <a:gd name="T28" fmla="*/ 20 w 34"/>
                <a:gd name="T29" fmla="*/ 48 h 61"/>
                <a:gd name="T30" fmla="*/ 21 w 34"/>
                <a:gd name="T31" fmla="*/ 48 h 61"/>
                <a:gd name="T32" fmla="*/ 24 w 34"/>
                <a:gd name="T33" fmla="*/ 50 h 61"/>
                <a:gd name="T34" fmla="*/ 8 w 34"/>
                <a:gd name="T35" fmla="*/ 61 h 61"/>
                <a:gd name="T36" fmla="*/ 31 w 34"/>
                <a:gd name="T37" fmla="*/ 47 h 61"/>
                <a:gd name="T38" fmla="*/ 31 w 34"/>
                <a:gd name="T39" fmla="*/ 46 h 61"/>
                <a:gd name="T40" fmla="*/ 30 w 34"/>
                <a:gd name="T41" fmla="*/ 41 h 61"/>
                <a:gd name="T42" fmla="*/ 32 w 34"/>
                <a:gd name="T43" fmla="*/ 38 h 61"/>
                <a:gd name="T44" fmla="*/ 34 w 34"/>
                <a:gd name="T45" fmla="*/ 32 h 61"/>
                <a:gd name="T46" fmla="*/ 27 w 34"/>
                <a:gd name="T47" fmla="*/ 15 h 61"/>
                <a:gd name="T48" fmla="*/ 13 w 34"/>
                <a:gd name="T4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61">
                  <a:moveTo>
                    <a:pt x="13" y="0"/>
                  </a:moveTo>
                  <a:cubicBezTo>
                    <a:pt x="14" y="1"/>
                    <a:pt x="24" y="13"/>
                    <a:pt x="26" y="22"/>
                  </a:cubicBezTo>
                  <a:cubicBezTo>
                    <a:pt x="26" y="22"/>
                    <a:pt x="26" y="23"/>
                    <a:pt x="25" y="23"/>
                  </a:cubicBezTo>
                  <a:cubicBezTo>
                    <a:pt x="25" y="23"/>
                    <a:pt x="24" y="23"/>
                    <a:pt x="24" y="23"/>
                  </a:cubicBezTo>
                  <a:cubicBezTo>
                    <a:pt x="20" y="19"/>
                    <a:pt x="12" y="11"/>
                    <a:pt x="1" y="8"/>
                  </a:cubicBezTo>
                  <a:cubicBezTo>
                    <a:pt x="1" y="8"/>
                    <a:pt x="23" y="25"/>
                    <a:pt x="22" y="31"/>
                  </a:cubicBezTo>
                  <a:cubicBezTo>
                    <a:pt x="22" y="33"/>
                    <a:pt x="19" y="34"/>
                    <a:pt x="16" y="34"/>
                  </a:cubicBezTo>
                  <a:cubicBezTo>
                    <a:pt x="11" y="34"/>
                    <a:pt x="4" y="32"/>
                    <a:pt x="4" y="32"/>
                  </a:cubicBezTo>
                  <a:cubicBezTo>
                    <a:pt x="4" y="32"/>
                    <a:pt x="14" y="39"/>
                    <a:pt x="20" y="39"/>
                  </a:cubicBezTo>
                  <a:cubicBezTo>
                    <a:pt x="20" y="39"/>
                    <a:pt x="21" y="39"/>
                    <a:pt x="21" y="39"/>
                  </a:cubicBezTo>
                  <a:cubicBezTo>
                    <a:pt x="21" y="39"/>
                    <a:pt x="26" y="39"/>
                    <a:pt x="25" y="41"/>
                  </a:cubicBezTo>
                  <a:cubicBezTo>
                    <a:pt x="24" y="43"/>
                    <a:pt x="16" y="45"/>
                    <a:pt x="9" y="45"/>
                  </a:cubicBezTo>
                  <a:cubicBezTo>
                    <a:pt x="6" y="45"/>
                    <a:pt x="3" y="44"/>
                    <a:pt x="0" y="43"/>
                  </a:cubicBezTo>
                  <a:cubicBezTo>
                    <a:pt x="1" y="44"/>
                    <a:pt x="10" y="49"/>
                    <a:pt x="17" y="49"/>
                  </a:cubicBezTo>
                  <a:cubicBezTo>
                    <a:pt x="18" y="49"/>
                    <a:pt x="19" y="49"/>
                    <a:pt x="20" y="48"/>
                  </a:cubicBezTo>
                  <a:cubicBezTo>
                    <a:pt x="20" y="48"/>
                    <a:pt x="21" y="48"/>
                    <a:pt x="21" y="48"/>
                  </a:cubicBezTo>
                  <a:cubicBezTo>
                    <a:pt x="22" y="48"/>
                    <a:pt x="24" y="49"/>
                    <a:pt x="24" y="50"/>
                  </a:cubicBezTo>
                  <a:cubicBezTo>
                    <a:pt x="25" y="51"/>
                    <a:pt x="14" y="59"/>
                    <a:pt x="8" y="61"/>
                  </a:cubicBezTo>
                  <a:cubicBezTo>
                    <a:pt x="21" y="58"/>
                    <a:pt x="31" y="51"/>
                    <a:pt x="31" y="47"/>
                  </a:cubicBezTo>
                  <a:cubicBezTo>
                    <a:pt x="31" y="47"/>
                    <a:pt x="31" y="47"/>
                    <a:pt x="31" y="46"/>
                  </a:cubicBezTo>
                  <a:cubicBezTo>
                    <a:pt x="31" y="44"/>
                    <a:pt x="30" y="42"/>
                    <a:pt x="30" y="41"/>
                  </a:cubicBezTo>
                  <a:cubicBezTo>
                    <a:pt x="30" y="40"/>
                    <a:pt x="31" y="39"/>
                    <a:pt x="32" y="38"/>
                  </a:cubicBezTo>
                  <a:cubicBezTo>
                    <a:pt x="33" y="37"/>
                    <a:pt x="34" y="35"/>
                    <a:pt x="34" y="32"/>
                  </a:cubicBezTo>
                  <a:cubicBezTo>
                    <a:pt x="34" y="28"/>
                    <a:pt x="32" y="22"/>
                    <a:pt x="27" y="15"/>
                  </a:cubicBezTo>
                  <a:cubicBezTo>
                    <a:pt x="23" y="10"/>
                    <a:pt x="19" y="5"/>
                    <a:pt x="13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9" name="Freeform 1126">
              <a:extLst>
                <a:ext uri="{FF2B5EF4-FFF2-40B4-BE49-F238E27FC236}">
                  <a16:creationId xmlns:a16="http://schemas.microsoft.com/office/drawing/2014/main" id="{AC015280-1605-4901-8FBB-7767E4144AB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76400" y="5838825"/>
              <a:ext cx="244475" cy="161925"/>
            </a:xfrm>
            <a:custGeom>
              <a:avLst/>
              <a:gdLst>
                <a:gd name="T0" fmla="*/ 18 w 53"/>
                <a:gd name="T1" fmla="*/ 0 h 35"/>
                <a:gd name="T2" fmla="*/ 23 w 53"/>
                <a:gd name="T3" fmla="*/ 20 h 35"/>
                <a:gd name="T4" fmla="*/ 21 w 53"/>
                <a:gd name="T5" fmla="*/ 28 h 35"/>
                <a:gd name="T6" fmla="*/ 0 w 53"/>
                <a:gd name="T7" fmla="*/ 6 h 35"/>
                <a:gd name="T8" fmla="*/ 16 w 53"/>
                <a:gd name="T9" fmla="*/ 30 h 35"/>
                <a:gd name="T10" fmla="*/ 0 w 53"/>
                <a:gd name="T11" fmla="*/ 21 h 35"/>
                <a:gd name="T12" fmla="*/ 24 w 53"/>
                <a:gd name="T13" fmla="*/ 35 h 35"/>
                <a:gd name="T14" fmla="*/ 26 w 53"/>
                <a:gd name="T15" fmla="*/ 35 h 35"/>
                <a:gd name="T16" fmla="*/ 33 w 53"/>
                <a:gd name="T17" fmla="*/ 30 h 35"/>
                <a:gd name="T18" fmla="*/ 34 w 53"/>
                <a:gd name="T19" fmla="*/ 31 h 35"/>
                <a:gd name="T20" fmla="*/ 36 w 53"/>
                <a:gd name="T21" fmla="*/ 31 h 35"/>
                <a:gd name="T22" fmla="*/ 51 w 53"/>
                <a:gd name="T23" fmla="*/ 13 h 35"/>
                <a:gd name="T24" fmla="*/ 53 w 53"/>
                <a:gd name="T25" fmla="*/ 5 h 35"/>
                <a:gd name="T26" fmla="*/ 43 w 53"/>
                <a:gd name="T27" fmla="*/ 22 h 35"/>
                <a:gd name="T28" fmla="*/ 45 w 53"/>
                <a:gd name="T29" fmla="*/ 2 h 35"/>
                <a:gd name="T30" fmla="*/ 36 w 53"/>
                <a:gd name="T31" fmla="*/ 23 h 35"/>
                <a:gd name="T32" fmla="*/ 35 w 53"/>
                <a:gd name="T33" fmla="*/ 23 h 35"/>
                <a:gd name="T34" fmla="*/ 31 w 53"/>
                <a:gd name="T35" fmla="*/ 3 h 35"/>
                <a:gd name="T36" fmla="*/ 29 w 53"/>
                <a:gd name="T37" fmla="*/ 23 h 35"/>
                <a:gd name="T38" fmla="*/ 29 w 53"/>
                <a:gd name="T39" fmla="*/ 23 h 35"/>
                <a:gd name="T40" fmla="*/ 18 w 53"/>
                <a:gd name="T4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3" h="35">
                  <a:moveTo>
                    <a:pt x="18" y="0"/>
                  </a:moveTo>
                  <a:cubicBezTo>
                    <a:pt x="19" y="3"/>
                    <a:pt x="22" y="15"/>
                    <a:pt x="23" y="20"/>
                  </a:cubicBezTo>
                  <a:cubicBezTo>
                    <a:pt x="24" y="26"/>
                    <a:pt x="21" y="28"/>
                    <a:pt x="21" y="28"/>
                  </a:cubicBezTo>
                  <a:cubicBezTo>
                    <a:pt x="13" y="26"/>
                    <a:pt x="0" y="6"/>
                    <a:pt x="0" y="6"/>
                  </a:cubicBezTo>
                  <a:cubicBezTo>
                    <a:pt x="4" y="20"/>
                    <a:pt x="16" y="30"/>
                    <a:pt x="16" y="30"/>
                  </a:cubicBezTo>
                  <a:cubicBezTo>
                    <a:pt x="9" y="28"/>
                    <a:pt x="1" y="22"/>
                    <a:pt x="0" y="21"/>
                  </a:cubicBezTo>
                  <a:cubicBezTo>
                    <a:pt x="9" y="31"/>
                    <a:pt x="19" y="35"/>
                    <a:pt x="24" y="35"/>
                  </a:cubicBezTo>
                  <a:cubicBezTo>
                    <a:pt x="25" y="35"/>
                    <a:pt x="26" y="35"/>
                    <a:pt x="26" y="35"/>
                  </a:cubicBezTo>
                  <a:cubicBezTo>
                    <a:pt x="30" y="33"/>
                    <a:pt x="30" y="30"/>
                    <a:pt x="33" y="30"/>
                  </a:cubicBezTo>
                  <a:cubicBezTo>
                    <a:pt x="33" y="30"/>
                    <a:pt x="34" y="31"/>
                    <a:pt x="34" y="31"/>
                  </a:cubicBezTo>
                  <a:cubicBezTo>
                    <a:pt x="35" y="31"/>
                    <a:pt x="35" y="31"/>
                    <a:pt x="36" y="31"/>
                  </a:cubicBezTo>
                  <a:cubicBezTo>
                    <a:pt x="40" y="31"/>
                    <a:pt x="46" y="27"/>
                    <a:pt x="51" y="13"/>
                  </a:cubicBezTo>
                  <a:cubicBezTo>
                    <a:pt x="52" y="11"/>
                    <a:pt x="53" y="8"/>
                    <a:pt x="53" y="5"/>
                  </a:cubicBezTo>
                  <a:cubicBezTo>
                    <a:pt x="51" y="11"/>
                    <a:pt x="43" y="22"/>
                    <a:pt x="43" y="22"/>
                  </a:cubicBezTo>
                  <a:cubicBezTo>
                    <a:pt x="44" y="18"/>
                    <a:pt x="45" y="6"/>
                    <a:pt x="45" y="2"/>
                  </a:cubicBezTo>
                  <a:cubicBezTo>
                    <a:pt x="44" y="9"/>
                    <a:pt x="38" y="23"/>
                    <a:pt x="36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6"/>
                    <a:pt x="31" y="3"/>
                  </a:cubicBezTo>
                  <a:cubicBezTo>
                    <a:pt x="31" y="6"/>
                    <a:pt x="32" y="23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6" y="22"/>
                    <a:pt x="20" y="4"/>
                    <a:pt x="1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0" name="Freeform 1127">
              <a:extLst>
                <a:ext uri="{FF2B5EF4-FFF2-40B4-BE49-F238E27FC236}">
                  <a16:creationId xmlns:a16="http://schemas.microsoft.com/office/drawing/2014/main" id="{E0027C17-9D4D-4DD3-9B3F-8071526DE91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49487" y="5672138"/>
              <a:ext cx="14288" cy="4763"/>
            </a:xfrm>
            <a:custGeom>
              <a:avLst/>
              <a:gdLst>
                <a:gd name="T0" fmla="*/ 3 w 3"/>
                <a:gd name="T1" fmla="*/ 0 h 1"/>
                <a:gd name="T2" fmla="*/ 0 w 3"/>
                <a:gd name="T3" fmla="*/ 1 h 1"/>
                <a:gd name="T4" fmla="*/ 3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3" y="1"/>
                    <a:pt x="2" y="1"/>
                    <a:pt x="0" y="1"/>
                  </a:cubicBezTo>
                  <a:cubicBezTo>
                    <a:pt x="2" y="1"/>
                    <a:pt x="3" y="1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1" name="Freeform 1128">
              <a:extLst>
                <a:ext uri="{FF2B5EF4-FFF2-40B4-BE49-F238E27FC236}">
                  <a16:creationId xmlns:a16="http://schemas.microsoft.com/office/drawing/2014/main" id="{ECFF2F13-5472-417C-A21A-EFD55543F0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44724" y="5486400"/>
              <a:ext cx="185738" cy="282575"/>
            </a:xfrm>
            <a:custGeom>
              <a:avLst/>
              <a:gdLst>
                <a:gd name="T0" fmla="*/ 16 w 40"/>
                <a:gd name="T1" fmla="*/ 0 h 61"/>
                <a:gd name="T2" fmla="*/ 5 w 40"/>
                <a:gd name="T3" fmla="*/ 14 h 61"/>
                <a:gd name="T4" fmla="*/ 1 w 40"/>
                <a:gd name="T5" fmla="*/ 23 h 61"/>
                <a:gd name="T6" fmla="*/ 0 w 40"/>
                <a:gd name="T7" fmla="*/ 27 h 61"/>
                <a:gd name="T8" fmla="*/ 0 w 40"/>
                <a:gd name="T9" fmla="*/ 31 h 61"/>
                <a:gd name="T10" fmla="*/ 3 w 40"/>
                <a:gd name="T11" fmla="*/ 38 h 61"/>
                <a:gd name="T12" fmla="*/ 5 w 40"/>
                <a:gd name="T13" fmla="*/ 42 h 61"/>
                <a:gd name="T14" fmla="*/ 5 w 40"/>
                <a:gd name="T15" fmla="*/ 45 h 61"/>
                <a:gd name="T16" fmla="*/ 5 w 40"/>
                <a:gd name="T17" fmla="*/ 47 h 61"/>
                <a:gd name="T18" fmla="*/ 40 w 40"/>
                <a:gd name="T19" fmla="*/ 61 h 61"/>
                <a:gd name="T20" fmla="*/ 40 w 40"/>
                <a:gd name="T21" fmla="*/ 61 h 61"/>
                <a:gd name="T22" fmla="*/ 19 w 40"/>
                <a:gd name="T23" fmla="*/ 51 h 61"/>
                <a:gd name="T24" fmla="*/ 35 w 40"/>
                <a:gd name="T25" fmla="*/ 42 h 61"/>
                <a:gd name="T26" fmla="*/ 20 w 40"/>
                <a:gd name="T27" fmla="*/ 44 h 61"/>
                <a:gd name="T28" fmla="*/ 17 w 40"/>
                <a:gd name="T29" fmla="*/ 43 h 61"/>
                <a:gd name="T30" fmla="*/ 36 w 40"/>
                <a:gd name="T31" fmla="*/ 29 h 61"/>
                <a:gd name="T32" fmla="*/ 15 w 40"/>
                <a:gd name="T33" fmla="*/ 36 h 61"/>
                <a:gd name="T34" fmla="*/ 14 w 40"/>
                <a:gd name="T35" fmla="*/ 36 h 61"/>
                <a:gd name="T36" fmla="*/ 28 w 40"/>
                <a:gd name="T37" fmla="*/ 14 h 61"/>
                <a:gd name="T38" fmla="*/ 10 w 40"/>
                <a:gd name="T39" fmla="*/ 27 h 61"/>
                <a:gd name="T40" fmla="*/ 7 w 40"/>
                <a:gd name="T41" fmla="*/ 26 h 61"/>
                <a:gd name="T42" fmla="*/ 16 w 40"/>
                <a:gd name="T4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61">
                  <a:moveTo>
                    <a:pt x="16" y="0"/>
                  </a:moveTo>
                  <a:cubicBezTo>
                    <a:pt x="12" y="4"/>
                    <a:pt x="8" y="10"/>
                    <a:pt x="5" y="14"/>
                  </a:cubicBezTo>
                  <a:cubicBezTo>
                    <a:pt x="3" y="18"/>
                    <a:pt x="2" y="21"/>
                    <a:pt x="1" y="23"/>
                  </a:cubicBezTo>
                  <a:cubicBezTo>
                    <a:pt x="1" y="25"/>
                    <a:pt x="0" y="26"/>
                    <a:pt x="0" y="27"/>
                  </a:cubicBezTo>
                  <a:cubicBezTo>
                    <a:pt x="0" y="28"/>
                    <a:pt x="0" y="29"/>
                    <a:pt x="0" y="31"/>
                  </a:cubicBezTo>
                  <a:cubicBezTo>
                    <a:pt x="0" y="35"/>
                    <a:pt x="1" y="37"/>
                    <a:pt x="3" y="38"/>
                  </a:cubicBezTo>
                  <a:cubicBezTo>
                    <a:pt x="5" y="39"/>
                    <a:pt x="5" y="40"/>
                    <a:pt x="5" y="42"/>
                  </a:cubicBezTo>
                  <a:cubicBezTo>
                    <a:pt x="5" y="43"/>
                    <a:pt x="5" y="44"/>
                    <a:pt x="5" y="45"/>
                  </a:cubicBezTo>
                  <a:cubicBezTo>
                    <a:pt x="5" y="45"/>
                    <a:pt x="5" y="46"/>
                    <a:pt x="5" y="47"/>
                  </a:cubicBezTo>
                  <a:cubicBezTo>
                    <a:pt x="6" y="51"/>
                    <a:pt x="22" y="61"/>
                    <a:pt x="40" y="61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33" y="60"/>
                    <a:pt x="24" y="56"/>
                    <a:pt x="19" y="51"/>
                  </a:cubicBezTo>
                  <a:cubicBezTo>
                    <a:pt x="16" y="48"/>
                    <a:pt x="28" y="44"/>
                    <a:pt x="35" y="42"/>
                  </a:cubicBezTo>
                  <a:cubicBezTo>
                    <a:pt x="31" y="43"/>
                    <a:pt x="24" y="44"/>
                    <a:pt x="20" y="44"/>
                  </a:cubicBezTo>
                  <a:cubicBezTo>
                    <a:pt x="18" y="44"/>
                    <a:pt x="17" y="44"/>
                    <a:pt x="17" y="43"/>
                  </a:cubicBezTo>
                  <a:cubicBezTo>
                    <a:pt x="16" y="40"/>
                    <a:pt x="35" y="30"/>
                    <a:pt x="36" y="29"/>
                  </a:cubicBezTo>
                  <a:cubicBezTo>
                    <a:pt x="35" y="30"/>
                    <a:pt x="20" y="36"/>
                    <a:pt x="15" y="36"/>
                  </a:cubicBezTo>
                  <a:cubicBezTo>
                    <a:pt x="15" y="36"/>
                    <a:pt x="14" y="36"/>
                    <a:pt x="14" y="36"/>
                  </a:cubicBezTo>
                  <a:cubicBezTo>
                    <a:pt x="11" y="34"/>
                    <a:pt x="25" y="18"/>
                    <a:pt x="28" y="14"/>
                  </a:cubicBezTo>
                  <a:cubicBezTo>
                    <a:pt x="26" y="17"/>
                    <a:pt x="16" y="27"/>
                    <a:pt x="10" y="27"/>
                  </a:cubicBezTo>
                  <a:cubicBezTo>
                    <a:pt x="9" y="27"/>
                    <a:pt x="8" y="27"/>
                    <a:pt x="7" y="26"/>
                  </a:cubicBezTo>
                  <a:cubicBezTo>
                    <a:pt x="3" y="20"/>
                    <a:pt x="15" y="1"/>
                    <a:pt x="1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2" name="Freeform 1129">
              <a:extLst>
                <a:ext uri="{FF2B5EF4-FFF2-40B4-BE49-F238E27FC236}">
                  <a16:creationId xmlns:a16="http://schemas.microsoft.com/office/drawing/2014/main" id="{931A0A9C-FE74-4B64-9047-32EDFD92963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87699" y="5360988"/>
              <a:ext cx="319088" cy="301625"/>
            </a:xfrm>
            <a:custGeom>
              <a:avLst/>
              <a:gdLst>
                <a:gd name="T0" fmla="*/ 66 w 69"/>
                <a:gd name="T1" fmla="*/ 51 h 65"/>
                <a:gd name="T2" fmla="*/ 49 w 69"/>
                <a:gd name="T3" fmla="*/ 64 h 65"/>
                <a:gd name="T4" fmla="*/ 6 w 69"/>
                <a:gd name="T5" fmla="*/ 40 h 65"/>
                <a:gd name="T6" fmla="*/ 6 w 69"/>
                <a:gd name="T7" fmla="*/ 40 h 65"/>
                <a:gd name="T8" fmla="*/ 1 w 69"/>
                <a:gd name="T9" fmla="*/ 14 h 65"/>
                <a:gd name="T10" fmla="*/ 2 w 69"/>
                <a:gd name="T11" fmla="*/ 4 h 65"/>
                <a:gd name="T12" fmla="*/ 6 w 69"/>
                <a:gd name="T13" fmla="*/ 7 h 65"/>
                <a:gd name="T14" fmla="*/ 10 w 69"/>
                <a:gd name="T15" fmla="*/ 9 h 65"/>
                <a:gd name="T16" fmla="*/ 9 w 69"/>
                <a:gd name="T17" fmla="*/ 3 h 65"/>
                <a:gd name="T18" fmla="*/ 17 w 69"/>
                <a:gd name="T19" fmla="*/ 2 h 65"/>
                <a:gd name="T20" fmla="*/ 39 w 69"/>
                <a:gd name="T21" fmla="*/ 9 h 65"/>
                <a:gd name="T22" fmla="*/ 39 w 69"/>
                <a:gd name="T23" fmla="*/ 9 h 65"/>
                <a:gd name="T24" fmla="*/ 66 w 69"/>
                <a:gd name="T25" fmla="*/ 5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65">
                  <a:moveTo>
                    <a:pt x="66" y="51"/>
                  </a:moveTo>
                  <a:cubicBezTo>
                    <a:pt x="63" y="65"/>
                    <a:pt x="49" y="64"/>
                    <a:pt x="49" y="64"/>
                  </a:cubicBezTo>
                  <a:cubicBezTo>
                    <a:pt x="24" y="65"/>
                    <a:pt x="12" y="53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0" y="27"/>
                    <a:pt x="1" y="14"/>
                    <a:pt x="1" y="14"/>
                  </a:cubicBezTo>
                  <a:cubicBezTo>
                    <a:pt x="1" y="14"/>
                    <a:pt x="0" y="5"/>
                    <a:pt x="2" y="4"/>
                  </a:cubicBezTo>
                  <a:cubicBezTo>
                    <a:pt x="3" y="4"/>
                    <a:pt x="5" y="6"/>
                    <a:pt x="6" y="7"/>
                  </a:cubicBezTo>
                  <a:cubicBezTo>
                    <a:pt x="8" y="8"/>
                    <a:pt x="9" y="9"/>
                    <a:pt x="10" y="9"/>
                  </a:cubicBezTo>
                  <a:cubicBezTo>
                    <a:pt x="11" y="9"/>
                    <a:pt x="9" y="7"/>
                    <a:pt x="9" y="3"/>
                  </a:cubicBezTo>
                  <a:cubicBezTo>
                    <a:pt x="8" y="0"/>
                    <a:pt x="17" y="2"/>
                    <a:pt x="17" y="2"/>
                  </a:cubicBezTo>
                  <a:cubicBezTo>
                    <a:pt x="25" y="4"/>
                    <a:pt x="33" y="6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65" y="20"/>
                    <a:pt x="69" y="40"/>
                    <a:pt x="66" y="5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3" name="Freeform 1130">
              <a:extLst>
                <a:ext uri="{FF2B5EF4-FFF2-40B4-BE49-F238E27FC236}">
                  <a16:creationId xmlns:a16="http://schemas.microsoft.com/office/drawing/2014/main" id="{DFDBDFE0-EFF1-4CD4-B083-CE90871D3B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97224" y="5402263"/>
              <a:ext cx="280988" cy="255588"/>
            </a:xfrm>
            <a:custGeom>
              <a:avLst/>
              <a:gdLst>
                <a:gd name="T0" fmla="*/ 33 w 61"/>
                <a:gd name="T1" fmla="*/ 0 h 55"/>
                <a:gd name="T2" fmla="*/ 53 w 61"/>
                <a:gd name="T3" fmla="*/ 24 h 55"/>
                <a:gd name="T4" fmla="*/ 35 w 61"/>
                <a:gd name="T5" fmla="*/ 13 h 55"/>
                <a:gd name="T6" fmla="*/ 35 w 61"/>
                <a:gd name="T7" fmla="*/ 13 h 55"/>
                <a:gd name="T8" fmla="*/ 51 w 61"/>
                <a:gd name="T9" fmla="*/ 37 h 55"/>
                <a:gd name="T10" fmla="*/ 48 w 61"/>
                <a:gd name="T11" fmla="*/ 36 h 55"/>
                <a:gd name="T12" fmla="*/ 32 w 61"/>
                <a:gd name="T13" fmla="*/ 28 h 55"/>
                <a:gd name="T14" fmla="*/ 40 w 61"/>
                <a:gd name="T15" fmla="*/ 42 h 55"/>
                <a:gd name="T16" fmla="*/ 39 w 61"/>
                <a:gd name="T17" fmla="*/ 42 h 55"/>
                <a:gd name="T18" fmla="*/ 17 w 61"/>
                <a:gd name="T19" fmla="*/ 31 h 55"/>
                <a:gd name="T20" fmla="*/ 31 w 61"/>
                <a:gd name="T21" fmla="*/ 50 h 55"/>
                <a:gd name="T22" fmla="*/ 30 w 61"/>
                <a:gd name="T23" fmla="*/ 50 h 55"/>
                <a:gd name="T24" fmla="*/ 0 w 61"/>
                <a:gd name="T25" fmla="*/ 31 h 55"/>
                <a:gd name="T26" fmla="*/ 40 w 61"/>
                <a:gd name="T27" fmla="*/ 55 h 55"/>
                <a:gd name="T28" fmla="*/ 43 w 61"/>
                <a:gd name="T29" fmla="*/ 55 h 55"/>
                <a:gd name="T30" fmla="*/ 43 w 61"/>
                <a:gd name="T31" fmla="*/ 55 h 55"/>
                <a:gd name="T32" fmla="*/ 60 w 61"/>
                <a:gd name="T33" fmla="*/ 42 h 55"/>
                <a:gd name="T34" fmla="*/ 61 w 61"/>
                <a:gd name="T35" fmla="*/ 36 h 55"/>
                <a:gd name="T36" fmla="*/ 33 w 61"/>
                <a:gd name="T3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" h="55">
                  <a:moveTo>
                    <a:pt x="33" y="0"/>
                  </a:moveTo>
                  <a:cubicBezTo>
                    <a:pt x="46" y="9"/>
                    <a:pt x="53" y="23"/>
                    <a:pt x="53" y="24"/>
                  </a:cubicBezTo>
                  <a:cubicBezTo>
                    <a:pt x="45" y="14"/>
                    <a:pt x="37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48" y="19"/>
                    <a:pt x="54" y="37"/>
                    <a:pt x="51" y="37"/>
                  </a:cubicBezTo>
                  <a:cubicBezTo>
                    <a:pt x="50" y="37"/>
                    <a:pt x="49" y="37"/>
                    <a:pt x="48" y="36"/>
                  </a:cubicBezTo>
                  <a:cubicBezTo>
                    <a:pt x="41" y="29"/>
                    <a:pt x="32" y="28"/>
                    <a:pt x="32" y="28"/>
                  </a:cubicBezTo>
                  <a:cubicBezTo>
                    <a:pt x="36" y="29"/>
                    <a:pt x="46" y="39"/>
                    <a:pt x="40" y="42"/>
                  </a:cubicBezTo>
                  <a:cubicBezTo>
                    <a:pt x="40" y="42"/>
                    <a:pt x="39" y="42"/>
                    <a:pt x="39" y="42"/>
                  </a:cubicBezTo>
                  <a:cubicBezTo>
                    <a:pt x="32" y="42"/>
                    <a:pt x="18" y="32"/>
                    <a:pt x="17" y="31"/>
                  </a:cubicBezTo>
                  <a:cubicBezTo>
                    <a:pt x="24" y="43"/>
                    <a:pt x="46" y="49"/>
                    <a:pt x="31" y="50"/>
                  </a:cubicBezTo>
                  <a:cubicBezTo>
                    <a:pt x="31" y="50"/>
                    <a:pt x="30" y="50"/>
                    <a:pt x="30" y="50"/>
                  </a:cubicBezTo>
                  <a:cubicBezTo>
                    <a:pt x="16" y="50"/>
                    <a:pt x="2" y="32"/>
                    <a:pt x="0" y="31"/>
                  </a:cubicBezTo>
                  <a:cubicBezTo>
                    <a:pt x="6" y="43"/>
                    <a:pt x="17" y="55"/>
                    <a:pt x="40" y="55"/>
                  </a:cubicBezTo>
                  <a:cubicBezTo>
                    <a:pt x="41" y="55"/>
                    <a:pt x="42" y="55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6" y="55"/>
                    <a:pt x="58" y="54"/>
                    <a:pt x="60" y="42"/>
                  </a:cubicBezTo>
                  <a:cubicBezTo>
                    <a:pt x="61" y="40"/>
                    <a:pt x="61" y="38"/>
                    <a:pt x="61" y="36"/>
                  </a:cubicBezTo>
                  <a:cubicBezTo>
                    <a:pt x="61" y="25"/>
                    <a:pt x="55" y="9"/>
                    <a:pt x="33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4" name="Freeform 1131">
              <a:extLst>
                <a:ext uri="{FF2B5EF4-FFF2-40B4-BE49-F238E27FC236}">
                  <a16:creationId xmlns:a16="http://schemas.microsoft.com/office/drawing/2014/main" id="{6BDF3B7A-F646-45A5-93F7-4C7529CBF3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87699" y="5565775"/>
              <a:ext cx="106363" cy="101600"/>
            </a:xfrm>
            <a:custGeom>
              <a:avLst/>
              <a:gdLst>
                <a:gd name="T0" fmla="*/ 0 w 23"/>
                <a:gd name="T1" fmla="*/ 20 h 22"/>
                <a:gd name="T2" fmla="*/ 15 w 23"/>
                <a:gd name="T3" fmla="*/ 19 h 22"/>
                <a:gd name="T4" fmla="*/ 19 w 23"/>
                <a:gd name="T5" fmla="*/ 19 h 22"/>
                <a:gd name="T6" fmla="*/ 20 w 23"/>
                <a:gd name="T7" fmla="*/ 15 h 22"/>
                <a:gd name="T8" fmla="*/ 21 w 23"/>
                <a:gd name="T9" fmla="*/ 0 h 22"/>
                <a:gd name="T10" fmla="*/ 18 w 23"/>
                <a:gd name="T11" fmla="*/ 10 h 22"/>
                <a:gd name="T12" fmla="*/ 16 w 23"/>
                <a:gd name="T13" fmla="*/ 3 h 22"/>
                <a:gd name="T14" fmla="*/ 16 w 23"/>
                <a:gd name="T15" fmla="*/ 13 h 22"/>
                <a:gd name="T16" fmla="*/ 7 w 23"/>
                <a:gd name="T17" fmla="*/ 12 h 22"/>
                <a:gd name="T18" fmla="*/ 12 w 23"/>
                <a:gd name="T19" fmla="*/ 17 h 22"/>
                <a:gd name="T20" fmla="*/ 0 w 23"/>
                <a:gd name="T2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2">
                  <a:moveTo>
                    <a:pt x="0" y="20"/>
                  </a:moveTo>
                  <a:cubicBezTo>
                    <a:pt x="0" y="20"/>
                    <a:pt x="7" y="22"/>
                    <a:pt x="15" y="19"/>
                  </a:cubicBezTo>
                  <a:cubicBezTo>
                    <a:pt x="15" y="19"/>
                    <a:pt x="16" y="20"/>
                    <a:pt x="19" y="19"/>
                  </a:cubicBezTo>
                  <a:cubicBezTo>
                    <a:pt x="21" y="18"/>
                    <a:pt x="20" y="17"/>
                    <a:pt x="20" y="15"/>
                  </a:cubicBezTo>
                  <a:cubicBezTo>
                    <a:pt x="21" y="13"/>
                    <a:pt x="23" y="7"/>
                    <a:pt x="21" y="0"/>
                  </a:cubicBezTo>
                  <a:cubicBezTo>
                    <a:pt x="21" y="0"/>
                    <a:pt x="20" y="7"/>
                    <a:pt x="18" y="10"/>
                  </a:cubicBezTo>
                  <a:cubicBezTo>
                    <a:pt x="18" y="10"/>
                    <a:pt x="17" y="6"/>
                    <a:pt x="16" y="3"/>
                  </a:cubicBezTo>
                  <a:cubicBezTo>
                    <a:pt x="16" y="3"/>
                    <a:pt x="17" y="11"/>
                    <a:pt x="16" y="13"/>
                  </a:cubicBezTo>
                  <a:cubicBezTo>
                    <a:pt x="14" y="16"/>
                    <a:pt x="7" y="12"/>
                    <a:pt x="7" y="12"/>
                  </a:cubicBezTo>
                  <a:cubicBezTo>
                    <a:pt x="7" y="12"/>
                    <a:pt x="10" y="17"/>
                    <a:pt x="12" y="17"/>
                  </a:cubicBezTo>
                  <a:cubicBezTo>
                    <a:pt x="12" y="17"/>
                    <a:pt x="8" y="20"/>
                    <a:pt x="0" y="20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5" name="Freeform 1132">
              <a:extLst>
                <a:ext uri="{FF2B5EF4-FFF2-40B4-BE49-F238E27FC236}">
                  <a16:creationId xmlns:a16="http://schemas.microsoft.com/office/drawing/2014/main" id="{E7FE70A2-9DCB-4679-A4FB-C22B401175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55950" y="5638800"/>
              <a:ext cx="60325" cy="38100"/>
            </a:xfrm>
            <a:custGeom>
              <a:avLst/>
              <a:gdLst>
                <a:gd name="T0" fmla="*/ 0 w 13"/>
                <a:gd name="T1" fmla="*/ 4 h 8"/>
                <a:gd name="T2" fmla="*/ 7 w 13"/>
                <a:gd name="T3" fmla="*/ 8 h 8"/>
                <a:gd name="T4" fmla="*/ 13 w 13"/>
                <a:gd name="T5" fmla="*/ 7 h 8"/>
                <a:gd name="T6" fmla="*/ 3 w 1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8">
                  <a:moveTo>
                    <a:pt x="0" y="4"/>
                  </a:moveTo>
                  <a:cubicBezTo>
                    <a:pt x="0" y="4"/>
                    <a:pt x="2" y="3"/>
                    <a:pt x="7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6" y="4"/>
                    <a:pt x="3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6" name="Freeform 1133">
              <a:extLst>
                <a:ext uri="{FF2B5EF4-FFF2-40B4-BE49-F238E27FC236}">
                  <a16:creationId xmlns:a16="http://schemas.microsoft.com/office/drawing/2014/main" id="{C607DCCA-BAB6-4E12-8395-A0675BD737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24312" y="5148263"/>
              <a:ext cx="319088" cy="306388"/>
            </a:xfrm>
            <a:custGeom>
              <a:avLst/>
              <a:gdLst>
                <a:gd name="T0" fmla="*/ 66 w 69"/>
                <a:gd name="T1" fmla="*/ 52 h 66"/>
                <a:gd name="T2" fmla="*/ 49 w 69"/>
                <a:gd name="T3" fmla="*/ 65 h 66"/>
                <a:gd name="T4" fmla="*/ 6 w 69"/>
                <a:gd name="T5" fmla="*/ 41 h 66"/>
                <a:gd name="T6" fmla="*/ 6 w 69"/>
                <a:gd name="T7" fmla="*/ 41 h 66"/>
                <a:gd name="T8" fmla="*/ 1 w 69"/>
                <a:gd name="T9" fmla="*/ 14 h 66"/>
                <a:gd name="T10" fmla="*/ 2 w 69"/>
                <a:gd name="T11" fmla="*/ 5 h 66"/>
                <a:gd name="T12" fmla="*/ 6 w 69"/>
                <a:gd name="T13" fmla="*/ 8 h 66"/>
                <a:gd name="T14" fmla="*/ 10 w 69"/>
                <a:gd name="T15" fmla="*/ 10 h 66"/>
                <a:gd name="T16" fmla="*/ 9 w 69"/>
                <a:gd name="T17" fmla="*/ 4 h 66"/>
                <a:gd name="T18" fmla="*/ 17 w 69"/>
                <a:gd name="T19" fmla="*/ 3 h 66"/>
                <a:gd name="T20" fmla="*/ 39 w 69"/>
                <a:gd name="T21" fmla="*/ 9 h 66"/>
                <a:gd name="T22" fmla="*/ 39 w 69"/>
                <a:gd name="T23" fmla="*/ 9 h 66"/>
                <a:gd name="T24" fmla="*/ 66 w 69"/>
                <a:gd name="T25" fmla="*/ 5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66">
                  <a:moveTo>
                    <a:pt x="66" y="52"/>
                  </a:moveTo>
                  <a:cubicBezTo>
                    <a:pt x="63" y="66"/>
                    <a:pt x="49" y="65"/>
                    <a:pt x="49" y="65"/>
                  </a:cubicBezTo>
                  <a:cubicBezTo>
                    <a:pt x="24" y="66"/>
                    <a:pt x="12" y="53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0" y="28"/>
                    <a:pt x="1" y="14"/>
                    <a:pt x="1" y="14"/>
                  </a:cubicBezTo>
                  <a:cubicBezTo>
                    <a:pt x="1" y="14"/>
                    <a:pt x="0" y="5"/>
                    <a:pt x="2" y="5"/>
                  </a:cubicBezTo>
                  <a:cubicBezTo>
                    <a:pt x="3" y="5"/>
                    <a:pt x="5" y="6"/>
                    <a:pt x="6" y="8"/>
                  </a:cubicBezTo>
                  <a:cubicBezTo>
                    <a:pt x="8" y="9"/>
                    <a:pt x="9" y="10"/>
                    <a:pt x="10" y="10"/>
                  </a:cubicBezTo>
                  <a:cubicBezTo>
                    <a:pt x="11" y="10"/>
                    <a:pt x="10" y="8"/>
                    <a:pt x="9" y="4"/>
                  </a:cubicBezTo>
                  <a:cubicBezTo>
                    <a:pt x="8" y="0"/>
                    <a:pt x="17" y="3"/>
                    <a:pt x="17" y="3"/>
                  </a:cubicBezTo>
                  <a:cubicBezTo>
                    <a:pt x="25" y="4"/>
                    <a:pt x="33" y="7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65" y="21"/>
                    <a:pt x="69" y="40"/>
                    <a:pt x="66" y="52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7" name="Freeform 1134">
              <a:extLst>
                <a:ext uri="{FF2B5EF4-FFF2-40B4-BE49-F238E27FC236}">
                  <a16:creationId xmlns:a16="http://schemas.microsoft.com/office/drawing/2014/main" id="{0ADDA0A1-F6E6-4E9B-8CFB-186D4929D6A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33837" y="5189538"/>
              <a:ext cx="280988" cy="260350"/>
            </a:xfrm>
            <a:custGeom>
              <a:avLst/>
              <a:gdLst>
                <a:gd name="T0" fmla="*/ 33 w 61"/>
                <a:gd name="T1" fmla="*/ 0 h 56"/>
                <a:gd name="T2" fmla="*/ 53 w 61"/>
                <a:gd name="T3" fmla="*/ 25 h 56"/>
                <a:gd name="T4" fmla="*/ 35 w 61"/>
                <a:gd name="T5" fmla="*/ 14 h 56"/>
                <a:gd name="T6" fmla="*/ 35 w 61"/>
                <a:gd name="T7" fmla="*/ 14 h 56"/>
                <a:gd name="T8" fmla="*/ 51 w 61"/>
                <a:gd name="T9" fmla="*/ 38 h 56"/>
                <a:gd name="T10" fmla="*/ 48 w 61"/>
                <a:gd name="T11" fmla="*/ 37 h 56"/>
                <a:gd name="T12" fmla="*/ 32 w 61"/>
                <a:gd name="T13" fmla="*/ 28 h 56"/>
                <a:gd name="T14" fmla="*/ 40 w 61"/>
                <a:gd name="T15" fmla="*/ 43 h 56"/>
                <a:gd name="T16" fmla="*/ 39 w 61"/>
                <a:gd name="T17" fmla="*/ 43 h 56"/>
                <a:gd name="T18" fmla="*/ 17 w 61"/>
                <a:gd name="T19" fmla="*/ 32 h 56"/>
                <a:gd name="T20" fmla="*/ 31 w 61"/>
                <a:gd name="T21" fmla="*/ 50 h 56"/>
                <a:gd name="T22" fmla="*/ 30 w 61"/>
                <a:gd name="T23" fmla="*/ 50 h 56"/>
                <a:gd name="T24" fmla="*/ 0 w 61"/>
                <a:gd name="T25" fmla="*/ 32 h 56"/>
                <a:gd name="T26" fmla="*/ 40 w 61"/>
                <a:gd name="T27" fmla="*/ 56 h 56"/>
                <a:gd name="T28" fmla="*/ 43 w 61"/>
                <a:gd name="T29" fmla="*/ 56 h 56"/>
                <a:gd name="T30" fmla="*/ 43 w 61"/>
                <a:gd name="T31" fmla="*/ 56 h 56"/>
                <a:gd name="T32" fmla="*/ 60 w 61"/>
                <a:gd name="T33" fmla="*/ 43 h 56"/>
                <a:gd name="T34" fmla="*/ 61 w 61"/>
                <a:gd name="T35" fmla="*/ 37 h 56"/>
                <a:gd name="T36" fmla="*/ 33 w 61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" h="56">
                  <a:moveTo>
                    <a:pt x="33" y="0"/>
                  </a:moveTo>
                  <a:cubicBezTo>
                    <a:pt x="46" y="10"/>
                    <a:pt x="53" y="24"/>
                    <a:pt x="53" y="25"/>
                  </a:cubicBezTo>
                  <a:cubicBezTo>
                    <a:pt x="45" y="14"/>
                    <a:pt x="37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48" y="19"/>
                    <a:pt x="54" y="38"/>
                    <a:pt x="51" y="38"/>
                  </a:cubicBezTo>
                  <a:cubicBezTo>
                    <a:pt x="50" y="38"/>
                    <a:pt x="49" y="38"/>
                    <a:pt x="48" y="37"/>
                  </a:cubicBezTo>
                  <a:cubicBezTo>
                    <a:pt x="41" y="30"/>
                    <a:pt x="32" y="28"/>
                    <a:pt x="32" y="28"/>
                  </a:cubicBezTo>
                  <a:cubicBezTo>
                    <a:pt x="36" y="30"/>
                    <a:pt x="46" y="40"/>
                    <a:pt x="40" y="43"/>
                  </a:cubicBezTo>
                  <a:cubicBezTo>
                    <a:pt x="40" y="43"/>
                    <a:pt x="39" y="43"/>
                    <a:pt x="39" y="43"/>
                  </a:cubicBezTo>
                  <a:cubicBezTo>
                    <a:pt x="32" y="43"/>
                    <a:pt x="18" y="33"/>
                    <a:pt x="17" y="32"/>
                  </a:cubicBezTo>
                  <a:cubicBezTo>
                    <a:pt x="24" y="44"/>
                    <a:pt x="46" y="50"/>
                    <a:pt x="31" y="50"/>
                  </a:cubicBezTo>
                  <a:cubicBezTo>
                    <a:pt x="31" y="50"/>
                    <a:pt x="30" y="50"/>
                    <a:pt x="30" y="50"/>
                  </a:cubicBezTo>
                  <a:cubicBezTo>
                    <a:pt x="16" y="50"/>
                    <a:pt x="2" y="33"/>
                    <a:pt x="0" y="32"/>
                  </a:cubicBezTo>
                  <a:cubicBezTo>
                    <a:pt x="6" y="44"/>
                    <a:pt x="17" y="56"/>
                    <a:pt x="40" y="56"/>
                  </a:cubicBezTo>
                  <a:cubicBezTo>
                    <a:pt x="41" y="56"/>
                    <a:pt x="42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6" y="56"/>
                    <a:pt x="58" y="55"/>
                    <a:pt x="60" y="43"/>
                  </a:cubicBezTo>
                  <a:cubicBezTo>
                    <a:pt x="61" y="41"/>
                    <a:pt x="61" y="39"/>
                    <a:pt x="61" y="37"/>
                  </a:cubicBezTo>
                  <a:cubicBezTo>
                    <a:pt x="61" y="25"/>
                    <a:pt x="55" y="10"/>
                    <a:pt x="33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8" name="Freeform 1135">
              <a:extLst>
                <a:ext uri="{FF2B5EF4-FFF2-40B4-BE49-F238E27FC236}">
                  <a16:creationId xmlns:a16="http://schemas.microsoft.com/office/drawing/2014/main" id="{A127C334-5BD2-4292-B1F1-F2EA2EC853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24312" y="5351463"/>
              <a:ext cx="106363" cy="107950"/>
            </a:xfrm>
            <a:custGeom>
              <a:avLst/>
              <a:gdLst>
                <a:gd name="T0" fmla="*/ 0 w 23"/>
                <a:gd name="T1" fmla="*/ 21 h 23"/>
                <a:gd name="T2" fmla="*/ 15 w 23"/>
                <a:gd name="T3" fmla="*/ 20 h 23"/>
                <a:gd name="T4" fmla="*/ 19 w 23"/>
                <a:gd name="T5" fmla="*/ 20 h 23"/>
                <a:gd name="T6" fmla="*/ 20 w 23"/>
                <a:gd name="T7" fmla="*/ 15 h 23"/>
                <a:gd name="T8" fmla="*/ 21 w 23"/>
                <a:gd name="T9" fmla="*/ 0 h 23"/>
                <a:gd name="T10" fmla="*/ 18 w 23"/>
                <a:gd name="T11" fmla="*/ 11 h 23"/>
                <a:gd name="T12" fmla="*/ 16 w 23"/>
                <a:gd name="T13" fmla="*/ 4 h 23"/>
                <a:gd name="T14" fmla="*/ 16 w 23"/>
                <a:gd name="T15" fmla="*/ 14 h 23"/>
                <a:gd name="T16" fmla="*/ 7 w 23"/>
                <a:gd name="T17" fmla="*/ 13 h 23"/>
                <a:gd name="T18" fmla="*/ 12 w 23"/>
                <a:gd name="T19" fmla="*/ 18 h 23"/>
                <a:gd name="T20" fmla="*/ 0 w 23"/>
                <a:gd name="T21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3">
                  <a:moveTo>
                    <a:pt x="0" y="21"/>
                  </a:moveTo>
                  <a:cubicBezTo>
                    <a:pt x="0" y="21"/>
                    <a:pt x="7" y="23"/>
                    <a:pt x="15" y="20"/>
                  </a:cubicBezTo>
                  <a:cubicBezTo>
                    <a:pt x="15" y="20"/>
                    <a:pt x="17" y="21"/>
                    <a:pt x="19" y="20"/>
                  </a:cubicBezTo>
                  <a:cubicBezTo>
                    <a:pt x="21" y="19"/>
                    <a:pt x="20" y="17"/>
                    <a:pt x="20" y="15"/>
                  </a:cubicBezTo>
                  <a:cubicBezTo>
                    <a:pt x="21" y="13"/>
                    <a:pt x="23" y="8"/>
                    <a:pt x="21" y="0"/>
                  </a:cubicBezTo>
                  <a:cubicBezTo>
                    <a:pt x="21" y="0"/>
                    <a:pt x="20" y="8"/>
                    <a:pt x="18" y="11"/>
                  </a:cubicBezTo>
                  <a:cubicBezTo>
                    <a:pt x="18" y="11"/>
                    <a:pt x="17" y="7"/>
                    <a:pt x="16" y="4"/>
                  </a:cubicBezTo>
                  <a:cubicBezTo>
                    <a:pt x="16" y="4"/>
                    <a:pt x="17" y="12"/>
                    <a:pt x="16" y="14"/>
                  </a:cubicBezTo>
                  <a:cubicBezTo>
                    <a:pt x="14" y="17"/>
                    <a:pt x="7" y="13"/>
                    <a:pt x="7" y="13"/>
                  </a:cubicBezTo>
                  <a:cubicBezTo>
                    <a:pt x="7" y="13"/>
                    <a:pt x="10" y="17"/>
                    <a:pt x="12" y="18"/>
                  </a:cubicBezTo>
                  <a:cubicBezTo>
                    <a:pt x="12" y="18"/>
                    <a:pt x="8" y="21"/>
                    <a:pt x="0" y="21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9" name="Freeform 1136">
              <a:extLst>
                <a:ext uri="{FF2B5EF4-FFF2-40B4-BE49-F238E27FC236}">
                  <a16:creationId xmlns:a16="http://schemas.microsoft.com/office/drawing/2014/main" id="{1390A1F8-B2FC-4A7D-B7AF-5EEF15A95A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992562" y="5430838"/>
              <a:ext cx="58738" cy="31750"/>
            </a:xfrm>
            <a:custGeom>
              <a:avLst/>
              <a:gdLst>
                <a:gd name="T0" fmla="*/ 0 w 13"/>
                <a:gd name="T1" fmla="*/ 3 h 7"/>
                <a:gd name="T2" fmla="*/ 7 w 13"/>
                <a:gd name="T3" fmla="*/ 7 h 7"/>
                <a:gd name="T4" fmla="*/ 13 w 13"/>
                <a:gd name="T5" fmla="*/ 7 h 7"/>
                <a:gd name="T6" fmla="*/ 3 w 13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7">
                  <a:moveTo>
                    <a:pt x="0" y="3"/>
                  </a:moveTo>
                  <a:cubicBezTo>
                    <a:pt x="0" y="3"/>
                    <a:pt x="2" y="3"/>
                    <a:pt x="7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6" y="4"/>
                    <a:pt x="3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0" name="Freeform 1137">
              <a:extLst>
                <a:ext uri="{FF2B5EF4-FFF2-40B4-BE49-F238E27FC236}">
                  <a16:creationId xmlns:a16="http://schemas.microsoft.com/office/drawing/2014/main" id="{727F96A8-44C0-4E2C-9E24-0DCF4AFE11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00463" y="5235575"/>
              <a:ext cx="304800" cy="246063"/>
            </a:xfrm>
            <a:custGeom>
              <a:avLst/>
              <a:gdLst>
                <a:gd name="T0" fmla="*/ 1 w 66"/>
                <a:gd name="T1" fmla="*/ 34 h 53"/>
                <a:gd name="T2" fmla="*/ 13 w 66"/>
                <a:gd name="T3" fmla="*/ 48 h 53"/>
                <a:gd name="T4" fmla="*/ 54 w 66"/>
                <a:gd name="T5" fmla="*/ 35 h 53"/>
                <a:gd name="T6" fmla="*/ 54 w 66"/>
                <a:gd name="T7" fmla="*/ 35 h 53"/>
                <a:gd name="T8" fmla="*/ 63 w 66"/>
                <a:gd name="T9" fmla="*/ 14 h 53"/>
                <a:gd name="T10" fmla="*/ 64 w 66"/>
                <a:gd name="T11" fmla="*/ 6 h 53"/>
                <a:gd name="T12" fmla="*/ 60 w 66"/>
                <a:gd name="T13" fmla="*/ 7 h 53"/>
                <a:gd name="T14" fmla="*/ 57 w 66"/>
                <a:gd name="T15" fmla="*/ 8 h 53"/>
                <a:gd name="T16" fmla="*/ 58 w 66"/>
                <a:gd name="T17" fmla="*/ 3 h 53"/>
                <a:gd name="T18" fmla="*/ 52 w 66"/>
                <a:gd name="T19" fmla="*/ 1 h 53"/>
                <a:gd name="T20" fmla="*/ 32 w 66"/>
                <a:gd name="T21" fmla="*/ 2 h 53"/>
                <a:gd name="T22" fmla="*/ 32 w 66"/>
                <a:gd name="T23" fmla="*/ 2 h 53"/>
                <a:gd name="T24" fmla="*/ 1 w 66"/>
                <a:gd name="T25" fmla="*/ 3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53">
                  <a:moveTo>
                    <a:pt x="1" y="34"/>
                  </a:moveTo>
                  <a:cubicBezTo>
                    <a:pt x="0" y="46"/>
                    <a:pt x="13" y="48"/>
                    <a:pt x="13" y="48"/>
                  </a:cubicBezTo>
                  <a:cubicBezTo>
                    <a:pt x="34" y="53"/>
                    <a:pt x="46" y="45"/>
                    <a:pt x="54" y="35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61" y="25"/>
                    <a:pt x="63" y="14"/>
                    <a:pt x="63" y="14"/>
                  </a:cubicBezTo>
                  <a:cubicBezTo>
                    <a:pt x="63" y="14"/>
                    <a:pt x="66" y="6"/>
                    <a:pt x="64" y="6"/>
                  </a:cubicBezTo>
                  <a:cubicBezTo>
                    <a:pt x="63" y="5"/>
                    <a:pt x="61" y="6"/>
                    <a:pt x="60" y="7"/>
                  </a:cubicBezTo>
                  <a:cubicBezTo>
                    <a:pt x="58" y="8"/>
                    <a:pt x="57" y="8"/>
                    <a:pt x="57" y="8"/>
                  </a:cubicBezTo>
                  <a:cubicBezTo>
                    <a:pt x="55" y="8"/>
                    <a:pt x="57" y="6"/>
                    <a:pt x="58" y="3"/>
                  </a:cubicBezTo>
                  <a:cubicBezTo>
                    <a:pt x="59" y="0"/>
                    <a:pt x="52" y="1"/>
                    <a:pt x="52" y="1"/>
                  </a:cubicBezTo>
                  <a:cubicBezTo>
                    <a:pt x="44" y="1"/>
                    <a:pt x="37" y="1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7" y="8"/>
                    <a:pt x="1" y="23"/>
                    <a:pt x="1" y="34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1" name="Freeform 1138">
              <a:extLst>
                <a:ext uri="{FF2B5EF4-FFF2-40B4-BE49-F238E27FC236}">
                  <a16:creationId xmlns:a16="http://schemas.microsoft.com/office/drawing/2014/main" id="{0A0BECF1-EDE5-47A7-8DF1-AC493A6C9D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56025" y="5245100"/>
              <a:ext cx="244475" cy="222250"/>
            </a:xfrm>
            <a:custGeom>
              <a:avLst/>
              <a:gdLst>
                <a:gd name="T0" fmla="*/ 31 w 53"/>
                <a:gd name="T1" fmla="*/ 0 h 48"/>
                <a:gd name="T2" fmla="*/ 0 w 53"/>
                <a:gd name="T3" fmla="*/ 32 h 48"/>
                <a:gd name="T4" fmla="*/ 0 w 53"/>
                <a:gd name="T5" fmla="*/ 32 h 48"/>
                <a:gd name="T6" fmla="*/ 12 w 53"/>
                <a:gd name="T7" fmla="*/ 46 h 48"/>
                <a:gd name="T8" fmla="*/ 25 w 53"/>
                <a:gd name="T9" fmla="*/ 48 h 48"/>
                <a:gd name="T10" fmla="*/ 53 w 53"/>
                <a:gd name="T11" fmla="*/ 33 h 48"/>
                <a:gd name="T12" fmla="*/ 27 w 53"/>
                <a:gd name="T13" fmla="*/ 44 h 48"/>
                <a:gd name="T14" fmla="*/ 23 w 53"/>
                <a:gd name="T15" fmla="*/ 44 h 48"/>
                <a:gd name="T16" fmla="*/ 38 w 53"/>
                <a:gd name="T17" fmla="*/ 30 h 48"/>
                <a:gd name="T18" fmla="*/ 20 w 53"/>
                <a:gd name="T19" fmla="*/ 36 h 48"/>
                <a:gd name="T20" fmla="*/ 17 w 53"/>
                <a:gd name="T21" fmla="*/ 35 h 48"/>
                <a:gd name="T22" fmla="*/ 26 w 53"/>
                <a:gd name="T23" fmla="*/ 25 h 48"/>
                <a:gd name="T24" fmla="*/ 26 w 53"/>
                <a:gd name="T25" fmla="*/ 25 h 48"/>
                <a:gd name="T26" fmla="*/ 11 w 53"/>
                <a:gd name="T27" fmla="*/ 29 h 48"/>
                <a:gd name="T28" fmla="*/ 9 w 53"/>
                <a:gd name="T29" fmla="*/ 29 h 48"/>
                <a:gd name="T30" fmla="*/ 26 w 53"/>
                <a:gd name="T31" fmla="*/ 12 h 48"/>
                <a:gd name="T32" fmla="*/ 24 w 53"/>
                <a:gd name="T33" fmla="*/ 11 h 48"/>
                <a:gd name="T34" fmla="*/ 9 w 53"/>
                <a:gd name="T35" fmla="*/ 17 h 48"/>
                <a:gd name="T36" fmla="*/ 31 w 53"/>
                <a:gd name="T3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48">
                  <a:moveTo>
                    <a:pt x="31" y="0"/>
                  </a:moveTo>
                  <a:cubicBezTo>
                    <a:pt x="6" y="6"/>
                    <a:pt x="0" y="21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4"/>
                    <a:pt x="12" y="46"/>
                    <a:pt x="12" y="46"/>
                  </a:cubicBezTo>
                  <a:cubicBezTo>
                    <a:pt x="17" y="47"/>
                    <a:pt x="21" y="48"/>
                    <a:pt x="25" y="48"/>
                  </a:cubicBezTo>
                  <a:cubicBezTo>
                    <a:pt x="38" y="48"/>
                    <a:pt x="47" y="41"/>
                    <a:pt x="53" y="33"/>
                  </a:cubicBezTo>
                  <a:cubicBezTo>
                    <a:pt x="52" y="34"/>
                    <a:pt x="39" y="44"/>
                    <a:pt x="27" y="44"/>
                  </a:cubicBezTo>
                  <a:cubicBezTo>
                    <a:pt x="26" y="44"/>
                    <a:pt x="25" y="44"/>
                    <a:pt x="23" y="44"/>
                  </a:cubicBezTo>
                  <a:cubicBezTo>
                    <a:pt x="11" y="40"/>
                    <a:pt x="30" y="39"/>
                    <a:pt x="38" y="30"/>
                  </a:cubicBezTo>
                  <a:cubicBezTo>
                    <a:pt x="38" y="31"/>
                    <a:pt x="26" y="36"/>
                    <a:pt x="20" y="36"/>
                  </a:cubicBezTo>
                  <a:cubicBezTo>
                    <a:pt x="18" y="36"/>
                    <a:pt x="17" y="36"/>
                    <a:pt x="17" y="35"/>
                  </a:cubicBezTo>
                  <a:cubicBezTo>
                    <a:pt x="13" y="32"/>
                    <a:pt x="23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3" y="25"/>
                    <a:pt x="17" y="25"/>
                    <a:pt x="11" y="29"/>
                  </a:cubicBezTo>
                  <a:cubicBezTo>
                    <a:pt x="10" y="29"/>
                    <a:pt x="9" y="29"/>
                    <a:pt x="9" y="29"/>
                  </a:cubicBezTo>
                  <a:cubicBezTo>
                    <a:pt x="5" y="29"/>
                    <a:pt x="14" y="14"/>
                    <a:pt x="26" y="12"/>
                  </a:cubicBezTo>
                  <a:cubicBezTo>
                    <a:pt x="26" y="12"/>
                    <a:pt x="25" y="11"/>
                    <a:pt x="24" y="11"/>
                  </a:cubicBezTo>
                  <a:cubicBezTo>
                    <a:pt x="21" y="11"/>
                    <a:pt x="15" y="12"/>
                    <a:pt x="9" y="17"/>
                  </a:cubicBezTo>
                  <a:cubicBezTo>
                    <a:pt x="9" y="17"/>
                    <a:pt x="18" y="6"/>
                    <a:pt x="31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2" name="Freeform 1139">
              <a:extLst>
                <a:ext uri="{FF2B5EF4-FFF2-40B4-BE49-F238E27FC236}">
                  <a16:creationId xmlns:a16="http://schemas.microsoft.com/office/drawing/2014/main" id="{6E8A0585-C261-481C-AF3D-D21AAA07CA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937000" y="5360988"/>
              <a:ext cx="77788" cy="101600"/>
            </a:xfrm>
            <a:custGeom>
              <a:avLst/>
              <a:gdLst>
                <a:gd name="T0" fmla="*/ 17 w 17"/>
                <a:gd name="T1" fmla="*/ 21 h 22"/>
                <a:gd name="T2" fmla="*/ 5 w 17"/>
                <a:gd name="T3" fmla="*/ 18 h 22"/>
                <a:gd name="T4" fmla="*/ 2 w 17"/>
                <a:gd name="T5" fmla="*/ 17 h 22"/>
                <a:gd name="T6" fmla="*/ 1 w 17"/>
                <a:gd name="T7" fmla="*/ 13 h 22"/>
                <a:gd name="T8" fmla="*/ 3 w 17"/>
                <a:gd name="T9" fmla="*/ 0 h 22"/>
                <a:gd name="T10" fmla="*/ 4 w 17"/>
                <a:gd name="T11" fmla="*/ 10 h 22"/>
                <a:gd name="T12" fmla="*/ 7 w 17"/>
                <a:gd name="T13" fmla="*/ 4 h 22"/>
                <a:gd name="T14" fmla="*/ 5 w 17"/>
                <a:gd name="T15" fmla="*/ 13 h 22"/>
                <a:gd name="T16" fmla="*/ 13 w 17"/>
                <a:gd name="T17" fmla="*/ 14 h 22"/>
                <a:gd name="T18" fmla="*/ 8 w 17"/>
                <a:gd name="T19" fmla="*/ 17 h 22"/>
                <a:gd name="T20" fmla="*/ 17 w 17"/>
                <a:gd name="T2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2">
                  <a:moveTo>
                    <a:pt x="17" y="21"/>
                  </a:moveTo>
                  <a:cubicBezTo>
                    <a:pt x="17" y="21"/>
                    <a:pt x="11" y="22"/>
                    <a:pt x="5" y="18"/>
                  </a:cubicBezTo>
                  <a:cubicBezTo>
                    <a:pt x="5" y="18"/>
                    <a:pt x="3" y="19"/>
                    <a:pt x="2" y="17"/>
                  </a:cubicBezTo>
                  <a:cubicBezTo>
                    <a:pt x="0" y="16"/>
                    <a:pt x="1" y="15"/>
                    <a:pt x="1" y="13"/>
                  </a:cubicBezTo>
                  <a:cubicBezTo>
                    <a:pt x="1" y="11"/>
                    <a:pt x="0" y="6"/>
                    <a:pt x="3" y="0"/>
                  </a:cubicBezTo>
                  <a:cubicBezTo>
                    <a:pt x="3" y="0"/>
                    <a:pt x="3" y="7"/>
                    <a:pt x="4" y="10"/>
                  </a:cubicBezTo>
                  <a:cubicBezTo>
                    <a:pt x="4" y="10"/>
                    <a:pt x="5" y="6"/>
                    <a:pt x="7" y="4"/>
                  </a:cubicBezTo>
                  <a:cubicBezTo>
                    <a:pt x="7" y="4"/>
                    <a:pt x="5" y="11"/>
                    <a:pt x="5" y="13"/>
                  </a:cubicBezTo>
                  <a:cubicBezTo>
                    <a:pt x="7" y="16"/>
                    <a:pt x="13" y="14"/>
                    <a:pt x="13" y="14"/>
                  </a:cubicBezTo>
                  <a:cubicBezTo>
                    <a:pt x="13" y="14"/>
                    <a:pt x="10" y="17"/>
                    <a:pt x="8" y="17"/>
                  </a:cubicBezTo>
                  <a:cubicBezTo>
                    <a:pt x="8" y="17"/>
                    <a:pt x="10" y="20"/>
                    <a:pt x="17" y="21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3" name="Freeform 1140">
              <a:extLst>
                <a:ext uri="{FF2B5EF4-FFF2-40B4-BE49-F238E27FC236}">
                  <a16:creationId xmlns:a16="http://schemas.microsoft.com/office/drawing/2014/main" id="{D18780B5-9054-40DE-84F6-3911018761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00500" y="5426075"/>
              <a:ext cx="50800" cy="28575"/>
            </a:xfrm>
            <a:custGeom>
              <a:avLst/>
              <a:gdLst>
                <a:gd name="T0" fmla="*/ 11 w 11"/>
                <a:gd name="T1" fmla="*/ 4 h 6"/>
                <a:gd name="T2" fmla="*/ 4 w 11"/>
                <a:gd name="T3" fmla="*/ 6 h 6"/>
                <a:gd name="T4" fmla="*/ 0 w 11"/>
                <a:gd name="T5" fmla="*/ 4 h 6"/>
                <a:gd name="T6" fmla="*/ 9 w 11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6">
                  <a:moveTo>
                    <a:pt x="11" y="4"/>
                  </a:moveTo>
                  <a:cubicBezTo>
                    <a:pt x="11" y="4"/>
                    <a:pt x="10" y="4"/>
                    <a:pt x="4" y="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6" y="4"/>
                    <a:pt x="9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33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Freeform: Shape 460">
            <a:extLst>
              <a:ext uri="{FF2B5EF4-FFF2-40B4-BE49-F238E27FC236}">
                <a16:creationId xmlns:a16="http://schemas.microsoft.com/office/drawing/2014/main" id="{C22E9E68-7554-4B56-95DF-4F36EC485F76}"/>
              </a:ext>
            </a:extLst>
          </p:cNvPr>
          <p:cNvSpPr>
            <a:spLocks/>
          </p:cNvSpPr>
          <p:nvPr/>
        </p:nvSpPr>
        <p:spPr bwMode="auto">
          <a:xfrm>
            <a:off x="1" y="5433720"/>
            <a:ext cx="12174028" cy="1424280"/>
          </a:xfrm>
          <a:custGeom>
            <a:avLst/>
            <a:gdLst>
              <a:gd name="connsiteX0" fmla="*/ 3964026 w 12174028"/>
              <a:gd name="connsiteY0" fmla="*/ 211 h 1424280"/>
              <a:gd name="connsiteX1" fmla="*/ 5861147 w 12174028"/>
              <a:gd name="connsiteY1" fmla="*/ 490510 h 1424280"/>
              <a:gd name="connsiteX2" fmla="*/ 8784302 w 12174028"/>
              <a:gd name="connsiteY2" fmla="*/ 678078 h 1424280"/>
              <a:gd name="connsiteX3" fmla="*/ 11883950 w 12174028"/>
              <a:gd name="connsiteY3" fmla="*/ 49172 h 1424280"/>
              <a:gd name="connsiteX4" fmla="*/ 12117298 w 12174028"/>
              <a:gd name="connsiteY4" fmla="*/ 92013 h 1424280"/>
              <a:gd name="connsiteX5" fmla="*/ 12174028 w 12174028"/>
              <a:gd name="connsiteY5" fmla="*/ 106848 h 1424280"/>
              <a:gd name="connsiteX6" fmla="*/ 12174028 w 12174028"/>
              <a:gd name="connsiteY6" fmla="*/ 1424280 h 1424280"/>
              <a:gd name="connsiteX7" fmla="*/ 0 w 12174028"/>
              <a:gd name="connsiteY7" fmla="*/ 1424280 h 1424280"/>
              <a:gd name="connsiteX8" fmla="*/ 0 w 12174028"/>
              <a:gd name="connsiteY8" fmla="*/ 390874 h 1424280"/>
              <a:gd name="connsiteX9" fmla="*/ 13974 w 12174028"/>
              <a:gd name="connsiteY9" fmla="*/ 399118 h 1424280"/>
              <a:gd name="connsiteX10" fmla="*/ 1283375 w 12174028"/>
              <a:gd name="connsiteY10" fmla="*/ 898748 h 1424280"/>
              <a:gd name="connsiteX11" fmla="*/ 3335100 w 12174028"/>
              <a:gd name="connsiteY11" fmla="*/ 82272 h 1424280"/>
              <a:gd name="connsiteX12" fmla="*/ 3964026 w 12174028"/>
              <a:gd name="connsiteY12" fmla="*/ 211 h 142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74028" h="1424280">
                <a:moveTo>
                  <a:pt x="3964026" y="211"/>
                </a:moveTo>
                <a:cubicBezTo>
                  <a:pt x="4599502" y="8486"/>
                  <a:pt x="5248939" y="258807"/>
                  <a:pt x="5861147" y="490510"/>
                </a:cubicBezTo>
                <a:cubicBezTo>
                  <a:pt x="6887009" y="876681"/>
                  <a:pt x="7725348" y="998049"/>
                  <a:pt x="8784302" y="678078"/>
                </a:cubicBezTo>
                <a:cubicBezTo>
                  <a:pt x="9788102" y="369142"/>
                  <a:pt x="10802933" y="-105297"/>
                  <a:pt x="11883950" y="49172"/>
                </a:cubicBezTo>
                <a:cubicBezTo>
                  <a:pt x="11962544" y="60205"/>
                  <a:pt x="12040276" y="74687"/>
                  <a:pt x="12117298" y="92013"/>
                </a:cubicBezTo>
                <a:lnTo>
                  <a:pt x="12174028" y="106848"/>
                </a:lnTo>
                <a:lnTo>
                  <a:pt x="12174028" y="1424280"/>
                </a:lnTo>
                <a:lnTo>
                  <a:pt x="0" y="1424280"/>
                </a:lnTo>
                <a:lnTo>
                  <a:pt x="0" y="390874"/>
                </a:lnTo>
                <a:lnTo>
                  <a:pt x="13974" y="399118"/>
                </a:lnTo>
                <a:cubicBezTo>
                  <a:pt x="419872" y="643599"/>
                  <a:pt x="821461" y="891852"/>
                  <a:pt x="1283375" y="898748"/>
                </a:cubicBezTo>
                <a:cubicBezTo>
                  <a:pt x="2022437" y="898748"/>
                  <a:pt x="2618099" y="291908"/>
                  <a:pt x="3335100" y="82272"/>
                </a:cubicBezTo>
                <a:cubicBezTo>
                  <a:pt x="3541927" y="21588"/>
                  <a:pt x="3752201" y="-2548"/>
                  <a:pt x="3964026" y="21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  <a:alpha val="66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59" name="Freeform: Shape 458">
            <a:extLst>
              <a:ext uri="{FF2B5EF4-FFF2-40B4-BE49-F238E27FC236}">
                <a16:creationId xmlns:a16="http://schemas.microsoft.com/office/drawing/2014/main" id="{CBDE31ED-0745-4A16-A8C8-D1A4FCCD1E37}"/>
              </a:ext>
            </a:extLst>
          </p:cNvPr>
          <p:cNvSpPr>
            <a:spLocks/>
          </p:cNvSpPr>
          <p:nvPr/>
        </p:nvSpPr>
        <p:spPr bwMode="auto">
          <a:xfrm flipH="1">
            <a:off x="13251" y="5215712"/>
            <a:ext cx="12178749" cy="1642288"/>
          </a:xfrm>
          <a:custGeom>
            <a:avLst/>
            <a:gdLst>
              <a:gd name="connsiteX0" fmla="*/ 5239651 w 12178749"/>
              <a:gd name="connsiteY0" fmla="*/ 2 h 1241526"/>
              <a:gd name="connsiteX1" fmla="*/ 4561944 w 12178749"/>
              <a:gd name="connsiteY1" fmla="*/ 129998 h 1241526"/>
              <a:gd name="connsiteX2" fmla="*/ 3479884 w 12178749"/>
              <a:gd name="connsiteY2" fmla="*/ 747054 h 1241526"/>
              <a:gd name="connsiteX3" fmla="*/ 1952270 w 12178749"/>
              <a:gd name="connsiteY3" fmla="*/ 597464 h 1241526"/>
              <a:gd name="connsiteX4" fmla="*/ 470121 w 12178749"/>
              <a:gd name="connsiteY4" fmla="*/ 73902 h 1241526"/>
              <a:gd name="connsiteX5" fmla="*/ 138424 w 12178749"/>
              <a:gd name="connsiteY5" fmla="*/ 48483 h 1241526"/>
              <a:gd name="connsiteX6" fmla="*/ 0 w 12178749"/>
              <a:gd name="connsiteY6" fmla="*/ 51487 h 1241526"/>
              <a:gd name="connsiteX7" fmla="*/ 0 w 12178749"/>
              <a:gd name="connsiteY7" fmla="*/ 1241526 h 1241526"/>
              <a:gd name="connsiteX8" fmla="*/ 12178749 w 12178749"/>
              <a:gd name="connsiteY8" fmla="*/ 1241526 h 1241526"/>
              <a:gd name="connsiteX9" fmla="*/ 12178749 w 12178749"/>
              <a:gd name="connsiteY9" fmla="*/ 488464 h 1241526"/>
              <a:gd name="connsiteX10" fmla="*/ 12037048 w 12178749"/>
              <a:gd name="connsiteY10" fmla="*/ 435458 h 1241526"/>
              <a:gd name="connsiteX11" fmla="*/ 11263438 w 12178749"/>
              <a:gd name="connsiteY11" fmla="*/ 316984 h 1241526"/>
              <a:gd name="connsiteX12" fmla="*/ 9681267 w 12178749"/>
              <a:gd name="connsiteY12" fmla="*/ 934040 h 1241526"/>
              <a:gd name="connsiteX13" fmla="*/ 8090004 w 12178749"/>
              <a:gd name="connsiteY13" fmla="*/ 999486 h 1241526"/>
              <a:gd name="connsiteX14" fmla="*/ 6380530 w 12178749"/>
              <a:gd name="connsiteY14" fmla="*/ 251539 h 1241526"/>
              <a:gd name="connsiteX15" fmla="*/ 5239651 w 12178749"/>
              <a:gd name="connsiteY15" fmla="*/ 2 h 1241526"/>
              <a:gd name="connsiteX0" fmla="*/ 5239651 w 12178749"/>
              <a:gd name="connsiteY0" fmla="*/ 2 h 1241526"/>
              <a:gd name="connsiteX1" fmla="*/ 4561944 w 12178749"/>
              <a:gd name="connsiteY1" fmla="*/ 129998 h 1241526"/>
              <a:gd name="connsiteX2" fmla="*/ 3479884 w 12178749"/>
              <a:gd name="connsiteY2" fmla="*/ 747054 h 1241526"/>
              <a:gd name="connsiteX3" fmla="*/ 1952270 w 12178749"/>
              <a:gd name="connsiteY3" fmla="*/ 597464 h 1241526"/>
              <a:gd name="connsiteX4" fmla="*/ 470121 w 12178749"/>
              <a:gd name="connsiteY4" fmla="*/ 73902 h 1241526"/>
              <a:gd name="connsiteX5" fmla="*/ 138424 w 12178749"/>
              <a:gd name="connsiteY5" fmla="*/ 48483 h 1241526"/>
              <a:gd name="connsiteX6" fmla="*/ 0 w 12178749"/>
              <a:gd name="connsiteY6" fmla="*/ 51487 h 1241526"/>
              <a:gd name="connsiteX7" fmla="*/ 0 w 12178749"/>
              <a:gd name="connsiteY7" fmla="*/ 1241526 h 1241526"/>
              <a:gd name="connsiteX8" fmla="*/ 12178749 w 12178749"/>
              <a:gd name="connsiteY8" fmla="*/ 1241526 h 1241526"/>
              <a:gd name="connsiteX9" fmla="*/ 12178749 w 12178749"/>
              <a:gd name="connsiteY9" fmla="*/ 488464 h 1241526"/>
              <a:gd name="connsiteX10" fmla="*/ 12037048 w 12178749"/>
              <a:gd name="connsiteY10" fmla="*/ 435458 h 1241526"/>
              <a:gd name="connsiteX11" fmla="*/ 11263438 w 12178749"/>
              <a:gd name="connsiteY11" fmla="*/ 316984 h 1241526"/>
              <a:gd name="connsiteX12" fmla="*/ 9681267 w 12178749"/>
              <a:gd name="connsiteY12" fmla="*/ 934040 h 1241526"/>
              <a:gd name="connsiteX13" fmla="*/ 8039204 w 12178749"/>
              <a:gd name="connsiteY13" fmla="*/ 740263 h 1241526"/>
              <a:gd name="connsiteX14" fmla="*/ 6380530 w 12178749"/>
              <a:gd name="connsiteY14" fmla="*/ 251539 h 1241526"/>
              <a:gd name="connsiteX15" fmla="*/ 5239651 w 12178749"/>
              <a:gd name="connsiteY15" fmla="*/ 2 h 1241526"/>
              <a:gd name="connsiteX0" fmla="*/ 5239651 w 12178749"/>
              <a:gd name="connsiteY0" fmla="*/ 2 h 1241526"/>
              <a:gd name="connsiteX1" fmla="*/ 4561944 w 12178749"/>
              <a:gd name="connsiteY1" fmla="*/ 129998 h 1241526"/>
              <a:gd name="connsiteX2" fmla="*/ 3479884 w 12178749"/>
              <a:gd name="connsiteY2" fmla="*/ 747054 h 1241526"/>
              <a:gd name="connsiteX3" fmla="*/ 1952270 w 12178749"/>
              <a:gd name="connsiteY3" fmla="*/ 597464 h 1241526"/>
              <a:gd name="connsiteX4" fmla="*/ 470121 w 12178749"/>
              <a:gd name="connsiteY4" fmla="*/ 73902 h 1241526"/>
              <a:gd name="connsiteX5" fmla="*/ 138424 w 12178749"/>
              <a:gd name="connsiteY5" fmla="*/ 48483 h 1241526"/>
              <a:gd name="connsiteX6" fmla="*/ 0 w 12178749"/>
              <a:gd name="connsiteY6" fmla="*/ 51487 h 1241526"/>
              <a:gd name="connsiteX7" fmla="*/ 0 w 12178749"/>
              <a:gd name="connsiteY7" fmla="*/ 1241526 h 1241526"/>
              <a:gd name="connsiteX8" fmla="*/ 12178749 w 12178749"/>
              <a:gd name="connsiteY8" fmla="*/ 1241526 h 1241526"/>
              <a:gd name="connsiteX9" fmla="*/ 12178749 w 12178749"/>
              <a:gd name="connsiteY9" fmla="*/ 488464 h 1241526"/>
              <a:gd name="connsiteX10" fmla="*/ 12037048 w 12178749"/>
              <a:gd name="connsiteY10" fmla="*/ 435458 h 1241526"/>
              <a:gd name="connsiteX11" fmla="*/ 11263438 w 12178749"/>
              <a:gd name="connsiteY11" fmla="*/ 316984 h 1241526"/>
              <a:gd name="connsiteX12" fmla="*/ 9643167 w 12178749"/>
              <a:gd name="connsiteY12" fmla="*/ 684417 h 1241526"/>
              <a:gd name="connsiteX13" fmla="*/ 8039204 w 12178749"/>
              <a:gd name="connsiteY13" fmla="*/ 740263 h 1241526"/>
              <a:gd name="connsiteX14" fmla="*/ 6380530 w 12178749"/>
              <a:gd name="connsiteY14" fmla="*/ 251539 h 1241526"/>
              <a:gd name="connsiteX15" fmla="*/ 5239651 w 12178749"/>
              <a:gd name="connsiteY15" fmla="*/ 2 h 1241526"/>
              <a:gd name="connsiteX0" fmla="*/ 5239651 w 12178749"/>
              <a:gd name="connsiteY0" fmla="*/ 2 h 1241526"/>
              <a:gd name="connsiteX1" fmla="*/ 4561944 w 12178749"/>
              <a:gd name="connsiteY1" fmla="*/ 129998 h 1241526"/>
              <a:gd name="connsiteX2" fmla="*/ 3479884 w 12178749"/>
              <a:gd name="connsiteY2" fmla="*/ 747054 h 1241526"/>
              <a:gd name="connsiteX3" fmla="*/ 1952270 w 12178749"/>
              <a:gd name="connsiteY3" fmla="*/ 597464 h 1241526"/>
              <a:gd name="connsiteX4" fmla="*/ 470121 w 12178749"/>
              <a:gd name="connsiteY4" fmla="*/ 73902 h 1241526"/>
              <a:gd name="connsiteX5" fmla="*/ 138424 w 12178749"/>
              <a:gd name="connsiteY5" fmla="*/ 48483 h 1241526"/>
              <a:gd name="connsiteX6" fmla="*/ 0 w 12178749"/>
              <a:gd name="connsiteY6" fmla="*/ 51487 h 1241526"/>
              <a:gd name="connsiteX7" fmla="*/ 0 w 12178749"/>
              <a:gd name="connsiteY7" fmla="*/ 1241526 h 1241526"/>
              <a:gd name="connsiteX8" fmla="*/ 12178749 w 12178749"/>
              <a:gd name="connsiteY8" fmla="*/ 1241526 h 1241526"/>
              <a:gd name="connsiteX9" fmla="*/ 12178749 w 12178749"/>
              <a:gd name="connsiteY9" fmla="*/ 488464 h 1241526"/>
              <a:gd name="connsiteX10" fmla="*/ 12037048 w 12178749"/>
              <a:gd name="connsiteY10" fmla="*/ 435458 h 1241526"/>
              <a:gd name="connsiteX11" fmla="*/ 11263438 w 12178749"/>
              <a:gd name="connsiteY11" fmla="*/ 316984 h 1241526"/>
              <a:gd name="connsiteX12" fmla="*/ 9643167 w 12178749"/>
              <a:gd name="connsiteY12" fmla="*/ 684417 h 1241526"/>
              <a:gd name="connsiteX13" fmla="*/ 7670904 w 12178749"/>
              <a:gd name="connsiteY13" fmla="*/ 644254 h 1241526"/>
              <a:gd name="connsiteX14" fmla="*/ 6380530 w 12178749"/>
              <a:gd name="connsiteY14" fmla="*/ 251539 h 1241526"/>
              <a:gd name="connsiteX15" fmla="*/ 5239651 w 12178749"/>
              <a:gd name="connsiteY15" fmla="*/ 2 h 1241526"/>
              <a:gd name="connsiteX0" fmla="*/ 5239651 w 12178749"/>
              <a:gd name="connsiteY0" fmla="*/ 2 h 1241526"/>
              <a:gd name="connsiteX1" fmla="*/ 4561944 w 12178749"/>
              <a:gd name="connsiteY1" fmla="*/ 129998 h 1241526"/>
              <a:gd name="connsiteX2" fmla="*/ 3479884 w 12178749"/>
              <a:gd name="connsiteY2" fmla="*/ 747054 h 1241526"/>
              <a:gd name="connsiteX3" fmla="*/ 1952270 w 12178749"/>
              <a:gd name="connsiteY3" fmla="*/ 597464 h 1241526"/>
              <a:gd name="connsiteX4" fmla="*/ 470121 w 12178749"/>
              <a:gd name="connsiteY4" fmla="*/ 73902 h 1241526"/>
              <a:gd name="connsiteX5" fmla="*/ 138424 w 12178749"/>
              <a:gd name="connsiteY5" fmla="*/ 48483 h 1241526"/>
              <a:gd name="connsiteX6" fmla="*/ 0 w 12178749"/>
              <a:gd name="connsiteY6" fmla="*/ 51487 h 1241526"/>
              <a:gd name="connsiteX7" fmla="*/ 0 w 12178749"/>
              <a:gd name="connsiteY7" fmla="*/ 1241526 h 1241526"/>
              <a:gd name="connsiteX8" fmla="*/ 12178749 w 12178749"/>
              <a:gd name="connsiteY8" fmla="*/ 1241526 h 1241526"/>
              <a:gd name="connsiteX9" fmla="*/ 12178749 w 12178749"/>
              <a:gd name="connsiteY9" fmla="*/ 488464 h 1241526"/>
              <a:gd name="connsiteX10" fmla="*/ 12037048 w 12178749"/>
              <a:gd name="connsiteY10" fmla="*/ 435458 h 1241526"/>
              <a:gd name="connsiteX11" fmla="*/ 11263438 w 12178749"/>
              <a:gd name="connsiteY11" fmla="*/ 316984 h 1241526"/>
              <a:gd name="connsiteX12" fmla="*/ 9643167 w 12178749"/>
              <a:gd name="connsiteY12" fmla="*/ 684417 h 1241526"/>
              <a:gd name="connsiteX13" fmla="*/ 7670904 w 12178749"/>
              <a:gd name="connsiteY13" fmla="*/ 644254 h 1241526"/>
              <a:gd name="connsiteX14" fmla="*/ 6380530 w 12178749"/>
              <a:gd name="connsiteY14" fmla="*/ 251539 h 1241526"/>
              <a:gd name="connsiteX15" fmla="*/ 5239651 w 12178749"/>
              <a:gd name="connsiteY15" fmla="*/ 2 h 1241526"/>
              <a:gd name="connsiteX0" fmla="*/ 5239651 w 12178749"/>
              <a:gd name="connsiteY0" fmla="*/ 2 h 1241526"/>
              <a:gd name="connsiteX1" fmla="*/ 4561944 w 12178749"/>
              <a:gd name="connsiteY1" fmla="*/ 129998 h 1241526"/>
              <a:gd name="connsiteX2" fmla="*/ 3479884 w 12178749"/>
              <a:gd name="connsiteY2" fmla="*/ 747054 h 1241526"/>
              <a:gd name="connsiteX3" fmla="*/ 1952270 w 12178749"/>
              <a:gd name="connsiteY3" fmla="*/ 597464 h 1241526"/>
              <a:gd name="connsiteX4" fmla="*/ 470121 w 12178749"/>
              <a:gd name="connsiteY4" fmla="*/ 73902 h 1241526"/>
              <a:gd name="connsiteX5" fmla="*/ 138424 w 12178749"/>
              <a:gd name="connsiteY5" fmla="*/ 48483 h 1241526"/>
              <a:gd name="connsiteX6" fmla="*/ 0 w 12178749"/>
              <a:gd name="connsiteY6" fmla="*/ 51487 h 1241526"/>
              <a:gd name="connsiteX7" fmla="*/ 0 w 12178749"/>
              <a:gd name="connsiteY7" fmla="*/ 1241526 h 1241526"/>
              <a:gd name="connsiteX8" fmla="*/ 12178749 w 12178749"/>
              <a:gd name="connsiteY8" fmla="*/ 1241526 h 1241526"/>
              <a:gd name="connsiteX9" fmla="*/ 12178749 w 12178749"/>
              <a:gd name="connsiteY9" fmla="*/ 488464 h 1241526"/>
              <a:gd name="connsiteX10" fmla="*/ 12037048 w 12178749"/>
              <a:gd name="connsiteY10" fmla="*/ 435458 h 1241526"/>
              <a:gd name="connsiteX11" fmla="*/ 11263438 w 12178749"/>
              <a:gd name="connsiteY11" fmla="*/ 316984 h 1241526"/>
              <a:gd name="connsiteX12" fmla="*/ 9643167 w 12178749"/>
              <a:gd name="connsiteY12" fmla="*/ 684417 h 1241526"/>
              <a:gd name="connsiteX13" fmla="*/ 7632804 w 12178749"/>
              <a:gd name="connsiteY13" fmla="*/ 692258 h 1241526"/>
              <a:gd name="connsiteX14" fmla="*/ 6380530 w 12178749"/>
              <a:gd name="connsiteY14" fmla="*/ 251539 h 1241526"/>
              <a:gd name="connsiteX15" fmla="*/ 5239651 w 12178749"/>
              <a:gd name="connsiteY15" fmla="*/ 2 h 1241526"/>
              <a:gd name="connsiteX0" fmla="*/ 5239651 w 12178749"/>
              <a:gd name="connsiteY0" fmla="*/ 2 h 1241526"/>
              <a:gd name="connsiteX1" fmla="*/ 4561944 w 12178749"/>
              <a:gd name="connsiteY1" fmla="*/ 129998 h 1241526"/>
              <a:gd name="connsiteX2" fmla="*/ 3479884 w 12178749"/>
              <a:gd name="connsiteY2" fmla="*/ 747054 h 1241526"/>
              <a:gd name="connsiteX3" fmla="*/ 1952270 w 12178749"/>
              <a:gd name="connsiteY3" fmla="*/ 597464 h 1241526"/>
              <a:gd name="connsiteX4" fmla="*/ 470121 w 12178749"/>
              <a:gd name="connsiteY4" fmla="*/ 73902 h 1241526"/>
              <a:gd name="connsiteX5" fmla="*/ 138424 w 12178749"/>
              <a:gd name="connsiteY5" fmla="*/ 48483 h 1241526"/>
              <a:gd name="connsiteX6" fmla="*/ 0 w 12178749"/>
              <a:gd name="connsiteY6" fmla="*/ 51487 h 1241526"/>
              <a:gd name="connsiteX7" fmla="*/ 0 w 12178749"/>
              <a:gd name="connsiteY7" fmla="*/ 1241526 h 1241526"/>
              <a:gd name="connsiteX8" fmla="*/ 12178749 w 12178749"/>
              <a:gd name="connsiteY8" fmla="*/ 1241526 h 1241526"/>
              <a:gd name="connsiteX9" fmla="*/ 12178749 w 12178749"/>
              <a:gd name="connsiteY9" fmla="*/ 488464 h 1241526"/>
              <a:gd name="connsiteX10" fmla="*/ 12037048 w 12178749"/>
              <a:gd name="connsiteY10" fmla="*/ 435458 h 1241526"/>
              <a:gd name="connsiteX11" fmla="*/ 11263438 w 12178749"/>
              <a:gd name="connsiteY11" fmla="*/ 316984 h 1241526"/>
              <a:gd name="connsiteX12" fmla="*/ 9643167 w 12178749"/>
              <a:gd name="connsiteY12" fmla="*/ 684417 h 1241526"/>
              <a:gd name="connsiteX13" fmla="*/ 7632804 w 12178749"/>
              <a:gd name="connsiteY13" fmla="*/ 692258 h 1241526"/>
              <a:gd name="connsiteX14" fmla="*/ 6380530 w 12178749"/>
              <a:gd name="connsiteY14" fmla="*/ 251539 h 1241526"/>
              <a:gd name="connsiteX15" fmla="*/ 5239651 w 12178749"/>
              <a:gd name="connsiteY15" fmla="*/ 2 h 1241526"/>
              <a:gd name="connsiteX0" fmla="*/ 5239651 w 12178749"/>
              <a:gd name="connsiteY0" fmla="*/ 2 h 1241526"/>
              <a:gd name="connsiteX1" fmla="*/ 4561944 w 12178749"/>
              <a:gd name="connsiteY1" fmla="*/ 129998 h 1241526"/>
              <a:gd name="connsiteX2" fmla="*/ 3403684 w 12178749"/>
              <a:gd name="connsiteY2" fmla="*/ 574239 h 1241526"/>
              <a:gd name="connsiteX3" fmla="*/ 1952270 w 12178749"/>
              <a:gd name="connsiteY3" fmla="*/ 597464 h 1241526"/>
              <a:gd name="connsiteX4" fmla="*/ 470121 w 12178749"/>
              <a:gd name="connsiteY4" fmla="*/ 73902 h 1241526"/>
              <a:gd name="connsiteX5" fmla="*/ 138424 w 12178749"/>
              <a:gd name="connsiteY5" fmla="*/ 48483 h 1241526"/>
              <a:gd name="connsiteX6" fmla="*/ 0 w 12178749"/>
              <a:gd name="connsiteY6" fmla="*/ 51487 h 1241526"/>
              <a:gd name="connsiteX7" fmla="*/ 0 w 12178749"/>
              <a:gd name="connsiteY7" fmla="*/ 1241526 h 1241526"/>
              <a:gd name="connsiteX8" fmla="*/ 12178749 w 12178749"/>
              <a:gd name="connsiteY8" fmla="*/ 1241526 h 1241526"/>
              <a:gd name="connsiteX9" fmla="*/ 12178749 w 12178749"/>
              <a:gd name="connsiteY9" fmla="*/ 488464 h 1241526"/>
              <a:gd name="connsiteX10" fmla="*/ 12037048 w 12178749"/>
              <a:gd name="connsiteY10" fmla="*/ 435458 h 1241526"/>
              <a:gd name="connsiteX11" fmla="*/ 11263438 w 12178749"/>
              <a:gd name="connsiteY11" fmla="*/ 316984 h 1241526"/>
              <a:gd name="connsiteX12" fmla="*/ 9643167 w 12178749"/>
              <a:gd name="connsiteY12" fmla="*/ 684417 h 1241526"/>
              <a:gd name="connsiteX13" fmla="*/ 7632804 w 12178749"/>
              <a:gd name="connsiteY13" fmla="*/ 692258 h 1241526"/>
              <a:gd name="connsiteX14" fmla="*/ 6380530 w 12178749"/>
              <a:gd name="connsiteY14" fmla="*/ 251539 h 1241526"/>
              <a:gd name="connsiteX15" fmla="*/ 5239651 w 12178749"/>
              <a:gd name="connsiteY15" fmla="*/ 2 h 1241526"/>
              <a:gd name="connsiteX0" fmla="*/ 5239651 w 12178749"/>
              <a:gd name="connsiteY0" fmla="*/ 2 h 1241526"/>
              <a:gd name="connsiteX1" fmla="*/ 4561944 w 12178749"/>
              <a:gd name="connsiteY1" fmla="*/ 129998 h 1241526"/>
              <a:gd name="connsiteX2" fmla="*/ 3403684 w 12178749"/>
              <a:gd name="connsiteY2" fmla="*/ 574239 h 1241526"/>
              <a:gd name="connsiteX3" fmla="*/ 1952270 w 12178749"/>
              <a:gd name="connsiteY3" fmla="*/ 424648 h 1241526"/>
              <a:gd name="connsiteX4" fmla="*/ 470121 w 12178749"/>
              <a:gd name="connsiteY4" fmla="*/ 73902 h 1241526"/>
              <a:gd name="connsiteX5" fmla="*/ 138424 w 12178749"/>
              <a:gd name="connsiteY5" fmla="*/ 48483 h 1241526"/>
              <a:gd name="connsiteX6" fmla="*/ 0 w 12178749"/>
              <a:gd name="connsiteY6" fmla="*/ 51487 h 1241526"/>
              <a:gd name="connsiteX7" fmla="*/ 0 w 12178749"/>
              <a:gd name="connsiteY7" fmla="*/ 1241526 h 1241526"/>
              <a:gd name="connsiteX8" fmla="*/ 12178749 w 12178749"/>
              <a:gd name="connsiteY8" fmla="*/ 1241526 h 1241526"/>
              <a:gd name="connsiteX9" fmla="*/ 12178749 w 12178749"/>
              <a:gd name="connsiteY9" fmla="*/ 488464 h 1241526"/>
              <a:gd name="connsiteX10" fmla="*/ 12037048 w 12178749"/>
              <a:gd name="connsiteY10" fmla="*/ 435458 h 1241526"/>
              <a:gd name="connsiteX11" fmla="*/ 11263438 w 12178749"/>
              <a:gd name="connsiteY11" fmla="*/ 316984 h 1241526"/>
              <a:gd name="connsiteX12" fmla="*/ 9643167 w 12178749"/>
              <a:gd name="connsiteY12" fmla="*/ 684417 h 1241526"/>
              <a:gd name="connsiteX13" fmla="*/ 7632804 w 12178749"/>
              <a:gd name="connsiteY13" fmla="*/ 692258 h 1241526"/>
              <a:gd name="connsiteX14" fmla="*/ 6380530 w 12178749"/>
              <a:gd name="connsiteY14" fmla="*/ 251539 h 1241526"/>
              <a:gd name="connsiteX15" fmla="*/ 5239651 w 12178749"/>
              <a:gd name="connsiteY15" fmla="*/ 2 h 1241526"/>
              <a:gd name="connsiteX0" fmla="*/ 5239651 w 12178749"/>
              <a:gd name="connsiteY0" fmla="*/ 2 h 1241526"/>
              <a:gd name="connsiteX1" fmla="*/ 4561944 w 12178749"/>
              <a:gd name="connsiteY1" fmla="*/ 129998 h 1241526"/>
              <a:gd name="connsiteX2" fmla="*/ 3467184 w 12178749"/>
              <a:gd name="connsiteY2" fmla="*/ 439827 h 1241526"/>
              <a:gd name="connsiteX3" fmla="*/ 1952270 w 12178749"/>
              <a:gd name="connsiteY3" fmla="*/ 424648 h 1241526"/>
              <a:gd name="connsiteX4" fmla="*/ 470121 w 12178749"/>
              <a:gd name="connsiteY4" fmla="*/ 73902 h 1241526"/>
              <a:gd name="connsiteX5" fmla="*/ 138424 w 12178749"/>
              <a:gd name="connsiteY5" fmla="*/ 48483 h 1241526"/>
              <a:gd name="connsiteX6" fmla="*/ 0 w 12178749"/>
              <a:gd name="connsiteY6" fmla="*/ 51487 h 1241526"/>
              <a:gd name="connsiteX7" fmla="*/ 0 w 12178749"/>
              <a:gd name="connsiteY7" fmla="*/ 1241526 h 1241526"/>
              <a:gd name="connsiteX8" fmla="*/ 12178749 w 12178749"/>
              <a:gd name="connsiteY8" fmla="*/ 1241526 h 1241526"/>
              <a:gd name="connsiteX9" fmla="*/ 12178749 w 12178749"/>
              <a:gd name="connsiteY9" fmla="*/ 488464 h 1241526"/>
              <a:gd name="connsiteX10" fmla="*/ 12037048 w 12178749"/>
              <a:gd name="connsiteY10" fmla="*/ 435458 h 1241526"/>
              <a:gd name="connsiteX11" fmla="*/ 11263438 w 12178749"/>
              <a:gd name="connsiteY11" fmla="*/ 316984 h 1241526"/>
              <a:gd name="connsiteX12" fmla="*/ 9643167 w 12178749"/>
              <a:gd name="connsiteY12" fmla="*/ 684417 h 1241526"/>
              <a:gd name="connsiteX13" fmla="*/ 7632804 w 12178749"/>
              <a:gd name="connsiteY13" fmla="*/ 692258 h 1241526"/>
              <a:gd name="connsiteX14" fmla="*/ 6380530 w 12178749"/>
              <a:gd name="connsiteY14" fmla="*/ 251539 h 1241526"/>
              <a:gd name="connsiteX15" fmla="*/ 5239651 w 12178749"/>
              <a:gd name="connsiteY15" fmla="*/ 2 h 1241526"/>
              <a:gd name="connsiteX0" fmla="*/ 5239651 w 12178749"/>
              <a:gd name="connsiteY0" fmla="*/ 2 h 1241526"/>
              <a:gd name="connsiteX1" fmla="*/ 4561944 w 12178749"/>
              <a:gd name="connsiteY1" fmla="*/ 129998 h 1241526"/>
              <a:gd name="connsiteX2" fmla="*/ 3467184 w 12178749"/>
              <a:gd name="connsiteY2" fmla="*/ 439827 h 1241526"/>
              <a:gd name="connsiteX3" fmla="*/ 2028470 w 12178749"/>
              <a:gd name="connsiteY3" fmla="*/ 290236 h 1241526"/>
              <a:gd name="connsiteX4" fmla="*/ 470121 w 12178749"/>
              <a:gd name="connsiteY4" fmla="*/ 73902 h 1241526"/>
              <a:gd name="connsiteX5" fmla="*/ 138424 w 12178749"/>
              <a:gd name="connsiteY5" fmla="*/ 48483 h 1241526"/>
              <a:gd name="connsiteX6" fmla="*/ 0 w 12178749"/>
              <a:gd name="connsiteY6" fmla="*/ 51487 h 1241526"/>
              <a:gd name="connsiteX7" fmla="*/ 0 w 12178749"/>
              <a:gd name="connsiteY7" fmla="*/ 1241526 h 1241526"/>
              <a:gd name="connsiteX8" fmla="*/ 12178749 w 12178749"/>
              <a:gd name="connsiteY8" fmla="*/ 1241526 h 1241526"/>
              <a:gd name="connsiteX9" fmla="*/ 12178749 w 12178749"/>
              <a:gd name="connsiteY9" fmla="*/ 488464 h 1241526"/>
              <a:gd name="connsiteX10" fmla="*/ 12037048 w 12178749"/>
              <a:gd name="connsiteY10" fmla="*/ 435458 h 1241526"/>
              <a:gd name="connsiteX11" fmla="*/ 11263438 w 12178749"/>
              <a:gd name="connsiteY11" fmla="*/ 316984 h 1241526"/>
              <a:gd name="connsiteX12" fmla="*/ 9643167 w 12178749"/>
              <a:gd name="connsiteY12" fmla="*/ 684417 h 1241526"/>
              <a:gd name="connsiteX13" fmla="*/ 7632804 w 12178749"/>
              <a:gd name="connsiteY13" fmla="*/ 692258 h 1241526"/>
              <a:gd name="connsiteX14" fmla="*/ 6380530 w 12178749"/>
              <a:gd name="connsiteY14" fmla="*/ 251539 h 1241526"/>
              <a:gd name="connsiteX15" fmla="*/ 5239651 w 12178749"/>
              <a:gd name="connsiteY15" fmla="*/ 2 h 1241526"/>
              <a:gd name="connsiteX0" fmla="*/ 5239651 w 12178749"/>
              <a:gd name="connsiteY0" fmla="*/ 2 h 1241526"/>
              <a:gd name="connsiteX1" fmla="*/ 4561944 w 12178749"/>
              <a:gd name="connsiteY1" fmla="*/ 129998 h 1241526"/>
              <a:gd name="connsiteX2" fmla="*/ 3467184 w 12178749"/>
              <a:gd name="connsiteY2" fmla="*/ 439827 h 1241526"/>
              <a:gd name="connsiteX3" fmla="*/ 2028470 w 12178749"/>
              <a:gd name="connsiteY3" fmla="*/ 290236 h 1241526"/>
              <a:gd name="connsiteX4" fmla="*/ 813021 w 12178749"/>
              <a:gd name="connsiteY4" fmla="*/ 35498 h 1241526"/>
              <a:gd name="connsiteX5" fmla="*/ 138424 w 12178749"/>
              <a:gd name="connsiteY5" fmla="*/ 48483 h 1241526"/>
              <a:gd name="connsiteX6" fmla="*/ 0 w 12178749"/>
              <a:gd name="connsiteY6" fmla="*/ 51487 h 1241526"/>
              <a:gd name="connsiteX7" fmla="*/ 0 w 12178749"/>
              <a:gd name="connsiteY7" fmla="*/ 1241526 h 1241526"/>
              <a:gd name="connsiteX8" fmla="*/ 12178749 w 12178749"/>
              <a:gd name="connsiteY8" fmla="*/ 1241526 h 1241526"/>
              <a:gd name="connsiteX9" fmla="*/ 12178749 w 12178749"/>
              <a:gd name="connsiteY9" fmla="*/ 488464 h 1241526"/>
              <a:gd name="connsiteX10" fmla="*/ 12037048 w 12178749"/>
              <a:gd name="connsiteY10" fmla="*/ 435458 h 1241526"/>
              <a:gd name="connsiteX11" fmla="*/ 11263438 w 12178749"/>
              <a:gd name="connsiteY11" fmla="*/ 316984 h 1241526"/>
              <a:gd name="connsiteX12" fmla="*/ 9643167 w 12178749"/>
              <a:gd name="connsiteY12" fmla="*/ 684417 h 1241526"/>
              <a:gd name="connsiteX13" fmla="*/ 7632804 w 12178749"/>
              <a:gd name="connsiteY13" fmla="*/ 692258 h 1241526"/>
              <a:gd name="connsiteX14" fmla="*/ 6380530 w 12178749"/>
              <a:gd name="connsiteY14" fmla="*/ 251539 h 1241526"/>
              <a:gd name="connsiteX15" fmla="*/ 5239651 w 12178749"/>
              <a:gd name="connsiteY15" fmla="*/ 2 h 1241526"/>
              <a:gd name="connsiteX0" fmla="*/ 5239651 w 12178749"/>
              <a:gd name="connsiteY0" fmla="*/ 2 h 1241526"/>
              <a:gd name="connsiteX1" fmla="*/ 4561944 w 12178749"/>
              <a:gd name="connsiteY1" fmla="*/ 129998 h 1241526"/>
              <a:gd name="connsiteX2" fmla="*/ 3467184 w 12178749"/>
              <a:gd name="connsiteY2" fmla="*/ 439827 h 1241526"/>
              <a:gd name="connsiteX3" fmla="*/ 2028470 w 12178749"/>
              <a:gd name="connsiteY3" fmla="*/ 290236 h 1241526"/>
              <a:gd name="connsiteX4" fmla="*/ 813021 w 12178749"/>
              <a:gd name="connsiteY4" fmla="*/ 35498 h 1241526"/>
              <a:gd name="connsiteX5" fmla="*/ 138424 w 12178749"/>
              <a:gd name="connsiteY5" fmla="*/ 48483 h 1241526"/>
              <a:gd name="connsiteX6" fmla="*/ 0 w 12178749"/>
              <a:gd name="connsiteY6" fmla="*/ 128294 h 1241526"/>
              <a:gd name="connsiteX7" fmla="*/ 0 w 12178749"/>
              <a:gd name="connsiteY7" fmla="*/ 1241526 h 1241526"/>
              <a:gd name="connsiteX8" fmla="*/ 12178749 w 12178749"/>
              <a:gd name="connsiteY8" fmla="*/ 1241526 h 1241526"/>
              <a:gd name="connsiteX9" fmla="*/ 12178749 w 12178749"/>
              <a:gd name="connsiteY9" fmla="*/ 488464 h 1241526"/>
              <a:gd name="connsiteX10" fmla="*/ 12037048 w 12178749"/>
              <a:gd name="connsiteY10" fmla="*/ 435458 h 1241526"/>
              <a:gd name="connsiteX11" fmla="*/ 11263438 w 12178749"/>
              <a:gd name="connsiteY11" fmla="*/ 316984 h 1241526"/>
              <a:gd name="connsiteX12" fmla="*/ 9643167 w 12178749"/>
              <a:gd name="connsiteY12" fmla="*/ 684417 h 1241526"/>
              <a:gd name="connsiteX13" fmla="*/ 7632804 w 12178749"/>
              <a:gd name="connsiteY13" fmla="*/ 692258 h 1241526"/>
              <a:gd name="connsiteX14" fmla="*/ 6380530 w 12178749"/>
              <a:gd name="connsiteY14" fmla="*/ 251539 h 1241526"/>
              <a:gd name="connsiteX15" fmla="*/ 5239651 w 12178749"/>
              <a:gd name="connsiteY15" fmla="*/ 2 h 1241526"/>
              <a:gd name="connsiteX0" fmla="*/ 5239651 w 12178749"/>
              <a:gd name="connsiteY0" fmla="*/ 2 h 1241526"/>
              <a:gd name="connsiteX1" fmla="*/ 4561944 w 12178749"/>
              <a:gd name="connsiteY1" fmla="*/ 129998 h 1241526"/>
              <a:gd name="connsiteX2" fmla="*/ 3467184 w 12178749"/>
              <a:gd name="connsiteY2" fmla="*/ 439827 h 1241526"/>
              <a:gd name="connsiteX3" fmla="*/ 2028470 w 12178749"/>
              <a:gd name="connsiteY3" fmla="*/ 290236 h 1241526"/>
              <a:gd name="connsiteX4" fmla="*/ 813021 w 12178749"/>
              <a:gd name="connsiteY4" fmla="*/ 35498 h 1241526"/>
              <a:gd name="connsiteX5" fmla="*/ 246374 w 12178749"/>
              <a:gd name="connsiteY5" fmla="*/ 62884 h 1241526"/>
              <a:gd name="connsiteX6" fmla="*/ 0 w 12178749"/>
              <a:gd name="connsiteY6" fmla="*/ 128294 h 1241526"/>
              <a:gd name="connsiteX7" fmla="*/ 0 w 12178749"/>
              <a:gd name="connsiteY7" fmla="*/ 1241526 h 1241526"/>
              <a:gd name="connsiteX8" fmla="*/ 12178749 w 12178749"/>
              <a:gd name="connsiteY8" fmla="*/ 1241526 h 1241526"/>
              <a:gd name="connsiteX9" fmla="*/ 12178749 w 12178749"/>
              <a:gd name="connsiteY9" fmla="*/ 488464 h 1241526"/>
              <a:gd name="connsiteX10" fmla="*/ 12037048 w 12178749"/>
              <a:gd name="connsiteY10" fmla="*/ 435458 h 1241526"/>
              <a:gd name="connsiteX11" fmla="*/ 11263438 w 12178749"/>
              <a:gd name="connsiteY11" fmla="*/ 316984 h 1241526"/>
              <a:gd name="connsiteX12" fmla="*/ 9643167 w 12178749"/>
              <a:gd name="connsiteY12" fmla="*/ 684417 h 1241526"/>
              <a:gd name="connsiteX13" fmla="*/ 7632804 w 12178749"/>
              <a:gd name="connsiteY13" fmla="*/ 692258 h 1241526"/>
              <a:gd name="connsiteX14" fmla="*/ 6380530 w 12178749"/>
              <a:gd name="connsiteY14" fmla="*/ 251539 h 1241526"/>
              <a:gd name="connsiteX15" fmla="*/ 5239651 w 12178749"/>
              <a:gd name="connsiteY15" fmla="*/ 2 h 1241526"/>
              <a:gd name="connsiteX0" fmla="*/ 5239651 w 12178749"/>
              <a:gd name="connsiteY0" fmla="*/ 2 h 1241526"/>
              <a:gd name="connsiteX1" fmla="*/ 4561944 w 12178749"/>
              <a:gd name="connsiteY1" fmla="*/ 129998 h 1241526"/>
              <a:gd name="connsiteX2" fmla="*/ 3467184 w 12178749"/>
              <a:gd name="connsiteY2" fmla="*/ 439827 h 1241526"/>
              <a:gd name="connsiteX3" fmla="*/ 2028470 w 12178749"/>
              <a:gd name="connsiteY3" fmla="*/ 290236 h 1241526"/>
              <a:gd name="connsiteX4" fmla="*/ 813021 w 12178749"/>
              <a:gd name="connsiteY4" fmla="*/ 35498 h 1241526"/>
              <a:gd name="connsiteX5" fmla="*/ 246374 w 12178749"/>
              <a:gd name="connsiteY5" fmla="*/ 62884 h 1241526"/>
              <a:gd name="connsiteX6" fmla="*/ 0 w 12178749"/>
              <a:gd name="connsiteY6" fmla="*/ 128294 h 1241526"/>
              <a:gd name="connsiteX7" fmla="*/ 0 w 12178749"/>
              <a:gd name="connsiteY7" fmla="*/ 1241526 h 1241526"/>
              <a:gd name="connsiteX8" fmla="*/ 12178749 w 12178749"/>
              <a:gd name="connsiteY8" fmla="*/ 1241526 h 1241526"/>
              <a:gd name="connsiteX9" fmla="*/ 12178749 w 12178749"/>
              <a:gd name="connsiteY9" fmla="*/ 488464 h 1241526"/>
              <a:gd name="connsiteX10" fmla="*/ 12037048 w 12178749"/>
              <a:gd name="connsiteY10" fmla="*/ 435458 h 1241526"/>
              <a:gd name="connsiteX11" fmla="*/ 11263438 w 12178749"/>
              <a:gd name="connsiteY11" fmla="*/ 316984 h 1241526"/>
              <a:gd name="connsiteX12" fmla="*/ 9643167 w 12178749"/>
              <a:gd name="connsiteY12" fmla="*/ 684417 h 1241526"/>
              <a:gd name="connsiteX13" fmla="*/ 7632804 w 12178749"/>
              <a:gd name="connsiteY13" fmla="*/ 692258 h 1241526"/>
              <a:gd name="connsiteX14" fmla="*/ 6380530 w 12178749"/>
              <a:gd name="connsiteY14" fmla="*/ 251539 h 1241526"/>
              <a:gd name="connsiteX15" fmla="*/ 5239651 w 12178749"/>
              <a:gd name="connsiteY15" fmla="*/ 2 h 1241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78749" h="1241526">
                <a:moveTo>
                  <a:pt x="5239651" y="2"/>
                </a:moveTo>
                <a:cubicBezTo>
                  <a:pt x="5008634" y="276"/>
                  <a:pt x="4857355" y="56694"/>
                  <a:pt x="4561944" y="129998"/>
                </a:cubicBezTo>
                <a:cubicBezTo>
                  <a:pt x="4266533" y="203302"/>
                  <a:pt x="3889430" y="413121"/>
                  <a:pt x="3467184" y="439827"/>
                </a:cubicBezTo>
                <a:cubicBezTo>
                  <a:pt x="3044938" y="466533"/>
                  <a:pt x="2510395" y="486572"/>
                  <a:pt x="2028470" y="290236"/>
                </a:cubicBezTo>
                <a:cubicBezTo>
                  <a:pt x="1537451" y="103250"/>
                  <a:pt x="1110037" y="73390"/>
                  <a:pt x="813021" y="35498"/>
                </a:cubicBezTo>
                <a:cubicBezTo>
                  <a:pt x="516005" y="-2394"/>
                  <a:pt x="356147" y="63907"/>
                  <a:pt x="246374" y="62884"/>
                </a:cubicBezTo>
                <a:cubicBezTo>
                  <a:pt x="113449" y="89488"/>
                  <a:pt x="82125" y="106491"/>
                  <a:pt x="0" y="128294"/>
                </a:cubicBezTo>
                <a:lnTo>
                  <a:pt x="0" y="1241526"/>
                </a:lnTo>
                <a:lnTo>
                  <a:pt x="12178749" y="1241526"/>
                </a:lnTo>
                <a:lnTo>
                  <a:pt x="12178749" y="488464"/>
                </a:lnTo>
                <a:lnTo>
                  <a:pt x="12037048" y="435458"/>
                </a:lnTo>
                <a:cubicBezTo>
                  <a:pt x="11785713" y="349707"/>
                  <a:pt x="11662418" y="275491"/>
                  <a:pt x="11263438" y="316984"/>
                </a:cubicBezTo>
                <a:cubicBezTo>
                  <a:pt x="10864458" y="358477"/>
                  <a:pt x="10248273" y="621871"/>
                  <a:pt x="9643167" y="684417"/>
                </a:cubicBezTo>
                <a:cubicBezTo>
                  <a:pt x="9038061" y="746963"/>
                  <a:pt x="8318080" y="793340"/>
                  <a:pt x="7632804" y="692258"/>
                </a:cubicBezTo>
                <a:cubicBezTo>
                  <a:pt x="6800462" y="495419"/>
                  <a:pt x="6953386" y="485272"/>
                  <a:pt x="6380530" y="251539"/>
                </a:cubicBezTo>
                <a:cubicBezTo>
                  <a:pt x="6016812" y="105456"/>
                  <a:pt x="5624680" y="-455"/>
                  <a:pt x="5239651" y="2"/>
                </a:cubicBezTo>
                <a:close/>
              </a:path>
            </a:pathLst>
          </a:custGeom>
          <a:gradFill>
            <a:gsLst>
              <a:gs pos="99000">
                <a:schemeClr val="accent4">
                  <a:lumMod val="60000"/>
                  <a:lumOff val="40000"/>
                </a:schemeClr>
              </a:gs>
              <a:gs pos="65000">
                <a:srgbClr val="95CECF"/>
              </a:gs>
              <a:gs pos="7000">
                <a:schemeClr val="accent4"/>
              </a:gs>
            </a:gsLst>
            <a:lin ang="81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6" name="Freeform 11">
            <a:extLst>
              <a:ext uri="{FF2B5EF4-FFF2-40B4-BE49-F238E27FC236}">
                <a16:creationId xmlns:a16="http://schemas.microsoft.com/office/drawing/2014/main" id="{363BF7AC-1E78-437F-9ACC-B32B0A005B8A}"/>
              </a:ext>
            </a:extLst>
          </p:cNvPr>
          <p:cNvSpPr>
            <a:spLocks noEditPoints="1"/>
          </p:cNvSpPr>
          <p:nvPr/>
        </p:nvSpPr>
        <p:spPr bwMode="auto">
          <a:xfrm>
            <a:off x="6117527" y="2464515"/>
            <a:ext cx="5404268" cy="2997350"/>
          </a:xfrm>
          <a:custGeom>
            <a:avLst/>
            <a:gdLst>
              <a:gd name="T0" fmla="*/ 463 w 1349"/>
              <a:gd name="T1" fmla="*/ 28 h 749"/>
              <a:gd name="T2" fmla="*/ 398 w 1349"/>
              <a:gd name="T3" fmla="*/ 39 h 749"/>
              <a:gd name="T4" fmla="*/ 398 w 1349"/>
              <a:gd name="T5" fmla="*/ 55 h 749"/>
              <a:gd name="T6" fmla="*/ 348 w 1349"/>
              <a:gd name="T7" fmla="*/ 105 h 749"/>
              <a:gd name="T8" fmla="*/ 350 w 1349"/>
              <a:gd name="T9" fmla="*/ 105 h 749"/>
              <a:gd name="T10" fmla="*/ 356 w 1349"/>
              <a:gd name="T11" fmla="*/ 111 h 749"/>
              <a:gd name="T12" fmla="*/ 356 w 1349"/>
              <a:gd name="T13" fmla="*/ 115 h 749"/>
              <a:gd name="T14" fmla="*/ 350 w 1349"/>
              <a:gd name="T15" fmla="*/ 121 h 749"/>
              <a:gd name="T16" fmla="*/ 297 w 1349"/>
              <a:gd name="T17" fmla="*/ 121 h 749"/>
              <a:gd name="T18" fmla="*/ 291 w 1349"/>
              <a:gd name="T19" fmla="*/ 115 h 749"/>
              <a:gd name="T20" fmla="*/ 291 w 1349"/>
              <a:gd name="T21" fmla="*/ 111 h 749"/>
              <a:gd name="T22" fmla="*/ 297 w 1349"/>
              <a:gd name="T23" fmla="*/ 105 h 749"/>
              <a:gd name="T24" fmla="*/ 299 w 1349"/>
              <a:gd name="T25" fmla="*/ 105 h 749"/>
              <a:gd name="T26" fmla="*/ 275 w 1349"/>
              <a:gd name="T27" fmla="*/ 99 h 749"/>
              <a:gd name="T28" fmla="*/ 164 w 1349"/>
              <a:gd name="T29" fmla="*/ 351 h 749"/>
              <a:gd name="T30" fmla="*/ 0 w 1349"/>
              <a:gd name="T31" fmla="*/ 560 h 749"/>
              <a:gd name="T32" fmla="*/ 137 w 1349"/>
              <a:gd name="T33" fmla="*/ 749 h 749"/>
              <a:gd name="T34" fmla="*/ 334 w 1349"/>
              <a:gd name="T35" fmla="*/ 749 h 749"/>
              <a:gd name="T36" fmla="*/ 334 w 1349"/>
              <a:gd name="T37" fmla="*/ 748 h 749"/>
              <a:gd name="T38" fmla="*/ 304 w 1349"/>
              <a:gd name="T39" fmla="*/ 675 h 749"/>
              <a:gd name="T40" fmla="*/ 309 w 1349"/>
              <a:gd name="T41" fmla="*/ 590 h 749"/>
              <a:gd name="T42" fmla="*/ 373 w 1349"/>
              <a:gd name="T43" fmla="*/ 499 h 749"/>
              <a:gd name="T44" fmla="*/ 392 w 1349"/>
              <a:gd name="T45" fmla="*/ 496 h 749"/>
              <a:gd name="T46" fmla="*/ 392 w 1349"/>
              <a:gd name="T47" fmla="*/ 271 h 749"/>
              <a:gd name="T48" fmla="*/ 541 w 1349"/>
              <a:gd name="T49" fmla="*/ 41 h 749"/>
              <a:gd name="T50" fmla="*/ 537 w 1349"/>
              <a:gd name="T51" fmla="*/ 40 h 749"/>
              <a:gd name="T52" fmla="*/ 463 w 1349"/>
              <a:gd name="T53" fmla="*/ 28 h 749"/>
              <a:gd name="T54" fmla="*/ 850 w 1349"/>
              <a:gd name="T55" fmla="*/ 0 h 749"/>
              <a:gd name="T56" fmla="*/ 711 w 1349"/>
              <a:gd name="T57" fmla="*/ 27 h 749"/>
              <a:gd name="T58" fmla="*/ 897 w 1349"/>
              <a:gd name="T59" fmla="*/ 271 h 749"/>
              <a:gd name="T60" fmla="*/ 897 w 1349"/>
              <a:gd name="T61" fmla="*/ 538 h 749"/>
              <a:gd name="T62" fmla="*/ 903 w 1349"/>
              <a:gd name="T63" fmla="*/ 540 h 749"/>
              <a:gd name="T64" fmla="*/ 916 w 1349"/>
              <a:gd name="T65" fmla="*/ 545 h 749"/>
              <a:gd name="T66" fmla="*/ 972 w 1349"/>
              <a:gd name="T67" fmla="*/ 675 h 749"/>
              <a:gd name="T68" fmla="*/ 942 w 1349"/>
              <a:gd name="T69" fmla="*/ 748 h 749"/>
              <a:gd name="T70" fmla="*/ 942 w 1349"/>
              <a:gd name="T71" fmla="*/ 749 h 749"/>
              <a:gd name="T72" fmla="*/ 1128 w 1349"/>
              <a:gd name="T73" fmla="*/ 749 h 749"/>
              <a:gd name="T74" fmla="*/ 1288 w 1349"/>
              <a:gd name="T75" fmla="*/ 639 h 749"/>
              <a:gd name="T76" fmla="*/ 1272 w 1349"/>
              <a:gd name="T77" fmla="*/ 315 h 749"/>
              <a:gd name="T78" fmla="*/ 1181 w 1349"/>
              <a:gd name="T79" fmla="*/ 258 h 749"/>
              <a:gd name="T80" fmla="*/ 1042 w 1349"/>
              <a:gd name="T81" fmla="*/ 180 h 749"/>
              <a:gd name="T82" fmla="*/ 1012 w 1349"/>
              <a:gd name="T83" fmla="*/ 104 h 749"/>
              <a:gd name="T84" fmla="*/ 1004 w 1349"/>
              <a:gd name="T85" fmla="*/ 105 h 749"/>
              <a:gd name="T86" fmla="*/ 1006 w 1349"/>
              <a:gd name="T87" fmla="*/ 105 h 749"/>
              <a:gd name="T88" fmla="*/ 1012 w 1349"/>
              <a:gd name="T89" fmla="*/ 111 h 749"/>
              <a:gd name="T90" fmla="*/ 1012 w 1349"/>
              <a:gd name="T91" fmla="*/ 115 h 749"/>
              <a:gd name="T92" fmla="*/ 1006 w 1349"/>
              <a:gd name="T93" fmla="*/ 121 h 749"/>
              <a:gd name="T94" fmla="*/ 953 w 1349"/>
              <a:gd name="T95" fmla="*/ 121 h 749"/>
              <a:gd name="T96" fmla="*/ 947 w 1349"/>
              <a:gd name="T97" fmla="*/ 115 h 749"/>
              <a:gd name="T98" fmla="*/ 947 w 1349"/>
              <a:gd name="T99" fmla="*/ 111 h 749"/>
              <a:gd name="T100" fmla="*/ 953 w 1349"/>
              <a:gd name="T101" fmla="*/ 105 h 749"/>
              <a:gd name="T102" fmla="*/ 955 w 1349"/>
              <a:gd name="T103" fmla="*/ 105 h 749"/>
              <a:gd name="T104" fmla="*/ 905 w 1349"/>
              <a:gd name="T105" fmla="*/ 55 h 749"/>
              <a:gd name="T106" fmla="*/ 905 w 1349"/>
              <a:gd name="T107" fmla="*/ 7 h 749"/>
              <a:gd name="T108" fmla="*/ 850 w 1349"/>
              <a:gd name="T109" fmla="*/ 0 h 7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349" h="749">
                <a:moveTo>
                  <a:pt x="463" y="28"/>
                </a:moveTo>
                <a:cubicBezTo>
                  <a:pt x="444" y="28"/>
                  <a:pt x="422" y="31"/>
                  <a:pt x="398" y="39"/>
                </a:cubicBezTo>
                <a:cubicBezTo>
                  <a:pt x="398" y="55"/>
                  <a:pt x="398" y="55"/>
                  <a:pt x="398" y="55"/>
                </a:cubicBezTo>
                <a:cubicBezTo>
                  <a:pt x="398" y="83"/>
                  <a:pt x="376" y="105"/>
                  <a:pt x="348" y="105"/>
                </a:cubicBezTo>
                <a:cubicBezTo>
                  <a:pt x="350" y="105"/>
                  <a:pt x="350" y="105"/>
                  <a:pt x="350" y="105"/>
                </a:cubicBezTo>
                <a:cubicBezTo>
                  <a:pt x="353" y="105"/>
                  <a:pt x="356" y="107"/>
                  <a:pt x="356" y="111"/>
                </a:cubicBezTo>
                <a:cubicBezTo>
                  <a:pt x="356" y="115"/>
                  <a:pt x="356" y="115"/>
                  <a:pt x="356" y="115"/>
                </a:cubicBezTo>
                <a:cubicBezTo>
                  <a:pt x="356" y="118"/>
                  <a:pt x="353" y="121"/>
                  <a:pt x="350" y="121"/>
                </a:cubicBezTo>
                <a:cubicBezTo>
                  <a:pt x="297" y="121"/>
                  <a:pt x="297" y="121"/>
                  <a:pt x="297" y="121"/>
                </a:cubicBezTo>
                <a:cubicBezTo>
                  <a:pt x="294" y="121"/>
                  <a:pt x="291" y="118"/>
                  <a:pt x="291" y="115"/>
                </a:cubicBezTo>
                <a:cubicBezTo>
                  <a:pt x="291" y="111"/>
                  <a:pt x="291" y="111"/>
                  <a:pt x="291" y="111"/>
                </a:cubicBezTo>
                <a:cubicBezTo>
                  <a:pt x="291" y="107"/>
                  <a:pt x="294" y="105"/>
                  <a:pt x="297" y="105"/>
                </a:cubicBezTo>
                <a:cubicBezTo>
                  <a:pt x="299" y="105"/>
                  <a:pt x="299" y="105"/>
                  <a:pt x="299" y="105"/>
                </a:cubicBezTo>
                <a:cubicBezTo>
                  <a:pt x="290" y="105"/>
                  <a:pt x="282" y="103"/>
                  <a:pt x="275" y="99"/>
                </a:cubicBezTo>
                <a:cubicBezTo>
                  <a:pt x="186" y="156"/>
                  <a:pt x="145" y="226"/>
                  <a:pt x="164" y="351"/>
                </a:cubicBezTo>
                <a:cubicBezTo>
                  <a:pt x="164" y="351"/>
                  <a:pt x="0" y="401"/>
                  <a:pt x="0" y="560"/>
                </a:cubicBezTo>
                <a:cubicBezTo>
                  <a:pt x="0" y="685"/>
                  <a:pt x="61" y="749"/>
                  <a:pt x="137" y="749"/>
                </a:cubicBezTo>
                <a:cubicBezTo>
                  <a:pt x="334" y="749"/>
                  <a:pt x="334" y="749"/>
                  <a:pt x="334" y="749"/>
                </a:cubicBezTo>
                <a:cubicBezTo>
                  <a:pt x="334" y="749"/>
                  <a:pt x="334" y="749"/>
                  <a:pt x="334" y="748"/>
                </a:cubicBezTo>
                <a:cubicBezTo>
                  <a:pt x="304" y="675"/>
                  <a:pt x="304" y="675"/>
                  <a:pt x="304" y="675"/>
                </a:cubicBezTo>
                <a:cubicBezTo>
                  <a:pt x="293" y="646"/>
                  <a:pt x="296" y="615"/>
                  <a:pt x="309" y="590"/>
                </a:cubicBezTo>
                <a:cubicBezTo>
                  <a:pt x="306" y="548"/>
                  <a:pt x="333" y="509"/>
                  <a:pt x="373" y="499"/>
                </a:cubicBezTo>
                <a:cubicBezTo>
                  <a:pt x="379" y="497"/>
                  <a:pt x="385" y="497"/>
                  <a:pt x="392" y="496"/>
                </a:cubicBezTo>
                <a:cubicBezTo>
                  <a:pt x="392" y="271"/>
                  <a:pt x="392" y="271"/>
                  <a:pt x="392" y="271"/>
                </a:cubicBezTo>
                <a:cubicBezTo>
                  <a:pt x="392" y="168"/>
                  <a:pt x="453" y="80"/>
                  <a:pt x="541" y="41"/>
                </a:cubicBezTo>
                <a:cubicBezTo>
                  <a:pt x="539" y="40"/>
                  <a:pt x="538" y="40"/>
                  <a:pt x="537" y="40"/>
                </a:cubicBezTo>
                <a:cubicBezTo>
                  <a:pt x="514" y="34"/>
                  <a:pt x="490" y="28"/>
                  <a:pt x="463" y="28"/>
                </a:cubicBezTo>
                <a:moveTo>
                  <a:pt x="850" y="0"/>
                </a:moveTo>
                <a:cubicBezTo>
                  <a:pt x="812" y="0"/>
                  <a:pt x="767" y="8"/>
                  <a:pt x="711" y="27"/>
                </a:cubicBezTo>
                <a:cubicBezTo>
                  <a:pt x="818" y="57"/>
                  <a:pt x="897" y="155"/>
                  <a:pt x="897" y="271"/>
                </a:cubicBezTo>
                <a:cubicBezTo>
                  <a:pt x="897" y="538"/>
                  <a:pt x="897" y="538"/>
                  <a:pt x="897" y="538"/>
                </a:cubicBezTo>
                <a:cubicBezTo>
                  <a:pt x="899" y="538"/>
                  <a:pt x="901" y="539"/>
                  <a:pt x="903" y="540"/>
                </a:cubicBezTo>
                <a:cubicBezTo>
                  <a:pt x="916" y="545"/>
                  <a:pt x="916" y="545"/>
                  <a:pt x="916" y="545"/>
                </a:cubicBezTo>
                <a:cubicBezTo>
                  <a:pt x="967" y="565"/>
                  <a:pt x="992" y="624"/>
                  <a:pt x="972" y="675"/>
                </a:cubicBezTo>
                <a:cubicBezTo>
                  <a:pt x="942" y="748"/>
                  <a:pt x="942" y="748"/>
                  <a:pt x="942" y="748"/>
                </a:cubicBezTo>
                <a:cubicBezTo>
                  <a:pt x="942" y="749"/>
                  <a:pt x="942" y="749"/>
                  <a:pt x="942" y="749"/>
                </a:cubicBezTo>
                <a:cubicBezTo>
                  <a:pt x="1128" y="749"/>
                  <a:pt x="1128" y="749"/>
                  <a:pt x="1128" y="749"/>
                </a:cubicBezTo>
                <a:cubicBezTo>
                  <a:pt x="1199" y="749"/>
                  <a:pt x="1263" y="705"/>
                  <a:pt x="1288" y="639"/>
                </a:cubicBezTo>
                <a:cubicBezTo>
                  <a:pt x="1323" y="547"/>
                  <a:pt x="1349" y="414"/>
                  <a:pt x="1272" y="315"/>
                </a:cubicBezTo>
                <a:cubicBezTo>
                  <a:pt x="1249" y="286"/>
                  <a:pt x="1217" y="266"/>
                  <a:pt x="1181" y="258"/>
                </a:cubicBezTo>
                <a:cubicBezTo>
                  <a:pt x="1135" y="247"/>
                  <a:pt x="1063" y="223"/>
                  <a:pt x="1042" y="180"/>
                </a:cubicBezTo>
                <a:cubicBezTo>
                  <a:pt x="1034" y="161"/>
                  <a:pt x="1026" y="133"/>
                  <a:pt x="1012" y="104"/>
                </a:cubicBezTo>
                <a:cubicBezTo>
                  <a:pt x="1010" y="105"/>
                  <a:pt x="1007" y="105"/>
                  <a:pt x="1004" y="105"/>
                </a:cubicBezTo>
                <a:cubicBezTo>
                  <a:pt x="1006" y="105"/>
                  <a:pt x="1006" y="105"/>
                  <a:pt x="1006" y="105"/>
                </a:cubicBezTo>
                <a:cubicBezTo>
                  <a:pt x="1009" y="105"/>
                  <a:pt x="1012" y="107"/>
                  <a:pt x="1012" y="111"/>
                </a:cubicBezTo>
                <a:cubicBezTo>
                  <a:pt x="1012" y="115"/>
                  <a:pt x="1012" y="115"/>
                  <a:pt x="1012" y="115"/>
                </a:cubicBezTo>
                <a:cubicBezTo>
                  <a:pt x="1012" y="118"/>
                  <a:pt x="1009" y="121"/>
                  <a:pt x="1006" y="121"/>
                </a:cubicBezTo>
                <a:cubicBezTo>
                  <a:pt x="953" y="121"/>
                  <a:pt x="953" y="121"/>
                  <a:pt x="953" y="121"/>
                </a:cubicBezTo>
                <a:cubicBezTo>
                  <a:pt x="950" y="121"/>
                  <a:pt x="947" y="118"/>
                  <a:pt x="947" y="115"/>
                </a:cubicBezTo>
                <a:cubicBezTo>
                  <a:pt x="947" y="111"/>
                  <a:pt x="947" y="111"/>
                  <a:pt x="947" y="111"/>
                </a:cubicBezTo>
                <a:cubicBezTo>
                  <a:pt x="947" y="107"/>
                  <a:pt x="950" y="105"/>
                  <a:pt x="953" y="105"/>
                </a:cubicBezTo>
                <a:cubicBezTo>
                  <a:pt x="955" y="105"/>
                  <a:pt x="955" y="105"/>
                  <a:pt x="955" y="105"/>
                </a:cubicBezTo>
                <a:cubicBezTo>
                  <a:pt x="927" y="105"/>
                  <a:pt x="905" y="83"/>
                  <a:pt x="905" y="55"/>
                </a:cubicBezTo>
                <a:cubicBezTo>
                  <a:pt x="905" y="7"/>
                  <a:pt x="905" y="7"/>
                  <a:pt x="905" y="7"/>
                </a:cubicBezTo>
                <a:cubicBezTo>
                  <a:pt x="889" y="3"/>
                  <a:pt x="871" y="0"/>
                  <a:pt x="850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Freeform 12">
            <a:extLst>
              <a:ext uri="{FF2B5EF4-FFF2-40B4-BE49-F238E27FC236}">
                <a16:creationId xmlns:a16="http://schemas.microsoft.com/office/drawing/2014/main" id="{6E5060FA-1E60-4A49-8AAE-B8593FFE75FA}"/>
              </a:ext>
            </a:extLst>
          </p:cNvPr>
          <p:cNvSpPr>
            <a:spLocks/>
          </p:cNvSpPr>
          <p:nvPr/>
        </p:nvSpPr>
        <p:spPr bwMode="auto">
          <a:xfrm>
            <a:off x="6911297" y="5413667"/>
            <a:ext cx="3572721" cy="640138"/>
          </a:xfrm>
          <a:custGeom>
            <a:avLst/>
            <a:gdLst>
              <a:gd name="T0" fmla="*/ 861 w 892"/>
              <a:gd name="T1" fmla="*/ 160 h 160"/>
              <a:gd name="T2" fmla="*/ 32 w 892"/>
              <a:gd name="T3" fmla="*/ 160 h 160"/>
              <a:gd name="T4" fmla="*/ 0 w 892"/>
              <a:gd name="T5" fmla="*/ 129 h 160"/>
              <a:gd name="T6" fmla="*/ 0 w 892"/>
              <a:gd name="T7" fmla="*/ 32 h 160"/>
              <a:gd name="T8" fmla="*/ 32 w 892"/>
              <a:gd name="T9" fmla="*/ 0 h 160"/>
              <a:gd name="T10" fmla="*/ 861 w 892"/>
              <a:gd name="T11" fmla="*/ 0 h 160"/>
              <a:gd name="T12" fmla="*/ 892 w 892"/>
              <a:gd name="T13" fmla="*/ 32 h 160"/>
              <a:gd name="T14" fmla="*/ 892 w 892"/>
              <a:gd name="T15" fmla="*/ 129 h 160"/>
              <a:gd name="T16" fmla="*/ 861 w 892"/>
              <a:gd name="T17" fmla="*/ 160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92" h="160">
                <a:moveTo>
                  <a:pt x="861" y="160"/>
                </a:moveTo>
                <a:cubicBezTo>
                  <a:pt x="32" y="160"/>
                  <a:pt x="32" y="160"/>
                  <a:pt x="32" y="160"/>
                </a:cubicBezTo>
                <a:cubicBezTo>
                  <a:pt x="14" y="160"/>
                  <a:pt x="0" y="146"/>
                  <a:pt x="0" y="129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4"/>
                  <a:pt x="14" y="0"/>
                  <a:pt x="32" y="0"/>
                </a:cubicBezTo>
                <a:cubicBezTo>
                  <a:pt x="861" y="0"/>
                  <a:pt x="861" y="0"/>
                  <a:pt x="861" y="0"/>
                </a:cubicBezTo>
                <a:cubicBezTo>
                  <a:pt x="878" y="0"/>
                  <a:pt x="892" y="14"/>
                  <a:pt x="892" y="32"/>
                </a:cubicBezTo>
                <a:cubicBezTo>
                  <a:pt x="892" y="129"/>
                  <a:pt x="892" y="129"/>
                  <a:pt x="892" y="129"/>
                </a:cubicBezTo>
                <a:cubicBezTo>
                  <a:pt x="892" y="146"/>
                  <a:pt x="878" y="160"/>
                  <a:pt x="861" y="160"/>
                </a:cubicBezTo>
                <a:close/>
              </a:path>
            </a:pathLst>
          </a:custGeom>
          <a:solidFill>
            <a:srgbClr val="7A821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6" name="Freeform 13">
            <a:extLst>
              <a:ext uri="{FF2B5EF4-FFF2-40B4-BE49-F238E27FC236}">
                <a16:creationId xmlns:a16="http://schemas.microsoft.com/office/drawing/2014/main" id="{01F55250-456C-417A-B731-1CD9272A48D8}"/>
              </a:ext>
            </a:extLst>
          </p:cNvPr>
          <p:cNvSpPr>
            <a:spLocks/>
          </p:cNvSpPr>
          <p:nvPr/>
        </p:nvSpPr>
        <p:spPr bwMode="auto">
          <a:xfrm>
            <a:off x="7215551" y="5413667"/>
            <a:ext cx="2964214" cy="468431"/>
          </a:xfrm>
          <a:custGeom>
            <a:avLst/>
            <a:gdLst>
              <a:gd name="T0" fmla="*/ 709 w 740"/>
              <a:gd name="T1" fmla="*/ 117 h 117"/>
              <a:gd name="T2" fmla="*/ 32 w 740"/>
              <a:gd name="T3" fmla="*/ 117 h 117"/>
              <a:gd name="T4" fmla="*/ 0 w 740"/>
              <a:gd name="T5" fmla="*/ 86 h 117"/>
              <a:gd name="T6" fmla="*/ 0 w 740"/>
              <a:gd name="T7" fmla="*/ 32 h 117"/>
              <a:gd name="T8" fmla="*/ 32 w 740"/>
              <a:gd name="T9" fmla="*/ 0 h 117"/>
              <a:gd name="T10" fmla="*/ 709 w 740"/>
              <a:gd name="T11" fmla="*/ 0 h 117"/>
              <a:gd name="T12" fmla="*/ 740 w 740"/>
              <a:gd name="T13" fmla="*/ 32 h 117"/>
              <a:gd name="T14" fmla="*/ 740 w 740"/>
              <a:gd name="T15" fmla="*/ 86 h 117"/>
              <a:gd name="T16" fmla="*/ 709 w 740"/>
              <a:gd name="T17" fmla="*/ 117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40" h="117">
                <a:moveTo>
                  <a:pt x="709" y="117"/>
                </a:moveTo>
                <a:cubicBezTo>
                  <a:pt x="32" y="117"/>
                  <a:pt x="32" y="117"/>
                  <a:pt x="32" y="117"/>
                </a:cubicBezTo>
                <a:cubicBezTo>
                  <a:pt x="14" y="117"/>
                  <a:pt x="0" y="103"/>
                  <a:pt x="0" y="86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4"/>
                  <a:pt x="14" y="0"/>
                  <a:pt x="32" y="0"/>
                </a:cubicBezTo>
                <a:cubicBezTo>
                  <a:pt x="709" y="0"/>
                  <a:pt x="709" y="0"/>
                  <a:pt x="709" y="0"/>
                </a:cubicBezTo>
                <a:cubicBezTo>
                  <a:pt x="726" y="0"/>
                  <a:pt x="740" y="14"/>
                  <a:pt x="740" y="32"/>
                </a:cubicBezTo>
                <a:cubicBezTo>
                  <a:pt x="740" y="86"/>
                  <a:pt x="740" y="86"/>
                  <a:pt x="740" y="86"/>
                </a:cubicBezTo>
                <a:cubicBezTo>
                  <a:pt x="740" y="103"/>
                  <a:pt x="726" y="117"/>
                  <a:pt x="709" y="117"/>
                </a:cubicBezTo>
                <a:close/>
              </a:path>
            </a:pathLst>
          </a:custGeom>
          <a:solidFill>
            <a:srgbClr val="CFDA5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7" name="Freeform 14">
            <a:extLst>
              <a:ext uri="{FF2B5EF4-FFF2-40B4-BE49-F238E27FC236}">
                <a16:creationId xmlns:a16="http://schemas.microsoft.com/office/drawing/2014/main" id="{DBB77095-15A0-4A36-B096-CDBF0F06B9BD}"/>
              </a:ext>
            </a:extLst>
          </p:cNvPr>
          <p:cNvSpPr>
            <a:spLocks/>
          </p:cNvSpPr>
          <p:nvPr/>
        </p:nvSpPr>
        <p:spPr bwMode="auto">
          <a:xfrm>
            <a:off x="8830204" y="2228041"/>
            <a:ext cx="787746" cy="908243"/>
          </a:xfrm>
          <a:custGeom>
            <a:avLst/>
            <a:gdLst>
              <a:gd name="T0" fmla="*/ 0 w 197"/>
              <a:gd name="T1" fmla="*/ 83 h 227"/>
              <a:gd name="T2" fmla="*/ 92 w 197"/>
              <a:gd name="T3" fmla="*/ 17 h 227"/>
              <a:gd name="T4" fmla="*/ 162 w 197"/>
              <a:gd name="T5" fmla="*/ 47 h 227"/>
              <a:gd name="T6" fmla="*/ 197 w 197"/>
              <a:gd name="T7" fmla="*/ 227 h 227"/>
              <a:gd name="T8" fmla="*/ 0 w 197"/>
              <a:gd name="T9" fmla="*/ 83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7" h="227">
                <a:moveTo>
                  <a:pt x="0" y="83"/>
                </a:moveTo>
                <a:cubicBezTo>
                  <a:pt x="92" y="17"/>
                  <a:pt x="92" y="17"/>
                  <a:pt x="92" y="17"/>
                </a:cubicBezTo>
                <a:cubicBezTo>
                  <a:pt x="119" y="0"/>
                  <a:pt x="155" y="15"/>
                  <a:pt x="162" y="47"/>
                </a:cubicBezTo>
                <a:cubicBezTo>
                  <a:pt x="197" y="227"/>
                  <a:pt x="197" y="227"/>
                  <a:pt x="197" y="227"/>
                </a:cubicBezTo>
                <a:lnTo>
                  <a:pt x="0" y="83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8" name="Freeform 15">
            <a:extLst>
              <a:ext uri="{FF2B5EF4-FFF2-40B4-BE49-F238E27FC236}">
                <a16:creationId xmlns:a16="http://schemas.microsoft.com/office/drawing/2014/main" id="{73AAAE69-5C10-4B63-B474-600BE0F76CF6}"/>
              </a:ext>
            </a:extLst>
          </p:cNvPr>
          <p:cNvSpPr>
            <a:spLocks/>
          </p:cNvSpPr>
          <p:nvPr/>
        </p:nvSpPr>
        <p:spPr bwMode="auto">
          <a:xfrm>
            <a:off x="9001911" y="2396737"/>
            <a:ext cx="427763" cy="447344"/>
          </a:xfrm>
          <a:custGeom>
            <a:avLst/>
            <a:gdLst>
              <a:gd name="T0" fmla="*/ 0 w 107"/>
              <a:gd name="T1" fmla="*/ 40 h 112"/>
              <a:gd name="T2" fmla="*/ 53 w 107"/>
              <a:gd name="T3" fmla="*/ 9 h 112"/>
              <a:gd name="T4" fmla="*/ 90 w 107"/>
              <a:gd name="T5" fmla="*/ 26 h 112"/>
              <a:gd name="T6" fmla="*/ 107 w 107"/>
              <a:gd name="T7" fmla="*/ 112 h 112"/>
              <a:gd name="T8" fmla="*/ 0 w 107"/>
              <a:gd name="T9" fmla="*/ 40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7" h="112">
                <a:moveTo>
                  <a:pt x="0" y="40"/>
                </a:moveTo>
                <a:cubicBezTo>
                  <a:pt x="53" y="9"/>
                  <a:pt x="53" y="9"/>
                  <a:pt x="53" y="9"/>
                </a:cubicBezTo>
                <a:cubicBezTo>
                  <a:pt x="68" y="0"/>
                  <a:pt x="87" y="9"/>
                  <a:pt x="90" y="26"/>
                </a:cubicBezTo>
                <a:cubicBezTo>
                  <a:pt x="107" y="112"/>
                  <a:pt x="107" y="112"/>
                  <a:pt x="107" y="112"/>
                </a:cubicBezTo>
                <a:lnTo>
                  <a:pt x="0" y="4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9" name="Freeform 16">
            <a:extLst>
              <a:ext uri="{FF2B5EF4-FFF2-40B4-BE49-F238E27FC236}">
                <a16:creationId xmlns:a16="http://schemas.microsoft.com/office/drawing/2014/main" id="{C2111E8E-72CD-430D-A023-C0097E3D1071}"/>
              </a:ext>
            </a:extLst>
          </p:cNvPr>
          <p:cNvSpPr>
            <a:spLocks/>
          </p:cNvSpPr>
          <p:nvPr/>
        </p:nvSpPr>
        <p:spPr bwMode="auto">
          <a:xfrm>
            <a:off x="7768329" y="2228041"/>
            <a:ext cx="789252" cy="908243"/>
          </a:xfrm>
          <a:custGeom>
            <a:avLst/>
            <a:gdLst>
              <a:gd name="T0" fmla="*/ 197 w 197"/>
              <a:gd name="T1" fmla="*/ 83 h 227"/>
              <a:gd name="T2" fmla="*/ 105 w 197"/>
              <a:gd name="T3" fmla="*/ 17 h 227"/>
              <a:gd name="T4" fmla="*/ 36 w 197"/>
              <a:gd name="T5" fmla="*/ 47 h 227"/>
              <a:gd name="T6" fmla="*/ 0 w 197"/>
              <a:gd name="T7" fmla="*/ 227 h 227"/>
              <a:gd name="T8" fmla="*/ 197 w 197"/>
              <a:gd name="T9" fmla="*/ 83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7" h="227">
                <a:moveTo>
                  <a:pt x="197" y="83"/>
                </a:moveTo>
                <a:cubicBezTo>
                  <a:pt x="105" y="17"/>
                  <a:pt x="105" y="17"/>
                  <a:pt x="105" y="17"/>
                </a:cubicBezTo>
                <a:cubicBezTo>
                  <a:pt x="78" y="0"/>
                  <a:pt x="42" y="15"/>
                  <a:pt x="36" y="47"/>
                </a:cubicBezTo>
                <a:cubicBezTo>
                  <a:pt x="0" y="227"/>
                  <a:pt x="0" y="227"/>
                  <a:pt x="0" y="227"/>
                </a:cubicBezTo>
                <a:lnTo>
                  <a:pt x="197" y="83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0" name="Freeform 17">
            <a:extLst>
              <a:ext uri="{FF2B5EF4-FFF2-40B4-BE49-F238E27FC236}">
                <a16:creationId xmlns:a16="http://schemas.microsoft.com/office/drawing/2014/main" id="{E042C2FE-7D5A-4D8A-AE55-F11E17FDDC1C}"/>
              </a:ext>
            </a:extLst>
          </p:cNvPr>
          <p:cNvSpPr>
            <a:spLocks/>
          </p:cNvSpPr>
          <p:nvPr/>
        </p:nvSpPr>
        <p:spPr bwMode="auto">
          <a:xfrm>
            <a:off x="7961123" y="2396737"/>
            <a:ext cx="439812" cy="447344"/>
          </a:xfrm>
          <a:custGeom>
            <a:avLst/>
            <a:gdLst>
              <a:gd name="T0" fmla="*/ 110 w 110"/>
              <a:gd name="T1" fmla="*/ 48 h 112"/>
              <a:gd name="T2" fmla="*/ 53 w 110"/>
              <a:gd name="T3" fmla="*/ 9 h 112"/>
              <a:gd name="T4" fmla="*/ 16 w 110"/>
              <a:gd name="T5" fmla="*/ 26 h 112"/>
              <a:gd name="T6" fmla="*/ 0 w 110"/>
              <a:gd name="T7" fmla="*/ 112 h 112"/>
              <a:gd name="T8" fmla="*/ 110 w 110"/>
              <a:gd name="T9" fmla="*/ 48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0" h="112">
                <a:moveTo>
                  <a:pt x="110" y="48"/>
                </a:moveTo>
                <a:cubicBezTo>
                  <a:pt x="53" y="9"/>
                  <a:pt x="53" y="9"/>
                  <a:pt x="53" y="9"/>
                </a:cubicBezTo>
                <a:cubicBezTo>
                  <a:pt x="38" y="0"/>
                  <a:pt x="19" y="9"/>
                  <a:pt x="16" y="26"/>
                </a:cubicBezTo>
                <a:cubicBezTo>
                  <a:pt x="0" y="112"/>
                  <a:pt x="0" y="112"/>
                  <a:pt x="0" y="112"/>
                </a:cubicBezTo>
                <a:lnTo>
                  <a:pt x="110" y="4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4" name="Freeform 18">
            <a:extLst>
              <a:ext uri="{FF2B5EF4-FFF2-40B4-BE49-F238E27FC236}">
                <a16:creationId xmlns:a16="http://schemas.microsoft.com/office/drawing/2014/main" id="{CE52E1C9-1B2B-429B-B789-47C16FE6D12C}"/>
              </a:ext>
            </a:extLst>
          </p:cNvPr>
          <p:cNvSpPr>
            <a:spLocks/>
          </p:cNvSpPr>
          <p:nvPr/>
        </p:nvSpPr>
        <p:spPr bwMode="auto">
          <a:xfrm>
            <a:off x="7256219" y="2535308"/>
            <a:ext cx="2834680" cy="3122366"/>
          </a:xfrm>
          <a:custGeom>
            <a:avLst/>
            <a:gdLst>
              <a:gd name="T0" fmla="*/ 632 w 708"/>
              <a:gd name="T1" fmla="*/ 527 h 780"/>
              <a:gd name="T2" fmla="*/ 619 w 708"/>
              <a:gd name="T3" fmla="*/ 522 h 780"/>
              <a:gd name="T4" fmla="*/ 613 w 708"/>
              <a:gd name="T5" fmla="*/ 520 h 780"/>
              <a:gd name="T6" fmla="*/ 613 w 708"/>
              <a:gd name="T7" fmla="*/ 253 h 780"/>
              <a:gd name="T8" fmla="*/ 360 w 708"/>
              <a:gd name="T9" fmla="*/ 0 h 780"/>
              <a:gd name="T10" fmla="*/ 108 w 708"/>
              <a:gd name="T11" fmla="*/ 253 h 780"/>
              <a:gd name="T12" fmla="*/ 108 w 708"/>
              <a:gd name="T13" fmla="*/ 517 h 780"/>
              <a:gd name="T14" fmla="*/ 89 w 708"/>
              <a:gd name="T15" fmla="*/ 522 h 780"/>
              <a:gd name="T16" fmla="*/ 76 w 708"/>
              <a:gd name="T17" fmla="*/ 527 h 780"/>
              <a:gd name="T18" fmla="*/ 20 w 708"/>
              <a:gd name="T19" fmla="*/ 657 h 780"/>
              <a:gd name="T20" fmla="*/ 50 w 708"/>
              <a:gd name="T21" fmla="*/ 730 h 780"/>
              <a:gd name="T22" fmla="*/ 90 w 708"/>
              <a:gd name="T23" fmla="*/ 778 h 780"/>
              <a:gd name="T24" fmla="*/ 108 w 708"/>
              <a:gd name="T25" fmla="*/ 778 h 780"/>
              <a:gd name="T26" fmla="*/ 108 w 708"/>
              <a:gd name="T27" fmla="*/ 780 h 780"/>
              <a:gd name="T28" fmla="*/ 613 w 708"/>
              <a:gd name="T29" fmla="*/ 780 h 780"/>
              <a:gd name="T30" fmla="*/ 613 w 708"/>
              <a:gd name="T31" fmla="*/ 778 h 780"/>
              <a:gd name="T32" fmla="*/ 619 w 708"/>
              <a:gd name="T33" fmla="*/ 778 h 780"/>
              <a:gd name="T34" fmla="*/ 658 w 708"/>
              <a:gd name="T35" fmla="*/ 730 h 780"/>
              <a:gd name="T36" fmla="*/ 688 w 708"/>
              <a:gd name="T37" fmla="*/ 657 h 780"/>
              <a:gd name="T38" fmla="*/ 632 w 708"/>
              <a:gd name="T39" fmla="*/ 527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708" h="780">
                <a:moveTo>
                  <a:pt x="632" y="527"/>
                </a:moveTo>
                <a:cubicBezTo>
                  <a:pt x="619" y="522"/>
                  <a:pt x="619" y="522"/>
                  <a:pt x="619" y="522"/>
                </a:cubicBezTo>
                <a:cubicBezTo>
                  <a:pt x="617" y="521"/>
                  <a:pt x="615" y="520"/>
                  <a:pt x="613" y="520"/>
                </a:cubicBezTo>
                <a:cubicBezTo>
                  <a:pt x="613" y="253"/>
                  <a:pt x="613" y="253"/>
                  <a:pt x="613" y="253"/>
                </a:cubicBezTo>
                <a:cubicBezTo>
                  <a:pt x="613" y="114"/>
                  <a:pt x="500" y="0"/>
                  <a:pt x="360" y="0"/>
                </a:cubicBezTo>
                <a:cubicBezTo>
                  <a:pt x="221" y="0"/>
                  <a:pt x="108" y="114"/>
                  <a:pt x="108" y="253"/>
                </a:cubicBezTo>
                <a:cubicBezTo>
                  <a:pt x="108" y="517"/>
                  <a:pt x="108" y="517"/>
                  <a:pt x="108" y="517"/>
                </a:cubicBezTo>
                <a:cubicBezTo>
                  <a:pt x="101" y="518"/>
                  <a:pt x="95" y="520"/>
                  <a:pt x="89" y="522"/>
                </a:cubicBezTo>
                <a:cubicBezTo>
                  <a:pt x="76" y="527"/>
                  <a:pt x="76" y="527"/>
                  <a:pt x="76" y="527"/>
                </a:cubicBezTo>
                <a:cubicBezTo>
                  <a:pt x="25" y="547"/>
                  <a:pt x="0" y="606"/>
                  <a:pt x="20" y="657"/>
                </a:cubicBezTo>
                <a:cubicBezTo>
                  <a:pt x="50" y="730"/>
                  <a:pt x="50" y="730"/>
                  <a:pt x="50" y="730"/>
                </a:cubicBezTo>
                <a:cubicBezTo>
                  <a:pt x="58" y="751"/>
                  <a:pt x="72" y="767"/>
                  <a:pt x="90" y="778"/>
                </a:cubicBezTo>
                <a:cubicBezTo>
                  <a:pt x="108" y="778"/>
                  <a:pt x="108" y="778"/>
                  <a:pt x="108" y="778"/>
                </a:cubicBezTo>
                <a:cubicBezTo>
                  <a:pt x="108" y="780"/>
                  <a:pt x="108" y="780"/>
                  <a:pt x="108" y="780"/>
                </a:cubicBezTo>
                <a:cubicBezTo>
                  <a:pt x="613" y="780"/>
                  <a:pt x="613" y="780"/>
                  <a:pt x="613" y="780"/>
                </a:cubicBezTo>
                <a:cubicBezTo>
                  <a:pt x="613" y="778"/>
                  <a:pt x="613" y="778"/>
                  <a:pt x="613" y="778"/>
                </a:cubicBezTo>
                <a:cubicBezTo>
                  <a:pt x="619" y="778"/>
                  <a:pt x="619" y="778"/>
                  <a:pt x="619" y="778"/>
                </a:cubicBezTo>
                <a:cubicBezTo>
                  <a:pt x="636" y="767"/>
                  <a:pt x="650" y="751"/>
                  <a:pt x="658" y="730"/>
                </a:cubicBezTo>
                <a:cubicBezTo>
                  <a:pt x="688" y="657"/>
                  <a:pt x="688" y="657"/>
                  <a:pt x="688" y="657"/>
                </a:cubicBezTo>
                <a:cubicBezTo>
                  <a:pt x="708" y="606"/>
                  <a:pt x="683" y="547"/>
                  <a:pt x="632" y="527"/>
                </a:cubicBezTo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140" name="Freeform 54">
            <a:extLst>
              <a:ext uri="{FF2B5EF4-FFF2-40B4-BE49-F238E27FC236}">
                <a16:creationId xmlns:a16="http://schemas.microsoft.com/office/drawing/2014/main" id="{F5CF198A-1D8E-46ED-97FF-20EA4B5E2DE0}"/>
              </a:ext>
            </a:extLst>
          </p:cNvPr>
          <p:cNvSpPr>
            <a:spLocks/>
          </p:cNvSpPr>
          <p:nvPr/>
        </p:nvSpPr>
        <p:spPr bwMode="auto">
          <a:xfrm>
            <a:off x="6594994" y="1996086"/>
            <a:ext cx="472949" cy="396133"/>
          </a:xfrm>
          <a:custGeom>
            <a:avLst/>
            <a:gdLst>
              <a:gd name="T0" fmla="*/ 101 w 118"/>
              <a:gd name="T1" fmla="*/ 0 h 99"/>
              <a:gd name="T2" fmla="*/ 75 w 118"/>
              <a:gd name="T3" fmla="*/ 38 h 99"/>
              <a:gd name="T4" fmla="*/ 38 w 118"/>
              <a:gd name="T5" fmla="*/ 11 h 99"/>
              <a:gd name="T6" fmla="*/ 45 w 118"/>
              <a:gd name="T7" fmla="*/ 56 h 99"/>
              <a:gd name="T8" fmla="*/ 0 w 118"/>
              <a:gd name="T9" fmla="*/ 64 h 99"/>
              <a:gd name="T10" fmla="*/ 82 w 118"/>
              <a:gd name="T11" fmla="*/ 82 h 99"/>
              <a:gd name="T12" fmla="*/ 82 w 118"/>
              <a:gd name="T13" fmla="*/ 82 h 99"/>
              <a:gd name="T14" fmla="*/ 82 w 118"/>
              <a:gd name="T15" fmla="*/ 82 h 99"/>
              <a:gd name="T16" fmla="*/ 82 w 118"/>
              <a:gd name="T17" fmla="*/ 82 h 99"/>
              <a:gd name="T18" fmla="*/ 101 w 118"/>
              <a:gd name="T19" fmla="*/ 0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8" h="99">
                <a:moveTo>
                  <a:pt x="101" y="0"/>
                </a:moveTo>
                <a:cubicBezTo>
                  <a:pt x="87" y="9"/>
                  <a:pt x="78" y="23"/>
                  <a:pt x="75" y="38"/>
                </a:cubicBezTo>
                <a:cubicBezTo>
                  <a:pt x="67" y="25"/>
                  <a:pt x="54" y="15"/>
                  <a:pt x="38" y="11"/>
                </a:cubicBezTo>
                <a:cubicBezTo>
                  <a:pt x="34" y="27"/>
                  <a:pt x="37" y="43"/>
                  <a:pt x="45" y="56"/>
                </a:cubicBezTo>
                <a:cubicBezTo>
                  <a:pt x="30" y="52"/>
                  <a:pt x="14" y="55"/>
                  <a:pt x="0" y="64"/>
                </a:cubicBezTo>
                <a:cubicBezTo>
                  <a:pt x="18" y="91"/>
                  <a:pt x="54" y="99"/>
                  <a:pt x="82" y="82"/>
                </a:cubicBezTo>
                <a:cubicBezTo>
                  <a:pt x="82" y="82"/>
                  <a:pt x="82" y="82"/>
                  <a:pt x="82" y="82"/>
                </a:cubicBezTo>
                <a:cubicBezTo>
                  <a:pt x="82" y="82"/>
                  <a:pt x="82" y="82"/>
                  <a:pt x="82" y="82"/>
                </a:cubicBezTo>
                <a:cubicBezTo>
                  <a:pt x="82" y="82"/>
                  <a:pt x="82" y="82"/>
                  <a:pt x="82" y="82"/>
                </a:cubicBezTo>
                <a:cubicBezTo>
                  <a:pt x="110" y="65"/>
                  <a:pt x="118" y="28"/>
                  <a:pt x="1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41" name="Freeform 55">
            <a:extLst>
              <a:ext uri="{FF2B5EF4-FFF2-40B4-BE49-F238E27FC236}">
                <a16:creationId xmlns:a16="http://schemas.microsoft.com/office/drawing/2014/main" id="{3BB81AF6-853E-464E-AF3E-49DA26211ED4}"/>
              </a:ext>
            </a:extLst>
          </p:cNvPr>
          <p:cNvSpPr>
            <a:spLocks/>
          </p:cNvSpPr>
          <p:nvPr/>
        </p:nvSpPr>
        <p:spPr bwMode="auto">
          <a:xfrm>
            <a:off x="10380091" y="2032235"/>
            <a:ext cx="432282" cy="427763"/>
          </a:xfrm>
          <a:custGeom>
            <a:avLst/>
            <a:gdLst>
              <a:gd name="T0" fmla="*/ 108 w 108"/>
              <a:gd name="T1" fmla="*/ 83 h 107"/>
              <a:gd name="T2" fmla="*/ 66 w 108"/>
              <a:gd name="T3" fmla="*/ 66 h 107"/>
              <a:gd name="T4" fmla="*/ 83 w 108"/>
              <a:gd name="T5" fmla="*/ 24 h 107"/>
              <a:gd name="T6" fmla="*/ 41 w 108"/>
              <a:gd name="T7" fmla="*/ 42 h 107"/>
              <a:gd name="T8" fmla="*/ 23 w 108"/>
              <a:gd name="T9" fmla="*/ 0 h 107"/>
              <a:gd name="T10" fmla="*/ 24 w 108"/>
              <a:gd name="T11" fmla="*/ 83 h 107"/>
              <a:gd name="T12" fmla="*/ 24 w 108"/>
              <a:gd name="T13" fmla="*/ 84 h 107"/>
              <a:gd name="T14" fmla="*/ 25 w 108"/>
              <a:gd name="T15" fmla="*/ 84 h 107"/>
              <a:gd name="T16" fmla="*/ 25 w 108"/>
              <a:gd name="T17" fmla="*/ 84 h 107"/>
              <a:gd name="T18" fmla="*/ 108 w 108"/>
              <a:gd name="T19" fmla="*/ 83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8" h="107">
                <a:moveTo>
                  <a:pt x="108" y="83"/>
                </a:moveTo>
                <a:cubicBezTo>
                  <a:pt x="96" y="71"/>
                  <a:pt x="81" y="66"/>
                  <a:pt x="66" y="66"/>
                </a:cubicBezTo>
                <a:cubicBezTo>
                  <a:pt x="76" y="55"/>
                  <a:pt x="83" y="40"/>
                  <a:pt x="83" y="24"/>
                </a:cubicBezTo>
                <a:cubicBezTo>
                  <a:pt x="66" y="24"/>
                  <a:pt x="52" y="31"/>
                  <a:pt x="41" y="42"/>
                </a:cubicBezTo>
                <a:cubicBezTo>
                  <a:pt x="41" y="27"/>
                  <a:pt x="35" y="11"/>
                  <a:pt x="23" y="0"/>
                </a:cubicBezTo>
                <a:cubicBezTo>
                  <a:pt x="0" y="23"/>
                  <a:pt x="1" y="61"/>
                  <a:pt x="24" y="83"/>
                </a:cubicBezTo>
                <a:cubicBezTo>
                  <a:pt x="24" y="84"/>
                  <a:pt x="24" y="84"/>
                  <a:pt x="24" y="84"/>
                </a:cubicBezTo>
                <a:cubicBezTo>
                  <a:pt x="25" y="84"/>
                  <a:pt x="25" y="84"/>
                  <a:pt x="25" y="84"/>
                </a:cubicBezTo>
                <a:cubicBezTo>
                  <a:pt x="25" y="84"/>
                  <a:pt x="25" y="84"/>
                  <a:pt x="25" y="84"/>
                </a:cubicBezTo>
                <a:cubicBezTo>
                  <a:pt x="48" y="107"/>
                  <a:pt x="85" y="106"/>
                  <a:pt x="108" y="8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42" name="Freeform 56">
            <a:extLst>
              <a:ext uri="{FF2B5EF4-FFF2-40B4-BE49-F238E27FC236}">
                <a16:creationId xmlns:a16="http://schemas.microsoft.com/office/drawing/2014/main" id="{25E47725-6F67-4A7C-B4A9-FBD6F1959C0B}"/>
              </a:ext>
            </a:extLst>
          </p:cNvPr>
          <p:cNvSpPr>
            <a:spLocks/>
          </p:cNvSpPr>
          <p:nvPr/>
        </p:nvSpPr>
        <p:spPr bwMode="auto">
          <a:xfrm>
            <a:off x="8557581" y="1559285"/>
            <a:ext cx="432282" cy="427763"/>
          </a:xfrm>
          <a:custGeom>
            <a:avLst/>
            <a:gdLst>
              <a:gd name="T0" fmla="*/ 108 w 108"/>
              <a:gd name="T1" fmla="*/ 83 h 107"/>
              <a:gd name="T2" fmla="*/ 65 w 108"/>
              <a:gd name="T3" fmla="*/ 66 h 107"/>
              <a:gd name="T4" fmla="*/ 82 w 108"/>
              <a:gd name="T5" fmla="*/ 24 h 107"/>
              <a:gd name="T6" fmla="*/ 40 w 108"/>
              <a:gd name="T7" fmla="*/ 42 h 107"/>
              <a:gd name="T8" fmla="*/ 22 w 108"/>
              <a:gd name="T9" fmla="*/ 0 h 107"/>
              <a:gd name="T10" fmla="*/ 24 w 108"/>
              <a:gd name="T11" fmla="*/ 83 h 107"/>
              <a:gd name="T12" fmla="*/ 24 w 108"/>
              <a:gd name="T13" fmla="*/ 84 h 107"/>
              <a:gd name="T14" fmla="*/ 24 w 108"/>
              <a:gd name="T15" fmla="*/ 84 h 107"/>
              <a:gd name="T16" fmla="*/ 24 w 108"/>
              <a:gd name="T17" fmla="*/ 84 h 107"/>
              <a:gd name="T18" fmla="*/ 108 w 108"/>
              <a:gd name="T19" fmla="*/ 83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8" h="107">
                <a:moveTo>
                  <a:pt x="108" y="83"/>
                </a:moveTo>
                <a:cubicBezTo>
                  <a:pt x="96" y="71"/>
                  <a:pt x="80" y="66"/>
                  <a:pt x="65" y="66"/>
                </a:cubicBezTo>
                <a:cubicBezTo>
                  <a:pt x="76" y="55"/>
                  <a:pt x="82" y="40"/>
                  <a:pt x="82" y="24"/>
                </a:cubicBezTo>
                <a:cubicBezTo>
                  <a:pt x="66" y="24"/>
                  <a:pt x="51" y="31"/>
                  <a:pt x="40" y="42"/>
                </a:cubicBezTo>
                <a:cubicBezTo>
                  <a:pt x="40" y="27"/>
                  <a:pt x="34" y="11"/>
                  <a:pt x="22" y="0"/>
                </a:cubicBezTo>
                <a:cubicBezTo>
                  <a:pt x="0" y="23"/>
                  <a:pt x="0" y="60"/>
                  <a:pt x="24" y="83"/>
                </a:cubicBezTo>
                <a:cubicBezTo>
                  <a:pt x="24" y="84"/>
                  <a:pt x="24" y="84"/>
                  <a:pt x="24" y="84"/>
                </a:cubicBezTo>
                <a:cubicBezTo>
                  <a:pt x="24" y="84"/>
                  <a:pt x="24" y="84"/>
                  <a:pt x="24" y="84"/>
                </a:cubicBezTo>
                <a:cubicBezTo>
                  <a:pt x="24" y="84"/>
                  <a:pt x="24" y="84"/>
                  <a:pt x="24" y="84"/>
                </a:cubicBezTo>
                <a:cubicBezTo>
                  <a:pt x="47" y="107"/>
                  <a:pt x="85" y="106"/>
                  <a:pt x="108" y="8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43" name="Freeform 57">
            <a:extLst>
              <a:ext uri="{FF2B5EF4-FFF2-40B4-BE49-F238E27FC236}">
                <a16:creationId xmlns:a16="http://schemas.microsoft.com/office/drawing/2014/main" id="{586D1F6A-F08A-4352-A8F6-65C09EF97A13}"/>
              </a:ext>
            </a:extLst>
          </p:cNvPr>
          <p:cNvSpPr>
            <a:spLocks/>
          </p:cNvSpPr>
          <p:nvPr/>
        </p:nvSpPr>
        <p:spPr bwMode="auto">
          <a:xfrm>
            <a:off x="6766701" y="3448068"/>
            <a:ext cx="468431" cy="396133"/>
          </a:xfrm>
          <a:custGeom>
            <a:avLst/>
            <a:gdLst>
              <a:gd name="T0" fmla="*/ 117 w 117"/>
              <a:gd name="T1" fmla="*/ 64 h 99"/>
              <a:gd name="T2" fmla="*/ 72 w 117"/>
              <a:gd name="T3" fmla="*/ 56 h 99"/>
              <a:gd name="T4" fmla="*/ 80 w 117"/>
              <a:gd name="T5" fmla="*/ 11 h 99"/>
              <a:gd name="T6" fmla="*/ 43 w 117"/>
              <a:gd name="T7" fmla="*/ 37 h 99"/>
              <a:gd name="T8" fmla="*/ 17 w 117"/>
              <a:gd name="T9" fmla="*/ 0 h 99"/>
              <a:gd name="T10" fmla="*/ 35 w 117"/>
              <a:gd name="T11" fmla="*/ 81 h 99"/>
              <a:gd name="T12" fmla="*/ 35 w 117"/>
              <a:gd name="T13" fmla="*/ 82 h 99"/>
              <a:gd name="T14" fmla="*/ 36 w 117"/>
              <a:gd name="T15" fmla="*/ 82 h 99"/>
              <a:gd name="T16" fmla="*/ 36 w 117"/>
              <a:gd name="T17" fmla="*/ 82 h 99"/>
              <a:gd name="T18" fmla="*/ 117 w 117"/>
              <a:gd name="T19" fmla="*/ 64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7" h="99">
                <a:moveTo>
                  <a:pt x="117" y="64"/>
                </a:moveTo>
                <a:cubicBezTo>
                  <a:pt x="103" y="55"/>
                  <a:pt x="87" y="53"/>
                  <a:pt x="72" y="56"/>
                </a:cubicBezTo>
                <a:cubicBezTo>
                  <a:pt x="80" y="43"/>
                  <a:pt x="84" y="27"/>
                  <a:pt x="80" y="11"/>
                </a:cubicBezTo>
                <a:cubicBezTo>
                  <a:pt x="64" y="15"/>
                  <a:pt x="51" y="25"/>
                  <a:pt x="43" y="37"/>
                </a:cubicBezTo>
                <a:cubicBezTo>
                  <a:pt x="40" y="22"/>
                  <a:pt x="31" y="9"/>
                  <a:pt x="17" y="0"/>
                </a:cubicBezTo>
                <a:cubicBezTo>
                  <a:pt x="0" y="27"/>
                  <a:pt x="8" y="64"/>
                  <a:pt x="35" y="81"/>
                </a:cubicBezTo>
                <a:cubicBezTo>
                  <a:pt x="35" y="82"/>
                  <a:pt x="35" y="82"/>
                  <a:pt x="35" y="82"/>
                </a:cubicBezTo>
                <a:cubicBezTo>
                  <a:pt x="36" y="82"/>
                  <a:pt x="36" y="82"/>
                  <a:pt x="36" y="82"/>
                </a:cubicBezTo>
                <a:cubicBezTo>
                  <a:pt x="36" y="82"/>
                  <a:pt x="36" y="82"/>
                  <a:pt x="36" y="82"/>
                </a:cubicBezTo>
                <a:cubicBezTo>
                  <a:pt x="63" y="99"/>
                  <a:pt x="100" y="91"/>
                  <a:pt x="117" y="6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45" name="Freeform 59">
            <a:extLst>
              <a:ext uri="{FF2B5EF4-FFF2-40B4-BE49-F238E27FC236}">
                <a16:creationId xmlns:a16="http://schemas.microsoft.com/office/drawing/2014/main" id="{DB7B9D0A-3EAD-448D-9C74-37B079738927}"/>
              </a:ext>
            </a:extLst>
          </p:cNvPr>
          <p:cNvSpPr>
            <a:spLocks noEditPoints="1"/>
          </p:cNvSpPr>
          <p:nvPr/>
        </p:nvSpPr>
        <p:spPr bwMode="auto">
          <a:xfrm>
            <a:off x="7116141" y="2160262"/>
            <a:ext cx="596458" cy="700386"/>
          </a:xfrm>
          <a:custGeom>
            <a:avLst/>
            <a:gdLst>
              <a:gd name="T0" fmla="*/ 32 w 149"/>
              <a:gd name="T1" fmla="*/ 88 h 175"/>
              <a:gd name="T2" fmla="*/ 26 w 149"/>
              <a:gd name="T3" fmla="*/ 82 h 175"/>
              <a:gd name="T4" fmla="*/ 26 w 149"/>
              <a:gd name="T5" fmla="*/ 82 h 175"/>
              <a:gd name="T6" fmla="*/ 32 w 149"/>
              <a:gd name="T7" fmla="*/ 76 h 175"/>
              <a:gd name="T8" fmla="*/ 117 w 149"/>
              <a:gd name="T9" fmla="*/ 76 h 175"/>
              <a:gd name="T10" fmla="*/ 123 w 149"/>
              <a:gd name="T11" fmla="*/ 82 h 175"/>
              <a:gd name="T12" fmla="*/ 123 w 149"/>
              <a:gd name="T13" fmla="*/ 82 h 175"/>
              <a:gd name="T14" fmla="*/ 117 w 149"/>
              <a:gd name="T15" fmla="*/ 88 h 175"/>
              <a:gd name="T16" fmla="*/ 32 w 149"/>
              <a:gd name="T17" fmla="*/ 88 h 175"/>
              <a:gd name="T18" fmla="*/ 32 w 149"/>
              <a:gd name="T19" fmla="*/ 46 h 175"/>
              <a:gd name="T20" fmla="*/ 26 w 149"/>
              <a:gd name="T21" fmla="*/ 40 h 175"/>
              <a:gd name="T22" fmla="*/ 26 w 149"/>
              <a:gd name="T23" fmla="*/ 40 h 175"/>
              <a:gd name="T24" fmla="*/ 32 w 149"/>
              <a:gd name="T25" fmla="*/ 34 h 175"/>
              <a:gd name="T26" fmla="*/ 117 w 149"/>
              <a:gd name="T27" fmla="*/ 34 h 175"/>
              <a:gd name="T28" fmla="*/ 123 w 149"/>
              <a:gd name="T29" fmla="*/ 40 h 175"/>
              <a:gd name="T30" fmla="*/ 123 w 149"/>
              <a:gd name="T31" fmla="*/ 40 h 175"/>
              <a:gd name="T32" fmla="*/ 117 w 149"/>
              <a:gd name="T33" fmla="*/ 46 h 175"/>
              <a:gd name="T34" fmla="*/ 32 w 149"/>
              <a:gd name="T35" fmla="*/ 46 h 175"/>
              <a:gd name="T36" fmla="*/ 99 w 149"/>
              <a:gd name="T37" fmla="*/ 0 h 175"/>
              <a:gd name="T38" fmla="*/ 50 w 149"/>
              <a:gd name="T39" fmla="*/ 0 h 175"/>
              <a:gd name="T40" fmla="*/ 0 w 149"/>
              <a:gd name="T41" fmla="*/ 50 h 175"/>
              <a:gd name="T42" fmla="*/ 0 w 149"/>
              <a:gd name="T43" fmla="*/ 131 h 175"/>
              <a:gd name="T44" fmla="*/ 26 w 149"/>
              <a:gd name="T45" fmla="*/ 175 h 175"/>
              <a:gd name="T46" fmla="*/ 97 w 149"/>
              <a:gd name="T47" fmla="*/ 136 h 175"/>
              <a:gd name="T48" fmla="*/ 103 w 149"/>
              <a:gd name="T49" fmla="*/ 133 h 175"/>
              <a:gd name="T50" fmla="*/ 32 w 149"/>
              <a:gd name="T51" fmla="*/ 133 h 175"/>
              <a:gd name="T52" fmla="*/ 26 w 149"/>
              <a:gd name="T53" fmla="*/ 127 h 175"/>
              <a:gd name="T54" fmla="*/ 26 w 149"/>
              <a:gd name="T55" fmla="*/ 127 h 175"/>
              <a:gd name="T56" fmla="*/ 32 w 149"/>
              <a:gd name="T57" fmla="*/ 121 h 175"/>
              <a:gd name="T58" fmla="*/ 117 w 149"/>
              <a:gd name="T59" fmla="*/ 121 h 175"/>
              <a:gd name="T60" fmla="*/ 122 w 149"/>
              <a:gd name="T61" fmla="*/ 124 h 175"/>
              <a:gd name="T62" fmla="*/ 149 w 149"/>
              <a:gd name="T63" fmla="*/ 115 h 175"/>
              <a:gd name="T64" fmla="*/ 149 w 149"/>
              <a:gd name="T65" fmla="*/ 50 h 175"/>
              <a:gd name="T66" fmla="*/ 99 w 149"/>
              <a:gd name="T67" fmla="*/ 0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9" h="175">
                <a:moveTo>
                  <a:pt x="32" y="88"/>
                </a:moveTo>
                <a:cubicBezTo>
                  <a:pt x="29" y="88"/>
                  <a:pt x="26" y="86"/>
                  <a:pt x="26" y="82"/>
                </a:cubicBezTo>
                <a:cubicBezTo>
                  <a:pt x="26" y="82"/>
                  <a:pt x="26" y="82"/>
                  <a:pt x="26" y="82"/>
                </a:cubicBezTo>
                <a:cubicBezTo>
                  <a:pt x="26" y="79"/>
                  <a:pt x="29" y="76"/>
                  <a:pt x="32" y="76"/>
                </a:cubicBezTo>
                <a:cubicBezTo>
                  <a:pt x="117" y="76"/>
                  <a:pt x="117" y="76"/>
                  <a:pt x="117" y="76"/>
                </a:cubicBezTo>
                <a:cubicBezTo>
                  <a:pt x="120" y="76"/>
                  <a:pt x="123" y="79"/>
                  <a:pt x="123" y="82"/>
                </a:cubicBezTo>
                <a:cubicBezTo>
                  <a:pt x="123" y="82"/>
                  <a:pt x="123" y="82"/>
                  <a:pt x="123" y="82"/>
                </a:cubicBezTo>
                <a:cubicBezTo>
                  <a:pt x="123" y="86"/>
                  <a:pt x="120" y="88"/>
                  <a:pt x="117" y="88"/>
                </a:cubicBezTo>
                <a:cubicBezTo>
                  <a:pt x="32" y="88"/>
                  <a:pt x="32" y="88"/>
                  <a:pt x="32" y="88"/>
                </a:cubicBezTo>
                <a:moveTo>
                  <a:pt x="32" y="46"/>
                </a:moveTo>
                <a:cubicBezTo>
                  <a:pt x="29" y="46"/>
                  <a:pt x="26" y="44"/>
                  <a:pt x="2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7"/>
                  <a:pt x="29" y="34"/>
                  <a:pt x="32" y="34"/>
                </a:cubicBezTo>
                <a:cubicBezTo>
                  <a:pt x="117" y="34"/>
                  <a:pt x="117" y="34"/>
                  <a:pt x="117" y="34"/>
                </a:cubicBezTo>
                <a:cubicBezTo>
                  <a:pt x="120" y="34"/>
                  <a:pt x="123" y="37"/>
                  <a:pt x="123" y="40"/>
                </a:cubicBezTo>
                <a:cubicBezTo>
                  <a:pt x="123" y="40"/>
                  <a:pt x="123" y="40"/>
                  <a:pt x="123" y="40"/>
                </a:cubicBezTo>
                <a:cubicBezTo>
                  <a:pt x="123" y="44"/>
                  <a:pt x="120" y="46"/>
                  <a:pt x="117" y="46"/>
                </a:cubicBezTo>
                <a:cubicBezTo>
                  <a:pt x="32" y="46"/>
                  <a:pt x="32" y="46"/>
                  <a:pt x="32" y="46"/>
                </a:cubicBezTo>
                <a:moveTo>
                  <a:pt x="99" y="0"/>
                </a:moveTo>
                <a:cubicBezTo>
                  <a:pt x="50" y="0"/>
                  <a:pt x="50" y="0"/>
                  <a:pt x="50" y="0"/>
                </a:cubicBezTo>
                <a:cubicBezTo>
                  <a:pt x="22" y="0"/>
                  <a:pt x="0" y="22"/>
                  <a:pt x="0" y="50"/>
                </a:cubicBezTo>
                <a:cubicBezTo>
                  <a:pt x="0" y="131"/>
                  <a:pt x="0" y="131"/>
                  <a:pt x="0" y="131"/>
                </a:cubicBezTo>
                <a:cubicBezTo>
                  <a:pt x="0" y="150"/>
                  <a:pt x="11" y="166"/>
                  <a:pt x="26" y="175"/>
                </a:cubicBezTo>
                <a:cubicBezTo>
                  <a:pt x="47" y="161"/>
                  <a:pt x="71" y="148"/>
                  <a:pt x="97" y="136"/>
                </a:cubicBezTo>
                <a:cubicBezTo>
                  <a:pt x="99" y="135"/>
                  <a:pt x="101" y="134"/>
                  <a:pt x="103" y="133"/>
                </a:cubicBezTo>
                <a:cubicBezTo>
                  <a:pt x="32" y="133"/>
                  <a:pt x="32" y="133"/>
                  <a:pt x="32" y="133"/>
                </a:cubicBezTo>
                <a:cubicBezTo>
                  <a:pt x="29" y="133"/>
                  <a:pt x="26" y="130"/>
                  <a:pt x="26" y="127"/>
                </a:cubicBezTo>
                <a:cubicBezTo>
                  <a:pt x="26" y="127"/>
                  <a:pt x="26" y="127"/>
                  <a:pt x="26" y="127"/>
                </a:cubicBezTo>
                <a:cubicBezTo>
                  <a:pt x="26" y="123"/>
                  <a:pt x="29" y="121"/>
                  <a:pt x="32" y="121"/>
                </a:cubicBezTo>
                <a:cubicBezTo>
                  <a:pt x="117" y="121"/>
                  <a:pt x="117" y="121"/>
                  <a:pt x="117" y="121"/>
                </a:cubicBezTo>
                <a:cubicBezTo>
                  <a:pt x="119" y="121"/>
                  <a:pt x="121" y="122"/>
                  <a:pt x="122" y="124"/>
                </a:cubicBezTo>
                <a:cubicBezTo>
                  <a:pt x="132" y="120"/>
                  <a:pt x="141" y="117"/>
                  <a:pt x="149" y="115"/>
                </a:cubicBezTo>
                <a:cubicBezTo>
                  <a:pt x="149" y="50"/>
                  <a:pt x="149" y="50"/>
                  <a:pt x="149" y="50"/>
                </a:cubicBezTo>
                <a:cubicBezTo>
                  <a:pt x="149" y="22"/>
                  <a:pt x="127" y="0"/>
                  <a:pt x="99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46" name="Freeform 60">
            <a:extLst>
              <a:ext uri="{FF2B5EF4-FFF2-40B4-BE49-F238E27FC236}">
                <a16:creationId xmlns:a16="http://schemas.microsoft.com/office/drawing/2014/main" id="{E84E1E83-DBAC-4E74-BF59-8E43DDAC3772}"/>
              </a:ext>
            </a:extLst>
          </p:cNvPr>
          <p:cNvSpPr>
            <a:spLocks/>
          </p:cNvSpPr>
          <p:nvPr/>
        </p:nvSpPr>
        <p:spPr bwMode="auto">
          <a:xfrm>
            <a:off x="7220070" y="2619655"/>
            <a:ext cx="492530" cy="265092"/>
          </a:xfrm>
          <a:custGeom>
            <a:avLst/>
            <a:gdLst>
              <a:gd name="T0" fmla="*/ 123 w 123"/>
              <a:gd name="T1" fmla="*/ 0 h 66"/>
              <a:gd name="T2" fmla="*/ 96 w 123"/>
              <a:gd name="T3" fmla="*/ 9 h 66"/>
              <a:gd name="T4" fmla="*/ 97 w 123"/>
              <a:gd name="T5" fmla="*/ 12 h 66"/>
              <a:gd name="T6" fmla="*/ 97 w 123"/>
              <a:gd name="T7" fmla="*/ 12 h 66"/>
              <a:gd name="T8" fmla="*/ 91 w 123"/>
              <a:gd name="T9" fmla="*/ 18 h 66"/>
              <a:gd name="T10" fmla="*/ 77 w 123"/>
              <a:gd name="T11" fmla="*/ 18 h 66"/>
              <a:gd name="T12" fmla="*/ 71 w 123"/>
              <a:gd name="T13" fmla="*/ 21 h 66"/>
              <a:gd name="T14" fmla="*/ 0 w 123"/>
              <a:gd name="T15" fmla="*/ 60 h 66"/>
              <a:gd name="T16" fmla="*/ 24 w 123"/>
              <a:gd name="T17" fmla="*/ 66 h 66"/>
              <a:gd name="T18" fmla="*/ 73 w 123"/>
              <a:gd name="T19" fmla="*/ 66 h 66"/>
              <a:gd name="T20" fmla="*/ 123 w 123"/>
              <a:gd name="T21" fmla="*/ 16 h 66"/>
              <a:gd name="T22" fmla="*/ 123 w 123"/>
              <a:gd name="T23" fmla="*/ 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3" h="66">
                <a:moveTo>
                  <a:pt x="123" y="0"/>
                </a:moveTo>
                <a:cubicBezTo>
                  <a:pt x="115" y="2"/>
                  <a:pt x="106" y="5"/>
                  <a:pt x="96" y="9"/>
                </a:cubicBezTo>
                <a:cubicBezTo>
                  <a:pt x="97" y="10"/>
                  <a:pt x="97" y="11"/>
                  <a:pt x="97" y="12"/>
                </a:cubicBezTo>
                <a:cubicBezTo>
                  <a:pt x="97" y="12"/>
                  <a:pt x="97" y="12"/>
                  <a:pt x="97" y="12"/>
                </a:cubicBezTo>
                <a:cubicBezTo>
                  <a:pt x="97" y="15"/>
                  <a:pt x="94" y="18"/>
                  <a:pt x="91" y="18"/>
                </a:cubicBezTo>
                <a:cubicBezTo>
                  <a:pt x="77" y="18"/>
                  <a:pt x="77" y="18"/>
                  <a:pt x="77" y="18"/>
                </a:cubicBezTo>
                <a:cubicBezTo>
                  <a:pt x="75" y="19"/>
                  <a:pt x="73" y="20"/>
                  <a:pt x="71" y="21"/>
                </a:cubicBezTo>
                <a:cubicBezTo>
                  <a:pt x="45" y="33"/>
                  <a:pt x="21" y="46"/>
                  <a:pt x="0" y="60"/>
                </a:cubicBezTo>
                <a:cubicBezTo>
                  <a:pt x="7" y="64"/>
                  <a:pt x="15" y="66"/>
                  <a:pt x="24" y="66"/>
                </a:cubicBezTo>
                <a:cubicBezTo>
                  <a:pt x="73" y="66"/>
                  <a:pt x="73" y="66"/>
                  <a:pt x="73" y="66"/>
                </a:cubicBezTo>
                <a:cubicBezTo>
                  <a:pt x="101" y="66"/>
                  <a:pt x="123" y="44"/>
                  <a:pt x="123" y="16"/>
                </a:cubicBezTo>
                <a:cubicBezTo>
                  <a:pt x="123" y="0"/>
                  <a:pt x="123" y="0"/>
                  <a:pt x="123" y="0"/>
                </a:cubicBezTo>
              </a:path>
            </a:pathLst>
          </a:custGeom>
          <a:solidFill>
            <a:srgbClr val="EB9F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47" name="Freeform 61">
            <a:extLst>
              <a:ext uri="{FF2B5EF4-FFF2-40B4-BE49-F238E27FC236}">
                <a16:creationId xmlns:a16="http://schemas.microsoft.com/office/drawing/2014/main" id="{F39A7D45-CD0C-4AA6-AF33-AA406B46C049}"/>
              </a:ext>
            </a:extLst>
          </p:cNvPr>
          <p:cNvSpPr>
            <a:spLocks/>
          </p:cNvSpPr>
          <p:nvPr/>
        </p:nvSpPr>
        <p:spPr bwMode="auto">
          <a:xfrm>
            <a:off x="7283331" y="2884747"/>
            <a:ext cx="260574" cy="63261"/>
          </a:xfrm>
          <a:custGeom>
            <a:avLst/>
            <a:gdLst>
              <a:gd name="T0" fmla="*/ 59 w 65"/>
              <a:gd name="T1" fmla="*/ 0 h 16"/>
              <a:gd name="T2" fmla="*/ 57 w 65"/>
              <a:gd name="T3" fmla="*/ 0 h 16"/>
              <a:gd name="T4" fmla="*/ 8 w 65"/>
              <a:gd name="T5" fmla="*/ 0 h 16"/>
              <a:gd name="T6" fmla="*/ 6 w 65"/>
              <a:gd name="T7" fmla="*/ 0 h 16"/>
              <a:gd name="T8" fmla="*/ 0 w 65"/>
              <a:gd name="T9" fmla="*/ 6 h 16"/>
              <a:gd name="T10" fmla="*/ 0 w 65"/>
              <a:gd name="T11" fmla="*/ 10 h 16"/>
              <a:gd name="T12" fmla="*/ 6 w 65"/>
              <a:gd name="T13" fmla="*/ 16 h 16"/>
              <a:gd name="T14" fmla="*/ 59 w 65"/>
              <a:gd name="T15" fmla="*/ 16 h 16"/>
              <a:gd name="T16" fmla="*/ 65 w 65"/>
              <a:gd name="T17" fmla="*/ 10 h 16"/>
              <a:gd name="T18" fmla="*/ 65 w 65"/>
              <a:gd name="T19" fmla="*/ 6 h 16"/>
              <a:gd name="T20" fmla="*/ 59 w 65"/>
              <a:gd name="T21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5" h="16">
                <a:moveTo>
                  <a:pt x="59" y="0"/>
                </a:moveTo>
                <a:cubicBezTo>
                  <a:pt x="57" y="0"/>
                  <a:pt x="57" y="0"/>
                  <a:pt x="57" y="0"/>
                </a:cubicBezTo>
                <a:cubicBezTo>
                  <a:pt x="8" y="0"/>
                  <a:pt x="8" y="0"/>
                  <a:pt x="8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2"/>
                  <a:pt x="0" y="6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3"/>
                  <a:pt x="3" y="16"/>
                  <a:pt x="6" y="16"/>
                </a:cubicBezTo>
                <a:cubicBezTo>
                  <a:pt x="59" y="16"/>
                  <a:pt x="59" y="16"/>
                  <a:pt x="59" y="16"/>
                </a:cubicBezTo>
                <a:cubicBezTo>
                  <a:pt x="62" y="16"/>
                  <a:pt x="65" y="13"/>
                  <a:pt x="65" y="10"/>
                </a:cubicBezTo>
                <a:cubicBezTo>
                  <a:pt x="65" y="6"/>
                  <a:pt x="65" y="6"/>
                  <a:pt x="65" y="6"/>
                </a:cubicBezTo>
                <a:cubicBezTo>
                  <a:pt x="65" y="2"/>
                  <a:pt x="62" y="0"/>
                  <a:pt x="59" y="0"/>
                </a:cubicBezTo>
              </a:path>
            </a:pathLst>
          </a:custGeom>
          <a:solidFill>
            <a:srgbClr val="636B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48" name="Freeform 62">
            <a:extLst>
              <a:ext uri="{FF2B5EF4-FFF2-40B4-BE49-F238E27FC236}">
                <a16:creationId xmlns:a16="http://schemas.microsoft.com/office/drawing/2014/main" id="{CB44C6BB-1517-4D32-8062-F6B49A54E6FC}"/>
              </a:ext>
            </a:extLst>
          </p:cNvPr>
          <p:cNvSpPr>
            <a:spLocks/>
          </p:cNvSpPr>
          <p:nvPr/>
        </p:nvSpPr>
        <p:spPr bwMode="auto">
          <a:xfrm>
            <a:off x="7283331" y="2095495"/>
            <a:ext cx="260574" cy="64767"/>
          </a:xfrm>
          <a:custGeom>
            <a:avLst/>
            <a:gdLst>
              <a:gd name="T0" fmla="*/ 59 w 65"/>
              <a:gd name="T1" fmla="*/ 0 h 16"/>
              <a:gd name="T2" fmla="*/ 59 w 65"/>
              <a:gd name="T3" fmla="*/ 0 h 16"/>
              <a:gd name="T4" fmla="*/ 59 w 65"/>
              <a:gd name="T5" fmla="*/ 4 h 16"/>
              <a:gd name="T6" fmla="*/ 57 w 65"/>
              <a:gd name="T7" fmla="*/ 6 h 16"/>
              <a:gd name="T8" fmla="*/ 55 w 65"/>
              <a:gd name="T9" fmla="*/ 4 h 16"/>
              <a:gd name="T10" fmla="*/ 55 w 65"/>
              <a:gd name="T11" fmla="*/ 0 h 16"/>
              <a:gd name="T12" fmla="*/ 13 w 65"/>
              <a:gd name="T13" fmla="*/ 0 h 16"/>
              <a:gd name="T14" fmla="*/ 11 w 65"/>
              <a:gd name="T15" fmla="*/ 0 h 16"/>
              <a:gd name="T16" fmla="*/ 11 w 65"/>
              <a:gd name="T17" fmla="*/ 4 h 16"/>
              <a:gd name="T18" fmla="*/ 9 w 65"/>
              <a:gd name="T19" fmla="*/ 6 h 16"/>
              <a:gd name="T20" fmla="*/ 7 w 65"/>
              <a:gd name="T21" fmla="*/ 4 h 16"/>
              <a:gd name="T22" fmla="*/ 7 w 65"/>
              <a:gd name="T23" fmla="*/ 0 h 16"/>
              <a:gd name="T24" fmla="*/ 6 w 65"/>
              <a:gd name="T25" fmla="*/ 0 h 16"/>
              <a:gd name="T26" fmla="*/ 0 w 65"/>
              <a:gd name="T27" fmla="*/ 6 h 16"/>
              <a:gd name="T28" fmla="*/ 0 w 65"/>
              <a:gd name="T29" fmla="*/ 10 h 16"/>
              <a:gd name="T30" fmla="*/ 6 w 65"/>
              <a:gd name="T31" fmla="*/ 16 h 16"/>
              <a:gd name="T32" fmla="*/ 59 w 65"/>
              <a:gd name="T33" fmla="*/ 16 h 16"/>
              <a:gd name="T34" fmla="*/ 65 w 65"/>
              <a:gd name="T35" fmla="*/ 10 h 16"/>
              <a:gd name="T36" fmla="*/ 65 w 65"/>
              <a:gd name="T37" fmla="*/ 6 h 16"/>
              <a:gd name="T38" fmla="*/ 59 w 65"/>
              <a:gd name="T39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5" h="16">
                <a:moveTo>
                  <a:pt x="59" y="0"/>
                </a:moveTo>
                <a:cubicBezTo>
                  <a:pt x="59" y="0"/>
                  <a:pt x="59" y="0"/>
                  <a:pt x="59" y="0"/>
                </a:cubicBezTo>
                <a:cubicBezTo>
                  <a:pt x="59" y="4"/>
                  <a:pt x="59" y="4"/>
                  <a:pt x="59" y="4"/>
                </a:cubicBezTo>
                <a:cubicBezTo>
                  <a:pt x="59" y="5"/>
                  <a:pt x="58" y="6"/>
                  <a:pt x="57" y="6"/>
                </a:cubicBezTo>
                <a:cubicBezTo>
                  <a:pt x="56" y="6"/>
                  <a:pt x="55" y="5"/>
                  <a:pt x="55" y="4"/>
                </a:cubicBezTo>
                <a:cubicBezTo>
                  <a:pt x="55" y="0"/>
                  <a:pt x="55" y="0"/>
                  <a:pt x="55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5"/>
                  <a:pt x="10" y="6"/>
                  <a:pt x="9" y="6"/>
                </a:cubicBezTo>
                <a:cubicBezTo>
                  <a:pt x="7" y="6"/>
                  <a:pt x="7" y="5"/>
                  <a:pt x="7" y="4"/>
                </a:cubicBezTo>
                <a:cubicBezTo>
                  <a:pt x="7" y="0"/>
                  <a:pt x="7" y="0"/>
                  <a:pt x="7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3"/>
                  <a:pt x="3" y="16"/>
                  <a:pt x="6" y="16"/>
                </a:cubicBezTo>
                <a:cubicBezTo>
                  <a:pt x="59" y="16"/>
                  <a:pt x="59" y="16"/>
                  <a:pt x="59" y="16"/>
                </a:cubicBezTo>
                <a:cubicBezTo>
                  <a:pt x="62" y="16"/>
                  <a:pt x="65" y="13"/>
                  <a:pt x="65" y="10"/>
                </a:cubicBezTo>
                <a:cubicBezTo>
                  <a:pt x="65" y="6"/>
                  <a:pt x="65" y="6"/>
                  <a:pt x="65" y="6"/>
                </a:cubicBezTo>
                <a:cubicBezTo>
                  <a:pt x="65" y="3"/>
                  <a:pt x="62" y="0"/>
                  <a:pt x="59" y="0"/>
                </a:cubicBezTo>
              </a:path>
            </a:pathLst>
          </a:custGeom>
          <a:solidFill>
            <a:srgbClr val="7573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49" name="Freeform 63">
            <a:extLst>
              <a:ext uri="{FF2B5EF4-FFF2-40B4-BE49-F238E27FC236}">
                <a16:creationId xmlns:a16="http://schemas.microsoft.com/office/drawing/2014/main" id="{85260B55-5CCE-436E-85FC-63AB878EF208}"/>
              </a:ext>
            </a:extLst>
          </p:cNvPr>
          <p:cNvSpPr>
            <a:spLocks/>
          </p:cNvSpPr>
          <p:nvPr/>
        </p:nvSpPr>
        <p:spPr bwMode="auto">
          <a:xfrm>
            <a:off x="7311948" y="1976505"/>
            <a:ext cx="207856" cy="143090"/>
          </a:xfrm>
          <a:custGeom>
            <a:avLst/>
            <a:gdLst>
              <a:gd name="T0" fmla="*/ 24 w 52"/>
              <a:gd name="T1" fmla="*/ 0 h 36"/>
              <a:gd name="T2" fmla="*/ 0 w 52"/>
              <a:gd name="T3" fmla="*/ 25 h 36"/>
              <a:gd name="T4" fmla="*/ 0 w 52"/>
              <a:gd name="T5" fmla="*/ 30 h 36"/>
              <a:gd name="T6" fmla="*/ 0 w 52"/>
              <a:gd name="T7" fmla="*/ 34 h 36"/>
              <a:gd name="T8" fmla="*/ 2 w 52"/>
              <a:gd name="T9" fmla="*/ 36 h 36"/>
              <a:gd name="T10" fmla="*/ 4 w 52"/>
              <a:gd name="T11" fmla="*/ 34 h 36"/>
              <a:gd name="T12" fmla="*/ 4 w 52"/>
              <a:gd name="T13" fmla="*/ 30 h 36"/>
              <a:gd name="T14" fmla="*/ 4 w 52"/>
              <a:gd name="T15" fmla="*/ 25 h 36"/>
              <a:gd name="T16" fmla="*/ 24 w 52"/>
              <a:gd name="T17" fmla="*/ 4 h 36"/>
              <a:gd name="T18" fmla="*/ 27 w 52"/>
              <a:gd name="T19" fmla="*/ 4 h 36"/>
              <a:gd name="T20" fmla="*/ 48 w 52"/>
              <a:gd name="T21" fmla="*/ 25 h 36"/>
              <a:gd name="T22" fmla="*/ 48 w 52"/>
              <a:gd name="T23" fmla="*/ 30 h 36"/>
              <a:gd name="T24" fmla="*/ 48 w 52"/>
              <a:gd name="T25" fmla="*/ 34 h 36"/>
              <a:gd name="T26" fmla="*/ 50 w 52"/>
              <a:gd name="T27" fmla="*/ 36 h 36"/>
              <a:gd name="T28" fmla="*/ 52 w 52"/>
              <a:gd name="T29" fmla="*/ 34 h 36"/>
              <a:gd name="T30" fmla="*/ 52 w 52"/>
              <a:gd name="T31" fmla="*/ 30 h 36"/>
              <a:gd name="T32" fmla="*/ 52 w 52"/>
              <a:gd name="T33" fmla="*/ 25 h 36"/>
              <a:gd name="T34" fmla="*/ 28 w 52"/>
              <a:gd name="T35" fmla="*/ 0 h 36"/>
              <a:gd name="T36" fmla="*/ 26 w 52"/>
              <a:gd name="T37" fmla="*/ 2 h 36"/>
              <a:gd name="T38" fmla="*/ 24 w 52"/>
              <a:gd name="T39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2" h="36">
                <a:moveTo>
                  <a:pt x="24" y="0"/>
                </a:moveTo>
                <a:cubicBezTo>
                  <a:pt x="10" y="0"/>
                  <a:pt x="0" y="11"/>
                  <a:pt x="0" y="25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5"/>
                  <a:pt x="0" y="36"/>
                  <a:pt x="2" y="36"/>
                </a:cubicBezTo>
                <a:cubicBezTo>
                  <a:pt x="3" y="36"/>
                  <a:pt x="4" y="35"/>
                  <a:pt x="4" y="34"/>
                </a:cubicBezTo>
                <a:cubicBezTo>
                  <a:pt x="4" y="30"/>
                  <a:pt x="4" y="30"/>
                  <a:pt x="4" y="30"/>
                </a:cubicBezTo>
                <a:cubicBezTo>
                  <a:pt x="4" y="25"/>
                  <a:pt x="4" y="25"/>
                  <a:pt x="4" y="25"/>
                </a:cubicBezTo>
                <a:cubicBezTo>
                  <a:pt x="4" y="13"/>
                  <a:pt x="13" y="4"/>
                  <a:pt x="24" y="4"/>
                </a:cubicBezTo>
                <a:cubicBezTo>
                  <a:pt x="27" y="4"/>
                  <a:pt x="27" y="4"/>
                  <a:pt x="27" y="4"/>
                </a:cubicBezTo>
                <a:cubicBezTo>
                  <a:pt x="38" y="4"/>
                  <a:pt x="48" y="13"/>
                  <a:pt x="48" y="25"/>
                </a:cubicBezTo>
                <a:cubicBezTo>
                  <a:pt x="48" y="30"/>
                  <a:pt x="48" y="30"/>
                  <a:pt x="48" y="30"/>
                </a:cubicBezTo>
                <a:cubicBezTo>
                  <a:pt x="48" y="34"/>
                  <a:pt x="48" y="34"/>
                  <a:pt x="48" y="34"/>
                </a:cubicBezTo>
                <a:cubicBezTo>
                  <a:pt x="48" y="35"/>
                  <a:pt x="49" y="36"/>
                  <a:pt x="50" y="36"/>
                </a:cubicBezTo>
                <a:cubicBezTo>
                  <a:pt x="51" y="36"/>
                  <a:pt x="52" y="35"/>
                  <a:pt x="52" y="34"/>
                </a:cubicBezTo>
                <a:cubicBezTo>
                  <a:pt x="52" y="30"/>
                  <a:pt x="52" y="30"/>
                  <a:pt x="52" y="30"/>
                </a:cubicBezTo>
                <a:cubicBezTo>
                  <a:pt x="52" y="25"/>
                  <a:pt x="52" y="25"/>
                  <a:pt x="52" y="25"/>
                </a:cubicBezTo>
                <a:cubicBezTo>
                  <a:pt x="52" y="11"/>
                  <a:pt x="41" y="0"/>
                  <a:pt x="28" y="0"/>
                </a:cubicBezTo>
                <a:cubicBezTo>
                  <a:pt x="28" y="1"/>
                  <a:pt x="27" y="2"/>
                  <a:pt x="26" y="2"/>
                </a:cubicBezTo>
                <a:cubicBezTo>
                  <a:pt x="25" y="2"/>
                  <a:pt x="24" y="1"/>
                  <a:pt x="24" y="0"/>
                </a:cubicBezTo>
              </a:path>
            </a:pathLst>
          </a:custGeom>
          <a:solidFill>
            <a:srgbClr val="7573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50" name="Freeform 64">
            <a:extLst>
              <a:ext uri="{FF2B5EF4-FFF2-40B4-BE49-F238E27FC236}">
                <a16:creationId xmlns:a16="http://schemas.microsoft.com/office/drawing/2014/main" id="{0F142AB7-5BC9-4AF2-96FC-69937A8C27F8}"/>
              </a:ext>
            </a:extLst>
          </p:cNvPr>
          <p:cNvSpPr>
            <a:spLocks/>
          </p:cNvSpPr>
          <p:nvPr/>
        </p:nvSpPr>
        <p:spPr bwMode="auto">
          <a:xfrm>
            <a:off x="7408345" y="1759611"/>
            <a:ext cx="15062" cy="224425"/>
          </a:xfrm>
          <a:custGeom>
            <a:avLst/>
            <a:gdLst>
              <a:gd name="T0" fmla="*/ 2 w 4"/>
              <a:gd name="T1" fmla="*/ 0 h 56"/>
              <a:gd name="T2" fmla="*/ 0 w 4"/>
              <a:gd name="T3" fmla="*/ 2 h 56"/>
              <a:gd name="T4" fmla="*/ 0 w 4"/>
              <a:gd name="T5" fmla="*/ 54 h 56"/>
              <a:gd name="T6" fmla="*/ 0 w 4"/>
              <a:gd name="T7" fmla="*/ 54 h 56"/>
              <a:gd name="T8" fmla="*/ 2 w 4"/>
              <a:gd name="T9" fmla="*/ 56 h 56"/>
              <a:gd name="T10" fmla="*/ 4 w 4"/>
              <a:gd name="T11" fmla="*/ 54 h 56"/>
              <a:gd name="T12" fmla="*/ 4 w 4"/>
              <a:gd name="T13" fmla="*/ 54 h 56"/>
              <a:gd name="T14" fmla="*/ 4 w 4"/>
              <a:gd name="T15" fmla="*/ 2 h 56"/>
              <a:gd name="T16" fmla="*/ 2 w 4"/>
              <a:gd name="T17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" h="56">
                <a:moveTo>
                  <a:pt x="2" y="0"/>
                </a:moveTo>
                <a:cubicBezTo>
                  <a:pt x="1" y="0"/>
                  <a:pt x="0" y="0"/>
                  <a:pt x="0" y="2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5"/>
                  <a:pt x="1" y="56"/>
                  <a:pt x="2" y="56"/>
                </a:cubicBezTo>
                <a:cubicBezTo>
                  <a:pt x="3" y="56"/>
                  <a:pt x="4" y="55"/>
                  <a:pt x="4" y="54"/>
                </a:cubicBezTo>
                <a:cubicBezTo>
                  <a:pt x="4" y="54"/>
                  <a:pt x="4" y="54"/>
                  <a:pt x="4" y="54"/>
                </a:cubicBezTo>
                <a:cubicBezTo>
                  <a:pt x="4" y="2"/>
                  <a:pt x="4" y="2"/>
                  <a:pt x="4" y="2"/>
                </a:cubicBezTo>
                <a:cubicBezTo>
                  <a:pt x="4" y="0"/>
                  <a:pt x="3" y="0"/>
                  <a:pt x="2" y="0"/>
                </a:cubicBezTo>
              </a:path>
            </a:pathLst>
          </a:custGeom>
          <a:solidFill>
            <a:srgbClr val="7573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51" name="Freeform 65">
            <a:extLst>
              <a:ext uri="{FF2B5EF4-FFF2-40B4-BE49-F238E27FC236}">
                <a16:creationId xmlns:a16="http://schemas.microsoft.com/office/drawing/2014/main" id="{60F2C615-2751-4718-9C4A-ED353BEB3F77}"/>
              </a:ext>
            </a:extLst>
          </p:cNvPr>
          <p:cNvSpPr>
            <a:spLocks/>
          </p:cNvSpPr>
          <p:nvPr/>
        </p:nvSpPr>
        <p:spPr bwMode="auto">
          <a:xfrm>
            <a:off x="7220070" y="2295820"/>
            <a:ext cx="388601" cy="48199"/>
          </a:xfrm>
          <a:custGeom>
            <a:avLst/>
            <a:gdLst>
              <a:gd name="T0" fmla="*/ 91 w 97"/>
              <a:gd name="T1" fmla="*/ 0 h 12"/>
              <a:gd name="T2" fmla="*/ 6 w 97"/>
              <a:gd name="T3" fmla="*/ 0 h 12"/>
              <a:gd name="T4" fmla="*/ 0 w 97"/>
              <a:gd name="T5" fmla="*/ 6 h 12"/>
              <a:gd name="T6" fmla="*/ 0 w 97"/>
              <a:gd name="T7" fmla="*/ 6 h 12"/>
              <a:gd name="T8" fmla="*/ 6 w 97"/>
              <a:gd name="T9" fmla="*/ 12 h 12"/>
              <a:gd name="T10" fmla="*/ 91 w 97"/>
              <a:gd name="T11" fmla="*/ 12 h 12"/>
              <a:gd name="T12" fmla="*/ 97 w 97"/>
              <a:gd name="T13" fmla="*/ 6 h 12"/>
              <a:gd name="T14" fmla="*/ 97 w 97"/>
              <a:gd name="T15" fmla="*/ 6 h 12"/>
              <a:gd name="T16" fmla="*/ 91 w 97"/>
              <a:gd name="T17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7" h="12">
                <a:moveTo>
                  <a:pt x="91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6"/>
                  <a:pt x="0" y="6"/>
                  <a:pt x="0" y="6"/>
                </a:cubicBezTo>
                <a:cubicBezTo>
                  <a:pt x="0" y="10"/>
                  <a:pt x="3" y="12"/>
                  <a:pt x="6" y="12"/>
                </a:cubicBezTo>
                <a:cubicBezTo>
                  <a:pt x="91" y="12"/>
                  <a:pt x="91" y="12"/>
                  <a:pt x="91" y="12"/>
                </a:cubicBezTo>
                <a:cubicBezTo>
                  <a:pt x="94" y="12"/>
                  <a:pt x="97" y="10"/>
                  <a:pt x="97" y="6"/>
                </a:cubicBezTo>
                <a:cubicBezTo>
                  <a:pt x="97" y="6"/>
                  <a:pt x="97" y="6"/>
                  <a:pt x="97" y="6"/>
                </a:cubicBezTo>
                <a:cubicBezTo>
                  <a:pt x="97" y="3"/>
                  <a:pt x="94" y="0"/>
                  <a:pt x="91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52" name="Freeform 66">
            <a:extLst>
              <a:ext uri="{FF2B5EF4-FFF2-40B4-BE49-F238E27FC236}">
                <a16:creationId xmlns:a16="http://schemas.microsoft.com/office/drawing/2014/main" id="{703083AB-C3D2-48C5-9AE3-B6BEB2392555}"/>
              </a:ext>
            </a:extLst>
          </p:cNvPr>
          <p:cNvSpPr>
            <a:spLocks/>
          </p:cNvSpPr>
          <p:nvPr/>
        </p:nvSpPr>
        <p:spPr bwMode="auto">
          <a:xfrm>
            <a:off x="7220070" y="2464515"/>
            <a:ext cx="388601" cy="48199"/>
          </a:xfrm>
          <a:custGeom>
            <a:avLst/>
            <a:gdLst>
              <a:gd name="T0" fmla="*/ 91 w 97"/>
              <a:gd name="T1" fmla="*/ 0 h 12"/>
              <a:gd name="T2" fmla="*/ 6 w 97"/>
              <a:gd name="T3" fmla="*/ 0 h 12"/>
              <a:gd name="T4" fmla="*/ 0 w 97"/>
              <a:gd name="T5" fmla="*/ 6 h 12"/>
              <a:gd name="T6" fmla="*/ 0 w 97"/>
              <a:gd name="T7" fmla="*/ 6 h 12"/>
              <a:gd name="T8" fmla="*/ 6 w 97"/>
              <a:gd name="T9" fmla="*/ 12 h 12"/>
              <a:gd name="T10" fmla="*/ 91 w 97"/>
              <a:gd name="T11" fmla="*/ 12 h 12"/>
              <a:gd name="T12" fmla="*/ 97 w 97"/>
              <a:gd name="T13" fmla="*/ 6 h 12"/>
              <a:gd name="T14" fmla="*/ 97 w 97"/>
              <a:gd name="T15" fmla="*/ 6 h 12"/>
              <a:gd name="T16" fmla="*/ 91 w 97"/>
              <a:gd name="T17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7" h="12">
                <a:moveTo>
                  <a:pt x="91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6"/>
                  <a:pt x="0" y="6"/>
                  <a:pt x="0" y="6"/>
                </a:cubicBezTo>
                <a:cubicBezTo>
                  <a:pt x="0" y="10"/>
                  <a:pt x="3" y="12"/>
                  <a:pt x="6" y="12"/>
                </a:cubicBezTo>
                <a:cubicBezTo>
                  <a:pt x="91" y="12"/>
                  <a:pt x="91" y="12"/>
                  <a:pt x="91" y="12"/>
                </a:cubicBezTo>
                <a:cubicBezTo>
                  <a:pt x="94" y="12"/>
                  <a:pt x="97" y="10"/>
                  <a:pt x="97" y="6"/>
                </a:cubicBezTo>
                <a:cubicBezTo>
                  <a:pt x="97" y="6"/>
                  <a:pt x="97" y="6"/>
                  <a:pt x="97" y="6"/>
                </a:cubicBezTo>
                <a:cubicBezTo>
                  <a:pt x="97" y="3"/>
                  <a:pt x="94" y="0"/>
                  <a:pt x="91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53" name="Freeform 67">
            <a:extLst>
              <a:ext uri="{FF2B5EF4-FFF2-40B4-BE49-F238E27FC236}">
                <a16:creationId xmlns:a16="http://schemas.microsoft.com/office/drawing/2014/main" id="{0638C443-E3CC-4DBE-9BAC-A6804E81D007}"/>
              </a:ext>
            </a:extLst>
          </p:cNvPr>
          <p:cNvSpPr>
            <a:spLocks/>
          </p:cNvSpPr>
          <p:nvPr/>
        </p:nvSpPr>
        <p:spPr bwMode="auto">
          <a:xfrm>
            <a:off x="7220070" y="2643754"/>
            <a:ext cx="384083" cy="48199"/>
          </a:xfrm>
          <a:custGeom>
            <a:avLst/>
            <a:gdLst>
              <a:gd name="T0" fmla="*/ 91 w 96"/>
              <a:gd name="T1" fmla="*/ 0 h 12"/>
              <a:gd name="T2" fmla="*/ 6 w 96"/>
              <a:gd name="T3" fmla="*/ 0 h 12"/>
              <a:gd name="T4" fmla="*/ 0 w 96"/>
              <a:gd name="T5" fmla="*/ 6 h 12"/>
              <a:gd name="T6" fmla="*/ 0 w 96"/>
              <a:gd name="T7" fmla="*/ 6 h 12"/>
              <a:gd name="T8" fmla="*/ 6 w 96"/>
              <a:gd name="T9" fmla="*/ 12 h 12"/>
              <a:gd name="T10" fmla="*/ 77 w 96"/>
              <a:gd name="T11" fmla="*/ 12 h 12"/>
              <a:gd name="T12" fmla="*/ 96 w 96"/>
              <a:gd name="T13" fmla="*/ 3 h 12"/>
              <a:gd name="T14" fmla="*/ 91 w 96"/>
              <a:gd name="T15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6" h="12">
                <a:moveTo>
                  <a:pt x="91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2"/>
                  <a:pt x="0" y="6"/>
                </a:cubicBezTo>
                <a:cubicBezTo>
                  <a:pt x="0" y="6"/>
                  <a:pt x="0" y="6"/>
                  <a:pt x="0" y="6"/>
                </a:cubicBezTo>
                <a:cubicBezTo>
                  <a:pt x="0" y="9"/>
                  <a:pt x="3" y="12"/>
                  <a:pt x="6" y="12"/>
                </a:cubicBezTo>
                <a:cubicBezTo>
                  <a:pt x="77" y="12"/>
                  <a:pt x="77" y="12"/>
                  <a:pt x="77" y="12"/>
                </a:cubicBezTo>
                <a:cubicBezTo>
                  <a:pt x="84" y="9"/>
                  <a:pt x="90" y="6"/>
                  <a:pt x="96" y="3"/>
                </a:cubicBezTo>
                <a:cubicBezTo>
                  <a:pt x="95" y="1"/>
                  <a:pt x="93" y="0"/>
                  <a:pt x="91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54" name="Freeform 68">
            <a:extLst>
              <a:ext uri="{FF2B5EF4-FFF2-40B4-BE49-F238E27FC236}">
                <a16:creationId xmlns:a16="http://schemas.microsoft.com/office/drawing/2014/main" id="{C70685AB-EADA-4461-863F-E541092EEBDB}"/>
              </a:ext>
            </a:extLst>
          </p:cNvPr>
          <p:cNvSpPr>
            <a:spLocks/>
          </p:cNvSpPr>
          <p:nvPr/>
        </p:nvSpPr>
        <p:spPr bwMode="auto">
          <a:xfrm>
            <a:off x="7527336" y="2655804"/>
            <a:ext cx="81335" cy="36149"/>
          </a:xfrm>
          <a:custGeom>
            <a:avLst/>
            <a:gdLst>
              <a:gd name="T0" fmla="*/ 19 w 20"/>
              <a:gd name="T1" fmla="*/ 0 h 9"/>
              <a:gd name="T2" fmla="*/ 0 w 20"/>
              <a:gd name="T3" fmla="*/ 9 h 9"/>
              <a:gd name="T4" fmla="*/ 14 w 20"/>
              <a:gd name="T5" fmla="*/ 9 h 9"/>
              <a:gd name="T6" fmla="*/ 20 w 20"/>
              <a:gd name="T7" fmla="*/ 3 h 9"/>
              <a:gd name="T8" fmla="*/ 20 w 20"/>
              <a:gd name="T9" fmla="*/ 3 h 9"/>
              <a:gd name="T10" fmla="*/ 19 w 20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" h="9">
                <a:moveTo>
                  <a:pt x="19" y="0"/>
                </a:moveTo>
                <a:cubicBezTo>
                  <a:pt x="13" y="3"/>
                  <a:pt x="7" y="6"/>
                  <a:pt x="0" y="9"/>
                </a:cubicBezTo>
                <a:cubicBezTo>
                  <a:pt x="14" y="9"/>
                  <a:pt x="14" y="9"/>
                  <a:pt x="14" y="9"/>
                </a:cubicBezTo>
                <a:cubicBezTo>
                  <a:pt x="17" y="9"/>
                  <a:pt x="20" y="6"/>
                  <a:pt x="20" y="3"/>
                </a:cubicBezTo>
                <a:cubicBezTo>
                  <a:pt x="20" y="3"/>
                  <a:pt x="20" y="3"/>
                  <a:pt x="20" y="3"/>
                </a:cubicBezTo>
                <a:cubicBezTo>
                  <a:pt x="20" y="2"/>
                  <a:pt x="20" y="1"/>
                  <a:pt x="19" y="0"/>
                </a:cubicBezTo>
              </a:path>
            </a:pathLst>
          </a:custGeom>
          <a:solidFill>
            <a:srgbClr val="EDF7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55" name="Freeform 69">
            <a:extLst>
              <a:ext uri="{FF2B5EF4-FFF2-40B4-BE49-F238E27FC236}">
                <a16:creationId xmlns:a16="http://schemas.microsoft.com/office/drawing/2014/main" id="{56DDDF67-DAA0-4E27-867C-379D9AF0F8F3}"/>
              </a:ext>
            </a:extLst>
          </p:cNvPr>
          <p:cNvSpPr>
            <a:spLocks noEditPoints="1"/>
          </p:cNvSpPr>
          <p:nvPr/>
        </p:nvSpPr>
        <p:spPr bwMode="auto">
          <a:xfrm>
            <a:off x="9742965" y="2160262"/>
            <a:ext cx="596458" cy="719967"/>
          </a:xfrm>
          <a:custGeom>
            <a:avLst/>
            <a:gdLst>
              <a:gd name="T0" fmla="*/ 32 w 149"/>
              <a:gd name="T1" fmla="*/ 88 h 180"/>
              <a:gd name="T2" fmla="*/ 26 w 149"/>
              <a:gd name="T3" fmla="*/ 82 h 180"/>
              <a:gd name="T4" fmla="*/ 26 w 149"/>
              <a:gd name="T5" fmla="*/ 82 h 180"/>
              <a:gd name="T6" fmla="*/ 32 w 149"/>
              <a:gd name="T7" fmla="*/ 76 h 180"/>
              <a:gd name="T8" fmla="*/ 117 w 149"/>
              <a:gd name="T9" fmla="*/ 76 h 180"/>
              <a:gd name="T10" fmla="*/ 123 w 149"/>
              <a:gd name="T11" fmla="*/ 82 h 180"/>
              <a:gd name="T12" fmla="*/ 123 w 149"/>
              <a:gd name="T13" fmla="*/ 82 h 180"/>
              <a:gd name="T14" fmla="*/ 117 w 149"/>
              <a:gd name="T15" fmla="*/ 88 h 180"/>
              <a:gd name="T16" fmla="*/ 32 w 149"/>
              <a:gd name="T17" fmla="*/ 88 h 180"/>
              <a:gd name="T18" fmla="*/ 32 w 149"/>
              <a:gd name="T19" fmla="*/ 46 h 180"/>
              <a:gd name="T20" fmla="*/ 26 w 149"/>
              <a:gd name="T21" fmla="*/ 40 h 180"/>
              <a:gd name="T22" fmla="*/ 26 w 149"/>
              <a:gd name="T23" fmla="*/ 40 h 180"/>
              <a:gd name="T24" fmla="*/ 32 w 149"/>
              <a:gd name="T25" fmla="*/ 34 h 180"/>
              <a:gd name="T26" fmla="*/ 117 w 149"/>
              <a:gd name="T27" fmla="*/ 34 h 180"/>
              <a:gd name="T28" fmla="*/ 123 w 149"/>
              <a:gd name="T29" fmla="*/ 40 h 180"/>
              <a:gd name="T30" fmla="*/ 123 w 149"/>
              <a:gd name="T31" fmla="*/ 40 h 180"/>
              <a:gd name="T32" fmla="*/ 117 w 149"/>
              <a:gd name="T33" fmla="*/ 46 h 180"/>
              <a:gd name="T34" fmla="*/ 32 w 149"/>
              <a:gd name="T35" fmla="*/ 46 h 180"/>
              <a:gd name="T36" fmla="*/ 99 w 149"/>
              <a:gd name="T37" fmla="*/ 0 h 180"/>
              <a:gd name="T38" fmla="*/ 50 w 149"/>
              <a:gd name="T39" fmla="*/ 0 h 180"/>
              <a:gd name="T40" fmla="*/ 0 w 149"/>
              <a:gd name="T41" fmla="*/ 50 h 180"/>
              <a:gd name="T42" fmla="*/ 0 w 149"/>
              <a:gd name="T43" fmla="*/ 83 h 180"/>
              <a:gd name="T44" fmla="*/ 66 w 149"/>
              <a:gd name="T45" fmla="*/ 121 h 180"/>
              <a:gd name="T46" fmla="*/ 117 w 149"/>
              <a:gd name="T47" fmla="*/ 121 h 180"/>
              <a:gd name="T48" fmla="*/ 123 w 149"/>
              <a:gd name="T49" fmla="*/ 127 h 180"/>
              <a:gd name="T50" fmla="*/ 123 w 149"/>
              <a:gd name="T51" fmla="*/ 127 h 180"/>
              <a:gd name="T52" fmla="*/ 117 w 149"/>
              <a:gd name="T53" fmla="*/ 133 h 180"/>
              <a:gd name="T54" fmla="*/ 77 w 149"/>
              <a:gd name="T55" fmla="*/ 133 h 180"/>
              <a:gd name="T56" fmla="*/ 107 w 149"/>
              <a:gd name="T57" fmla="*/ 180 h 180"/>
              <a:gd name="T58" fmla="*/ 149 w 149"/>
              <a:gd name="T59" fmla="*/ 131 h 180"/>
              <a:gd name="T60" fmla="*/ 149 w 149"/>
              <a:gd name="T61" fmla="*/ 50 h 180"/>
              <a:gd name="T62" fmla="*/ 99 w 149"/>
              <a:gd name="T63" fmla="*/ 0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9" h="180">
                <a:moveTo>
                  <a:pt x="32" y="88"/>
                </a:moveTo>
                <a:cubicBezTo>
                  <a:pt x="29" y="88"/>
                  <a:pt x="26" y="86"/>
                  <a:pt x="26" y="82"/>
                </a:cubicBezTo>
                <a:cubicBezTo>
                  <a:pt x="26" y="82"/>
                  <a:pt x="26" y="82"/>
                  <a:pt x="26" y="82"/>
                </a:cubicBezTo>
                <a:cubicBezTo>
                  <a:pt x="26" y="79"/>
                  <a:pt x="29" y="76"/>
                  <a:pt x="32" y="76"/>
                </a:cubicBezTo>
                <a:cubicBezTo>
                  <a:pt x="117" y="76"/>
                  <a:pt x="117" y="76"/>
                  <a:pt x="117" y="76"/>
                </a:cubicBezTo>
                <a:cubicBezTo>
                  <a:pt x="120" y="76"/>
                  <a:pt x="123" y="79"/>
                  <a:pt x="123" y="82"/>
                </a:cubicBezTo>
                <a:cubicBezTo>
                  <a:pt x="123" y="82"/>
                  <a:pt x="123" y="82"/>
                  <a:pt x="123" y="82"/>
                </a:cubicBezTo>
                <a:cubicBezTo>
                  <a:pt x="123" y="86"/>
                  <a:pt x="120" y="88"/>
                  <a:pt x="117" y="88"/>
                </a:cubicBezTo>
                <a:cubicBezTo>
                  <a:pt x="32" y="88"/>
                  <a:pt x="32" y="88"/>
                  <a:pt x="32" y="88"/>
                </a:cubicBezTo>
                <a:moveTo>
                  <a:pt x="32" y="46"/>
                </a:moveTo>
                <a:cubicBezTo>
                  <a:pt x="29" y="46"/>
                  <a:pt x="26" y="44"/>
                  <a:pt x="2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7"/>
                  <a:pt x="29" y="34"/>
                  <a:pt x="32" y="34"/>
                </a:cubicBezTo>
                <a:cubicBezTo>
                  <a:pt x="117" y="34"/>
                  <a:pt x="117" y="34"/>
                  <a:pt x="117" y="34"/>
                </a:cubicBezTo>
                <a:cubicBezTo>
                  <a:pt x="120" y="34"/>
                  <a:pt x="123" y="37"/>
                  <a:pt x="123" y="40"/>
                </a:cubicBezTo>
                <a:cubicBezTo>
                  <a:pt x="123" y="40"/>
                  <a:pt x="123" y="40"/>
                  <a:pt x="123" y="40"/>
                </a:cubicBezTo>
                <a:cubicBezTo>
                  <a:pt x="123" y="44"/>
                  <a:pt x="120" y="46"/>
                  <a:pt x="117" y="46"/>
                </a:cubicBezTo>
                <a:cubicBezTo>
                  <a:pt x="32" y="46"/>
                  <a:pt x="32" y="46"/>
                  <a:pt x="32" y="46"/>
                </a:cubicBezTo>
                <a:moveTo>
                  <a:pt x="99" y="0"/>
                </a:moveTo>
                <a:cubicBezTo>
                  <a:pt x="50" y="0"/>
                  <a:pt x="50" y="0"/>
                  <a:pt x="50" y="0"/>
                </a:cubicBezTo>
                <a:cubicBezTo>
                  <a:pt x="22" y="0"/>
                  <a:pt x="0" y="22"/>
                  <a:pt x="0" y="50"/>
                </a:cubicBezTo>
                <a:cubicBezTo>
                  <a:pt x="0" y="83"/>
                  <a:pt x="0" y="83"/>
                  <a:pt x="0" y="83"/>
                </a:cubicBezTo>
                <a:cubicBezTo>
                  <a:pt x="28" y="91"/>
                  <a:pt x="49" y="104"/>
                  <a:pt x="66" y="121"/>
                </a:cubicBezTo>
                <a:cubicBezTo>
                  <a:pt x="117" y="121"/>
                  <a:pt x="117" y="121"/>
                  <a:pt x="117" y="121"/>
                </a:cubicBezTo>
                <a:cubicBezTo>
                  <a:pt x="120" y="121"/>
                  <a:pt x="123" y="123"/>
                  <a:pt x="123" y="127"/>
                </a:cubicBezTo>
                <a:cubicBezTo>
                  <a:pt x="123" y="127"/>
                  <a:pt x="123" y="127"/>
                  <a:pt x="123" y="127"/>
                </a:cubicBezTo>
                <a:cubicBezTo>
                  <a:pt x="123" y="130"/>
                  <a:pt x="120" y="133"/>
                  <a:pt x="117" y="133"/>
                </a:cubicBezTo>
                <a:cubicBezTo>
                  <a:pt x="77" y="133"/>
                  <a:pt x="77" y="133"/>
                  <a:pt x="77" y="133"/>
                </a:cubicBezTo>
                <a:cubicBezTo>
                  <a:pt x="90" y="148"/>
                  <a:pt x="99" y="164"/>
                  <a:pt x="107" y="180"/>
                </a:cubicBezTo>
                <a:cubicBezTo>
                  <a:pt x="131" y="177"/>
                  <a:pt x="149" y="156"/>
                  <a:pt x="149" y="131"/>
                </a:cubicBezTo>
                <a:cubicBezTo>
                  <a:pt x="149" y="50"/>
                  <a:pt x="149" y="50"/>
                  <a:pt x="149" y="50"/>
                </a:cubicBezTo>
                <a:cubicBezTo>
                  <a:pt x="149" y="22"/>
                  <a:pt x="127" y="0"/>
                  <a:pt x="99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56" name="Freeform 70">
            <a:extLst>
              <a:ext uri="{FF2B5EF4-FFF2-40B4-BE49-F238E27FC236}">
                <a16:creationId xmlns:a16="http://schemas.microsoft.com/office/drawing/2014/main" id="{0451E0BD-2E15-48DE-8930-67EFE2D8D3BD}"/>
              </a:ext>
            </a:extLst>
          </p:cNvPr>
          <p:cNvSpPr>
            <a:spLocks/>
          </p:cNvSpPr>
          <p:nvPr/>
        </p:nvSpPr>
        <p:spPr bwMode="auto">
          <a:xfrm>
            <a:off x="9742965" y="2491627"/>
            <a:ext cx="427763" cy="393120"/>
          </a:xfrm>
          <a:custGeom>
            <a:avLst/>
            <a:gdLst>
              <a:gd name="T0" fmla="*/ 0 w 107"/>
              <a:gd name="T1" fmla="*/ 0 h 98"/>
              <a:gd name="T2" fmla="*/ 0 w 107"/>
              <a:gd name="T3" fmla="*/ 48 h 98"/>
              <a:gd name="T4" fmla="*/ 50 w 107"/>
              <a:gd name="T5" fmla="*/ 98 h 98"/>
              <a:gd name="T6" fmla="*/ 99 w 107"/>
              <a:gd name="T7" fmla="*/ 98 h 98"/>
              <a:gd name="T8" fmla="*/ 107 w 107"/>
              <a:gd name="T9" fmla="*/ 97 h 98"/>
              <a:gd name="T10" fmla="*/ 77 w 107"/>
              <a:gd name="T11" fmla="*/ 50 h 98"/>
              <a:gd name="T12" fmla="*/ 32 w 107"/>
              <a:gd name="T13" fmla="*/ 50 h 98"/>
              <a:gd name="T14" fmla="*/ 26 w 107"/>
              <a:gd name="T15" fmla="*/ 44 h 98"/>
              <a:gd name="T16" fmla="*/ 26 w 107"/>
              <a:gd name="T17" fmla="*/ 44 h 98"/>
              <a:gd name="T18" fmla="*/ 32 w 107"/>
              <a:gd name="T19" fmla="*/ 38 h 98"/>
              <a:gd name="T20" fmla="*/ 66 w 107"/>
              <a:gd name="T21" fmla="*/ 38 h 98"/>
              <a:gd name="T22" fmla="*/ 0 w 107"/>
              <a:gd name="T23" fmla="*/ 0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7" h="98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cubicBezTo>
                  <a:pt x="0" y="76"/>
                  <a:pt x="22" y="98"/>
                  <a:pt x="50" y="98"/>
                </a:cubicBezTo>
                <a:cubicBezTo>
                  <a:pt x="99" y="98"/>
                  <a:pt x="99" y="98"/>
                  <a:pt x="99" y="98"/>
                </a:cubicBezTo>
                <a:cubicBezTo>
                  <a:pt x="102" y="98"/>
                  <a:pt x="105" y="98"/>
                  <a:pt x="107" y="97"/>
                </a:cubicBezTo>
                <a:cubicBezTo>
                  <a:pt x="99" y="81"/>
                  <a:pt x="90" y="65"/>
                  <a:pt x="77" y="50"/>
                </a:cubicBezTo>
                <a:cubicBezTo>
                  <a:pt x="32" y="50"/>
                  <a:pt x="32" y="50"/>
                  <a:pt x="32" y="50"/>
                </a:cubicBezTo>
                <a:cubicBezTo>
                  <a:pt x="29" y="50"/>
                  <a:pt x="26" y="47"/>
                  <a:pt x="26" y="44"/>
                </a:cubicBezTo>
                <a:cubicBezTo>
                  <a:pt x="26" y="44"/>
                  <a:pt x="26" y="44"/>
                  <a:pt x="26" y="44"/>
                </a:cubicBezTo>
                <a:cubicBezTo>
                  <a:pt x="26" y="40"/>
                  <a:pt x="29" y="38"/>
                  <a:pt x="32" y="38"/>
                </a:cubicBezTo>
                <a:cubicBezTo>
                  <a:pt x="66" y="38"/>
                  <a:pt x="66" y="38"/>
                  <a:pt x="66" y="38"/>
                </a:cubicBezTo>
                <a:cubicBezTo>
                  <a:pt x="49" y="21"/>
                  <a:pt x="28" y="8"/>
                  <a:pt x="0" y="0"/>
                </a:cubicBezTo>
              </a:path>
            </a:pathLst>
          </a:custGeom>
          <a:solidFill>
            <a:srgbClr val="EB9F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57" name="Freeform 71">
            <a:extLst>
              <a:ext uri="{FF2B5EF4-FFF2-40B4-BE49-F238E27FC236}">
                <a16:creationId xmlns:a16="http://schemas.microsoft.com/office/drawing/2014/main" id="{A29A5512-0CF5-432E-8010-A10C3B8CE5A0}"/>
              </a:ext>
            </a:extLst>
          </p:cNvPr>
          <p:cNvSpPr>
            <a:spLocks/>
          </p:cNvSpPr>
          <p:nvPr/>
        </p:nvSpPr>
        <p:spPr bwMode="auto">
          <a:xfrm>
            <a:off x="9911660" y="2884747"/>
            <a:ext cx="259067" cy="63261"/>
          </a:xfrm>
          <a:custGeom>
            <a:avLst/>
            <a:gdLst>
              <a:gd name="T0" fmla="*/ 59 w 65"/>
              <a:gd name="T1" fmla="*/ 0 h 16"/>
              <a:gd name="T2" fmla="*/ 57 w 65"/>
              <a:gd name="T3" fmla="*/ 0 h 16"/>
              <a:gd name="T4" fmla="*/ 8 w 65"/>
              <a:gd name="T5" fmla="*/ 0 h 16"/>
              <a:gd name="T6" fmla="*/ 6 w 65"/>
              <a:gd name="T7" fmla="*/ 0 h 16"/>
              <a:gd name="T8" fmla="*/ 0 w 65"/>
              <a:gd name="T9" fmla="*/ 6 h 16"/>
              <a:gd name="T10" fmla="*/ 0 w 65"/>
              <a:gd name="T11" fmla="*/ 10 h 16"/>
              <a:gd name="T12" fmla="*/ 6 w 65"/>
              <a:gd name="T13" fmla="*/ 16 h 16"/>
              <a:gd name="T14" fmla="*/ 59 w 65"/>
              <a:gd name="T15" fmla="*/ 16 h 16"/>
              <a:gd name="T16" fmla="*/ 65 w 65"/>
              <a:gd name="T17" fmla="*/ 10 h 16"/>
              <a:gd name="T18" fmla="*/ 65 w 65"/>
              <a:gd name="T19" fmla="*/ 6 h 16"/>
              <a:gd name="T20" fmla="*/ 59 w 65"/>
              <a:gd name="T21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5" h="16">
                <a:moveTo>
                  <a:pt x="59" y="0"/>
                </a:moveTo>
                <a:cubicBezTo>
                  <a:pt x="57" y="0"/>
                  <a:pt x="57" y="0"/>
                  <a:pt x="57" y="0"/>
                </a:cubicBezTo>
                <a:cubicBezTo>
                  <a:pt x="8" y="0"/>
                  <a:pt x="8" y="0"/>
                  <a:pt x="8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2"/>
                  <a:pt x="0" y="6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3"/>
                  <a:pt x="3" y="16"/>
                  <a:pt x="6" y="16"/>
                </a:cubicBezTo>
                <a:cubicBezTo>
                  <a:pt x="59" y="16"/>
                  <a:pt x="59" y="16"/>
                  <a:pt x="59" y="16"/>
                </a:cubicBezTo>
                <a:cubicBezTo>
                  <a:pt x="62" y="16"/>
                  <a:pt x="65" y="13"/>
                  <a:pt x="65" y="10"/>
                </a:cubicBezTo>
                <a:cubicBezTo>
                  <a:pt x="65" y="6"/>
                  <a:pt x="65" y="6"/>
                  <a:pt x="65" y="6"/>
                </a:cubicBezTo>
                <a:cubicBezTo>
                  <a:pt x="65" y="2"/>
                  <a:pt x="62" y="0"/>
                  <a:pt x="59" y="0"/>
                </a:cubicBezTo>
              </a:path>
            </a:pathLst>
          </a:custGeom>
          <a:solidFill>
            <a:srgbClr val="636B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58" name="Freeform 72">
            <a:extLst>
              <a:ext uri="{FF2B5EF4-FFF2-40B4-BE49-F238E27FC236}">
                <a16:creationId xmlns:a16="http://schemas.microsoft.com/office/drawing/2014/main" id="{5516F270-2F28-455A-8128-74D86BCD0D63}"/>
              </a:ext>
            </a:extLst>
          </p:cNvPr>
          <p:cNvSpPr>
            <a:spLocks/>
          </p:cNvSpPr>
          <p:nvPr/>
        </p:nvSpPr>
        <p:spPr bwMode="auto">
          <a:xfrm>
            <a:off x="9911660" y="2095495"/>
            <a:ext cx="259067" cy="64767"/>
          </a:xfrm>
          <a:custGeom>
            <a:avLst/>
            <a:gdLst>
              <a:gd name="T0" fmla="*/ 59 w 65"/>
              <a:gd name="T1" fmla="*/ 0 h 16"/>
              <a:gd name="T2" fmla="*/ 59 w 65"/>
              <a:gd name="T3" fmla="*/ 0 h 16"/>
              <a:gd name="T4" fmla="*/ 59 w 65"/>
              <a:gd name="T5" fmla="*/ 4 h 16"/>
              <a:gd name="T6" fmla="*/ 57 w 65"/>
              <a:gd name="T7" fmla="*/ 6 h 16"/>
              <a:gd name="T8" fmla="*/ 55 w 65"/>
              <a:gd name="T9" fmla="*/ 4 h 16"/>
              <a:gd name="T10" fmla="*/ 55 w 65"/>
              <a:gd name="T11" fmla="*/ 0 h 16"/>
              <a:gd name="T12" fmla="*/ 13 w 65"/>
              <a:gd name="T13" fmla="*/ 0 h 16"/>
              <a:gd name="T14" fmla="*/ 11 w 65"/>
              <a:gd name="T15" fmla="*/ 0 h 16"/>
              <a:gd name="T16" fmla="*/ 11 w 65"/>
              <a:gd name="T17" fmla="*/ 4 h 16"/>
              <a:gd name="T18" fmla="*/ 9 w 65"/>
              <a:gd name="T19" fmla="*/ 6 h 16"/>
              <a:gd name="T20" fmla="*/ 7 w 65"/>
              <a:gd name="T21" fmla="*/ 4 h 16"/>
              <a:gd name="T22" fmla="*/ 7 w 65"/>
              <a:gd name="T23" fmla="*/ 0 h 16"/>
              <a:gd name="T24" fmla="*/ 6 w 65"/>
              <a:gd name="T25" fmla="*/ 0 h 16"/>
              <a:gd name="T26" fmla="*/ 0 w 65"/>
              <a:gd name="T27" fmla="*/ 6 h 16"/>
              <a:gd name="T28" fmla="*/ 0 w 65"/>
              <a:gd name="T29" fmla="*/ 10 h 16"/>
              <a:gd name="T30" fmla="*/ 6 w 65"/>
              <a:gd name="T31" fmla="*/ 16 h 16"/>
              <a:gd name="T32" fmla="*/ 59 w 65"/>
              <a:gd name="T33" fmla="*/ 16 h 16"/>
              <a:gd name="T34" fmla="*/ 65 w 65"/>
              <a:gd name="T35" fmla="*/ 10 h 16"/>
              <a:gd name="T36" fmla="*/ 65 w 65"/>
              <a:gd name="T37" fmla="*/ 6 h 16"/>
              <a:gd name="T38" fmla="*/ 59 w 65"/>
              <a:gd name="T39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5" h="16">
                <a:moveTo>
                  <a:pt x="59" y="0"/>
                </a:moveTo>
                <a:cubicBezTo>
                  <a:pt x="59" y="0"/>
                  <a:pt x="59" y="0"/>
                  <a:pt x="59" y="0"/>
                </a:cubicBezTo>
                <a:cubicBezTo>
                  <a:pt x="59" y="4"/>
                  <a:pt x="59" y="4"/>
                  <a:pt x="59" y="4"/>
                </a:cubicBezTo>
                <a:cubicBezTo>
                  <a:pt x="59" y="5"/>
                  <a:pt x="58" y="6"/>
                  <a:pt x="57" y="6"/>
                </a:cubicBezTo>
                <a:cubicBezTo>
                  <a:pt x="56" y="6"/>
                  <a:pt x="55" y="5"/>
                  <a:pt x="55" y="4"/>
                </a:cubicBezTo>
                <a:cubicBezTo>
                  <a:pt x="55" y="0"/>
                  <a:pt x="55" y="0"/>
                  <a:pt x="55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5"/>
                  <a:pt x="10" y="6"/>
                  <a:pt x="9" y="6"/>
                </a:cubicBezTo>
                <a:cubicBezTo>
                  <a:pt x="7" y="6"/>
                  <a:pt x="7" y="5"/>
                  <a:pt x="7" y="4"/>
                </a:cubicBezTo>
                <a:cubicBezTo>
                  <a:pt x="7" y="0"/>
                  <a:pt x="7" y="0"/>
                  <a:pt x="7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3"/>
                  <a:pt x="3" y="16"/>
                  <a:pt x="6" y="16"/>
                </a:cubicBezTo>
                <a:cubicBezTo>
                  <a:pt x="59" y="16"/>
                  <a:pt x="59" y="16"/>
                  <a:pt x="59" y="16"/>
                </a:cubicBezTo>
                <a:cubicBezTo>
                  <a:pt x="62" y="16"/>
                  <a:pt x="65" y="13"/>
                  <a:pt x="65" y="10"/>
                </a:cubicBezTo>
                <a:cubicBezTo>
                  <a:pt x="65" y="6"/>
                  <a:pt x="65" y="6"/>
                  <a:pt x="65" y="6"/>
                </a:cubicBezTo>
                <a:cubicBezTo>
                  <a:pt x="65" y="3"/>
                  <a:pt x="62" y="0"/>
                  <a:pt x="59" y="0"/>
                </a:cubicBezTo>
              </a:path>
            </a:pathLst>
          </a:custGeom>
          <a:solidFill>
            <a:srgbClr val="7573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59" name="Freeform 73">
            <a:extLst>
              <a:ext uri="{FF2B5EF4-FFF2-40B4-BE49-F238E27FC236}">
                <a16:creationId xmlns:a16="http://schemas.microsoft.com/office/drawing/2014/main" id="{5BAED91F-74B2-4597-AD4F-17A1CA4A9DA4}"/>
              </a:ext>
            </a:extLst>
          </p:cNvPr>
          <p:cNvSpPr>
            <a:spLocks/>
          </p:cNvSpPr>
          <p:nvPr/>
        </p:nvSpPr>
        <p:spPr bwMode="auto">
          <a:xfrm>
            <a:off x="9938772" y="1976505"/>
            <a:ext cx="207856" cy="143090"/>
          </a:xfrm>
          <a:custGeom>
            <a:avLst/>
            <a:gdLst>
              <a:gd name="T0" fmla="*/ 24 w 52"/>
              <a:gd name="T1" fmla="*/ 0 h 36"/>
              <a:gd name="T2" fmla="*/ 0 w 52"/>
              <a:gd name="T3" fmla="*/ 25 h 36"/>
              <a:gd name="T4" fmla="*/ 0 w 52"/>
              <a:gd name="T5" fmla="*/ 30 h 36"/>
              <a:gd name="T6" fmla="*/ 0 w 52"/>
              <a:gd name="T7" fmla="*/ 34 h 36"/>
              <a:gd name="T8" fmla="*/ 2 w 52"/>
              <a:gd name="T9" fmla="*/ 36 h 36"/>
              <a:gd name="T10" fmla="*/ 4 w 52"/>
              <a:gd name="T11" fmla="*/ 34 h 36"/>
              <a:gd name="T12" fmla="*/ 4 w 52"/>
              <a:gd name="T13" fmla="*/ 30 h 36"/>
              <a:gd name="T14" fmla="*/ 4 w 52"/>
              <a:gd name="T15" fmla="*/ 25 h 36"/>
              <a:gd name="T16" fmla="*/ 24 w 52"/>
              <a:gd name="T17" fmla="*/ 4 h 36"/>
              <a:gd name="T18" fmla="*/ 27 w 52"/>
              <a:gd name="T19" fmla="*/ 4 h 36"/>
              <a:gd name="T20" fmla="*/ 48 w 52"/>
              <a:gd name="T21" fmla="*/ 25 h 36"/>
              <a:gd name="T22" fmla="*/ 48 w 52"/>
              <a:gd name="T23" fmla="*/ 30 h 36"/>
              <a:gd name="T24" fmla="*/ 48 w 52"/>
              <a:gd name="T25" fmla="*/ 34 h 36"/>
              <a:gd name="T26" fmla="*/ 50 w 52"/>
              <a:gd name="T27" fmla="*/ 36 h 36"/>
              <a:gd name="T28" fmla="*/ 52 w 52"/>
              <a:gd name="T29" fmla="*/ 34 h 36"/>
              <a:gd name="T30" fmla="*/ 52 w 52"/>
              <a:gd name="T31" fmla="*/ 30 h 36"/>
              <a:gd name="T32" fmla="*/ 52 w 52"/>
              <a:gd name="T33" fmla="*/ 25 h 36"/>
              <a:gd name="T34" fmla="*/ 28 w 52"/>
              <a:gd name="T35" fmla="*/ 0 h 36"/>
              <a:gd name="T36" fmla="*/ 26 w 52"/>
              <a:gd name="T37" fmla="*/ 2 h 36"/>
              <a:gd name="T38" fmla="*/ 24 w 52"/>
              <a:gd name="T39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2" h="36">
                <a:moveTo>
                  <a:pt x="24" y="0"/>
                </a:moveTo>
                <a:cubicBezTo>
                  <a:pt x="10" y="0"/>
                  <a:pt x="0" y="11"/>
                  <a:pt x="0" y="25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5"/>
                  <a:pt x="0" y="36"/>
                  <a:pt x="2" y="36"/>
                </a:cubicBezTo>
                <a:cubicBezTo>
                  <a:pt x="3" y="36"/>
                  <a:pt x="4" y="35"/>
                  <a:pt x="4" y="34"/>
                </a:cubicBezTo>
                <a:cubicBezTo>
                  <a:pt x="4" y="30"/>
                  <a:pt x="4" y="30"/>
                  <a:pt x="4" y="30"/>
                </a:cubicBezTo>
                <a:cubicBezTo>
                  <a:pt x="4" y="25"/>
                  <a:pt x="4" y="25"/>
                  <a:pt x="4" y="25"/>
                </a:cubicBezTo>
                <a:cubicBezTo>
                  <a:pt x="4" y="13"/>
                  <a:pt x="13" y="4"/>
                  <a:pt x="24" y="4"/>
                </a:cubicBezTo>
                <a:cubicBezTo>
                  <a:pt x="27" y="4"/>
                  <a:pt x="27" y="4"/>
                  <a:pt x="27" y="4"/>
                </a:cubicBezTo>
                <a:cubicBezTo>
                  <a:pt x="38" y="4"/>
                  <a:pt x="48" y="13"/>
                  <a:pt x="48" y="25"/>
                </a:cubicBezTo>
                <a:cubicBezTo>
                  <a:pt x="48" y="30"/>
                  <a:pt x="48" y="30"/>
                  <a:pt x="48" y="30"/>
                </a:cubicBezTo>
                <a:cubicBezTo>
                  <a:pt x="48" y="34"/>
                  <a:pt x="48" y="34"/>
                  <a:pt x="48" y="34"/>
                </a:cubicBezTo>
                <a:cubicBezTo>
                  <a:pt x="48" y="35"/>
                  <a:pt x="49" y="36"/>
                  <a:pt x="50" y="36"/>
                </a:cubicBezTo>
                <a:cubicBezTo>
                  <a:pt x="51" y="36"/>
                  <a:pt x="52" y="35"/>
                  <a:pt x="52" y="34"/>
                </a:cubicBezTo>
                <a:cubicBezTo>
                  <a:pt x="52" y="30"/>
                  <a:pt x="52" y="30"/>
                  <a:pt x="52" y="30"/>
                </a:cubicBezTo>
                <a:cubicBezTo>
                  <a:pt x="52" y="25"/>
                  <a:pt x="52" y="25"/>
                  <a:pt x="52" y="25"/>
                </a:cubicBezTo>
                <a:cubicBezTo>
                  <a:pt x="52" y="11"/>
                  <a:pt x="41" y="0"/>
                  <a:pt x="28" y="0"/>
                </a:cubicBezTo>
                <a:cubicBezTo>
                  <a:pt x="28" y="1"/>
                  <a:pt x="27" y="2"/>
                  <a:pt x="26" y="2"/>
                </a:cubicBezTo>
                <a:cubicBezTo>
                  <a:pt x="25" y="2"/>
                  <a:pt x="24" y="1"/>
                  <a:pt x="24" y="0"/>
                </a:cubicBezTo>
              </a:path>
            </a:pathLst>
          </a:custGeom>
          <a:solidFill>
            <a:srgbClr val="7573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60" name="Freeform 74">
            <a:extLst>
              <a:ext uri="{FF2B5EF4-FFF2-40B4-BE49-F238E27FC236}">
                <a16:creationId xmlns:a16="http://schemas.microsoft.com/office/drawing/2014/main" id="{D407EBE4-A9D6-4507-9672-5E5D957A09C2}"/>
              </a:ext>
            </a:extLst>
          </p:cNvPr>
          <p:cNvSpPr>
            <a:spLocks/>
          </p:cNvSpPr>
          <p:nvPr/>
        </p:nvSpPr>
        <p:spPr bwMode="auto">
          <a:xfrm>
            <a:off x="10035169" y="1759611"/>
            <a:ext cx="16569" cy="224425"/>
          </a:xfrm>
          <a:custGeom>
            <a:avLst/>
            <a:gdLst>
              <a:gd name="T0" fmla="*/ 2 w 4"/>
              <a:gd name="T1" fmla="*/ 0 h 56"/>
              <a:gd name="T2" fmla="*/ 0 w 4"/>
              <a:gd name="T3" fmla="*/ 2 h 56"/>
              <a:gd name="T4" fmla="*/ 0 w 4"/>
              <a:gd name="T5" fmla="*/ 54 h 56"/>
              <a:gd name="T6" fmla="*/ 0 w 4"/>
              <a:gd name="T7" fmla="*/ 54 h 56"/>
              <a:gd name="T8" fmla="*/ 2 w 4"/>
              <a:gd name="T9" fmla="*/ 56 h 56"/>
              <a:gd name="T10" fmla="*/ 4 w 4"/>
              <a:gd name="T11" fmla="*/ 54 h 56"/>
              <a:gd name="T12" fmla="*/ 4 w 4"/>
              <a:gd name="T13" fmla="*/ 54 h 56"/>
              <a:gd name="T14" fmla="*/ 4 w 4"/>
              <a:gd name="T15" fmla="*/ 2 h 56"/>
              <a:gd name="T16" fmla="*/ 2 w 4"/>
              <a:gd name="T17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" h="56">
                <a:moveTo>
                  <a:pt x="2" y="0"/>
                </a:moveTo>
                <a:cubicBezTo>
                  <a:pt x="1" y="0"/>
                  <a:pt x="0" y="0"/>
                  <a:pt x="0" y="2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5"/>
                  <a:pt x="1" y="56"/>
                  <a:pt x="2" y="56"/>
                </a:cubicBezTo>
                <a:cubicBezTo>
                  <a:pt x="3" y="56"/>
                  <a:pt x="4" y="55"/>
                  <a:pt x="4" y="54"/>
                </a:cubicBezTo>
                <a:cubicBezTo>
                  <a:pt x="4" y="54"/>
                  <a:pt x="4" y="54"/>
                  <a:pt x="4" y="54"/>
                </a:cubicBezTo>
                <a:cubicBezTo>
                  <a:pt x="4" y="2"/>
                  <a:pt x="4" y="2"/>
                  <a:pt x="4" y="2"/>
                </a:cubicBezTo>
                <a:cubicBezTo>
                  <a:pt x="4" y="0"/>
                  <a:pt x="3" y="0"/>
                  <a:pt x="2" y="0"/>
                </a:cubicBezTo>
              </a:path>
            </a:pathLst>
          </a:custGeom>
          <a:solidFill>
            <a:srgbClr val="7573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61" name="Freeform 75">
            <a:extLst>
              <a:ext uri="{FF2B5EF4-FFF2-40B4-BE49-F238E27FC236}">
                <a16:creationId xmlns:a16="http://schemas.microsoft.com/office/drawing/2014/main" id="{3AEAF62B-9EF6-4095-81AC-A1813E08FF3F}"/>
              </a:ext>
            </a:extLst>
          </p:cNvPr>
          <p:cNvSpPr>
            <a:spLocks/>
          </p:cNvSpPr>
          <p:nvPr/>
        </p:nvSpPr>
        <p:spPr bwMode="auto">
          <a:xfrm>
            <a:off x="9846894" y="2295820"/>
            <a:ext cx="388601" cy="48199"/>
          </a:xfrm>
          <a:custGeom>
            <a:avLst/>
            <a:gdLst>
              <a:gd name="T0" fmla="*/ 91 w 97"/>
              <a:gd name="T1" fmla="*/ 0 h 12"/>
              <a:gd name="T2" fmla="*/ 6 w 97"/>
              <a:gd name="T3" fmla="*/ 0 h 12"/>
              <a:gd name="T4" fmla="*/ 0 w 97"/>
              <a:gd name="T5" fmla="*/ 6 h 12"/>
              <a:gd name="T6" fmla="*/ 0 w 97"/>
              <a:gd name="T7" fmla="*/ 6 h 12"/>
              <a:gd name="T8" fmla="*/ 6 w 97"/>
              <a:gd name="T9" fmla="*/ 12 h 12"/>
              <a:gd name="T10" fmla="*/ 91 w 97"/>
              <a:gd name="T11" fmla="*/ 12 h 12"/>
              <a:gd name="T12" fmla="*/ 97 w 97"/>
              <a:gd name="T13" fmla="*/ 6 h 12"/>
              <a:gd name="T14" fmla="*/ 97 w 97"/>
              <a:gd name="T15" fmla="*/ 6 h 12"/>
              <a:gd name="T16" fmla="*/ 91 w 97"/>
              <a:gd name="T17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7" h="12">
                <a:moveTo>
                  <a:pt x="91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6"/>
                  <a:pt x="0" y="6"/>
                  <a:pt x="0" y="6"/>
                </a:cubicBezTo>
                <a:cubicBezTo>
                  <a:pt x="0" y="10"/>
                  <a:pt x="3" y="12"/>
                  <a:pt x="6" y="12"/>
                </a:cubicBezTo>
                <a:cubicBezTo>
                  <a:pt x="91" y="12"/>
                  <a:pt x="91" y="12"/>
                  <a:pt x="91" y="12"/>
                </a:cubicBezTo>
                <a:cubicBezTo>
                  <a:pt x="94" y="12"/>
                  <a:pt x="97" y="10"/>
                  <a:pt x="97" y="6"/>
                </a:cubicBezTo>
                <a:cubicBezTo>
                  <a:pt x="97" y="6"/>
                  <a:pt x="97" y="6"/>
                  <a:pt x="97" y="6"/>
                </a:cubicBezTo>
                <a:cubicBezTo>
                  <a:pt x="97" y="3"/>
                  <a:pt x="94" y="0"/>
                  <a:pt x="91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62" name="Freeform 76">
            <a:extLst>
              <a:ext uri="{FF2B5EF4-FFF2-40B4-BE49-F238E27FC236}">
                <a16:creationId xmlns:a16="http://schemas.microsoft.com/office/drawing/2014/main" id="{E94F32EC-1B02-4701-8C31-6FEE4F711A2B}"/>
              </a:ext>
            </a:extLst>
          </p:cNvPr>
          <p:cNvSpPr>
            <a:spLocks/>
          </p:cNvSpPr>
          <p:nvPr/>
        </p:nvSpPr>
        <p:spPr bwMode="auto">
          <a:xfrm>
            <a:off x="9846894" y="2464515"/>
            <a:ext cx="388601" cy="48199"/>
          </a:xfrm>
          <a:custGeom>
            <a:avLst/>
            <a:gdLst>
              <a:gd name="T0" fmla="*/ 91 w 97"/>
              <a:gd name="T1" fmla="*/ 0 h 12"/>
              <a:gd name="T2" fmla="*/ 6 w 97"/>
              <a:gd name="T3" fmla="*/ 0 h 12"/>
              <a:gd name="T4" fmla="*/ 0 w 97"/>
              <a:gd name="T5" fmla="*/ 6 h 12"/>
              <a:gd name="T6" fmla="*/ 0 w 97"/>
              <a:gd name="T7" fmla="*/ 6 h 12"/>
              <a:gd name="T8" fmla="*/ 6 w 97"/>
              <a:gd name="T9" fmla="*/ 12 h 12"/>
              <a:gd name="T10" fmla="*/ 91 w 97"/>
              <a:gd name="T11" fmla="*/ 12 h 12"/>
              <a:gd name="T12" fmla="*/ 97 w 97"/>
              <a:gd name="T13" fmla="*/ 6 h 12"/>
              <a:gd name="T14" fmla="*/ 97 w 97"/>
              <a:gd name="T15" fmla="*/ 6 h 12"/>
              <a:gd name="T16" fmla="*/ 91 w 97"/>
              <a:gd name="T17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7" h="12">
                <a:moveTo>
                  <a:pt x="91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6"/>
                  <a:pt x="0" y="6"/>
                  <a:pt x="0" y="6"/>
                </a:cubicBezTo>
                <a:cubicBezTo>
                  <a:pt x="0" y="10"/>
                  <a:pt x="3" y="12"/>
                  <a:pt x="6" y="12"/>
                </a:cubicBezTo>
                <a:cubicBezTo>
                  <a:pt x="91" y="12"/>
                  <a:pt x="91" y="12"/>
                  <a:pt x="91" y="12"/>
                </a:cubicBezTo>
                <a:cubicBezTo>
                  <a:pt x="94" y="12"/>
                  <a:pt x="97" y="10"/>
                  <a:pt x="97" y="6"/>
                </a:cubicBezTo>
                <a:cubicBezTo>
                  <a:pt x="97" y="6"/>
                  <a:pt x="97" y="6"/>
                  <a:pt x="97" y="6"/>
                </a:cubicBezTo>
                <a:cubicBezTo>
                  <a:pt x="97" y="3"/>
                  <a:pt x="94" y="0"/>
                  <a:pt x="91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63" name="Freeform 77">
            <a:extLst>
              <a:ext uri="{FF2B5EF4-FFF2-40B4-BE49-F238E27FC236}">
                <a16:creationId xmlns:a16="http://schemas.microsoft.com/office/drawing/2014/main" id="{0B30EFC4-2F9B-46A9-8607-AC6762434539}"/>
              </a:ext>
            </a:extLst>
          </p:cNvPr>
          <p:cNvSpPr>
            <a:spLocks/>
          </p:cNvSpPr>
          <p:nvPr/>
        </p:nvSpPr>
        <p:spPr bwMode="auto">
          <a:xfrm>
            <a:off x="10006552" y="2643754"/>
            <a:ext cx="228943" cy="48199"/>
          </a:xfrm>
          <a:custGeom>
            <a:avLst/>
            <a:gdLst>
              <a:gd name="T0" fmla="*/ 51 w 57"/>
              <a:gd name="T1" fmla="*/ 0 h 12"/>
              <a:gd name="T2" fmla="*/ 0 w 57"/>
              <a:gd name="T3" fmla="*/ 0 h 12"/>
              <a:gd name="T4" fmla="*/ 11 w 57"/>
              <a:gd name="T5" fmla="*/ 12 h 12"/>
              <a:gd name="T6" fmla="*/ 51 w 57"/>
              <a:gd name="T7" fmla="*/ 12 h 12"/>
              <a:gd name="T8" fmla="*/ 57 w 57"/>
              <a:gd name="T9" fmla="*/ 6 h 12"/>
              <a:gd name="T10" fmla="*/ 57 w 57"/>
              <a:gd name="T11" fmla="*/ 6 h 12"/>
              <a:gd name="T12" fmla="*/ 51 w 57"/>
              <a:gd name="T13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12">
                <a:moveTo>
                  <a:pt x="51" y="0"/>
                </a:moveTo>
                <a:cubicBezTo>
                  <a:pt x="0" y="0"/>
                  <a:pt x="0" y="0"/>
                  <a:pt x="0" y="0"/>
                </a:cubicBezTo>
                <a:cubicBezTo>
                  <a:pt x="4" y="3"/>
                  <a:pt x="8" y="8"/>
                  <a:pt x="11" y="12"/>
                </a:cubicBezTo>
                <a:cubicBezTo>
                  <a:pt x="51" y="12"/>
                  <a:pt x="51" y="12"/>
                  <a:pt x="51" y="12"/>
                </a:cubicBezTo>
                <a:cubicBezTo>
                  <a:pt x="54" y="12"/>
                  <a:pt x="57" y="9"/>
                  <a:pt x="57" y="6"/>
                </a:cubicBezTo>
                <a:cubicBezTo>
                  <a:pt x="57" y="6"/>
                  <a:pt x="57" y="6"/>
                  <a:pt x="57" y="6"/>
                </a:cubicBezTo>
                <a:cubicBezTo>
                  <a:pt x="57" y="2"/>
                  <a:pt x="54" y="0"/>
                  <a:pt x="51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64" name="Freeform 78">
            <a:extLst>
              <a:ext uri="{FF2B5EF4-FFF2-40B4-BE49-F238E27FC236}">
                <a16:creationId xmlns:a16="http://schemas.microsoft.com/office/drawing/2014/main" id="{080FAFAB-28DE-4E94-9F82-EB1986822BB3}"/>
              </a:ext>
            </a:extLst>
          </p:cNvPr>
          <p:cNvSpPr>
            <a:spLocks/>
          </p:cNvSpPr>
          <p:nvPr/>
        </p:nvSpPr>
        <p:spPr bwMode="auto">
          <a:xfrm>
            <a:off x="9846894" y="2643754"/>
            <a:ext cx="204844" cy="48199"/>
          </a:xfrm>
          <a:custGeom>
            <a:avLst/>
            <a:gdLst>
              <a:gd name="T0" fmla="*/ 40 w 51"/>
              <a:gd name="T1" fmla="*/ 0 h 12"/>
              <a:gd name="T2" fmla="*/ 6 w 51"/>
              <a:gd name="T3" fmla="*/ 0 h 12"/>
              <a:gd name="T4" fmla="*/ 0 w 51"/>
              <a:gd name="T5" fmla="*/ 6 h 12"/>
              <a:gd name="T6" fmla="*/ 0 w 51"/>
              <a:gd name="T7" fmla="*/ 6 h 12"/>
              <a:gd name="T8" fmla="*/ 6 w 51"/>
              <a:gd name="T9" fmla="*/ 12 h 12"/>
              <a:gd name="T10" fmla="*/ 51 w 51"/>
              <a:gd name="T11" fmla="*/ 12 h 12"/>
              <a:gd name="T12" fmla="*/ 40 w 51"/>
              <a:gd name="T13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" h="12">
                <a:moveTo>
                  <a:pt x="40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2"/>
                  <a:pt x="0" y="6"/>
                </a:cubicBezTo>
                <a:cubicBezTo>
                  <a:pt x="0" y="6"/>
                  <a:pt x="0" y="6"/>
                  <a:pt x="0" y="6"/>
                </a:cubicBezTo>
                <a:cubicBezTo>
                  <a:pt x="0" y="9"/>
                  <a:pt x="3" y="12"/>
                  <a:pt x="6" y="12"/>
                </a:cubicBezTo>
                <a:cubicBezTo>
                  <a:pt x="51" y="12"/>
                  <a:pt x="51" y="12"/>
                  <a:pt x="51" y="12"/>
                </a:cubicBezTo>
                <a:cubicBezTo>
                  <a:pt x="48" y="8"/>
                  <a:pt x="44" y="3"/>
                  <a:pt x="40" y="0"/>
                </a:cubicBezTo>
              </a:path>
            </a:pathLst>
          </a:custGeom>
          <a:solidFill>
            <a:srgbClr val="EDF7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1" name="Freeform: Shape 450">
            <a:extLst>
              <a:ext uri="{FF2B5EF4-FFF2-40B4-BE49-F238E27FC236}">
                <a16:creationId xmlns:a16="http://schemas.microsoft.com/office/drawing/2014/main" id="{C865FD6F-20FC-4EBB-8845-E97E002B04CD}"/>
              </a:ext>
            </a:extLst>
          </p:cNvPr>
          <p:cNvSpPr>
            <a:spLocks/>
          </p:cNvSpPr>
          <p:nvPr/>
        </p:nvSpPr>
        <p:spPr bwMode="auto">
          <a:xfrm>
            <a:off x="7308704" y="2535308"/>
            <a:ext cx="2729711" cy="3122366"/>
          </a:xfrm>
          <a:custGeom>
            <a:avLst/>
            <a:gdLst>
              <a:gd name="connsiteX0" fmla="*/ 1388879 w 2729711"/>
              <a:gd name="connsiteY0" fmla="*/ 0 h 3122366"/>
              <a:gd name="connsiteX1" fmla="*/ 2401837 w 2729711"/>
              <a:gd name="connsiteY1" fmla="*/ 1012768 h 3122366"/>
              <a:gd name="connsiteX2" fmla="*/ 2401837 w 2729711"/>
              <a:gd name="connsiteY2" fmla="*/ 2081578 h 3122366"/>
              <a:gd name="connsiteX3" fmla="*/ 2425859 w 2729711"/>
              <a:gd name="connsiteY3" fmla="*/ 2089584 h 3122366"/>
              <a:gd name="connsiteX4" fmla="*/ 2477908 w 2729711"/>
              <a:gd name="connsiteY4" fmla="*/ 2109599 h 3122366"/>
              <a:gd name="connsiteX5" fmla="*/ 2702120 w 2729711"/>
              <a:gd name="connsiteY5" fmla="*/ 2629993 h 3122366"/>
              <a:gd name="connsiteX6" fmla="*/ 2582007 w 2729711"/>
              <a:gd name="connsiteY6" fmla="*/ 2922214 h 3122366"/>
              <a:gd name="connsiteX7" fmla="*/ 2425859 w 2729711"/>
              <a:gd name="connsiteY7" fmla="*/ 3114360 h 3122366"/>
              <a:gd name="connsiteX8" fmla="*/ 2401837 w 2729711"/>
              <a:gd name="connsiteY8" fmla="*/ 3114360 h 3122366"/>
              <a:gd name="connsiteX9" fmla="*/ 2401837 w 2729711"/>
              <a:gd name="connsiteY9" fmla="*/ 3122366 h 3122366"/>
              <a:gd name="connsiteX10" fmla="*/ 2149098 w 2729711"/>
              <a:gd name="connsiteY10" fmla="*/ 3122366 h 3122366"/>
              <a:gd name="connsiteX11" fmla="*/ 2065472 w 2729711"/>
              <a:gd name="connsiteY11" fmla="*/ 3122366 h 3122366"/>
              <a:gd name="connsiteX12" fmla="*/ 2122016 w 2729711"/>
              <a:gd name="connsiteY12" fmla="*/ 3015559 h 3122366"/>
              <a:gd name="connsiteX13" fmla="*/ 2340156 w 2729711"/>
              <a:gd name="connsiteY13" fmla="*/ 1972363 h 3122366"/>
              <a:gd name="connsiteX14" fmla="*/ 1384873 w 2729711"/>
              <a:gd name="connsiteY14" fmla="*/ 332358 h 3122366"/>
              <a:gd name="connsiteX15" fmla="*/ 429590 w 2729711"/>
              <a:gd name="connsiteY15" fmla="*/ 1972363 h 3122366"/>
              <a:gd name="connsiteX16" fmla="*/ 647731 w 2729711"/>
              <a:gd name="connsiteY16" fmla="*/ 3015559 h 3122366"/>
              <a:gd name="connsiteX17" fmla="*/ 704274 w 2729711"/>
              <a:gd name="connsiteY17" fmla="*/ 3122366 h 3122366"/>
              <a:gd name="connsiteX18" fmla="*/ 563618 w 2729711"/>
              <a:gd name="connsiteY18" fmla="*/ 3122366 h 3122366"/>
              <a:gd name="connsiteX19" fmla="*/ 379925 w 2729711"/>
              <a:gd name="connsiteY19" fmla="*/ 3122366 h 3122366"/>
              <a:gd name="connsiteX20" fmla="*/ 379925 w 2729711"/>
              <a:gd name="connsiteY20" fmla="*/ 3114360 h 3122366"/>
              <a:gd name="connsiteX21" fmla="*/ 307857 w 2729711"/>
              <a:gd name="connsiteY21" fmla="*/ 3114360 h 3122366"/>
              <a:gd name="connsiteX22" fmla="*/ 147706 w 2729711"/>
              <a:gd name="connsiteY22" fmla="*/ 2922214 h 3122366"/>
              <a:gd name="connsiteX23" fmla="*/ 27592 w 2729711"/>
              <a:gd name="connsiteY23" fmla="*/ 2629993 h 3122366"/>
              <a:gd name="connsiteX24" fmla="*/ 251804 w 2729711"/>
              <a:gd name="connsiteY24" fmla="*/ 2109599 h 3122366"/>
              <a:gd name="connsiteX25" fmla="*/ 303853 w 2729711"/>
              <a:gd name="connsiteY25" fmla="*/ 2089584 h 3122366"/>
              <a:gd name="connsiteX26" fmla="*/ 379925 w 2729711"/>
              <a:gd name="connsiteY26" fmla="*/ 2069568 h 3122366"/>
              <a:gd name="connsiteX27" fmla="*/ 379925 w 2729711"/>
              <a:gd name="connsiteY27" fmla="*/ 1012768 h 3122366"/>
              <a:gd name="connsiteX28" fmla="*/ 1388879 w 2729711"/>
              <a:gd name="connsiteY28" fmla="*/ 0 h 3122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729711" h="3122366">
                <a:moveTo>
                  <a:pt x="1388879" y="0"/>
                </a:moveTo>
                <a:cubicBezTo>
                  <a:pt x="1949409" y="0"/>
                  <a:pt x="2401837" y="456346"/>
                  <a:pt x="2401837" y="1012768"/>
                </a:cubicBezTo>
                <a:cubicBezTo>
                  <a:pt x="2401837" y="1012768"/>
                  <a:pt x="2401837" y="1012768"/>
                  <a:pt x="2401837" y="2081578"/>
                </a:cubicBezTo>
                <a:cubicBezTo>
                  <a:pt x="2409844" y="2081578"/>
                  <a:pt x="2417851" y="2085581"/>
                  <a:pt x="2425859" y="2089584"/>
                </a:cubicBezTo>
                <a:cubicBezTo>
                  <a:pt x="2425859" y="2089584"/>
                  <a:pt x="2425859" y="2089584"/>
                  <a:pt x="2477908" y="2109599"/>
                </a:cubicBezTo>
                <a:cubicBezTo>
                  <a:pt x="2682101" y="2189659"/>
                  <a:pt x="2782196" y="2425838"/>
                  <a:pt x="2702120" y="2629993"/>
                </a:cubicBezTo>
                <a:cubicBezTo>
                  <a:pt x="2702120" y="2629993"/>
                  <a:pt x="2702120" y="2629993"/>
                  <a:pt x="2582007" y="2922214"/>
                </a:cubicBezTo>
                <a:cubicBezTo>
                  <a:pt x="2549977" y="3006278"/>
                  <a:pt x="2493923" y="3070327"/>
                  <a:pt x="2425859" y="3114360"/>
                </a:cubicBezTo>
                <a:cubicBezTo>
                  <a:pt x="2425859" y="3114360"/>
                  <a:pt x="2425859" y="3114360"/>
                  <a:pt x="2401837" y="3114360"/>
                </a:cubicBezTo>
                <a:cubicBezTo>
                  <a:pt x="2401837" y="3114360"/>
                  <a:pt x="2401837" y="3114360"/>
                  <a:pt x="2401837" y="3122366"/>
                </a:cubicBezTo>
                <a:cubicBezTo>
                  <a:pt x="2401837" y="3122366"/>
                  <a:pt x="2401837" y="3122366"/>
                  <a:pt x="2149098" y="3122366"/>
                </a:cubicBezTo>
                <a:lnTo>
                  <a:pt x="2065472" y="3122366"/>
                </a:lnTo>
                <a:lnTo>
                  <a:pt x="2122016" y="3015559"/>
                </a:lnTo>
                <a:cubicBezTo>
                  <a:pt x="2258293" y="2732069"/>
                  <a:pt x="2340156" y="2368629"/>
                  <a:pt x="2340156" y="1972363"/>
                </a:cubicBezTo>
                <a:cubicBezTo>
                  <a:pt x="2340156" y="1066613"/>
                  <a:pt x="1912461" y="332358"/>
                  <a:pt x="1384873" y="332358"/>
                </a:cubicBezTo>
                <a:cubicBezTo>
                  <a:pt x="857285" y="332358"/>
                  <a:pt x="429590" y="1066613"/>
                  <a:pt x="429590" y="1972363"/>
                </a:cubicBezTo>
                <a:cubicBezTo>
                  <a:pt x="429590" y="2368629"/>
                  <a:pt x="511454" y="2732069"/>
                  <a:pt x="647731" y="3015559"/>
                </a:cubicBezTo>
                <a:lnTo>
                  <a:pt x="704274" y="3122366"/>
                </a:lnTo>
                <a:lnTo>
                  <a:pt x="563618" y="3122366"/>
                </a:lnTo>
                <a:cubicBezTo>
                  <a:pt x="504320" y="3122366"/>
                  <a:pt x="443110" y="3122366"/>
                  <a:pt x="379925" y="3122366"/>
                </a:cubicBezTo>
                <a:cubicBezTo>
                  <a:pt x="379925" y="3122366"/>
                  <a:pt x="379925" y="3122366"/>
                  <a:pt x="379925" y="3114360"/>
                </a:cubicBezTo>
                <a:cubicBezTo>
                  <a:pt x="379925" y="3114360"/>
                  <a:pt x="379925" y="3114360"/>
                  <a:pt x="307857" y="3114360"/>
                </a:cubicBezTo>
                <a:cubicBezTo>
                  <a:pt x="235789" y="3070327"/>
                  <a:pt x="179736" y="3006278"/>
                  <a:pt x="147706" y="2922214"/>
                </a:cubicBezTo>
                <a:cubicBezTo>
                  <a:pt x="147706" y="2922214"/>
                  <a:pt x="147706" y="2922214"/>
                  <a:pt x="27592" y="2629993"/>
                </a:cubicBezTo>
                <a:cubicBezTo>
                  <a:pt x="-52484" y="2425838"/>
                  <a:pt x="47611" y="2189659"/>
                  <a:pt x="251804" y="2109599"/>
                </a:cubicBezTo>
                <a:cubicBezTo>
                  <a:pt x="251804" y="2109599"/>
                  <a:pt x="251804" y="2109599"/>
                  <a:pt x="303853" y="2089584"/>
                </a:cubicBezTo>
                <a:cubicBezTo>
                  <a:pt x="327876" y="2081578"/>
                  <a:pt x="351899" y="2073571"/>
                  <a:pt x="379925" y="2069568"/>
                </a:cubicBezTo>
                <a:cubicBezTo>
                  <a:pt x="379925" y="2069568"/>
                  <a:pt x="379925" y="2069568"/>
                  <a:pt x="379925" y="1012768"/>
                </a:cubicBezTo>
                <a:cubicBezTo>
                  <a:pt x="379925" y="456346"/>
                  <a:pt x="832353" y="0"/>
                  <a:pt x="1388879" y="0"/>
                </a:cubicBezTo>
                <a:close/>
              </a:path>
            </a:pathLst>
          </a:custGeom>
          <a:solidFill>
            <a:schemeClr val="accent3">
              <a:lumMod val="75000"/>
              <a:alpha val="4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956623A9-04BF-4BD4-9514-4A47425015FA}"/>
              </a:ext>
            </a:extLst>
          </p:cNvPr>
          <p:cNvSpPr txBox="1"/>
          <p:nvPr/>
        </p:nvSpPr>
        <p:spPr>
          <a:xfrm>
            <a:off x="852080" y="1241467"/>
            <a:ext cx="4737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spcBef>
                <a:spcPts val="200"/>
              </a:spcBef>
            </a:pPr>
            <a:r>
              <a:rPr lang="en-US" sz="36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Title Here</a:t>
            </a:r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A77FDC98-CA9D-441A-82D7-B61E2E7C175A}"/>
              </a:ext>
            </a:extLst>
          </p:cNvPr>
          <p:cNvGrpSpPr/>
          <p:nvPr/>
        </p:nvGrpSpPr>
        <p:grpSpPr>
          <a:xfrm>
            <a:off x="918756" y="992090"/>
            <a:ext cx="663302" cy="122470"/>
            <a:chOff x="881109" y="865483"/>
            <a:chExt cx="852780" cy="157455"/>
          </a:xfrm>
          <a:solidFill>
            <a:schemeClr val="accent4"/>
          </a:solidFill>
        </p:grpSpPr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79EE26C-081F-404A-A3E7-3ECACC657B4F}"/>
                </a:ext>
              </a:extLst>
            </p:cNvPr>
            <p:cNvSpPr/>
            <p:nvPr/>
          </p:nvSpPr>
          <p:spPr>
            <a:xfrm>
              <a:off x="881109" y="865483"/>
              <a:ext cx="157455" cy="1574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82A269DE-4346-4EB3-B668-49AC1A653115}"/>
                </a:ext>
              </a:extLst>
            </p:cNvPr>
            <p:cNvSpPr/>
            <p:nvPr/>
          </p:nvSpPr>
          <p:spPr>
            <a:xfrm>
              <a:off x="1247822" y="865483"/>
              <a:ext cx="157455" cy="1574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2D5AFA70-0018-4A30-B801-DD1D142A4B89}"/>
                </a:ext>
              </a:extLst>
            </p:cNvPr>
            <p:cNvSpPr/>
            <p:nvPr/>
          </p:nvSpPr>
          <p:spPr>
            <a:xfrm>
              <a:off x="1576434" y="865483"/>
              <a:ext cx="157455" cy="1574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FCE04CA1-4BCD-4176-945C-37515AC7A666}"/>
              </a:ext>
            </a:extLst>
          </p:cNvPr>
          <p:cNvCxnSpPr/>
          <p:nvPr/>
        </p:nvCxnSpPr>
        <p:spPr>
          <a:xfrm>
            <a:off x="1893703" y="3161144"/>
            <a:ext cx="371503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12FB3AA9-9C42-47CD-AEF1-34F1BC6CAA90}"/>
              </a:ext>
            </a:extLst>
          </p:cNvPr>
          <p:cNvCxnSpPr/>
          <p:nvPr/>
        </p:nvCxnSpPr>
        <p:spPr>
          <a:xfrm>
            <a:off x="1893703" y="4172307"/>
            <a:ext cx="371503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tangle 203">
            <a:extLst>
              <a:ext uri="{FF2B5EF4-FFF2-40B4-BE49-F238E27FC236}">
                <a16:creationId xmlns:a16="http://schemas.microsoft.com/office/drawing/2014/main" id="{36F37542-64B6-41B1-8A67-610952E568F7}"/>
              </a:ext>
            </a:extLst>
          </p:cNvPr>
          <p:cNvSpPr/>
          <p:nvPr/>
        </p:nvSpPr>
        <p:spPr>
          <a:xfrm>
            <a:off x="1893703" y="2332397"/>
            <a:ext cx="3496686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labore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F7110161-2F3D-4B17-B8B5-C43CC718E2F6}"/>
              </a:ext>
            </a:extLst>
          </p:cNvPr>
          <p:cNvSpPr/>
          <p:nvPr/>
        </p:nvSpPr>
        <p:spPr>
          <a:xfrm>
            <a:off x="912981" y="2298029"/>
            <a:ext cx="715067" cy="7150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E1D7EDB9-1957-4F4E-B0A6-F9AC0371C142}"/>
              </a:ext>
            </a:extLst>
          </p:cNvPr>
          <p:cNvSpPr/>
          <p:nvPr/>
        </p:nvSpPr>
        <p:spPr>
          <a:xfrm>
            <a:off x="912981" y="3309192"/>
            <a:ext cx="715067" cy="7150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D7A8BA6D-F64A-47C6-A7AD-61D485E2AF7E}"/>
              </a:ext>
            </a:extLst>
          </p:cNvPr>
          <p:cNvSpPr/>
          <p:nvPr/>
        </p:nvSpPr>
        <p:spPr>
          <a:xfrm>
            <a:off x="1893703" y="3343560"/>
            <a:ext cx="3496686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labore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6F9D7DC6-BF6D-4421-8541-4CAD12F422F4}"/>
              </a:ext>
            </a:extLst>
          </p:cNvPr>
          <p:cNvGrpSpPr/>
          <p:nvPr/>
        </p:nvGrpSpPr>
        <p:grpSpPr>
          <a:xfrm>
            <a:off x="1128433" y="3535756"/>
            <a:ext cx="284163" cy="261938"/>
            <a:chOff x="4313201" y="1920875"/>
            <a:chExt cx="284163" cy="261938"/>
          </a:xfrm>
          <a:solidFill>
            <a:schemeClr val="bg1"/>
          </a:solidFill>
        </p:grpSpPr>
        <p:sp>
          <p:nvSpPr>
            <p:cNvPr id="214" name="Freeform 3131">
              <a:extLst>
                <a:ext uri="{FF2B5EF4-FFF2-40B4-BE49-F238E27FC236}">
                  <a16:creationId xmlns:a16="http://schemas.microsoft.com/office/drawing/2014/main" id="{CF4DF1AC-0F09-44F9-9D11-18E91226A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201" y="1920875"/>
              <a:ext cx="236538" cy="200025"/>
            </a:xfrm>
            <a:custGeom>
              <a:avLst/>
              <a:gdLst>
                <a:gd name="T0" fmla="*/ 599 w 599"/>
                <a:gd name="T1" fmla="*/ 12 h 503"/>
                <a:gd name="T2" fmla="*/ 599 w 599"/>
                <a:gd name="T3" fmla="*/ 7 h 503"/>
                <a:gd name="T4" fmla="*/ 595 w 599"/>
                <a:gd name="T5" fmla="*/ 3 h 503"/>
                <a:gd name="T6" fmla="*/ 592 w 599"/>
                <a:gd name="T7" fmla="*/ 1 h 503"/>
                <a:gd name="T8" fmla="*/ 587 w 599"/>
                <a:gd name="T9" fmla="*/ 0 h 503"/>
                <a:gd name="T10" fmla="*/ 12 w 599"/>
                <a:gd name="T11" fmla="*/ 0 h 503"/>
                <a:gd name="T12" fmla="*/ 8 w 599"/>
                <a:gd name="T13" fmla="*/ 1 h 503"/>
                <a:gd name="T14" fmla="*/ 4 w 599"/>
                <a:gd name="T15" fmla="*/ 3 h 503"/>
                <a:gd name="T16" fmla="*/ 2 w 599"/>
                <a:gd name="T17" fmla="*/ 7 h 503"/>
                <a:gd name="T18" fmla="*/ 0 w 599"/>
                <a:gd name="T19" fmla="*/ 12 h 503"/>
                <a:gd name="T20" fmla="*/ 0 w 599"/>
                <a:gd name="T21" fmla="*/ 371 h 503"/>
                <a:gd name="T22" fmla="*/ 2 w 599"/>
                <a:gd name="T23" fmla="*/ 376 h 503"/>
                <a:gd name="T24" fmla="*/ 4 w 599"/>
                <a:gd name="T25" fmla="*/ 379 h 503"/>
                <a:gd name="T26" fmla="*/ 8 w 599"/>
                <a:gd name="T27" fmla="*/ 382 h 503"/>
                <a:gd name="T28" fmla="*/ 12 w 599"/>
                <a:gd name="T29" fmla="*/ 383 h 503"/>
                <a:gd name="T30" fmla="*/ 96 w 599"/>
                <a:gd name="T31" fmla="*/ 383 h 503"/>
                <a:gd name="T32" fmla="*/ 96 w 599"/>
                <a:gd name="T33" fmla="*/ 490 h 503"/>
                <a:gd name="T34" fmla="*/ 97 w 599"/>
                <a:gd name="T35" fmla="*/ 493 h 503"/>
                <a:gd name="T36" fmla="*/ 98 w 599"/>
                <a:gd name="T37" fmla="*/ 497 h 503"/>
                <a:gd name="T38" fmla="*/ 100 w 599"/>
                <a:gd name="T39" fmla="*/ 499 h 503"/>
                <a:gd name="T40" fmla="*/ 104 w 599"/>
                <a:gd name="T41" fmla="*/ 502 h 503"/>
                <a:gd name="T42" fmla="*/ 106 w 599"/>
                <a:gd name="T43" fmla="*/ 502 h 503"/>
                <a:gd name="T44" fmla="*/ 109 w 599"/>
                <a:gd name="T45" fmla="*/ 503 h 503"/>
                <a:gd name="T46" fmla="*/ 112 w 599"/>
                <a:gd name="T47" fmla="*/ 502 h 503"/>
                <a:gd name="T48" fmla="*/ 117 w 599"/>
                <a:gd name="T49" fmla="*/ 499 h 503"/>
                <a:gd name="T50" fmla="*/ 232 w 599"/>
                <a:gd name="T51" fmla="*/ 383 h 503"/>
                <a:gd name="T52" fmla="*/ 288 w 599"/>
                <a:gd name="T53" fmla="*/ 383 h 503"/>
                <a:gd name="T54" fmla="*/ 288 w 599"/>
                <a:gd name="T55" fmla="*/ 251 h 503"/>
                <a:gd name="T56" fmla="*/ 288 w 599"/>
                <a:gd name="T57" fmla="*/ 246 h 503"/>
                <a:gd name="T58" fmla="*/ 291 w 599"/>
                <a:gd name="T59" fmla="*/ 242 h 503"/>
                <a:gd name="T60" fmla="*/ 295 w 599"/>
                <a:gd name="T61" fmla="*/ 240 h 503"/>
                <a:gd name="T62" fmla="*/ 300 w 599"/>
                <a:gd name="T63" fmla="*/ 239 h 503"/>
                <a:gd name="T64" fmla="*/ 599 w 599"/>
                <a:gd name="T65" fmla="*/ 239 h 503"/>
                <a:gd name="T66" fmla="*/ 599 w 599"/>
                <a:gd name="T67" fmla="*/ 12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503">
                  <a:moveTo>
                    <a:pt x="599" y="12"/>
                  </a:moveTo>
                  <a:lnTo>
                    <a:pt x="599" y="7"/>
                  </a:lnTo>
                  <a:lnTo>
                    <a:pt x="595" y="3"/>
                  </a:lnTo>
                  <a:lnTo>
                    <a:pt x="592" y="1"/>
                  </a:lnTo>
                  <a:lnTo>
                    <a:pt x="587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2" y="7"/>
                  </a:lnTo>
                  <a:lnTo>
                    <a:pt x="0" y="12"/>
                  </a:lnTo>
                  <a:lnTo>
                    <a:pt x="0" y="371"/>
                  </a:lnTo>
                  <a:lnTo>
                    <a:pt x="2" y="376"/>
                  </a:lnTo>
                  <a:lnTo>
                    <a:pt x="4" y="379"/>
                  </a:lnTo>
                  <a:lnTo>
                    <a:pt x="8" y="382"/>
                  </a:lnTo>
                  <a:lnTo>
                    <a:pt x="12" y="383"/>
                  </a:lnTo>
                  <a:lnTo>
                    <a:pt x="96" y="383"/>
                  </a:lnTo>
                  <a:lnTo>
                    <a:pt x="96" y="490"/>
                  </a:lnTo>
                  <a:lnTo>
                    <a:pt x="97" y="493"/>
                  </a:lnTo>
                  <a:lnTo>
                    <a:pt x="98" y="497"/>
                  </a:lnTo>
                  <a:lnTo>
                    <a:pt x="100" y="499"/>
                  </a:lnTo>
                  <a:lnTo>
                    <a:pt x="104" y="502"/>
                  </a:lnTo>
                  <a:lnTo>
                    <a:pt x="106" y="502"/>
                  </a:lnTo>
                  <a:lnTo>
                    <a:pt x="109" y="503"/>
                  </a:lnTo>
                  <a:lnTo>
                    <a:pt x="112" y="502"/>
                  </a:lnTo>
                  <a:lnTo>
                    <a:pt x="117" y="499"/>
                  </a:lnTo>
                  <a:lnTo>
                    <a:pt x="232" y="383"/>
                  </a:lnTo>
                  <a:lnTo>
                    <a:pt x="288" y="383"/>
                  </a:lnTo>
                  <a:lnTo>
                    <a:pt x="288" y="251"/>
                  </a:lnTo>
                  <a:lnTo>
                    <a:pt x="288" y="246"/>
                  </a:lnTo>
                  <a:lnTo>
                    <a:pt x="291" y="242"/>
                  </a:lnTo>
                  <a:lnTo>
                    <a:pt x="295" y="240"/>
                  </a:lnTo>
                  <a:lnTo>
                    <a:pt x="300" y="239"/>
                  </a:lnTo>
                  <a:lnTo>
                    <a:pt x="599" y="239"/>
                  </a:lnTo>
                  <a:lnTo>
                    <a:pt x="599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3132">
              <a:extLst>
                <a:ext uri="{FF2B5EF4-FFF2-40B4-BE49-F238E27FC236}">
                  <a16:creationId xmlns:a16="http://schemas.microsoft.com/office/drawing/2014/main" id="{28269657-CDAC-4BAC-9F8B-20CB58276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7026" y="2025650"/>
              <a:ext cx="160338" cy="157163"/>
            </a:xfrm>
            <a:custGeom>
              <a:avLst/>
              <a:gdLst>
                <a:gd name="T0" fmla="*/ 395 w 407"/>
                <a:gd name="T1" fmla="*/ 0 h 394"/>
                <a:gd name="T2" fmla="*/ 12 w 407"/>
                <a:gd name="T3" fmla="*/ 0 h 394"/>
                <a:gd name="T4" fmla="*/ 0 w 407"/>
                <a:gd name="T5" fmla="*/ 0 h 394"/>
                <a:gd name="T6" fmla="*/ 0 w 407"/>
                <a:gd name="T7" fmla="*/ 11 h 394"/>
                <a:gd name="T8" fmla="*/ 0 w 407"/>
                <a:gd name="T9" fmla="*/ 252 h 394"/>
                <a:gd name="T10" fmla="*/ 0 w 407"/>
                <a:gd name="T11" fmla="*/ 255 h 394"/>
                <a:gd name="T12" fmla="*/ 4 w 407"/>
                <a:gd name="T13" fmla="*/ 260 h 394"/>
                <a:gd name="T14" fmla="*/ 7 w 407"/>
                <a:gd name="T15" fmla="*/ 262 h 394"/>
                <a:gd name="T16" fmla="*/ 12 w 407"/>
                <a:gd name="T17" fmla="*/ 264 h 394"/>
                <a:gd name="T18" fmla="*/ 193 w 407"/>
                <a:gd name="T19" fmla="*/ 264 h 394"/>
                <a:gd name="T20" fmla="*/ 198 w 407"/>
                <a:gd name="T21" fmla="*/ 264 h 394"/>
                <a:gd name="T22" fmla="*/ 314 w 407"/>
                <a:gd name="T23" fmla="*/ 391 h 394"/>
                <a:gd name="T24" fmla="*/ 319 w 407"/>
                <a:gd name="T25" fmla="*/ 394 h 394"/>
                <a:gd name="T26" fmla="*/ 324 w 407"/>
                <a:gd name="T27" fmla="*/ 394 h 394"/>
                <a:gd name="T28" fmla="*/ 325 w 407"/>
                <a:gd name="T29" fmla="*/ 394 h 394"/>
                <a:gd name="T30" fmla="*/ 327 w 407"/>
                <a:gd name="T31" fmla="*/ 394 h 394"/>
                <a:gd name="T32" fmla="*/ 331 w 407"/>
                <a:gd name="T33" fmla="*/ 392 h 394"/>
                <a:gd name="T34" fmla="*/ 333 w 407"/>
                <a:gd name="T35" fmla="*/ 390 h 394"/>
                <a:gd name="T36" fmla="*/ 334 w 407"/>
                <a:gd name="T37" fmla="*/ 386 h 394"/>
                <a:gd name="T38" fmla="*/ 336 w 407"/>
                <a:gd name="T39" fmla="*/ 383 h 394"/>
                <a:gd name="T40" fmla="*/ 336 w 407"/>
                <a:gd name="T41" fmla="*/ 276 h 394"/>
                <a:gd name="T42" fmla="*/ 336 w 407"/>
                <a:gd name="T43" fmla="*/ 264 h 394"/>
                <a:gd name="T44" fmla="*/ 347 w 407"/>
                <a:gd name="T45" fmla="*/ 264 h 394"/>
                <a:gd name="T46" fmla="*/ 395 w 407"/>
                <a:gd name="T47" fmla="*/ 264 h 394"/>
                <a:gd name="T48" fmla="*/ 400 w 407"/>
                <a:gd name="T49" fmla="*/ 262 h 394"/>
                <a:gd name="T50" fmla="*/ 403 w 407"/>
                <a:gd name="T51" fmla="*/ 260 h 394"/>
                <a:gd name="T52" fmla="*/ 406 w 407"/>
                <a:gd name="T53" fmla="*/ 257 h 394"/>
                <a:gd name="T54" fmla="*/ 407 w 407"/>
                <a:gd name="T55" fmla="*/ 252 h 394"/>
                <a:gd name="T56" fmla="*/ 407 w 407"/>
                <a:gd name="T57" fmla="*/ 11 h 394"/>
                <a:gd name="T58" fmla="*/ 406 w 407"/>
                <a:gd name="T59" fmla="*/ 7 h 394"/>
                <a:gd name="T60" fmla="*/ 403 w 407"/>
                <a:gd name="T61" fmla="*/ 3 h 394"/>
                <a:gd name="T62" fmla="*/ 400 w 407"/>
                <a:gd name="T63" fmla="*/ 1 h 394"/>
                <a:gd name="T64" fmla="*/ 395 w 407"/>
                <a:gd name="T65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7" h="394">
                  <a:moveTo>
                    <a:pt x="395" y="0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11"/>
                  </a:lnTo>
                  <a:lnTo>
                    <a:pt x="0" y="252"/>
                  </a:lnTo>
                  <a:lnTo>
                    <a:pt x="0" y="255"/>
                  </a:lnTo>
                  <a:lnTo>
                    <a:pt x="4" y="260"/>
                  </a:lnTo>
                  <a:lnTo>
                    <a:pt x="7" y="262"/>
                  </a:lnTo>
                  <a:lnTo>
                    <a:pt x="12" y="264"/>
                  </a:lnTo>
                  <a:lnTo>
                    <a:pt x="193" y="264"/>
                  </a:lnTo>
                  <a:lnTo>
                    <a:pt x="198" y="264"/>
                  </a:lnTo>
                  <a:lnTo>
                    <a:pt x="314" y="391"/>
                  </a:lnTo>
                  <a:lnTo>
                    <a:pt x="319" y="394"/>
                  </a:lnTo>
                  <a:lnTo>
                    <a:pt x="324" y="394"/>
                  </a:lnTo>
                  <a:lnTo>
                    <a:pt x="325" y="394"/>
                  </a:lnTo>
                  <a:lnTo>
                    <a:pt x="327" y="394"/>
                  </a:lnTo>
                  <a:lnTo>
                    <a:pt x="331" y="392"/>
                  </a:lnTo>
                  <a:lnTo>
                    <a:pt x="333" y="390"/>
                  </a:lnTo>
                  <a:lnTo>
                    <a:pt x="334" y="386"/>
                  </a:lnTo>
                  <a:lnTo>
                    <a:pt x="336" y="383"/>
                  </a:lnTo>
                  <a:lnTo>
                    <a:pt x="336" y="276"/>
                  </a:lnTo>
                  <a:lnTo>
                    <a:pt x="336" y="264"/>
                  </a:lnTo>
                  <a:lnTo>
                    <a:pt x="347" y="264"/>
                  </a:lnTo>
                  <a:lnTo>
                    <a:pt x="395" y="264"/>
                  </a:lnTo>
                  <a:lnTo>
                    <a:pt x="400" y="262"/>
                  </a:lnTo>
                  <a:lnTo>
                    <a:pt x="403" y="260"/>
                  </a:lnTo>
                  <a:lnTo>
                    <a:pt x="406" y="257"/>
                  </a:lnTo>
                  <a:lnTo>
                    <a:pt x="407" y="252"/>
                  </a:lnTo>
                  <a:lnTo>
                    <a:pt x="407" y="11"/>
                  </a:lnTo>
                  <a:lnTo>
                    <a:pt x="406" y="7"/>
                  </a:lnTo>
                  <a:lnTo>
                    <a:pt x="403" y="3"/>
                  </a:lnTo>
                  <a:lnTo>
                    <a:pt x="400" y="1"/>
                  </a:lnTo>
                  <a:lnTo>
                    <a:pt x="3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7" name="Oval 206">
            <a:extLst>
              <a:ext uri="{FF2B5EF4-FFF2-40B4-BE49-F238E27FC236}">
                <a16:creationId xmlns:a16="http://schemas.microsoft.com/office/drawing/2014/main" id="{8A5B0F9F-562A-4C42-AA28-4E227F953DF2}"/>
              </a:ext>
            </a:extLst>
          </p:cNvPr>
          <p:cNvSpPr/>
          <p:nvPr/>
        </p:nvSpPr>
        <p:spPr>
          <a:xfrm>
            <a:off x="912981" y="4320355"/>
            <a:ext cx="715067" cy="7150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959E7F0F-6D77-413F-AE8D-E5BB9B03C935}"/>
              </a:ext>
            </a:extLst>
          </p:cNvPr>
          <p:cNvSpPr/>
          <p:nvPr/>
        </p:nvSpPr>
        <p:spPr>
          <a:xfrm>
            <a:off x="1893703" y="4354723"/>
            <a:ext cx="3496686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labore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54C26263-1C7D-4AD4-A96E-59EDA30A2A39}"/>
              </a:ext>
            </a:extLst>
          </p:cNvPr>
          <p:cNvCxnSpPr/>
          <p:nvPr/>
        </p:nvCxnSpPr>
        <p:spPr>
          <a:xfrm>
            <a:off x="1893703" y="5183470"/>
            <a:ext cx="371503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Oval 222">
            <a:extLst>
              <a:ext uri="{FF2B5EF4-FFF2-40B4-BE49-F238E27FC236}">
                <a16:creationId xmlns:a16="http://schemas.microsoft.com/office/drawing/2014/main" id="{2FD9D0B7-A469-47AF-8117-4A5DCFC1F028}"/>
              </a:ext>
            </a:extLst>
          </p:cNvPr>
          <p:cNvSpPr/>
          <p:nvPr/>
        </p:nvSpPr>
        <p:spPr>
          <a:xfrm>
            <a:off x="912981" y="5331516"/>
            <a:ext cx="715067" cy="7150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AEFA8C30-439D-4AE7-97ED-740E608CC36B}"/>
              </a:ext>
            </a:extLst>
          </p:cNvPr>
          <p:cNvSpPr/>
          <p:nvPr/>
        </p:nvSpPr>
        <p:spPr>
          <a:xfrm>
            <a:off x="1893703" y="5365884"/>
            <a:ext cx="3496686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labore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16AD247F-B262-4F19-9D79-B81F8C13A376}"/>
              </a:ext>
            </a:extLst>
          </p:cNvPr>
          <p:cNvGrpSpPr/>
          <p:nvPr/>
        </p:nvGrpSpPr>
        <p:grpSpPr>
          <a:xfrm>
            <a:off x="1126846" y="5546174"/>
            <a:ext cx="287337" cy="285750"/>
            <a:chOff x="7018338" y="4656138"/>
            <a:chExt cx="287337" cy="285750"/>
          </a:xfrm>
          <a:solidFill>
            <a:schemeClr val="bg1"/>
          </a:solidFill>
        </p:grpSpPr>
        <p:sp>
          <p:nvSpPr>
            <p:cNvPr id="227" name="Freeform 4604">
              <a:extLst>
                <a:ext uri="{FF2B5EF4-FFF2-40B4-BE49-F238E27FC236}">
                  <a16:creationId xmlns:a16="http://schemas.microsoft.com/office/drawing/2014/main" id="{48EB709F-C915-4627-A0CA-416A960F78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18338" y="4656138"/>
              <a:ext cx="230188" cy="285750"/>
            </a:xfrm>
            <a:custGeom>
              <a:avLst/>
              <a:gdLst>
                <a:gd name="T0" fmla="*/ 351 w 723"/>
                <a:gd name="T1" fmla="*/ 416 h 903"/>
                <a:gd name="T2" fmla="*/ 348 w 723"/>
                <a:gd name="T3" fmla="*/ 400 h 903"/>
                <a:gd name="T4" fmla="*/ 362 w 723"/>
                <a:gd name="T5" fmla="*/ 391 h 903"/>
                <a:gd name="T6" fmla="*/ 525 w 723"/>
                <a:gd name="T7" fmla="*/ 398 h 903"/>
                <a:gd name="T8" fmla="*/ 525 w 723"/>
                <a:gd name="T9" fmla="*/ 414 h 903"/>
                <a:gd name="T10" fmla="*/ 513 w 723"/>
                <a:gd name="T11" fmla="*/ 572 h 903"/>
                <a:gd name="T12" fmla="*/ 349 w 723"/>
                <a:gd name="T13" fmla="*/ 565 h 903"/>
                <a:gd name="T14" fmla="*/ 349 w 723"/>
                <a:gd name="T15" fmla="*/ 548 h 903"/>
                <a:gd name="T16" fmla="*/ 513 w 723"/>
                <a:gd name="T17" fmla="*/ 542 h 903"/>
                <a:gd name="T18" fmla="*/ 526 w 723"/>
                <a:gd name="T19" fmla="*/ 551 h 903"/>
                <a:gd name="T20" fmla="*/ 523 w 723"/>
                <a:gd name="T21" fmla="*/ 568 h 903"/>
                <a:gd name="T22" fmla="*/ 362 w 723"/>
                <a:gd name="T23" fmla="*/ 722 h 903"/>
                <a:gd name="T24" fmla="*/ 348 w 723"/>
                <a:gd name="T25" fmla="*/ 713 h 903"/>
                <a:gd name="T26" fmla="*/ 351 w 723"/>
                <a:gd name="T27" fmla="*/ 696 h 903"/>
                <a:gd name="T28" fmla="*/ 515 w 723"/>
                <a:gd name="T29" fmla="*/ 693 h 903"/>
                <a:gd name="T30" fmla="*/ 528 w 723"/>
                <a:gd name="T31" fmla="*/ 704 h 903"/>
                <a:gd name="T32" fmla="*/ 521 w 723"/>
                <a:gd name="T33" fmla="*/ 720 h 903"/>
                <a:gd name="T34" fmla="*/ 232 w 723"/>
                <a:gd name="T35" fmla="*/ 405 h 903"/>
                <a:gd name="T36" fmla="*/ 198 w 723"/>
                <a:gd name="T37" fmla="*/ 381 h 903"/>
                <a:gd name="T38" fmla="*/ 200 w 723"/>
                <a:gd name="T39" fmla="*/ 365 h 903"/>
                <a:gd name="T40" fmla="*/ 217 w 723"/>
                <a:gd name="T41" fmla="*/ 362 h 903"/>
                <a:gd name="T42" fmla="*/ 296 w 723"/>
                <a:gd name="T43" fmla="*/ 302 h 903"/>
                <a:gd name="T44" fmla="*/ 312 w 723"/>
                <a:gd name="T45" fmla="*/ 306 h 903"/>
                <a:gd name="T46" fmla="*/ 315 w 723"/>
                <a:gd name="T47" fmla="*/ 321 h 903"/>
                <a:gd name="T48" fmla="*/ 226 w 723"/>
                <a:gd name="T49" fmla="*/ 556 h 903"/>
                <a:gd name="T50" fmla="*/ 197 w 723"/>
                <a:gd name="T51" fmla="*/ 529 h 903"/>
                <a:gd name="T52" fmla="*/ 203 w 723"/>
                <a:gd name="T53" fmla="*/ 514 h 903"/>
                <a:gd name="T54" fmla="*/ 219 w 723"/>
                <a:gd name="T55" fmla="*/ 514 h 903"/>
                <a:gd name="T56" fmla="*/ 298 w 723"/>
                <a:gd name="T57" fmla="*/ 451 h 903"/>
                <a:gd name="T58" fmla="*/ 314 w 723"/>
                <a:gd name="T59" fmla="*/ 458 h 903"/>
                <a:gd name="T60" fmla="*/ 314 w 723"/>
                <a:gd name="T61" fmla="*/ 475 h 903"/>
                <a:gd name="T62" fmla="*/ 155 w 723"/>
                <a:gd name="T63" fmla="*/ 238 h 903"/>
                <a:gd name="T64" fmla="*/ 208 w 723"/>
                <a:gd name="T65" fmla="*/ 197 h 903"/>
                <a:gd name="T66" fmla="*/ 164 w 723"/>
                <a:gd name="T67" fmla="*/ 236 h 903"/>
                <a:gd name="T68" fmla="*/ 31 w 723"/>
                <a:gd name="T69" fmla="*/ 125 h 903"/>
                <a:gd name="T70" fmla="*/ 53 w 723"/>
                <a:gd name="T71" fmla="*/ 68 h 903"/>
                <a:gd name="T72" fmla="*/ 101 w 723"/>
                <a:gd name="T73" fmla="*/ 35 h 903"/>
                <a:gd name="T74" fmla="*/ 150 w 723"/>
                <a:gd name="T75" fmla="*/ 36 h 903"/>
                <a:gd name="T76" fmla="*/ 210 w 723"/>
                <a:gd name="T77" fmla="*/ 80 h 903"/>
                <a:gd name="T78" fmla="*/ 226 w 723"/>
                <a:gd name="T79" fmla="*/ 143 h 903"/>
                <a:gd name="T80" fmla="*/ 125 w 723"/>
                <a:gd name="T81" fmla="*/ 154 h 903"/>
                <a:gd name="T82" fmla="*/ 136 w 723"/>
                <a:gd name="T83" fmla="*/ 0 h 903"/>
                <a:gd name="T84" fmla="*/ 104 w 723"/>
                <a:gd name="T85" fmla="*/ 2 h 903"/>
                <a:gd name="T86" fmla="*/ 39 w 723"/>
                <a:gd name="T87" fmla="*/ 40 h 903"/>
                <a:gd name="T88" fmla="*/ 4 w 723"/>
                <a:gd name="T89" fmla="*/ 108 h 903"/>
                <a:gd name="T90" fmla="*/ 4 w 723"/>
                <a:gd name="T91" fmla="*/ 625 h 903"/>
                <a:gd name="T92" fmla="*/ 121 w 723"/>
                <a:gd name="T93" fmla="*/ 632 h 903"/>
                <a:gd name="T94" fmla="*/ 128 w 723"/>
                <a:gd name="T95" fmla="*/ 901 h 903"/>
                <a:gd name="T96" fmla="*/ 593 w 723"/>
                <a:gd name="T97" fmla="*/ 902 h 903"/>
                <a:gd name="T98" fmla="*/ 603 w 723"/>
                <a:gd name="T99" fmla="*/ 888 h 903"/>
                <a:gd name="T100" fmla="*/ 660 w 723"/>
                <a:gd name="T101" fmla="*/ 248 h 903"/>
                <a:gd name="T102" fmla="*/ 708 w 723"/>
                <a:gd name="T103" fmla="*/ 194 h 903"/>
                <a:gd name="T104" fmla="*/ 723 w 723"/>
                <a:gd name="T105" fmla="*/ 121 h 903"/>
                <a:gd name="T106" fmla="*/ 691 w 723"/>
                <a:gd name="T107" fmla="*/ 50 h 903"/>
                <a:gd name="T108" fmla="*/ 627 w 723"/>
                <a:gd name="T109" fmla="*/ 6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3" h="903">
                  <a:moveTo>
                    <a:pt x="513" y="421"/>
                  </a:moveTo>
                  <a:lnTo>
                    <a:pt x="362" y="421"/>
                  </a:lnTo>
                  <a:lnTo>
                    <a:pt x="359" y="421"/>
                  </a:lnTo>
                  <a:lnTo>
                    <a:pt x="356" y="420"/>
                  </a:lnTo>
                  <a:lnTo>
                    <a:pt x="354" y="418"/>
                  </a:lnTo>
                  <a:lnTo>
                    <a:pt x="351" y="416"/>
                  </a:lnTo>
                  <a:lnTo>
                    <a:pt x="349" y="414"/>
                  </a:lnTo>
                  <a:lnTo>
                    <a:pt x="348" y="412"/>
                  </a:lnTo>
                  <a:lnTo>
                    <a:pt x="347" y="409"/>
                  </a:lnTo>
                  <a:lnTo>
                    <a:pt x="347" y="406"/>
                  </a:lnTo>
                  <a:lnTo>
                    <a:pt x="347" y="403"/>
                  </a:lnTo>
                  <a:lnTo>
                    <a:pt x="348" y="400"/>
                  </a:lnTo>
                  <a:lnTo>
                    <a:pt x="349" y="398"/>
                  </a:lnTo>
                  <a:lnTo>
                    <a:pt x="351" y="396"/>
                  </a:lnTo>
                  <a:lnTo>
                    <a:pt x="354" y="394"/>
                  </a:lnTo>
                  <a:lnTo>
                    <a:pt x="356" y="393"/>
                  </a:lnTo>
                  <a:lnTo>
                    <a:pt x="359" y="391"/>
                  </a:lnTo>
                  <a:lnTo>
                    <a:pt x="362" y="391"/>
                  </a:lnTo>
                  <a:lnTo>
                    <a:pt x="513" y="391"/>
                  </a:lnTo>
                  <a:lnTo>
                    <a:pt x="515" y="391"/>
                  </a:lnTo>
                  <a:lnTo>
                    <a:pt x="519" y="393"/>
                  </a:lnTo>
                  <a:lnTo>
                    <a:pt x="521" y="394"/>
                  </a:lnTo>
                  <a:lnTo>
                    <a:pt x="523" y="396"/>
                  </a:lnTo>
                  <a:lnTo>
                    <a:pt x="525" y="398"/>
                  </a:lnTo>
                  <a:lnTo>
                    <a:pt x="526" y="400"/>
                  </a:lnTo>
                  <a:lnTo>
                    <a:pt x="528" y="403"/>
                  </a:lnTo>
                  <a:lnTo>
                    <a:pt x="528" y="406"/>
                  </a:lnTo>
                  <a:lnTo>
                    <a:pt x="528" y="409"/>
                  </a:lnTo>
                  <a:lnTo>
                    <a:pt x="526" y="412"/>
                  </a:lnTo>
                  <a:lnTo>
                    <a:pt x="525" y="414"/>
                  </a:lnTo>
                  <a:lnTo>
                    <a:pt x="523" y="416"/>
                  </a:lnTo>
                  <a:lnTo>
                    <a:pt x="521" y="418"/>
                  </a:lnTo>
                  <a:lnTo>
                    <a:pt x="519" y="420"/>
                  </a:lnTo>
                  <a:lnTo>
                    <a:pt x="515" y="421"/>
                  </a:lnTo>
                  <a:lnTo>
                    <a:pt x="513" y="421"/>
                  </a:lnTo>
                  <a:close/>
                  <a:moveTo>
                    <a:pt x="513" y="572"/>
                  </a:moveTo>
                  <a:lnTo>
                    <a:pt x="362" y="572"/>
                  </a:lnTo>
                  <a:lnTo>
                    <a:pt x="359" y="571"/>
                  </a:lnTo>
                  <a:lnTo>
                    <a:pt x="356" y="571"/>
                  </a:lnTo>
                  <a:lnTo>
                    <a:pt x="354" y="569"/>
                  </a:lnTo>
                  <a:lnTo>
                    <a:pt x="351" y="568"/>
                  </a:lnTo>
                  <a:lnTo>
                    <a:pt x="349" y="565"/>
                  </a:lnTo>
                  <a:lnTo>
                    <a:pt x="348" y="563"/>
                  </a:lnTo>
                  <a:lnTo>
                    <a:pt x="347" y="560"/>
                  </a:lnTo>
                  <a:lnTo>
                    <a:pt x="347" y="556"/>
                  </a:lnTo>
                  <a:lnTo>
                    <a:pt x="347" y="554"/>
                  </a:lnTo>
                  <a:lnTo>
                    <a:pt x="348" y="551"/>
                  </a:lnTo>
                  <a:lnTo>
                    <a:pt x="349" y="548"/>
                  </a:lnTo>
                  <a:lnTo>
                    <a:pt x="351" y="546"/>
                  </a:lnTo>
                  <a:lnTo>
                    <a:pt x="354" y="544"/>
                  </a:lnTo>
                  <a:lnTo>
                    <a:pt x="356" y="543"/>
                  </a:lnTo>
                  <a:lnTo>
                    <a:pt x="359" y="542"/>
                  </a:lnTo>
                  <a:lnTo>
                    <a:pt x="362" y="542"/>
                  </a:lnTo>
                  <a:lnTo>
                    <a:pt x="513" y="542"/>
                  </a:lnTo>
                  <a:lnTo>
                    <a:pt x="515" y="542"/>
                  </a:lnTo>
                  <a:lnTo>
                    <a:pt x="519" y="543"/>
                  </a:lnTo>
                  <a:lnTo>
                    <a:pt x="521" y="544"/>
                  </a:lnTo>
                  <a:lnTo>
                    <a:pt x="523" y="546"/>
                  </a:lnTo>
                  <a:lnTo>
                    <a:pt x="525" y="548"/>
                  </a:lnTo>
                  <a:lnTo>
                    <a:pt x="526" y="551"/>
                  </a:lnTo>
                  <a:lnTo>
                    <a:pt x="528" y="554"/>
                  </a:lnTo>
                  <a:lnTo>
                    <a:pt x="528" y="556"/>
                  </a:lnTo>
                  <a:lnTo>
                    <a:pt x="528" y="560"/>
                  </a:lnTo>
                  <a:lnTo>
                    <a:pt x="526" y="563"/>
                  </a:lnTo>
                  <a:lnTo>
                    <a:pt x="525" y="565"/>
                  </a:lnTo>
                  <a:lnTo>
                    <a:pt x="523" y="568"/>
                  </a:lnTo>
                  <a:lnTo>
                    <a:pt x="521" y="569"/>
                  </a:lnTo>
                  <a:lnTo>
                    <a:pt x="519" y="571"/>
                  </a:lnTo>
                  <a:lnTo>
                    <a:pt x="515" y="571"/>
                  </a:lnTo>
                  <a:lnTo>
                    <a:pt x="513" y="572"/>
                  </a:lnTo>
                  <a:close/>
                  <a:moveTo>
                    <a:pt x="513" y="722"/>
                  </a:moveTo>
                  <a:lnTo>
                    <a:pt x="362" y="722"/>
                  </a:lnTo>
                  <a:lnTo>
                    <a:pt x="359" y="722"/>
                  </a:lnTo>
                  <a:lnTo>
                    <a:pt x="356" y="721"/>
                  </a:lnTo>
                  <a:lnTo>
                    <a:pt x="354" y="720"/>
                  </a:lnTo>
                  <a:lnTo>
                    <a:pt x="351" y="718"/>
                  </a:lnTo>
                  <a:lnTo>
                    <a:pt x="349" y="716"/>
                  </a:lnTo>
                  <a:lnTo>
                    <a:pt x="348" y="713"/>
                  </a:lnTo>
                  <a:lnTo>
                    <a:pt x="347" y="710"/>
                  </a:lnTo>
                  <a:lnTo>
                    <a:pt x="347" y="708"/>
                  </a:lnTo>
                  <a:lnTo>
                    <a:pt x="347" y="704"/>
                  </a:lnTo>
                  <a:lnTo>
                    <a:pt x="348" y="702"/>
                  </a:lnTo>
                  <a:lnTo>
                    <a:pt x="349" y="699"/>
                  </a:lnTo>
                  <a:lnTo>
                    <a:pt x="351" y="696"/>
                  </a:lnTo>
                  <a:lnTo>
                    <a:pt x="354" y="695"/>
                  </a:lnTo>
                  <a:lnTo>
                    <a:pt x="356" y="693"/>
                  </a:lnTo>
                  <a:lnTo>
                    <a:pt x="359" y="693"/>
                  </a:lnTo>
                  <a:lnTo>
                    <a:pt x="362" y="692"/>
                  </a:lnTo>
                  <a:lnTo>
                    <a:pt x="513" y="692"/>
                  </a:lnTo>
                  <a:lnTo>
                    <a:pt x="515" y="693"/>
                  </a:lnTo>
                  <a:lnTo>
                    <a:pt x="519" y="693"/>
                  </a:lnTo>
                  <a:lnTo>
                    <a:pt x="521" y="695"/>
                  </a:lnTo>
                  <a:lnTo>
                    <a:pt x="523" y="696"/>
                  </a:lnTo>
                  <a:lnTo>
                    <a:pt x="525" y="699"/>
                  </a:lnTo>
                  <a:lnTo>
                    <a:pt x="526" y="702"/>
                  </a:lnTo>
                  <a:lnTo>
                    <a:pt x="528" y="704"/>
                  </a:lnTo>
                  <a:lnTo>
                    <a:pt x="528" y="708"/>
                  </a:lnTo>
                  <a:lnTo>
                    <a:pt x="528" y="710"/>
                  </a:lnTo>
                  <a:lnTo>
                    <a:pt x="526" y="713"/>
                  </a:lnTo>
                  <a:lnTo>
                    <a:pt x="525" y="716"/>
                  </a:lnTo>
                  <a:lnTo>
                    <a:pt x="523" y="718"/>
                  </a:lnTo>
                  <a:lnTo>
                    <a:pt x="521" y="720"/>
                  </a:lnTo>
                  <a:lnTo>
                    <a:pt x="519" y="721"/>
                  </a:lnTo>
                  <a:lnTo>
                    <a:pt x="515" y="722"/>
                  </a:lnTo>
                  <a:lnTo>
                    <a:pt x="513" y="722"/>
                  </a:lnTo>
                  <a:close/>
                  <a:moveTo>
                    <a:pt x="312" y="326"/>
                  </a:moveTo>
                  <a:lnTo>
                    <a:pt x="237" y="402"/>
                  </a:lnTo>
                  <a:lnTo>
                    <a:pt x="232" y="405"/>
                  </a:lnTo>
                  <a:lnTo>
                    <a:pt x="226" y="406"/>
                  </a:lnTo>
                  <a:lnTo>
                    <a:pt x="220" y="405"/>
                  </a:lnTo>
                  <a:lnTo>
                    <a:pt x="216" y="402"/>
                  </a:lnTo>
                  <a:lnTo>
                    <a:pt x="200" y="387"/>
                  </a:lnTo>
                  <a:lnTo>
                    <a:pt x="199" y="385"/>
                  </a:lnTo>
                  <a:lnTo>
                    <a:pt x="198" y="381"/>
                  </a:lnTo>
                  <a:lnTo>
                    <a:pt x="197" y="379"/>
                  </a:lnTo>
                  <a:lnTo>
                    <a:pt x="197" y="376"/>
                  </a:lnTo>
                  <a:lnTo>
                    <a:pt x="197" y="373"/>
                  </a:lnTo>
                  <a:lnTo>
                    <a:pt x="198" y="370"/>
                  </a:lnTo>
                  <a:lnTo>
                    <a:pt x="199" y="368"/>
                  </a:lnTo>
                  <a:lnTo>
                    <a:pt x="200" y="365"/>
                  </a:lnTo>
                  <a:lnTo>
                    <a:pt x="203" y="363"/>
                  </a:lnTo>
                  <a:lnTo>
                    <a:pt x="206" y="362"/>
                  </a:lnTo>
                  <a:lnTo>
                    <a:pt x="208" y="361"/>
                  </a:lnTo>
                  <a:lnTo>
                    <a:pt x="211" y="361"/>
                  </a:lnTo>
                  <a:lnTo>
                    <a:pt x="214" y="361"/>
                  </a:lnTo>
                  <a:lnTo>
                    <a:pt x="217" y="362"/>
                  </a:lnTo>
                  <a:lnTo>
                    <a:pt x="219" y="363"/>
                  </a:lnTo>
                  <a:lnTo>
                    <a:pt x="221" y="365"/>
                  </a:lnTo>
                  <a:lnTo>
                    <a:pt x="226" y="370"/>
                  </a:lnTo>
                  <a:lnTo>
                    <a:pt x="290" y="306"/>
                  </a:lnTo>
                  <a:lnTo>
                    <a:pt x="294" y="303"/>
                  </a:lnTo>
                  <a:lnTo>
                    <a:pt x="296" y="302"/>
                  </a:lnTo>
                  <a:lnTo>
                    <a:pt x="298" y="301"/>
                  </a:lnTo>
                  <a:lnTo>
                    <a:pt x="302" y="301"/>
                  </a:lnTo>
                  <a:lnTo>
                    <a:pt x="304" y="301"/>
                  </a:lnTo>
                  <a:lnTo>
                    <a:pt x="307" y="302"/>
                  </a:lnTo>
                  <a:lnTo>
                    <a:pt x="310" y="303"/>
                  </a:lnTo>
                  <a:lnTo>
                    <a:pt x="312" y="306"/>
                  </a:lnTo>
                  <a:lnTo>
                    <a:pt x="314" y="308"/>
                  </a:lnTo>
                  <a:lnTo>
                    <a:pt x="315" y="310"/>
                  </a:lnTo>
                  <a:lnTo>
                    <a:pt x="316" y="312"/>
                  </a:lnTo>
                  <a:lnTo>
                    <a:pt x="316" y="316"/>
                  </a:lnTo>
                  <a:lnTo>
                    <a:pt x="316" y="319"/>
                  </a:lnTo>
                  <a:lnTo>
                    <a:pt x="315" y="321"/>
                  </a:lnTo>
                  <a:lnTo>
                    <a:pt x="314" y="324"/>
                  </a:lnTo>
                  <a:lnTo>
                    <a:pt x="312" y="326"/>
                  </a:lnTo>
                  <a:close/>
                  <a:moveTo>
                    <a:pt x="312" y="477"/>
                  </a:moveTo>
                  <a:lnTo>
                    <a:pt x="237" y="552"/>
                  </a:lnTo>
                  <a:lnTo>
                    <a:pt x="232" y="555"/>
                  </a:lnTo>
                  <a:lnTo>
                    <a:pt x="226" y="556"/>
                  </a:lnTo>
                  <a:lnTo>
                    <a:pt x="220" y="555"/>
                  </a:lnTo>
                  <a:lnTo>
                    <a:pt x="216" y="552"/>
                  </a:lnTo>
                  <a:lnTo>
                    <a:pt x="200" y="537"/>
                  </a:lnTo>
                  <a:lnTo>
                    <a:pt x="199" y="535"/>
                  </a:lnTo>
                  <a:lnTo>
                    <a:pt x="198" y="533"/>
                  </a:lnTo>
                  <a:lnTo>
                    <a:pt x="197" y="529"/>
                  </a:lnTo>
                  <a:lnTo>
                    <a:pt x="197" y="527"/>
                  </a:lnTo>
                  <a:lnTo>
                    <a:pt x="197" y="524"/>
                  </a:lnTo>
                  <a:lnTo>
                    <a:pt x="198" y="521"/>
                  </a:lnTo>
                  <a:lnTo>
                    <a:pt x="199" y="518"/>
                  </a:lnTo>
                  <a:lnTo>
                    <a:pt x="200" y="516"/>
                  </a:lnTo>
                  <a:lnTo>
                    <a:pt x="203" y="514"/>
                  </a:lnTo>
                  <a:lnTo>
                    <a:pt x="206" y="512"/>
                  </a:lnTo>
                  <a:lnTo>
                    <a:pt x="208" y="512"/>
                  </a:lnTo>
                  <a:lnTo>
                    <a:pt x="211" y="511"/>
                  </a:lnTo>
                  <a:lnTo>
                    <a:pt x="214" y="512"/>
                  </a:lnTo>
                  <a:lnTo>
                    <a:pt x="217" y="512"/>
                  </a:lnTo>
                  <a:lnTo>
                    <a:pt x="219" y="514"/>
                  </a:lnTo>
                  <a:lnTo>
                    <a:pt x="221" y="516"/>
                  </a:lnTo>
                  <a:lnTo>
                    <a:pt x="226" y="520"/>
                  </a:lnTo>
                  <a:lnTo>
                    <a:pt x="290" y="456"/>
                  </a:lnTo>
                  <a:lnTo>
                    <a:pt x="294" y="454"/>
                  </a:lnTo>
                  <a:lnTo>
                    <a:pt x="296" y="452"/>
                  </a:lnTo>
                  <a:lnTo>
                    <a:pt x="298" y="451"/>
                  </a:lnTo>
                  <a:lnTo>
                    <a:pt x="302" y="451"/>
                  </a:lnTo>
                  <a:lnTo>
                    <a:pt x="304" y="451"/>
                  </a:lnTo>
                  <a:lnTo>
                    <a:pt x="307" y="452"/>
                  </a:lnTo>
                  <a:lnTo>
                    <a:pt x="310" y="454"/>
                  </a:lnTo>
                  <a:lnTo>
                    <a:pt x="312" y="456"/>
                  </a:lnTo>
                  <a:lnTo>
                    <a:pt x="314" y="458"/>
                  </a:lnTo>
                  <a:lnTo>
                    <a:pt x="315" y="460"/>
                  </a:lnTo>
                  <a:lnTo>
                    <a:pt x="316" y="464"/>
                  </a:lnTo>
                  <a:lnTo>
                    <a:pt x="316" y="466"/>
                  </a:lnTo>
                  <a:lnTo>
                    <a:pt x="316" y="469"/>
                  </a:lnTo>
                  <a:lnTo>
                    <a:pt x="315" y="472"/>
                  </a:lnTo>
                  <a:lnTo>
                    <a:pt x="314" y="475"/>
                  </a:lnTo>
                  <a:lnTo>
                    <a:pt x="312" y="477"/>
                  </a:lnTo>
                  <a:close/>
                  <a:moveTo>
                    <a:pt x="164" y="236"/>
                  </a:moveTo>
                  <a:lnTo>
                    <a:pt x="162" y="237"/>
                  </a:lnTo>
                  <a:lnTo>
                    <a:pt x="158" y="238"/>
                  </a:lnTo>
                  <a:lnTo>
                    <a:pt x="157" y="238"/>
                  </a:lnTo>
                  <a:lnTo>
                    <a:pt x="155" y="238"/>
                  </a:lnTo>
                  <a:lnTo>
                    <a:pt x="153" y="239"/>
                  </a:lnTo>
                  <a:lnTo>
                    <a:pt x="151" y="239"/>
                  </a:lnTo>
                  <a:lnTo>
                    <a:pt x="151" y="180"/>
                  </a:lnTo>
                  <a:lnTo>
                    <a:pt x="217" y="180"/>
                  </a:lnTo>
                  <a:lnTo>
                    <a:pt x="214" y="188"/>
                  </a:lnTo>
                  <a:lnTo>
                    <a:pt x="208" y="197"/>
                  </a:lnTo>
                  <a:lnTo>
                    <a:pt x="203" y="205"/>
                  </a:lnTo>
                  <a:lnTo>
                    <a:pt x="197" y="212"/>
                  </a:lnTo>
                  <a:lnTo>
                    <a:pt x="190" y="220"/>
                  </a:lnTo>
                  <a:lnTo>
                    <a:pt x="182" y="225"/>
                  </a:lnTo>
                  <a:lnTo>
                    <a:pt x="173" y="231"/>
                  </a:lnTo>
                  <a:lnTo>
                    <a:pt x="164" y="236"/>
                  </a:lnTo>
                  <a:close/>
                  <a:moveTo>
                    <a:pt x="121" y="166"/>
                  </a:moveTo>
                  <a:lnTo>
                    <a:pt x="121" y="256"/>
                  </a:lnTo>
                  <a:lnTo>
                    <a:pt x="121" y="601"/>
                  </a:lnTo>
                  <a:lnTo>
                    <a:pt x="31" y="601"/>
                  </a:lnTo>
                  <a:lnTo>
                    <a:pt x="31" y="135"/>
                  </a:lnTo>
                  <a:lnTo>
                    <a:pt x="31" y="125"/>
                  </a:lnTo>
                  <a:lnTo>
                    <a:pt x="33" y="115"/>
                  </a:lnTo>
                  <a:lnTo>
                    <a:pt x="35" y="105"/>
                  </a:lnTo>
                  <a:lnTo>
                    <a:pt x="39" y="94"/>
                  </a:lnTo>
                  <a:lnTo>
                    <a:pt x="43" y="85"/>
                  </a:lnTo>
                  <a:lnTo>
                    <a:pt x="48" y="77"/>
                  </a:lnTo>
                  <a:lnTo>
                    <a:pt x="53" y="68"/>
                  </a:lnTo>
                  <a:lnTo>
                    <a:pt x="60" y="62"/>
                  </a:lnTo>
                  <a:lnTo>
                    <a:pt x="67" y="55"/>
                  </a:lnTo>
                  <a:lnTo>
                    <a:pt x="75" y="48"/>
                  </a:lnTo>
                  <a:lnTo>
                    <a:pt x="83" y="42"/>
                  </a:lnTo>
                  <a:lnTo>
                    <a:pt x="92" y="38"/>
                  </a:lnTo>
                  <a:lnTo>
                    <a:pt x="101" y="35"/>
                  </a:lnTo>
                  <a:lnTo>
                    <a:pt x="110" y="32"/>
                  </a:lnTo>
                  <a:lnTo>
                    <a:pt x="120" y="30"/>
                  </a:lnTo>
                  <a:lnTo>
                    <a:pt x="129" y="30"/>
                  </a:lnTo>
                  <a:lnTo>
                    <a:pt x="132" y="30"/>
                  </a:lnTo>
                  <a:lnTo>
                    <a:pt x="135" y="30"/>
                  </a:lnTo>
                  <a:lnTo>
                    <a:pt x="150" y="36"/>
                  </a:lnTo>
                  <a:lnTo>
                    <a:pt x="164" y="41"/>
                  </a:lnTo>
                  <a:lnTo>
                    <a:pt x="176" y="48"/>
                  </a:lnTo>
                  <a:lnTo>
                    <a:pt x="188" y="56"/>
                  </a:lnTo>
                  <a:lnTo>
                    <a:pt x="197" y="63"/>
                  </a:lnTo>
                  <a:lnTo>
                    <a:pt x="205" y="71"/>
                  </a:lnTo>
                  <a:lnTo>
                    <a:pt x="210" y="80"/>
                  </a:lnTo>
                  <a:lnTo>
                    <a:pt x="216" y="88"/>
                  </a:lnTo>
                  <a:lnTo>
                    <a:pt x="220" y="99"/>
                  </a:lnTo>
                  <a:lnTo>
                    <a:pt x="224" y="110"/>
                  </a:lnTo>
                  <a:lnTo>
                    <a:pt x="226" y="123"/>
                  </a:lnTo>
                  <a:lnTo>
                    <a:pt x="226" y="135"/>
                  </a:lnTo>
                  <a:lnTo>
                    <a:pt x="226" y="143"/>
                  </a:lnTo>
                  <a:lnTo>
                    <a:pt x="225" y="150"/>
                  </a:lnTo>
                  <a:lnTo>
                    <a:pt x="136" y="150"/>
                  </a:lnTo>
                  <a:lnTo>
                    <a:pt x="133" y="151"/>
                  </a:lnTo>
                  <a:lnTo>
                    <a:pt x="130" y="151"/>
                  </a:lnTo>
                  <a:lnTo>
                    <a:pt x="128" y="153"/>
                  </a:lnTo>
                  <a:lnTo>
                    <a:pt x="125" y="154"/>
                  </a:lnTo>
                  <a:lnTo>
                    <a:pt x="123" y="156"/>
                  </a:lnTo>
                  <a:lnTo>
                    <a:pt x="122" y="160"/>
                  </a:lnTo>
                  <a:lnTo>
                    <a:pt x="121" y="162"/>
                  </a:lnTo>
                  <a:lnTo>
                    <a:pt x="121" y="166"/>
                  </a:lnTo>
                  <a:close/>
                  <a:moveTo>
                    <a:pt x="587" y="0"/>
                  </a:moveTo>
                  <a:lnTo>
                    <a:pt x="136" y="0"/>
                  </a:lnTo>
                  <a:lnTo>
                    <a:pt x="136" y="0"/>
                  </a:lnTo>
                  <a:lnTo>
                    <a:pt x="135" y="0"/>
                  </a:lnTo>
                  <a:lnTo>
                    <a:pt x="132" y="0"/>
                  </a:lnTo>
                  <a:lnTo>
                    <a:pt x="129" y="0"/>
                  </a:lnTo>
                  <a:lnTo>
                    <a:pt x="116" y="1"/>
                  </a:lnTo>
                  <a:lnTo>
                    <a:pt x="104" y="2"/>
                  </a:lnTo>
                  <a:lnTo>
                    <a:pt x="92" y="5"/>
                  </a:lnTo>
                  <a:lnTo>
                    <a:pt x="80" y="11"/>
                  </a:lnTo>
                  <a:lnTo>
                    <a:pt x="69" y="16"/>
                  </a:lnTo>
                  <a:lnTo>
                    <a:pt x="58" y="23"/>
                  </a:lnTo>
                  <a:lnTo>
                    <a:pt x="48" y="31"/>
                  </a:lnTo>
                  <a:lnTo>
                    <a:pt x="39" y="40"/>
                  </a:lnTo>
                  <a:lnTo>
                    <a:pt x="31" y="49"/>
                  </a:lnTo>
                  <a:lnTo>
                    <a:pt x="23" y="59"/>
                  </a:lnTo>
                  <a:lnTo>
                    <a:pt x="16" y="71"/>
                  </a:lnTo>
                  <a:lnTo>
                    <a:pt x="10" y="83"/>
                  </a:lnTo>
                  <a:lnTo>
                    <a:pt x="6" y="95"/>
                  </a:lnTo>
                  <a:lnTo>
                    <a:pt x="4" y="108"/>
                  </a:lnTo>
                  <a:lnTo>
                    <a:pt x="1" y="121"/>
                  </a:lnTo>
                  <a:lnTo>
                    <a:pt x="0" y="135"/>
                  </a:lnTo>
                  <a:lnTo>
                    <a:pt x="0" y="617"/>
                  </a:lnTo>
                  <a:lnTo>
                    <a:pt x="1" y="620"/>
                  </a:lnTo>
                  <a:lnTo>
                    <a:pt x="1" y="623"/>
                  </a:lnTo>
                  <a:lnTo>
                    <a:pt x="4" y="625"/>
                  </a:lnTo>
                  <a:lnTo>
                    <a:pt x="5" y="627"/>
                  </a:lnTo>
                  <a:lnTo>
                    <a:pt x="7" y="630"/>
                  </a:lnTo>
                  <a:lnTo>
                    <a:pt x="9" y="631"/>
                  </a:lnTo>
                  <a:lnTo>
                    <a:pt x="13" y="632"/>
                  </a:lnTo>
                  <a:lnTo>
                    <a:pt x="16" y="632"/>
                  </a:lnTo>
                  <a:lnTo>
                    <a:pt x="121" y="632"/>
                  </a:lnTo>
                  <a:lnTo>
                    <a:pt x="121" y="888"/>
                  </a:lnTo>
                  <a:lnTo>
                    <a:pt x="121" y="891"/>
                  </a:lnTo>
                  <a:lnTo>
                    <a:pt x="122" y="894"/>
                  </a:lnTo>
                  <a:lnTo>
                    <a:pt x="123" y="896"/>
                  </a:lnTo>
                  <a:lnTo>
                    <a:pt x="125" y="898"/>
                  </a:lnTo>
                  <a:lnTo>
                    <a:pt x="128" y="901"/>
                  </a:lnTo>
                  <a:lnTo>
                    <a:pt x="130" y="902"/>
                  </a:lnTo>
                  <a:lnTo>
                    <a:pt x="133" y="903"/>
                  </a:lnTo>
                  <a:lnTo>
                    <a:pt x="136" y="903"/>
                  </a:lnTo>
                  <a:lnTo>
                    <a:pt x="587" y="903"/>
                  </a:lnTo>
                  <a:lnTo>
                    <a:pt x="591" y="903"/>
                  </a:lnTo>
                  <a:lnTo>
                    <a:pt x="593" y="902"/>
                  </a:lnTo>
                  <a:lnTo>
                    <a:pt x="596" y="901"/>
                  </a:lnTo>
                  <a:lnTo>
                    <a:pt x="599" y="898"/>
                  </a:lnTo>
                  <a:lnTo>
                    <a:pt x="600" y="896"/>
                  </a:lnTo>
                  <a:lnTo>
                    <a:pt x="602" y="894"/>
                  </a:lnTo>
                  <a:lnTo>
                    <a:pt x="602" y="891"/>
                  </a:lnTo>
                  <a:lnTo>
                    <a:pt x="603" y="888"/>
                  </a:lnTo>
                  <a:lnTo>
                    <a:pt x="603" y="269"/>
                  </a:lnTo>
                  <a:lnTo>
                    <a:pt x="615" y="267"/>
                  </a:lnTo>
                  <a:lnTo>
                    <a:pt x="627" y="264"/>
                  </a:lnTo>
                  <a:lnTo>
                    <a:pt x="638" y="259"/>
                  </a:lnTo>
                  <a:lnTo>
                    <a:pt x="648" y="255"/>
                  </a:lnTo>
                  <a:lnTo>
                    <a:pt x="660" y="248"/>
                  </a:lnTo>
                  <a:lnTo>
                    <a:pt x="670" y="241"/>
                  </a:lnTo>
                  <a:lnTo>
                    <a:pt x="679" y="232"/>
                  </a:lnTo>
                  <a:lnTo>
                    <a:pt x="687" y="224"/>
                  </a:lnTo>
                  <a:lnTo>
                    <a:pt x="695" y="214"/>
                  </a:lnTo>
                  <a:lnTo>
                    <a:pt x="703" y="204"/>
                  </a:lnTo>
                  <a:lnTo>
                    <a:pt x="708" y="194"/>
                  </a:lnTo>
                  <a:lnTo>
                    <a:pt x="714" y="182"/>
                  </a:lnTo>
                  <a:lnTo>
                    <a:pt x="717" y="171"/>
                  </a:lnTo>
                  <a:lnTo>
                    <a:pt x="721" y="160"/>
                  </a:lnTo>
                  <a:lnTo>
                    <a:pt x="723" y="147"/>
                  </a:lnTo>
                  <a:lnTo>
                    <a:pt x="723" y="135"/>
                  </a:lnTo>
                  <a:lnTo>
                    <a:pt x="723" y="121"/>
                  </a:lnTo>
                  <a:lnTo>
                    <a:pt x="721" y="109"/>
                  </a:lnTo>
                  <a:lnTo>
                    <a:pt x="717" y="97"/>
                  </a:lnTo>
                  <a:lnTo>
                    <a:pt x="712" y="84"/>
                  </a:lnTo>
                  <a:lnTo>
                    <a:pt x="706" y="72"/>
                  </a:lnTo>
                  <a:lnTo>
                    <a:pt x="699" y="60"/>
                  </a:lnTo>
                  <a:lnTo>
                    <a:pt x="691" y="50"/>
                  </a:lnTo>
                  <a:lnTo>
                    <a:pt x="682" y="40"/>
                  </a:lnTo>
                  <a:lnTo>
                    <a:pt x="672" y="32"/>
                  </a:lnTo>
                  <a:lnTo>
                    <a:pt x="662" y="23"/>
                  </a:lnTo>
                  <a:lnTo>
                    <a:pt x="651" y="16"/>
                  </a:lnTo>
                  <a:lnTo>
                    <a:pt x="638" y="11"/>
                  </a:lnTo>
                  <a:lnTo>
                    <a:pt x="627" y="6"/>
                  </a:lnTo>
                  <a:lnTo>
                    <a:pt x="613" y="3"/>
                  </a:lnTo>
                  <a:lnTo>
                    <a:pt x="601" y="1"/>
                  </a:lnTo>
                  <a:lnTo>
                    <a:pt x="587" y="0"/>
                  </a:lnTo>
                  <a:lnTo>
                    <a:pt x="5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4605">
              <a:extLst>
                <a:ext uri="{FF2B5EF4-FFF2-40B4-BE49-F238E27FC236}">
                  <a16:creationId xmlns:a16="http://schemas.microsoft.com/office/drawing/2014/main" id="{B437A413-2750-4CD3-8A9C-70434D0B5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9000" y="4722813"/>
              <a:ext cx="66675" cy="128588"/>
            </a:xfrm>
            <a:custGeom>
              <a:avLst/>
              <a:gdLst>
                <a:gd name="T0" fmla="*/ 123 w 210"/>
                <a:gd name="T1" fmla="*/ 1 h 407"/>
                <a:gd name="T2" fmla="*/ 101 w 210"/>
                <a:gd name="T3" fmla="*/ 8 h 407"/>
                <a:gd name="T4" fmla="*/ 82 w 210"/>
                <a:gd name="T5" fmla="*/ 21 h 407"/>
                <a:gd name="T6" fmla="*/ 67 w 210"/>
                <a:gd name="T7" fmla="*/ 37 h 407"/>
                <a:gd name="T8" fmla="*/ 50 w 210"/>
                <a:gd name="T9" fmla="*/ 47 h 407"/>
                <a:gd name="T10" fmla="*/ 33 w 210"/>
                <a:gd name="T11" fmla="*/ 54 h 407"/>
                <a:gd name="T12" fmla="*/ 23 w 210"/>
                <a:gd name="T13" fmla="*/ 61 h 407"/>
                <a:gd name="T14" fmla="*/ 14 w 210"/>
                <a:gd name="T15" fmla="*/ 70 h 407"/>
                <a:gd name="T16" fmla="*/ 7 w 210"/>
                <a:gd name="T17" fmla="*/ 81 h 407"/>
                <a:gd name="T18" fmla="*/ 2 w 210"/>
                <a:gd name="T19" fmla="*/ 95 h 407"/>
                <a:gd name="T20" fmla="*/ 0 w 210"/>
                <a:gd name="T21" fmla="*/ 110 h 407"/>
                <a:gd name="T22" fmla="*/ 0 w 210"/>
                <a:gd name="T23" fmla="*/ 393 h 407"/>
                <a:gd name="T24" fmla="*/ 1 w 210"/>
                <a:gd name="T25" fmla="*/ 398 h 407"/>
                <a:gd name="T26" fmla="*/ 3 w 210"/>
                <a:gd name="T27" fmla="*/ 403 h 407"/>
                <a:gd name="T28" fmla="*/ 9 w 210"/>
                <a:gd name="T29" fmla="*/ 406 h 407"/>
                <a:gd name="T30" fmla="*/ 14 w 210"/>
                <a:gd name="T31" fmla="*/ 407 h 407"/>
                <a:gd name="T32" fmla="*/ 20 w 210"/>
                <a:gd name="T33" fmla="*/ 406 h 407"/>
                <a:gd name="T34" fmla="*/ 24 w 210"/>
                <a:gd name="T35" fmla="*/ 403 h 407"/>
                <a:gd name="T36" fmla="*/ 28 w 210"/>
                <a:gd name="T37" fmla="*/ 398 h 407"/>
                <a:gd name="T38" fmla="*/ 29 w 210"/>
                <a:gd name="T39" fmla="*/ 393 h 407"/>
                <a:gd name="T40" fmla="*/ 30 w 210"/>
                <a:gd name="T41" fmla="*/ 110 h 407"/>
                <a:gd name="T42" fmla="*/ 35 w 210"/>
                <a:gd name="T43" fmla="*/ 95 h 407"/>
                <a:gd name="T44" fmla="*/ 42 w 210"/>
                <a:gd name="T45" fmla="*/ 84 h 407"/>
                <a:gd name="T46" fmla="*/ 54 w 210"/>
                <a:gd name="T47" fmla="*/ 78 h 407"/>
                <a:gd name="T48" fmla="*/ 59 w 210"/>
                <a:gd name="T49" fmla="*/ 331 h 407"/>
                <a:gd name="T50" fmla="*/ 210 w 210"/>
                <a:gd name="T51" fmla="*/ 60 h 407"/>
                <a:gd name="T52" fmla="*/ 209 w 210"/>
                <a:gd name="T53" fmla="*/ 49 h 407"/>
                <a:gd name="T54" fmla="*/ 203 w 210"/>
                <a:gd name="T55" fmla="*/ 39 h 407"/>
                <a:gd name="T56" fmla="*/ 186 w 210"/>
                <a:gd name="T57" fmla="*/ 20 h 407"/>
                <a:gd name="T58" fmla="*/ 162 w 210"/>
                <a:gd name="T59" fmla="*/ 5 h 407"/>
                <a:gd name="T60" fmla="*/ 149 w 210"/>
                <a:gd name="T61" fmla="*/ 1 h 407"/>
                <a:gd name="T62" fmla="*/ 135 w 210"/>
                <a:gd name="T6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0" h="407">
                  <a:moveTo>
                    <a:pt x="135" y="0"/>
                  </a:moveTo>
                  <a:lnTo>
                    <a:pt x="123" y="1"/>
                  </a:lnTo>
                  <a:lnTo>
                    <a:pt x="111" y="3"/>
                  </a:lnTo>
                  <a:lnTo>
                    <a:pt x="101" y="8"/>
                  </a:lnTo>
                  <a:lnTo>
                    <a:pt x="91" y="14"/>
                  </a:lnTo>
                  <a:lnTo>
                    <a:pt x="82" y="21"/>
                  </a:lnTo>
                  <a:lnTo>
                    <a:pt x="74" y="29"/>
                  </a:lnTo>
                  <a:lnTo>
                    <a:pt x="67" y="37"/>
                  </a:lnTo>
                  <a:lnTo>
                    <a:pt x="63" y="45"/>
                  </a:lnTo>
                  <a:lnTo>
                    <a:pt x="50" y="47"/>
                  </a:lnTo>
                  <a:lnTo>
                    <a:pt x="39" y="52"/>
                  </a:lnTo>
                  <a:lnTo>
                    <a:pt x="33" y="54"/>
                  </a:lnTo>
                  <a:lnTo>
                    <a:pt x="28" y="57"/>
                  </a:lnTo>
                  <a:lnTo>
                    <a:pt x="23" y="61"/>
                  </a:lnTo>
                  <a:lnTo>
                    <a:pt x="19" y="65"/>
                  </a:lnTo>
                  <a:lnTo>
                    <a:pt x="14" y="70"/>
                  </a:lnTo>
                  <a:lnTo>
                    <a:pt x="11" y="75"/>
                  </a:lnTo>
                  <a:lnTo>
                    <a:pt x="7" y="81"/>
                  </a:lnTo>
                  <a:lnTo>
                    <a:pt x="4" y="88"/>
                  </a:lnTo>
                  <a:lnTo>
                    <a:pt x="2" y="95"/>
                  </a:lnTo>
                  <a:lnTo>
                    <a:pt x="1" y="102"/>
                  </a:lnTo>
                  <a:lnTo>
                    <a:pt x="0" y="110"/>
                  </a:lnTo>
                  <a:lnTo>
                    <a:pt x="0" y="119"/>
                  </a:lnTo>
                  <a:lnTo>
                    <a:pt x="0" y="393"/>
                  </a:lnTo>
                  <a:lnTo>
                    <a:pt x="0" y="395"/>
                  </a:lnTo>
                  <a:lnTo>
                    <a:pt x="1" y="398"/>
                  </a:lnTo>
                  <a:lnTo>
                    <a:pt x="2" y="401"/>
                  </a:lnTo>
                  <a:lnTo>
                    <a:pt x="3" y="403"/>
                  </a:lnTo>
                  <a:lnTo>
                    <a:pt x="5" y="405"/>
                  </a:lnTo>
                  <a:lnTo>
                    <a:pt x="9" y="406"/>
                  </a:lnTo>
                  <a:lnTo>
                    <a:pt x="11" y="407"/>
                  </a:lnTo>
                  <a:lnTo>
                    <a:pt x="14" y="407"/>
                  </a:lnTo>
                  <a:lnTo>
                    <a:pt x="18" y="407"/>
                  </a:lnTo>
                  <a:lnTo>
                    <a:pt x="20" y="406"/>
                  </a:lnTo>
                  <a:lnTo>
                    <a:pt x="22" y="405"/>
                  </a:lnTo>
                  <a:lnTo>
                    <a:pt x="24" y="403"/>
                  </a:lnTo>
                  <a:lnTo>
                    <a:pt x="27" y="401"/>
                  </a:lnTo>
                  <a:lnTo>
                    <a:pt x="28" y="398"/>
                  </a:lnTo>
                  <a:lnTo>
                    <a:pt x="29" y="395"/>
                  </a:lnTo>
                  <a:lnTo>
                    <a:pt x="29" y="393"/>
                  </a:lnTo>
                  <a:lnTo>
                    <a:pt x="29" y="119"/>
                  </a:lnTo>
                  <a:lnTo>
                    <a:pt x="30" y="110"/>
                  </a:lnTo>
                  <a:lnTo>
                    <a:pt x="31" y="101"/>
                  </a:lnTo>
                  <a:lnTo>
                    <a:pt x="35" y="95"/>
                  </a:lnTo>
                  <a:lnTo>
                    <a:pt x="38" y="89"/>
                  </a:lnTo>
                  <a:lnTo>
                    <a:pt x="42" y="84"/>
                  </a:lnTo>
                  <a:lnTo>
                    <a:pt x="48" y="81"/>
                  </a:lnTo>
                  <a:lnTo>
                    <a:pt x="54" y="78"/>
                  </a:lnTo>
                  <a:lnTo>
                    <a:pt x="59" y="76"/>
                  </a:lnTo>
                  <a:lnTo>
                    <a:pt x="59" y="331"/>
                  </a:lnTo>
                  <a:lnTo>
                    <a:pt x="210" y="331"/>
                  </a:lnTo>
                  <a:lnTo>
                    <a:pt x="210" y="60"/>
                  </a:lnTo>
                  <a:lnTo>
                    <a:pt x="210" y="55"/>
                  </a:lnTo>
                  <a:lnTo>
                    <a:pt x="209" y="49"/>
                  </a:lnTo>
                  <a:lnTo>
                    <a:pt x="206" y="45"/>
                  </a:lnTo>
                  <a:lnTo>
                    <a:pt x="203" y="39"/>
                  </a:lnTo>
                  <a:lnTo>
                    <a:pt x="196" y="29"/>
                  </a:lnTo>
                  <a:lnTo>
                    <a:pt x="186" y="20"/>
                  </a:lnTo>
                  <a:lnTo>
                    <a:pt x="175" y="12"/>
                  </a:lnTo>
                  <a:lnTo>
                    <a:pt x="162" y="5"/>
                  </a:lnTo>
                  <a:lnTo>
                    <a:pt x="155" y="3"/>
                  </a:lnTo>
                  <a:lnTo>
                    <a:pt x="149" y="1"/>
                  </a:lnTo>
                  <a:lnTo>
                    <a:pt x="142" y="0"/>
                  </a:lnTo>
                  <a:lnTo>
                    <a:pt x="135" y="0"/>
                  </a:lnTo>
                  <a:lnTo>
                    <a:pt x="1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4606">
              <a:extLst>
                <a:ext uri="{FF2B5EF4-FFF2-40B4-BE49-F238E27FC236}">
                  <a16:creationId xmlns:a16="http://schemas.microsoft.com/office/drawing/2014/main" id="{F4A76A92-1E98-4170-9704-9E58CC2EA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8050" y="4913313"/>
              <a:ext cx="47625" cy="28575"/>
            </a:xfrm>
            <a:custGeom>
              <a:avLst/>
              <a:gdLst>
                <a:gd name="T0" fmla="*/ 0 w 151"/>
                <a:gd name="T1" fmla="*/ 14 h 90"/>
                <a:gd name="T2" fmla="*/ 0 w 151"/>
                <a:gd name="T3" fmla="*/ 22 h 90"/>
                <a:gd name="T4" fmla="*/ 2 w 151"/>
                <a:gd name="T5" fmla="*/ 29 h 90"/>
                <a:gd name="T6" fmla="*/ 4 w 151"/>
                <a:gd name="T7" fmla="*/ 37 h 90"/>
                <a:gd name="T8" fmla="*/ 6 w 151"/>
                <a:gd name="T9" fmla="*/ 44 h 90"/>
                <a:gd name="T10" fmla="*/ 9 w 151"/>
                <a:gd name="T11" fmla="*/ 50 h 90"/>
                <a:gd name="T12" fmla="*/ 14 w 151"/>
                <a:gd name="T13" fmla="*/ 56 h 90"/>
                <a:gd name="T14" fmla="*/ 18 w 151"/>
                <a:gd name="T15" fmla="*/ 62 h 90"/>
                <a:gd name="T16" fmla="*/ 23 w 151"/>
                <a:gd name="T17" fmla="*/ 67 h 90"/>
                <a:gd name="T18" fmla="*/ 29 w 151"/>
                <a:gd name="T19" fmla="*/ 72 h 90"/>
                <a:gd name="T20" fmla="*/ 34 w 151"/>
                <a:gd name="T21" fmla="*/ 76 h 90"/>
                <a:gd name="T22" fmla="*/ 40 w 151"/>
                <a:gd name="T23" fmla="*/ 81 h 90"/>
                <a:gd name="T24" fmla="*/ 47 w 151"/>
                <a:gd name="T25" fmla="*/ 84 h 90"/>
                <a:gd name="T26" fmla="*/ 54 w 151"/>
                <a:gd name="T27" fmla="*/ 87 h 90"/>
                <a:gd name="T28" fmla="*/ 61 w 151"/>
                <a:gd name="T29" fmla="*/ 89 h 90"/>
                <a:gd name="T30" fmla="*/ 68 w 151"/>
                <a:gd name="T31" fmla="*/ 90 h 90"/>
                <a:gd name="T32" fmla="*/ 76 w 151"/>
                <a:gd name="T33" fmla="*/ 90 h 90"/>
                <a:gd name="T34" fmla="*/ 83 w 151"/>
                <a:gd name="T35" fmla="*/ 90 h 90"/>
                <a:gd name="T36" fmla="*/ 90 w 151"/>
                <a:gd name="T37" fmla="*/ 89 h 90"/>
                <a:gd name="T38" fmla="*/ 96 w 151"/>
                <a:gd name="T39" fmla="*/ 87 h 90"/>
                <a:gd name="T40" fmla="*/ 103 w 151"/>
                <a:gd name="T41" fmla="*/ 83 h 90"/>
                <a:gd name="T42" fmla="*/ 109 w 151"/>
                <a:gd name="T43" fmla="*/ 80 h 90"/>
                <a:gd name="T44" fmla="*/ 116 w 151"/>
                <a:gd name="T45" fmla="*/ 76 h 90"/>
                <a:gd name="T46" fmla="*/ 121 w 151"/>
                <a:gd name="T47" fmla="*/ 71 h 90"/>
                <a:gd name="T48" fmla="*/ 127 w 151"/>
                <a:gd name="T49" fmla="*/ 65 h 90"/>
                <a:gd name="T50" fmla="*/ 131 w 151"/>
                <a:gd name="T51" fmla="*/ 60 h 90"/>
                <a:gd name="T52" fmla="*/ 137 w 151"/>
                <a:gd name="T53" fmla="*/ 53 h 90"/>
                <a:gd name="T54" fmla="*/ 140 w 151"/>
                <a:gd name="T55" fmla="*/ 45 h 90"/>
                <a:gd name="T56" fmla="*/ 144 w 151"/>
                <a:gd name="T57" fmla="*/ 37 h 90"/>
                <a:gd name="T58" fmla="*/ 147 w 151"/>
                <a:gd name="T59" fmla="*/ 29 h 90"/>
                <a:gd name="T60" fmla="*/ 150 w 151"/>
                <a:gd name="T61" fmla="*/ 20 h 90"/>
                <a:gd name="T62" fmla="*/ 151 w 151"/>
                <a:gd name="T63" fmla="*/ 10 h 90"/>
                <a:gd name="T64" fmla="*/ 151 w 151"/>
                <a:gd name="T65" fmla="*/ 0 h 90"/>
                <a:gd name="T66" fmla="*/ 0 w 151"/>
                <a:gd name="T67" fmla="*/ 0 h 90"/>
                <a:gd name="T68" fmla="*/ 0 w 151"/>
                <a:gd name="T69" fmla="*/ 1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" h="90">
                  <a:moveTo>
                    <a:pt x="0" y="14"/>
                  </a:moveTo>
                  <a:lnTo>
                    <a:pt x="0" y="22"/>
                  </a:lnTo>
                  <a:lnTo>
                    <a:pt x="2" y="29"/>
                  </a:lnTo>
                  <a:lnTo>
                    <a:pt x="4" y="37"/>
                  </a:lnTo>
                  <a:lnTo>
                    <a:pt x="6" y="44"/>
                  </a:lnTo>
                  <a:lnTo>
                    <a:pt x="9" y="50"/>
                  </a:lnTo>
                  <a:lnTo>
                    <a:pt x="14" y="56"/>
                  </a:lnTo>
                  <a:lnTo>
                    <a:pt x="18" y="62"/>
                  </a:lnTo>
                  <a:lnTo>
                    <a:pt x="23" y="67"/>
                  </a:lnTo>
                  <a:lnTo>
                    <a:pt x="29" y="72"/>
                  </a:lnTo>
                  <a:lnTo>
                    <a:pt x="34" y="76"/>
                  </a:lnTo>
                  <a:lnTo>
                    <a:pt x="40" y="81"/>
                  </a:lnTo>
                  <a:lnTo>
                    <a:pt x="47" y="84"/>
                  </a:lnTo>
                  <a:lnTo>
                    <a:pt x="54" y="87"/>
                  </a:lnTo>
                  <a:lnTo>
                    <a:pt x="61" y="89"/>
                  </a:lnTo>
                  <a:lnTo>
                    <a:pt x="68" y="90"/>
                  </a:lnTo>
                  <a:lnTo>
                    <a:pt x="76" y="90"/>
                  </a:lnTo>
                  <a:lnTo>
                    <a:pt x="83" y="90"/>
                  </a:lnTo>
                  <a:lnTo>
                    <a:pt x="90" y="89"/>
                  </a:lnTo>
                  <a:lnTo>
                    <a:pt x="96" y="87"/>
                  </a:lnTo>
                  <a:lnTo>
                    <a:pt x="103" y="83"/>
                  </a:lnTo>
                  <a:lnTo>
                    <a:pt x="109" y="80"/>
                  </a:lnTo>
                  <a:lnTo>
                    <a:pt x="116" y="76"/>
                  </a:lnTo>
                  <a:lnTo>
                    <a:pt x="121" y="71"/>
                  </a:lnTo>
                  <a:lnTo>
                    <a:pt x="127" y="65"/>
                  </a:lnTo>
                  <a:lnTo>
                    <a:pt x="131" y="60"/>
                  </a:lnTo>
                  <a:lnTo>
                    <a:pt x="137" y="53"/>
                  </a:lnTo>
                  <a:lnTo>
                    <a:pt x="140" y="45"/>
                  </a:lnTo>
                  <a:lnTo>
                    <a:pt x="144" y="37"/>
                  </a:lnTo>
                  <a:lnTo>
                    <a:pt x="147" y="29"/>
                  </a:lnTo>
                  <a:lnTo>
                    <a:pt x="150" y="20"/>
                  </a:lnTo>
                  <a:lnTo>
                    <a:pt x="151" y="10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Rectangle 4607">
              <a:extLst>
                <a:ext uri="{FF2B5EF4-FFF2-40B4-BE49-F238E27FC236}">
                  <a16:creationId xmlns:a16="http://schemas.microsoft.com/office/drawing/2014/main" id="{33AE5654-8C21-4DCB-8D6D-B35F36E09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8050" y="4837113"/>
              <a:ext cx="47625" cy="666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1" name="Freeform 2699">
            <a:extLst>
              <a:ext uri="{FF2B5EF4-FFF2-40B4-BE49-F238E27FC236}">
                <a16:creationId xmlns:a16="http://schemas.microsoft.com/office/drawing/2014/main" id="{3B0E7BA4-096A-4119-8809-F7D41EEBFF76}"/>
              </a:ext>
            </a:extLst>
          </p:cNvPr>
          <p:cNvSpPr>
            <a:spLocks noEditPoints="1"/>
          </p:cNvSpPr>
          <p:nvPr/>
        </p:nvSpPr>
        <p:spPr bwMode="auto">
          <a:xfrm>
            <a:off x="1127639" y="4535013"/>
            <a:ext cx="285750" cy="285750"/>
          </a:xfrm>
          <a:custGeom>
            <a:avLst/>
            <a:gdLst>
              <a:gd name="T0" fmla="*/ 696 w 721"/>
              <a:gd name="T1" fmla="*/ 407 h 720"/>
              <a:gd name="T2" fmla="*/ 592 w 721"/>
              <a:gd name="T3" fmla="*/ 526 h 720"/>
              <a:gd name="T4" fmla="*/ 575 w 721"/>
              <a:gd name="T5" fmla="*/ 581 h 720"/>
              <a:gd name="T6" fmla="*/ 556 w 721"/>
              <a:gd name="T7" fmla="*/ 584 h 720"/>
              <a:gd name="T8" fmla="*/ 564 w 721"/>
              <a:gd name="T9" fmla="*/ 529 h 720"/>
              <a:gd name="T10" fmla="*/ 592 w 721"/>
              <a:gd name="T11" fmla="*/ 480 h 720"/>
              <a:gd name="T12" fmla="*/ 617 w 721"/>
              <a:gd name="T13" fmla="*/ 469 h 720"/>
              <a:gd name="T14" fmla="*/ 621 w 721"/>
              <a:gd name="T15" fmla="*/ 487 h 720"/>
              <a:gd name="T16" fmla="*/ 238 w 721"/>
              <a:gd name="T17" fmla="*/ 536 h 720"/>
              <a:gd name="T18" fmla="*/ 207 w 721"/>
              <a:gd name="T19" fmla="*/ 472 h 720"/>
              <a:gd name="T20" fmla="*/ 167 w 721"/>
              <a:gd name="T21" fmla="*/ 428 h 720"/>
              <a:gd name="T22" fmla="*/ 120 w 721"/>
              <a:gd name="T23" fmla="*/ 409 h 720"/>
              <a:gd name="T24" fmla="*/ 208 w 721"/>
              <a:gd name="T25" fmla="*/ 344 h 720"/>
              <a:gd name="T26" fmla="*/ 293 w 721"/>
              <a:gd name="T27" fmla="*/ 288 h 720"/>
              <a:gd name="T28" fmla="*/ 347 w 721"/>
              <a:gd name="T29" fmla="*/ 193 h 720"/>
              <a:gd name="T30" fmla="*/ 382 w 721"/>
              <a:gd name="T31" fmla="*/ 215 h 720"/>
              <a:gd name="T32" fmla="*/ 442 w 721"/>
              <a:gd name="T33" fmla="*/ 303 h 720"/>
              <a:gd name="T34" fmla="*/ 532 w 721"/>
              <a:gd name="T35" fmla="*/ 350 h 720"/>
              <a:gd name="T36" fmla="*/ 591 w 721"/>
              <a:gd name="T37" fmla="*/ 410 h 720"/>
              <a:gd name="T38" fmla="*/ 545 w 721"/>
              <a:gd name="T39" fmla="*/ 436 h 720"/>
              <a:gd name="T40" fmla="*/ 506 w 721"/>
              <a:gd name="T41" fmla="*/ 483 h 720"/>
              <a:gd name="T42" fmla="*/ 478 w 721"/>
              <a:gd name="T43" fmla="*/ 551 h 720"/>
              <a:gd name="T44" fmla="*/ 144 w 721"/>
              <a:gd name="T45" fmla="*/ 576 h 720"/>
              <a:gd name="T46" fmla="*/ 123 w 721"/>
              <a:gd name="T47" fmla="*/ 514 h 720"/>
              <a:gd name="T48" fmla="*/ 99 w 721"/>
              <a:gd name="T49" fmla="*/ 487 h 720"/>
              <a:gd name="T50" fmla="*/ 104 w 721"/>
              <a:gd name="T51" fmla="*/ 469 h 720"/>
              <a:gd name="T52" fmla="*/ 128 w 721"/>
              <a:gd name="T53" fmla="*/ 480 h 720"/>
              <a:gd name="T54" fmla="*/ 156 w 721"/>
              <a:gd name="T55" fmla="*/ 529 h 720"/>
              <a:gd name="T56" fmla="*/ 165 w 721"/>
              <a:gd name="T57" fmla="*/ 584 h 720"/>
              <a:gd name="T58" fmla="*/ 96 w 721"/>
              <a:gd name="T59" fmla="*/ 359 h 720"/>
              <a:gd name="T60" fmla="*/ 114 w 721"/>
              <a:gd name="T61" fmla="*/ 259 h 720"/>
              <a:gd name="T62" fmla="*/ 169 w 721"/>
              <a:gd name="T63" fmla="*/ 212 h 720"/>
              <a:gd name="T64" fmla="*/ 215 w 721"/>
              <a:gd name="T65" fmla="*/ 148 h 720"/>
              <a:gd name="T66" fmla="*/ 240 w 721"/>
              <a:gd name="T67" fmla="*/ 81 h 720"/>
              <a:gd name="T68" fmla="*/ 252 w 721"/>
              <a:gd name="T69" fmla="*/ 72 h 720"/>
              <a:gd name="T70" fmla="*/ 264 w 721"/>
              <a:gd name="T71" fmla="*/ 86 h 720"/>
              <a:gd name="T72" fmla="*/ 236 w 721"/>
              <a:gd name="T73" fmla="*/ 159 h 720"/>
              <a:gd name="T74" fmla="*/ 186 w 721"/>
              <a:gd name="T75" fmla="*/ 228 h 720"/>
              <a:gd name="T76" fmla="*/ 126 w 721"/>
              <a:gd name="T77" fmla="*/ 279 h 720"/>
              <a:gd name="T78" fmla="*/ 102 w 721"/>
              <a:gd name="T79" fmla="*/ 286 h 720"/>
              <a:gd name="T80" fmla="*/ 99 w 721"/>
              <a:gd name="T81" fmla="*/ 268 h 720"/>
              <a:gd name="T82" fmla="*/ 473 w 721"/>
              <a:gd name="T83" fmla="*/ 73 h 720"/>
              <a:gd name="T84" fmla="*/ 488 w 721"/>
              <a:gd name="T85" fmla="*/ 107 h 720"/>
              <a:gd name="T86" fmla="*/ 522 w 721"/>
              <a:gd name="T87" fmla="*/ 174 h 720"/>
              <a:gd name="T88" fmla="*/ 572 w 721"/>
              <a:gd name="T89" fmla="*/ 233 h 720"/>
              <a:gd name="T90" fmla="*/ 622 w 721"/>
              <a:gd name="T91" fmla="*/ 268 h 720"/>
              <a:gd name="T92" fmla="*/ 619 w 721"/>
              <a:gd name="T93" fmla="*/ 286 h 720"/>
              <a:gd name="T94" fmla="*/ 595 w 721"/>
              <a:gd name="T95" fmla="*/ 279 h 720"/>
              <a:gd name="T96" fmla="*/ 534 w 721"/>
              <a:gd name="T97" fmla="*/ 228 h 720"/>
              <a:gd name="T98" fmla="*/ 485 w 721"/>
              <a:gd name="T99" fmla="*/ 159 h 720"/>
              <a:gd name="T100" fmla="*/ 456 w 721"/>
              <a:gd name="T101" fmla="*/ 86 h 720"/>
              <a:gd name="T102" fmla="*/ 708 w 721"/>
              <a:gd name="T103" fmla="*/ 0 h 720"/>
              <a:gd name="T104" fmla="*/ 1 w 721"/>
              <a:gd name="T105" fmla="*/ 7 h 720"/>
              <a:gd name="T106" fmla="*/ 0 w 721"/>
              <a:gd name="T107" fmla="*/ 708 h 720"/>
              <a:gd name="T108" fmla="*/ 252 w 721"/>
              <a:gd name="T109" fmla="*/ 720 h 720"/>
              <a:gd name="T110" fmla="*/ 263 w 721"/>
              <a:gd name="T111" fmla="*/ 672 h 720"/>
              <a:gd name="T112" fmla="*/ 465 w 721"/>
              <a:gd name="T113" fmla="*/ 606 h 720"/>
              <a:gd name="T114" fmla="*/ 459 w 721"/>
              <a:gd name="T115" fmla="*/ 716 h 720"/>
              <a:gd name="T116" fmla="*/ 717 w 721"/>
              <a:gd name="T117" fmla="*/ 716 h 720"/>
              <a:gd name="T118" fmla="*/ 721 w 721"/>
              <a:gd name="T119" fmla="*/ 347 h 720"/>
              <a:gd name="T120" fmla="*/ 708 w 721"/>
              <a:gd name="T121" fmla="*/ 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21" h="720">
                <a:moveTo>
                  <a:pt x="696" y="407"/>
                </a:moveTo>
                <a:lnTo>
                  <a:pt x="624" y="407"/>
                </a:lnTo>
                <a:lnTo>
                  <a:pt x="624" y="359"/>
                </a:lnTo>
                <a:lnTo>
                  <a:pt x="696" y="359"/>
                </a:lnTo>
                <a:lnTo>
                  <a:pt x="696" y="407"/>
                </a:lnTo>
                <a:close/>
                <a:moveTo>
                  <a:pt x="614" y="491"/>
                </a:moveTo>
                <a:lnTo>
                  <a:pt x="610" y="496"/>
                </a:lnTo>
                <a:lnTo>
                  <a:pt x="604" y="504"/>
                </a:lnTo>
                <a:lnTo>
                  <a:pt x="598" y="514"/>
                </a:lnTo>
                <a:lnTo>
                  <a:pt x="592" y="526"/>
                </a:lnTo>
                <a:lnTo>
                  <a:pt x="585" y="539"/>
                </a:lnTo>
                <a:lnTo>
                  <a:pt x="580" y="552"/>
                </a:lnTo>
                <a:lnTo>
                  <a:pt x="577" y="565"/>
                </a:lnTo>
                <a:lnTo>
                  <a:pt x="576" y="576"/>
                </a:lnTo>
                <a:lnTo>
                  <a:pt x="575" y="581"/>
                </a:lnTo>
                <a:lnTo>
                  <a:pt x="573" y="584"/>
                </a:lnTo>
                <a:lnTo>
                  <a:pt x="569" y="587"/>
                </a:lnTo>
                <a:lnTo>
                  <a:pt x="564" y="588"/>
                </a:lnTo>
                <a:lnTo>
                  <a:pt x="560" y="587"/>
                </a:lnTo>
                <a:lnTo>
                  <a:pt x="556" y="584"/>
                </a:lnTo>
                <a:lnTo>
                  <a:pt x="553" y="581"/>
                </a:lnTo>
                <a:lnTo>
                  <a:pt x="552" y="576"/>
                </a:lnTo>
                <a:lnTo>
                  <a:pt x="554" y="563"/>
                </a:lnTo>
                <a:lnTo>
                  <a:pt x="558" y="546"/>
                </a:lnTo>
                <a:lnTo>
                  <a:pt x="564" y="529"/>
                </a:lnTo>
                <a:lnTo>
                  <a:pt x="572" y="511"/>
                </a:lnTo>
                <a:lnTo>
                  <a:pt x="577" y="503"/>
                </a:lnTo>
                <a:lnTo>
                  <a:pt x="581" y="495"/>
                </a:lnTo>
                <a:lnTo>
                  <a:pt x="586" y="486"/>
                </a:lnTo>
                <a:lnTo>
                  <a:pt x="592" y="480"/>
                </a:lnTo>
                <a:lnTo>
                  <a:pt x="597" y="475"/>
                </a:lnTo>
                <a:lnTo>
                  <a:pt x="602" y="471"/>
                </a:lnTo>
                <a:lnTo>
                  <a:pt x="608" y="468"/>
                </a:lnTo>
                <a:lnTo>
                  <a:pt x="613" y="468"/>
                </a:lnTo>
                <a:lnTo>
                  <a:pt x="617" y="469"/>
                </a:lnTo>
                <a:lnTo>
                  <a:pt x="621" y="471"/>
                </a:lnTo>
                <a:lnTo>
                  <a:pt x="623" y="475"/>
                </a:lnTo>
                <a:lnTo>
                  <a:pt x="624" y="479"/>
                </a:lnTo>
                <a:lnTo>
                  <a:pt x="624" y="484"/>
                </a:lnTo>
                <a:lnTo>
                  <a:pt x="621" y="487"/>
                </a:lnTo>
                <a:lnTo>
                  <a:pt x="618" y="490"/>
                </a:lnTo>
                <a:lnTo>
                  <a:pt x="614" y="491"/>
                </a:lnTo>
                <a:close/>
                <a:moveTo>
                  <a:pt x="478" y="551"/>
                </a:moveTo>
                <a:lnTo>
                  <a:pt x="243" y="551"/>
                </a:lnTo>
                <a:lnTo>
                  <a:pt x="238" y="536"/>
                </a:lnTo>
                <a:lnTo>
                  <a:pt x="233" y="522"/>
                </a:lnTo>
                <a:lnTo>
                  <a:pt x="227" y="509"/>
                </a:lnTo>
                <a:lnTo>
                  <a:pt x="221" y="496"/>
                </a:lnTo>
                <a:lnTo>
                  <a:pt x="214" y="483"/>
                </a:lnTo>
                <a:lnTo>
                  <a:pt x="207" y="472"/>
                </a:lnTo>
                <a:lnTo>
                  <a:pt x="199" y="462"/>
                </a:lnTo>
                <a:lnTo>
                  <a:pt x="192" y="452"/>
                </a:lnTo>
                <a:lnTo>
                  <a:pt x="184" y="444"/>
                </a:lnTo>
                <a:lnTo>
                  <a:pt x="176" y="436"/>
                </a:lnTo>
                <a:lnTo>
                  <a:pt x="167" y="428"/>
                </a:lnTo>
                <a:lnTo>
                  <a:pt x="159" y="422"/>
                </a:lnTo>
                <a:lnTo>
                  <a:pt x="150" y="417"/>
                </a:lnTo>
                <a:lnTo>
                  <a:pt x="139" y="413"/>
                </a:lnTo>
                <a:lnTo>
                  <a:pt x="130" y="410"/>
                </a:lnTo>
                <a:lnTo>
                  <a:pt x="120" y="409"/>
                </a:lnTo>
                <a:lnTo>
                  <a:pt x="120" y="359"/>
                </a:lnTo>
                <a:lnTo>
                  <a:pt x="144" y="358"/>
                </a:lnTo>
                <a:lnTo>
                  <a:pt x="167" y="355"/>
                </a:lnTo>
                <a:lnTo>
                  <a:pt x="188" y="350"/>
                </a:lnTo>
                <a:lnTo>
                  <a:pt x="208" y="344"/>
                </a:lnTo>
                <a:lnTo>
                  <a:pt x="228" y="336"/>
                </a:lnTo>
                <a:lnTo>
                  <a:pt x="246" y="326"/>
                </a:lnTo>
                <a:lnTo>
                  <a:pt x="262" y="315"/>
                </a:lnTo>
                <a:lnTo>
                  <a:pt x="279" y="303"/>
                </a:lnTo>
                <a:lnTo>
                  <a:pt x="293" y="288"/>
                </a:lnTo>
                <a:lnTo>
                  <a:pt x="306" y="272"/>
                </a:lnTo>
                <a:lnTo>
                  <a:pt x="318" y="255"/>
                </a:lnTo>
                <a:lnTo>
                  <a:pt x="329" y="235"/>
                </a:lnTo>
                <a:lnTo>
                  <a:pt x="339" y="215"/>
                </a:lnTo>
                <a:lnTo>
                  <a:pt x="347" y="193"/>
                </a:lnTo>
                <a:lnTo>
                  <a:pt x="354" y="168"/>
                </a:lnTo>
                <a:lnTo>
                  <a:pt x="360" y="143"/>
                </a:lnTo>
                <a:lnTo>
                  <a:pt x="366" y="168"/>
                </a:lnTo>
                <a:lnTo>
                  <a:pt x="373" y="193"/>
                </a:lnTo>
                <a:lnTo>
                  <a:pt x="382" y="215"/>
                </a:lnTo>
                <a:lnTo>
                  <a:pt x="391" y="235"/>
                </a:lnTo>
                <a:lnTo>
                  <a:pt x="403" y="255"/>
                </a:lnTo>
                <a:lnTo>
                  <a:pt x="415" y="272"/>
                </a:lnTo>
                <a:lnTo>
                  <a:pt x="428" y="288"/>
                </a:lnTo>
                <a:lnTo>
                  <a:pt x="442" y="303"/>
                </a:lnTo>
                <a:lnTo>
                  <a:pt x="457" y="315"/>
                </a:lnTo>
                <a:lnTo>
                  <a:pt x="475" y="326"/>
                </a:lnTo>
                <a:lnTo>
                  <a:pt x="492" y="336"/>
                </a:lnTo>
                <a:lnTo>
                  <a:pt x="511" y="344"/>
                </a:lnTo>
                <a:lnTo>
                  <a:pt x="532" y="350"/>
                </a:lnTo>
                <a:lnTo>
                  <a:pt x="554" y="355"/>
                </a:lnTo>
                <a:lnTo>
                  <a:pt x="576" y="358"/>
                </a:lnTo>
                <a:lnTo>
                  <a:pt x="601" y="359"/>
                </a:lnTo>
                <a:lnTo>
                  <a:pt x="601" y="409"/>
                </a:lnTo>
                <a:lnTo>
                  <a:pt x="591" y="410"/>
                </a:lnTo>
                <a:lnTo>
                  <a:pt x="580" y="413"/>
                </a:lnTo>
                <a:lnTo>
                  <a:pt x="571" y="417"/>
                </a:lnTo>
                <a:lnTo>
                  <a:pt x="562" y="422"/>
                </a:lnTo>
                <a:lnTo>
                  <a:pt x="553" y="428"/>
                </a:lnTo>
                <a:lnTo>
                  <a:pt x="545" y="436"/>
                </a:lnTo>
                <a:lnTo>
                  <a:pt x="537" y="444"/>
                </a:lnTo>
                <a:lnTo>
                  <a:pt x="529" y="452"/>
                </a:lnTo>
                <a:lnTo>
                  <a:pt x="520" y="462"/>
                </a:lnTo>
                <a:lnTo>
                  <a:pt x="513" y="472"/>
                </a:lnTo>
                <a:lnTo>
                  <a:pt x="506" y="483"/>
                </a:lnTo>
                <a:lnTo>
                  <a:pt x="500" y="496"/>
                </a:lnTo>
                <a:lnTo>
                  <a:pt x="494" y="509"/>
                </a:lnTo>
                <a:lnTo>
                  <a:pt x="488" y="522"/>
                </a:lnTo>
                <a:lnTo>
                  <a:pt x="483" y="536"/>
                </a:lnTo>
                <a:lnTo>
                  <a:pt x="478" y="551"/>
                </a:lnTo>
                <a:close/>
                <a:moveTo>
                  <a:pt x="156" y="588"/>
                </a:moveTo>
                <a:lnTo>
                  <a:pt x="152" y="587"/>
                </a:lnTo>
                <a:lnTo>
                  <a:pt x="147" y="584"/>
                </a:lnTo>
                <a:lnTo>
                  <a:pt x="144" y="581"/>
                </a:lnTo>
                <a:lnTo>
                  <a:pt x="144" y="576"/>
                </a:lnTo>
                <a:lnTo>
                  <a:pt x="142" y="565"/>
                </a:lnTo>
                <a:lnTo>
                  <a:pt x="139" y="552"/>
                </a:lnTo>
                <a:lnTo>
                  <a:pt x="134" y="539"/>
                </a:lnTo>
                <a:lnTo>
                  <a:pt x="129" y="526"/>
                </a:lnTo>
                <a:lnTo>
                  <a:pt x="123" y="514"/>
                </a:lnTo>
                <a:lnTo>
                  <a:pt x="117" y="504"/>
                </a:lnTo>
                <a:lnTo>
                  <a:pt x="111" y="496"/>
                </a:lnTo>
                <a:lnTo>
                  <a:pt x="107" y="491"/>
                </a:lnTo>
                <a:lnTo>
                  <a:pt x="103" y="490"/>
                </a:lnTo>
                <a:lnTo>
                  <a:pt x="99" y="487"/>
                </a:lnTo>
                <a:lnTo>
                  <a:pt x="97" y="484"/>
                </a:lnTo>
                <a:lnTo>
                  <a:pt x="96" y="479"/>
                </a:lnTo>
                <a:lnTo>
                  <a:pt x="97" y="475"/>
                </a:lnTo>
                <a:lnTo>
                  <a:pt x="100" y="471"/>
                </a:lnTo>
                <a:lnTo>
                  <a:pt x="104" y="469"/>
                </a:lnTo>
                <a:lnTo>
                  <a:pt x="108" y="468"/>
                </a:lnTo>
                <a:lnTo>
                  <a:pt x="113" y="468"/>
                </a:lnTo>
                <a:lnTo>
                  <a:pt x="118" y="471"/>
                </a:lnTo>
                <a:lnTo>
                  <a:pt x="123" y="475"/>
                </a:lnTo>
                <a:lnTo>
                  <a:pt x="128" y="480"/>
                </a:lnTo>
                <a:lnTo>
                  <a:pt x="133" y="486"/>
                </a:lnTo>
                <a:lnTo>
                  <a:pt x="138" y="495"/>
                </a:lnTo>
                <a:lnTo>
                  <a:pt x="143" y="503"/>
                </a:lnTo>
                <a:lnTo>
                  <a:pt x="147" y="511"/>
                </a:lnTo>
                <a:lnTo>
                  <a:pt x="156" y="529"/>
                </a:lnTo>
                <a:lnTo>
                  <a:pt x="163" y="546"/>
                </a:lnTo>
                <a:lnTo>
                  <a:pt x="167" y="563"/>
                </a:lnTo>
                <a:lnTo>
                  <a:pt x="168" y="576"/>
                </a:lnTo>
                <a:lnTo>
                  <a:pt x="167" y="581"/>
                </a:lnTo>
                <a:lnTo>
                  <a:pt x="165" y="584"/>
                </a:lnTo>
                <a:lnTo>
                  <a:pt x="161" y="587"/>
                </a:lnTo>
                <a:lnTo>
                  <a:pt x="156" y="588"/>
                </a:lnTo>
                <a:close/>
                <a:moveTo>
                  <a:pt x="24" y="396"/>
                </a:moveTo>
                <a:lnTo>
                  <a:pt x="24" y="359"/>
                </a:lnTo>
                <a:lnTo>
                  <a:pt x="96" y="359"/>
                </a:lnTo>
                <a:lnTo>
                  <a:pt x="96" y="407"/>
                </a:lnTo>
                <a:lnTo>
                  <a:pt x="24" y="407"/>
                </a:lnTo>
                <a:lnTo>
                  <a:pt x="24" y="396"/>
                </a:lnTo>
                <a:close/>
                <a:moveTo>
                  <a:pt x="103" y="265"/>
                </a:moveTo>
                <a:lnTo>
                  <a:pt x="114" y="259"/>
                </a:lnTo>
                <a:lnTo>
                  <a:pt x="125" y="251"/>
                </a:lnTo>
                <a:lnTo>
                  <a:pt x="136" y="243"/>
                </a:lnTo>
                <a:lnTo>
                  <a:pt x="147" y="233"/>
                </a:lnTo>
                <a:lnTo>
                  <a:pt x="159" y="223"/>
                </a:lnTo>
                <a:lnTo>
                  <a:pt x="169" y="212"/>
                </a:lnTo>
                <a:lnTo>
                  <a:pt x="179" y="200"/>
                </a:lnTo>
                <a:lnTo>
                  <a:pt x="189" y="188"/>
                </a:lnTo>
                <a:lnTo>
                  <a:pt x="198" y="174"/>
                </a:lnTo>
                <a:lnTo>
                  <a:pt x="206" y="161"/>
                </a:lnTo>
                <a:lnTo>
                  <a:pt x="215" y="148"/>
                </a:lnTo>
                <a:lnTo>
                  <a:pt x="222" y="135"/>
                </a:lnTo>
                <a:lnTo>
                  <a:pt x="228" y="122"/>
                </a:lnTo>
                <a:lnTo>
                  <a:pt x="233" y="107"/>
                </a:lnTo>
                <a:lnTo>
                  <a:pt x="237" y="94"/>
                </a:lnTo>
                <a:lnTo>
                  <a:pt x="240" y="81"/>
                </a:lnTo>
                <a:lnTo>
                  <a:pt x="242" y="77"/>
                </a:lnTo>
                <a:lnTo>
                  <a:pt x="245" y="74"/>
                </a:lnTo>
                <a:lnTo>
                  <a:pt x="247" y="73"/>
                </a:lnTo>
                <a:lnTo>
                  <a:pt x="250" y="72"/>
                </a:lnTo>
                <a:lnTo>
                  <a:pt x="252" y="72"/>
                </a:lnTo>
                <a:lnTo>
                  <a:pt x="254" y="73"/>
                </a:lnTo>
                <a:lnTo>
                  <a:pt x="259" y="74"/>
                </a:lnTo>
                <a:lnTo>
                  <a:pt x="262" y="77"/>
                </a:lnTo>
                <a:lnTo>
                  <a:pt x="264" y="81"/>
                </a:lnTo>
                <a:lnTo>
                  <a:pt x="264" y="86"/>
                </a:lnTo>
                <a:lnTo>
                  <a:pt x="260" y="100"/>
                </a:lnTo>
                <a:lnTo>
                  <a:pt x="256" y="115"/>
                </a:lnTo>
                <a:lnTo>
                  <a:pt x="250" y="130"/>
                </a:lnTo>
                <a:lnTo>
                  <a:pt x="243" y="144"/>
                </a:lnTo>
                <a:lnTo>
                  <a:pt x="236" y="159"/>
                </a:lnTo>
                <a:lnTo>
                  <a:pt x="227" y="173"/>
                </a:lnTo>
                <a:lnTo>
                  <a:pt x="218" y="189"/>
                </a:lnTo>
                <a:lnTo>
                  <a:pt x="207" y="202"/>
                </a:lnTo>
                <a:lnTo>
                  <a:pt x="197" y="216"/>
                </a:lnTo>
                <a:lnTo>
                  <a:pt x="186" y="228"/>
                </a:lnTo>
                <a:lnTo>
                  <a:pt x="175" y="241"/>
                </a:lnTo>
                <a:lnTo>
                  <a:pt x="163" y="252"/>
                </a:lnTo>
                <a:lnTo>
                  <a:pt x="151" y="262"/>
                </a:lnTo>
                <a:lnTo>
                  <a:pt x="138" y="271"/>
                </a:lnTo>
                <a:lnTo>
                  <a:pt x="126" y="279"/>
                </a:lnTo>
                <a:lnTo>
                  <a:pt x="113" y="286"/>
                </a:lnTo>
                <a:lnTo>
                  <a:pt x="111" y="287"/>
                </a:lnTo>
                <a:lnTo>
                  <a:pt x="108" y="287"/>
                </a:lnTo>
                <a:lnTo>
                  <a:pt x="105" y="287"/>
                </a:lnTo>
                <a:lnTo>
                  <a:pt x="102" y="286"/>
                </a:lnTo>
                <a:lnTo>
                  <a:pt x="99" y="284"/>
                </a:lnTo>
                <a:lnTo>
                  <a:pt x="97" y="281"/>
                </a:lnTo>
                <a:lnTo>
                  <a:pt x="96" y="277"/>
                </a:lnTo>
                <a:lnTo>
                  <a:pt x="97" y="272"/>
                </a:lnTo>
                <a:lnTo>
                  <a:pt x="99" y="268"/>
                </a:lnTo>
                <a:lnTo>
                  <a:pt x="103" y="265"/>
                </a:lnTo>
                <a:close/>
                <a:moveTo>
                  <a:pt x="466" y="73"/>
                </a:moveTo>
                <a:lnTo>
                  <a:pt x="469" y="72"/>
                </a:lnTo>
                <a:lnTo>
                  <a:pt x="471" y="72"/>
                </a:lnTo>
                <a:lnTo>
                  <a:pt x="473" y="73"/>
                </a:lnTo>
                <a:lnTo>
                  <a:pt x="475" y="74"/>
                </a:lnTo>
                <a:lnTo>
                  <a:pt x="478" y="77"/>
                </a:lnTo>
                <a:lnTo>
                  <a:pt x="480" y="81"/>
                </a:lnTo>
                <a:lnTo>
                  <a:pt x="483" y="94"/>
                </a:lnTo>
                <a:lnTo>
                  <a:pt x="488" y="107"/>
                </a:lnTo>
                <a:lnTo>
                  <a:pt x="493" y="122"/>
                </a:lnTo>
                <a:lnTo>
                  <a:pt x="499" y="135"/>
                </a:lnTo>
                <a:lnTo>
                  <a:pt x="506" y="148"/>
                </a:lnTo>
                <a:lnTo>
                  <a:pt x="513" y="161"/>
                </a:lnTo>
                <a:lnTo>
                  <a:pt x="522" y="174"/>
                </a:lnTo>
                <a:lnTo>
                  <a:pt x="532" y="188"/>
                </a:lnTo>
                <a:lnTo>
                  <a:pt x="541" y="200"/>
                </a:lnTo>
                <a:lnTo>
                  <a:pt x="551" y="212"/>
                </a:lnTo>
                <a:lnTo>
                  <a:pt x="562" y="223"/>
                </a:lnTo>
                <a:lnTo>
                  <a:pt x="572" y="233"/>
                </a:lnTo>
                <a:lnTo>
                  <a:pt x="583" y="243"/>
                </a:lnTo>
                <a:lnTo>
                  <a:pt x="595" y="251"/>
                </a:lnTo>
                <a:lnTo>
                  <a:pt x="607" y="259"/>
                </a:lnTo>
                <a:lnTo>
                  <a:pt x="618" y="265"/>
                </a:lnTo>
                <a:lnTo>
                  <a:pt x="622" y="268"/>
                </a:lnTo>
                <a:lnTo>
                  <a:pt x="624" y="272"/>
                </a:lnTo>
                <a:lnTo>
                  <a:pt x="624" y="277"/>
                </a:lnTo>
                <a:lnTo>
                  <a:pt x="623" y="281"/>
                </a:lnTo>
                <a:lnTo>
                  <a:pt x="621" y="284"/>
                </a:lnTo>
                <a:lnTo>
                  <a:pt x="619" y="286"/>
                </a:lnTo>
                <a:lnTo>
                  <a:pt x="616" y="287"/>
                </a:lnTo>
                <a:lnTo>
                  <a:pt x="613" y="287"/>
                </a:lnTo>
                <a:lnTo>
                  <a:pt x="610" y="287"/>
                </a:lnTo>
                <a:lnTo>
                  <a:pt x="607" y="286"/>
                </a:lnTo>
                <a:lnTo>
                  <a:pt x="595" y="279"/>
                </a:lnTo>
                <a:lnTo>
                  <a:pt x="582" y="271"/>
                </a:lnTo>
                <a:lnTo>
                  <a:pt x="569" y="262"/>
                </a:lnTo>
                <a:lnTo>
                  <a:pt x="558" y="252"/>
                </a:lnTo>
                <a:lnTo>
                  <a:pt x="546" y="241"/>
                </a:lnTo>
                <a:lnTo>
                  <a:pt x="534" y="228"/>
                </a:lnTo>
                <a:lnTo>
                  <a:pt x="523" y="216"/>
                </a:lnTo>
                <a:lnTo>
                  <a:pt x="512" y="202"/>
                </a:lnTo>
                <a:lnTo>
                  <a:pt x="502" y="189"/>
                </a:lnTo>
                <a:lnTo>
                  <a:pt x="493" y="173"/>
                </a:lnTo>
                <a:lnTo>
                  <a:pt x="485" y="159"/>
                </a:lnTo>
                <a:lnTo>
                  <a:pt x="477" y="144"/>
                </a:lnTo>
                <a:lnTo>
                  <a:pt x="471" y="130"/>
                </a:lnTo>
                <a:lnTo>
                  <a:pt x="465" y="115"/>
                </a:lnTo>
                <a:lnTo>
                  <a:pt x="459" y="100"/>
                </a:lnTo>
                <a:lnTo>
                  <a:pt x="456" y="86"/>
                </a:lnTo>
                <a:lnTo>
                  <a:pt x="456" y="81"/>
                </a:lnTo>
                <a:lnTo>
                  <a:pt x="458" y="77"/>
                </a:lnTo>
                <a:lnTo>
                  <a:pt x="461" y="74"/>
                </a:lnTo>
                <a:lnTo>
                  <a:pt x="466" y="73"/>
                </a:lnTo>
                <a:close/>
                <a:moveTo>
                  <a:pt x="708" y="0"/>
                </a:moveTo>
                <a:lnTo>
                  <a:pt x="360" y="0"/>
                </a:lnTo>
                <a:lnTo>
                  <a:pt x="12" y="0"/>
                </a:lnTo>
                <a:lnTo>
                  <a:pt x="7" y="1"/>
                </a:lnTo>
                <a:lnTo>
                  <a:pt x="3" y="3"/>
                </a:lnTo>
                <a:lnTo>
                  <a:pt x="1" y="7"/>
                </a:lnTo>
                <a:lnTo>
                  <a:pt x="0" y="11"/>
                </a:lnTo>
                <a:lnTo>
                  <a:pt x="0" y="347"/>
                </a:lnTo>
                <a:lnTo>
                  <a:pt x="0" y="396"/>
                </a:lnTo>
                <a:lnTo>
                  <a:pt x="0" y="419"/>
                </a:lnTo>
                <a:lnTo>
                  <a:pt x="0" y="708"/>
                </a:lnTo>
                <a:lnTo>
                  <a:pt x="1" y="713"/>
                </a:lnTo>
                <a:lnTo>
                  <a:pt x="3" y="716"/>
                </a:lnTo>
                <a:lnTo>
                  <a:pt x="7" y="719"/>
                </a:lnTo>
                <a:lnTo>
                  <a:pt x="12" y="720"/>
                </a:lnTo>
                <a:lnTo>
                  <a:pt x="252" y="720"/>
                </a:lnTo>
                <a:lnTo>
                  <a:pt x="257" y="719"/>
                </a:lnTo>
                <a:lnTo>
                  <a:pt x="260" y="716"/>
                </a:lnTo>
                <a:lnTo>
                  <a:pt x="263" y="713"/>
                </a:lnTo>
                <a:lnTo>
                  <a:pt x="264" y="708"/>
                </a:lnTo>
                <a:lnTo>
                  <a:pt x="263" y="672"/>
                </a:lnTo>
                <a:lnTo>
                  <a:pt x="260" y="639"/>
                </a:lnTo>
                <a:lnTo>
                  <a:pt x="255" y="606"/>
                </a:lnTo>
                <a:lnTo>
                  <a:pt x="249" y="576"/>
                </a:lnTo>
                <a:lnTo>
                  <a:pt x="471" y="576"/>
                </a:lnTo>
                <a:lnTo>
                  <a:pt x="465" y="606"/>
                </a:lnTo>
                <a:lnTo>
                  <a:pt x="460" y="639"/>
                </a:lnTo>
                <a:lnTo>
                  <a:pt x="457" y="672"/>
                </a:lnTo>
                <a:lnTo>
                  <a:pt x="456" y="708"/>
                </a:lnTo>
                <a:lnTo>
                  <a:pt x="457" y="713"/>
                </a:lnTo>
                <a:lnTo>
                  <a:pt x="459" y="716"/>
                </a:lnTo>
                <a:lnTo>
                  <a:pt x="463" y="719"/>
                </a:lnTo>
                <a:lnTo>
                  <a:pt x="469" y="720"/>
                </a:lnTo>
                <a:lnTo>
                  <a:pt x="708" y="720"/>
                </a:lnTo>
                <a:lnTo>
                  <a:pt x="713" y="719"/>
                </a:lnTo>
                <a:lnTo>
                  <a:pt x="717" y="716"/>
                </a:lnTo>
                <a:lnTo>
                  <a:pt x="720" y="713"/>
                </a:lnTo>
                <a:lnTo>
                  <a:pt x="721" y="708"/>
                </a:lnTo>
                <a:lnTo>
                  <a:pt x="721" y="419"/>
                </a:lnTo>
                <a:lnTo>
                  <a:pt x="721" y="407"/>
                </a:lnTo>
                <a:lnTo>
                  <a:pt x="721" y="347"/>
                </a:lnTo>
                <a:lnTo>
                  <a:pt x="721" y="11"/>
                </a:lnTo>
                <a:lnTo>
                  <a:pt x="720" y="7"/>
                </a:lnTo>
                <a:lnTo>
                  <a:pt x="717" y="3"/>
                </a:lnTo>
                <a:lnTo>
                  <a:pt x="713" y="1"/>
                </a:lnTo>
                <a:lnTo>
                  <a:pt x="70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2A8BA648-5AC8-4CD6-9314-17E594A17031}"/>
              </a:ext>
            </a:extLst>
          </p:cNvPr>
          <p:cNvGrpSpPr/>
          <p:nvPr/>
        </p:nvGrpSpPr>
        <p:grpSpPr>
          <a:xfrm>
            <a:off x="1126845" y="2512687"/>
            <a:ext cx="287338" cy="285750"/>
            <a:chOff x="2606675" y="790575"/>
            <a:chExt cx="287338" cy="285750"/>
          </a:xfrm>
          <a:solidFill>
            <a:schemeClr val="bg1"/>
          </a:solidFill>
        </p:grpSpPr>
        <p:sp>
          <p:nvSpPr>
            <p:cNvPr id="233" name="Freeform 2708">
              <a:extLst>
                <a:ext uri="{FF2B5EF4-FFF2-40B4-BE49-F238E27FC236}">
                  <a16:creationId xmlns:a16="http://schemas.microsoft.com/office/drawing/2014/main" id="{68485774-F251-43B9-9141-1E7617CCE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6675" y="790575"/>
              <a:ext cx="209550" cy="247650"/>
            </a:xfrm>
            <a:custGeom>
              <a:avLst/>
              <a:gdLst>
                <a:gd name="T0" fmla="*/ 169 w 529"/>
                <a:gd name="T1" fmla="*/ 98 h 624"/>
                <a:gd name="T2" fmla="*/ 173 w 529"/>
                <a:gd name="T3" fmla="*/ 92 h 624"/>
                <a:gd name="T4" fmla="*/ 180 w 529"/>
                <a:gd name="T5" fmla="*/ 89 h 624"/>
                <a:gd name="T6" fmla="*/ 186 w 529"/>
                <a:gd name="T7" fmla="*/ 91 h 624"/>
                <a:gd name="T8" fmla="*/ 230 w 529"/>
                <a:gd name="T9" fmla="*/ 134 h 624"/>
                <a:gd name="T10" fmla="*/ 242 w 529"/>
                <a:gd name="T11" fmla="*/ 142 h 624"/>
                <a:gd name="T12" fmla="*/ 258 w 529"/>
                <a:gd name="T13" fmla="*/ 150 h 624"/>
                <a:gd name="T14" fmla="*/ 281 w 529"/>
                <a:gd name="T15" fmla="*/ 158 h 624"/>
                <a:gd name="T16" fmla="*/ 308 w 529"/>
                <a:gd name="T17" fmla="*/ 165 h 624"/>
                <a:gd name="T18" fmla="*/ 375 w 529"/>
                <a:gd name="T19" fmla="*/ 176 h 624"/>
                <a:gd name="T20" fmla="*/ 414 w 529"/>
                <a:gd name="T21" fmla="*/ 179 h 624"/>
                <a:gd name="T22" fmla="*/ 457 w 529"/>
                <a:gd name="T23" fmla="*/ 180 h 624"/>
                <a:gd name="T24" fmla="*/ 494 w 529"/>
                <a:gd name="T25" fmla="*/ 179 h 624"/>
                <a:gd name="T26" fmla="*/ 529 w 529"/>
                <a:gd name="T27" fmla="*/ 177 h 624"/>
                <a:gd name="T28" fmla="*/ 529 w 529"/>
                <a:gd name="T29" fmla="*/ 8 h 624"/>
                <a:gd name="T30" fmla="*/ 525 w 529"/>
                <a:gd name="T31" fmla="*/ 2 h 624"/>
                <a:gd name="T32" fmla="*/ 517 w 529"/>
                <a:gd name="T33" fmla="*/ 0 h 624"/>
                <a:gd name="T34" fmla="*/ 510 w 529"/>
                <a:gd name="T35" fmla="*/ 2 h 624"/>
                <a:gd name="T36" fmla="*/ 502 w 529"/>
                <a:gd name="T37" fmla="*/ 10 h 624"/>
                <a:gd name="T38" fmla="*/ 486 w 529"/>
                <a:gd name="T39" fmla="*/ 21 h 624"/>
                <a:gd name="T40" fmla="*/ 465 w 529"/>
                <a:gd name="T41" fmla="*/ 30 h 624"/>
                <a:gd name="T42" fmla="*/ 437 w 529"/>
                <a:gd name="T43" fmla="*/ 38 h 624"/>
                <a:gd name="T44" fmla="*/ 406 w 529"/>
                <a:gd name="T45" fmla="*/ 45 h 624"/>
                <a:gd name="T46" fmla="*/ 371 w 529"/>
                <a:gd name="T47" fmla="*/ 51 h 624"/>
                <a:gd name="T48" fmla="*/ 312 w 529"/>
                <a:gd name="T49" fmla="*/ 56 h 624"/>
                <a:gd name="T50" fmla="*/ 227 w 529"/>
                <a:gd name="T51" fmla="*/ 56 h 624"/>
                <a:gd name="T52" fmla="*/ 167 w 529"/>
                <a:gd name="T53" fmla="*/ 51 h 624"/>
                <a:gd name="T54" fmla="*/ 130 w 529"/>
                <a:gd name="T55" fmla="*/ 45 h 624"/>
                <a:gd name="T56" fmla="*/ 98 w 529"/>
                <a:gd name="T57" fmla="*/ 38 h 624"/>
                <a:gd name="T58" fmla="*/ 69 w 529"/>
                <a:gd name="T59" fmla="*/ 30 h 624"/>
                <a:gd name="T60" fmla="*/ 46 w 529"/>
                <a:gd name="T61" fmla="*/ 20 h 624"/>
                <a:gd name="T62" fmla="*/ 28 w 529"/>
                <a:gd name="T63" fmla="*/ 9 h 624"/>
                <a:gd name="T64" fmla="*/ 19 w 529"/>
                <a:gd name="T65" fmla="*/ 1 h 624"/>
                <a:gd name="T66" fmla="*/ 11 w 529"/>
                <a:gd name="T67" fmla="*/ 0 h 624"/>
                <a:gd name="T68" fmla="*/ 5 w 529"/>
                <a:gd name="T69" fmla="*/ 3 h 624"/>
                <a:gd name="T70" fmla="*/ 1 w 529"/>
                <a:gd name="T71" fmla="*/ 8 h 624"/>
                <a:gd name="T72" fmla="*/ 0 w 529"/>
                <a:gd name="T73" fmla="*/ 264 h 624"/>
                <a:gd name="T74" fmla="*/ 3 w 529"/>
                <a:gd name="T75" fmla="*/ 298 h 624"/>
                <a:gd name="T76" fmla="*/ 12 w 529"/>
                <a:gd name="T77" fmla="*/ 333 h 624"/>
                <a:gd name="T78" fmla="*/ 25 w 529"/>
                <a:gd name="T79" fmla="*/ 364 h 624"/>
                <a:gd name="T80" fmla="*/ 39 w 529"/>
                <a:gd name="T81" fmla="*/ 394 h 624"/>
                <a:gd name="T82" fmla="*/ 72 w 529"/>
                <a:gd name="T83" fmla="*/ 443 h 624"/>
                <a:gd name="T84" fmla="*/ 101 w 529"/>
                <a:gd name="T85" fmla="*/ 477 h 624"/>
                <a:gd name="T86" fmla="*/ 258 w 529"/>
                <a:gd name="T87" fmla="*/ 623 h 624"/>
                <a:gd name="T88" fmla="*/ 242 w 529"/>
                <a:gd name="T89" fmla="*/ 601 h 624"/>
                <a:gd name="T90" fmla="*/ 217 w 529"/>
                <a:gd name="T91" fmla="*/ 565 h 624"/>
                <a:gd name="T92" fmla="*/ 201 w 529"/>
                <a:gd name="T93" fmla="*/ 538 h 624"/>
                <a:gd name="T94" fmla="*/ 189 w 529"/>
                <a:gd name="T95" fmla="*/ 511 h 624"/>
                <a:gd name="T96" fmla="*/ 180 w 529"/>
                <a:gd name="T97" fmla="*/ 482 h 624"/>
                <a:gd name="T98" fmla="*/ 173 w 529"/>
                <a:gd name="T99" fmla="*/ 453 h 624"/>
                <a:gd name="T100" fmla="*/ 169 w 529"/>
                <a:gd name="T101" fmla="*/ 423 h 624"/>
                <a:gd name="T102" fmla="*/ 169 w 529"/>
                <a:gd name="T103" fmla="*/ 101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9" h="624">
                  <a:moveTo>
                    <a:pt x="169" y="101"/>
                  </a:moveTo>
                  <a:lnTo>
                    <a:pt x="169" y="98"/>
                  </a:lnTo>
                  <a:lnTo>
                    <a:pt x="171" y="94"/>
                  </a:lnTo>
                  <a:lnTo>
                    <a:pt x="173" y="92"/>
                  </a:lnTo>
                  <a:lnTo>
                    <a:pt x="176" y="90"/>
                  </a:lnTo>
                  <a:lnTo>
                    <a:pt x="180" y="89"/>
                  </a:lnTo>
                  <a:lnTo>
                    <a:pt x="183" y="89"/>
                  </a:lnTo>
                  <a:lnTo>
                    <a:pt x="186" y="91"/>
                  </a:lnTo>
                  <a:lnTo>
                    <a:pt x="189" y="93"/>
                  </a:lnTo>
                  <a:lnTo>
                    <a:pt x="230" y="134"/>
                  </a:lnTo>
                  <a:lnTo>
                    <a:pt x="235" y="138"/>
                  </a:lnTo>
                  <a:lnTo>
                    <a:pt x="242" y="142"/>
                  </a:lnTo>
                  <a:lnTo>
                    <a:pt x="249" y="146"/>
                  </a:lnTo>
                  <a:lnTo>
                    <a:pt x="258" y="150"/>
                  </a:lnTo>
                  <a:lnTo>
                    <a:pt x="270" y="154"/>
                  </a:lnTo>
                  <a:lnTo>
                    <a:pt x="281" y="158"/>
                  </a:lnTo>
                  <a:lnTo>
                    <a:pt x="294" y="162"/>
                  </a:lnTo>
                  <a:lnTo>
                    <a:pt x="308" y="165"/>
                  </a:lnTo>
                  <a:lnTo>
                    <a:pt x="340" y="171"/>
                  </a:lnTo>
                  <a:lnTo>
                    <a:pt x="375" y="176"/>
                  </a:lnTo>
                  <a:lnTo>
                    <a:pt x="395" y="178"/>
                  </a:lnTo>
                  <a:lnTo>
                    <a:pt x="414" y="179"/>
                  </a:lnTo>
                  <a:lnTo>
                    <a:pt x="435" y="180"/>
                  </a:lnTo>
                  <a:lnTo>
                    <a:pt x="457" y="180"/>
                  </a:lnTo>
                  <a:lnTo>
                    <a:pt x="476" y="180"/>
                  </a:lnTo>
                  <a:lnTo>
                    <a:pt x="494" y="179"/>
                  </a:lnTo>
                  <a:lnTo>
                    <a:pt x="512" y="178"/>
                  </a:lnTo>
                  <a:lnTo>
                    <a:pt x="529" y="177"/>
                  </a:lnTo>
                  <a:lnTo>
                    <a:pt x="529" y="11"/>
                  </a:lnTo>
                  <a:lnTo>
                    <a:pt x="529" y="8"/>
                  </a:lnTo>
                  <a:lnTo>
                    <a:pt x="527" y="5"/>
                  </a:lnTo>
                  <a:lnTo>
                    <a:pt x="525" y="2"/>
                  </a:lnTo>
                  <a:lnTo>
                    <a:pt x="522" y="1"/>
                  </a:lnTo>
                  <a:lnTo>
                    <a:pt x="517" y="0"/>
                  </a:lnTo>
                  <a:lnTo>
                    <a:pt x="514" y="1"/>
                  </a:lnTo>
                  <a:lnTo>
                    <a:pt x="510" y="2"/>
                  </a:lnTo>
                  <a:lnTo>
                    <a:pt x="508" y="4"/>
                  </a:lnTo>
                  <a:lnTo>
                    <a:pt x="502" y="10"/>
                  </a:lnTo>
                  <a:lnTo>
                    <a:pt x="495" y="15"/>
                  </a:lnTo>
                  <a:lnTo>
                    <a:pt x="486" y="21"/>
                  </a:lnTo>
                  <a:lnTo>
                    <a:pt x="476" y="25"/>
                  </a:lnTo>
                  <a:lnTo>
                    <a:pt x="465" y="30"/>
                  </a:lnTo>
                  <a:lnTo>
                    <a:pt x="451" y="34"/>
                  </a:lnTo>
                  <a:lnTo>
                    <a:pt x="437" y="38"/>
                  </a:lnTo>
                  <a:lnTo>
                    <a:pt x="422" y="42"/>
                  </a:lnTo>
                  <a:lnTo>
                    <a:pt x="406" y="45"/>
                  </a:lnTo>
                  <a:lnTo>
                    <a:pt x="389" y="49"/>
                  </a:lnTo>
                  <a:lnTo>
                    <a:pt x="371" y="51"/>
                  </a:lnTo>
                  <a:lnTo>
                    <a:pt x="352" y="54"/>
                  </a:lnTo>
                  <a:lnTo>
                    <a:pt x="312" y="56"/>
                  </a:lnTo>
                  <a:lnTo>
                    <a:pt x="270" y="57"/>
                  </a:lnTo>
                  <a:lnTo>
                    <a:pt x="227" y="56"/>
                  </a:lnTo>
                  <a:lnTo>
                    <a:pt x="186" y="53"/>
                  </a:lnTo>
                  <a:lnTo>
                    <a:pt x="167" y="51"/>
                  </a:lnTo>
                  <a:lnTo>
                    <a:pt x="148" y="49"/>
                  </a:lnTo>
                  <a:lnTo>
                    <a:pt x="130" y="45"/>
                  </a:lnTo>
                  <a:lnTo>
                    <a:pt x="113" y="42"/>
                  </a:lnTo>
                  <a:lnTo>
                    <a:pt x="98" y="38"/>
                  </a:lnTo>
                  <a:lnTo>
                    <a:pt x="83" y="34"/>
                  </a:lnTo>
                  <a:lnTo>
                    <a:pt x="69" y="30"/>
                  </a:lnTo>
                  <a:lnTo>
                    <a:pt x="57" y="25"/>
                  </a:lnTo>
                  <a:lnTo>
                    <a:pt x="46" y="20"/>
                  </a:lnTo>
                  <a:lnTo>
                    <a:pt x="36" y="15"/>
                  </a:lnTo>
                  <a:lnTo>
                    <a:pt x="28" y="9"/>
                  </a:lnTo>
                  <a:lnTo>
                    <a:pt x="22" y="3"/>
                  </a:lnTo>
                  <a:lnTo>
                    <a:pt x="19" y="1"/>
                  </a:lnTo>
                  <a:lnTo>
                    <a:pt x="16" y="0"/>
                  </a:lnTo>
                  <a:lnTo>
                    <a:pt x="11" y="0"/>
                  </a:lnTo>
                  <a:lnTo>
                    <a:pt x="8" y="1"/>
                  </a:lnTo>
                  <a:lnTo>
                    <a:pt x="5" y="3"/>
                  </a:lnTo>
                  <a:lnTo>
                    <a:pt x="2" y="5"/>
                  </a:lnTo>
                  <a:lnTo>
                    <a:pt x="1" y="8"/>
                  </a:lnTo>
                  <a:lnTo>
                    <a:pt x="0" y="11"/>
                  </a:lnTo>
                  <a:lnTo>
                    <a:pt x="0" y="264"/>
                  </a:lnTo>
                  <a:lnTo>
                    <a:pt x="1" y="281"/>
                  </a:lnTo>
                  <a:lnTo>
                    <a:pt x="3" y="298"/>
                  </a:lnTo>
                  <a:lnTo>
                    <a:pt x="7" y="316"/>
                  </a:lnTo>
                  <a:lnTo>
                    <a:pt x="12" y="333"/>
                  </a:lnTo>
                  <a:lnTo>
                    <a:pt x="18" y="349"/>
                  </a:lnTo>
                  <a:lnTo>
                    <a:pt x="25" y="364"/>
                  </a:lnTo>
                  <a:lnTo>
                    <a:pt x="32" y="380"/>
                  </a:lnTo>
                  <a:lnTo>
                    <a:pt x="39" y="394"/>
                  </a:lnTo>
                  <a:lnTo>
                    <a:pt x="55" y="420"/>
                  </a:lnTo>
                  <a:lnTo>
                    <a:pt x="72" y="443"/>
                  </a:lnTo>
                  <a:lnTo>
                    <a:pt x="88" y="462"/>
                  </a:lnTo>
                  <a:lnTo>
                    <a:pt x="101" y="477"/>
                  </a:lnTo>
                  <a:lnTo>
                    <a:pt x="256" y="622"/>
                  </a:lnTo>
                  <a:lnTo>
                    <a:pt x="258" y="623"/>
                  </a:lnTo>
                  <a:lnTo>
                    <a:pt x="260" y="624"/>
                  </a:lnTo>
                  <a:lnTo>
                    <a:pt x="242" y="601"/>
                  </a:lnTo>
                  <a:lnTo>
                    <a:pt x="225" y="577"/>
                  </a:lnTo>
                  <a:lnTo>
                    <a:pt x="217" y="565"/>
                  </a:lnTo>
                  <a:lnTo>
                    <a:pt x="209" y="551"/>
                  </a:lnTo>
                  <a:lnTo>
                    <a:pt x="201" y="538"/>
                  </a:lnTo>
                  <a:lnTo>
                    <a:pt x="195" y="525"/>
                  </a:lnTo>
                  <a:lnTo>
                    <a:pt x="189" y="511"/>
                  </a:lnTo>
                  <a:lnTo>
                    <a:pt x="184" y="497"/>
                  </a:lnTo>
                  <a:lnTo>
                    <a:pt x="180" y="482"/>
                  </a:lnTo>
                  <a:lnTo>
                    <a:pt x="176" y="468"/>
                  </a:lnTo>
                  <a:lnTo>
                    <a:pt x="173" y="453"/>
                  </a:lnTo>
                  <a:lnTo>
                    <a:pt x="171" y="439"/>
                  </a:lnTo>
                  <a:lnTo>
                    <a:pt x="169" y="423"/>
                  </a:lnTo>
                  <a:lnTo>
                    <a:pt x="169" y="407"/>
                  </a:lnTo>
                  <a:lnTo>
                    <a:pt x="169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2709">
              <a:extLst>
                <a:ext uri="{FF2B5EF4-FFF2-40B4-BE49-F238E27FC236}">
                  <a16:creationId xmlns:a16="http://schemas.microsoft.com/office/drawing/2014/main" id="{D8D0F770-F470-42CF-B523-9529F44E95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84463" y="841375"/>
              <a:ext cx="209550" cy="234950"/>
            </a:xfrm>
            <a:custGeom>
              <a:avLst/>
              <a:gdLst>
                <a:gd name="T0" fmla="*/ 408 w 529"/>
                <a:gd name="T1" fmla="*/ 242 h 590"/>
                <a:gd name="T2" fmla="*/ 393 w 529"/>
                <a:gd name="T3" fmla="*/ 212 h 590"/>
                <a:gd name="T4" fmla="*/ 358 w 529"/>
                <a:gd name="T5" fmla="*/ 208 h 590"/>
                <a:gd name="T6" fmla="*/ 337 w 529"/>
                <a:gd name="T7" fmla="*/ 234 h 590"/>
                <a:gd name="T8" fmla="*/ 324 w 529"/>
                <a:gd name="T9" fmla="*/ 254 h 590"/>
                <a:gd name="T10" fmla="*/ 312 w 529"/>
                <a:gd name="T11" fmla="*/ 236 h 590"/>
                <a:gd name="T12" fmla="*/ 322 w 529"/>
                <a:gd name="T13" fmla="*/ 208 h 590"/>
                <a:gd name="T14" fmla="*/ 344 w 529"/>
                <a:gd name="T15" fmla="*/ 189 h 590"/>
                <a:gd name="T16" fmla="*/ 372 w 529"/>
                <a:gd name="T17" fmla="*/ 182 h 590"/>
                <a:gd name="T18" fmla="*/ 401 w 529"/>
                <a:gd name="T19" fmla="*/ 189 h 590"/>
                <a:gd name="T20" fmla="*/ 422 w 529"/>
                <a:gd name="T21" fmla="*/ 208 h 590"/>
                <a:gd name="T22" fmla="*/ 432 w 529"/>
                <a:gd name="T23" fmla="*/ 236 h 590"/>
                <a:gd name="T24" fmla="*/ 420 w 529"/>
                <a:gd name="T25" fmla="*/ 254 h 590"/>
                <a:gd name="T26" fmla="*/ 222 w 529"/>
                <a:gd name="T27" fmla="*/ 473 h 590"/>
                <a:gd name="T28" fmla="*/ 181 w 529"/>
                <a:gd name="T29" fmla="*/ 443 h 590"/>
                <a:gd name="T30" fmla="*/ 158 w 529"/>
                <a:gd name="T31" fmla="*/ 395 h 590"/>
                <a:gd name="T32" fmla="*/ 163 w 529"/>
                <a:gd name="T33" fmla="*/ 363 h 590"/>
                <a:gd name="T34" fmla="*/ 180 w 529"/>
                <a:gd name="T35" fmla="*/ 374 h 590"/>
                <a:gd name="T36" fmla="*/ 190 w 529"/>
                <a:gd name="T37" fmla="*/ 414 h 590"/>
                <a:gd name="T38" fmla="*/ 217 w 529"/>
                <a:gd name="T39" fmla="*/ 444 h 590"/>
                <a:gd name="T40" fmla="*/ 255 w 529"/>
                <a:gd name="T41" fmla="*/ 457 h 590"/>
                <a:gd name="T42" fmla="*/ 297 w 529"/>
                <a:gd name="T43" fmla="*/ 451 h 590"/>
                <a:gd name="T44" fmla="*/ 329 w 529"/>
                <a:gd name="T45" fmla="*/ 428 h 590"/>
                <a:gd name="T46" fmla="*/ 347 w 529"/>
                <a:gd name="T47" fmla="*/ 391 h 590"/>
                <a:gd name="T48" fmla="*/ 356 w 529"/>
                <a:gd name="T49" fmla="*/ 363 h 590"/>
                <a:gd name="T50" fmla="*/ 372 w 529"/>
                <a:gd name="T51" fmla="*/ 374 h 590"/>
                <a:gd name="T52" fmla="*/ 359 w 529"/>
                <a:gd name="T53" fmla="*/ 425 h 590"/>
                <a:gd name="T54" fmla="*/ 324 w 529"/>
                <a:gd name="T55" fmla="*/ 463 h 590"/>
                <a:gd name="T56" fmla="*/ 275 w 529"/>
                <a:gd name="T57" fmla="*/ 481 h 590"/>
                <a:gd name="T58" fmla="*/ 113 w 529"/>
                <a:gd name="T59" fmla="*/ 253 h 590"/>
                <a:gd name="T60" fmla="*/ 96 w 529"/>
                <a:gd name="T61" fmla="*/ 242 h 590"/>
                <a:gd name="T62" fmla="*/ 103 w 529"/>
                <a:gd name="T63" fmla="*/ 213 h 590"/>
                <a:gd name="T64" fmla="*/ 122 w 529"/>
                <a:gd name="T65" fmla="*/ 192 h 590"/>
                <a:gd name="T66" fmla="*/ 150 w 529"/>
                <a:gd name="T67" fmla="*/ 182 h 590"/>
                <a:gd name="T68" fmla="*/ 179 w 529"/>
                <a:gd name="T69" fmla="*/ 187 h 590"/>
                <a:gd name="T70" fmla="*/ 203 w 529"/>
                <a:gd name="T71" fmla="*/ 204 h 590"/>
                <a:gd name="T72" fmla="*/ 215 w 529"/>
                <a:gd name="T73" fmla="*/ 229 h 590"/>
                <a:gd name="T74" fmla="*/ 209 w 529"/>
                <a:gd name="T75" fmla="*/ 253 h 590"/>
                <a:gd name="T76" fmla="*/ 192 w 529"/>
                <a:gd name="T77" fmla="*/ 242 h 590"/>
                <a:gd name="T78" fmla="*/ 176 w 529"/>
                <a:gd name="T79" fmla="*/ 212 h 590"/>
                <a:gd name="T80" fmla="*/ 142 w 529"/>
                <a:gd name="T81" fmla="*/ 208 h 590"/>
                <a:gd name="T82" fmla="*/ 120 w 529"/>
                <a:gd name="T83" fmla="*/ 234 h 590"/>
                <a:gd name="T84" fmla="*/ 510 w 529"/>
                <a:gd name="T85" fmla="*/ 18 h 590"/>
                <a:gd name="T86" fmla="*/ 474 w 529"/>
                <a:gd name="T87" fmla="*/ 41 h 590"/>
                <a:gd name="T88" fmla="*/ 364 w 529"/>
                <a:gd name="T89" fmla="*/ 68 h 590"/>
                <a:gd name="T90" fmla="*/ 264 w 529"/>
                <a:gd name="T91" fmla="*/ 73 h 590"/>
                <a:gd name="T92" fmla="*/ 128 w 529"/>
                <a:gd name="T93" fmla="*/ 63 h 590"/>
                <a:gd name="T94" fmla="*/ 56 w 529"/>
                <a:gd name="T95" fmla="*/ 42 h 590"/>
                <a:gd name="T96" fmla="*/ 0 w 529"/>
                <a:gd name="T97" fmla="*/ 0 h 590"/>
                <a:gd name="T98" fmla="*/ 4 w 529"/>
                <a:gd name="T99" fmla="*/ 325 h 590"/>
                <a:gd name="T100" fmla="*/ 32 w 529"/>
                <a:gd name="T101" fmla="*/ 399 h 590"/>
                <a:gd name="T102" fmla="*/ 77 w 529"/>
                <a:gd name="T103" fmla="*/ 464 h 590"/>
                <a:gd name="T104" fmla="*/ 152 w 529"/>
                <a:gd name="T105" fmla="*/ 536 h 590"/>
                <a:gd name="T106" fmla="*/ 242 w 529"/>
                <a:gd name="T107" fmla="*/ 586 h 590"/>
                <a:gd name="T108" fmla="*/ 278 w 529"/>
                <a:gd name="T109" fmla="*/ 588 h 590"/>
                <a:gd name="T110" fmla="*/ 354 w 529"/>
                <a:gd name="T111" fmla="*/ 551 h 590"/>
                <a:gd name="T112" fmla="*/ 441 w 529"/>
                <a:gd name="T113" fmla="*/ 476 h 590"/>
                <a:gd name="T114" fmla="*/ 488 w 529"/>
                <a:gd name="T115" fmla="*/ 412 h 590"/>
                <a:gd name="T116" fmla="*/ 520 w 529"/>
                <a:gd name="T117" fmla="*/ 340 h 590"/>
                <a:gd name="T118" fmla="*/ 529 w 529"/>
                <a:gd name="T119" fmla="*/ 29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29" h="590">
                  <a:moveTo>
                    <a:pt x="420" y="254"/>
                  </a:moveTo>
                  <a:lnTo>
                    <a:pt x="416" y="253"/>
                  </a:lnTo>
                  <a:lnTo>
                    <a:pt x="412" y="251"/>
                  </a:lnTo>
                  <a:lnTo>
                    <a:pt x="409" y="247"/>
                  </a:lnTo>
                  <a:lnTo>
                    <a:pt x="408" y="242"/>
                  </a:lnTo>
                  <a:lnTo>
                    <a:pt x="408" y="234"/>
                  </a:lnTo>
                  <a:lnTo>
                    <a:pt x="406" y="227"/>
                  </a:lnTo>
                  <a:lnTo>
                    <a:pt x="402" y="221"/>
                  </a:lnTo>
                  <a:lnTo>
                    <a:pt x="398" y="216"/>
                  </a:lnTo>
                  <a:lnTo>
                    <a:pt x="393" y="212"/>
                  </a:lnTo>
                  <a:lnTo>
                    <a:pt x="386" y="208"/>
                  </a:lnTo>
                  <a:lnTo>
                    <a:pt x="379" y="206"/>
                  </a:lnTo>
                  <a:lnTo>
                    <a:pt x="372" y="206"/>
                  </a:lnTo>
                  <a:lnTo>
                    <a:pt x="365" y="206"/>
                  </a:lnTo>
                  <a:lnTo>
                    <a:pt x="358" y="208"/>
                  </a:lnTo>
                  <a:lnTo>
                    <a:pt x="352" y="212"/>
                  </a:lnTo>
                  <a:lnTo>
                    <a:pt x="347" y="216"/>
                  </a:lnTo>
                  <a:lnTo>
                    <a:pt x="343" y="221"/>
                  </a:lnTo>
                  <a:lnTo>
                    <a:pt x="339" y="227"/>
                  </a:lnTo>
                  <a:lnTo>
                    <a:pt x="337" y="234"/>
                  </a:lnTo>
                  <a:lnTo>
                    <a:pt x="336" y="242"/>
                  </a:lnTo>
                  <a:lnTo>
                    <a:pt x="336" y="247"/>
                  </a:lnTo>
                  <a:lnTo>
                    <a:pt x="333" y="251"/>
                  </a:lnTo>
                  <a:lnTo>
                    <a:pt x="329" y="253"/>
                  </a:lnTo>
                  <a:lnTo>
                    <a:pt x="324" y="254"/>
                  </a:lnTo>
                  <a:lnTo>
                    <a:pt x="319" y="253"/>
                  </a:lnTo>
                  <a:lnTo>
                    <a:pt x="315" y="251"/>
                  </a:lnTo>
                  <a:lnTo>
                    <a:pt x="313" y="247"/>
                  </a:lnTo>
                  <a:lnTo>
                    <a:pt x="312" y="242"/>
                  </a:lnTo>
                  <a:lnTo>
                    <a:pt x="312" y="236"/>
                  </a:lnTo>
                  <a:lnTo>
                    <a:pt x="313" y="229"/>
                  </a:lnTo>
                  <a:lnTo>
                    <a:pt x="315" y="224"/>
                  </a:lnTo>
                  <a:lnTo>
                    <a:pt x="317" y="218"/>
                  </a:lnTo>
                  <a:lnTo>
                    <a:pt x="319" y="213"/>
                  </a:lnTo>
                  <a:lnTo>
                    <a:pt x="322" y="208"/>
                  </a:lnTo>
                  <a:lnTo>
                    <a:pt x="325" y="204"/>
                  </a:lnTo>
                  <a:lnTo>
                    <a:pt x="330" y="199"/>
                  </a:lnTo>
                  <a:lnTo>
                    <a:pt x="334" y="196"/>
                  </a:lnTo>
                  <a:lnTo>
                    <a:pt x="339" y="192"/>
                  </a:lnTo>
                  <a:lnTo>
                    <a:pt x="344" y="189"/>
                  </a:lnTo>
                  <a:lnTo>
                    <a:pt x="349" y="187"/>
                  </a:lnTo>
                  <a:lnTo>
                    <a:pt x="354" y="185"/>
                  </a:lnTo>
                  <a:lnTo>
                    <a:pt x="360" y="183"/>
                  </a:lnTo>
                  <a:lnTo>
                    <a:pt x="366" y="182"/>
                  </a:lnTo>
                  <a:lnTo>
                    <a:pt x="372" y="182"/>
                  </a:lnTo>
                  <a:lnTo>
                    <a:pt x="378" y="182"/>
                  </a:lnTo>
                  <a:lnTo>
                    <a:pt x="384" y="183"/>
                  </a:lnTo>
                  <a:lnTo>
                    <a:pt x="391" y="185"/>
                  </a:lnTo>
                  <a:lnTo>
                    <a:pt x="396" y="187"/>
                  </a:lnTo>
                  <a:lnTo>
                    <a:pt x="401" y="189"/>
                  </a:lnTo>
                  <a:lnTo>
                    <a:pt x="406" y="192"/>
                  </a:lnTo>
                  <a:lnTo>
                    <a:pt x="411" y="196"/>
                  </a:lnTo>
                  <a:lnTo>
                    <a:pt x="415" y="199"/>
                  </a:lnTo>
                  <a:lnTo>
                    <a:pt x="419" y="204"/>
                  </a:lnTo>
                  <a:lnTo>
                    <a:pt x="422" y="208"/>
                  </a:lnTo>
                  <a:lnTo>
                    <a:pt x="425" y="213"/>
                  </a:lnTo>
                  <a:lnTo>
                    <a:pt x="427" y="218"/>
                  </a:lnTo>
                  <a:lnTo>
                    <a:pt x="429" y="224"/>
                  </a:lnTo>
                  <a:lnTo>
                    <a:pt x="431" y="229"/>
                  </a:lnTo>
                  <a:lnTo>
                    <a:pt x="432" y="236"/>
                  </a:lnTo>
                  <a:lnTo>
                    <a:pt x="432" y="242"/>
                  </a:lnTo>
                  <a:lnTo>
                    <a:pt x="431" y="247"/>
                  </a:lnTo>
                  <a:lnTo>
                    <a:pt x="429" y="251"/>
                  </a:lnTo>
                  <a:lnTo>
                    <a:pt x="425" y="253"/>
                  </a:lnTo>
                  <a:lnTo>
                    <a:pt x="420" y="254"/>
                  </a:lnTo>
                  <a:close/>
                  <a:moveTo>
                    <a:pt x="265" y="481"/>
                  </a:moveTo>
                  <a:lnTo>
                    <a:pt x="253" y="481"/>
                  </a:lnTo>
                  <a:lnTo>
                    <a:pt x="242" y="479"/>
                  </a:lnTo>
                  <a:lnTo>
                    <a:pt x="232" y="477"/>
                  </a:lnTo>
                  <a:lnTo>
                    <a:pt x="222" y="473"/>
                  </a:lnTo>
                  <a:lnTo>
                    <a:pt x="213" y="469"/>
                  </a:lnTo>
                  <a:lnTo>
                    <a:pt x="204" y="463"/>
                  </a:lnTo>
                  <a:lnTo>
                    <a:pt x="195" y="457"/>
                  </a:lnTo>
                  <a:lnTo>
                    <a:pt x="187" y="450"/>
                  </a:lnTo>
                  <a:lnTo>
                    <a:pt x="181" y="443"/>
                  </a:lnTo>
                  <a:lnTo>
                    <a:pt x="174" y="435"/>
                  </a:lnTo>
                  <a:lnTo>
                    <a:pt x="169" y="425"/>
                  </a:lnTo>
                  <a:lnTo>
                    <a:pt x="165" y="416"/>
                  </a:lnTo>
                  <a:lnTo>
                    <a:pt x="161" y="406"/>
                  </a:lnTo>
                  <a:lnTo>
                    <a:pt x="158" y="395"/>
                  </a:lnTo>
                  <a:lnTo>
                    <a:pt x="157" y="385"/>
                  </a:lnTo>
                  <a:lnTo>
                    <a:pt x="156" y="374"/>
                  </a:lnTo>
                  <a:lnTo>
                    <a:pt x="157" y="370"/>
                  </a:lnTo>
                  <a:lnTo>
                    <a:pt x="160" y="366"/>
                  </a:lnTo>
                  <a:lnTo>
                    <a:pt x="163" y="363"/>
                  </a:lnTo>
                  <a:lnTo>
                    <a:pt x="168" y="361"/>
                  </a:lnTo>
                  <a:lnTo>
                    <a:pt x="173" y="363"/>
                  </a:lnTo>
                  <a:lnTo>
                    <a:pt x="176" y="366"/>
                  </a:lnTo>
                  <a:lnTo>
                    <a:pt x="179" y="370"/>
                  </a:lnTo>
                  <a:lnTo>
                    <a:pt x="180" y="374"/>
                  </a:lnTo>
                  <a:lnTo>
                    <a:pt x="180" y="382"/>
                  </a:lnTo>
                  <a:lnTo>
                    <a:pt x="182" y="391"/>
                  </a:lnTo>
                  <a:lnTo>
                    <a:pt x="184" y="399"/>
                  </a:lnTo>
                  <a:lnTo>
                    <a:pt x="186" y="406"/>
                  </a:lnTo>
                  <a:lnTo>
                    <a:pt x="190" y="414"/>
                  </a:lnTo>
                  <a:lnTo>
                    <a:pt x="194" y="420"/>
                  </a:lnTo>
                  <a:lnTo>
                    <a:pt x="199" y="428"/>
                  </a:lnTo>
                  <a:lnTo>
                    <a:pt x="205" y="434"/>
                  </a:lnTo>
                  <a:lnTo>
                    <a:pt x="211" y="439"/>
                  </a:lnTo>
                  <a:lnTo>
                    <a:pt x="217" y="444"/>
                  </a:lnTo>
                  <a:lnTo>
                    <a:pt x="224" y="448"/>
                  </a:lnTo>
                  <a:lnTo>
                    <a:pt x="231" y="451"/>
                  </a:lnTo>
                  <a:lnTo>
                    <a:pt x="239" y="454"/>
                  </a:lnTo>
                  <a:lnTo>
                    <a:pt x="247" y="456"/>
                  </a:lnTo>
                  <a:lnTo>
                    <a:pt x="255" y="457"/>
                  </a:lnTo>
                  <a:lnTo>
                    <a:pt x="265" y="458"/>
                  </a:lnTo>
                  <a:lnTo>
                    <a:pt x="273" y="457"/>
                  </a:lnTo>
                  <a:lnTo>
                    <a:pt x="281" y="456"/>
                  </a:lnTo>
                  <a:lnTo>
                    <a:pt x="289" y="454"/>
                  </a:lnTo>
                  <a:lnTo>
                    <a:pt x="297" y="451"/>
                  </a:lnTo>
                  <a:lnTo>
                    <a:pt x="304" y="448"/>
                  </a:lnTo>
                  <a:lnTo>
                    <a:pt x="311" y="444"/>
                  </a:lnTo>
                  <a:lnTo>
                    <a:pt x="317" y="439"/>
                  </a:lnTo>
                  <a:lnTo>
                    <a:pt x="323" y="434"/>
                  </a:lnTo>
                  <a:lnTo>
                    <a:pt x="329" y="428"/>
                  </a:lnTo>
                  <a:lnTo>
                    <a:pt x="334" y="420"/>
                  </a:lnTo>
                  <a:lnTo>
                    <a:pt x="338" y="414"/>
                  </a:lnTo>
                  <a:lnTo>
                    <a:pt x="342" y="406"/>
                  </a:lnTo>
                  <a:lnTo>
                    <a:pt x="345" y="399"/>
                  </a:lnTo>
                  <a:lnTo>
                    <a:pt x="347" y="391"/>
                  </a:lnTo>
                  <a:lnTo>
                    <a:pt x="348" y="382"/>
                  </a:lnTo>
                  <a:lnTo>
                    <a:pt x="348" y="374"/>
                  </a:lnTo>
                  <a:lnTo>
                    <a:pt x="349" y="370"/>
                  </a:lnTo>
                  <a:lnTo>
                    <a:pt x="352" y="366"/>
                  </a:lnTo>
                  <a:lnTo>
                    <a:pt x="356" y="363"/>
                  </a:lnTo>
                  <a:lnTo>
                    <a:pt x="360" y="361"/>
                  </a:lnTo>
                  <a:lnTo>
                    <a:pt x="365" y="363"/>
                  </a:lnTo>
                  <a:lnTo>
                    <a:pt x="368" y="366"/>
                  </a:lnTo>
                  <a:lnTo>
                    <a:pt x="371" y="370"/>
                  </a:lnTo>
                  <a:lnTo>
                    <a:pt x="372" y="374"/>
                  </a:lnTo>
                  <a:lnTo>
                    <a:pt x="371" y="385"/>
                  </a:lnTo>
                  <a:lnTo>
                    <a:pt x="370" y="395"/>
                  </a:lnTo>
                  <a:lnTo>
                    <a:pt x="367" y="406"/>
                  </a:lnTo>
                  <a:lnTo>
                    <a:pt x="364" y="416"/>
                  </a:lnTo>
                  <a:lnTo>
                    <a:pt x="359" y="425"/>
                  </a:lnTo>
                  <a:lnTo>
                    <a:pt x="354" y="435"/>
                  </a:lnTo>
                  <a:lnTo>
                    <a:pt x="348" y="443"/>
                  </a:lnTo>
                  <a:lnTo>
                    <a:pt x="341" y="450"/>
                  </a:lnTo>
                  <a:lnTo>
                    <a:pt x="333" y="457"/>
                  </a:lnTo>
                  <a:lnTo>
                    <a:pt x="324" y="463"/>
                  </a:lnTo>
                  <a:lnTo>
                    <a:pt x="315" y="469"/>
                  </a:lnTo>
                  <a:lnTo>
                    <a:pt x="306" y="473"/>
                  </a:lnTo>
                  <a:lnTo>
                    <a:pt x="296" y="477"/>
                  </a:lnTo>
                  <a:lnTo>
                    <a:pt x="286" y="479"/>
                  </a:lnTo>
                  <a:lnTo>
                    <a:pt x="275" y="481"/>
                  </a:lnTo>
                  <a:lnTo>
                    <a:pt x="265" y="481"/>
                  </a:lnTo>
                  <a:close/>
                  <a:moveTo>
                    <a:pt x="120" y="242"/>
                  </a:moveTo>
                  <a:lnTo>
                    <a:pt x="119" y="247"/>
                  </a:lnTo>
                  <a:lnTo>
                    <a:pt x="116" y="251"/>
                  </a:lnTo>
                  <a:lnTo>
                    <a:pt x="113" y="253"/>
                  </a:lnTo>
                  <a:lnTo>
                    <a:pt x="108" y="254"/>
                  </a:lnTo>
                  <a:lnTo>
                    <a:pt x="103" y="253"/>
                  </a:lnTo>
                  <a:lnTo>
                    <a:pt x="100" y="251"/>
                  </a:lnTo>
                  <a:lnTo>
                    <a:pt x="97" y="247"/>
                  </a:lnTo>
                  <a:lnTo>
                    <a:pt x="96" y="242"/>
                  </a:lnTo>
                  <a:lnTo>
                    <a:pt x="96" y="236"/>
                  </a:lnTo>
                  <a:lnTo>
                    <a:pt x="97" y="229"/>
                  </a:lnTo>
                  <a:lnTo>
                    <a:pt x="99" y="224"/>
                  </a:lnTo>
                  <a:lnTo>
                    <a:pt x="101" y="218"/>
                  </a:lnTo>
                  <a:lnTo>
                    <a:pt x="103" y="213"/>
                  </a:lnTo>
                  <a:lnTo>
                    <a:pt x="106" y="208"/>
                  </a:lnTo>
                  <a:lnTo>
                    <a:pt x="110" y="204"/>
                  </a:lnTo>
                  <a:lnTo>
                    <a:pt x="113" y="199"/>
                  </a:lnTo>
                  <a:lnTo>
                    <a:pt x="118" y="196"/>
                  </a:lnTo>
                  <a:lnTo>
                    <a:pt x="122" y="192"/>
                  </a:lnTo>
                  <a:lnTo>
                    <a:pt x="127" y="189"/>
                  </a:lnTo>
                  <a:lnTo>
                    <a:pt x="132" y="187"/>
                  </a:lnTo>
                  <a:lnTo>
                    <a:pt x="139" y="185"/>
                  </a:lnTo>
                  <a:lnTo>
                    <a:pt x="144" y="183"/>
                  </a:lnTo>
                  <a:lnTo>
                    <a:pt x="150" y="182"/>
                  </a:lnTo>
                  <a:lnTo>
                    <a:pt x="156" y="182"/>
                  </a:lnTo>
                  <a:lnTo>
                    <a:pt x="162" y="182"/>
                  </a:lnTo>
                  <a:lnTo>
                    <a:pt x="168" y="183"/>
                  </a:lnTo>
                  <a:lnTo>
                    <a:pt x="174" y="185"/>
                  </a:lnTo>
                  <a:lnTo>
                    <a:pt x="179" y="187"/>
                  </a:lnTo>
                  <a:lnTo>
                    <a:pt x="184" y="189"/>
                  </a:lnTo>
                  <a:lnTo>
                    <a:pt x="189" y="192"/>
                  </a:lnTo>
                  <a:lnTo>
                    <a:pt x="194" y="196"/>
                  </a:lnTo>
                  <a:lnTo>
                    <a:pt x="198" y="199"/>
                  </a:lnTo>
                  <a:lnTo>
                    <a:pt x="203" y="204"/>
                  </a:lnTo>
                  <a:lnTo>
                    <a:pt x="206" y="208"/>
                  </a:lnTo>
                  <a:lnTo>
                    <a:pt x="209" y="213"/>
                  </a:lnTo>
                  <a:lnTo>
                    <a:pt x="212" y="218"/>
                  </a:lnTo>
                  <a:lnTo>
                    <a:pt x="214" y="224"/>
                  </a:lnTo>
                  <a:lnTo>
                    <a:pt x="215" y="229"/>
                  </a:lnTo>
                  <a:lnTo>
                    <a:pt x="216" y="236"/>
                  </a:lnTo>
                  <a:lnTo>
                    <a:pt x="216" y="242"/>
                  </a:lnTo>
                  <a:lnTo>
                    <a:pt x="215" y="247"/>
                  </a:lnTo>
                  <a:lnTo>
                    <a:pt x="213" y="251"/>
                  </a:lnTo>
                  <a:lnTo>
                    <a:pt x="209" y="253"/>
                  </a:lnTo>
                  <a:lnTo>
                    <a:pt x="204" y="254"/>
                  </a:lnTo>
                  <a:lnTo>
                    <a:pt x="199" y="253"/>
                  </a:lnTo>
                  <a:lnTo>
                    <a:pt x="195" y="251"/>
                  </a:lnTo>
                  <a:lnTo>
                    <a:pt x="193" y="247"/>
                  </a:lnTo>
                  <a:lnTo>
                    <a:pt x="192" y="242"/>
                  </a:lnTo>
                  <a:lnTo>
                    <a:pt x="191" y="234"/>
                  </a:lnTo>
                  <a:lnTo>
                    <a:pt x="189" y="227"/>
                  </a:lnTo>
                  <a:lnTo>
                    <a:pt x="186" y="221"/>
                  </a:lnTo>
                  <a:lnTo>
                    <a:pt x="181" y="216"/>
                  </a:lnTo>
                  <a:lnTo>
                    <a:pt x="176" y="212"/>
                  </a:lnTo>
                  <a:lnTo>
                    <a:pt x="170" y="208"/>
                  </a:lnTo>
                  <a:lnTo>
                    <a:pt x="163" y="206"/>
                  </a:lnTo>
                  <a:lnTo>
                    <a:pt x="156" y="206"/>
                  </a:lnTo>
                  <a:lnTo>
                    <a:pt x="149" y="206"/>
                  </a:lnTo>
                  <a:lnTo>
                    <a:pt x="142" y="208"/>
                  </a:lnTo>
                  <a:lnTo>
                    <a:pt x="135" y="212"/>
                  </a:lnTo>
                  <a:lnTo>
                    <a:pt x="130" y="216"/>
                  </a:lnTo>
                  <a:lnTo>
                    <a:pt x="126" y="221"/>
                  </a:lnTo>
                  <a:lnTo>
                    <a:pt x="123" y="227"/>
                  </a:lnTo>
                  <a:lnTo>
                    <a:pt x="120" y="234"/>
                  </a:lnTo>
                  <a:lnTo>
                    <a:pt x="120" y="242"/>
                  </a:lnTo>
                  <a:close/>
                  <a:moveTo>
                    <a:pt x="521" y="18"/>
                  </a:moveTo>
                  <a:lnTo>
                    <a:pt x="518" y="17"/>
                  </a:lnTo>
                  <a:lnTo>
                    <a:pt x="513" y="17"/>
                  </a:lnTo>
                  <a:lnTo>
                    <a:pt x="510" y="18"/>
                  </a:lnTo>
                  <a:lnTo>
                    <a:pt x="507" y="20"/>
                  </a:lnTo>
                  <a:lnTo>
                    <a:pt x="504" y="23"/>
                  </a:lnTo>
                  <a:lnTo>
                    <a:pt x="501" y="26"/>
                  </a:lnTo>
                  <a:lnTo>
                    <a:pt x="489" y="34"/>
                  </a:lnTo>
                  <a:lnTo>
                    <a:pt x="474" y="41"/>
                  </a:lnTo>
                  <a:lnTo>
                    <a:pt x="456" y="49"/>
                  </a:lnTo>
                  <a:lnTo>
                    <a:pt x="436" y="55"/>
                  </a:lnTo>
                  <a:lnTo>
                    <a:pt x="414" y="60"/>
                  </a:lnTo>
                  <a:lnTo>
                    <a:pt x="390" y="65"/>
                  </a:lnTo>
                  <a:lnTo>
                    <a:pt x="364" y="68"/>
                  </a:lnTo>
                  <a:lnTo>
                    <a:pt x="336" y="71"/>
                  </a:lnTo>
                  <a:lnTo>
                    <a:pt x="318" y="72"/>
                  </a:lnTo>
                  <a:lnTo>
                    <a:pt x="301" y="73"/>
                  </a:lnTo>
                  <a:lnTo>
                    <a:pt x="283" y="73"/>
                  </a:lnTo>
                  <a:lnTo>
                    <a:pt x="264" y="73"/>
                  </a:lnTo>
                  <a:lnTo>
                    <a:pt x="222" y="73"/>
                  </a:lnTo>
                  <a:lnTo>
                    <a:pt x="182" y="70"/>
                  </a:lnTo>
                  <a:lnTo>
                    <a:pt x="164" y="68"/>
                  </a:lnTo>
                  <a:lnTo>
                    <a:pt x="146" y="65"/>
                  </a:lnTo>
                  <a:lnTo>
                    <a:pt x="128" y="63"/>
                  </a:lnTo>
                  <a:lnTo>
                    <a:pt x="111" y="59"/>
                  </a:lnTo>
                  <a:lnTo>
                    <a:pt x="96" y="56"/>
                  </a:lnTo>
                  <a:lnTo>
                    <a:pt x="82" y="52"/>
                  </a:lnTo>
                  <a:lnTo>
                    <a:pt x="68" y="48"/>
                  </a:lnTo>
                  <a:lnTo>
                    <a:pt x="56" y="42"/>
                  </a:lnTo>
                  <a:lnTo>
                    <a:pt x="45" y="37"/>
                  </a:lnTo>
                  <a:lnTo>
                    <a:pt x="35" y="32"/>
                  </a:lnTo>
                  <a:lnTo>
                    <a:pt x="27" y="26"/>
                  </a:lnTo>
                  <a:lnTo>
                    <a:pt x="21" y="20"/>
                  </a:lnTo>
                  <a:lnTo>
                    <a:pt x="0" y="0"/>
                  </a:lnTo>
                  <a:lnTo>
                    <a:pt x="0" y="29"/>
                  </a:lnTo>
                  <a:lnTo>
                    <a:pt x="0" y="277"/>
                  </a:lnTo>
                  <a:lnTo>
                    <a:pt x="0" y="293"/>
                  </a:lnTo>
                  <a:lnTo>
                    <a:pt x="2" y="310"/>
                  </a:lnTo>
                  <a:lnTo>
                    <a:pt x="4" y="325"/>
                  </a:lnTo>
                  <a:lnTo>
                    <a:pt x="8" y="340"/>
                  </a:lnTo>
                  <a:lnTo>
                    <a:pt x="14" y="355"/>
                  </a:lnTo>
                  <a:lnTo>
                    <a:pt x="19" y="371"/>
                  </a:lnTo>
                  <a:lnTo>
                    <a:pt x="25" y="385"/>
                  </a:lnTo>
                  <a:lnTo>
                    <a:pt x="32" y="399"/>
                  </a:lnTo>
                  <a:lnTo>
                    <a:pt x="40" y="412"/>
                  </a:lnTo>
                  <a:lnTo>
                    <a:pt x="48" y="427"/>
                  </a:lnTo>
                  <a:lnTo>
                    <a:pt x="57" y="439"/>
                  </a:lnTo>
                  <a:lnTo>
                    <a:pt x="66" y="452"/>
                  </a:lnTo>
                  <a:lnTo>
                    <a:pt x="77" y="464"/>
                  </a:lnTo>
                  <a:lnTo>
                    <a:pt x="87" y="476"/>
                  </a:lnTo>
                  <a:lnTo>
                    <a:pt x="97" y="487"/>
                  </a:lnTo>
                  <a:lnTo>
                    <a:pt x="108" y="498"/>
                  </a:lnTo>
                  <a:lnTo>
                    <a:pt x="129" y="518"/>
                  </a:lnTo>
                  <a:lnTo>
                    <a:pt x="152" y="536"/>
                  </a:lnTo>
                  <a:lnTo>
                    <a:pt x="174" y="551"/>
                  </a:lnTo>
                  <a:lnTo>
                    <a:pt x="195" y="565"/>
                  </a:lnTo>
                  <a:lnTo>
                    <a:pt x="216" y="576"/>
                  </a:lnTo>
                  <a:lnTo>
                    <a:pt x="234" y="583"/>
                  </a:lnTo>
                  <a:lnTo>
                    <a:pt x="242" y="586"/>
                  </a:lnTo>
                  <a:lnTo>
                    <a:pt x="250" y="588"/>
                  </a:lnTo>
                  <a:lnTo>
                    <a:pt x="257" y="589"/>
                  </a:lnTo>
                  <a:lnTo>
                    <a:pt x="265" y="590"/>
                  </a:lnTo>
                  <a:lnTo>
                    <a:pt x="271" y="589"/>
                  </a:lnTo>
                  <a:lnTo>
                    <a:pt x="278" y="588"/>
                  </a:lnTo>
                  <a:lnTo>
                    <a:pt x="286" y="586"/>
                  </a:lnTo>
                  <a:lnTo>
                    <a:pt x="294" y="583"/>
                  </a:lnTo>
                  <a:lnTo>
                    <a:pt x="312" y="576"/>
                  </a:lnTo>
                  <a:lnTo>
                    <a:pt x="333" y="565"/>
                  </a:lnTo>
                  <a:lnTo>
                    <a:pt x="354" y="551"/>
                  </a:lnTo>
                  <a:lnTo>
                    <a:pt x="376" y="536"/>
                  </a:lnTo>
                  <a:lnTo>
                    <a:pt x="399" y="518"/>
                  </a:lnTo>
                  <a:lnTo>
                    <a:pt x="420" y="498"/>
                  </a:lnTo>
                  <a:lnTo>
                    <a:pt x="431" y="487"/>
                  </a:lnTo>
                  <a:lnTo>
                    <a:pt x="441" y="476"/>
                  </a:lnTo>
                  <a:lnTo>
                    <a:pt x="451" y="464"/>
                  </a:lnTo>
                  <a:lnTo>
                    <a:pt x="462" y="452"/>
                  </a:lnTo>
                  <a:lnTo>
                    <a:pt x="471" y="439"/>
                  </a:lnTo>
                  <a:lnTo>
                    <a:pt x="480" y="427"/>
                  </a:lnTo>
                  <a:lnTo>
                    <a:pt x="488" y="412"/>
                  </a:lnTo>
                  <a:lnTo>
                    <a:pt x="496" y="399"/>
                  </a:lnTo>
                  <a:lnTo>
                    <a:pt x="503" y="385"/>
                  </a:lnTo>
                  <a:lnTo>
                    <a:pt x="509" y="371"/>
                  </a:lnTo>
                  <a:lnTo>
                    <a:pt x="514" y="355"/>
                  </a:lnTo>
                  <a:lnTo>
                    <a:pt x="520" y="340"/>
                  </a:lnTo>
                  <a:lnTo>
                    <a:pt x="524" y="325"/>
                  </a:lnTo>
                  <a:lnTo>
                    <a:pt x="526" y="310"/>
                  </a:lnTo>
                  <a:lnTo>
                    <a:pt x="528" y="293"/>
                  </a:lnTo>
                  <a:lnTo>
                    <a:pt x="529" y="277"/>
                  </a:lnTo>
                  <a:lnTo>
                    <a:pt x="529" y="29"/>
                  </a:lnTo>
                  <a:lnTo>
                    <a:pt x="528" y="25"/>
                  </a:lnTo>
                  <a:lnTo>
                    <a:pt x="527" y="22"/>
                  </a:lnTo>
                  <a:lnTo>
                    <a:pt x="524" y="20"/>
                  </a:lnTo>
                  <a:lnTo>
                    <a:pt x="52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66" name="Freeform: Shape 465">
            <a:extLst>
              <a:ext uri="{FF2B5EF4-FFF2-40B4-BE49-F238E27FC236}">
                <a16:creationId xmlns:a16="http://schemas.microsoft.com/office/drawing/2014/main" id="{7C29F08C-37B0-48A1-AFE1-798F0FAE94F8}"/>
              </a:ext>
            </a:extLst>
          </p:cNvPr>
          <p:cNvSpPr>
            <a:spLocks/>
          </p:cNvSpPr>
          <p:nvPr/>
        </p:nvSpPr>
        <p:spPr bwMode="auto">
          <a:xfrm flipH="1" flipV="1">
            <a:off x="6404993" y="0"/>
            <a:ext cx="5769036" cy="1625374"/>
          </a:xfrm>
          <a:custGeom>
            <a:avLst/>
            <a:gdLst>
              <a:gd name="connsiteX0" fmla="*/ 2089636 w 5769036"/>
              <a:gd name="connsiteY0" fmla="*/ 229427 h 1625374"/>
              <a:gd name="connsiteX1" fmla="*/ 2082649 w 5769036"/>
              <a:gd name="connsiteY1" fmla="*/ 229349 h 1625374"/>
              <a:gd name="connsiteX2" fmla="*/ 2214685 w 5769036"/>
              <a:gd name="connsiteY2" fmla="*/ 0 h 1625374"/>
              <a:gd name="connsiteX3" fmla="*/ 2217756 w 5769036"/>
              <a:gd name="connsiteY3" fmla="*/ 85624 h 1625374"/>
              <a:gd name="connsiteX4" fmla="*/ 2306803 w 5769036"/>
              <a:gd name="connsiteY4" fmla="*/ 76450 h 1625374"/>
              <a:gd name="connsiteX5" fmla="*/ 2089636 w 5769036"/>
              <a:gd name="connsiteY5" fmla="*/ 229427 h 1625374"/>
              <a:gd name="connsiteX6" fmla="*/ 2020929 w 5769036"/>
              <a:gd name="connsiteY6" fmla="*/ 425505 h 1625374"/>
              <a:gd name="connsiteX7" fmla="*/ 2052904 w 5769036"/>
              <a:gd name="connsiteY7" fmla="*/ 290803 h 1625374"/>
              <a:gd name="connsiteX8" fmla="*/ 2028061 w 5769036"/>
              <a:gd name="connsiteY8" fmla="*/ 400226 h 1625374"/>
              <a:gd name="connsiteX9" fmla="*/ 2004427 w 5769036"/>
              <a:gd name="connsiteY9" fmla="*/ 483994 h 1625374"/>
              <a:gd name="connsiteX10" fmla="*/ 2020929 w 5769036"/>
              <a:gd name="connsiteY10" fmla="*/ 425505 h 1625374"/>
              <a:gd name="connsiteX11" fmla="*/ 2009863 w 5769036"/>
              <a:gd name="connsiteY11" fmla="*/ 472121 h 1625374"/>
              <a:gd name="connsiteX12" fmla="*/ 3879197 w 5769036"/>
              <a:gd name="connsiteY12" fmla="*/ 540762 h 1625374"/>
              <a:gd name="connsiteX13" fmla="*/ 4008889 w 5769036"/>
              <a:gd name="connsiteY13" fmla="*/ 264272 h 1625374"/>
              <a:gd name="connsiteX14" fmla="*/ 4018153 w 5769036"/>
              <a:gd name="connsiteY14" fmla="*/ 359508 h 1625374"/>
              <a:gd name="connsiteX15" fmla="*/ 4116966 w 5769036"/>
              <a:gd name="connsiteY15" fmla="*/ 338003 h 1625374"/>
              <a:gd name="connsiteX16" fmla="*/ 3879197 w 5769036"/>
              <a:gd name="connsiteY16" fmla="*/ 540762 h 1625374"/>
              <a:gd name="connsiteX17" fmla="*/ 1717340 w 5769036"/>
              <a:gd name="connsiteY17" fmla="*/ 657841 h 1625374"/>
              <a:gd name="connsiteX18" fmla="*/ 1720933 w 5769036"/>
              <a:gd name="connsiteY18" fmla="*/ 655357 h 1625374"/>
              <a:gd name="connsiteX19" fmla="*/ 1752815 w 5769036"/>
              <a:gd name="connsiteY19" fmla="*/ 643027 h 1625374"/>
              <a:gd name="connsiteX20" fmla="*/ 1729470 w 5769036"/>
              <a:gd name="connsiteY20" fmla="*/ 636752 h 1625374"/>
              <a:gd name="connsiteX21" fmla="*/ 1727015 w 5769036"/>
              <a:gd name="connsiteY21" fmla="*/ 635474 h 1625374"/>
              <a:gd name="connsiteX22" fmla="*/ 1602687 w 5769036"/>
              <a:gd name="connsiteY22" fmla="*/ 772301 h 1625374"/>
              <a:gd name="connsiteX23" fmla="*/ 1636458 w 5769036"/>
              <a:gd name="connsiteY23" fmla="*/ 769150 h 1625374"/>
              <a:gd name="connsiteX24" fmla="*/ 1635343 w 5769036"/>
              <a:gd name="connsiteY24" fmla="*/ 767033 h 1625374"/>
              <a:gd name="connsiteX25" fmla="*/ 1643032 w 5769036"/>
              <a:gd name="connsiteY25" fmla="*/ 748534 h 1625374"/>
              <a:gd name="connsiteX26" fmla="*/ 1625988 w 5769036"/>
              <a:gd name="connsiteY26" fmla="*/ 761084 h 1625374"/>
              <a:gd name="connsiteX27" fmla="*/ 1725099 w 5769036"/>
              <a:gd name="connsiteY27" fmla="*/ 779203 h 1625374"/>
              <a:gd name="connsiteX28" fmla="*/ 1727098 w 5769036"/>
              <a:gd name="connsiteY28" fmla="*/ 767033 h 1625374"/>
              <a:gd name="connsiteX29" fmla="*/ 1707003 w 5769036"/>
              <a:gd name="connsiteY29" fmla="*/ 773370 h 1625374"/>
              <a:gd name="connsiteX30" fmla="*/ 1708153 w 5769036"/>
              <a:gd name="connsiteY30" fmla="*/ 773497 h 1625374"/>
              <a:gd name="connsiteX31" fmla="*/ 4340549 w 5769036"/>
              <a:gd name="connsiteY31" fmla="*/ 1083974 h 1625374"/>
              <a:gd name="connsiteX32" fmla="*/ 4346472 w 5769036"/>
              <a:gd name="connsiteY32" fmla="*/ 1083973 h 1625374"/>
              <a:gd name="connsiteX33" fmla="*/ 4342410 w 5769036"/>
              <a:gd name="connsiteY33" fmla="*/ 1081381 h 1625374"/>
              <a:gd name="connsiteX34" fmla="*/ 4066357 w 5769036"/>
              <a:gd name="connsiteY34" fmla="*/ 1115221 h 1625374"/>
              <a:gd name="connsiteX35" fmla="*/ 4079131 w 5769036"/>
              <a:gd name="connsiteY35" fmla="*/ 1088186 h 1625374"/>
              <a:gd name="connsiteX36" fmla="*/ 4106302 w 5769036"/>
              <a:gd name="connsiteY36" fmla="*/ 1055678 h 1625374"/>
              <a:gd name="connsiteX37" fmla="*/ 4090269 w 5769036"/>
              <a:gd name="connsiteY37" fmla="*/ 1060429 h 1625374"/>
              <a:gd name="connsiteX38" fmla="*/ 4068519 w 5769036"/>
              <a:gd name="connsiteY38" fmla="*/ 1061884 h 1625374"/>
              <a:gd name="connsiteX39" fmla="*/ 4070113 w 5769036"/>
              <a:gd name="connsiteY39" fmla="*/ 1084085 h 1625374"/>
              <a:gd name="connsiteX40" fmla="*/ 4664045 w 5769036"/>
              <a:gd name="connsiteY40" fmla="*/ 1142626 h 1625374"/>
              <a:gd name="connsiteX41" fmla="*/ 4658100 w 5769036"/>
              <a:gd name="connsiteY41" fmla="*/ 1135595 h 1625374"/>
              <a:gd name="connsiteX42" fmla="*/ 4655784 w 5769036"/>
              <a:gd name="connsiteY42" fmla="*/ 1136505 h 1625374"/>
              <a:gd name="connsiteX43" fmla="*/ 4657533 w 5769036"/>
              <a:gd name="connsiteY43" fmla="*/ 1276569 h 1625374"/>
              <a:gd name="connsiteX44" fmla="*/ 4658811 w 5769036"/>
              <a:gd name="connsiteY44" fmla="*/ 1273630 h 1625374"/>
              <a:gd name="connsiteX45" fmla="*/ 4672840 w 5769036"/>
              <a:gd name="connsiteY45" fmla="*/ 1253358 h 1625374"/>
              <a:gd name="connsiteX46" fmla="*/ 4654341 w 5769036"/>
              <a:gd name="connsiteY46" fmla="*/ 1269238 h 1625374"/>
              <a:gd name="connsiteX47" fmla="*/ 4645606 w 5769036"/>
              <a:gd name="connsiteY47" fmla="*/ 1273563 h 1625374"/>
              <a:gd name="connsiteX48" fmla="*/ 5667655 w 5769036"/>
              <a:gd name="connsiteY48" fmla="*/ 1445993 h 1625374"/>
              <a:gd name="connsiteX49" fmla="*/ 5363496 w 5769036"/>
              <a:gd name="connsiteY49" fmla="*/ 1338410 h 1625374"/>
              <a:gd name="connsiteX50" fmla="*/ 5764592 w 5769036"/>
              <a:gd name="connsiteY50" fmla="*/ 1280054 h 1625374"/>
              <a:gd name="connsiteX51" fmla="*/ 5663552 w 5769036"/>
              <a:gd name="connsiteY51" fmla="*/ 1350696 h 1625374"/>
              <a:gd name="connsiteX52" fmla="*/ 5758468 w 5769036"/>
              <a:gd name="connsiteY52" fmla="*/ 1430552 h 1625374"/>
              <a:gd name="connsiteX53" fmla="*/ 5667655 w 5769036"/>
              <a:gd name="connsiteY53" fmla="*/ 1445993 h 1625374"/>
              <a:gd name="connsiteX54" fmla="*/ 5759180 w 5769036"/>
              <a:gd name="connsiteY54" fmla="*/ 1625374 h 1625374"/>
              <a:gd name="connsiteX55" fmla="*/ 0 w 5769036"/>
              <a:gd name="connsiteY55" fmla="*/ 1625374 h 1625374"/>
              <a:gd name="connsiteX56" fmla="*/ 0 w 5769036"/>
              <a:gd name="connsiteY56" fmla="*/ 778075 h 1625374"/>
              <a:gd name="connsiteX57" fmla="*/ 28328 w 5769036"/>
              <a:gd name="connsiteY57" fmla="*/ 778075 h 1625374"/>
              <a:gd name="connsiteX58" fmla="*/ 831367 w 5769036"/>
              <a:gd name="connsiteY58" fmla="*/ 778075 h 1625374"/>
              <a:gd name="connsiteX59" fmla="*/ 1215783 w 5769036"/>
              <a:gd name="connsiteY59" fmla="*/ 789390 h 1625374"/>
              <a:gd name="connsiteX60" fmla="*/ 1213755 w 5769036"/>
              <a:gd name="connsiteY60" fmla="*/ 788340 h 1625374"/>
              <a:gd name="connsiteX61" fmla="*/ 1152451 w 5769036"/>
              <a:gd name="connsiteY61" fmla="*/ 733293 h 1625374"/>
              <a:gd name="connsiteX62" fmla="*/ 1269431 w 5769036"/>
              <a:gd name="connsiteY62" fmla="*/ 690204 h 1625374"/>
              <a:gd name="connsiteX63" fmla="*/ 1229411 w 5769036"/>
              <a:gd name="connsiteY63" fmla="*/ 570169 h 1625374"/>
              <a:gd name="connsiteX64" fmla="*/ 1460677 w 5769036"/>
              <a:gd name="connsiteY64" fmla="*/ 689050 h 1625374"/>
              <a:gd name="connsiteX65" fmla="*/ 1472409 w 5769036"/>
              <a:gd name="connsiteY65" fmla="*/ 708968 h 1625374"/>
              <a:gd name="connsiteX66" fmla="*/ 1466352 w 5769036"/>
              <a:gd name="connsiteY66" fmla="*/ 634199 h 1625374"/>
              <a:gd name="connsiteX67" fmla="*/ 1564900 w 5769036"/>
              <a:gd name="connsiteY67" fmla="*/ 466632 h 1625374"/>
              <a:gd name="connsiteX68" fmla="*/ 1617151 w 5769036"/>
              <a:gd name="connsiteY68" fmla="*/ 579971 h 1625374"/>
              <a:gd name="connsiteX69" fmla="*/ 1640926 w 5769036"/>
              <a:gd name="connsiteY69" fmla="*/ 563444 h 1625374"/>
              <a:gd name="connsiteX70" fmla="*/ 1622275 w 5769036"/>
              <a:gd name="connsiteY70" fmla="*/ 534387 h 1625374"/>
              <a:gd name="connsiteX71" fmla="*/ 1711322 w 5769036"/>
              <a:gd name="connsiteY71" fmla="*/ 525182 h 1625374"/>
              <a:gd name="connsiteX72" fmla="*/ 1708252 w 5769036"/>
              <a:gd name="connsiteY72" fmla="*/ 436204 h 1625374"/>
              <a:gd name="connsiteX73" fmla="*/ 1803009 w 5769036"/>
              <a:gd name="connsiteY73" fmla="*/ 489514 h 1625374"/>
              <a:gd name="connsiteX74" fmla="*/ 1840930 w 5769036"/>
              <a:gd name="connsiteY74" fmla="*/ 549610 h 1625374"/>
              <a:gd name="connsiteX75" fmla="*/ 1840943 w 5769036"/>
              <a:gd name="connsiteY75" fmla="*/ 549364 h 1625374"/>
              <a:gd name="connsiteX76" fmla="*/ 1951431 w 5769036"/>
              <a:gd name="connsiteY76" fmla="*/ 414965 h 1625374"/>
              <a:gd name="connsiteX77" fmla="*/ 1966723 w 5769036"/>
              <a:gd name="connsiteY77" fmla="*/ 500735 h 1625374"/>
              <a:gd name="connsiteX78" fmla="*/ 2001831 w 5769036"/>
              <a:gd name="connsiteY78" fmla="*/ 489664 h 1625374"/>
              <a:gd name="connsiteX79" fmla="*/ 2004427 w 5769036"/>
              <a:gd name="connsiteY79" fmla="*/ 483994 h 1625374"/>
              <a:gd name="connsiteX80" fmla="*/ 2002925 w 5769036"/>
              <a:gd name="connsiteY80" fmla="*/ 489319 h 1625374"/>
              <a:gd name="connsiteX81" fmla="*/ 2015898 w 5769036"/>
              <a:gd name="connsiteY81" fmla="*/ 485228 h 1625374"/>
              <a:gd name="connsiteX82" fmla="*/ 2058478 w 5769036"/>
              <a:gd name="connsiteY82" fmla="*/ 500735 h 1625374"/>
              <a:gd name="connsiteX83" fmla="*/ 2042664 w 5769036"/>
              <a:gd name="connsiteY83" fmla="*/ 540860 h 1625374"/>
              <a:gd name="connsiteX84" fmla="*/ 2032054 w 5769036"/>
              <a:gd name="connsiteY84" fmla="*/ 556989 h 1625374"/>
              <a:gd name="connsiteX85" fmla="*/ 2045892 w 5769036"/>
              <a:gd name="connsiteY85" fmla="*/ 566434 h 1625374"/>
              <a:gd name="connsiteX86" fmla="*/ 2072496 w 5769036"/>
              <a:gd name="connsiteY86" fmla="*/ 594751 h 1625374"/>
              <a:gd name="connsiteX87" fmla="*/ 2073108 w 5769036"/>
              <a:gd name="connsiteY87" fmla="*/ 595829 h 1625374"/>
              <a:gd name="connsiteX88" fmla="*/ 2075297 w 5769036"/>
              <a:gd name="connsiteY88" fmla="*/ 528586 h 1625374"/>
              <a:gd name="connsiteX89" fmla="*/ 2132375 w 5769036"/>
              <a:gd name="connsiteY89" fmla="*/ 445409 h 1625374"/>
              <a:gd name="connsiteX90" fmla="*/ 2175459 w 5769036"/>
              <a:gd name="connsiteY90" fmla="*/ 522114 h 1625374"/>
              <a:gd name="connsiteX91" fmla="*/ 2261629 w 5769036"/>
              <a:gd name="connsiteY91" fmla="*/ 497568 h 1625374"/>
              <a:gd name="connsiteX92" fmla="*/ 2216999 w 5769036"/>
              <a:gd name="connsiteY92" fmla="*/ 630568 h 1625374"/>
              <a:gd name="connsiteX93" fmla="*/ 2200356 w 5769036"/>
              <a:gd name="connsiteY93" fmla="*/ 644557 h 1625374"/>
              <a:gd name="connsiteX94" fmla="*/ 2234901 w 5769036"/>
              <a:gd name="connsiteY94" fmla="*/ 643560 h 1625374"/>
              <a:gd name="connsiteX95" fmla="*/ 2369627 w 5769036"/>
              <a:gd name="connsiteY95" fmla="*/ 709036 h 1625374"/>
              <a:gd name="connsiteX96" fmla="*/ 2289500 w 5769036"/>
              <a:gd name="connsiteY96" fmla="*/ 745795 h 1625374"/>
              <a:gd name="connsiteX97" fmla="*/ 2320318 w 5769036"/>
              <a:gd name="connsiteY97" fmla="*/ 828502 h 1625374"/>
              <a:gd name="connsiteX98" fmla="*/ 2149664 w 5769036"/>
              <a:gd name="connsiteY98" fmla="*/ 751538 h 1625374"/>
              <a:gd name="connsiteX99" fmla="*/ 2141141 w 5769036"/>
              <a:gd name="connsiteY99" fmla="*/ 736511 h 1625374"/>
              <a:gd name="connsiteX100" fmla="*/ 2145856 w 5769036"/>
              <a:gd name="connsiteY100" fmla="*/ 752831 h 1625374"/>
              <a:gd name="connsiteX101" fmla="*/ 2143322 w 5769036"/>
              <a:gd name="connsiteY101" fmla="*/ 832092 h 1625374"/>
              <a:gd name="connsiteX102" fmla="*/ 2139000 w 5769036"/>
              <a:gd name="connsiteY102" fmla="*/ 841472 h 1625374"/>
              <a:gd name="connsiteX103" fmla="*/ 2752494 w 5769036"/>
              <a:gd name="connsiteY103" fmla="*/ 908026 h 1625374"/>
              <a:gd name="connsiteX104" fmla="*/ 2745065 w 5769036"/>
              <a:gd name="connsiteY104" fmla="*/ 898317 h 1625374"/>
              <a:gd name="connsiteX105" fmla="*/ 2747367 w 5769036"/>
              <a:gd name="connsiteY105" fmla="*/ 871484 h 1625374"/>
              <a:gd name="connsiteX106" fmla="*/ 3002546 w 5769036"/>
              <a:gd name="connsiteY106" fmla="*/ 888733 h 1625374"/>
              <a:gd name="connsiteX107" fmla="*/ 3017972 w 5769036"/>
              <a:gd name="connsiteY107" fmla="*/ 901324 h 1625374"/>
              <a:gd name="connsiteX108" fmla="*/ 2980644 w 5769036"/>
              <a:gd name="connsiteY108" fmla="*/ 837277 h 1625374"/>
              <a:gd name="connsiteX109" fmla="*/ 2991788 w 5769036"/>
              <a:gd name="connsiteY109" fmla="*/ 641748 h 1625374"/>
              <a:gd name="connsiteX110" fmla="*/ 3090268 w 5769036"/>
              <a:gd name="connsiteY110" fmla="*/ 724736 h 1625374"/>
              <a:gd name="connsiteX111" fmla="*/ 3185670 w 5769036"/>
              <a:gd name="connsiteY111" fmla="*/ 647895 h 1625374"/>
              <a:gd name="connsiteX112" fmla="*/ 3178745 w 5769036"/>
              <a:gd name="connsiteY112" fmla="*/ 890326 h 1625374"/>
              <a:gd name="connsiteX113" fmla="*/ 3164801 w 5769036"/>
              <a:gd name="connsiteY113" fmla="*/ 907979 h 1625374"/>
              <a:gd name="connsiteX114" fmla="*/ 3234328 w 5769036"/>
              <a:gd name="connsiteY114" fmla="*/ 875013 h 1625374"/>
              <a:gd name="connsiteX115" fmla="*/ 3441324 w 5769036"/>
              <a:gd name="connsiteY115" fmla="*/ 896563 h 1625374"/>
              <a:gd name="connsiteX116" fmla="*/ 3358396 w 5769036"/>
              <a:gd name="connsiteY116" fmla="*/ 982381 h 1625374"/>
              <a:gd name="connsiteX117" fmla="*/ 3391776 w 5769036"/>
              <a:gd name="connsiteY117" fmla="*/ 1002271 h 1625374"/>
              <a:gd name="connsiteX118" fmla="*/ 3414074 w 5769036"/>
              <a:gd name="connsiteY118" fmla="*/ 1005626 h 1625374"/>
              <a:gd name="connsiteX119" fmla="*/ 3738087 w 5769036"/>
              <a:gd name="connsiteY119" fmla="*/ 1065573 h 1625374"/>
              <a:gd name="connsiteX120" fmla="*/ 3703702 w 5769036"/>
              <a:gd name="connsiteY120" fmla="*/ 1001258 h 1625374"/>
              <a:gd name="connsiteX121" fmla="*/ 3680763 w 5769036"/>
              <a:gd name="connsiteY121" fmla="*/ 896763 h 1625374"/>
              <a:gd name="connsiteX122" fmla="*/ 3852445 w 5769036"/>
              <a:gd name="connsiteY122" fmla="*/ 936603 h 1625374"/>
              <a:gd name="connsiteX123" fmla="*/ 3907629 w 5769036"/>
              <a:gd name="connsiteY123" fmla="*/ 783374 h 1625374"/>
              <a:gd name="connsiteX124" fmla="*/ 3956380 w 5769036"/>
              <a:gd name="connsiteY124" fmla="*/ 827603 h 1625374"/>
              <a:gd name="connsiteX125" fmla="*/ 3985964 w 5769036"/>
              <a:gd name="connsiteY125" fmla="*/ 823086 h 1625374"/>
              <a:gd name="connsiteX126" fmla="*/ 4161732 w 5769036"/>
              <a:gd name="connsiteY126" fmla="*/ 881896 h 1625374"/>
              <a:gd name="connsiteX127" fmla="*/ 4181260 w 5769036"/>
              <a:gd name="connsiteY127" fmla="*/ 899593 h 1625374"/>
              <a:gd name="connsiteX128" fmla="*/ 4181096 w 5769036"/>
              <a:gd name="connsiteY128" fmla="*/ 899371 h 1625374"/>
              <a:gd name="connsiteX129" fmla="*/ 4187140 w 5769036"/>
              <a:gd name="connsiteY129" fmla="*/ 632183 h 1625374"/>
              <a:gd name="connsiteX130" fmla="*/ 4276065 w 5769036"/>
              <a:gd name="connsiteY130" fmla="*/ 727613 h 1625374"/>
              <a:gd name="connsiteX131" fmla="*/ 4383388 w 5769036"/>
              <a:gd name="connsiteY131" fmla="*/ 659888 h 1625374"/>
              <a:gd name="connsiteX132" fmla="*/ 4343142 w 5769036"/>
              <a:gd name="connsiteY132" fmla="*/ 902698 h 1625374"/>
              <a:gd name="connsiteX133" fmla="*/ 4326206 w 5769036"/>
              <a:gd name="connsiteY133" fmla="*/ 919297 h 1625374"/>
              <a:gd name="connsiteX134" fmla="*/ 4346288 w 5769036"/>
              <a:gd name="connsiteY134" fmla="*/ 907543 h 1625374"/>
              <a:gd name="connsiteX135" fmla="*/ 4607363 w 5769036"/>
              <a:gd name="connsiteY135" fmla="*/ 935924 h 1625374"/>
              <a:gd name="connsiteX136" fmla="*/ 4512008 w 5769036"/>
              <a:gd name="connsiteY136" fmla="*/ 1015697 h 1625374"/>
              <a:gd name="connsiteX137" fmla="*/ 4593137 w 5769036"/>
              <a:gd name="connsiteY137" fmla="*/ 1093170 h 1625374"/>
              <a:gd name="connsiteX138" fmla="*/ 4592963 w 5769036"/>
              <a:gd name="connsiteY138" fmla="*/ 1107654 h 1625374"/>
              <a:gd name="connsiteX139" fmla="*/ 4600572 w 5769036"/>
              <a:gd name="connsiteY139" fmla="*/ 1109160 h 1625374"/>
              <a:gd name="connsiteX140" fmla="*/ 4644703 w 5769036"/>
              <a:gd name="connsiteY140" fmla="*/ 1128295 h 1625374"/>
              <a:gd name="connsiteX141" fmla="*/ 4652944 w 5769036"/>
              <a:gd name="connsiteY141" fmla="*/ 1134401 h 1625374"/>
              <a:gd name="connsiteX142" fmla="*/ 4656208 w 5769036"/>
              <a:gd name="connsiteY142" fmla="*/ 1133358 h 1625374"/>
              <a:gd name="connsiteX143" fmla="*/ 4648378 w 5769036"/>
              <a:gd name="connsiteY143" fmla="*/ 1124097 h 1625374"/>
              <a:gd name="connsiteX144" fmla="*/ 4625320 w 5769036"/>
              <a:gd name="connsiteY144" fmla="*/ 914595 h 1625374"/>
              <a:gd name="connsiteX145" fmla="*/ 4714477 w 5769036"/>
              <a:gd name="connsiteY145" fmla="*/ 982251 h 1625374"/>
              <a:gd name="connsiteX146" fmla="*/ 4791336 w 5769036"/>
              <a:gd name="connsiteY146" fmla="*/ 911520 h 1625374"/>
              <a:gd name="connsiteX147" fmla="*/ 4814142 w 5769036"/>
              <a:gd name="connsiteY147" fmla="*/ 1080394 h 1625374"/>
              <a:gd name="connsiteX148" fmla="*/ 4797337 w 5769036"/>
              <a:gd name="connsiteY148" fmla="*/ 1118274 h 1625374"/>
              <a:gd name="connsiteX149" fmla="*/ 4823528 w 5769036"/>
              <a:gd name="connsiteY149" fmla="*/ 1105364 h 1625374"/>
              <a:gd name="connsiteX150" fmla="*/ 5003170 w 5769036"/>
              <a:gd name="connsiteY150" fmla="*/ 1114245 h 1625374"/>
              <a:gd name="connsiteX151" fmla="*/ 4935612 w 5769036"/>
              <a:gd name="connsiteY151" fmla="*/ 1194344 h 1625374"/>
              <a:gd name="connsiteX152" fmla="*/ 5012382 w 5769036"/>
              <a:gd name="connsiteY152" fmla="*/ 1271363 h 1625374"/>
              <a:gd name="connsiteX153" fmla="*/ 4887151 w 5769036"/>
              <a:gd name="connsiteY153" fmla="*/ 1296201 h 1625374"/>
              <a:gd name="connsiteX154" fmla="*/ 4812215 w 5769036"/>
              <a:gd name="connsiteY154" fmla="*/ 1277112 h 1625374"/>
              <a:gd name="connsiteX155" fmla="*/ 4810118 w 5769036"/>
              <a:gd name="connsiteY155" fmla="*/ 1275861 h 1625374"/>
              <a:gd name="connsiteX156" fmla="*/ 4830827 w 5769036"/>
              <a:gd name="connsiteY156" fmla="*/ 1311188 h 1625374"/>
              <a:gd name="connsiteX157" fmla="*/ 4835490 w 5769036"/>
              <a:gd name="connsiteY157" fmla="*/ 1326362 h 1625374"/>
              <a:gd name="connsiteX158" fmla="*/ 5137509 w 5769036"/>
              <a:gd name="connsiteY158" fmla="*/ 1413656 h 1625374"/>
              <a:gd name="connsiteX159" fmla="*/ 5473903 w 5769036"/>
              <a:gd name="connsiteY159" fmla="*/ 1523093 h 1625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5769036" h="1625374">
                <a:moveTo>
                  <a:pt x="2089636" y="229427"/>
                </a:moveTo>
                <a:cubicBezTo>
                  <a:pt x="2085144" y="229492"/>
                  <a:pt x="2082649" y="229349"/>
                  <a:pt x="2082649" y="229349"/>
                </a:cubicBezTo>
                <a:cubicBezTo>
                  <a:pt x="2082649" y="229349"/>
                  <a:pt x="2051943" y="82566"/>
                  <a:pt x="2214685" y="0"/>
                </a:cubicBezTo>
                <a:cubicBezTo>
                  <a:pt x="2214685" y="0"/>
                  <a:pt x="2251532" y="0"/>
                  <a:pt x="2217756" y="85624"/>
                </a:cubicBezTo>
                <a:cubicBezTo>
                  <a:pt x="2303732" y="42812"/>
                  <a:pt x="2306803" y="76450"/>
                  <a:pt x="2306803" y="76450"/>
                </a:cubicBezTo>
                <a:cubicBezTo>
                  <a:pt x="2250380" y="218264"/>
                  <a:pt x="2121079" y="228967"/>
                  <a:pt x="2089636" y="229427"/>
                </a:cubicBezTo>
                <a:close/>
                <a:moveTo>
                  <a:pt x="2020929" y="425505"/>
                </a:moveTo>
                <a:lnTo>
                  <a:pt x="2052904" y="290803"/>
                </a:lnTo>
                <a:cubicBezTo>
                  <a:pt x="2045994" y="324599"/>
                  <a:pt x="2037837" y="361323"/>
                  <a:pt x="2028061" y="400226"/>
                </a:cubicBezTo>
                <a:close/>
                <a:moveTo>
                  <a:pt x="2004427" y="483994"/>
                </a:moveTo>
                <a:lnTo>
                  <a:pt x="2020929" y="425505"/>
                </a:lnTo>
                <a:lnTo>
                  <a:pt x="2009863" y="472121"/>
                </a:lnTo>
                <a:close/>
                <a:moveTo>
                  <a:pt x="3879197" y="540762"/>
                </a:moveTo>
                <a:cubicBezTo>
                  <a:pt x="3879197" y="540762"/>
                  <a:pt x="3835966" y="374868"/>
                  <a:pt x="4008889" y="264272"/>
                </a:cubicBezTo>
                <a:cubicBezTo>
                  <a:pt x="4008889" y="264272"/>
                  <a:pt x="4049032" y="258128"/>
                  <a:pt x="4018153" y="359508"/>
                </a:cubicBezTo>
                <a:cubicBezTo>
                  <a:pt x="4110790" y="298065"/>
                  <a:pt x="4116966" y="338003"/>
                  <a:pt x="4116966" y="338003"/>
                </a:cubicBezTo>
                <a:cubicBezTo>
                  <a:pt x="4055208" y="531546"/>
                  <a:pt x="3879197" y="540762"/>
                  <a:pt x="3879197" y="540762"/>
                </a:cubicBezTo>
                <a:close/>
                <a:moveTo>
                  <a:pt x="1717340" y="657841"/>
                </a:moveTo>
                <a:lnTo>
                  <a:pt x="1720933" y="655357"/>
                </a:lnTo>
                <a:lnTo>
                  <a:pt x="1752815" y="643027"/>
                </a:lnTo>
                <a:lnTo>
                  <a:pt x="1729470" y="636752"/>
                </a:lnTo>
                <a:lnTo>
                  <a:pt x="1727015" y="635474"/>
                </a:lnTo>
                <a:close/>
                <a:moveTo>
                  <a:pt x="1602687" y="772301"/>
                </a:moveTo>
                <a:lnTo>
                  <a:pt x="1636458" y="769150"/>
                </a:lnTo>
                <a:lnTo>
                  <a:pt x="1635343" y="767033"/>
                </a:lnTo>
                <a:lnTo>
                  <a:pt x="1643032" y="748534"/>
                </a:lnTo>
                <a:lnTo>
                  <a:pt x="1625988" y="761084"/>
                </a:lnTo>
                <a:close/>
                <a:moveTo>
                  <a:pt x="1725099" y="779203"/>
                </a:moveTo>
                <a:lnTo>
                  <a:pt x="1727098" y="767033"/>
                </a:lnTo>
                <a:lnTo>
                  <a:pt x="1707003" y="773370"/>
                </a:lnTo>
                <a:lnTo>
                  <a:pt x="1708153" y="773497"/>
                </a:lnTo>
                <a:close/>
                <a:moveTo>
                  <a:pt x="4340549" y="1083974"/>
                </a:moveTo>
                <a:lnTo>
                  <a:pt x="4346472" y="1083973"/>
                </a:lnTo>
                <a:lnTo>
                  <a:pt x="4342410" y="1081381"/>
                </a:lnTo>
                <a:close/>
                <a:moveTo>
                  <a:pt x="4066357" y="1115221"/>
                </a:moveTo>
                <a:lnTo>
                  <a:pt x="4079131" y="1088186"/>
                </a:lnTo>
                <a:lnTo>
                  <a:pt x="4106302" y="1055678"/>
                </a:lnTo>
                <a:lnTo>
                  <a:pt x="4090269" y="1060429"/>
                </a:lnTo>
                <a:lnTo>
                  <a:pt x="4068519" y="1061884"/>
                </a:lnTo>
                <a:lnTo>
                  <a:pt x="4070113" y="1084085"/>
                </a:lnTo>
                <a:close/>
                <a:moveTo>
                  <a:pt x="4664045" y="1142626"/>
                </a:moveTo>
                <a:lnTo>
                  <a:pt x="4658100" y="1135595"/>
                </a:lnTo>
                <a:lnTo>
                  <a:pt x="4655784" y="1136505"/>
                </a:lnTo>
                <a:close/>
                <a:moveTo>
                  <a:pt x="4657533" y="1276569"/>
                </a:moveTo>
                <a:lnTo>
                  <a:pt x="4658811" y="1273630"/>
                </a:lnTo>
                <a:lnTo>
                  <a:pt x="4672840" y="1253358"/>
                </a:lnTo>
                <a:lnTo>
                  <a:pt x="4654341" y="1269238"/>
                </a:lnTo>
                <a:lnTo>
                  <a:pt x="4645606" y="1273563"/>
                </a:lnTo>
                <a:close/>
                <a:moveTo>
                  <a:pt x="5667655" y="1445993"/>
                </a:moveTo>
                <a:cubicBezTo>
                  <a:pt x="5468985" y="1460690"/>
                  <a:pt x="5363496" y="1338410"/>
                  <a:pt x="5363496" y="1338410"/>
                </a:cubicBezTo>
                <a:cubicBezTo>
                  <a:pt x="5363496" y="1338410"/>
                  <a:pt x="5513524" y="1190983"/>
                  <a:pt x="5764592" y="1280054"/>
                </a:cubicBezTo>
                <a:cubicBezTo>
                  <a:pt x="5764592" y="1280054"/>
                  <a:pt x="5801333" y="1313839"/>
                  <a:pt x="5663552" y="1350696"/>
                </a:cubicBezTo>
                <a:cubicBezTo>
                  <a:pt x="5798271" y="1396767"/>
                  <a:pt x="5758468" y="1430552"/>
                  <a:pt x="5758468" y="1430552"/>
                </a:cubicBezTo>
                <a:cubicBezTo>
                  <a:pt x="5726319" y="1438999"/>
                  <a:pt x="5696036" y="1443894"/>
                  <a:pt x="5667655" y="1445993"/>
                </a:cubicBezTo>
                <a:close/>
                <a:moveTo>
                  <a:pt x="5759180" y="1625374"/>
                </a:moveTo>
                <a:lnTo>
                  <a:pt x="0" y="1625374"/>
                </a:lnTo>
                <a:lnTo>
                  <a:pt x="0" y="778075"/>
                </a:lnTo>
                <a:lnTo>
                  <a:pt x="28328" y="778075"/>
                </a:lnTo>
                <a:cubicBezTo>
                  <a:pt x="183956" y="778075"/>
                  <a:pt x="432960" y="778075"/>
                  <a:pt x="831367" y="778075"/>
                </a:cubicBezTo>
                <a:lnTo>
                  <a:pt x="1215783" y="789390"/>
                </a:lnTo>
                <a:lnTo>
                  <a:pt x="1213755" y="788340"/>
                </a:lnTo>
                <a:cubicBezTo>
                  <a:pt x="1193048" y="774075"/>
                  <a:pt x="1172461" y="755992"/>
                  <a:pt x="1152451" y="733293"/>
                </a:cubicBezTo>
                <a:cubicBezTo>
                  <a:pt x="1152451" y="733293"/>
                  <a:pt x="1137059" y="684048"/>
                  <a:pt x="1269431" y="690204"/>
                </a:cubicBezTo>
                <a:cubicBezTo>
                  <a:pt x="1183235" y="591714"/>
                  <a:pt x="1229411" y="570169"/>
                  <a:pt x="1229411" y="570169"/>
                </a:cubicBezTo>
                <a:cubicBezTo>
                  <a:pt x="1351009" y="574786"/>
                  <a:pt x="1421043" y="632495"/>
                  <a:pt x="1460677" y="689050"/>
                </a:cubicBezTo>
                <a:lnTo>
                  <a:pt x="1472409" y="708968"/>
                </a:lnTo>
                <a:lnTo>
                  <a:pt x="1466352" y="634199"/>
                </a:lnTo>
                <a:cubicBezTo>
                  <a:pt x="1470674" y="579636"/>
                  <a:pt x="1495744" y="519472"/>
                  <a:pt x="1564900" y="466632"/>
                </a:cubicBezTo>
                <a:cubicBezTo>
                  <a:pt x="1564900" y="466632"/>
                  <a:pt x="1617151" y="457442"/>
                  <a:pt x="1617151" y="579971"/>
                </a:cubicBezTo>
                <a:lnTo>
                  <a:pt x="1640926" y="563444"/>
                </a:lnTo>
                <a:lnTo>
                  <a:pt x="1622275" y="534387"/>
                </a:lnTo>
                <a:cubicBezTo>
                  <a:pt x="1622275" y="534387"/>
                  <a:pt x="1622275" y="497568"/>
                  <a:pt x="1711322" y="525182"/>
                </a:cubicBezTo>
                <a:cubicBezTo>
                  <a:pt x="1671405" y="442340"/>
                  <a:pt x="1708252" y="436204"/>
                  <a:pt x="1708252" y="436204"/>
                </a:cubicBezTo>
                <a:cubicBezTo>
                  <a:pt x="1750473" y="448477"/>
                  <a:pt x="1780987" y="467653"/>
                  <a:pt x="1803009" y="489514"/>
                </a:cubicBezTo>
                <a:lnTo>
                  <a:pt x="1840930" y="549610"/>
                </a:lnTo>
                <a:lnTo>
                  <a:pt x="1840943" y="549364"/>
                </a:lnTo>
                <a:cubicBezTo>
                  <a:pt x="1847442" y="502267"/>
                  <a:pt x="1873439" y="447129"/>
                  <a:pt x="1951431" y="414965"/>
                </a:cubicBezTo>
                <a:cubicBezTo>
                  <a:pt x="1951431" y="414965"/>
                  <a:pt x="1991191" y="418028"/>
                  <a:pt x="1966723" y="500735"/>
                </a:cubicBezTo>
                <a:lnTo>
                  <a:pt x="2001831" y="489664"/>
                </a:lnTo>
                <a:lnTo>
                  <a:pt x="2004427" y="483994"/>
                </a:lnTo>
                <a:lnTo>
                  <a:pt x="2002925" y="489319"/>
                </a:lnTo>
                <a:lnTo>
                  <a:pt x="2015898" y="485228"/>
                </a:lnTo>
                <a:cubicBezTo>
                  <a:pt x="2053317" y="480058"/>
                  <a:pt x="2058478" y="500735"/>
                  <a:pt x="2058478" y="500735"/>
                </a:cubicBezTo>
                <a:cubicBezTo>
                  <a:pt x="2054177" y="515668"/>
                  <a:pt x="2048828" y="528986"/>
                  <a:pt x="2042664" y="540860"/>
                </a:cubicBezTo>
                <a:lnTo>
                  <a:pt x="2032054" y="556989"/>
                </a:lnTo>
                <a:lnTo>
                  <a:pt x="2045892" y="566434"/>
                </a:lnTo>
                <a:cubicBezTo>
                  <a:pt x="2056235" y="575438"/>
                  <a:pt x="2065035" y="585083"/>
                  <a:pt x="2072496" y="594751"/>
                </a:cubicBezTo>
                <a:lnTo>
                  <a:pt x="2073108" y="595829"/>
                </a:lnTo>
                <a:lnTo>
                  <a:pt x="2075297" y="528586"/>
                </a:lnTo>
                <a:cubicBezTo>
                  <a:pt x="2083520" y="500828"/>
                  <a:pt x="2100831" y="472255"/>
                  <a:pt x="2132375" y="445409"/>
                </a:cubicBezTo>
                <a:cubicBezTo>
                  <a:pt x="2132375" y="445409"/>
                  <a:pt x="2169304" y="436204"/>
                  <a:pt x="2175459" y="522114"/>
                </a:cubicBezTo>
                <a:cubicBezTo>
                  <a:pt x="2243164" y="463818"/>
                  <a:pt x="2261629" y="497568"/>
                  <a:pt x="2261629" y="497568"/>
                </a:cubicBezTo>
                <a:cubicBezTo>
                  <a:pt x="2265091" y="559699"/>
                  <a:pt x="2244318" y="601983"/>
                  <a:pt x="2216999" y="630568"/>
                </a:cubicBezTo>
                <a:lnTo>
                  <a:pt x="2200356" y="644557"/>
                </a:lnTo>
                <a:lnTo>
                  <a:pt x="2234901" y="643560"/>
                </a:lnTo>
                <a:cubicBezTo>
                  <a:pt x="2276884" y="646431"/>
                  <a:pt x="2324556" y="663088"/>
                  <a:pt x="2369627" y="709036"/>
                </a:cubicBezTo>
                <a:cubicBezTo>
                  <a:pt x="2369627" y="709036"/>
                  <a:pt x="2381954" y="745795"/>
                  <a:pt x="2289500" y="745795"/>
                </a:cubicBezTo>
                <a:cubicBezTo>
                  <a:pt x="2354218" y="810122"/>
                  <a:pt x="2320318" y="828502"/>
                  <a:pt x="2320318" y="828502"/>
                </a:cubicBezTo>
                <a:cubicBezTo>
                  <a:pt x="2232487" y="830033"/>
                  <a:pt x="2180096" y="790977"/>
                  <a:pt x="2149664" y="751538"/>
                </a:cubicBezTo>
                <a:lnTo>
                  <a:pt x="2141141" y="736511"/>
                </a:lnTo>
                <a:lnTo>
                  <a:pt x="2145856" y="752831"/>
                </a:lnTo>
                <a:cubicBezTo>
                  <a:pt x="2150639" y="776628"/>
                  <a:pt x="2151500" y="803880"/>
                  <a:pt x="2143322" y="832092"/>
                </a:cubicBezTo>
                <a:lnTo>
                  <a:pt x="2139000" y="841472"/>
                </a:lnTo>
                <a:lnTo>
                  <a:pt x="2752494" y="908026"/>
                </a:lnTo>
                <a:lnTo>
                  <a:pt x="2745065" y="898317"/>
                </a:lnTo>
                <a:cubicBezTo>
                  <a:pt x="2738925" y="881450"/>
                  <a:pt x="2747367" y="871484"/>
                  <a:pt x="2747367" y="871484"/>
                </a:cubicBezTo>
                <a:cubicBezTo>
                  <a:pt x="2856345" y="827018"/>
                  <a:pt x="2943068" y="852318"/>
                  <a:pt x="3002546" y="888733"/>
                </a:cubicBezTo>
                <a:lnTo>
                  <a:pt x="3017972" y="901324"/>
                </a:lnTo>
                <a:lnTo>
                  <a:pt x="2980644" y="837277"/>
                </a:lnTo>
                <a:cubicBezTo>
                  <a:pt x="2959907" y="784959"/>
                  <a:pt x="2954858" y="718973"/>
                  <a:pt x="2991788" y="641748"/>
                </a:cubicBezTo>
                <a:cubicBezTo>
                  <a:pt x="2991788" y="641748"/>
                  <a:pt x="3034873" y="611012"/>
                  <a:pt x="3090268" y="724736"/>
                </a:cubicBezTo>
                <a:cubicBezTo>
                  <a:pt x="3142585" y="614086"/>
                  <a:pt x="3185670" y="647895"/>
                  <a:pt x="3185670" y="647895"/>
                </a:cubicBezTo>
                <a:cubicBezTo>
                  <a:pt x="3237987" y="753935"/>
                  <a:pt x="3214906" y="835386"/>
                  <a:pt x="3178745" y="890326"/>
                </a:cubicBezTo>
                <a:lnTo>
                  <a:pt x="3164801" y="907979"/>
                </a:lnTo>
                <a:lnTo>
                  <a:pt x="3234328" y="875013"/>
                </a:lnTo>
                <a:cubicBezTo>
                  <a:pt x="3288857" y="858491"/>
                  <a:pt x="3358396" y="857485"/>
                  <a:pt x="3441324" y="896563"/>
                </a:cubicBezTo>
                <a:cubicBezTo>
                  <a:pt x="3441324" y="896563"/>
                  <a:pt x="3475110" y="936407"/>
                  <a:pt x="3358396" y="982381"/>
                </a:cubicBezTo>
                <a:lnTo>
                  <a:pt x="3391776" y="1002271"/>
                </a:lnTo>
                <a:lnTo>
                  <a:pt x="3414074" y="1005626"/>
                </a:lnTo>
                <a:lnTo>
                  <a:pt x="3738087" y="1065573"/>
                </a:lnTo>
                <a:lnTo>
                  <a:pt x="3703702" y="1001258"/>
                </a:lnTo>
                <a:cubicBezTo>
                  <a:pt x="3692260" y="970505"/>
                  <a:pt x="3684212" y="935837"/>
                  <a:pt x="3680763" y="896763"/>
                </a:cubicBezTo>
                <a:cubicBezTo>
                  <a:pt x="3680763" y="896763"/>
                  <a:pt x="3708355" y="832407"/>
                  <a:pt x="3852445" y="936603"/>
                </a:cubicBezTo>
                <a:cubicBezTo>
                  <a:pt x="3834051" y="771116"/>
                  <a:pt x="3907629" y="783374"/>
                  <a:pt x="3907629" y="783374"/>
                </a:cubicBezTo>
                <a:lnTo>
                  <a:pt x="3956380" y="827603"/>
                </a:lnTo>
                <a:lnTo>
                  <a:pt x="3985964" y="823086"/>
                </a:lnTo>
                <a:cubicBezTo>
                  <a:pt x="4061560" y="821451"/>
                  <a:pt x="4119826" y="849410"/>
                  <a:pt x="4161732" y="881896"/>
                </a:cubicBezTo>
                <a:lnTo>
                  <a:pt x="4181260" y="899593"/>
                </a:lnTo>
                <a:lnTo>
                  <a:pt x="4181096" y="899371"/>
                </a:lnTo>
                <a:cubicBezTo>
                  <a:pt x="4143696" y="836729"/>
                  <a:pt x="4116422" y="741274"/>
                  <a:pt x="4187140" y="632183"/>
                </a:cubicBezTo>
                <a:cubicBezTo>
                  <a:pt x="4187140" y="632183"/>
                  <a:pt x="4233136" y="604477"/>
                  <a:pt x="4276065" y="727613"/>
                </a:cubicBezTo>
                <a:cubicBezTo>
                  <a:pt x="4343525" y="619869"/>
                  <a:pt x="4383388" y="659888"/>
                  <a:pt x="4383388" y="659888"/>
                </a:cubicBezTo>
                <a:cubicBezTo>
                  <a:pt x="4421718" y="772251"/>
                  <a:pt x="4387221" y="851520"/>
                  <a:pt x="4343142" y="902698"/>
                </a:cubicBezTo>
                <a:lnTo>
                  <a:pt x="4326206" y="919297"/>
                </a:lnTo>
                <a:lnTo>
                  <a:pt x="4346288" y="907543"/>
                </a:lnTo>
                <a:cubicBezTo>
                  <a:pt x="4410500" y="881463"/>
                  <a:pt x="4501241" y="871491"/>
                  <a:pt x="4607363" y="935924"/>
                </a:cubicBezTo>
                <a:cubicBezTo>
                  <a:pt x="4607363" y="935924"/>
                  <a:pt x="4638123" y="981947"/>
                  <a:pt x="4512008" y="1015697"/>
                </a:cubicBezTo>
                <a:cubicBezTo>
                  <a:pt x="4568913" y="1049448"/>
                  <a:pt x="4588138" y="1075528"/>
                  <a:pt x="4593137" y="1093170"/>
                </a:cubicBezTo>
                <a:lnTo>
                  <a:pt x="4592963" y="1107654"/>
                </a:lnTo>
                <a:lnTo>
                  <a:pt x="4600572" y="1109160"/>
                </a:lnTo>
                <a:cubicBezTo>
                  <a:pt x="4616656" y="1114335"/>
                  <a:pt x="4631402" y="1120978"/>
                  <a:pt x="4644703" y="1128295"/>
                </a:cubicBezTo>
                <a:lnTo>
                  <a:pt x="4652944" y="1134401"/>
                </a:lnTo>
                <a:lnTo>
                  <a:pt x="4656208" y="1133358"/>
                </a:lnTo>
                <a:lnTo>
                  <a:pt x="4648378" y="1124097"/>
                </a:lnTo>
                <a:cubicBezTo>
                  <a:pt x="4613791" y="1076046"/>
                  <a:pt x="4588428" y="1005315"/>
                  <a:pt x="4625320" y="914595"/>
                </a:cubicBezTo>
                <a:cubicBezTo>
                  <a:pt x="4625320" y="914595"/>
                  <a:pt x="4662213" y="886918"/>
                  <a:pt x="4714477" y="982251"/>
                </a:cubicBezTo>
                <a:cubicBezTo>
                  <a:pt x="4751369" y="883843"/>
                  <a:pt x="4791336" y="911520"/>
                  <a:pt x="4791336" y="911520"/>
                </a:cubicBezTo>
                <a:cubicBezTo>
                  <a:pt x="4828229" y="978407"/>
                  <a:pt x="4828373" y="1035347"/>
                  <a:pt x="4814142" y="1080394"/>
                </a:cubicBezTo>
                <a:lnTo>
                  <a:pt x="4797337" y="1118274"/>
                </a:lnTo>
                <a:lnTo>
                  <a:pt x="4823528" y="1105364"/>
                </a:lnTo>
                <a:cubicBezTo>
                  <a:pt x="4869590" y="1088396"/>
                  <a:pt x="4929471" y="1084208"/>
                  <a:pt x="5003170" y="1114245"/>
                </a:cubicBezTo>
                <a:cubicBezTo>
                  <a:pt x="5003170" y="1114245"/>
                  <a:pt x="5033878" y="1148133"/>
                  <a:pt x="4935612" y="1194344"/>
                </a:cubicBezTo>
                <a:cubicBezTo>
                  <a:pt x="5040019" y="1234394"/>
                  <a:pt x="5012382" y="1271363"/>
                  <a:pt x="5012382" y="1271363"/>
                </a:cubicBezTo>
                <a:cubicBezTo>
                  <a:pt x="4966320" y="1292928"/>
                  <a:pt x="4924289" y="1299089"/>
                  <a:pt x="4887151" y="1296201"/>
                </a:cubicBezTo>
                <a:cubicBezTo>
                  <a:pt x="4859298" y="1294035"/>
                  <a:pt x="4834198" y="1286778"/>
                  <a:pt x="4812215" y="1277112"/>
                </a:cubicBezTo>
                <a:lnTo>
                  <a:pt x="4810118" y="1275861"/>
                </a:lnTo>
                <a:lnTo>
                  <a:pt x="4830827" y="1311188"/>
                </a:lnTo>
                <a:lnTo>
                  <a:pt x="4835490" y="1326362"/>
                </a:lnTo>
                <a:lnTo>
                  <a:pt x="5137509" y="1413656"/>
                </a:lnTo>
                <a:cubicBezTo>
                  <a:pt x="5256646" y="1450454"/>
                  <a:pt x="5368817" y="1487113"/>
                  <a:pt x="5473903" y="1523093"/>
                </a:cubicBezTo>
                <a:close/>
              </a:path>
            </a:pathLst>
          </a:custGeom>
          <a:solidFill>
            <a:srgbClr val="7A82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106" name="Oval 20">
            <a:extLst>
              <a:ext uri="{FF2B5EF4-FFF2-40B4-BE49-F238E27FC236}">
                <a16:creationId xmlns:a16="http://schemas.microsoft.com/office/drawing/2014/main" id="{385850F0-5CB0-4BD7-BD09-C478172B2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5689" y="3353177"/>
            <a:ext cx="549766" cy="54825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7" name="Oval 21">
            <a:extLst>
              <a:ext uri="{FF2B5EF4-FFF2-40B4-BE49-F238E27FC236}">
                <a16:creationId xmlns:a16="http://schemas.microsoft.com/office/drawing/2014/main" id="{04179FAB-F4D0-4241-8BC4-02AA80E90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9862" y="3353177"/>
            <a:ext cx="548259" cy="54825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8" name="Freeform 22">
            <a:extLst>
              <a:ext uri="{FF2B5EF4-FFF2-40B4-BE49-F238E27FC236}">
                <a16:creationId xmlns:a16="http://schemas.microsoft.com/office/drawing/2014/main" id="{FC7D9530-9D7B-4DC9-967E-4C569C090EFF}"/>
              </a:ext>
            </a:extLst>
          </p:cNvPr>
          <p:cNvSpPr>
            <a:spLocks/>
          </p:cNvSpPr>
          <p:nvPr/>
        </p:nvSpPr>
        <p:spPr bwMode="auto">
          <a:xfrm>
            <a:off x="8333156" y="3220631"/>
            <a:ext cx="753103" cy="335884"/>
          </a:xfrm>
          <a:custGeom>
            <a:avLst/>
            <a:gdLst>
              <a:gd name="T0" fmla="*/ 182 w 188"/>
              <a:gd name="T1" fmla="*/ 29 h 84"/>
              <a:gd name="T2" fmla="*/ 176 w 188"/>
              <a:gd name="T3" fmla="*/ 34 h 84"/>
              <a:gd name="T4" fmla="*/ 132 w 188"/>
              <a:gd name="T5" fmla="*/ 73 h 84"/>
              <a:gd name="T6" fmla="*/ 100 w 188"/>
              <a:gd name="T7" fmla="*/ 33 h 84"/>
              <a:gd name="T8" fmla="*/ 101 w 188"/>
              <a:gd name="T9" fmla="*/ 32 h 84"/>
              <a:gd name="T10" fmla="*/ 114 w 188"/>
              <a:gd name="T11" fmla="*/ 12 h 84"/>
              <a:gd name="T12" fmla="*/ 109 w 188"/>
              <a:gd name="T13" fmla="*/ 1 h 84"/>
              <a:gd name="T14" fmla="*/ 80 w 188"/>
              <a:gd name="T15" fmla="*/ 0 h 84"/>
              <a:gd name="T16" fmla="*/ 74 w 188"/>
              <a:gd name="T17" fmla="*/ 11 h 84"/>
              <a:gd name="T18" fmla="*/ 88 w 188"/>
              <a:gd name="T19" fmla="*/ 31 h 84"/>
              <a:gd name="T20" fmla="*/ 88 w 188"/>
              <a:gd name="T21" fmla="*/ 31 h 84"/>
              <a:gd name="T22" fmla="*/ 88 w 188"/>
              <a:gd name="T23" fmla="*/ 32 h 84"/>
              <a:gd name="T24" fmla="*/ 88 w 188"/>
              <a:gd name="T25" fmla="*/ 32 h 84"/>
              <a:gd name="T26" fmla="*/ 44 w 188"/>
              <a:gd name="T27" fmla="*/ 71 h 84"/>
              <a:gd name="T28" fmla="*/ 12 w 188"/>
              <a:gd name="T29" fmla="*/ 31 h 84"/>
              <a:gd name="T30" fmla="*/ 6 w 188"/>
              <a:gd name="T31" fmla="*/ 26 h 84"/>
              <a:gd name="T32" fmla="*/ 0 w 188"/>
              <a:gd name="T33" fmla="*/ 32 h 84"/>
              <a:gd name="T34" fmla="*/ 44 w 188"/>
              <a:gd name="T35" fmla="*/ 83 h 84"/>
              <a:gd name="T36" fmla="*/ 46 w 188"/>
              <a:gd name="T37" fmla="*/ 83 h 84"/>
              <a:gd name="T38" fmla="*/ 93 w 188"/>
              <a:gd name="T39" fmla="*/ 55 h 84"/>
              <a:gd name="T40" fmla="*/ 132 w 188"/>
              <a:gd name="T41" fmla="*/ 84 h 84"/>
              <a:gd name="T42" fmla="*/ 133 w 188"/>
              <a:gd name="T43" fmla="*/ 84 h 84"/>
              <a:gd name="T44" fmla="*/ 187 w 188"/>
              <a:gd name="T45" fmla="*/ 36 h 84"/>
              <a:gd name="T46" fmla="*/ 182 w 188"/>
              <a:gd name="T47" fmla="*/ 29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88" h="84">
                <a:moveTo>
                  <a:pt x="182" y="29"/>
                </a:moveTo>
                <a:cubicBezTo>
                  <a:pt x="179" y="28"/>
                  <a:pt x="176" y="31"/>
                  <a:pt x="176" y="34"/>
                </a:cubicBezTo>
                <a:cubicBezTo>
                  <a:pt x="170" y="60"/>
                  <a:pt x="162" y="73"/>
                  <a:pt x="132" y="73"/>
                </a:cubicBezTo>
                <a:cubicBezTo>
                  <a:pt x="104" y="72"/>
                  <a:pt x="100" y="36"/>
                  <a:pt x="100" y="33"/>
                </a:cubicBezTo>
                <a:cubicBezTo>
                  <a:pt x="100" y="33"/>
                  <a:pt x="100" y="32"/>
                  <a:pt x="101" y="32"/>
                </a:cubicBezTo>
                <a:cubicBezTo>
                  <a:pt x="114" y="12"/>
                  <a:pt x="114" y="12"/>
                  <a:pt x="114" y="12"/>
                </a:cubicBezTo>
                <a:cubicBezTo>
                  <a:pt x="118" y="7"/>
                  <a:pt x="114" y="1"/>
                  <a:pt x="109" y="1"/>
                </a:cubicBezTo>
                <a:cubicBezTo>
                  <a:pt x="80" y="0"/>
                  <a:pt x="80" y="0"/>
                  <a:pt x="80" y="0"/>
                </a:cubicBezTo>
                <a:cubicBezTo>
                  <a:pt x="74" y="0"/>
                  <a:pt x="71" y="7"/>
                  <a:pt x="74" y="11"/>
                </a:cubicBezTo>
                <a:cubicBezTo>
                  <a:pt x="88" y="31"/>
                  <a:pt x="88" y="31"/>
                  <a:pt x="88" y="31"/>
                </a:cubicBezTo>
                <a:cubicBezTo>
                  <a:pt x="88" y="31"/>
                  <a:pt x="88" y="31"/>
                  <a:pt x="88" y="31"/>
                </a:cubicBezTo>
                <a:cubicBezTo>
                  <a:pt x="88" y="32"/>
                  <a:pt x="88" y="32"/>
                  <a:pt x="88" y="32"/>
                </a:cubicBezTo>
                <a:cubicBezTo>
                  <a:pt x="88" y="32"/>
                  <a:pt x="88" y="32"/>
                  <a:pt x="88" y="32"/>
                </a:cubicBezTo>
                <a:cubicBezTo>
                  <a:pt x="83" y="58"/>
                  <a:pt x="75" y="72"/>
                  <a:pt x="44" y="71"/>
                </a:cubicBezTo>
                <a:cubicBezTo>
                  <a:pt x="16" y="71"/>
                  <a:pt x="12" y="33"/>
                  <a:pt x="12" y="31"/>
                </a:cubicBezTo>
                <a:cubicBezTo>
                  <a:pt x="12" y="28"/>
                  <a:pt x="9" y="26"/>
                  <a:pt x="6" y="26"/>
                </a:cubicBezTo>
                <a:cubicBezTo>
                  <a:pt x="2" y="26"/>
                  <a:pt x="0" y="29"/>
                  <a:pt x="0" y="32"/>
                </a:cubicBezTo>
                <a:cubicBezTo>
                  <a:pt x="2" y="50"/>
                  <a:pt x="13" y="82"/>
                  <a:pt x="44" y="83"/>
                </a:cubicBezTo>
                <a:cubicBezTo>
                  <a:pt x="45" y="83"/>
                  <a:pt x="45" y="83"/>
                  <a:pt x="46" y="83"/>
                </a:cubicBezTo>
                <a:cubicBezTo>
                  <a:pt x="73" y="83"/>
                  <a:pt x="86" y="72"/>
                  <a:pt x="93" y="55"/>
                </a:cubicBezTo>
                <a:cubicBezTo>
                  <a:pt x="99" y="70"/>
                  <a:pt x="111" y="84"/>
                  <a:pt x="132" y="84"/>
                </a:cubicBezTo>
                <a:cubicBezTo>
                  <a:pt x="132" y="84"/>
                  <a:pt x="133" y="84"/>
                  <a:pt x="133" y="84"/>
                </a:cubicBezTo>
                <a:cubicBezTo>
                  <a:pt x="170" y="84"/>
                  <a:pt x="181" y="65"/>
                  <a:pt x="187" y="36"/>
                </a:cubicBezTo>
                <a:cubicBezTo>
                  <a:pt x="188" y="33"/>
                  <a:pt x="186" y="30"/>
                  <a:pt x="182" y="29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9" name="Freeform 23">
            <a:extLst>
              <a:ext uri="{FF2B5EF4-FFF2-40B4-BE49-F238E27FC236}">
                <a16:creationId xmlns:a16="http://schemas.microsoft.com/office/drawing/2014/main" id="{98866E05-0562-4650-85ED-8DD41D27E496}"/>
              </a:ext>
            </a:extLst>
          </p:cNvPr>
          <p:cNvSpPr>
            <a:spLocks/>
          </p:cNvSpPr>
          <p:nvPr/>
        </p:nvSpPr>
        <p:spPr bwMode="auto">
          <a:xfrm>
            <a:off x="9242904" y="3223643"/>
            <a:ext cx="251537" cy="125016"/>
          </a:xfrm>
          <a:custGeom>
            <a:avLst/>
            <a:gdLst>
              <a:gd name="T0" fmla="*/ 6 w 63"/>
              <a:gd name="T1" fmla="*/ 31 h 31"/>
              <a:gd name="T2" fmla="*/ 1 w 63"/>
              <a:gd name="T3" fmla="*/ 27 h 31"/>
              <a:gd name="T4" fmla="*/ 4 w 63"/>
              <a:gd name="T5" fmla="*/ 20 h 31"/>
              <a:gd name="T6" fmla="*/ 55 w 63"/>
              <a:gd name="T7" fmla="*/ 1 h 31"/>
              <a:gd name="T8" fmla="*/ 62 w 63"/>
              <a:gd name="T9" fmla="*/ 5 h 31"/>
              <a:gd name="T10" fmla="*/ 59 w 63"/>
              <a:gd name="T11" fmla="*/ 12 h 31"/>
              <a:gd name="T12" fmla="*/ 8 w 63"/>
              <a:gd name="T13" fmla="*/ 31 h 31"/>
              <a:gd name="T14" fmla="*/ 6 w 63"/>
              <a:gd name="T15" fmla="*/ 31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3" h="31">
                <a:moveTo>
                  <a:pt x="6" y="31"/>
                </a:moveTo>
                <a:cubicBezTo>
                  <a:pt x="4" y="31"/>
                  <a:pt x="2" y="30"/>
                  <a:pt x="1" y="27"/>
                </a:cubicBezTo>
                <a:cubicBezTo>
                  <a:pt x="0" y="24"/>
                  <a:pt x="1" y="21"/>
                  <a:pt x="4" y="20"/>
                </a:cubicBezTo>
                <a:cubicBezTo>
                  <a:pt x="55" y="1"/>
                  <a:pt x="55" y="1"/>
                  <a:pt x="55" y="1"/>
                </a:cubicBezTo>
                <a:cubicBezTo>
                  <a:pt x="58" y="0"/>
                  <a:pt x="61" y="2"/>
                  <a:pt x="62" y="5"/>
                </a:cubicBezTo>
                <a:cubicBezTo>
                  <a:pt x="63" y="8"/>
                  <a:pt x="62" y="11"/>
                  <a:pt x="59" y="12"/>
                </a:cubicBezTo>
                <a:cubicBezTo>
                  <a:pt x="8" y="31"/>
                  <a:pt x="8" y="31"/>
                  <a:pt x="8" y="31"/>
                </a:cubicBezTo>
                <a:cubicBezTo>
                  <a:pt x="8" y="31"/>
                  <a:pt x="7" y="31"/>
                  <a:pt x="6" y="3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10" name="Freeform 24">
            <a:extLst>
              <a:ext uri="{FF2B5EF4-FFF2-40B4-BE49-F238E27FC236}">
                <a16:creationId xmlns:a16="http://schemas.microsoft.com/office/drawing/2014/main" id="{9D91E2EB-C168-4A42-9954-D39485A70137}"/>
              </a:ext>
            </a:extLst>
          </p:cNvPr>
          <p:cNvSpPr>
            <a:spLocks/>
          </p:cNvSpPr>
          <p:nvPr/>
        </p:nvSpPr>
        <p:spPr bwMode="auto">
          <a:xfrm>
            <a:off x="9242904" y="3440537"/>
            <a:ext cx="247018" cy="48199"/>
          </a:xfrm>
          <a:custGeom>
            <a:avLst/>
            <a:gdLst>
              <a:gd name="T0" fmla="*/ 56 w 62"/>
              <a:gd name="T1" fmla="*/ 12 h 12"/>
              <a:gd name="T2" fmla="*/ 56 w 62"/>
              <a:gd name="T3" fmla="*/ 12 h 12"/>
              <a:gd name="T4" fmla="*/ 6 w 62"/>
              <a:gd name="T5" fmla="*/ 11 h 12"/>
              <a:gd name="T6" fmla="*/ 0 w 62"/>
              <a:gd name="T7" fmla="*/ 6 h 12"/>
              <a:gd name="T8" fmla="*/ 6 w 62"/>
              <a:gd name="T9" fmla="*/ 0 h 12"/>
              <a:gd name="T10" fmla="*/ 6 w 62"/>
              <a:gd name="T11" fmla="*/ 0 h 12"/>
              <a:gd name="T12" fmla="*/ 56 w 62"/>
              <a:gd name="T13" fmla="*/ 0 h 12"/>
              <a:gd name="T14" fmla="*/ 62 w 62"/>
              <a:gd name="T15" fmla="*/ 6 h 12"/>
              <a:gd name="T16" fmla="*/ 56 w 62"/>
              <a:gd name="T1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2" h="12">
                <a:moveTo>
                  <a:pt x="56" y="12"/>
                </a:moveTo>
                <a:cubicBezTo>
                  <a:pt x="56" y="12"/>
                  <a:pt x="56" y="12"/>
                  <a:pt x="5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2" y="11"/>
                  <a:pt x="0" y="9"/>
                  <a:pt x="0" y="6"/>
                </a:cubicBezTo>
                <a:cubicBezTo>
                  <a:pt x="0" y="2"/>
                  <a:pt x="3" y="0"/>
                  <a:pt x="6" y="0"/>
                </a:cubicBezTo>
                <a:cubicBezTo>
                  <a:pt x="6" y="0"/>
                  <a:pt x="6" y="0"/>
                  <a:pt x="6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59" y="0"/>
                  <a:pt x="62" y="3"/>
                  <a:pt x="62" y="6"/>
                </a:cubicBezTo>
                <a:cubicBezTo>
                  <a:pt x="62" y="9"/>
                  <a:pt x="59" y="12"/>
                  <a:pt x="56" y="12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11" name="Freeform 25">
            <a:extLst>
              <a:ext uri="{FF2B5EF4-FFF2-40B4-BE49-F238E27FC236}">
                <a16:creationId xmlns:a16="http://schemas.microsoft.com/office/drawing/2014/main" id="{D0B68156-0692-461A-8C82-3A82A58DD450}"/>
              </a:ext>
            </a:extLst>
          </p:cNvPr>
          <p:cNvSpPr>
            <a:spLocks/>
          </p:cNvSpPr>
          <p:nvPr/>
        </p:nvSpPr>
        <p:spPr bwMode="auto">
          <a:xfrm>
            <a:off x="9250436" y="3576095"/>
            <a:ext cx="231956" cy="96397"/>
          </a:xfrm>
          <a:custGeom>
            <a:avLst/>
            <a:gdLst>
              <a:gd name="T0" fmla="*/ 51 w 58"/>
              <a:gd name="T1" fmla="*/ 24 h 24"/>
              <a:gd name="T2" fmla="*/ 50 w 58"/>
              <a:gd name="T3" fmla="*/ 24 h 24"/>
              <a:gd name="T4" fmla="*/ 5 w 58"/>
              <a:gd name="T5" fmla="*/ 12 h 24"/>
              <a:gd name="T6" fmla="*/ 1 w 58"/>
              <a:gd name="T7" fmla="*/ 5 h 24"/>
              <a:gd name="T8" fmla="*/ 8 w 58"/>
              <a:gd name="T9" fmla="*/ 1 h 24"/>
              <a:gd name="T10" fmla="*/ 53 w 58"/>
              <a:gd name="T11" fmla="*/ 13 h 24"/>
              <a:gd name="T12" fmla="*/ 57 w 58"/>
              <a:gd name="T13" fmla="*/ 20 h 24"/>
              <a:gd name="T14" fmla="*/ 51 w 58"/>
              <a:gd name="T15" fmla="*/ 24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8" h="24">
                <a:moveTo>
                  <a:pt x="51" y="24"/>
                </a:moveTo>
                <a:cubicBezTo>
                  <a:pt x="51" y="24"/>
                  <a:pt x="50" y="24"/>
                  <a:pt x="50" y="24"/>
                </a:cubicBezTo>
                <a:cubicBezTo>
                  <a:pt x="5" y="12"/>
                  <a:pt x="5" y="12"/>
                  <a:pt x="5" y="12"/>
                </a:cubicBezTo>
                <a:cubicBezTo>
                  <a:pt x="2" y="11"/>
                  <a:pt x="0" y="8"/>
                  <a:pt x="1" y="5"/>
                </a:cubicBezTo>
                <a:cubicBezTo>
                  <a:pt x="2" y="2"/>
                  <a:pt x="5" y="0"/>
                  <a:pt x="8" y="1"/>
                </a:cubicBezTo>
                <a:cubicBezTo>
                  <a:pt x="53" y="13"/>
                  <a:pt x="53" y="13"/>
                  <a:pt x="53" y="13"/>
                </a:cubicBezTo>
                <a:cubicBezTo>
                  <a:pt x="56" y="14"/>
                  <a:pt x="58" y="17"/>
                  <a:pt x="57" y="20"/>
                </a:cubicBezTo>
                <a:cubicBezTo>
                  <a:pt x="56" y="23"/>
                  <a:pt x="54" y="24"/>
                  <a:pt x="51" y="24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12" name="Freeform 26">
            <a:extLst>
              <a:ext uri="{FF2B5EF4-FFF2-40B4-BE49-F238E27FC236}">
                <a16:creationId xmlns:a16="http://schemas.microsoft.com/office/drawing/2014/main" id="{590437AE-3C3D-4770-9E45-81E16385BC5C}"/>
              </a:ext>
            </a:extLst>
          </p:cNvPr>
          <p:cNvSpPr>
            <a:spLocks/>
          </p:cNvSpPr>
          <p:nvPr/>
        </p:nvSpPr>
        <p:spPr bwMode="auto">
          <a:xfrm>
            <a:off x="7900875" y="3235693"/>
            <a:ext cx="260574" cy="108447"/>
          </a:xfrm>
          <a:custGeom>
            <a:avLst/>
            <a:gdLst>
              <a:gd name="T0" fmla="*/ 58 w 65"/>
              <a:gd name="T1" fmla="*/ 27 h 27"/>
              <a:gd name="T2" fmla="*/ 57 w 65"/>
              <a:gd name="T3" fmla="*/ 27 h 27"/>
              <a:gd name="T4" fmla="*/ 5 w 65"/>
              <a:gd name="T5" fmla="*/ 12 h 27"/>
              <a:gd name="T6" fmla="*/ 1 w 65"/>
              <a:gd name="T7" fmla="*/ 5 h 27"/>
              <a:gd name="T8" fmla="*/ 8 w 65"/>
              <a:gd name="T9" fmla="*/ 1 h 27"/>
              <a:gd name="T10" fmla="*/ 60 w 65"/>
              <a:gd name="T11" fmla="*/ 15 h 27"/>
              <a:gd name="T12" fmla="*/ 64 w 65"/>
              <a:gd name="T13" fmla="*/ 22 h 27"/>
              <a:gd name="T14" fmla="*/ 58 w 65"/>
              <a:gd name="T15" fmla="*/ 2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5" h="27">
                <a:moveTo>
                  <a:pt x="58" y="27"/>
                </a:moveTo>
                <a:cubicBezTo>
                  <a:pt x="58" y="27"/>
                  <a:pt x="57" y="27"/>
                  <a:pt x="57" y="27"/>
                </a:cubicBezTo>
                <a:cubicBezTo>
                  <a:pt x="5" y="12"/>
                  <a:pt x="5" y="12"/>
                  <a:pt x="5" y="12"/>
                </a:cubicBezTo>
                <a:cubicBezTo>
                  <a:pt x="2" y="11"/>
                  <a:pt x="0" y="8"/>
                  <a:pt x="1" y="5"/>
                </a:cubicBezTo>
                <a:cubicBezTo>
                  <a:pt x="2" y="2"/>
                  <a:pt x="5" y="0"/>
                  <a:pt x="8" y="1"/>
                </a:cubicBezTo>
                <a:cubicBezTo>
                  <a:pt x="60" y="15"/>
                  <a:pt x="60" y="15"/>
                  <a:pt x="60" y="15"/>
                </a:cubicBezTo>
                <a:cubicBezTo>
                  <a:pt x="63" y="16"/>
                  <a:pt x="65" y="19"/>
                  <a:pt x="64" y="22"/>
                </a:cubicBezTo>
                <a:cubicBezTo>
                  <a:pt x="63" y="25"/>
                  <a:pt x="61" y="27"/>
                  <a:pt x="58" y="27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13" name="Freeform 27">
            <a:extLst>
              <a:ext uri="{FF2B5EF4-FFF2-40B4-BE49-F238E27FC236}">
                <a16:creationId xmlns:a16="http://schemas.microsoft.com/office/drawing/2014/main" id="{3E72AFDD-5DFB-4111-9C41-83947142B4F7}"/>
              </a:ext>
            </a:extLst>
          </p:cNvPr>
          <p:cNvSpPr>
            <a:spLocks/>
          </p:cNvSpPr>
          <p:nvPr/>
        </p:nvSpPr>
        <p:spPr bwMode="auto">
          <a:xfrm>
            <a:off x="7920455" y="3433006"/>
            <a:ext cx="253043" cy="63261"/>
          </a:xfrm>
          <a:custGeom>
            <a:avLst/>
            <a:gdLst>
              <a:gd name="T0" fmla="*/ 7 w 63"/>
              <a:gd name="T1" fmla="*/ 16 h 16"/>
              <a:gd name="T2" fmla="*/ 1 w 63"/>
              <a:gd name="T3" fmla="*/ 11 h 16"/>
              <a:gd name="T4" fmla="*/ 6 w 63"/>
              <a:gd name="T5" fmla="*/ 5 h 16"/>
              <a:gd name="T6" fmla="*/ 56 w 63"/>
              <a:gd name="T7" fmla="*/ 0 h 16"/>
              <a:gd name="T8" fmla="*/ 62 w 63"/>
              <a:gd name="T9" fmla="*/ 6 h 16"/>
              <a:gd name="T10" fmla="*/ 57 w 63"/>
              <a:gd name="T11" fmla="*/ 12 h 16"/>
              <a:gd name="T12" fmla="*/ 7 w 63"/>
              <a:gd name="T13" fmla="*/ 16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16">
                <a:moveTo>
                  <a:pt x="7" y="16"/>
                </a:moveTo>
                <a:cubicBezTo>
                  <a:pt x="4" y="16"/>
                  <a:pt x="1" y="14"/>
                  <a:pt x="1" y="11"/>
                </a:cubicBezTo>
                <a:cubicBezTo>
                  <a:pt x="0" y="8"/>
                  <a:pt x="3" y="5"/>
                  <a:pt x="6" y="5"/>
                </a:cubicBezTo>
                <a:cubicBezTo>
                  <a:pt x="56" y="0"/>
                  <a:pt x="56" y="0"/>
                  <a:pt x="56" y="0"/>
                </a:cubicBezTo>
                <a:cubicBezTo>
                  <a:pt x="59" y="0"/>
                  <a:pt x="62" y="2"/>
                  <a:pt x="62" y="6"/>
                </a:cubicBezTo>
                <a:cubicBezTo>
                  <a:pt x="63" y="9"/>
                  <a:pt x="60" y="12"/>
                  <a:pt x="57" y="12"/>
                </a:cubicBezTo>
                <a:cubicBezTo>
                  <a:pt x="7" y="16"/>
                  <a:pt x="7" y="16"/>
                  <a:pt x="7" y="16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14" name="Freeform 28">
            <a:extLst>
              <a:ext uri="{FF2B5EF4-FFF2-40B4-BE49-F238E27FC236}">
                <a16:creationId xmlns:a16="http://schemas.microsoft.com/office/drawing/2014/main" id="{5F27E728-A5C7-4920-847A-72E8EEA9BAF0}"/>
              </a:ext>
            </a:extLst>
          </p:cNvPr>
          <p:cNvSpPr>
            <a:spLocks/>
          </p:cNvSpPr>
          <p:nvPr/>
        </p:nvSpPr>
        <p:spPr bwMode="auto">
          <a:xfrm>
            <a:off x="7944555" y="3573083"/>
            <a:ext cx="228943" cy="111459"/>
          </a:xfrm>
          <a:custGeom>
            <a:avLst/>
            <a:gdLst>
              <a:gd name="T0" fmla="*/ 7 w 57"/>
              <a:gd name="T1" fmla="*/ 28 h 28"/>
              <a:gd name="T2" fmla="*/ 2 w 57"/>
              <a:gd name="T3" fmla="*/ 24 h 28"/>
              <a:gd name="T4" fmla="*/ 5 w 57"/>
              <a:gd name="T5" fmla="*/ 16 h 28"/>
              <a:gd name="T6" fmla="*/ 49 w 57"/>
              <a:gd name="T7" fmla="*/ 1 h 28"/>
              <a:gd name="T8" fmla="*/ 56 w 57"/>
              <a:gd name="T9" fmla="*/ 4 h 28"/>
              <a:gd name="T10" fmla="*/ 53 w 57"/>
              <a:gd name="T11" fmla="*/ 12 h 28"/>
              <a:gd name="T12" fmla="*/ 9 w 57"/>
              <a:gd name="T13" fmla="*/ 27 h 28"/>
              <a:gd name="T14" fmla="*/ 7 w 57"/>
              <a:gd name="T15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28">
                <a:moveTo>
                  <a:pt x="7" y="28"/>
                </a:moveTo>
                <a:cubicBezTo>
                  <a:pt x="5" y="28"/>
                  <a:pt x="2" y="26"/>
                  <a:pt x="2" y="24"/>
                </a:cubicBezTo>
                <a:cubicBezTo>
                  <a:pt x="0" y="21"/>
                  <a:pt x="2" y="17"/>
                  <a:pt x="5" y="16"/>
                </a:cubicBezTo>
                <a:cubicBezTo>
                  <a:pt x="49" y="1"/>
                  <a:pt x="49" y="1"/>
                  <a:pt x="49" y="1"/>
                </a:cubicBezTo>
                <a:cubicBezTo>
                  <a:pt x="52" y="0"/>
                  <a:pt x="55" y="1"/>
                  <a:pt x="56" y="4"/>
                </a:cubicBezTo>
                <a:cubicBezTo>
                  <a:pt x="57" y="7"/>
                  <a:pt x="56" y="11"/>
                  <a:pt x="53" y="12"/>
                </a:cubicBezTo>
                <a:cubicBezTo>
                  <a:pt x="9" y="27"/>
                  <a:pt x="9" y="27"/>
                  <a:pt x="9" y="27"/>
                </a:cubicBezTo>
                <a:cubicBezTo>
                  <a:pt x="8" y="27"/>
                  <a:pt x="8" y="28"/>
                  <a:pt x="7" y="28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15" name="Freeform 29">
            <a:extLst>
              <a:ext uri="{FF2B5EF4-FFF2-40B4-BE49-F238E27FC236}">
                <a16:creationId xmlns:a16="http://schemas.microsoft.com/office/drawing/2014/main" id="{CC10A796-7EFB-42B5-9B7C-E1C937055E81}"/>
              </a:ext>
            </a:extLst>
          </p:cNvPr>
          <p:cNvSpPr>
            <a:spLocks/>
          </p:cNvSpPr>
          <p:nvPr/>
        </p:nvSpPr>
        <p:spPr bwMode="auto">
          <a:xfrm>
            <a:off x="8092163" y="3003737"/>
            <a:ext cx="388601" cy="209363"/>
          </a:xfrm>
          <a:custGeom>
            <a:avLst/>
            <a:gdLst>
              <a:gd name="T0" fmla="*/ 87 w 97"/>
              <a:gd name="T1" fmla="*/ 52 h 52"/>
              <a:gd name="T2" fmla="*/ 84 w 97"/>
              <a:gd name="T3" fmla="*/ 50 h 52"/>
              <a:gd name="T4" fmla="*/ 13 w 97"/>
              <a:gd name="T5" fmla="*/ 35 h 52"/>
              <a:gd name="T6" fmla="*/ 2 w 97"/>
              <a:gd name="T7" fmla="*/ 32 h 52"/>
              <a:gd name="T8" fmla="*/ 6 w 97"/>
              <a:gd name="T9" fmla="*/ 22 h 52"/>
              <a:gd name="T10" fmla="*/ 94 w 97"/>
              <a:gd name="T11" fmla="*/ 38 h 52"/>
              <a:gd name="T12" fmla="*/ 94 w 97"/>
              <a:gd name="T13" fmla="*/ 49 h 52"/>
              <a:gd name="T14" fmla="*/ 87 w 97"/>
              <a:gd name="T15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7" h="52">
                <a:moveTo>
                  <a:pt x="87" y="52"/>
                </a:moveTo>
                <a:cubicBezTo>
                  <a:pt x="86" y="51"/>
                  <a:pt x="85" y="51"/>
                  <a:pt x="84" y="50"/>
                </a:cubicBezTo>
                <a:cubicBezTo>
                  <a:pt x="47" y="18"/>
                  <a:pt x="13" y="35"/>
                  <a:pt x="13" y="35"/>
                </a:cubicBezTo>
                <a:cubicBezTo>
                  <a:pt x="9" y="37"/>
                  <a:pt x="4" y="36"/>
                  <a:pt x="2" y="32"/>
                </a:cubicBezTo>
                <a:cubicBezTo>
                  <a:pt x="0" y="28"/>
                  <a:pt x="2" y="24"/>
                  <a:pt x="6" y="22"/>
                </a:cubicBezTo>
                <a:cubicBezTo>
                  <a:pt x="7" y="21"/>
                  <a:pt x="49" y="0"/>
                  <a:pt x="94" y="38"/>
                </a:cubicBezTo>
                <a:cubicBezTo>
                  <a:pt x="97" y="41"/>
                  <a:pt x="97" y="46"/>
                  <a:pt x="94" y="49"/>
                </a:cubicBezTo>
                <a:cubicBezTo>
                  <a:pt x="93" y="51"/>
                  <a:pt x="90" y="52"/>
                  <a:pt x="87" y="52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16" name="Freeform 30">
            <a:extLst>
              <a:ext uri="{FF2B5EF4-FFF2-40B4-BE49-F238E27FC236}">
                <a16:creationId xmlns:a16="http://schemas.microsoft.com/office/drawing/2014/main" id="{4129922B-4759-46F1-B1FF-0BF4C58393DF}"/>
              </a:ext>
            </a:extLst>
          </p:cNvPr>
          <p:cNvSpPr>
            <a:spLocks/>
          </p:cNvSpPr>
          <p:nvPr/>
        </p:nvSpPr>
        <p:spPr bwMode="auto">
          <a:xfrm>
            <a:off x="8958232" y="3027836"/>
            <a:ext cx="388601" cy="195807"/>
          </a:xfrm>
          <a:custGeom>
            <a:avLst/>
            <a:gdLst>
              <a:gd name="T0" fmla="*/ 89 w 97"/>
              <a:gd name="T1" fmla="*/ 36 h 49"/>
              <a:gd name="T2" fmla="*/ 85 w 97"/>
              <a:gd name="T3" fmla="*/ 36 h 49"/>
              <a:gd name="T4" fmla="*/ 13 w 97"/>
              <a:gd name="T5" fmla="*/ 45 h 49"/>
              <a:gd name="T6" fmla="*/ 3 w 97"/>
              <a:gd name="T7" fmla="*/ 46 h 49"/>
              <a:gd name="T8" fmla="*/ 2 w 97"/>
              <a:gd name="T9" fmla="*/ 35 h 49"/>
              <a:gd name="T10" fmla="*/ 91 w 97"/>
              <a:gd name="T11" fmla="*/ 22 h 49"/>
              <a:gd name="T12" fmla="*/ 95 w 97"/>
              <a:gd name="T13" fmla="*/ 32 h 49"/>
              <a:gd name="T14" fmla="*/ 89 w 97"/>
              <a:gd name="T15" fmla="*/ 36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7" h="49">
                <a:moveTo>
                  <a:pt x="89" y="36"/>
                </a:moveTo>
                <a:cubicBezTo>
                  <a:pt x="88" y="36"/>
                  <a:pt x="87" y="36"/>
                  <a:pt x="85" y="36"/>
                </a:cubicBezTo>
                <a:cubicBezTo>
                  <a:pt x="40" y="18"/>
                  <a:pt x="14" y="45"/>
                  <a:pt x="13" y="45"/>
                </a:cubicBezTo>
                <a:cubicBezTo>
                  <a:pt x="11" y="48"/>
                  <a:pt x="6" y="49"/>
                  <a:pt x="3" y="46"/>
                </a:cubicBezTo>
                <a:cubicBezTo>
                  <a:pt x="0" y="43"/>
                  <a:pt x="0" y="38"/>
                  <a:pt x="2" y="35"/>
                </a:cubicBezTo>
                <a:cubicBezTo>
                  <a:pt x="4" y="34"/>
                  <a:pt x="36" y="0"/>
                  <a:pt x="91" y="22"/>
                </a:cubicBezTo>
                <a:cubicBezTo>
                  <a:pt x="95" y="23"/>
                  <a:pt x="97" y="28"/>
                  <a:pt x="95" y="32"/>
                </a:cubicBezTo>
                <a:cubicBezTo>
                  <a:pt x="94" y="34"/>
                  <a:pt x="92" y="36"/>
                  <a:pt x="89" y="36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25" name="Freeform 39">
            <a:extLst>
              <a:ext uri="{FF2B5EF4-FFF2-40B4-BE49-F238E27FC236}">
                <a16:creationId xmlns:a16="http://schemas.microsoft.com/office/drawing/2014/main" id="{F9FC6BC9-BEB0-423B-8F60-9BE98B8D6D04}"/>
              </a:ext>
            </a:extLst>
          </p:cNvPr>
          <p:cNvSpPr>
            <a:spLocks/>
          </p:cNvSpPr>
          <p:nvPr/>
        </p:nvSpPr>
        <p:spPr bwMode="auto">
          <a:xfrm>
            <a:off x="9702298" y="3636344"/>
            <a:ext cx="521147" cy="813351"/>
          </a:xfrm>
          <a:custGeom>
            <a:avLst/>
            <a:gdLst>
              <a:gd name="T0" fmla="*/ 0 w 130"/>
              <a:gd name="T1" fmla="*/ 203 h 203"/>
              <a:gd name="T2" fmla="*/ 15 w 130"/>
              <a:gd name="T3" fmla="*/ 203 h 203"/>
              <a:gd name="T4" fmla="*/ 130 w 130"/>
              <a:gd name="T5" fmla="*/ 89 h 203"/>
              <a:gd name="T6" fmla="*/ 130 w 130"/>
              <a:gd name="T7" fmla="*/ 0 h 203"/>
              <a:gd name="T8" fmla="*/ 0 w 130"/>
              <a:gd name="T9" fmla="*/ 0 h 203"/>
              <a:gd name="T10" fmla="*/ 0 w 130"/>
              <a:gd name="T11" fmla="*/ 203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0" h="203">
                <a:moveTo>
                  <a:pt x="0" y="203"/>
                </a:moveTo>
                <a:cubicBezTo>
                  <a:pt x="15" y="203"/>
                  <a:pt x="15" y="203"/>
                  <a:pt x="15" y="203"/>
                </a:cubicBezTo>
                <a:cubicBezTo>
                  <a:pt x="78" y="203"/>
                  <a:pt x="130" y="152"/>
                  <a:pt x="130" y="89"/>
                </a:cubicBezTo>
                <a:cubicBezTo>
                  <a:pt x="130" y="0"/>
                  <a:pt x="130" y="0"/>
                  <a:pt x="130" y="0"/>
                </a:cubicBezTo>
                <a:cubicBezTo>
                  <a:pt x="0" y="0"/>
                  <a:pt x="0" y="0"/>
                  <a:pt x="0" y="0"/>
                </a:cubicBezTo>
                <a:lnTo>
                  <a:pt x="0" y="2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26" name="Oval 40">
            <a:extLst>
              <a:ext uri="{FF2B5EF4-FFF2-40B4-BE49-F238E27FC236}">
                <a16:creationId xmlns:a16="http://schemas.microsoft.com/office/drawing/2014/main" id="{B68D0DFF-5EA9-475F-BE94-C43E74BAC5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2375" y="3512835"/>
            <a:ext cx="296723" cy="295216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27" name="Freeform 41">
            <a:extLst>
              <a:ext uri="{FF2B5EF4-FFF2-40B4-BE49-F238E27FC236}">
                <a16:creationId xmlns:a16="http://schemas.microsoft.com/office/drawing/2014/main" id="{210C9DEF-C97D-4F8D-B071-C287C018A081}"/>
              </a:ext>
            </a:extLst>
          </p:cNvPr>
          <p:cNvSpPr>
            <a:spLocks/>
          </p:cNvSpPr>
          <p:nvPr/>
        </p:nvSpPr>
        <p:spPr bwMode="auto">
          <a:xfrm>
            <a:off x="9699285" y="3344140"/>
            <a:ext cx="596458" cy="299735"/>
          </a:xfrm>
          <a:custGeom>
            <a:avLst/>
            <a:gdLst>
              <a:gd name="T0" fmla="*/ 89 w 149"/>
              <a:gd name="T1" fmla="*/ 0 h 75"/>
              <a:gd name="T2" fmla="*/ 59 w 149"/>
              <a:gd name="T3" fmla="*/ 0 h 75"/>
              <a:gd name="T4" fmla="*/ 0 w 149"/>
              <a:gd name="T5" fmla="*/ 60 h 75"/>
              <a:gd name="T6" fmla="*/ 15 w 149"/>
              <a:gd name="T7" fmla="*/ 75 h 75"/>
              <a:gd name="T8" fmla="*/ 134 w 149"/>
              <a:gd name="T9" fmla="*/ 75 h 75"/>
              <a:gd name="T10" fmla="*/ 149 w 149"/>
              <a:gd name="T11" fmla="*/ 60 h 75"/>
              <a:gd name="T12" fmla="*/ 89 w 149"/>
              <a:gd name="T1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9" h="75">
                <a:moveTo>
                  <a:pt x="89" y="0"/>
                </a:moveTo>
                <a:cubicBezTo>
                  <a:pt x="59" y="0"/>
                  <a:pt x="59" y="0"/>
                  <a:pt x="59" y="0"/>
                </a:cubicBezTo>
                <a:cubicBezTo>
                  <a:pt x="26" y="0"/>
                  <a:pt x="0" y="27"/>
                  <a:pt x="0" y="60"/>
                </a:cubicBezTo>
                <a:cubicBezTo>
                  <a:pt x="0" y="68"/>
                  <a:pt x="6" y="75"/>
                  <a:pt x="15" y="75"/>
                </a:cubicBezTo>
                <a:cubicBezTo>
                  <a:pt x="134" y="75"/>
                  <a:pt x="134" y="75"/>
                  <a:pt x="134" y="75"/>
                </a:cubicBezTo>
                <a:cubicBezTo>
                  <a:pt x="142" y="75"/>
                  <a:pt x="149" y="68"/>
                  <a:pt x="149" y="60"/>
                </a:cubicBezTo>
                <a:cubicBezTo>
                  <a:pt x="149" y="27"/>
                  <a:pt x="122" y="0"/>
                  <a:pt x="89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28" name="Freeform 42">
            <a:extLst>
              <a:ext uri="{FF2B5EF4-FFF2-40B4-BE49-F238E27FC236}">
                <a16:creationId xmlns:a16="http://schemas.microsoft.com/office/drawing/2014/main" id="{746F7D9B-167A-4F33-B9C8-7EC9E80A6E18}"/>
              </a:ext>
            </a:extLst>
          </p:cNvPr>
          <p:cNvSpPr>
            <a:spLocks/>
          </p:cNvSpPr>
          <p:nvPr/>
        </p:nvSpPr>
        <p:spPr bwMode="auto">
          <a:xfrm>
            <a:off x="9870993" y="3493255"/>
            <a:ext cx="31631" cy="167189"/>
          </a:xfrm>
          <a:custGeom>
            <a:avLst/>
            <a:gdLst>
              <a:gd name="T0" fmla="*/ 4 w 8"/>
              <a:gd name="T1" fmla="*/ 42 h 42"/>
              <a:gd name="T2" fmla="*/ 0 w 8"/>
              <a:gd name="T3" fmla="*/ 38 h 42"/>
              <a:gd name="T4" fmla="*/ 0 w 8"/>
              <a:gd name="T5" fmla="*/ 4 h 42"/>
              <a:gd name="T6" fmla="*/ 4 w 8"/>
              <a:gd name="T7" fmla="*/ 0 h 42"/>
              <a:gd name="T8" fmla="*/ 8 w 8"/>
              <a:gd name="T9" fmla="*/ 4 h 42"/>
              <a:gd name="T10" fmla="*/ 8 w 8"/>
              <a:gd name="T11" fmla="*/ 38 h 42"/>
              <a:gd name="T12" fmla="*/ 4 w 8"/>
              <a:gd name="T13" fmla="*/ 42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42">
                <a:moveTo>
                  <a:pt x="4" y="42"/>
                </a:moveTo>
                <a:cubicBezTo>
                  <a:pt x="2" y="42"/>
                  <a:pt x="0" y="40"/>
                  <a:pt x="0" y="38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" y="0"/>
                  <a:pt x="8" y="2"/>
                  <a:pt x="8" y="4"/>
                </a:cubicBezTo>
                <a:cubicBezTo>
                  <a:pt x="8" y="38"/>
                  <a:pt x="8" y="38"/>
                  <a:pt x="8" y="38"/>
                </a:cubicBezTo>
                <a:cubicBezTo>
                  <a:pt x="8" y="40"/>
                  <a:pt x="6" y="42"/>
                  <a:pt x="4" y="42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29" name="Freeform 43">
            <a:extLst>
              <a:ext uri="{FF2B5EF4-FFF2-40B4-BE49-F238E27FC236}">
                <a16:creationId xmlns:a16="http://schemas.microsoft.com/office/drawing/2014/main" id="{E4E14AE1-44F1-46DE-90A6-6B060586F918}"/>
              </a:ext>
            </a:extLst>
          </p:cNvPr>
          <p:cNvSpPr>
            <a:spLocks/>
          </p:cNvSpPr>
          <p:nvPr/>
        </p:nvSpPr>
        <p:spPr bwMode="auto">
          <a:xfrm>
            <a:off x="9999020" y="3493255"/>
            <a:ext cx="31631" cy="167189"/>
          </a:xfrm>
          <a:custGeom>
            <a:avLst/>
            <a:gdLst>
              <a:gd name="T0" fmla="*/ 4 w 8"/>
              <a:gd name="T1" fmla="*/ 42 h 42"/>
              <a:gd name="T2" fmla="*/ 0 w 8"/>
              <a:gd name="T3" fmla="*/ 38 h 42"/>
              <a:gd name="T4" fmla="*/ 0 w 8"/>
              <a:gd name="T5" fmla="*/ 4 h 42"/>
              <a:gd name="T6" fmla="*/ 4 w 8"/>
              <a:gd name="T7" fmla="*/ 0 h 42"/>
              <a:gd name="T8" fmla="*/ 8 w 8"/>
              <a:gd name="T9" fmla="*/ 4 h 42"/>
              <a:gd name="T10" fmla="*/ 8 w 8"/>
              <a:gd name="T11" fmla="*/ 38 h 42"/>
              <a:gd name="T12" fmla="*/ 4 w 8"/>
              <a:gd name="T13" fmla="*/ 42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42">
                <a:moveTo>
                  <a:pt x="4" y="42"/>
                </a:moveTo>
                <a:cubicBezTo>
                  <a:pt x="2" y="42"/>
                  <a:pt x="0" y="40"/>
                  <a:pt x="0" y="38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" y="0"/>
                  <a:pt x="8" y="2"/>
                  <a:pt x="8" y="4"/>
                </a:cubicBezTo>
                <a:cubicBezTo>
                  <a:pt x="8" y="38"/>
                  <a:pt x="8" y="38"/>
                  <a:pt x="8" y="38"/>
                </a:cubicBezTo>
                <a:cubicBezTo>
                  <a:pt x="8" y="40"/>
                  <a:pt x="6" y="42"/>
                  <a:pt x="4" y="42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30" name="Freeform 44">
            <a:extLst>
              <a:ext uri="{FF2B5EF4-FFF2-40B4-BE49-F238E27FC236}">
                <a16:creationId xmlns:a16="http://schemas.microsoft.com/office/drawing/2014/main" id="{FEC5ADF9-4F10-4596-8125-0A77FE4AB32B}"/>
              </a:ext>
            </a:extLst>
          </p:cNvPr>
          <p:cNvSpPr>
            <a:spLocks/>
          </p:cNvSpPr>
          <p:nvPr/>
        </p:nvSpPr>
        <p:spPr bwMode="auto">
          <a:xfrm>
            <a:off x="10119517" y="3493255"/>
            <a:ext cx="27112" cy="167189"/>
          </a:xfrm>
          <a:custGeom>
            <a:avLst/>
            <a:gdLst>
              <a:gd name="T0" fmla="*/ 3 w 7"/>
              <a:gd name="T1" fmla="*/ 42 h 42"/>
              <a:gd name="T2" fmla="*/ 0 w 7"/>
              <a:gd name="T3" fmla="*/ 38 h 42"/>
              <a:gd name="T4" fmla="*/ 0 w 7"/>
              <a:gd name="T5" fmla="*/ 4 h 42"/>
              <a:gd name="T6" fmla="*/ 3 w 7"/>
              <a:gd name="T7" fmla="*/ 0 h 42"/>
              <a:gd name="T8" fmla="*/ 7 w 7"/>
              <a:gd name="T9" fmla="*/ 4 h 42"/>
              <a:gd name="T10" fmla="*/ 7 w 7"/>
              <a:gd name="T11" fmla="*/ 38 h 42"/>
              <a:gd name="T12" fmla="*/ 3 w 7"/>
              <a:gd name="T13" fmla="*/ 42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42">
                <a:moveTo>
                  <a:pt x="3" y="42"/>
                </a:moveTo>
                <a:cubicBezTo>
                  <a:pt x="1" y="42"/>
                  <a:pt x="0" y="40"/>
                  <a:pt x="0" y="38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1" y="0"/>
                  <a:pt x="3" y="0"/>
                </a:cubicBezTo>
                <a:cubicBezTo>
                  <a:pt x="6" y="0"/>
                  <a:pt x="7" y="2"/>
                  <a:pt x="7" y="4"/>
                </a:cubicBezTo>
                <a:cubicBezTo>
                  <a:pt x="7" y="38"/>
                  <a:pt x="7" y="38"/>
                  <a:pt x="7" y="38"/>
                </a:cubicBezTo>
                <a:cubicBezTo>
                  <a:pt x="7" y="40"/>
                  <a:pt x="6" y="42"/>
                  <a:pt x="3" y="42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44" name="Freeform 58">
            <a:extLst>
              <a:ext uri="{FF2B5EF4-FFF2-40B4-BE49-F238E27FC236}">
                <a16:creationId xmlns:a16="http://schemas.microsoft.com/office/drawing/2014/main" id="{8EC9D223-08A2-433D-BADC-99875A6D46C8}"/>
              </a:ext>
            </a:extLst>
          </p:cNvPr>
          <p:cNvSpPr>
            <a:spLocks/>
          </p:cNvSpPr>
          <p:nvPr/>
        </p:nvSpPr>
        <p:spPr bwMode="auto">
          <a:xfrm>
            <a:off x="10672295" y="3292929"/>
            <a:ext cx="468431" cy="399145"/>
          </a:xfrm>
          <a:custGeom>
            <a:avLst/>
            <a:gdLst>
              <a:gd name="T0" fmla="*/ 99 w 117"/>
              <a:gd name="T1" fmla="*/ 0 h 100"/>
              <a:gd name="T2" fmla="*/ 73 w 117"/>
              <a:gd name="T3" fmla="*/ 38 h 100"/>
              <a:gd name="T4" fmla="*/ 36 w 117"/>
              <a:gd name="T5" fmla="*/ 13 h 100"/>
              <a:gd name="T6" fmla="*/ 44 w 117"/>
              <a:gd name="T7" fmla="*/ 57 h 100"/>
              <a:gd name="T8" fmla="*/ 0 w 117"/>
              <a:gd name="T9" fmla="*/ 66 h 100"/>
              <a:gd name="T10" fmla="*/ 81 w 117"/>
              <a:gd name="T11" fmla="*/ 82 h 100"/>
              <a:gd name="T12" fmla="*/ 82 w 117"/>
              <a:gd name="T13" fmla="*/ 82 h 100"/>
              <a:gd name="T14" fmla="*/ 82 w 117"/>
              <a:gd name="T15" fmla="*/ 82 h 100"/>
              <a:gd name="T16" fmla="*/ 82 w 117"/>
              <a:gd name="T17" fmla="*/ 82 h 100"/>
              <a:gd name="T18" fmla="*/ 99 w 117"/>
              <a:gd name="T19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7" h="100">
                <a:moveTo>
                  <a:pt x="99" y="0"/>
                </a:moveTo>
                <a:cubicBezTo>
                  <a:pt x="85" y="9"/>
                  <a:pt x="76" y="23"/>
                  <a:pt x="73" y="38"/>
                </a:cubicBezTo>
                <a:cubicBezTo>
                  <a:pt x="65" y="25"/>
                  <a:pt x="52" y="16"/>
                  <a:pt x="36" y="13"/>
                </a:cubicBezTo>
                <a:cubicBezTo>
                  <a:pt x="33" y="29"/>
                  <a:pt x="36" y="45"/>
                  <a:pt x="44" y="57"/>
                </a:cubicBezTo>
                <a:cubicBezTo>
                  <a:pt x="29" y="54"/>
                  <a:pt x="13" y="57"/>
                  <a:pt x="0" y="66"/>
                </a:cubicBezTo>
                <a:cubicBezTo>
                  <a:pt x="18" y="93"/>
                  <a:pt x="54" y="100"/>
                  <a:pt x="81" y="82"/>
                </a:cubicBezTo>
                <a:cubicBezTo>
                  <a:pt x="82" y="82"/>
                  <a:pt x="82" y="82"/>
                  <a:pt x="82" y="82"/>
                </a:cubicBezTo>
                <a:cubicBezTo>
                  <a:pt x="82" y="82"/>
                  <a:pt x="82" y="82"/>
                  <a:pt x="82" y="82"/>
                </a:cubicBezTo>
                <a:cubicBezTo>
                  <a:pt x="82" y="82"/>
                  <a:pt x="82" y="82"/>
                  <a:pt x="82" y="82"/>
                </a:cubicBezTo>
                <a:cubicBezTo>
                  <a:pt x="109" y="64"/>
                  <a:pt x="117" y="27"/>
                  <a:pt x="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5" name="Freeform 19">
            <a:extLst>
              <a:ext uri="{FF2B5EF4-FFF2-40B4-BE49-F238E27FC236}">
                <a16:creationId xmlns:a16="http://schemas.microsoft.com/office/drawing/2014/main" id="{CDBC31C3-363C-4AC8-AA13-B5FE16C9E7FA}"/>
              </a:ext>
            </a:extLst>
          </p:cNvPr>
          <p:cNvSpPr>
            <a:spLocks/>
          </p:cNvSpPr>
          <p:nvPr/>
        </p:nvSpPr>
        <p:spPr bwMode="auto">
          <a:xfrm>
            <a:off x="7961123" y="4293050"/>
            <a:ext cx="1473070" cy="1364623"/>
          </a:xfrm>
          <a:custGeom>
            <a:avLst/>
            <a:gdLst>
              <a:gd name="T0" fmla="*/ 349 w 368"/>
              <a:gd name="T1" fmla="*/ 341 h 341"/>
              <a:gd name="T2" fmla="*/ 19 w 368"/>
              <a:gd name="T3" fmla="*/ 341 h 341"/>
              <a:gd name="T4" fmla="*/ 0 w 368"/>
              <a:gd name="T5" fmla="*/ 322 h 341"/>
              <a:gd name="T6" fmla="*/ 0 w 368"/>
              <a:gd name="T7" fmla="*/ 184 h 341"/>
              <a:gd name="T8" fmla="*/ 184 w 368"/>
              <a:gd name="T9" fmla="*/ 0 h 341"/>
              <a:gd name="T10" fmla="*/ 368 w 368"/>
              <a:gd name="T11" fmla="*/ 184 h 341"/>
              <a:gd name="T12" fmla="*/ 368 w 368"/>
              <a:gd name="T13" fmla="*/ 322 h 341"/>
              <a:gd name="T14" fmla="*/ 349 w 368"/>
              <a:gd name="T15" fmla="*/ 341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68" h="341">
                <a:moveTo>
                  <a:pt x="349" y="341"/>
                </a:moveTo>
                <a:cubicBezTo>
                  <a:pt x="19" y="341"/>
                  <a:pt x="19" y="341"/>
                  <a:pt x="19" y="341"/>
                </a:cubicBezTo>
                <a:cubicBezTo>
                  <a:pt x="9" y="341"/>
                  <a:pt x="0" y="332"/>
                  <a:pt x="0" y="322"/>
                </a:cubicBezTo>
                <a:cubicBezTo>
                  <a:pt x="0" y="184"/>
                  <a:pt x="0" y="184"/>
                  <a:pt x="0" y="184"/>
                </a:cubicBezTo>
                <a:cubicBezTo>
                  <a:pt x="0" y="83"/>
                  <a:pt x="83" y="0"/>
                  <a:pt x="184" y="0"/>
                </a:cubicBezTo>
                <a:cubicBezTo>
                  <a:pt x="286" y="0"/>
                  <a:pt x="368" y="83"/>
                  <a:pt x="368" y="184"/>
                </a:cubicBezTo>
                <a:cubicBezTo>
                  <a:pt x="368" y="322"/>
                  <a:pt x="368" y="322"/>
                  <a:pt x="368" y="322"/>
                </a:cubicBezTo>
                <a:cubicBezTo>
                  <a:pt x="368" y="332"/>
                  <a:pt x="360" y="341"/>
                  <a:pt x="349" y="341"/>
                </a:cubicBez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5" name="Freeform: Shape 454">
            <a:extLst>
              <a:ext uri="{FF2B5EF4-FFF2-40B4-BE49-F238E27FC236}">
                <a16:creationId xmlns:a16="http://schemas.microsoft.com/office/drawing/2014/main" id="{1166E209-8683-4F1F-8BEB-7048788F85E1}"/>
              </a:ext>
            </a:extLst>
          </p:cNvPr>
          <p:cNvSpPr>
            <a:spLocks/>
          </p:cNvSpPr>
          <p:nvPr/>
        </p:nvSpPr>
        <p:spPr bwMode="auto">
          <a:xfrm>
            <a:off x="7961123" y="4293050"/>
            <a:ext cx="1473070" cy="1328707"/>
          </a:xfrm>
          <a:custGeom>
            <a:avLst/>
            <a:gdLst>
              <a:gd name="connsiteX0" fmla="*/ 736535 w 1473070"/>
              <a:gd name="connsiteY0" fmla="*/ 0 h 1328707"/>
              <a:gd name="connsiteX1" fmla="*/ 1473070 w 1473070"/>
              <a:gd name="connsiteY1" fmla="*/ 736336 h 1328707"/>
              <a:gd name="connsiteX2" fmla="*/ 1473070 w 1473070"/>
              <a:gd name="connsiteY2" fmla="*/ 1288588 h 1328707"/>
              <a:gd name="connsiteX3" fmla="*/ 1467378 w 1473070"/>
              <a:gd name="connsiteY3" fmla="*/ 1317352 h 1328707"/>
              <a:gd name="connsiteX4" fmla="*/ 1459972 w 1473070"/>
              <a:gd name="connsiteY4" fmla="*/ 1328707 h 1328707"/>
              <a:gd name="connsiteX5" fmla="*/ 1460617 w 1473070"/>
              <a:gd name="connsiteY5" fmla="*/ 1308790 h 1328707"/>
              <a:gd name="connsiteX6" fmla="*/ 736536 w 1473070"/>
              <a:gd name="connsiteY6" fmla="*/ 179707 h 1328707"/>
              <a:gd name="connsiteX7" fmla="*/ 12455 w 1473070"/>
              <a:gd name="connsiteY7" fmla="*/ 1308790 h 1328707"/>
              <a:gd name="connsiteX8" fmla="*/ 13051 w 1473070"/>
              <a:gd name="connsiteY8" fmla="*/ 1327188 h 1328707"/>
              <a:gd name="connsiteX9" fmla="*/ 6255 w 1473070"/>
              <a:gd name="connsiteY9" fmla="*/ 1317352 h 1328707"/>
              <a:gd name="connsiteX10" fmla="*/ 0 w 1473070"/>
              <a:gd name="connsiteY10" fmla="*/ 1288588 h 1328707"/>
              <a:gd name="connsiteX11" fmla="*/ 0 w 1473070"/>
              <a:gd name="connsiteY11" fmla="*/ 736336 h 1328707"/>
              <a:gd name="connsiteX12" fmla="*/ 736535 w 1473070"/>
              <a:gd name="connsiteY12" fmla="*/ 0 h 1328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73070" h="1328707">
                <a:moveTo>
                  <a:pt x="736535" y="0"/>
                </a:moveTo>
                <a:cubicBezTo>
                  <a:pt x="1144832" y="0"/>
                  <a:pt x="1473070" y="332152"/>
                  <a:pt x="1473070" y="736336"/>
                </a:cubicBezTo>
                <a:cubicBezTo>
                  <a:pt x="1473070" y="1288588"/>
                  <a:pt x="1473070" y="1288588"/>
                  <a:pt x="1473070" y="1288588"/>
                </a:cubicBezTo>
                <a:cubicBezTo>
                  <a:pt x="1473070" y="1298593"/>
                  <a:pt x="1471069" y="1308347"/>
                  <a:pt x="1467378" y="1317352"/>
                </a:cubicBezTo>
                <a:lnTo>
                  <a:pt x="1459972" y="1328707"/>
                </a:lnTo>
                <a:lnTo>
                  <a:pt x="1460617" y="1308790"/>
                </a:lnTo>
                <a:cubicBezTo>
                  <a:pt x="1460617" y="685215"/>
                  <a:pt x="1136435" y="179707"/>
                  <a:pt x="736536" y="179707"/>
                </a:cubicBezTo>
                <a:cubicBezTo>
                  <a:pt x="336637" y="179707"/>
                  <a:pt x="12455" y="685215"/>
                  <a:pt x="12455" y="1308790"/>
                </a:cubicBezTo>
                <a:lnTo>
                  <a:pt x="13051" y="1327188"/>
                </a:lnTo>
                <a:lnTo>
                  <a:pt x="6255" y="1317352"/>
                </a:lnTo>
                <a:cubicBezTo>
                  <a:pt x="2252" y="1308347"/>
                  <a:pt x="0" y="1298593"/>
                  <a:pt x="0" y="1288588"/>
                </a:cubicBezTo>
                <a:cubicBezTo>
                  <a:pt x="0" y="736336"/>
                  <a:pt x="0" y="736336"/>
                  <a:pt x="0" y="736336"/>
                </a:cubicBezTo>
                <a:cubicBezTo>
                  <a:pt x="0" y="332152"/>
                  <a:pt x="332242" y="0"/>
                  <a:pt x="736535" y="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117" name="Freeform 31">
            <a:extLst>
              <a:ext uri="{FF2B5EF4-FFF2-40B4-BE49-F238E27FC236}">
                <a16:creationId xmlns:a16="http://schemas.microsoft.com/office/drawing/2014/main" id="{DA4C327B-046B-4B60-9B17-4B94ED5144A5}"/>
              </a:ext>
            </a:extLst>
          </p:cNvPr>
          <p:cNvSpPr>
            <a:spLocks/>
          </p:cNvSpPr>
          <p:nvPr/>
        </p:nvSpPr>
        <p:spPr bwMode="auto">
          <a:xfrm>
            <a:off x="7551435" y="5365468"/>
            <a:ext cx="564828" cy="284673"/>
          </a:xfrm>
          <a:custGeom>
            <a:avLst/>
            <a:gdLst>
              <a:gd name="T0" fmla="*/ 97 w 141"/>
              <a:gd name="T1" fmla="*/ 0 h 71"/>
              <a:gd name="T2" fmla="*/ 45 w 141"/>
              <a:gd name="T3" fmla="*/ 0 h 71"/>
              <a:gd name="T4" fmla="*/ 0 w 141"/>
              <a:gd name="T5" fmla="*/ 45 h 71"/>
              <a:gd name="T6" fmla="*/ 0 w 141"/>
              <a:gd name="T7" fmla="*/ 71 h 71"/>
              <a:gd name="T8" fmla="*/ 141 w 141"/>
              <a:gd name="T9" fmla="*/ 71 h 71"/>
              <a:gd name="T10" fmla="*/ 141 w 141"/>
              <a:gd name="T11" fmla="*/ 45 h 71"/>
              <a:gd name="T12" fmla="*/ 97 w 141"/>
              <a:gd name="T13" fmla="*/ 0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1" h="71">
                <a:moveTo>
                  <a:pt x="97" y="0"/>
                </a:move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0"/>
                  <a:pt x="0" y="45"/>
                </a:cubicBezTo>
                <a:cubicBezTo>
                  <a:pt x="0" y="71"/>
                  <a:pt x="0" y="71"/>
                  <a:pt x="0" y="71"/>
                </a:cubicBezTo>
                <a:cubicBezTo>
                  <a:pt x="141" y="71"/>
                  <a:pt x="141" y="71"/>
                  <a:pt x="141" y="71"/>
                </a:cubicBezTo>
                <a:cubicBezTo>
                  <a:pt x="141" y="45"/>
                  <a:pt x="141" y="45"/>
                  <a:pt x="141" y="45"/>
                </a:cubicBezTo>
                <a:cubicBezTo>
                  <a:pt x="141" y="20"/>
                  <a:pt x="121" y="0"/>
                  <a:pt x="97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18" name="Freeform 32">
            <a:extLst>
              <a:ext uri="{FF2B5EF4-FFF2-40B4-BE49-F238E27FC236}">
                <a16:creationId xmlns:a16="http://schemas.microsoft.com/office/drawing/2014/main" id="{7281793D-58BF-4B68-90BF-ED2BCB0C035D}"/>
              </a:ext>
            </a:extLst>
          </p:cNvPr>
          <p:cNvSpPr>
            <a:spLocks/>
          </p:cNvSpPr>
          <p:nvPr/>
        </p:nvSpPr>
        <p:spPr bwMode="auto">
          <a:xfrm>
            <a:off x="7715611" y="5505546"/>
            <a:ext cx="28618" cy="159658"/>
          </a:xfrm>
          <a:custGeom>
            <a:avLst/>
            <a:gdLst>
              <a:gd name="T0" fmla="*/ 3 w 7"/>
              <a:gd name="T1" fmla="*/ 40 h 40"/>
              <a:gd name="T2" fmla="*/ 0 w 7"/>
              <a:gd name="T3" fmla="*/ 36 h 40"/>
              <a:gd name="T4" fmla="*/ 0 w 7"/>
              <a:gd name="T5" fmla="*/ 4 h 40"/>
              <a:gd name="T6" fmla="*/ 3 w 7"/>
              <a:gd name="T7" fmla="*/ 0 h 40"/>
              <a:gd name="T8" fmla="*/ 7 w 7"/>
              <a:gd name="T9" fmla="*/ 4 h 40"/>
              <a:gd name="T10" fmla="*/ 7 w 7"/>
              <a:gd name="T11" fmla="*/ 36 h 40"/>
              <a:gd name="T12" fmla="*/ 3 w 7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40">
                <a:moveTo>
                  <a:pt x="3" y="40"/>
                </a:moveTo>
                <a:cubicBezTo>
                  <a:pt x="1" y="40"/>
                  <a:pt x="0" y="38"/>
                  <a:pt x="0" y="36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1" y="0"/>
                  <a:pt x="3" y="0"/>
                </a:cubicBezTo>
                <a:cubicBezTo>
                  <a:pt x="6" y="0"/>
                  <a:pt x="7" y="2"/>
                  <a:pt x="7" y="4"/>
                </a:cubicBezTo>
                <a:cubicBezTo>
                  <a:pt x="7" y="36"/>
                  <a:pt x="7" y="36"/>
                  <a:pt x="7" y="36"/>
                </a:cubicBezTo>
                <a:cubicBezTo>
                  <a:pt x="7" y="38"/>
                  <a:pt x="6" y="40"/>
                  <a:pt x="3" y="4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19" name="Freeform 33">
            <a:extLst>
              <a:ext uri="{FF2B5EF4-FFF2-40B4-BE49-F238E27FC236}">
                <a16:creationId xmlns:a16="http://schemas.microsoft.com/office/drawing/2014/main" id="{FB7AAEA4-2D9E-433F-8E66-4B665B54A666}"/>
              </a:ext>
            </a:extLst>
          </p:cNvPr>
          <p:cNvSpPr>
            <a:spLocks/>
          </p:cNvSpPr>
          <p:nvPr/>
        </p:nvSpPr>
        <p:spPr bwMode="auto">
          <a:xfrm>
            <a:off x="7836108" y="5505546"/>
            <a:ext cx="31631" cy="159658"/>
          </a:xfrm>
          <a:custGeom>
            <a:avLst/>
            <a:gdLst>
              <a:gd name="T0" fmla="*/ 4 w 8"/>
              <a:gd name="T1" fmla="*/ 40 h 40"/>
              <a:gd name="T2" fmla="*/ 0 w 8"/>
              <a:gd name="T3" fmla="*/ 36 h 40"/>
              <a:gd name="T4" fmla="*/ 0 w 8"/>
              <a:gd name="T5" fmla="*/ 4 h 40"/>
              <a:gd name="T6" fmla="*/ 4 w 8"/>
              <a:gd name="T7" fmla="*/ 0 h 40"/>
              <a:gd name="T8" fmla="*/ 8 w 8"/>
              <a:gd name="T9" fmla="*/ 4 h 40"/>
              <a:gd name="T10" fmla="*/ 8 w 8"/>
              <a:gd name="T11" fmla="*/ 36 h 40"/>
              <a:gd name="T12" fmla="*/ 4 w 8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40">
                <a:moveTo>
                  <a:pt x="4" y="40"/>
                </a:moveTo>
                <a:cubicBezTo>
                  <a:pt x="2" y="40"/>
                  <a:pt x="0" y="38"/>
                  <a:pt x="0" y="36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" y="0"/>
                  <a:pt x="8" y="2"/>
                  <a:pt x="8" y="4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8"/>
                  <a:pt x="6" y="40"/>
                  <a:pt x="4" y="4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20" name="Freeform 34">
            <a:extLst>
              <a:ext uri="{FF2B5EF4-FFF2-40B4-BE49-F238E27FC236}">
                <a16:creationId xmlns:a16="http://schemas.microsoft.com/office/drawing/2014/main" id="{1104F9F6-2E6B-4E75-8320-5184DD5B38E7}"/>
              </a:ext>
            </a:extLst>
          </p:cNvPr>
          <p:cNvSpPr>
            <a:spLocks/>
          </p:cNvSpPr>
          <p:nvPr/>
        </p:nvSpPr>
        <p:spPr bwMode="auto">
          <a:xfrm>
            <a:off x="7949074" y="5505546"/>
            <a:ext cx="31631" cy="159658"/>
          </a:xfrm>
          <a:custGeom>
            <a:avLst/>
            <a:gdLst>
              <a:gd name="T0" fmla="*/ 4 w 8"/>
              <a:gd name="T1" fmla="*/ 40 h 40"/>
              <a:gd name="T2" fmla="*/ 0 w 8"/>
              <a:gd name="T3" fmla="*/ 36 h 40"/>
              <a:gd name="T4" fmla="*/ 0 w 8"/>
              <a:gd name="T5" fmla="*/ 4 h 40"/>
              <a:gd name="T6" fmla="*/ 4 w 8"/>
              <a:gd name="T7" fmla="*/ 0 h 40"/>
              <a:gd name="T8" fmla="*/ 8 w 8"/>
              <a:gd name="T9" fmla="*/ 4 h 40"/>
              <a:gd name="T10" fmla="*/ 8 w 8"/>
              <a:gd name="T11" fmla="*/ 36 h 40"/>
              <a:gd name="T12" fmla="*/ 4 w 8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40">
                <a:moveTo>
                  <a:pt x="4" y="40"/>
                </a:moveTo>
                <a:cubicBezTo>
                  <a:pt x="2" y="40"/>
                  <a:pt x="0" y="38"/>
                  <a:pt x="0" y="36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" y="0"/>
                  <a:pt x="8" y="2"/>
                  <a:pt x="8" y="4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8"/>
                  <a:pt x="6" y="40"/>
                  <a:pt x="4" y="4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21" name="Freeform 35">
            <a:extLst>
              <a:ext uri="{FF2B5EF4-FFF2-40B4-BE49-F238E27FC236}">
                <a16:creationId xmlns:a16="http://schemas.microsoft.com/office/drawing/2014/main" id="{0BD57626-D05A-4014-99D0-01948832604A}"/>
              </a:ext>
            </a:extLst>
          </p:cNvPr>
          <p:cNvSpPr>
            <a:spLocks/>
          </p:cNvSpPr>
          <p:nvPr/>
        </p:nvSpPr>
        <p:spPr bwMode="auto">
          <a:xfrm>
            <a:off x="9230855" y="5365468"/>
            <a:ext cx="563321" cy="284673"/>
          </a:xfrm>
          <a:custGeom>
            <a:avLst/>
            <a:gdLst>
              <a:gd name="T0" fmla="*/ 97 w 141"/>
              <a:gd name="T1" fmla="*/ 0 h 71"/>
              <a:gd name="T2" fmla="*/ 44 w 141"/>
              <a:gd name="T3" fmla="*/ 0 h 71"/>
              <a:gd name="T4" fmla="*/ 0 w 141"/>
              <a:gd name="T5" fmla="*/ 45 h 71"/>
              <a:gd name="T6" fmla="*/ 0 w 141"/>
              <a:gd name="T7" fmla="*/ 71 h 71"/>
              <a:gd name="T8" fmla="*/ 141 w 141"/>
              <a:gd name="T9" fmla="*/ 71 h 71"/>
              <a:gd name="T10" fmla="*/ 141 w 141"/>
              <a:gd name="T11" fmla="*/ 45 h 71"/>
              <a:gd name="T12" fmla="*/ 97 w 141"/>
              <a:gd name="T13" fmla="*/ 0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1" h="71">
                <a:moveTo>
                  <a:pt x="97" y="0"/>
                </a:moveTo>
                <a:cubicBezTo>
                  <a:pt x="44" y="0"/>
                  <a:pt x="44" y="0"/>
                  <a:pt x="44" y="0"/>
                </a:cubicBezTo>
                <a:cubicBezTo>
                  <a:pt x="20" y="0"/>
                  <a:pt x="0" y="20"/>
                  <a:pt x="0" y="45"/>
                </a:cubicBezTo>
                <a:cubicBezTo>
                  <a:pt x="0" y="71"/>
                  <a:pt x="0" y="71"/>
                  <a:pt x="0" y="71"/>
                </a:cubicBezTo>
                <a:cubicBezTo>
                  <a:pt x="141" y="71"/>
                  <a:pt x="141" y="71"/>
                  <a:pt x="141" y="71"/>
                </a:cubicBezTo>
                <a:cubicBezTo>
                  <a:pt x="141" y="45"/>
                  <a:pt x="141" y="45"/>
                  <a:pt x="141" y="45"/>
                </a:cubicBezTo>
                <a:cubicBezTo>
                  <a:pt x="141" y="20"/>
                  <a:pt x="121" y="0"/>
                  <a:pt x="97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22" name="Freeform 36">
            <a:extLst>
              <a:ext uri="{FF2B5EF4-FFF2-40B4-BE49-F238E27FC236}">
                <a16:creationId xmlns:a16="http://schemas.microsoft.com/office/drawing/2014/main" id="{A8139FC0-AA96-45DF-B433-A2C93C2E4044}"/>
              </a:ext>
            </a:extLst>
          </p:cNvPr>
          <p:cNvSpPr>
            <a:spLocks/>
          </p:cNvSpPr>
          <p:nvPr/>
        </p:nvSpPr>
        <p:spPr bwMode="auto">
          <a:xfrm>
            <a:off x="9390513" y="5505546"/>
            <a:ext cx="31631" cy="159658"/>
          </a:xfrm>
          <a:custGeom>
            <a:avLst/>
            <a:gdLst>
              <a:gd name="T0" fmla="*/ 4 w 8"/>
              <a:gd name="T1" fmla="*/ 40 h 40"/>
              <a:gd name="T2" fmla="*/ 0 w 8"/>
              <a:gd name="T3" fmla="*/ 36 h 40"/>
              <a:gd name="T4" fmla="*/ 0 w 8"/>
              <a:gd name="T5" fmla="*/ 4 h 40"/>
              <a:gd name="T6" fmla="*/ 4 w 8"/>
              <a:gd name="T7" fmla="*/ 0 h 40"/>
              <a:gd name="T8" fmla="*/ 8 w 8"/>
              <a:gd name="T9" fmla="*/ 4 h 40"/>
              <a:gd name="T10" fmla="*/ 8 w 8"/>
              <a:gd name="T11" fmla="*/ 36 h 40"/>
              <a:gd name="T12" fmla="*/ 4 w 8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40">
                <a:moveTo>
                  <a:pt x="4" y="40"/>
                </a:moveTo>
                <a:cubicBezTo>
                  <a:pt x="2" y="40"/>
                  <a:pt x="0" y="38"/>
                  <a:pt x="0" y="36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" y="0"/>
                  <a:pt x="8" y="2"/>
                  <a:pt x="8" y="4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8"/>
                  <a:pt x="6" y="40"/>
                  <a:pt x="4" y="4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23" name="Freeform 37">
            <a:extLst>
              <a:ext uri="{FF2B5EF4-FFF2-40B4-BE49-F238E27FC236}">
                <a16:creationId xmlns:a16="http://schemas.microsoft.com/office/drawing/2014/main" id="{E23C2D28-E805-4485-BF6A-D78774068EFC}"/>
              </a:ext>
            </a:extLst>
          </p:cNvPr>
          <p:cNvSpPr>
            <a:spLocks/>
          </p:cNvSpPr>
          <p:nvPr/>
        </p:nvSpPr>
        <p:spPr bwMode="auto">
          <a:xfrm>
            <a:off x="9514022" y="5505546"/>
            <a:ext cx="33137" cy="159658"/>
          </a:xfrm>
          <a:custGeom>
            <a:avLst/>
            <a:gdLst>
              <a:gd name="T0" fmla="*/ 4 w 8"/>
              <a:gd name="T1" fmla="*/ 40 h 40"/>
              <a:gd name="T2" fmla="*/ 0 w 8"/>
              <a:gd name="T3" fmla="*/ 36 h 40"/>
              <a:gd name="T4" fmla="*/ 0 w 8"/>
              <a:gd name="T5" fmla="*/ 4 h 40"/>
              <a:gd name="T6" fmla="*/ 4 w 8"/>
              <a:gd name="T7" fmla="*/ 0 h 40"/>
              <a:gd name="T8" fmla="*/ 8 w 8"/>
              <a:gd name="T9" fmla="*/ 4 h 40"/>
              <a:gd name="T10" fmla="*/ 8 w 8"/>
              <a:gd name="T11" fmla="*/ 36 h 40"/>
              <a:gd name="T12" fmla="*/ 4 w 8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40">
                <a:moveTo>
                  <a:pt x="4" y="40"/>
                </a:moveTo>
                <a:cubicBezTo>
                  <a:pt x="2" y="40"/>
                  <a:pt x="0" y="38"/>
                  <a:pt x="0" y="36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" y="0"/>
                  <a:pt x="8" y="2"/>
                  <a:pt x="8" y="4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8"/>
                  <a:pt x="6" y="40"/>
                  <a:pt x="4" y="4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24" name="Freeform 38">
            <a:extLst>
              <a:ext uri="{FF2B5EF4-FFF2-40B4-BE49-F238E27FC236}">
                <a16:creationId xmlns:a16="http://schemas.microsoft.com/office/drawing/2014/main" id="{C0D6A0A8-00DD-4225-A3D9-00ABA2062998}"/>
              </a:ext>
            </a:extLst>
          </p:cNvPr>
          <p:cNvSpPr>
            <a:spLocks/>
          </p:cNvSpPr>
          <p:nvPr/>
        </p:nvSpPr>
        <p:spPr bwMode="auto">
          <a:xfrm>
            <a:off x="9626988" y="5505546"/>
            <a:ext cx="31631" cy="159658"/>
          </a:xfrm>
          <a:custGeom>
            <a:avLst/>
            <a:gdLst>
              <a:gd name="T0" fmla="*/ 4 w 8"/>
              <a:gd name="T1" fmla="*/ 40 h 40"/>
              <a:gd name="T2" fmla="*/ 0 w 8"/>
              <a:gd name="T3" fmla="*/ 36 h 40"/>
              <a:gd name="T4" fmla="*/ 0 w 8"/>
              <a:gd name="T5" fmla="*/ 4 h 40"/>
              <a:gd name="T6" fmla="*/ 4 w 8"/>
              <a:gd name="T7" fmla="*/ 0 h 40"/>
              <a:gd name="T8" fmla="*/ 8 w 8"/>
              <a:gd name="T9" fmla="*/ 4 h 40"/>
              <a:gd name="T10" fmla="*/ 8 w 8"/>
              <a:gd name="T11" fmla="*/ 36 h 40"/>
              <a:gd name="T12" fmla="*/ 4 w 8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40">
                <a:moveTo>
                  <a:pt x="4" y="40"/>
                </a:moveTo>
                <a:cubicBezTo>
                  <a:pt x="2" y="40"/>
                  <a:pt x="0" y="38"/>
                  <a:pt x="0" y="36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" y="0"/>
                  <a:pt x="8" y="2"/>
                  <a:pt x="8" y="4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8"/>
                  <a:pt x="6" y="40"/>
                  <a:pt x="4" y="4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31" name="Freeform 45">
            <a:extLst>
              <a:ext uri="{FF2B5EF4-FFF2-40B4-BE49-F238E27FC236}">
                <a16:creationId xmlns:a16="http://schemas.microsoft.com/office/drawing/2014/main" id="{E84E4760-D856-4873-9414-FB459B85F915}"/>
              </a:ext>
            </a:extLst>
          </p:cNvPr>
          <p:cNvSpPr>
            <a:spLocks/>
          </p:cNvSpPr>
          <p:nvPr/>
        </p:nvSpPr>
        <p:spPr bwMode="auto">
          <a:xfrm>
            <a:off x="7611684" y="3868299"/>
            <a:ext cx="2170444" cy="195807"/>
          </a:xfrm>
          <a:custGeom>
            <a:avLst/>
            <a:gdLst>
              <a:gd name="T0" fmla="*/ 518 w 542"/>
              <a:gd name="T1" fmla="*/ 49 h 49"/>
              <a:gd name="T2" fmla="*/ 25 w 542"/>
              <a:gd name="T3" fmla="*/ 49 h 49"/>
              <a:gd name="T4" fmla="*/ 0 w 542"/>
              <a:gd name="T5" fmla="*/ 25 h 49"/>
              <a:gd name="T6" fmla="*/ 25 w 542"/>
              <a:gd name="T7" fmla="*/ 0 h 49"/>
              <a:gd name="T8" fmla="*/ 518 w 542"/>
              <a:gd name="T9" fmla="*/ 0 h 49"/>
              <a:gd name="T10" fmla="*/ 542 w 542"/>
              <a:gd name="T11" fmla="*/ 25 h 49"/>
              <a:gd name="T12" fmla="*/ 518 w 542"/>
              <a:gd name="T13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2" h="49">
                <a:moveTo>
                  <a:pt x="518" y="49"/>
                </a:moveTo>
                <a:cubicBezTo>
                  <a:pt x="25" y="49"/>
                  <a:pt x="25" y="49"/>
                  <a:pt x="25" y="49"/>
                </a:cubicBezTo>
                <a:cubicBezTo>
                  <a:pt x="11" y="49"/>
                  <a:pt x="0" y="38"/>
                  <a:pt x="0" y="25"/>
                </a:cubicBezTo>
                <a:cubicBezTo>
                  <a:pt x="0" y="11"/>
                  <a:pt x="11" y="0"/>
                  <a:pt x="25" y="0"/>
                </a:cubicBezTo>
                <a:cubicBezTo>
                  <a:pt x="518" y="0"/>
                  <a:pt x="518" y="0"/>
                  <a:pt x="518" y="0"/>
                </a:cubicBezTo>
                <a:cubicBezTo>
                  <a:pt x="531" y="0"/>
                  <a:pt x="542" y="11"/>
                  <a:pt x="542" y="25"/>
                </a:cubicBezTo>
                <a:cubicBezTo>
                  <a:pt x="542" y="38"/>
                  <a:pt x="531" y="49"/>
                  <a:pt x="518" y="4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32" name="Oval 46">
            <a:extLst>
              <a:ext uri="{FF2B5EF4-FFF2-40B4-BE49-F238E27FC236}">
                <a16:creationId xmlns:a16="http://schemas.microsoft.com/office/drawing/2014/main" id="{80713C68-0774-4B7B-B5D9-6F53E5089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4863" y="3868299"/>
            <a:ext cx="385589" cy="384083"/>
          </a:xfrm>
          <a:prstGeom prst="ellipse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33" name="Freeform 47">
            <a:extLst>
              <a:ext uri="{FF2B5EF4-FFF2-40B4-BE49-F238E27FC236}">
                <a16:creationId xmlns:a16="http://schemas.microsoft.com/office/drawing/2014/main" id="{5A51C32D-FFEC-4623-9D50-AC71975EA327}"/>
              </a:ext>
            </a:extLst>
          </p:cNvPr>
          <p:cNvSpPr>
            <a:spLocks/>
          </p:cNvSpPr>
          <p:nvPr/>
        </p:nvSpPr>
        <p:spPr bwMode="auto">
          <a:xfrm>
            <a:off x="8649459" y="3996327"/>
            <a:ext cx="96397" cy="248524"/>
          </a:xfrm>
          <a:custGeom>
            <a:avLst/>
            <a:gdLst>
              <a:gd name="T0" fmla="*/ 12 w 24"/>
              <a:gd name="T1" fmla="*/ 62 h 62"/>
              <a:gd name="T2" fmla="*/ 12 w 24"/>
              <a:gd name="T3" fmla="*/ 62 h 62"/>
              <a:gd name="T4" fmla="*/ 0 w 24"/>
              <a:gd name="T5" fmla="*/ 51 h 62"/>
              <a:gd name="T6" fmla="*/ 0 w 24"/>
              <a:gd name="T7" fmla="*/ 12 h 62"/>
              <a:gd name="T8" fmla="*/ 12 w 24"/>
              <a:gd name="T9" fmla="*/ 0 h 62"/>
              <a:gd name="T10" fmla="*/ 24 w 24"/>
              <a:gd name="T11" fmla="*/ 12 h 62"/>
              <a:gd name="T12" fmla="*/ 24 w 24"/>
              <a:gd name="T13" fmla="*/ 51 h 62"/>
              <a:gd name="T14" fmla="*/ 12 w 24"/>
              <a:gd name="T15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" h="62">
                <a:moveTo>
                  <a:pt x="12" y="62"/>
                </a:moveTo>
                <a:cubicBezTo>
                  <a:pt x="12" y="62"/>
                  <a:pt x="12" y="62"/>
                  <a:pt x="12" y="62"/>
                </a:cubicBezTo>
                <a:cubicBezTo>
                  <a:pt x="6" y="62"/>
                  <a:pt x="0" y="57"/>
                  <a:pt x="0" y="5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6" y="0"/>
                  <a:pt x="12" y="0"/>
                </a:cubicBezTo>
                <a:cubicBezTo>
                  <a:pt x="19" y="0"/>
                  <a:pt x="24" y="5"/>
                  <a:pt x="24" y="1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57"/>
                  <a:pt x="19" y="62"/>
                  <a:pt x="12" y="62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34" name="Freeform 48">
            <a:extLst>
              <a:ext uri="{FF2B5EF4-FFF2-40B4-BE49-F238E27FC236}">
                <a16:creationId xmlns:a16="http://schemas.microsoft.com/office/drawing/2014/main" id="{ECA755DC-2BC6-4A50-988A-E1C174EBD3BC}"/>
              </a:ext>
            </a:extLst>
          </p:cNvPr>
          <p:cNvSpPr>
            <a:spLocks/>
          </p:cNvSpPr>
          <p:nvPr/>
        </p:nvSpPr>
        <p:spPr bwMode="auto">
          <a:xfrm>
            <a:off x="7319480" y="4416558"/>
            <a:ext cx="808833" cy="997108"/>
          </a:xfrm>
          <a:custGeom>
            <a:avLst/>
            <a:gdLst>
              <a:gd name="T0" fmla="*/ 129 w 202"/>
              <a:gd name="T1" fmla="*/ 237 h 249"/>
              <a:gd name="T2" fmla="*/ 26 w 202"/>
              <a:gd name="T3" fmla="*/ 172 h 249"/>
              <a:gd name="T4" fmla="*/ 12 w 202"/>
              <a:gd name="T5" fmla="*/ 117 h 249"/>
              <a:gd name="T6" fmla="*/ 73 w 202"/>
              <a:gd name="T7" fmla="*/ 11 h 249"/>
              <a:gd name="T8" fmla="*/ 177 w 202"/>
              <a:gd name="T9" fmla="*/ 76 h 249"/>
              <a:gd name="T10" fmla="*/ 190 w 202"/>
              <a:gd name="T11" fmla="*/ 131 h 249"/>
              <a:gd name="T12" fmla="*/ 129 w 202"/>
              <a:gd name="T13" fmla="*/ 237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2" h="249">
                <a:moveTo>
                  <a:pt x="129" y="237"/>
                </a:moveTo>
                <a:cubicBezTo>
                  <a:pt x="84" y="249"/>
                  <a:pt x="37" y="219"/>
                  <a:pt x="26" y="172"/>
                </a:cubicBezTo>
                <a:cubicBezTo>
                  <a:pt x="12" y="117"/>
                  <a:pt x="12" y="117"/>
                  <a:pt x="12" y="117"/>
                </a:cubicBezTo>
                <a:cubicBezTo>
                  <a:pt x="0" y="70"/>
                  <a:pt x="28" y="22"/>
                  <a:pt x="73" y="11"/>
                </a:cubicBezTo>
                <a:cubicBezTo>
                  <a:pt x="118" y="0"/>
                  <a:pt x="165" y="29"/>
                  <a:pt x="177" y="76"/>
                </a:cubicBezTo>
                <a:cubicBezTo>
                  <a:pt x="190" y="131"/>
                  <a:pt x="190" y="131"/>
                  <a:pt x="190" y="131"/>
                </a:cubicBezTo>
                <a:cubicBezTo>
                  <a:pt x="202" y="178"/>
                  <a:pt x="175" y="226"/>
                  <a:pt x="129" y="237"/>
                </a:cubicBezTo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35" name="Freeform 49">
            <a:extLst>
              <a:ext uri="{FF2B5EF4-FFF2-40B4-BE49-F238E27FC236}">
                <a16:creationId xmlns:a16="http://schemas.microsoft.com/office/drawing/2014/main" id="{1DA34304-EF3E-4D82-9255-17F60FF76B37}"/>
              </a:ext>
            </a:extLst>
          </p:cNvPr>
          <p:cNvSpPr>
            <a:spLocks/>
          </p:cNvSpPr>
          <p:nvPr/>
        </p:nvSpPr>
        <p:spPr bwMode="auto">
          <a:xfrm>
            <a:off x="7439976" y="4600316"/>
            <a:ext cx="564828" cy="632607"/>
          </a:xfrm>
          <a:custGeom>
            <a:avLst/>
            <a:gdLst>
              <a:gd name="T0" fmla="*/ 66 w 141"/>
              <a:gd name="T1" fmla="*/ 0 h 158"/>
              <a:gd name="T2" fmla="*/ 51 w 141"/>
              <a:gd name="T3" fmla="*/ 2 h 158"/>
              <a:gd name="T4" fmla="*/ 7 w 141"/>
              <a:gd name="T5" fmla="*/ 74 h 158"/>
              <a:gd name="T6" fmla="*/ 17 w 141"/>
              <a:gd name="T7" fmla="*/ 112 h 158"/>
              <a:gd name="T8" fmla="*/ 75 w 141"/>
              <a:gd name="T9" fmla="*/ 158 h 158"/>
              <a:gd name="T10" fmla="*/ 89 w 141"/>
              <a:gd name="T11" fmla="*/ 156 h 158"/>
              <a:gd name="T12" fmla="*/ 133 w 141"/>
              <a:gd name="T13" fmla="*/ 83 h 158"/>
              <a:gd name="T14" fmla="*/ 124 w 141"/>
              <a:gd name="T15" fmla="*/ 46 h 158"/>
              <a:gd name="T16" fmla="*/ 66 w 141"/>
              <a:gd name="T17" fmla="*/ 0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1" h="158">
                <a:moveTo>
                  <a:pt x="66" y="0"/>
                </a:moveTo>
                <a:cubicBezTo>
                  <a:pt x="61" y="0"/>
                  <a:pt x="56" y="1"/>
                  <a:pt x="51" y="2"/>
                </a:cubicBezTo>
                <a:cubicBezTo>
                  <a:pt x="19" y="10"/>
                  <a:pt x="0" y="42"/>
                  <a:pt x="7" y="74"/>
                </a:cubicBezTo>
                <a:cubicBezTo>
                  <a:pt x="17" y="112"/>
                  <a:pt x="17" y="112"/>
                  <a:pt x="17" y="112"/>
                </a:cubicBezTo>
                <a:cubicBezTo>
                  <a:pt x="24" y="139"/>
                  <a:pt x="48" y="158"/>
                  <a:pt x="75" y="158"/>
                </a:cubicBezTo>
                <a:cubicBezTo>
                  <a:pt x="80" y="158"/>
                  <a:pt x="85" y="157"/>
                  <a:pt x="89" y="156"/>
                </a:cubicBezTo>
                <a:cubicBezTo>
                  <a:pt x="121" y="148"/>
                  <a:pt x="141" y="115"/>
                  <a:pt x="133" y="83"/>
                </a:cubicBezTo>
                <a:cubicBezTo>
                  <a:pt x="124" y="46"/>
                  <a:pt x="124" y="46"/>
                  <a:pt x="124" y="46"/>
                </a:cubicBezTo>
                <a:cubicBezTo>
                  <a:pt x="117" y="18"/>
                  <a:pt x="92" y="0"/>
                  <a:pt x="66" y="0"/>
                </a:cubicBezTo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36" name="Freeform 50">
            <a:extLst>
              <a:ext uri="{FF2B5EF4-FFF2-40B4-BE49-F238E27FC236}">
                <a16:creationId xmlns:a16="http://schemas.microsoft.com/office/drawing/2014/main" id="{8F361889-5F57-4DD8-B1D7-98494AB1B9FD}"/>
              </a:ext>
            </a:extLst>
          </p:cNvPr>
          <p:cNvSpPr>
            <a:spLocks/>
          </p:cNvSpPr>
          <p:nvPr/>
        </p:nvSpPr>
        <p:spPr bwMode="auto">
          <a:xfrm>
            <a:off x="7314960" y="4240333"/>
            <a:ext cx="588927" cy="384083"/>
          </a:xfrm>
          <a:custGeom>
            <a:avLst/>
            <a:gdLst>
              <a:gd name="T0" fmla="*/ 75 w 147"/>
              <a:gd name="T1" fmla="*/ 8 h 96"/>
              <a:gd name="T2" fmla="*/ 50 w 147"/>
              <a:gd name="T3" fmla="*/ 15 h 96"/>
              <a:gd name="T4" fmla="*/ 8 w 147"/>
              <a:gd name="T5" fmla="*/ 85 h 96"/>
              <a:gd name="T6" fmla="*/ 24 w 147"/>
              <a:gd name="T7" fmla="*/ 95 h 96"/>
              <a:gd name="T8" fmla="*/ 136 w 147"/>
              <a:gd name="T9" fmla="*/ 65 h 96"/>
              <a:gd name="T10" fmla="*/ 145 w 147"/>
              <a:gd name="T11" fmla="*/ 49 h 96"/>
              <a:gd name="T12" fmla="*/ 75 w 147"/>
              <a:gd name="T13" fmla="*/ 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96">
                <a:moveTo>
                  <a:pt x="75" y="8"/>
                </a:moveTo>
                <a:cubicBezTo>
                  <a:pt x="50" y="15"/>
                  <a:pt x="50" y="15"/>
                  <a:pt x="50" y="15"/>
                </a:cubicBezTo>
                <a:cubicBezTo>
                  <a:pt x="19" y="23"/>
                  <a:pt x="0" y="54"/>
                  <a:pt x="8" y="85"/>
                </a:cubicBezTo>
                <a:cubicBezTo>
                  <a:pt x="10" y="92"/>
                  <a:pt x="17" y="96"/>
                  <a:pt x="24" y="95"/>
                </a:cubicBezTo>
                <a:cubicBezTo>
                  <a:pt x="136" y="65"/>
                  <a:pt x="136" y="65"/>
                  <a:pt x="136" y="65"/>
                </a:cubicBezTo>
                <a:cubicBezTo>
                  <a:pt x="143" y="63"/>
                  <a:pt x="147" y="56"/>
                  <a:pt x="145" y="49"/>
                </a:cubicBezTo>
                <a:cubicBezTo>
                  <a:pt x="137" y="19"/>
                  <a:pt x="106" y="0"/>
                  <a:pt x="75" y="8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37" name="Freeform 51">
            <a:extLst>
              <a:ext uri="{FF2B5EF4-FFF2-40B4-BE49-F238E27FC236}">
                <a16:creationId xmlns:a16="http://schemas.microsoft.com/office/drawing/2014/main" id="{5D4940BE-EE4D-41C5-8A3F-3AB6A00401D0}"/>
              </a:ext>
            </a:extLst>
          </p:cNvPr>
          <p:cNvSpPr>
            <a:spLocks/>
          </p:cNvSpPr>
          <p:nvPr/>
        </p:nvSpPr>
        <p:spPr bwMode="auto">
          <a:xfrm>
            <a:off x="7483656" y="4445177"/>
            <a:ext cx="67780" cy="159658"/>
          </a:xfrm>
          <a:custGeom>
            <a:avLst/>
            <a:gdLst>
              <a:gd name="T0" fmla="*/ 13 w 17"/>
              <a:gd name="T1" fmla="*/ 40 h 40"/>
              <a:gd name="T2" fmla="*/ 9 w 17"/>
              <a:gd name="T3" fmla="*/ 37 h 40"/>
              <a:gd name="T4" fmla="*/ 1 w 17"/>
              <a:gd name="T5" fmla="*/ 5 h 40"/>
              <a:gd name="T6" fmla="*/ 4 w 17"/>
              <a:gd name="T7" fmla="*/ 1 h 40"/>
              <a:gd name="T8" fmla="*/ 8 w 17"/>
              <a:gd name="T9" fmla="*/ 3 h 40"/>
              <a:gd name="T10" fmla="*/ 17 w 17"/>
              <a:gd name="T11" fmla="*/ 35 h 40"/>
              <a:gd name="T12" fmla="*/ 14 w 17"/>
              <a:gd name="T13" fmla="*/ 39 h 40"/>
              <a:gd name="T14" fmla="*/ 13 w 17"/>
              <a:gd name="T15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" h="40">
                <a:moveTo>
                  <a:pt x="13" y="40"/>
                </a:moveTo>
                <a:cubicBezTo>
                  <a:pt x="11" y="40"/>
                  <a:pt x="9" y="38"/>
                  <a:pt x="9" y="37"/>
                </a:cubicBezTo>
                <a:cubicBezTo>
                  <a:pt x="1" y="5"/>
                  <a:pt x="1" y="5"/>
                  <a:pt x="1" y="5"/>
                </a:cubicBezTo>
                <a:cubicBezTo>
                  <a:pt x="0" y="3"/>
                  <a:pt x="2" y="1"/>
                  <a:pt x="4" y="1"/>
                </a:cubicBezTo>
                <a:cubicBezTo>
                  <a:pt x="6" y="0"/>
                  <a:pt x="8" y="1"/>
                  <a:pt x="8" y="3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7"/>
                  <a:pt x="16" y="39"/>
                  <a:pt x="14" y="39"/>
                </a:cubicBezTo>
                <a:lnTo>
                  <a:pt x="13" y="40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38" name="Freeform 52">
            <a:extLst>
              <a:ext uri="{FF2B5EF4-FFF2-40B4-BE49-F238E27FC236}">
                <a16:creationId xmlns:a16="http://schemas.microsoft.com/office/drawing/2014/main" id="{03A930AA-644E-4E72-8535-23E635F80BAE}"/>
              </a:ext>
            </a:extLst>
          </p:cNvPr>
          <p:cNvSpPr>
            <a:spLocks/>
          </p:cNvSpPr>
          <p:nvPr/>
        </p:nvSpPr>
        <p:spPr bwMode="auto">
          <a:xfrm>
            <a:off x="7604152" y="4413546"/>
            <a:ext cx="67780" cy="159658"/>
          </a:xfrm>
          <a:custGeom>
            <a:avLst/>
            <a:gdLst>
              <a:gd name="T0" fmla="*/ 13 w 17"/>
              <a:gd name="T1" fmla="*/ 40 h 40"/>
              <a:gd name="T2" fmla="*/ 9 w 17"/>
              <a:gd name="T3" fmla="*/ 37 h 40"/>
              <a:gd name="T4" fmla="*/ 1 w 17"/>
              <a:gd name="T5" fmla="*/ 6 h 40"/>
              <a:gd name="T6" fmla="*/ 3 w 17"/>
              <a:gd name="T7" fmla="*/ 1 h 40"/>
              <a:gd name="T8" fmla="*/ 8 w 17"/>
              <a:gd name="T9" fmla="*/ 4 h 40"/>
              <a:gd name="T10" fmla="*/ 16 w 17"/>
              <a:gd name="T11" fmla="*/ 35 h 40"/>
              <a:gd name="T12" fmla="*/ 14 w 17"/>
              <a:gd name="T13" fmla="*/ 40 h 40"/>
              <a:gd name="T14" fmla="*/ 13 w 17"/>
              <a:gd name="T15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" h="40">
                <a:moveTo>
                  <a:pt x="13" y="40"/>
                </a:moveTo>
                <a:cubicBezTo>
                  <a:pt x="11" y="40"/>
                  <a:pt x="9" y="39"/>
                  <a:pt x="9" y="37"/>
                </a:cubicBezTo>
                <a:cubicBezTo>
                  <a:pt x="1" y="6"/>
                  <a:pt x="1" y="6"/>
                  <a:pt x="1" y="6"/>
                </a:cubicBezTo>
                <a:cubicBezTo>
                  <a:pt x="0" y="3"/>
                  <a:pt x="1" y="1"/>
                  <a:pt x="3" y="1"/>
                </a:cubicBezTo>
                <a:cubicBezTo>
                  <a:pt x="5" y="0"/>
                  <a:pt x="8" y="1"/>
                  <a:pt x="8" y="4"/>
                </a:cubicBezTo>
                <a:cubicBezTo>
                  <a:pt x="16" y="35"/>
                  <a:pt x="16" y="35"/>
                  <a:pt x="16" y="35"/>
                </a:cubicBezTo>
                <a:cubicBezTo>
                  <a:pt x="17" y="37"/>
                  <a:pt x="16" y="39"/>
                  <a:pt x="14" y="40"/>
                </a:cubicBezTo>
                <a:lnTo>
                  <a:pt x="13" y="40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39" name="Freeform 53">
            <a:extLst>
              <a:ext uri="{FF2B5EF4-FFF2-40B4-BE49-F238E27FC236}">
                <a16:creationId xmlns:a16="http://schemas.microsoft.com/office/drawing/2014/main" id="{A19791F7-6BF0-4E9D-BE54-F130A856E6B8}"/>
              </a:ext>
            </a:extLst>
          </p:cNvPr>
          <p:cNvSpPr>
            <a:spLocks/>
          </p:cNvSpPr>
          <p:nvPr/>
        </p:nvSpPr>
        <p:spPr bwMode="auto">
          <a:xfrm>
            <a:off x="7712599" y="4384929"/>
            <a:ext cx="67780" cy="159658"/>
          </a:xfrm>
          <a:custGeom>
            <a:avLst/>
            <a:gdLst>
              <a:gd name="T0" fmla="*/ 12 w 17"/>
              <a:gd name="T1" fmla="*/ 40 h 40"/>
              <a:gd name="T2" fmla="*/ 9 w 17"/>
              <a:gd name="T3" fmla="*/ 37 h 40"/>
              <a:gd name="T4" fmla="*/ 0 w 17"/>
              <a:gd name="T5" fmla="*/ 5 h 40"/>
              <a:gd name="T6" fmla="*/ 3 w 17"/>
              <a:gd name="T7" fmla="*/ 1 h 40"/>
              <a:gd name="T8" fmla="*/ 8 w 17"/>
              <a:gd name="T9" fmla="*/ 3 h 40"/>
              <a:gd name="T10" fmla="*/ 16 w 17"/>
              <a:gd name="T11" fmla="*/ 35 h 40"/>
              <a:gd name="T12" fmla="*/ 13 w 17"/>
              <a:gd name="T13" fmla="*/ 40 h 40"/>
              <a:gd name="T14" fmla="*/ 12 w 17"/>
              <a:gd name="T15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" h="40">
                <a:moveTo>
                  <a:pt x="12" y="40"/>
                </a:moveTo>
                <a:cubicBezTo>
                  <a:pt x="11" y="40"/>
                  <a:pt x="9" y="38"/>
                  <a:pt x="9" y="37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1" y="1"/>
                  <a:pt x="3" y="1"/>
                </a:cubicBezTo>
                <a:cubicBezTo>
                  <a:pt x="5" y="0"/>
                  <a:pt x="7" y="1"/>
                  <a:pt x="8" y="3"/>
                </a:cubicBezTo>
                <a:cubicBezTo>
                  <a:pt x="16" y="35"/>
                  <a:pt x="16" y="35"/>
                  <a:pt x="16" y="35"/>
                </a:cubicBezTo>
                <a:cubicBezTo>
                  <a:pt x="17" y="37"/>
                  <a:pt x="15" y="39"/>
                  <a:pt x="13" y="40"/>
                </a:cubicBezTo>
                <a:lnTo>
                  <a:pt x="12" y="40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79F849F-81CB-4391-A841-E45BC932B8FA}"/>
              </a:ext>
            </a:extLst>
          </p:cNvPr>
          <p:cNvGrpSpPr/>
          <p:nvPr/>
        </p:nvGrpSpPr>
        <p:grpSpPr>
          <a:xfrm flipH="1">
            <a:off x="8842375" y="5232400"/>
            <a:ext cx="3349625" cy="1341438"/>
            <a:chOff x="0" y="5232400"/>
            <a:chExt cx="3349625" cy="1341438"/>
          </a:xfrm>
        </p:grpSpPr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430C44-F4C4-4117-8C52-6030B6E1EC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0" y="5510059"/>
              <a:ext cx="3158198" cy="621533"/>
            </a:xfrm>
            <a:custGeom>
              <a:avLst/>
              <a:gdLst>
                <a:gd name="connsiteX0" fmla="*/ 3158198 w 3158198"/>
                <a:gd name="connsiteY0" fmla="*/ 0 h 621533"/>
                <a:gd name="connsiteX1" fmla="*/ 3129724 w 3158198"/>
                <a:gd name="connsiteY1" fmla="*/ 6647 h 621533"/>
                <a:gd name="connsiteX2" fmla="*/ 2827584 w 3158198"/>
                <a:gd name="connsiteY2" fmla="*/ 104238 h 621533"/>
                <a:gd name="connsiteX3" fmla="*/ 2416220 w 3158198"/>
                <a:gd name="connsiteY3" fmla="*/ 229610 h 621533"/>
                <a:gd name="connsiteX4" fmla="*/ 1922583 w 3158198"/>
                <a:gd name="connsiteY4" fmla="*/ 309392 h 621533"/>
                <a:gd name="connsiteX5" fmla="*/ 1369370 w 3158198"/>
                <a:gd name="connsiteY5" fmla="*/ 266651 h 621533"/>
                <a:gd name="connsiteX6" fmla="*/ 1182129 w 3158198"/>
                <a:gd name="connsiteY6" fmla="*/ 246706 h 621533"/>
                <a:gd name="connsiteX7" fmla="*/ 1533916 w 3158198"/>
                <a:gd name="connsiteY7" fmla="*/ 360680 h 621533"/>
                <a:gd name="connsiteX8" fmla="*/ 1298445 w 3158198"/>
                <a:gd name="connsiteY8" fmla="*/ 554436 h 621533"/>
                <a:gd name="connsiteX9" fmla="*/ 929636 w 3158198"/>
                <a:gd name="connsiteY9" fmla="*/ 528792 h 621533"/>
                <a:gd name="connsiteX10" fmla="*/ 393445 w 3158198"/>
                <a:gd name="connsiteY10" fmla="*/ 392023 h 621533"/>
                <a:gd name="connsiteX11" fmla="*/ 356564 w 3158198"/>
                <a:gd name="connsiteY11" fmla="*/ 389174 h 621533"/>
                <a:gd name="connsiteX12" fmla="*/ 7614 w 3158198"/>
                <a:gd name="connsiteY12" fmla="*/ 346433 h 621533"/>
                <a:gd name="connsiteX13" fmla="*/ 248758 w 3158198"/>
                <a:gd name="connsiteY13" fmla="*/ 400571 h 621533"/>
                <a:gd name="connsiteX14" fmla="*/ 818994 w 3158198"/>
                <a:gd name="connsiteY14" fmla="*/ 548738 h 621533"/>
                <a:gd name="connsiteX15" fmla="*/ 864386 w 3158198"/>
                <a:gd name="connsiteY15" fmla="*/ 565834 h 621533"/>
                <a:gd name="connsiteX16" fmla="*/ 1224684 w 3158198"/>
                <a:gd name="connsiteY16" fmla="*/ 617122 h 621533"/>
                <a:gd name="connsiteX17" fmla="*/ 1420436 w 3158198"/>
                <a:gd name="connsiteY17" fmla="*/ 562985 h 621533"/>
                <a:gd name="connsiteX18" fmla="*/ 1579308 w 3158198"/>
                <a:gd name="connsiteY18" fmla="*/ 414818 h 621533"/>
                <a:gd name="connsiteX19" fmla="*/ 1741016 w 3158198"/>
                <a:gd name="connsiteY19" fmla="*/ 377776 h 621533"/>
                <a:gd name="connsiteX20" fmla="*/ 2036063 w 3158198"/>
                <a:gd name="connsiteY20" fmla="*/ 394872 h 621533"/>
                <a:gd name="connsiteX21" fmla="*/ 2589276 w 3158198"/>
                <a:gd name="connsiteY21" fmla="*/ 303693 h 621533"/>
                <a:gd name="connsiteX22" fmla="*/ 2742474 w 3158198"/>
                <a:gd name="connsiteY22" fmla="*/ 295145 h 621533"/>
                <a:gd name="connsiteX23" fmla="*/ 3087967 w 3158198"/>
                <a:gd name="connsiteY23" fmla="*/ 148492 h 621533"/>
                <a:gd name="connsiteX24" fmla="*/ 3158198 w 3158198"/>
                <a:gd name="connsiteY24" fmla="*/ 122357 h 62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58198" h="621533">
                  <a:moveTo>
                    <a:pt x="3158198" y="0"/>
                  </a:moveTo>
                  <a:lnTo>
                    <a:pt x="3129724" y="6647"/>
                  </a:lnTo>
                  <a:cubicBezTo>
                    <a:pt x="3042486" y="28730"/>
                    <a:pt x="2929716" y="61497"/>
                    <a:pt x="2827584" y="104238"/>
                  </a:cubicBezTo>
                  <a:cubicBezTo>
                    <a:pt x="2623320" y="189719"/>
                    <a:pt x="2657364" y="192568"/>
                    <a:pt x="2416220" y="229610"/>
                  </a:cubicBezTo>
                  <a:cubicBezTo>
                    <a:pt x="2177913" y="266651"/>
                    <a:pt x="2124010" y="309392"/>
                    <a:pt x="1922583" y="309392"/>
                  </a:cubicBezTo>
                  <a:cubicBezTo>
                    <a:pt x="1718320" y="312241"/>
                    <a:pt x="1627536" y="363529"/>
                    <a:pt x="1369370" y="266651"/>
                  </a:cubicBezTo>
                  <a:cubicBezTo>
                    <a:pt x="1275749" y="232459"/>
                    <a:pt x="1099856" y="209664"/>
                    <a:pt x="1182129" y="246706"/>
                  </a:cubicBezTo>
                  <a:cubicBezTo>
                    <a:pt x="1264401" y="280898"/>
                    <a:pt x="1533916" y="360680"/>
                    <a:pt x="1533916" y="360680"/>
                  </a:cubicBezTo>
                  <a:cubicBezTo>
                    <a:pt x="1533916" y="360680"/>
                    <a:pt x="1411925" y="531642"/>
                    <a:pt x="1298445" y="554436"/>
                  </a:cubicBezTo>
                  <a:cubicBezTo>
                    <a:pt x="1187803" y="577231"/>
                    <a:pt x="1071486" y="568683"/>
                    <a:pt x="929636" y="528792"/>
                  </a:cubicBezTo>
                  <a:cubicBezTo>
                    <a:pt x="810483" y="497449"/>
                    <a:pt x="407630" y="400571"/>
                    <a:pt x="393445" y="392023"/>
                  </a:cubicBezTo>
                  <a:cubicBezTo>
                    <a:pt x="376423" y="383475"/>
                    <a:pt x="356564" y="389174"/>
                    <a:pt x="356564" y="389174"/>
                  </a:cubicBezTo>
                  <a:cubicBezTo>
                    <a:pt x="356564" y="389174"/>
                    <a:pt x="55843" y="335036"/>
                    <a:pt x="7614" y="346433"/>
                  </a:cubicBezTo>
                  <a:cubicBezTo>
                    <a:pt x="-40615" y="357831"/>
                    <a:pt x="152301" y="383475"/>
                    <a:pt x="248758" y="400571"/>
                  </a:cubicBezTo>
                  <a:cubicBezTo>
                    <a:pt x="348053" y="420517"/>
                    <a:pt x="685655" y="500299"/>
                    <a:pt x="818994" y="548738"/>
                  </a:cubicBezTo>
                  <a:cubicBezTo>
                    <a:pt x="864386" y="565834"/>
                    <a:pt x="864386" y="565834"/>
                    <a:pt x="864386" y="565834"/>
                  </a:cubicBezTo>
                  <a:cubicBezTo>
                    <a:pt x="864386" y="565834"/>
                    <a:pt x="1125389" y="617122"/>
                    <a:pt x="1224684" y="617122"/>
                  </a:cubicBezTo>
                  <a:cubicBezTo>
                    <a:pt x="1326815" y="619972"/>
                    <a:pt x="1309793" y="639917"/>
                    <a:pt x="1420436" y="562985"/>
                  </a:cubicBezTo>
                  <a:cubicBezTo>
                    <a:pt x="1485687" y="517395"/>
                    <a:pt x="1533916" y="468956"/>
                    <a:pt x="1579308" y="414818"/>
                  </a:cubicBezTo>
                  <a:cubicBezTo>
                    <a:pt x="1616188" y="374927"/>
                    <a:pt x="1684276" y="374927"/>
                    <a:pt x="1741016" y="377776"/>
                  </a:cubicBezTo>
                  <a:cubicBezTo>
                    <a:pt x="1831800" y="386324"/>
                    <a:pt x="1973649" y="397722"/>
                    <a:pt x="2036063" y="394872"/>
                  </a:cubicBezTo>
                  <a:cubicBezTo>
                    <a:pt x="2138195" y="392023"/>
                    <a:pt x="2509841" y="300844"/>
                    <a:pt x="2589276" y="303693"/>
                  </a:cubicBezTo>
                  <a:cubicBezTo>
                    <a:pt x="2665875" y="306542"/>
                    <a:pt x="2680060" y="326488"/>
                    <a:pt x="2742474" y="295145"/>
                  </a:cubicBezTo>
                  <a:cubicBezTo>
                    <a:pt x="2791412" y="269500"/>
                    <a:pt x="2958440" y="198979"/>
                    <a:pt x="3087967" y="148492"/>
                  </a:cubicBezTo>
                  <a:lnTo>
                    <a:pt x="3158198" y="122357"/>
                  </a:ln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69" name="Freeform 6">
              <a:extLst>
                <a:ext uri="{FF2B5EF4-FFF2-40B4-BE49-F238E27FC236}">
                  <a16:creationId xmlns:a16="http://schemas.microsoft.com/office/drawing/2014/main" id="{705C11EE-7A5A-404F-8719-113CB95E56A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22413" y="6272213"/>
              <a:ext cx="155575" cy="301625"/>
            </a:xfrm>
            <a:custGeom>
              <a:avLst/>
              <a:gdLst>
                <a:gd name="T0" fmla="*/ 35 w 55"/>
                <a:gd name="T1" fmla="*/ 90 h 106"/>
                <a:gd name="T2" fmla="*/ 34 w 55"/>
                <a:gd name="T3" fmla="*/ 90 h 106"/>
                <a:gd name="T4" fmla="*/ 33 w 55"/>
                <a:gd name="T5" fmla="*/ 92 h 106"/>
                <a:gd name="T6" fmla="*/ 7 w 55"/>
                <a:gd name="T7" fmla="*/ 104 h 106"/>
                <a:gd name="T8" fmla="*/ 3 w 55"/>
                <a:gd name="T9" fmla="*/ 102 h 106"/>
                <a:gd name="T10" fmla="*/ 7 w 55"/>
                <a:gd name="T11" fmla="*/ 89 h 106"/>
                <a:gd name="T12" fmla="*/ 7 w 55"/>
                <a:gd name="T13" fmla="*/ 87 h 106"/>
                <a:gd name="T14" fmla="*/ 7 w 55"/>
                <a:gd name="T15" fmla="*/ 87 h 106"/>
                <a:gd name="T16" fmla="*/ 7 w 55"/>
                <a:gd name="T17" fmla="*/ 87 h 106"/>
                <a:gd name="T18" fmla="*/ 8 w 55"/>
                <a:gd name="T19" fmla="*/ 86 h 106"/>
                <a:gd name="T20" fmla="*/ 12 w 55"/>
                <a:gd name="T21" fmla="*/ 76 h 106"/>
                <a:gd name="T22" fmla="*/ 20 w 55"/>
                <a:gd name="T23" fmla="*/ 44 h 106"/>
                <a:gd name="T24" fmla="*/ 23 w 55"/>
                <a:gd name="T25" fmla="*/ 12 h 106"/>
                <a:gd name="T26" fmla="*/ 24 w 55"/>
                <a:gd name="T27" fmla="*/ 6 h 106"/>
                <a:gd name="T28" fmla="*/ 33 w 55"/>
                <a:gd name="T29" fmla="*/ 0 h 106"/>
                <a:gd name="T30" fmla="*/ 41 w 55"/>
                <a:gd name="T31" fmla="*/ 11 h 106"/>
                <a:gd name="T32" fmla="*/ 49 w 55"/>
                <a:gd name="T33" fmla="*/ 67 h 106"/>
                <a:gd name="T34" fmla="*/ 35 w 55"/>
                <a:gd name="T35" fmla="*/ 9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5" h="106">
                  <a:moveTo>
                    <a:pt x="35" y="90"/>
                  </a:moveTo>
                  <a:cubicBezTo>
                    <a:pt x="34" y="90"/>
                    <a:pt x="34" y="90"/>
                    <a:pt x="34" y="90"/>
                  </a:cubicBezTo>
                  <a:cubicBezTo>
                    <a:pt x="34" y="91"/>
                    <a:pt x="33" y="91"/>
                    <a:pt x="33" y="92"/>
                  </a:cubicBezTo>
                  <a:cubicBezTo>
                    <a:pt x="24" y="102"/>
                    <a:pt x="9" y="106"/>
                    <a:pt x="7" y="104"/>
                  </a:cubicBezTo>
                  <a:cubicBezTo>
                    <a:pt x="3" y="104"/>
                    <a:pt x="5" y="103"/>
                    <a:pt x="3" y="102"/>
                  </a:cubicBezTo>
                  <a:cubicBezTo>
                    <a:pt x="1" y="102"/>
                    <a:pt x="0" y="100"/>
                    <a:pt x="7" y="89"/>
                  </a:cubicBezTo>
                  <a:cubicBezTo>
                    <a:pt x="7" y="88"/>
                    <a:pt x="7" y="88"/>
                    <a:pt x="7" y="8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8" y="87"/>
                    <a:pt x="8" y="87"/>
                    <a:pt x="8" y="86"/>
                  </a:cubicBezTo>
                  <a:cubicBezTo>
                    <a:pt x="9" y="83"/>
                    <a:pt x="11" y="79"/>
                    <a:pt x="12" y="76"/>
                  </a:cubicBezTo>
                  <a:cubicBezTo>
                    <a:pt x="16" y="65"/>
                    <a:pt x="19" y="52"/>
                    <a:pt x="20" y="44"/>
                  </a:cubicBezTo>
                  <a:cubicBezTo>
                    <a:pt x="21" y="37"/>
                    <a:pt x="22" y="21"/>
                    <a:pt x="23" y="12"/>
                  </a:cubicBezTo>
                  <a:cubicBezTo>
                    <a:pt x="24" y="9"/>
                    <a:pt x="24" y="6"/>
                    <a:pt x="24" y="6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6" y="4"/>
                    <a:pt x="39" y="7"/>
                    <a:pt x="41" y="11"/>
                  </a:cubicBezTo>
                  <a:cubicBezTo>
                    <a:pt x="55" y="34"/>
                    <a:pt x="55" y="53"/>
                    <a:pt x="49" y="67"/>
                  </a:cubicBezTo>
                  <a:cubicBezTo>
                    <a:pt x="45" y="77"/>
                    <a:pt x="40" y="84"/>
                    <a:pt x="35" y="9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0" name="Freeform 7">
              <a:extLst>
                <a:ext uri="{FF2B5EF4-FFF2-40B4-BE49-F238E27FC236}">
                  <a16:creationId xmlns:a16="http://schemas.microsoft.com/office/drawing/2014/main" id="{AA81C370-09D2-4D98-A10F-9FCD477F0C27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530350" y="6308725"/>
              <a:ext cx="114300" cy="179388"/>
            </a:xfrm>
            <a:custGeom>
              <a:avLst/>
              <a:gdLst>
                <a:gd name="T0" fmla="*/ 7 w 40"/>
                <a:gd name="T1" fmla="*/ 43 h 63"/>
                <a:gd name="T2" fmla="*/ 5 w 40"/>
                <a:gd name="T3" fmla="*/ 47 h 63"/>
                <a:gd name="T4" fmla="*/ 0 w 40"/>
                <a:gd name="T5" fmla="*/ 63 h 63"/>
                <a:gd name="T6" fmla="*/ 7 w 40"/>
                <a:gd name="T7" fmla="*/ 43 h 63"/>
                <a:gd name="T8" fmla="*/ 39 w 40"/>
                <a:gd name="T9" fmla="*/ 38 h 63"/>
                <a:gd name="T10" fmla="*/ 37 w 40"/>
                <a:gd name="T11" fmla="*/ 54 h 63"/>
                <a:gd name="T12" fmla="*/ 40 w 40"/>
                <a:gd name="T13" fmla="*/ 41 h 63"/>
                <a:gd name="T14" fmla="*/ 39 w 40"/>
                <a:gd name="T15" fmla="*/ 38 h 63"/>
                <a:gd name="T16" fmla="*/ 22 w 40"/>
                <a:gd name="T17" fmla="*/ 0 h 63"/>
                <a:gd name="T18" fmla="*/ 21 w 40"/>
                <a:gd name="T19" fmla="*/ 3 h 63"/>
                <a:gd name="T20" fmla="*/ 18 w 40"/>
                <a:gd name="T21" fmla="*/ 22 h 63"/>
                <a:gd name="T22" fmla="*/ 21 w 40"/>
                <a:gd name="T23" fmla="*/ 28 h 63"/>
                <a:gd name="T24" fmla="*/ 12 w 40"/>
                <a:gd name="T25" fmla="*/ 59 h 63"/>
                <a:gd name="T26" fmla="*/ 24 w 40"/>
                <a:gd name="T27" fmla="*/ 34 h 63"/>
                <a:gd name="T28" fmla="*/ 29 w 40"/>
                <a:gd name="T29" fmla="*/ 19 h 63"/>
                <a:gd name="T30" fmla="*/ 31 w 40"/>
                <a:gd name="T31" fmla="*/ 22 h 63"/>
                <a:gd name="T32" fmla="*/ 27 w 40"/>
                <a:gd name="T33" fmla="*/ 52 h 63"/>
                <a:gd name="T34" fmla="*/ 37 w 40"/>
                <a:gd name="T35" fmla="*/ 31 h 63"/>
                <a:gd name="T36" fmla="*/ 35 w 40"/>
                <a:gd name="T37" fmla="*/ 26 h 63"/>
                <a:gd name="T38" fmla="*/ 35 w 40"/>
                <a:gd name="T39" fmla="*/ 26 h 63"/>
                <a:gd name="T40" fmla="*/ 22 w 40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63">
                  <a:moveTo>
                    <a:pt x="7" y="43"/>
                  </a:moveTo>
                  <a:cubicBezTo>
                    <a:pt x="6" y="44"/>
                    <a:pt x="6" y="46"/>
                    <a:pt x="5" y="47"/>
                  </a:cubicBezTo>
                  <a:cubicBezTo>
                    <a:pt x="3" y="52"/>
                    <a:pt x="2" y="58"/>
                    <a:pt x="0" y="63"/>
                  </a:cubicBezTo>
                  <a:cubicBezTo>
                    <a:pt x="4" y="59"/>
                    <a:pt x="6" y="52"/>
                    <a:pt x="7" y="43"/>
                  </a:cubicBezTo>
                  <a:moveTo>
                    <a:pt x="39" y="38"/>
                  </a:moveTo>
                  <a:cubicBezTo>
                    <a:pt x="39" y="43"/>
                    <a:pt x="38" y="50"/>
                    <a:pt x="37" y="54"/>
                  </a:cubicBezTo>
                  <a:cubicBezTo>
                    <a:pt x="39" y="50"/>
                    <a:pt x="40" y="46"/>
                    <a:pt x="40" y="41"/>
                  </a:cubicBezTo>
                  <a:cubicBezTo>
                    <a:pt x="40" y="40"/>
                    <a:pt x="40" y="39"/>
                    <a:pt x="39" y="38"/>
                  </a:cubicBezTo>
                  <a:moveTo>
                    <a:pt x="22" y="0"/>
                  </a:moveTo>
                  <a:cubicBezTo>
                    <a:pt x="22" y="1"/>
                    <a:pt x="22" y="2"/>
                    <a:pt x="21" y="3"/>
                  </a:cubicBezTo>
                  <a:cubicBezTo>
                    <a:pt x="21" y="9"/>
                    <a:pt x="20" y="16"/>
                    <a:pt x="18" y="22"/>
                  </a:cubicBezTo>
                  <a:cubicBezTo>
                    <a:pt x="19" y="23"/>
                    <a:pt x="20" y="25"/>
                    <a:pt x="21" y="28"/>
                  </a:cubicBezTo>
                  <a:cubicBezTo>
                    <a:pt x="22" y="36"/>
                    <a:pt x="12" y="59"/>
                    <a:pt x="12" y="59"/>
                  </a:cubicBezTo>
                  <a:cubicBezTo>
                    <a:pt x="12" y="59"/>
                    <a:pt x="21" y="46"/>
                    <a:pt x="24" y="34"/>
                  </a:cubicBezTo>
                  <a:cubicBezTo>
                    <a:pt x="27" y="24"/>
                    <a:pt x="28" y="19"/>
                    <a:pt x="29" y="19"/>
                  </a:cubicBezTo>
                  <a:cubicBezTo>
                    <a:pt x="30" y="19"/>
                    <a:pt x="31" y="20"/>
                    <a:pt x="31" y="22"/>
                  </a:cubicBezTo>
                  <a:cubicBezTo>
                    <a:pt x="35" y="27"/>
                    <a:pt x="33" y="40"/>
                    <a:pt x="27" y="52"/>
                  </a:cubicBezTo>
                  <a:cubicBezTo>
                    <a:pt x="33" y="48"/>
                    <a:pt x="35" y="36"/>
                    <a:pt x="37" y="31"/>
                  </a:cubicBezTo>
                  <a:cubicBezTo>
                    <a:pt x="36" y="29"/>
                    <a:pt x="35" y="28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1" y="16"/>
                    <a:pt x="29" y="8"/>
                    <a:pt x="22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" name="Freeform 8">
              <a:extLst>
                <a:ext uri="{FF2B5EF4-FFF2-40B4-BE49-F238E27FC236}">
                  <a16:creationId xmlns:a16="http://schemas.microsoft.com/office/drawing/2014/main" id="{E8E87854-9323-4C9F-AF52-90DE837309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62100" y="6272213"/>
              <a:ext cx="241300" cy="238125"/>
            </a:xfrm>
            <a:custGeom>
              <a:avLst/>
              <a:gdLst>
                <a:gd name="T0" fmla="*/ 49 w 85"/>
                <a:gd name="T1" fmla="*/ 73 h 84"/>
                <a:gd name="T2" fmla="*/ 40 w 85"/>
                <a:gd name="T3" fmla="*/ 79 h 84"/>
                <a:gd name="T4" fmla="*/ 22 w 85"/>
                <a:gd name="T5" fmla="*/ 84 h 84"/>
                <a:gd name="T6" fmla="*/ 22 w 85"/>
                <a:gd name="T7" fmla="*/ 84 h 84"/>
                <a:gd name="T8" fmla="*/ 10 w 85"/>
                <a:gd name="T9" fmla="*/ 82 h 84"/>
                <a:gd name="T10" fmla="*/ 8 w 85"/>
                <a:gd name="T11" fmla="*/ 77 h 84"/>
                <a:gd name="T12" fmla="*/ 7 w 85"/>
                <a:gd name="T13" fmla="*/ 73 h 84"/>
                <a:gd name="T14" fmla="*/ 4 w 85"/>
                <a:gd name="T15" fmla="*/ 71 h 84"/>
                <a:gd name="T16" fmla="*/ 0 w 85"/>
                <a:gd name="T17" fmla="*/ 68 h 84"/>
                <a:gd name="T18" fmla="*/ 2 w 85"/>
                <a:gd name="T19" fmla="*/ 52 h 84"/>
                <a:gd name="T20" fmla="*/ 2 w 85"/>
                <a:gd name="T21" fmla="*/ 52 h 84"/>
                <a:gd name="T22" fmla="*/ 4 w 85"/>
                <a:gd name="T23" fmla="*/ 46 h 84"/>
                <a:gd name="T24" fmla="*/ 11 w 85"/>
                <a:gd name="T25" fmla="*/ 31 h 84"/>
                <a:gd name="T26" fmla="*/ 11 w 85"/>
                <a:gd name="T27" fmla="*/ 31 h 84"/>
                <a:gd name="T28" fmla="*/ 13 w 85"/>
                <a:gd name="T29" fmla="*/ 28 h 84"/>
                <a:gd name="T30" fmla="*/ 13 w 85"/>
                <a:gd name="T31" fmla="*/ 28 h 84"/>
                <a:gd name="T32" fmla="*/ 37 w 85"/>
                <a:gd name="T33" fmla="*/ 8 h 84"/>
                <a:gd name="T34" fmla="*/ 74 w 85"/>
                <a:gd name="T35" fmla="*/ 0 h 84"/>
                <a:gd name="T36" fmla="*/ 49 w 85"/>
                <a:gd name="T37" fmla="*/ 7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84">
                  <a:moveTo>
                    <a:pt x="49" y="73"/>
                  </a:moveTo>
                  <a:cubicBezTo>
                    <a:pt x="46" y="76"/>
                    <a:pt x="43" y="78"/>
                    <a:pt x="40" y="79"/>
                  </a:cubicBezTo>
                  <a:cubicBezTo>
                    <a:pt x="33" y="83"/>
                    <a:pt x="27" y="84"/>
                    <a:pt x="22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17" y="84"/>
                    <a:pt x="13" y="83"/>
                    <a:pt x="10" y="82"/>
                  </a:cubicBezTo>
                  <a:cubicBezTo>
                    <a:pt x="8" y="81"/>
                    <a:pt x="7" y="79"/>
                    <a:pt x="8" y="77"/>
                  </a:cubicBezTo>
                  <a:cubicBezTo>
                    <a:pt x="8" y="76"/>
                    <a:pt x="8" y="74"/>
                    <a:pt x="7" y="73"/>
                  </a:cubicBezTo>
                  <a:cubicBezTo>
                    <a:pt x="7" y="72"/>
                    <a:pt x="5" y="71"/>
                    <a:pt x="4" y="71"/>
                  </a:cubicBezTo>
                  <a:cubicBezTo>
                    <a:pt x="2" y="71"/>
                    <a:pt x="1" y="70"/>
                    <a:pt x="0" y="68"/>
                  </a:cubicBezTo>
                  <a:cubicBezTo>
                    <a:pt x="0" y="65"/>
                    <a:pt x="0" y="59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0"/>
                    <a:pt x="3" y="48"/>
                    <a:pt x="4" y="46"/>
                  </a:cubicBezTo>
                  <a:cubicBezTo>
                    <a:pt x="5" y="41"/>
                    <a:pt x="8" y="36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0"/>
                    <a:pt x="12" y="29"/>
                    <a:pt x="13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9" y="20"/>
                    <a:pt x="27" y="13"/>
                    <a:pt x="37" y="8"/>
                  </a:cubicBezTo>
                  <a:cubicBezTo>
                    <a:pt x="54" y="0"/>
                    <a:pt x="74" y="0"/>
                    <a:pt x="74" y="0"/>
                  </a:cubicBezTo>
                  <a:cubicBezTo>
                    <a:pt x="85" y="24"/>
                    <a:pt x="66" y="58"/>
                    <a:pt x="49" y="73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2" name="Freeform 9">
              <a:extLst>
                <a:ext uri="{FF2B5EF4-FFF2-40B4-BE49-F238E27FC236}">
                  <a16:creationId xmlns:a16="http://schemas.microsoft.com/office/drawing/2014/main" id="{1A9A24CC-1DB7-40AA-9FDF-12EC30CC91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9900" y="6323013"/>
              <a:ext cx="31750" cy="36513"/>
            </a:xfrm>
            <a:custGeom>
              <a:avLst/>
              <a:gdLst>
                <a:gd name="T0" fmla="*/ 11 w 11"/>
                <a:gd name="T1" fmla="*/ 0 h 13"/>
                <a:gd name="T2" fmla="*/ 2 w 11"/>
                <a:gd name="T3" fmla="*/ 10 h 13"/>
                <a:gd name="T4" fmla="*/ 2 w 11"/>
                <a:gd name="T5" fmla="*/ 10 h 13"/>
                <a:gd name="T6" fmla="*/ 0 w 11"/>
                <a:gd name="T7" fmla="*/ 13 h 13"/>
                <a:gd name="T8" fmla="*/ 0 w 11"/>
                <a:gd name="T9" fmla="*/ 13 h 13"/>
                <a:gd name="T10" fmla="*/ 0 w 11"/>
                <a:gd name="T11" fmla="*/ 13 h 13"/>
                <a:gd name="T12" fmla="*/ 0 w 11"/>
                <a:gd name="T13" fmla="*/ 13 h 13"/>
                <a:gd name="T14" fmla="*/ 0 w 11"/>
                <a:gd name="T15" fmla="*/ 13 h 13"/>
                <a:gd name="T16" fmla="*/ 2 w 11"/>
                <a:gd name="T17" fmla="*/ 10 h 13"/>
                <a:gd name="T18" fmla="*/ 2 w 11"/>
                <a:gd name="T19" fmla="*/ 10 h 13"/>
                <a:gd name="T20" fmla="*/ 11 w 11"/>
                <a:gd name="T21" fmla="*/ 0 h 13"/>
                <a:gd name="T22" fmla="*/ 11 w 11"/>
                <a:gd name="T2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13">
                  <a:moveTo>
                    <a:pt x="11" y="0"/>
                  </a:moveTo>
                  <a:cubicBezTo>
                    <a:pt x="7" y="3"/>
                    <a:pt x="4" y="6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1"/>
                    <a:pt x="1" y="12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2"/>
                    <a:pt x="1" y="11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6"/>
                    <a:pt x="7" y="3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3" name="Freeform 10">
              <a:extLst>
                <a:ext uri="{FF2B5EF4-FFF2-40B4-BE49-F238E27FC236}">
                  <a16:creationId xmlns:a16="http://schemas.microsoft.com/office/drawing/2014/main" id="{F909E42A-0DBE-4B19-B258-2F64A3FACA47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584325" y="6275388"/>
              <a:ext cx="198438" cy="204788"/>
            </a:xfrm>
            <a:custGeom>
              <a:avLst/>
              <a:gdLst>
                <a:gd name="T0" fmla="*/ 37 w 70"/>
                <a:gd name="T1" fmla="*/ 51 h 72"/>
                <a:gd name="T2" fmla="*/ 39 w 70"/>
                <a:gd name="T3" fmla="*/ 51 h 72"/>
                <a:gd name="T4" fmla="*/ 34 w 70"/>
                <a:gd name="T5" fmla="*/ 35 h 72"/>
                <a:gd name="T6" fmla="*/ 39 w 70"/>
                <a:gd name="T7" fmla="*/ 32 h 72"/>
                <a:gd name="T8" fmla="*/ 26 w 70"/>
                <a:gd name="T9" fmla="*/ 29 h 72"/>
                <a:gd name="T10" fmla="*/ 28 w 70"/>
                <a:gd name="T11" fmla="*/ 30 h 72"/>
                <a:gd name="T12" fmla="*/ 26 w 70"/>
                <a:gd name="T13" fmla="*/ 29 h 72"/>
                <a:gd name="T14" fmla="*/ 42 w 70"/>
                <a:gd name="T15" fmla="*/ 24 h 72"/>
                <a:gd name="T16" fmla="*/ 39 w 70"/>
                <a:gd name="T17" fmla="*/ 31 h 72"/>
                <a:gd name="T18" fmla="*/ 49 w 70"/>
                <a:gd name="T19" fmla="*/ 20 h 72"/>
                <a:gd name="T20" fmla="*/ 38 w 70"/>
                <a:gd name="T21" fmla="*/ 19 h 72"/>
                <a:gd name="T22" fmla="*/ 36 w 70"/>
                <a:gd name="T23" fmla="*/ 19 h 72"/>
                <a:gd name="T24" fmla="*/ 28 w 70"/>
                <a:gd name="T25" fmla="*/ 28 h 72"/>
                <a:gd name="T26" fmla="*/ 41 w 70"/>
                <a:gd name="T27" fmla="*/ 19 h 72"/>
                <a:gd name="T28" fmla="*/ 16 w 70"/>
                <a:gd name="T29" fmla="*/ 17 h 72"/>
                <a:gd name="T30" fmla="*/ 6 w 70"/>
                <a:gd name="T31" fmla="*/ 27 h 72"/>
                <a:gd name="T32" fmla="*/ 4 w 70"/>
                <a:gd name="T33" fmla="*/ 30 h 72"/>
                <a:gd name="T34" fmla="*/ 4 w 70"/>
                <a:gd name="T35" fmla="*/ 30 h 72"/>
                <a:gd name="T36" fmla="*/ 21 w 70"/>
                <a:gd name="T37" fmla="*/ 16 h 72"/>
                <a:gd name="T38" fmla="*/ 47 w 70"/>
                <a:gd name="T39" fmla="*/ 17 h 72"/>
                <a:gd name="T40" fmla="*/ 54 w 70"/>
                <a:gd name="T41" fmla="*/ 15 h 72"/>
                <a:gd name="T42" fmla="*/ 62 w 70"/>
                <a:gd name="T43" fmla="*/ 36 h 72"/>
                <a:gd name="T44" fmla="*/ 42 w 70"/>
                <a:gd name="T45" fmla="*/ 72 h 72"/>
                <a:gd name="T46" fmla="*/ 69 w 70"/>
                <a:gd name="T47" fmla="*/ 10 h 72"/>
                <a:gd name="T48" fmla="*/ 51 w 70"/>
                <a:gd name="T49" fmla="*/ 35 h 72"/>
                <a:gd name="T50" fmla="*/ 42 w 70"/>
                <a:gd name="T51" fmla="*/ 49 h 72"/>
                <a:gd name="T52" fmla="*/ 63 w 70"/>
                <a:gd name="T53" fmla="*/ 29 h 72"/>
                <a:gd name="T54" fmla="*/ 70 w 70"/>
                <a:gd name="T55" fmla="*/ 10 h 72"/>
                <a:gd name="T56" fmla="*/ 65 w 70"/>
                <a:gd name="T57" fmla="*/ 6 h 72"/>
                <a:gd name="T58" fmla="*/ 54 w 70"/>
                <a:gd name="T59" fmla="*/ 16 h 72"/>
                <a:gd name="T60" fmla="*/ 56 w 70"/>
                <a:gd name="T61" fmla="*/ 25 h 72"/>
                <a:gd name="T62" fmla="*/ 65 w 70"/>
                <a:gd name="T63" fmla="*/ 6 h 72"/>
                <a:gd name="T64" fmla="*/ 59 w 70"/>
                <a:gd name="T65" fmla="*/ 10 h 72"/>
                <a:gd name="T66" fmla="*/ 63 w 70"/>
                <a:gd name="T67" fmla="*/ 4 h 72"/>
                <a:gd name="T68" fmla="*/ 55 w 70"/>
                <a:gd name="T69" fmla="*/ 3 h 72"/>
                <a:gd name="T70" fmla="*/ 41 w 70"/>
                <a:gd name="T71" fmla="*/ 14 h 72"/>
                <a:gd name="T72" fmla="*/ 60 w 70"/>
                <a:gd name="T73" fmla="*/ 0 h 72"/>
                <a:gd name="T74" fmla="*/ 40 w 70"/>
                <a:gd name="T75" fmla="*/ 15 h 72"/>
                <a:gd name="T76" fmla="*/ 42 w 70"/>
                <a:gd name="T77" fmla="*/ 18 h 72"/>
                <a:gd name="T78" fmla="*/ 49 w 70"/>
                <a:gd name="T79" fmla="*/ 14 h 72"/>
                <a:gd name="T80" fmla="*/ 56 w 70"/>
                <a:gd name="T81" fmla="*/ 13 h 72"/>
                <a:gd name="T82" fmla="*/ 60 w 70"/>
                <a:gd name="T8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0" h="72">
                  <a:moveTo>
                    <a:pt x="39" y="51"/>
                  </a:moveTo>
                  <a:cubicBezTo>
                    <a:pt x="39" y="51"/>
                    <a:pt x="38" y="51"/>
                    <a:pt x="37" y="51"/>
                  </a:cubicBezTo>
                  <a:cubicBezTo>
                    <a:pt x="36" y="53"/>
                    <a:pt x="35" y="54"/>
                    <a:pt x="35" y="54"/>
                  </a:cubicBezTo>
                  <a:cubicBezTo>
                    <a:pt x="35" y="54"/>
                    <a:pt x="37" y="53"/>
                    <a:pt x="39" y="51"/>
                  </a:cubicBezTo>
                  <a:moveTo>
                    <a:pt x="36" y="32"/>
                  </a:moveTo>
                  <a:cubicBezTo>
                    <a:pt x="35" y="33"/>
                    <a:pt x="34" y="34"/>
                    <a:pt x="34" y="35"/>
                  </a:cubicBezTo>
                  <a:cubicBezTo>
                    <a:pt x="34" y="36"/>
                    <a:pt x="34" y="37"/>
                    <a:pt x="34" y="37"/>
                  </a:cubicBezTo>
                  <a:cubicBezTo>
                    <a:pt x="34" y="37"/>
                    <a:pt x="36" y="35"/>
                    <a:pt x="39" y="32"/>
                  </a:cubicBezTo>
                  <a:cubicBezTo>
                    <a:pt x="38" y="32"/>
                    <a:pt x="37" y="32"/>
                    <a:pt x="36" y="32"/>
                  </a:cubicBezTo>
                  <a:moveTo>
                    <a:pt x="26" y="29"/>
                  </a:moveTo>
                  <a:cubicBezTo>
                    <a:pt x="23" y="34"/>
                    <a:pt x="21" y="37"/>
                    <a:pt x="21" y="37"/>
                  </a:cubicBezTo>
                  <a:cubicBezTo>
                    <a:pt x="21" y="37"/>
                    <a:pt x="24" y="34"/>
                    <a:pt x="28" y="30"/>
                  </a:cubicBezTo>
                  <a:cubicBezTo>
                    <a:pt x="27" y="30"/>
                    <a:pt x="27" y="30"/>
                    <a:pt x="27" y="29"/>
                  </a:cubicBezTo>
                  <a:cubicBezTo>
                    <a:pt x="27" y="29"/>
                    <a:pt x="27" y="29"/>
                    <a:pt x="26" y="29"/>
                  </a:cubicBezTo>
                  <a:moveTo>
                    <a:pt x="49" y="20"/>
                  </a:moveTo>
                  <a:cubicBezTo>
                    <a:pt x="47" y="22"/>
                    <a:pt x="44" y="23"/>
                    <a:pt x="42" y="24"/>
                  </a:cubicBezTo>
                  <a:cubicBezTo>
                    <a:pt x="40" y="26"/>
                    <a:pt x="38" y="29"/>
                    <a:pt x="36" y="31"/>
                  </a:cubicBezTo>
                  <a:cubicBezTo>
                    <a:pt x="37" y="31"/>
                    <a:pt x="38" y="31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42" y="28"/>
                    <a:pt x="46" y="24"/>
                    <a:pt x="49" y="20"/>
                  </a:cubicBezTo>
                  <a:moveTo>
                    <a:pt x="41" y="19"/>
                  </a:moveTo>
                  <a:cubicBezTo>
                    <a:pt x="40" y="19"/>
                    <a:pt x="39" y="19"/>
                    <a:pt x="38" y="19"/>
                  </a:cubicBezTo>
                  <a:cubicBezTo>
                    <a:pt x="38" y="19"/>
                    <a:pt x="37" y="19"/>
                    <a:pt x="37" y="19"/>
                  </a:cubicBezTo>
                  <a:cubicBezTo>
                    <a:pt x="37" y="19"/>
                    <a:pt x="36" y="19"/>
                    <a:pt x="36" y="19"/>
                  </a:cubicBezTo>
                  <a:cubicBezTo>
                    <a:pt x="33" y="22"/>
                    <a:pt x="30" y="25"/>
                    <a:pt x="27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9" y="28"/>
                    <a:pt x="29" y="28"/>
                    <a:pt x="30" y="28"/>
                  </a:cubicBezTo>
                  <a:cubicBezTo>
                    <a:pt x="33" y="25"/>
                    <a:pt x="37" y="21"/>
                    <a:pt x="41" y="19"/>
                  </a:cubicBezTo>
                  <a:moveTo>
                    <a:pt x="21" y="16"/>
                  </a:moveTo>
                  <a:cubicBezTo>
                    <a:pt x="19" y="17"/>
                    <a:pt x="17" y="17"/>
                    <a:pt x="16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1" y="20"/>
                    <a:pt x="8" y="23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5" y="28"/>
                    <a:pt x="5" y="29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3" y="31"/>
                    <a:pt x="0" y="37"/>
                    <a:pt x="0" y="38"/>
                  </a:cubicBezTo>
                  <a:cubicBezTo>
                    <a:pt x="3" y="34"/>
                    <a:pt x="11" y="24"/>
                    <a:pt x="21" y="16"/>
                  </a:cubicBezTo>
                  <a:moveTo>
                    <a:pt x="54" y="15"/>
                  </a:moveTo>
                  <a:cubicBezTo>
                    <a:pt x="52" y="16"/>
                    <a:pt x="50" y="17"/>
                    <a:pt x="47" y="17"/>
                  </a:cubicBezTo>
                  <a:cubicBezTo>
                    <a:pt x="46" y="19"/>
                    <a:pt x="45" y="21"/>
                    <a:pt x="43" y="23"/>
                  </a:cubicBezTo>
                  <a:cubicBezTo>
                    <a:pt x="46" y="21"/>
                    <a:pt x="50" y="19"/>
                    <a:pt x="54" y="15"/>
                  </a:cubicBezTo>
                  <a:moveTo>
                    <a:pt x="70" y="15"/>
                  </a:moveTo>
                  <a:cubicBezTo>
                    <a:pt x="69" y="21"/>
                    <a:pt x="66" y="29"/>
                    <a:pt x="62" y="36"/>
                  </a:cubicBezTo>
                  <a:cubicBezTo>
                    <a:pt x="60" y="41"/>
                    <a:pt x="57" y="48"/>
                    <a:pt x="55" y="52"/>
                  </a:cubicBezTo>
                  <a:cubicBezTo>
                    <a:pt x="47" y="65"/>
                    <a:pt x="47" y="66"/>
                    <a:pt x="42" y="72"/>
                  </a:cubicBezTo>
                  <a:cubicBezTo>
                    <a:pt x="56" y="60"/>
                    <a:pt x="70" y="36"/>
                    <a:pt x="70" y="15"/>
                  </a:cubicBezTo>
                  <a:moveTo>
                    <a:pt x="69" y="10"/>
                  </a:moveTo>
                  <a:cubicBezTo>
                    <a:pt x="67" y="14"/>
                    <a:pt x="63" y="21"/>
                    <a:pt x="56" y="26"/>
                  </a:cubicBezTo>
                  <a:cubicBezTo>
                    <a:pt x="55" y="29"/>
                    <a:pt x="53" y="32"/>
                    <a:pt x="51" y="35"/>
                  </a:cubicBezTo>
                  <a:cubicBezTo>
                    <a:pt x="48" y="40"/>
                    <a:pt x="42" y="46"/>
                    <a:pt x="39" y="50"/>
                  </a:cubicBezTo>
                  <a:cubicBezTo>
                    <a:pt x="40" y="49"/>
                    <a:pt x="41" y="49"/>
                    <a:pt x="42" y="49"/>
                  </a:cubicBezTo>
                  <a:cubicBezTo>
                    <a:pt x="49" y="45"/>
                    <a:pt x="57" y="38"/>
                    <a:pt x="61" y="32"/>
                  </a:cubicBezTo>
                  <a:cubicBezTo>
                    <a:pt x="62" y="30"/>
                    <a:pt x="62" y="29"/>
                    <a:pt x="63" y="29"/>
                  </a:cubicBezTo>
                  <a:cubicBezTo>
                    <a:pt x="63" y="29"/>
                    <a:pt x="63" y="30"/>
                    <a:pt x="62" y="33"/>
                  </a:cubicBezTo>
                  <a:cubicBezTo>
                    <a:pt x="67" y="25"/>
                    <a:pt x="69" y="16"/>
                    <a:pt x="70" y="10"/>
                  </a:cubicBezTo>
                  <a:cubicBezTo>
                    <a:pt x="70" y="10"/>
                    <a:pt x="69" y="10"/>
                    <a:pt x="69" y="10"/>
                  </a:cubicBezTo>
                  <a:moveTo>
                    <a:pt x="65" y="6"/>
                  </a:moveTo>
                  <a:cubicBezTo>
                    <a:pt x="63" y="9"/>
                    <a:pt x="60" y="11"/>
                    <a:pt x="57" y="13"/>
                  </a:cubicBezTo>
                  <a:cubicBezTo>
                    <a:pt x="56" y="14"/>
                    <a:pt x="55" y="15"/>
                    <a:pt x="54" y="16"/>
                  </a:cubicBezTo>
                  <a:cubicBezTo>
                    <a:pt x="54" y="16"/>
                    <a:pt x="54" y="16"/>
                    <a:pt x="55" y="16"/>
                  </a:cubicBezTo>
                  <a:cubicBezTo>
                    <a:pt x="57" y="16"/>
                    <a:pt x="57" y="20"/>
                    <a:pt x="56" y="25"/>
                  </a:cubicBezTo>
                  <a:cubicBezTo>
                    <a:pt x="63" y="20"/>
                    <a:pt x="67" y="13"/>
                    <a:pt x="68" y="9"/>
                  </a:cubicBezTo>
                  <a:cubicBezTo>
                    <a:pt x="67" y="8"/>
                    <a:pt x="66" y="7"/>
                    <a:pt x="65" y="6"/>
                  </a:cubicBezTo>
                  <a:moveTo>
                    <a:pt x="63" y="4"/>
                  </a:moveTo>
                  <a:cubicBezTo>
                    <a:pt x="62" y="5"/>
                    <a:pt x="61" y="8"/>
                    <a:pt x="59" y="10"/>
                  </a:cubicBezTo>
                  <a:cubicBezTo>
                    <a:pt x="61" y="8"/>
                    <a:pt x="63" y="7"/>
                    <a:pt x="64" y="5"/>
                  </a:cubicBezTo>
                  <a:cubicBezTo>
                    <a:pt x="63" y="5"/>
                    <a:pt x="63" y="4"/>
                    <a:pt x="63" y="4"/>
                  </a:cubicBezTo>
                  <a:moveTo>
                    <a:pt x="59" y="0"/>
                  </a:moveTo>
                  <a:cubicBezTo>
                    <a:pt x="55" y="3"/>
                    <a:pt x="55" y="3"/>
                    <a:pt x="55" y="3"/>
                  </a:cubicBezTo>
                  <a:cubicBezTo>
                    <a:pt x="51" y="6"/>
                    <a:pt x="46" y="9"/>
                    <a:pt x="42" y="11"/>
                  </a:cubicBezTo>
                  <a:cubicBezTo>
                    <a:pt x="42" y="12"/>
                    <a:pt x="41" y="13"/>
                    <a:pt x="41" y="14"/>
                  </a:cubicBezTo>
                  <a:cubicBezTo>
                    <a:pt x="48" y="10"/>
                    <a:pt x="55" y="5"/>
                    <a:pt x="59" y="0"/>
                  </a:cubicBezTo>
                  <a:moveTo>
                    <a:pt x="60" y="0"/>
                  </a:moveTo>
                  <a:cubicBezTo>
                    <a:pt x="56" y="5"/>
                    <a:pt x="48" y="11"/>
                    <a:pt x="42" y="14"/>
                  </a:cubicBezTo>
                  <a:cubicBezTo>
                    <a:pt x="41" y="14"/>
                    <a:pt x="41" y="15"/>
                    <a:pt x="40" y="15"/>
                  </a:cubicBezTo>
                  <a:cubicBezTo>
                    <a:pt x="39" y="16"/>
                    <a:pt x="38" y="17"/>
                    <a:pt x="37" y="18"/>
                  </a:cubicBezTo>
                  <a:cubicBezTo>
                    <a:pt x="39" y="18"/>
                    <a:pt x="40" y="18"/>
                    <a:pt x="42" y="18"/>
                  </a:cubicBezTo>
                  <a:cubicBezTo>
                    <a:pt x="45" y="15"/>
                    <a:pt x="47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0" y="14"/>
                    <a:pt x="49" y="15"/>
                    <a:pt x="48" y="16"/>
                  </a:cubicBezTo>
                  <a:cubicBezTo>
                    <a:pt x="51" y="15"/>
                    <a:pt x="53" y="14"/>
                    <a:pt x="56" y="13"/>
                  </a:cubicBezTo>
                  <a:cubicBezTo>
                    <a:pt x="58" y="9"/>
                    <a:pt x="60" y="5"/>
                    <a:pt x="61" y="2"/>
                  </a:cubicBezTo>
                  <a:cubicBezTo>
                    <a:pt x="61" y="2"/>
                    <a:pt x="61" y="1"/>
                    <a:pt x="6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4" name="Freeform 11">
              <a:extLst>
                <a:ext uri="{FF2B5EF4-FFF2-40B4-BE49-F238E27FC236}">
                  <a16:creationId xmlns:a16="http://schemas.microsoft.com/office/drawing/2014/main" id="{B613FBED-1D02-444C-9C4F-E7AE0470E1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01788" y="6149975"/>
              <a:ext cx="284163" cy="179388"/>
            </a:xfrm>
            <a:custGeom>
              <a:avLst/>
              <a:gdLst>
                <a:gd name="T0" fmla="*/ 100 w 100"/>
                <a:gd name="T1" fmla="*/ 40 h 63"/>
                <a:gd name="T2" fmla="*/ 91 w 100"/>
                <a:gd name="T3" fmla="*/ 47 h 63"/>
                <a:gd name="T4" fmla="*/ 42 w 100"/>
                <a:gd name="T5" fmla="*/ 60 h 63"/>
                <a:gd name="T6" fmla="*/ 42 w 100"/>
                <a:gd name="T7" fmla="*/ 60 h 63"/>
                <a:gd name="T8" fmla="*/ 38 w 100"/>
                <a:gd name="T9" fmla="*/ 59 h 63"/>
                <a:gd name="T10" fmla="*/ 26 w 100"/>
                <a:gd name="T11" fmla="*/ 55 h 63"/>
                <a:gd name="T12" fmla="*/ 8 w 100"/>
                <a:gd name="T13" fmla="*/ 43 h 63"/>
                <a:gd name="T14" fmla="*/ 8 w 100"/>
                <a:gd name="T15" fmla="*/ 43 h 63"/>
                <a:gd name="T16" fmla="*/ 6 w 100"/>
                <a:gd name="T17" fmla="*/ 41 h 63"/>
                <a:gd name="T18" fmla="*/ 6 w 100"/>
                <a:gd name="T19" fmla="*/ 40 h 63"/>
                <a:gd name="T20" fmla="*/ 2 w 100"/>
                <a:gd name="T21" fmla="*/ 29 h 63"/>
                <a:gd name="T22" fmla="*/ 3 w 100"/>
                <a:gd name="T23" fmla="*/ 28 h 63"/>
                <a:gd name="T24" fmla="*/ 5 w 100"/>
                <a:gd name="T25" fmla="*/ 17 h 63"/>
                <a:gd name="T26" fmla="*/ 5 w 100"/>
                <a:gd name="T27" fmla="*/ 17 h 63"/>
                <a:gd name="T28" fmla="*/ 9 w 100"/>
                <a:gd name="T29" fmla="*/ 13 h 63"/>
                <a:gd name="T30" fmla="*/ 15 w 100"/>
                <a:gd name="T31" fmla="*/ 8 h 63"/>
                <a:gd name="T32" fmla="*/ 43 w 100"/>
                <a:gd name="T33" fmla="*/ 0 h 63"/>
                <a:gd name="T34" fmla="*/ 43 w 100"/>
                <a:gd name="T35" fmla="*/ 0 h 63"/>
                <a:gd name="T36" fmla="*/ 61 w 100"/>
                <a:gd name="T37" fmla="*/ 3 h 63"/>
                <a:gd name="T38" fmla="*/ 89 w 100"/>
                <a:gd name="T39" fmla="*/ 25 h 63"/>
                <a:gd name="T40" fmla="*/ 100 w 100"/>
                <a:gd name="T41" fmla="*/ 4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0" h="63">
                  <a:moveTo>
                    <a:pt x="100" y="40"/>
                  </a:moveTo>
                  <a:cubicBezTo>
                    <a:pt x="91" y="47"/>
                    <a:pt x="91" y="47"/>
                    <a:pt x="91" y="47"/>
                  </a:cubicBezTo>
                  <a:cubicBezTo>
                    <a:pt x="77" y="58"/>
                    <a:pt x="59" y="63"/>
                    <a:pt x="42" y="60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41" y="60"/>
                    <a:pt x="39" y="59"/>
                    <a:pt x="38" y="59"/>
                  </a:cubicBezTo>
                  <a:cubicBezTo>
                    <a:pt x="34" y="58"/>
                    <a:pt x="30" y="57"/>
                    <a:pt x="26" y="55"/>
                  </a:cubicBezTo>
                  <a:cubicBezTo>
                    <a:pt x="18" y="51"/>
                    <a:pt x="12" y="47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7" y="42"/>
                    <a:pt x="7" y="42"/>
                    <a:pt x="6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" y="35"/>
                    <a:pt x="0" y="30"/>
                    <a:pt x="2" y="29"/>
                  </a:cubicBezTo>
                  <a:cubicBezTo>
                    <a:pt x="3" y="29"/>
                    <a:pt x="3" y="28"/>
                    <a:pt x="3" y="28"/>
                  </a:cubicBezTo>
                  <a:cubicBezTo>
                    <a:pt x="6" y="25"/>
                    <a:pt x="2" y="22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6" y="16"/>
                    <a:pt x="7" y="15"/>
                    <a:pt x="9" y="13"/>
                  </a:cubicBezTo>
                  <a:cubicBezTo>
                    <a:pt x="11" y="12"/>
                    <a:pt x="13" y="10"/>
                    <a:pt x="15" y="8"/>
                  </a:cubicBezTo>
                  <a:cubicBezTo>
                    <a:pt x="25" y="2"/>
                    <a:pt x="35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50" y="0"/>
                    <a:pt x="56" y="1"/>
                    <a:pt x="61" y="3"/>
                  </a:cubicBezTo>
                  <a:cubicBezTo>
                    <a:pt x="73" y="7"/>
                    <a:pt x="83" y="15"/>
                    <a:pt x="89" y="25"/>
                  </a:cubicBezTo>
                  <a:cubicBezTo>
                    <a:pt x="100" y="40"/>
                    <a:pt x="100" y="40"/>
                    <a:pt x="100" y="4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5" name="Freeform 12">
              <a:extLst>
                <a:ext uri="{FF2B5EF4-FFF2-40B4-BE49-F238E27FC236}">
                  <a16:creationId xmlns:a16="http://schemas.microsoft.com/office/drawing/2014/main" id="{A6E8EFD0-7000-46D8-B036-513E8EFBB510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612900" y="6149975"/>
              <a:ext cx="176213" cy="173038"/>
            </a:xfrm>
            <a:custGeom>
              <a:avLst/>
              <a:gdLst>
                <a:gd name="T0" fmla="*/ 28 w 62"/>
                <a:gd name="T1" fmla="*/ 56 h 61"/>
                <a:gd name="T2" fmla="*/ 26 w 62"/>
                <a:gd name="T3" fmla="*/ 57 h 61"/>
                <a:gd name="T4" fmla="*/ 12 w 62"/>
                <a:gd name="T5" fmla="*/ 58 h 61"/>
                <a:gd name="T6" fmla="*/ 8 w 62"/>
                <a:gd name="T7" fmla="*/ 60 h 61"/>
                <a:gd name="T8" fmla="*/ 18 w 62"/>
                <a:gd name="T9" fmla="*/ 61 h 61"/>
                <a:gd name="T10" fmla="*/ 40 w 62"/>
                <a:gd name="T11" fmla="*/ 52 h 61"/>
                <a:gd name="T12" fmla="*/ 22 w 62"/>
                <a:gd name="T13" fmla="*/ 45 h 61"/>
                <a:gd name="T14" fmla="*/ 36 w 62"/>
                <a:gd name="T15" fmla="*/ 42 h 61"/>
                <a:gd name="T16" fmla="*/ 53 w 62"/>
                <a:gd name="T17" fmla="*/ 42 h 61"/>
                <a:gd name="T18" fmla="*/ 49 w 62"/>
                <a:gd name="T19" fmla="*/ 46 h 61"/>
                <a:gd name="T20" fmla="*/ 38 w 62"/>
                <a:gd name="T21" fmla="*/ 57 h 61"/>
                <a:gd name="T22" fmla="*/ 61 w 62"/>
                <a:gd name="T23" fmla="*/ 44 h 61"/>
                <a:gd name="T24" fmla="*/ 59 w 62"/>
                <a:gd name="T25" fmla="*/ 40 h 61"/>
                <a:gd name="T26" fmla="*/ 46 w 62"/>
                <a:gd name="T27" fmla="*/ 38 h 61"/>
                <a:gd name="T28" fmla="*/ 38 w 62"/>
                <a:gd name="T29" fmla="*/ 42 h 61"/>
                <a:gd name="T30" fmla="*/ 38 w 62"/>
                <a:gd name="T31" fmla="*/ 45 h 61"/>
                <a:gd name="T32" fmla="*/ 59 w 62"/>
                <a:gd name="T33" fmla="*/ 39 h 61"/>
                <a:gd name="T34" fmla="*/ 27 w 62"/>
                <a:gd name="T35" fmla="*/ 32 h 61"/>
                <a:gd name="T36" fmla="*/ 26 w 62"/>
                <a:gd name="T37" fmla="*/ 33 h 61"/>
                <a:gd name="T38" fmla="*/ 33 w 62"/>
                <a:gd name="T39" fmla="*/ 31 h 61"/>
                <a:gd name="T40" fmla="*/ 27 w 62"/>
                <a:gd name="T41" fmla="*/ 33 h 61"/>
                <a:gd name="T42" fmla="*/ 54 w 62"/>
                <a:gd name="T43" fmla="*/ 34 h 61"/>
                <a:gd name="T44" fmla="*/ 46 w 62"/>
                <a:gd name="T45" fmla="*/ 33 h 61"/>
                <a:gd name="T46" fmla="*/ 26 w 62"/>
                <a:gd name="T47" fmla="*/ 31 h 61"/>
                <a:gd name="T48" fmla="*/ 22 w 62"/>
                <a:gd name="T49" fmla="*/ 32 h 61"/>
                <a:gd name="T50" fmla="*/ 26 w 62"/>
                <a:gd name="T51" fmla="*/ 31 h 61"/>
                <a:gd name="T52" fmla="*/ 40 w 62"/>
                <a:gd name="T53" fmla="*/ 28 h 61"/>
                <a:gd name="T54" fmla="*/ 56 w 62"/>
                <a:gd name="T55" fmla="*/ 33 h 61"/>
                <a:gd name="T56" fmla="*/ 53 w 62"/>
                <a:gd name="T57" fmla="*/ 29 h 61"/>
                <a:gd name="T58" fmla="*/ 50 w 62"/>
                <a:gd name="T59" fmla="*/ 28 h 61"/>
                <a:gd name="T60" fmla="*/ 9 w 62"/>
                <a:gd name="T61" fmla="*/ 15 h 61"/>
                <a:gd name="T62" fmla="*/ 45 w 62"/>
                <a:gd name="T63" fmla="*/ 27 h 61"/>
                <a:gd name="T64" fmla="*/ 9 w 62"/>
                <a:gd name="T65" fmla="*/ 15 h 61"/>
                <a:gd name="T66" fmla="*/ 9 w 62"/>
                <a:gd name="T67" fmla="*/ 0 h 61"/>
                <a:gd name="T68" fmla="*/ 9 w 62"/>
                <a:gd name="T69" fmla="*/ 0 h 61"/>
                <a:gd name="T70" fmla="*/ 45 w 62"/>
                <a:gd name="T71" fmla="*/ 16 h 61"/>
                <a:gd name="T72" fmla="*/ 27 w 62"/>
                <a:gd name="T73" fmla="*/ 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" h="61">
                  <a:moveTo>
                    <a:pt x="40" y="52"/>
                  </a:moveTo>
                  <a:cubicBezTo>
                    <a:pt x="37" y="54"/>
                    <a:pt x="33" y="55"/>
                    <a:pt x="28" y="56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27" y="57"/>
                    <a:pt x="27" y="57"/>
                    <a:pt x="26" y="57"/>
                  </a:cubicBezTo>
                  <a:cubicBezTo>
                    <a:pt x="26" y="57"/>
                    <a:pt x="25" y="57"/>
                    <a:pt x="25" y="57"/>
                  </a:cubicBezTo>
                  <a:cubicBezTo>
                    <a:pt x="21" y="57"/>
                    <a:pt x="17" y="58"/>
                    <a:pt x="12" y="58"/>
                  </a:cubicBezTo>
                  <a:cubicBezTo>
                    <a:pt x="8" y="58"/>
                    <a:pt x="4" y="57"/>
                    <a:pt x="0" y="57"/>
                  </a:cubicBezTo>
                  <a:cubicBezTo>
                    <a:pt x="0" y="58"/>
                    <a:pt x="7" y="60"/>
                    <a:pt x="8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1" y="60"/>
                    <a:pt x="14" y="61"/>
                    <a:pt x="18" y="61"/>
                  </a:cubicBezTo>
                  <a:cubicBezTo>
                    <a:pt x="24" y="61"/>
                    <a:pt x="31" y="60"/>
                    <a:pt x="37" y="58"/>
                  </a:cubicBezTo>
                  <a:cubicBezTo>
                    <a:pt x="38" y="56"/>
                    <a:pt x="39" y="54"/>
                    <a:pt x="40" y="52"/>
                  </a:cubicBezTo>
                  <a:moveTo>
                    <a:pt x="36" y="42"/>
                  </a:moveTo>
                  <a:cubicBezTo>
                    <a:pt x="30" y="44"/>
                    <a:pt x="22" y="45"/>
                    <a:pt x="22" y="45"/>
                  </a:cubicBezTo>
                  <a:cubicBezTo>
                    <a:pt x="22" y="45"/>
                    <a:pt x="28" y="45"/>
                    <a:pt x="34" y="45"/>
                  </a:cubicBezTo>
                  <a:cubicBezTo>
                    <a:pt x="34" y="44"/>
                    <a:pt x="35" y="43"/>
                    <a:pt x="36" y="42"/>
                  </a:cubicBezTo>
                  <a:moveTo>
                    <a:pt x="59" y="40"/>
                  </a:moveTo>
                  <a:cubicBezTo>
                    <a:pt x="57" y="41"/>
                    <a:pt x="55" y="41"/>
                    <a:pt x="53" y="42"/>
                  </a:cubicBezTo>
                  <a:cubicBezTo>
                    <a:pt x="51" y="43"/>
                    <a:pt x="50" y="44"/>
                    <a:pt x="48" y="45"/>
                  </a:cubicBezTo>
                  <a:cubicBezTo>
                    <a:pt x="49" y="46"/>
                    <a:pt x="49" y="46"/>
                    <a:pt x="49" y="46"/>
                  </a:cubicBezTo>
                  <a:cubicBezTo>
                    <a:pt x="50" y="47"/>
                    <a:pt x="47" y="49"/>
                    <a:pt x="42" y="52"/>
                  </a:cubicBezTo>
                  <a:cubicBezTo>
                    <a:pt x="40" y="54"/>
                    <a:pt x="39" y="56"/>
                    <a:pt x="38" y="57"/>
                  </a:cubicBezTo>
                  <a:cubicBezTo>
                    <a:pt x="45" y="55"/>
                    <a:pt x="51" y="52"/>
                    <a:pt x="57" y="47"/>
                  </a:cubicBezTo>
                  <a:cubicBezTo>
                    <a:pt x="61" y="44"/>
                    <a:pt x="61" y="44"/>
                    <a:pt x="61" y="44"/>
                  </a:cubicBezTo>
                  <a:cubicBezTo>
                    <a:pt x="61" y="44"/>
                    <a:pt x="61" y="44"/>
                    <a:pt x="62" y="44"/>
                  </a:cubicBezTo>
                  <a:cubicBezTo>
                    <a:pt x="61" y="43"/>
                    <a:pt x="60" y="41"/>
                    <a:pt x="59" y="40"/>
                  </a:cubicBezTo>
                  <a:moveTo>
                    <a:pt x="57" y="35"/>
                  </a:moveTo>
                  <a:cubicBezTo>
                    <a:pt x="54" y="36"/>
                    <a:pt x="50" y="36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7" y="39"/>
                    <a:pt x="43" y="40"/>
                    <a:pt x="38" y="42"/>
                  </a:cubicBezTo>
                  <a:cubicBezTo>
                    <a:pt x="37" y="43"/>
                    <a:pt x="36" y="44"/>
                    <a:pt x="35" y="45"/>
                  </a:cubicBezTo>
                  <a:cubicBezTo>
                    <a:pt x="36" y="45"/>
                    <a:pt x="37" y="45"/>
                    <a:pt x="38" y="45"/>
                  </a:cubicBezTo>
                  <a:cubicBezTo>
                    <a:pt x="42" y="45"/>
                    <a:pt x="45" y="45"/>
                    <a:pt x="47" y="45"/>
                  </a:cubicBezTo>
                  <a:cubicBezTo>
                    <a:pt x="51" y="42"/>
                    <a:pt x="55" y="40"/>
                    <a:pt x="59" y="39"/>
                  </a:cubicBezTo>
                  <a:cubicBezTo>
                    <a:pt x="58" y="38"/>
                    <a:pt x="57" y="36"/>
                    <a:pt x="57" y="35"/>
                  </a:cubicBezTo>
                  <a:moveTo>
                    <a:pt x="27" y="32"/>
                  </a:moveTo>
                  <a:cubicBezTo>
                    <a:pt x="26" y="32"/>
                    <a:pt x="25" y="32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6" y="32"/>
                    <a:pt x="26" y="32"/>
                    <a:pt x="27" y="32"/>
                  </a:cubicBezTo>
                  <a:moveTo>
                    <a:pt x="33" y="31"/>
                  </a:moveTo>
                  <a:cubicBezTo>
                    <a:pt x="32" y="31"/>
                    <a:pt x="30" y="32"/>
                    <a:pt x="29" y="32"/>
                  </a:cubicBezTo>
                  <a:cubicBezTo>
                    <a:pt x="28" y="32"/>
                    <a:pt x="28" y="32"/>
                    <a:pt x="27" y="33"/>
                  </a:cubicBezTo>
                  <a:cubicBezTo>
                    <a:pt x="33" y="34"/>
                    <a:pt x="40" y="35"/>
                    <a:pt x="44" y="37"/>
                  </a:cubicBezTo>
                  <a:cubicBezTo>
                    <a:pt x="48" y="36"/>
                    <a:pt x="51" y="35"/>
                    <a:pt x="54" y="34"/>
                  </a:cubicBezTo>
                  <a:cubicBezTo>
                    <a:pt x="51" y="33"/>
                    <a:pt x="48" y="33"/>
                    <a:pt x="45" y="32"/>
                  </a:cubicBezTo>
                  <a:cubicBezTo>
                    <a:pt x="45" y="33"/>
                    <a:pt x="46" y="33"/>
                    <a:pt x="46" y="33"/>
                  </a:cubicBezTo>
                  <a:cubicBezTo>
                    <a:pt x="42" y="32"/>
                    <a:pt x="37" y="32"/>
                    <a:pt x="33" y="31"/>
                  </a:cubicBezTo>
                  <a:moveTo>
                    <a:pt x="26" y="31"/>
                  </a:moveTo>
                  <a:cubicBezTo>
                    <a:pt x="19" y="31"/>
                    <a:pt x="14" y="32"/>
                    <a:pt x="14" y="32"/>
                  </a:cubicBezTo>
                  <a:cubicBezTo>
                    <a:pt x="14" y="32"/>
                    <a:pt x="17" y="32"/>
                    <a:pt x="22" y="32"/>
                  </a:cubicBezTo>
                  <a:cubicBezTo>
                    <a:pt x="23" y="32"/>
                    <a:pt x="25" y="31"/>
                    <a:pt x="27" y="31"/>
                  </a:cubicBezTo>
                  <a:cubicBezTo>
                    <a:pt x="26" y="31"/>
                    <a:pt x="26" y="31"/>
                    <a:pt x="26" y="31"/>
                  </a:cubicBezTo>
                  <a:moveTo>
                    <a:pt x="44" y="28"/>
                  </a:moveTo>
                  <a:cubicBezTo>
                    <a:pt x="43" y="28"/>
                    <a:pt x="41" y="28"/>
                    <a:pt x="40" y="28"/>
                  </a:cubicBezTo>
                  <a:cubicBezTo>
                    <a:pt x="41" y="29"/>
                    <a:pt x="42" y="30"/>
                    <a:pt x="43" y="31"/>
                  </a:cubicBezTo>
                  <a:cubicBezTo>
                    <a:pt x="48" y="31"/>
                    <a:pt x="52" y="32"/>
                    <a:pt x="56" y="33"/>
                  </a:cubicBezTo>
                  <a:cubicBezTo>
                    <a:pt x="55" y="32"/>
                    <a:pt x="54" y="31"/>
                    <a:pt x="53" y="29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3" y="29"/>
                    <a:pt x="52" y="29"/>
                    <a:pt x="52" y="30"/>
                  </a:cubicBezTo>
                  <a:cubicBezTo>
                    <a:pt x="51" y="29"/>
                    <a:pt x="50" y="29"/>
                    <a:pt x="50" y="28"/>
                  </a:cubicBezTo>
                  <a:cubicBezTo>
                    <a:pt x="48" y="28"/>
                    <a:pt x="46" y="28"/>
                    <a:pt x="44" y="28"/>
                  </a:cubicBezTo>
                  <a:moveTo>
                    <a:pt x="9" y="15"/>
                  </a:moveTo>
                  <a:cubicBezTo>
                    <a:pt x="9" y="15"/>
                    <a:pt x="27" y="20"/>
                    <a:pt x="39" y="28"/>
                  </a:cubicBezTo>
                  <a:cubicBezTo>
                    <a:pt x="41" y="27"/>
                    <a:pt x="43" y="27"/>
                    <a:pt x="45" y="27"/>
                  </a:cubicBezTo>
                  <a:cubicBezTo>
                    <a:pt x="46" y="27"/>
                    <a:pt x="47" y="27"/>
                    <a:pt x="48" y="27"/>
                  </a:cubicBezTo>
                  <a:cubicBezTo>
                    <a:pt x="28" y="16"/>
                    <a:pt x="9" y="15"/>
                    <a:pt x="9" y="15"/>
                  </a:cubicBezTo>
                  <a:moveTo>
                    <a:pt x="10" y="0"/>
                  </a:moveTo>
                  <a:cubicBezTo>
                    <a:pt x="10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7" y="0"/>
                    <a:pt x="6" y="1"/>
                    <a:pt x="7" y="2"/>
                  </a:cubicBezTo>
                  <a:cubicBezTo>
                    <a:pt x="7" y="2"/>
                    <a:pt x="27" y="2"/>
                    <a:pt x="45" y="16"/>
                  </a:cubicBezTo>
                  <a:cubicBezTo>
                    <a:pt x="44" y="14"/>
                    <a:pt x="42" y="12"/>
                    <a:pt x="41" y="10"/>
                  </a:cubicBezTo>
                  <a:cubicBezTo>
                    <a:pt x="37" y="7"/>
                    <a:pt x="32" y="5"/>
                    <a:pt x="27" y="3"/>
                  </a:cubicBezTo>
                  <a:cubicBezTo>
                    <a:pt x="22" y="1"/>
                    <a:pt x="16" y="0"/>
                    <a:pt x="1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6" name="Freeform 13">
              <a:extLst>
                <a:ext uri="{FF2B5EF4-FFF2-40B4-BE49-F238E27FC236}">
                  <a16:creationId xmlns:a16="http://schemas.microsoft.com/office/drawing/2014/main" id="{D3DD282E-1560-4480-97F8-A88ACEC9508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84325" y="6269038"/>
              <a:ext cx="111125" cy="65088"/>
            </a:xfrm>
            <a:custGeom>
              <a:avLst/>
              <a:gdLst>
                <a:gd name="T0" fmla="*/ 4 w 39"/>
                <a:gd name="T1" fmla="*/ 20 h 23"/>
                <a:gd name="T2" fmla="*/ 25 w 39"/>
                <a:gd name="T3" fmla="*/ 14 h 23"/>
                <a:gd name="T4" fmla="*/ 38 w 39"/>
                <a:gd name="T5" fmla="*/ 0 h 23"/>
                <a:gd name="T6" fmla="*/ 39 w 39"/>
                <a:gd name="T7" fmla="*/ 2 h 23"/>
                <a:gd name="T8" fmla="*/ 4 w 39"/>
                <a:gd name="T9" fmla="*/ 20 h 23"/>
                <a:gd name="T10" fmla="*/ 3 w 39"/>
                <a:gd name="T11" fmla="*/ 20 h 23"/>
                <a:gd name="T12" fmla="*/ 1 w 39"/>
                <a:gd name="T13" fmla="*/ 21 h 23"/>
                <a:gd name="T14" fmla="*/ 2 w 39"/>
                <a:gd name="T15" fmla="*/ 19 h 23"/>
                <a:gd name="T16" fmla="*/ 4 w 39"/>
                <a:gd name="T17" fmla="*/ 2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3">
                  <a:moveTo>
                    <a:pt x="4" y="20"/>
                  </a:moveTo>
                  <a:cubicBezTo>
                    <a:pt x="8" y="20"/>
                    <a:pt x="17" y="20"/>
                    <a:pt x="25" y="14"/>
                  </a:cubicBezTo>
                  <a:cubicBezTo>
                    <a:pt x="35" y="7"/>
                    <a:pt x="38" y="0"/>
                    <a:pt x="38" y="0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28" y="23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1"/>
                    <a:pt x="2" y="21"/>
                    <a:pt x="1" y="21"/>
                  </a:cubicBezTo>
                  <a:cubicBezTo>
                    <a:pt x="0" y="21"/>
                    <a:pt x="0" y="19"/>
                    <a:pt x="2" y="19"/>
                  </a:cubicBezTo>
                  <a:cubicBezTo>
                    <a:pt x="4" y="19"/>
                    <a:pt x="4" y="19"/>
                    <a:pt x="4" y="20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7" name="Freeform 14">
              <a:extLst>
                <a:ext uri="{FF2B5EF4-FFF2-40B4-BE49-F238E27FC236}">
                  <a16:creationId xmlns:a16="http://schemas.microsoft.com/office/drawing/2014/main" id="{1C5F880C-923A-4BAF-96E8-83E8314007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01788" y="6261100"/>
              <a:ext cx="111125" cy="69850"/>
            </a:xfrm>
            <a:custGeom>
              <a:avLst/>
              <a:gdLst>
                <a:gd name="T0" fmla="*/ 38 w 39"/>
                <a:gd name="T1" fmla="*/ 2 h 25"/>
                <a:gd name="T2" fmla="*/ 39 w 39"/>
                <a:gd name="T3" fmla="*/ 0 h 25"/>
                <a:gd name="T4" fmla="*/ 4 w 39"/>
                <a:gd name="T5" fmla="*/ 23 h 25"/>
                <a:gd name="T6" fmla="*/ 1 w 39"/>
                <a:gd name="T7" fmla="*/ 23 h 25"/>
                <a:gd name="T8" fmla="*/ 4 w 39"/>
                <a:gd name="T9" fmla="*/ 23 h 25"/>
                <a:gd name="T10" fmla="*/ 4 w 39"/>
                <a:gd name="T11" fmla="*/ 23 h 25"/>
                <a:gd name="T12" fmla="*/ 17 w 39"/>
                <a:gd name="T13" fmla="*/ 19 h 25"/>
                <a:gd name="T14" fmla="*/ 38 w 39"/>
                <a:gd name="T15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25">
                  <a:moveTo>
                    <a:pt x="38" y="2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23" y="20"/>
                    <a:pt x="4" y="23"/>
                  </a:cubicBezTo>
                  <a:cubicBezTo>
                    <a:pt x="4" y="23"/>
                    <a:pt x="2" y="22"/>
                    <a:pt x="1" y="23"/>
                  </a:cubicBezTo>
                  <a:cubicBezTo>
                    <a:pt x="0" y="24"/>
                    <a:pt x="2" y="25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6" y="23"/>
                    <a:pt x="12" y="22"/>
                    <a:pt x="17" y="19"/>
                  </a:cubicBezTo>
                  <a:cubicBezTo>
                    <a:pt x="25" y="15"/>
                    <a:pt x="36" y="5"/>
                    <a:pt x="38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8" name="Freeform 15">
              <a:extLst>
                <a:ext uri="{FF2B5EF4-FFF2-40B4-BE49-F238E27FC236}">
                  <a16:creationId xmlns:a16="http://schemas.microsoft.com/office/drawing/2014/main" id="{90E8BB3E-F85E-404F-BC5D-111C153517D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95438" y="6192838"/>
              <a:ext cx="201613" cy="115888"/>
            </a:xfrm>
            <a:custGeom>
              <a:avLst/>
              <a:gdLst>
                <a:gd name="T0" fmla="*/ 3 w 71"/>
                <a:gd name="T1" fmla="*/ 35 h 41"/>
                <a:gd name="T2" fmla="*/ 1 w 71"/>
                <a:gd name="T3" fmla="*/ 38 h 41"/>
                <a:gd name="T4" fmla="*/ 5 w 71"/>
                <a:gd name="T5" fmla="*/ 34 h 41"/>
                <a:gd name="T6" fmla="*/ 70 w 71"/>
                <a:gd name="T7" fmla="*/ 25 h 41"/>
                <a:gd name="T8" fmla="*/ 71 w 71"/>
                <a:gd name="T9" fmla="*/ 23 h 41"/>
                <a:gd name="T10" fmla="*/ 3 w 71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41">
                  <a:moveTo>
                    <a:pt x="3" y="35"/>
                  </a:moveTo>
                  <a:cubicBezTo>
                    <a:pt x="1" y="35"/>
                    <a:pt x="0" y="36"/>
                    <a:pt x="1" y="38"/>
                  </a:cubicBezTo>
                  <a:cubicBezTo>
                    <a:pt x="1" y="41"/>
                    <a:pt x="7" y="37"/>
                    <a:pt x="5" y="34"/>
                  </a:cubicBezTo>
                  <a:cubicBezTo>
                    <a:pt x="26" y="1"/>
                    <a:pt x="70" y="24"/>
                    <a:pt x="70" y="25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0" y="23"/>
                    <a:pt x="24" y="0"/>
                    <a:pt x="3" y="3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9" name="Freeform 16">
              <a:extLst>
                <a:ext uri="{FF2B5EF4-FFF2-40B4-BE49-F238E27FC236}">
                  <a16:creationId xmlns:a16="http://schemas.microsoft.com/office/drawing/2014/main" id="{B73DAA27-0FD6-4C2C-AFBD-E22BB757A4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70038" y="6308725"/>
              <a:ext cx="122238" cy="96838"/>
            </a:xfrm>
            <a:custGeom>
              <a:avLst/>
              <a:gdLst>
                <a:gd name="T0" fmla="*/ 3 w 43"/>
                <a:gd name="T1" fmla="*/ 26 h 34"/>
                <a:gd name="T2" fmla="*/ 1 w 43"/>
                <a:gd name="T3" fmla="*/ 26 h 34"/>
                <a:gd name="T4" fmla="*/ 4 w 43"/>
                <a:gd name="T5" fmla="*/ 25 h 34"/>
                <a:gd name="T6" fmla="*/ 41 w 43"/>
                <a:gd name="T7" fmla="*/ 0 h 34"/>
                <a:gd name="T8" fmla="*/ 43 w 43"/>
                <a:gd name="T9" fmla="*/ 0 h 34"/>
                <a:gd name="T10" fmla="*/ 3 w 43"/>
                <a:gd name="T11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34">
                  <a:moveTo>
                    <a:pt x="3" y="26"/>
                  </a:moveTo>
                  <a:cubicBezTo>
                    <a:pt x="2" y="26"/>
                    <a:pt x="1" y="27"/>
                    <a:pt x="1" y="26"/>
                  </a:cubicBezTo>
                  <a:cubicBezTo>
                    <a:pt x="0" y="24"/>
                    <a:pt x="4" y="23"/>
                    <a:pt x="4" y="25"/>
                  </a:cubicBezTo>
                  <a:cubicBezTo>
                    <a:pt x="31" y="32"/>
                    <a:pt x="41" y="0"/>
                    <a:pt x="41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2" y="1"/>
                    <a:pt x="30" y="34"/>
                    <a:pt x="3" y="26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0" name="Freeform 17">
              <a:extLst>
                <a:ext uri="{FF2B5EF4-FFF2-40B4-BE49-F238E27FC236}">
                  <a16:creationId xmlns:a16="http://schemas.microsoft.com/office/drawing/2014/main" id="{89F304D5-8C78-4492-9745-048FE24366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12900" y="6200775"/>
              <a:ext cx="133350" cy="85725"/>
            </a:xfrm>
            <a:custGeom>
              <a:avLst/>
              <a:gdLst>
                <a:gd name="T0" fmla="*/ 2 w 47"/>
                <a:gd name="T1" fmla="*/ 26 h 30"/>
                <a:gd name="T2" fmla="*/ 1 w 47"/>
                <a:gd name="T3" fmla="*/ 28 h 30"/>
                <a:gd name="T4" fmla="*/ 3 w 47"/>
                <a:gd name="T5" fmla="*/ 26 h 30"/>
                <a:gd name="T6" fmla="*/ 46 w 47"/>
                <a:gd name="T7" fmla="*/ 13 h 30"/>
                <a:gd name="T8" fmla="*/ 47 w 47"/>
                <a:gd name="T9" fmla="*/ 12 h 30"/>
                <a:gd name="T10" fmla="*/ 2 w 47"/>
                <a:gd name="T11" fmla="*/ 2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30">
                  <a:moveTo>
                    <a:pt x="2" y="26"/>
                  </a:moveTo>
                  <a:cubicBezTo>
                    <a:pt x="1" y="27"/>
                    <a:pt x="0" y="27"/>
                    <a:pt x="1" y="28"/>
                  </a:cubicBezTo>
                  <a:cubicBezTo>
                    <a:pt x="1" y="30"/>
                    <a:pt x="5" y="27"/>
                    <a:pt x="3" y="26"/>
                  </a:cubicBezTo>
                  <a:cubicBezTo>
                    <a:pt x="15" y="1"/>
                    <a:pt x="46" y="13"/>
                    <a:pt x="46" y="13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6" y="12"/>
                    <a:pt x="13" y="0"/>
                    <a:pt x="2" y="2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1" name="Freeform 18">
              <a:extLst>
                <a:ext uri="{FF2B5EF4-FFF2-40B4-BE49-F238E27FC236}">
                  <a16:creationId xmlns:a16="http://schemas.microsoft.com/office/drawing/2014/main" id="{104B498C-542C-44FD-A60D-48B45DD23A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79563" y="6291263"/>
              <a:ext cx="123825" cy="134938"/>
            </a:xfrm>
            <a:custGeom>
              <a:avLst/>
              <a:gdLst>
                <a:gd name="T0" fmla="*/ 4 w 44"/>
                <a:gd name="T1" fmla="*/ 45 h 47"/>
                <a:gd name="T2" fmla="*/ 1 w 44"/>
                <a:gd name="T3" fmla="*/ 46 h 47"/>
                <a:gd name="T4" fmla="*/ 6 w 44"/>
                <a:gd name="T5" fmla="*/ 44 h 47"/>
                <a:gd name="T6" fmla="*/ 42 w 44"/>
                <a:gd name="T7" fmla="*/ 0 h 47"/>
                <a:gd name="T8" fmla="*/ 44 w 44"/>
                <a:gd name="T9" fmla="*/ 0 h 47"/>
                <a:gd name="T10" fmla="*/ 4 w 44"/>
                <a:gd name="T11" fmla="*/ 4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4" y="45"/>
                  </a:moveTo>
                  <a:cubicBezTo>
                    <a:pt x="3" y="46"/>
                    <a:pt x="2" y="47"/>
                    <a:pt x="1" y="46"/>
                  </a:cubicBezTo>
                  <a:cubicBezTo>
                    <a:pt x="0" y="44"/>
                    <a:pt x="4" y="41"/>
                    <a:pt x="6" y="44"/>
                  </a:cubicBezTo>
                  <a:cubicBezTo>
                    <a:pt x="40" y="43"/>
                    <a:pt x="42" y="1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0" y="45"/>
                    <a:pt x="4" y="4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2" name="Freeform 19">
              <a:extLst>
                <a:ext uri="{FF2B5EF4-FFF2-40B4-BE49-F238E27FC236}">
                  <a16:creationId xmlns:a16="http://schemas.microsoft.com/office/drawing/2014/main" id="{BC0A6A11-0686-42E4-9957-E092CA4C37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81150" y="6294438"/>
              <a:ext cx="128588" cy="93663"/>
            </a:xfrm>
            <a:custGeom>
              <a:avLst/>
              <a:gdLst>
                <a:gd name="T0" fmla="*/ 3 w 45"/>
                <a:gd name="T1" fmla="*/ 23 h 33"/>
                <a:gd name="T2" fmla="*/ 1 w 45"/>
                <a:gd name="T3" fmla="*/ 22 h 33"/>
                <a:gd name="T4" fmla="*/ 4 w 45"/>
                <a:gd name="T5" fmla="*/ 23 h 33"/>
                <a:gd name="T6" fmla="*/ 43 w 45"/>
                <a:gd name="T7" fmla="*/ 0 h 33"/>
                <a:gd name="T8" fmla="*/ 45 w 45"/>
                <a:gd name="T9" fmla="*/ 1 h 33"/>
                <a:gd name="T10" fmla="*/ 3 w 45"/>
                <a:gd name="T11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3">
                  <a:moveTo>
                    <a:pt x="3" y="23"/>
                  </a:moveTo>
                  <a:cubicBezTo>
                    <a:pt x="2" y="23"/>
                    <a:pt x="1" y="23"/>
                    <a:pt x="1" y="22"/>
                  </a:cubicBezTo>
                  <a:cubicBezTo>
                    <a:pt x="0" y="21"/>
                    <a:pt x="4" y="20"/>
                    <a:pt x="4" y="23"/>
                  </a:cubicBezTo>
                  <a:cubicBezTo>
                    <a:pt x="30" y="31"/>
                    <a:pt x="43" y="1"/>
                    <a:pt x="43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4" y="1"/>
                    <a:pt x="29" y="33"/>
                    <a:pt x="3" y="2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3" name="Freeform 20">
              <a:extLst>
                <a:ext uri="{FF2B5EF4-FFF2-40B4-BE49-F238E27FC236}">
                  <a16:creationId xmlns:a16="http://schemas.microsoft.com/office/drawing/2014/main" id="{6276CE7D-1A41-43B7-B549-CE35D98587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12900" y="6240463"/>
              <a:ext cx="104775" cy="74613"/>
            </a:xfrm>
            <a:custGeom>
              <a:avLst/>
              <a:gdLst>
                <a:gd name="T0" fmla="*/ 3 w 37"/>
                <a:gd name="T1" fmla="*/ 22 h 26"/>
                <a:gd name="T2" fmla="*/ 18 w 37"/>
                <a:gd name="T3" fmla="*/ 7 h 26"/>
                <a:gd name="T4" fmla="*/ 37 w 37"/>
                <a:gd name="T5" fmla="*/ 3 h 26"/>
                <a:gd name="T6" fmla="*/ 36 w 37"/>
                <a:gd name="T7" fmla="*/ 2 h 26"/>
                <a:gd name="T8" fmla="*/ 2 w 37"/>
                <a:gd name="T9" fmla="*/ 22 h 26"/>
                <a:gd name="T10" fmla="*/ 2 w 37"/>
                <a:gd name="T11" fmla="*/ 23 h 26"/>
                <a:gd name="T12" fmla="*/ 0 w 37"/>
                <a:gd name="T13" fmla="*/ 24 h 26"/>
                <a:gd name="T14" fmla="*/ 3 w 37"/>
                <a:gd name="T15" fmla="*/ 24 h 26"/>
                <a:gd name="T16" fmla="*/ 3 w 37"/>
                <a:gd name="T17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6">
                  <a:moveTo>
                    <a:pt x="3" y="22"/>
                  </a:moveTo>
                  <a:cubicBezTo>
                    <a:pt x="4" y="19"/>
                    <a:pt x="9" y="11"/>
                    <a:pt x="18" y="7"/>
                  </a:cubicBezTo>
                  <a:cubicBezTo>
                    <a:pt x="30" y="2"/>
                    <a:pt x="37" y="3"/>
                    <a:pt x="37" y="3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12" y="0"/>
                    <a:pt x="2" y="2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0" y="24"/>
                  </a:cubicBezTo>
                  <a:cubicBezTo>
                    <a:pt x="0" y="25"/>
                    <a:pt x="2" y="26"/>
                    <a:pt x="3" y="24"/>
                  </a:cubicBezTo>
                  <a:cubicBezTo>
                    <a:pt x="4" y="23"/>
                    <a:pt x="3" y="23"/>
                    <a:pt x="3" y="2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4" name="Freeform 21">
              <a:extLst>
                <a:ext uri="{FF2B5EF4-FFF2-40B4-BE49-F238E27FC236}">
                  <a16:creationId xmlns:a16="http://schemas.microsoft.com/office/drawing/2014/main" id="{E47DF4BC-4BC9-4B2D-8171-DFD8E11B0C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81150" y="6251575"/>
              <a:ext cx="107950" cy="71438"/>
            </a:xfrm>
            <a:custGeom>
              <a:avLst/>
              <a:gdLst>
                <a:gd name="T0" fmla="*/ 3 w 38"/>
                <a:gd name="T1" fmla="*/ 22 h 25"/>
                <a:gd name="T2" fmla="*/ 18 w 38"/>
                <a:gd name="T3" fmla="*/ 6 h 25"/>
                <a:gd name="T4" fmla="*/ 38 w 38"/>
                <a:gd name="T5" fmla="*/ 2 h 25"/>
                <a:gd name="T6" fmla="*/ 36 w 38"/>
                <a:gd name="T7" fmla="*/ 1 h 25"/>
                <a:gd name="T8" fmla="*/ 2 w 38"/>
                <a:gd name="T9" fmla="*/ 22 h 25"/>
                <a:gd name="T10" fmla="*/ 2 w 38"/>
                <a:gd name="T11" fmla="*/ 22 h 25"/>
                <a:gd name="T12" fmla="*/ 1 w 38"/>
                <a:gd name="T13" fmla="*/ 24 h 25"/>
                <a:gd name="T14" fmla="*/ 3 w 38"/>
                <a:gd name="T15" fmla="*/ 24 h 25"/>
                <a:gd name="T16" fmla="*/ 3 w 38"/>
                <a:gd name="T17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5">
                  <a:moveTo>
                    <a:pt x="3" y="22"/>
                  </a:moveTo>
                  <a:cubicBezTo>
                    <a:pt x="5" y="18"/>
                    <a:pt x="9" y="10"/>
                    <a:pt x="18" y="6"/>
                  </a:cubicBezTo>
                  <a:cubicBezTo>
                    <a:pt x="30" y="1"/>
                    <a:pt x="38" y="2"/>
                    <a:pt x="38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13" y="0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2"/>
                    <a:pt x="1" y="23"/>
                    <a:pt x="1" y="24"/>
                  </a:cubicBezTo>
                  <a:cubicBezTo>
                    <a:pt x="0" y="25"/>
                    <a:pt x="2" y="25"/>
                    <a:pt x="3" y="24"/>
                  </a:cubicBezTo>
                  <a:cubicBezTo>
                    <a:pt x="4" y="23"/>
                    <a:pt x="3" y="22"/>
                    <a:pt x="3" y="2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5" name="Freeform 22">
              <a:extLst>
                <a:ext uri="{FF2B5EF4-FFF2-40B4-BE49-F238E27FC236}">
                  <a16:creationId xmlns:a16="http://schemas.microsoft.com/office/drawing/2014/main" id="{066128E0-6FD3-4996-8C51-7451E98702A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98613" y="6262688"/>
              <a:ext cx="90488" cy="88900"/>
            </a:xfrm>
            <a:custGeom>
              <a:avLst/>
              <a:gdLst>
                <a:gd name="T0" fmla="*/ 3 w 32"/>
                <a:gd name="T1" fmla="*/ 29 h 31"/>
                <a:gd name="T2" fmla="*/ 22 w 32"/>
                <a:gd name="T3" fmla="*/ 17 h 31"/>
                <a:gd name="T4" fmla="*/ 30 w 32"/>
                <a:gd name="T5" fmla="*/ 0 h 31"/>
                <a:gd name="T6" fmla="*/ 32 w 32"/>
                <a:gd name="T7" fmla="*/ 1 h 31"/>
                <a:gd name="T8" fmla="*/ 3 w 32"/>
                <a:gd name="T9" fmla="*/ 29 h 31"/>
                <a:gd name="T10" fmla="*/ 3 w 32"/>
                <a:gd name="T11" fmla="*/ 29 h 31"/>
                <a:gd name="T12" fmla="*/ 1 w 32"/>
                <a:gd name="T13" fmla="*/ 31 h 31"/>
                <a:gd name="T14" fmla="*/ 2 w 32"/>
                <a:gd name="T15" fmla="*/ 28 h 31"/>
                <a:gd name="T16" fmla="*/ 3 w 32"/>
                <a:gd name="T1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1">
                  <a:moveTo>
                    <a:pt x="3" y="29"/>
                  </a:moveTo>
                  <a:cubicBezTo>
                    <a:pt x="7" y="28"/>
                    <a:pt x="16" y="25"/>
                    <a:pt x="22" y="17"/>
                  </a:cubicBezTo>
                  <a:cubicBezTo>
                    <a:pt x="30" y="7"/>
                    <a:pt x="30" y="0"/>
                    <a:pt x="30" y="0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27" y="25"/>
                    <a:pt x="3" y="29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3" y="30"/>
                    <a:pt x="2" y="30"/>
                    <a:pt x="1" y="31"/>
                  </a:cubicBezTo>
                  <a:cubicBezTo>
                    <a:pt x="0" y="31"/>
                    <a:pt x="0" y="29"/>
                    <a:pt x="2" y="28"/>
                  </a:cubicBezTo>
                  <a:cubicBezTo>
                    <a:pt x="3" y="28"/>
                    <a:pt x="3" y="28"/>
                    <a:pt x="3" y="29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6" name="Freeform 23">
              <a:extLst>
                <a:ext uri="{FF2B5EF4-FFF2-40B4-BE49-F238E27FC236}">
                  <a16:creationId xmlns:a16="http://schemas.microsoft.com/office/drawing/2014/main" id="{B033386E-5A5F-4F28-8E74-AA9C1A3D425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1775" y="6100763"/>
              <a:ext cx="266700" cy="390525"/>
            </a:xfrm>
            <a:custGeom>
              <a:avLst/>
              <a:gdLst>
                <a:gd name="T0" fmla="*/ 81 w 94"/>
                <a:gd name="T1" fmla="*/ 104 h 137"/>
                <a:gd name="T2" fmla="*/ 79 w 94"/>
                <a:gd name="T3" fmla="*/ 99 h 137"/>
                <a:gd name="T4" fmla="*/ 79 w 94"/>
                <a:gd name="T5" fmla="*/ 99 h 137"/>
                <a:gd name="T6" fmla="*/ 60 w 94"/>
                <a:gd name="T7" fmla="*/ 67 h 137"/>
                <a:gd name="T8" fmla="*/ 52 w 94"/>
                <a:gd name="T9" fmla="*/ 57 h 137"/>
                <a:gd name="T10" fmla="*/ 52 w 94"/>
                <a:gd name="T11" fmla="*/ 57 h 137"/>
                <a:gd name="T12" fmla="*/ 49 w 94"/>
                <a:gd name="T13" fmla="*/ 51 h 137"/>
                <a:gd name="T14" fmla="*/ 28 w 94"/>
                <a:gd name="T15" fmla="*/ 20 h 137"/>
                <a:gd name="T16" fmla="*/ 26 w 94"/>
                <a:gd name="T17" fmla="*/ 19 h 137"/>
                <a:gd name="T18" fmla="*/ 18 w 94"/>
                <a:gd name="T19" fmla="*/ 5 h 137"/>
                <a:gd name="T20" fmla="*/ 39 w 94"/>
                <a:gd name="T21" fmla="*/ 15 h 137"/>
                <a:gd name="T22" fmla="*/ 55 w 94"/>
                <a:gd name="T23" fmla="*/ 27 h 137"/>
                <a:gd name="T24" fmla="*/ 55 w 94"/>
                <a:gd name="T25" fmla="*/ 27 h 137"/>
                <a:gd name="T26" fmla="*/ 55 w 94"/>
                <a:gd name="T27" fmla="*/ 27 h 137"/>
                <a:gd name="T28" fmla="*/ 56 w 94"/>
                <a:gd name="T29" fmla="*/ 28 h 137"/>
                <a:gd name="T30" fmla="*/ 56 w 94"/>
                <a:gd name="T31" fmla="*/ 29 h 137"/>
                <a:gd name="T32" fmla="*/ 62 w 94"/>
                <a:gd name="T33" fmla="*/ 37 h 137"/>
                <a:gd name="T34" fmla="*/ 66 w 94"/>
                <a:gd name="T35" fmla="*/ 55 h 137"/>
                <a:gd name="T36" fmla="*/ 69 w 94"/>
                <a:gd name="T37" fmla="*/ 61 h 137"/>
                <a:gd name="T38" fmla="*/ 80 w 94"/>
                <a:gd name="T39" fmla="*/ 72 h 137"/>
                <a:gd name="T40" fmla="*/ 89 w 94"/>
                <a:gd name="T41" fmla="*/ 86 h 137"/>
                <a:gd name="T42" fmla="*/ 89 w 94"/>
                <a:gd name="T43" fmla="*/ 86 h 137"/>
                <a:gd name="T44" fmla="*/ 93 w 94"/>
                <a:gd name="T45" fmla="*/ 101 h 137"/>
                <a:gd name="T46" fmla="*/ 94 w 94"/>
                <a:gd name="T47" fmla="*/ 113 h 137"/>
                <a:gd name="T48" fmla="*/ 81 w 94"/>
                <a:gd name="T49" fmla="*/ 10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4" h="137">
                  <a:moveTo>
                    <a:pt x="81" y="104"/>
                  </a:moveTo>
                  <a:cubicBezTo>
                    <a:pt x="80" y="103"/>
                    <a:pt x="79" y="101"/>
                    <a:pt x="79" y="99"/>
                  </a:cubicBezTo>
                  <a:cubicBezTo>
                    <a:pt x="79" y="99"/>
                    <a:pt x="79" y="99"/>
                    <a:pt x="79" y="99"/>
                  </a:cubicBezTo>
                  <a:cubicBezTo>
                    <a:pt x="74" y="87"/>
                    <a:pt x="72" y="77"/>
                    <a:pt x="60" y="67"/>
                  </a:cubicBezTo>
                  <a:cubicBezTo>
                    <a:pt x="60" y="67"/>
                    <a:pt x="56" y="63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1" y="55"/>
                    <a:pt x="50" y="53"/>
                    <a:pt x="49" y="51"/>
                  </a:cubicBezTo>
                  <a:cubicBezTo>
                    <a:pt x="45" y="43"/>
                    <a:pt x="35" y="27"/>
                    <a:pt x="28" y="20"/>
                  </a:cubicBezTo>
                  <a:cubicBezTo>
                    <a:pt x="27" y="20"/>
                    <a:pt x="27" y="20"/>
                    <a:pt x="26" y="19"/>
                  </a:cubicBezTo>
                  <a:cubicBezTo>
                    <a:pt x="0" y="0"/>
                    <a:pt x="14" y="2"/>
                    <a:pt x="18" y="5"/>
                  </a:cubicBezTo>
                  <a:cubicBezTo>
                    <a:pt x="24" y="8"/>
                    <a:pt x="31" y="11"/>
                    <a:pt x="39" y="15"/>
                  </a:cubicBezTo>
                  <a:cubicBezTo>
                    <a:pt x="44" y="18"/>
                    <a:pt x="50" y="22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8" y="31"/>
                    <a:pt x="60" y="34"/>
                    <a:pt x="62" y="37"/>
                  </a:cubicBezTo>
                  <a:cubicBezTo>
                    <a:pt x="66" y="44"/>
                    <a:pt x="67" y="51"/>
                    <a:pt x="66" y="55"/>
                  </a:cubicBezTo>
                  <a:cubicBezTo>
                    <a:pt x="66" y="58"/>
                    <a:pt x="67" y="60"/>
                    <a:pt x="69" y="61"/>
                  </a:cubicBezTo>
                  <a:cubicBezTo>
                    <a:pt x="72" y="63"/>
                    <a:pt x="76" y="66"/>
                    <a:pt x="80" y="72"/>
                  </a:cubicBezTo>
                  <a:cubicBezTo>
                    <a:pt x="84" y="76"/>
                    <a:pt x="87" y="81"/>
                    <a:pt x="89" y="86"/>
                  </a:cubicBezTo>
                  <a:cubicBezTo>
                    <a:pt x="89" y="86"/>
                    <a:pt x="89" y="86"/>
                    <a:pt x="89" y="86"/>
                  </a:cubicBezTo>
                  <a:cubicBezTo>
                    <a:pt x="91" y="92"/>
                    <a:pt x="93" y="97"/>
                    <a:pt x="93" y="101"/>
                  </a:cubicBezTo>
                  <a:cubicBezTo>
                    <a:pt x="94" y="106"/>
                    <a:pt x="94" y="110"/>
                    <a:pt x="94" y="113"/>
                  </a:cubicBezTo>
                  <a:cubicBezTo>
                    <a:pt x="90" y="137"/>
                    <a:pt x="87" y="119"/>
                    <a:pt x="81" y="104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7" name="Freeform 24">
              <a:extLst>
                <a:ext uri="{FF2B5EF4-FFF2-40B4-BE49-F238E27FC236}">
                  <a16:creationId xmlns:a16="http://schemas.microsoft.com/office/drawing/2014/main" id="{CB0258C1-9291-42E1-82BB-8815764D14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16063" y="6172200"/>
              <a:ext cx="119063" cy="179388"/>
            </a:xfrm>
            <a:custGeom>
              <a:avLst/>
              <a:gdLst>
                <a:gd name="T0" fmla="*/ 4 w 42"/>
                <a:gd name="T1" fmla="*/ 0 h 63"/>
                <a:gd name="T2" fmla="*/ 4 w 42"/>
                <a:gd name="T3" fmla="*/ 0 h 63"/>
                <a:gd name="T4" fmla="*/ 17 w 42"/>
                <a:gd name="T5" fmla="*/ 22 h 63"/>
                <a:gd name="T6" fmla="*/ 16 w 42"/>
                <a:gd name="T7" fmla="*/ 24 h 63"/>
                <a:gd name="T8" fmla="*/ 3 w 42"/>
                <a:gd name="T9" fmla="*/ 13 h 63"/>
                <a:gd name="T10" fmla="*/ 0 w 42"/>
                <a:gd name="T11" fmla="*/ 12 h 63"/>
                <a:gd name="T12" fmla="*/ 9 w 42"/>
                <a:gd name="T13" fmla="*/ 18 h 63"/>
                <a:gd name="T14" fmla="*/ 16 w 42"/>
                <a:gd name="T15" fmla="*/ 28 h 63"/>
                <a:gd name="T16" fmla="*/ 16 w 42"/>
                <a:gd name="T17" fmla="*/ 28 h 63"/>
                <a:gd name="T18" fmla="*/ 13 w 42"/>
                <a:gd name="T19" fmla="*/ 27 h 63"/>
                <a:gd name="T20" fmla="*/ 9 w 42"/>
                <a:gd name="T21" fmla="*/ 26 h 63"/>
                <a:gd name="T22" fmla="*/ 7 w 42"/>
                <a:gd name="T23" fmla="*/ 26 h 63"/>
                <a:gd name="T24" fmla="*/ 13 w 42"/>
                <a:gd name="T25" fmla="*/ 29 h 63"/>
                <a:gd name="T26" fmla="*/ 17 w 42"/>
                <a:gd name="T27" fmla="*/ 33 h 63"/>
                <a:gd name="T28" fmla="*/ 18 w 42"/>
                <a:gd name="T29" fmla="*/ 44 h 63"/>
                <a:gd name="T30" fmla="*/ 19 w 42"/>
                <a:gd name="T31" fmla="*/ 36 h 63"/>
                <a:gd name="T32" fmla="*/ 19 w 42"/>
                <a:gd name="T33" fmla="*/ 36 h 63"/>
                <a:gd name="T34" fmla="*/ 24 w 42"/>
                <a:gd name="T35" fmla="*/ 44 h 63"/>
                <a:gd name="T36" fmla="*/ 29 w 42"/>
                <a:gd name="T37" fmla="*/ 59 h 63"/>
                <a:gd name="T38" fmla="*/ 26 w 42"/>
                <a:gd name="T39" fmla="*/ 43 h 63"/>
                <a:gd name="T40" fmla="*/ 27 w 42"/>
                <a:gd name="T41" fmla="*/ 43 h 63"/>
                <a:gd name="T42" fmla="*/ 33 w 42"/>
                <a:gd name="T43" fmla="*/ 49 h 63"/>
                <a:gd name="T44" fmla="*/ 42 w 42"/>
                <a:gd name="T45" fmla="*/ 63 h 63"/>
                <a:gd name="T46" fmla="*/ 42 w 42"/>
                <a:gd name="T47" fmla="*/ 61 h 63"/>
                <a:gd name="T48" fmla="*/ 42 w 42"/>
                <a:gd name="T49" fmla="*/ 61 h 63"/>
                <a:gd name="T50" fmla="*/ 42 w 42"/>
                <a:gd name="T51" fmla="*/ 61 h 63"/>
                <a:gd name="T52" fmla="*/ 33 w 42"/>
                <a:gd name="T53" fmla="*/ 47 h 63"/>
                <a:gd name="T54" fmla="*/ 22 w 42"/>
                <a:gd name="T55" fmla="*/ 36 h 63"/>
                <a:gd name="T56" fmla="*/ 19 w 42"/>
                <a:gd name="T57" fmla="*/ 31 h 63"/>
                <a:gd name="T58" fmla="*/ 19 w 42"/>
                <a:gd name="T59" fmla="*/ 30 h 63"/>
                <a:gd name="T60" fmla="*/ 20 w 42"/>
                <a:gd name="T61" fmla="*/ 27 h 63"/>
                <a:gd name="T62" fmla="*/ 15 w 42"/>
                <a:gd name="T63" fmla="*/ 12 h 63"/>
                <a:gd name="T64" fmla="*/ 9 w 42"/>
                <a:gd name="T65" fmla="*/ 4 h 63"/>
                <a:gd name="T66" fmla="*/ 9 w 42"/>
                <a:gd name="T67" fmla="*/ 3 h 63"/>
                <a:gd name="T68" fmla="*/ 8 w 42"/>
                <a:gd name="T69" fmla="*/ 2 h 63"/>
                <a:gd name="T70" fmla="*/ 8 w 42"/>
                <a:gd name="T71" fmla="*/ 2 h 63"/>
                <a:gd name="T72" fmla="*/ 8 w 42"/>
                <a:gd name="T73" fmla="*/ 2 h 63"/>
                <a:gd name="T74" fmla="*/ 8 w 42"/>
                <a:gd name="T75" fmla="*/ 2 h 63"/>
                <a:gd name="T76" fmla="*/ 4 w 42"/>
                <a:gd name="T7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" h="6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9" y="5"/>
                    <a:pt x="18" y="15"/>
                    <a:pt x="17" y="22"/>
                  </a:cubicBezTo>
                  <a:cubicBezTo>
                    <a:pt x="17" y="23"/>
                    <a:pt x="17" y="24"/>
                    <a:pt x="16" y="24"/>
                  </a:cubicBezTo>
                  <a:cubicBezTo>
                    <a:pt x="16" y="24"/>
                    <a:pt x="14" y="17"/>
                    <a:pt x="3" y="13"/>
                  </a:cubicBezTo>
                  <a:cubicBezTo>
                    <a:pt x="2" y="12"/>
                    <a:pt x="1" y="12"/>
                    <a:pt x="0" y="12"/>
                  </a:cubicBezTo>
                  <a:cubicBezTo>
                    <a:pt x="0" y="12"/>
                    <a:pt x="3" y="14"/>
                    <a:pt x="9" y="18"/>
                  </a:cubicBezTo>
                  <a:cubicBezTo>
                    <a:pt x="14" y="22"/>
                    <a:pt x="15" y="25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5" y="28"/>
                    <a:pt x="13" y="27"/>
                  </a:cubicBezTo>
                  <a:cubicBezTo>
                    <a:pt x="12" y="26"/>
                    <a:pt x="10" y="26"/>
                    <a:pt x="9" y="26"/>
                  </a:cubicBezTo>
                  <a:cubicBezTo>
                    <a:pt x="8" y="26"/>
                    <a:pt x="7" y="26"/>
                    <a:pt x="7" y="26"/>
                  </a:cubicBezTo>
                  <a:cubicBezTo>
                    <a:pt x="9" y="27"/>
                    <a:pt x="11" y="27"/>
                    <a:pt x="13" y="29"/>
                  </a:cubicBezTo>
                  <a:cubicBezTo>
                    <a:pt x="15" y="32"/>
                    <a:pt x="16" y="31"/>
                    <a:pt x="17" y="33"/>
                  </a:cubicBezTo>
                  <a:cubicBezTo>
                    <a:pt x="18" y="34"/>
                    <a:pt x="18" y="40"/>
                    <a:pt x="18" y="44"/>
                  </a:cubicBezTo>
                  <a:cubicBezTo>
                    <a:pt x="21" y="40"/>
                    <a:pt x="18" y="36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0" y="36"/>
                    <a:pt x="21" y="36"/>
                    <a:pt x="24" y="44"/>
                  </a:cubicBezTo>
                  <a:cubicBezTo>
                    <a:pt x="26" y="49"/>
                    <a:pt x="27" y="52"/>
                    <a:pt x="29" y="59"/>
                  </a:cubicBezTo>
                  <a:cubicBezTo>
                    <a:pt x="30" y="48"/>
                    <a:pt x="25" y="46"/>
                    <a:pt x="26" y="43"/>
                  </a:cubicBezTo>
                  <a:cubicBezTo>
                    <a:pt x="26" y="43"/>
                    <a:pt x="26" y="43"/>
                    <a:pt x="27" y="43"/>
                  </a:cubicBezTo>
                  <a:cubicBezTo>
                    <a:pt x="28" y="43"/>
                    <a:pt x="30" y="45"/>
                    <a:pt x="33" y="49"/>
                  </a:cubicBezTo>
                  <a:cubicBezTo>
                    <a:pt x="38" y="54"/>
                    <a:pt x="42" y="63"/>
                    <a:pt x="42" y="63"/>
                  </a:cubicBezTo>
                  <a:cubicBezTo>
                    <a:pt x="42" y="63"/>
                    <a:pt x="42" y="62"/>
                    <a:pt x="42" y="61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40" y="56"/>
                    <a:pt x="37" y="51"/>
                    <a:pt x="33" y="47"/>
                  </a:cubicBezTo>
                  <a:cubicBezTo>
                    <a:pt x="29" y="41"/>
                    <a:pt x="25" y="38"/>
                    <a:pt x="22" y="36"/>
                  </a:cubicBezTo>
                  <a:cubicBezTo>
                    <a:pt x="20" y="35"/>
                    <a:pt x="19" y="33"/>
                    <a:pt x="19" y="31"/>
                  </a:cubicBezTo>
                  <a:cubicBezTo>
                    <a:pt x="19" y="31"/>
                    <a:pt x="19" y="31"/>
                    <a:pt x="19" y="30"/>
                  </a:cubicBezTo>
                  <a:cubicBezTo>
                    <a:pt x="20" y="29"/>
                    <a:pt x="20" y="28"/>
                    <a:pt x="20" y="27"/>
                  </a:cubicBezTo>
                  <a:cubicBezTo>
                    <a:pt x="20" y="23"/>
                    <a:pt x="18" y="18"/>
                    <a:pt x="15" y="12"/>
                  </a:cubicBezTo>
                  <a:cubicBezTo>
                    <a:pt x="13" y="9"/>
                    <a:pt x="11" y="6"/>
                    <a:pt x="9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1"/>
                    <a:pt x="5" y="0"/>
                    <a:pt x="4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8" name="Freeform 25">
              <a:extLst>
                <a:ext uri="{FF2B5EF4-FFF2-40B4-BE49-F238E27FC236}">
                  <a16:creationId xmlns:a16="http://schemas.microsoft.com/office/drawing/2014/main" id="{636037F3-3B15-4D39-A462-2CD17B4A455D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860550" y="6186488"/>
              <a:ext cx="11113" cy="85725"/>
            </a:xfrm>
            <a:custGeom>
              <a:avLst/>
              <a:gdLst>
                <a:gd name="T0" fmla="*/ 1 w 4"/>
                <a:gd name="T1" fmla="*/ 28 h 30"/>
                <a:gd name="T2" fmla="*/ 2 w 4"/>
                <a:gd name="T3" fmla="*/ 28 h 30"/>
                <a:gd name="T4" fmla="*/ 3 w 4"/>
                <a:gd name="T5" fmla="*/ 30 h 30"/>
                <a:gd name="T6" fmla="*/ 1 w 4"/>
                <a:gd name="T7" fmla="*/ 28 h 30"/>
                <a:gd name="T8" fmla="*/ 4 w 4"/>
                <a:gd name="T9" fmla="*/ 0 h 30"/>
                <a:gd name="T10" fmla="*/ 4 w 4"/>
                <a:gd name="T11" fmla="*/ 0 h 30"/>
                <a:gd name="T12" fmla="*/ 0 w 4"/>
                <a:gd name="T13" fmla="*/ 4 h 30"/>
                <a:gd name="T14" fmla="*/ 0 w 4"/>
                <a:gd name="T15" fmla="*/ 4 h 30"/>
                <a:gd name="T16" fmla="*/ 4 w 4"/>
                <a:gd name="T17" fmla="*/ 0 h 30"/>
                <a:gd name="T18" fmla="*/ 4 w 4"/>
                <a:gd name="T1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30">
                  <a:moveTo>
                    <a:pt x="1" y="28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2" y="29"/>
                    <a:pt x="2" y="29"/>
                    <a:pt x="3" y="30"/>
                  </a:cubicBezTo>
                  <a:cubicBezTo>
                    <a:pt x="2" y="29"/>
                    <a:pt x="2" y="29"/>
                    <a:pt x="1" y="28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2"/>
                    <a:pt x="1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2" y="2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9" name="Freeform 26">
              <a:extLst>
                <a:ext uri="{FF2B5EF4-FFF2-40B4-BE49-F238E27FC236}">
                  <a16:creationId xmlns:a16="http://schemas.microsoft.com/office/drawing/2014/main" id="{644F9A05-6AD8-413A-8E5A-61DB5D7FF409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806575" y="6172200"/>
              <a:ext cx="76200" cy="111125"/>
            </a:xfrm>
            <a:custGeom>
              <a:avLst/>
              <a:gdLst>
                <a:gd name="T0" fmla="*/ 16 w 27"/>
                <a:gd name="T1" fmla="*/ 34 h 39"/>
                <a:gd name="T2" fmla="*/ 20 w 27"/>
                <a:gd name="T3" fmla="*/ 36 h 39"/>
                <a:gd name="T4" fmla="*/ 22 w 27"/>
                <a:gd name="T5" fmla="*/ 35 h 39"/>
                <a:gd name="T6" fmla="*/ 22 w 27"/>
                <a:gd name="T7" fmla="*/ 35 h 39"/>
                <a:gd name="T8" fmla="*/ 20 w 27"/>
                <a:gd name="T9" fmla="*/ 35 h 39"/>
                <a:gd name="T10" fmla="*/ 16 w 27"/>
                <a:gd name="T11" fmla="*/ 34 h 39"/>
                <a:gd name="T12" fmla="*/ 8 w 27"/>
                <a:gd name="T13" fmla="*/ 11 h 39"/>
                <a:gd name="T14" fmla="*/ 8 w 27"/>
                <a:gd name="T15" fmla="*/ 11 h 39"/>
                <a:gd name="T16" fmla="*/ 9 w 27"/>
                <a:gd name="T17" fmla="*/ 12 h 39"/>
                <a:gd name="T18" fmla="*/ 8 w 27"/>
                <a:gd name="T19" fmla="*/ 11 h 39"/>
                <a:gd name="T20" fmla="*/ 20 w 27"/>
                <a:gd name="T21" fmla="*/ 0 h 39"/>
                <a:gd name="T22" fmla="*/ 8 w 27"/>
                <a:gd name="T23" fmla="*/ 5 h 39"/>
                <a:gd name="T24" fmla="*/ 8 w 27"/>
                <a:gd name="T25" fmla="*/ 5 h 39"/>
                <a:gd name="T26" fmla="*/ 4 w 27"/>
                <a:gd name="T27" fmla="*/ 9 h 39"/>
                <a:gd name="T28" fmla="*/ 4 w 27"/>
                <a:gd name="T29" fmla="*/ 9 h 39"/>
                <a:gd name="T30" fmla="*/ 4 w 27"/>
                <a:gd name="T31" fmla="*/ 9 h 39"/>
                <a:gd name="T32" fmla="*/ 3 w 27"/>
                <a:gd name="T33" fmla="*/ 13 h 39"/>
                <a:gd name="T34" fmla="*/ 3 w 27"/>
                <a:gd name="T35" fmla="*/ 18 h 39"/>
                <a:gd name="T36" fmla="*/ 2 w 27"/>
                <a:gd name="T37" fmla="*/ 20 h 39"/>
                <a:gd name="T38" fmla="*/ 1 w 27"/>
                <a:gd name="T39" fmla="*/ 21 h 39"/>
                <a:gd name="T40" fmla="*/ 0 w 27"/>
                <a:gd name="T41" fmla="*/ 23 h 39"/>
                <a:gd name="T42" fmla="*/ 5 w 27"/>
                <a:gd name="T43" fmla="*/ 32 h 39"/>
                <a:gd name="T44" fmla="*/ 5 w 27"/>
                <a:gd name="T45" fmla="*/ 33 h 39"/>
                <a:gd name="T46" fmla="*/ 7 w 27"/>
                <a:gd name="T47" fmla="*/ 35 h 39"/>
                <a:gd name="T48" fmla="*/ 7 w 27"/>
                <a:gd name="T49" fmla="*/ 35 h 39"/>
                <a:gd name="T50" fmla="*/ 7 w 27"/>
                <a:gd name="T51" fmla="*/ 35 h 39"/>
                <a:gd name="T52" fmla="*/ 16 w 27"/>
                <a:gd name="T53" fmla="*/ 39 h 39"/>
                <a:gd name="T54" fmla="*/ 18 w 27"/>
                <a:gd name="T55" fmla="*/ 38 h 39"/>
                <a:gd name="T56" fmla="*/ 8 w 27"/>
                <a:gd name="T57" fmla="*/ 31 h 39"/>
                <a:gd name="T58" fmla="*/ 8 w 27"/>
                <a:gd name="T59" fmla="*/ 31 h 39"/>
                <a:gd name="T60" fmla="*/ 9 w 27"/>
                <a:gd name="T61" fmla="*/ 31 h 39"/>
                <a:gd name="T62" fmla="*/ 8 w 27"/>
                <a:gd name="T63" fmla="*/ 31 h 39"/>
                <a:gd name="T64" fmla="*/ 8 w 27"/>
                <a:gd name="T65" fmla="*/ 31 h 39"/>
                <a:gd name="T66" fmla="*/ 7 w 27"/>
                <a:gd name="T67" fmla="*/ 28 h 39"/>
                <a:gd name="T68" fmla="*/ 7 w 27"/>
                <a:gd name="T69" fmla="*/ 28 h 39"/>
                <a:gd name="T70" fmla="*/ 6 w 27"/>
                <a:gd name="T71" fmla="*/ 20 h 39"/>
                <a:gd name="T72" fmla="*/ 8 w 27"/>
                <a:gd name="T73" fmla="*/ 19 h 39"/>
                <a:gd name="T74" fmla="*/ 16 w 27"/>
                <a:gd name="T75" fmla="*/ 22 h 39"/>
                <a:gd name="T76" fmla="*/ 8 w 27"/>
                <a:gd name="T77" fmla="*/ 15 h 39"/>
                <a:gd name="T78" fmla="*/ 9 w 27"/>
                <a:gd name="T79" fmla="*/ 15 h 39"/>
                <a:gd name="T80" fmla="*/ 27 w 27"/>
                <a:gd name="T81" fmla="*/ 19 h 39"/>
                <a:gd name="T82" fmla="*/ 24 w 27"/>
                <a:gd name="T83" fmla="*/ 17 h 39"/>
                <a:gd name="T84" fmla="*/ 27 w 27"/>
                <a:gd name="T85" fmla="*/ 19 h 39"/>
                <a:gd name="T86" fmla="*/ 9 w 27"/>
                <a:gd name="T87" fmla="*/ 15 h 39"/>
                <a:gd name="T88" fmla="*/ 8 w 27"/>
                <a:gd name="T89" fmla="*/ 15 h 39"/>
                <a:gd name="T90" fmla="*/ 8 w 27"/>
                <a:gd name="T91" fmla="*/ 11 h 39"/>
                <a:gd name="T92" fmla="*/ 8 w 27"/>
                <a:gd name="T93" fmla="*/ 11 h 39"/>
                <a:gd name="T94" fmla="*/ 8 w 27"/>
                <a:gd name="T95" fmla="*/ 11 h 39"/>
                <a:gd name="T96" fmla="*/ 8 w 27"/>
                <a:gd name="T97" fmla="*/ 11 h 39"/>
                <a:gd name="T98" fmla="*/ 8 w 27"/>
                <a:gd name="T99" fmla="*/ 11 h 39"/>
                <a:gd name="T100" fmla="*/ 22 w 27"/>
                <a:gd name="T101" fmla="*/ 9 h 39"/>
                <a:gd name="T102" fmla="*/ 22 w 27"/>
                <a:gd name="T103" fmla="*/ 9 h 39"/>
                <a:gd name="T104" fmla="*/ 8 w 27"/>
                <a:gd name="T105" fmla="*/ 11 h 39"/>
                <a:gd name="T106" fmla="*/ 9 w 27"/>
                <a:gd name="T107" fmla="*/ 8 h 39"/>
                <a:gd name="T108" fmla="*/ 9 w 27"/>
                <a:gd name="T109" fmla="*/ 8 h 39"/>
                <a:gd name="T110" fmla="*/ 9 w 27"/>
                <a:gd name="T111" fmla="*/ 7 h 39"/>
                <a:gd name="T112" fmla="*/ 9 w 27"/>
                <a:gd name="T113" fmla="*/ 7 h 39"/>
                <a:gd name="T114" fmla="*/ 9 w 27"/>
                <a:gd name="T115" fmla="*/ 7 h 39"/>
                <a:gd name="T116" fmla="*/ 9 w 27"/>
                <a:gd name="T117" fmla="*/ 7 h 39"/>
                <a:gd name="T118" fmla="*/ 22 w 27"/>
                <a:gd name="T119" fmla="*/ 0 h 39"/>
                <a:gd name="T120" fmla="*/ 20 w 27"/>
                <a:gd name="T12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" h="39">
                  <a:moveTo>
                    <a:pt x="16" y="34"/>
                  </a:moveTo>
                  <a:cubicBezTo>
                    <a:pt x="18" y="35"/>
                    <a:pt x="19" y="36"/>
                    <a:pt x="20" y="36"/>
                  </a:cubicBezTo>
                  <a:cubicBezTo>
                    <a:pt x="21" y="36"/>
                    <a:pt x="22" y="36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1" y="35"/>
                    <a:pt x="21" y="35"/>
                    <a:pt x="20" y="35"/>
                  </a:cubicBezTo>
                  <a:cubicBezTo>
                    <a:pt x="19" y="35"/>
                    <a:pt x="17" y="35"/>
                    <a:pt x="16" y="34"/>
                  </a:cubicBezTo>
                  <a:moveTo>
                    <a:pt x="8" y="11"/>
                  </a:move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2"/>
                    <a:pt x="9" y="12"/>
                  </a:cubicBezTo>
                  <a:cubicBezTo>
                    <a:pt x="9" y="12"/>
                    <a:pt x="8" y="11"/>
                    <a:pt x="8" y="11"/>
                  </a:cubicBezTo>
                  <a:moveTo>
                    <a:pt x="20" y="0"/>
                  </a:moveTo>
                  <a:cubicBezTo>
                    <a:pt x="14" y="0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7"/>
                    <a:pt x="5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11"/>
                    <a:pt x="3" y="12"/>
                    <a:pt x="3" y="13"/>
                  </a:cubicBezTo>
                  <a:cubicBezTo>
                    <a:pt x="3" y="15"/>
                    <a:pt x="3" y="16"/>
                    <a:pt x="3" y="18"/>
                  </a:cubicBezTo>
                  <a:cubicBezTo>
                    <a:pt x="3" y="19"/>
                    <a:pt x="3" y="19"/>
                    <a:pt x="2" y="20"/>
                  </a:cubicBezTo>
                  <a:cubicBezTo>
                    <a:pt x="2" y="20"/>
                    <a:pt x="2" y="21"/>
                    <a:pt x="1" y="21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0" y="26"/>
                    <a:pt x="1" y="29"/>
                    <a:pt x="5" y="32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6" y="34"/>
                    <a:pt x="6" y="3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10" y="37"/>
                    <a:pt x="14" y="39"/>
                    <a:pt x="16" y="39"/>
                  </a:cubicBezTo>
                  <a:cubicBezTo>
                    <a:pt x="17" y="39"/>
                    <a:pt x="17" y="39"/>
                    <a:pt x="18" y="38"/>
                  </a:cubicBezTo>
                  <a:cubicBezTo>
                    <a:pt x="14" y="38"/>
                    <a:pt x="6" y="32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1"/>
                  </a:cubicBezTo>
                  <a:cubicBezTo>
                    <a:pt x="9" y="31"/>
                    <a:pt x="8" y="31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1" y="24"/>
                    <a:pt x="3" y="22"/>
                    <a:pt x="6" y="20"/>
                  </a:cubicBezTo>
                  <a:cubicBezTo>
                    <a:pt x="6" y="19"/>
                    <a:pt x="7" y="19"/>
                    <a:pt x="8" y="19"/>
                  </a:cubicBezTo>
                  <a:cubicBezTo>
                    <a:pt x="11" y="19"/>
                    <a:pt x="14" y="21"/>
                    <a:pt x="16" y="22"/>
                  </a:cubicBezTo>
                  <a:cubicBezTo>
                    <a:pt x="15" y="19"/>
                    <a:pt x="5" y="17"/>
                    <a:pt x="8" y="15"/>
                  </a:cubicBezTo>
                  <a:cubicBezTo>
                    <a:pt x="8" y="15"/>
                    <a:pt x="8" y="15"/>
                    <a:pt x="9" y="15"/>
                  </a:cubicBezTo>
                  <a:cubicBezTo>
                    <a:pt x="13" y="15"/>
                    <a:pt x="22" y="18"/>
                    <a:pt x="27" y="19"/>
                  </a:cubicBezTo>
                  <a:cubicBezTo>
                    <a:pt x="26" y="19"/>
                    <a:pt x="25" y="18"/>
                    <a:pt x="24" y="17"/>
                  </a:cubicBezTo>
                  <a:cubicBezTo>
                    <a:pt x="25" y="18"/>
                    <a:pt x="26" y="19"/>
                    <a:pt x="27" y="19"/>
                  </a:cubicBezTo>
                  <a:cubicBezTo>
                    <a:pt x="22" y="18"/>
                    <a:pt x="13" y="15"/>
                    <a:pt x="9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0" y="8"/>
                    <a:pt x="16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16" y="9"/>
                    <a:pt x="10" y="8"/>
                    <a:pt x="8" y="1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8"/>
                    <a:pt x="8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2" y="3"/>
                    <a:pt x="18" y="1"/>
                    <a:pt x="22" y="0"/>
                  </a:cubicBezTo>
                  <a:cubicBezTo>
                    <a:pt x="22" y="0"/>
                    <a:pt x="21" y="0"/>
                    <a:pt x="2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0" name="Freeform 27">
              <a:extLst>
                <a:ext uri="{FF2B5EF4-FFF2-40B4-BE49-F238E27FC236}">
                  <a16:creationId xmlns:a16="http://schemas.microsoft.com/office/drawing/2014/main" id="{201EDEA5-F5D2-4236-90CE-77A90E92E4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98625" y="6380163"/>
              <a:ext cx="104775" cy="130175"/>
            </a:xfrm>
            <a:custGeom>
              <a:avLst/>
              <a:gdLst>
                <a:gd name="T0" fmla="*/ 11 w 37"/>
                <a:gd name="T1" fmla="*/ 0 h 46"/>
                <a:gd name="T2" fmla="*/ 2 w 37"/>
                <a:gd name="T3" fmla="*/ 14 h 46"/>
                <a:gd name="T4" fmla="*/ 2 w 37"/>
                <a:gd name="T5" fmla="*/ 14 h 46"/>
                <a:gd name="T6" fmla="*/ 2 w 37"/>
                <a:gd name="T7" fmla="*/ 14 h 46"/>
                <a:gd name="T8" fmla="*/ 0 w 37"/>
                <a:gd name="T9" fmla="*/ 26 h 46"/>
                <a:gd name="T10" fmla="*/ 0 w 37"/>
                <a:gd name="T11" fmla="*/ 30 h 46"/>
                <a:gd name="T12" fmla="*/ 4 w 37"/>
                <a:gd name="T13" fmla="*/ 33 h 46"/>
                <a:gd name="T14" fmla="*/ 7 w 37"/>
                <a:gd name="T15" fmla="*/ 35 h 46"/>
                <a:gd name="T16" fmla="*/ 8 w 37"/>
                <a:gd name="T17" fmla="*/ 37 h 46"/>
                <a:gd name="T18" fmla="*/ 8 w 37"/>
                <a:gd name="T19" fmla="*/ 39 h 46"/>
                <a:gd name="T20" fmla="*/ 8 w 37"/>
                <a:gd name="T21" fmla="*/ 40 h 46"/>
                <a:gd name="T22" fmla="*/ 10 w 37"/>
                <a:gd name="T23" fmla="*/ 44 h 46"/>
                <a:gd name="T24" fmla="*/ 22 w 37"/>
                <a:gd name="T25" fmla="*/ 46 h 46"/>
                <a:gd name="T26" fmla="*/ 22 w 37"/>
                <a:gd name="T27" fmla="*/ 46 h 46"/>
                <a:gd name="T28" fmla="*/ 37 w 37"/>
                <a:gd name="T29" fmla="*/ 38 h 46"/>
                <a:gd name="T30" fmla="*/ 23 w 37"/>
                <a:gd name="T31" fmla="*/ 43 h 46"/>
                <a:gd name="T32" fmla="*/ 14 w 37"/>
                <a:gd name="T33" fmla="*/ 38 h 46"/>
                <a:gd name="T34" fmla="*/ 16 w 37"/>
                <a:gd name="T35" fmla="*/ 39 h 46"/>
                <a:gd name="T36" fmla="*/ 35 w 37"/>
                <a:gd name="T37" fmla="*/ 26 h 46"/>
                <a:gd name="T38" fmla="*/ 15 w 37"/>
                <a:gd name="T39" fmla="*/ 37 h 46"/>
                <a:gd name="T40" fmla="*/ 13 w 37"/>
                <a:gd name="T41" fmla="*/ 36 h 46"/>
                <a:gd name="T42" fmla="*/ 23 w 37"/>
                <a:gd name="T43" fmla="*/ 24 h 46"/>
                <a:gd name="T44" fmla="*/ 11 w 37"/>
                <a:gd name="T45" fmla="*/ 33 h 46"/>
                <a:gd name="T46" fmla="*/ 21 w 37"/>
                <a:gd name="T47" fmla="*/ 21 h 46"/>
                <a:gd name="T48" fmla="*/ 9 w 37"/>
                <a:gd name="T49" fmla="*/ 29 h 46"/>
                <a:gd name="T50" fmla="*/ 8 w 37"/>
                <a:gd name="T51" fmla="*/ 28 h 46"/>
                <a:gd name="T52" fmla="*/ 23 w 37"/>
                <a:gd name="T53" fmla="*/ 14 h 46"/>
                <a:gd name="T54" fmla="*/ 22 w 37"/>
                <a:gd name="T55" fmla="*/ 14 h 46"/>
                <a:gd name="T56" fmla="*/ 12 w 37"/>
                <a:gd name="T57" fmla="*/ 20 h 46"/>
                <a:gd name="T58" fmla="*/ 6 w 37"/>
                <a:gd name="T59" fmla="*/ 26 h 46"/>
                <a:gd name="T60" fmla="*/ 6 w 37"/>
                <a:gd name="T61" fmla="*/ 26 h 46"/>
                <a:gd name="T62" fmla="*/ 18 w 37"/>
                <a:gd name="T63" fmla="*/ 7 h 46"/>
                <a:gd name="T64" fmla="*/ 2 w 37"/>
                <a:gd name="T65" fmla="*/ 25 h 46"/>
                <a:gd name="T66" fmla="*/ 2 w 37"/>
                <a:gd name="T67" fmla="*/ 22 h 46"/>
                <a:gd name="T68" fmla="*/ 11 w 37"/>
                <a:gd name="T6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" h="46">
                  <a:moveTo>
                    <a:pt x="11" y="0"/>
                  </a:moveTo>
                  <a:cubicBezTo>
                    <a:pt x="6" y="3"/>
                    <a:pt x="2" y="12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8"/>
                    <a:pt x="0" y="23"/>
                    <a:pt x="0" y="26"/>
                  </a:cubicBezTo>
                  <a:cubicBezTo>
                    <a:pt x="0" y="28"/>
                    <a:pt x="0" y="29"/>
                    <a:pt x="0" y="30"/>
                  </a:cubicBezTo>
                  <a:cubicBezTo>
                    <a:pt x="1" y="32"/>
                    <a:pt x="2" y="33"/>
                    <a:pt x="4" y="33"/>
                  </a:cubicBezTo>
                  <a:cubicBezTo>
                    <a:pt x="5" y="33"/>
                    <a:pt x="7" y="34"/>
                    <a:pt x="7" y="35"/>
                  </a:cubicBezTo>
                  <a:cubicBezTo>
                    <a:pt x="8" y="36"/>
                    <a:pt x="8" y="37"/>
                    <a:pt x="8" y="37"/>
                  </a:cubicBezTo>
                  <a:cubicBezTo>
                    <a:pt x="8" y="38"/>
                    <a:pt x="8" y="39"/>
                    <a:pt x="8" y="39"/>
                  </a:cubicBezTo>
                  <a:cubicBezTo>
                    <a:pt x="8" y="39"/>
                    <a:pt x="8" y="40"/>
                    <a:pt x="8" y="40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3" y="45"/>
                    <a:pt x="17" y="46"/>
                    <a:pt x="22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33" y="43"/>
                    <a:pt x="34" y="41"/>
                    <a:pt x="37" y="38"/>
                  </a:cubicBezTo>
                  <a:cubicBezTo>
                    <a:pt x="31" y="41"/>
                    <a:pt x="27" y="43"/>
                    <a:pt x="23" y="43"/>
                  </a:cubicBezTo>
                  <a:cubicBezTo>
                    <a:pt x="17" y="43"/>
                    <a:pt x="14" y="40"/>
                    <a:pt x="14" y="38"/>
                  </a:cubicBezTo>
                  <a:cubicBezTo>
                    <a:pt x="14" y="39"/>
                    <a:pt x="15" y="39"/>
                    <a:pt x="16" y="39"/>
                  </a:cubicBezTo>
                  <a:cubicBezTo>
                    <a:pt x="22" y="39"/>
                    <a:pt x="32" y="35"/>
                    <a:pt x="35" y="26"/>
                  </a:cubicBezTo>
                  <a:cubicBezTo>
                    <a:pt x="33" y="31"/>
                    <a:pt x="20" y="37"/>
                    <a:pt x="15" y="37"/>
                  </a:cubicBezTo>
                  <a:cubicBezTo>
                    <a:pt x="13" y="37"/>
                    <a:pt x="13" y="36"/>
                    <a:pt x="13" y="36"/>
                  </a:cubicBezTo>
                  <a:cubicBezTo>
                    <a:pt x="12" y="32"/>
                    <a:pt x="19" y="29"/>
                    <a:pt x="23" y="24"/>
                  </a:cubicBezTo>
                  <a:cubicBezTo>
                    <a:pt x="19" y="25"/>
                    <a:pt x="13" y="32"/>
                    <a:pt x="11" y="33"/>
                  </a:cubicBezTo>
                  <a:cubicBezTo>
                    <a:pt x="10" y="29"/>
                    <a:pt x="19" y="23"/>
                    <a:pt x="21" y="21"/>
                  </a:cubicBezTo>
                  <a:cubicBezTo>
                    <a:pt x="15" y="23"/>
                    <a:pt x="10" y="29"/>
                    <a:pt x="9" y="29"/>
                  </a:cubicBezTo>
                  <a:cubicBezTo>
                    <a:pt x="9" y="29"/>
                    <a:pt x="8" y="29"/>
                    <a:pt x="8" y="28"/>
                  </a:cubicBezTo>
                  <a:cubicBezTo>
                    <a:pt x="8" y="26"/>
                    <a:pt x="18" y="15"/>
                    <a:pt x="23" y="14"/>
                  </a:cubicBezTo>
                  <a:cubicBezTo>
                    <a:pt x="23" y="14"/>
                    <a:pt x="22" y="14"/>
                    <a:pt x="22" y="14"/>
                  </a:cubicBezTo>
                  <a:cubicBezTo>
                    <a:pt x="19" y="14"/>
                    <a:pt x="15" y="17"/>
                    <a:pt x="12" y="20"/>
                  </a:cubicBezTo>
                  <a:cubicBezTo>
                    <a:pt x="9" y="23"/>
                    <a:pt x="7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3"/>
                    <a:pt x="11" y="10"/>
                    <a:pt x="18" y="7"/>
                  </a:cubicBezTo>
                  <a:cubicBezTo>
                    <a:pt x="7" y="8"/>
                    <a:pt x="3" y="25"/>
                    <a:pt x="2" y="25"/>
                  </a:cubicBezTo>
                  <a:cubicBezTo>
                    <a:pt x="2" y="25"/>
                    <a:pt x="2" y="24"/>
                    <a:pt x="2" y="22"/>
                  </a:cubicBezTo>
                  <a:cubicBezTo>
                    <a:pt x="2" y="11"/>
                    <a:pt x="7" y="7"/>
                    <a:pt x="1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" name="Freeform 28">
              <a:extLst>
                <a:ext uri="{FF2B5EF4-FFF2-40B4-BE49-F238E27FC236}">
                  <a16:creationId xmlns:a16="http://schemas.microsoft.com/office/drawing/2014/main" id="{FA46E7DE-3013-4825-873E-EC6B8CDAB0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81150" y="6499225"/>
              <a:ext cx="93663" cy="71438"/>
            </a:xfrm>
            <a:custGeom>
              <a:avLst/>
              <a:gdLst>
                <a:gd name="T0" fmla="*/ 19 w 33"/>
                <a:gd name="T1" fmla="*/ 0 h 25"/>
                <a:gd name="T2" fmla="*/ 19 w 33"/>
                <a:gd name="T3" fmla="*/ 0 h 25"/>
                <a:gd name="T4" fmla="*/ 3 w 33"/>
                <a:gd name="T5" fmla="*/ 18 h 25"/>
                <a:gd name="T6" fmla="*/ 3 w 33"/>
                <a:gd name="T7" fmla="*/ 18 h 25"/>
                <a:gd name="T8" fmla="*/ 12 w 33"/>
                <a:gd name="T9" fmla="*/ 0 h 25"/>
                <a:gd name="T10" fmla="*/ 12 w 33"/>
                <a:gd name="T11" fmla="*/ 0 h 25"/>
                <a:gd name="T12" fmla="*/ 7 w 33"/>
                <a:gd name="T13" fmla="*/ 6 h 25"/>
                <a:gd name="T14" fmla="*/ 7 w 33"/>
                <a:gd name="T15" fmla="*/ 6 h 25"/>
                <a:gd name="T16" fmla="*/ 6 w 33"/>
                <a:gd name="T17" fmla="*/ 7 h 25"/>
                <a:gd name="T18" fmla="*/ 6 w 33"/>
                <a:gd name="T19" fmla="*/ 7 h 25"/>
                <a:gd name="T20" fmla="*/ 6 w 33"/>
                <a:gd name="T21" fmla="*/ 7 h 25"/>
                <a:gd name="T22" fmla="*/ 6 w 33"/>
                <a:gd name="T23" fmla="*/ 9 h 25"/>
                <a:gd name="T24" fmla="*/ 0 w 33"/>
                <a:gd name="T25" fmla="*/ 20 h 25"/>
                <a:gd name="T26" fmla="*/ 2 w 33"/>
                <a:gd name="T27" fmla="*/ 22 h 25"/>
                <a:gd name="T28" fmla="*/ 6 w 33"/>
                <a:gd name="T29" fmla="*/ 24 h 25"/>
                <a:gd name="T30" fmla="*/ 8 w 33"/>
                <a:gd name="T31" fmla="*/ 25 h 25"/>
                <a:gd name="T32" fmla="*/ 32 w 33"/>
                <a:gd name="T33" fmla="*/ 12 h 25"/>
                <a:gd name="T34" fmla="*/ 33 w 33"/>
                <a:gd name="T35" fmla="*/ 10 h 25"/>
                <a:gd name="T36" fmla="*/ 14 w 33"/>
                <a:gd name="T37" fmla="*/ 22 h 25"/>
                <a:gd name="T38" fmla="*/ 16 w 33"/>
                <a:gd name="T39" fmla="*/ 19 h 25"/>
                <a:gd name="T40" fmla="*/ 28 w 33"/>
                <a:gd name="T41" fmla="*/ 4 h 25"/>
                <a:gd name="T42" fmla="*/ 27 w 33"/>
                <a:gd name="T43" fmla="*/ 6 h 25"/>
                <a:gd name="T44" fmla="*/ 7 w 33"/>
                <a:gd name="T45" fmla="*/ 22 h 25"/>
                <a:gd name="T46" fmla="*/ 7 w 33"/>
                <a:gd name="T47" fmla="*/ 21 h 25"/>
                <a:gd name="T48" fmla="*/ 17 w 33"/>
                <a:gd name="T49" fmla="*/ 9 h 25"/>
                <a:gd name="T50" fmla="*/ 17 w 33"/>
                <a:gd name="T51" fmla="*/ 9 h 25"/>
                <a:gd name="T52" fmla="*/ 5 w 33"/>
                <a:gd name="T53" fmla="*/ 20 h 25"/>
                <a:gd name="T54" fmla="*/ 5 w 33"/>
                <a:gd name="T55" fmla="*/ 20 h 25"/>
                <a:gd name="T56" fmla="*/ 19 w 33"/>
                <a:gd name="T5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" h="25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6" y="1"/>
                    <a:pt x="5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4"/>
                    <a:pt x="14" y="1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0"/>
                    <a:pt x="8" y="4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9"/>
                  </a:cubicBezTo>
                  <a:cubicBezTo>
                    <a:pt x="2" y="15"/>
                    <a:pt x="0" y="19"/>
                    <a:pt x="0" y="20"/>
                  </a:cubicBezTo>
                  <a:cubicBezTo>
                    <a:pt x="0" y="21"/>
                    <a:pt x="1" y="22"/>
                    <a:pt x="2" y="22"/>
                  </a:cubicBezTo>
                  <a:cubicBezTo>
                    <a:pt x="4" y="23"/>
                    <a:pt x="2" y="24"/>
                    <a:pt x="6" y="24"/>
                  </a:cubicBezTo>
                  <a:cubicBezTo>
                    <a:pt x="7" y="25"/>
                    <a:pt x="7" y="25"/>
                    <a:pt x="8" y="25"/>
                  </a:cubicBezTo>
                  <a:cubicBezTo>
                    <a:pt x="12" y="25"/>
                    <a:pt x="24" y="20"/>
                    <a:pt x="32" y="12"/>
                  </a:cubicBezTo>
                  <a:cubicBezTo>
                    <a:pt x="32" y="11"/>
                    <a:pt x="33" y="11"/>
                    <a:pt x="33" y="10"/>
                  </a:cubicBezTo>
                  <a:cubicBezTo>
                    <a:pt x="29" y="15"/>
                    <a:pt x="16" y="22"/>
                    <a:pt x="14" y="22"/>
                  </a:cubicBezTo>
                  <a:cubicBezTo>
                    <a:pt x="13" y="22"/>
                    <a:pt x="14" y="21"/>
                    <a:pt x="16" y="19"/>
                  </a:cubicBezTo>
                  <a:cubicBezTo>
                    <a:pt x="25" y="12"/>
                    <a:pt x="29" y="4"/>
                    <a:pt x="28" y="4"/>
                  </a:cubicBezTo>
                  <a:cubicBezTo>
                    <a:pt x="28" y="4"/>
                    <a:pt x="27" y="5"/>
                    <a:pt x="27" y="6"/>
                  </a:cubicBezTo>
                  <a:cubicBezTo>
                    <a:pt x="23" y="11"/>
                    <a:pt x="9" y="22"/>
                    <a:pt x="7" y="22"/>
                  </a:cubicBezTo>
                  <a:cubicBezTo>
                    <a:pt x="7" y="22"/>
                    <a:pt x="7" y="21"/>
                    <a:pt x="7" y="21"/>
                  </a:cubicBezTo>
                  <a:cubicBezTo>
                    <a:pt x="7" y="20"/>
                    <a:pt x="20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4" y="10"/>
                    <a:pt x="6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16"/>
                    <a:pt x="21" y="0"/>
                    <a:pt x="19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2" name="Freeform 29">
              <a:extLst>
                <a:ext uri="{FF2B5EF4-FFF2-40B4-BE49-F238E27FC236}">
                  <a16:creationId xmlns:a16="http://schemas.microsoft.com/office/drawing/2014/main" id="{2E21F3D9-73AB-4611-9FDF-E6AB3FE7D6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1775" y="6357938"/>
              <a:ext cx="46038" cy="98425"/>
            </a:xfrm>
            <a:custGeom>
              <a:avLst/>
              <a:gdLst>
                <a:gd name="T0" fmla="*/ 7 w 16"/>
                <a:gd name="T1" fmla="*/ 0 h 35"/>
                <a:gd name="T2" fmla="*/ 9 w 16"/>
                <a:gd name="T3" fmla="*/ 3 h 35"/>
                <a:gd name="T4" fmla="*/ 14 w 16"/>
                <a:gd name="T5" fmla="*/ 23 h 35"/>
                <a:gd name="T6" fmla="*/ 13 w 16"/>
                <a:gd name="T7" fmla="*/ 25 h 35"/>
                <a:gd name="T8" fmla="*/ 9 w 16"/>
                <a:gd name="T9" fmla="*/ 9 h 35"/>
                <a:gd name="T10" fmla="*/ 7 w 16"/>
                <a:gd name="T11" fmla="*/ 7 h 35"/>
                <a:gd name="T12" fmla="*/ 8 w 16"/>
                <a:gd name="T13" fmla="*/ 13 h 35"/>
                <a:gd name="T14" fmla="*/ 10 w 16"/>
                <a:gd name="T15" fmla="*/ 26 h 35"/>
                <a:gd name="T16" fmla="*/ 10 w 16"/>
                <a:gd name="T17" fmla="*/ 26 h 35"/>
                <a:gd name="T18" fmla="*/ 3 w 16"/>
                <a:gd name="T19" fmla="*/ 7 h 35"/>
                <a:gd name="T20" fmla="*/ 0 w 16"/>
                <a:gd name="T21" fmla="*/ 5 h 35"/>
                <a:gd name="T22" fmla="*/ 1 w 16"/>
                <a:gd name="T23" fmla="*/ 9 h 35"/>
                <a:gd name="T24" fmla="*/ 1 w 16"/>
                <a:gd name="T25" fmla="*/ 9 h 35"/>
                <a:gd name="T26" fmla="*/ 1 w 16"/>
                <a:gd name="T27" fmla="*/ 9 h 35"/>
                <a:gd name="T28" fmla="*/ 3 w 16"/>
                <a:gd name="T29" fmla="*/ 14 h 35"/>
                <a:gd name="T30" fmla="*/ 12 w 16"/>
                <a:gd name="T31" fmla="*/ 35 h 35"/>
                <a:gd name="T32" fmla="*/ 16 w 16"/>
                <a:gd name="T33" fmla="*/ 23 h 35"/>
                <a:gd name="T34" fmla="*/ 16 w 16"/>
                <a:gd name="T35" fmla="*/ 18 h 35"/>
                <a:gd name="T36" fmla="*/ 15 w 16"/>
                <a:gd name="T37" fmla="*/ 11 h 35"/>
                <a:gd name="T38" fmla="*/ 15 w 16"/>
                <a:gd name="T39" fmla="*/ 11 h 35"/>
                <a:gd name="T40" fmla="*/ 8 w 16"/>
                <a:gd name="T41" fmla="*/ 1 h 35"/>
                <a:gd name="T42" fmla="*/ 7 w 16"/>
                <a:gd name="T4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35">
                  <a:moveTo>
                    <a:pt x="7" y="0"/>
                  </a:moveTo>
                  <a:cubicBezTo>
                    <a:pt x="7" y="0"/>
                    <a:pt x="7" y="1"/>
                    <a:pt x="9" y="3"/>
                  </a:cubicBezTo>
                  <a:cubicBezTo>
                    <a:pt x="12" y="7"/>
                    <a:pt x="15" y="14"/>
                    <a:pt x="14" y="23"/>
                  </a:cubicBezTo>
                  <a:cubicBezTo>
                    <a:pt x="14" y="24"/>
                    <a:pt x="13" y="25"/>
                    <a:pt x="13" y="25"/>
                  </a:cubicBezTo>
                  <a:cubicBezTo>
                    <a:pt x="12" y="25"/>
                    <a:pt x="11" y="15"/>
                    <a:pt x="9" y="9"/>
                  </a:cubicBezTo>
                  <a:cubicBezTo>
                    <a:pt x="8" y="7"/>
                    <a:pt x="8" y="7"/>
                    <a:pt x="7" y="7"/>
                  </a:cubicBezTo>
                  <a:cubicBezTo>
                    <a:pt x="7" y="7"/>
                    <a:pt x="7" y="10"/>
                    <a:pt x="8" y="13"/>
                  </a:cubicBezTo>
                  <a:cubicBezTo>
                    <a:pt x="10" y="18"/>
                    <a:pt x="11" y="24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6" y="12"/>
                    <a:pt x="3" y="7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6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1"/>
                    <a:pt x="2" y="13"/>
                    <a:pt x="3" y="14"/>
                  </a:cubicBezTo>
                  <a:cubicBezTo>
                    <a:pt x="7" y="24"/>
                    <a:pt x="9" y="35"/>
                    <a:pt x="12" y="35"/>
                  </a:cubicBezTo>
                  <a:cubicBezTo>
                    <a:pt x="13" y="35"/>
                    <a:pt x="14" y="31"/>
                    <a:pt x="16" y="23"/>
                  </a:cubicBezTo>
                  <a:cubicBezTo>
                    <a:pt x="16" y="22"/>
                    <a:pt x="16" y="20"/>
                    <a:pt x="16" y="18"/>
                  </a:cubicBezTo>
                  <a:cubicBezTo>
                    <a:pt x="16" y="16"/>
                    <a:pt x="16" y="14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3" y="3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3" name="Freeform 30">
              <a:extLst>
                <a:ext uri="{FF2B5EF4-FFF2-40B4-BE49-F238E27FC236}">
                  <a16:creationId xmlns:a16="http://schemas.microsoft.com/office/drawing/2014/main" id="{AB21C52C-DD2E-4DF5-A7B8-B08FFC8220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55763" y="6110288"/>
              <a:ext cx="82550" cy="47625"/>
            </a:xfrm>
            <a:custGeom>
              <a:avLst/>
              <a:gdLst>
                <a:gd name="T0" fmla="*/ 1 w 29"/>
                <a:gd name="T1" fmla="*/ 0 h 17"/>
                <a:gd name="T2" fmla="*/ 0 w 29"/>
                <a:gd name="T3" fmla="*/ 1 h 17"/>
                <a:gd name="T4" fmla="*/ 15 w 29"/>
                <a:gd name="T5" fmla="*/ 16 h 17"/>
                <a:gd name="T6" fmla="*/ 17 w 29"/>
                <a:gd name="T7" fmla="*/ 17 h 17"/>
                <a:gd name="T8" fmla="*/ 7 w 29"/>
                <a:gd name="T9" fmla="*/ 6 h 17"/>
                <a:gd name="T10" fmla="*/ 7 w 29"/>
                <a:gd name="T11" fmla="*/ 6 h 17"/>
                <a:gd name="T12" fmla="*/ 20 w 29"/>
                <a:gd name="T13" fmla="*/ 14 h 17"/>
                <a:gd name="T14" fmla="*/ 20 w 29"/>
                <a:gd name="T15" fmla="*/ 13 h 17"/>
                <a:gd name="T16" fmla="*/ 8 w 29"/>
                <a:gd name="T17" fmla="*/ 4 h 17"/>
                <a:gd name="T18" fmla="*/ 10 w 29"/>
                <a:gd name="T19" fmla="*/ 5 h 17"/>
                <a:gd name="T20" fmla="*/ 29 w 29"/>
                <a:gd name="T21" fmla="*/ 15 h 17"/>
                <a:gd name="T22" fmla="*/ 29 w 29"/>
                <a:gd name="T23" fmla="*/ 14 h 17"/>
                <a:gd name="T24" fmla="*/ 28 w 29"/>
                <a:gd name="T25" fmla="*/ 12 h 17"/>
                <a:gd name="T26" fmla="*/ 28 w 29"/>
                <a:gd name="T27" fmla="*/ 12 h 17"/>
                <a:gd name="T28" fmla="*/ 7 w 29"/>
                <a:gd name="T29" fmla="*/ 2 h 17"/>
                <a:gd name="T30" fmla="*/ 1 w 29"/>
                <a:gd name="T3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17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3"/>
                    <a:pt x="3" y="7"/>
                    <a:pt x="15" y="16"/>
                  </a:cubicBezTo>
                  <a:cubicBezTo>
                    <a:pt x="16" y="17"/>
                    <a:pt x="16" y="17"/>
                    <a:pt x="17" y="17"/>
                  </a:cubicBezTo>
                  <a:cubicBezTo>
                    <a:pt x="14" y="13"/>
                    <a:pt x="4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9" y="6"/>
                    <a:pt x="19" y="14"/>
                    <a:pt x="20" y="14"/>
                  </a:cubicBezTo>
                  <a:cubicBezTo>
                    <a:pt x="20" y="14"/>
                    <a:pt x="20" y="14"/>
                    <a:pt x="20" y="13"/>
                  </a:cubicBezTo>
                  <a:cubicBezTo>
                    <a:pt x="19" y="11"/>
                    <a:pt x="7" y="4"/>
                    <a:pt x="8" y="4"/>
                  </a:cubicBezTo>
                  <a:cubicBezTo>
                    <a:pt x="8" y="4"/>
                    <a:pt x="9" y="5"/>
                    <a:pt x="10" y="5"/>
                  </a:cubicBezTo>
                  <a:cubicBezTo>
                    <a:pt x="17" y="8"/>
                    <a:pt x="26" y="15"/>
                    <a:pt x="29" y="15"/>
                  </a:cubicBezTo>
                  <a:cubicBezTo>
                    <a:pt x="29" y="15"/>
                    <a:pt x="29" y="14"/>
                    <a:pt x="29" y="14"/>
                  </a:cubicBezTo>
                  <a:cubicBezTo>
                    <a:pt x="29" y="13"/>
                    <a:pt x="29" y="13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0" y="8"/>
                    <a:pt x="13" y="5"/>
                    <a:pt x="7" y="2"/>
                  </a:cubicBezTo>
                  <a:cubicBezTo>
                    <a:pt x="6" y="1"/>
                    <a:pt x="3" y="0"/>
                    <a:pt x="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4" name="Freeform 31">
              <a:extLst>
                <a:ext uri="{FF2B5EF4-FFF2-40B4-BE49-F238E27FC236}">
                  <a16:creationId xmlns:a16="http://schemas.microsoft.com/office/drawing/2014/main" id="{31CDF5CE-C5E6-4B0C-9949-243FC5C387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60550" y="62039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5" name="Oval 32">
              <a:extLst>
                <a:ext uri="{FF2B5EF4-FFF2-40B4-BE49-F238E27FC236}">
                  <a16:creationId xmlns:a16="http://schemas.microsoft.com/office/drawing/2014/main" id="{A3093D58-093D-4532-A280-D7CE03401B5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858963" y="6203950"/>
              <a:ext cx="1588" cy="1588"/>
            </a:xfrm>
            <a:prstGeom prst="ellipse">
              <a:avLst/>
            </a:pr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6" name="Freeform 33">
              <a:extLst>
                <a:ext uri="{FF2B5EF4-FFF2-40B4-BE49-F238E27FC236}">
                  <a16:creationId xmlns:a16="http://schemas.microsoft.com/office/drawing/2014/main" id="{8C654F99-0CF7-433A-86A6-01785FD2BA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14513" y="6207125"/>
              <a:ext cx="42863" cy="14288"/>
            </a:xfrm>
            <a:custGeom>
              <a:avLst/>
              <a:gdLst>
                <a:gd name="T0" fmla="*/ 0 w 15"/>
                <a:gd name="T1" fmla="*/ 0 h 5"/>
                <a:gd name="T2" fmla="*/ 15 w 15"/>
                <a:gd name="T3" fmla="*/ 5 h 5"/>
                <a:gd name="T4" fmla="*/ 0 w 15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5">
                  <a:moveTo>
                    <a:pt x="0" y="0"/>
                  </a:moveTo>
                  <a:cubicBezTo>
                    <a:pt x="2" y="1"/>
                    <a:pt x="11" y="3"/>
                    <a:pt x="15" y="5"/>
                  </a:cubicBezTo>
                  <a:cubicBezTo>
                    <a:pt x="10" y="2"/>
                    <a:pt x="2" y="1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7" name="Freeform 34">
              <a:extLst>
                <a:ext uri="{FF2B5EF4-FFF2-40B4-BE49-F238E27FC236}">
                  <a16:creationId xmlns:a16="http://schemas.microsoft.com/office/drawing/2014/main" id="{F0E5CEB0-4B9B-4B09-A1FE-E74EA8A583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06575" y="6203950"/>
              <a:ext cx="53975" cy="22225"/>
            </a:xfrm>
            <a:custGeom>
              <a:avLst/>
              <a:gdLst>
                <a:gd name="T0" fmla="*/ 0 w 19"/>
                <a:gd name="T1" fmla="*/ 0 h 8"/>
                <a:gd name="T2" fmla="*/ 0 w 19"/>
                <a:gd name="T3" fmla="*/ 4 h 8"/>
                <a:gd name="T4" fmla="*/ 1 w 19"/>
                <a:gd name="T5" fmla="*/ 4 h 8"/>
                <a:gd name="T6" fmla="*/ 19 w 19"/>
                <a:gd name="T7" fmla="*/ 8 h 8"/>
                <a:gd name="T8" fmla="*/ 16 w 19"/>
                <a:gd name="T9" fmla="*/ 6 h 8"/>
                <a:gd name="T10" fmla="*/ 1 w 19"/>
                <a:gd name="T11" fmla="*/ 1 h 8"/>
                <a:gd name="T12" fmla="*/ 0 w 19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8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ubicBezTo>
                    <a:pt x="5" y="4"/>
                    <a:pt x="14" y="7"/>
                    <a:pt x="19" y="8"/>
                  </a:cubicBezTo>
                  <a:cubicBezTo>
                    <a:pt x="18" y="8"/>
                    <a:pt x="17" y="7"/>
                    <a:pt x="16" y="6"/>
                  </a:cubicBezTo>
                  <a:cubicBezTo>
                    <a:pt x="12" y="4"/>
                    <a:pt x="3" y="2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8" name="Freeform 35">
              <a:extLst>
                <a:ext uri="{FF2B5EF4-FFF2-40B4-BE49-F238E27FC236}">
                  <a16:creationId xmlns:a16="http://schemas.microsoft.com/office/drawing/2014/main" id="{4BAC23DE-9F9A-44E6-815B-C542D15811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7375" y="6192838"/>
              <a:ext cx="3175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9" name="Freeform 36">
              <a:extLst>
                <a:ext uri="{FF2B5EF4-FFF2-40B4-BE49-F238E27FC236}">
                  <a16:creationId xmlns:a16="http://schemas.microsoft.com/office/drawing/2014/main" id="{AABD7AE6-7FC2-4C6B-955F-2F71E22811D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7375" y="6192838"/>
              <a:ext cx="3175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0" name="Freeform 37">
              <a:extLst>
                <a:ext uri="{FF2B5EF4-FFF2-40B4-BE49-F238E27FC236}">
                  <a16:creationId xmlns:a16="http://schemas.microsoft.com/office/drawing/2014/main" id="{657BE447-FABF-44C7-9CC4-5395EB50EE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0863" y="6194425"/>
              <a:ext cx="36513" cy="3175"/>
            </a:xfrm>
            <a:custGeom>
              <a:avLst/>
              <a:gdLst>
                <a:gd name="T0" fmla="*/ 7 w 13"/>
                <a:gd name="T1" fmla="*/ 0 h 1"/>
                <a:gd name="T2" fmla="*/ 4 w 13"/>
                <a:gd name="T3" fmla="*/ 0 h 1"/>
                <a:gd name="T4" fmla="*/ 1 w 13"/>
                <a:gd name="T5" fmla="*/ 0 h 1"/>
                <a:gd name="T6" fmla="*/ 0 w 13"/>
                <a:gd name="T7" fmla="*/ 0 h 1"/>
                <a:gd name="T8" fmla="*/ 0 w 13"/>
                <a:gd name="T9" fmla="*/ 0 h 1"/>
                <a:gd name="T10" fmla="*/ 2 w 13"/>
                <a:gd name="T11" fmla="*/ 0 h 1"/>
                <a:gd name="T12" fmla="*/ 5 w 13"/>
                <a:gd name="T13" fmla="*/ 0 h 1"/>
                <a:gd name="T14" fmla="*/ 8 w 13"/>
                <a:gd name="T15" fmla="*/ 0 h 1"/>
                <a:gd name="T16" fmla="*/ 13 w 13"/>
                <a:gd name="T17" fmla="*/ 1 h 1"/>
                <a:gd name="T18" fmla="*/ 13 w 13"/>
                <a:gd name="T19" fmla="*/ 1 h 1"/>
                <a:gd name="T20" fmla="*/ 7 w 13"/>
                <a:gd name="T2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1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6" y="0"/>
                    <a:pt x="7" y="0"/>
                    <a:pt x="8" y="0"/>
                  </a:cubicBezTo>
                  <a:cubicBezTo>
                    <a:pt x="10" y="0"/>
                    <a:pt x="12" y="0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0"/>
                    <a:pt x="10" y="0"/>
                    <a:pt x="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1" name="Freeform 38">
              <a:extLst>
                <a:ext uri="{FF2B5EF4-FFF2-40B4-BE49-F238E27FC236}">
                  <a16:creationId xmlns:a16="http://schemas.microsoft.com/office/drawing/2014/main" id="{18CA2518-0D3B-480E-932B-104D05C751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0863" y="6194425"/>
              <a:ext cx="39688" cy="9525"/>
            </a:xfrm>
            <a:custGeom>
              <a:avLst/>
              <a:gdLst>
                <a:gd name="T0" fmla="*/ 1 w 14"/>
                <a:gd name="T1" fmla="*/ 0 h 3"/>
                <a:gd name="T2" fmla="*/ 0 w 14"/>
                <a:gd name="T3" fmla="*/ 3 h 3"/>
                <a:gd name="T4" fmla="*/ 14 w 14"/>
                <a:gd name="T5" fmla="*/ 1 h 3"/>
                <a:gd name="T6" fmla="*/ 9 w 14"/>
                <a:gd name="T7" fmla="*/ 0 h 3"/>
                <a:gd name="T8" fmla="*/ 6 w 14"/>
                <a:gd name="T9" fmla="*/ 0 h 3"/>
                <a:gd name="T10" fmla="*/ 3 w 14"/>
                <a:gd name="T11" fmla="*/ 0 h 3"/>
                <a:gd name="T12" fmla="*/ 1 w 14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">
                  <a:moveTo>
                    <a:pt x="1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2" y="0"/>
                    <a:pt x="8" y="1"/>
                    <a:pt x="14" y="1"/>
                  </a:cubicBezTo>
                  <a:cubicBezTo>
                    <a:pt x="13" y="0"/>
                    <a:pt x="11" y="0"/>
                    <a:pt x="9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2" name="Freeform 39">
              <a:extLst>
                <a:ext uri="{FF2B5EF4-FFF2-40B4-BE49-F238E27FC236}">
                  <a16:creationId xmlns:a16="http://schemas.microsoft.com/office/drawing/2014/main" id="{50F79E36-0695-4D28-A723-8EC3C0992D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36738" y="6261100"/>
              <a:ext cx="20638" cy="7938"/>
            </a:xfrm>
            <a:custGeom>
              <a:avLst/>
              <a:gdLst>
                <a:gd name="T0" fmla="*/ 0 w 7"/>
                <a:gd name="T1" fmla="*/ 0 h 3"/>
                <a:gd name="T2" fmla="*/ 4 w 7"/>
                <a:gd name="T3" fmla="*/ 2 h 3"/>
                <a:gd name="T4" fmla="*/ 7 w 7"/>
                <a:gd name="T5" fmla="*/ 3 h 3"/>
                <a:gd name="T6" fmla="*/ 5 w 7"/>
                <a:gd name="T7" fmla="*/ 2 h 3"/>
                <a:gd name="T8" fmla="*/ 0 w 7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cubicBezTo>
                    <a:pt x="1" y="1"/>
                    <a:pt x="3" y="2"/>
                    <a:pt x="4" y="2"/>
                  </a:cubicBezTo>
                  <a:cubicBezTo>
                    <a:pt x="5" y="3"/>
                    <a:pt x="6" y="3"/>
                    <a:pt x="7" y="3"/>
                  </a:cubicBezTo>
                  <a:cubicBezTo>
                    <a:pt x="6" y="3"/>
                    <a:pt x="5" y="3"/>
                    <a:pt x="5" y="2"/>
                  </a:cubicBezTo>
                  <a:cubicBezTo>
                    <a:pt x="3" y="2"/>
                    <a:pt x="2" y="1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3" name="Freeform 40">
              <a:extLst>
                <a:ext uri="{FF2B5EF4-FFF2-40B4-BE49-F238E27FC236}">
                  <a16:creationId xmlns:a16="http://schemas.microsoft.com/office/drawing/2014/main" id="{516F9CE1-E6CA-42D6-8430-5DA27A6301F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0863" y="6251575"/>
              <a:ext cx="41275" cy="20638"/>
            </a:xfrm>
            <a:custGeom>
              <a:avLst/>
              <a:gdLst>
                <a:gd name="T0" fmla="*/ 0 w 15"/>
                <a:gd name="T1" fmla="*/ 0 h 7"/>
                <a:gd name="T2" fmla="*/ 1 w 15"/>
                <a:gd name="T3" fmla="*/ 3 h 7"/>
                <a:gd name="T4" fmla="*/ 1 w 15"/>
                <a:gd name="T5" fmla="*/ 3 h 7"/>
                <a:gd name="T6" fmla="*/ 2 w 15"/>
                <a:gd name="T7" fmla="*/ 3 h 7"/>
                <a:gd name="T8" fmla="*/ 7 w 15"/>
                <a:gd name="T9" fmla="*/ 5 h 7"/>
                <a:gd name="T10" fmla="*/ 9 w 15"/>
                <a:gd name="T11" fmla="*/ 6 h 7"/>
                <a:gd name="T12" fmla="*/ 13 w 15"/>
                <a:gd name="T13" fmla="*/ 7 h 7"/>
                <a:gd name="T14" fmla="*/ 15 w 15"/>
                <a:gd name="T15" fmla="*/ 7 h 7"/>
                <a:gd name="T16" fmla="*/ 0 w 15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7">
                  <a:moveTo>
                    <a:pt x="0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4" y="4"/>
                    <a:pt x="5" y="5"/>
                    <a:pt x="7" y="5"/>
                  </a:cubicBezTo>
                  <a:cubicBezTo>
                    <a:pt x="7" y="6"/>
                    <a:pt x="8" y="6"/>
                    <a:pt x="9" y="6"/>
                  </a:cubicBezTo>
                  <a:cubicBezTo>
                    <a:pt x="10" y="7"/>
                    <a:pt x="12" y="7"/>
                    <a:pt x="13" y="7"/>
                  </a:cubicBezTo>
                  <a:cubicBezTo>
                    <a:pt x="14" y="7"/>
                    <a:pt x="14" y="7"/>
                    <a:pt x="15" y="7"/>
                  </a:cubicBezTo>
                  <a:cubicBezTo>
                    <a:pt x="11" y="6"/>
                    <a:pt x="6" y="4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4" name="Freeform 41">
              <a:extLst>
                <a:ext uri="{FF2B5EF4-FFF2-40B4-BE49-F238E27FC236}">
                  <a16:creationId xmlns:a16="http://schemas.microsoft.com/office/drawing/2014/main" id="{CEDBCD40-555E-4A36-A552-334AE91EEC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54163" y="6229350"/>
              <a:ext cx="44450" cy="68263"/>
            </a:xfrm>
            <a:custGeom>
              <a:avLst/>
              <a:gdLst>
                <a:gd name="T0" fmla="*/ 6 w 16"/>
                <a:gd name="T1" fmla="*/ 0 h 24"/>
                <a:gd name="T2" fmla="*/ 5 w 16"/>
                <a:gd name="T3" fmla="*/ 9 h 24"/>
                <a:gd name="T4" fmla="*/ 0 w 16"/>
                <a:gd name="T5" fmla="*/ 14 h 24"/>
                <a:gd name="T6" fmla="*/ 6 w 16"/>
                <a:gd name="T7" fmla="*/ 15 h 24"/>
                <a:gd name="T8" fmla="*/ 8 w 16"/>
                <a:gd name="T9" fmla="*/ 24 h 24"/>
                <a:gd name="T10" fmla="*/ 10 w 16"/>
                <a:gd name="T11" fmla="*/ 18 h 24"/>
                <a:gd name="T12" fmla="*/ 16 w 16"/>
                <a:gd name="T13" fmla="*/ 22 h 24"/>
                <a:gd name="T14" fmla="*/ 12 w 16"/>
                <a:gd name="T15" fmla="*/ 15 h 24"/>
                <a:gd name="T16" fmla="*/ 6 w 16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4">
                  <a:moveTo>
                    <a:pt x="6" y="0"/>
                  </a:moveTo>
                  <a:cubicBezTo>
                    <a:pt x="6" y="0"/>
                    <a:pt x="6" y="7"/>
                    <a:pt x="5" y="9"/>
                  </a:cubicBezTo>
                  <a:cubicBezTo>
                    <a:pt x="4" y="12"/>
                    <a:pt x="0" y="14"/>
                    <a:pt x="0" y="14"/>
                  </a:cubicBezTo>
                  <a:cubicBezTo>
                    <a:pt x="0" y="14"/>
                    <a:pt x="5" y="14"/>
                    <a:pt x="6" y="15"/>
                  </a:cubicBezTo>
                  <a:cubicBezTo>
                    <a:pt x="8" y="16"/>
                    <a:pt x="8" y="21"/>
                    <a:pt x="8" y="24"/>
                  </a:cubicBezTo>
                  <a:cubicBezTo>
                    <a:pt x="8" y="24"/>
                    <a:pt x="9" y="17"/>
                    <a:pt x="10" y="18"/>
                  </a:cubicBezTo>
                  <a:cubicBezTo>
                    <a:pt x="11" y="18"/>
                    <a:pt x="16" y="22"/>
                    <a:pt x="16" y="22"/>
                  </a:cubicBezTo>
                  <a:cubicBezTo>
                    <a:pt x="16" y="22"/>
                    <a:pt x="15" y="17"/>
                    <a:pt x="12" y="15"/>
                  </a:cubicBezTo>
                  <a:cubicBezTo>
                    <a:pt x="10" y="12"/>
                    <a:pt x="8" y="4"/>
                    <a:pt x="6" y="0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5" name="Freeform 42">
              <a:extLst>
                <a:ext uri="{FF2B5EF4-FFF2-40B4-BE49-F238E27FC236}">
                  <a16:creationId xmlns:a16="http://schemas.microsoft.com/office/drawing/2014/main" id="{A733E670-E5D7-4678-96CC-25B99AF440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58925" y="6246813"/>
              <a:ext cx="17463" cy="25400"/>
            </a:xfrm>
            <a:custGeom>
              <a:avLst/>
              <a:gdLst>
                <a:gd name="T0" fmla="*/ 0 w 6"/>
                <a:gd name="T1" fmla="*/ 0 h 9"/>
                <a:gd name="T2" fmla="*/ 4 w 6"/>
                <a:gd name="T3" fmla="*/ 3 h 9"/>
                <a:gd name="T4" fmla="*/ 5 w 6"/>
                <a:gd name="T5" fmla="*/ 9 h 9"/>
                <a:gd name="T6" fmla="*/ 1 w 6"/>
                <a:gd name="T7" fmla="*/ 5 h 9"/>
                <a:gd name="T8" fmla="*/ 0 w 6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0" y="0"/>
                  </a:moveTo>
                  <a:cubicBezTo>
                    <a:pt x="0" y="0"/>
                    <a:pt x="3" y="1"/>
                    <a:pt x="4" y="3"/>
                  </a:cubicBezTo>
                  <a:cubicBezTo>
                    <a:pt x="6" y="5"/>
                    <a:pt x="5" y="9"/>
                    <a:pt x="5" y="9"/>
                  </a:cubicBezTo>
                  <a:cubicBezTo>
                    <a:pt x="1" y="5"/>
                    <a:pt x="1" y="5"/>
                    <a:pt x="1" y="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6" name="Freeform 43">
              <a:extLst>
                <a:ext uri="{FF2B5EF4-FFF2-40B4-BE49-F238E27FC236}">
                  <a16:creationId xmlns:a16="http://schemas.microsoft.com/office/drawing/2014/main" id="{1DAC38DA-B585-4794-A176-E9F8AFDEE7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52550" y="6086475"/>
              <a:ext cx="217488" cy="174625"/>
            </a:xfrm>
            <a:custGeom>
              <a:avLst/>
              <a:gdLst>
                <a:gd name="T0" fmla="*/ 0 w 77"/>
                <a:gd name="T1" fmla="*/ 58 h 61"/>
                <a:gd name="T2" fmla="*/ 69 w 77"/>
                <a:gd name="T3" fmla="*/ 5 h 61"/>
                <a:gd name="T4" fmla="*/ 74 w 77"/>
                <a:gd name="T5" fmla="*/ 1 h 61"/>
                <a:gd name="T6" fmla="*/ 2 w 77"/>
                <a:gd name="T7" fmla="*/ 61 h 61"/>
                <a:gd name="T8" fmla="*/ 0 w 77"/>
                <a:gd name="T9" fmla="*/ 5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61">
                  <a:moveTo>
                    <a:pt x="0" y="58"/>
                  </a:moveTo>
                  <a:cubicBezTo>
                    <a:pt x="0" y="58"/>
                    <a:pt x="43" y="44"/>
                    <a:pt x="69" y="5"/>
                  </a:cubicBezTo>
                  <a:cubicBezTo>
                    <a:pt x="69" y="5"/>
                    <a:pt x="72" y="0"/>
                    <a:pt x="74" y="1"/>
                  </a:cubicBezTo>
                  <a:cubicBezTo>
                    <a:pt x="77" y="3"/>
                    <a:pt x="50" y="43"/>
                    <a:pt x="2" y="61"/>
                  </a:cubicBezTo>
                  <a:cubicBezTo>
                    <a:pt x="0" y="58"/>
                    <a:pt x="0" y="58"/>
                    <a:pt x="0" y="58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7" name="Freeform 44">
              <a:extLst>
                <a:ext uri="{FF2B5EF4-FFF2-40B4-BE49-F238E27FC236}">
                  <a16:creationId xmlns:a16="http://schemas.microsoft.com/office/drawing/2014/main" id="{CD6E7422-E18A-4863-B6CB-DEDAB616C6E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8200" y="5988050"/>
              <a:ext cx="403225" cy="398463"/>
            </a:xfrm>
            <a:custGeom>
              <a:avLst/>
              <a:gdLst>
                <a:gd name="T0" fmla="*/ 124 w 142"/>
                <a:gd name="T1" fmla="*/ 98 h 140"/>
                <a:gd name="T2" fmla="*/ 114 w 142"/>
                <a:gd name="T3" fmla="*/ 99 h 140"/>
                <a:gd name="T4" fmla="*/ 74 w 142"/>
                <a:gd name="T5" fmla="*/ 73 h 140"/>
                <a:gd name="T6" fmla="*/ 103 w 142"/>
                <a:gd name="T7" fmla="*/ 102 h 140"/>
                <a:gd name="T8" fmla="*/ 102 w 142"/>
                <a:gd name="T9" fmla="*/ 120 h 140"/>
                <a:gd name="T10" fmla="*/ 91 w 142"/>
                <a:gd name="T11" fmla="*/ 136 h 140"/>
                <a:gd name="T12" fmla="*/ 70 w 142"/>
                <a:gd name="T13" fmla="*/ 131 h 140"/>
                <a:gd name="T14" fmla="*/ 69 w 142"/>
                <a:gd name="T15" fmla="*/ 130 h 140"/>
                <a:gd name="T16" fmla="*/ 69 w 142"/>
                <a:gd name="T17" fmla="*/ 129 h 140"/>
                <a:gd name="T18" fmla="*/ 61 w 142"/>
                <a:gd name="T19" fmla="*/ 90 h 140"/>
                <a:gd name="T20" fmla="*/ 57 w 142"/>
                <a:gd name="T21" fmla="*/ 87 h 140"/>
                <a:gd name="T22" fmla="*/ 39 w 142"/>
                <a:gd name="T23" fmla="*/ 105 h 140"/>
                <a:gd name="T24" fmla="*/ 27 w 142"/>
                <a:gd name="T25" fmla="*/ 108 h 140"/>
                <a:gd name="T26" fmla="*/ 4 w 142"/>
                <a:gd name="T27" fmla="*/ 94 h 140"/>
                <a:gd name="T28" fmla="*/ 12 w 142"/>
                <a:gd name="T29" fmla="*/ 71 h 140"/>
                <a:gd name="T30" fmla="*/ 15 w 142"/>
                <a:gd name="T31" fmla="*/ 67 h 140"/>
                <a:gd name="T32" fmla="*/ 62 w 142"/>
                <a:gd name="T33" fmla="*/ 65 h 140"/>
                <a:gd name="T34" fmla="*/ 41 w 142"/>
                <a:gd name="T35" fmla="*/ 57 h 140"/>
                <a:gd name="T36" fmla="*/ 25 w 142"/>
                <a:gd name="T37" fmla="*/ 49 h 140"/>
                <a:gd name="T38" fmla="*/ 23 w 142"/>
                <a:gd name="T39" fmla="*/ 48 h 140"/>
                <a:gd name="T40" fmla="*/ 16 w 142"/>
                <a:gd name="T41" fmla="*/ 39 h 140"/>
                <a:gd name="T42" fmla="*/ 15 w 142"/>
                <a:gd name="T43" fmla="*/ 20 h 140"/>
                <a:gd name="T44" fmla="*/ 34 w 142"/>
                <a:gd name="T45" fmla="*/ 12 h 140"/>
                <a:gd name="T46" fmla="*/ 40 w 142"/>
                <a:gd name="T47" fmla="*/ 13 h 140"/>
                <a:gd name="T48" fmla="*/ 63 w 142"/>
                <a:gd name="T49" fmla="*/ 30 h 140"/>
                <a:gd name="T50" fmla="*/ 69 w 142"/>
                <a:gd name="T51" fmla="*/ 56 h 140"/>
                <a:gd name="T52" fmla="*/ 75 w 142"/>
                <a:gd name="T53" fmla="*/ 20 h 140"/>
                <a:gd name="T54" fmla="*/ 86 w 142"/>
                <a:gd name="T55" fmla="*/ 6 h 140"/>
                <a:gd name="T56" fmla="*/ 104 w 142"/>
                <a:gd name="T57" fmla="*/ 2 h 140"/>
                <a:gd name="T58" fmla="*/ 115 w 142"/>
                <a:gd name="T59" fmla="*/ 19 h 140"/>
                <a:gd name="T60" fmla="*/ 116 w 142"/>
                <a:gd name="T61" fmla="*/ 25 h 140"/>
                <a:gd name="T62" fmla="*/ 113 w 142"/>
                <a:gd name="T63" fmla="*/ 38 h 140"/>
                <a:gd name="T64" fmla="*/ 112 w 142"/>
                <a:gd name="T65" fmla="*/ 41 h 140"/>
                <a:gd name="T66" fmla="*/ 102 w 142"/>
                <a:gd name="T67" fmla="*/ 51 h 140"/>
                <a:gd name="T68" fmla="*/ 78 w 142"/>
                <a:gd name="T69" fmla="*/ 63 h 140"/>
                <a:gd name="T70" fmla="*/ 78 w 142"/>
                <a:gd name="T71" fmla="*/ 63 h 140"/>
                <a:gd name="T72" fmla="*/ 109 w 142"/>
                <a:gd name="T73" fmla="*/ 54 h 140"/>
                <a:gd name="T74" fmla="*/ 114 w 142"/>
                <a:gd name="T75" fmla="*/ 55 h 140"/>
                <a:gd name="T76" fmla="*/ 115 w 142"/>
                <a:gd name="T77" fmla="*/ 55 h 140"/>
                <a:gd name="T78" fmla="*/ 125 w 142"/>
                <a:gd name="T79" fmla="*/ 59 h 140"/>
                <a:gd name="T80" fmla="*/ 127 w 142"/>
                <a:gd name="T81" fmla="*/ 61 h 140"/>
                <a:gd name="T82" fmla="*/ 135 w 142"/>
                <a:gd name="T83" fmla="*/ 70 h 140"/>
                <a:gd name="T84" fmla="*/ 138 w 142"/>
                <a:gd name="T85" fmla="*/ 9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" h="140">
                  <a:moveTo>
                    <a:pt x="138" y="90"/>
                  </a:moveTo>
                  <a:cubicBezTo>
                    <a:pt x="138" y="92"/>
                    <a:pt x="132" y="97"/>
                    <a:pt x="124" y="98"/>
                  </a:cubicBezTo>
                  <a:cubicBezTo>
                    <a:pt x="123" y="99"/>
                    <a:pt x="123" y="99"/>
                    <a:pt x="122" y="99"/>
                  </a:cubicBezTo>
                  <a:cubicBezTo>
                    <a:pt x="120" y="99"/>
                    <a:pt x="117" y="99"/>
                    <a:pt x="114" y="99"/>
                  </a:cubicBezTo>
                  <a:cubicBezTo>
                    <a:pt x="101" y="97"/>
                    <a:pt x="93" y="87"/>
                    <a:pt x="87" y="81"/>
                  </a:cubicBezTo>
                  <a:cubicBezTo>
                    <a:pt x="83" y="77"/>
                    <a:pt x="77" y="74"/>
                    <a:pt x="74" y="73"/>
                  </a:cubicBezTo>
                  <a:cubicBezTo>
                    <a:pt x="78" y="77"/>
                    <a:pt x="86" y="81"/>
                    <a:pt x="96" y="91"/>
                  </a:cubicBezTo>
                  <a:cubicBezTo>
                    <a:pt x="99" y="95"/>
                    <a:pt x="101" y="98"/>
                    <a:pt x="103" y="102"/>
                  </a:cubicBezTo>
                  <a:cubicBezTo>
                    <a:pt x="104" y="108"/>
                    <a:pt x="104" y="114"/>
                    <a:pt x="102" y="120"/>
                  </a:cubicBezTo>
                  <a:cubicBezTo>
                    <a:pt x="102" y="120"/>
                    <a:pt x="102" y="120"/>
                    <a:pt x="102" y="120"/>
                  </a:cubicBezTo>
                  <a:cubicBezTo>
                    <a:pt x="102" y="122"/>
                    <a:pt x="101" y="124"/>
                    <a:pt x="101" y="126"/>
                  </a:cubicBezTo>
                  <a:cubicBezTo>
                    <a:pt x="97" y="135"/>
                    <a:pt x="93" y="137"/>
                    <a:pt x="91" y="136"/>
                  </a:cubicBezTo>
                  <a:cubicBezTo>
                    <a:pt x="88" y="136"/>
                    <a:pt x="88" y="138"/>
                    <a:pt x="85" y="139"/>
                  </a:cubicBezTo>
                  <a:cubicBezTo>
                    <a:pt x="83" y="140"/>
                    <a:pt x="76" y="137"/>
                    <a:pt x="70" y="131"/>
                  </a:cubicBezTo>
                  <a:cubicBezTo>
                    <a:pt x="69" y="130"/>
                    <a:pt x="69" y="130"/>
                    <a:pt x="69" y="130"/>
                  </a:cubicBezTo>
                  <a:cubicBezTo>
                    <a:pt x="69" y="130"/>
                    <a:pt x="69" y="130"/>
                    <a:pt x="69" y="130"/>
                  </a:cubicBezTo>
                  <a:cubicBezTo>
                    <a:pt x="69" y="129"/>
                    <a:pt x="69" y="129"/>
                    <a:pt x="69" y="129"/>
                  </a:cubicBezTo>
                  <a:cubicBezTo>
                    <a:pt x="69" y="129"/>
                    <a:pt x="69" y="129"/>
                    <a:pt x="69" y="129"/>
                  </a:cubicBezTo>
                  <a:cubicBezTo>
                    <a:pt x="67" y="128"/>
                    <a:pt x="66" y="126"/>
                    <a:pt x="65" y="124"/>
                  </a:cubicBezTo>
                  <a:cubicBezTo>
                    <a:pt x="59" y="112"/>
                    <a:pt x="57" y="97"/>
                    <a:pt x="61" y="90"/>
                  </a:cubicBezTo>
                  <a:cubicBezTo>
                    <a:pt x="64" y="85"/>
                    <a:pt x="63" y="82"/>
                    <a:pt x="65" y="78"/>
                  </a:cubicBezTo>
                  <a:cubicBezTo>
                    <a:pt x="63" y="80"/>
                    <a:pt x="59" y="84"/>
                    <a:pt x="57" y="87"/>
                  </a:cubicBezTo>
                  <a:cubicBezTo>
                    <a:pt x="52" y="93"/>
                    <a:pt x="47" y="101"/>
                    <a:pt x="39" y="105"/>
                  </a:cubicBezTo>
                  <a:cubicBezTo>
                    <a:pt x="39" y="105"/>
                    <a:pt x="39" y="105"/>
                    <a:pt x="39" y="105"/>
                  </a:cubicBezTo>
                  <a:cubicBezTo>
                    <a:pt x="37" y="106"/>
                    <a:pt x="35" y="107"/>
                    <a:pt x="33" y="107"/>
                  </a:cubicBezTo>
                  <a:cubicBezTo>
                    <a:pt x="31" y="108"/>
                    <a:pt x="29" y="108"/>
                    <a:pt x="27" y="108"/>
                  </a:cubicBezTo>
                  <a:cubicBezTo>
                    <a:pt x="16" y="108"/>
                    <a:pt x="6" y="102"/>
                    <a:pt x="5" y="100"/>
                  </a:cubicBezTo>
                  <a:cubicBezTo>
                    <a:pt x="4" y="97"/>
                    <a:pt x="6" y="96"/>
                    <a:pt x="4" y="94"/>
                  </a:cubicBezTo>
                  <a:cubicBezTo>
                    <a:pt x="2" y="93"/>
                    <a:pt x="0" y="88"/>
                    <a:pt x="5" y="80"/>
                  </a:cubicBezTo>
                  <a:cubicBezTo>
                    <a:pt x="7" y="77"/>
                    <a:pt x="9" y="73"/>
                    <a:pt x="12" y="71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13" y="69"/>
                    <a:pt x="14" y="68"/>
                    <a:pt x="15" y="67"/>
                  </a:cubicBezTo>
                  <a:cubicBezTo>
                    <a:pt x="20" y="63"/>
                    <a:pt x="26" y="60"/>
                    <a:pt x="35" y="61"/>
                  </a:cubicBezTo>
                  <a:cubicBezTo>
                    <a:pt x="48" y="62"/>
                    <a:pt x="56" y="65"/>
                    <a:pt x="62" y="65"/>
                  </a:cubicBezTo>
                  <a:cubicBezTo>
                    <a:pt x="59" y="64"/>
                    <a:pt x="54" y="61"/>
                    <a:pt x="49" y="59"/>
                  </a:cubicBezTo>
                  <a:cubicBezTo>
                    <a:pt x="47" y="58"/>
                    <a:pt x="44" y="58"/>
                    <a:pt x="41" y="57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6" y="56"/>
                    <a:pt x="30" y="53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4" y="49"/>
                    <a:pt x="23" y="48"/>
                    <a:pt x="23" y="48"/>
                  </a:cubicBezTo>
                  <a:cubicBezTo>
                    <a:pt x="22" y="47"/>
                    <a:pt x="21" y="46"/>
                    <a:pt x="20" y="45"/>
                  </a:cubicBezTo>
                  <a:cubicBezTo>
                    <a:pt x="18" y="43"/>
                    <a:pt x="17" y="41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2" y="30"/>
                    <a:pt x="13" y="21"/>
                    <a:pt x="15" y="20"/>
                  </a:cubicBezTo>
                  <a:cubicBezTo>
                    <a:pt x="17" y="18"/>
                    <a:pt x="19" y="19"/>
                    <a:pt x="20" y="16"/>
                  </a:cubicBezTo>
                  <a:cubicBezTo>
                    <a:pt x="20" y="14"/>
                    <a:pt x="24" y="11"/>
                    <a:pt x="34" y="12"/>
                  </a:cubicBezTo>
                  <a:cubicBezTo>
                    <a:pt x="35" y="12"/>
                    <a:pt x="37" y="12"/>
                    <a:pt x="39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8" y="15"/>
                    <a:pt x="58" y="19"/>
                    <a:pt x="62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7" y="42"/>
                    <a:pt x="67" y="50"/>
                    <a:pt x="69" y="56"/>
                  </a:cubicBezTo>
                  <a:cubicBezTo>
                    <a:pt x="70" y="53"/>
                    <a:pt x="72" y="48"/>
                    <a:pt x="72" y="43"/>
                  </a:cubicBezTo>
                  <a:cubicBezTo>
                    <a:pt x="73" y="37"/>
                    <a:pt x="72" y="28"/>
                    <a:pt x="75" y="20"/>
                  </a:cubicBezTo>
                  <a:cubicBezTo>
                    <a:pt x="77" y="17"/>
                    <a:pt x="78" y="14"/>
                    <a:pt x="80" y="11"/>
                  </a:cubicBezTo>
                  <a:cubicBezTo>
                    <a:pt x="82" y="9"/>
                    <a:pt x="84" y="8"/>
                    <a:pt x="86" y="6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94" y="1"/>
                    <a:pt x="102" y="0"/>
                    <a:pt x="104" y="2"/>
                  </a:cubicBezTo>
                  <a:cubicBezTo>
                    <a:pt x="106" y="4"/>
                    <a:pt x="106" y="6"/>
                    <a:pt x="108" y="6"/>
                  </a:cubicBezTo>
                  <a:cubicBezTo>
                    <a:pt x="111" y="6"/>
                    <a:pt x="114" y="8"/>
                    <a:pt x="115" y="19"/>
                  </a:cubicBezTo>
                  <a:cubicBezTo>
                    <a:pt x="115" y="21"/>
                    <a:pt x="116" y="23"/>
                    <a:pt x="116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9"/>
                    <a:pt x="115" y="34"/>
                    <a:pt x="113" y="38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9"/>
                    <a:pt x="112" y="40"/>
                    <a:pt x="112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0" y="45"/>
                    <a:pt x="107" y="48"/>
                    <a:pt x="102" y="51"/>
                  </a:cubicBezTo>
                  <a:cubicBezTo>
                    <a:pt x="92" y="58"/>
                    <a:pt x="83" y="59"/>
                    <a:pt x="79" y="62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83" y="62"/>
                    <a:pt x="90" y="57"/>
                    <a:pt x="104" y="55"/>
                  </a:cubicBezTo>
                  <a:cubicBezTo>
                    <a:pt x="106" y="55"/>
                    <a:pt x="108" y="54"/>
                    <a:pt x="109" y="54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1" y="54"/>
                    <a:pt x="113" y="55"/>
                    <a:pt x="114" y="55"/>
                  </a:cubicBezTo>
                  <a:cubicBezTo>
                    <a:pt x="114" y="55"/>
                    <a:pt x="114" y="55"/>
                    <a:pt x="115" y="55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6" y="55"/>
                    <a:pt x="116" y="55"/>
                    <a:pt x="116" y="55"/>
                  </a:cubicBezTo>
                  <a:cubicBezTo>
                    <a:pt x="119" y="56"/>
                    <a:pt x="122" y="58"/>
                    <a:pt x="125" y="59"/>
                  </a:cubicBezTo>
                  <a:cubicBezTo>
                    <a:pt x="125" y="59"/>
                    <a:pt x="125" y="59"/>
                    <a:pt x="125" y="59"/>
                  </a:cubicBezTo>
                  <a:cubicBezTo>
                    <a:pt x="126" y="60"/>
                    <a:pt x="126" y="61"/>
                    <a:pt x="127" y="61"/>
                  </a:cubicBezTo>
                  <a:cubicBezTo>
                    <a:pt x="127" y="61"/>
                    <a:pt x="127" y="61"/>
                    <a:pt x="127" y="61"/>
                  </a:cubicBezTo>
                  <a:cubicBezTo>
                    <a:pt x="131" y="64"/>
                    <a:pt x="133" y="67"/>
                    <a:pt x="135" y="70"/>
                  </a:cubicBezTo>
                  <a:cubicBezTo>
                    <a:pt x="142" y="78"/>
                    <a:pt x="141" y="83"/>
                    <a:pt x="139" y="84"/>
                  </a:cubicBezTo>
                  <a:cubicBezTo>
                    <a:pt x="137" y="86"/>
                    <a:pt x="138" y="87"/>
                    <a:pt x="138" y="9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8" name="Freeform 45">
              <a:extLst>
                <a:ext uri="{FF2B5EF4-FFF2-40B4-BE49-F238E27FC236}">
                  <a16:creationId xmlns:a16="http://schemas.microsoft.com/office/drawing/2014/main" id="{F4F009B5-3D30-4102-B392-F4FE169F6C00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885825" y="6096000"/>
              <a:ext cx="290513" cy="58738"/>
            </a:xfrm>
            <a:custGeom>
              <a:avLst/>
              <a:gdLst>
                <a:gd name="T0" fmla="*/ 91 w 102"/>
                <a:gd name="T1" fmla="*/ 17 h 21"/>
                <a:gd name="T2" fmla="*/ 91 w 102"/>
                <a:gd name="T3" fmla="*/ 17 h 21"/>
                <a:gd name="T4" fmla="*/ 92 w 102"/>
                <a:gd name="T5" fmla="*/ 17 h 21"/>
                <a:gd name="T6" fmla="*/ 92 w 102"/>
                <a:gd name="T7" fmla="*/ 17 h 21"/>
                <a:gd name="T8" fmla="*/ 93 w 102"/>
                <a:gd name="T9" fmla="*/ 17 h 21"/>
                <a:gd name="T10" fmla="*/ 102 w 102"/>
                <a:gd name="T11" fmla="*/ 21 h 21"/>
                <a:gd name="T12" fmla="*/ 102 w 102"/>
                <a:gd name="T13" fmla="*/ 21 h 21"/>
                <a:gd name="T14" fmla="*/ 102 w 102"/>
                <a:gd name="T15" fmla="*/ 21 h 21"/>
                <a:gd name="T16" fmla="*/ 102 w 102"/>
                <a:gd name="T17" fmla="*/ 21 h 21"/>
                <a:gd name="T18" fmla="*/ 93 w 102"/>
                <a:gd name="T19" fmla="*/ 17 h 21"/>
                <a:gd name="T20" fmla="*/ 92 w 102"/>
                <a:gd name="T21" fmla="*/ 17 h 21"/>
                <a:gd name="T22" fmla="*/ 92 w 102"/>
                <a:gd name="T23" fmla="*/ 17 h 21"/>
                <a:gd name="T24" fmla="*/ 91 w 102"/>
                <a:gd name="T25" fmla="*/ 17 h 21"/>
                <a:gd name="T26" fmla="*/ 91 w 102"/>
                <a:gd name="T27" fmla="*/ 17 h 21"/>
                <a:gd name="T28" fmla="*/ 0 w 102"/>
                <a:gd name="T29" fmla="*/ 10 h 21"/>
                <a:gd name="T30" fmla="*/ 2 w 102"/>
                <a:gd name="T31" fmla="*/ 11 h 21"/>
                <a:gd name="T32" fmla="*/ 0 w 102"/>
                <a:gd name="T33" fmla="*/ 10 h 21"/>
                <a:gd name="T34" fmla="*/ 90 w 102"/>
                <a:gd name="T35" fmla="*/ 0 h 21"/>
                <a:gd name="T36" fmla="*/ 90 w 102"/>
                <a:gd name="T37" fmla="*/ 0 h 21"/>
                <a:gd name="T38" fmla="*/ 90 w 102"/>
                <a:gd name="T39" fmla="*/ 0 h 21"/>
                <a:gd name="T40" fmla="*/ 90 w 102"/>
                <a:gd name="T41" fmla="*/ 0 h 21"/>
                <a:gd name="T42" fmla="*/ 90 w 102"/>
                <a:gd name="T4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2" h="21"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1" y="17"/>
                    <a:pt x="91" y="17"/>
                    <a:pt x="92" y="17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6" y="18"/>
                    <a:pt x="99" y="20"/>
                    <a:pt x="102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99" y="19"/>
                    <a:pt x="96" y="18"/>
                    <a:pt x="93" y="17"/>
                  </a:cubicBezTo>
                  <a:cubicBezTo>
                    <a:pt x="93" y="17"/>
                    <a:pt x="93" y="17"/>
                    <a:pt x="92" y="17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7"/>
                    <a:pt x="91" y="17"/>
                    <a:pt x="91" y="17"/>
                  </a:cubicBezTo>
                  <a:cubicBezTo>
                    <a:pt x="91" y="17"/>
                    <a:pt x="91" y="17"/>
                    <a:pt x="91" y="17"/>
                  </a:cubicBezTo>
                  <a:moveTo>
                    <a:pt x="0" y="10"/>
                  </a:moveTo>
                  <a:cubicBezTo>
                    <a:pt x="0" y="10"/>
                    <a:pt x="1" y="11"/>
                    <a:pt x="2" y="11"/>
                  </a:cubicBezTo>
                  <a:cubicBezTo>
                    <a:pt x="1" y="11"/>
                    <a:pt x="0" y="10"/>
                    <a:pt x="0" y="10"/>
                  </a:cubicBezTo>
                  <a:moveTo>
                    <a:pt x="90" y="0"/>
                  </a:move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9" name="Freeform 46">
              <a:extLst>
                <a:ext uri="{FF2B5EF4-FFF2-40B4-BE49-F238E27FC236}">
                  <a16:creationId xmlns:a16="http://schemas.microsoft.com/office/drawing/2014/main" id="{A72239A5-DFDF-4ED7-85F7-4E4818B513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85825" y="6021388"/>
              <a:ext cx="312738" cy="333375"/>
            </a:xfrm>
            <a:custGeom>
              <a:avLst/>
              <a:gdLst>
                <a:gd name="T0" fmla="*/ 60 w 110"/>
                <a:gd name="T1" fmla="*/ 8 h 117"/>
                <a:gd name="T2" fmla="*/ 48 w 110"/>
                <a:gd name="T3" fmla="*/ 19 h 117"/>
                <a:gd name="T4" fmla="*/ 47 w 110"/>
                <a:gd name="T5" fmla="*/ 18 h 117"/>
                <a:gd name="T6" fmla="*/ 42 w 110"/>
                <a:gd name="T7" fmla="*/ 13 h 117"/>
                <a:gd name="T8" fmla="*/ 38 w 110"/>
                <a:gd name="T9" fmla="*/ 18 h 117"/>
                <a:gd name="T10" fmla="*/ 47 w 110"/>
                <a:gd name="T11" fmla="*/ 40 h 117"/>
                <a:gd name="T12" fmla="*/ 44 w 110"/>
                <a:gd name="T13" fmla="*/ 42 h 117"/>
                <a:gd name="T14" fmla="*/ 40 w 110"/>
                <a:gd name="T15" fmla="*/ 42 h 117"/>
                <a:gd name="T16" fmla="*/ 12 w 110"/>
                <a:gd name="T17" fmla="*/ 27 h 117"/>
                <a:gd name="T18" fmla="*/ 12 w 110"/>
                <a:gd name="T19" fmla="*/ 37 h 117"/>
                <a:gd name="T20" fmla="*/ 8 w 110"/>
                <a:gd name="T21" fmla="*/ 36 h 117"/>
                <a:gd name="T22" fmla="*/ 10 w 110"/>
                <a:gd name="T23" fmla="*/ 37 h 117"/>
                <a:gd name="T24" fmla="*/ 34 w 110"/>
                <a:gd name="T25" fmla="*/ 47 h 117"/>
                <a:gd name="T26" fmla="*/ 47 w 110"/>
                <a:gd name="T27" fmla="*/ 53 h 117"/>
                <a:gd name="T28" fmla="*/ 0 w 110"/>
                <a:gd name="T29" fmla="*/ 55 h 117"/>
                <a:gd name="T30" fmla="*/ 34 w 110"/>
                <a:gd name="T31" fmla="*/ 57 h 117"/>
                <a:gd name="T32" fmla="*/ 37 w 110"/>
                <a:gd name="T33" fmla="*/ 60 h 117"/>
                <a:gd name="T34" fmla="*/ 41 w 110"/>
                <a:gd name="T35" fmla="*/ 64 h 117"/>
                <a:gd name="T36" fmla="*/ 44 w 110"/>
                <a:gd name="T37" fmla="*/ 66 h 117"/>
                <a:gd name="T38" fmla="*/ 42 w 110"/>
                <a:gd name="T39" fmla="*/ 75 h 117"/>
                <a:gd name="T40" fmla="*/ 50 w 110"/>
                <a:gd name="T41" fmla="*/ 66 h 117"/>
                <a:gd name="T42" fmla="*/ 50 w 110"/>
                <a:gd name="T43" fmla="*/ 112 h 117"/>
                <a:gd name="T44" fmla="*/ 51 w 110"/>
                <a:gd name="T45" fmla="*/ 76 h 117"/>
                <a:gd name="T46" fmla="*/ 58 w 110"/>
                <a:gd name="T47" fmla="*/ 77 h 117"/>
                <a:gd name="T48" fmla="*/ 62 w 110"/>
                <a:gd name="T49" fmla="*/ 73 h 117"/>
                <a:gd name="T50" fmla="*/ 76 w 110"/>
                <a:gd name="T51" fmla="*/ 102 h 117"/>
                <a:gd name="T52" fmla="*/ 81 w 110"/>
                <a:gd name="T53" fmla="*/ 79 h 117"/>
                <a:gd name="T54" fmla="*/ 59 w 110"/>
                <a:gd name="T55" fmla="*/ 61 h 117"/>
                <a:gd name="T56" fmla="*/ 103 w 110"/>
                <a:gd name="T57" fmla="*/ 87 h 117"/>
                <a:gd name="T58" fmla="*/ 78 w 110"/>
                <a:gd name="T59" fmla="*/ 71 h 117"/>
                <a:gd name="T60" fmla="*/ 71 w 110"/>
                <a:gd name="T61" fmla="*/ 64 h 117"/>
                <a:gd name="T62" fmla="*/ 91 w 110"/>
                <a:gd name="T63" fmla="*/ 64 h 117"/>
                <a:gd name="T64" fmla="*/ 88 w 110"/>
                <a:gd name="T65" fmla="*/ 56 h 117"/>
                <a:gd name="T66" fmla="*/ 78 w 110"/>
                <a:gd name="T67" fmla="*/ 54 h 117"/>
                <a:gd name="T68" fmla="*/ 95 w 110"/>
                <a:gd name="T69" fmla="*/ 45 h 117"/>
                <a:gd name="T70" fmla="*/ 100 w 110"/>
                <a:gd name="T71" fmla="*/ 43 h 117"/>
                <a:gd name="T72" fmla="*/ 99 w 110"/>
                <a:gd name="T73" fmla="*/ 43 h 117"/>
                <a:gd name="T74" fmla="*/ 94 w 110"/>
                <a:gd name="T75" fmla="*/ 42 h 117"/>
                <a:gd name="T76" fmla="*/ 63 w 110"/>
                <a:gd name="T77" fmla="*/ 51 h 117"/>
                <a:gd name="T78" fmla="*/ 63 w 110"/>
                <a:gd name="T79" fmla="*/ 51 h 117"/>
                <a:gd name="T80" fmla="*/ 97 w 110"/>
                <a:gd name="T81" fmla="*/ 29 h 117"/>
                <a:gd name="T82" fmla="*/ 98 w 110"/>
                <a:gd name="T83" fmla="*/ 26 h 117"/>
                <a:gd name="T84" fmla="*/ 75 w 110"/>
                <a:gd name="T85" fmla="*/ 42 h 117"/>
                <a:gd name="T86" fmla="*/ 89 w 110"/>
                <a:gd name="T87" fmla="*/ 21 h 117"/>
                <a:gd name="T88" fmla="*/ 69 w 110"/>
                <a:gd name="T89" fmla="*/ 36 h 117"/>
                <a:gd name="T90" fmla="*/ 62 w 110"/>
                <a:gd name="T91" fmla="*/ 30 h 117"/>
                <a:gd name="T92" fmla="*/ 60 w 110"/>
                <a:gd name="T93" fmla="*/ 25 h 117"/>
                <a:gd name="T94" fmla="*/ 70 w 110"/>
                <a:gd name="T9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0" h="117">
                  <a:moveTo>
                    <a:pt x="70" y="0"/>
                  </a:moveTo>
                  <a:cubicBezTo>
                    <a:pt x="69" y="0"/>
                    <a:pt x="64" y="2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57" y="16"/>
                    <a:pt x="58" y="25"/>
                    <a:pt x="57" y="31"/>
                  </a:cubicBezTo>
                  <a:cubicBezTo>
                    <a:pt x="57" y="36"/>
                    <a:pt x="55" y="41"/>
                    <a:pt x="54" y="44"/>
                  </a:cubicBezTo>
                  <a:cubicBezTo>
                    <a:pt x="52" y="38"/>
                    <a:pt x="52" y="30"/>
                    <a:pt x="48" y="19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7" y="18"/>
                    <a:pt x="44" y="12"/>
                    <a:pt x="40" y="11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7" y="10"/>
                    <a:pt x="40" y="11"/>
                    <a:pt x="42" y="13"/>
                  </a:cubicBezTo>
                  <a:cubicBezTo>
                    <a:pt x="44" y="16"/>
                    <a:pt x="50" y="28"/>
                    <a:pt x="50" y="34"/>
                  </a:cubicBezTo>
                  <a:cubicBezTo>
                    <a:pt x="50" y="35"/>
                    <a:pt x="50" y="35"/>
                    <a:pt x="49" y="35"/>
                  </a:cubicBezTo>
                  <a:cubicBezTo>
                    <a:pt x="48" y="35"/>
                    <a:pt x="43" y="19"/>
                    <a:pt x="38" y="18"/>
                  </a:cubicBezTo>
                  <a:cubicBezTo>
                    <a:pt x="41" y="22"/>
                    <a:pt x="42" y="23"/>
                    <a:pt x="44" y="30"/>
                  </a:cubicBezTo>
                  <a:cubicBezTo>
                    <a:pt x="47" y="37"/>
                    <a:pt x="47" y="39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40"/>
                    <a:pt x="41" y="22"/>
                    <a:pt x="31" y="20"/>
                  </a:cubicBezTo>
                  <a:cubicBezTo>
                    <a:pt x="39" y="27"/>
                    <a:pt x="43" y="35"/>
                    <a:pt x="44" y="40"/>
                  </a:cubicBezTo>
                  <a:cubicBezTo>
                    <a:pt x="45" y="41"/>
                    <a:pt x="45" y="42"/>
                    <a:pt x="44" y="42"/>
                  </a:cubicBezTo>
                  <a:cubicBezTo>
                    <a:pt x="41" y="42"/>
                    <a:pt x="32" y="34"/>
                    <a:pt x="29" y="30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7" y="29"/>
                    <a:pt x="32" y="38"/>
                    <a:pt x="40" y="42"/>
                  </a:cubicBezTo>
                  <a:cubicBezTo>
                    <a:pt x="44" y="44"/>
                    <a:pt x="44" y="45"/>
                    <a:pt x="42" y="45"/>
                  </a:cubicBezTo>
                  <a:cubicBezTo>
                    <a:pt x="39" y="45"/>
                    <a:pt x="30" y="43"/>
                    <a:pt x="26" y="40"/>
                  </a:cubicBezTo>
                  <a:cubicBezTo>
                    <a:pt x="20" y="34"/>
                    <a:pt x="17" y="32"/>
                    <a:pt x="12" y="27"/>
                  </a:cubicBezTo>
                  <a:cubicBezTo>
                    <a:pt x="13" y="29"/>
                    <a:pt x="20" y="39"/>
                    <a:pt x="28" y="43"/>
                  </a:cubicBezTo>
                  <a:cubicBezTo>
                    <a:pt x="30" y="43"/>
                    <a:pt x="30" y="44"/>
                    <a:pt x="29" y="44"/>
                  </a:cubicBezTo>
                  <a:cubicBezTo>
                    <a:pt x="27" y="44"/>
                    <a:pt x="14" y="40"/>
                    <a:pt x="12" y="37"/>
                  </a:cubicBezTo>
                  <a:cubicBezTo>
                    <a:pt x="8" y="34"/>
                    <a:pt x="7" y="34"/>
                    <a:pt x="4" y="28"/>
                  </a:cubicBezTo>
                  <a:cubicBezTo>
                    <a:pt x="4" y="29"/>
                    <a:pt x="6" y="34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9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5" y="41"/>
                    <a:pt x="21" y="44"/>
                    <a:pt x="26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9" y="46"/>
                    <a:pt x="32" y="46"/>
                    <a:pt x="34" y="47"/>
                  </a:cubicBezTo>
                  <a:cubicBezTo>
                    <a:pt x="39" y="49"/>
                    <a:pt x="44" y="52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1" y="53"/>
                    <a:pt x="33" y="50"/>
                    <a:pt x="20" y="49"/>
                  </a:cubicBezTo>
                  <a:cubicBezTo>
                    <a:pt x="19" y="49"/>
                    <a:pt x="19" y="49"/>
                    <a:pt x="18" y="49"/>
                  </a:cubicBezTo>
                  <a:cubicBezTo>
                    <a:pt x="11" y="49"/>
                    <a:pt x="5" y="51"/>
                    <a:pt x="0" y="55"/>
                  </a:cubicBezTo>
                  <a:cubicBezTo>
                    <a:pt x="0" y="55"/>
                    <a:pt x="11" y="52"/>
                    <a:pt x="21" y="52"/>
                  </a:cubicBezTo>
                  <a:cubicBezTo>
                    <a:pt x="25" y="52"/>
                    <a:pt x="29" y="52"/>
                    <a:pt x="32" y="54"/>
                  </a:cubicBezTo>
                  <a:cubicBezTo>
                    <a:pt x="32" y="54"/>
                    <a:pt x="35" y="55"/>
                    <a:pt x="34" y="57"/>
                  </a:cubicBezTo>
                  <a:cubicBezTo>
                    <a:pt x="33" y="59"/>
                    <a:pt x="20" y="57"/>
                    <a:pt x="9" y="66"/>
                  </a:cubicBezTo>
                  <a:cubicBezTo>
                    <a:pt x="9" y="66"/>
                    <a:pt x="27" y="60"/>
                    <a:pt x="35" y="60"/>
                  </a:cubicBezTo>
                  <a:cubicBezTo>
                    <a:pt x="36" y="60"/>
                    <a:pt x="36" y="60"/>
                    <a:pt x="37" y="60"/>
                  </a:cubicBezTo>
                  <a:cubicBezTo>
                    <a:pt x="42" y="62"/>
                    <a:pt x="28" y="67"/>
                    <a:pt x="26" y="68"/>
                  </a:cubicBezTo>
                  <a:cubicBezTo>
                    <a:pt x="28" y="68"/>
                    <a:pt x="37" y="66"/>
                    <a:pt x="40" y="65"/>
                  </a:cubicBezTo>
                  <a:cubicBezTo>
                    <a:pt x="40" y="64"/>
                    <a:pt x="41" y="64"/>
                    <a:pt x="41" y="64"/>
                  </a:cubicBezTo>
                  <a:cubicBezTo>
                    <a:pt x="43" y="64"/>
                    <a:pt x="41" y="70"/>
                    <a:pt x="27" y="75"/>
                  </a:cubicBezTo>
                  <a:cubicBezTo>
                    <a:pt x="27" y="75"/>
                    <a:pt x="38" y="73"/>
                    <a:pt x="43" y="67"/>
                  </a:cubicBezTo>
                  <a:cubicBezTo>
                    <a:pt x="43" y="67"/>
                    <a:pt x="44" y="66"/>
                    <a:pt x="44" y="66"/>
                  </a:cubicBezTo>
                  <a:cubicBezTo>
                    <a:pt x="44" y="66"/>
                    <a:pt x="45" y="67"/>
                    <a:pt x="45" y="67"/>
                  </a:cubicBezTo>
                  <a:cubicBezTo>
                    <a:pt x="45" y="70"/>
                    <a:pt x="31" y="88"/>
                    <a:pt x="24" y="93"/>
                  </a:cubicBezTo>
                  <a:cubicBezTo>
                    <a:pt x="32" y="89"/>
                    <a:pt x="37" y="81"/>
                    <a:pt x="42" y="75"/>
                  </a:cubicBezTo>
                  <a:cubicBezTo>
                    <a:pt x="44" y="72"/>
                    <a:pt x="48" y="68"/>
                    <a:pt x="50" y="66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48" y="70"/>
                    <a:pt x="49" y="73"/>
                    <a:pt x="46" y="78"/>
                  </a:cubicBezTo>
                  <a:cubicBezTo>
                    <a:pt x="45" y="80"/>
                    <a:pt x="44" y="84"/>
                    <a:pt x="44" y="88"/>
                  </a:cubicBezTo>
                  <a:cubicBezTo>
                    <a:pt x="44" y="95"/>
                    <a:pt x="46" y="104"/>
                    <a:pt x="50" y="112"/>
                  </a:cubicBezTo>
                  <a:cubicBezTo>
                    <a:pt x="51" y="114"/>
                    <a:pt x="52" y="116"/>
                    <a:pt x="54" y="117"/>
                  </a:cubicBezTo>
                  <a:cubicBezTo>
                    <a:pt x="53" y="116"/>
                    <a:pt x="42" y="95"/>
                    <a:pt x="49" y="78"/>
                  </a:cubicBezTo>
                  <a:cubicBezTo>
                    <a:pt x="49" y="78"/>
                    <a:pt x="50" y="76"/>
                    <a:pt x="51" y="76"/>
                  </a:cubicBezTo>
                  <a:cubicBezTo>
                    <a:pt x="52" y="76"/>
                    <a:pt x="52" y="76"/>
                    <a:pt x="53" y="76"/>
                  </a:cubicBezTo>
                  <a:cubicBezTo>
                    <a:pt x="55" y="78"/>
                    <a:pt x="50" y="90"/>
                    <a:pt x="56" y="99"/>
                  </a:cubicBezTo>
                  <a:cubicBezTo>
                    <a:pt x="56" y="98"/>
                    <a:pt x="54" y="78"/>
                    <a:pt x="58" y="77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62" y="77"/>
                    <a:pt x="66" y="92"/>
                    <a:pt x="66" y="92"/>
                  </a:cubicBezTo>
                  <a:cubicBezTo>
                    <a:pt x="66" y="92"/>
                    <a:pt x="67" y="81"/>
                    <a:pt x="62" y="73"/>
                  </a:cubicBezTo>
                  <a:cubicBezTo>
                    <a:pt x="61" y="71"/>
                    <a:pt x="61" y="70"/>
                    <a:pt x="62" y="70"/>
                  </a:cubicBezTo>
                  <a:cubicBezTo>
                    <a:pt x="64" y="70"/>
                    <a:pt x="70" y="76"/>
                    <a:pt x="72" y="79"/>
                  </a:cubicBezTo>
                  <a:cubicBezTo>
                    <a:pt x="76" y="90"/>
                    <a:pt x="76" y="94"/>
                    <a:pt x="76" y="102"/>
                  </a:cubicBezTo>
                  <a:cubicBezTo>
                    <a:pt x="76" y="102"/>
                    <a:pt x="81" y="88"/>
                    <a:pt x="72" y="75"/>
                  </a:cubicBezTo>
                  <a:cubicBezTo>
                    <a:pt x="72" y="75"/>
                    <a:pt x="81" y="78"/>
                    <a:pt x="88" y="90"/>
                  </a:cubicBezTo>
                  <a:cubicBezTo>
                    <a:pt x="86" y="86"/>
                    <a:pt x="84" y="83"/>
                    <a:pt x="81" y="79"/>
                  </a:cubicBezTo>
                  <a:cubicBezTo>
                    <a:pt x="71" y="69"/>
                    <a:pt x="63" y="65"/>
                    <a:pt x="59" y="61"/>
                  </a:cubicBezTo>
                  <a:cubicBezTo>
                    <a:pt x="59" y="61"/>
                    <a:pt x="59" y="61"/>
                    <a:pt x="59" y="61"/>
                  </a:cubicBezTo>
                  <a:cubicBezTo>
                    <a:pt x="59" y="61"/>
                    <a:pt x="59" y="61"/>
                    <a:pt x="59" y="61"/>
                  </a:cubicBezTo>
                  <a:cubicBezTo>
                    <a:pt x="62" y="62"/>
                    <a:pt x="68" y="65"/>
                    <a:pt x="72" y="69"/>
                  </a:cubicBezTo>
                  <a:cubicBezTo>
                    <a:pt x="78" y="75"/>
                    <a:pt x="86" y="85"/>
                    <a:pt x="99" y="87"/>
                  </a:cubicBezTo>
                  <a:cubicBezTo>
                    <a:pt x="101" y="87"/>
                    <a:pt x="102" y="87"/>
                    <a:pt x="103" y="87"/>
                  </a:cubicBezTo>
                  <a:cubicBezTo>
                    <a:pt x="104" y="87"/>
                    <a:pt x="106" y="87"/>
                    <a:pt x="107" y="87"/>
                  </a:cubicBezTo>
                  <a:cubicBezTo>
                    <a:pt x="100" y="86"/>
                    <a:pt x="94" y="83"/>
                    <a:pt x="94" y="83"/>
                  </a:cubicBezTo>
                  <a:cubicBezTo>
                    <a:pt x="75" y="73"/>
                    <a:pt x="78" y="71"/>
                    <a:pt x="78" y="71"/>
                  </a:cubicBezTo>
                  <a:cubicBezTo>
                    <a:pt x="80" y="71"/>
                    <a:pt x="82" y="72"/>
                    <a:pt x="85" y="72"/>
                  </a:cubicBezTo>
                  <a:cubicBezTo>
                    <a:pt x="90" y="72"/>
                    <a:pt x="96" y="70"/>
                    <a:pt x="96" y="70"/>
                  </a:cubicBezTo>
                  <a:cubicBezTo>
                    <a:pt x="78" y="69"/>
                    <a:pt x="68" y="64"/>
                    <a:pt x="71" y="64"/>
                  </a:cubicBezTo>
                  <a:cubicBezTo>
                    <a:pt x="71" y="64"/>
                    <a:pt x="72" y="64"/>
                    <a:pt x="74" y="64"/>
                  </a:cubicBezTo>
                  <a:cubicBezTo>
                    <a:pt x="77" y="65"/>
                    <a:pt x="80" y="66"/>
                    <a:pt x="82" y="66"/>
                  </a:cubicBezTo>
                  <a:cubicBezTo>
                    <a:pt x="87" y="66"/>
                    <a:pt x="91" y="64"/>
                    <a:pt x="91" y="64"/>
                  </a:cubicBezTo>
                  <a:cubicBezTo>
                    <a:pt x="90" y="64"/>
                    <a:pt x="89" y="64"/>
                    <a:pt x="88" y="64"/>
                  </a:cubicBezTo>
                  <a:cubicBezTo>
                    <a:pt x="81" y="64"/>
                    <a:pt x="69" y="61"/>
                    <a:pt x="73" y="58"/>
                  </a:cubicBezTo>
                  <a:cubicBezTo>
                    <a:pt x="75" y="56"/>
                    <a:pt x="82" y="56"/>
                    <a:pt x="88" y="56"/>
                  </a:cubicBezTo>
                  <a:cubicBezTo>
                    <a:pt x="95" y="56"/>
                    <a:pt x="100" y="56"/>
                    <a:pt x="100" y="56"/>
                  </a:cubicBezTo>
                  <a:cubicBezTo>
                    <a:pt x="96" y="54"/>
                    <a:pt x="91" y="53"/>
                    <a:pt x="86" y="53"/>
                  </a:cubicBezTo>
                  <a:cubicBezTo>
                    <a:pt x="83" y="53"/>
                    <a:pt x="80" y="53"/>
                    <a:pt x="78" y="54"/>
                  </a:cubicBezTo>
                  <a:cubicBezTo>
                    <a:pt x="75" y="54"/>
                    <a:pt x="73" y="54"/>
                    <a:pt x="72" y="54"/>
                  </a:cubicBezTo>
                  <a:cubicBezTo>
                    <a:pt x="70" y="54"/>
                    <a:pt x="71" y="53"/>
                    <a:pt x="76" y="50"/>
                  </a:cubicBezTo>
                  <a:cubicBezTo>
                    <a:pt x="82" y="46"/>
                    <a:pt x="89" y="45"/>
                    <a:pt x="95" y="45"/>
                  </a:cubicBezTo>
                  <a:cubicBezTo>
                    <a:pt x="103" y="45"/>
                    <a:pt x="109" y="47"/>
                    <a:pt x="110" y="47"/>
                  </a:cubicBezTo>
                  <a:cubicBezTo>
                    <a:pt x="107" y="46"/>
                    <a:pt x="104" y="44"/>
                    <a:pt x="101" y="43"/>
                  </a:cubicBezTo>
                  <a:cubicBezTo>
                    <a:pt x="101" y="43"/>
                    <a:pt x="101" y="43"/>
                    <a:pt x="100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7" y="43"/>
                    <a:pt x="96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92" y="42"/>
                    <a:pt x="91" y="43"/>
                    <a:pt x="89" y="43"/>
                  </a:cubicBezTo>
                  <a:cubicBezTo>
                    <a:pt x="75" y="45"/>
                    <a:pt x="68" y="50"/>
                    <a:pt x="63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0"/>
                    <a:pt x="63" y="50"/>
                    <a:pt x="64" y="50"/>
                  </a:cubicBezTo>
                  <a:cubicBezTo>
                    <a:pt x="68" y="47"/>
                    <a:pt x="77" y="46"/>
                    <a:pt x="87" y="39"/>
                  </a:cubicBezTo>
                  <a:cubicBezTo>
                    <a:pt x="92" y="36"/>
                    <a:pt x="95" y="33"/>
                    <a:pt x="97" y="29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4" y="33"/>
                    <a:pt x="78" y="42"/>
                    <a:pt x="75" y="42"/>
                  </a:cubicBezTo>
                  <a:cubicBezTo>
                    <a:pt x="75" y="43"/>
                    <a:pt x="75" y="43"/>
                    <a:pt x="74" y="43"/>
                  </a:cubicBezTo>
                  <a:cubicBezTo>
                    <a:pt x="73" y="43"/>
                    <a:pt x="74" y="41"/>
                    <a:pt x="74" y="41"/>
                  </a:cubicBezTo>
                  <a:cubicBezTo>
                    <a:pt x="84" y="37"/>
                    <a:pt x="88" y="24"/>
                    <a:pt x="89" y="21"/>
                  </a:cubicBezTo>
                  <a:cubicBezTo>
                    <a:pt x="86" y="30"/>
                    <a:pt x="71" y="40"/>
                    <a:pt x="68" y="40"/>
                  </a:cubicBezTo>
                  <a:cubicBezTo>
                    <a:pt x="68" y="40"/>
                    <a:pt x="67" y="40"/>
                    <a:pt x="67" y="40"/>
                  </a:cubicBezTo>
                  <a:cubicBezTo>
                    <a:pt x="66" y="38"/>
                    <a:pt x="69" y="36"/>
                    <a:pt x="69" y="36"/>
                  </a:cubicBezTo>
                  <a:cubicBezTo>
                    <a:pt x="76" y="28"/>
                    <a:pt x="78" y="19"/>
                    <a:pt x="78" y="19"/>
                  </a:cubicBezTo>
                  <a:cubicBezTo>
                    <a:pt x="76" y="23"/>
                    <a:pt x="67" y="35"/>
                    <a:pt x="63" y="35"/>
                  </a:cubicBezTo>
                  <a:cubicBezTo>
                    <a:pt x="62" y="35"/>
                    <a:pt x="62" y="34"/>
                    <a:pt x="62" y="30"/>
                  </a:cubicBezTo>
                  <a:cubicBezTo>
                    <a:pt x="64" y="17"/>
                    <a:pt x="75" y="6"/>
                    <a:pt x="75" y="6"/>
                  </a:cubicBezTo>
                  <a:cubicBezTo>
                    <a:pt x="71" y="6"/>
                    <a:pt x="68" y="11"/>
                    <a:pt x="65" y="15"/>
                  </a:cubicBezTo>
                  <a:cubicBezTo>
                    <a:pt x="63" y="18"/>
                    <a:pt x="61" y="25"/>
                    <a:pt x="60" y="25"/>
                  </a:cubicBezTo>
                  <a:cubicBezTo>
                    <a:pt x="59" y="25"/>
                    <a:pt x="59" y="23"/>
                    <a:pt x="60" y="19"/>
                  </a:cubicBezTo>
                  <a:cubicBezTo>
                    <a:pt x="61" y="5"/>
                    <a:pt x="71" y="0"/>
                    <a:pt x="71" y="0"/>
                  </a:cubicBezTo>
                  <a:cubicBezTo>
                    <a:pt x="71" y="0"/>
                    <a:pt x="70" y="0"/>
                    <a:pt x="7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0" name="Freeform 47">
              <a:extLst>
                <a:ext uri="{FF2B5EF4-FFF2-40B4-BE49-F238E27FC236}">
                  <a16:creationId xmlns:a16="http://schemas.microsoft.com/office/drawing/2014/main" id="{37BA2150-D224-4636-9D73-1291BAB73C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0438" y="6078538"/>
              <a:ext cx="179388" cy="190500"/>
            </a:xfrm>
            <a:custGeom>
              <a:avLst/>
              <a:gdLst>
                <a:gd name="T0" fmla="*/ 37 w 63"/>
                <a:gd name="T1" fmla="*/ 32 h 67"/>
                <a:gd name="T2" fmla="*/ 57 w 63"/>
                <a:gd name="T3" fmla="*/ 32 h 67"/>
                <a:gd name="T4" fmla="*/ 57 w 63"/>
                <a:gd name="T5" fmla="*/ 31 h 67"/>
                <a:gd name="T6" fmla="*/ 36 w 63"/>
                <a:gd name="T7" fmla="*/ 32 h 67"/>
                <a:gd name="T8" fmla="*/ 55 w 63"/>
                <a:gd name="T9" fmla="*/ 15 h 67"/>
                <a:gd name="T10" fmla="*/ 36 w 63"/>
                <a:gd name="T11" fmla="*/ 31 h 67"/>
                <a:gd name="T12" fmla="*/ 35 w 63"/>
                <a:gd name="T13" fmla="*/ 1 h 67"/>
                <a:gd name="T14" fmla="*/ 33 w 63"/>
                <a:gd name="T15" fmla="*/ 1 h 67"/>
                <a:gd name="T16" fmla="*/ 34 w 63"/>
                <a:gd name="T17" fmla="*/ 3 h 67"/>
                <a:gd name="T18" fmla="*/ 33 w 63"/>
                <a:gd name="T19" fmla="*/ 18 h 67"/>
                <a:gd name="T20" fmla="*/ 32 w 63"/>
                <a:gd name="T21" fmla="*/ 18 h 67"/>
                <a:gd name="T22" fmla="*/ 33 w 63"/>
                <a:gd name="T23" fmla="*/ 19 h 67"/>
                <a:gd name="T24" fmla="*/ 34 w 63"/>
                <a:gd name="T25" fmla="*/ 31 h 67"/>
                <a:gd name="T26" fmla="*/ 21 w 63"/>
                <a:gd name="T27" fmla="*/ 9 h 67"/>
                <a:gd name="T28" fmla="*/ 20 w 63"/>
                <a:gd name="T29" fmla="*/ 9 h 67"/>
                <a:gd name="T30" fmla="*/ 20 w 63"/>
                <a:gd name="T31" fmla="*/ 10 h 67"/>
                <a:gd name="T32" fmla="*/ 33 w 63"/>
                <a:gd name="T33" fmla="*/ 31 h 67"/>
                <a:gd name="T34" fmla="*/ 22 w 63"/>
                <a:gd name="T35" fmla="*/ 17 h 67"/>
                <a:gd name="T36" fmla="*/ 20 w 63"/>
                <a:gd name="T37" fmla="*/ 16 h 67"/>
                <a:gd name="T38" fmla="*/ 22 w 63"/>
                <a:gd name="T39" fmla="*/ 17 h 67"/>
                <a:gd name="T40" fmla="*/ 32 w 63"/>
                <a:gd name="T41" fmla="*/ 32 h 67"/>
                <a:gd name="T42" fmla="*/ 4 w 63"/>
                <a:gd name="T43" fmla="*/ 21 h 67"/>
                <a:gd name="T44" fmla="*/ 4 w 63"/>
                <a:gd name="T45" fmla="*/ 22 h 67"/>
                <a:gd name="T46" fmla="*/ 13 w 63"/>
                <a:gd name="T47" fmla="*/ 29 h 67"/>
                <a:gd name="T48" fmla="*/ 12 w 63"/>
                <a:gd name="T49" fmla="*/ 30 h 67"/>
                <a:gd name="T50" fmla="*/ 31 w 63"/>
                <a:gd name="T51" fmla="*/ 32 h 67"/>
                <a:gd name="T52" fmla="*/ 5 w 63"/>
                <a:gd name="T53" fmla="*/ 44 h 67"/>
                <a:gd name="T54" fmla="*/ 6 w 63"/>
                <a:gd name="T55" fmla="*/ 45 h 67"/>
                <a:gd name="T56" fmla="*/ 12 w 63"/>
                <a:gd name="T57" fmla="*/ 48 h 67"/>
                <a:gd name="T58" fmla="*/ 11 w 63"/>
                <a:gd name="T59" fmla="*/ 51 h 67"/>
                <a:gd name="T60" fmla="*/ 32 w 63"/>
                <a:gd name="T61" fmla="*/ 34 h 67"/>
                <a:gd name="T62" fmla="*/ 19 w 63"/>
                <a:gd name="T63" fmla="*/ 47 h 67"/>
                <a:gd name="T64" fmla="*/ 21 w 63"/>
                <a:gd name="T65" fmla="*/ 46 h 67"/>
                <a:gd name="T66" fmla="*/ 20 w 63"/>
                <a:gd name="T67" fmla="*/ 52 h 67"/>
                <a:gd name="T68" fmla="*/ 20 w 63"/>
                <a:gd name="T69" fmla="*/ 53 h 67"/>
                <a:gd name="T70" fmla="*/ 33 w 63"/>
                <a:gd name="T71" fmla="*/ 37 h 67"/>
                <a:gd name="T72" fmla="*/ 27 w 63"/>
                <a:gd name="T73" fmla="*/ 56 h 67"/>
                <a:gd name="T74" fmla="*/ 26 w 63"/>
                <a:gd name="T75" fmla="*/ 59 h 67"/>
                <a:gd name="T76" fmla="*/ 28 w 63"/>
                <a:gd name="T77" fmla="*/ 57 h 67"/>
                <a:gd name="T78" fmla="*/ 34 w 63"/>
                <a:gd name="T79" fmla="*/ 37 h 67"/>
                <a:gd name="T80" fmla="*/ 30 w 63"/>
                <a:gd name="T81" fmla="*/ 64 h 67"/>
                <a:gd name="T82" fmla="*/ 31 w 63"/>
                <a:gd name="T83" fmla="*/ 64 h 67"/>
                <a:gd name="T84" fmla="*/ 39 w 63"/>
                <a:gd name="T85" fmla="*/ 58 h 67"/>
                <a:gd name="T86" fmla="*/ 38 w 63"/>
                <a:gd name="T87" fmla="*/ 59 h 67"/>
                <a:gd name="T88" fmla="*/ 40 w 63"/>
                <a:gd name="T89" fmla="*/ 60 h 67"/>
                <a:gd name="T90" fmla="*/ 36 w 63"/>
                <a:gd name="T91" fmla="*/ 39 h 67"/>
                <a:gd name="T92" fmla="*/ 53 w 63"/>
                <a:gd name="T93" fmla="*/ 51 h 67"/>
                <a:gd name="T94" fmla="*/ 56 w 63"/>
                <a:gd name="T95" fmla="*/ 52 h 67"/>
                <a:gd name="T96" fmla="*/ 41 w 63"/>
                <a:gd name="T97" fmla="*/ 43 h 67"/>
                <a:gd name="T98" fmla="*/ 52 w 63"/>
                <a:gd name="T99" fmla="*/ 46 h 67"/>
                <a:gd name="T100" fmla="*/ 54 w 63"/>
                <a:gd name="T101" fmla="*/ 47 h 67"/>
                <a:gd name="T102" fmla="*/ 54 w 63"/>
                <a:gd name="T103" fmla="*/ 46 h 67"/>
                <a:gd name="T104" fmla="*/ 37 w 63"/>
                <a:gd name="T105" fmla="*/ 35 h 67"/>
                <a:gd name="T106" fmla="*/ 55 w 63"/>
                <a:gd name="T107" fmla="*/ 43 h 67"/>
                <a:gd name="T108" fmla="*/ 55 w 63"/>
                <a:gd name="T109" fmla="*/ 42 h 67"/>
                <a:gd name="T110" fmla="*/ 47 w 63"/>
                <a:gd name="T111" fmla="*/ 37 h 67"/>
                <a:gd name="T112" fmla="*/ 48 w 63"/>
                <a:gd name="T113" fmla="*/ 36 h 67"/>
                <a:gd name="T114" fmla="*/ 37 w 63"/>
                <a:gd name="T115" fmla="*/ 33 h 67"/>
                <a:gd name="T116" fmla="*/ 58 w 63"/>
                <a:gd name="T117" fmla="*/ 36 h 67"/>
                <a:gd name="T118" fmla="*/ 58 w 63"/>
                <a:gd name="T119" fmla="*/ 3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67">
                  <a:moveTo>
                    <a:pt x="58" y="35"/>
                  </a:moveTo>
                  <a:cubicBezTo>
                    <a:pt x="52" y="31"/>
                    <a:pt x="42" y="32"/>
                    <a:pt x="37" y="32"/>
                  </a:cubicBezTo>
                  <a:cubicBezTo>
                    <a:pt x="39" y="31"/>
                    <a:pt x="41" y="31"/>
                    <a:pt x="44" y="30"/>
                  </a:cubicBezTo>
                  <a:cubicBezTo>
                    <a:pt x="49" y="29"/>
                    <a:pt x="55" y="31"/>
                    <a:pt x="57" y="32"/>
                  </a:cubicBezTo>
                  <a:cubicBezTo>
                    <a:pt x="58" y="32"/>
                    <a:pt x="59" y="34"/>
                    <a:pt x="60" y="32"/>
                  </a:cubicBezTo>
                  <a:cubicBezTo>
                    <a:pt x="61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47" y="27"/>
                    <a:pt x="39" y="30"/>
                    <a:pt x="36" y="32"/>
                  </a:cubicBezTo>
                  <a:cubicBezTo>
                    <a:pt x="41" y="21"/>
                    <a:pt x="48" y="18"/>
                    <a:pt x="51" y="17"/>
                  </a:cubicBezTo>
                  <a:cubicBezTo>
                    <a:pt x="51" y="17"/>
                    <a:pt x="57" y="17"/>
                    <a:pt x="55" y="15"/>
                  </a:cubicBezTo>
                  <a:cubicBezTo>
                    <a:pt x="54" y="13"/>
                    <a:pt x="52" y="15"/>
                    <a:pt x="52" y="15"/>
                  </a:cubicBezTo>
                  <a:cubicBezTo>
                    <a:pt x="44" y="17"/>
                    <a:pt x="38" y="26"/>
                    <a:pt x="36" y="31"/>
                  </a:cubicBezTo>
                  <a:cubicBezTo>
                    <a:pt x="39" y="18"/>
                    <a:pt x="36" y="5"/>
                    <a:pt x="35" y="2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1"/>
                    <a:pt x="35" y="0"/>
                    <a:pt x="34" y="0"/>
                  </a:cubicBezTo>
                  <a:cubicBezTo>
                    <a:pt x="34" y="0"/>
                    <a:pt x="33" y="0"/>
                    <a:pt x="33" y="1"/>
                  </a:cubicBezTo>
                  <a:cubicBezTo>
                    <a:pt x="33" y="2"/>
                    <a:pt x="33" y="3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8" y="13"/>
                    <a:pt x="36" y="25"/>
                    <a:pt x="34" y="31"/>
                  </a:cubicBezTo>
                  <a:cubicBezTo>
                    <a:pt x="35" y="24"/>
                    <a:pt x="34" y="19"/>
                    <a:pt x="33" y="18"/>
                  </a:cubicBezTo>
                  <a:cubicBezTo>
                    <a:pt x="33" y="18"/>
                    <a:pt x="33" y="17"/>
                    <a:pt x="33" y="17"/>
                  </a:cubicBezTo>
                  <a:cubicBezTo>
                    <a:pt x="32" y="17"/>
                    <a:pt x="32" y="18"/>
                    <a:pt x="32" y="18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4" y="23"/>
                    <a:pt x="34" y="28"/>
                    <a:pt x="34" y="31"/>
                  </a:cubicBezTo>
                  <a:cubicBezTo>
                    <a:pt x="32" y="25"/>
                    <a:pt x="28" y="17"/>
                    <a:pt x="25" y="14"/>
                  </a:cubicBezTo>
                  <a:cubicBezTo>
                    <a:pt x="23" y="11"/>
                    <a:pt x="22" y="10"/>
                    <a:pt x="21" y="9"/>
                  </a:cubicBezTo>
                  <a:cubicBezTo>
                    <a:pt x="21" y="9"/>
                    <a:pt x="21" y="8"/>
                    <a:pt x="20" y="8"/>
                  </a:cubicBezTo>
                  <a:cubicBezTo>
                    <a:pt x="20" y="8"/>
                    <a:pt x="20" y="9"/>
                    <a:pt x="20" y="9"/>
                  </a:cubicBezTo>
                  <a:cubicBezTo>
                    <a:pt x="19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11"/>
                    <a:pt x="22" y="12"/>
                    <a:pt x="22" y="12"/>
                  </a:cubicBezTo>
                  <a:cubicBezTo>
                    <a:pt x="28" y="18"/>
                    <a:pt x="31" y="27"/>
                    <a:pt x="33" y="31"/>
                  </a:cubicBezTo>
                  <a:cubicBezTo>
                    <a:pt x="31" y="28"/>
                    <a:pt x="26" y="19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0" y="16"/>
                    <a:pt x="20" y="16"/>
                  </a:cubicBezTo>
                  <a:cubicBezTo>
                    <a:pt x="20" y="16"/>
                    <a:pt x="20" y="17"/>
                    <a:pt x="20" y="17"/>
                  </a:cubicBezTo>
                  <a:cubicBezTo>
                    <a:pt x="21" y="17"/>
                    <a:pt x="21" y="18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4" y="19"/>
                    <a:pt x="28" y="24"/>
                    <a:pt x="32" y="32"/>
                  </a:cubicBezTo>
                  <a:cubicBezTo>
                    <a:pt x="21" y="24"/>
                    <a:pt x="8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2" y="21"/>
                    <a:pt x="1" y="22"/>
                  </a:cubicBezTo>
                  <a:cubicBezTo>
                    <a:pt x="0" y="23"/>
                    <a:pt x="2" y="24"/>
                    <a:pt x="4" y="22"/>
                  </a:cubicBezTo>
                  <a:cubicBezTo>
                    <a:pt x="15" y="23"/>
                    <a:pt x="25" y="28"/>
                    <a:pt x="30" y="31"/>
                  </a:cubicBezTo>
                  <a:cubicBezTo>
                    <a:pt x="26" y="30"/>
                    <a:pt x="19" y="27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1" y="28"/>
                    <a:pt x="12" y="30"/>
                  </a:cubicBezTo>
                  <a:cubicBezTo>
                    <a:pt x="12" y="31"/>
                    <a:pt x="14" y="30"/>
                    <a:pt x="14" y="30"/>
                  </a:cubicBezTo>
                  <a:cubicBezTo>
                    <a:pt x="16" y="29"/>
                    <a:pt x="23" y="28"/>
                    <a:pt x="31" y="32"/>
                  </a:cubicBezTo>
                  <a:cubicBezTo>
                    <a:pt x="26" y="33"/>
                    <a:pt x="14" y="3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3" y="45"/>
                    <a:pt x="4" y="46"/>
                  </a:cubicBezTo>
                  <a:cubicBezTo>
                    <a:pt x="5" y="47"/>
                    <a:pt x="6" y="45"/>
                    <a:pt x="6" y="45"/>
                  </a:cubicBezTo>
                  <a:cubicBezTo>
                    <a:pt x="9" y="42"/>
                    <a:pt x="18" y="33"/>
                    <a:pt x="32" y="34"/>
                  </a:cubicBezTo>
                  <a:cubicBezTo>
                    <a:pt x="27" y="34"/>
                    <a:pt x="17" y="3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0" y="50"/>
                    <a:pt x="11" y="51"/>
                  </a:cubicBezTo>
                  <a:cubicBezTo>
                    <a:pt x="13" y="52"/>
                    <a:pt x="13" y="48"/>
                    <a:pt x="13" y="48"/>
                  </a:cubicBezTo>
                  <a:cubicBezTo>
                    <a:pt x="15" y="45"/>
                    <a:pt x="18" y="37"/>
                    <a:pt x="32" y="34"/>
                  </a:cubicBezTo>
                  <a:cubicBezTo>
                    <a:pt x="31" y="36"/>
                    <a:pt x="27" y="41"/>
                    <a:pt x="21" y="45"/>
                  </a:cubicBezTo>
                  <a:cubicBezTo>
                    <a:pt x="21" y="45"/>
                    <a:pt x="18" y="46"/>
                    <a:pt x="19" y="47"/>
                  </a:cubicBezTo>
                  <a:cubicBezTo>
                    <a:pt x="20" y="49"/>
                    <a:pt x="21" y="46"/>
                    <a:pt x="21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4" y="44"/>
                    <a:pt x="31" y="38"/>
                    <a:pt x="33" y="35"/>
                  </a:cubicBezTo>
                  <a:cubicBezTo>
                    <a:pt x="33" y="37"/>
                    <a:pt x="30" y="48"/>
                    <a:pt x="20" y="52"/>
                  </a:cubicBezTo>
                  <a:cubicBezTo>
                    <a:pt x="20" y="52"/>
                    <a:pt x="17" y="51"/>
                    <a:pt x="17" y="54"/>
                  </a:cubicBezTo>
                  <a:cubicBezTo>
                    <a:pt x="17" y="56"/>
                    <a:pt x="20" y="53"/>
                    <a:pt x="20" y="53"/>
                  </a:cubicBezTo>
                  <a:cubicBezTo>
                    <a:pt x="22" y="52"/>
                    <a:pt x="27" y="49"/>
                    <a:pt x="29" y="46"/>
                  </a:cubicBezTo>
                  <a:cubicBezTo>
                    <a:pt x="31" y="43"/>
                    <a:pt x="33" y="39"/>
                    <a:pt x="33" y="37"/>
                  </a:cubicBezTo>
                  <a:cubicBezTo>
                    <a:pt x="33" y="41"/>
                    <a:pt x="32" y="48"/>
                    <a:pt x="28" y="55"/>
                  </a:cubicBezTo>
                  <a:cubicBezTo>
                    <a:pt x="28" y="55"/>
                    <a:pt x="27" y="56"/>
                    <a:pt x="2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6"/>
                    <a:pt x="25" y="58"/>
                    <a:pt x="26" y="59"/>
                  </a:cubicBezTo>
                  <a:cubicBezTo>
                    <a:pt x="27" y="60"/>
                    <a:pt x="28" y="57"/>
                    <a:pt x="28" y="57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29" y="55"/>
                    <a:pt x="31" y="52"/>
                    <a:pt x="31" y="49"/>
                  </a:cubicBezTo>
                  <a:cubicBezTo>
                    <a:pt x="33" y="45"/>
                    <a:pt x="34" y="40"/>
                    <a:pt x="34" y="37"/>
                  </a:cubicBezTo>
                  <a:cubicBezTo>
                    <a:pt x="35" y="44"/>
                    <a:pt x="36" y="56"/>
                    <a:pt x="30" y="63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0" y="64"/>
                    <a:pt x="27" y="64"/>
                    <a:pt x="28" y="66"/>
                  </a:cubicBezTo>
                  <a:cubicBezTo>
                    <a:pt x="29" y="67"/>
                    <a:pt x="31" y="64"/>
                    <a:pt x="31" y="64"/>
                  </a:cubicBezTo>
                  <a:cubicBezTo>
                    <a:pt x="33" y="61"/>
                    <a:pt x="37" y="54"/>
                    <a:pt x="35" y="39"/>
                  </a:cubicBezTo>
                  <a:cubicBezTo>
                    <a:pt x="37" y="43"/>
                    <a:pt x="40" y="51"/>
                    <a:pt x="39" y="58"/>
                  </a:cubicBezTo>
                  <a:cubicBezTo>
                    <a:pt x="39" y="58"/>
                    <a:pt x="39" y="59"/>
                    <a:pt x="38" y="59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6" y="62"/>
                    <a:pt x="38" y="63"/>
                  </a:cubicBezTo>
                  <a:cubicBezTo>
                    <a:pt x="41" y="63"/>
                    <a:pt x="40" y="60"/>
                    <a:pt x="40" y="60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0" y="56"/>
                    <a:pt x="39" y="47"/>
                    <a:pt x="36" y="39"/>
                  </a:cubicBezTo>
                  <a:cubicBezTo>
                    <a:pt x="39" y="43"/>
                    <a:pt x="44" y="49"/>
                    <a:pt x="52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6" y="53"/>
                    <a:pt x="56" y="52"/>
                  </a:cubicBezTo>
                  <a:cubicBezTo>
                    <a:pt x="56" y="50"/>
                    <a:pt x="53" y="51"/>
                    <a:pt x="53" y="51"/>
                  </a:cubicBezTo>
                  <a:cubicBezTo>
                    <a:pt x="50" y="50"/>
                    <a:pt x="45" y="47"/>
                    <a:pt x="41" y="43"/>
                  </a:cubicBezTo>
                  <a:cubicBezTo>
                    <a:pt x="37" y="39"/>
                    <a:pt x="35" y="36"/>
                    <a:pt x="35" y="34"/>
                  </a:cubicBezTo>
                  <a:cubicBezTo>
                    <a:pt x="37" y="36"/>
                    <a:pt x="43" y="43"/>
                    <a:pt x="52" y="46"/>
                  </a:cubicBezTo>
                  <a:cubicBezTo>
                    <a:pt x="52" y="46"/>
                    <a:pt x="53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7" y="48"/>
                    <a:pt x="56" y="47"/>
                  </a:cubicBezTo>
                  <a:cubicBezTo>
                    <a:pt x="56" y="46"/>
                    <a:pt x="54" y="46"/>
                    <a:pt x="54" y="46"/>
                  </a:cubicBezTo>
                  <a:cubicBezTo>
                    <a:pt x="52" y="46"/>
                    <a:pt x="50" y="45"/>
                    <a:pt x="47" y="43"/>
                  </a:cubicBezTo>
                  <a:cubicBezTo>
                    <a:pt x="42" y="40"/>
                    <a:pt x="39" y="37"/>
                    <a:pt x="37" y="35"/>
                  </a:cubicBezTo>
                  <a:cubicBezTo>
                    <a:pt x="43" y="40"/>
                    <a:pt x="52" y="42"/>
                    <a:pt x="54" y="43"/>
                  </a:cubicBezTo>
                  <a:cubicBezTo>
                    <a:pt x="54" y="43"/>
                    <a:pt x="55" y="43"/>
                    <a:pt x="55" y="43"/>
                  </a:cubicBezTo>
                  <a:cubicBezTo>
                    <a:pt x="55" y="43"/>
                    <a:pt x="58" y="43"/>
                    <a:pt x="57" y="42"/>
                  </a:cubicBezTo>
                  <a:cubicBezTo>
                    <a:pt x="57" y="41"/>
                    <a:pt x="55" y="42"/>
                    <a:pt x="55" y="42"/>
                  </a:cubicBezTo>
                  <a:cubicBezTo>
                    <a:pt x="49" y="42"/>
                    <a:pt x="39" y="35"/>
                    <a:pt x="36" y="34"/>
                  </a:cubicBezTo>
                  <a:cubicBezTo>
                    <a:pt x="42" y="34"/>
                    <a:pt x="46" y="36"/>
                    <a:pt x="47" y="37"/>
                  </a:cubicBezTo>
                  <a:cubicBezTo>
                    <a:pt x="47" y="37"/>
                    <a:pt x="48" y="39"/>
                    <a:pt x="49" y="38"/>
                  </a:cubicBezTo>
                  <a:cubicBezTo>
                    <a:pt x="51" y="37"/>
                    <a:pt x="48" y="36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5" y="34"/>
                    <a:pt x="40" y="33"/>
                    <a:pt x="37" y="33"/>
                  </a:cubicBezTo>
                  <a:cubicBezTo>
                    <a:pt x="41" y="33"/>
                    <a:pt x="50" y="32"/>
                    <a:pt x="55" y="34"/>
                  </a:cubicBezTo>
                  <a:cubicBezTo>
                    <a:pt x="57" y="35"/>
                    <a:pt x="57" y="35"/>
                    <a:pt x="58" y="36"/>
                  </a:cubicBezTo>
                  <a:cubicBezTo>
                    <a:pt x="58" y="36"/>
                    <a:pt x="60" y="39"/>
                    <a:pt x="62" y="37"/>
                  </a:cubicBezTo>
                  <a:cubicBezTo>
                    <a:pt x="63" y="36"/>
                    <a:pt x="59" y="35"/>
                    <a:pt x="58" y="35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1" name="Freeform 48">
              <a:extLst>
                <a:ext uri="{FF2B5EF4-FFF2-40B4-BE49-F238E27FC236}">
                  <a16:creationId xmlns:a16="http://schemas.microsoft.com/office/drawing/2014/main" id="{2792C55B-064C-4603-A4F2-0DE6DEAA77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41413" y="6042025"/>
              <a:ext cx="3175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" name="Freeform 49">
              <a:extLst>
                <a:ext uri="{FF2B5EF4-FFF2-40B4-BE49-F238E27FC236}">
                  <a16:creationId xmlns:a16="http://schemas.microsoft.com/office/drawing/2014/main" id="{DCB26696-61E2-48E3-B70C-60096ED33F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41413" y="6042025"/>
              <a:ext cx="3175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3" name="Freeform 50">
              <a:extLst>
                <a:ext uri="{FF2B5EF4-FFF2-40B4-BE49-F238E27FC236}">
                  <a16:creationId xmlns:a16="http://schemas.microsoft.com/office/drawing/2014/main" id="{14CAFE9C-3DE2-4EA6-BEF4-602962620F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0300" y="6021388"/>
              <a:ext cx="71438" cy="76200"/>
            </a:xfrm>
            <a:custGeom>
              <a:avLst/>
              <a:gdLst>
                <a:gd name="T0" fmla="*/ 16 w 25"/>
                <a:gd name="T1" fmla="*/ 0 h 27"/>
                <a:gd name="T2" fmla="*/ 12 w 25"/>
                <a:gd name="T3" fmla="*/ 0 h 27"/>
                <a:gd name="T4" fmla="*/ 6 w 25"/>
                <a:gd name="T5" fmla="*/ 5 h 27"/>
                <a:gd name="T6" fmla="*/ 1 w 25"/>
                <a:gd name="T7" fmla="*/ 8 h 27"/>
                <a:gd name="T8" fmla="*/ 0 w 25"/>
                <a:gd name="T9" fmla="*/ 14 h 27"/>
                <a:gd name="T10" fmla="*/ 2 w 25"/>
                <a:gd name="T11" fmla="*/ 27 h 27"/>
                <a:gd name="T12" fmla="*/ 3 w 25"/>
                <a:gd name="T13" fmla="*/ 12 h 27"/>
                <a:gd name="T14" fmla="*/ 4 w 25"/>
                <a:gd name="T15" fmla="*/ 11 h 27"/>
                <a:gd name="T16" fmla="*/ 10 w 25"/>
                <a:gd name="T17" fmla="*/ 27 h 27"/>
                <a:gd name="T18" fmla="*/ 8 w 25"/>
                <a:gd name="T19" fmla="*/ 10 h 27"/>
                <a:gd name="T20" fmla="*/ 9 w 25"/>
                <a:gd name="T21" fmla="*/ 9 h 27"/>
                <a:gd name="T22" fmla="*/ 19 w 25"/>
                <a:gd name="T23" fmla="*/ 16 h 27"/>
                <a:gd name="T24" fmla="*/ 11 w 25"/>
                <a:gd name="T25" fmla="*/ 7 h 27"/>
                <a:gd name="T26" fmla="*/ 11 w 25"/>
                <a:gd name="T27" fmla="*/ 4 h 27"/>
                <a:gd name="T28" fmla="*/ 20 w 25"/>
                <a:gd name="T29" fmla="*/ 7 h 27"/>
                <a:gd name="T30" fmla="*/ 13 w 25"/>
                <a:gd name="T31" fmla="*/ 2 h 27"/>
                <a:gd name="T32" fmla="*/ 22 w 25"/>
                <a:gd name="T33" fmla="*/ 1 h 27"/>
                <a:gd name="T34" fmla="*/ 25 w 25"/>
                <a:gd name="T35" fmla="*/ 1 h 27"/>
                <a:gd name="T36" fmla="*/ 20 w 25"/>
                <a:gd name="T37" fmla="*/ 0 h 27"/>
                <a:gd name="T38" fmla="*/ 16 w 25"/>
                <a:gd name="T3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27">
                  <a:moveTo>
                    <a:pt x="16" y="0"/>
                  </a:moveTo>
                  <a:cubicBezTo>
                    <a:pt x="14" y="0"/>
                    <a:pt x="13" y="0"/>
                    <a:pt x="12" y="0"/>
                  </a:cubicBezTo>
                  <a:cubicBezTo>
                    <a:pt x="10" y="1"/>
                    <a:pt x="8" y="3"/>
                    <a:pt x="6" y="5"/>
                  </a:cubicBezTo>
                  <a:cubicBezTo>
                    <a:pt x="5" y="7"/>
                    <a:pt x="3" y="6"/>
                    <a:pt x="1" y="8"/>
                  </a:cubicBezTo>
                  <a:cubicBezTo>
                    <a:pt x="0" y="9"/>
                    <a:pt x="0" y="11"/>
                    <a:pt x="0" y="14"/>
                  </a:cubicBezTo>
                  <a:cubicBezTo>
                    <a:pt x="0" y="18"/>
                    <a:pt x="0" y="22"/>
                    <a:pt x="2" y="27"/>
                  </a:cubicBezTo>
                  <a:cubicBezTo>
                    <a:pt x="2" y="25"/>
                    <a:pt x="0" y="14"/>
                    <a:pt x="3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6" y="11"/>
                    <a:pt x="6" y="22"/>
                    <a:pt x="10" y="27"/>
                  </a:cubicBezTo>
                  <a:cubicBezTo>
                    <a:pt x="10" y="27"/>
                    <a:pt x="6" y="12"/>
                    <a:pt x="8" y="10"/>
                  </a:cubicBezTo>
                  <a:cubicBezTo>
                    <a:pt x="8" y="10"/>
                    <a:pt x="9" y="9"/>
                    <a:pt x="9" y="9"/>
                  </a:cubicBezTo>
                  <a:cubicBezTo>
                    <a:pt x="12" y="9"/>
                    <a:pt x="17" y="13"/>
                    <a:pt x="19" y="16"/>
                  </a:cubicBezTo>
                  <a:cubicBezTo>
                    <a:pt x="19" y="16"/>
                    <a:pt x="17" y="11"/>
                    <a:pt x="11" y="7"/>
                  </a:cubicBezTo>
                  <a:cubicBezTo>
                    <a:pt x="9" y="5"/>
                    <a:pt x="10" y="4"/>
                    <a:pt x="11" y="4"/>
                  </a:cubicBezTo>
                  <a:cubicBezTo>
                    <a:pt x="14" y="4"/>
                    <a:pt x="18" y="5"/>
                    <a:pt x="20" y="7"/>
                  </a:cubicBezTo>
                  <a:cubicBezTo>
                    <a:pt x="18" y="5"/>
                    <a:pt x="14" y="3"/>
                    <a:pt x="13" y="2"/>
                  </a:cubicBezTo>
                  <a:cubicBezTo>
                    <a:pt x="13" y="2"/>
                    <a:pt x="18" y="1"/>
                    <a:pt x="22" y="1"/>
                  </a:cubicBezTo>
                  <a:cubicBezTo>
                    <a:pt x="23" y="1"/>
                    <a:pt x="24" y="1"/>
                    <a:pt x="25" y="1"/>
                  </a:cubicBezTo>
                  <a:cubicBezTo>
                    <a:pt x="23" y="0"/>
                    <a:pt x="21" y="0"/>
                    <a:pt x="20" y="0"/>
                  </a:cubicBezTo>
                  <a:cubicBezTo>
                    <a:pt x="18" y="0"/>
                    <a:pt x="17" y="0"/>
                    <a:pt x="1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" name="Freeform 51">
              <a:extLst>
                <a:ext uri="{FF2B5EF4-FFF2-40B4-BE49-F238E27FC236}">
                  <a16:creationId xmlns:a16="http://schemas.microsoft.com/office/drawing/2014/main" id="{8719FEE5-8B8F-471F-9873-F0CEC11238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12813" y="5989638"/>
              <a:ext cx="84138" cy="68263"/>
            </a:xfrm>
            <a:custGeom>
              <a:avLst/>
              <a:gdLst>
                <a:gd name="T0" fmla="*/ 15 w 30"/>
                <a:gd name="T1" fmla="*/ 0 h 24"/>
                <a:gd name="T2" fmla="*/ 0 w 30"/>
                <a:gd name="T3" fmla="*/ 5 h 24"/>
                <a:gd name="T4" fmla="*/ 10 w 30"/>
                <a:gd name="T5" fmla="*/ 3 h 24"/>
                <a:gd name="T6" fmla="*/ 14 w 30"/>
                <a:gd name="T7" fmla="*/ 4 h 24"/>
                <a:gd name="T8" fmla="*/ 2 w 30"/>
                <a:gd name="T9" fmla="*/ 14 h 24"/>
                <a:gd name="T10" fmla="*/ 16 w 30"/>
                <a:gd name="T11" fmla="*/ 7 h 24"/>
                <a:gd name="T12" fmla="*/ 17 w 30"/>
                <a:gd name="T13" fmla="*/ 7 h 24"/>
                <a:gd name="T14" fmla="*/ 16 w 30"/>
                <a:gd name="T15" fmla="*/ 18 h 24"/>
                <a:gd name="T16" fmla="*/ 21 w 30"/>
                <a:gd name="T17" fmla="*/ 9 h 24"/>
                <a:gd name="T18" fmla="*/ 22 w 30"/>
                <a:gd name="T19" fmla="*/ 9 h 24"/>
                <a:gd name="T20" fmla="*/ 23 w 30"/>
                <a:gd name="T21" fmla="*/ 19 h 24"/>
                <a:gd name="T22" fmla="*/ 26 w 30"/>
                <a:gd name="T23" fmla="*/ 11 h 24"/>
                <a:gd name="T24" fmla="*/ 30 w 30"/>
                <a:gd name="T25" fmla="*/ 24 h 24"/>
                <a:gd name="T26" fmla="*/ 30 w 30"/>
                <a:gd name="T27" fmla="*/ 23 h 24"/>
                <a:gd name="T28" fmla="*/ 29 w 30"/>
                <a:gd name="T29" fmla="*/ 18 h 24"/>
                <a:gd name="T30" fmla="*/ 22 w 30"/>
                <a:gd name="T31" fmla="*/ 5 h 24"/>
                <a:gd name="T32" fmla="*/ 22 w 30"/>
                <a:gd name="T33" fmla="*/ 5 h 24"/>
                <a:gd name="T34" fmla="*/ 22 w 30"/>
                <a:gd name="T35" fmla="*/ 5 h 24"/>
                <a:gd name="T36" fmla="*/ 18 w 30"/>
                <a:gd name="T37" fmla="*/ 1 h 24"/>
                <a:gd name="T38" fmla="*/ 15 w 30"/>
                <a:gd name="T3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" h="24">
                  <a:moveTo>
                    <a:pt x="15" y="0"/>
                  </a:moveTo>
                  <a:cubicBezTo>
                    <a:pt x="11" y="0"/>
                    <a:pt x="5" y="2"/>
                    <a:pt x="0" y="5"/>
                  </a:cubicBezTo>
                  <a:cubicBezTo>
                    <a:pt x="1" y="5"/>
                    <a:pt x="6" y="3"/>
                    <a:pt x="10" y="3"/>
                  </a:cubicBezTo>
                  <a:cubicBezTo>
                    <a:pt x="12" y="3"/>
                    <a:pt x="13" y="3"/>
                    <a:pt x="14" y="4"/>
                  </a:cubicBezTo>
                  <a:cubicBezTo>
                    <a:pt x="14" y="4"/>
                    <a:pt x="8" y="6"/>
                    <a:pt x="2" y="14"/>
                  </a:cubicBezTo>
                  <a:cubicBezTo>
                    <a:pt x="3" y="13"/>
                    <a:pt x="12" y="7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20" y="9"/>
                    <a:pt x="16" y="18"/>
                    <a:pt x="16" y="18"/>
                  </a:cubicBezTo>
                  <a:cubicBezTo>
                    <a:pt x="16" y="18"/>
                    <a:pt x="21" y="12"/>
                    <a:pt x="2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9"/>
                    <a:pt x="24" y="14"/>
                    <a:pt x="23" y="19"/>
                  </a:cubicBezTo>
                  <a:cubicBezTo>
                    <a:pt x="23" y="19"/>
                    <a:pt x="26" y="14"/>
                    <a:pt x="26" y="11"/>
                  </a:cubicBezTo>
                  <a:cubicBezTo>
                    <a:pt x="26" y="11"/>
                    <a:pt x="29" y="17"/>
                    <a:pt x="30" y="24"/>
                  </a:cubicBezTo>
                  <a:cubicBezTo>
                    <a:pt x="30" y="24"/>
                    <a:pt x="30" y="24"/>
                    <a:pt x="30" y="23"/>
                  </a:cubicBezTo>
                  <a:cubicBezTo>
                    <a:pt x="30" y="21"/>
                    <a:pt x="29" y="19"/>
                    <a:pt x="29" y="18"/>
                  </a:cubicBezTo>
                  <a:cubicBezTo>
                    <a:pt x="29" y="7"/>
                    <a:pt x="25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5"/>
                    <a:pt x="20" y="3"/>
                    <a:pt x="18" y="1"/>
                  </a:cubicBezTo>
                  <a:cubicBezTo>
                    <a:pt x="17" y="0"/>
                    <a:pt x="16" y="0"/>
                    <a:pt x="15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5" name="Freeform 52">
              <a:extLst>
                <a:ext uri="{FF2B5EF4-FFF2-40B4-BE49-F238E27FC236}">
                  <a16:creationId xmlns:a16="http://schemas.microsoft.com/office/drawing/2014/main" id="{308AC7D6-84DA-4360-8AA1-78C080D81CE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4550" y="6161088"/>
              <a:ext cx="58738" cy="104775"/>
            </a:xfrm>
            <a:custGeom>
              <a:avLst/>
              <a:gdLst>
                <a:gd name="T0" fmla="*/ 8 w 21"/>
                <a:gd name="T1" fmla="*/ 0 h 37"/>
                <a:gd name="T2" fmla="*/ 16 w 21"/>
                <a:gd name="T3" fmla="*/ 13 h 37"/>
                <a:gd name="T4" fmla="*/ 15 w 21"/>
                <a:gd name="T5" fmla="*/ 14 h 37"/>
                <a:gd name="T6" fmla="*/ 15 w 21"/>
                <a:gd name="T7" fmla="*/ 14 h 37"/>
                <a:gd name="T8" fmla="*/ 1 w 21"/>
                <a:gd name="T9" fmla="*/ 5 h 37"/>
                <a:gd name="T10" fmla="*/ 14 w 21"/>
                <a:gd name="T11" fmla="*/ 19 h 37"/>
                <a:gd name="T12" fmla="*/ 10 w 21"/>
                <a:gd name="T13" fmla="*/ 21 h 37"/>
                <a:gd name="T14" fmla="*/ 3 w 21"/>
                <a:gd name="T15" fmla="*/ 20 h 37"/>
                <a:gd name="T16" fmla="*/ 13 w 21"/>
                <a:gd name="T17" fmla="*/ 24 h 37"/>
                <a:gd name="T18" fmla="*/ 13 w 21"/>
                <a:gd name="T19" fmla="*/ 24 h 37"/>
                <a:gd name="T20" fmla="*/ 15 w 21"/>
                <a:gd name="T21" fmla="*/ 25 h 37"/>
                <a:gd name="T22" fmla="*/ 6 w 21"/>
                <a:gd name="T23" fmla="*/ 27 h 37"/>
                <a:gd name="T24" fmla="*/ 0 w 21"/>
                <a:gd name="T25" fmla="*/ 27 h 37"/>
                <a:gd name="T26" fmla="*/ 11 w 21"/>
                <a:gd name="T27" fmla="*/ 30 h 37"/>
                <a:gd name="T28" fmla="*/ 13 w 21"/>
                <a:gd name="T29" fmla="*/ 30 h 37"/>
                <a:gd name="T30" fmla="*/ 13 w 21"/>
                <a:gd name="T31" fmla="*/ 30 h 37"/>
                <a:gd name="T32" fmla="*/ 15 w 21"/>
                <a:gd name="T33" fmla="*/ 30 h 37"/>
                <a:gd name="T34" fmla="*/ 5 w 21"/>
                <a:gd name="T35" fmla="*/ 37 h 37"/>
                <a:gd name="T36" fmla="*/ 19 w 21"/>
                <a:gd name="T37" fmla="*/ 29 h 37"/>
                <a:gd name="T38" fmla="*/ 19 w 21"/>
                <a:gd name="T39" fmla="*/ 28 h 37"/>
                <a:gd name="T40" fmla="*/ 19 w 21"/>
                <a:gd name="T41" fmla="*/ 25 h 37"/>
                <a:gd name="T42" fmla="*/ 20 w 21"/>
                <a:gd name="T43" fmla="*/ 23 h 37"/>
                <a:gd name="T44" fmla="*/ 21 w 21"/>
                <a:gd name="T45" fmla="*/ 20 h 37"/>
                <a:gd name="T46" fmla="*/ 16 w 21"/>
                <a:gd name="T47" fmla="*/ 9 h 37"/>
                <a:gd name="T48" fmla="*/ 8 w 21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" h="37">
                  <a:moveTo>
                    <a:pt x="8" y="0"/>
                  </a:moveTo>
                  <a:cubicBezTo>
                    <a:pt x="9" y="1"/>
                    <a:pt x="15" y="8"/>
                    <a:pt x="16" y="13"/>
                  </a:cubicBezTo>
                  <a:cubicBezTo>
                    <a:pt x="16" y="14"/>
                    <a:pt x="16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3" y="11"/>
                    <a:pt x="8" y="7"/>
                    <a:pt x="1" y="5"/>
                  </a:cubicBezTo>
                  <a:cubicBezTo>
                    <a:pt x="1" y="5"/>
                    <a:pt x="14" y="15"/>
                    <a:pt x="14" y="19"/>
                  </a:cubicBezTo>
                  <a:cubicBezTo>
                    <a:pt x="14" y="20"/>
                    <a:pt x="12" y="21"/>
                    <a:pt x="10" y="21"/>
                  </a:cubicBezTo>
                  <a:cubicBezTo>
                    <a:pt x="7" y="21"/>
                    <a:pt x="3" y="20"/>
                    <a:pt x="3" y="20"/>
                  </a:cubicBezTo>
                  <a:cubicBezTo>
                    <a:pt x="3" y="20"/>
                    <a:pt x="9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6" y="24"/>
                    <a:pt x="15" y="25"/>
                  </a:cubicBezTo>
                  <a:cubicBezTo>
                    <a:pt x="15" y="26"/>
                    <a:pt x="10" y="27"/>
                    <a:pt x="6" y="27"/>
                  </a:cubicBezTo>
                  <a:cubicBezTo>
                    <a:pt x="4" y="27"/>
                    <a:pt x="2" y="27"/>
                    <a:pt x="0" y="27"/>
                  </a:cubicBezTo>
                  <a:cubicBezTo>
                    <a:pt x="1" y="27"/>
                    <a:pt x="6" y="30"/>
                    <a:pt x="11" y="30"/>
                  </a:cubicBezTo>
                  <a:cubicBezTo>
                    <a:pt x="11" y="30"/>
                    <a:pt x="12" y="30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5" y="30"/>
                    <a:pt x="15" y="30"/>
                  </a:cubicBezTo>
                  <a:cubicBezTo>
                    <a:pt x="15" y="31"/>
                    <a:pt x="9" y="36"/>
                    <a:pt x="5" y="37"/>
                  </a:cubicBezTo>
                  <a:cubicBezTo>
                    <a:pt x="13" y="36"/>
                    <a:pt x="19" y="31"/>
                    <a:pt x="19" y="29"/>
                  </a:cubicBezTo>
                  <a:cubicBezTo>
                    <a:pt x="19" y="29"/>
                    <a:pt x="19" y="29"/>
                    <a:pt x="19" y="28"/>
                  </a:cubicBezTo>
                  <a:cubicBezTo>
                    <a:pt x="19" y="27"/>
                    <a:pt x="19" y="26"/>
                    <a:pt x="19" y="25"/>
                  </a:cubicBezTo>
                  <a:cubicBezTo>
                    <a:pt x="19" y="25"/>
                    <a:pt x="19" y="24"/>
                    <a:pt x="20" y="23"/>
                  </a:cubicBezTo>
                  <a:cubicBezTo>
                    <a:pt x="21" y="23"/>
                    <a:pt x="21" y="21"/>
                    <a:pt x="21" y="20"/>
                  </a:cubicBezTo>
                  <a:cubicBezTo>
                    <a:pt x="21" y="17"/>
                    <a:pt x="20" y="14"/>
                    <a:pt x="16" y="9"/>
                  </a:cubicBezTo>
                  <a:cubicBezTo>
                    <a:pt x="14" y="6"/>
                    <a:pt x="12" y="3"/>
                    <a:pt x="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6" name="Freeform 53">
              <a:extLst>
                <a:ext uri="{FF2B5EF4-FFF2-40B4-BE49-F238E27FC236}">
                  <a16:creationId xmlns:a16="http://schemas.microsoft.com/office/drawing/2014/main" id="{EBB8A663-381D-438B-BBC2-7964D33E868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2500" y="6319838"/>
              <a:ext cx="90488" cy="63500"/>
            </a:xfrm>
            <a:custGeom>
              <a:avLst/>
              <a:gdLst>
                <a:gd name="T0" fmla="*/ 11 w 32"/>
                <a:gd name="T1" fmla="*/ 0 h 22"/>
                <a:gd name="T2" fmla="*/ 14 w 32"/>
                <a:gd name="T3" fmla="*/ 13 h 22"/>
                <a:gd name="T4" fmla="*/ 13 w 32"/>
                <a:gd name="T5" fmla="*/ 18 h 22"/>
                <a:gd name="T6" fmla="*/ 0 w 32"/>
                <a:gd name="T7" fmla="*/ 4 h 22"/>
                <a:gd name="T8" fmla="*/ 9 w 32"/>
                <a:gd name="T9" fmla="*/ 19 h 22"/>
                <a:gd name="T10" fmla="*/ 0 w 32"/>
                <a:gd name="T11" fmla="*/ 14 h 22"/>
                <a:gd name="T12" fmla="*/ 14 w 32"/>
                <a:gd name="T13" fmla="*/ 22 h 22"/>
                <a:gd name="T14" fmla="*/ 15 w 32"/>
                <a:gd name="T15" fmla="*/ 22 h 22"/>
                <a:gd name="T16" fmla="*/ 20 w 32"/>
                <a:gd name="T17" fmla="*/ 19 h 22"/>
                <a:gd name="T18" fmla="*/ 21 w 32"/>
                <a:gd name="T19" fmla="*/ 19 h 22"/>
                <a:gd name="T20" fmla="*/ 22 w 32"/>
                <a:gd name="T21" fmla="*/ 19 h 22"/>
                <a:gd name="T22" fmla="*/ 31 w 32"/>
                <a:gd name="T23" fmla="*/ 9 h 22"/>
                <a:gd name="T24" fmla="*/ 32 w 32"/>
                <a:gd name="T25" fmla="*/ 3 h 22"/>
                <a:gd name="T26" fmla="*/ 26 w 32"/>
                <a:gd name="T27" fmla="*/ 14 h 22"/>
                <a:gd name="T28" fmla="*/ 27 w 32"/>
                <a:gd name="T29" fmla="*/ 2 h 22"/>
                <a:gd name="T30" fmla="*/ 21 w 32"/>
                <a:gd name="T31" fmla="*/ 14 h 22"/>
                <a:gd name="T32" fmla="*/ 21 w 32"/>
                <a:gd name="T33" fmla="*/ 14 h 22"/>
                <a:gd name="T34" fmla="*/ 19 w 32"/>
                <a:gd name="T35" fmla="*/ 2 h 22"/>
                <a:gd name="T36" fmla="*/ 17 w 32"/>
                <a:gd name="T37" fmla="*/ 15 h 22"/>
                <a:gd name="T38" fmla="*/ 17 w 32"/>
                <a:gd name="T39" fmla="*/ 15 h 22"/>
                <a:gd name="T40" fmla="*/ 11 w 32"/>
                <a:gd name="T4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22">
                  <a:moveTo>
                    <a:pt x="11" y="0"/>
                  </a:moveTo>
                  <a:cubicBezTo>
                    <a:pt x="11" y="2"/>
                    <a:pt x="13" y="9"/>
                    <a:pt x="14" y="13"/>
                  </a:cubicBezTo>
                  <a:cubicBezTo>
                    <a:pt x="14" y="16"/>
                    <a:pt x="13" y="18"/>
                    <a:pt x="13" y="18"/>
                  </a:cubicBezTo>
                  <a:cubicBezTo>
                    <a:pt x="8" y="17"/>
                    <a:pt x="0" y="4"/>
                    <a:pt x="0" y="4"/>
                  </a:cubicBezTo>
                  <a:cubicBezTo>
                    <a:pt x="2" y="13"/>
                    <a:pt x="9" y="19"/>
                    <a:pt x="9" y="19"/>
                  </a:cubicBezTo>
                  <a:cubicBezTo>
                    <a:pt x="5" y="18"/>
                    <a:pt x="0" y="14"/>
                    <a:pt x="0" y="14"/>
                  </a:cubicBezTo>
                  <a:cubicBezTo>
                    <a:pt x="5" y="19"/>
                    <a:pt x="11" y="22"/>
                    <a:pt x="14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8" y="21"/>
                    <a:pt x="18" y="19"/>
                    <a:pt x="20" y="19"/>
                  </a:cubicBezTo>
                  <a:cubicBezTo>
                    <a:pt x="20" y="19"/>
                    <a:pt x="20" y="19"/>
                    <a:pt x="21" y="19"/>
                  </a:cubicBezTo>
                  <a:cubicBezTo>
                    <a:pt x="21" y="19"/>
                    <a:pt x="21" y="19"/>
                    <a:pt x="22" y="19"/>
                  </a:cubicBezTo>
                  <a:cubicBezTo>
                    <a:pt x="24" y="19"/>
                    <a:pt x="28" y="17"/>
                    <a:pt x="31" y="9"/>
                  </a:cubicBezTo>
                  <a:cubicBezTo>
                    <a:pt x="31" y="7"/>
                    <a:pt x="32" y="5"/>
                    <a:pt x="32" y="3"/>
                  </a:cubicBezTo>
                  <a:cubicBezTo>
                    <a:pt x="31" y="7"/>
                    <a:pt x="26" y="14"/>
                    <a:pt x="26" y="14"/>
                  </a:cubicBezTo>
                  <a:cubicBezTo>
                    <a:pt x="27" y="12"/>
                    <a:pt x="27" y="4"/>
                    <a:pt x="27" y="2"/>
                  </a:cubicBezTo>
                  <a:cubicBezTo>
                    <a:pt x="27" y="6"/>
                    <a:pt x="23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0" y="14"/>
                    <a:pt x="19" y="4"/>
                    <a:pt x="19" y="2"/>
                  </a:cubicBezTo>
                  <a:cubicBezTo>
                    <a:pt x="19" y="4"/>
                    <a:pt x="19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5" y="14"/>
                    <a:pt x="12" y="3"/>
                    <a:pt x="1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7" name="Freeform 54">
              <a:extLst>
                <a:ext uri="{FF2B5EF4-FFF2-40B4-BE49-F238E27FC236}">
                  <a16:creationId xmlns:a16="http://schemas.microsoft.com/office/drawing/2014/main" id="{C3B19231-1D05-4788-99A6-D037FEAF8E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6813" y="6261100"/>
              <a:ext cx="6350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8" name="Freeform 55">
              <a:extLst>
                <a:ext uri="{FF2B5EF4-FFF2-40B4-BE49-F238E27FC236}">
                  <a16:creationId xmlns:a16="http://schemas.microsoft.com/office/drawing/2014/main" id="{0E1B4B20-724F-4B73-BB95-7E6F092188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25" y="6189663"/>
              <a:ext cx="69850" cy="104775"/>
            </a:xfrm>
            <a:custGeom>
              <a:avLst/>
              <a:gdLst>
                <a:gd name="T0" fmla="*/ 10 w 25"/>
                <a:gd name="T1" fmla="*/ 0 h 37"/>
                <a:gd name="T2" fmla="*/ 3 w 25"/>
                <a:gd name="T3" fmla="*/ 9 h 37"/>
                <a:gd name="T4" fmla="*/ 0 w 25"/>
                <a:gd name="T5" fmla="*/ 19 h 37"/>
                <a:gd name="T6" fmla="*/ 2 w 25"/>
                <a:gd name="T7" fmla="*/ 23 h 37"/>
                <a:gd name="T8" fmla="*/ 3 w 25"/>
                <a:gd name="T9" fmla="*/ 25 h 37"/>
                <a:gd name="T10" fmla="*/ 3 w 25"/>
                <a:gd name="T11" fmla="*/ 27 h 37"/>
                <a:gd name="T12" fmla="*/ 3 w 25"/>
                <a:gd name="T13" fmla="*/ 29 h 37"/>
                <a:gd name="T14" fmla="*/ 24 w 25"/>
                <a:gd name="T15" fmla="*/ 37 h 37"/>
                <a:gd name="T16" fmla="*/ 25 w 25"/>
                <a:gd name="T17" fmla="*/ 37 h 37"/>
                <a:gd name="T18" fmla="*/ 12 w 25"/>
                <a:gd name="T19" fmla="*/ 31 h 37"/>
                <a:gd name="T20" fmla="*/ 22 w 25"/>
                <a:gd name="T21" fmla="*/ 25 h 37"/>
                <a:gd name="T22" fmla="*/ 12 w 25"/>
                <a:gd name="T23" fmla="*/ 27 h 37"/>
                <a:gd name="T24" fmla="*/ 10 w 25"/>
                <a:gd name="T25" fmla="*/ 26 h 37"/>
                <a:gd name="T26" fmla="*/ 22 w 25"/>
                <a:gd name="T27" fmla="*/ 18 h 37"/>
                <a:gd name="T28" fmla="*/ 9 w 25"/>
                <a:gd name="T29" fmla="*/ 22 h 37"/>
                <a:gd name="T30" fmla="*/ 9 w 25"/>
                <a:gd name="T31" fmla="*/ 22 h 37"/>
                <a:gd name="T32" fmla="*/ 17 w 25"/>
                <a:gd name="T33" fmla="*/ 9 h 37"/>
                <a:gd name="T34" fmla="*/ 6 w 25"/>
                <a:gd name="T35" fmla="*/ 17 h 37"/>
                <a:gd name="T36" fmla="*/ 5 w 25"/>
                <a:gd name="T37" fmla="*/ 16 h 37"/>
                <a:gd name="T38" fmla="*/ 10 w 25"/>
                <a:gd name="T3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37">
                  <a:moveTo>
                    <a:pt x="10" y="0"/>
                  </a:moveTo>
                  <a:cubicBezTo>
                    <a:pt x="7" y="2"/>
                    <a:pt x="5" y="6"/>
                    <a:pt x="3" y="9"/>
                  </a:cubicBezTo>
                  <a:cubicBezTo>
                    <a:pt x="1" y="13"/>
                    <a:pt x="0" y="16"/>
                    <a:pt x="0" y="19"/>
                  </a:cubicBezTo>
                  <a:cubicBezTo>
                    <a:pt x="0" y="21"/>
                    <a:pt x="1" y="23"/>
                    <a:pt x="2" y="23"/>
                  </a:cubicBezTo>
                  <a:cubicBezTo>
                    <a:pt x="3" y="24"/>
                    <a:pt x="3" y="25"/>
                    <a:pt x="3" y="25"/>
                  </a:cubicBezTo>
                  <a:cubicBezTo>
                    <a:pt x="3" y="26"/>
                    <a:pt x="3" y="27"/>
                    <a:pt x="3" y="27"/>
                  </a:cubicBezTo>
                  <a:cubicBezTo>
                    <a:pt x="3" y="28"/>
                    <a:pt x="3" y="28"/>
                    <a:pt x="3" y="29"/>
                  </a:cubicBezTo>
                  <a:cubicBezTo>
                    <a:pt x="4" y="31"/>
                    <a:pt x="14" y="37"/>
                    <a:pt x="24" y="37"/>
                  </a:cubicBezTo>
                  <a:cubicBezTo>
                    <a:pt x="24" y="37"/>
                    <a:pt x="24" y="37"/>
                    <a:pt x="25" y="37"/>
                  </a:cubicBezTo>
                  <a:cubicBezTo>
                    <a:pt x="20" y="37"/>
                    <a:pt x="14" y="34"/>
                    <a:pt x="12" y="31"/>
                  </a:cubicBezTo>
                  <a:cubicBezTo>
                    <a:pt x="10" y="29"/>
                    <a:pt x="17" y="27"/>
                    <a:pt x="22" y="25"/>
                  </a:cubicBezTo>
                  <a:cubicBezTo>
                    <a:pt x="19" y="26"/>
                    <a:pt x="15" y="27"/>
                    <a:pt x="12" y="27"/>
                  </a:cubicBezTo>
                  <a:cubicBezTo>
                    <a:pt x="11" y="27"/>
                    <a:pt x="11" y="27"/>
                    <a:pt x="10" y="26"/>
                  </a:cubicBezTo>
                  <a:cubicBezTo>
                    <a:pt x="10" y="24"/>
                    <a:pt x="21" y="18"/>
                    <a:pt x="22" y="18"/>
                  </a:cubicBezTo>
                  <a:cubicBezTo>
                    <a:pt x="22" y="18"/>
                    <a:pt x="12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7" y="21"/>
                    <a:pt x="16" y="11"/>
                    <a:pt x="17" y="9"/>
                  </a:cubicBezTo>
                  <a:cubicBezTo>
                    <a:pt x="16" y="10"/>
                    <a:pt x="10" y="17"/>
                    <a:pt x="6" y="17"/>
                  </a:cubicBezTo>
                  <a:cubicBezTo>
                    <a:pt x="5" y="17"/>
                    <a:pt x="5" y="16"/>
                    <a:pt x="5" y="16"/>
                  </a:cubicBezTo>
                  <a:cubicBezTo>
                    <a:pt x="2" y="12"/>
                    <a:pt x="9" y="1"/>
                    <a:pt x="1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9" name="Freeform 56">
              <a:extLst>
                <a:ext uri="{FF2B5EF4-FFF2-40B4-BE49-F238E27FC236}">
                  <a16:creationId xmlns:a16="http://schemas.microsoft.com/office/drawing/2014/main" id="{EBB55492-9600-4025-80DC-FFC681CC13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41538" y="6124575"/>
              <a:ext cx="217488" cy="138113"/>
            </a:xfrm>
            <a:custGeom>
              <a:avLst/>
              <a:gdLst>
                <a:gd name="T0" fmla="*/ 2 w 77"/>
                <a:gd name="T1" fmla="*/ 18 h 49"/>
                <a:gd name="T2" fmla="*/ 9 w 77"/>
                <a:gd name="T3" fmla="*/ 5 h 49"/>
                <a:gd name="T4" fmla="*/ 14 w 77"/>
                <a:gd name="T5" fmla="*/ 1 h 49"/>
                <a:gd name="T6" fmla="*/ 28 w 77"/>
                <a:gd name="T7" fmla="*/ 3 h 49"/>
                <a:gd name="T8" fmla="*/ 41 w 77"/>
                <a:gd name="T9" fmla="*/ 8 h 49"/>
                <a:gd name="T10" fmla="*/ 28 w 77"/>
                <a:gd name="T11" fmla="*/ 9 h 49"/>
                <a:gd name="T12" fmla="*/ 48 w 77"/>
                <a:gd name="T13" fmla="*/ 11 h 49"/>
                <a:gd name="T14" fmla="*/ 73 w 77"/>
                <a:gd name="T15" fmla="*/ 25 h 49"/>
                <a:gd name="T16" fmla="*/ 72 w 77"/>
                <a:gd name="T17" fmla="*/ 25 h 49"/>
                <a:gd name="T18" fmla="*/ 75 w 77"/>
                <a:gd name="T19" fmla="*/ 43 h 49"/>
                <a:gd name="T20" fmla="*/ 58 w 77"/>
                <a:gd name="T21" fmla="*/ 46 h 49"/>
                <a:gd name="T22" fmla="*/ 42 w 77"/>
                <a:gd name="T23" fmla="*/ 49 h 49"/>
                <a:gd name="T24" fmla="*/ 29 w 77"/>
                <a:gd name="T25" fmla="*/ 46 h 49"/>
                <a:gd name="T26" fmla="*/ 28 w 77"/>
                <a:gd name="T27" fmla="*/ 46 h 49"/>
                <a:gd name="T28" fmla="*/ 11 w 77"/>
                <a:gd name="T29" fmla="*/ 40 h 49"/>
                <a:gd name="T30" fmla="*/ 2 w 77"/>
                <a:gd name="T31" fmla="*/ 24 h 49"/>
                <a:gd name="T32" fmla="*/ 2 w 77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49">
                  <a:moveTo>
                    <a:pt x="2" y="18"/>
                  </a:moveTo>
                  <a:cubicBezTo>
                    <a:pt x="4" y="15"/>
                    <a:pt x="4" y="11"/>
                    <a:pt x="9" y="5"/>
                  </a:cubicBezTo>
                  <a:cubicBezTo>
                    <a:pt x="10" y="4"/>
                    <a:pt x="12" y="3"/>
                    <a:pt x="14" y="1"/>
                  </a:cubicBezTo>
                  <a:cubicBezTo>
                    <a:pt x="17" y="0"/>
                    <a:pt x="22" y="1"/>
                    <a:pt x="28" y="3"/>
                  </a:cubicBezTo>
                  <a:cubicBezTo>
                    <a:pt x="32" y="4"/>
                    <a:pt x="36" y="6"/>
                    <a:pt x="41" y="8"/>
                  </a:cubicBezTo>
                  <a:cubicBezTo>
                    <a:pt x="35" y="8"/>
                    <a:pt x="30" y="9"/>
                    <a:pt x="28" y="9"/>
                  </a:cubicBezTo>
                  <a:cubicBezTo>
                    <a:pt x="33" y="9"/>
                    <a:pt x="41" y="10"/>
                    <a:pt x="48" y="11"/>
                  </a:cubicBezTo>
                  <a:cubicBezTo>
                    <a:pt x="57" y="16"/>
                    <a:pt x="67" y="21"/>
                    <a:pt x="73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59" y="30"/>
                    <a:pt x="77" y="43"/>
                    <a:pt x="75" y="43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2" y="49"/>
                    <a:pt x="36" y="48"/>
                    <a:pt x="29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2" y="45"/>
                    <a:pt x="15" y="42"/>
                    <a:pt x="11" y="40"/>
                  </a:cubicBezTo>
                  <a:cubicBezTo>
                    <a:pt x="4" y="34"/>
                    <a:pt x="3" y="26"/>
                    <a:pt x="2" y="24"/>
                  </a:cubicBezTo>
                  <a:cubicBezTo>
                    <a:pt x="2" y="23"/>
                    <a:pt x="0" y="21"/>
                    <a:pt x="2" y="18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0" name="Freeform 57">
              <a:extLst>
                <a:ext uri="{FF2B5EF4-FFF2-40B4-BE49-F238E27FC236}">
                  <a16:creationId xmlns:a16="http://schemas.microsoft.com/office/drawing/2014/main" id="{7A4C4924-205F-4938-98F4-3A47BF55CB1C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271713" y="6138863"/>
              <a:ext cx="84138" cy="107950"/>
            </a:xfrm>
            <a:custGeom>
              <a:avLst/>
              <a:gdLst>
                <a:gd name="T0" fmla="*/ 15 w 30"/>
                <a:gd name="T1" fmla="*/ 33 h 38"/>
                <a:gd name="T2" fmla="*/ 12 w 30"/>
                <a:gd name="T3" fmla="*/ 36 h 38"/>
                <a:gd name="T4" fmla="*/ 17 w 30"/>
                <a:gd name="T5" fmla="*/ 38 h 38"/>
                <a:gd name="T6" fmla="*/ 19 w 30"/>
                <a:gd name="T7" fmla="*/ 36 h 38"/>
                <a:gd name="T8" fmla="*/ 15 w 30"/>
                <a:gd name="T9" fmla="*/ 33 h 38"/>
                <a:gd name="T10" fmla="*/ 25 w 30"/>
                <a:gd name="T11" fmla="*/ 24 h 38"/>
                <a:gd name="T12" fmla="*/ 24 w 30"/>
                <a:gd name="T13" fmla="*/ 25 h 38"/>
                <a:gd name="T14" fmla="*/ 30 w 30"/>
                <a:gd name="T15" fmla="*/ 26 h 38"/>
                <a:gd name="T16" fmla="*/ 25 w 30"/>
                <a:gd name="T17" fmla="*/ 24 h 38"/>
                <a:gd name="T18" fmla="*/ 18 w 30"/>
                <a:gd name="T19" fmla="*/ 21 h 38"/>
                <a:gd name="T20" fmla="*/ 6 w 30"/>
                <a:gd name="T21" fmla="*/ 30 h 38"/>
                <a:gd name="T22" fmla="*/ 10 w 30"/>
                <a:gd name="T23" fmla="*/ 35 h 38"/>
                <a:gd name="T24" fmla="*/ 11 w 30"/>
                <a:gd name="T25" fmla="*/ 35 h 38"/>
                <a:gd name="T26" fmla="*/ 13 w 30"/>
                <a:gd name="T27" fmla="*/ 32 h 38"/>
                <a:gd name="T28" fmla="*/ 11 w 30"/>
                <a:gd name="T29" fmla="*/ 27 h 38"/>
                <a:gd name="T30" fmla="*/ 18 w 30"/>
                <a:gd name="T31" fmla="*/ 24 h 38"/>
                <a:gd name="T32" fmla="*/ 22 w 30"/>
                <a:gd name="T33" fmla="*/ 24 h 38"/>
                <a:gd name="T34" fmla="*/ 23 w 30"/>
                <a:gd name="T35" fmla="*/ 23 h 38"/>
                <a:gd name="T36" fmla="*/ 18 w 30"/>
                <a:gd name="T37" fmla="*/ 21 h 38"/>
                <a:gd name="T38" fmla="*/ 15 w 30"/>
                <a:gd name="T39" fmla="*/ 13 h 38"/>
                <a:gd name="T40" fmla="*/ 1 w 30"/>
                <a:gd name="T41" fmla="*/ 19 h 38"/>
                <a:gd name="T42" fmla="*/ 5 w 30"/>
                <a:gd name="T43" fmla="*/ 29 h 38"/>
                <a:gd name="T44" fmla="*/ 16 w 30"/>
                <a:gd name="T45" fmla="*/ 20 h 38"/>
                <a:gd name="T46" fmla="*/ 12 w 30"/>
                <a:gd name="T47" fmla="*/ 16 h 38"/>
                <a:gd name="T48" fmla="*/ 15 w 30"/>
                <a:gd name="T49" fmla="*/ 13 h 38"/>
                <a:gd name="T50" fmla="*/ 15 w 30"/>
                <a:gd name="T51" fmla="*/ 13 h 38"/>
                <a:gd name="T52" fmla="*/ 10 w 30"/>
                <a:gd name="T53" fmla="*/ 6 h 38"/>
                <a:gd name="T54" fmla="*/ 3 w 30"/>
                <a:gd name="T55" fmla="*/ 8 h 38"/>
                <a:gd name="T56" fmla="*/ 1 w 30"/>
                <a:gd name="T57" fmla="*/ 13 h 38"/>
                <a:gd name="T58" fmla="*/ 0 w 30"/>
                <a:gd name="T59" fmla="*/ 16 h 38"/>
                <a:gd name="T60" fmla="*/ 0 w 30"/>
                <a:gd name="T61" fmla="*/ 17 h 38"/>
                <a:gd name="T62" fmla="*/ 14 w 30"/>
                <a:gd name="T63" fmla="*/ 11 h 38"/>
                <a:gd name="T64" fmla="*/ 13 w 30"/>
                <a:gd name="T65" fmla="*/ 10 h 38"/>
                <a:gd name="T66" fmla="*/ 9 w 30"/>
                <a:gd name="T67" fmla="*/ 7 h 38"/>
                <a:gd name="T68" fmla="*/ 10 w 30"/>
                <a:gd name="T69" fmla="*/ 6 h 38"/>
                <a:gd name="T70" fmla="*/ 8 w 30"/>
                <a:gd name="T71" fmla="*/ 0 h 38"/>
                <a:gd name="T72" fmla="*/ 8 w 30"/>
                <a:gd name="T73" fmla="*/ 0 h 38"/>
                <a:gd name="T74" fmla="*/ 5 w 30"/>
                <a:gd name="T75" fmla="*/ 5 h 38"/>
                <a:gd name="T76" fmla="*/ 9 w 30"/>
                <a:gd name="T77" fmla="*/ 3 h 38"/>
                <a:gd name="T78" fmla="*/ 8 w 30"/>
                <a:gd name="T7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" h="38">
                  <a:moveTo>
                    <a:pt x="15" y="33"/>
                  </a:moveTo>
                  <a:cubicBezTo>
                    <a:pt x="14" y="34"/>
                    <a:pt x="13" y="35"/>
                    <a:pt x="12" y="36"/>
                  </a:cubicBezTo>
                  <a:cubicBezTo>
                    <a:pt x="14" y="37"/>
                    <a:pt x="15" y="37"/>
                    <a:pt x="17" y="38"/>
                  </a:cubicBezTo>
                  <a:cubicBezTo>
                    <a:pt x="17" y="37"/>
                    <a:pt x="18" y="37"/>
                    <a:pt x="19" y="36"/>
                  </a:cubicBezTo>
                  <a:cubicBezTo>
                    <a:pt x="17" y="35"/>
                    <a:pt x="16" y="34"/>
                    <a:pt x="15" y="33"/>
                  </a:cubicBezTo>
                  <a:moveTo>
                    <a:pt x="25" y="24"/>
                  </a:moveTo>
                  <a:cubicBezTo>
                    <a:pt x="25" y="24"/>
                    <a:pt x="24" y="25"/>
                    <a:pt x="24" y="25"/>
                  </a:cubicBezTo>
                  <a:cubicBezTo>
                    <a:pt x="27" y="25"/>
                    <a:pt x="29" y="26"/>
                    <a:pt x="30" y="26"/>
                  </a:cubicBezTo>
                  <a:cubicBezTo>
                    <a:pt x="29" y="26"/>
                    <a:pt x="27" y="25"/>
                    <a:pt x="25" y="24"/>
                  </a:cubicBezTo>
                  <a:moveTo>
                    <a:pt x="18" y="21"/>
                  </a:moveTo>
                  <a:cubicBezTo>
                    <a:pt x="13" y="24"/>
                    <a:pt x="9" y="27"/>
                    <a:pt x="6" y="30"/>
                  </a:cubicBezTo>
                  <a:cubicBezTo>
                    <a:pt x="7" y="32"/>
                    <a:pt x="8" y="33"/>
                    <a:pt x="10" y="35"/>
                  </a:cubicBezTo>
                  <a:cubicBezTo>
                    <a:pt x="10" y="35"/>
                    <a:pt x="11" y="35"/>
                    <a:pt x="11" y="35"/>
                  </a:cubicBezTo>
                  <a:cubicBezTo>
                    <a:pt x="12" y="34"/>
                    <a:pt x="13" y="33"/>
                    <a:pt x="13" y="32"/>
                  </a:cubicBezTo>
                  <a:cubicBezTo>
                    <a:pt x="12" y="31"/>
                    <a:pt x="11" y="29"/>
                    <a:pt x="11" y="27"/>
                  </a:cubicBezTo>
                  <a:cubicBezTo>
                    <a:pt x="11" y="25"/>
                    <a:pt x="14" y="24"/>
                    <a:pt x="18" y="24"/>
                  </a:cubicBezTo>
                  <a:cubicBezTo>
                    <a:pt x="19" y="24"/>
                    <a:pt x="20" y="24"/>
                    <a:pt x="22" y="24"/>
                  </a:cubicBezTo>
                  <a:cubicBezTo>
                    <a:pt x="22" y="24"/>
                    <a:pt x="22" y="24"/>
                    <a:pt x="23" y="23"/>
                  </a:cubicBezTo>
                  <a:cubicBezTo>
                    <a:pt x="21" y="23"/>
                    <a:pt x="19" y="22"/>
                    <a:pt x="18" y="21"/>
                  </a:cubicBezTo>
                  <a:moveTo>
                    <a:pt x="15" y="13"/>
                  </a:moveTo>
                  <a:cubicBezTo>
                    <a:pt x="10" y="15"/>
                    <a:pt x="6" y="17"/>
                    <a:pt x="1" y="19"/>
                  </a:cubicBezTo>
                  <a:cubicBezTo>
                    <a:pt x="1" y="21"/>
                    <a:pt x="2" y="24"/>
                    <a:pt x="5" y="29"/>
                  </a:cubicBezTo>
                  <a:cubicBezTo>
                    <a:pt x="8" y="25"/>
                    <a:pt x="12" y="22"/>
                    <a:pt x="16" y="20"/>
                  </a:cubicBezTo>
                  <a:cubicBezTo>
                    <a:pt x="14" y="19"/>
                    <a:pt x="12" y="17"/>
                    <a:pt x="12" y="16"/>
                  </a:cubicBezTo>
                  <a:cubicBezTo>
                    <a:pt x="12" y="14"/>
                    <a:pt x="13" y="14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moveTo>
                    <a:pt x="10" y="6"/>
                  </a:moveTo>
                  <a:cubicBezTo>
                    <a:pt x="7" y="7"/>
                    <a:pt x="5" y="7"/>
                    <a:pt x="3" y="8"/>
                  </a:cubicBezTo>
                  <a:cubicBezTo>
                    <a:pt x="2" y="10"/>
                    <a:pt x="2" y="12"/>
                    <a:pt x="1" y="13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5" y="15"/>
                    <a:pt x="9" y="13"/>
                    <a:pt x="14" y="11"/>
                  </a:cubicBezTo>
                  <a:cubicBezTo>
                    <a:pt x="14" y="11"/>
                    <a:pt x="13" y="11"/>
                    <a:pt x="13" y="10"/>
                  </a:cubicBezTo>
                  <a:cubicBezTo>
                    <a:pt x="11" y="10"/>
                    <a:pt x="10" y="9"/>
                    <a:pt x="9" y="7"/>
                  </a:cubicBezTo>
                  <a:cubicBezTo>
                    <a:pt x="9" y="7"/>
                    <a:pt x="9" y="6"/>
                    <a:pt x="10" y="6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2"/>
                    <a:pt x="5" y="3"/>
                    <a:pt x="5" y="5"/>
                  </a:cubicBezTo>
                  <a:cubicBezTo>
                    <a:pt x="6" y="4"/>
                    <a:pt x="8" y="4"/>
                    <a:pt x="9" y="3"/>
                  </a:cubicBezTo>
                  <a:cubicBezTo>
                    <a:pt x="9" y="2"/>
                    <a:pt x="8" y="1"/>
                    <a:pt x="8" y="0"/>
                  </a:cubicBezTo>
                </a:path>
              </a:pathLst>
            </a:custGeom>
            <a:solidFill>
              <a:srgbClr val="FC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1" name="Freeform 58">
              <a:extLst>
                <a:ext uri="{FF2B5EF4-FFF2-40B4-BE49-F238E27FC236}">
                  <a16:creationId xmlns:a16="http://schemas.microsoft.com/office/drawing/2014/main" id="{5819BB69-F5C3-4B91-BFE8-CC2548C9ED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98675" y="6297613"/>
              <a:ext cx="201613" cy="190500"/>
            </a:xfrm>
            <a:custGeom>
              <a:avLst/>
              <a:gdLst>
                <a:gd name="T0" fmla="*/ 3 w 71"/>
                <a:gd name="T1" fmla="*/ 26 h 67"/>
                <a:gd name="T2" fmla="*/ 3 w 71"/>
                <a:gd name="T3" fmla="*/ 26 h 67"/>
                <a:gd name="T4" fmla="*/ 4 w 71"/>
                <a:gd name="T5" fmla="*/ 26 h 67"/>
                <a:gd name="T6" fmla="*/ 26 w 71"/>
                <a:gd name="T7" fmla="*/ 0 h 67"/>
                <a:gd name="T8" fmla="*/ 71 w 71"/>
                <a:gd name="T9" fmla="*/ 12 h 67"/>
                <a:gd name="T10" fmla="*/ 40 w 71"/>
                <a:gd name="T11" fmla="*/ 55 h 67"/>
                <a:gd name="T12" fmla="*/ 40 w 71"/>
                <a:gd name="T13" fmla="*/ 55 h 67"/>
                <a:gd name="T14" fmla="*/ 22 w 71"/>
                <a:gd name="T15" fmla="*/ 63 h 67"/>
                <a:gd name="T16" fmla="*/ 16 w 71"/>
                <a:gd name="T17" fmla="*/ 63 h 67"/>
                <a:gd name="T18" fmla="*/ 11 w 71"/>
                <a:gd name="T19" fmla="*/ 53 h 67"/>
                <a:gd name="T20" fmla="*/ 3 w 71"/>
                <a:gd name="T21" fmla="*/ 49 h 67"/>
                <a:gd name="T22" fmla="*/ 3 w 71"/>
                <a:gd name="T23" fmla="*/ 2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67">
                  <a:moveTo>
                    <a:pt x="3" y="26"/>
                  </a:moveTo>
                  <a:cubicBezTo>
                    <a:pt x="3" y="26"/>
                    <a:pt x="3" y="26"/>
                    <a:pt x="3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6" y="17"/>
                    <a:pt x="13" y="8"/>
                    <a:pt x="26" y="0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63" y="39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35" y="58"/>
                    <a:pt x="29" y="61"/>
                    <a:pt x="22" y="63"/>
                  </a:cubicBezTo>
                  <a:cubicBezTo>
                    <a:pt x="22" y="63"/>
                    <a:pt x="19" y="67"/>
                    <a:pt x="16" y="63"/>
                  </a:cubicBezTo>
                  <a:cubicBezTo>
                    <a:pt x="13" y="60"/>
                    <a:pt x="15" y="54"/>
                    <a:pt x="11" y="53"/>
                  </a:cubicBezTo>
                  <a:cubicBezTo>
                    <a:pt x="8" y="52"/>
                    <a:pt x="6" y="54"/>
                    <a:pt x="3" y="49"/>
                  </a:cubicBezTo>
                  <a:cubicBezTo>
                    <a:pt x="2" y="47"/>
                    <a:pt x="0" y="37"/>
                    <a:pt x="3" y="26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" name="Freeform 59">
              <a:extLst>
                <a:ext uri="{FF2B5EF4-FFF2-40B4-BE49-F238E27FC236}">
                  <a16:creationId xmlns:a16="http://schemas.microsoft.com/office/drawing/2014/main" id="{32EC3F6C-9B85-4073-AD78-EB42742B156E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185988" y="6372225"/>
              <a:ext cx="111125" cy="109538"/>
            </a:xfrm>
            <a:custGeom>
              <a:avLst/>
              <a:gdLst>
                <a:gd name="T0" fmla="*/ 39 w 39"/>
                <a:gd name="T1" fmla="*/ 29 h 39"/>
                <a:gd name="T2" fmla="*/ 28 w 39"/>
                <a:gd name="T3" fmla="*/ 32 h 39"/>
                <a:gd name="T4" fmla="*/ 18 w 39"/>
                <a:gd name="T5" fmla="*/ 39 h 39"/>
                <a:gd name="T6" fmla="*/ 18 w 39"/>
                <a:gd name="T7" fmla="*/ 39 h 39"/>
                <a:gd name="T8" fmla="*/ 21 w 39"/>
                <a:gd name="T9" fmla="*/ 37 h 39"/>
                <a:gd name="T10" fmla="*/ 39 w 39"/>
                <a:gd name="T11" fmla="*/ 29 h 39"/>
                <a:gd name="T12" fmla="*/ 32 w 39"/>
                <a:gd name="T13" fmla="*/ 18 h 39"/>
                <a:gd name="T14" fmla="*/ 17 w 39"/>
                <a:gd name="T15" fmla="*/ 23 h 39"/>
                <a:gd name="T16" fmla="*/ 16 w 39"/>
                <a:gd name="T17" fmla="*/ 23 h 39"/>
                <a:gd name="T18" fmla="*/ 7 w 39"/>
                <a:gd name="T19" fmla="*/ 24 h 39"/>
                <a:gd name="T20" fmla="*/ 3 w 39"/>
                <a:gd name="T21" fmla="*/ 24 h 39"/>
                <a:gd name="T22" fmla="*/ 10 w 39"/>
                <a:gd name="T23" fmla="*/ 27 h 39"/>
                <a:gd name="T24" fmla="*/ 15 w 39"/>
                <a:gd name="T25" fmla="*/ 37 h 39"/>
                <a:gd name="T26" fmla="*/ 16 w 39"/>
                <a:gd name="T27" fmla="*/ 38 h 39"/>
                <a:gd name="T28" fmla="*/ 25 w 39"/>
                <a:gd name="T29" fmla="*/ 32 h 39"/>
                <a:gd name="T30" fmla="*/ 22 w 39"/>
                <a:gd name="T31" fmla="*/ 31 h 39"/>
                <a:gd name="T32" fmla="*/ 32 w 39"/>
                <a:gd name="T33" fmla="*/ 18 h 39"/>
                <a:gd name="T34" fmla="*/ 19 w 39"/>
                <a:gd name="T35" fmla="*/ 12 h 39"/>
                <a:gd name="T36" fmla="*/ 18 w 39"/>
                <a:gd name="T37" fmla="*/ 12 h 39"/>
                <a:gd name="T38" fmla="*/ 10 w 39"/>
                <a:gd name="T39" fmla="*/ 17 h 39"/>
                <a:gd name="T40" fmla="*/ 9 w 39"/>
                <a:gd name="T41" fmla="*/ 17 h 39"/>
                <a:gd name="T42" fmla="*/ 9 w 39"/>
                <a:gd name="T43" fmla="*/ 14 h 39"/>
                <a:gd name="T44" fmla="*/ 1 w 39"/>
                <a:gd name="T45" fmla="*/ 15 h 39"/>
                <a:gd name="T46" fmla="*/ 2 w 39"/>
                <a:gd name="T47" fmla="*/ 22 h 39"/>
                <a:gd name="T48" fmla="*/ 8 w 39"/>
                <a:gd name="T49" fmla="*/ 22 h 39"/>
                <a:gd name="T50" fmla="*/ 14 w 39"/>
                <a:gd name="T51" fmla="*/ 22 h 39"/>
                <a:gd name="T52" fmla="*/ 19 w 39"/>
                <a:gd name="T53" fmla="*/ 12 h 39"/>
                <a:gd name="T54" fmla="*/ 22 w 39"/>
                <a:gd name="T55" fmla="*/ 9 h 39"/>
                <a:gd name="T56" fmla="*/ 21 w 39"/>
                <a:gd name="T57" fmla="*/ 9 h 39"/>
                <a:gd name="T58" fmla="*/ 22 w 39"/>
                <a:gd name="T59" fmla="*/ 9 h 39"/>
                <a:gd name="T60" fmla="*/ 22 w 39"/>
                <a:gd name="T61" fmla="*/ 9 h 39"/>
                <a:gd name="T62" fmla="*/ 2 w 39"/>
                <a:gd name="T63" fmla="*/ 9 h 39"/>
                <a:gd name="T64" fmla="*/ 1 w 39"/>
                <a:gd name="T65" fmla="*/ 9 h 39"/>
                <a:gd name="T66" fmla="*/ 0 w 39"/>
                <a:gd name="T67" fmla="*/ 12 h 39"/>
                <a:gd name="T68" fmla="*/ 3 w 39"/>
                <a:gd name="T69" fmla="*/ 12 h 39"/>
                <a:gd name="T70" fmla="*/ 3 w 39"/>
                <a:gd name="T71" fmla="*/ 12 h 39"/>
                <a:gd name="T72" fmla="*/ 2 w 39"/>
                <a:gd name="T73" fmla="*/ 9 h 39"/>
                <a:gd name="T74" fmla="*/ 9 w 39"/>
                <a:gd name="T75" fmla="*/ 8 h 39"/>
                <a:gd name="T76" fmla="*/ 8 w 39"/>
                <a:gd name="T77" fmla="*/ 8 h 39"/>
                <a:gd name="T78" fmla="*/ 5 w 39"/>
                <a:gd name="T79" fmla="*/ 12 h 39"/>
                <a:gd name="T80" fmla="*/ 9 w 39"/>
                <a:gd name="T81" fmla="*/ 12 h 39"/>
                <a:gd name="T82" fmla="*/ 9 w 39"/>
                <a:gd name="T83" fmla="*/ 8 h 39"/>
                <a:gd name="T84" fmla="*/ 10 w 39"/>
                <a:gd name="T85" fmla="*/ 3 h 39"/>
                <a:gd name="T86" fmla="*/ 8 w 39"/>
                <a:gd name="T87" fmla="*/ 6 h 39"/>
                <a:gd name="T88" fmla="*/ 9 w 39"/>
                <a:gd name="T89" fmla="*/ 6 h 39"/>
                <a:gd name="T90" fmla="*/ 10 w 39"/>
                <a:gd name="T91" fmla="*/ 3 h 39"/>
                <a:gd name="T92" fmla="*/ 2 w 39"/>
                <a:gd name="T93" fmla="*/ 0 h 39"/>
                <a:gd name="T94" fmla="*/ 1 w 39"/>
                <a:gd name="T95" fmla="*/ 7 h 39"/>
                <a:gd name="T96" fmla="*/ 1 w 39"/>
                <a:gd name="T97" fmla="*/ 7 h 39"/>
                <a:gd name="T98" fmla="*/ 2 w 39"/>
                <a:gd name="T99" fmla="*/ 7 h 39"/>
                <a:gd name="T100" fmla="*/ 2 w 39"/>
                <a:gd name="T101" fmla="*/ 0 h 39"/>
                <a:gd name="T102" fmla="*/ 2 w 39"/>
                <a:gd name="T103" fmla="*/ 0 h 39"/>
                <a:gd name="T104" fmla="*/ 2 w 39"/>
                <a:gd name="T105" fmla="*/ 0 h 39"/>
                <a:gd name="T106" fmla="*/ 2 w 39"/>
                <a:gd name="T10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" h="39">
                  <a:moveTo>
                    <a:pt x="39" y="29"/>
                  </a:moveTo>
                  <a:cubicBezTo>
                    <a:pt x="38" y="29"/>
                    <a:pt x="33" y="31"/>
                    <a:pt x="28" y="32"/>
                  </a:cubicBezTo>
                  <a:cubicBezTo>
                    <a:pt x="25" y="34"/>
                    <a:pt x="22" y="37"/>
                    <a:pt x="18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20" y="39"/>
                    <a:pt x="21" y="37"/>
                    <a:pt x="21" y="37"/>
                  </a:cubicBezTo>
                  <a:cubicBezTo>
                    <a:pt x="28" y="35"/>
                    <a:pt x="34" y="32"/>
                    <a:pt x="39" y="29"/>
                  </a:cubicBezTo>
                  <a:moveTo>
                    <a:pt x="32" y="18"/>
                  </a:moveTo>
                  <a:cubicBezTo>
                    <a:pt x="31" y="19"/>
                    <a:pt x="22" y="23"/>
                    <a:pt x="17" y="23"/>
                  </a:cubicBezTo>
                  <a:cubicBezTo>
                    <a:pt x="17" y="23"/>
                    <a:pt x="17" y="23"/>
                    <a:pt x="16" y="23"/>
                  </a:cubicBezTo>
                  <a:cubicBezTo>
                    <a:pt x="13" y="24"/>
                    <a:pt x="10" y="24"/>
                    <a:pt x="7" y="24"/>
                  </a:cubicBezTo>
                  <a:cubicBezTo>
                    <a:pt x="6" y="24"/>
                    <a:pt x="4" y="24"/>
                    <a:pt x="3" y="24"/>
                  </a:cubicBezTo>
                  <a:cubicBezTo>
                    <a:pt x="5" y="28"/>
                    <a:pt x="7" y="26"/>
                    <a:pt x="10" y="27"/>
                  </a:cubicBezTo>
                  <a:cubicBezTo>
                    <a:pt x="14" y="28"/>
                    <a:pt x="12" y="34"/>
                    <a:pt x="15" y="37"/>
                  </a:cubicBezTo>
                  <a:cubicBezTo>
                    <a:pt x="15" y="37"/>
                    <a:pt x="16" y="37"/>
                    <a:pt x="16" y="38"/>
                  </a:cubicBezTo>
                  <a:cubicBezTo>
                    <a:pt x="19" y="36"/>
                    <a:pt x="22" y="34"/>
                    <a:pt x="25" y="32"/>
                  </a:cubicBezTo>
                  <a:cubicBezTo>
                    <a:pt x="23" y="32"/>
                    <a:pt x="22" y="32"/>
                    <a:pt x="22" y="31"/>
                  </a:cubicBezTo>
                  <a:cubicBezTo>
                    <a:pt x="18" y="28"/>
                    <a:pt x="30" y="19"/>
                    <a:pt x="32" y="18"/>
                  </a:cubicBezTo>
                  <a:moveTo>
                    <a:pt x="19" y="12"/>
                  </a:moveTo>
                  <a:cubicBezTo>
                    <a:pt x="19" y="12"/>
                    <a:pt x="18" y="12"/>
                    <a:pt x="18" y="12"/>
                  </a:cubicBezTo>
                  <a:cubicBezTo>
                    <a:pt x="15" y="15"/>
                    <a:pt x="12" y="17"/>
                    <a:pt x="10" y="17"/>
                  </a:cubicBezTo>
                  <a:cubicBezTo>
                    <a:pt x="10" y="17"/>
                    <a:pt x="10" y="17"/>
                    <a:pt x="9" y="17"/>
                  </a:cubicBezTo>
                  <a:cubicBezTo>
                    <a:pt x="9" y="17"/>
                    <a:pt x="9" y="16"/>
                    <a:pt x="9" y="14"/>
                  </a:cubicBezTo>
                  <a:cubicBezTo>
                    <a:pt x="6" y="15"/>
                    <a:pt x="3" y="15"/>
                    <a:pt x="1" y="15"/>
                  </a:cubicBezTo>
                  <a:cubicBezTo>
                    <a:pt x="1" y="18"/>
                    <a:pt x="1" y="20"/>
                    <a:pt x="2" y="22"/>
                  </a:cubicBezTo>
                  <a:cubicBezTo>
                    <a:pt x="4" y="22"/>
                    <a:pt x="6" y="22"/>
                    <a:pt x="8" y="22"/>
                  </a:cubicBezTo>
                  <a:cubicBezTo>
                    <a:pt x="10" y="22"/>
                    <a:pt x="12" y="22"/>
                    <a:pt x="14" y="22"/>
                  </a:cubicBezTo>
                  <a:cubicBezTo>
                    <a:pt x="13" y="20"/>
                    <a:pt x="16" y="15"/>
                    <a:pt x="19" y="12"/>
                  </a:cubicBezTo>
                  <a:moveTo>
                    <a:pt x="22" y="9"/>
                  </a:moveTo>
                  <a:cubicBezTo>
                    <a:pt x="22" y="9"/>
                    <a:pt x="22" y="9"/>
                    <a:pt x="21" y="9"/>
                  </a:cubicBezTo>
                  <a:cubicBezTo>
                    <a:pt x="21" y="9"/>
                    <a:pt x="21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moveTo>
                    <a:pt x="2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1" y="12"/>
                    <a:pt x="2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1"/>
                    <a:pt x="2" y="10"/>
                    <a:pt x="2" y="9"/>
                  </a:cubicBezTo>
                  <a:moveTo>
                    <a:pt x="9" y="8"/>
                  </a:moveTo>
                  <a:cubicBezTo>
                    <a:pt x="9" y="8"/>
                    <a:pt x="8" y="8"/>
                    <a:pt x="8" y="8"/>
                  </a:cubicBezTo>
                  <a:cubicBezTo>
                    <a:pt x="7" y="10"/>
                    <a:pt x="6" y="12"/>
                    <a:pt x="5" y="12"/>
                  </a:cubicBezTo>
                  <a:cubicBezTo>
                    <a:pt x="6" y="12"/>
                    <a:pt x="7" y="12"/>
                    <a:pt x="9" y="12"/>
                  </a:cubicBezTo>
                  <a:cubicBezTo>
                    <a:pt x="9" y="11"/>
                    <a:pt x="9" y="9"/>
                    <a:pt x="9" y="8"/>
                  </a:cubicBezTo>
                  <a:moveTo>
                    <a:pt x="10" y="3"/>
                  </a:moveTo>
                  <a:cubicBezTo>
                    <a:pt x="10" y="3"/>
                    <a:pt x="9" y="5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4"/>
                    <a:pt x="10" y="3"/>
                    <a:pt x="10" y="3"/>
                  </a:cubicBezTo>
                  <a:moveTo>
                    <a:pt x="2" y="0"/>
                  </a:moveTo>
                  <a:cubicBezTo>
                    <a:pt x="2" y="3"/>
                    <a:pt x="1" y="5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2" y="2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FC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3" name="Freeform 60">
              <a:extLst>
                <a:ext uri="{FF2B5EF4-FFF2-40B4-BE49-F238E27FC236}">
                  <a16:creationId xmlns:a16="http://schemas.microsoft.com/office/drawing/2014/main" id="{45912DD7-55FB-44B6-9257-A5CCA2C659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14550" y="6223000"/>
              <a:ext cx="233363" cy="125413"/>
            </a:xfrm>
            <a:custGeom>
              <a:avLst/>
              <a:gdLst>
                <a:gd name="T0" fmla="*/ 8 w 82"/>
                <a:gd name="T1" fmla="*/ 34 h 44"/>
                <a:gd name="T2" fmla="*/ 52 w 82"/>
                <a:gd name="T3" fmla="*/ 27 h 44"/>
                <a:gd name="T4" fmla="*/ 81 w 82"/>
                <a:gd name="T5" fmla="*/ 0 h 44"/>
                <a:gd name="T6" fmla="*/ 82 w 82"/>
                <a:gd name="T7" fmla="*/ 4 h 44"/>
                <a:gd name="T8" fmla="*/ 7 w 82"/>
                <a:gd name="T9" fmla="*/ 35 h 44"/>
                <a:gd name="T10" fmla="*/ 7 w 82"/>
                <a:gd name="T11" fmla="*/ 35 h 44"/>
                <a:gd name="T12" fmla="*/ 2 w 82"/>
                <a:gd name="T13" fmla="*/ 35 h 44"/>
                <a:gd name="T14" fmla="*/ 5 w 82"/>
                <a:gd name="T15" fmla="*/ 31 h 44"/>
                <a:gd name="T16" fmla="*/ 8 w 82"/>
                <a:gd name="T17" fmla="*/ 3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44">
                  <a:moveTo>
                    <a:pt x="8" y="34"/>
                  </a:moveTo>
                  <a:cubicBezTo>
                    <a:pt x="16" y="35"/>
                    <a:pt x="35" y="37"/>
                    <a:pt x="52" y="27"/>
                  </a:cubicBezTo>
                  <a:cubicBezTo>
                    <a:pt x="74" y="14"/>
                    <a:pt x="81" y="0"/>
                    <a:pt x="81" y="0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2" y="4"/>
                    <a:pt x="56" y="4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5"/>
                    <a:pt x="4" y="36"/>
                    <a:pt x="2" y="35"/>
                  </a:cubicBezTo>
                  <a:cubicBezTo>
                    <a:pt x="0" y="35"/>
                    <a:pt x="1" y="31"/>
                    <a:pt x="5" y="31"/>
                  </a:cubicBezTo>
                  <a:cubicBezTo>
                    <a:pt x="8" y="31"/>
                    <a:pt x="8" y="33"/>
                    <a:pt x="8" y="3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4" name="Freeform 61">
              <a:extLst>
                <a:ext uri="{FF2B5EF4-FFF2-40B4-BE49-F238E27FC236}">
                  <a16:creationId xmlns:a16="http://schemas.microsoft.com/office/drawing/2014/main" id="{01ECB059-DC7A-4C29-A63E-33093468D0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24075" y="6183313"/>
              <a:ext cx="263525" cy="134938"/>
            </a:xfrm>
            <a:custGeom>
              <a:avLst/>
              <a:gdLst>
                <a:gd name="T0" fmla="*/ 92 w 93"/>
                <a:gd name="T1" fmla="*/ 5 h 47"/>
                <a:gd name="T2" fmla="*/ 93 w 93"/>
                <a:gd name="T3" fmla="*/ 0 h 47"/>
                <a:gd name="T4" fmla="*/ 9 w 93"/>
                <a:gd name="T5" fmla="*/ 43 h 47"/>
                <a:gd name="T6" fmla="*/ 3 w 93"/>
                <a:gd name="T7" fmla="*/ 42 h 47"/>
                <a:gd name="T8" fmla="*/ 9 w 93"/>
                <a:gd name="T9" fmla="*/ 44 h 47"/>
                <a:gd name="T10" fmla="*/ 9 w 93"/>
                <a:gd name="T11" fmla="*/ 44 h 47"/>
                <a:gd name="T12" fmla="*/ 40 w 93"/>
                <a:gd name="T13" fmla="*/ 38 h 47"/>
                <a:gd name="T14" fmla="*/ 92 w 93"/>
                <a:gd name="T15" fmla="*/ 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47">
                  <a:moveTo>
                    <a:pt x="92" y="5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52" y="42"/>
                    <a:pt x="9" y="43"/>
                  </a:cubicBezTo>
                  <a:cubicBezTo>
                    <a:pt x="9" y="43"/>
                    <a:pt x="6" y="40"/>
                    <a:pt x="3" y="42"/>
                  </a:cubicBezTo>
                  <a:cubicBezTo>
                    <a:pt x="0" y="44"/>
                    <a:pt x="5" y="47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6" y="44"/>
                    <a:pt x="28" y="42"/>
                    <a:pt x="40" y="38"/>
                  </a:cubicBezTo>
                  <a:cubicBezTo>
                    <a:pt x="60" y="30"/>
                    <a:pt x="85" y="11"/>
                    <a:pt x="92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5" name="Freeform 62">
              <a:extLst>
                <a:ext uri="{FF2B5EF4-FFF2-40B4-BE49-F238E27FC236}">
                  <a16:creationId xmlns:a16="http://schemas.microsoft.com/office/drawing/2014/main" id="{75A16012-4DFC-4697-8C4C-B27CE96B55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32013" y="6029325"/>
              <a:ext cx="414338" cy="222250"/>
            </a:xfrm>
            <a:custGeom>
              <a:avLst/>
              <a:gdLst>
                <a:gd name="T0" fmla="*/ 5 w 146"/>
                <a:gd name="T1" fmla="*/ 67 h 78"/>
                <a:gd name="T2" fmla="*/ 0 w 146"/>
                <a:gd name="T3" fmla="*/ 73 h 78"/>
                <a:gd name="T4" fmla="*/ 10 w 146"/>
                <a:gd name="T5" fmla="*/ 67 h 78"/>
                <a:gd name="T6" fmla="*/ 143 w 146"/>
                <a:gd name="T7" fmla="*/ 60 h 78"/>
                <a:gd name="T8" fmla="*/ 146 w 146"/>
                <a:gd name="T9" fmla="*/ 57 h 78"/>
                <a:gd name="T10" fmla="*/ 5 w 146"/>
                <a:gd name="T11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78">
                  <a:moveTo>
                    <a:pt x="5" y="67"/>
                  </a:moveTo>
                  <a:cubicBezTo>
                    <a:pt x="3" y="68"/>
                    <a:pt x="0" y="70"/>
                    <a:pt x="0" y="73"/>
                  </a:cubicBezTo>
                  <a:cubicBezTo>
                    <a:pt x="1" y="78"/>
                    <a:pt x="13" y="73"/>
                    <a:pt x="10" y="67"/>
                  </a:cubicBezTo>
                  <a:cubicBezTo>
                    <a:pt x="60" y="3"/>
                    <a:pt x="142" y="60"/>
                    <a:pt x="143" y="60"/>
                  </a:cubicBezTo>
                  <a:cubicBezTo>
                    <a:pt x="146" y="57"/>
                    <a:pt x="146" y="57"/>
                    <a:pt x="146" y="57"/>
                  </a:cubicBezTo>
                  <a:cubicBezTo>
                    <a:pt x="145" y="56"/>
                    <a:pt x="55" y="0"/>
                    <a:pt x="5" y="6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6" name="Freeform 63">
              <a:extLst>
                <a:ext uri="{FF2B5EF4-FFF2-40B4-BE49-F238E27FC236}">
                  <a16:creationId xmlns:a16="http://schemas.microsoft.com/office/drawing/2014/main" id="{9704175D-4B9C-4ADD-B185-64A3459280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66925" y="6075363"/>
              <a:ext cx="395288" cy="250825"/>
            </a:xfrm>
            <a:custGeom>
              <a:avLst/>
              <a:gdLst>
                <a:gd name="T0" fmla="*/ 5 w 139"/>
                <a:gd name="T1" fmla="*/ 77 h 88"/>
                <a:gd name="T2" fmla="*/ 1 w 139"/>
                <a:gd name="T3" fmla="*/ 83 h 88"/>
                <a:gd name="T4" fmla="*/ 9 w 139"/>
                <a:gd name="T5" fmla="*/ 75 h 88"/>
                <a:gd name="T6" fmla="*/ 138 w 139"/>
                <a:gd name="T7" fmla="*/ 39 h 88"/>
                <a:gd name="T8" fmla="*/ 139 w 139"/>
                <a:gd name="T9" fmla="*/ 35 h 88"/>
                <a:gd name="T10" fmla="*/ 5 w 139"/>
                <a:gd name="T11" fmla="*/ 7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88">
                  <a:moveTo>
                    <a:pt x="5" y="77"/>
                  </a:moveTo>
                  <a:cubicBezTo>
                    <a:pt x="2" y="78"/>
                    <a:pt x="0" y="80"/>
                    <a:pt x="1" y="83"/>
                  </a:cubicBezTo>
                  <a:cubicBezTo>
                    <a:pt x="3" y="88"/>
                    <a:pt x="13" y="80"/>
                    <a:pt x="9" y="75"/>
                  </a:cubicBezTo>
                  <a:cubicBezTo>
                    <a:pt x="44" y="2"/>
                    <a:pt x="137" y="39"/>
                    <a:pt x="138" y="39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38" y="35"/>
                    <a:pt x="39" y="0"/>
                    <a:pt x="5" y="7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7" name="Freeform 64">
              <a:extLst>
                <a:ext uri="{FF2B5EF4-FFF2-40B4-BE49-F238E27FC236}">
                  <a16:creationId xmlns:a16="http://schemas.microsoft.com/office/drawing/2014/main" id="{A1CF4F86-C524-4043-805A-8E55D3B3EA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33588" y="6229350"/>
              <a:ext cx="393700" cy="265113"/>
            </a:xfrm>
            <a:custGeom>
              <a:avLst/>
              <a:gdLst>
                <a:gd name="T0" fmla="*/ 9 w 139"/>
                <a:gd name="T1" fmla="*/ 56 h 93"/>
                <a:gd name="T2" fmla="*/ 2 w 139"/>
                <a:gd name="T3" fmla="*/ 53 h 93"/>
                <a:gd name="T4" fmla="*/ 13 w 139"/>
                <a:gd name="T5" fmla="*/ 55 h 93"/>
                <a:gd name="T6" fmla="*/ 135 w 139"/>
                <a:gd name="T7" fmla="*/ 0 h 93"/>
                <a:gd name="T8" fmla="*/ 139 w 139"/>
                <a:gd name="T9" fmla="*/ 2 h 93"/>
                <a:gd name="T10" fmla="*/ 9 w 139"/>
                <a:gd name="T11" fmla="*/ 5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93">
                  <a:moveTo>
                    <a:pt x="9" y="56"/>
                  </a:moveTo>
                  <a:cubicBezTo>
                    <a:pt x="6" y="56"/>
                    <a:pt x="3" y="56"/>
                    <a:pt x="2" y="53"/>
                  </a:cubicBezTo>
                  <a:cubicBezTo>
                    <a:pt x="0" y="48"/>
                    <a:pt x="13" y="48"/>
                    <a:pt x="13" y="55"/>
                  </a:cubicBezTo>
                  <a:cubicBezTo>
                    <a:pt x="86" y="89"/>
                    <a:pt x="134" y="1"/>
                    <a:pt x="135" y="0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8" y="3"/>
                    <a:pt x="83" y="93"/>
                    <a:pt x="9" y="5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8" name="Freeform 65">
              <a:extLst>
                <a:ext uri="{FF2B5EF4-FFF2-40B4-BE49-F238E27FC236}">
                  <a16:creationId xmlns:a16="http://schemas.microsoft.com/office/drawing/2014/main" id="{5C19C505-83BA-4E0B-AD20-64E64F3C94B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95500" y="6300788"/>
              <a:ext cx="258763" cy="187325"/>
            </a:xfrm>
            <a:custGeom>
              <a:avLst/>
              <a:gdLst>
                <a:gd name="T0" fmla="*/ 6 w 91"/>
                <a:gd name="T1" fmla="*/ 45 h 66"/>
                <a:gd name="T2" fmla="*/ 1 w 91"/>
                <a:gd name="T3" fmla="*/ 43 h 66"/>
                <a:gd name="T4" fmla="*/ 9 w 91"/>
                <a:gd name="T5" fmla="*/ 44 h 66"/>
                <a:gd name="T6" fmla="*/ 89 w 91"/>
                <a:gd name="T7" fmla="*/ 0 h 66"/>
                <a:gd name="T8" fmla="*/ 91 w 91"/>
                <a:gd name="T9" fmla="*/ 1 h 66"/>
                <a:gd name="T10" fmla="*/ 6 w 91"/>
                <a:gd name="T11" fmla="*/ 4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" h="66">
                  <a:moveTo>
                    <a:pt x="6" y="45"/>
                  </a:moveTo>
                  <a:cubicBezTo>
                    <a:pt x="4" y="45"/>
                    <a:pt x="2" y="45"/>
                    <a:pt x="1" y="43"/>
                  </a:cubicBezTo>
                  <a:cubicBezTo>
                    <a:pt x="0" y="40"/>
                    <a:pt x="9" y="39"/>
                    <a:pt x="9" y="44"/>
                  </a:cubicBezTo>
                  <a:cubicBezTo>
                    <a:pt x="61" y="63"/>
                    <a:pt x="88" y="0"/>
                    <a:pt x="89" y="0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91" y="2"/>
                    <a:pt x="59" y="66"/>
                    <a:pt x="6" y="4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9" name="Freeform 66">
              <a:extLst>
                <a:ext uri="{FF2B5EF4-FFF2-40B4-BE49-F238E27FC236}">
                  <a16:creationId xmlns:a16="http://schemas.microsoft.com/office/drawing/2014/main" id="{9C554F4B-E957-48C5-B2AE-06229A702C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63763" y="6056313"/>
              <a:ext cx="274638" cy="165100"/>
            </a:xfrm>
            <a:custGeom>
              <a:avLst/>
              <a:gdLst>
                <a:gd name="T0" fmla="*/ 3 w 97"/>
                <a:gd name="T1" fmla="*/ 50 h 58"/>
                <a:gd name="T2" fmla="*/ 0 w 97"/>
                <a:gd name="T3" fmla="*/ 54 h 58"/>
                <a:gd name="T4" fmla="*/ 6 w 97"/>
                <a:gd name="T5" fmla="*/ 49 h 58"/>
                <a:gd name="T6" fmla="*/ 95 w 97"/>
                <a:gd name="T7" fmla="*/ 33 h 58"/>
                <a:gd name="T8" fmla="*/ 97 w 97"/>
                <a:gd name="T9" fmla="*/ 30 h 58"/>
                <a:gd name="T10" fmla="*/ 3 w 97"/>
                <a:gd name="T11" fmla="*/ 5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58">
                  <a:moveTo>
                    <a:pt x="3" y="50"/>
                  </a:moveTo>
                  <a:cubicBezTo>
                    <a:pt x="1" y="51"/>
                    <a:pt x="0" y="52"/>
                    <a:pt x="0" y="54"/>
                  </a:cubicBezTo>
                  <a:cubicBezTo>
                    <a:pt x="1" y="58"/>
                    <a:pt x="9" y="53"/>
                    <a:pt x="6" y="49"/>
                  </a:cubicBezTo>
                  <a:cubicBezTo>
                    <a:pt x="34" y="2"/>
                    <a:pt x="95" y="33"/>
                    <a:pt x="95" y="33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6" y="30"/>
                    <a:pt x="31" y="0"/>
                    <a:pt x="3" y="50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0" name="Freeform 67">
              <a:extLst>
                <a:ext uri="{FF2B5EF4-FFF2-40B4-BE49-F238E27FC236}">
                  <a16:creationId xmlns:a16="http://schemas.microsoft.com/office/drawing/2014/main" id="{EEFCD21D-1949-4A59-ABDA-7A586694241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06613" y="6262688"/>
              <a:ext cx="277813" cy="260350"/>
            </a:xfrm>
            <a:custGeom>
              <a:avLst/>
              <a:gdLst>
                <a:gd name="T0" fmla="*/ 9 w 98"/>
                <a:gd name="T1" fmla="*/ 84 h 91"/>
                <a:gd name="T2" fmla="*/ 3 w 98"/>
                <a:gd name="T3" fmla="*/ 84 h 91"/>
                <a:gd name="T4" fmla="*/ 12 w 98"/>
                <a:gd name="T5" fmla="*/ 82 h 91"/>
                <a:gd name="T6" fmla="*/ 94 w 98"/>
                <a:gd name="T7" fmla="*/ 0 h 91"/>
                <a:gd name="T8" fmla="*/ 98 w 98"/>
                <a:gd name="T9" fmla="*/ 1 h 91"/>
                <a:gd name="T10" fmla="*/ 9 w 98"/>
                <a:gd name="T11" fmla="*/ 84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91">
                  <a:moveTo>
                    <a:pt x="9" y="84"/>
                  </a:moveTo>
                  <a:cubicBezTo>
                    <a:pt x="7" y="85"/>
                    <a:pt x="4" y="86"/>
                    <a:pt x="3" y="84"/>
                  </a:cubicBezTo>
                  <a:cubicBezTo>
                    <a:pt x="0" y="80"/>
                    <a:pt x="10" y="76"/>
                    <a:pt x="12" y="82"/>
                  </a:cubicBezTo>
                  <a:cubicBezTo>
                    <a:pt x="82" y="87"/>
                    <a:pt x="94" y="1"/>
                    <a:pt x="94" y="0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98" y="2"/>
                    <a:pt x="81" y="91"/>
                    <a:pt x="9" y="8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1" name="Freeform 68">
              <a:extLst>
                <a:ext uri="{FF2B5EF4-FFF2-40B4-BE49-F238E27FC236}">
                  <a16:creationId xmlns:a16="http://schemas.microsoft.com/office/drawing/2014/main" id="{373A67A4-A189-4A01-BF9A-721913FA0F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14550" y="6272213"/>
              <a:ext cx="266700" cy="179388"/>
            </a:xfrm>
            <a:custGeom>
              <a:avLst/>
              <a:gdLst>
                <a:gd name="T0" fmla="*/ 5 w 94"/>
                <a:gd name="T1" fmla="*/ 37 h 63"/>
                <a:gd name="T2" fmla="*/ 1 w 94"/>
                <a:gd name="T3" fmla="*/ 36 h 63"/>
                <a:gd name="T4" fmla="*/ 8 w 94"/>
                <a:gd name="T5" fmla="*/ 36 h 63"/>
                <a:gd name="T6" fmla="*/ 92 w 94"/>
                <a:gd name="T7" fmla="*/ 0 h 63"/>
                <a:gd name="T8" fmla="*/ 94 w 94"/>
                <a:gd name="T9" fmla="*/ 1 h 63"/>
                <a:gd name="T10" fmla="*/ 5 w 94"/>
                <a:gd name="T11" fmla="*/ 3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63">
                  <a:moveTo>
                    <a:pt x="5" y="37"/>
                  </a:moveTo>
                  <a:cubicBezTo>
                    <a:pt x="4" y="38"/>
                    <a:pt x="2" y="38"/>
                    <a:pt x="1" y="36"/>
                  </a:cubicBezTo>
                  <a:cubicBezTo>
                    <a:pt x="0" y="32"/>
                    <a:pt x="9" y="32"/>
                    <a:pt x="8" y="36"/>
                  </a:cubicBezTo>
                  <a:cubicBezTo>
                    <a:pt x="58" y="60"/>
                    <a:pt x="91" y="0"/>
                    <a:pt x="92" y="0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4" y="2"/>
                    <a:pt x="56" y="63"/>
                    <a:pt x="5" y="3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" name="Freeform 69">
              <a:extLst>
                <a:ext uri="{FF2B5EF4-FFF2-40B4-BE49-F238E27FC236}">
                  <a16:creationId xmlns:a16="http://schemas.microsoft.com/office/drawing/2014/main" id="{139DF455-3EB5-4FF8-9E53-D59CC2D8DC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63763" y="6140450"/>
              <a:ext cx="227013" cy="142875"/>
            </a:xfrm>
            <a:custGeom>
              <a:avLst/>
              <a:gdLst>
                <a:gd name="T0" fmla="*/ 6 w 80"/>
                <a:gd name="T1" fmla="*/ 43 h 50"/>
                <a:gd name="T2" fmla="*/ 40 w 80"/>
                <a:gd name="T3" fmla="*/ 15 h 50"/>
                <a:gd name="T4" fmla="*/ 80 w 80"/>
                <a:gd name="T5" fmla="*/ 11 h 50"/>
                <a:gd name="T6" fmla="*/ 78 w 80"/>
                <a:gd name="T7" fmla="*/ 8 h 50"/>
                <a:gd name="T8" fmla="*/ 5 w 80"/>
                <a:gd name="T9" fmla="*/ 43 h 50"/>
                <a:gd name="T10" fmla="*/ 5 w 80"/>
                <a:gd name="T11" fmla="*/ 43 h 50"/>
                <a:gd name="T12" fmla="*/ 1 w 80"/>
                <a:gd name="T13" fmla="*/ 46 h 50"/>
                <a:gd name="T14" fmla="*/ 6 w 80"/>
                <a:gd name="T15" fmla="*/ 47 h 50"/>
                <a:gd name="T16" fmla="*/ 6 w 80"/>
                <a:gd name="T17" fmla="*/ 4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50">
                  <a:moveTo>
                    <a:pt x="6" y="43"/>
                  </a:moveTo>
                  <a:cubicBezTo>
                    <a:pt x="10" y="37"/>
                    <a:pt x="21" y="21"/>
                    <a:pt x="40" y="15"/>
                  </a:cubicBezTo>
                  <a:cubicBezTo>
                    <a:pt x="65" y="7"/>
                    <a:pt x="80" y="11"/>
                    <a:pt x="80" y="11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8" y="8"/>
                    <a:pt x="30" y="0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4" y="44"/>
                    <a:pt x="2" y="45"/>
                    <a:pt x="1" y="46"/>
                  </a:cubicBezTo>
                  <a:cubicBezTo>
                    <a:pt x="0" y="48"/>
                    <a:pt x="3" y="50"/>
                    <a:pt x="6" y="47"/>
                  </a:cubicBezTo>
                  <a:cubicBezTo>
                    <a:pt x="8" y="45"/>
                    <a:pt x="7" y="44"/>
                    <a:pt x="6" y="4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3" name="Freeform 70">
              <a:extLst>
                <a:ext uri="{FF2B5EF4-FFF2-40B4-BE49-F238E27FC236}">
                  <a16:creationId xmlns:a16="http://schemas.microsoft.com/office/drawing/2014/main" id="{DDC9C5C8-892D-4EDB-AEE7-B6BDDA7612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09788" y="6157913"/>
              <a:ext cx="227013" cy="142875"/>
            </a:xfrm>
            <a:custGeom>
              <a:avLst/>
              <a:gdLst>
                <a:gd name="T0" fmla="*/ 6 w 80"/>
                <a:gd name="T1" fmla="*/ 43 h 50"/>
                <a:gd name="T2" fmla="*/ 40 w 80"/>
                <a:gd name="T3" fmla="*/ 15 h 50"/>
                <a:gd name="T4" fmla="*/ 80 w 80"/>
                <a:gd name="T5" fmla="*/ 11 h 50"/>
                <a:gd name="T6" fmla="*/ 78 w 80"/>
                <a:gd name="T7" fmla="*/ 8 h 50"/>
                <a:gd name="T8" fmla="*/ 5 w 80"/>
                <a:gd name="T9" fmla="*/ 43 h 50"/>
                <a:gd name="T10" fmla="*/ 5 w 80"/>
                <a:gd name="T11" fmla="*/ 43 h 50"/>
                <a:gd name="T12" fmla="*/ 1 w 80"/>
                <a:gd name="T13" fmla="*/ 46 h 50"/>
                <a:gd name="T14" fmla="*/ 6 w 80"/>
                <a:gd name="T15" fmla="*/ 47 h 50"/>
                <a:gd name="T16" fmla="*/ 6 w 80"/>
                <a:gd name="T17" fmla="*/ 4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50">
                  <a:moveTo>
                    <a:pt x="6" y="43"/>
                  </a:moveTo>
                  <a:cubicBezTo>
                    <a:pt x="10" y="37"/>
                    <a:pt x="22" y="21"/>
                    <a:pt x="40" y="15"/>
                  </a:cubicBezTo>
                  <a:cubicBezTo>
                    <a:pt x="65" y="8"/>
                    <a:pt x="80" y="11"/>
                    <a:pt x="80" y="11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8" y="8"/>
                    <a:pt x="30" y="0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4" y="44"/>
                    <a:pt x="2" y="45"/>
                    <a:pt x="1" y="46"/>
                  </a:cubicBezTo>
                  <a:cubicBezTo>
                    <a:pt x="0" y="48"/>
                    <a:pt x="3" y="50"/>
                    <a:pt x="6" y="47"/>
                  </a:cubicBezTo>
                  <a:cubicBezTo>
                    <a:pt x="8" y="45"/>
                    <a:pt x="7" y="44"/>
                    <a:pt x="6" y="4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4" name="Freeform 71">
              <a:extLst>
                <a:ext uri="{FF2B5EF4-FFF2-40B4-BE49-F238E27FC236}">
                  <a16:creationId xmlns:a16="http://schemas.microsoft.com/office/drawing/2014/main" id="{371182AB-2D8A-4F28-8020-EF1080D840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43125" y="6149975"/>
              <a:ext cx="219075" cy="147638"/>
            </a:xfrm>
            <a:custGeom>
              <a:avLst/>
              <a:gdLst>
                <a:gd name="T0" fmla="*/ 6 w 77"/>
                <a:gd name="T1" fmla="*/ 45 h 52"/>
                <a:gd name="T2" fmla="*/ 38 w 77"/>
                <a:gd name="T3" fmla="*/ 14 h 52"/>
                <a:gd name="T4" fmla="*/ 77 w 77"/>
                <a:gd name="T5" fmla="*/ 7 h 52"/>
                <a:gd name="T6" fmla="*/ 75 w 77"/>
                <a:gd name="T7" fmla="*/ 4 h 52"/>
                <a:gd name="T8" fmla="*/ 5 w 77"/>
                <a:gd name="T9" fmla="*/ 45 h 52"/>
                <a:gd name="T10" fmla="*/ 4 w 77"/>
                <a:gd name="T11" fmla="*/ 45 h 52"/>
                <a:gd name="T12" fmla="*/ 1 w 77"/>
                <a:gd name="T13" fmla="*/ 48 h 52"/>
                <a:gd name="T14" fmla="*/ 6 w 77"/>
                <a:gd name="T15" fmla="*/ 49 h 52"/>
                <a:gd name="T16" fmla="*/ 6 w 77"/>
                <a:gd name="T17" fmla="*/ 4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52">
                  <a:moveTo>
                    <a:pt x="6" y="45"/>
                  </a:moveTo>
                  <a:cubicBezTo>
                    <a:pt x="9" y="38"/>
                    <a:pt x="20" y="22"/>
                    <a:pt x="38" y="14"/>
                  </a:cubicBezTo>
                  <a:cubicBezTo>
                    <a:pt x="61" y="4"/>
                    <a:pt x="77" y="7"/>
                    <a:pt x="77" y="7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5" y="4"/>
                    <a:pt x="26" y="0"/>
                    <a:pt x="5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2" y="47"/>
                    <a:pt x="1" y="48"/>
                  </a:cubicBezTo>
                  <a:cubicBezTo>
                    <a:pt x="0" y="50"/>
                    <a:pt x="3" y="52"/>
                    <a:pt x="6" y="49"/>
                  </a:cubicBezTo>
                  <a:cubicBezTo>
                    <a:pt x="8" y="46"/>
                    <a:pt x="6" y="45"/>
                    <a:pt x="6" y="4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5" name="Freeform 72">
              <a:extLst>
                <a:ext uri="{FF2B5EF4-FFF2-40B4-BE49-F238E27FC236}">
                  <a16:creationId xmlns:a16="http://schemas.microsoft.com/office/drawing/2014/main" id="{748BE78D-75FA-4CD8-9CEB-1B68A72981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39963" y="6124575"/>
              <a:ext cx="219075" cy="147638"/>
            </a:xfrm>
            <a:custGeom>
              <a:avLst/>
              <a:gdLst>
                <a:gd name="T0" fmla="*/ 5 w 77"/>
                <a:gd name="T1" fmla="*/ 45 h 52"/>
                <a:gd name="T2" fmla="*/ 37 w 77"/>
                <a:gd name="T3" fmla="*/ 14 h 52"/>
                <a:gd name="T4" fmla="*/ 77 w 77"/>
                <a:gd name="T5" fmla="*/ 6 h 52"/>
                <a:gd name="T6" fmla="*/ 74 w 77"/>
                <a:gd name="T7" fmla="*/ 3 h 52"/>
                <a:gd name="T8" fmla="*/ 4 w 77"/>
                <a:gd name="T9" fmla="*/ 44 h 52"/>
                <a:gd name="T10" fmla="*/ 4 w 77"/>
                <a:gd name="T11" fmla="*/ 45 h 52"/>
                <a:gd name="T12" fmla="*/ 1 w 77"/>
                <a:gd name="T13" fmla="*/ 48 h 52"/>
                <a:gd name="T14" fmla="*/ 6 w 77"/>
                <a:gd name="T15" fmla="*/ 48 h 52"/>
                <a:gd name="T16" fmla="*/ 5 w 77"/>
                <a:gd name="T17" fmla="*/ 4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52">
                  <a:moveTo>
                    <a:pt x="5" y="45"/>
                  </a:moveTo>
                  <a:cubicBezTo>
                    <a:pt x="9" y="38"/>
                    <a:pt x="19" y="21"/>
                    <a:pt x="37" y="14"/>
                  </a:cubicBezTo>
                  <a:cubicBezTo>
                    <a:pt x="61" y="4"/>
                    <a:pt x="77" y="6"/>
                    <a:pt x="77" y="6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26" y="0"/>
                    <a:pt x="4" y="4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5"/>
                    <a:pt x="1" y="47"/>
                    <a:pt x="1" y="48"/>
                  </a:cubicBezTo>
                  <a:cubicBezTo>
                    <a:pt x="0" y="50"/>
                    <a:pt x="3" y="52"/>
                    <a:pt x="6" y="48"/>
                  </a:cubicBezTo>
                  <a:cubicBezTo>
                    <a:pt x="7" y="46"/>
                    <a:pt x="6" y="45"/>
                    <a:pt x="5" y="4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6" name="Freeform 73">
              <a:extLst>
                <a:ext uri="{FF2B5EF4-FFF2-40B4-BE49-F238E27FC236}">
                  <a16:creationId xmlns:a16="http://schemas.microsoft.com/office/drawing/2014/main" id="{EA127258-1A5A-403E-8B31-41E7FF4685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32013" y="6189663"/>
              <a:ext cx="209550" cy="169863"/>
            </a:xfrm>
            <a:custGeom>
              <a:avLst/>
              <a:gdLst>
                <a:gd name="T0" fmla="*/ 8 w 74"/>
                <a:gd name="T1" fmla="*/ 57 h 60"/>
                <a:gd name="T2" fmla="*/ 50 w 74"/>
                <a:gd name="T3" fmla="*/ 36 h 60"/>
                <a:gd name="T4" fmla="*/ 72 w 74"/>
                <a:gd name="T5" fmla="*/ 0 h 60"/>
                <a:gd name="T6" fmla="*/ 74 w 74"/>
                <a:gd name="T7" fmla="*/ 3 h 60"/>
                <a:gd name="T8" fmla="*/ 7 w 74"/>
                <a:gd name="T9" fmla="*/ 58 h 60"/>
                <a:gd name="T10" fmla="*/ 7 w 74"/>
                <a:gd name="T11" fmla="*/ 58 h 60"/>
                <a:gd name="T12" fmla="*/ 2 w 74"/>
                <a:gd name="T13" fmla="*/ 60 h 60"/>
                <a:gd name="T14" fmla="*/ 4 w 74"/>
                <a:gd name="T15" fmla="*/ 55 h 60"/>
                <a:gd name="T16" fmla="*/ 8 w 74"/>
                <a:gd name="T17" fmla="*/ 5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60">
                  <a:moveTo>
                    <a:pt x="8" y="57"/>
                  </a:moveTo>
                  <a:cubicBezTo>
                    <a:pt x="16" y="55"/>
                    <a:pt x="36" y="51"/>
                    <a:pt x="50" y="36"/>
                  </a:cubicBezTo>
                  <a:cubicBezTo>
                    <a:pt x="68" y="16"/>
                    <a:pt x="72" y="0"/>
                    <a:pt x="72" y="0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60" y="53"/>
                    <a:pt x="7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6" y="58"/>
                    <a:pt x="4" y="60"/>
                    <a:pt x="2" y="60"/>
                  </a:cubicBezTo>
                  <a:cubicBezTo>
                    <a:pt x="0" y="60"/>
                    <a:pt x="0" y="56"/>
                    <a:pt x="4" y="55"/>
                  </a:cubicBezTo>
                  <a:cubicBezTo>
                    <a:pt x="7" y="54"/>
                    <a:pt x="7" y="56"/>
                    <a:pt x="8" y="5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7" name="Freeform 74">
              <a:extLst>
                <a:ext uri="{FF2B5EF4-FFF2-40B4-BE49-F238E27FC236}">
                  <a16:creationId xmlns:a16="http://schemas.microsoft.com/office/drawing/2014/main" id="{1E2A9C5B-EE8F-4F81-95ED-8A576830E4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20888" y="6240463"/>
              <a:ext cx="161925" cy="333375"/>
            </a:xfrm>
            <a:custGeom>
              <a:avLst/>
              <a:gdLst>
                <a:gd name="T0" fmla="*/ 10 w 57"/>
                <a:gd name="T1" fmla="*/ 42 h 117"/>
                <a:gd name="T2" fmla="*/ 10 w 57"/>
                <a:gd name="T3" fmla="*/ 42 h 117"/>
                <a:gd name="T4" fmla="*/ 10 w 57"/>
                <a:gd name="T5" fmla="*/ 42 h 117"/>
                <a:gd name="T6" fmla="*/ 10 w 57"/>
                <a:gd name="T7" fmla="*/ 42 h 117"/>
                <a:gd name="T8" fmla="*/ 13 w 57"/>
                <a:gd name="T9" fmla="*/ 38 h 117"/>
                <a:gd name="T10" fmla="*/ 54 w 57"/>
                <a:gd name="T11" fmla="*/ 0 h 117"/>
                <a:gd name="T12" fmla="*/ 57 w 57"/>
                <a:gd name="T13" fmla="*/ 2 h 117"/>
                <a:gd name="T14" fmla="*/ 53 w 57"/>
                <a:gd name="T15" fmla="*/ 48 h 117"/>
                <a:gd name="T16" fmla="*/ 44 w 57"/>
                <a:gd name="T17" fmla="*/ 85 h 117"/>
                <a:gd name="T18" fmla="*/ 44 w 57"/>
                <a:gd name="T19" fmla="*/ 86 h 117"/>
                <a:gd name="T20" fmla="*/ 42 w 57"/>
                <a:gd name="T21" fmla="*/ 90 h 117"/>
                <a:gd name="T22" fmla="*/ 42 w 57"/>
                <a:gd name="T23" fmla="*/ 90 h 117"/>
                <a:gd name="T24" fmla="*/ 27 w 57"/>
                <a:gd name="T25" fmla="*/ 113 h 117"/>
                <a:gd name="T26" fmla="*/ 22 w 57"/>
                <a:gd name="T27" fmla="*/ 112 h 117"/>
                <a:gd name="T28" fmla="*/ 15 w 57"/>
                <a:gd name="T29" fmla="*/ 107 h 117"/>
                <a:gd name="T30" fmla="*/ 10 w 57"/>
                <a:gd name="T31" fmla="*/ 101 h 117"/>
                <a:gd name="T32" fmla="*/ 4 w 57"/>
                <a:gd name="T33" fmla="*/ 85 h 117"/>
                <a:gd name="T34" fmla="*/ 4 w 57"/>
                <a:gd name="T35" fmla="*/ 85 h 117"/>
                <a:gd name="T36" fmla="*/ 10 w 57"/>
                <a:gd name="T37" fmla="*/ 4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117">
                  <a:moveTo>
                    <a:pt x="10" y="42"/>
                  </a:move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0"/>
                    <a:pt x="12" y="39"/>
                    <a:pt x="13" y="38"/>
                  </a:cubicBezTo>
                  <a:cubicBezTo>
                    <a:pt x="35" y="8"/>
                    <a:pt x="46" y="13"/>
                    <a:pt x="54" y="0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4" y="24"/>
                    <a:pt x="53" y="48"/>
                  </a:cubicBezTo>
                  <a:cubicBezTo>
                    <a:pt x="52" y="60"/>
                    <a:pt x="49" y="73"/>
                    <a:pt x="44" y="85"/>
                  </a:cubicBezTo>
                  <a:cubicBezTo>
                    <a:pt x="44" y="86"/>
                    <a:pt x="44" y="86"/>
                    <a:pt x="44" y="86"/>
                  </a:cubicBezTo>
                  <a:cubicBezTo>
                    <a:pt x="43" y="87"/>
                    <a:pt x="43" y="88"/>
                    <a:pt x="42" y="90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37" y="100"/>
                    <a:pt x="32" y="109"/>
                    <a:pt x="27" y="113"/>
                  </a:cubicBezTo>
                  <a:cubicBezTo>
                    <a:pt x="27" y="113"/>
                    <a:pt x="23" y="117"/>
                    <a:pt x="22" y="112"/>
                  </a:cubicBezTo>
                  <a:cubicBezTo>
                    <a:pt x="20" y="106"/>
                    <a:pt x="17" y="106"/>
                    <a:pt x="15" y="107"/>
                  </a:cubicBezTo>
                  <a:cubicBezTo>
                    <a:pt x="14" y="107"/>
                    <a:pt x="13" y="107"/>
                    <a:pt x="10" y="101"/>
                  </a:cubicBezTo>
                  <a:cubicBezTo>
                    <a:pt x="9" y="98"/>
                    <a:pt x="6" y="93"/>
                    <a:pt x="4" y="85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1" y="74"/>
                    <a:pt x="0" y="58"/>
                    <a:pt x="10" y="42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8" name="Freeform 75">
              <a:extLst>
                <a:ext uri="{FF2B5EF4-FFF2-40B4-BE49-F238E27FC236}">
                  <a16:creationId xmlns:a16="http://schemas.microsoft.com/office/drawing/2014/main" id="{E7DFA95B-777F-4FE6-BBD1-AA9FB21B2722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020888" y="6246813"/>
              <a:ext cx="133350" cy="234950"/>
            </a:xfrm>
            <a:custGeom>
              <a:avLst/>
              <a:gdLst>
                <a:gd name="T0" fmla="*/ 3 w 47"/>
                <a:gd name="T1" fmla="*/ 37 h 83"/>
                <a:gd name="T2" fmla="*/ 2 w 47"/>
                <a:gd name="T3" fmla="*/ 37 h 83"/>
                <a:gd name="T4" fmla="*/ 0 w 47"/>
                <a:gd name="T5" fmla="*/ 40 h 83"/>
                <a:gd name="T6" fmla="*/ 3 w 47"/>
                <a:gd name="T7" fmla="*/ 37 h 83"/>
                <a:gd name="T8" fmla="*/ 47 w 47"/>
                <a:gd name="T9" fmla="*/ 0 h 83"/>
                <a:gd name="T10" fmla="*/ 22 w 47"/>
                <a:gd name="T11" fmla="*/ 28 h 83"/>
                <a:gd name="T12" fmla="*/ 16 w 47"/>
                <a:gd name="T13" fmla="*/ 53 h 83"/>
                <a:gd name="T14" fmla="*/ 29 w 47"/>
                <a:gd name="T15" fmla="*/ 32 h 83"/>
                <a:gd name="T16" fmla="*/ 30 w 47"/>
                <a:gd name="T17" fmla="*/ 32 h 83"/>
                <a:gd name="T18" fmla="*/ 26 w 47"/>
                <a:gd name="T19" fmla="*/ 65 h 83"/>
                <a:gd name="T20" fmla="*/ 36 w 47"/>
                <a:gd name="T21" fmla="*/ 41 h 83"/>
                <a:gd name="T22" fmla="*/ 38 w 47"/>
                <a:gd name="T23" fmla="*/ 42 h 83"/>
                <a:gd name="T24" fmla="*/ 34 w 47"/>
                <a:gd name="T25" fmla="*/ 83 h 83"/>
                <a:gd name="T26" fmla="*/ 43 w 47"/>
                <a:gd name="T27" fmla="*/ 46 h 83"/>
                <a:gd name="T28" fmla="*/ 47 w 47"/>
                <a:gd name="T29" fmla="*/ 0 h 83"/>
                <a:gd name="T30" fmla="*/ 47 w 47"/>
                <a:gd name="T3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" h="83">
                  <a:moveTo>
                    <a:pt x="3" y="37"/>
                  </a:moveTo>
                  <a:cubicBezTo>
                    <a:pt x="3" y="37"/>
                    <a:pt x="2" y="37"/>
                    <a:pt x="2" y="37"/>
                  </a:cubicBezTo>
                  <a:cubicBezTo>
                    <a:pt x="2" y="38"/>
                    <a:pt x="1" y="39"/>
                    <a:pt x="0" y="40"/>
                  </a:cubicBezTo>
                  <a:cubicBezTo>
                    <a:pt x="1" y="39"/>
                    <a:pt x="2" y="38"/>
                    <a:pt x="3" y="37"/>
                  </a:cubicBezTo>
                  <a:moveTo>
                    <a:pt x="47" y="0"/>
                  </a:moveTo>
                  <a:cubicBezTo>
                    <a:pt x="47" y="0"/>
                    <a:pt x="36" y="17"/>
                    <a:pt x="22" y="28"/>
                  </a:cubicBezTo>
                  <a:cubicBezTo>
                    <a:pt x="21" y="38"/>
                    <a:pt x="16" y="53"/>
                    <a:pt x="16" y="53"/>
                  </a:cubicBezTo>
                  <a:cubicBezTo>
                    <a:pt x="16" y="53"/>
                    <a:pt x="25" y="32"/>
                    <a:pt x="29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5" y="35"/>
                    <a:pt x="26" y="65"/>
                    <a:pt x="26" y="65"/>
                  </a:cubicBezTo>
                  <a:cubicBezTo>
                    <a:pt x="34" y="53"/>
                    <a:pt x="34" y="41"/>
                    <a:pt x="36" y="41"/>
                  </a:cubicBezTo>
                  <a:cubicBezTo>
                    <a:pt x="37" y="41"/>
                    <a:pt x="37" y="41"/>
                    <a:pt x="38" y="42"/>
                  </a:cubicBezTo>
                  <a:cubicBezTo>
                    <a:pt x="43" y="47"/>
                    <a:pt x="34" y="81"/>
                    <a:pt x="34" y="83"/>
                  </a:cubicBezTo>
                  <a:cubicBezTo>
                    <a:pt x="39" y="71"/>
                    <a:pt x="42" y="58"/>
                    <a:pt x="43" y="46"/>
                  </a:cubicBezTo>
                  <a:cubicBezTo>
                    <a:pt x="44" y="22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9" name="Freeform 76">
              <a:extLst>
                <a:ext uri="{FF2B5EF4-FFF2-40B4-BE49-F238E27FC236}">
                  <a16:creationId xmlns:a16="http://schemas.microsoft.com/office/drawing/2014/main" id="{7375F291-E50B-49A2-89F7-555938D058B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35175" y="6042025"/>
              <a:ext cx="319088" cy="176213"/>
            </a:xfrm>
            <a:custGeom>
              <a:avLst/>
              <a:gdLst>
                <a:gd name="T0" fmla="*/ 4 w 112"/>
                <a:gd name="T1" fmla="*/ 10 h 62"/>
                <a:gd name="T2" fmla="*/ 6 w 112"/>
                <a:gd name="T3" fmla="*/ 3 h 62"/>
                <a:gd name="T4" fmla="*/ 18 w 112"/>
                <a:gd name="T5" fmla="*/ 0 h 62"/>
                <a:gd name="T6" fmla="*/ 19 w 112"/>
                <a:gd name="T7" fmla="*/ 0 h 62"/>
                <a:gd name="T8" fmla="*/ 19 w 112"/>
                <a:gd name="T9" fmla="*/ 0 h 62"/>
                <a:gd name="T10" fmla="*/ 38 w 112"/>
                <a:gd name="T11" fmla="*/ 4 h 62"/>
                <a:gd name="T12" fmla="*/ 39 w 112"/>
                <a:gd name="T13" fmla="*/ 5 h 62"/>
                <a:gd name="T14" fmla="*/ 40 w 112"/>
                <a:gd name="T15" fmla="*/ 5 h 62"/>
                <a:gd name="T16" fmla="*/ 44 w 112"/>
                <a:gd name="T17" fmla="*/ 6 h 62"/>
                <a:gd name="T18" fmla="*/ 112 w 112"/>
                <a:gd name="T19" fmla="*/ 57 h 62"/>
                <a:gd name="T20" fmla="*/ 82 w 112"/>
                <a:gd name="T21" fmla="*/ 62 h 62"/>
                <a:gd name="T22" fmla="*/ 78 w 112"/>
                <a:gd name="T23" fmla="*/ 62 h 62"/>
                <a:gd name="T24" fmla="*/ 33 w 112"/>
                <a:gd name="T25" fmla="*/ 56 h 62"/>
                <a:gd name="T26" fmla="*/ 32 w 112"/>
                <a:gd name="T27" fmla="*/ 56 h 62"/>
                <a:gd name="T28" fmla="*/ 32 w 112"/>
                <a:gd name="T29" fmla="*/ 56 h 62"/>
                <a:gd name="T30" fmla="*/ 27 w 112"/>
                <a:gd name="T31" fmla="*/ 55 h 62"/>
                <a:gd name="T32" fmla="*/ 16 w 112"/>
                <a:gd name="T33" fmla="*/ 49 h 62"/>
                <a:gd name="T34" fmla="*/ 7 w 112"/>
                <a:gd name="T35" fmla="*/ 34 h 62"/>
                <a:gd name="T36" fmla="*/ 2 w 112"/>
                <a:gd name="T37" fmla="*/ 19 h 62"/>
                <a:gd name="T38" fmla="*/ 4 w 112"/>
                <a:gd name="T39" fmla="*/ 1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2" h="62">
                  <a:moveTo>
                    <a:pt x="4" y="10"/>
                  </a:moveTo>
                  <a:cubicBezTo>
                    <a:pt x="7" y="10"/>
                    <a:pt x="5" y="5"/>
                    <a:pt x="6" y="3"/>
                  </a:cubicBezTo>
                  <a:cubicBezTo>
                    <a:pt x="7" y="1"/>
                    <a:pt x="11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4" y="1"/>
                    <a:pt x="30" y="2"/>
                    <a:pt x="38" y="4"/>
                  </a:cubicBezTo>
                  <a:cubicBezTo>
                    <a:pt x="38" y="4"/>
                    <a:pt x="39" y="5"/>
                    <a:pt x="39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1" y="5"/>
                    <a:pt x="42" y="6"/>
                    <a:pt x="44" y="6"/>
                  </a:cubicBezTo>
                  <a:cubicBezTo>
                    <a:pt x="65" y="14"/>
                    <a:pt x="103" y="29"/>
                    <a:pt x="112" y="57"/>
                  </a:cubicBezTo>
                  <a:cubicBezTo>
                    <a:pt x="82" y="62"/>
                    <a:pt x="82" y="62"/>
                    <a:pt x="82" y="62"/>
                  </a:cubicBezTo>
                  <a:cubicBezTo>
                    <a:pt x="82" y="62"/>
                    <a:pt x="80" y="62"/>
                    <a:pt x="78" y="62"/>
                  </a:cubicBezTo>
                  <a:cubicBezTo>
                    <a:pt x="70" y="61"/>
                    <a:pt x="49" y="60"/>
                    <a:pt x="33" y="5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0" y="56"/>
                    <a:pt x="28" y="55"/>
                    <a:pt x="27" y="55"/>
                  </a:cubicBezTo>
                  <a:cubicBezTo>
                    <a:pt x="22" y="53"/>
                    <a:pt x="18" y="51"/>
                    <a:pt x="16" y="49"/>
                  </a:cubicBezTo>
                  <a:cubicBezTo>
                    <a:pt x="12" y="44"/>
                    <a:pt x="9" y="39"/>
                    <a:pt x="7" y="34"/>
                  </a:cubicBezTo>
                  <a:cubicBezTo>
                    <a:pt x="4" y="28"/>
                    <a:pt x="3" y="23"/>
                    <a:pt x="2" y="19"/>
                  </a:cubicBezTo>
                  <a:cubicBezTo>
                    <a:pt x="0" y="13"/>
                    <a:pt x="1" y="9"/>
                    <a:pt x="4" y="1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0" name="Freeform 77">
              <a:extLst>
                <a:ext uri="{FF2B5EF4-FFF2-40B4-BE49-F238E27FC236}">
                  <a16:creationId xmlns:a16="http://schemas.microsoft.com/office/drawing/2014/main" id="{1918DF08-2BCF-4FDB-AB6A-5D07884B5E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35175" y="6057900"/>
              <a:ext cx="207963" cy="146050"/>
            </a:xfrm>
            <a:custGeom>
              <a:avLst/>
              <a:gdLst>
                <a:gd name="T0" fmla="*/ 5 w 73"/>
                <a:gd name="T1" fmla="*/ 0 h 51"/>
                <a:gd name="T2" fmla="*/ 37 w 73"/>
                <a:gd name="T3" fmla="*/ 22 h 51"/>
                <a:gd name="T4" fmla="*/ 36 w 73"/>
                <a:gd name="T5" fmla="*/ 24 h 51"/>
                <a:gd name="T6" fmla="*/ 35 w 73"/>
                <a:gd name="T7" fmla="*/ 24 h 51"/>
                <a:gd name="T8" fmla="*/ 2 w 73"/>
                <a:gd name="T9" fmla="*/ 17 h 51"/>
                <a:gd name="T10" fmla="*/ 0 w 73"/>
                <a:gd name="T11" fmla="*/ 17 h 51"/>
                <a:gd name="T12" fmla="*/ 29 w 73"/>
                <a:gd name="T13" fmla="*/ 33 h 51"/>
                <a:gd name="T14" fmla="*/ 26 w 73"/>
                <a:gd name="T15" fmla="*/ 32 h 51"/>
                <a:gd name="T16" fmla="*/ 7 w 73"/>
                <a:gd name="T17" fmla="*/ 31 h 51"/>
                <a:gd name="T18" fmla="*/ 0 w 73"/>
                <a:gd name="T19" fmla="*/ 31 h 51"/>
                <a:gd name="T20" fmla="*/ 7 w 73"/>
                <a:gd name="T21" fmla="*/ 34 h 51"/>
                <a:gd name="T22" fmla="*/ 32 w 73"/>
                <a:gd name="T23" fmla="*/ 48 h 51"/>
                <a:gd name="T24" fmla="*/ 33 w 73"/>
                <a:gd name="T25" fmla="*/ 49 h 51"/>
                <a:gd name="T26" fmla="*/ 46 w 73"/>
                <a:gd name="T27" fmla="*/ 49 h 51"/>
                <a:gd name="T28" fmla="*/ 73 w 73"/>
                <a:gd name="T29" fmla="*/ 51 h 51"/>
                <a:gd name="T30" fmla="*/ 5 w 73"/>
                <a:gd name="T3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1">
                  <a:moveTo>
                    <a:pt x="5" y="0"/>
                  </a:moveTo>
                  <a:cubicBezTo>
                    <a:pt x="17" y="5"/>
                    <a:pt x="34" y="19"/>
                    <a:pt x="37" y="22"/>
                  </a:cubicBezTo>
                  <a:cubicBezTo>
                    <a:pt x="39" y="24"/>
                    <a:pt x="37" y="24"/>
                    <a:pt x="36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22" y="17"/>
                    <a:pt x="8" y="17"/>
                    <a:pt x="2" y="17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7" y="18"/>
                    <a:pt x="38" y="33"/>
                    <a:pt x="29" y="33"/>
                  </a:cubicBezTo>
                  <a:cubicBezTo>
                    <a:pt x="28" y="33"/>
                    <a:pt x="27" y="33"/>
                    <a:pt x="26" y="32"/>
                  </a:cubicBezTo>
                  <a:cubicBezTo>
                    <a:pt x="21" y="31"/>
                    <a:pt x="14" y="31"/>
                    <a:pt x="7" y="31"/>
                  </a:cubicBezTo>
                  <a:cubicBezTo>
                    <a:pt x="5" y="31"/>
                    <a:pt x="2" y="31"/>
                    <a:pt x="0" y="31"/>
                  </a:cubicBezTo>
                  <a:cubicBezTo>
                    <a:pt x="3" y="32"/>
                    <a:pt x="5" y="33"/>
                    <a:pt x="7" y="34"/>
                  </a:cubicBezTo>
                  <a:cubicBezTo>
                    <a:pt x="23" y="38"/>
                    <a:pt x="38" y="45"/>
                    <a:pt x="32" y="48"/>
                  </a:cubicBezTo>
                  <a:cubicBezTo>
                    <a:pt x="32" y="48"/>
                    <a:pt x="33" y="49"/>
                    <a:pt x="33" y="49"/>
                  </a:cubicBezTo>
                  <a:cubicBezTo>
                    <a:pt x="38" y="49"/>
                    <a:pt x="42" y="49"/>
                    <a:pt x="46" y="49"/>
                  </a:cubicBezTo>
                  <a:cubicBezTo>
                    <a:pt x="62" y="49"/>
                    <a:pt x="73" y="51"/>
                    <a:pt x="73" y="51"/>
                  </a:cubicBezTo>
                  <a:cubicBezTo>
                    <a:pt x="64" y="23"/>
                    <a:pt x="26" y="8"/>
                    <a:pt x="5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1" name="Freeform 78">
              <a:extLst>
                <a:ext uri="{FF2B5EF4-FFF2-40B4-BE49-F238E27FC236}">
                  <a16:creationId xmlns:a16="http://schemas.microsoft.com/office/drawing/2014/main" id="{87D15475-A968-4EDF-8520-0040E72E96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20888" y="6189663"/>
              <a:ext cx="327025" cy="165100"/>
            </a:xfrm>
            <a:custGeom>
              <a:avLst/>
              <a:gdLst>
                <a:gd name="T0" fmla="*/ 1 w 115"/>
                <a:gd name="T1" fmla="*/ 41 h 58"/>
                <a:gd name="T2" fmla="*/ 18 w 115"/>
                <a:gd name="T3" fmla="*/ 17 h 58"/>
                <a:gd name="T4" fmla="*/ 19 w 115"/>
                <a:gd name="T5" fmla="*/ 15 h 58"/>
                <a:gd name="T6" fmla="*/ 20 w 115"/>
                <a:gd name="T7" fmla="*/ 15 h 58"/>
                <a:gd name="T8" fmla="*/ 21 w 115"/>
                <a:gd name="T9" fmla="*/ 14 h 58"/>
                <a:gd name="T10" fmla="*/ 21 w 115"/>
                <a:gd name="T11" fmla="*/ 14 h 58"/>
                <a:gd name="T12" fmla="*/ 33 w 115"/>
                <a:gd name="T13" fmla="*/ 9 h 58"/>
                <a:gd name="T14" fmla="*/ 54 w 115"/>
                <a:gd name="T15" fmla="*/ 5 h 58"/>
                <a:gd name="T16" fmla="*/ 54 w 115"/>
                <a:gd name="T17" fmla="*/ 5 h 58"/>
                <a:gd name="T18" fmla="*/ 55 w 115"/>
                <a:gd name="T19" fmla="*/ 4 h 58"/>
                <a:gd name="T20" fmla="*/ 110 w 115"/>
                <a:gd name="T21" fmla="*/ 5 h 58"/>
                <a:gd name="T22" fmla="*/ 115 w 115"/>
                <a:gd name="T23" fmla="*/ 20 h 58"/>
                <a:gd name="T24" fmla="*/ 81 w 115"/>
                <a:gd name="T25" fmla="*/ 54 h 58"/>
                <a:gd name="T26" fmla="*/ 49 w 115"/>
                <a:gd name="T27" fmla="*/ 58 h 58"/>
                <a:gd name="T28" fmla="*/ 49 w 115"/>
                <a:gd name="T29" fmla="*/ 58 h 58"/>
                <a:gd name="T30" fmla="*/ 37 w 115"/>
                <a:gd name="T31" fmla="*/ 57 h 58"/>
                <a:gd name="T32" fmla="*/ 24 w 115"/>
                <a:gd name="T33" fmla="*/ 55 h 58"/>
                <a:gd name="T34" fmla="*/ 9 w 115"/>
                <a:gd name="T35" fmla="*/ 51 h 58"/>
                <a:gd name="T36" fmla="*/ 9 w 115"/>
                <a:gd name="T37" fmla="*/ 44 h 58"/>
                <a:gd name="T38" fmla="*/ 1 w 115"/>
                <a:gd name="T39" fmla="*/ 4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5" h="58">
                  <a:moveTo>
                    <a:pt x="1" y="41"/>
                  </a:moveTo>
                  <a:cubicBezTo>
                    <a:pt x="0" y="39"/>
                    <a:pt x="6" y="26"/>
                    <a:pt x="18" y="17"/>
                  </a:cubicBezTo>
                  <a:cubicBezTo>
                    <a:pt x="18" y="16"/>
                    <a:pt x="18" y="16"/>
                    <a:pt x="19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5" y="11"/>
                    <a:pt x="29" y="10"/>
                    <a:pt x="33" y="9"/>
                  </a:cubicBezTo>
                  <a:cubicBezTo>
                    <a:pt x="40" y="7"/>
                    <a:pt x="47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4"/>
                    <a:pt x="55" y="4"/>
                    <a:pt x="55" y="4"/>
                  </a:cubicBezTo>
                  <a:cubicBezTo>
                    <a:pt x="87" y="0"/>
                    <a:pt x="110" y="5"/>
                    <a:pt x="110" y="5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0"/>
                    <a:pt x="99" y="46"/>
                    <a:pt x="81" y="54"/>
                  </a:cubicBezTo>
                  <a:cubicBezTo>
                    <a:pt x="71" y="58"/>
                    <a:pt x="60" y="58"/>
                    <a:pt x="49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5" y="58"/>
                    <a:pt x="41" y="57"/>
                    <a:pt x="37" y="57"/>
                  </a:cubicBezTo>
                  <a:cubicBezTo>
                    <a:pt x="32" y="56"/>
                    <a:pt x="27" y="56"/>
                    <a:pt x="24" y="55"/>
                  </a:cubicBezTo>
                  <a:cubicBezTo>
                    <a:pt x="11" y="55"/>
                    <a:pt x="10" y="54"/>
                    <a:pt x="9" y="51"/>
                  </a:cubicBezTo>
                  <a:cubicBezTo>
                    <a:pt x="9" y="47"/>
                    <a:pt x="9" y="46"/>
                    <a:pt x="9" y="44"/>
                  </a:cubicBezTo>
                  <a:cubicBezTo>
                    <a:pt x="9" y="43"/>
                    <a:pt x="2" y="44"/>
                    <a:pt x="1" y="4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2" name="Freeform 79">
              <a:extLst>
                <a:ext uri="{FF2B5EF4-FFF2-40B4-BE49-F238E27FC236}">
                  <a16:creationId xmlns:a16="http://schemas.microsoft.com/office/drawing/2014/main" id="{BEB1070A-D23E-4EB6-9488-1815A0A0DF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20888" y="6197600"/>
              <a:ext cx="193675" cy="157163"/>
            </a:xfrm>
            <a:custGeom>
              <a:avLst/>
              <a:gdLst>
                <a:gd name="T0" fmla="*/ 36 w 68"/>
                <a:gd name="T1" fmla="*/ 0 h 55"/>
                <a:gd name="T2" fmla="*/ 8 w 68"/>
                <a:gd name="T3" fmla="*/ 1 h 55"/>
                <a:gd name="T4" fmla="*/ 18 w 68"/>
                <a:gd name="T5" fmla="*/ 1 h 55"/>
                <a:gd name="T6" fmla="*/ 35 w 68"/>
                <a:gd name="T7" fmla="*/ 2 h 55"/>
                <a:gd name="T8" fmla="*/ 34 w 68"/>
                <a:gd name="T9" fmla="*/ 4 h 55"/>
                <a:gd name="T10" fmla="*/ 31 w 68"/>
                <a:gd name="T11" fmla="*/ 4 h 55"/>
                <a:gd name="T12" fmla="*/ 6 w 68"/>
                <a:gd name="T13" fmla="*/ 13 h 55"/>
                <a:gd name="T14" fmla="*/ 18 w 68"/>
                <a:gd name="T15" fmla="*/ 10 h 55"/>
                <a:gd name="T16" fmla="*/ 27 w 68"/>
                <a:gd name="T17" fmla="*/ 15 h 55"/>
                <a:gd name="T18" fmla="*/ 0 w 68"/>
                <a:gd name="T19" fmla="*/ 28 h 55"/>
                <a:gd name="T20" fmla="*/ 30 w 68"/>
                <a:gd name="T21" fmla="*/ 23 h 55"/>
                <a:gd name="T22" fmla="*/ 38 w 68"/>
                <a:gd name="T23" fmla="*/ 25 h 55"/>
                <a:gd name="T24" fmla="*/ 11 w 68"/>
                <a:gd name="T25" fmla="*/ 39 h 55"/>
                <a:gd name="T26" fmla="*/ 14 w 68"/>
                <a:gd name="T27" fmla="*/ 39 h 55"/>
                <a:gd name="T28" fmla="*/ 40 w 68"/>
                <a:gd name="T29" fmla="*/ 33 h 55"/>
                <a:gd name="T30" fmla="*/ 40 w 68"/>
                <a:gd name="T31" fmla="*/ 33 h 55"/>
                <a:gd name="T32" fmla="*/ 42 w 68"/>
                <a:gd name="T33" fmla="*/ 36 h 55"/>
                <a:gd name="T34" fmla="*/ 2 w 68"/>
                <a:gd name="T35" fmla="*/ 55 h 55"/>
                <a:gd name="T36" fmla="*/ 9 w 68"/>
                <a:gd name="T37" fmla="*/ 55 h 55"/>
                <a:gd name="T38" fmla="*/ 34 w 68"/>
                <a:gd name="T39" fmla="*/ 51 h 55"/>
                <a:gd name="T40" fmla="*/ 68 w 68"/>
                <a:gd name="T41" fmla="*/ 17 h 55"/>
                <a:gd name="T42" fmla="*/ 63 w 68"/>
                <a:gd name="T43" fmla="*/ 2 h 55"/>
                <a:gd name="T44" fmla="*/ 36 w 68"/>
                <a:gd name="T4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55">
                  <a:moveTo>
                    <a:pt x="36" y="0"/>
                  </a:moveTo>
                  <a:cubicBezTo>
                    <a:pt x="28" y="0"/>
                    <a:pt x="18" y="0"/>
                    <a:pt x="8" y="1"/>
                  </a:cubicBezTo>
                  <a:cubicBezTo>
                    <a:pt x="11" y="1"/>
                    <a:pt x="14" y="1"/>
                    <a:pt x="18" y="1"/>
                  </a:cubicBezTo>
                  <a:cubicBezTo>
                    <a:pt x="26" y="1"/>
                    <a:pt x="34" y="2"/>
                    <a:pt x="35" y="2"/>
                  </a:cubicBezTo>
                  <a:cubicBezTo>
                    <a:pt x="37" y="3"/>
                    <a:pt x="34" y="4"/>
                    <a:pt x="34" y="4"/>
                  </a:cubicBezTo>
                  <a:cubicBezTo>
                    <a:pt x="33" y="4"/>
                    <a:pt x="32" y="4"/>
                    <a:pt x="31" y="4"/>
                  </a:cubicBezTo>
                  <a:cubicBezTo>
                    <a:pt x="18" y="4"/>
                    <a:pt x="6" y="13"/>
                    <a:pt x="6" y="13"/>
                  </a:cubicBezTo>
                  <a:cubicBezTo>
                    <a:pt x="9" y="11"/>
                    <a:pt x="14" y="10"/>
                    <a:pt x="18" y="10"/>
                  </a:cubicBezTo>
                  <a:cubicBezTo>
                    <a:pt x="27" y="10"/>
                    <a:pt x="34" y="13"/>
                    <a:pt x="27" y="15"/>
                  </a:cubicBezTo>
                  <a:cubicBezTo>
                    <a:pt x="16" y="17"/>
                    <a:pt x="2" y="27"/>
                    <a:pt x="0" y="28"/>
                  </a:cubicBezTo>
                  <a:cubicBezTo>
                    <a:pt x="5" y="26"/>
                    <a:pt x="20" y="23"/>
                    <a:pt x="30" y="23"/>
                  </a:cubicBezTo>
                  <a:cubicBezTo>
                    <a:pt x="34" y="23"/>
                    <a:pt x="38" y="23"/>
                    <a:pt x="38" y="25"/>
                  </a:cubicBezTo>
                  <a:cubicBezTo>
                    <a:pt x="40" y="31"/>
                    <a:pt x="11" y="39"/>
                    <a:pt x="11" y="39"/>
                  </a:cubicBezTo>
                  <a:cubicBezTo>
                    <a:pt x="12" y="39"/>
                    <a:pt x="13" y="39"/>
                    <a:pt x="14" y="39"/>
                  </a:cubicBezTo>
                  <a:cubicBezTo>
                    <a:pt x="25" y="39"/>
                    <a:pt x="37" y="33"/>
                    <a:pt x="40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4" y="33"/>
                    <a:pt x="42" y="36"/>
                    <a:pt x="42" y="36"/>
                  </a:cubicBezTo>
                  <a:cubicBezTo>
                    <a:pt x="33" y="51"/>
                    <a:pt x="8" y="54"/>
                    <a:pt x="2" y="55"/>
                  </a:cubicBezTo>
                  <a:cubicBezTo>
                    <a:pt x="4" y="55"/>
                    <a:pt x="7" y="55"/>
                    <a:pt x="9" y="55"/>
                  </a:cubicBezTo>
                  <a:cubicBezTo>
                    <a:pt x="18" y="55"/>
                    <a:pt x="26" y="54"/>
                    <a:pt x="34" y="51"/>
                  </a:cubicBezTo>
                  <a:cubicBezTo>
                    <a:pt x="52" y="43"/>
                    <a:pt x="68" y="17"/>
                    <a:pt x="68" y="17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3" y="2"/>
                    <a:pt x="52" y="0"/>
                    <a:pt x="36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3" name="Freeform 80">
              <a:extLst>
                <a:ext uri="{FF2B5EF4-FFF2-40B4-BE49-F238E27FC236}">
                  <a16:creationId xmlns:a16="http://schemas.microsoft.com/office/drawing/2014/main" id="{E264A1E3-F5AD-4FCB-8874-5EDBB8D425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63750" y="6427788"/>
              <a:ext cx="107950" cy="136525"/>
            </a:xfrm>
            <a:custGeom>
              <a:avLst/>
              <a:gdLst>
                <a:gd name="T0" fmla="*/ 25 w 38"/>
                <a:gd name="T1" fmla="*/ 0 h 48"/>
                <a:gd name="T2" fmla="*/ 12 w 38"/>
                <a:gd name="T3" fmla="*/ 27 h 48"/>
                <a:gd name="T4" fmla="*/ 11 w 38"/>
                <a:gd name="T5" fmla="*/ 28 h 48"/>
                <a:gd name="T6" fmla="*/ 10 w 38"/>
                <a:gd name="T7" fmla="*/ 1 h 48"/>
                <a:gd name="T8" fmla="*/ 2 w 38"/>
                <a:gd name="T9" fmla="*/ 20 h 48"/>
                <a:gd name="T10" fmla="*/ 0 w 38"/>
                <a:gd name="T11" fmla="*/ 19 h 48"/>
                <a:gd name="T12" fmla="*/ 6 w 38"/>
                <a:gd name="T13" fmla="*/ 35 h 48"/>
                <a:gd name="T14" fmla="*/ 11 w 38"/>
                <a:gd name="T15" fmla="*/ 41 h 48"/>
                <a:gd name="T16" fmla="*/ 11 w 38"/>
                <a:gd name="T17" fmla="*/ 41 h 48"/>
                <a:gd name="T18" fmla="*/ 12 w 38"/>
                <a:gd name="T19" fmla="*/ 41 h 48"/>
                <a:gd name="T20" fmla="*/ 18 w 38"/>
                <a:gd name="T21" fmla="*/ 46 h 48"/>
                <a:gd name="T22" fmla="*/ 20 w 38"/>
                <a:gd name="T23" fmla="*/ 48 h 48"/>
                <a:gd name="T24" fmla="*/ 23 w 38"/>
                <a:gd name="T25" fmla="*/ 47 h 48"/>
                <a:gd name="T26" fmla="*/ 38 w 38"/>
                <a:gd name="T27" fmla="*/ 24 h 48"/>
                <a:gd name="T28" fmla="*/ 26 w 38"/>
                <a:gd name="T29" fmla="*/ 38 h 48"/>
                <a:gd name="T30" fmla="*/ 26 w 38"/>
                <a:gd name="T31" fmla="*/ 38 h 48"/>
                <a:gd name="T32" fmla="*/ 36 w 38"/>
                <a:gd name="T33" fmla="*/ 10 h 48"/>
                <a:gd name="T34" fmla="*/ 20 w 38"/>
                <a:gd name="T35" fmla="*/ 34 h 48"/>
                <a:gd name="T36" fmla="*/ 18 w 38"/>
                <a:gd name="T37" fmla="*/ 33 h 48"/>
                <a:gd name="T38" fmla="*/ 25 w 38"/>
                <a:gd name="T3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" h="48">
                  <a:moveTo>
                    <a:pt x="25" y="0"/>
                  </a:moveTo>
                  <a:cubicBezTo>
                    <a:pt x="25" y="0"/>
                    <a:pt x="19" y="24"/>
                    <a:pt x="12" y="27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5" y="28"/>
                    <a:pt x="9" y="4"/>
                    <a:pt x="10" y="1"/>
                  </a:cubicBezTo>
                  <a:cubicBezTo>
                    <a:pt x="9" y="3"/>
                    <a:pt x="6" y="20"/>
                    <a:pt x="2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2" y="27"/>
                    <a:pt x="5" y="32"/>
                    <a:pt x="6" y="35"/>
                  </a:cubicBezTo>
                  <a:cubicBezTo>
                    <a:pt x="9" y="40"/>
                    <a:pt x="9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4" y="41"/>
                    <a:pt x="16" y="41"/>
                    <a:pt x="18" y="46"/>
                  </a:cubicBezTo>
                  <a:cubicBezTo>
                    <a:pt x="18" y="48"/>
                    <a:pt x="19" y="48"/>
                    <a:pt x="20" y="48"/>
                  </a:cubicBezTo>
                  <a:cubicBezTo>
                    <a:pt x="22" y="48"/>
                    <a:pt x="23" y="47"/>
                    <a:pt x="23" y="47"/>
                  </a:cubicBezTo>
                  <a:cubicBezTo>
                    <a:pt x="28" y="43"/>
                    <a:pt x="33" y="34"/>
                    <a:pt x="38" y="24"/>
                  </a:cubicBezTo>
                  <a:cubicBezTo>
                    <a:pt x="37" y="25"/>
                    <a:pt x="30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36" y="21"/>
                    <a:pt x="36" y="10"/>
                  </a:cubicBezTo>
                  <a:cubicBezTo>
                    <a:pt x="36" y="10"/>
                    <a:pt x="26" y="34"/>
                    <a:pt x="20" y="34"/>
                  </a:cubicBezTo>
                  <a:cubicBezTo>
                    <a:pt x="19" y="34"/>
                    <a:pt x="18" y="34"/>
                    <a:pt x="18" y="33"/>
                  </a:cubicBezTo>
                  <a:cubicBezTo>
                    <a:pt x="22" y="21"/>
                    <a:pt x="26" y="16"/>
                    <a:pt x="25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4" name="Freeform 81">
              <a:extLst>
                <a:ext uri="{FF2B5EF4-FFF2-40B4-BE49-F238E27FC236}">
                  <a16:creationId xmlns:a16="http://schemas.microsoft.com/office/drawing/2014/main" id="{9AE89C2F-A42B-4E94-9085-6C57C8AB9CE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54250" y="6272213"/>
              <a:ext cx="7938" cy="0"/>
            </a:xfrm>
            <a:custGeom>
              <a:avLst/>
              <a:gdLst>
                <a:gd name="T0" fmla="*/ 3 w 3"/>
                <a:gd name="T1" fmla="*/ 0 w 3"/>
                <a:gd name="T2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0"/>
                    <a:pt x="3" y="0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5" name="Freeform 82">
              <a:extLst>
                <a:ext uri="{FF2B5EF4-FFF2-40B4-BE49-F238E27FC236}">
                  <a16:creationId xmlns:a16="http://schemas.microsoft.com/office/drawing/2014/main" id="{D9740972-BB18-439E-B187-43D99F2DC2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86000" y="6229350"/>
              <a:ext cx="7938" cy="3175"/>
            </a:xfrm>
            <a:custGeom>
              <a:avLst/>
              <a:gdLst>
                <a:gd name="T0" fmla="*/ 1 w 3"/>
                <a:gd name="T1" fmla="*/ 1 h 1"/>
                <a:gd name="T2" fmla="*/ 0 w 3"/>
                <a:gd name="T3" fmla="*/ 1 h 1"/>
                <a:gd name="T4" fmla="*/ 2 w 3"/>
                <a:gd name="T5" fmla="*/ 0 h 1"/>
                <a:gd name="T6" fmla="*/ 2 w 3"/>
                <a:gd name="T7" fmla="*/ 0 h 1"/>
                <a:gd name="T8" fmla="*/ 3 w 3"/>
                <a:gd name="T9" fmla="*/ 0 h 1"/>
                <a:gd name="T10" fmla="*/ 1 w 3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1" y="1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6" name="Freeform 83">
              <a:extLst>
                <a:ext uri="{FF2B5EF4-FFF2-40B4-BE49-F238E27FC236}">
                  <a16:creationId xmlns:a16="http://schemas.microsoft.com/office/drawing/2014/main" id="{D0816DDE-4328-4329-B6ED-CE7387101C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43138" y="6237288"/>
              <a:ext cx="101600" cy="114300"/>
            </a:xfrm>
            <a:custGeom>
              <a:avLst/>
              <a:gdLst>
                <a:gd name="T0" fmla="*/ 17 w 36"/>
                <a:gd name="T1" fmla="*/ 0 h 40"/>
                <a:gd name="T2" fmla="*/ 15 w 36"/>
                <a:gd name="T3" fmla="*/ 1 h 40"/>
                <a:gd name="T4" fmla="*/ 13 w 36"/>
                <a:gd name="T5" fmla="*/ 3 h 40"/>
                <a:gd name="T6" fmla="*/ 0 w 36"/>
                <a:gd name="T7" fmla="*/ 24 h 40"/>
                <a:gd name="T8" fmla="*/ 0 w 36"/>
                <a:gd name="T9" fmla="*/ 24 h 40"/>
                <a:gd name="T10" fmla="*/ 8 w 36"/>
                <a:gd name="T11" fmla="*/ 27 h 40"/>
                <a:gd name="T12" fmla="*/ 8 w 36"/>
                <a:gd name="T13" fmla="*/ 27 h 40"/>
                <a:gd name="T14" fmla="*/ 8 w 36"/>
                <a:gd name="T15" fmla="*/ 27 h 40"/>
                <a:gd name="T16" fmla="*/ 8 w 36"/>
                <a:gd name="T17" fmla="*/ 29 h 40"/>
                <a:gd name="T18" fmla="*/ 8 w 36"/>
                <a:gd name="T19" fmla="*/ 30 h 40"/>
                <a:gd name="T20" fmla="*/ 8 w 36"/>
                <a:gd name="T21" fmla="*/ 31 h 40"/>
                <a:gd name="T22" fmla="*/ 8 w 36"/>
                <a:gd name="T23" fmla="*/ 34 h 40"/>
                <a:gd name="T24" fmla="*/ 23 w 36"/>
                <a:gd name="T25" fmla="*/ 38 h 40"/>
                <a:gd name="T26" fmla="*/ 36 w 36"/>
                <a:gd name="T27" fmla="*/ 40 h 40"/>
                <a:gd name="T28" fmla="*/ 16 w 36"/>
                <a:gd name="T29" fmla="*/ 31 h 40"/>
                <a:gd name="T30" fmla="*/ 32 w 36"/>
                <a:gd name="T31" fmla="*/ 26 h 40"/>
                <a:gd name="T32" fmla="*/ 35 w 36"/>
                <a:gd name="T33" fmla="*/ 26 h 40"/>
                <a:gd name="T34" fmla="*/ 15 w 36"/>
                <a:gd name="T35" fmla="*/ 21 h 40"/>
                <a:gd name="T36" fmla="*/ 28 w 36"/>
                <a:gd name="T37" fmla="*/ 12 h 40"/>
                <a:gd name="T38" fmla="*/ 13 w 36"/>
                <a:gd name="T39" fmla="*/ 13 h 40"/>
                <a:gd name="T40" fmla="*/ 13 w 36"/>
                <a:gd name="T41" fmla="*/ 14 h 40"/>
                <a:gd name="T42" fmla="*/ 17 w 36"/>
                <a:gd name="T4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40">
                  <a:moveTo>
                    <a:pt x="17" y="0"/>
                  </a:moveTo>
                  <a:cubicBezTo>
                    <a:pt x="16" y="0"/>
                    <a:pt x="15" y="1"/>
                    <a:pt x="15" y="1"/>
                  </a:cubicBezTo>
                  <a:cubicBezTo>
                    <a:pt x="14" y="2"/>
                    <a:pt x="13" y="2"/>
                    <a:pt x="13" y="3"/>
                  </a:cubicBezTo>
                  <a:cubicBezTo>
                    <a:pt x="4" y="11"/>
                    <a:pt x="0" y="21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7"/>
                    <a:pt x="8" y="26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8"/>
                    <a:pt x="8" y="28"/>
                    <a:pt x="8" y="29"/>
                  </a:cubicBezTo>
                  <a:cubicBezTo>
                    <a:pt x="8" y="29"/>
                    <a:pt x="8" y="30"/>
                    <a:pt x="8" y="30"/>
                  </a:cubicBezTo>
                  <a:cubicBezTo>
                    <a:pt x="8" y="30"/>
                    <a:pt x="8" y="31"/>
                    <a:pt x="8" y="31"/>
                  </a:cubicBezTo>
                  <a:cubicBezTo>
                    <a:pt x="8" y="32"/>
                    <a:pt x="8" y="33"/>
                    <a:pt x="8" y="34"/>
                  </a:cubicBezTo>
                  <a:cubicBezTo>
                    <a:pt x="9" y="37"/>
                    <a:pt x="10" y="38"/>
                    <a:pt x="23" y="38"/>
                  </a:cubicBezTo>
                  <a:cubicBezTo>
                    <a:pt x="26" y="39"/>
                    <a:pt x="31" y="39"/>
                    <a:pt x="36" y="40"/>
                  </a:cubicBezTo>
                  <a:cubicBezTo>
                    <a:pt x="36" y="40"/>
                    <a:pt x="17" y="36"/>
                    <a:pt x="16" y="31"/>
                  </a:cubicBezTo>
                  <a:cubicBezTo>
                    <a:pt x="14" y="26"/>
                    <a:pt x="26" y="26"/>
                    <a:pt x="32" y="26"/>
                  </a:cubicBezTo>
                  <a:cubicBezTo>
                    <a:pt x="34" y="26"/>
                    <a:pt x="35" y="26"/>
                    <a:pt x="35" y="26"/>
                  </a:cubicBezTo>
                  <a:cubicBezTo>
                    <a:pt x="35" y="26"/>
                    <a:pt x="16" y="24"/>
                    <a:pt x="15" y="21"/>
                  </a:cubicBezTo>
                  <a:cubicBezTo>
                    <a:pt x="14" y="18"/>
                    <a:pt x="21" y="13"/>
                    <a:pt x="28" y="12"/>
                  </a:cubicBezTo>
                  <a:cubicBezTo>
                    <a:pt x="24" y="12"/>
                    <a:pt x="17" y="13"/>
                    <a:pt x="13" y="13"/>
                  </a:cubicBezTo>
                  <a:cubicBezTo>
                    <a:pt x="13" y="13"/>
                    <a:pt x="13" y="14"/>
                    <a:pt x="13" y="14"/>
                  </a:cubicBezTo>
                  <a:cubicBezTo>
                    <a:pt x="8" y="14"/>
                    <a:pt x="11" y="5"/>
                    <a:pt x="1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7" name="Freeform 84">
              <a:extLst>
                <a:ext uri="{FF2B5EF4-FFF2-40B4-BE49-F238E27FC236}">
                  <a16:creationId xmlns:a16="http://schemas.microsoft.com/office/drawing/2014/main" id="{DF95838C-6CAA-449D-BB4C-E597069E89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82825" y="6178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8" name="Freeform 85">
              <a:extLst>
                <a:ext uri="{FF2B5EF4-FFF2-40B4-BE49-F238E27FC236}">
                  <a16:creationId xmlns:a16="http://schemas.microsoft.com/office/drawing/2014/main" id="{291E4F8C-6B53-4925-8E1E-AE25A9C3723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35200" y="6042025"/>
              <a:ext cx="115888" cy="155575"/>
            </a:xfrm>
            <a:custGeom>
              <a:avLst/>
              <a:gdLst>
                <a:gd name="T0" fmla="*/ 15 w 41"/>
                <a:gd name="T1" fmla="*/ 0 h 55"/>
                <a:gd name="T2" fmla="*/ 5 w 41"/>
                <a:gd name="T3" fmla="*/ 3 h 55"/>
                <a:gd name="T4" fmla="*/ 5 w 41"/>
                <a:gd name="T5" fmla="*/ 5 h 55"/>
                <a:gd name="T6" fmla="*/ 5 w 41"/>
                <a:gd name="T7" fmla="*/ 7 h 55"/>
                <a:gd name="T8" fmla="*/ 3 w 41"/>
                <a:gd name="T9" fmla="*/ 10 h 55"/>
                <a:gd name="T10" fmla="*/ 3 w 41"/>
                <a:gd name="T11" fmla="*/ 10 h 55"/>
                <a:gd name="T12" fmla="*/ 3 w 41"/>
                <a:gd name="T13" fmla="*/ 10 h 55"/>
                <a:gd name="T14" fmla="*/ 0 w 41"/>
                <a:gd name="T15" fmla="*/ 13 h 55"/>
                <a:gd name="T16" fmla="*/ 1 w 41"/>
                <a:gd name="T17" fmla="*/ 19 h 55"/>
                <a:gd name="T18" fmla="*/ 6 w 41"/>
                <a:gd name="T19" fmla="*/ 34 h 55"/>
                <a:gd name="T20" fmla="*/ 15 w 41"/>
                <a:gd name="T21" fmla="*/ 49 h 55"/>
                <a:gd name="T22" fmla="*/ 26 w 41"/>
                <a:gd name="T23" fmla="*/ 55 h 55"/>
                <a:gd name="T24" fmla="*/ 14 w 41"/>
                <a:gd name="T25" fmla="*/ 36 h 55"/>
                <a:gd name="T26" fmla="*/ 28 w 41"/>
                <a:gd name="T27" fmla="*/ 32 h 55"/>
                <a:gd name="T28" fmla="*/ 35 w 41"/>
                <a:gd name="T29" fmla="*/ 32 h 55"/>
                <a:gd name="T30" fmla="*/ 16 w 41"/>
                <a:gd name="T31" fmla="*/ 26 h 55"/>
                <a:gd name="T32" fmla="*/ 14 w 41"/>
                <a:gd name="T33" fmla="*/ 19 h 55"/>
                <a:gd name="T34" fmla="*/ 16 w 41"/>
                <a:gd name="T35" fmla="*/ 19 h 55"/>
                <a:gd name="T36" fmla="*/ 31 w 41"/>
                <a:gd name="T37" fmla="*/ 22 h 55"/>
                <a:gd name="T38" fmla="*/ 15 w 41"/>
                <a:gd name="T39" fmla="*/ 13 h 55"/>
                <a:gd name="T40" fmla="*/ 18 w 41"/>
                <a:gd name="T41" fmla="*/ 7 h 55"/>
                <a:gd name="T42" fmla="*/ 20 w 41"/>
                <a:gd name="T43" fmla="*/ 7 h 55"/>
                <a:gd name="T44" fmla="*/ 41 w 41"/>
                <a:gd name="T45" fmla="*/ 15 h 55"/>
                <a:gd name="T46" fmla="*/ 18 w 41"/>
                <a:gd name="T47" fmla="*/ 0 h 55"/>
                <a:gd name="T48" fmla="*/ 18 w 41"/>
                <a:gd name="T49" fmla="*/ 0 h 55"/>
                <a:gd name="T50" fmla="*/ 18 w 41"/>
                <a:gd name="T51" fmla="*/ 0 h 55"/>
                <a:gd name="T52" fmla="*/ 17 w 41"/>
                <a:gd name="T53" fmla="*/ 0 h 55"/>
                <a:gd name="T54" fmla="*/ 15 w 41"/>
                <a:gd name="T5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" h="55">
                  <a:moveTo>
                    <a:pt x="15" y="0"/>
                  </a:moveTo>
                  <a:cubicBezTo>
                    <a:pt x="9" y="0"/>
                    <a:pt x="6" y="1"/>
                    <a:pt x="5" y="3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5" y="7"/>
                    <a:pt x="5" y="7"/>
                  </a:cubicBezTo>
                  <a:cubicBezTo>
                    <a:pt x="5" y="9"/>
                    <a:pt x="5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1" y="10"/>
                    <a:pt x="0" y="11"/>
                    <a:pt x="0" y="13"/>
                  </a:cubicBezTo>
                  <a:cubicBezTo>
                    <a:pt x="0" y="15"/>
                    <a:pt x="0" y="17"/>
                    <a:pt x="1" y="19"/>
                  </a:cubicBezTo>
                  <a:cubicBezTo>
                    <a:pt x="2" y="23"/>
                    <a:pt x="3" y="28"/>
                    <a:pt x="6" y="34"/>
                  </a:cubicBezTo>
                  <a:cubicBezTo>
                    <a:pt x="8" y="39"/>
                    <a:pt x="11" y="44"/>
                    <a:pt x="15" y="49"/>
                  </a:cubicBezTo>
                  <a:cubicBezTo>
                    <a:pt x="17" y="51"/>
                    <a:pt x="21" y="53"/>
                    <a:pt x="26" y="55"/>
                  </a:cubicBezTo>
                  <a:cubicBezTo>
                    <a:pt x="26" y="55"/>
                    <a:pt x="11" y="43"/>
                    <a:pt x="14" y="36"/>
                  </a:cubicBezTo>
                  <a:cubicBezTo>
                    <a:pt x="16" y="32"/>
                    <a:pt x="22" y="32"/>
                    <a:pt x="28" y="32"/>
                  </a:cubicBezTo>
                  <a:cubicBezTo>
                    <a:pt x="32" y="32"/>
                    <a:pt x="35" y="32"/>
                    <a:pt x="35" y="32"/>
                  </a:cubicBezTo>
                  <a:cubicBezTo>
                    <a:pt x="35" y="32"/>
                    <a:pt x="22" y="27"/>
                    <a:pt x="16" y="26"/>
                  </a:cubicBezTo>
                  <a:cubicBezTo>
                    <a:pt x="9" y="26"/>
                    <a:pt x="9" y="20"/>
                    <a:pt x="14" y="19"/>
                  </a:cubicBezTo>
                  <a:cubicBezTo>
                    <a:pt x="15" y="19"/>
                    <a:pt x="16" y="19"/>
                    <a:pt x="16" y="19"/>
                  </a:cubicBezTo>
                  <a:cubicBezTo>
                    <a:pt x="22" y="19"/>
                    <a:pt x="30" y="22"/>
                    <a:pt x="31" y="22"/>
                  </a:cubicBezTo>
                  <a:cubicBezTo>
                    <a:pt x="30" y="21"/>
                    <a:pt x="22" y="15"/>
                    <a:pt x="15" y="13"/>
                  </a:cubicBezTo>
                  <a:cubicBezTo>
                    <a:pt x="8" y="11"/>
                    <a:pt x="11" y="7"/>
                    <a:pt x="18" y="7"/>
                  </a:cubicBezTo>
                  <a:cubicBezTo>
                    <a:pt x="18" y="7"/>
                    <a:pt x="19" y="7"/>
                    <a:pt x="20" y="7"/>
                  </a:cubicBezTo>
                  <a:cubicBezTo>
                    <a:pt x="28" y="8"/>
                    <a:pt x="41" y="15"/>
                    <a:pt x="41" y="15"/>
                  </a:cubicBezTo>
                  <a:cubicBezTo>
                    <a:pt x="41" y="15"/>
                    <a:pt x="32" y="2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9" name="Freeform 86">
              <a:extLst>
                <a:ext uri="{FF2B5EF4-FFF2-40B4-BE49-F238E27FC236}">
                  <a16:creationId xmlns:a16="http://schemas.microsoft.com/office/drawing/2014/main" id="{543BC363-9AD9-4A73-9AD0-47146145CF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93900" y="6164263"/>
              <a:ext cx="106363" cy="133350"/>
            </a:xfrm>
            <a:custGeom>
              <a:avLst/>
              <a:gdLst>
                <a:gd name="T0" fmla="*/ 0 w 38"/>
                <a:gd name="T1" fmla="*/ 13 h 47"/>
                <a:gd name="T2" fmla="*/ 22 w 38"/>
                <a:gd name="T3" fmla="*/ 24 h 47"/>
                <a:gd name="T4" fmla="*/ 10 w 38"/>
                <a:gd name="T5" fmla="*/ 38 h 47"/>
                <a:gd name="T6" fmla="*/ 23 w 38"/>
                <a:gd name="T7" fmla="*/ 32 h 47"/>
                <a:gd name="T8" fmla="*/ 26 w 38"/>
                <a:gd name="T9" fmla="*/ 47 h 47"/>
                <a:gd name="T10" fmla="*/ 29 w 38"/>
                <a:gd name="T11" fmla="*/ 36 h 47"/>
                <a:gd name="T12" fmla="*/ 31 w 38"/>
                <a:gd name="T13" fmla="*/ 27 h 47"/>
                <a:gd name="T14" fmla="*/ 31 w 38"/>
                <a:gd name="T15" fmla="*/ 17 h 47"/>
                <a:gd name="T16" fmla="*/ 15 w 38"/>
                <a:gd name="T17" fmla="*/ 0 h 47"/>
                <a:gd name="T18" fmla="*/ 22 w 38"/>
                <a:gd name="T19" fmla="*/ 17 h 47"/>
                <a:gd name="T20" fmla="*/ 0 w 38"/>
                <a:gd name="T21" fmla="*/ 1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7">
                  <a:moveTo>
                    <a:pt x="0" y="13"/>
                  </a:moveTo>
                  <a:cubicBezTo>
                    <a:pt x="0" y="13"/>
                    <a:pt x="19" y="18"/>
                    <a:pt x="22" y="24"/>
                  </a:cubicBezTo>
                  <a:cubicBezTo>
                    <a:pt x="24" y="29"/>
                    <a:pt x="10" y="38"/>
                    <a:pt x="10" y="38"/>
                  </a:cubicBezTo>
                  <a:cubicBezTo>
                    <a:pt x="10" y="38"/>
                    <a:pt x="19" y="38"/>
                    <a:pt x="23" y="32"/>
                  </a:cubicBezTo>
                  <a:cubicBezTo>
                    <a:pt x="23" y="32"/>
                    <a:pt x="27" y="34"/>
                    <a:pt x="26" y="47"/>
                  </a:cubicBezTo>
                  <a:cubicBezTo>
                    <a:pt x="26" y="47"/>
                    <a:pt x="28" y="42"/>
                    <a:pt x="29" y="36"/>
                  </a:cubicBezTo>
                  <a:cubicBezTo>
                    <a:pt x="30" y="34"/>
                    <a:pt x="31" y="27"/>
                    <a:pt x="31" y="27"/>
                  </a:cubicBezTo>
                  <a:cubicBezTo>
                    <a:pt x="31" y="27"/>
                    <a:pt x="38" y="21"/>
                    <a:pt x="31" y="17"/>
                  </a:cubicBezTo>
                  <a:cubicBezTo>
                    <a:pt x="31" y="17"/>
                    <a:pt x="22" y="4"/>
                    <a:pt x="15" y="0"/>
                  </a:cubicBezTo>
                  <a:cubicBezTo>
                    <a:pt x="15" y="0"/>
                    <a:pt x="23" y="11"/>
                    <a:pt x="22" y="17"/>
                  </a:cubicBezTo>
                  <a:cubicBezTo>
                    <a:pt x="22" y="17"/>
                    <a:pt x="12" y="13"/>
                    <a:pt x="0" y="13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0" name="Freeform 87">
              <a:extLst>
                <a:ext uri="{FF2B5EF4-FFF2-40B4-BE49-F238E27FC236}">
                  <a16:creationId xmlns:a16="http://schemas.microsoft.com/office/drawing/2014/main" id="{DE91D213-1BA6-461C-8D2F-F1380AA7C7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17675" y="6035675"/>
              <a:ext cx="290513" cy="200025"/>
            </a:xfrm>
            <a:custGeom>
              <a:avLst/>
              <a:gdLst>
                <a:gd name="T0" fmla="*/ 0 w 102"/>
                <a:gd name="T1" fmla="*/ 70 h 70"/>
                <a:gd name="T2" fmla="*/ 98 w 102"/>
                <a:gd name="T3" fmla="*/ 5 h 70"/>
                <a:gd name="T4" fmla="*/ 98 w 102"/>
                <a:gd name="T5" fmla="*/ 0 h 70"/>
                <a:gd name="T6" fmla="*/ 0 w 102"/>
                <a:gd name="T7" fmla="*/ 64 h 70"/>
                <a:gd name="T8" fmla="*/ 0 w 102"/>
                <a:gd name="T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70">
                  <a:moveTo>
                    <a:pt x="0" y="70"/>
                  </a:moveTo>
                  <a:cubicBezTo>
                    <a:pt x="0" y="70"/>
                    <a:pt x="57" y="55"/>
                    <a:pt x="98" y="5"/>
                  </a:cubicBezTo>
                  <a:cubicBezTo>
                    <a:pt x="98" y="5"/>
                    <a:pt x="102" y="0"/>
                    <a:pt x="98" y="0"/>
                  </a:cubicBezTo>
                  <a:cubicBezTo>
                    <a:pt x="89" y="0"/>
                    <a:pt x="75" y="41"/>
                    <a:pt x="0" y="64"/>
                  </a:cubicBezTo>
                  <a:cubicBezTo>
                    <a:pt x="0" y="70"/>
                    <a:pt x="0" y="70"/>
                    <a:pt x="0" y="7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1" name="Freeform 88">
              <a:extLst>
                <a:ext uri="{FF2B5EF4-FFF2-40B4-BE49-F238E27FC236}">
                  <a16:creationId xmlns:a16="http://schemas.microsoft.com/office/drawing/2014/main" id="{860683A4-F892-425A-B554-9A01977C37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0850" y="5468938"/>
              <a:ext cx="193675" cy="171450"/>
            </a:xfrm>
            <a:custGeom>
              <a:avLst/>
              <a:gdLst>
                <a:gd name="T0" fmla="*/ 68 w 68"/>
                <a:gd name="T1" fmla="*/ 51 h 60"/>
                <a:gd name="T2" fmla="*/ 17 w 68"/>
                <a:gd name="T3" fmla="*/ 1 h 60"/>
                <a:gd name="T4" fmla="*/ 12 w 68"/>
                <a:gd name="T5" fmla="*/ 5 h 60"/>
                <a:gd name="T6" fmla="*/ 2 w 68"/>
                <a:gd name="T7" fmla="*/ 9 h 60"/>
                <a:gd name="T8" fmla="*/ 15 w 68"/>
                <a:gd name="T9" fmla="*/ 34 h 60"/>
                <a:gd name="T10" fmla="*/ 59 w 68"/>
                <a:gd name="T1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0">
                  <a:moveTo>
                    <a:pt x="68" y="51"/>
                  </a:moveTo>
                  <a:cubicBezTo>
                    <a:pt x="68" y="51"/>
                    <a:pt x="57" y="7"/>
                    <a:pt x="17" y="1"/>
                  </a:cubicBezTo>
                  <a:cubicBezTo>
                    <a:pt x="17" y="1"/>
                    <a:pt x="11" y="0"/>
                    <a:pt x="12" y="5"/>
                  </a:cubicBezTo>
                  <a:cubicBezTo>
                    <a:pt x="12" y="9"/>
                    <a:pt x="5" y="5"/>
                    <a:pt x="2" y="9"/>
                  </a:cubicBezTo>
                  <a:cubicBezTo>
                    <a:pt x="0" y="12"/>
                    <a:pt x="6" y="22"/>
                    <a:pt x="15" y="34"/>
                  </a:cubicBezTo>
                  <a:cubicBezTo>
                    <a:pt x="23" y="47"/>
                    <a:pt x="38" y="60"/>
                    <a:pt x="59" y="6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2" name="Freeform 89">
              <a:extLst>
                <a:ext uri="{FF2B5EF4-FFF2-40B4-BE49-F238E27FC236}">
                  <a16:creationId xmlns:a16="http://schemas.microsoft.com/office/drawing/2014/main" id="{0574FF06-92EC-45BA-A79D-8161E43994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8313" y="5518150"/>
              <a:ext cx="119063" cy="111125"/>
            </a:xfrm>
            <a:custGeom>
              <a:avLst/>
              <a:gdLst>
                <a:gd name="T0" fmla="*/ 15 w 42"/>
                <a:gd name="T1" fmla="*/ 0 h 39"/>
                <a:gd name="T2" fmla="*/ 26 w 42"/>
                <a:gd name="T3" fmla="*/ 20 h 39"/>
                <a:gd name="T4" fmla="*/ 8 w 42"/>
                <a:gd name="T5" fmla="*/ 9 h 39"/>
                <a:gd name="T6" fmla="*/ 35 w 42"/>
                <a:gd name="T7" fmla="*/ 39 h 39"/>
                <a:gd name="T8" fmla="*/ 41 w 42"/>
                <a:gd name="T9" fmla="*/ 38 h 39"/>
                <a:gd name="T10" fmla="*/ 39 w 42"/>
                <a:gd name="T11" fmla="*/ 24 h 39"/>
                <a:gd name="T12" fmla="*/ 15 w 42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39">
                  <a:moveTo>
                    <a:pt x="15" y="0"/>
                  </a:moveTo>
                  <a:cubicBezTo>
                    <a:pt x="15" y="0"/>
                    <a:pt x="25" y="15"/>
                    <a:pt x="26" y="20"/>
                  </a:cubicBezTo>
                  <a:cubicBezTo>
                    <a:pt x="26" y="20"/>
                    <a:pt x="17" y="12"/>
                    <a:pt x="8" y="9"/>
                  </a:cubicBezTo>
                  <a:cubicBezTo>
                    <a:pt x="0" y="7"/>
                    <a:pt x="35" y="39"/>
                    <a:pt x="35" y="39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8"/>
                    <a:pt x="42" y="27"/>
                    <a:pt x="39" y="24"/>
                  </a:cubicBezTo>
                  <a:cubicBezTo>
                    <a:pt x="37" y="21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3" name="Freeform 90">
              <a:extLst>
                <a:ext uri="{FF2B5EF4-FFF2-40B4-BE49-F238E27FC236}">
                  <a16:creationId xmlns:a16="http://schemas.microsoft.com/office/drawing/2014/main" id="{A3FF6E1B-A056-4CE8-BD3B-4B2BE7289DD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8313" y="5503863"/>
              <a:ext cx="180975" cy="169863"/>
            </a:xfrm>
            <a:custGeom>
              <a:avLst/>
              <a:gdLst>
                <a:gd name="T0" fmla="*/ 53 w 64"/>
                <a:gd name="T1" fmla="*/ 60 h 60"/>
                <a:gd name="T2" fmla="*/ 29 w 64"/>
                <a:gd name="T3" fmla="*/ 51 h 60"/>
                <a:gd name="T4" fmla="*/ 28 w 64"/>
                <a:gd name="T5" fmla="*/ 50 h 60"/>
                <a:gd name="T6" fmla="*/ 28 w 64"/>
                <a:gd name="T7" fmla="*/ 50 h 60"/>
                <a:gd name="T8" fmla="*/ 2 w 64"/>
                <a:gd name="T9" fmla="*/ 18 h 60"/>
                <a:gd name="T10" fmla="*/ 3 w 64"/>
                <a:gd name="T11" fmla="*/ 13 h 60"/>
                <a:gd name="T12" fmla="*/ 2 w 64"/>
                <a:gd name="T13" fmla="*/ 2 h 60"/>
                <a:gd name="T14" fmla="*/ 8 w 64"/>
                <a:gd name="T15" fmla="*/ 3 h 60"/>
                <a:gd name="T16" fmla="*/ 62 w 64"/>
                <a:gd name="T17" fmla="*/ 47 h 60"/>
                <a:gd name="T18" fmla="*/ 53 w 64"/>
                <a:gd name="T1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0">
                  <a:moveTo>
                    <a:pt x="53" y="60"/>
                  </a:moveTo>
                  <a:cubicBezTo>
                    <a:pt x="45" y="60"/>
                    <a:pt x="36" y="56"/>
                    <a:pt x="29" y="51"/>
                  </a:cubicBezTo>
                  <a:cubicBezTo>
                    <a:pt x="29" y="51"/>
                    <a:pt x="29" y="50"/>
                    <a:pt x="28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14" y="39"/>
                    <a:pt x="3" y="22"/>
                    <a:pt x="2" y="18"/>
                  </a:cubicBezTo>
                  <a:cubicBezTo>
                    <a:pt x="0" y="12"/>
                    <a:pt x="3" y="16"/>
                    <a:pt x="3" y="13"/>
                  </a:cubicBezTo>
                  <a:cubicBezTo>
                    <a:pt x="3" y="11"/>
                    <a:pt x="0" y="5"/>
                    <a:pt x="2" y="2"/>
                  </a:cubicBezTo>
                  <a:cubicBezTo>
                    <a:pt x="4" y="0"/>
                    <a:pt x="8" y="3"/>
                    <a:pt x="8" y="3"/>
                  </a:cubicBezTo>
                  <a:cubicBezTo>
                    <a:pt x="37" y="14"/>
                    <a:pt x="57" y="34"/>
                    <a:pt x="62" y="47"/>
                  </a:cubicBezTo>
                  <a:cubicBezTo>
                    <a:pt x="64" y="54"/>
                    <a:pt x="61" y="59"/>
                    <a:pt x="53" y="60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4" name="Freeform 91">
              <a:extLst>
                <a:ext uri="{FF2B5EF4-FFF2-40B4-BE49-F238E27FC236}">
                  <a16:creationId xmlns:a16="http://schemas.microsoft.com/office/drawing/2014/main" id="{FDDB9EDA-7468-4213-8FAA-1485E02CD5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8313" y="5605463"/>
              <a:ext cx="98425" cy="68263"/>
            </a:xfrm>
            <a:custGeom>
              <a:avLst/>
              <a:gdLst>
                <a:gd name="T0" fmla="*/ 24 w 35"/>
                <a:gd name="T1" fmla="*/ 24 h 24"/>
                <a:gd name="T2" fmla="*/ 0 w 35"/>
                <a:gd name="T3" fmla="*/ 15 h 24"/>
                <a:gd name="T4" fmla="*/ 18 w 35"/>
                <a:gd name="T5" fmla="*/ 22 h 24"/>
                <a:gd name="T6" fmla="*/ 3 w 35"/>
                <a:gd name="T7" fmla="*/ 6 h 24"/>
                <a:gd name="T8" fmla="*/ 20 w 35"/>
                <a:gd name="T9" fmla="*/ 14 h 24"/>
                <a:gd name="T10" fmla="*/ 5 w 35"/>
                <a:gd name="T11" fmla="*/ 0 h 24"/>
                <a:gd name="T12" fmla="*/ 21 w 35"/>
                <a:gd name="T13" fmla="*/ 11 h 24"/>
                <a:gd name="T14" fmla="*/ 30 w 35"/>
                <a:gd name="T15" fmla="*/ 9 h 24"/>
                <a:gd name="T16" fmla="*/ 33 w 35"/>
                <a:gd name="T17" fmla="*/ 11 h 24"/>
                <a:gd name="T18" fmla="*/ 24 w 35"/>
                <a:gd name="T1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4">
                  <a:moveTo>
                    <a:pt x="24" y="24"/>
                  </a:moveTo>
                  <a:cubicBezTo>
                    <a:pt x="16" y="24"/>
                    <a:pt x="7" y="20"/>
                    <a:pt x="0" y="15"/>
                  </a:cubicBezTo>
                  <a:cubicBezTo>
                    <a:pt x="6" y="19"/>
                    <a:pt x="16" y="22"/>
                    <a:pt x="18" y="22"/>
                  </a:cubicBezTo>
                  <a:cubicBezTo>
                    <a:pt x="9" y="18"/>
                    <a:pt x="3" y="6"/>
                    <a:pt x="3" y="6"/>
                  </a:cubicBezTo>
                  <a:cubicBezTo>
                    <a:pt x="10" y="13"/>
                    <a:pt x="20" y="14"/>
                    <a:pt x="20" y="14"/>
                  </a:cubicBezTo>
                  <a:cubicBezTo>
                    <a:pt x="14" y="11"/>
                    <a:pt x="5" y="0"/>
                    <a:pt x="5" y="0"/>
                  </a:cubicBezTo>
                  <a:cubicBezTo>
                    <a:pt x="5" y="0"/>
                    <a:pt x="14" y="9"/>
                    <a:pt x="21" y="11"/>
                  </a:cubicBezTo>
                  <a:cubicBezTo>
                    <a:pt x="27" y="13"/>
                    <a:pt x="30" y="9"/>
                    <a:pt x="30" y="9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5" y="18"/>
                    <a:pt x="32" y="23"/>
                    <a:pt x="24" y="24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5" name="Freeform 92">
              <a:extLst>
                <a:ext uri="{FF2B5EF4-FFF2-40B4-BE49-F238E27FC236}">
                  <a16:creationId xmlns:a16="http://schemas.microsoft.com/office/drawing/2014/main" id="{10DA2789-AA8C-4C74-9C5F-2ACFDD3875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3388" y="5449888"/>
              <a:ext cx="133350" cy="193675"/>
            </a:xfrm>
            <a:custGeom>
              <a:avLst/>
              <a:gdLst>
                <a:gd name="T0" fmla="*/ 37 w 47"/>
                <a:gd name="T1" fmla="*/ 63 h 68"/>
                <a:gd name="T2" fmla="*/ 27 w 47"/>
                <a:gd name="T3" fmla="*/ 50 h 68"/>
                <a:gd name="T4" fmla="*/ 27 w 47"/>
                <a:gd name="T5" fmla="*/ 50 h 68"/>
                <a:gd name="T6" fmla="*/ 24 w 47"/>
                <a:gd name="T7" fmla="*/ 47 h 68"/>
                <a:gd name="T8" fmla="*/ 23 w 47"/>
                <a:gd name="T9" fmla="*/ 46 h 68"/>
                <a:gd name="T10" fmla="*/ 23 w 47"/>
                <a:gd name="T11" fmla="*/ 45 h 68"/>
                <a:gd name="T12" fmla="*/ 1 w 47"/>
                <a:gd name="T13" fmla="*/ 9 h 68"/>
                <a:gd name="T14" fmla="*/ 10 w 47"/>
                <a:gd name="T15" fmla="*/ 7 h 68"/>
                <a:gd name="T16" fmla="*/ 16 w 47"/>
                <a:gd name="T17" fmla="*/ 0 h 68"/>
                <a:gd name="T18" fmla="*/ 40 w 47"/>
                <a:gd name="T19" fmla="*/ 29 h 68"/>
                <a:gd name="T20" fmla="*/ 46 w 47"/>
                <a:gd name="T21" fmla="*/ 59 h 68"/>
                <a:gd name="T22" fmla="*/ 37 w 47"/>
                <a:gd name="T23" fmla="*/ 6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68">
                  <a:moveTo>
                    <a:pt x="37" y="63"/>
                  </a:moveTo>
                  <a:cubicBezTo>
                    <a:pt x="37" y="63"/>
                    <a:pt x="32" y="58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6" y="49"/>
                    <a:pt x="25" y="48"/>
                    <a:pt x="24" y="47"/>
                  </a:cubicBezTo>
                  <a:cubicBezTo>
                    <a:pt x="24" y="46"/>
                    <a:pt x="23" y="46"/>
                    <a:pt x="23" y="46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13" y="32"/>
                    <a:pt x="0" y="14"/>
                    <a:pt x="1" y="9"/>
                  </a:cubicBezTo>
                  <a:cubicBezTo>
                    <a:pt x="2" y="0"/>
                    <a:pt x="8" y="7"/>
                    <a:pt x="10" y="7"/>
                  </a:cubicBezTo>
                  <a:cubicBezTo>
                    <a:pt x="12" y="7"/>
                    <a:pt x="13" y="0"/>
                    <a:pt x="16" y="0"/>
                  </a:cubicBezTo>
                  <a:cubicBezTo>
                    <a:pt x="17" y="0"/>
                    <a:pt x="31" y="11"/>
                    <a:pt x="40" y="29"/>
                  </a:cubicBezTo>
                  <a:cubicBezTo>
                    <a:pt x="44" y="38"/>
                    <a:pt x="47" y="48"/>
                    <a:pt x="46" y="59"/>
                  </a:cubicBezTo>
                  <a:cubicBezTo>
                    <a:pt x="46" y="59"/>
                    <a:pt x="42" y="68"/>
                    <a:pt x="37" y="63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6" name="Freeform 93">
              <a:extLst>
                <a:ext uri="{FF2B5EF4-FFF2-40B4-BE49-F238E27FC236}">
                  <a16:creationId xmlns:a16="http://schemas.microsoft.com/office/drawing/2014/main" id="{B3C05191-27A0-4E7F-8D1F-ABA34B1DC8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6563" y="5586413"/>
              <a:ext cx="96838" cy="93663"/>
            </a:xfrm>
            <a:custGeom>
              <a:avLst/>
              <a:gdLst>
                <a:gd name="T0" fmla="*/ 33 w 34"/>
                <a:gd name="T1" fmla="*/ 8 h 33"/>
                <a:gd name="T2" fmla="*/ 30 w 34"/>
                <a:gd name="T3" fmla="*/ 0 h 33"/>
                <a:gd name="T4" fmla="*/ 26 w 34"/>
                <a:gd name="T5" fmla="*/ 13 h 33"/>
                <a:gd name="T6" fmla="*/ 14 w 34"/>
                <a:gd name="T7" fmla="*/ 7 h 33"/>
                <a:gd name="T8" fmla="*/ 17 w 34"/>
                <a:gd name="T9" fmla="*/ 21 h 33"/>
                <a:gd name="T10" fmla="*/ 0 w 34"/>
                <a:gd name="T11" fmla="*/ 21 h 33"/>
                <a:gd name="T12" fmla="*/ 12 w 34"/>
                <a:gd name="T13" fmla="*/ 28 h 33"/>
                <a:gd name="T14" fmla="*/ 6 w 34"/>
                <a:gd name="T15" fmla="*/ 31 h 33"/>
                <a:gd name="T16" fmla="*/ 24 w 34"/>
                <a:gd name="T17" fmla="*/ 28 h 33"/>
                <a:gd name="T18" fmla="*/ 29 w 34"/>
                <a:gd name="T19" fmla="*/ 28 h 33"/>
                <a:gd name="T20" fmla="*/ 30 w 34"/>
                <a:gd name="T21" fmla="*/ 22 h 33"/>
                <a:gd name="T22" fmla="*/ 33 w 34"/>
                <a:gd name="T23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33">
                  <a:moveTo>
                    <a:pt x="33" y="8"/>
                  </a:moveTo>
                  <a:cubicBezTo>
                    <a:pt x="33" y="6"/>
                    <a:pt x="32" y="2"/>
                    <a:pt x="30" y="0"/>
                  </a:cubicBezTo>
                  <a:cubicBezTo>
                    <a:pt x="31" y="7"/>
                    <a:pt x="29" y="12"/>
                    <a:pt x="26" y="13"/>
                  </a:cubicBezTo>
                  <a:cubicBezTo>
                    <a:pt x="23" y="13"/>
                    <a:pt x="14" y="7"/>
                    <a:pt x="14" y="7"/>
                  </a:cubicBezTo>
                  <a:cubicBezTo>
                    <a:pt x="14" y="7"/>
                    <a:pt x="19" y="16"/>
                    <a:pt x="17" y="21"/>
                  </a:cubicBezTo>
                  <a:cubicBezTo>
                    <a:pt x="15" y="25"/>
                    <a:pt x="7" y="27"/>
                    <a:pt x="0" y="21"/>
                  </a:cubicBezTo>
                  <a:cubicBezTo>
                    <a:pt x="3" y="26"/>
                    <a:pt x="7" y="28"/>
                    <a:pt x="12" y="28"/>
                  </a:cubicBezTo>
                  <a:cubicBezTo>
                    <a:pt x="14" y="28"/>
                    <a:pt x="6" y="31"/>
                    <a:pt x="6" y="31"/>
                  </a:cubicBezTo>
                  <a:cubicBezTo>
                    <a:pt x="6" y="31"/>
                    <a:pt x="12" y="33"/>
                    <a:pt x="24" y="28"/>
                  </a:cubicBezTo>
                  <a:cubicBezTo>
                    <a:pt x="26" y="27"/>
                    <a:pt x="26" y="30"/>
                    <a:pt x="29" y="28"/>
                  </a:cubicBezTo>
                  <a:cubicBezTo>
                    <a:pt x="31" y="26"/>
                    <a:pt x="29" y="25"/>
                    <a:pt x="30" y="22"/>
                  </a:cubicBezTo>
                  <a:cubicBezTo>
                    <a:pt x="32" y="19"/>
                    <a:pt x="34" y="12"/>
                    <a:pt x="33" y="8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7" name="Freeform 94">
              <a:extLst>
                <a:ext uri="{FF2B5EF4-FFF2-40B4-BE49-F238E27FC236}">
                  <a16:creationId xmlns:a16="http://schemas.microsoft.com/office/drawing/2014/main" id="{8F126371-5940-4A3D-9B8D-576E34CB7BB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28750" y="5651500"/>
              <a:ext cx="306388" cy="230188"/>
            </a:xfrm>
            <a:custGeom>
              <a:avLst/>
              <a:gdLst>
                <a:gd name="T0" fmla="*/ 3 w 108"/>
                <a:gd name="T1" fmla="*/ 0 h 81"/>
                <a:gd name="T2" fmla="*/ 108 w 108"/>
                <a:gd name="T3" fmla="*/ 72 h 81"/>
                <a:gd name="T4" fmla="*/ 105 w 108"/>
                <a:gd name="T5" fmla="*/ 79 h 81"/>
                <a:gd name="T6" fmla="*/ 0 w 108"/>
                <a:gd name="T7" fmla="*/ 2 h 81"/>
                <a:gd name="T8" fmla="*/ 3 w 108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81">
                  <a:moveTo>
                    <a:pt x="3" y="0"/>
                  </a:moveTo>
                  <a:cubicBezTo>
                    <a:pt x="3" y="0"/>
                    <a:pt x="57" y="76"/>
                    <a:pt x="108" y="72"/>
                  </a:cubicBezTo>
                  <a:cubicBezTo>
                    <a:pt x="108" y="72"/>
                    <a:pt x="107" y="76"/>
                    <a:pt x="105" y="79"/>
                  </a:cubicBezTo>
                  <a:cubicBezTo>
                    <a:pt x="103" y="81"/>
                    <a:pt x="56" y="77"/>
                    <a:pt x="0" y="2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8" name="Freeform 95">
              <a:extLst>
                <a:ext uri="{FF2B5EF4-FFF2-40B4-BE49-F238E27FC236}">
                  <a16:creationId xmlns:a16="http://schemas.microsoft.com/office/drawing/2014/main" id="{B99C2DAA-76DE-4B49-9263-E2CD29466B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3388" y="5532438"/>
              <a:ext cx="60325" cy="111125"/>
            </a:xfrm>
            <a:custGeom>
              <a:avLst/>
              <a:gdLst>
                <a:gd name="T0" fmla="*/ 11 w 21"/>
                <a:gd name="T1" fmla="*/ 34 h 39"/>
                <a:gd name="T2" fmla="*/ 1 w 21"/>
                <a:gd name="T3" fmla="*/ 21 h 39"/>
                <a:gd name="T4" fmla="*/ 10 w 21"/>
                <a:gd name="T5" fmla="*/ 27 h 39"/>
                <a:gd name="T6" fmla="*/ 0 w 21"/>
                <a:gd name="T7" fmla="*/ 7 h 39"/>
                <a:gd name="T8" fmla="*/ 14 w 21"/>
                <a:gd name="T9" fmla="*/ 25 h 39"/>
                <a:gd name="T10" fmla="*/ 7 w 21"/>
                <a:gd name="T11" fmla="*/ 0 h 39"/>
                <a:gd name="T12" fmla="*/ 17 w 21"/>
                <a:gd name="T13" fmla="*/ 17 h 39"/>
                <a:gd name="T14" fmla="*/ 14 w 21"/>
                <a:gd name="T15" fmla="*/ 5 h 39"/>
                <a:gd name="T16" fmla="*/ 14 w 21"/>
                <a:gd name="T17" fmla="*/ 0 h 39"/>
                <a:gd name="T18" fmla="*/ 20 w 21"/>
                <a:gd name="T19" fmla="*/ 30 h 39"/>
                <a:gd name="T20" fmla="*/ 11 w 21"/>
                <a:gd name="T21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9">
                  <a:moveTo>
                    <a:pt x="11" y="34"/>
                  </a:moveTo>
                  <a:cubicBezTo>
                    <a:pt x="11" y="34"/>
                    <a:pt x="6" y="29"/>
                    <a:pt x="1" y="21"/>
                  </a:cubicBezTo>
                  <a:cubicBezTo>
                    <a:pt x="4" y="26"/>
                    <a:pt x="9" y="31"/>
                    <a:pt x="10" y="27"/>
                  </a:cubicBezTo>
                  <a:cubicBezTo>
                    <a:pt x="12" y="21"/>
                    <a:pt x="0" y="7"/>
                    <a:pt x="0" y="7"/>
                  </a:cubicBezTo>
                  <a:cubicBezTo>
                    <a:pt x="11" y="13"/>
                    <a:pt x="13" y="24"/>
                    <a:pt x="14" y="25"/>
                  </a:cubicBezTo>
                  <a:cubicBezTo>
                    <a:pt x="17" y="15"/>
                    <a:pt x="7" y="0"/>
                    <a:pt x="7" y="0"/>
                  </a:cubicBezTo>
                  <a:cubicBezTo>
                    <a:pt x="14" y="7"/>
                    <a:pt x="16" y="16"/>
                    <a:pt x="17" y="17"/>
                  </a:cubicBezTo>
                  <a:cubicBezTo>
                    <a:pt x="16" y="16"/>
                    <a:pt x="16" y="11"/>
                    <a:pt x="14" y="5"/>
                  </a:cubicBezTo>
                  <a:cubicBezTo>
                    <a:pt x="14" y="2"/>
                    <a:pt x="13" y="1"/>
                    <a:pt x="14" y="0"/>
                  </a:cubicBezTo>
                  <a:cubicBezTo>
                    <a:pt x="18" y="9"/>
                    <a:pt x="21" y="19"/>
                    <a:pt x="20" y="30"/>
                  </a:cubicBezTo>
                  <a:cubicBezTo>
                    <a:pt x="20" y="30"/>
                    <a:pt x="16" y="39"/>
                    <a:pt x="11" y="34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9" name="Freeform 96">
              <a:extLst>
                <a:ext uri="{FF2B5EF4-FFF2-40B4-BE49-F238E27FC236}">
                  <a16:creationId xmlns:a16="http://schemas.microsoft.com/office/drawing/2014/main" id="{F1E2C7B8-4F84-479E-A9EA-EB3D99E1AF9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87400" y="5942013"/>
              <a:ext cx="209550" cy="155575"/>
            </a:xfrm>
            <a:custGeom>
              <a:avLst/>
              <a:gdLst>
                <a:gd name="T0" fmla="*/ 69 w 74"/>
                <a:gd name="T1" fmla="*/ 9 h 55"/>
                <a:gd name="T2" fmla="*/ 3 w 74"/>
                <a:gd name="T3" fmla="*/ 35 h 55"/>
                <a:gd name="T4" fmla="*/ 4 w 74"/>
                <a:gd name="T5" fmla="*/ 41 h 55"/>
                <a:gd name="T6" fmla="*/ 4 w 74"/>
                <a:gd name="T7" fmla="*/ 52 h 55"/>
                <a:gd name="T8" fmla="*/ 33 w 74"/>
                <a:gd name="T9" fmla="*/ 51 h 55"/>
                <a:gd name="T10" fmla="*/ 74 w 74"/>
                <a:gd name="T11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55">
                  <a:moveTo>
                    <a:pt x="69" y="9"/>
                  </a:moveTo>
                  <a:cubicBezTo>
                    <a:pt x="69" y="9"/>
                    <a:pt x="25" y="0"/>
                    <a:pt x="3" y="35"/>
                  </a:cubicBezTo>
                  <a:cubicBezTo>
                    <a:pt x="3" y="35"/>
                    <a:pt x="0" y="41"/>
                    <a:pt x="4" y="41"/>
                  </a:cubicBezTo>
                  <a:cubicBezTo>
                    <a:pt x="8" y="42"/>
                    <a:pt x="2" y="48"/>
                    <a:pt x="4" y="52"/>
                  </a:cubicBezTo>
                  <a:cubicBezTo>
                    <a:pt x="6" y="55"/>
                    <a:pt x="18" y="53"/>
                    <a:pt x="33" y="51"/>
                  </a:cubicBezTo>
                  <a:cubicBezTo>
                    <a:pt x="47" y="48"/>
                    <a:pt x="66" y="39"/>
                    <a:pt x="74" y="2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0" name="Freeform 97">
              <a:extLst>
                <a:ext uri="{FF2B5EF4-FFF2-40B4-BE49-F238E27FC236}">
                  <a16:creationId xmlns:a16="http://schemas.microsoft.com/office/drawing/2014/main" id="{04DCA0D5-4B57-454C-8035-8A4C05C989A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8513" y="5973763"/>
              <a:ext cx="127000" cy="84138"/>
            </a:xfrm>
            <a:custGeom>
              <a:avLst/>
              <a:gdLst>
                <a:gd name="T0" fmla="*/ 0 w 45"/>
                <a:gd name="T1" fmla="*/ 14 h 30"/>
                <a:gd name="T2" fmla="*/ 23 w 45"/>
                <a:gd name="T3" fmla="*/ 12 h 30"/>
                <a:gd name="T4" fmla="*/ 6 w 45"/>
                <a:gd name="T5" fmla="*/ 24 h 30"/>
                <a:gd name="T6" fmla="*/ 44 w 45"/>
                <a:gd name="T7" fmla="*/ 11 h 30"/>
                <a:gd name="T8" fmla="*/ 45 w 45"/>
                <a:gd name="T9" fmla="*/ 5 h 30"/>
                <a:gd name="T10" fmla="*/ 32 w 45"/>
                <a:gd name="T11" fmla="*/ 1 h 30"/>
                <a:gd name="T12" fmla="*/ 0 w 45"/>
                <a:gd name="T13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30">
                  <a:moveTo>
                    <a:pt x="0" y="14"/>
                  </a:moveTo>
                  <a:cubicBezTo>
                    <a:pt x="0" y="14"/>
                    <a:pt x="18" y="11"/>
                    <a:pt x="23" y="12"/>
                  </a:cubicBezTo>
                  <a:cubicBezTo>
                    <a:pt x="23" y="12"/>
                    <a:pt x="11" y="17"/>
                    <a:pt x="6" y="24"/>
                  </a:cubicBezTo>
                  <a:cubicBezTo>
                    <a:pt x="0" y="30"/>
                    <a:pt x="44" y="11"/>
                    <a:pt x="44" y="11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35" y="0"/>
                    <a:pt x="32" y="1"/>
                  </a:cubicBezTo>
                  <a:cubicBezTo>
                    <a:pt x="28" y="3"/>
                    <a:pt x="0" y="14"/>
                    <a:pt x="0" y="14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1" name="Freeform 98">
              <a:extLst>
                <a:ext uri="{FF2B5EF4-FFF2-40B4-BE49-F238E27FC236}">
                  <a16:creationId xmlns:a16="http://schemas.microsoft.com/office/drawing/2014/main" id="{C823AC1E-6ADD-444B-BD2F-A672D9EC681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55650" y="5992813"/>
              <a:ext cx="222250" cy="125413"/>
            </a:xfrm>
            <a:custGeom>
              <a:avLst/>
              <a:gdLst>
                <a:gd name="T0" fmla="*/ 75 w 78"/>
                <a:gd name="T1" fmla="*/ 14 h 44"/>
                <a:gd name="T2" fmla="*/ 57 w 78"/>
                <a:gd name="T3" fmla="*/ 32 h 44"/>
                <a:gd name="T4" fmla="*/ 56 w 78"/>
                <a:gd name="T5" fmla="*/ 33 h 44"/>
                <a:gd name="T6" fmla="*/ 55 w 78"/>
                <a:gd name="T7" fmla="*/ 33 h 44"/>
                <a:gd name="T8" fmla="*/ 16 w 78"/>
                <a:gd name="T9" fmla="*/ 44 h 44"/>
                <a:gd name="T10" fmla="*/ 12 w 78"/>
                <a:gd name="T11" fmla="*/ 41 h 44"/>
                <a:gd name="T12" fmla="*/ 1 w 78"/>
                <a:gd name="T13" fmla="*/ 38 h 44"/>
                <a:gd name="T14" fmla="*/ 5 w 78"/>
                <a:gd name="T15" fmla="*/ 32 h 44"/>
                <a:gd name="T16" fmla="*/ 66 w 78"/>
                <a:gd name="T17" fmla="*/ 1 h 44"/>
                <a:gd name="T18" fmla="*/ 75 w 78"/>
                <a:gd name="T19" fmla="*/ 1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44">
                  <a:moveTo>
                    <a:pt x="75" y="14"/>
                  </a:moveTo>
                  <a:cubicBezTo>
                    <a:pt x="72" y="22"/>
                    <a:pt x="65" y="28"/>
                    <a:pt x="57" y="32"/>
                  </a:cubicBezTo>
                  <a:cubicBezTo>
                    <a:pt x="57" y="33"/>
                    <a:pt x="56" y="33"/>
                    <a:pt x="56" y="33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39" y="42"/>
                    <a:pt x="20" y="44"/>
                    <a:pt x="16" y="44"/>
                  </a:cubicBezTo>
                  <a:cubicBezTo>
                    <a:pt x="10" y="43"/>
                    <a:pt x="14" y="42"/>
                    <a:pt x="12" y="41"/>
                  </a:cubicBezTo>
                  <a:cubicBezTo>
                    <a:pt x="10" y="40"/>
                    <a:pt x="3" y="41"/>
                    <a:pt x="1" y="38"/>
                  </a:cubicBezTo>
                  <a:cubicBezTo>
                    <a:pt x="0" y="35"/>
                    <a:pt x="5" y="32"/>
                    <a:pt x="5" y="32"/>
                  </a:cubicBezTo>
                  <a:cubicBezTo>
                    <a:pt x="26" y="11"/>
                    <a:pt x="53" y="0"/>
                    <a:pt x="66" y="1"/>
                  </a:cubicBezTo>
                  <a:cubicBezTo>
                    <a:pt x="74" y="2"/>
                    <a:pt x="78" y="6"/>
                    <a:pt x="75" y="14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8" name="Freeform 99">
              <a:extLst>
                <a:ext uri="{FF2B5EF4-FFF2-40B4-BE49-F238E27FC236}">
                  <a16:creationId xmlns:a16="http://schemas.microsoft.com/office/drawing/2014/main" id="{B0A2A1F3-8922-4646-8229-2B79973463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55650" y="5995988"/>
              <a:ext cx="93663" cy="87313"/>
            </a:xfrm>
            <a:custGeom>
              <a:avLst/>
              <a:gdLst>
                <a:gd name="T0" fmla="*/ 30 w 33"/>
                <a:gd name="T1" fmla="*/ 13 h 31"/>
                <a:gd name="T2" fmla="*/ 12 w 33"/>
                <a:gd name="T3" fmla="*/ 31 h 31"/>
                <a:gd name="T4" fmla="*/ 25 w 33"/>
                <a:gd name="T5" fmla="*/ 18 h 31"/>
                <a:gd name="T6" fmla="*/ 5 w 33"/>
                <a:gd name="T7" fmla="*/ 25 h 31"/>
                <a:gd name="T8" fmla="*/ 18 w 33"/>
                <a:gd name="T9" fmla="*/ 13 h 31"/>
                <a:gd name="T10" fmla="*/ 0 w 33"/>
                <a:gd name="T11" fmla="*/ 21 h 31"/>
                <a:gd name="T12" fmla="*/ 16 w 33"/>
                <a:gd name="T13" fmla="*/ 11 h 31"/>
                <a:gd name="T14" fmla="*/ 18 w 33"/>
                <a:gd name="T15" fmla="*/ 1 h 31"/>
                <a:gd name="T16" fmla="*/ 21 w 33"/>
                <a:gd name="T17" fmla="*/ 0 h 31"/>
                <a:gd name="T18" fmla="*/ 30 w 33"/>
                <a:gd name="T1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1">
                  <a:moveTo>
                    <a:pt x="30" y="13"/>
                  </a:moveTo>
                  <a:cubicBezTo>
                    <a:pt x="27" y="21"/>
                    <a:pt x="20" y="27"/>
                    <a:pt x="12" y="31"/>
                  </a:cubicBezTo>
                  <a:cubicBezTo>
                    <a:pt x="18" y="28"/>
                    <a:pt x="24" y="19"/>
                    <a:pt x="25" y="18"/>
                  </a:cubicBezTo>
                  <a:cubicBezTo>
                    <a:pt x="18" y="25"/>
                    <a:pt x="5" y="25"/>
                    <a:pt x="5" y="25"/>
                  </a:cubicBezTo>
                  <a:cubicBezTo>
                    <a:pt x="15" y="22"/>
                    <a:pt x="18" y="13"/>
                    <a:pt x="18" y="13"/>
                  </a:cubicBezTo>
                  <a:cubicBezTo>
                    <a:pt x="14" y="18"/>
                    <a:pt x="0" y="21"/>
                    <a:pt x="0" y="21"/>
                  </a:cubicBezTo>
                  <a:cubicBezTo>
                    <a:pt x="0" y="21"/>
                    <a:pt x="12" y="16"/>
                    <a:pt x="16" y="11"/>
                  </a:cubicBezTo>
                  <a:cubicBezTo>
                    <a:pt x="21" y="6"/>
                    <a:pt x="18" y="1"/>
                    <a:pt x="18" y="1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9" y="1"/>
                    <a:pt x="33" y="5"/>
                    <a:pt x="30" y="13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1" name="Freeform 100">
              <a:extLst>
                <a:ext uri="{FF2B5EF4-FFF2-40B4-BE49-F238E27FC236}">
                  <a16:creationId xmlns:a16="http://schemas.microsoft.com/office/drawing/2014/main" id="{61F47984-2254-4986-8830-B14F8FA76C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3113" y="5932488"/>
              <a:ext cx="220663" cy="88900"/>
            </a:xfrm>
            <a:custGeom>
              <a:avLst/>
              <a:gdLst>
                <a:gd name="T0" fmla="*/ 71 w 78"/>
                <a:gd name="T1" fmla="*/ 17 h 31"/>
                <a:gd name="T2" fmla="*/ 55 w 78"/>
                <a:gd name="T3" fmla="*/ 21 h 31"/>
                <a:gd name="T4" fmla="*/ 55 w 78"/>
                <a:gd name="T5" fmla="*/ 21 h 31"/>
                <a:gd name="T6" fmla="*/ 52 w 78"/>
                <a:gd name="T7" fmla="*/ 22 h 31"/>
                <a:gd name="T8" fmla="*/ 50 w 78"/>
                <a:gd name="T9" fmla="*/ 23 h 31"/>
                <a:gd name="T10" fmla="*/ 50 w 78"/>
                <a:gd name="T11" fmla="*/ 23 h 31"/>
                <a:gd name="T12" fmla="*/ 7 w 78"/>
                <a:gd name="T13" fmla="*/ 28 h 31"/>
                <a:gd name="T14" fmla="*/ 9 w 78"/>
                <a:gd name="T15" fmla="*/ 19 h 31"/>
                <a:gd name="T16" fmla="*/ 5 w 78"/>
                <a:gd name="T17" fmla="*/ 11 h 31"/>
                <a:gd name="T18" fmla="*/ 41 w 78"/>
                <a:gd name="T19" fmla="*/ 1 h 31"/>
                <a:gd name="T20" fmla="*/ 71 w 78"/>
                <a:gd name="T21" fmla="*/ 7 h 31"/>
                <a:gd name="T22" fmla="*/ 71 w 78"/>
                <a:gd name="T23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31">
                  <a:moveTo>
                    <a:pt x="71" y="17"/>
                  </a:moveTo>
                  <a:cubicBezTo>
                    <a:pt x="71" y="17"/>
                    <a:pt x="64" y="19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4" y="22"/>
                    <a:pt x="53" y="22"/>
                    <a:pt x="52" y="22"/>
                  </a:cubicBezTo>
                  <a:cubicBezTo>
                    <a:pt x="51" y="23"/>
                    <a:pt x="50" y="23"/>
                    <a:pt x="50" y="23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33" y="27"/>
                    <a:pt x="12" y="31"/>
                    <a:pt x="7" y="28"/>
                  </a:cubicBezTo>
                  <a:cubicBezTo>
                    <a:pt x="0" y="24"/>
                    <a:pt x="8" y="21"/>
                    <a:pt x="9" y="19"/>
                  </a:cubicBezTo>
                  <a:cubicBezTo>
                    <a:pt x="10" y="18"/>
                    <a:pt x="4" y="13"/>
                    <a:pt x="5" y="11"/>
                  </a:cubicBezTo>
                  <a:cubicBezTo>
                    <a:pt x="5" y="10"/>
                    <a:pt x="22" y="2"/>
                    <a:pt x="41" y="1"/>
                  </a:cubicBezTo>
                  <a:cubicBezTo>
                    <a:pt x="51" y="0"/>
                    <a:pt x="61" y="2"/>
                    <a:pt x="71" y="7"/>
                  </a:cubicBezTo>
                  <a:cubicBezTo>
                    <a:pt x="71" y="7"/>
                    <a:pt x="78" y="14"/>
                    <a:pt x="71" y="17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2" name="Freeform 101">
              <a:extLst>
                <a:ext uri="{FF2B5EF4-FFF2-40B4-BE49-F238E27FC236}">
                  <a16:creationId xmlns:a16="http://schemas.microsoft.com/office/drawing/2014/main" id="{99AEE9EC-19D1-4D9E-9ED5-40BB91EF11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52475" y="5949950"/>
              <a:ext cx="74613" cy="103188"/>
            </a:xfrm>
            <a:custGeom>
              <a:avLst/>
              <a:gdLst>
                <a:gd name="T0" fmla="*/ 9 w 26"/>
                <a:gd name="T1" fmla="*/ 1 h 36"/>
                <a:gd name="T2" fmla="*/ 0 w 26"/>
                <a:gd name="T3" fmla="*/ 1 h 36"/>
                <a:gd name="T4" fmla="*/ 11 w 26"/>
                <a:gd name="T5" fmla="*/ 9 h 36"/>
                <a:gd name="T6" fmla="*/ 0 w 26"/>
                <a:gd name="T7" fmla="*/ 17 h 36"/>
                <a:gd name="T8" fmla="*/ 14 w 26"/>
                <a:gd name="T9" fmla="*/ 20 h 36"/>
                <a:gd name="T10" fmla="*/ 8 w 26"/>
                <a:gd name="T11" fmla="*/ 36 h 36"/>
                <a:gd name="T12" fmla="*/ 19 w 26"/>
                <a:gd name="T13" fmla="*/ 28 h 36"/>
                <a:gd name="T14" fmla="*/ 19 w 26"/>
                <a:gd name="T15" fmla="*/ 34 h 36"/>
                <a:gd name="T16" fmla="*/ 24 w 26"/>
                <a:gd name="T17" fmla="*/ 17 h 36"/>
                <a:gd name="T18" fmla="*/ 25 w 26"/>
                <a:gd name="T19" fmla="*/ 13 h 36"/>
                <a:gd name="T20" fmla="*/ 21 w 26"/>
                <a:gd name="T21" fmla="*/ 9 h 36"/>
                <a:gd name="T22" fmla="*/ 9 w 26"/>
                <a:gd name="T23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36">
                  <a:moveTo>
                    <a:pt x="9" y="1"/>
                  </a:moveTo>
                  <a:cubicBezTo>
                    <a:pt x="7" y="0"/>
                    <a:pt x="3" y="0"/>
                    <a:pt x="0" y="1"/>
                  </a:cubicBezTo>
                  <a:cubicBezTo>
                    <a:pt x="8" y="2"/>
                    <a:pt x="11" y="6"/>
                    <a:pt x="11" y="9"/>
                  </a:cubicBezTo>
                  <a:cubicBezTo>
                    <a:pt x="10" y="12"/>
                    <a:pt x="0" y="17"/>
                    <a:pt x="0" y="17"/>
                  </a:cubicBezTo>
                  <a:cubicBezTo>
                    <a:pt x="0" y="17"/>
                    <a:pt x="11" y="17"/>
                    <a:pt x="14" y="20"/>
                  </a:cubicBezTo>
                  <a:cubicBezTo>
                    <a:pt x="18" y="24"/>
                    <a:pt x="16" y="32"/>
                    <a:pt x="8" y="36"/>
                  </a:cubicBezTo>
                  <a:cubicBezTo>
                    <a:pt x="14" y="36"/>
                    <a:pt x="17" y="33"/>
                    <a:pt x="19" y="28"/>
                  </a:cubicBezTo>
                  <a:cubicBezTo>
                    <a:pt x="20" y="26"/>
                    <a:pt x="19" y="34"/>
                    <a:pt x="19" y="34"/>
                  </a:cubicBezTo>
                  <a:cubicBezTo>
                    <a:pt x="19" y="34"/>
                    <a:pt x="24" y="30"/>
                    <a:pt x="24" y="17"/>
                  </a:cubicBezTo>
                  <a:cubicBezTo>
                    <a:pt x="24" y="15"/>
                    <a:pt x="26" y="15"/>
                    <a:pt x="25" y="13"/>
                  </a:cubicBezTo>
                  <a:cubicBezTo>
                    <a:pt x="25" y="10"/>
                    <a:pt x="22" y="11"/>
                    <a:pt x="21" y="9"/>
                  </a:cubicBezTo>
                  <a:cubicBezTo>
                    <a:pt x="18" y="6"/>
                    <a:pt x="13" y="2"/>
                    <a:pt x="9" y="1"/>
                  </a:cubicBezTo>
                  <a:close/>
                </a:path>
              </a:pathLst>
            </a:custGeom>
            <a:solidFill>
              <a:srgbClr val="A25C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3" name="Freeform 102">
              <a:extLst>
                <a:ext uri="{FF2B5EF4-FFF2-40B4-BE49-F238E27FC236}">
                  <a16:creationId xmlns:a16="http://schemas.microsoft.com/office/drawing/2014/main" id="{82F1BD4F-9155-4B82-8F8F-15F4E084B8B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500" y="5794375"/>
              <a:ext cx="322263" cy="198438"/>
            </a:xfrm>
            <a:custGeom>
              <a:avLst/>
              <a:gdLst>
                <a:gd name="T0" fmla="*/ 0 w 114"/>
                <a:gd name="T1" fmla="*/ 67 h 70"/>
                <a:gd name="T2" fmla="*/ 107 w 114"/>
                <a:gd name="T3" fmla="*/ 0 h 70"/>
                <a:gd name="T4" fmla="*/ 112 w 114"/>
                <a:gd name="T5" fmla="*/ 5 h 70"/>
                <a:gd name="T6" fmla="*/ 0 w 114"/>
                <a:gd name="T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" h="70">
                  <a:moveTo>
                    <a:pt x="0" y="67"/>
                  </a:moveTo>
                  <a:cubicBezTo>
                    <a:pt x="0" y="67"/>
                    <a:pt x="90" y="48"/>
                    <a:pt x="107" y="0"/>
                  </a:cubicBezTo>
                  <a:cubicBezTo>
                    <a:pt x="107" y="0"/>
                    <a:pt x="110" y="2"/>
                    <a:pt x="112" y="5"/>
                  </a:cubicBezTo>
                  <a:cubicBezTo>
                    <a:pt x="114" y="8"/>
                    <a:pt x="91" y="49"/>
                    <a:pt x="0" y="70"/>
                  </a:cubicBezTo>
                </a:path>
              </a:pathLst>
            </a:custGeom>
            <a:solidFill>
              <a:srgbClr val="A25C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4" name="Freeform 103">
              <a:extLst>
                <a:ext uri="{FF2B5EF4-FFF2-40B4-BE49-F238E27FC236}">
                  <a16:creationId xmlns:a16="http://schemas.microsoft.com/office/drawing/2014/main" id="{38D9D2EE-7E30-4858-A40E-1E7F020D08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3113" y="5932488"/>
              <a:ext cx="111125" cy="60325"/>
            </a:xfrm>
            <a:custGeom>
              <a:avLst/>
              <a:gdLst>
                <a:gd name="T0" fmla="*/ 32 w 39"/>
                <a:gd name="T1" fmla="*/ 17 h 21"/>
                <a:gd name="T2" fmla="*/ 16 w 39"/>
                <a:gd name="T3" fmla="*/ 21 h 21"/>
                <a:gd name="T4" fmla="*/ 25 w 39"/>
                <a:gd name="T5" fmla="*/ 15 h 21"/>
                <a:gd name="T6" fmla="*/ 3 w 39"/>
                <a:gd name="T7" fmla="*/ 16 h 21"/>
                <a:gd name="T8" fmla="*/ 25 w 39"/>
                <a:gd name="T9" fmla="*/ 11 h 21"/>
                <a:gd name="T10" fmla="*/ 0 w 39"/>
                <a:gd name="T11" fmla="*/ 7 h 21"/>
                <a:gd name="T12" fmla="*/ 18 w 39"/>
                <a:gd name="T13" fmla="*/ 5 h 21"/>
                <a:gd name="T14" fmla="*/ 7 w 39"/>
                <a:gd name="T15" fmla="*/ 2 h 21"/>
                <a:gd name="T16" fmla="*/ 2 w 39"/>
                <a:gd name="T17" fmla="*/ 1 h 21"/>
                <a:gd name="T18" fmla="*/ 32 w 39"/>
                <a:gd name="T19" fmla="*/ 7 h 21"/>
                <a:gd name="T20" fmla="*/ 32 w 39"/>
                <a:gd name="T21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21">
                  <a:moveTo>
                    <a:pt x="32" y="17"/>
                  </a:moveTo>
                  <a:cubicBezTo>
                    <a:pt x="32" y="17"/>
                    <a:pt x="25" y="19"/>
                    <a:pt x="16" y="21"/>
                  </a:cubicBezTo>
                  <a:cubicBezTo>
                    <a:pt x="22" y="20"/>
                    <a:pt x="28" y="17"/>
                    <a:pt x="25" y="15"/>
                  </a:cubicBezTo>
                  <a:cubicBezTo>
                    <a:pt x="21" y="10"/>
                    <a:pt x="3" y="16"/>
                    <a:pt x="3" y="16"/>
                  </a:cubicBezTo>
                  <a:cubicBezTo>
                    <a:pt x="13" y="8"/>
                    <a:pt x="24" y="11"/>
                    <a:pt x="25" y="11"/>
                  </a:cubicBezTo>
                  <a:cubicBezTo>
                    <a:pt x="18" y="4"/>
                    <a:pt x="0" y="7"/>
                    <a:pt x="0" y="7"/>
                  </a:cubicBezTo>
                  <a:cubicBezTo>
                    <a:pt x="9" y="4"/>
                    <a:pt x="18" y="5"/>
                    <a:pt x="18" y="5"/>
                  </a:cubicBezTo>
                  <a:cubicBezTo>
                    <a:pt x="18" y="5"/>
                    <a:pt x="13" y="3"/>
                    <a:pt x="7" y="2"/>
                  </a:cubicBezTo>
                  <a:cubicBezTo>
                    <a:pt x="4" y="2"/>
                    <a:pt x="3" y="1"/>
                    <a:pt x="2" y="1"/>
                  </a:cubicBezTo>
                  <a:cubicBezTo>
                    <a:pt x="12" y="0"/>
                    <a:pt x="22" y="2"/>
                    <a:pt x="32" y="7"/>
                  </a:cubicBezTo>
                  <a:cubicBezTo>
                    <a:pt x="32" y="7"/>
                    <a:pt x="39" y="14"/>
                    <a:pt x="32" y="17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5" name="Freeform 104">
              <a:extLst>
                <a:ext uri="{FF2B5EF4-FFF2-40B4-BE49-F238E27FC236}">
                  <a16:creationId xmlns:a16="http://schemas.microsoft.com/office/drawing/2014/main" id="{CB9637A5-AB90-43F2-AA65-418E479583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74963" y="6007100"/>
              <a:ext cx="219075" cy="147638"/>
            </a:xfrm>
            <a:custGeom>
              <a:avLst/>
              <a:gdLst>
                <a:gd name="T0" fmla="*/ 75 w 77"/>
                <a:gd name="T1" fmla="*/ 19 h 52"/>
                <a:gd name="T2" fmla="*/ 4 w 77"/>
                <a:gd name="T3" fmla="*/ 28 h 52"/>
                <a:gd name="T4" fmla="*/ 4 w 77"/>
                <a:gd name="T5" fmla="*/ 35 h 52"/>
                <a:gd name="T6" fmla="*/ 1 w 77"/>
                <a:gd name="T7" fmla="*/ 45 h 52"/>
                <a:gd name="T8" fmla="*/ 29 w 77"/>
                <a:gd name="T9" fmla="*/ 51 h 52"/>
                <a:gd name="T10" fmla="*/ 77 w 77"/>
                <a:gd name="T11" fmla="*/ 3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52">
                  <a:moveTo>
                    <a:pt x="75" y="19"/>
                  </a:moveTo>
                  <a:cubicBezTo>
                    <a:pt x="75" y="19"/>
                    <a:pt x="33" y="0"/>
                    <a:pt x="4" y="28"/>
                  </a:cubicBezTo>
                  <a:cubicBezTo>
                    <a:pt x="4" y="28"/>
                    <a:pt x="0" y="33"/>
                    <a:pt x="4" y="35"/>
                  </a:cubicBezTo>
                  <a:cubicBezTo>
                    <a:pt x="7" y="37"/>
                    <a:pt x="0" y="41"/>
                    <a:pt x="1" y="45"/>
                  </a:cubicBezTo>
                  <a:cubicBezTo>
                    <a:pt x="2" y="49"/>
                    <a:pt x="14" y="50"/>
                    <a:pt x="29" y="51"/>
                  </a:cubicBezTo>
                  <a:cubicBezTo>
                    <a:pt x="44" y="52"/>
                    <a:pt x="64" y="48"/>
                    <a:pt x="77" y="3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6" name="Freeform 105">
              <a:extLst>
                <a:ext uri="{FF2B5EF4-FFF2-40B4-BE49-F238E27FC236}">
                  <a16:creationId xmlns:a16="http://schemas.microsoft.com/office/drawing/2014/main" id="{AC56E68B-0263-41F5-A14C-9621CD1981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84488" y="6061075"/>
              <a:ext cx="141288" cy="60325"/>
            </a:xfrm>
            <a:custGeom>
              <a:avLst/>
              <a:gdLst>
                <a:gd name="T0" fmla="*/ 4 w 50"/>
                <a:gd name="T1" fmla="*/ 5 h 21"/>
                <a:gd name="T2" fmla="*/ 26 w 50"/>
                <a:gd name="T3" fmla="*/ 8 h 21"/>
                <a:gd name="T4" fmla="*/ 7 w 50"/>
                <a:gd name="T5" fmla="*/ 16 h 21"/>
                <a:gd name="T6" fmla="*/ 47 w 50"/>
                <a:gd name="T7" fmla="*/ 13 h 21"/>
                <a:gd name="T8" fmla="*/ 50 w 50"/>
                <a:gd name="T9" fmla="*/ 7 h 21"/>
                <a:gd name="T10" fmla="*/ 38 w 50"/>
                <a:gd name="T11" fmla="*/ 1 h 21"/>
                <a:gd name="T12" fmla="*/ 4 w 50"/>
                <a:gd name="T13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21">
                  <a:moveTo>
                    <a:pt x="4" y="5"/>
                  </a:moveTo>
                  <a:cubicBezTo>
                    <a:pt x="4" y="5"/>
                    <a:pt x="22" y="7"/>
                    <a:pt x="26" y="8"/>
                  </a:cubicBezTo>
                  <a:cubicBezTo>
                    <a:pt x="26" y="8"/>
                    <a:pt x="14" y="11"/>
                    <a:pt x="7" y="16"/>
                  </a:cubicBezTo>
                  <a:cubicBezTo>
                    <a:pt x="0" y="21"/>
                    <a:pt x="47" y="13"/>
                    <a:pt x="47" y="13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41" y="0"/>
                    <a:pt x="38" y="1"/>
                  </a:cubicBezTo>
                  <a:cubicBezTo>
                    <a:pt x="34" y="1"/>
                    <a:pt x="4" y="5"/>
                    <a:pt x="4" y="5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7" name="Freeform 106">
              <a:extLst>
                <a:ext uri="{FF2B5EF4-FFF2-40B4-BE49-F238E27FC236}">
                  <a16:creationId xmlns:a16="http://schemas.microsoft.com/office/drawing/2014/main" id="{FC764BA1-BBDC-4805-952C-6A6555F66A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49563" y="6081713"/>
              <a:ext cx="236538" cy="104775"/>
            </a:xfrm>
            <a:custGeom>
              <a:avLst/>
              <a:gdLst>
                <a:gd name="T0" fmla="*/ 78 w 83"/>
                <a:gd name="T1" fmla="*/ 19 h 37"/>
                <a:gd name="T2" fmla="*/ 57 w 83"/>
                <a:gd name="T3" fmla="*/ 32 h 37"/>
                <a:gd name="T4" fmla="*/ 55 w 83"/>
                <a:gd name="T5" fmla="*/ 33 h 37"/>
                <a:gd name="T6" fmla="*/ 55 w 83"/>
                <a:gd name="T7" fmla="*/ 33 h 37"/>
                <a:gd name="T8" fmla="*/ 14 w 83"/>
                <a:gd name="T9" fmla="*/ 34 h 37"/>
                <a:gd name="T10" fmla="*/ 11 w 83"/>
                <a:gd name="T11" fmla="*/ 30 h 37"/>
                <a:gd name="T12" fmla="*/ 1 w 83"/>
                <a:gd name="T13" fmla="*/ 25 h 37"/>
                <a:gd name="T14" fmla="*/ 6 w 83"/>
                <a:gd name="T15" fmla="*/ 20 h 37"/>
                <a:gd name="T16" fmla="*/ 73 w 83"/>
                <a:gd name="T17" fmla="*/ 4 h 37"/>
                <a:gd name="T18" fmla="*/ 78 w 83"/>
                <a:gd name="T19" fmla="*/ 1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37">
                  <a:moveTo>
                    <a:pt x="78" y="19"/>
                  </a:moveTo>
                  <a:cubicBezTo>
                    <a:pt x="73" y="26"/>
                    <a:pt x="65" y="30"/>
                    <a:pt x="57" y="32"/>
                  </a:cubicBezTo>
                  <a:cubicBezTo>
                    <a:pt x="56" y="32"/>
                    <a:pt x="56" y="32"/>
                    <a:pt x="55" y="33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37" y="37"/>
                    <a:pt x="18" y="35"/>
                    <a:pt x="14" y="34"/>
                  </a:cubicBezTo>
                  <a:cubicBezTo>
                    <a:pt x="8" y="32"/>
                    <a:pt x="13" y="32"/>
                    <a:pt x="11" y="30"/>
                  </a:cubicBezTo>
                  <a:cubicBezTo>
                    <a:pt x="9" y="29"/>
                    <a:pt x="2" y="28"/>
                    <a:pt x="1" y="25"/>
                  </a:cubicBezTo>
                  <a:cubicBezTo>
                    <a:pt x="0" y="21"/>
                    <a:pt x="6" y="20"/>
                    <a:pt x="6" y="20"/>
                  </a:cubicBezTo>
                  <a:cubicBezTo>
                    <a:pt x="32" y="4"/>
                    <a:pt x="60" y="0"/>
                    <a:pt x="73" y="4"/>
                  </a:cubicBezTo>
                  <a:cubicBezTo>
                    <a:pt x="80" y="7"/>
                    <a:pt x="83" y="12"/>
                    <a:pt x="78" y="19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8" name="Freeform 107">
              <a:extLst>
                <a:ext uri="{FF2B5EF4-FFF2-40B4-BE49-F238E27FC236}">
                  <a16:creationId xmlns:a16="http://schemas.microsoft.com/office/drawing/2014/main" id="{7BA47015-E443-4CF3-B15C-14D1598AB57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49563" y="6092825"/>
              <a:ext cx="103188" cy="79375"/>
            </a:xfrm>
            <a:custGeom>
              <a:avLst/>
              <a:gdLst>
                <a:gd name="T0" fmla="*/ 31 w 36"/>
                <a:gd name="T1" fmla="*/ 15 h 28"/>
                <a:gd name="T2" fmla="*/ 10 w 36"/>
                <a:gd name="T3" fmla="*/ 28 h 28"/>
                <a:gd name="T4" fmla="*/ 26 w 36"/>
                <a:gd name="T5" fmla="*/ 19 h 28"/>
                <a:gd name="T6" fmla="*/ 5 w 36"/>
                <a:gd name="T7" fmla="*/ 20 h 28"/>
                <a:gd name="T8" fmla="*/ 20 w 36"/>
                <a:gd name="T9" fmla="*/ 12 h 28"/>
                <a:gd name="T10" fmla="*/ 0 w 36"/>
                <a:gd name="T11" fmla="*/ 15 h 28"/>
                <a:gd name="T12" fmla="*/ 19 w 36"/>
                <a:gd name="T13" fmla="*/ 9 h 28"/>
                <a:gd name="T14" fmla="*/ 23 w 36"/>
                <a:gd name="T15" fmla="*/ 1 h 28"/>
                <a:gd name="T16" fmla="*/ 26 w 36"/>
                <a:gd name="T17" fmla="*/ 0 h 28"/>
                <a:gd name="T18" fmla="*/ 31 w 36"/>
                <a:gd name="T19" fmla="*/ 1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8">
                  <a:moveTo>
                    <a:pt x="31" y="15"/>
                  </a:moveTo>
                  <a:cubicBezTo>
                    <a:pt x="26" y="22"/>
                    <a:pt x="18" y="26"/>
                    <a:pt x="10" y="28"/>
                  </a:cubicBezTo>
                  <a:cubicBezTo>
                    <a:pt x="16" y="26"/>
                    <a:pt x="25" y="19"/>
                    <a:pt x="26" y="19"/>
                  </a:cubicBezTo>
                  <a:cubicBezTo>
                    <a:pt x="17" y="23"/>
                    <a:pt x="5" y="20"/>
                    <a:pt x="5" y="20"/>
                  </a:cubicBezTo>
                  <a:cubicBezTo>
                    <a:pt x="14" y="19"/>
                    <a:pt x="20" y="12"/>
                    <a:pt x="20" y="12"/>
                  </a:cubicBezTo>
                  <a:cubicBezTo>
                    <a:pt x="15" y="15"/>
                    <a:pt x="0" y="15"/>
                    <a:pt x="0" y="15"/>
                  </a:cubicBezTo>
                  <a:cubicBezTo>
                    <a:pt x="0" y="15"/>
                    <a:pt x="13" y="13"/>
                    <a:pt x="19" y="9"/>
                  </a:cubicBezTo>
                  <a:cubicBezTo>
                    <a:pt x="24" y="6"/>
                    <a:pt x="23" y="1"/>
                    <a:pt x="23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3" y="3"/>
                    <a:pt x="36" y="8"/>
                    <a:pt x="31" y="15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9" name="Freeform 108">
              <a:extLst>
                <a:ext uri="{FF2B5EF4-FFF2-40B4-BE49-F238E27FC236}">
                  <a16:creationId xmlns:a16="http://schemas.microsoft.com/office/drawing/2014/main" id="{C08D7559-5D39-4521-B001-77AB6E34FE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55913" y="6002338"/>
              <a:ext cx="223838" cy="76200"/>
            </a:xfrm>
            <a:custGeom>
              <a:avLst/>
              <a:gdLst>
                <a:gd name="T0" fmla="*/ 71 w 79"/>
                <a:gd name="T1" fmla="*/ 27 h 27"/>
                <a:gd name="T2" fmla="*/ 55 w 79"/>
                <a:gd name="T3" fmla="*/ 27 h 27"/>
                <a:gd name="T4" fmla="*/ 55 w 79"/>
                <a:gd name="T5" fmla="*/ 27 h 27"/>
                <a:gd name="T6" fmla="*/ 51 w 79"/>
                <a:gd name="T7" fmla="*/ 27 h 27"/>
                <a:gd name="T8" fmla="*/ 49 w 79"/>
                <a:gd name="T9" fmla="*/ 27 h 27"/>
                <a:gd name="T10" fmla="*/ 49 w 79"/>
                <a:gd name="T11" fmla="*/ 27 h 27"/>
                <a:gd name="T12" fmla="*/ 7 w 79"/>
                <a:gd name="T13" fmla="*/ 23 h 27"/>
                <a:gd name="T14" fmla="*/ 10 w 79"/>
                <a:gd name="T15" fmla="*/ 14 h 27"/>
                <a:gd name="T16" fmla="*/ 8 w 79"/>
                <a:gd name="T17" fmla="*/ 5 h 27"/>
                <a:gd name="T18" fmla="*/ 46 w 79"/>
                <a:gd name="T19" fmla="*/ 4 h 27"/>
                <a:gd name="T20" fmla="*/ 73 w 79"/>
                <a:gd name="T21" fmla="*/ 17 h 27"/>
                <a:gd name="T22" fmla="*/ 71 w 79"/>
                <a:gd name="T2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27">
                  <a:moveTo>
                    <a:pt x="71" y="27"/>
                  </a:moveTo>
                  <a:cubicBezTo>
                    <a:pt x="71" y="27"/>
                    <a:pt x="64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4" y="27"/>
                    <a:pt x="52" y="27"/>
                    <a:pt x="51" y="27"/>
                  </a:cubicBezTo>
                  <a:cubicBezTo>
                    <a:pt x="50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32" y="27"/>
                    <a:pt x="10" y="26"/>
                    <a:pt x="7" y="23"/>
                  </a:cubicBezTo>
                  <a:cubicBezTo>
                    <a:pt x="0" y="16"/>
                    <a:pt x="9" y="16"/>
                    <a:pt x="10" y="14"/>
                  </a:cubicBezTo>
                  <a:cubicBezTo>
                    <a:pt x="12" y="13"/>
                    <a:pt x="7" y="7"/>
                    <a:pt x="8" y="5"/>
                  </a:cubicBezTo>
                  <a:cubicBezTo>
                    <a:pt x="9" y="4"/>
                    <a:pt x="27" y="0"/>
                    <a:pt x="46" y="4"/>
                  </a:cubicBezTo>
                  <a:cubicBezTo>
                    <a:pt x="55" y="6"/>
                    <a:pt x="65" y="10"/>
                    <a:pt x="73" y="17"/>
                  </a:cubicBezTo>
                  <a:cubicBezTo>
                    <a:pt x="73" y="17"/>
                    <a:pt x="79" y="26"/>
                    <a:pt x="71" y="27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0" name="Freeform 109">
              <a:extLst>
                <a:ext uri="{FF2B5EF4-FFF2-40B4-BE49-F238E27FC236}">
                  <a16:creationId xmlns:a16="http://schemas.microsoft.com/office/drawing/2014/main" id="{FB139F4D-CE18-415B-813C-0916061405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41625" y="6042025"/>
              <a:ext cx="73025" cy="104775"/>
            </a:xfrm>
            <a:custGeom>
              <a:avLst/>
              <a:gdLst>
                <a:gd name="T0" fmla="*/ 13 w 26"/>
                <a:gd name="T1" fmla="*/ 2 h 37"/>
                <a:gd name="T2" fmla="*/ 4 w 26"/>
                <a:gd name="T3" fmla="*/ 0 h 37"/>
                <a:gd name="T4" fmla="*/ 12 w 26"/>
                <a:gd name="T5" fmla="*/ 10 h 37"/>
                <a:gd name="T6" fmla="*/ 0 w 26"/>
                <a:gd name="T7" fmla="*/ 16 h 37"/>
                <a:gd name="T8" fmla="*/ 13 w 26"/>
                <a:gd name="T9" fmla="*/ 23 h 37"/>
                <a:gd name="T10" fmla="*/ 3 w 26"/>
                <a:gd name="T11" fmla="*/ 37 h 37"/>
                <a:gd name="T12" fmla="*/ 16 w 26"/>
                <a:gd name="T13" fmla="*/ 31 h 37"/>
                <a:gd name="T14" fmla="*/ 14 w 26"/>
                <a:gd name="T15" fmla="*/ 37 h 37"/>
                <a:gd name="T16" fmla="*/ 23 w 26"/>
                <a:gd name="T17" fmla="*/ 22 h 37"/>
                <a:gd name="T18" fmla="*/ 26 w 26"/>
                <a:gd name="T19" fmla="*/ 18 h 37"/>
                <a:gd name="T20" fmla="*/ 22 w 26"/>
                <a:gd name="T21" fmla="*/ 13 h 37"/>
                <a:gd name="T22" fmla="*/ 13 w 26"/>
                <a:gd name="T23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37">
                  <a:moveTo>
                    <a:pt x="13" y="2"/>
                  </a:moveTo>
                  <a:cubicBezTo>
                    <a:pt x="11" y="1"/>
                    <a:pt x="7" y="0"/>
                    <a:pt x="4" y="0"/>
                  </a:cubicBezTo>
                  <a:cubicBezTo>
                    <a:pt x="11" y="3"/>
                    <a:pt x="14" y="7"/>
                    <a:pt x="12" y="10"/>
                  </a:cubicBezTo>
                  <a:cubicBezTo>
                    <a:pt x="11" y="13"/>
                    <a:pt x="0" y="16"/>
                    <a:pt x="0" y="16"/>
                  </a:cubicBezTo>
                  <a:cubicBezTo>
                    <a:pt x="0" y="16"/>
                    <a:pt x="11" y="18"/>
                    <a:pt x="13" y="23"/>
                  </a:cubicBezTo>
                  <a:cubicBezTo>
                    <a:pt x="15" y="27"/>
                    <a:pt x="12" y="34"/>
                    <a:pt x="3" y="37"/>
                  </a:cubicBezTo>
                  <a:cubicBezTo>
                    <a:pt x="9" y="37"/>
                    <a:pt x="13" y="35"/>
                    <a:pt x="16" y="31"/>
                  </a:cubicBezTo>
                  <a:cubicBezTo>
                    <a:pt x="18" y="29"/>
                    <a:pt x="14" y="37"/>
                    <a:pt x="14" y="37"/>
                  </a:cubicBezTo>
                  <a:cubicBezTo>
                    <a:pt x="14" y="37"/>
                    <a:pt x="20" y="34"/>
                    <a:pt x="23" y="22"/>
                  </a:cubicBezTo>
                  <a:cubicBezTo>
                    <a:pt x="24" y="19"/>
                    <a:pt x="26" y="20"/>
                    <a:pt x="26" y="18"/>
                  </a:cubicBezTo>
                  <a:cubicBezTo>
                    <a:pt x="26" y="15"/>
                    <a:pt x="23" y="16"/>
                    <a:pt x="22" y="13"/>
                  </a:cubicBezTo>
                  <a:cubicBezTo>
                    <a:pt x="21" y="10"/>
                    <a:pt x="17" y="4"/>
                    <a:pt x="13" y="2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1" name="Freeform 110">
              <a:extLst>
                <a:ext uri="{FF2B5EF4-FFF2-40B4-BE49-F238E27FC236}">
                  <a16:creationId xmlns:a16="http://schemas.microsoft.com/office/drawing/2014/main" id="{18A7EE5F-D1A4-4F37-9580-30B3F4F6F0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01900" y="5973763"/>
              <a:ext cx="354013" cy="123825"/>
            </a:xfrm>
            <a:custGeom>
              <a:avLst/>
              <a:gdLst>
                <a:gd name="T0" fmla="*/ 0 w 125"/>
                <a:gd name="T1" fmla="*/ 40 h 44"/>
                <a:gd name="T2" fmla="*/ 120 w 125"/>
                <a:gd name="T3" fmla="*/ 0 h 44"/>
                <a:gd name="T4" fmla="*/ 124 w 125"/>
                <a:gd name="T5" fmla="*/ 7 h 44"/>
                <a:gd name="T6" fmla="*/ 0 w 125"/>
                <a:gd name="T7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44">
                  <a:moveTo>
                    <a:pt x="0" y="40"/>
                  </a:moveTo>
                  <a:cubicBezTo>
                    <a:pt x="0" y="40"/>
                    <a:pt x="93" y="43"/>
                    <a:pt x="120" y="0"/>
                  </a:cubicBezTo>
                  <a:cubicBezTo>
                    <a:pt x="120" y="0"/>
                    <a:pt x="123" y="4"/>
                    <a:pt x="124" y="7"/>
                  </a:cubicBezTo>
                  <a:cubicBezTo>
                    <a:pt x="125" y="10"/>
                    <a:pt x="94" y="44"/>
                    <a:pt x="0" y="43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2" name="Freeform 111">
              <a:extLst>
                <a:ext uri="{FF2B5EF4-FFF2-40B4-BE49-F238E27FC236}">
                  <a16:creationId xmlns:a16="http://schemas.microsoft.com/office/drawing/2014/main" id="{9F55C2E7-24B0-4961-9F80-0EAEE10DF91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55913" y="6013450"/>
              <a:ext cx="104775" cy="65088"/>
            </a:xfrm>
            <a:custGeom>
              <a:avLst/>
              <a:gdLst>
                <a:gd name="T0" fmla="*/ 29 w 37"/>
                <a:gd name="T1" fmla="*/ 23 h 23"/>
                <a:gd name="T2" fmla="*/ 13 w 37"/>
                <a:gd name="T3" fmla="*/ 23 h 23"/>
                <a:gd name="T4" fmla="*/ 23 w 37"/>
                <a:gd name="T5" fmla="*/ 19 h 23"/>
                <a:gd name="T6" fmla="*/ 1 w 37"/>
                <a:gd name="T7" fmla="*/ 15 h 23"/>
                <a:gd name="T8" fmla="*/ 24 w 37"/>
                <a:gd name="T9" fmla="*/ 15 h 23"/>
                <a:gd name="T10" fmla="*/ 0 w 37"/>
                <a:gd name="T11" fmla="*/ 5 h 23"/>
                <a:gd name="T12" fmla="*/ 19 w 37"/>
                <a:gd name="T13" fmla="*/ 8 h 23"/>
                <a:gd name="T14" fmla="*/ 8 w 37"/>
                <a:gd name="T15" fmla="*/ 3 h 23"/>
                <a:gd name="T16" fmla="*/ 4 w 37"/>
                <a:gd name="T17" fmla="*/ 0 h 23"/>
                <a:gd name="T18" fmla="*/ 31 w 37"/>
                <a:gd name="T19" fmla="*/ 13 h 23"/>
                <a:gd name="T20" fmla="*/ 29 w 37"/>
                <a:gd name="T21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23">
                  <a:moveTo>
                    <a:pt x="29" y="23"/>
                  </a:moveTo>
                  <a:cubicBezTo>
                    <a:pt x="29" y="23"/>
                    <a:pt x="22" y="23"/>
                    <a:pt x="13" y="23"/>
                  </a:cubicBezTo>
                  <a:cubicBezTo>
                    <a:pt x="19" y="23"/>
                    <a:pt x="26" y="22"/>
                    <a:pt x="23" y="19"/>
                  </a:cubicBezTo>
                  <a:cubicBezTo>
                    <a:pt x="20" y="14"/>
                    <a:pt x="1" y="15"/>
                    <a:pt x="1" y="15"/>
                  </a:cubicBezTo>
                  <a:cubicBezTo>
                    <a:pt x="13" y="10"/>
                    <a:pt x="23" y="15"/>
                    <a:pt x="24" y="15"/>
                  </a:cubicBezTo>
                  <a:cubicBezTo>
                    <a:pt x="18" y="7"/>
                    <a:pt x="0" y="5"/>
                    <a:pt x="0" y="5"/>
                  </a:cubicBezTo>
                  <a:cubicBezTo>
                    <a:pt x="10" y="5"/>
                    <a:pt x="18" y="8"/>
                    <a:pt x="19" y="8"/>
                  </a:cubicBezTo>
                  <a:cubicBezTo>
                    <a:pt x="18" y="8"/>
                    <a:pt x="14" y="5"/>
                    <a:pt x="8" y="3"/>
                  </a:cubicBezTo>
                  <a:cubicBezTo>
                    <a:pt x="6" y="2"/>
                    <a:pt x="5" y="1"/>
                    <a:pt x="4" y="0"/>
                  </a:cubicBezTo>
                  <a:cubicBezTo>
                    <a:pt x="13" y="2"/>
                    <a:pt x="23" y="6"/>
                    <a:pt x="31" y="13"/>
                  </a:cubicBezTo>
                  <a:cubicBezTo>
                    <a:pt x="31" y="13"/>
                    <a:pt x="37" y="22"/>
                    <a:pt x="29" y="23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3" name="Freeform 112">
              <a:extLst>
                <a:ext uri="{FF2B5EF4-FFF2-40B4-BE49-F238E27FC236}">
                  <a16:creationId xmlns:a16="http://schemas.microsoft.com/office/drawing/2014/main" id="{10228248-7536-496C-842E-4402DB89C46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90875" y="5805488"/>
              <a:ext cx="158750" cy="111125"/>
            </a:xfrm>
            <a:custGeom>
              <a:avLst/>
              <a:gdLst>
                <a:gd name="T0" fmla="*/ 56 w 56"/>
                <a:gd name="T1" fmla="*/ 22 h 39"/>
                <a:gd name="T2" fmla="*/ 6 w 56"/>
                <a:gd name="T3" fmla="*/ 13 h 39"/>
                <a:gd name="T4" fmla="*/ 4 w 56"/>
                <a:gd name="T5" fmla="*/ 18 h 39"/>
                <a:gd name="T6" fmla="*/ 0 w 56"/>
                <a:gd name="T7" fmla="*/ 24 h 39"/>
                <a:gd name="T8" fmla="*/ 18 w 56"/>
                <a:gd name="T9" fmla="*/ 34 h 39"/>
                <a:gd name="T10" fmla="*/ 55 w 56"/>
                <a:gd name="T11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39">
                  <a:moveTo>
                    <a:pt x="56" y="22"/>
                  </a:moveTo>
                  <a:cubicBezTo>
                    <a:pt x="56" y="22"/>
                    <a:pt x="32" y="0"/>
                    <a:pt x="6" y="13"/>
                  </a:cubicBezTo>
                  <a:cubicBezTo>
                    <a:pt x="6" y="13"/>
                    <a:pt x="2" y="16"/>
                    <a:pt x="4" y="18"/>
                  </a:cubicBezTo>
                  <a:cubicBezTo>
                    <a:pt x="6" y="20"/>
                    <a:pt x="0" y="21"/>
                    <a:pt x="0" y="24"/>
                  </a:cubicBezTo>
                  <a:cubicBezTo>
                    <a:pt x="0" y="27"/>
                    <a:pt x="8" y="30"/>
                    <a:pt x="18" y="34"/>
                  </a:cubicBezTo>
                  <a:cubicBezTo>
                    <a:pt x="28" y="38"/>
                    <a:pt x="43" y="39"/>
                    <a:pt x="55" y="3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4" name="Freeform 113">
              <a:extLst>
                <a:ext uri="{FF2B5EF4-FFF2-40B4-BE49-F238E27FC236}">
                  <a16:creationId xmlns:a16="http://schemas.microsoft.com/office/drawing/2014/main" id="{D028DFA3-1D03-432E-BE0A-6D0CFF2183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95638" y="5849938"/>
              <a:ext cx="106363" cy="41275"/>
            </a:xfrm>
            <a:custGeom>
              <a:avLst/>
              <a:gdLst>
                <a:gd name="T0" fmla="*/ 6 w 37"/>
                <a:gd name="T1" fmla="*/ 0 h 14"/>
                <a:gd name="T2" fmla="*/ 21 w 37"/>
                <a:gd name="T3" fmla="*/ 6 h 14"/>
                <a:gd name="T4" fmla="*/ 6 w 37"/>
                <a:gd name="T5" fmla="*/ 7 h 14"/>
                <a:gd name="T6" fmla="*/ 34 w 37"/>
                <a:gd name="T7" fmla="*/ 14 h 14"/>
                <a:gd name="T8" fmla="*/ 37 w 37"/>
                <a:gd name="T9" fmla="*/ 11 h 14"/>
                <a:gd name="T10" fmla="*/ 30 w 37"/>
                <a:gd name="T11" fmla="*/ 4 h 14"/>
                <a:gd name="T12" fmla="*/ 6 w 37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14">
                  <a:moveTo>
                    <a:pt x="6" y="0"/>
                  </a:moveTo>
                  <a:cubicBezTo>
                    <a:pt x="6" y="0"/>
                    <a:pt x="18" y="4"/>
                    <a:pt x="21" y="6"/>
                  </a:cubicBezTo>
                  <a:cubicBezTo>
                    <a:pt x="21" y="6"/>
                    <a:pt x="12" y="5"/>
                    <a:pt x="6" y="7"/>
                  </a:cubicBezTo>
                  <a:cubicBezTo>
                    <a:pt x="0" y="9"/>
                    <a:pt x="34" y="14"/>
                    <a:pt x="34" y="14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3" y="4"/>
                    <a:pt x="30" y="4"/>
                  </a:cubicBezTo>
                  <a:cubicBezTo>
                    <a:pt x="28" y="3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5" name="Freeform 114">
              <a:extLst>
                <a:ext uri="{FF2B5EF4-FFF2-40B4-BE49-F238E27FC236}">
                  <a16:creationId xmlns:a16="http://schemas.microsoft.com/office/drawing/2014/main" id="{02669043-932D-4656-A92D-3D6C2C83D62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79763" y="5864225"/>
              <a:ext cx="166688" cy="71438"/>
            </a:xfrm>
            <a:custGeom>
              <a:avLst/>
              <a:gdLst>
                <a:gd name="T0" fmla="*/ 54 w 59"/>
                <a:gd name="T1" fmla="*/ 20 h 25"/>
                <a:gd name="T2" fmla="*/ 37 w 59"/>
                <a:gd name="T3" fmla="*/ 24 h 25"/>
                <a:gd name="T4" fmla="*/ 36 w 59"/>
                <a:gd name="T5" fmla="*/ 24 h 25"/>
                <a:gd name="T6" fmla="*/ 35 w 59"/>
                <a:gd name="T7" fmla="*/ 24 h 25"/>
                <a:gd name="T8" fmla="*/ 7 w 59"/>
                <a:gd name="T9" fmla="*/ 16 h 25"/>
                <a:gd name="T10" fmla="*/ 6 w 59"/>
                <a:gd name="T11" fmla="*/ 13 h 25"/>
                <a:gd name="T12" fmla="*/ 0 w 59"/>
                <a:gd name="T13" fmla="*/ 7 h 25"/>
                <a:gd name="T14" fmla="*/ 4 w 59"/>
                <a:gd name="T15" fmla="*/ 5 h 25"/>
                <a:gd name="T16" fmla="*/ 54 w 59"/>
                <a:gd name="T17" fmla="*/ 9 h 25"/>
                <a:gd name="T18" fmla="*/ 54 w 59"/>
                <a:gd name="T19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25">
                  <a:moveTo>
                    <a:pt x="54" y="20"/>
                  </a:moveTo>
                  <a:cubicBezTo>
                    <a:pt x="49" y="23"/>
                    <a:pt x="43" y="25"/>
                    <a:pt x="37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22" y="24"/>
                    <a:pt x="9" y="18"/>
                    <a:pt x="7" y="16"/>
                  </a:cubicBezTo>
                  <a:cubicBezTo>
                    <a:pt x="4" y="14"/>
                    <a:pt x="7" y="15"/>
                    <a:pt x="6" y="13"/>
                  </a:cubicBezTo>
                  <a:cubicBezTo>
                    <a:pt x="5" y="12"/>
                    <a:pt x="0" y="10"/>
                    <a:pt x="0" y="7"/>
                  </a:cubicBezTo>
                  <a:cubicBezTo>
                    <a:pt x="0" y="5"/>
                    <a:pt x="4" y="5"/>
                    <a:pt x="4" y="5"/>
                  </a:cubicBezTo>
                  <a:cubicBezTo>
                    <a:pt x="26" y="0"/>
                    <a:pt x="46" y="3"/>
                    <a:pt x="54" y="9"/>
                  </a:cubicBezTo>
                  <a:cubicBezTo>
                    <a:pt x="58" y="12"/>
                    <a:pt x="59" y="16"/>
                    <a:pt x="54" y="20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6" name="Freeform 115">
              <a:extLst>
                <a:ext uri="{FF2B5EF4-FFF2-40B4-BE49-F238E27FC236}">
                  <a16:creationId xmlns:a16="http://schemas.microsoft.com/office/drawing/2014/main" id="{58E8C31E-A1BF-4590-9D1A-F0F5BA0D330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79763" y="5888038"/>
              <a:ext cx="73025" cy="47625"/>
            </a:xfrm>
            <a:custGeom>
              <a:avLst/>
              <a:gdLst>
                <a:gd name="T0" fmla="*/ 21 w 26"/>
                <a:gd name="T1" fmla="*/ 12 h 17"/>
                <a:gd name="T2" fmla="*/ 4 w 26"/>
                <a:gd name="T3" fmla="*/ 16 h 17"/>
                <a:gd name="T4" fmla="*/ 17 w 26"/>
                <a:gd name="T5" fmla="*/ 13 h 17"/>
                <a:gd name="T6" fmla="*/ 2 w 26"/>
                <a:gd name="T7" fmla="*/ 10 h 17"/>
                <a:gd name="T8" fmla="*/ 14 w 26"/>
                <a:gd name="T9" fmla="*/ 8 h 17"/>
                <a:gd name="T10" fmla="*/ 0 w 26"/>
                <a:gd name="T11" fmla="*/ 5 h 17"/>
                <a:gd name="T12" fmla="*/ 14 w 26"/>
                <a:gd name="T13" fmla="*/ 5 h 17"/>
                <a:gd name="T14" fmla="*/ 18 w 26"/>
                <a:gd name="T15" fmla="*/ 0 h 17"/>
                <a:gd name="T16" fmla="*/ 21 w 26"/>
                <a:gd name="T17" fmla="*/ 1 h 17"/>
                <a:gd name="T18" fmla="*/ 21 w 26"/>
                <a:gd name="T19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7">
                  <a:moveTo>
                    <a:pt x="21" y="12"/>
                  </a:moveTo>
                  <a:cubicBezTo>
                    <a:pt x="16" y="15"/>
                    <a:pt x="10" y="17"/>
                    <a:pt x="4" y="16"/>
                  </a:cubicBezTo>
                  <a:cubicBezTo>
                    <a:pt x="8" y="16"/>
                    <a:pt x="16" y="14"/>
                    <a:pt x="17" y="13"/>
                  </a:cubicBezTo>
                  <a:cubicBezTo>
                    <a:pt x="10" y="15"/>
                    <a:pt x="2" y="10"/>
                    <a:pt x="2" y="10"/>
                  </a:cubicBezTo>
                  <a:cubicBezTo>
                    <a:pt x="9" y="11"/>
                    <a:pt x="14" y="8"/>
                    <a:pt x="14" y="8"/>
                  </a:cubicBezTo>
                  <a:cubicBezTo>
                    <a:pt x="10" y="9"/>
                    <a:pt x="0" y="5"/>
                    <a:pt x="0" y="5"/>
                  </a:cubicBezTo>
                  <a:cubicBezTo>
                    <a:pt x="0" y="5"/>
                    <a:pt x="9" y="7"/>
                    <a:pt x="14" y="5"/>
                  </a:cubicBezTo>
                  <a:cubicBezTo>
                    <a:pt x="18" y="4"/>
                    <a:pt x="18" y="0"/>
                    <a:pt x="18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5" y="4"/>
                    <a:pt x="26" y="8"/>
                    <a:pt x="21" y="12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7" name="Freeform 116">
              <a:extLst>
                <a:ext uri="{FF2B5EF4-FFF2-40B4-BE49-F238E27FC236}">
                  <a16:creationId xmlns:a16="http://schemas.microsoft.com/office/drawing/2014/main" id="{6C020B13-F80C-4235-A4BC-3A6F41C430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76588" y="5795963"/>
              <a:ext cx="144463" cy="85725"/>
            </a:xfrm>
            <a:custGeom>
              <a:avLst/>
              <a:gdLst>
                <a:gd name="T0" fmla="*/ 46 w 51"/>
                <a:gd name="T1" fmla="*/ 29 h 30"/>
                <a:gd name="T2" fmla="*/ 35 w 51"/>
                <a:gd name="T3" fmla="*/ 26 h 30"/>
                <a:gd name="T4" fmla="*/ 35 w 51"/>
                <a:gd name="T5" fmla="*/ 26 h 30"/>
                <a:gd name="T6" fmla="*/ 32 w 51"/>
                <a:gd name="T7" fmla="*/ 25 h 30"/>
                <a:gd name="T8" fmla="*/ 31 w 51"/>
                <a:gd name="T9" fmla="*/ 25 h 30"/>
                <a:gd name="T10" fmla="*/ 31 w 51"/>
                <a:gd name="T11" fmla="*/ 25 h 30"/>
                <a:gd name="T12" fmla="*/ 3 w 51"/>
                <a:gd name="T13" fmla="*/ 12 h 30"/>
                <a:gd name="T14" fmla="*/ 7 w 51"/>
                <a:gd name="T15" fmla="*/ 8 h 30"/>
                <a:gd name="T16" fmla="*/ 8 w 51"/>
                <a:gd name="T17" fmla="*/ 1 h 30"/>
                <a:gd name="T18" fmla="*/ 33 w 51"/>
                <a:gd name="T19" fmla="*/ 8 h 30"/>
                <a:gd name="T20" fmla="*/ 49 w 51"/>
                <a:gd name="T21" fmla="*/ 23 h 30"/>
                <a:gd name="T22" fmla="*/ 46 w 51"/>
                <a:gd name="T23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30">
                  <a:moveTo>
                    <a:pt x="46" y="29"/>
                  </a:moveTo>
                  <a:cubicBezTo>
                    <a:pt x="46" y="29"/>
                    <a:pt x="41" y="28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4" y="26"/>
                    <a:pt x="33" y="25"/>
                    <a:pt x="32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19" y="21"/>
                    <a:pt x="4" y="16"/>
                    <a:pt x="3" y="12"/>
                  </a:cubicBezTo>
                  <a:cubicBezTo>
                    <a:pt x="0" y="7"/>
                    <a:pt x="6" y="8"/>
                    <a:pt x="7" y="8"/>
                  </a:cubicBezTo>
                  <a:cubicBezTo>
                    <a:pt x="8" y="7"/>
                    <a:pt x="6" y="2"/>
                    <a:pt x="8" y="1"/>
                  </a:cubicBezTo>
                  <a:cubicBezTo>
                    <a:pt x="8" y="0"/>
                    <a:pt x="21" y="1"/>
                    <a:pt x="33" y="8"/>
                  </a:cubicBezTo>
                  <a:cubicBezTo>
                    <a:pt x="40" y="11"/>
                    <a:pt x="45" y="16"/>
                    <a:pt x="49" y="23"/>
                  </a:cubicBezTo>
                  <a:cubicBezTo>
                    <a:pt x="49" y="23"/>
                    <a:pt x="51" y="30"/>
                    <a:pt x="46" y="29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8" name="Freeform 117">
              <a:extLst>
                <a:ext uri="{FF2B5EF4-FFF2-40B4-BE49-F238E27FC236}">
                  <a16:creationId xmlns:a16="http://schemas.microsoft.com/office/drawing/2014/main" id="{DC570AE2-2692-4C47-82D4-8B7184BBB8D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68650" y="5848350"/>
              <a:ext cx="55563" cy="79375"/>
            </a:xfrm>
            <a:custGeom>
              <a:avLst/>
              <a:gdLst>
                <a:gd name="T0" fmla="*/ 14 w 20"/>
                <a:gd name="T1" fmla="*/ 4 h 28"/>
                <a:gd name="T2" fmla="*/ 9 w 20"/>
                <a:gd name="T3" fmla="*/ 0 h 28"/>
                <a:gd name="T4" fmla="*/ 12 w 20"/>
                <a:gd name="T5" fmla="*/ 9 h 28"/>
                <a:gd name="T6" fmla="*/ 2 w 20"/>
                <a:gd name="T7" fmla="*/ 11 h 28"/>
                <a:gd name="T8" fmla="*/ 10 w 20"/>
                <a:gd name="T9" fmla="*/ 18 h 28"/>
                <a:gd name="T10" fmla="*/ 0 w 20"/>
                <a:gd name="T11" fmla="*/ 25 h 28"/>
                <a:gd name="T12" fmla="*/ 10 w 20"/>
                <a:gd name="T13" fmla="*/ 24 h 28"/>
                <a:gd name="T14" fmla="*/ 8 w 20"/>
                <a:gd name="T15" fmla="*/ 28 h 28"/>
                <a:gd name="T16" fmla="*/ 17 w 20"/>
                <a:gd name="T17" fmla="*/ 19 h 28"/>
                <a:gd name="T18" fmla="*/ 20 w 20"/>
                <a:gd name="T19" fmla="*/ 17 h 28"/>
                <a:gd name="T20" fmla="*/ 18 w 20"/>
                <a:gd name="T21" fmla="*/ 13 h 28"/>
                <a:gd name="T22" fmla="*/ 14 w 20"/>
                <a:gd name="T2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28">
                  <a:moveTo>
                    <a:pt x="14" y="4"/>
                  </a:moveTo>
                  <a:cubicBezTo>
                    <a:pt x="13" y="3"/>
                    <a:pt x="11" y="1"/>
                    <a:pt x="9" y="0"/>
                  </a:cubicBezTo>
                  <a:cubicBezTo>
                    <a:pt x="12" y="4"/>
                    <a:pt x="13" y="8"/>
                    <a:pt x="12" y="9"/>
                  </a:cubicBezTo>
                  <a:cubicBezTo>
                    <a:pt x="10" y="11"/>
                    <a:pt x="2" y="11"/>
                    <a:pt x="2" y="11"/>
                  </a:cubicBezTo>
                  <a:cubicBezTo>
                    <a:pt x="2" y="11"/>
                    <a:pt x="9" y="14"/>
                    <a:pt x="10" y="18"/>
                  </a:cubicBezTo>
                  <a:cubicBezTo>
                    <a:pt x="11" y="21"/>
                    <a:pt x="7" y="26"/>
                    <a:pt x="0" y="25"/>
                  </a:cubicBezTo>
                  <a:cubicBezTo>
                    <a:pt x="4" y="27"/>
                    <a:pt x="7" y="26"/>
                    <a:pt x="10" y="24"/>
                  </a:cubicBezTo>
                  <a:cubicBezTo>
                    <a:pt x="11" y="23"/>
                    <a:pt x="8" y="28"/>
                    <a:pt x="8" y="28"/>
                  </a:cubicBezTo>
                  <a:cubicBezTo>
                    <a:pt x="8" y="28"/>
                    <a:pt x="12" y="27"/>
                    <a:pt x="17" y="19"/>
                  </a:cubicBezTo>
                  <a:cubicBezTo>
                    <a:pt x="18" y="18"/>
                    <a:pt x="19" y="19"/>
                    <a:pt x="20" y="17"/>
                  </a:cubicBezTo>
                  <a:cubicBezTo>
                    <a:pt x="20" y="15"/>
                    <a:pt x="18" y="15"/>
                    <a:pt x="18" y="13"/>
                  </a:cubicBezTo>
                  <a:cubicBezTo>
                    <a:pt x="18" y="11"/>
                    <a:pt x="16" y="6"/>
                    <a:pt x="14" y="4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9" name="Freeform 118">
              <a:extLst>
                <a:ext uri="{FF2B5EF4-FFF2-40B4-BE49-F238E27FC236}">
                  <a16:creationId xmlns:a16="http://schemas.microsoft.com/office/drawing/2014/main" id="{CBA27CF8-3A03-41EA-8C20-CC117FB50C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14650" y="5884863"/>
              <a:ext cx="265113" cy="71438"/>
            </a:xfrm>
            <a:custGeom>
              <a:avLst/>
              <a:gdLst>
                <a:gd name="T0" fmla="*/ 1 w 93"/>
                <a:gd name="T1" fmla="*/ 2 h 25"/>
                <a:gd name="T2" fmla="*/ 92 w 93"/>
                <a:gd name="T3" fmla="*/ 0 h 25"/>
                <a:gd name="T4" fmla="*/ 93 w 93"/>
                <a:gd name="T5" fmla="*/ 6 h 25"/>
                <a:gd name="T6" fmla="*/ 0 w 93"/>
                <a:gd name="T7" fmla="*/ 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25">
                  <a:moveTo>
                    <a:pt x="1" y="2"/>
                  </a:moveTo>
                  <a:cubicBezTo>
                    <a:pt x="1" y="2"/>
                    <a:pt x="63" y="24"/>
                    <a:pt x="92" y="0"/>
                  </a:cubicBezTo>
                  <a:cubicBezTo>
                    <a:pt x="92" y="0"/>
                    <a:pt x="93" y="3"/>
                    <a:pt x="93" y="6"/>
                  </a:cubicBezTo>
                  <a:cubicBezTo>
                    <a:pt x="92" y="8"/>
                    <a:pt x="64" y="25"/>
                    <a:pt x="0" y="4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0" name="Freeform 119">
              <a:extLst>
                <a:ext uri="{FF2B5EF4-FFF2-40B4-BE49-F238E27FC236}">
                  <a16:creationId xmlns:a16="http://schemas.microsoft.com/office/drawing/2014/main" id="{AECBDC90-0916-414F-BBCA-2727B298C68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76588" y="5819775"/>
              <a:ext cx="61913" cy="61913"/>
            </a:xfrm>
            <a:custGeom>
              <a:avLst/>
              <a:gdLst>
                <a:gd name="T0" fmla="*/ 17 w 22"/>
                <a:gd name="T1" fmla="*/ 21 h 22"/>
                <a:gd name="T2" fmla="*/ 6 w 22"/>
                <a:gd name="T3" fmla="*/ 18 h 22"/>
                <a:gd name="T4" fmla="*/ 14 w 22"/>
                <a:gd name="T5" fmla="*/ 17 h 22"/>
                <a:gd name="T6" fmla="*/ 0 w 22"/>
                <a:gd name="T7" fmla="*/ 10 h 22"/>
                <a:gd name="T8" fmla="*/ 15 w 22"/>
                <a:gd name="T9" fmla="*/ 15 h 22"/>
                <a:gd name="T10" fmla="*/ 1 w 22"/>
                <a:gd name="T11" fmla="*/ 3 h 22"/>
                <a:gd name="T12" fmla="*/ 13 w 22"/>
                <a:gd name="T13" fmla="*/ 9 h 22"/>
                <a:gd name="T14" fmla="*/ 7 w 22"/>
                <a:gd name="T15" fmla="*/ 3 h 22"/>
                <a:gd name="T16" fmla="*/ 4 w 22"/>
                <a:gd name="T17" fmla="*/ 0 h 22"/>
                <a:gd name="T18" fmla="*/ 20 w 22"/>
                <a:gd name="T19" fmla="*/ 15 h 22"/>
                <a:gd name="T20" fmla="*/ 17 w 22"/>
                <a:gd name="T2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2">
                  <a:moveTo>
                    <a:pt x="17" y="21"/>
                  </a:moveTo>
                  <a:cubicBezTo>
                    <a:pt x="17" y="21"/>
                    <a:pt x="12" y="20"/>
                    <a:pt x="6" y="18"/>
                  </a:cubicBezTo>
                  <a:cubicBezTo>
                    <a:pt x="10" y="19"/>
                    <a:pt x="15" y="20"/>
                    <a:pt x="14" y="17"/>
                  </a:cubicBezTo>
                  <a:cubicBezTo>
                    <a:pt x="12" y="13"/>
                    <a:pt x="0" y="10"/>
                    <a:pt x="0" y="10"/>
                  </a:cubicBezTo>
                  <a:cubicBezTo>
                    <a:pt x="9" y="9"/>
                    <a:pt x="14" y="14"/>
                    <a:pt x="15" y="15"/>
                  </a:cubicBezTo>
                  <a:cubicBezTo>
                    <a:pt x="13" y="8"/>
                    <a:pt x="1" y="3"/>
                    <a:pt x="1" y="3"/>
                  </a:cubicBezTo>
                  <a:cubicBezTo>
                    <a:pt x="8" y="5"/>
                    <a:pt x="13" y="8"/>
                    <a:pt x="13" y="9"/>
                  </a:cubicBezTo>
                  <a:cubicBezTo>
                    <a:pt x="13" y="8"/>
                    <a:pt x="10" y="6"/>
                    <a:pt x="7" y="3"/>
                  </a:cubicBezTo>
                  <a:cubicBezTo>
                    <a:pt x="6" y="2"/>
                    <a:pt x="5" y="1"/>
                    <a:pt x="4" y="0"/>
                  </a:cubicBezTo>
                  <a:cubicBezTo>
                    <a:pt x="11" y="3"/>
                    <a:pt x="16" y="8"/>
                    <a:pt x="20" y="15"/>
                  </a:cubicBezTo>
                  <a:cubicBezTo>
                    <a:pt x="20" y="15"/>
                    <a:pt x="22" y="22"/>
                    <a:pt x="17" y="21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1" name="Freeform 120">
              <a:extLst>
                <a:ext uri="{FF2B5EF4-FFF2-40B4-BE49-F238E27FC236}">
                  <a16:creationId xmlns:a16="http://schemas.microsoft.com/office/drawing/2014/main" id="{7B0A2013-35B7-4B28-86F3-F2333F20F0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0488" y="5370513"/>
              <a:ext cx="101600" cy="190500"/>
            </a:xfrm>
            <a:custGeom>
              <a:avLst/>
              <a:gdLst>
                <a:gd name="T0" fmla="*/ 16 w 36"/>
                <a:gd name="T1" fmla="*/ 1 h 67"/>
                <a:gd name="T2" fmla="*/ 19 w 36"/>
                <a:gd name="T3" fmla="*/ 1 h 67"/>
                <a:gd name="T4" fmla="*/ 28 w 36"/>
                <a:gd name="T5" fmla="*/ 3 h 67"/>
                <a:gd name="T6" fmla="*/ 33 w 36"/>
                <a:gd name="T7" fmla="*/ 6 h 67"/>
                <a:gd name="T8" fmla="*/ 36 w 36"/>
                <a:gd name="T9" fmla="*/ 17 h 67"/>
                <a:gd name="T10" fmla="*/ 35 w 36"/>
                <a:gd name="T11" fmla="*/ 29 h 67"/>
                <a:gd name="T12" fmla="*/ 31 w 36"/>
                <a:gd name="T13" fmla="*/ 19 h 67"/>
                <a:gd name="T14" fmla="*/ 35 w 36"/>
                <a:gd name="T15" fmla="*/ 36 h 67"/>
                <a:gd name="T16" fmla="*/ 31 w 36"/>
                <a:gd name="T17" fmla="*/ 59 h 67"/>
                <a:gd name="T18" fmla="*/ 30 w 36"/>
                <a:gd name="T19" fmla="*/ 58 h 67"/>
                <a:gd name="T20" fmla="*/ 20 w 36"/>
                <a:gd name="T21" fmla="*/ 61 h 67"/>
                <a:gd name="T22" fmla="*/ 17 w 36"/>
                <a:gd name="T23" fmla="*/ 66 h 67"/>
                <a:gd name="T24" fmla="*/ 10 w 36"/>
                <a:gd name="T25" fmla="*/ 53 h 67"/>
                <a:gd name="T26" fmla="*/ 3 w 36"/>
                <a:gd name="T27" fmla="*/ 42 h 67"/>
                <a:gd name="T28" fmla="*/ 1 w 36"/>
                <a:gd name="T29" fmla="*/ 30 h 67"/>
                <a:gd name="T30" fmla="*/ 1 w 36"/>
                <a:gd name="T31" fmla="*/ 30 h 67"/>
                <a:gd name="T32" fmla="*/ 1 w 36"/>
                <a:gd name="T33" fmla="*/ 14 h 67"/>
                <a:gd name="T34" fmla="*/ 11 w 36"/>
                <a:gd name="T35" fmla="*/ 3 h 67"/>
                <a:gd name="T36" fmla="*/ 16 w 36"/>
                <a:gd name="T37" fmla="*/ 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67">
                  <a:moveTo>
                    <a:pt x="16" y="1"/>
                  </a:moveTo>
                  <a:cubicBezTo>
                    <a:pt x="17" y="1"/>
                    <a:pt x="18" y="1"/>
                    <a:pt x="19" y="1"/>
                  </a:cubicBezTo>
                  <a:cubicBezTo>
                    <a:pt x="21" y="1"/>
                    <a:pt x="24" y="1"/>
                    <a:pt x="28" y="3"/>
                  </a:cubicBezTo>
                  <a:cubicBezTo>
                    <a:pt x="29" y="3"/>
                    <a:pt x="31" y="4"/>
                    <a:pt x="33" y="6"/>
                  </a:cubicBezTo>
                  <a:cubicBezTo>
                    <a:pt x="35" y="7"/>
                    <a:pt x="36" y="11"/>
                    <a:pt x="36" y="17"/>
                  </a:cubicBezTo>
                  <a:cubicBezTo>
                    <a:pt x="36" y="20"/>
                    <a:pt x="36" y="25"/>
                    <a:pt x="35" y="29"/>
                  </a:cubicBezTo>
                  <a:cubicBezTo>
                    <a:pt x="33" y="24"/>
                    <a:pt x="32" y="20"/>
                    <a:pt x="31" y="19"/>
                  </a:cubicBezTo>
                  <a:cubicBezTo>
                    <a:pt x="33" y="23"/>
                    <a:pt x="34" y="29"/>
                    <a:pt x="35" y="36"/>
                  </a:cubicBezTo>
                  <a:cubicBezTo>
                    <a:pt x="34" y="44"/>
                    <a:pt x="32" y="53"/>
                    <a:pt x="31" y="59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26" y="53"/>
                    <a:pt x="23" y="57"/>
                    <a:pt x="20" y="61"/>
                  </a:cubicBezTo>
                  <a:cubicBezTo>
                    <a:pt x="19" y="64"/>
                    <a:pt x="18" y="67"/>
                    <a:pt x="17" y="66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42"/>
                    <a:pt x="2" y="36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24"/>
                    <a:pt x="0" y="18"/>
                    <a:pt x="1" y="14"/>
                  </a:cubicBezTo>
                  <a:cubicBezTo>
                    <a:pt x="4" y="7"/>
                    <a:pt x="10" y="3"/>
                    <a:pt x="11" y="3"/>
                  </a:cubicBezTo>
                  <a:cubicBezTo>
                    <a:pt x="12" y="2"/>
                    <a:pt x="13" y="0"/>
                    <a:pt x="16" y="1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2" name="Freeform 121">
              <a:extLst>
                <a:ext uri="{FF2B5EF4-FFF2-40B4-BE49-F238E27FC236}">
                  <a16:creationId xmlns:a16="http://schemas.microsoft.com/office/drawing/2014/main" id="{02C551E0-EFD7-4B70-9261-4EE170A4C008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382713" y="5372100"/>
              <a:ext cx="77788" cy="74613"/>
            </a:xfrm>
            <a:custGeom>
              <a:avLst/>
              <a:gdLst>
                <a:gd name="T0" fmla="*/ 12 w 27"/>
                <a:gd name="T1" fmla="*/ 22 h 26"/>
                <a:gd name="T2" fmla="*/ 13 w 27"/>
                <a:gd name="T3" fmla="*/ 26 h 26"/>
                <a:gd name="T4" fmla="*/ 13 w 27"/>
                <a:gd name="T5" fmla="*/ 22 h 26"/>
                <a:gd name="T6" fmla="*/ 12 w 27"/>
                <a:gd name="T7" fmla="*/ 22 h 26"/>
                <a:gd name="T8" fmla="*/ 0 w 27"/>
                <a:gd name="T9" fmla="*/ 15 h 26"/>
                <a:gd name="T10" fmla="*/ 0 w 27"/>
                <a:gd name="T11" fmla="*/ 20 h 26"/>
                <a:gd name="T12" fmla="*/ 1 w 27"/>
                <a:gd name="T13" fmla="*/ 21 h 26"/>
                <a:gd name="T14" fmla="*/ 3 w 27"/>
                <a:gd name="T15" fmla="*/ 16 h 26"/>
                <a:gd name="T16" fmla="*/ 0 w 27"/>
                <a:gd name="T17" fmla="*/ 15 h 26"/>
                <a:gd name="T18" fmla="*/ 3 w 27"/>
                <a:gd name="T19" fmla="*/ 8 h 26"/>
                <a:gd name="T20" fmla="*/ 0 w 27"/>
                <a:gd name="T21" fmla="*/ 13 h 26"/>
                <a:gd name="T22" fmla="*/ 0 w 27"/>
                <a:gd name="T23" fmla="*/ 14 h 26"/>
                <a:gd name="T24" fmla="*/ 3 w 27"/>
                <a:gd name="T25" fmla="*/ 15 h 26"/>
                <a:gd name="T26" fmla="*/ 6 w 27"/>
                <a:gd name="T27" fmla="*/ 12 h 26"/>
                <a:gd name="T28" fmla="*/ 7 w 27"/>
                <a:gd name="T29" fmla="*/ 12 h 26"/>
                <a:gd name="T30" fmla="*/ 12 w 27"/>
                <a:gd name="T31" fmla="*/ 19 h 26"/>
                <a:gd name="T32" fmla="*/ 13 w 27"/>
                <a:gd name="T33" fmla="*/ 20 h 26"/>
                <a:gd name="T34" fmla="*/ 14 w 27"/>
                <a:gd name="T35" fmla="*/ 15 h 26"/>
                <a:gd name="T36" fmla="*/ 3 w 27"/>
                <a:gd name="T37" fmla="*/ 8 h 26"/>
                <a:gd name="T38" fmla="*/ 10 w 27"/>
                <a:gd name="T39" fmla="*/ 2 h 26"/>
                <a:gd name="T40" fmla="*/ 4 w 27"/>
                <a:gd name="T41" fmla="*/ 7 h 26"/>
                <a:gd name="T42" fmla="*/ 14 w 27"/>
                <a:gd name="T43" fmla="*/ 13 h 26"/>
                <a:gd name="T44" fmla="*/ 16 w 27"/>
                <a:gd name="T45" fmla="*/ 9 h 26"/>
                <a:gd name="T46" fmla="*/ 17 w 27"/>
                <a:gd name="T47" fmla="*/ 9 h 26"/>
                <a:gd name="T48" fmla="*/ 19 w 27"/>
                <a:gd name="T49" fmla="*/ 11 h 26"/>
                <a:gd name="T50" fmla="*/ 19 w 27"/>
                <a:gd name="T51" fmla="*/ 11 h 26"/>
                <a:gd name="T52" fmla="*/ 10 w 27"/>
                <a:gd name="T53" fmla="*/ 2 h 26"/>
                <a:gd name="T54" fmla="*/ 23 w 27"/>
                <a:gd name="T55" fmla="*/ 0 h 26"/>
                <a:gd name="T56" fmla="*/ 25 w 27"/>
                <a:gd name="T57" fmla="*/ 3 h 26"/>
                <a:gd name="T58" fmla="*/ 27 w 27"/>
                <a:gd name="T59" fmla="*/ 2 h 26"/>
                <a:gd name="T60" fmla="*/ 23 w 27"/>
                <a:gd name="T61" fmla="*/ 0 h 26"/>
                <a:gd name="T62" fmla="*/ 13 w 27"/>
                <a:gd name="T63" fmla="*/ 0 h 26"/>
                <a:gd name="T64" fmla="*/ 11 w 27"/>
                <a:gd name="T65" fmla="*/ 0 h 26"/>
                <a:gd name="T66" fmla="*/ 20 w 27"/>
                <a:gd name="T67" fmla="*/ 9 h 26"/>
                <a:gd name="T68" fmla="*/ 21 w 27"/>
                <a:gd name="T69" fmla="*/ 9 h 26"/>
                <a:gd name="T70" fmla="*/ 22 w 27"/>
                <a:gd name="T71" fmla="*/ 5 h 26"/>
                <a:gd name="T72" fmla="*/ 23 w 27"/>
                <a:gd name="T73" fmla="*/ 4 h 26"/>
                <a:gd name="T74" fmla="*/ 23 w 27"/>
                <a:gd name="T75" fmla="*/ 4 h 26"/>
                <a:gd name="T76" fmla="*/ 19 w 27"/>
                <a:gd name="T77" fmla="*/ 0 h 26"/>
                <a:gd name="T78" fmla="*/ 18 w 27"/>
                <a:gd name="T79" fmla="*/ 0 h 26"/>
                <a:gd name="T80" fmla="*/ 17 w 27"/>
                <a:gd name="T81" fmla="*/ 0 h 26"/>
                <a:gd name="T82" fmla="*/ 15 w 27"/>
                <a:gd name="T83" fmla="*/ 0 h 26"/>
                <a:gd name="T84" fmla="*/ 13 w 27"/>
                <a:gd name="T8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" h="26">
                  <a:moveTo>
                    <a:pt x="12" y="22"/>
                  </a:moveTo>
                  <a:cubicBezTo>
                    <a:pt x="13" y="24"/>
                    <a:pt x="13" y="26"/>
                    <a:pt x="13" y="26"/>
                  </a:cubicBezTo>
                  <a:cubicBezTo>
                    <a:pt x="13" y="26"/>
                    <a:pt x="13" y="24"/>
                    <a:pt x="13" y="22"/>
                  </a:cubicBezTo>
                  <a:cubicBezTo>
                    <a:pt x="13" y="22"/>
                    <a:pt x="13" y="22"/>
                    <a:pt x="12" y="22"/>
                  </a:cubicBezTo>
                  <a:moveTo>
                    <a:pt x="0" y="15"/>
                  </a:moveTo>
                  <a:cubicBezTo>
                    <a:pt x="0" y="17"/>
                    <a:pt x="0" y="18"/>
                    <a:pt x="0" y="20"/>
                  </a:cubicBezTo>
                  <a:cubicBezTo>
                    <a:pt x="0" y="20"/>
                    <a:pt x="1" y="20"/>
                    <a:pt x="1" y="21"/>
                  </a:cubicBezTo>
                  <a:cubicBezTo>
                    <a:pt x="2" y="19"/>
                    <a:pt x="2" y="18"/>
                    <a:pt x="3" y="16"/>
                  </a:cubicBezTo>
                  <a:cubicBezTo>
                    <a:pt x="2" y="16"/>
                    <a:pt x="1" y="16"/>
                    <a:pt x="0" y="15"/>
                  </a:cubicBezTo>
                  <a:moveTo>
                    <a:pt x="3" y="8"/>
                  </a:moveTo>
                  <a:cubicBezTo>
                    <a:pt x="2" y="10"/>
                    <a:pt x="1" y="11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2" y="15"/>
                    <a:pt x="3" y="15"/>
                  </a:cubicBezTo>
                  <a:cubicBezTo>
                    <a:pt x="4" y="14"/>
                    <a:pt x="5" y="12"/>
                    <a:pt x="6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10" y="12"/>
                    <a:pt x="11" y="16"/>
                    <a:pt x="12" y="19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3" y="19"/>
                    <a:pt x="13" y="17"/>
                    <a:pt x="14" y="15"/>
                  </a:cubicBezTo>
                  <a:cubicBezTo>
                    <a:pt x="10" y="12"/>
                    <a:pt x="6" y="10"/>
                    <a:pt x="3" y="8"/>
                  </a:cubicBezTo>
                  <a:moveTo>
                    <a:pt x="10" y="2"/>
                  </a:moveTo>
                  <a:cubicBezTo>
                    <a:pt x="9" y="2"/>
                    <a:pt x="6" y="4"/>
                    <a:pt x="4" y="7"/>
                  </a:cubicBezTo>
                  <a:cubicBezTo>
                    <a:pt x="7" y="9"/>
                    <a:pt x="11" y="11"/>
                    <a:pt x="14" y="13"/>
                  </a:cubicBezTo>
                  <a:cubicBezTo>
                    <a:pt x="14" y="12"/>
                    <a:pt x="15" y="10"/>
                    <a:pt x="16" y="9"/>
                  </a:cubicBezTo>
                  <a:cubicBezTo>
                    <a:pt x="16" y="9"/>
                    <a:pt x="16" y="9"/>
                    <a:pt x="17" y="9"/>
                  </a:cubicBezTo>
                  <a:cubicBezTo>
                    <a:pt x="17" y="9"/>
                    <a:pt x="18" y="10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6" y="7"/>
                    <a:pt x="13" y="4"/>
                    <a:pt x="10" y="2"/>
                  </a:cubicBezTo>
                  <a:moveTo>
                    <a:pt x="23" y="0"/>
                  </a:moveTo>
                  <a:cubicBezTo>
                    <a:pt x="24" y="1"/>
                    <a:pt x="24" y="2"/>
                    <a:pt x="25" y="3"/>
                  </a:cubicBezTo>
                  <a:cubicBezTo>
                    <a:pt x="26" y="3"/>
                    <a:pt x="26" y="2"/>
                    <a:pt x="27" y="2"/>
                  </a:cubicBezTo>
                  <a:cubicBezTo>
                    <a:pt x="25" y="1"/>
                    <a:pt x="24" y="0"/>
                    <a:pt x="23" y="0"/>
                  </a:cubicBezTo>
                  <a:moveTo>
                    <a:pt x="13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15" y="3"/>
                    <a:pt x="18" y="6"/>
                    <a:pt x="20" y="9"/>
                  </a:cubicBezTo>
                  <a:cubicBezTo>
                    <a:pt x="20" y="9"/>
                    <a:pt x="20" y="9"/>
                    <a:pt x="21" y="9"/>
                  </a:cubicBezTo>
                  <a:cubicBezTo>
                    <a:pt x="21" y="7"/>
                    <a:pt x="21" y="5"/>
                    <a:pt x="22" y="5"/>
                  </a:cubicBezTo>
                  <a:cubicBezTo>
                    <a:pt x="22" y="4"/>
                    <a:pt x="22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2" y="3"/>
                    <a:pt x="21" y="1"/>
                    <a:pt x="19" y="0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4" y="0"/>
                    <a:pt x="14" y="0"/>
                    <a:pt x="13" y="0"/>
                  </a:cubicBezTo>
                </a:path>
              </a:pathLst>
            </a:custGeom>
            <a:solidFill>
              <a:srgbClr val="FBEC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3" name="Freeform 122">
              <a:extLst>
                <a:ext uri="{FF2B5EF4-FFF2-40B4-BE49-F238E27FC236}">
                  <a16:creationId xmlns:a16="http://schemas.microsoft.com/office/drawing/2014/main" id="{6B9933F2-BF27-4456-99EF-C0EAA548B5E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68438" y="5478463"/>
              <a:ext cx="165100" cy="147638"/>
            </a:xfrm>
            <a:custGeom>
              <a:avLst/>
              <a:gdLst>
                <a:gd name="T0" fmla="*/ 27 w 58"/>
                <a:gd name="T1" fmla="*/ 1 h 52"/>
                <a:gd name="T2" fmla="*/ 27 w 58"/>
                <a:gd name="T3" fmla="*/ 1 h 52"/>
                <a:gd name="T4" fmla="*/ 28 w 58"/>
                <a:gd name="T5" fmla="*/ 1 h 52"/>
                <a:gd name="T6" fmla="*/ 54 w 58"/>
                <a:gd name="T7" fmla="*/ 11 h 52"/>
                <a:gd name="T8" fmla="*/ 58 w 58"/>
                <a:gd name="T9" fmla="*/ 50 h 52"/>
                <a:gd name="T10" fmla="*/ 15 w 58"/>
                <a:gd name="T11" fmla="*/ 38 h 52"/>
                <a:gd name="T12" fmla="*/ 15 w 58"/>
                <a:gd name="T13" fmla="*/ 38 h 52"/>
                <a:gd name="T14" fmla="*/ 3 w 58"/>
                <a:gd name="T15" fmla="*/ 26 h 52"/>
                <a:gd name="T16" fmla="*/ 2 w 58"/>
                <a:gd name="T17" fmla="*/ 22 h 52"/>
                <a:gd name="T18" fmla="*/ 8 w 58"/>
                <a:gd name="T19" fmla="*/ 15 h 52"/>
                <a:gd name="T20" fmla="*/ 9 w 58"/>
                <a:gd name="T21" fmla="*/ 7 h 52"/>
                <a:gd name="T22" fmla="*/ 27 w 58"/>
                <a:gd name="T23" fmla="*/ 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52">
                  <a:moveTo>
                    <a:pt x="27" y="1"/>
                  </a:moveTo>
                  <a:cubicBezTo>
                    <a:pt x="27" y="1"/>
                    <a:pt x="27" y="1"/>
                    <a:pt x="27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0"/>
                    <a:pt x="44" y="3"/>
                    <a:pt x="54" y="11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8" y="50"/>
                    <a:pt x="35" y="52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1" y="35"/>
                    <a:pt x="7" y="31"/>
                    <a:pt x="3" y="26"/>
                  </a:cubicBezTo>
                  <a:cubicBezTo>
                    <a:pt x="3" y="26"/>
                    <a:pt x="0" y="25"/>
                    <a:pt x="2" y="22"/>
                  </a:cubicBezTo>
                  <a:cubicBezTo>
                    <a:pt x="4" y="18"/>
                    <a:pt x="8" y="18"/>
                    <a:pt x="8" y="15"/>
                  </a:cubicBezTo>
                  <a:cubicBezTo>
                    <a:pt x="8" y="12"/>
                    <a:pt x="6" y="10"/>
                    <a:pt x="9" y="7"/>
                  </a:cubicBezTo>
                  <a:cubicBezTo>
                    <a:pt x="11" y="6"/>
                    <a:pt x="17" y="1"/>
                    <a:pt x="27" y="1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" name="Freeform 123">
              <a:extLst>
                <a:ext uri="{FF2B5EF4-FFF2-40B4-BE49-F238E27FC236}">
                  <a16:creationId xmlns:a16="http://schemas.microsoft.com/office/drawing/2014/main" id="{5651123F-14BE-409E-B395-E69BDBD92807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555750" y="5480050"/>
              <a:ext cx="74613" cy="106363"/>
            </a:xfrm>
            <a:custGeom>
              <a:avLst/>
              <a:gdLst>
                <a:gd name="T0" fmla="*/ 25 w 26"/>
                <a:gd name="T1" fmla="*/ 17 h 37"/>
                <a:gd name="T2" fmla="*/ 25 w 26"/>
                <a:gd name="T3" fmla="*/ 18 h 37"/>
                <a:gd name="T4" fmla="*/ 25 w 26"/>
                <a:gd name="T5" fmla="*/ 18 h 37"/>
                <a:gd name="T6" fmla="*/ 25 w 26"/>
                <a:gd name="T7" fmla="*/ 17 h 37"/>
                <a:gd name="T8" fmla="*/ 17 w 26"/>
                <a:gd name="T9" fmla="*/ 5 h 37"/>
                <a:gd name="T10" fmla="*/ 19 w 26"/>
                <a:gd name="T11" fmla="*/ 8 h 37"/>
                <a:gd name="T12" fmla="*/ 26 w 26"/>
                <a:gd name="T13" fmla="*/ 6 h 37"/>
                <a:gd name="T14" fmla="*/ 25 w 26"/>
                <a:gd name="T15" fmla="*/ 6 h 37"/>
                <a:gd name="T16" fmla="*/ 17 w 26"/>
                <a:gd name="T17" fmla="*/ 5 h 37"/>
                <a:gd name="T18" fmla="*/ 14 w 26"/>
                <a:gd name="T19" fmla="*/ 2 h 37"/>
                <a:gd name="T20" fmla="*/ 8 w 26"/>
                <a:gd name="T21" fmla="*/ 6 h 37"/>
                <a:gd name="T22" fmla="*/ 6 w 26"/>
                <a:gd name="T23" fmla="*/ 9 h 37"/>
                <a:gd name="T24" fmla="*/ 7 w 26"/>
                <a:gd name="T25" fmla="*/ 14 h 37"/>
                <a:gd name="T26" fmla="*/ 7 w 26"/>
                <a:gd name="T27" fmla="*/ 14 h 37"/>
                <a:gd name="T28" fmla="*/ 1 w 26"/>
                <a:gd name="T29" fmla="*/ 21 h 37"/>
                <a:gd name="T30" fmla="*/ 0 w 26"/>
                <a:gd name="T31" fmla="*/ 22 h 37"/>
                <a:gd name="T32" fmla="*/ 2 w 26"/>
                <a:gd name="T33" fmla="*/ 25 h 37"/>
                <a:gd name="T34" fmla="*/ 14 w 26"/>
                <a:gd name="T35" fmla="*/ 37 h 37"/>
                <a:gd name="T36" fmla="*/ 7 w 26"/>
                <a:gd name="T37" fmla="*/ 24 h 37"/>
                <a:gd name="T38" fmla="*/ 9 w 26"/>
                <a:gd name="T39" fmla="*/ 23 h 37"/>
                <a:gd name="T40" fmla="*/ 20 w 26"/>
                <a:gd name="T41" fmla="*/ 28 h 37"/>
                <a:gd name="T42" fmla="*/ 12 w 26"/>
                <a:gd name="T43" fmla="*/ 16 h 37"/>
                <a:gd name="T44" fmla="*/ 15 w 26"/>
                <a:gd name="T45" fmla="*/ 15 h 37"/>
                <a:gd name="T46" fmla="*/ 22 w 26"/>
                <a:gd name="T47" fmla="*/ 16 h 37"/>
                <a:gd name="T48" fmla="*/ 21 w 26"/>
                <a:gd name="T49" fmla="*/ 15 h 37"/>
                <a:gd name="T50" fmla="*/ 15 w 26"/>
                <a:gd name="T51" fmla="*/ 10 h 37"/>
                <a:gd name="T52" fmla="*/ 17 w 26"/>
                <a:gd name="T53" fmla="*/ 9 h 37"/>
                <a:gd name="T54" fmla="*/ 14 w 26"/>
                <a:gd name="T55" fmla="*/ 2 h 37"/>
                <a:gd name="T56" fmla="*/ 26 w 26"/>
                <a:gd name="T57" fmla="*/ 0 h 37"/>
                <a:gd name="T58" fmla="*/ 16 w 26"/>
                <a:gd name="T59" fmla="*/ 2 h 37"/>
                <a:gd name="T60" fmla="*/ 17 w 26"/>
                <a:gd name="T61" fmla="*/ 4 h 37"/>
                <a:gd name="T62" fmla="*/ 17 w 26"/>
                <a:gd name="T63" fmla="*/ 4 h 37"/>
                <a:gd name="T64" fmla="*/ 26 w 26"/>
                <a:gd name="T6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" h="37">
                  <a:moveTo>
                    <a:pt x="25" y="17"/>
                  </a:moveTo>
                  <a:cubicBezTo>
                    <a:pt x="25" y="17"/>
                    <a:pt x="25" y="17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7"/>
                  </a:cubicBezTo>
                  <a:moveTo>
                    <a:pt x="17" y="5"/>
                  </a:moveTo>
                  <a:cubicBezTo>
                    <a:pt x="18" y="6"/>
                    <a:pt x="18" y="7"/>
                    <a:pt x="19" y="8"/>
                  </a:cubicBezTo>
                  <a:cubicBezTo>
                    <a:pt x="22" y="7"/>
                    <a:pt x="26" y="6"/>
                    <a:pt x="26" y="6"/>
                  </a:cubicBezTo>
                  <a:cubicBezTo>
                    <a:pt x="26" y="6"/>
                    <a:pt x="26" y="6"/>
                    <a:pt x="25" y="6"/>
                  </a:cubicBezTo>
                  <a:cubicBezTo>
                    <a:pt x="23" y="6"/>
                    <a:pt x="19" y="6"/>
                    <a:pt x="17" y="5"/>
                  </a:cubicBezTo>
                  <a:moveTo>
                    <a:pt x="14" y="2"/>
                  </a:moveTo>
                  <a:cubicBezTo>
                    <a:pt x="11" y="4"/>
                    <a:pt x="9" y="5"/>
                    <a:pt x="8" y="6"/>
                  </a:cubicBezTo>
                  <a:cubicBezTo>
                    <a:pt x="7" y="8"/>
                    <a:pt x="6" y="8"/>
                    <a:pt x="6" y="9"/>
                  </a:cubicBezTo>
                  <a:cubicBezTo>
                    <a:pt x="6" y="11"/>
                    <a:pt x="7" y="12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7"/>
                    <a:pt x="3" y="17"/>
                    <a:pt x="1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0" y="25"/>
                    <a:pt x="2" y="25"/>
                    <a:pt x="2" y="25"/>
                  </a:cubicBezTo>
                  <a:cubicBezTo>
                    <a:pt x="6" y="30"/>
                    <a:pt x="10" y="34"/>
                    <a:pt x="14" y="37"/>
                  </a:cubicBezTo>
                  <a:cubicBezTo>
                    <a:pt x="13" y="36"/>
                    <a:pt x="6" y="28"/>
                    <a:pt x="7" y="24"/>
                  </a:cubicBezTo>
                  <a:cubicBezTo>
                    <a:pt x="8" y="23"/>
                    <a:pt x="8" y="23"/>
                    <a:pt x="9" y="23"/>
                  </a:cubicBezTo>
                  <a:cubicBezTo>
                    <a:pt x="13" y="23"/>
                    <a:pt x="19" y="28"/>
                    <a:pt x="20" y="28"/>
                  </a:cubicBezTo>
                  <a:cubicBezTo>
                    <a:pt x="19" y="27"/>
                    <a:pt x="11" y="19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7" y="15"/>
                    <a:pt x="19" y="16"/>
                    <a:pt x="22" y="16"/>
                  </a:cubicBezTo>
                  <a:cubicBezTo>
                    <a:pt x="21" y="16"/>
                    <a:pt x="21" y="16"/>
                    <a:pt x="21" y="15"/>
                  </a:cubicBezTo>
                  <a:cubicBezTo>
                    <a:pt x="18" y="14"/>
                    <a:pt x="15" y="11"/>
                    <a:pt x="15" y="10"/>
                  </a:cubicBezTo>
                  <a:cubicBezTo>
                    <a:pt x="15" y="10"/>
                    <a:pt x="16" y="9"/>
                    <a:pt x="17" y="9"/>
                  </a:cubicBezTo>
                  <a:cubicBezTo>
                    <a:pt x="16" y="7"/>
                    <a:pt x="15" y="5"/>
                    <a:pt x="14" y="2"/>
                  </a:cubicBezTo>
                  <a:moveTo>
                    <a:pt x="26" y="0"/>
                  </a:moveTo>
                  <a:cubicBezTo>
                    <a:pt x="22" y="0"/>
                    <a:pt x="19" y="1"/>
                    <a:pt x="16" y="2"/>
                  </a:cubicBezTo>
                  <a:cubicBezTo>
                    <a:pt x="16" y="2"/>
                    <a:pt x="17" y="3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1"/>
                    <a:pt x="24" y="0"/>
                    <a:pt x="26" y="0"/>
                  </a:cubicBezTo>
                </a:path>
              </a:pathLst>
            </a:custGeom>
            <a:solidFill>
              <a:srgbClr val="FBEC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5" name="Freeform 124">
              <a:extLst>
                <a:ext uri="{FF2B5EF4-FFF2-40B4-BE49-F238E27FC236}">
                  <a16:creationId xmlns:a16="http://schemas.microsoft.com/office/drawing/2014/main" id="{35747D07-30BC-4A3B-AFA0-FABC1EA84D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5888" y="5418138"/>
              <a:ext cx="147638" cy="161925"/>
            </a:xfrm>
            <a:custGeom>
              <a:avLst/>
              <a:gdLst>
                <a:gd name="T0" fmla="*/ 3 w 52"/>
                <a:gd name="T1" fmla="*/ 6 h 57"/>
                <a:gd name="T2" fmla="*/ 22 w 52"/>
                <a:gd name="T3" fmla="*/ 39 h 57"/>
                <a:gd name="T4" fmla="*/ 52 w 52"/>
                <a:gd name="T5" fmla="*/ 55 h 57"/>
                <a:gd name="T6" fmla="*/ 49 w 52"/>
                <a:gd name="T7" fmla="*/ 57 h 57"/>
                <a:gd name="T8" fmla="*/ 3 w 52"/>
                <a:gd name="T9" fmla="*/ 6 h 57"/>
                <a:gd name="T10" fmla="*/ 3 w 52"/>
                <a:gd name="T11" fmla="*/ 6 h 57"/>
                <a:gd name="T12" fmla="*/ 1 w 52"/>
                <a:gd name="T13" fmla="*/ 2 h 57"/>
                <a:gd name="T14" fmla="*/ 5 w 52"/>
                <a:gd name="T15" fmla="*/ 3 h 57"/>
                <a:gd name="T16" fmla="*/ 3 w 52"/>
                <a:gd name="T17" fmla="*/ 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7">
                  <a:moveTo>
                    <a:pt x="3" y="6"/>
                  </a:moveTo>
                  <a:cubicBezTo>
                    <a:pt x="5" y="13"/>
                    <a:pt x="9" y="29"/>
                    <a:pt x="22" y="39"/>
                  </a:cubicBezTo>
                  <a:cubicBezTo>
                    <a:pt x="38" y="53"/>
                    <a:pt x="52" y="55"/>
                    <a:pt x="52" y="55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9" y="57"/>
                    <a:pt x="9" y="48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5"/>
                    <a:pt x="1" y="4"/>
                    <a:pt x="1" y="2"/>
                  </a:cubicBezTo>
                  <a:cubicBezTo>
                    <a:pt x="0" y="0"/>
                    <a:pt x="3" y="0"/>
                    <a:pt x="5" y="3"/>
                  </a:cubicBezTo>
                  <a:cubicBezTo>
                    <a:pt x="6" y="6"/>
                    <a:pt x="4" y="6"/>
                    <a:pt x="3" y="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6" name="Freeform 125">
              <a:extLst>
                <a:ext uri="{FF2B5EF4-FFF2-40B4-BE49-F238E27FC236}">
                  <a16:creationId xmlns:a16="http://schemas.microsoft.com/office/drawing/2014/main" id="{AEC0F21E-8531-474C-A05F-D18B5755D4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57313" y="5383213"/>
              <a:ext cx="179388" cy="177800"/>
            </a:xfrm>
            <a:custGeom>
              <a:avLst/>
              <a:gdLst>
                <a:gd name="T0" fmla="*/ 59 w 63"/>
                <a:gd name="T1" fmla="*/ 62 h 62"/>
                <a:gd name="T2" fmla="*/ 63 w 63"/>
                <a:gd name="T3" fmla="*/ 61 h 62"/>
                <a:gd name="T4" fmla="*/ 5 w 63"/>
                <a:gd name="T5" fmla="*/ 7 h 62"/>
                <a:gd name="T6" fmla="*/ 3 w 63"/>
                <a:gd name="T7" fmla="*/ 2 h 62"/>
                <a:gd name="T8" fmla="*/ 4 w 63"/>
                <a:gd name="T9" fmla="*/ 7 h 62"/>
                <a:gd name="T10" fmla="*/ 4 w 63"/>
                <a:gd name="T11" fmla="*/ 7 h 62"/>
                <a:gd name="T12" fmla="*/ 18 w 63"/>
                <a:gd name="T13" fmla="*/ 30 h 62"/>
                <a:gd name="T14" fmla="*/ 59 w 63"/>
                <a:gd name="T1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2">
                  <a:moveTo>
                    <a:pt x="59" y="62"/>
                  </a:moveTo>
                  <a:cubicBezTo>
                    <a:pt x="63" y="61"/>
                    <a:pt x="63" y="61"/>
                    <a:pt x="63" y="61"/>
                  </a:cubicBezTo>
                  <a:cubicBezTo>
                    <a:pt x="63" y="61"/>
                    <a:pt x="18" y="41"/>
                    <a:pt x="5" y="7"/>
                  </a:cubicBezTo>
                  <a:cubicBezTo>
                    <a:pt x="5" y="7"/>
                    <a:pt x="6" y="3"/>
                    <a:pt x="3" y="2"/>
                  </a:cubicBezTo>
                  <a:cubicBezTo>
                    <a:pt x="1" y="0"/>
                    <a:pt x="0" y="5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6" y="12"/>
                    <a:pt x="11" y="21"/>
                    <a:pt x="18" y="30"/>
                  </a:cubicBezTo>
                  <a:cubicBezTo>
                    <a:pt x="29" y="43"/>
                    <a:pt x="52" y="58"/>
                    <a:pt x="59" y="6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7" name="Freeform 126">
              <a:extLst>
                <a:ext uri="{FF2B5EF4-FFF2-40B4-BE49-F238E27FC236}">
                  <a16:creationId xmlns:a16="http://schemas.microsoft.com/office/drawing/2014/main" id="{82072080-529F-41D7-930D-A659C7B476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12863" y="5232400"/>
              <a:ext cx="220663" cy="319088"/>
            </a:xfrm>
            <a:custGeom>
              <a:avLst/>
              <a:gdLst>
                <a:gd name="T0" fmla="*/ 10 w 78"/>
                <a:gd name="T1" fmla="*/ 3 h 112"/>
                <a:gd name="T2" fmla="*/ 4 w 78"/>
                <a:gd name="T3" fmla="*/ 1 h 112"/>
                <a:gd name="T4" fmla="*/ 12 w 78"/>
                <a:gd name="T5" fmla="*/ 7 h 112"/>
                <a:gd name="T6" fmla="*/ 56 w 78"/>
                <a:gd name="T7" fmla="*/ 111 h 112"/>
                <a:gd name="T8" fmla="*/ 59 w 78"/>
                <a:gd name="T9" fmla="*/ 112 h 112"/>
                <a:gd name="T10" fmla="*/ 10 w 78"/>
                <a:gd name="T11" fmla="*/ 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112">
                  <a:moveTo>
                    <a:pt x="10" y="3"/>
                  </a:moveTo>
                  <a:cubicBezTo>
                    <a:pt x="8" y="2"/>
                    <a:pt x="6" y="0"/>
                    <a:pt x="4" y="1"/>
                  </a:cubicBezTo>
                  <a:cubicBezTo>
                    <a:pt x="0" y="3"/>
                    <a:pt x="8" y="11"/>
                    <a:pt x="12" y="7"/>
                  </a:cubicBezTo>
                  <a:cubicBezTo>
                    <a:pt x="77" y="28"/>
                    <a:pt x="56" y="110"/>
                    <a:pt x="56" y="111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1"/>
                    <a:pt x="78" y="24"/>
                    <a:pt x="10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8" name="Freeform 127">
              <a:extLst>
                <a:ext uri="{FF2B5EF4-FFF2-40B4-BE49-F238E27FC236}">
                  <a16:creationId xmlns:a16="http://schemas.microsoft.com/office/drawing/2014/main" id="{4BBBA3D8-918D-4D97-9CB4-E5C9A7F1970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35088" y="5324475"/>
              <a:ext cx="231775" cy="276225"/>
            </a:xfrm>
            <a:custGeom>
              <a:avLst/>
              <a:gdLst>
                <a:gd name="T0" fmla="*/ 10 w 82"/>
                <a:gd name="T1" fmla="*/ 2 h 97"/>
                <a:gd name="T2" fmla="*/ 4 w 82"/>
                <a:gd name="T3" fmla="*/ 1 h 97"/>
                <a:gd name="T4" fmla="*/ 12 w 82"/>
                <a:gd name="T5" fmla="*/ 5 h 97"/>
                <a:gd name="T6" fmla="*/ 79 w 82"/>
                <a:gd name="T7" fmla="*/ 97 h 97"/>
                <a:gd name="T8" fmla="*/ 82 w 82"/>
                <a:gd name="T9" fmla="*/ 97 h 97"/>
                <a:gd name="T10" fmla="*/ 10 w 82"/>
                <a:gd name="T11" fmla="*/ 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97">
                  <a:moveTo>
                    <a:pt x="10" y="2"/>
                  </a:moveTo>
                  <a:cubicBezTo>
                    <a:pt x="8" y="1"/>
                    <a:pt x="6" y="0"/>
                    <a:pt x="4" y="1"/>
                  </a:cubicBezTo>
                  <a:cubicBezTo>
                    <a:pt x="0" y="4"/>
                    <a:pt x="10" y="10"/>
                    <a:pt x="12" y="5"/>
                  </a:cubicBezTo>
                  <a:cubicBezTo>
                    <a:pt x="81" y="11"/>
                    <a:pt x="79" y="96"/>
                    <a:pt x="79" y="97"/>
                  </a:cubicBezTo>
                  <a:cubicBezTo>
                    <a:pt x="82" y="97"/>
                    <a:pt x="82" y="97"/>
                    <a:pt x="82" y="97"/>
                  </a:cubicBezTo>
                  <a:cubicBezTo>
                    <a:pt x="82" y="96"/>
                    <a:pt x="81" y="7"/>
                    <a:pt x="10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9" name="Freeform 128">
              <a:extLst>
                <a:ext uri="{FF2B5EF4-FFF2-40B4-BE49-F238E27FC236}">
                  <a16:creationId xmlns:a16="http://schemas.microsoft.com/office/drawing/2014/main" id="{0369DEB3-39F5-4C0F-A4D1-70A83F7062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425" y="5367338"/>
              <a:ext cx="255588" cy="276225"/>
            </a:xfrm>
            <a:custGeom>
              <a:avLst/>
              <a:gdLst>
                <a:gd name="T0" fmla="*/ 8 w 90"/>
                <a:gd name="T1" fmla="*/ 10 h 97"/>
                <a:gd name="T2" fmla="*/ 8 w 90"/>
                <a:gd name="T3" fmla="*/ 3 h 97"/>
                <a:gd name="T4" fmla="*/ 10 w 90"/>
                <a:gd name="T5" fmla="*/ 12 h 97"/>
                <a:gd name="T6" fmla="*/ 90 w 90"/>
                <a:gd name="T7" fmla="*/ 94 h 97"/>
                <a:gd name="T8" fmla="*/ 89 w 90"/>
                <a:gd name="T9" fmla="*/ 97 h 97"/>
                <a:gd name="T10" fmla="*/ 8 w 90"/>
                <a:gd name="T11" fmla="*/ 1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97">
                  <a:moveTo>
                    <a:pt x="8" y="10"/>
                  </a:moveTo>
                  <a:cubicBezTo>
                    <a:pt x="7" y="8"/>
                    <a:pt x="6" y="5"/>
                    <a:pt x="8" y="3"/>
                  </a:cubicBezTo>
                  <a:cubicBezTo>
                    <a:pt x="12" y="0"/>
                    <a:pt x="16" y="11"/>
                    <a:pt x="10" y="12"/>
                  </a:cubicBezTo>
                  <a:cubicBezTo>
                    <a:pt x="5" y="81"/>
                    <a:pt x="89" y="94"/>
                    <a:pt x="90" y="94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88" y="97"/>
                    <a:pt x="0" y="80"/>
                    <a:pt x="8" y="10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0" name="Freeform 129">
              <a:extLst>
                <a:ext uri="{FF2B5EF4-FFF2-40B4-BE49-F238E27FC236}">
                  <a16:creationId xmlns:a16="http://schemas.microsoft.com/office/drawing/2014/main" id="{62A4249C-2BB1-4DF6-BC45-FCC4BB4BE4D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43038" y="5440363"/>
              <a:ext cx="176213" cy="174625"/>
            </a:xfrm>
            <a:custGeom>
              <a:avLst/>
              <a:gdLst>
                <a:gd name="T0" fmla="*/ 2 w 62"/>
                <a:gd name="T1" fmla="*/ 6 h 61"/>
                <a:gd name="T2" fmla="*/ 2 w 62"/>
                <a:gd name="T3" fmla="*/ 2 h 61"/>
                <a:gd name="T4" fmla="*/ 4 w 62"/>
                <a:gd name="T5" fmla="*/ 8 h 61"/>
                <a:gd name="T6" fmla="*/ 62 w 62"/>
                <a:gd name="T7" fmla="*/ 59 h 61"/>
                <a:gd name="T8" fmla="*/ 62 w 62"/>
                <a:gd name="T9" fmla="*/ 61 h 61"/>
                <a:gd name="T10" fmla="*/ 2 w 62"/>
                <a:gd name="T11" fmla="*/ 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61">
                  <a:moveTo>
                    <a:pt x="2" y="6"/>
                  </a:moveTo>
                  <a:cubicBezTo>
                    <a:pt x="1" y="5"/>
                    <a:pt x="0" y="3"/>
                    <a:pt x="2" y="2"/>
                  </a:cubicBezTo>
                  <a:cubicBezTo>
                    <a:pt x="4" y="0"/>
                    <a:pt x="7" y="7"/>
                    <a:pt x="4" y="8"/>
                  </a:cubicBezTo>
                  <a:cubicBezTo>
                    <a:pt x="4" y="55"/>
                    <a:pt x="61" y="59"/>
                    <a:pt x="62" y="59"/>
                  </a:cubicBezTo>
                  <a:cubicBezTo>
                    <a:pt x="62" y="61"/>
                    <a:pt x="62" y="61"/>
                    <a:pt x="62" y="61"/>
                  </a:cubicBezTo>
                  <a:cubicBezTo>
                    <a:pt x="61" y="61"/>
                    <a:pt x="1" y="55"/>
                    <a:pt x="2" y="6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1" name="Freeform 130">
              <a:extLst>
                <a:ext uri="{FF2B5EF4-FFF2-40B4-BE49-F238E27FC236}">
                  <a16:creationId xmlns:a16="http://schemas.microsoft.com/office/drawing/2014/main" id="{7FAE85DD-871E-478B-8F4D-945E414D8D4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23975" y="5310188"/>
              <a:ext cx="152400" cy="201613"/>
            </a:xfrm>
            <a:custGeom>
              <a:avLst/>
              <a:gdLst>
                <a:gd name="T0" fmla="*/ 7 w 54"/>
                <a:gd name="T1" fmla="*/ 2 h 71"/>
                <a:gd name="T2" fmla="*/ 3 w 54"/>
                <a:gd name="T3" fmla="*/ 1 h 71"/>
                <a:gd name="T4" fmla="*/ 8 w 54"/>
                <a:gd name="T5" fmla="*/ 4 h 71"/>
                <a:gd name="T6" fmla="*/ 47 w 54"/>
                <a:gd name="T7" fmla="*/ 71 h 71"/>
                <a:gd name="T8" fmla="*/ 50 w 54"/>
                <a:gd name="T9" fmla="*/ 71 h 71"/>
                <a:gd name="T10" fmla="*/ 7 w 54"/>
                <a:gd name="T11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71">
                  <a:moveTo>
                    <a:pt x="7" y="2"/>
                  </a:moveTo>
                  <a:cubicBezTo>
                    <a:pt x="6" y="1"/>
                    <a:pt x="4" y="0"/>
                    <a:pt x="3" y="1"/>
                  </a:cubicBezTo>
                  <a:cubicBezTo>
                    <a:pt x="0" y="3"/>
                    <a:pt x="6" y="8"/>
                    <a:pt x="8" y="4"/>
                  </a:cubicBezTo>
                  <a:cubicBezTo>
                    <a:pt x="54" y="13"/>
                    <a:pt x="47" y="71"/>
                    <a:pt x="47" y="71"/>
                  </a:cubicBezTo>
                  <a:cubicBezTo>
                    <a:pt x="50" y="71"/>
                    <a:pt x="50" y="71"/>
                    <a:pt x="50" y="71"/>
                  </a:cubicBezTo>
                  <a:cubicBezTo>
                    <a:pt x="50" y="71"/>
                    <a:pt x="54" y="10"/>
                    <a:pt x="7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" name="Freeform 131">
              <a:extLst>
                <a:ext uri="{FF2B5EF4-FFF2-40B4-BE49-F238E27FC236}">
                  <a16:creationId xmlns:a16="http://schemas.microsoft.com/office/drawing/2014/main" id="{965AB6FD-7162-43D8-B0E8-B6FBC394EAD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17638" y="5438775"/>
              <a:ext cx="269875" cy="192088"/>
            </a:xfrm>
            <a:custGeom>
              <a:avLst/>
              <a:gdLst>
                <a:gd name="T0" fmla="*/ 3 w 95"/>
                <a:gd name="T1" fmla="*/ 8 h 68"/>
                <a:gd name="T2" fmla="*/ 1 w 95"/>
                <a:gd name="T3" fmla="*/ 3 h 68"/>
                <a:gd name="T4" fmla="*/ 5 w 95"/>
                <a:gd name="T5" fmla="*/ 10 h 68"/>
                <a:gd name="T6" fmla="*/ 94 w 95"/>
                <a:gd name="T7" fmla="*/ 52 h 68"/>
                <a:gd name="T8" fmla="*/ 95 w 95"/>
                <a:gd name="T9" fmla="*/ 55 h 68"/>
                <a:gd name="T10" fmla="*/ 3 w 95"/>
                <a:gd name="T11" fmla="*/ 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68">
                  <a:moveTo>
                    <a:pt x="3" y="8"/>
                  </a:moveTo>
                  <a:cubicBezTo>
                    <a:pt x="1" y="7"/>
                    <a:pt x="0" y="5"/>
                    <a:pt x="1" y="3"/>
                  </a:cubicBezTo>
                  <a:cubicBezTo>
                    <a:pt x="3" y="0"/>
                    <a:pt x="9" y="7"/>
                    <a:pt x="5" y="10"/>
                  </a:cubicBezTo>
                  <a:cubicBezTo>
                    <a:pt x="22" y="67"/>
                    <a:pt x="93" y="52"/>
                    <a:pt x="94" y="52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4" y="55"/>
                    <a:pt x="18" y="68"/>
                    <a:pt x="3" y="8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3" name="Freeform 132">
              <a:extLst>
                <a:ext uri="{FF2B5EF4-FFF2-40B4-BE49-F238E27FC236}">
                  <a16:creationId xmlns:a16="http://schemas.microsoft.com/office/drawing/2014/main" id="{C4650194-E11F-4EFB-91A1-4F66C2474BB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25575" y="5403850"/>
              <a:ext cx="173038" cy="187325"/>
            </a:xfrm>
            <a:custGeom>
              <a:avLst/>
              <a:gdLst>
                <a:gd name="T0" fmla="*/ 6 w 61"/>
                <a:gd name="T1" fmla="*/ 6 h 66"/>
                <a:gd name="T2" fmla="*/ 6 w 61"/>
                <a:gd name="T3" fmla="*/ 2 h 66"/>
                <a:gd name="T4" fmla="*/ 7 w 61"/>
                <a:gd name="T5" fmla="*/ 8 h 66"/>
                <a:gd name="T6" fmla="*/ 61 w 61"/>
                <a:gd name="T7" fmla="*/ 64 h 66"/>
                <a:gd name="T8" fmla="*/ 60 w 61"/>
                <a:gd name="T9" fmla="*/ 66 h 66"/>
                <a:gd name="T10" fmla="*/ 6 w 61"/>
                <a:gd name="T11" fmla="*/ 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66">
                  <a:moveTo>
                    <a:pt x="6" y="6"/>
                  </a:moveTo>
                  <a:cubicBezTo>
                    <a:pt x="5" y="4"/>
                    <a:pt x="5" y="3"/>
                    <a:pt x="6" y="2"/>
                  </a:cubicBezTo>
                  <a:cubicBezTo>
                    <a:pt x="8" y="0"/>
                    <a:pt x="11" y="7"/>
                    <a:pt x="7" y="8"/>
                  </a:cubicBezTo>
                  <a:cubicBezTo>
                    <a:pt x="3" y="54"/>
                    <a:pt x="60" y="63"/>
                    <a:pt x="61" y="64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60" y="66"/>
                    <a:pt x="0" y="54"/>
                    <a:pt x="6" y="6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4" name="Freeform 133">
              <a:extLst>
                <a:ext uri="{FF2B5EF4-FFF2-40B4-BE49-F238E27FC236}">
                  <a16:creationId xmlns:a16="http://schemas.microsoft.com/office/drawing/2014/main" id="{68D9CCD8-9CB3-4DC8-927F-52549043B4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54138" y="5372100"/>
              <a:ext cx="157163" cy="150813"/>
            </a:xfrm>
            <a:custGeom>
              <a:avLst/>
              <a:gdLst>
                <a:gd name="T0" fmla="*/ 6 w 55"/>
                <a:gd name="T1" fmla="*/ 3 h 53"/>
                <a:gd name="T2" fmla="*/ 38 w 55"/>
                <a:gd name="T3" fmla="*/ 22 h 53"/>
                <a:gd name="T4" fmla="*/ 53 w 55"/>
                <a:gd name="T5" fmla="*/ 53 h 53"/>
                <a:gd name="T6" fmla="*/ 55 w 55"/>
                <a:gd name="T7" fmla="*/ 50 h 53"/>
                <a:gd name="T8" fmla="*/ 6 w 55"/>
                <a:gd name="T9" fmla="*/ 2 h 53"/>
                <a:gd name="T10" fmla="*/ 6 w 55"/>
                <a:gd name="T11" fmla="*/ 2 h 53"/>
                <a:gd name="T12" fmla="*/ 2 w 55"/>
                <a:gd name="T13" fmla="*/ 0 h 53"/>
                <a:gd name="T14" fmla="*/ 3 w 55"/>
                <a:gd name="T15" fmla="*/ 4 h 53"/>
                <a:gd name="T16" fmla="*/ 6 w 55"/>
                <a:gd name="T17" fmla="*/ 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53">
                  <a:moveTo>
                    <a:pt x="6" y="3"/>
                  </a:moveTo>
                  <a:cubicBezTo>
                    <a:pt x="12" y="5"/>
                    <a:pt x="28" y="9"/>
                    <a:pt x="38" y="22"/>
                  </a:cubicBezTo>
                  <a:cubicBezTo>
                    <a:pt x="52" y="39"/>
                    <a:pt x="53" y="53"/>
                    <a:pt x="53" y="53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0"/>
                    <a:pt x="47" y="10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0" y="0"/>
                    <a:pt x="0" y="3"/>
                    <a:pt x="3" y="4"/>
                  </a:cubicBezTo>
                  <a:cubicBezTo>
                    <a:pt x="5" y="5"/>
                    <a:pt x="6" y="4"/>
                    <a:pt x="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5" name="Freeform 134">
              <a:extLst>
                <a:ext uri="{FF2B5EF4-FFF2-40B4-BE49-F238E27FC236}">
                  <a16:creationId xmlns:a16="http://schemas.microsoft.com/office/drawing/2014/main" id="{D6EECB6E-1562-45CC-ABDB-B1C11FA3EC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52550" y="5421313"/>
              <a:ext cx="155575" cy="150813"/>
            </a:xfrm>
            <a:custGeom>
              <a:avLst/>
              <a:gdLst>
                <a:gd name="T0" fmla="*/ 6 w 55"/>
                <a:gd name="T1" fmla="*/ 3 h 53"/>
                <a:gd name="T2" fmla="*/ 38 w 55"/>
                <a:gd name="T3" fmla="*/ 22 h 53"/>
                <a:gd name="T4" fmla="*/ 53 w 55"/>
                <a:gd name="T5" fmla="*/ 53 h 53"/>
                <a:gd name="T6" fmla="*/ 55 w 55"/>
                <a:gd name="T7" fmla="*/ 50 h 53"/>
                <a:gd name="T8" fmla="*/ 6 w 55"/>
                <a:gd name="T9" fmla="*/ 2 h 53"/>
                <a:gd name="T10" fmla="*/ 5 w 55"/>
                <a:gd name="T11" fmla="*/ 2 h 53"/>
                <a:gd name="T12" fmla="*/ 2 w 55"/>
                <a:gd name="T13" fmla="*/ 0 h 53"/>
                <a:gd name="T14" fmla="*/ 3 w 55"/>
                <a:gd name="T15" fmla="*/ 4 h 53"/>
                <a:gd name="T16" fmla="*/ 6 w 55"/>
                <a:gd name="T17" fmla="*/ 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53">
                  <a:moveTo>
                    <a:pt x="6" y="3"/>
                  </a:moveTo>
                  <a:cubicBezTo>
                    <a:pt x="12" y="5"/>
                    <a:pt x="28" y="9"/>
                    <a:pt x="38" y="22"/>
                  </a:cubicBezTo>
                  <a:cubicBezTo>
                    <a:pt x="51" y="39"/>
                    <a:pt x="53" y="53"/>
                    <a:pt x="53" y="53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0"/>
                    <a:pt x="47" y="10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3" y="0"/>
                    <a:pt x="2" y="0"/>
                  </a:cubicBezTo>
                  <a:cubicBezTo>
                    <a:pt x="0" y="0"/>
                    <a:pt x="0" y="3"/>
                    <a:pt x="3" y="4"/>
                  </a:cubicBezTo>
                  <a:cubicBezTo>
                    <a:pt x="5" y="5"/>
                    <a:pt x="6" y="4"/>
                    <a:pt x="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6" name="Freeform 135">
              <a:extLst>
                <a:ext uri="{FF2B5EF4-FFF2-40B4-BE49-F238E27FC236}">
                  <a16:creationId xmlns:a16="http://schemas.microsoft.com/office/drawing/2014/main" id="{2E275A08-BDED-4A67-A4A2-C295586557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46200" y="5397500"/>
              <a:ext cx="166688" cy="139700"/>
            </a:xfrm>
            <a:custGeom>
              <a:avLst/>
              <a:gdLst>
                <a:gd name="T0" fmla="*/ 6 w 59"/>
                <a:gd name="T1" fmla="*/ 3 h 49"/>
                <a:gd name="T2" fmla="*/ 40 w 59"/>
                <a:gd name="T3" fmla="*/ 20 h 49"/>
                <a:gd name="T4" fmla="*/ 57 w 59"/>
                <a:gd name="T5" fmla="*/ 49 h 49"/>
                <a:gd name="T6" fmla="*/ 59 w 59"/>
                <a:gd name="T7" fmla="*/ 46 h 49"/>
                <a:gd name="T8" fmla="*/ 6 w 59"/>
                <a:gd name="T9" fmla="*/ 2 h 49"/>
                <a:gd name="T10" fmla="*/ 6 w 59"/>
                <a:gd name="T11" fmla="*/ 2 h 49"/>
                <a:gd name="T12" fmla="*/ 2 w 59"/>
                <a:gd name="T13" fmla="*/ 1 h 49"/>
                <a:gd name="T14" fmla="*/ 3 w 59"/>
                <a:gd name="T15" fmla="*/ 5 h 49"/>
                <a:gd name="T16" fmla="*/ 6 w 59"/>
                <a:gd name="T17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49">
                  <a:moveTo>
                    <a:pt x="6" y="3"/>
                  </a:moveTo>
                  <a:cubicBezTo>
                    <a:pt x="13" y="4"/>
                    <a:pt x="29" y="7"/>
                    <a:pt x="40" y="20"/>
                  </a:cubicBezTo>
                  <a:cubicBezTo>
                    <a:pt x="55" y="36"/>
                    <a:pt x="57" y="49"/>
                    <a:pt x="57" y="49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9" y="46"/>
                    <a:pt x="48" y="7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4" y="1"/>
                    <a:pt x="2" y="1"/>
                  </a:cubicBezTo>
                  <a:cubicBezTo>
                    <a:pt x="0" y="0"/>
                    <a:pt x="0" y="3"/>
                    <a:pt x="3" y="5"/>
                  </a:cubicBezTo>
                  <a:cubicBezTo>
                    <a:pt x="6" y="5"/>
                    <a:pt x="6" y="4"/>
                    <a:pt x="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7" name="Freeform 136">
              <a:extLst>
                <a:ext uri="{FF2B5EF4-FFF2-40B4-BE49-F238E27FC236}">
                  <a16:creationId xmlns:a16="http://schemas.microsoft.com/office/drawing/2014/main" id="{BF75A4C4-7ED3-41B6-ABD5-9A3DB890C0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54138" y="5313363"/>
              <a:ext cx="168275" cy="139700"/>
            </a:xfrm>
            <a:custGeom>
              <a:avLst/>
              <a:gdLst>
                <a:gd name="T0" fmla="*/ 6 w 59"/>
                <a:gd name="T1" fmla="*/ 3 h 49"/>
                <a:gd name="T2" fmla="*/ 40 w 59"/>
                <a:gd name="T3" fmla="*/ 20 h 49"/>
                <a:gd name="T4" fmla="*/ 58 w 59"/>
                <a:gd name="T5" fmla="*/ 49 h 49"/>
                <a:gd name="T6" fmla="*/ 59 w 59"/>
                <a:gd name="T7" fmla="*/ 46 h 49"/>
                <a:gd name="T8" fmla="*/ 6 w 59"/>
                <a:gd name="T9" fmla="*/ 2 h 49"/>
                <a:gd name="T10" fmla="*/ 6 w 59"/>
                <a:gd name="T11" fmla="*/ 2 h 49"/>
                <a:gd name="T12" fmla="*/ 2 w 59"/>
                <a:gd name="T13" fmla="*/ 0 h 49"/>
                <a:gd name="T14" fmla="*/ 4 w 59"/>
                <a:gd name="T15" fmla="*/ 5 h 49"/>
                <a:gd name="T16" fmla="*/ 6 w 59"/>
                <a:gd name="T17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49">
                  <a:moveTo>
                    <a:pt x="6" y="3"/>
                  </a:moveTo>
                  <a:cubicBezTo>
                    <a:pt x="13" y="4"/>
                    <a:pt x="29" y="7"/>
                    <a:pt x="40" y="20"/>
                  </a:cubicBezTo>
                  <a:cubicBezTo>
                    <a:pt x="55" y="36"/>
                    <a:pt x="58" y="49"/>
                    <a:pt x="58" y="49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9" y="46"/>
                    <a:pt x="48" y="7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4" y="1"/>
                    <a:pt x="2" y="0"/>
                  </a:cubicBezTo>
                  <a:cubicBezTo>
                    <a:pt x="1" y="0"/>
                    <a:pt x="0" y="3"/>
                    <a:pt x="4" y="5"/>
                  </a:cubicBezTo>
                  <a:cubicBezTo>
                    <a:pt x="6" y="5"/>
                    <a:pt x="6" y="4"/>
                    <a:pt x="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8" name="Freeform 137">
              <a:extLst>
                <a:ext uri="{FF2B5EF4-FFF2-40B4-BE49-F238E27FC236}">
                  <a16:creationId xmlns:a16="http://schemas.microsoft.com/office/drawing/2014/main" id="{B9651A55-69BF-4312-A5C1-9372066B9A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6838" y="5429250"/>
              <a:ext cx="195263" cy="133350"/>
            </a:xfrm>
            <a:custGeom>
              <a:avLst/>
              <a:gdLst>
                <a:gd name="T0" fmla="*/ 5 w 69"/>
                <a:gd name="T1" fmla="*/ 7 h 47"/>
                <a:gd name="T2" fmla="*/ 34 w 69"/>
                <a:gd name="T3" fmla="*/ 35 h 47"/>
                <a:gd name="T4" fmla="*/ 69 w 69"/>
                <a:gd name="T5" fmla="*/ 42 h 47"/>
                <a:gd name="T6" fmla="*/ 67 w 69"/>
                <a:gd name="T7" fmla="*/ 44 h 47"/>
                <a:gd name="T8" fmla="*/ 4 w 69"/>
                <a:gd name="T9" fmla="*/ 7 h 47"/>
                <a:gd name="T10" fmla="*/ 4 w 69"/>
                <a:gd name="T11" fmla="*/ 7 h 47"/>
                <a:gd name="T12" fmla="*/ 1 w 69"/>
                <a:gd name="T13" fmla="*/ 4 h 47"/>
                <a:gd name="T14" fmla="*/ 6 w 69"/>
                <a:gd name="T15" fmla="*/ 3 h 47"/>
                <a:gd name="T16" fmla="*/ 5 w 69"/>
                <a:gd name="T17" fmla="*/ 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47">
                  <a:moveTo>
                    <a:pt x="5" y="7"/>
                  </a:moveTo>
                  <a:cubicBezTo>
                    <a:pt x="9" y="13"/>
                    <a:pt x="18" y="28"/>
                    <a:pt x="34" y="35"/>
                  </a:cubicBezTo>
                  <a:cubicBezTo>
                    <a:pt x="55" y="44"/>
                    <a:pt x="69" y="42"/>
                    <a:pt x="69" y="42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24" y="4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6"/>
                    <a:pt x="2" y="5"/>
                    <a:pt x="1" y="4"/>
                  </a:cubicBezTo>
                  <a:cubicBezTo>
                    <a:pt x="0" y="2"/>
                    <a:pt x="3" y="0"/>
                    <a:pt x="6" y="3"/>
                  </a:cubicBezTo>
                  <a:cubicBezTo>
                    <a:pt x="7" y="5"/>
                    <a:pt x="6" y="6"/>
                    <a:pt x="5" y="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9" name="Freeform 138">
              <a:extLst>
                <a:ext uri="{FF2B5EF4-FFF2-40B4-BE49-F238E27FC236}">
                  <a16:creationId xmlns:a16="http://schemas.microsoft.com/office/drawing/2014/main" id="{2DF727AE-162E-4C83-9ADA-4FC6C95218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77950" y="5575300"/>
              <a:ext cx="285750" cy="122238"/>
            </a:xfrm>
            <a:custGeom>
              <a:avLst/>
              <a:gdLst>
                <a:gd name="T0" fmla="*/ 55 w 101"/>
                <a:gd name="T1" fmla="*/ 4 h 43"/>
                <a:gd name="T2" fmla="*/ 56 w 101"/>
                <a:gd name="T3" fmla="*/ 4 h 43"/>
                <a:gd name="T4" fmla="*/ 56 w 101"/>
                <a:gd name="T5" fmla="*/ 4 h 43"/>
                <a:gd name="T6" fmla="*/ 56 w 101"/>
                <a:gd name="T7" fmla="*/ 4 h 43"/>
                <a:gd name="T8" fmla="*/ 60 w 101"/>
                <a:gd name="T9" fmla="*/ 5 h 43"/>
                <a:gd name="T10" fmla="*/ 101 w 101"/>
                <a:gd name="T11" fmla="*/ 26 h 43"/>
                <a:gd name="T12" fmla="*/ 101 w 101"/>
                <a:gd name="T13" fmla="*/ 29 h 43"/>
                <a:gd name="T14" fmla="*/ 63 w 101"/>
                <a:gd name="T15" fmla="*/ 39 h 43"/>
                <a:gd name="T16" fmla="*/ 31 w 101"/>
                <a:gd name="T17" fmla="*/ 43 h 43"/>
                <a:gd name="T18" fmla="*/ 31 w 101"/>
                <a:gd name="T19" fmla="*/ 43 h 43"/>
                <a:gd name="T20" fmla="*/ 27 w 101"/>
                <a:gd name="T21" fmla="*/ 43 h 43"/>
                <a:gd name="T22" fmla="*/ 27 w 101"/>
                <a:gd name="T23" fmla="*/ 43 h 43"/>
                <a:gd name="T24" fmla="*/ 3 w 101"/>
                <a:gd name="T25" fmla="*/ 37 h 43"/>
                <a:gd name="T26" fmla="*/ 3 w 101"/>
                <a:gd name="T27" fmla="*/ 33 h 43"/>
                <a:gd name="T28" fmla="*/ 6 w 101"/>
                <a:gd name="T29" fmla="*/ 27 h 43"/>
                <a:gd name="T30" fmla="*/ 9 w 101"/>
                <a:gd name="T31" fmla="*/ 21 h 43"/>
                <a:gd name="T32" fmla="*/ 20 w 101"/>
                <a:gd name="T33" fmla="*/ 11 h 43"/>
                <a:gd name="T34" fmla="*/ 20 w 101"/>
                <a:gd name="T35" fmla="*/ 11 h 43"/>
                <a:gd name="T36" fmla="*/ 55 w 101"/>
                <a:gd name="T37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1" h="43">
                  <a:moveTo>
                    <a:pt x="55" y="4"/>
                  </a:moveTo>
                  <a:cubicBezTo>
                    <a:pt x="56" y="4"/>
                    <a:pt x="56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7" y="4"/>
                    <a:pt x="59" y="4"/>
                    <a:pt x="60" y="5"/>
                  </a:cubicBezTo>
                  <a:cubicBezTo>
                    <a:pt x="90" y="14"/>
                    <a:pt x="89" y="24"/>
                    <a:pt x="101" y="26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9"/>
                    <a:pt x="82" y="33"/>
                    <a:pt x="63" y="39"/>
                  </a:cubicBezTo>
                  <a:cubicBezTo>
                    <a:pt x="54" y="42"/>
                    <a:pt x="42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29" y="43"/>
                    <a:pt x="28" y="43"/>
                    <a:pt x="27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17" y="42"/>
                    <a:pt x="9" y="40"/>
                    <a:pt x="3" y="37"/>
                  </a:cubicBezTo>
                  <a:cubicBezTo>
                    <a:pt x="3" y="37"/>
                    <a:pt x="0" y="36"/>
                    <a:pt x="3" y="33"/>
                  </a:cubicBezTo>
                  <a:cubicBezTo>
                    <a:pt x="7" y="30"/>
                    <a:pt x="6" y="28"/>
                    <a:pt x="6" y="27"/>
                  </a:cubicBezTo>
                  <a:cubicBezTo>
                    <a:pt x="5" y="25"/>
                    <a:pt x="5" y="25"/>
                    <a:pt x="9" y="21"/>
                  </a:cubicBezTo>
                  <a:cubicBezTo>
                    <a:pt x="10" y="19"/>
                    <a:pt x="14" y="15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8" y="5"/>
                    <a:pt x="40" y="0"/>
                    <a:pt x="55" y="4"/>
                  </a:cubicBezTo>
                </a:path>
              </a:pathLst>
            </a:custGeom>
            <a:solidFill>
              <a:srgbClr val="FFD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0" name="Freeform 139">
              <a:extLst>
                <a:ext uri="{FF2B5EF4-FFF2-40B4-BE49-F238E27FC236}">
                  <a16:creationId xmlns:a16="http://schemas.microsoft.com/office/drawing/2014/main" id="{750784C5-B837-4342-A065-D31DC0CA79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77950" y="5586413"/>
              <a:ext cx="198438" cy="111125"/>
            </a:xfrm>
            <a:custGeom>
              <a:avLst/>
              <a:gdLst>
                <a:gd name="T0" fmla="*/ 25 w 70"/>
                <a:gd name="T1" fmla="*/ 0 h 39"/>
                <a:gd name="T2" fmla="*/ 29 w 70"/>
                <a:gd name="T3" fmla="*/ 1 h 39"/>
                <a:gd name="T4" fmla="*/ 70 w 70"/>
                <a:gd name="T5" fmla="*/ 22 h 39"/>
                <a:gd name="T6" fmla="*/ 70 w 70"/>
                <a:gd name="T7" fmla="*/ 25 h 39"/>
                <a:gd name="T8" fmla="*/ 32 w 70"/>
                <a:gd name="T9" fmla="*/ 35 h 39"/>
                <a:gd name="T10" fmla="*/ 0 w 70"/>
                <a:gd name="T11" fmla="*/ 39 h 39"/>
                <a:gd name="T12" fmla="*/ 34 w 70"/>
                <a:gd name="T13" fmla="*/ 30 h 39"/>
                <a:gd name="T14" fmla="*/ 29 w 70"/>
                <a:gd name="T15" fmla="*/ 28 h 39"/>
                <a:gd name="T16" fmla="*/ 12 w 70"/>
                <a:gd name="T17" fmla="*/ 27 h 39"/>
                <a:gd name="T18" fmla="*/ 40 w 70"/>
                <a:gd name="T19" fmla="*/ 21 h 39"/>
                <a:gd name="T20" fmla="*/ 19 w 70"/>
                <a:gd name="T21" fmla="*/ 16 h 39"/>
                <a:gd name="T22" fmla="*/ 46 w 70"/>
                <a:gd name="T23" fmla="*/ 11 h 39"/>
                <a:gd name="T24" fmla="*/ 25 w 70"/>
                <a:gd name="T2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" h="39">
                  <a:moveTo>
                    <a:pt x="25" y="0"/>
                  </a:moveTo>
                  <a:cubicBezTo>
                    <a:pt x="26" y="0"/>
                    <a:pt x="28" y="0"/>
                    <a:pt x="29" y="1"/>
                  </a:cubicBezTo>
                  <a:cubicBezTo>
                    <a:pt x="59" y="10"/>
                    <a:pt x="58" y="20"/>
                    <a:pt x="70" y="22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70" y="25"/>
                    <a:pt x="51" y="29"/>
                    <a:pt x="32" y="35"/>
                  </a:cubicBezTo>
                  <a:cubicBezTo>
                    <a:pt x="23" y="38"/>
                    <a:pt x="11" y="39"/>
                    <a:pt x="0" y="39"/>
                  </a:cubicBezTo>
                  <a:cubicBezTo>
                    <a:pt x="2" y="39"/>
                    <a:pt x="31" y="36"/>
                    <a:pt x="34" y="30"/>
                  </a:cubicBezTo>
                  <a:cubicBezTo>
                    <a:pt x="36" y="27"/>
                    <a:pt x="33" y="28"/>
                    <a:pt x="29" y="28"/>
                  </a:cubicBezTo>
                  <a:cubicBezTo>
                    <a:pt x="24" y="29"/>
                    <a:pt x="19" y="29"/>
                    <a:pt x="12" y="27"/>
                  </a:cubicBezTo>
                  <a:cubicBezTo>
                    <a:pt x="12" y="27"/>
                    <a:pt x="39" y="26"/>
                    <a:pt x="40" y="21"/>
                  </a:cubicBezTo>
                  <a:cubicBezTo>
                    <a:pt x="41" y="17"/>
                    <a:pt x="19" y="16"/>
                    <a:pt x="19" y="16"/>
                  </a:cubicBezTo>
                  <a:cubicBezTo>
                    <a:pt x="19" y="16"/>
                    <a:pt x="47" y="15"/>
                    <a:pt x="46" y="11"/>
                  </a:cubicBezTo>
                  <a:cubicBezTo>
                    <a:pt x="45" y="7"/>
                    <a:pt x="27" y="1"/>
                    <a:pt x="25" y="0"/>
                  </a:cubicBezTo>
                </a:path>
              </a:pathLst>
            </a:custGeom>
            <a:solidFill>
              <a:srgbClr val="F9C7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1" name="Freeform 140">
              <a:extLst>
                <a:ext uri="{FF2B5EF4-FFF2-40B4-BE49-F238E27FC236}">
                  <a16:creationId xmlns:a16="http://schemas.microsoft.com/office/drawing/2014/main" id="{62EDD3AB-31B4-4A25-9BE5-15305C8A24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289050" y="5341938"/>
              <a:ext cx="125413" cy="288925"/>
            </a:xfrm>
            <a:custGeom>
              <a:avLst/>
              <a:gdLst>
                <a:gd name="T0" fmla="*/ 30 w 44"/>
                <a:gd name="T1" fmla="*/ 3 h 102"/>
                <a:gd name="T2" fmla="*/ 33 w 44"/>
                <a:gd name="T3" fmla="*/ 3 h 102"/>
                <a:gd name="T4" fmla="*/ 36 w 44"/>
                <a:gd name="T5" fmla="*/ 3 h 102"/>
                <a:gd name="T6" fmla="*/ 42 w 44"/>
                <a:gd name="T7" fmla="*/ 12 h 102"/>
                <a:gd name="T8" fmla="*/ 42 w 44"/>
                <a:gd name="T9" fmla="*/ 12 h 102"/>
                <a:gd name="T10" fmla="*/ 42 w 44"/>
                <a:gd name="T11" fmla="*/ 12 h 102"/>
                <a:gd name="T12" fmla="*/ 44 w 44"/>
                <a:gd name="T13" fmla="*/ 28 h 102"/>
                <a:gd name="T14" fmla="*/ 44 w 44"/>
                <a:gd name="T15" fmla="*/ 30 h 102"/>
                <a:gd name="T16" fmla="*/ 44 w 44"/>
                <a:gd name="T17" fmla="*/ 31 h 102"/>
                <a:gd name="T18" fmla="*/ 44 w 44"/>
                <a:gd name="T19" fmla="*/ 34 h 102"/>
                <a:gd name="T20" fmla="*/ 24 w 44"/>
                <a:gd name="T21" fmla="*/ 102 h 102"/>
                <a:gd name="T22" fmla="*/ 11 w 44"/>
                <a:gd name="T23" fmla="*/ 80 h 102"/>
                <a:gd name="T24" fmla="*/ 10 w 44"/>
                <a:gd name="T25" fmla="*/ 77 h 102"/>
                <a:gd name="T26" fmla="*/ 1 w 44"/>
                <a:gd name="T27" fmla="*/ 40 h 102"/>
                <a:gd name="T28" fmla="*/ 1 w 44"/>
                <a:gd name="T29" fmla="*/ 39 h 102"/>
                <a:gd name="T30" fmla="*/ 1 w 44"/>
                <a:gd name="T31" fmla="*/ 39 h 102"/>
                <a:gd name="T32" fmla="*/ 0 w 44"/>
                <a:gd name="T33" fmla="*/ 34 h 102"/>
                <a:gd name="T34" fmla="*/ 2 w 44"/>
                <a:gd name="T35" fmla="*/ 24 h 102"/>
                <a:gd name="T36" fmla="*/ 11 w 44"/>
                <a:gd name="T37" fmla="*/ 13 h 102"/>
                <a:gd name="T38" fmla="*/ 22 w 44"/>
                <a:gd name="T39" fmla="*/ 4 h 102"/>
                <a:gd name="T40" fmla="*/ 30 w 44"/>
                <a:gd name="T41" fmla="*/ 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" h="102">
                  <a:moveTo>
                    <a:pt x="30" y="3"/>
                  </a:moveTo>
                  <a:cubicBezTo>
                    <a:pt x="30" y="5"/>
                    <a:pt x="32" y="4"/>
                    <a:pt x="33" y="3"/>
                  </a:cubicBezTo>
                  <a:cubicBezTo>
                    <a:pt x="34" y="3"/>
                    <a:pt x="35" y="3"/>
                    <a:pt x="36" y="3"/>
                  </a:cubicBezTo>
                  <a:cubicBezTo>
                    <a:pt x="38" y="3"/>
                    <a:pt x="40" y="6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3" y="16"/>
                    <a:pt x="44" y="21"/>
                    <a:pt x="44" y="28"/>
                  </a:cubicBezTo>
                  <a:cubicBezTo>
                    <a:pt x="44" y="29"/>
                    <a:pt x="44" y="29"/>
                    <a:pt x="44" y="30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4" y="32"/>
                    <a:pt x="44" y="33"/>
                    <a:pt x="44" y="34"/>
                  </a:cubicBezTo>
                  <a:cubicBezTo>
                    <a:pt x="44" y="53"/>
                    <a:pt x="43" y="88"/>
                    <a:pt x="24" y="102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11" y="80"/>
                    <a:pt x="11" y="79"/>
                    <a:pt x="10" y="77"/>
                  </a:cubicBezTo>
                  <a:cubicBezTo>
                    <a:pt x="8" y="71"/>
                    <a:pt x="3" y="53"/>
                    <a:pt x="1" y="40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7"/>
                    <a:pt x="1" y="36"/>
                    <a:pt x="0" y="34"/>
                  </a:cubicBezTo>
                  <a:cubicBezTo>
                    <a:pt x="0" y="30"/>
                    <a:pt x="1" y="26"/>
                    <a:pt x="2" y="24"/>
                  </a:cubicBezTo>
                  <a:cubicBezTo>
                    <a:pt x="5" y="19"/>
                    <a:pt x="8" y="15"/>
                    <a:pt x="11" y="13"/>
                  </a:cubicBezTo>
                  <a:cubicBezTo>
                    <a:pt x="15" y="9"/>
                    <a:pt x="19" y="6"/>
                    <a:pt x="22" y="4"/>
                  </a:cubicBezTo>
                  <a:cubicBezTo>
                    <a:pt x="26" y="0"/>
                    <a:pt x="29" y="0"/>
                    <a:pt x="30" y="3"/>
                  </a:cubicBezTo>
                </a:path>
              </a:pathLst>
            </a:custGeom>
            <a:solidFill>
              <a:srgbClr val="FFD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2" name="Freeform 141">
              <a:extLst>
                <a:ext uri="{FF2B5EF4-FFF2-40B4-BE49-F238E27FC236}">
                  <a16:creationId xmlns:a16="http://schemas.microsoft.com/office/drawing/2014/main" id="{B0464807-3AE9-4912-9115-78FEDCDEEB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289050" y="5438775"/>
              <a:ext cx="96838" cy="192088"/>
            </a:xfrm>
            <a:custGeom>
              <a:avLst/>
              <a:gdLst>
                <a:gd name="T0" fmla="*/ 8 w 34"/>
                <a:gd name="T1" fmla="*/ 12 h 68"/>
                <a:gd name="T2" fmla="*/ 8 w 34"/>
                <a:gd name="T3" fmla="*/ 5 h 68"/>
                <a:gd name="T4" fmla="*/ 15 w 34"/>
                <a:gd name="T5" fmla="*/ 26 h 68"/>
                <a:gd name="T6" fmla="*/ 20 w 34"/>
                <a:gd name="T7" fmla="*/ 1 h 68"/>
                <a:gd name="T8" fmla="*/ 24 w 34"/>
                <a:gd name="T9" fmla="*/ 31 h 68"/>
                <a:gd name="T10" fmla="*/ 26 w 34"/>
                <a:gd name="T11" fmla="*/ 32 h 68"/>
                <a:gd name="T12" fmla="*/ 34 w 34"/>
                <a:gd name="T13" fmla="*/ 0 h 68"/>
                <a:gd name="T14" fmla="*/ 14 w 34"/>
                <a:gd name="T15" fmla="*/ 68 h 68"/>
                <a:gd name="T16" fmla="*/ 1 w 34"/>
                <a:gd name="T17" fmla="*/ 46 h 68"/>
                <a:gd name="T18" fmla="*/ 0 w 34"/>
                <a:gd name="T19" fmla="*/ 43 h 68"/>
                <a:gd name="T20" fmla="*/ 2 w 34"/>
                <a:gd name="T21" fmla="*/ 42 h 68"/>
                <a:gd name="T22" fmla="*/ 4 w 34"/>
                <a:gd name="T23" fmla="*/ 28 h 68"/>
                <a:gd name="T24" fmla="*/ 8 w 34"/>
                <a:gd name="T25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68">
                  <a:moveTo>
                    <a:pt x="8" y="12"/>
                  </a:moveTo>
                  <a:cubicBezTo>
                    <a:pt x="8" y="9"/>
                    <a:pt x="8" y="7"/>
                    <a:pt x="8" y="5"/>
                  </a:cubicBezTo>
                  <a:cubicBezTo>
                    <a:pt x="11" y="12"/>
                    <a:pt x="14" y="20"/>
                    <a:pt x="15" y="26"/>
                  </a:cubicBezTo>
                  <a:cubicBezTo>
                    <a:pt x="17" y="39"/>
                    <a:pt x="24" y="16"/>
                    <a:pt x="20" y="1"/>
                  </a:cubicBezTo>
                  <a:cubicBezTo>
                    <a:pt x="20" y="1"/>
                    <a:pt x="26" y="15"/>
                    <a:pt x="24" y="31"/>
                  </a:cubicBezTo>
                  <a:cubicBezTo>
                    <a:pt x="24" y="31"/>
                    <a:pt x="25" y="35"/>
                    <a:pt x="26" y="32"/>
                  </a:cubicBezTo>
                  <a:cubicBezTo>
                    <a:pt x="28" y="29"/>
                    <a:pt x="34" y="11"/>
                    <a:pt x="34" y="0"/>
                  </a:cubicBezTo>
                  <a:cubicBezTo>
                    <a:pt x="34" y="19"/>
                    <a:pt x="33" y="54"/>
                    <a:pt x="14" y="68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6"/>
                    <a:pt x="1" y="45"/>
                    <a:pt x="0" y="43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42"/>
                    <a:pt x="5" y="38"/>
                    <a:pt x="4" y="28"/>
                  </a:cubicBezTo>
                  <a:cubicBezTo>
                    <a:pt x="10" y="41"/>
                    <a:pt x="9" y="25"/>
                    <a:pt x="8" y="12"/>
                  </a:cubicBezTo>
                </a:path>
              </a:pathLst>
            </a:custGeom>
            <a:solidFill>
              <a:srgbClr val="F9C7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3" name="Freeform 142">
              <a:extLst>
                <a:ext uri="{FF2B5EF4-FFF2-40B4-BE49-F238E27FC236}">
                  <a16:creationId xmlns:a16="http://schemas.microsoft.com/office/drawing/2014/main" id="{A87C0C25-FA5B-4CE0-9715-5654BBC9E6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46200" y="5411788"/>
              <a:ext cx="195263" cy="246063"/>
            </a:xfrm>
            <a:custGeom>
              <a:avLst/>
              <a:gdLst>
                <a:gd name="T0" fmla="*/ 8 w 69"/>
                <a:gd name="T1" fmla="*/ 1 h 86"/>
                <a:gd name="T2" fmla="*/ 32 w 69"/>
                <a:gd name="T3" fmla="*/ 8 h 86"/>
                <a:gd name="T4" fmla="*/ 34 w 69"/>
                <a:gd name="T5" fmla="*/ 8 h 86"/>
                <a:gd name="T6" fmla="*/ 34 w 69"/>
                <a:gd name="T7" fmla="*/ 9 h 86"/>
                <a:gd name="T8" fmla="*/ 36 w 69"/>
                <a:gd name="T9" fmla="*/ 10 h 86"/>
                <a:gd name="T10" fmla="*/ 36 w 69"/>
                <a:gd name="T11" fmla="*/ 10 h 86"/>
                <a:gd name="T12" fmla="*/ 43 w 69"/>
                <a:gd name="T13" fmla="*/ 18 h 86"/>
                <a:gd name="T14" fmla="*/ 53 w 69"/>
                <a:gd name="T15" fmla="*/ 33 h 86"/>
                <a:gd name="T16" fmla="*/ 53 w 69"/>
                <a:gd name="T17" fmla="*/ 33 h 86"/>
                <a:gd name="T18" fmla="*/ 53 w 69"/>
                <a:gd name="T19" fmla="*/ 34 h 86"/>
                <a:gd name="T20" fmla="*/ 69 w 69"/>
                <a:gd name="T21" fmla="*/ 77 h 86"/>
                <a:gd name="T22" fmla="*/ 58 w 69"/>
                <a:gd name="T23" fmla="*/ 86 h 86"/>
                <a:gd name="T24" fmla="*/ 21 w 69"/>
                <a:gd name="T25" fmla="*/ 69 h 86"/>
                <a:gd name="T26" fmla="*/ 9 w 69"/>
                <a:gd name="T27" fmla="*/ 45 h 86"/>
                <a:gd name="T28" fmla="*/ 9 w 69"/>
                <a:gd name="T29" fmla="*/ 45 h 86"/>
                <a:gd name="T30" fmla="*/ 6 w 69"/>
                <a:gd name="T31" fmla="*/ 35 h 86"/>
                <a:gd name="T32" fmla="*/ 3 w 69"/>
                <a:gd name="T33" fmla="*/ 24 h 86"/>
                <a:gd name="T34" fmla="*/ 3 w 69"/>
                <a:gd name="T35" fmla="*/ 11 h 86"/>
                <a:gd name="T36" fmla="*/ 8 w 69"/>
                <a:gd name="T37" fmla="*/ 9 h 86"/>
                <a:gd name="T38" fmla="*/ 8 w 69"/>
                <a:gd name="T39" fmla="*/ 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9" h="86">
                  <a:moveTo>
                    <a:pt x="8" y="1"/>
                  </a:moveTo>
                  <a:cubicBezTo>
                    <a:pt x="9" y="0"/>
                    <a:pt x="22" y="1"/>
                    <a:pt x="32" y="8"/>
                  </a:cubicBezTo>
                  <a:cubicBezTo>
                    <a:pt x="33" y="8"/>
                    <a:pt x="33" y="8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5" y="9"/>
                    <a:pt x="35" y="9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9" y="12"/>
                    <a:pt x="41" y="15"/>
                    <a:pt x="43" y="18"/>
                  </a:cubicBezTo>
                  <a:cubicBezTo>
                    <a:pt x="47" y="23"/>
                    <a:pt x="50" y="28"/>
                    <a:pt x="53" y="33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3" y="33"/>
                    <a:pt x="53" y="34"/>
                    <a:pt x="53" y="34"/>
                  </a:cubicBezTo>
                  <a:cubicBezTo>
                    <a:pt x="66" y="58"/>
                    <a:pt x="69" y="77"/>
                    <a:pt x="69" y="77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8" y="86"/>
                    <a:pt x="33" y="81"/>
                    <a:pt x="21" y="69"/>
                  </a:cubicBezTo>
                  <a:cubicBezTo>
                    <a:pt x="15" y="62"/>
                    <a:pt x="11" y="53"/>
                    <a:pt x="9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1"/>
                    <a:pt x="7" y="38"/>
                    <a:pt x="6" y="35"/>
                  </a:cubicBezTo>
                  <a:cubicBezTo>
                    <a:pt x="5" y="30"/>
                    <a:pt x="4" y="26"/>
                    <a:pt x="3" y="24"/>
                  </a:cubicBezTo>
                  <a:cubicBezTo>
                    <a:pt x="0" y="14"/>
                    <a:pt x="1" y="12"/>
                    <a:pt x="3" y="11"/>
                  </a:cubicBezTo>
                  <a:cubicBezTo>
                    <a:pt x="5" y="9"/>
                    <a:pt x="7" y="9"/>
                    <a:pt x="8" y="9"/>
                  </a:cubicBezTo>
                  <a:cubicBezTo>
                    <a:pt x="9" y="9"/>
                    <a:pt x="6" y="3"/>
                    <a:pt x="8" y="1"/>
                  </a:cubicBezTo>
                </a:path>
              </a:pathLst>
            </a:custGeom>
            <a:solidFill>
              <a:srgbClr val="FFD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" name="Freeform 143">
              <a:extLst>
                <a:ext uri="{FF2B5EF4-FFF2-40B4-BE49-F238E27FC236}">
                  <a16:creationId xmlns:a16="http://schemas.microsoft.com/office/drawing/2014/main" id="{41DA2D5D-7AFB-44D8-A6F1-9D31E7F00D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46200" y="5508625"/>
              <a:ext cx="169863" cy="149225"/>
            </a:xfrm>
            <a:custGeom>
              <a:avLst/>
              <a:gdLst>
                <a:gd name="T0" fmla="*/ 52 w 60"/>
                <a:gd name="T1" fmla="*/ 22 h 52"/>
                <a:gd name="T2" fmla="*/ 44 w 60"/>
                <a:gd name="T3" fmla="*/ 0 h 52"/>
                <a:gd name="T4" fmla="*/ 60 w 60"/>
                <a:gd name="T5" fmla="*/ 43 h 52"/>
                <a:gd name="T6" fmla="*/ 49 w 60"/>
                <a:gd name="T7" fmla="*/ 52 h 52"/>
                <a:gd name="T8" fmla="*/ 12 w 60"/>
                <a:gd name="T9" fmla="*/ 35 h 52"/>
                <a:gd name="T10" fmla="*/ 0 w 60"/>
                <a:gd name="T11" fmla="*/ 11 h 52"/>
                <a:gd name="T12" fmla="*/ 26 w 60"/>
                <a:gd name="T13" fmla="*/ 37 h 52"/>
                <a:gd name="T14" fmla="*/ 29 w 60"/>
                <a:gd name="T15" fmla="*/ 34 h 52"/>
                <a:gd name="T16" fmla="*/ 15 w 60"/>
                <a:gd name="T17" fmla="*/ 13 h 52"/>
                <a:gd name="T18" fmla="*/ 34 w 60"/>
                <a:gd name="T19" fmla="*/ 31 h 52"/>
                <a:gd name="T20" fmla="*/ 20 w 60"/>
                <a:gd name="T21" fmla="*/ 1 h 52"/>
                <a:gd name="T22" fmla="*/ 39 w 60"/>
                <a:gd name="T23" fmla="*/ 19 h 52"/>
                <a:gd name="T24" fmla="*/ 35 w 60"/>
                <a:gd name="T25" fmla="*/ 1 h 52"/>
                <a:gd name="T26" fmla="*/ 50 w 60"/>
                <a:gd name="T27" fmla="*/ 21 h 52"/>
                <a:gd name="T28" fmla="*/ 52 w 60"/>
                <a:gd name="T29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" h="52">
                  <a:moveTo>
                    <a:pt x="52" y="22"/>
                  </a:moveTo>
                  <a:cubicBezTo>
                    <a:pt x="52" y="20"/>
                    <a:pt x="47" y="6"/>
                    <a:pt x="44" y="0"/>
                  </a:cubicBezTo>
                  <a:cubicBezTo>
                    <a:pt x="57" y="24"/>
                    <a:pt x="60" y="43"/>
                    <a:pt x="60" y="43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24" y="47"/>
                    <a:pt x="12" y="35"/>
                  </a:cubicBezTo>
                  <a:cubicBezTo>
                    <a:pt x="6" y="28"/>
                    <a:pt x="2" y="19"/>
                    <a:pt x="0" y="11"/>
                  </a:cubicBezTo>
                  <a:cubicBezTo>
                    <a:pt x="2" y="15"/>
                    <a:pt x="11" y="34"/>
                    <a:pt x="26" y="37"/>
                  </a:cubicBezTo>
                  <a:cubicBezTo>
                    <a:pt x="26" y="37"/>
                    <a:pt x="30" y="37"/>
                    <a:pt x="29" y="34"/>
                  </a:cubicBezTo>
                  <a:cubicBezTo>
                    <a:pt x="27" y="32"/>
                    <a:pt x="17" y="23"/>
                    <a:pt x="15" y="13"/>
                  </a:cubicBezTo>
                  <a:cubicBezTo>
                    <a:pt x="15" y="13"/>
                    <a:pt x="30" y="34"/>
                    <a:pt x="34" y="31"/>
                  </a:cubicBezTo>
                  <a:cubicBezTo>
                    <a:pt x="38" y="27"/>
                    <a:pt x="25" y="6"/>
                    <a:pt x="20" y="1"/>
                  </a:cubicBezTo>
                  <a:cubicBezTo>
                    <a:pt x="22" y="3"/>
                    <a:pt x="34" y="11"/>
                    <a:pt x="39" y="19"/>
                  </a:cubicBezTo>
                  <a:cubicBezTo>
                    <a:pt x="45" y="27"/>
                    <a:pt x="42" y="8"/>
                    <a:pt x="35" y="1"/>
                  </a:cubicBezTo>
                  <a:cubicBezTo>
                    <a:pt x="35" y="1"/>
                    <a:pt x="47" y="10"/>
                    <a:pt x="50" y="21"/>
                  </a:cubicBezTo>
                  <a:cubicBezTo>
                    <a:pt x="50" y="21"/>
                    <a:pt x="51" y="23"/>
                    <a:pt x="52" y="22"/>
                  </a:cubicBezTo>
                </a:path>
              </a:pathLst>
            </a:custGeom>
            <a:solidFill>
              <a:srgbClr val="F9C7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" name="Rectangle 144">
              <a:extLst>
                <a:ext uri="{FF2B5EF4-FFF2-40B4-BE49-F238E27FC236}">
                  <a16:creationId xmlns:a16="http://schemas.microsoft.com/office/drawing/2014/main" id="{628B1AB1-8F94-480F-A85B-8AB9B4B8583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544638" y="5605463"/>
              <a:ext cx="104775" cy="74613"/>
            </a:xfrm>
            <a:prstGeom prst="rect">
              <a:avLst/>
            </a:prstGeom>
            <a:solidFill>
              <a:srgbClr val="F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6" name="Freeform 145">
              <a:extLst>
                <a:ext uri="{FF2B5EF4-FFF2-40B4-BE49-F238E27FC236}">
                  <a16:creationId xmlns:a16="http://schemas.microsoft.com/office/drawing/2014/main" id="{9F2798CA-5319-4A8C-9271-FF46949177E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65263" y="5472113"/>
              <a:ext cx="3175" cy="6350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1"/>
                    <a:pt x="0" y="1"/>
                    <a:pt x="0" y="0"/>
                  </a:cubicBezTo>
                  <a:cubicBezTo>
                    <a:pt x="1" y="1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7" name="Freeform 146">
              <a:extLst>
                <a:ext uri="{FF2B5EF4-FFF2-40B4-BE49-F238E27FC236}">
                  <a16:creationId xmlns:a16="http://schemas.microsoft.com/office/drawing/2014/main" id="{B73104F6-E3C6-43F6-A57B-805CE46A7A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39863" y="5435600"/>
              <a:ext cx="6350" cy="4763"/>
            </a:xfrm>
            <a:custGeom>
              <a:avLst/>
              <a:gdLst>
                <a:gd name="T0" fmla="*/ 0 w 2"/>
                <a:gd name="T1" fmla="*/ 1 h 2"/>
                <a:gd name="T2" fmla="*/ 0 w 2"/>
                <a:gd name="T3" fmla="*/ 0 h 2"/>
                <a:gd name="T4" fmla="*/ 2 w 2"/>
                <a:gd name="T5" fmla="*/ 2 h 2"/>
                <a:gd name="T6" fmla="*/ 2 w 2"/>
                <a:gd name="T7" fmla="*/ 2 h 2"/>
                <a:gd name="T8" fmla="*/ 2 w 2"/>
                <a:gd name="T9" fmla="*/ 2 h 2"/>
                <a:gd name="T10" fmla="*/ 0 w 2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1" y="1"/>
                    <a:pt x="1" y="1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1"/>
                    <a:pt x="0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8" name="Freeform 147">
              <a:extLst>
                <a:ext uri="{FF2B5EF4-FFF2-40B4-BE49-F238E27FC236}">
                  <a16:creationId xmlns:a16="http://schemas.microsoft.com/office/drawing/2014/main" id="{E556932C-0270-47EA-81B4-C765AC0B32D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50975" y="5414963"/>
              <a:ext cx="88900" cy="96838"/>
            </a:xfrm>
            <a:custGeom>
              <a:avLst/>
              <a:gdLst>
                <a:gd name="T0" fmla="*/ 9 w 31"/>
                <a:gd name="T1" fmla="*/ 0 h 34"/>
                <a:gd name="T2" fmla="*/ 7 w 31"/>
                <a:gd name="T3" fmla="*/ 0 h 34"/>
                <a:gd name="T4" fmla="*/ 7 w 31"/>
                <a:gd name="T5" fmla="*/ 0 h 34"/>
                <a:gd name="T6" fmla="*/ 7 w 31"/>
                <a:gd name="T7" fmla="*/ 1 h 34"/>
                <a:gd name="T8" fmla="*/ 6 w 31"/>
                <a:gd name="T9" fmla="*/ 2 h 34"/>
                <a:gd name="T10" fmla="*/ 7 w 31"/>
                <a:gd name="T11" fmla="*/ 7 h 34"/>
                <a:gd name="T12" fmla="*/ 7 w 31"/>
                <a:gd name="T13" fmla="*/ 8 h 34"/>
                <a:gd name="T14" fmla="*/ 6 w 31"/>
                <a:gd name="T15" fmla="*/ 8 h 34"/>
                <a:gd name="T16" fmla="*/ 5 w 31"/>
                <a:gd name="T17" fmla="*/ 9 h 34"/>
                <a:gd name="T18" fmla="*/ 2 w 31"/>
                <a:gd name="T19" fmla="*/ 10 h 34"/>
                <a:gd name="T20" fmla="*/ 0 w 31"/>
                <a:gd name="T21" fmla="*/ 13 h 34"/>
                <a:gd name="T22" fmla="*/ 2 w 31"/>
                <a:gd name="T23" fmla="*/ 23 h 34"/>
                <a:gd name="T24" fmla="*/ 5 w 31"/>
                <a:gd name="T25" fmla="*/ 34 h 34"/>
                <a:gd name="T26" fmla="*/ 7 w 31"/>
                <a:gd name="T27" fmla="*/ 15 h 34"/>
                <a:gd name="T28" fmla="*/ 7 w 31"/>
                <a:gd name="T29" fmla="*/ 15 h 34"/>
                <a:gd name="T30" fmla="*/ 16 w 31"/>
                <a:gd name="T31" fmla="*/ 29 h 34"/>
                <a:gd name="T32" fmla="*/ 14 w 31"/>
                <a:gd name="T33" fmla="*/ 11 h 34"/>
                <a:gd name="T34" fmla="*/ 15 w 31"/>
                <a:gd name="T35" fmla="*/ 11 h 34"/>
                <a:gd name="T36" fmla="*/ 25 w 31"/>
                <a:gd name="T37" fmla="*/ 19 h 34"/>
                <a:gd name="T38" fmla="*/ 19 w 31"/>
                <a:gd name="T39" fmla="*/ 8 h 34"/>
                <a:gd name="T40" fmla="*/ 23 w 31"/>
                <a:gd name="T41" fmla="*/ 5 h 34"/>
                <a:gd name="T42" fmla="*/ 31 w 31"/>
                <a:gd name="T43" fmla="*/ 7 h 34"/>
                <a:gd name="T44" fmla="*/ 29 w 31"/>
                <a:gd name="T45" fmla="*/ 6 h 34"/>
                <a:gd name="T46" fmla="*/ 28 w 31"/>
                <a:gd name="T47" fmla="*/ 5 h 34"/>
                <a:gd name="T48" fmla="*/ 9 w 31"/>
                <a:gd name="T4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1" h="34">
                  <a:moveTo>
                    <a:pt x="9" y="0"/>
                  </a:move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4"/>
                    <a:pt x="7" y="6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5" y="8"/>
                    <a:pt x="5" y="8"/>
                    <a:pt x="5" y="9"/>
                  </a:cubicBezTo>
                  <a:cubicBezTo>
                    <a:pt x="4" y="9"/>
                    <a:pt x="3" y="9"/>
                    <a:pt x="2" y="10"/>
                  </a:cubicBezTo>
                  <a:cubicBezTo>
                    <a:pt x="1" y="11"/>
                    <a:pt x="0" y="11"/>
                    <a:pt x="0" y="13"/>
                  </a:cubicBezTo>
                  <a:cubicBezTo>
                    <a:pt x="0" y="15"/>
                    <a:pt x="1" y="18"/>
                    <a:pt x="2" y="23"/>
                  </a:cubicBezTo>
                  <a:cubicBezTo>
                    <a:pt x="3" y="25"/>
                    <a:pt x="4" y="29"/>
                    <a:pt x="5" y="34"/>
                  </a:cubicBezTo>
                  <a:cubicBezTo>
                    <a:pt x="5" y="34"/>
                    <a:pt x="3" y="18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1" y="15"/>
                    <a:pt x="16" y="29"/>
                    <a:pt x="16" y="29"/>
                  </a:cubicBezTo>
                  <a:cubicBezTo>
                    <a:pt x="16" y="29"/>
                    <a:pt x="12" y="13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ubicBezTo>
                    <a:pt x="17" y="11"/>
                    <a:pt x="22" y="15"/>
                    <a:pt x="25" y="19"/>
                  </a:cubicBezTo>
                  <a:cubicBezTo>
                    <a:pt x="23" y="16"/>
                    <a:pt x="21" y="11"/>
                    <a:pt x="19" y="8"/>
                  </a:cubicBezTo>
                  <a:cubicBezTo>
                    <a:pt x="18" y="6"/>
                    <a:pt x="20" y="5"/>
                    <a:pt x="23" y="5"/>
                  </a:cubicBezTo>
                  <a:cubicBezTo>
                    <a:pt x="26" y="5"/>
                    <a:pt x="29" y="5"/>
                    <a:pt x="31" y="7"/>
                  </a:cubicBezTo>
                  <a:cubicBezTo>
                    <a:pt x="31" y="6"/>
                    <a:pt x="30" y="6"/>
                    <a:pt x="29" y="6"/>
                  </a:cubicBezTo>
                  <a:cubicBezTo>
                    <a:pt x="29" y="5"/>
                    <a:pt x="28" y="5"/>
                    <a:pt x="28" y="5"/>
                  </a:cubicBezTo>
                  <a:cubicBezTo>
                    <a:pt x="20" y="1"/>
                    <a:pt x="13" y="0"/>
                    <a:pt x="9" y="0"/>
                  </a:cubicBezTo>
                </a:path>
              </a:pathLst>
            </a:custGeom>
            <a:solidFill>
              <a:srgbClr val="F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9" name="Freeform 148">
              <a:extLst>
                <a:ext uri="{FF2B5EF4-FFF2-40B4-BE49-F238E27FC236}">
                  <a16:creationId xmlns:a16="http://schemas.microsoft.com/office/drawing/2014/main" id="{915253B9-5B57-4BB7-B742-EC566CDB26F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7000" y="54292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0" name="Freeform 149">
              <a:extLst>
                <a:ext uri="{FF2B5EF4-FFF2-40B4-BE49-F238E27FC236}">
                  <a16:creationId xmlns:a16="http://schemas.microsoft.com/office/drawing/2014/main" id="{0F4820F7-55EF-4576-9FD1-3F4940C454B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289050" y="5343525"/>
              <a:ext cx="125413" cy="96838"/>
            </a:xfrm>
            <a:custGeom>
              <a:avLst/>
              <a:gdLst>
                <a:gd name="T0" fmla="*/ 28 w 44"/>
                <a:gd name="T1" fmla="*/ 0 h 34"/>
                <a:gd name="T2" fmla="*/ 22 w 44"/>
                <a:gd name="T3" fmla="*/ 3 h 34"/>
                <a:gd name="T4" fmla="*/ 15 w 44"/>
                <a:gd name="T5" fmla="*/ 8 h 34"/>
                <a:gd name="T6" fmla="*/ 14 w 44"/>
                <a:gd name="T7" fmla="*/ 9 h 34"/>
                <a:gd name="T8" fmla="*/ 14 w 44"/>
                <a:gd name="T9" fmla="*/ 9 h 34"/>
                <a:gd name="T10" fmla="*/ 12 w 44"/>
                <a:gd name="T11" fmla="*/ 10 h 34"/>
                <a:gd name="T12" fmla="*/ 11 w 44"/>
                <a:gd name="T13" fmla="*/ 12 h 34"/>
                <a:gd name="T14" fmla="*/ 9 w 44"/>
                <a:gd name="T15" fmla="*/ 13 h 34"/>
                <a:gd name="T16" fmla="*/ 8 w 44"/>
                <a:gd name="T17" fmla="*/ 15 h 34"/>
                <a:gd name="T18" fmla="*/ 4 w 44"/>
                <a:gd name="T19" fmla="*/ 19 h 34"/>
                <a:gd name="T20" fmla="*/ 3 w 44"/>
                <a:gd name="T21" fmla="*/ 21 h 34"/>
                <a:gd name="T22" fmla="*/ 2 w 44"/>
                <a:gd name="T23" fmla="*/ 23 h 34"/>
                <a:gd name="T24" fmla="*/ 1 w 44"/>
                <a:gd name="T25" fmla="*/ 26 h 34"/>
                <a:gd name="T26" fmla="*/ 1 w 44"/>
                <a:gd name="T27" fmla="*/ 28 h 34"/>
                <a:gd name="T28" fmla="*/ 0 w 44"/>
                <a:gd name="T29" fmla="*/ 31 h 34"/>
                <a:gd name="T30" fmla="*/ 0 w 44"/>
                <a:gd name="T31" fmla="*/ 33 h 34"/>
                <a:gd name="T32" fmla="*/ 12 w 44"/>
                <a:gd name="T33" fmla="*/ 19 h 34"/>
                <a:gd name="T34" fmla="*/ 12 w 44"/>
                <a:gd name="T35" fmla="*/ 19 h 34"/>
                <a:gd name="T36" fmla="*/ 21 w 44"/>
                <a:gd name="T37" fmla="*/ 34 h 34"/>
                <a:gd name="T38" fmla="*/ 20 w 44"/>
                <a:gd name="T39" fmla="*/ 17 h 34"/>
                <a:gd name="T40" fmla="*/ 22 w 44"/>
                <a:gd name="T41" fmla="*/ 12 h 34"/>
                <a:gd name="T42" fmla="*/ 25 w 44"/>
                <a:gd name="T43" fmla="*/ 14 h 34"/>
                <a:gd name="T44" fmla="*/ 28 w 44"/>
                <a:gd name="T45" fmla="*/ 28 h 34"/>
                <a:gd name="T46" fmla="*/ 31 w 44"/>
                <a:gd name="T47" fmla="*/ 12 h 34"/>
                <a:gd name="T48" fmla="*/ 32 w 44"/>
                <a:gd name="T49" fmla="*/ 8 h 34"/>
                <a:gd name="T50" fmla="*/ 37 w 44"/>
                <a:gd name="T51" fmla="*/ 15 h 34"/>
                <a:gd name="T52" fmla="*/ 37 w 44"/>
                <a:gd name="T53" fmla="*/ 34 h 34"/>
                <a:gd name="T54" fmla="*/ 42 w 44"/>
                <a:gd name="T55" fmla="*/ 11 h 34"/>
                <a:gd name="T56" fmla="*/ 42 w 44"/>
                <a:gd name="T57" fmla="*/ 11 h 34"/>
                <a:gd name="T58" fmla="*/ 42 w 44"/>
                <a:gd name="T59" fmla="*/ 11 h 34"/>
                <a:gd name="T60" fmla="*/ 42 w 44"/>
                <a:gd name="T61" fmla="*/ 11 h 34"/>
                <a:gd name="T62" fmla="*/ 36 w 44"/>
                <a:gd name="T63" fmla="*/ 2 h 34"/>
                <a:gd name="T64" fmla="*/ 36 w 44"/>
                <a:gd name="T65" fmla="*/ 2 h 34"/>
                <a:gd name="T66" fmla="*/ 33 w 44"/>
                <a:gd name="T67" fmla="*/ 2 h 34"/>
                <a:gd name="T68" fmla="*/ 31 w 44"/>
                <a:gd name="T69" fmla="*/ 3 h 34"/>
                <a:gd name="T70" fmla="*/ 30 w 44"/>
                <a:gd name="T71" fmla="*/ 2 h 34"/>
                <a:gd name="T72" fmla="*/ 28 w 4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4" h="34">
                  <a:moveTo>
                    <a:pt x="28" y="0"/>
                  </a:moveTo>
                  <a:cubicBezTo>
                    <a:pt x="26" y="0"/>
                    <a:pt x="24" y="1"/>
                    <a:pt x="22" y="3"/>
                  </a:cubicBezTo>
                  <a:cubicBezTo>
                    <a:pt x="20" y="4"/>
                    <a:pt x="18" y="6"/>
                    <a:pt x="15" y="8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3" y="9"/>
                    <a:pt x="13" y="10"/>
                    <a:pt x="12" y="10"/>
                  </a:cubicBezTo>
                  <a:cubicBezTo>
                    <a:pt x="12" y="11"/>
                    <a:pt x="11" y="11"/>
                    <a:pt x="11" y="12"/>
                  </a:cubicBezTo>
                  <a:cubicBezTo>
                    <a:pt x="10" y="12"/>
                    <a:pt x="10" y="13"/>
                    <a:pt x="9" y="13"/>
                  </a:cubicBezTo>
                  <a:cubicBezTo>
                    <a:pt x="9" y="14"/>
                    <a:pt x="8" y="14"/>
                    <a:pt x="8" y="15"/>
                  </a:cubicBezTo>
                  <a:cubicBezTo>
                    <a:pt x="6" y="16"/>
                    <a:pt x="5" y="18"/>
                    <a:pt x="4" y="19"/>
                  </a:cubicBezTo>
                  <a:cubicBezTo>
                    <a:pt x="4" y="20"/>
                    <a:pt x="4" y="20"/>
                    <a:pt x="3" y="21"/>
                  </a:cubicBezTo>
                  <a:cubicBezTo>
                    <a:pt x="3" y="21"/>
                    <a:pt x="2" y="22"/>
                    <a:pt x="2" y="23"/>
                  </a:cubicBezTo>
                  <a:cubicBezTo>
                    <a:pt x="2" y="24"/>
                    <a:pt x="1" y="25"/>
                    <a:pt x="1" y="26"/>
                  </a:cubicBezTo>
                  <a:cubicBezTo>
                    <a:pt x="1" y="27"/>
                    <a:pt x="1" y="27"/>
                    <a:pt x="1" y="28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6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8" y="19"/>
                    <a:pt x="21" y="34"/>
                    <a:pt x="21" y="34"/>
                  </a:cubicBezTo>
                  <a:cubicBezTo>
                    <a:pt x="21" y="34"/>
                    <a:pt x="22" y="22"/>
                    <a:pt x="20" y="17"/>
                  </a:cubicBezTo>
                  <a:cubicBezTo>
                    <a:pt x="19" y="13"/>
                    <a:pt x="21" y="12"/>
                    <a:pt x="22" y="12"/>
                  </a:cubicBezTo>
                  <a:cubicBezTo>
                    <a:pt x="23" y="12"/>
                    <a:pt x="25" y="12"/>
                    <a:pt x="25" y="14"/>
                  </a:cubicBezTo>
                  <a:cubicBezTo>
                    <a:pt x="28" y="17"/>
                    <a:pt x="28" y="27"/>
                    <a:pt x="28" y="28"/>
                  </a:cubicBezTo>
                  <a:cubicBezTo>
                    <a:pt x="29" y="27"/>
                    <a:pt x="31" y="19"/>
                    <a:pt x="31" y="12"/>
                  </a:cubicBezTo>
                  <a:cubicBezTo>
                    <a:pt x="30" y="10"/>
                    <a:pt x="31" y="8"/>
                    <a:pt x="32" y="8"/>
                  </a:cubicBezTo>
                  <a:cubicBezTo>
                    <a:pt x="34" y="8"/>
                    <a:pt x="36" y="11"/>
                    <a:pt x="37" y="15"/>
                  </a:cubicBezTo>
                  <a:cubicBezTo>
                    <a:pt x="39" y="21"/>
                    <a:pt x="37" y="34"/>
                    <a:pt x="37" y="34"/>
                  </a:cubicBezTo>
                  <a:cubicBezTo>
                    <a:pt x="37" y="34"/>
                    <a:pt x="44" y="23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0" y="5"/>
                    <a:pt x="38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5" y="2"/>
                    <a:pt x="34" y="2"/>
                    <a:pt x="33" y="2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1" y="3"/>
                    <a:pt x="30" y="3"/>
                    <a:pt x="30" y="2"/>
                  </a:cubicBezTo>
                  <a:cubicBezTo>
                    <a:pt x="30" y="1"/>
                    <a:pt x="29" y="0"/>
                    <a:pt x="28" y="0"/>
                  </a:cubicBezTo>
                </a:path>
              </a:pathLst>
            </a:custGeom>
            <a:solidFill>
              <a:srgbClr val="F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1" name="Freeform 150">
              <a:extLst>
                <a:ext uri="{FF2B5EF4-FFF2-40B4-BE49-F238E27FC236}">
                  <a16:creationId xmlns:a16="http://schemas.microsoft.com/office/drawing/2014/main" id="{F6C2D3DE-48D2-41B0-A26F-B012CEE3E1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20800" y="5580063"/>
              <a:ext cx="100013" cy="92075"/>
            </a:xfrm>
            <a:custGeom>
              <a:avLst/>
              <a:gdLst>
                <a:gd name="T0" fmla="*/ 20 w 35"/>
                <a:gd name="T1" fmla="*/ 0 h 32"/>
                <a:gd name="T2" fmla="*/ 18 w 35"/>
                <a:gd name="T3" fmla="*/ 21 h 32"/>
                <a:gd name="T4" fmla="*/ 3 w 35"/>
                <a:gd name="T5" fmla="*/ 15 h 32"/>
                <a:gd name="T6" fmla="*/ 11 w 35"/>
                <a:gd name="T7" fmla="*/ 24 h 32"/>
                <a:gd name="T8" fmla="*/ 0 w 35"/>
                <a:gd name="T9" fmla="*/ 31 h 32"/>
                <a:gd name="T10" fmla="*/ 10 w 35"/>
                <a:gd name="T11" fmla="*/ 30 h 32"/>
                <a:gd name="T12" fmla="*/ 17 w 35"/>
                <a:gd name="T13" fmla="*/ 29 h 32"/>
                <a:gd name="T14" fmla="*/ 25 w 35"/>
                <a:gd name="T15" fmla="*/ 26 h 32"/>
                <a:gd name="T16" fmla="*/ 35 w 35"/>
                <a:gd name="T17" fmla="*/ 9 h 32"/>
                <a:gd name="T18" fmla="*/ 23 w 35"/>
                <a:gd name="T19" fmla="*/ 19 h 32"/>
                <a:gd name="T20" fmla="*/ 20 w 35"/>
                <a:gd name="T2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32">
                  <a:moveTo>
                    <a:pt x="20" y="0"/>
                  </a:moveTo>
                  <a:cubicBezTo>
                    <a:pt x="20" y="0"/>
                    <a:pt x="21" y="17"/>
                    <a:pt x="18" y="21"/>
                  </a:cubicBezTo>
                  <a:cubicBezTo>
                    <a:pt x="14" y="24"/>
                    <a:pt x="3" y="15"/>
                    <a:pt x="3" y="15"/>
                  </a:cubicBezTo>
                  <a:cubicBezTo>
                    <a:pt x="3" y="15"/>
                    <a:pt x="5" y="23"/>
                    <a:pt x="11" y="24"/>
                  </a:cubicBezTo>
                  <a:cubicBezTo>
                    <a:pt x="11" y="24"/>
                    <a:pt x="11" y="27"/>
                    <a:pt x="0" y="31"/>
                  </a:cubicBezTo>
                  <a:cubicBezTo>
                    <a:pt x="0" y="31"/>
                    <a:pt x="5" y="31"/>
                    <a:pt x="10" y="30"/>
                  </a:cubicBezTo>
                  <a:cubicBezTo>
                    <a:pt x="12" y="30"/>
                    <a:pt x="17" y="29"/>
                    <a:pt x="17" y="29"/>
                  </a:cubicBezTo>
                  <a:cubicBezTo>
                    <a:pt x="17" y="29"/>
                    <a:pt x="25" y="32"/>
                    <a:pt x="25" y="26"/>
                  </a:cubicBezTo>
                  <a:cubicBezTo>
                    <a:pt x="25" y="26"/>
                    <a:pt x="33" y="15"/>
                    <a:pt x="35" y="9"/>
                  </a:cubicBezTo>
                  <a:cubicBezTo>
                    <a:pt x="35" y="9"/>
                    <a:pt x="28" y="18"/>
                    <a:pt x="23" y="19"/>
                  </a:cubicBezTo>
                  <a:cubicBezTo>
                    <a:pt x="23" y="19"/>
                    <a:pt x="23" y="10"/>
                    <a:pt x="20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2" name="Freeform 151">
              <a:extLst>
                <a:ext uri="{FF2B5EF4-FFF2-40B4-BE49-F238E27FC236}">
                  <a16:creationId xmlns:a16="http://schemas.microsoft.com/office/drawing/2014/main" id="{FE87078F-889C-4069-865A-6B353BC499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2363" y="5659438"/>
              <a:ext cx="241300" cy="179388"/>
            </a:xfrm>
            <a:custGeom>
              <a:avLst/>
              <a:gdLst>
                <a:gd name="T0" fmla="*/ 0 w 85"/>
                <a:gd name="T1" fmla="*/ 2 h 63"/>
                <a:gd name="T2" fmla="*/ 80 w 85"/>
                <a:gd name="T3" fmla="*/ 61 h 63"/>
                <a:gd name="T4" fmla="*/ 84 w 85"/>
                <a:gd name="T5" fmla="*/ 60 h 63"/>
                <a:gd name="T6" fmla="*/ 5 w 85"/>
                <a:gd name="T7" fmla="*/ 0 h 63"/>
                <a:gd name="T8" fmla="*/ 0 w 85"/>
                <a:gd name="T9" fmla="*/ 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63">
                  <a:moveTo>
                    <a:pt x="0" y="2"/>
                  </a:moveTo>
                  <a:cubicBezTo>
                    <a:pt x="0" y="2"/>
                    <a:pt x="29" y="43"/>
                    <a:pt x="80" y="61"/>
                  </a:cubicBezTo>
                  <a:cubicBezTo>
                    <a:pt x="80" y="61"/>
                    <a:pt x="85" y="63"/>
                    <a:pt x="84" y="60"/>
                  </a:cubicBezTo>
                  <a:cubicBezTo>
                    <a:pt x="82" y="53"/>
                    <a:pt x="45" y="54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3" name="Freeform 152">
              <a:extLst>
                <a:ext uri="{FF2B5EF4-FFF2-40B4-BE49-F238E27FC236}">
                  <a16:creationId xmlns:a16="http://schemas.microsoft.com/office/drawing/2014/main" id="{A6CDCB87-DD8D-40B4-A72C-5418A61C46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73263" y="5834063"/>
              <a:ext cx="314325" cy="125413"/>
            </a:xfrm>
            <a:custGeom>
              <a:avLst/>
              <a:gdLst>
                <a:gd name="T0" fmla="*/ 24 w 111"/>
                <a:gd name="T1" fmla="*/ 36 h 44"/>
                <a:gd name="T2" fmla="*/ 23 w 111"/>
                <a:gd name="T3" fmla="*/ 35 h 44"/>
                <a:gd name="T4" fmla="*/ 21 w 111"/>
                <a:gd name="T5" fmla="*/ 34 h 44"/>
                <a:gd name="T6" fmla="*/ 1 w 111"/>
                <a:gd name="T7" fmla="*/ 13 h 44"/>
                <a:gd name="T8" fmla="*/ 2 w 111"/>
                <a:gd name="T9" fmla="*/ 8 h 44"/>
                <a:gd name="T10" fmla="*/ 16 w 111"/>
                <a:gd name="T11" fmla="*/ 8 h 44"/>
                <a:gd name="T12" fmla="*/ 18 w 111"/>
                <a:gd name="T13" fmla="*/ 8 h 44"/>
                <a:gd name="T14" fmla="*/ 18 w 111"/>
                <a:gd name="T15" fmla="*/ 8 h 44"/>
                <a:gd name="T16" fmla="*/ 18 w 111"/>
                <a:gd name="T17" fmla="*/ 8 h 44"/>
                <a:gd name="T18" fmla="*/ 19 w 111"/>
                <a:gd name="T19" fmla="*/ 8 h 44"/>
                <a:gd name="T20" fmla="*/ 31 w 111"/>
                <a:gd name="T21" fmla="*/ 9 h 44"/>
                <a:gd name="T22" fmla="*/ 64 w 111"/>
                <a:gd name="T23" fmla="*/ 7 h 44"/>
                <a:gd name="T24" fmla="*/ 96 w 111"/>
                <a:gd name="T25" fmla="*/ 1 h 44"/>
                <a:gd name="T26" fmla="*/ 102 w 111"/>
                <a:gd name="T27" fmla="*/ 0 h 44"/>
                <a:gd name="T28" fmla="*/ 111 w 111"/>
                <a:gd name="T29" fmla="*/ 7 h 44"/>
                <a:gd name="T30" fmla="*/ 102 w 111"/>
                <a:gd name="T31" fmla="*/ 18 h 44"/>
                <a:gd name="T32" fmla="*/ 50 w 111"/>
                <a:gd name="T33" fmla="*/ 43 h 44"/>
                <a:gd name="T34" fmla="*/ 24 w 111"/>
                <a:gd name="T35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1" h="44">
                  <a:moveTo>
                    <a:pt x="24" y="36"/>
                  </a:moveTo>
                  <a:cubicBezTo>
                    <a:pt x="23" y="35"/>
                    <a:pt x="23" y="35"/>
                    <a:pt x="23" y="35"/>
                  </a:cubicBezTo>
                  <a:cubicBezTo>
                    <a:pt x="22" y="35"/>
                    <a:pt x="21" y="35"/>
                    <a:pt x="21" y="34"/>
                  </a:cubicBezTo>
                  <a:cubicBezTo>
                    <a:pt x="8" y="28"/>
                    <a:pt x="0" y="15"/>
                    <a:pt x="1" y="13"/>
                  </a:cubicBezTo>
                  <a:cubicBezTo>
                    <a:pt x="0" y="9"/>
                    <a:pt x="2" y="11"/>
                    <a:pt x="2" y="8"/>
                  </a:cubicBezTo>
                  <a:cubicBezTo>
                    <a:pt x="2" y="6"/>
                    <a:pt x="4" y="5"/>
                    <a:pt x="16" y="8"/>
                  </a:cubicBezTo>
                  <a:cubicBezTo>
                    <a:pt x="17" y="8"/>
                    <a:pt x="17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9" y="8"/>
                    <a:pt x="19" y="8"/>
                  </a:cubicBezTo>
                  <a:cubicBezTo>
                    <a:pt x="22" y="9"/>
                    <a:pt x="26" y="9"/>
                    <a:pt x="31" y="9"/>
                  </a:cubicBezTo>
                  <a:cubicBezTo>
                    <a:pt x="42" y="10"/>
                    <a:pt x="56" y="9"/>
                    <a:pt x="64" y="7"/>
                  </a:cubicBezTo>
                  <a:cubicBezTo>
                    <a:pt x="71" y="6"/>
                    <a:pt x="87" y="3"/>
                    <a:pt x="96" y="1"/>
                  </a:cubicBezTo>
                  <a:cubicBezTo>
                    <a:pt x="99" y="1"/>
                    <a:pt x="102" y="0"/>
                    <a:pt x="102" y="0"/>
                  </a:cubicBezTo>
                  <a:cubicBezTo>
                    <a:pt x="111" y="7"/>
                    <a:pt x="111" y="7"/>
                    <a:pt x="111" y="7"/>
                  </a:cubicBezTo>
                  <a:cubicBezTo>
                    <a:pt x="108" y="11"/>
                    <a:pt x="105" y="15"/>
                    <a:pt x="102" y="18"/>
                  </a:cubicBezTo>
                  <a:cubicBezTo>
                    <a:pt x="84" y="39"/>
                    <a:pt x="66" y="44"/>
                    <a:pt x="50" y="43"/>
                  </a:cubicBezTo>
                  <a:cubicBezTo>
                    <a:pt x="40" y="42"/>
                    <a:pt x="30" y="39"/>
                    <a:pt x="24" y="36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4" name="Freeform 153">
              <a:extLst>
                <a:ext uri="{FF2B5EF4-FFF2-40B4-BE49-F238E27FC236}">
                  <a16:creationId xmlns:a16="http://schemas.microsoft.com/office/drawing/2014/main" id="{D1A8F66F-6DA9-4B22-A756-FD67DA1EA96D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009775" y="5859463"/>
              <a:ext cx="190500" cy="96838"/>
            </a:xfrm>
            <a:custGeom>
              <a:avLst/>
              <a:gdLst>
                <a:gd name="T0" fmla="*/ 36 w 67"/>
                <a:gd name="T1" fmla="*/ 31 h 34"/>
                <a:gd name="T2" fmla="*/ 19 w 67"/>
                <a:gd name="T3" fmla="*/ 34 h 34"/>
                <a:gd name="T4" fmla="*/ 23 w 67"/>
                <a:gd name="T5" fmla="*/ 34 h 34"/>
                <a:gd name="T6" fmla="*/ 33 w 67"/>
                <a:gd name="T7" fmla="*/ 33 h 34"/>
                <a:gd name="T8" fmla="*/ 36 w 67"/>
                <a:gd name="T9" fmla="*/ 31 h 34"/>
                <a:gd name="T10" fmla="*/ 67 w 67"/>
                <a:gd name="T11" fmla="*/ 3 h 34"/>
                <a:gd name="T12" fmla="*/ 64 w 67"/>
                <a:gd name="T13" fmla="*/ 3 h 34"/>
                <a:gd name="T14" fmla="*/ 47 w 67"/>
                <a:gd name="T15" fmla="*/ 6 h 34"/>
                <a:gd name="T16" fmla="*/ 44 w 67"/>
                <a:gd name="T17" fmla="*/ 5 h 34"/>
                <a:gd name="T18" fmla="*/ 40 w 67"/>
                <a:gd name="T19" fmla="*/ 10 h 34"/>
                <a:gd name="T20" fmla="*/ 25 w 67"/>
                <a:gd name="T21" fmla="*/ 12 h 34"/>
                <a:gd name="T22" fmla="*/ 7 w 67"/>
                <a:gd name="T23" fmla="*/ 11 h 34"/>
                <a:gd name="T24" fmla="*/ 32 w 67"/>
                <a:gd name="T25" fmla="*/ 16 h 34"/>
                <a:gd name="T26" fmla="*/ 35 w 67"/>
                <a:gd name="T27" fmla="*/ 15 h 34"/>
                <a:gd name="T28" fmla="*/ 47 w 67"/>
                <a:gd name="T29" fmla="*/ 15 h 34"/>
                <a:gd name="T30" fmla="*/ 49 w 67"/>
                <a:gd name="T31" fmla="*/ 19 h 34"/>
                <a:gd name="T32" fmla="*/ 28 w 67"/>
                <a:gd name="T33" fmla="*/ 24 h 34"/>
                <a:gd name="T34" fmla="*/ 18 w 67"/>
                <a:gd name="T35" fmla="*/ 24 h 34"/>
                <a:gd name="T36" fmla="*/ 31 w 67"/>
                <a:gd name="T37" fmla="*/ 27 h 34"/>
                <a:gd name="T38" fmla="*/ 38 w 67"/>
                <a:gd name="T39" fmla="*/ 27 h 34"/>
                <a:gd name="T40" fmla="*/ 42 w 67"/>
                <a:gd name="T41" fmla="*/ 26 h 34"/>
                <a:gd name="T42" fmla="*/ 45 w 67"/>
                <a:gd name="T43" fmla="*/ 23 h 34"/>
                <a:gd name="T44" fmla="*/ 46 w 67"/>
                <a:gd name="T45" fmla="*/ 23 h 34"/>
                <a:gd name="T46" fmla="*/ 67 w 67"/>
                <a:gd name="T47" fmla="*/ 3 h 34"/>
                <a:gd name="T48" fmla="*/ 16 w 67"/>
                <a:gd name="T49" fmla="*/ 0 h 34"/>
                <a:gd name="T50" fmla="*/ 4 w 67"/>
                <a:gd name="T51" fmla="*/ 0 h 34"/>
                <a:gd name="T52" fmla="*/ 0 w 67"/>
                <a:gd name="T53" fmla="*/ 0 h 34"/>
                <a:gd name="T54" fmla="*/ 9 w 67"/>
                <a:gd name="T55" fmla="*/ 2 h 34"/>
                <a:gd name="T56" fmla="*/ 19 w 67"/>
                <a:gd name="T57" fmla="*/ 2 h 34"/>
                <a:gd name="T58" fmla="*/ 21 w 67"/>
                <a:gd name="T59" fmla="*/ 2 h 34"/>
                <a:gd name="T60" fmla="*/ 16 w 67"/>
                <a:gd name="T6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7" h="34">
                  <a:moveTo>
                    <a:pt x="36" y="31"/>
                  </a:moveTo>
                  <a:cubicBezTo>
                    <a:pt x="30" y="32"/>
                    <a:pt x="23" y="34"/>
                    <a:pt x="19" y="34"/>
                  </a:cubicBezTo>
                  <a:cubicBezTo>
                    <a:pt x="20" y="34"/>
                    <a:pt x="22" y="34"/>
                    <a:pt x="23" y="34"/>
                  </a:cubicBezTo>
                  <a:cubicBezTo>
                    <a:pt x="26" y="34"/>
                    <a:pt x="29" y="34"/>
                    <a:pt x="33" y="33"/>
                  </a:cubicBezTo>
                  <a:cubicBezTo>
                    <a:pt x="34" y="33"/>
                    <a:pt x="35" y="32"/>
                    <a:pt x="36" y="31"/>
                  </a:cubicBezTo>
                  <a:moveTo>
                    <a:pt x="67" y="3"/>
                  </a:moveTo>
                  <a:cubicBezTo>
                    <a:pt x="67" y="3"/>
                    <a:pt x="66" y="3"/>
                    <a:pt x="64" y="3"/>
                  </a:cubicBezTo>
                  <a:cubicBezTo>
                    <a:pt x="59" y="5"/>
                    <a:pt x="53" y="6"/>
                    <a:pt x="47" y="6"/>
                  </a:cubicBezTo>
                  <a:cubicBezTo>
                    <a:pt x="46" y="6"/>
                    <a:pt x="45" y="5"/>
                    <a:pt x="44" y="5"/>
                  </a:cubicBezTo>
                  <a:cubicBezTo>
                    <a:pt x="44" y="7"/>
                    <a:pt x="43" y="9"/>
                    <a:pt x="40" y="10"/>
                  </a:cubicBezTo>
                  <a:cubicBezTo>
                    <a:pt x="37" y="12"/>
                    <a:pt x="31" y="12"/>
                    <a:pt x="25" y="12"/>
                  </a:cubicBezTo>
                  <a:cubicBezTo>
                    <a:pt x="16" y="12"/>
                    <a:pt x="7" y="11"/>
                    <a:pt x="7" y="11"/>
                  </a:cubicBezTo>
                  <a:cubicBezTo>
                    <a:pt x="7" y="11"/>
                    <a:pt x="20" y="16"/>
                    <a:pt x="32" y="16"/>
                  </a:cubicBezTo>
                  <a:cubicBezTo>
                    <a:pt x="33" y="16"/>
                    <a:pt x="34" y="16"/>
                    <a:pt x="35" y="15"/>
                  </a:cubicBezTo>
                  <a:cubicBezTo>
                    <a:pt x="40" y="15"/>
                    <a:pt x="44" y="15"/>
                    <a:pt x="47" y="15"/>
                  </a:cubicBezTo>
                  <a:cubicBezTo>
                    <a:pt x="51" y="15"/>
                    <a:pt x="52" y="16"/>
                    <a:pt x="49" y="19"/>
                  </a:cubicBezTo>
                  <a:cubicBezTo>
                    <a:pt x="46" y="22"/>
                    <a:pt x="38" y="24"/>
                    <a:pt x="28" y="24"/>
                  </a:cubicBezTo>
                  <a:cubicBezTo>
                    <a:pt x="25" y="24"/>
                    <a:pt x="22" y="24"/>
                    <a:pt x="18" y="24"/>
                  </a:cubicBezTo>
                  <a:cubicBezTo>
                    <a:pt x="21" y="26"/>
                    <a:pt x="26" y="27"/>
                    <a:pt x="31" y="27"/>
                  </a:cubicBezTo>
                  <a:cubicBezTo>
                    <a:pt x="33" y="27"/>
                    <a:pt x="36" y="27"/>
                    <a:pt x="38" y="27"/>
                  </a:cubicBezTo>
                  <a:cubicBezTo>
                    <a:pt x="39" y="26"/>
                    <a:pt x="41" y="26"/>
                    <a:pt x="42" y="26"/>
                  </a:cubicBezTo>
                  <a:cubicBezTo>
                    <a:pt x="43" y="25"/>
                    <a:pt x="44" y="24"/>
                    <a:pt x="45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54" y="17"/>
                    <a:pt x="62" y="12"/>
                    <a:pt x="67" y="3"/>
                  </a:cubicBezTo>
                  <a:moveTo>
                    <a:pt x="16" y="0"/>
                  </a:moveTo>
                  <a:cubicBezTo>
                    <a:pt x="12" y="0"/>
                    <a:pt x="8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2" y="2"/>
                    <a:pt x="5" y="2"/>
                    <a:pt x="9" y="2"/>
                  </a:cubicBezTo>
                  <a:cubicBezTo>
                    <a:pt x="12" y="2"/>
                    <a:pt x="15" y="2"/>
                    <a:pt x="19" y="2"/>
                  </a:cubicBezTo>
                  <a:cubicBezTo>
                    <a:pt x="20" y="2"/>
                    <a:pt x="20" y="2"/>
                    <a:pt x="21" y="2"/>
                  </a:cubicBezTo>
                  <a:cubicBezTo>
                    <a:pt x="19" y="1"/>
                    <a:pt x="18" y="1"/>
                    <a:pt x="16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5" name="Freeform 154">
              <a:extLst>
                <a:ext uri="{FF2B5EF4-FFF2-40B4-BE49-F238E27FC236}">
                  <a16:creationId xmlns:a16="http://schemas.microsoft.com/office/drawing/2014/main" id="{9FA3055C-8046-458A-A1E4-B2E0E1FB1E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76438" y="5688013"/>
              <a:ext cx="280988" cy="207963"/>
            </a:xfrm>
            <a:custGeom>
              <a:avLst/>
              <a:gdLst>
                <a:gd name="T0" fmla="*/ 20 w 99"/>
                <a:gd name="T1" fmla="*/ 53 h 73"/>
                <a:gd name="T2" fmla="*/ 11 w 99"/>
                <a:gd name="T3" fmla="*/ 46 h 73"/>
                <a:gd name="T4" fmla="*/ 2 w 99"/>
                <a:gd name="T5" fmla="*/ 30 h 73"/>
                <a:gd name="T6" fmla="*/ 2 w 99"/>
                <a:gd name="T7" fmla="*/ 30 h 73"/>
                <a:gd name="T8" fmla="*/ 0 w 99"/>
                <a:gd name="T9" fmla="*/ 17 h 73"/>
                <a:gd name="T10" fmla="*/ 4 w 99"/>
                <a:gd name="T11" fmla="*/ 13 h 73"/>
                <a:gd name="T12" fmla="*/ 7 w 99"/>
                <a:gd name="T13" fmla="*/ 12 h 73"/>
                <a:gd name="T14" fmla="*/ 8 w 99"/>
                <a:gd name="T15" fmla="*/ 8 h 73"/>
                <a:gd name="T16" fmla="*/ 10 w 99"/>
                <a:gd name="T17" fmla="*/ 4 h 73"/>
                <a:gd name="T18" fmla="*/ 27 w 99"/>
                <a:gd name="T19" fmla="*/ 0 h 73"/>
                <a:gd name="T20" fmla="*/ 27 w 99"/>
                <a:gd name="T21" fmla="*/ 0 h 73"/>
                <a:gd name="T22" fmla="*/ 33 w 99"/>
                <a:gd name="T23" fmla="*/ 0 h 73"/>
                <a:gd name="T24" fmla="*/ 50 w 99"/>
                <a:gd name="T25" fmla="*/ 3 h 73"/>
                <a:gd name="T26" fmla="*/ 50 w 99"/>
                <a:gd name="T27" fmla="*/ 3 h 73"/>
                <a:gd name="T28" fmla="*/ 53 w 99"/>
                <a:gd name="T29" fmla="*/ 4 h 73"/>
                <a:gd name="T30" fmla="*/ 53 w 99"/>
                <a:gd name="T31" fmla="*/ 4 h 73"/>
                <a:gd name="T32" fmla="*/ 80 w 99"/>
                <a:gd name="T33" fmla="*/ 21 h 73"/>
                <a:gd name="T34" fmla="*/ 99 w 99"/>
                <a:gd name="T35" fmla="*/ 55 h 73"/>
                <a:gd name="T36" fmla="*/ 20 w 99"/>
                <a:gd name="T37" fmla="*/ 5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73">
                  <a:moveTo>
                    <a:pt x="20" y="53"/>
                  </a:moveTo>
                  <a:cubicBezTo>
                    <a:pt x="16" y="50"/>
                    <a:pt x="13" y="48"/>
                    <a:pt x="11" y="46"/>
                  </a:cubicBezTo>
                  <a:cubicBezTo>
                    <a:pt x="6" y="40"/>
                    <a:pt x="3" y="35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5"/>
                    <a:pt x="0" y="20"/>
                    <a:pt x="0" y="17"/>
                  </a:cubicBezTo>
                  <a:cubicBezTo>
                    <a:pt x="0" y="15"/>
                    <a:pt x="1" y="14"/>
                    <a:pt x="4" y="13"/>
                  </a:cubicBezTo>
                  <a:cubicBezTo>
                    <a:pt x="5" y="13"/>
                    <a:pt x="6" y="13"/>
                    <a:pt x="7" y="12"/>
                  </a:cubicBezTo>
                  <a:cubicBezTo>
                    <a:pt x="8" y="11"/>
                    <a:pt x="8" y="10"/>
                    <a:pt x="8" y="8"/>
                  </a:cubicBezTo>
                  <a:cubicBezTo>
                    <a:pt x="8" y="6"/>
                    <a:pt x="8" y="4"/>
                    <a:pt x="10" y="4"/>
                  </a:cubicBezTo>
                  <a:cubicBezTo>
                    <a:pt x="14" y="2"/>
                    <a:pt x="19" y="1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9" y="0"/>
                    <a:pt x="31" y="0"/>
                    <a:pt x="33" y="0"/>
                  </a:cubicBezTo>
                  <a:cubicBezTo>
                    <a:pt x="38" y="0"/>
                    <a:pt x="44" y="1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1" y="3"/>
                    <a:pt x="52" y="3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63" y="7"/>
                    <a:pt x="72" y="13"/>
                    <a:pt x="80" y="21"/>
                  </a:cubicBezTo>
                  <a:cubicBezTo>
                    <a:pt x="93" y="36"/>
                    <a:pt x="99" y="55"/>
                    <a:pt x="99" y="55"/>
                  </a:cubicBezTo>
                  <a:cubicBezTo>
                    <a:pt x="79" y="73"/>
                    <a:pt x="40" y="65"/>
                    <a:pt x="20" y="53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6" name="Freeform 155">
              <a:extLst>
                <a:ext uri="{FF2B5EF4-FFF2-40B4-BE49-F238E27FC236}">
                  <a16:creationId xmlns:a16="http://schemas.microsoft.com/office/drawing/2014/main" id="{EDA315AE-1C30-40A0-83EC-FA0237FB15E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70100" y="5697538"/>
              <a:ext cx="44450" cy="19050"/>
            </a:xfrm>
            <a:custGeom>
              <a:avLst/>
              <a:gdLst>
                <a:gd name="T0" fmla="*/ 0 w 16"/>
                <a:gd name="T1" fmla="*/ 0 h 7"/>
                <a:gd name="T2" fmla="*/ 0 w 16"/>
                <a:gd name="T3" fmla="*/ 0 h 7"/>
                <a:gd name="T4" fmla="*/ 0 w 16"/>
                <a:gd name="T5" fmla="*/ 0 h 7"/>
                <a:gd name="T6" fmla="*/ 3 w 16"/>
                <a:gd name="T7" fmla="*/ 1 h 7"/>
                <a:gd name="T8" fmla="*/ 3 w 16"/>
                <a:gd name="T9" fmla="*/ 1 h 7"/>
                <a:gd name="T10" fmla="*/ 16 w 16"/>
                <a:gd name="T11" fmla="*/ 7 h 7"/>
                <a:gd name="T12" fmla="*/ 16 w 16"/>
                <a:gd name="T13" fmla="*/ 7 h 7"/>
                <a:gd name="T14" fmla="*/ 3 w 16"/>
                <a:gd name="T15" fmla="*/ 1 h 7"/>
                <a:gd name="T16" fmla="*/ 3 w 16"/>
                <a:gd name="T17" fmla="*/ 1 h 7"/>
                <a:gd name="T18" fmla="*/ 0 w 16"/>
                <a:gd name="T19" fmla="*/ 0 h 7"/>
                <a:gd name="T20" fmla="*/ 0 w 16"/>
                <a:gd name="T21" fmla="*/ 0 h 7"/>
                <a:gd name="T22" fmla="*/ 0 w 16"/>
                <a:gd name="T2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7" y="2"/>
                    <a:pt x="12" y="4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2" y="4"/>
                    <a:pt x="7" y="2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7" name="Freeform 156">
              <a:extLst>
                <a:ext uri="{FF2B5EF4-FFF2-40B4-BE49-F238E27FC236}">
                  <a16:creationId xmlns:a16="http://schemas.microsoft.com/office/drawing/2014/main" id="{6945DE71-AC57-4BE7-94AE-B90DB5EBE101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984375" y="5691188"/>
              <a:ext cx="215900" cy="185738"/>
            </a:xfrm>
            <a:custGeom>
              <a:avLst/>
              <a:gdLst>
                <a:gd name="T0" fmla="*/ 47 w 76"/>
                <a:gd name="T1" fmla="*/ 65 h 65"/>
                <a:gd name="T2" fmla="*/ 59 w 76"/>
                <a:gd name="T3" fmla="*/ 62 h 65"/>
                <a:gd name="T4" fmla="*/ 40 w 76"/>
                <a:gd name="T5" fmla="*/ 60 h 65"/>
                <a:gd name="T6" fmla="*/ 0 w 76"/>
                <a:gd name="T7" fmla="*/ 52 h 65"/>
                <a:gd name="T8" fmla="*/ 72 w 76"/>
                <a:gd name="T9" fmla="*/ 53 h 65"/>
                <a:gd name="T10" fmla="*/ 66 w 76"/>
                <a:gd name="T11" fmla="*/ 50 h 65"/>
                <a:gd name="T12" fmla="*/ 50 w 76"/>
                <a:gd name="T13" fmla="*/ 51 h 65"/>
                <a:gd name="T14" fmla="*/ 71 w 76"/>
                <a:gd name="T15" fmla="*/ 54 h 65"/>
                <a:gd name="T16" fmla="*/ 58 w 76"/>
                <a:gd name="T17" fmla="*/ 47 h 65"/>
                <a:gd name="T18" fmla="*/ 23 w 76"/>
                <a:gd name="T19" fmla="*/ 45 h 65"/>
                <a:gd name="T20" fmla="*/ 44 w 76"/>
                <a:gd name="T21" fmla="*/ 60 h 65"/>
                <a:gd name="T22" fmla="*/ 68 w 76"/>
                <a:gd name="T23" fmla="*/ 60 h 65"/>
                <a:gd name="T24" fmla="*/ 49 w 76"/>
                <a:gd name="T25" fmla="*/ 51 h 65"/>
                <a:gd name="T26" fmla="*/ 39 w 76"/>
                <a:gd name="T27" fmla="*/ 50 h 65"/>
                <a:gd name="T28" fmla="*/ 16 w 76"/>
                <a:gd name="T29" fmla="*/ 39 h 65"/>
                <a:gd name="T30" fmla="*/ 19 w 76"/>
                <a:gd name="T31" fmla="*/ 41 h 65"/>
                <a:gd name="T32" fmla="*/ 49 w 76"/>
                <a:gd name="T33" fmla="*/ 38 h 65"/>
                <a:gd name="T34" fmla="*/ 55 w 76"/>
                <a:gd name="T35" fmla="*/ 40 h 65"/>
                <a:gd name="T36" fmla="*/ 38 w 76"/>
                <a:gd name="T37" fmla="*/ 34 h 65"/>
                <a:gd name="T38" fmla="*/ 52 w 76"/>
                <a:gd name="T39" fmla="*/ 43 h 65"/>
                <a:gd name="T40" fmla="*/ 38 w 76"/>
                <a:gd name="T41" fmla="*/ 34 h 65"/>
                <a:gd name="T42" fmla="*/ 38 w 76"/>
                <a:gd name="T43" fmla="*/ 36 h 65"/>
                <a:gd name="T44" fmla="*/ 34 w 76"/>
                <a:gd name="T45" fmla="*/ 33 h 65"/>
                <a:gd name="T46" fmla="*/ 51 w 76"/>
                <a:gd name="T47" fmla="*/ 31 h 65"/>
                <a:gd name="T48" fmla="*/ 59 w 76"/>
                <a:gd name="T49" fmla="*/ 41 h 65"/>
                <a:gd name="T50" fmla="*/ 56 w 76"/>
                <a:gd name="T51" fmla="*/ 41 h 65"/>
                <a:gd name="T52" fmla="*/ 74 w 76"/>
                <a:gd name="T53" fmla="*/ 50 h 65"/>
                <a:gd name="T54" fmla="*/ 71 w 76"/>
                <a:gd name="T55" fmla="*/ 44 h 65"/>
                <a:gd name="T56" fmla="*/ 58 w 76"/>
                <a:gd name="T57" fmla="*/ 33 h 65"/>
                <a:gd name="T58" fmla="*/ 38 w 76"/>
                <a:gd name="T59" fmla="*/ 24 h 65"/>
                <a:gd name="T60" fmla="*/ 52 w 76"/>
                <a:gd name="T61" fmla="*/ 34 h 65"/>
                <a:gd name="T62" fmla="*/ 50 w 76"/>
                <a:gd name="T63" fmla="*/ 30 h 65"/>
                <a:gd name="T64" fmla="*/ 28 w 76"/>
                <a:gd name="T65" fmla="*/ 20 h 65"/>
                <a:gd name="T66" fmla="*/ 37 w 76"/>
                <a:gd name="T67" fmla="*/ 24 h 65"/>
                <a:gd name="T68" fmla="*/ 28 w 76"/>
                <a:gd name="T69" fmla="*/ 20 h 65"/>
                <a:gd name="T70" fmla="*/ 21 w 76"/>
                <a:gd name="T71" fmla="*/ 1 h 65"/>
                <a:gd name="T72" fmla="*/ 46 w 76"/>
                <a:gd name="T73" fmla="*/ 9 h 65"/>
                <a:gd name="T74" fmla="*/ 33 w 76"/>
                <a:gd name="T75" fmla="*/ 3 h 65"/>
                <a:gd name="T76" fmla="*/ 30 w 76"/>
                <a:gd name="T77" fmla="*/ 2 h 65"/>
                <a:gd name="T78" fmla="*/ 22 w 76"/>
                <a:gd name="T7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6" h="65">
                  <a:moveTo>
                    <a:pt x="0" y="52"/>
                  </a:moveTo>
                  <a:cubicBezTo>
                    <a:pt x="12" y="59"/>
                    <a:pt x="30" y="65"/>
                    <a:pt x="47" y="65"/>
                  </a:cubicBezTo>
                  <a:cubicBezTo>
                    <a:pt x="53" y="65"/>
                    <a:pt x="59" y="64"/>
                    <a:pt x="64" y="62"/>
                  </a:cubicBezTo>
                  <a:cubicBezTo>
                    <a:pt x="63" y="62"/>
                    <a:pt x="61" y="62"/>
                    <a:pt x="59" y="62"/>
                  </a:cubicBezTo>
                  <a:cubicBezTo>
                    <a:pt x="54" y="62"/>
                    <a:pt x="48" y="62"/>
                    <a:pt x="41" y="60"/>
                  </a:cubicBezTo>
                  <a:cubicBezTo>
                    <a:pt x="41" y="60"/>
                    <a:pt x="41" y="60"/>
                    <a:pt x="40" y="60"/>
                  </a:cubicBezTo>
                  <a:cubicBezTo>
                    <a:pt x="35" y="60"/>
                    <a:pt x="28" y="59"/>
                    <a:pt x="24" y="58"/>
                  </a:cubicBezTo>
                  <a:cubicBezTo>
                    <a:pt x="8" y="54"/>
                    <a:pt x="8" y="54"/>
                    <a:pt x="0" y="52"/>
                  </a:cubicBezTo>
                  <a:moveTo>
                    <a:pt x="66" y="50"/>
                  </a:moveTo>
                  <a:cubicBezTo>
                    <a:pt x="68" y="51"/>
                    <a:pt x="70" y="52"/>
                    <a:pt x="72" y="53"/>
                  </a:cubicBezTo>
                  <a:cubicBezTo>
                    <a:pt x="72" y="52"/>
                    <a:pt x="73" y="52"/>
                    <a:pt x="73" y="51"/>
                  </a:cubicBezTo>
                  <a:cubicBezTo>
                    <a:pt x="71" y="51"/>
                    <a:pt x="69" y="51"/>
                    <a:pt x="66" y="50"/>
                  </a:cubicBezTo>
                  <a:moveTo>
                    <a:pt x="58" y="47"/>
                  </a:moveTo>
                  <a:cubicBezTo>
                    <a:pt x="60" y="49"/>
                    <a:pt x="56" y="51"/>
                    <a:pt x="50" y="51"/>
                  </a:cubicBezTo>
                  <a:cubicBezTo>
                    <a:pt x="57" y="56"/>
                    <a:pt x="65" y="58"/>
                    <a:pt x="69" y="59"/>
                  </a:cubicBezTo>
                  <a:cubicBezTo>
                    <a:pt x="70" y="57"/>
                    <a:pt x="70" y="56"/>
                    <a:pt x="71" y="54"/>
                  </a:cubicBezTo>
                  <a:cubicBezTo>
                    <a:pt x="68" y="53"/>
                    <a:pt x="65" y="51"/>
                    <a:pt x="62" y="48"/>
                  </a:cubicBezTo>
                  <a:cubicBezTo>
                    <a:pt x="61" y="48"/>
                    <a:pt x="60" y="47"/>
                    <a:pt x="58" y="47"/>
                  </a:cubicBezTo>
                  <a:moveTo>
                    <a:pt x="21" y="42"/>
                  </a:moveTo>
                  <a:cubicBezTo>
                    <a:pt x="21" y="43"/>
                    <a:pt x="22" y="44"/>
                    <a:pt x="23" y="45"/>
                  </a:cubicBezTo>
                  <a:cubicBezTo>
                    <a:pt x="29" y="50"/>
                    <a:pt x="38" y="56"/>
                    <a:pt x="45" y="58"/>
                  </a:cubicBezTo>
                  <a:cubicBezTo>
                    <a:pt x="50" y="59"/>
                    <a:pt x="49" y="59"/>
                    <a:pt x="44" y="60"/>
                  </a:cubicBezTo>
                  <a:cubicBezTo>
                    <a:pt x="49" y="61"/>
                    <a:pt x="53" y="61"/>
                    <a:pt x="57" y="61"/>
                  </a:cubicBezTo>
                  <a:cubicBezTo>
                    <a:pt x="62" y="61"/>
                    <a:pt x="66" y="61"/>
                    <a:pt x="68" y="60"/>
                  </a:cubicBezTo>
                  <a:cubicBezTo>
                    <a:pt x="68" y="60"/>
                    <a:pt x="69" y="60"/>
                    <a:pt x="69" y="60"/>
                  </a:cubicBezTo>
                  <a:cubicBezTo>
                    <a:pt x="64" y="59"/>
                    <a:pt x="56" y="56"/>
                    <a:pt x="49" y="51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46" y="51"/>
                    <a:pt x="42" y="51"/>
                    <a:pt x="39" y="50"/>
                  </a:cubicBezTo>
                  <a:cubicBezTo>
                    <a:pt x="33" y="48"/>
                    <a:pt x="26" y="44"/>
                    <a:pt x="21" y="42"/>
                  </a:cubicBezTo>
                  <a:moveTo>
                    <a:pt x="16" y="39"/>
                  </a:moveTo>
                  <a:cubicBezTo>
                    <a:pt x="16" y="39"/>
                    <a:pt x="17" y="41"/>
                    <a:pt x="20" y="43"/>
                  </a:cubicBezTo>
                  <a:cubicBezTo>
                    <a:pt x="20" y="42"/>
                    <a:pt x="19" y="42"/>
                    <a:pt x="19" y="41"/>
                  </a:cubicBezTo>
                  <a:cubicBezTo>
                    <a:pt x="17" y="40"/>
                    <a:pt x="16" y="39"/>
                    <a:pt x="16" y="39"/>
                  </a:cubicBezTo>
                  <a:moveTo>
                    <a:pt x="49" y="38"/>
                  </a:moveTo>
                  <a:cubicBezTo>
                    <a:pt x="51" y="41"/>
                    <a:pt x="55" y="44"/>
                    <a:pt x="59" y="46"/>
                  </a:cubicBezTo>
                  <a:cubicBezTo>
                    <a:pt x="58" y="44"/>
                    <a:pt x="56" y="43"/>
                    <a:pt x="55" y="40"/>
                  </a:cubicBezTo>
                  <a:cubicBezTo>
                    <a:pt x="53" y="40"/>
                    <a:pt x="51" y="39"/>
                    <a:pt x="49" y="38"/>
                  </a:cubicBezTo>
                  <a:moveTo>
                    <a:pt x="38" y="34"/>
                  </a:moveTo>
                  <a:cubicBezTo>
                    <a:pt x="39" y="35"/>
                    <a:pt x="39" y="36"/>
                    <a:pt x="39" y="37"/>
                  </a:cubicBezTo>
                  <a:cubicBezTo>
                    <a:pt x="43" y="39"/>
                    <a:pt x="48" y="41"/>
                    <a:pt x="52" y="43"/>
                  </a:cubicBezTo>
                  <a:cubicBezTo>
                    <a:pt x="50" y="41"/>
                    <a:pt x="49" y="39"/>
                    <a:pt x="47" y="37"/>
                  </a:cubicBezTo>
                  <a:cubicBezTo>
                    <a:pt x="44" y="36"/>
                    <a:pt x="41" y="35"/>
                    <a:pt x="38" y="34"/>
                  </a:cubicBezTo>
                  <a:moveTo>
                    <a:pt x="33" y="33"/>
                  </a:moveTo>
                  <a:cubicBezTo>
                    <a:pt x="30" y="33"/>
                    <a:pt x="33" y="34"/>
                    <a:pt x="38" y="36"/>
                  </a:cubicBezTo>
                  <a:cubicBezTo>
                    <a:pt x="38" y="35"/>
                    <a:pt x="38" y="34"/>
                    <a:pt x="37" y="33"/>
                  </a:cubicBezTo>
                  <a:cubicBezTo>
                    <a:pt x="36" y="33"/>
                    <a:pt x="35" y="33"/>
                    <a:pt x="34" y="33"/>
                  </a:cubicBezTo>
                  <a:cubicBezTo>
                    <a:pt x="33" y="33"/>
                    <a:pt x="33" y="33"/>
                    <a:pt x="33" y="33"/>
                  </a:cubicBezTo>
                  <a:moveTo>
                    <a:pt x="51" y="31"/>
                  </a:moveTo>
                  <a:cubicBezTo>
                    <a:pt x="52" y="32"/>
                    <a:pt x="52" y="34"/>
                    <a:pt x="53" y="35"/>
                  </a:cubicBezTo>
                  <a:cubicBezTo>
                    <a:pt x="56" y="37"/>
                    <a:pt x="59" y="39"/>
                    <a:pt x="59" y="41"/>
                  </a:cubicBezTo>
                  <a:cubicBezTo>
                    <a:pt x="59" y="41"/>
                    <a:pt x="59" y="42"/>
                    <a:pt x="58" y="42"/>
                  </a:cubicBezTo>
                  <a:cubicBezTo>
                    <a:pt x="58" y="42"/>
                    <a:pt x="57" y="41"/>
                    <a:pt x="56" y="41"/>
                  </a:cubicBezTo>
                  <a:cubicBezTo>
                    <a:pt x="58" y="43"/>
                    <a:pt x="60" y="45"/>
                    <a:pt x="62" y="47"/>
                  </a:cubicBezTo>
                  <a:cubicBezTo>
                    <a:pt x="67" y="49"/>
                    <a:pt x="71" y="49"/>
                    <a:pt x="74" y="50"/>
                  </a:cubicBezTo>
                  <a:cubicBezTo>
                    <a:pt x="75" y="49"/>
                    <a:pt x="75" y="48"/>
                    <a:pt x="76" y="47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1"/>
                    <a:pt x="63" y="37"/>
                    <a:pt x="59" y="33"/>
                  </a:cubicBezTo>
                  <a:cubicBezTo>
                    <a:pt x="59" y="33"/>
                    <a:pt x="59" y="33"/>
                    <a:pt x="58" y="33"/>
                  </a:cubicBezTo>
                  <a:cubicBezTo>
                    <a:pt x="57" y="33"/>
                    <a:pt x="54" y="33"/>
                    <a:pt x="51" y="31"/>
                  </a:cubicBezTo>
                  <a:moveTo>
                    <a:pt x="38" y="24"/>
                  </a:moveTo>
                  <a:cubicBezTo>
                    <a:pt x="39" y="25"/>
                    <a:pt x="39" y="26"/>
                    <a:pt x="39" y="26"/>
                  </a:cubicBezTo>
                  <a:cubicBezTo>
                    <a:pt x="43" y="29"/>
                    <a:pt x="48" y="32"/>
                    <a:pt x="52" y="34"/>
                  </a:cubicBezTo>
                  <a:cubicBezTo>
                    <a:pt x="51" y="33"/>
                    <a:pt x="51" y="32"/>
                    <a:pt x="51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8"/>
                    <a:pt x="42" y="26"/>
                    <a:pt x="38" y="24"/>
                  </a:cubicBezTo>
                  <a:moveTo>
                    <a:pt x="28" y="20"/>
                  </a:moveTo>
                  <a:cubicBezTo>
                    <a:pt x="28" y="20"/>
                    <a:pt x="32" y="22"/>
                    <a:pt x="36" y="25"/>
                  </a:cubicBezTo>
                  <a:cubicBezTo>
                    <a:pt x="36" y="25"/>
                    <a:pt x="37" y="24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2" y="21"/>
                    <a:pt x="28" y="20"/>
                    <a:pt x="28" y="20"/>
                  </a:cubicBezTo>
                  <a:moveTo>
                    <a:pt x="22" y="0"/>
                  </a:moveTo>
                  <a:cubicBezTo>
                    <a:pt x="22" y="0"/>
                    <a:pt x="21" y="1"/>
                    <a:pt x="21" y="1"/>
                  </a:cubicBezTo>
                  <a:cubicBezTo>
                    <a:pt x="25" y="2"/>
                    <a:pt x="38" y="7"/>
                    <a:pt x="48" y="14"/>
                  </a:cubicBezTo>
                  <a:cubicBezTo>
                    <a:pt x="47" y="12"/>
                    <a:pt x="46" y="10"/>
                    <a:pt x="46" y="9"/>
                  </a:cubicBezTo>
                  <a:cubicBezTo>
                    <a:pt x="42" y="6"/>
                    <a:pt x="37" y="4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2" y="2"/>
                    <a:pt x="31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9" y="1"/>
                    <a:pt x="24" y="0"/>
                    <a:pt x="22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8" name="Freeform 157">
              <a:extLst>
                <a:ext uri="{FF2B5EF4-FFF2-40B4-BE49-F238E27FC236}">
                  <a16:creationId xmlns:a16="http://schemas.microsoft.com/office/drawing/2014/main" id="{470CAF81-FC21-48B3-9EB8-5D99F1826F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0238" y="5546725"/>
              <a:ext cx="177800" cy="287338"/>
            </a:xfrm>
            <a:custGeom>
              <a:avLst/>
              <a:gdLst>
                <a:gd name="T0" fmla="*/ 37 w 63"/>
                <a:gd name="T1" fmla="*/ 101 h 101"/>
                <a:gd name="T2" fmla="*/ 28 w 63"/>
                <a:gd name="T3" fmla="*/ 95 h 101"/>
                <a:gd name="T4" fmla="*/ 1 w 63"/>
                <a:gd name="T5" fmla="*/ 51 h 101"/>
                <a:gd name="T6" fmla="*/ 1 w 63"/>
                <a:gd name="T7" fmla="*/ 51 h 101"/>
                <a:gd name="T8" fmla="*/ 0 w 63"/>
                <a:gd name="T9" fmla="*/ 46 h 101"/>
                <a:gd name="T10" fmla="*/ 1 w 63"/>
                <a:gd name="T11" fmla="*/ 33 h 101"/>
                <a:gd name="T12" fmla="*/ 7 w 63"/>
                <a:gd name="T13" fmla="*/ 12 h 101"/>
                <a:gd name="T14" fmla="*/ 8 w 63"/>
                <a:gd name="T15" fmla="*/ 12 h 101"/>
                <a:gd name="T16" fmla="*/ 9 w 63"/>
                <a:gd name="T17" fmla="*/ 10 h 101"/>
                <a:gd name="T18" fmla="*/ 9 w 63"/>
                <a:gd name="T19" fmla="*/ 9 h 101"/>
                <a:gd name="T20" fmla="*/ 19 w 63"/>
                <a:gd name="T21" fmla="*/ 2 h 101"/>
                <a:gd name="T22" fmla="*/ 20 w 63"/>
                <a:gd name="T23" fmla="*/ 3 h 101"/>
                <a:gd name="T24" fmla="*/ 25 w 63"/>
                <a:gd name="T25" fmla="*/ 2 h 101"/>
                <a:gd name="T26" fmla="*/ 31 w 63"/>
                <a:gd name="T27" fmla="*/ 1 h 101"/>
                <a:gd name="T28" fmla="*/ 31 w 63"/>
                <a:gd name="T29" fmla="*/ 1 h 101"/>
                <a:gd name="T30" fmla="*/ 36 w 63"/>
                <a:gd name="T31" fmla="*/ 4 h 101"/>
                <a:gd name="T32" fmla="*/ 43 w 63"/>
                <a:gd name="T33" fmla="*/ 9 h 101"/>
                <a:gd name="T34" fmla="*/ 60 w 63"/>
                <a:gd name="T35" fmla="*/ 34 h 101"/>
                <a:gd name="T36" fmla="*/ 60 w 63"/>
                <a:gd name="T37" fmla="*/ 34 h 101"/>
                <a:gd name="T38" fmla="*/ 62 w 63"/>
                <a:gd name="T39" fmla="*/ 52 h 101"/>
                <a:gd name="T40" fmla="*/ 49 w 63"/>
                <a:gd name="T41" fmla="*/ 87 h 101"/>
                <a:gd name="T42" fmla="*/ 37 w 63"/>
                <a:gd name="T43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3" h="101">
                  <a:moveTo>
                    <a:pt x="37" y="101"/>
                  </a:moveTo>
                  <a:cubicBezTo>
                    <a:pt x="28" y="95"/>
                    <a:pt x="28" y="95"/>
                    <a:pt x="28" y="95"/>
                  </a:cubicBezTo>
                  <a:cubicBezTo>
                    <a:pt x="14" y="84"/>
                    <a:pt x="4" y="68"/>
                    <a:pt x="1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49"/>
                    <a:pt x="1" y="48"/>
                    <a:pt x="0" y="46"/>
                  </a:cubicBezTo>
                  <a:cubicBezTo>
                    <a:pt x="0" y="42"/>
                    <a:pt x="0" y="38"/>
                    <a:pt x="1" y="33"/>
                  </a:cubicBezTo>
                  <a:cubicBezTo>
                    <a:pt x="2" y="24"/>
                    <a:pt x="5" y="17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1"/>
                    <a:pt x="8" y="11"/>
                    <a:pt x="9" y="10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3" y="3"/>
                    <a:pt x="17" y="0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2" y="4"/>
                    <a:pt x="24" y="3"/>
                    <a:pt x="25" y="2"/>
                  </a:cubicBezTo>
                  <a:cubicBezTo>
                    <a:pt x="27" y="2"/>
                    <a:pt x="29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3" y="2"/>
                    <a:pt x="35" y="3"/>
                    <a:pt x="36" y="4"/>
                  </a:cubicBezTo>
                  <a:cubicBezTo>
                    <a:pt x="39" y="6"/>
                    <a:pt x="41" y="7"/>
                    <a:pt x="43" y="9"/>
                  </a:cubicBezTo>
                  <a:cubicBezTo>
                    <a:pt x="52" y="17"/>
                    <a:pt x="58" y="25"/>
                    <a:pt x="60" y="34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62" y="40"/>
                    <a:pt x="63" y="47"/>
                    <a:pt x="62" y="52"/>
                  </a:cubicBezTo>
                  <a:cubicBezTo>
                    <a:pt x="62" y="65"/>
                    <a:pt x="57" y="77"/>
                    <a:pt x="49" y="87"/>
                  </a:cubicBezTo>
                  <a:cubicBezTo>
                    <a:pt x="37" y="101"/>
                    <a:pt x="37" y="101"/>
                    <a:pt x="37" y="10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" name="Freeform 158">
              <a:extLst>
                <a:ext uri="{FF2B5EF4-FFF2-40B4-BE49-F238E27FC236}">
                  <a16:creationId xmlns:a16="http://schemas.microsoft.com/office/drawing/2014/main" id="{E9F917B8-A89B-43C6-A403-4E47767B9628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900238" y="5637213"/>
              <a:ext cx="177800" cy="187325"/>
            </a:xfrm>
            <a:custGeom>
              <a:avLst/>
              <a:gdLst>
                <a:gd name="T0" fmla="*/ 13 w 63"/>
                <a:gd name="T1" fmla="*/ 47 h 66"/>
                <a:gd name="T2" fmla="*/ 28 w 63"/>
                <a:gd name="T3" fmla="*/ 63 h 66"/>
                <a:gd name="T4" fmla="*/ 33 w 63"/>
                <a:gd name="T5" fmla="*/ 66 h 66"/>
                <a:gd name="T6" fmla="*/ 36 w 63"/>
                <a:gd name="T7" fmla="*/ 63 h 66"/>
                <a:gd name="T8" fmla="*/ 32 w 63"/>
                <a:gd name="T9" fmla="*/ 58 h 66"/>
                <a:gd name="T10" fmla="*/ 27 w 63"/>
                <a:gd name="T11" fmla="*/ 53 h 66"/>
                <a:gd name="T12" fmla="*/ 27 w 63"/>
                <a:gd name="T13" fmla="*/ 55 h 66"/>
                <a:gd name="T14" fmla="*/ 26 w 63"/>
                <a:gd name="T15" fmla="*/ 55 h 66"/>
                <a:gd name="T16" fmla="*/ 19 w 63"/>
                <a:gd name="T17" fmla="*/ 49 h 66"/>
                <a:gd name="T18" fmla="*/ 13 w 63"/>
                <a:gd name="T19" fmla="*/ 47 h 66"/>
                <a:gd name="T20" fmla="*/ 24 w 63"/>
                <a:gd name="T21" fmla="*/ 40 h 66"/>
                <a:gd name="T22" fmla="*/ 27 w 63"/>
                <a:gd name="T23" fmla="*/ 52 h 66"/>
                <a:gd name="T24" fmla="*/ 37 w 63"/>
                <a:gd name="T25" fmla="*/ 62 h 66"/>
                <a:gd name="T26" fmla="*/ 40 w 63"/>
                <a:gd name="T27" fmla="*/ 59 h 66"/>
                <a:gd name="T28" fmla="*/ 34 w 63"/>
                <a:gd name="T29" fmla="*/ 49 h 66"/>
                <a:gd name="T30" fmla="*/ 33 w 63"/>
                <a:gd name="T31" fmla="*/ 49 h 66"/>
                <a:gd name="T32" fmla="*/ 33 w 63"/>
                <a:gd name="T33" fmla="*/ 49 h 66"/>
                <a:gd name="T34" fmla="*/ 28 w 63"/>
                <a:gd name="T35" fmla="*/ 43 h 66"/>
                <a:gd name="T36" fmla="*/ 24 w 63"/>
                <a:gd name="T37" fmla="*/ 40 h 66"/>
                <a:gd name="T38" fmla="*/ 19 w 63"/>
                <a:gd name="T39" fmla="*/ 28 h 66"/>
                <a:gd name="T40" fmla="*/ 23 w 63"/>
                <a:gd name="T41" fmla="*/ 39 h 66"/>
                <a:gd name="T42" fmla="*/ 27 w 63"/>
                <a:gd name="T43" fmla="*/ 41 h 66"/>
                <a:gd name="T44" fmla="*/ 19 w 63"/>
                <a:gd name="T45" fmla="*/ 28 h 66"/>
                <a:gd name="T46" fmla="*/ 33 w 63"/>
                <a:gd name="T47" fmla="*/ 27 h 66"/>
                <a:gd name="T48" fmla="*/ 34 w 63"/>
                <a:gd name="T49" fmla="*/ 47 h 66"/>
                <a:gd name="T50" fmla="*/ 40 w 63"/>
                <a:gd name="T51" fmla="*/ 55 h 66"/>
                <a:gd name="T52" fmla="*/ 39 w 63"/>
                <a:gd name="T53" fmla="*/ 46 h 66"/>
                <a:gd name="T54" fmla="*/ 38 w 63"/>
                <a:gd name="T55" fmla="*/ 48 h 66"/>
                <a:gd name="T56" fmla="*/ 36 w 63"/>
                <a:gd name="T57" fmla="*/ 35 h 66"/>
                <a:gd name="T58" fmla="*/ 33 w 63"/>
                <a:gd name="T59" fmla="*/ 27 h 66"/>
                <a:gd name="T60" fmla="*/ 30 w 63"/>
                <a:gd name="T61" fmla="*/ 16 h 66"/>
                <a:gd name="T62" fmla="*/ 32 w 63"/>
                <a:gd name="T63" fmla="*/ 24 h 66"/>
                <a:gd name="T64" fmla="*/ 35 w 63"/>
                <a:gd name="T65" fmla="*/ 28 h 66"/>
                <a:gd name="T66" fmla="*/ 30 w 63"/>
                <a:gd name="T67" fmla="*/ 16 h 66"/>
                <a:gd name="T68" fmla="*/ 2 w 63"/>
                <a:gd name="T69" fmla="*/ 10 h 66"/>
                <a:gd name="T70" fmla="*/ 1 w 63"/>
                <a:gd name="T71" fmla="*/ 19 h 66"/>
                <a:gd name="T72" fmla="*/ 1 w 63"/>
                <a:gd name="T73" fmla="*/ 19 h 66"/>
                <a:gd name="T74" fmla="*/ 1 w 63"/>
                <a:gd name="T75" fmla="*/ 19 h 66"/>
                <a:gd name="T76" fmla="*/ 1 w 63"/>
                <a:gd name="T77" fmla="*/ 19 h 66"/>
                <a:gd name="T78" fmla="*/ 12 w 63"/>
                <a:gd name="T79" fmla="*/ 47 h 66"/>
                <a:gd name="T80" fmla="*/ 18 w 63"/>
                <a:gd name="T81" fmla="*/ 48 h 66"/>
                <a:gd name="T82" fmla="*/ 11 w 63"/>
                <a:gd name="T83" fmla="*/ 37 h 66"/>
                <a:gd name="T84" fmla="*/ 10 w 63"/>
                <a:gd name="T85" fmla="*/ 37 h 66"/>
                <a:gd name="T86" fmla="*/ 9 w 63"/>
                <a:gd name="T87" fmla="*/ 34 h 66"/>
                <a:gd name="T88" fmla="*/ 2 w 63"/>
                <a:gd name="T89" fmla="*/ 10 h 66"/>
                <a:gd name="T90" fmla="*/ 2 w 63"/>
                <a:gd name="T91" fmla="*/ 10 h 66"/>
                <a:gd name="T92" fmla="*/ 45 w 63"/>
                <a:gd name="T93" fmla="*/ 6 h 66"/>
                <a:gd name="T94" fmla="*/ 40 w 63"/>
                <a:gd name="T95" fmla="*/ 44 h 66"/>
                <a:gd name="T96" fmla="*/ 41 w 63"/>
                <a:gd name="T97" fmla="*/ 57 h 66"/>
                <a:gd name="T98" fmla="*/ 45 w 63"/>
                <a:gd name="T99" fmla="*/ 53 h 66"/>
                <a:gd name="T100" fmla="*/ 44 w 63"/>
                <a:gd name="T101" fmla="*/ 52 h 66"/>
                <a:gd name="T102" fmla="*/ 45 w 63"/>
                <a:gd name="T103" fmla="*/ 6 h 66"/>
                <a:gd name="T104" fmla="*/ 58 w 63"/>
                <a:gd name="T105" fmla="*/ 0 h 66"/>
                <a:gd name="T106" fmla="*/ 58 w 63"/>
                <a:gd name="T107" fmla="*/ 0 h 66"/>
                <a:gd name="T108" fmla="*/ 55 w 63"/>
                <a:gd name="T109" fmla="*/ 42 h 66"/>
                <a:gd name="T110" fmla="*/ 59 w 63"/>
                <a:gd name="T111" fmla="*/ 36 h 66"/>
                <a:gd name="T112" fmla="*/ 62 w 63"/>
                <a:gd name="T113" fmla="*/ 20 h 66"/>
                <a:gd name="T114" fmla="*/ 63 w 63"/>
                <a:gd name="T115" fmla="*/ 17 h 66"/>
                <a:gd name="T116" fmla="*/ 60 w 63"/>
                <a:gd name="T117" fmla="*/ 2 h 66"/>
                <a:gd name="T118" fmla="*/ 60 w 63"/>
                <a:gd name="T119" fmla="*/ 2 h 66"/>
                <a:gd name="T120" fmla="*/ 60 w 63"/>
                <a:gd name="T121" fmla="*/ 2 h 66"/>
                <a:gd name="T122" fmla="*/ 58 w 63"/>
                <a:gd name="T12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" h="66">
                  <a:moveTo>
                    <a:pt x="13" y="47"/>
                  </a:moveTo>
                  <a:cubicBezTo>
                    <a:pt x="17" y="53"/>
                    <a:pt x="22" y="58"/>
                    <a:pt x="28" y="63"/>
                  </a:cubicBezTo>
                  <a:cubicBezTo>
                    <a:pt x="33" y="66"/>
                    <a:pt x="33" y="66"/>
                    <a:pt x="33" y="66"/>
                  </a:cubicBezTo>
                  <a:cubicBezTo>
                    <a:pt x="34" y="65"/>
                    <a:pt x="35" y="64"/>
                    <a:pt x="36" y="63"/>
                  </a:cubicBezTo>
                  <a:cubicBezTo>
                    <a:pt x="35" y="61"/>
                    <a:pt x="33" y="59"/>
                    <a:pt x="32" y="58"/>
                  </a:cubicBezTo>
                  <a:cubicBezTo>
                    <a:pt x="30" y="56"/>
                    <a:pt x="29" y="55"/>
                    <a:pt x="27" y="53"/>
                  </a:cubicBezTo>
                  <a:cubicBezTo>
                    <a:pt x="27" y="54"/>
                    <a:pt x="27" y="54"/>
                    <a:pt x="27" y="55"/>
                  </a:cubicBezTo>
                  <a:cubicBezTo>
                    <a:pt x="27" y="55"/>
                    <a:pt x="27" y="55"/>
                    <a:pt x="26" y="55"/>
                  </a:cubicBezTo>
                  <a:cubicBezTo>
                    <a:pt x="25" y="55"/>
                    <a:pt x="22" y="53"/>
                    <a:pt x="19" y="49"/>
                  </a:cubicBezTo>
                  <a:cubicBezTo>
                    <a:pt x="16" y="48"/>
                    <a:pt x="14" y="48"/>
                    <a:pt x="13" y="47"/>
                  </a:cubicBezTo>
                  <a:moveTo>
                    <a:pt x="24" y="40"/>
                  </a:moveTo>
                  <a:cubicBezTo>
                    <a:pt x="25" y="45"/>
                    <a:pt x="27" y="49"/>
                    <a:pt x="27" y="52"/>
                  </a:cubicBezTo>
                  <a:cubicBezTo>
                    <a:pt x="31" y="55"/>
                    <a:pt x="34" y="58"/>
                    <a:pt x="37" y="62"/>
                  </a:cubicBezTo>
                  <a:cubicBezTo>
                    <a:pt x="38" y="61"/>
                    <a:pt x="39" y="60"/>
                    <a:pt x="40" y="59"/>
                  </a:cubicBezTo>
                  <a:cubicBezTo>
                    <a:pt x="38" y="56"/>
                    <a:pt x="37" y="53"/>
                    <a:pt x="34" y="49"/>
                  </a:cubicBezTo>
                  <a:cubicBezTo>
                    <a:pt x="34" y="49"/>
                    <a:pt x="34" y="49"/>
                    <a:pt x="33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9"/>
                    <a:pt x="30" y="46"/>
                    <a:pt x="28" y="43"/>
                  </a:cubicBezTo>
                  <a:cubicBezTo>
                    <a:pt x="27" y="42"/>
                    <a:pt x="25" y="41"/>
                    <a:pt x="24" y="40"/>
                  </a:cubicBezTo>
                  <a:moveTo>
                    <a:pt x="19" y="28"/>
                  </a:moveTo>
                  <a:cubicBezTo>
                    <a:pt x="19" y="28"/>
                    <a:pt x="21" y="33"/>
                    <a:pt x="23" y="39"/>
                  </a:cubicBezTo>
                  <a:cubicBezTo>
                    <a:pt x="25" y="40"/>
                    <a:pt x="26" y="40"/>
                    <a:pt x="27" y="41"/>
                  </a:cubicBezTo>
                  <a:cubicBezTo>
                    <a:pt x="23" y="35"/>
                    <a:pt x="19" y="28"/>
                    <a:pt x="19" y="28"/>
                  </a:cubicBezTo>
                  <a:moveTo>
                    <a:pt x="33" y="27"/>
                  </a:moveTo>
                  <a:cubicBezTo>
                    <a:pt x="34" y="33"/>
                    <a:pt x="35" y="42"/>
                    <a:pt x="34" y="47"/>
                  </a:cubicBezTo>
                  <a:cubicBezTo>
                    <a:pt x="37" y="50"/>
                    <a:pt x="38" y="53"/>
                    <a:pt x="40" y="55"/>
                  </a:cubicBezTo>
                  <a:cubicBezTo>
                    <a:pt x="40" y="53"/>
                    <a:pt x="40" y="50"/>
                    <a:pt x="39" y="46"/>
                  </a:cubicBezTo>
                  <a:cubicBezTo>
                    <a:pt x="39" y="47"/>
                    <a:pt x="39" y="47"/>
                    <a:pt x="38" y="48"/>
                  </a:cubicBezTo>
                  <a:cubicBezTo>
                    <a:pt x="38" y="43"/>
                    <a:pt x="37" y="39"/>
                    <a:pt x="36" y="35"/>
                  </a:cubicBezTo>
                  <a:cubicBezTo>
                    <a:pt x="36" y="32"/>
                    <a:pt x="34" y="29"/>
                    <a:pt x="33" y="27"/>
                  </a:cubicBezTo>
                  <a:moveTo>
                    <a:pt x="30" y="16"/>
                  </a:moveTo>
                  <a:cubicBezTo>
                    <a:pt x="30" y="16"/>
                    <a:pt x="31" y="19"/>
                    <a:pt x="32" y="24"/>
                  </a:cubicBezTo>
                  <a:cubicBezTo>
                    <a:pt x="33" y="25"/>
                    <a:pt x="34" y="27"/>
                    <a:pt x="35" y="28"/>
                  </a:cubicBezTo>
                  <a:cubicBezTo>
                    <a:pt x="33" y="21"/>
                    <a:pt x="30" y="16"/>
                    <a:pt x="30" y="16"/>
                  </a:cubicBezTo>
                  <a:moveTo>
                    <a:pt x="2" y="10"/>
                  </a:moveTo>
                  <a:cubicBezTo>
                    <a:pt x="0" y="10"/>
                    <a:pt x="1" y="18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29"/>
                    <a:pt x="6" y="38"/>
                    <a:pt x="12" y="47"/>
                  </a:cubicBezTo>
                  <a:cubicBezTo>
                    <a:pt x="14" y="47"/>
                    <a:pt x="16" y="47"/>
                    <a:pt x="18" y="48"/>
                  </a:cubicBezTo>
                  <a:cubicBezTo>
                    <a:pt x="16" y="45"/>
                    <a:pt x="13" y="41"/>
                    <a:pt x="11" y="37"/>
                  </a:cubicBezTo>
                  <a:cubicBezTo>
                    <a:pt x="11" y="37"/>
                    <a:pt x="11" y="37"/>
                    <a:pt x="10" y="37"/>
                  </a:cubicBezTo>
                  <a:cubicBezTo>
                    <a:pt x="9" y="36"/>
                    <a:pt x="9" y="35"/>
                    <a:pt x="9" y="34"/>
                  </a:cubicBezTo>
                  <a:cubicBezTo>
                    <a:pt x="6" y="27"/>
                    <a:pt x="3" y="19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45" y="6"/>
                  </a:moveTo>
                  <a:cubicBezTo>
                    <a:pt x="45" y="6"/>
                    <a:pt x="46" y="31"/>
                    <a:pt x="40" y="44"/>
                  </a:cubicBezTo>
                  <a:cubicBezTo>
                    <a:pt x="41" y="49"/>
                    <a:pt x="41" y="53"/>
                    <a:pt x="41" y="57"/>
                  </a:cubicBezTo>
                  <a:cubicBezTo>
                    <a:pt x="43" y="56"/>
                    <a:pt x="44" y="55"/>
                    <a:pt x="45" y="53"/>
                  </a:cubicBezTo>
                  <a:cubicBezTo>
                    <a:pt x="45" y="53"/>
                    <a:pt x="44" y="53"/>
                    <a:pt x="44" y="52"/>
                  </a:cubicBezTo>
                  <a:cubicBezTo>
                    <a:pt x="51" y="28"/>
                    <a:pt x="45" y="6"/>
                    <a:pt x="45" y="6"/>
                  </a:cubicBezTo>
                  <a:moveTo>
                    <a:pt x="58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63" y="20"/>
                    <a:pt x="55" y="42"/>
                  </a:cubicBezTo>
                  <a:cubicBezTo>
                    <a:pt x="57" y="40"/>
                    <a:pt x="58" y="38"/>
                    <a:pt x="59" y="36"/>
                  </a:cubicBezTo>
                  <a:cubicBezTo>
                    <a:pt x="61" y="31"/>
                    <a:pt x="62" y="26"/>
                    <a:pt x="62" y="20"/>
                  </a:cubicBezTo>
                  <a:cubicBezTo>
                    <a:pt x="62" y="19"/>
                    <a:pt x="63" y="18"/>
                    <a:pt x="63" y="17"/>
                  </a:cubicBezTo>
                  <a:cubicBezTo>
                    <a:pt x="63" y="12"/>
                    <a:pt x="62" y="7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0"/>
                    <a:pt x="59" y="0"/>
                    <a:pt x="58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" name="Freeform 159">
              <a:extLst>
                <a:ext uri="{FF2B5EF4-FFF2-40B4-BE49-F238E27FC236}">
                  <a16:creationId xmlns:a16="http://schemas.microsoft.com/office/drawing/2014/main" id="{84754842-5461-45A8-9269-769D62634D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70088" y="5762625"/>
              <a:ext cx="90488" cy="90488"/>
            </a:xfrm>
            <a:custGeom>
              <a:avLst/>
              <a:gdLst>
                <a:gd name="T0" fmla="*/ 2 w 32"/>
                <a:gd name="T1" fmla="*/ 3 h 32"/>
                <a:gd name="T2" fmla="*/ 13 w 32"/>
                <a:gd name="T3" fmla="*/ 22 h 32"/>
                <a:gd name="T4" fmla="*/ 32 w 32"/>
                <a:gd name="T5" fmla="*/ 31 h 32"/>
                <a:gd name="T6" fmla="*/ 30 w 32"/>
                <a:gd name="T7" fmla="*/ 32 h 32"/>
                <a:gd name="T8" fmla="*/ 1 w 32"/>
                <a:gd name="T9" fmla="*/ 3 h 32"/>
                <a:gd name="T10" fmla="*/ 1 w 32"/>
                <a:gd name="T11" fmla="*/ 3 h 32"/>
                <a:gd name="T12" fmla="*/ 0 w 32"/>
                <a:gd name="T13" fmla="*/ 1 h 32"/>
                <a:gd name="T14" fmla="*/ 2 w 32"/>
                <a:gd name="T15" fmla="*/ 1 h 32"/>
                <a:gd name="T16" fmla="*/ 2 w 32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2">
                  <a:moveTo>
                    <a:pt x="2" y="3"/>
                  </a:moveTo>
                  <a:cubicBezTo>
                    <a:pt x="3" y="7"/>
                    <a:pt x="5" y="16"/>
                    <a:pt x="13" y="22"/>
                  </a:cubicBezTo>
                  <a:cubicBezTo>
                    <a:pt x="24" y="30"/>
                    <a:pt x="32" y="31"/>
                    <a:pt x="32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6" y="28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2" y="1"/>
                  </a:cubicBezTo>
                  <a:cubicBezTo>
                    <a:pt x="3" y="3"/>
                    <a:pt x="2" y="3"/>
                    <a:pt x="2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1" name="Freeform 160">
              <a:extLst>
                <a:ext uri="{FF2B5EF4-FFF2-40B4-BE49-F238E27FC236}">
                  <a16:creationId xmlns:a16="http://schemas.microsoft.com/office/drawing/2014/main" id="{E9BB769B-E2CD-490C-9D18-E3C1154879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66913" y="5745163"/>
              <a:ext cx="103188" cy="88900"/>
            </a:xfrm>
            <a:custGeom>
              <a:avLst/>
              <a:gdLst>
                <a:gd name="T0" fmla="*/ 34 w 36"/>
                <a:gd name="T1" fmla="*/ 31 h 31"/>
                <a:gd name="T2" fmla="*/ 36 w 36"/>
                <a:gd name="T3" fmla="*/ 31 h 31"/>
                <a:gd name="T4" fmla="*/ 3 w 36"/>
                <a:gd name="T5" fmla="*/ 3 h 31"/>
                <a:gd name="T6" fmla="*/ 2 w 36"/>
                <a:gd name="T7" fmla="*/ 0 h 31"/>
                <a:gd name="T8" fmla="*/ 2 w 36"/>
                <a:gd name="T9" fmla="*/ 3 h 31"/>
                <a:gd name="T10" fmla="*/ 2 w 36"/>
                <a:gd name="T11" fmla="*/ 3 h 31"/>
                <a:gd name="T12" fmla="*/ 10 w 36"/>
                <a:gd name="T13" fmla="*/ 15 h 31"/>
                <a:gd name="T14" fmla="*/ 34 w 36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1">
                  <a:moveTo>
                    <a:pt x="34" y="31"/>
                  </a:moveTo>
                  <a:cubicBezTo>
                    <a:pt x="36" y="31"/>
                    <a:pt x="36" y="31"/>
                    <a:pt x="36" y="31"/>
                  </a:cubicBezTo>
                  <a:cubicBezTo>
                    <a:pt x="36" y="31"/>
                    <a:pt x="11" y="21"/>
                    <a:pt x="3" y="3"/>
                  </a:cubicBezTo>
                  <a:cubicBezTo>
                    <a:pt x="3" y="3"/>
                    <a:pt x="3" y="1"/>
                    <a:pt x="2" y="0"/>
                  </a:cubicBezTo>
                  <a:cubicBezTo>
                    <a:pt x="1" y="0"/>
                    <a:pt x="0" y="2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6"/>
                    <a:pt x="7" y="11"/>
                    <a:pt x="10" y="15"/>
                  </a:cubicBezTo>
                  <a:cubicBezTo>
                    <a:pt x="17" y="22"/>
                    <a:pt x="30" y="29"/>
                    <a:pt x="34" y="31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2" name="Freeform 161">
              <a:extLst>
                <a:ext uri="{FF2B5EF4-FFF2-40B4-BE49-F238E27FC236}">
                  <a16:creationId xmlns:a16="http://schemas.microsoft.com/office/drawing/2014/main" id="{A11C9FE4-99FD-4E92-8E5A-A8F6D3E8F15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39925" y="5651500"/>
              <a:ext cx="133350" cy="187325"/>
            </a:xfrm>
            <a:custGeom>
              <a:avLst/>
              <a:gdLst>
                <a:gd name="T0" fmla="*/ 6 w 47"/>
                <a:gd name="T1" fmla="*/ 2 h 66"/>
                <a:gd name="T2" fmla="*/ 3 w 47"/>
                <a:gd name="T3" fmla="*/ 1 h 66"/>
                <a:gd name="T4" fmla="*/ 7 w 47"/>
                <a:gd name="T5" fmla="*/ 4 h 66"/>
                <a:gd name="T6" fmla="*/ 37 w 47"/>
                <a:gd name="T7" fmla="*/ 65 h 66"/>
                <a:gd name="T8" fmla="*/ 39 w 47"/>
                <a:gd name="T9" fmla="*/ 66 h 66"/>
                <a:gd name="T10" fmla="*/ 6 w 47"/>
                <a:gd name="T11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66">
                  <a:moveTo>
                    <a:pt x="6" y="2"/>
                  </a:moveTo>
                  <a:cubicBezTo>
                    <a:pt x="5" y="1"/>
                    <a:pt x="4" y="0"/>
                    <a:pt x="3" y="1"/>
                  </a:cubicBezTo>
                  <a:cubicBezTo>
                    <a:pt x="0" y="3"/>
                    <a:pt x="5" y="7"/>
                    <a:pt x="7" y="4"/>
                  </a:cubicBezTo>
                  <a:cubicBezTo>
                    <a:pt x="47" y="15"/>
                    <a:pt x="37" y="65"/>
                    <a:pt x="37" y="65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5"/>
                    <a:pt x="47" y="13"/>
                    <a:pt x="6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3" name="Freeform 162">
              <a:extLst>
                <a:ext uri="{FF2B5EF4-FFF2-40B4-BE49-F238E27FC236}">
                  <a16:creationId xmlns:a16="http://schemas.microsoft.com/office/drawing/2014/main" id="{D41C64AD-588E-4A66-AFA8-185AAE501A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08188" y="5780088"/>
              <a:ext cx="106363" cy="98425"/>
            </a:xfrm>
            <a:custGeom>
              <a:avLst/>
              <a:gdLst>
                <a:gd name="T0" fmla="*/ 1 w 38"/>
                <a:gd name="T1" fmla="*/ 4 h 35"/>
                <a:gd name="T2" fmla="*/ 1 w 38"/>
                <a:gd name="T3" fmla="*/ 1 h 35"/>
                <a:gd name="T4" fmla="*/ 2 w 38"/>
                <a:gd name="T5" fmla="*/ 5 h 35"/>
                <a:gd name="T6" fmla="*/ 38 w 38"/>
                <a:gd name="T7" fmla="*/ 33 h 35"/>
                <a:gd name="T8" fmla="*/ 38 w 38"/>
                <a:gd name="T9" fmla="*/ 35 h 35"/>
                <a:gd name="T10" fmla="*/ 1 w 38"/>
                <a:gd name="T11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5">
                  <a:moveTo>
                    <a:pt x="1" y="4"/>
                  </a:move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4" y="4"/>
                    <a:pt x="2" y="5"/>
                  </a:cubicBezTo>
                  <a:cubicBezTo>
                    <a:pt x="3" y="32"/>
                    <a:pt x="38" y="33"/>
                    <a:pt x="38" y="33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2" y="32"/>
                    <a:pt x="1" y="4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4" name="Freeform 163">
              <a:extLst>
                <a:ext uri="{FF2B5EF4-FFF2-40B4-BE49-F238E27FC236}">
                  <a16:creationId xmlns:a16="http://schemas.microsoft.com/office/drawing/2014/main" id="{2CCD3160-2A2A-464B-AF0F-3F161C6DE0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41513" y="5697538"/>
              <a:ext cx="93663" cy="115888"/>
            </a:xfrm>
            <a:custGeom>
              <a:avLst/>
              <a:gdLst>
                <a:gd name="T0" fmla="*/ 4 w 33"/>
                <a:gd name="T1" fmla="*/ 1 h 41"/>
                <a:gd name="T2" fmla="*/ 2 w 33"/>
                <a:gd name="T3" fmla="*/ 1 h 41"/>
                <a:gd name="T4" fmla="*/ 5 w 33"/>
                <a:gd name="T5" fmla="*/ 3 h 41"/>
                <a:gd name="T6" fmla="*/ 30 w 33"/>
                <a:gd name="T7" fmla="*/ 41 h 41"/>
                <a:gd name="T8" fmla="*/ 32 w 33"/>
                <a:gd name="T9" fmla="*/ 41 h 41"/>
                <a:gd name="T10" fmla="*/ 4 w 33"/>
                <a:gd name="T11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41">
                  <a:moveTo>
                    <a:pt x="4" y="1"/>
                  </a:moveTo>
                  <a:cubicBezTo>
                    <a:pt x="3" y="1"/>
                    <a:pt x="2" y="0"/>
                    <a:pt x="2" y="1"/>
                  </a:cubicBezTo>
                  <a:cubicBezTo>
                    <a:pt x="0" y="2"/>
                    <a:pt x="4" y="5"/>
                    <a:pt x="5" y="3"/>
                  </a:cubicBezTo>
                  <a:cubicBezTo>
                    <a:pt x="33" y="6"/>
                    <a:pt x="30" y="41"/>
                    <a:pt x="30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2" y="5"/>
                    <a:pt x="4" y="1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" name="Freeform 164">
              <a:extLst>
                <a:ext uri="{FF2B5EF4-FFF2-40B4-BE49-F238E27FC236}">
                  <a16:creationId xmlns:a16="http://schemas.microsoft.com/office/drawing/2014/main" id="{0E350F07-AB51-4747-B028-0FF2239754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93900" y="5780088"/>
              <a:ext cx="163513" cy="112713"/>
            </a:xfrm>
            <a:custGeom>
              <a:avLst/>
              <a:gdLst>
                <a:gd name="T0" fmla="*/ 2 w 58"/>
                <a:gd name="T1" fmla="*/ 5 h 40"/>
                <a:gd name="T2" fmla="*/ 1 w 58"/>
                <a:gd name="T3" fmla="*/ 2 h 40"/>
                <a:gd name="T4" fmla="*/ 4 w 58"/>
                <a:gd name="T5" fmla="*/ 6 h 40"/>
                <a:gd name="T6" fmla="*/ 58 w 58"/>
                <a:gd name="T7" fmla="*/ 28 h 40"/>
                <a:gd name="T8" fmla="*/ 58 w 58"/>
                <a:gd name="T9" fmla="*/ 30 h 40"/>
                <a:gd name="T10" fmla="*/ 2 w 58"/>
                <a:gd name="T11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40">
                  <a:moveTo>
                    <a:pt x="2" y="5"/>
                  </a:moveTo>
                  <a:cubicBezTo>
                    <a:pt x="1" y="4"/>
                    <a:pt x="0" y="3"/>
                    <a:pt x="1" y="2"/>
                  </a:cubicBezTo>
                  <a:cubicBezTo>
                    <a:pt x="2" y="0"/>
                    <a:pt x="6" y="4"/>
                    <a:pt x="4" y="6"/>
                  </a:cubicBezTo>
                  <a:cubicBezTo>
                    <a:pt x="15" y="39"/>
                    <a:pt x="57" y="28"/>
                    <a:pt x="58" y="28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30"/>
                    <a:pt x="13" y="40"/>
                    <a:pt x="2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6" name="Freeform 165">
              <a:extLst>
                <a:ext uri="{FF2B5EF4-FFF2-40B4-BE49-F238E27FC236}">
                  <a16:creationId xmlns:a16="http://schemas.microsoft.com/office/drawing/2014/main" id="{330BE935-87BD-402C-89CC-D8D3CFD957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98663" y="5756275"/>
              <a:ext cx="101600" cy="106363"/>
            </a:xfrm>
            <a:custGeom>
              <a:avLst/>
              <a:gdLst>
                <a:gd name="T0" fmla="*/ 2 w 36"/>
                <a:gd name="T1" fmla="*/ 3 h 37"/>
                <a:gd name="T2" fmla="*/ 2 w 36"/>
                <a:gd name="T3" fmla="*/ 1 h 37"/>
                <a:gd name="T4" fmla="*/ 3 w 36"/>
                <a:gd name="T5" fmla="*/ 4 h 37"/>
                <a:gd name="T6" fmla="*/ 36 w 36"/>
                <a:gd name="T7" fmla="*/ 36 h 37"/>
                <a:gd name="T8" fmla="*/ 36 w 36"/>
                <a:gd name="T9" fmla="*/ 37 h 37"/>
                <a:gd name="T10" fmla="*/ 2 w 36"/>
                <a:gd name="T11" fmla="*/ 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7">
                  <a:moveTo>
                    <a:pt x="2" y="3"/>
                  </a:moveTo>
                  <a:cubicBezTo>
                    <a:pt x="2" y="3"/>
                    <a:pt x="1" y="1"/>
                    <a:pt x="2" y="1"/>
                  </a:cubicBezTo>
                  <a:cubicBezTo>
                    <a:pt x="3" y="0"/>
                    <a:pt x="5" y="4"/>
                    <a:pt x="3" y="4"/>
                  </a:cubicBezTo>
                  <a:cubicBezTo>
                    <a:pt x="2" y="32"/>
                    <a:pt x="36" y="36"/>
                    <a:pt x="36" y="36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0" y="32"/>
                    <a:pt x="2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7" name="Freeform 166">
              <a:extLst>
                <a:ext uri="{FF2B5EF4-FFF2-40B4-BE49-F238E27FC236}">
                  <a16:creationId xmlns:a16="http://schemas.microsoft.com/office/drawing/2014/main" id="{55A77D80-CBDE-4092-AF7B-B8E75AAEFF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55800" y="5734050"/>
              <a:ext cx="100013" cy="85725"/>
            </a:xfrm>
            <a:custGeom>
              <a:avLst/>
              <a:gdLst>
                <a:gd name="T0" fmla="*/ 4 w 35"/>
                <a:gd name="T1" fmla="*/ 2 h 30"/>
                <a:gd name="T2" fmla="*/ 24 w 35"/>
                <a:gd name="T3" fmla="*/ 13 h 30"/>
                <a:gd name="T4" fmla="*/ 34 w 35"/>
                <a:gd name="T5" fmla="*/ 30 h 30"/>
                <a:gd name="T6" fmla="*/ 35 w 35"/>
                <a:gd name="T7" fmla="*/ 29 h 30"/>
                <a:gd name="T8" fmla="*/ 4 w 35"/>
                <a:gd name="T9" fmla="*/ 2 h 30"/>
                <a:gd name="T10" fmla="*/ 4 w 35"/>
                <a:gd name="T11" fmla="*/ 2 h 30"/>
                <a:gd name="T12" fmla="*/ 2 w 35"/>
                <a:gd name="T13" fmla="*/ 0 h 30"/>
                <a:gd name="T14" fmla="*/ 2 w 35"/>
                <a:gd name="T15" fmla="*/ 3 h 30"/>
                <a:gd name="T16" fmla="*/ 4 w 35"/>
                <a:gd name="T1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0">
                  <a:moveTo>
                    <a:pt x="4" y="2"/>
                  </a:moveTo>
                  <a:cubicBezTo>
                    <a:pt x="8" y="3"/>
                    <a:pt x="17" y="5"/>
                    <a:pt x="24" y="13"/>
                  </a:cubicBezTo>
                  <a:cubicBezTo>
                    <a:pt x="32" y="22"/>
                    <a:pt x="34" y="30"/>
                    <a:pt x="34" y="30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29" y="5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1"/>
                    <a:pt x="2" y="0"/>
                  </a:cubicBezTo>
                  <a:cubicBezTo>
                    <a:pt x="1" y="0"/>
                    <a:pt x="0" y="2"/>
                    <a:pt x="2" y="3"/>
                  </a:cubicBezTo>
                  <a:cubicBezTo>
                    <a:pt x="4" y="3"/>
                    <a:pt x="4" y="3"/>
                    <a:pt x="4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8" name="Freeform 167">
              <a:extLst>
                <a:ext uri="{FF2B5EF4-FFF2-40B4-BE49-F238E27FC236}">
                  <a16:creationId xmlns:a16="http://schemas.microsoft.com/office/drawing/2014/main" id="{4C4AA545-6B32-41CA-B1CA-52DC868833A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55800" y="5765800"/>
              <a:ext cx="100013" cy="84138"/>
            </a:xfrm>
            <a:custGeom>
              <a:avLst/>
              <a:gdLst>
                <a:gd name="T0" fmla="*/ 4 w 35"/>
                <a:gd name="T1" fmla="*/ 2 h 30"/>
                <a:gd name="T2" fmla="*/ 24 w 35"/>
                <a:gd name="T3" fmla="*/ 13 h 30"/>
                <a:gd name="T4" fmla="*/ 33 w 35"/>
                <a:gd name="T5" fmla="*/ 30 h 30"/>
                <a:gd name="T6" fmla="*/ 35 w 35"/>
                <a:gd name="T7" fmla="*/ 29 h 30"/>
                <a:gd name="T8" fmla="*/ 4 w 35"/>
                <a:gd name="T9" fmla="*/ 2 h 30"/>
                <a:gd name="T10" fmla="*/ 4 w 35"/>
                <a:gd name="T11" fmla="*/ 2 h 30"/>
                <a:gd name="T12" fmla="*/ 2 w 35"/>
                <a:gd name="T13" fmla="*/ 0 h 30"/>
                <a:gd name="T14" fmla="*/ 2 w 35"/>
                <a:gd name="T15" fmla="*/ 3 h 30"/>
                <a:gd name="T16" fmla="*/ 4 w 35"/>
                <a:gd name="T1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0">
                  <a:moveTo>
                    <a:pt x="4" y="2"/>
                  </a:moveTo>
                  <a:cubicBezTo>
                    <a:pt x="8" y="3"/>
                    <a:pt x="17" y="5"/>
                    <a:pt x="24" y="13"/>
                  </a:cubicBezTo>
                  <a:cubicBezTo>
                    <a:pt x="32" y="22"/>
                    <a:pt x="33" y="30"/>
                    <a:pt x="33" y="30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29" y="5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1"/>
                    <a:pt x="2" y="1"/>
                    <a:pt x="2" y="0"/>
                  </a:cubicBezTo>
                  <a:cubicBezTo>
                    <a:pt x="0" y="0"/>
                    <a:pt x="0" y="2"/>
                    <a:pt x="2" y="3"/>
                  </a:cubicBezTo>
                  <a:cubicBezTo>
                    <a:pt x="4" y="3"/>
                    <a:pt x="4" y="3"/>
                    <a:pt x="4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9" name="Freeform 168">
              <a:extLst>
                <a:ext uri="{FF2B5EF4-FFF2-40B4-BE49-F238E27FC236}">
                  <a16:creationId xmlns:a16="http://schemas.microsoft.com/office/drawing/2014/main" id="{DB012455-97B1-471E-AB5F-4A5F7190547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70088" y="5770563"/>
              <a:ext cx="114300" cy="74613"/>
            </a:xfrm>
            <a:custGeom>
              <a:avLst/>
              <a:gdLst>
                <a:gd name="T0" fmla="*/ 3 w 40"/>
                <a:gd name="T1" fmla="*/ 4 h 26"/>
                <a:gd name="T2" fmla="*/ 20 w 40"/>
                <a:gd name="T3" fmla="*/ 19 h 26"/>
                <a:gd name="T4" fmla="*/ 40 w 40"/>
                <a:gd name="T5" fmla="*/ 22 h 26"/>
                <a:gd name="T6" fmla="*/ 39 w 40"/>
                <a:gd name="T7" fmla="*/ 23 h 26"/>
                <a:gd name="T8" fmla="*/ 3 w 40"/>
                <a:gd name="T9" fmla="*/ 4 h 26"/>
                <a:gd name="T10" fmla="*/ 3 w 40"/>
                <a:gd name="T11" fmla="*/ 4 h 26"/>
                <a:gd name="T12" fmla="*/ 1 w 40"/>
                <a:gd name="T13" fmla="*/ 2 h 26"/>
                <a:gd name="T14" fmla="*/ 3 w 40"/>
                <a:gd name="T15" fmla="*/ 2 h 26"/>
                <a:gd name="T16" fmla="*/ 3 w 40"/>
                <a:gd name="T17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6">
                  <a:moveTo>
                    <a:pt x="3" y="4"/>
                  </a:moveTo>
                  <a:cubicBezTo>
                    <a:pt x="5" y="7"/>
                    <a:pt x="11" y="15"/>
                    <a:pt x="20" y="19"/>
                  </a:cubicBezTo>
                  <a:cubicBezTo>
                    <a:pt x="32" y="23"/>
                    <a:pt x="40" y="22"/>
                    <a:pt x="40" y="22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23"/>
                    <a:pt x="15" y="26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1" y="3"/>
                    <a:pt x="1" y="2"/>
                  </a:cubicBezTo>
                  <a:cubicBezTo>
                    <a:pt x="0" y="1"/>
                    <a:pt x="2" y="0"/>
                    <a:pt x="3" y="2"/>
                  </a:cubicBezTo>
                  <a:cubicBezTo>
                    <a:pt x="4" y="3"/>
                    <a:pt x="4" y="4"/>
                    <a:pt x="3" y="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0" name="Freeform 169">
              <a:extLst>
                <a:ext uri="{FF2B5EF4-FFF2-40B4-BE49-F238E27FC236}">
                  <a16:creationId xmlns:a16="http://schemas.microsoft.com/office/drawing/2014/main" id="{3274F75E-7E94-4A7A-A3F0-A4BC54C16B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7375" y="5622925"/>
              <a:ext cx="309563" cy="365125"/>
            </a:xfrm>
            <a:custGeom>
              <a:avLst/>
              <a:gdLst>
                <a:gd name="T0" fmla="*/ 29 w 109"/>
                <a:gd name="T1" fmla="*/ 110 h 128"/>
                <a:gd name="T2" fmla="*/ 33 w 109"/>
                <a:gd name="T3" fmla="*/ 106 h 128"/>
                <a:gd name="T4" fmla="*/ 34 w 109"/>
                <a:gd name="T5" fmla="*/ 106 h 128"/>
                <a:gd name="T6" fmla="*/ 59 w 109"/>
                <a:gd name="T7" fmla="*/ 78 h 128"/>
                <a:gd name="T8" fmla="*/ 67 w 109"/>
                <a:gd name="T9" fmla="*/ 67 h 128"/>
                <a:gd name="T10" fmla="*/ 67 w 109"/>
                <a:gd name="T11" fmla="*/ 67 h 128"/>
                <a:gd name="T12" fmla="*/ 72 w 109"/>
                <a:gd name="T13" fmla="*/ 63 h 128"/>
                <a:gd name="T14" fmla="*/ 95 w 109"/>
                <a:gd name="T15" fmla="*/ 33 h 128"/>
                <a:gd name="T16" fmla="*/ 96 w 109"/>
                <a:gd name="T17" fmla="*/ 31 h 128"/>
                <a:gd name="T18" fmla="*/ 107 w 109"/>
                <a:gd name="T19" fmla="*/ 19 h 128"/>
                <a:gd name="T20" fmla="*/ 104 w 109"/>
                <a:gd name="T21" fmla="*/ 42 h 128"/>
                <a:gd name="T22" fmla="*/ 97 w 109"/>
                <a:gd name="T23" fmla="*/ 61 h 128"/>
                <a:gd name="T24" fmla="*/ 97 w 109"/>
                <a:gd name="T25" fmla="*/ 61 h 128"/>
                <a:gd name="T26" fmla="*/ 97 w 109"/>
                <a:gd name="T27" fmla="*/ 62 h 128"/>
                <a:gd name="T28" fmla="*/ 96 w 109"/>
                <a:gd name="T29" fmla="*/ 62 h 128"/>
                <a:gd name="T30" fmla="*/ 96 w 109"/>
                <a:gd name="T31" fmla="*/ 63 h 128"/>
                <a:gd name="T32" fmla="*/ 90 w 109"/>
                <a:gd name="T33" fmla="*/ 71 h 128"/>
                <a:gd name="T34" fmla="*/ 73 w 109"/>
                <a:gd name="T35" fmla="*/ 81 h 128"/>
                <a:gd name="T36" fmla="*/ 68 w 109"/>
                <a:gd name="T37" fmla="*/ 85 h 128"/>
                <a:gd name="T38" fmla="*/ 61 w 109"/>
                <a:gd name="T39" fmla="*/ 99 h 128"/>
                <a:gd name="T40" fmla="*/ 49 w 109"/>
                <a:gd name="T41" fmla="*/ 112 h 128"/>
                <a:gd name="T42" fmla="*/ 49 w 109"/>
                <a:gd name="T43" fmla="*/ 112 h 128"/>
                <a:gd name="T44" fmla="*/ 36 w 109"/>
                <a:gd name="T45" fmla="*/ 121 h 128"/>
                <a:gd name="T46" fmla="*/ 24 w 109"/>
                <a:gd name="T47" fmla="*/ 125 h 128"/>
                <a:gd name="T48" fmla="*/ 29 w 109"/>
                <a:gd name="T49" fmla="*/ 11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9" h="128">
                  <a:moveTo>
                    <a:pt x="29" y="110"/>
                  </a:moveTo>
                  <a:cubicBezTo>
                    <a:pt x="31" y="109"/>
                    <a:pt x="32" y="108"/>
                    <a:pt x="33" y="106"/>
                  </a:cubicBezTo>
                  <a:cubicBezTo>
                    <a:pt x="34" y="106"/>
                    <a:pt x="34" y="106"/>
                    <a:pt x="34" y="106"/>
                  </a:cubicBezTo>
                  <a:cubicBezTo>
                    <a:pt x="44" y="98"/>
                    <a:pt x="54" y="93"/>
                    <a:pt x="59" y="78"/>
                  </a:cubicBezTo>
                  <a:cubicBezTo>
                    <a:pt x="59" y="78"/>
                    <a:pt x="62" y="73"/>
                    <a:pt x="67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8" y="66"/>
                    <a:pt x="70" y="64"/>
                    <a:pt x="72" y="63"/>
                  </a:cubicBezTo>
                  <a:cubicBezTo>
                    <a:pt x="78" y="57"/>
                    <a:pt x="91" y="42"/>
                    <a:pt x="95" y="33"/>
                  </a:cubicBezTo>
                  <a:cubicBezTo>
                    <a:pt x="95" y="32"/>
                    <a:pt x="96" y="32"/>
                    <a:pt x="96" y="31"/>
                  </a:cubicBezTo>
                  <a:cubicBezTo>
                    <a:pt x="107" y="0"/>
                    <a:pt x="109" y="14"/>
                    <a:pt x="107" y="19"/>
                  </a:cubicBezTo>
                  <a:cubicBezTo>
                    <a:pt x="106" y="25"/>
                    <a:pt x="106" y="33"/>
                    <a:pt x="104" y="42"/>
                  </a:cubicBezTo>
                  <a:cubicBezTo>
                    <a:pt x="103" y="48"/>
                    <a:pt x="101" y="55"/>
                    <a:pt x="97" y="61"/>
                  </a:cubicBezTo>
                  <a:cubicBezTo>
                    <a:pt x="97" y="61"/>
                    <a:pt x="97" y="61"/>
                    <a:pt x="97" y="61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6" y="63"/>
                    <a:pt x="96" y="63"/>
                    <a:pt x="96" y="63"/>
                  </a:cubicBezTo>
                  <a:cubicBezTo>
                    <a:pt x="94" y="66"/>
                    <a:pt x="92" y="68"/>
                    <a:pt x="90" y="71"/>
                  </a:cubicBezTo>
                  <a:cubicBezTo>
                    <a:pt x="83" y="78"/>
                    <a:pt x="78" y="81"/>
                    <a:pt x="73" y="81"/>
                  </a:cubicBezTo>
                  <a:cubicBezTo>
                    <a:pt x="71" y="81"/>
                    <a:pt x="69" y="83"/>
                    <a:pt x="68" y="85"/>
                  </a:cubicBezTo>
                  <a:cubicBezTo>
                    <a:pt x="67" y="89"/>
                    <a:pt x="65" y="94"/>
                    <a:pt x="61" y="99"/>
                  </a:cubicBezTo>
                  <a:cubicBezTo>
                    <a:pt x="57" y="105"/>
                    <a:pt x="53" y="109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5" y="116"/>
                    <a:pt x="40" y="119"/>
                    <a:pt x="36" y="121"/>
                  </a:cubicBezTo>
                  <a:cubicBezTo>
                    <a:pt x="31" y="123"/>
                    <a:pt x="27" y="125"/>
                    <a:pt x="24" y="125"/>
                  </a:cubicBezTo>
                  <a:cubicBezTo>
                    <a:pt x="0" y="128"/>
                    <a:pt x="16" y="121"/>
                    <a:pt x="29" y="11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1" name="Freeform 170">
              <a:extLst>
                <a:ext uri="{FF2B5EF4-FFF2-40B4-BE49-F238E27FC236}">
                  <a16:creationId xmlns:a16="http://schemas.microsoft.com/office/drawing/2014/main" id="{71434C88-4333-470B-B1EC-A67CF938C8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87538" y="5784850"/>
              <a:ext cx="146050" cy="160338"/>
            </a:xfrm>
            <a:custGeom>
              <a:avLst/>
              <a:gdLst>
                <a:gd name="T0" fmla="*/ 38 w 51"/>
                <a:gd name="T1" fmla="*/ 0 h 56"/>
                <a:gd name="T2" fmla="*/ 35 w 51"/>
                <a:gd name="T3" fmla="*/ 10 h 56"/>
                <a:gd name="T4" fmla="*/ 27 w 51"/>
                <a:gd name="T5" fmla="*/ 20 h 56"/>
                <a:gd name="T6" fmla="*/ 27 w 51"/>
                <a:gd name="T7" fmla="*/ 20 h 56"/>
                <a:gd name="T8" fmla="*/ 26 w 51"/>
                <a:gd name="T9" fmla="*/ 10 h 56"/>
                <a:gd name="T10" fmla="*/ 25 w 51"/>
                <a:gd name="T11" fmla="*/ 18 h 56"/>
                <a:gd name="T12" fmla="*/ 23 w 51"/>
                <a:gd name="T13" fmla="*/ 22 h 56"/>
                <a:gd name="T14" fmla="*/ 12 w 51"/>
                <a:gd name="T15" fmla="*/ 27 h 56"/>
                <a:gd name="T16" fmla="*/ 14 w 51"/>
                <a:gd name="T17" fmla="*/ 28 h 56"/>
                <a:gd name="T18" fmla="*/ 18 w 51"/>
                <a:gd name="T19" fmla="*/ 26 h 56"/>
                <a:gd name="T20" fmla="*/ 20 w 51"/>
                <a:gd name="T21" fmla="*/ 25 h 56"/>
                <a:gd name="T22" fmla="*/ 20 w 51"/>
                <a:gd name="T23" fmla="*/ 25 h 56"/>
                <a:gd name="T24" fmla="*/ 14 w 51"/>
                <a:gd name="T25" fmla="*/ 33 h 56"/>
                <a:gd name="T26" fmla="*/ 1 w 51"/>
                <a:gd name="T27" fmla="*/ 42 h 56"/>
                <a:gd name="T28" fmla="*/ 15 w 51"/>
                <a:gd name="T29" fmla="*/ 34 h 56"/>
                <a:gd name="T30" fmla="*/ 15 w 51"/>
                <a:gd name="T31" fmla="*/ 34 h 56"/>
                <a:gd name="T32" fmla="*/ 12 w 51"/>
                <a:gd name="T33" fmla="*/ 43 h 56"/>
                <a:gd name="T34" fmla="*/ 1 w 51"/>
                <a:gd name="T35" fmla="*/ 56 h 56"/>
                <a:gd name="T36" fmla="*/ 2 w 51"/>
                <a:gd name="T37" fmla="*/ 55 h 56"/>
                <a:gd name="T38" fmla="*/ 2 w 51"/>
                <a:gd name="T39" fmla="*/ 55 h 56"/>
                <a:gd name="T40" fmla="*/ 14 w 51"/>
                <a:gd name="T41" fmla="*/ 42 h 56"/>
                <a:gd name="T42" fmla="*/ 21 w 51"/>
                <a:gd name="T43" fmla="*/ 28 h 56"/>
                <a:gd name="T44" fmla="*/ 26 w 51"/>
                <a:gd name="T45" fmla="*/ 24 h 56"/>
                <a:gd name="T46" fmla="*/ 43 w 51"/>
                <a:gd name="T47" fmla="*/ 14 h 56"/>
                <a:gd name="T48" fmla="*/ 49 w 51"/>
                <a:gd name="T49" fmla="*/ 6 h 56"/>
                <a:gd name="T50" fmla="*/ 49 w 51"/>
                <a:gd name="T51" fmla="*/ 5 h 56"/>
                <a:gd name="T52" fmla="*/ 50 w 51"/>
                <a:gd name="T53" fmla="*/ 5 h 56"/>
                <a:gd name="T54" fmla="*/ 50 w 51"/>
                <a:gd name="T55" fmla="*/ 4 h 56"/>
                <a:gd name="T56" fmla="*/ 50 w 51"/>
                <a:gd name="T57" fmla="*/ 4 h 56"/>
                <a:gd name="T58" fmla="*/ 51 w 51"/>
                <a:gd name="T59" fmla="*/ 0 h 56"/>
                <a:gd name="T60" fmla="*/ 51 w 51"/>
                <a:gd name="T61" fmla="*/ 0 h 56"/>
                <a:gd name="T62" fmla="*/ 34 w 51"/>
                <a:gd name="T63" fmla="*/ 19 h 56"/>
                <a:gd name="T64" fmla="*/ 31 w 51"/>
                <a:gd name="T65" fmla="*/ 19 h 56"/>
                <a:gd name="T66" fmla="*/ 38 w 51"/>
                <a:gd name="T67" fmla="*/ 3 h 56"/>
                <a:gd name="T68" fmla="*/ 38 w 51"/>
                <a:gd name="T6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" h="56">
                  <a:moveTo>
                    <a:pt x="38" y="0"/>
                  </a:moveTo>
                  <a:cubicBezTo>
                    <a:pt x="38" y="0"/>
                    <a:pt x="37" y="3"/>
                    <a:pt x="35" y="10"/>
                  </a:cubicBezTo>
                  <a:cubicBezTo>
                    <a:pt x="33" y="16"/>
                    <a:pt x="29" y="18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6" y="20"/>
                    <a:pt x="29" y="14"/>
                    <a:pt x="26" y="10"/>
                  </a:cubicBezTo>
                  <a:cubicBezTo>
                    <a:pt x="26" y="13"/>
                    <a:pt x="27" y="15"/>
                    <a:pt x="25" y="18"/>
                  </a:cubicBezTo>
                  <a:cubicBezTo>
                    <a:pt x="23" y="20"/>
                    <a:pt x="24" y="21"/>
                    <a:pt x="23" y="22"/>
                  </a:cubicBezTo>
                  <a:cubicBezTo>
                    <a:pt x="21" y="23"/>
                    <a:pt x="16" y="26"/>
                    <a:pt x="12" y="27"/>
                  </a:cubicBezTo>
                  <a:cubicBezTo>
                    <a:pt x="12" y="27"/>
                    <a:pt x="13" y="28"/>
                    <a:pt x="14" y="28"/>
                  </a:cubicBezTo>
                  <a:cubicBezTo>
                    <a:pt x="15" y="28"/>
                    <a:pt x="17" y="27"/>
                    <a:pt x="18" y="26"/>
                  </a:cubicBezTo>
                  <a:cubicBezTo>
                    <a:pt x="19" y="26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1" y="26"/>
                    <a:pt x="20" y="27"/>
                    <a:pt x="14" y="33"/>
                  </a:cubicBezTo>
                  <a:cubicBezTo>
                    <a:pt x="9" y="37"/>
                    <a:pt x="7" y="38"/>
                    <a:pt x="1" y="42"/>
                  </a:cubicBezTo>
                  <a:cubicBezTo>
                    <a:pt x="11" y="40"/>
                    <a:pt x="13" y="35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7" y="34"/>
                    <a:pt x="15" y="38"/>
                    <a:pt x="12" y="43"/>
                  </a:cubicBezTo>
                  <a:cubicBezTo>
                    <a:pt x="8" y="49"/>
                    <a:pt x="0" y="56"/>
                    <a:pt x="1" y="56"/>
                  </a:cubicBezTo>
                  <a:cubicBezTo>
                    <a:pt x="1" y="56"/>
                    <a:pt x="2" y="56"/>
                    <a:pt x="2" y="55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6" y="52"/>
                    <a:pt x="10" y="48"/>
                    <a:pt x="14" y="42"/>
                  </a:cubicBezTo>
                  <a:cubicBezTo>
                    <a:pt x="18" y="37"/>
                    <a:pt x="20" y="32"/>
                    <a:pt x="21" y="28"/>
                  </a:cubicBezTo>
                  <a:cubicBezTo>
                    <a:pt x="22" y="26"/>
                    <a:pt x="24" y="24"/>
                    <a:pt x="26" y="24"/>
                  </a:cubicBezTo>
                  <a:cubicBezTo>
                    <a:pt x="31" y="24"/>
                    <a:pt x="36" y="21"/>
                    <a:pt x="43" y="14"/>
                  </a:cubicBezTo>
                  <a:cubicBezTo>
                    <a:pt x="45" y="11"/>
                    <a:pt x="47" y="9"/>
                    <a:pt x="49" y="6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1" y="3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7" y="6"/>
                    <a:pt x="40" y="18"/>
                    <a:pt x="34" y="19"/>
                  </a:cubicBezTo>
                  <a:cubicBezTo>
                    <a:pt x="32" y="19"/>
                    <a:pt x="32" y="19"/>
                    <a:pt x="31" y="19"/>
                  </a:cubicBezTo>
                  <a:cubicBezTo>
                    <a:pt x="30" y="19"/>
                    <a:pt x="37" y="16"/>
                    <a:pt x="38" y="3"/>
                  </a:cubicBezTo>
                  <a:cubicBezTo>
                    <a:pt x="38" y="1"/>
                    <a:pt x="38" y="0"/>
                    <a:pt x="38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2" name="Freeform 171">
              <a:extLst>
                <a:ext uri="{FF2B5EF4-FFF2-40B4-BE49-F238E27FC236}">
                  <a16:creationId xmlns:a16="http://schemas.microsoft.com/office/drawing/2014/main" id="{D33346DB-810F-475F-B4C6-E6C207686A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76438" y="5548313"/>
              <a:ext cx="82550" cy="31750"/>
            </a:xfrm>
            <a:custGeom>
              <a:avLst/>
              <a:gdLst>
                <a:gd name="T0" fmla="*/ 22 w 29"/>
                <a:gd name="T1" fmla="*/ 0 h 11"/>
                <a:gd name="T2" fmla="*/ 18 w 29"/>
                <a:gd name="T3" fmla="*/ 1 h 11"/>
                <a:gd name="T4" fmla="*/ 15 w 29"/>
                <a:gd name="T5" fmla="*/ 3 h 11"/>
                <a:gd name="T6" fmla="*/ 13 w 29"/>
                <a:gd name="T7" fmla="*/ 2 h 11"/>
                <a:gd name="T8" fmla="*/ 12 w 29"/>
                <a:gd name="T9" fmla="*/ 1 h 11"/>
                <a:gd name="T10" fmla="*/ 10 w 29"/>
                <a:gd name="T11" fmla="*/ 1 h 11"/>
                <a:gd name="T12" fmla="*/ 2 w 29"/>
                <a:gd name="T13" fmla="*/ 8 h 11"/>
                <a:gd name="T14" fmla="*/ 2 w 29"/>
                <a:gd name="T15" fmla="*/ 9 h 11"/>
                <a:gd name="T16" fmla="*/ 1 w 29"/>
                <a:gd name="T17" fmla="*/ 10 h 11"/>
                <a:gd name="T18" fmla="*/ 1 w 29"/>
                <a:gd name="T19" fmla="*/ 11 h 11"/>
                <a:gd name="T20" fmla="*/ 0 w 29"/>
                <a:gd name="T21" fmla="*/ 11 h 11"/>
                <a:gd name="T22" fmla="*/ 0 w 29"/>
                <a:gd name="T23" fmla="*/ 11 h 11"/>
                <a:gd name="T24" fmla="*/ 0 w 29"/>
                <a:gd name="T25" fmla="*/ 11 h 11"/>
                <a:gd name="T26" fmla="*/ 1 w 29"/>
                <a:gd name="T27" fmla="*/ 11 h 11"/>
                <a:gd name="T28" fmla="*/ 2 w 29"/>
                <a:gd name="T29" fmla="*/ 9 h 11"/>
                <a:gd name="T30" fmla="*/ 2 w 29"/>
                <a:gd name="T31" fmla="*/ 8 h 11"/>
                <a:gd name="T32" fmla="*/ 10 w 29"/>
                <a:gd name="T33" fmla="*/ 1 h 11"/>
                <a:gd name="T34" fmla="*/ 12 w 29"/>
                <a:gd name="T35" fmla="*/ 1 h 11"/>
                <a:gd name="T36" fmla="*/ 13 w 29"/>
                <a:gd name="T37" fmla="*/ 2 h 11"/>
                <a:gd name="T38" fmla="*/ 15 w 29"/>
                <a:gd name="T39" fmla="*/ 3 h 11"/>
                <a:gd name="T40" fmla="*/ 18 w 29"/>
                <a:gd name="T41" fmla="*/ 1 h 11"/>
                <a:gd name="T42" fmla="*/ 22 w 29"/>
                <a:gd name="T43" fmla="*/ 0 h 11"/>
                <a:gd name="T44" fmla="*/ 24 w 29"/>
                <a:gd name="T45" fmla="*/ 0 h 11"/>
                <a:gd name="T46" fmla="*/ 24 w 29"/>
                <a:gd name="T47" fmla="*/ 0 h 11"/>
                <a:gd name="T48" fmla="*/ 29 w 29"/>
                <a:gd name="T49" fmla="*/ 3 h 11"/>
                <a:gd name="T50" fmla="*/ 29 w 29"/>
                <a:gd name="T51" fmla="*/ 3 h 11"/>
                <a:gd name="T52" fmla="*/ 29 w 29"/>
                <a:gd name="T53" fmla="*/ 3 h 11"/>
                <a:gd name="T54" fmla="*/ 24 w 29"/>
                <a:gd name="T55" fmla="*/ 0 h 11"/>
                <a:gd name="T56" fmla="*/ 24 w 29"/>
                <a:gd name="T57" fmla="*/ 0 h 11"/>
                <a:gd name="T58" fmla="*/ 22 w 29"/>
                <a:gd name="T5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" h="11">
                  <a:moveTo>
                    <a:pt x="22" y="0"/>
                  </a:moveTo>
                  <a:cubicBezTo>
                    <a:pt x="21" y="0"/>
                    <a:pt x="20" y="1"/>
                    <a:pt x="18" y="1"/>
                  </a:cubicBezTo>
                  <a:cubicBezTo>
                    <a:pt x="17" y="2"/>
                    <a:pt x="16" y="3"/>
                    <a:pt x="15" y="3"/>
                  </a:cubicBezTo>
                  <a:cubicBezTo>
                    <a:pt x="15" y="3"/>
                    <a:pt x="14" y="3"/>
                    <a:pt x="13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1" y="1"/>
                    <a:pt x="10" y="1"/>
                  </a:cubicBezTo>
                  <a:cubicBezTo>
                    <a:pt x="8" y="1"/>
                    <a:pt x="5" y="3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1" y="10"/>
                    <a:pt x="2" y="9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5" y="3"/>
                    <a:pt x="8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3"/>
                    <a:pt x="15" y="3"/>
                    <a:pt x="15" y="3"/>
                  </a:cubicBezTo>
                  <a:cubicBezTo>
                    <a:pt x="16" y="3"/>
                    <a:pt x="17" y="2"/>
                    <a:pt x="18" y="1"/>
                  </a:cubicBezTo>
                  <a:cubicBezTo>
                    <a:pt x="20" y="1"/>
                    <a:pt x="21" y="0"/>
                    <a:pt x="22" y="0"/>
                  </a:cubicBezTo>
                  <a:cubicBezTo>
                    <a:pt x="23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"/>
                    <a:pt x="28" y="2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2"/>
                    <a:pt x="26" y="1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3" y="0"/>
                    <a:pt x="2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3" name="Freeform 172">
              <a:extLst>
                <a:ext uri="{FF2B5EF4-FFF2-40B4-BE49-F238E27FC236}">
                  <a16:creationId xmlns:a16="http://schemas.microsoft.com/office/drawing/2014/main" id="{3419D930-5320-4ACC-A02F-8C67915D8F39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947863" y="5548313"/>
              <a:ext cx="112713" cy="74613"/>
            </a:xfrm>
            <a:custGeom>
              <a:avLst/>
              <a:gdLst>
                <a:gd name="T0" fmla="*/ 24 w 40"/>
                <a:gd name="T1" fmla="*/ 23 h 26"/>
                <a:gd name="T2" fmla="*/ 23 w 40"/>
                <a:gd name="T3" fmla="*/ 26 h 26"/>
                <a:gd name="T4" fmla="*/ 23 w 40"/>
                <a:gd name="T5" fmla="*/ 26 h 26"/>
                <a:gd name="T6" fmla="*/ 24 w 40"/>
                <a:gd name="T7" fmla="*/ 23 h 26"/>
                <a:gd name="T8" fmla="*/ 5 w 40"/>
                <a:gd name="T9" fmla="*/ 20 h 26"/>
                <a:gd name="T10" fmla="*/ 6 w 40"/>
                <a:gd name="T11" fmla="*/ 26 h 26"/>
                <a:gd name="T12" fmla="*/ 6 w 40"/>
                <a:gd name="T13" fmla="*/ 26 h 26"/>
                <a:gd name="T14" fmla="*/ 6 w 40"/>
                <a:gd name="T15" fmla="*/ 26 h 26"/>
                <a:gd name="T16" fmla="*/ 5 w 40"/>
                <a:gd name="T17" fmla="*/ 20 h 26"/>
                <a:gd name="T18" fmla="*/ 5 w 40"/>
                <a:gd name="T19" fmla="*/ 11 h 26"/>
                <a:gd name="T20" fmla="*/ 5 w 40"/>
                <a:gd name="T21" fmla="*/ 13 h 26"/>
                <a:gd name="T22" fmla="*/ 5 w 40"/>
                <a:gd name="T23" fmla="*/ 11 h 26"/>
                <a:gd name="T24" fmla="*/ 25 w 40"/>
                <a:gd name="T25" fmla="*/ 5 h 26"/>
                <a:gd name="T26" fmla="*/ 25 w 40"/>
                <a:gd name="T27" fmla="*/ 5 h 26"/>
                <a:gd name="T28" fmla="*/ 24 w 40"/>
                <a:gd name="T29" fmla="*/ 6 h 26"/>
                <a:gd name="T30" fmla="*/ 25 w 40"/>
                <a:gd name="T31" fmla="*/ 5 h 26"/>
                <a:gd name="T32" fmla="*/ 23 w 40"/>
                <a:gd name="T33" fmla="*/ 0 h 26"/>
                <a:gd name="T34" fmla="*/ 19 w 40"/>
                <a:gd name="T35" fmla="*/ 1 h 26"/>
                <a:gd name="T36" fmla="*/ 16 w 40"/>
                <a:gd name="T37" fmla="*/ 3 h 26"/>
                <a:gd name="T38" fmla="*/ 14 w 40"/>
                <a:gd name="T39" fmla="*/ 2 h 26"/>
                <a:gd name="T40" fmla="*/ 13 w 40"/>
                <a:gd name="T41" fmla="*/ 1 h 26"/>
                <a:gd name="T42" fmla="*/ 11 w 40"/>
                <a:gd name="T43" fmla="*/ 1 h 26"/>
                <a:gd name="T44" fmla="*/ 3 w 40"/>
                <a:gd name="T45" fmla="*/ 8 h 26"/>
                <a:gd name="T46" fmla="*/ 3 w 40"/>
                <a:gd name="T47" fmla="*/ 9 h 26"/>
                <a:gd name="T48" fmla="*/ 2 w 40"/>
                <a:gd name="T49" fmla="*/ 11 h 26"/>
                <a:gd name="T50" fmla="*/ 1 w 40"/>
                <a:gd name="T51" fmla="*/ 11 h 26"/>
                <a:gd name="T52" fmla="*/ 1 w 40"/>
                <a:gd name="T53" fmla="*/ 11 h 26"/>
                <a:gd name="T54" fmla="*/ 1 w 40"/>
                <a:gd name="T55" fmla="*/ 23 h 26"/>
                <a:gd name="T56" fmla="*/ 5 w 40"/>
                <a:gd name="T57" fmla="*/ 11 h 26"/>
                <a:gd name="T58" fmla="*/ 5 w 40"/>
                <a:gd name="T59" fmla="*/ 11 h 26"/>
                <a:gd name="T60" fmla="*/ 5 w 40"/>
                <a:gd name="T61" fmla="*/ 11 h 26"/>
                <a:gd name="T62" fmla="*/ 5 w 40"/>
                <a:gd name="T63" fmla="*/ 11 h 26"/>
                <a:gd name="T64" fmla="*/ 8 w 40"/>
                <a:gd name="T65" fmla="*/ 9 h 26"/>
                <a:gd name="T66" fmla="*/ 6 w 40"/>
                <a:gd name="T67" fmla="*/ 25 h 26"/>
                <a:gd name="T68" fmla="*/ 8 w 40"/>
                <a:gd name="T69" fmla="*/ 9 h 26"/>
                <a:gd name="T70" fmla="*/ 12 w 40"/>
                <a:gd name="T71" fmla="*/ 4 h 26"/>
                <a:gd name="T72" fmla="*/ 16 w 40"/>
                <a:gd name="T73" fmla="*/ 5 h 26"/>
                <a:gd name="T74" fmla="*/ 17 w 40"/>
                <a:gd name="T75" fmla="*/ 17 h 26"/>
                <a:gd name="T76" fmla="*/ 21 w 40"/>
                <a:gd name="T77" fmla="*/ 6 h 26"/>
                <a:gd name="T78" fmla="*/ 21 w 40"/>
                <a:gd name="T79" fmla="*/ 6 h 26"/>
                <a:gd name="T80" fmla="*/ 23 w 40"/>
                <a:gd name="T81" fmla="*/ 18 h 26"/>
                <a:gd name="T82" fmla="*/ 21 w 40"/>
                <a:gd name="T83" fmla="*/ 6 h 26"/>
                <a:gd name="T84" fmla="*/ 25 w 40"/>
                <a:gd name="T85" fmla="*/ 5 h 26"/>
                <a:gd name="T86" fmla="*/ 25 w 40"/>
                <a:gd name="T87" fmla="*/ 5 h 26"/>
                <a:gd name="T88" fmla="*/ 25 w 40"/>
                <a:gd name="T89" fmla="*/ 5 h 26"/>
                <a:gd name="T90" fmla="*/ 25 w 40"/>
                <a:gd name="T91" fmla="*/ 5 h 26"/>
                <a:gd name="T92" fmla="*/ 25 w 40"/>
                <a:gd name="T93" fmla="*/ 5 h 26"/>
                <a:gd name="T94" fmla="*/ 31 w 40"/>
                <a:gd name="T95" fmla="*/ 18 h 26"/>
                <a:gd name="T96" fmla="*/ 31 w 40"/>
                <a:gd name="T97" fmla="*/ 18 h 26"/>
                <a:gd name="T98" fmla="*/ 31 w 40"/>
                <a:gd name="T99" fmla="*/ 18 h 26"/>
                <a:gd name="T100" fmla="*/ 25 w 40"/>
                <a:gd name="T101" fmla="*/ 5 h 26"/>
                <a:gd name="T102" fmla="*/ 28 w 40"/>
                <a:gd name="T103" fmla="*/ 5 h 26"/>
                <a:gd name="T104" fmla="*/ 28 w 40"/>
                <a:gd name="T105" fmla="*/ 5 h 26"/>
                <a:gd name="T106" fmla="*/ 29 w 40"/>
                <a:gd name="T107" fmla="*/ 4 h 26"/>
                <a:gd name="T108" fmla="*/ 30 w 40"/>
                <a:gd name="T109" fmla="*/ 5 h 26"/>
                <a:gd name="T110" fmla="*/ 30 w 40"/>
                <a:gd name="T111" fmla="*/ 5 h 26"/>
                <a:gd name="T112" fmla="*/ 30 w 40"/>
                <a:gd name="T113" fmla="*/ 5 h 26"/>
                <a:gd name="T114" fmla="*/ 40 w 40"/>
                <a:gd name="T115" fmla="*/ 15 h 26"/>
                <a:gd name="T116" fmla="*/ 30 w 40"/>
                <a:gd name="T117" fmla="*/ 3 h 26"/>
                <a:gd name="T118" fmla="*/ 30 w 40"/>
                <a:gd name="T119" fmla="*/ 3 h 26"/>
                <a:gd name="T120" fmla="*/ 25 w 40"/>
                <a:gd name="T121" fmla="*/ 0 h 26"/>
                <a:gd name="T122" fmla="*/ 25 w 40"/>
                <a:gd name="T123" fmla="*/ 0 h 26"/>
                <a:gd name="T124" fmla="*/ 23 w 40"/>
                <a:gd name="T12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0" h="26">
                  <a:moveTo>
                    <a:pt x="24" y="23"/>
                  </a:moveTo>
                  <a:cubicBezTo>
                    <a:pt x="24" y="24"/>
                    <a:pt x="23" y="25"/>
                    <a:pt x="23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5"/>
                    <a:pt x="24" y="24"/>
                    <a:pt x="24" y="23"/>
                  </a:cubicBezTo>
                  <a:moveTo>
                    <a:pt x="5" y="20"/>
                  </a:moveTo>
                  <a:cubicBezTo>
                    <a:pt x="4" y="23"/>
                    <a:pt x="4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4"/>
                    <a:pt x="4" y="22"/>
                    <a:pt x="5" y="20"/>
                  </a:cubicBezTo>
                  <a:moveTo>
                    <a:pt x="5" y="11"/>
                  </a:moveTo>
                  <a:cubicBezTo>
                    <a:pt x="6" y="11"/>
                    <a:pt x="6" y="12"/>
                    <a:pt x="5" y="13"/>
                  </a:cubicBezTo>
                  <a:cubicBezTo>
                    <a:pt x="6" y="12"/>
                    <a:pt x="6" y="11"/>
                    <a:pt x="5" y="11"/>
                  </a:cubicBezTo>
                  <a:moveTo>
                    <a:pt x="25" y="5"/>
                  </a:moveTo>
                  <a:cubicBezTo>
                    <a:pt x="25" y="5"/>
                    <a:pt x="25" y="5"/>
                    <a:pt x="25" y="5"/>
                  </a:cubicBezTo>
                  <a:cubicBezTo>
                    <a:pt x="25" y="6"/>
                    <a:pt x="25" y="6"/>
                    <a:pt x="24" y="6"/>
                  </a:cubicBezTo>
                  <a:cubicBezTo>
                    <a:pt x="25" y="6"/>
                    <a:pt x="25" y="6"/>
                    <a:pt x="25" y="5"/>
                  </a:cubicBezTo>
                  <a:moveTo>
                    <a:pt x="23" y="0"/>
                  </a:moveTo>
                  <a:cubicBezTo>
                    <a:pt x="22" y="0"/>
                    <a:pt x="21" y="1"/>
                    <a:pt x="19" y="1"/>
                  </a:cubicBezTo>
                  <a:cubicBezTo>
                    <a:pt x="18" y="2"/>
                    <a:pt x="17" y="3"/>
                    <a:pt x="16" y="3"/>
                  </a:cubicBezTo>
                  <a:cubicBezTo>
                    <a:pt x="16" y="3"/>
                    <a:pt x="15" y="3"/>
                    <a:pt x="14" y="2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9" y="1"/>
                    <a:pt x="6" y="3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6"/>
                    <a:pt x="0" y="21"/>
                    <a:pt x="1" y="23"/>
                  </a:cubicBezTo>
                  <a:cubicBezTo>
                    <a:pt x="0" y="20"/>
                    <a:pt x="4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16"/>
                    <a:pt x="6" y="21"/>
                    <a:pt x="6" y="25"/>
                  </a:cubicBezTo>
                  <a:cubicBezTo>
                    <a:pt x="6" y="21"/>
                    <a:pt x="6" y="16"/>
                    <a:pt x="8" y="9"/>
                  </a:cubicBezTo>
                  <a:cubicBezTo>
                    <a:pt x="9" y="5"/>
                    <a:pt x="11" y="4"/>
                    <a:pt x="12" y="4"/>
                  </a:cubicBezTo>
                  <a:cubicBezTo>
                    <a:pt x="13" y="4"/>
                    <a:pt x="14" y="5"/>
                    <a:pt x="16" y="5"/>
                  </a:cubicBezTo>
                  <a:cubicBezTo>
                    <a:pt x="19" y="7"/>
                    <a:pt x="17" y="13"/>
                    <a:pt x="17" y="17"/>
                  </a:cubicBezTo>
                  <a:cubicBezTo>
                    <a:pt x="19" y="15"/>
                    <a:pt x="19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7"/>
                    <a:pt x="23" y="12"/>
                    <a:pt x="23" y="18"/>
                  </a:cubicBezTo>
                  <a:cubicBezTo>
                    <a:pt x="23" y="12"/>
                    <a:pt x="22" y="7"/>
                    <a:pt x="21" y="6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8" y="6"/>
                    <a:pt x="29" y="12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9" y="12"/>
                    <a:pt x="28" y="6"/>
                    <a:pt x="25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9" y="4"/>
                    <a:pt x="29" y="4"/>
                  </a:cubicBezTo>
                  <a:cubicBezTo>
                    <a:pt x="29" y="4"/>
                    <a:pt x="29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4" y="7"/>
                    <a:pt x="38" y="12"/>
                    <a:pt x="40" y="15"/>
                  </a:cubicBezTo>
                  <a:cubicBezTo>
                    <a:pt x="39" y="8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9" y="2"/>
                    <a:pt x="27" y="1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4" y="0"/>
                    <a:pt x="23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4" name="Freeform 173">
              <a:extLst>
                <a:ext uri="{FF2B5EF4-FFF2-40B4-BE49-F238E27FC236}">
                  <a16:creationId xmlns:a16="http://schemas.microsoft.com/office/drawing/2014/main" id="{22D52B49-4A39-4742-BC46-059CD03C317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35188" y="5688013"/>
              <a:ext cx="122238" cy="117475"/>
            </a:xfrm>
            <a:custGeom>
              <a:avLst/>
              <a:gdLst>
                <a:gd name="T0" fmla="*/ 27 w 43"/>
                <a:gd name="T1" fmla="*/ 0 h 41"/>
                <a:gd name="T2" fmla="*/ 27 w 43"/>
                <a:gd name="T3" fmla="*/ 0 h 41"/>
                <a:gd name="T4" fmla="*/ 27 w 43"/>
                <a:gd name="T5" fmla="*/ 0 h 41"/>
                <a:gd name="T6" fmla="*/ 10 w 43"/>
                <a:gd name="T7" fmla="*/ 4 h 41"/>
                <a:gd name="T8" fmla="*/ 8 w 43"/>
                <a:gd name="T9" fmla="*/ 7 h 41"/>
                <a:gd name="T10" fmla="*/ 8 w 43"/>
                <a:gd name="T11" fmla="*/ 8 h 41"/>
                <a:gd name="T12" fmla="*/ 8 w 43"/>
                <a:gd name="T13" fmla="*/ 10 h 41"/>
                <a:gd name="T14" fmla="*/ 7 w 43"/>
                <a:gd name="T15" fmla="*/ 12 h 41"/>
                <a:gd name="T16" fmla="*/ 4 w 43"/>
                <a:gd name="T17" fmla="*/ 13 h 41"/>
                <a:gd name="T18" fmla="*/ 0 w 43"/>
                <a:gd name="T19" fmla="*/ 17 h 41"/>
                <a:gd name="T20" fmla="*/ 0 w 43"/>
                <a:gd name="T21" fmla="*/ 18 h 41"/>
                <a:gd name="T22" fmla="*/ 2 w 43"/>
                <a:gd name="T23" fmla="*/ 30 h 41"/>
                <a:gd name="T24" fmla="*/ 2 w 43"/>
                <a:gd name="T25" fmla="*/ 30 h 41"/>
                <a:gd name="T26" fmla="*/ 14 w 43"/>
                <a:gd name="T27" fmla="*/ 41 h 41"/>
                <a:gd name="T28" fmla="*/ 6 w 43"/>
                <a:gd name="T29" fmla="*/ 19 h 41"/>
                <a:gd name="T30" fmla="*/ 24 w 43"/>
                <a:gd name="T31" fmla="*/ 37 h 41"/>
                <a:gd name="T32" fmla="*/ 8 w 43"/>
                <a:gd name="T33" fmla="*/ 17 h 41"/>
                <a:gd name="T34" fmla="*/ 9 w 43"/>
                <a:gd name="T35" fmla="*/ 17 h 41"/>
                <a:gd name="T36" fmla="*/ 23 w 43"/>
                <a:gd name="T37" fmla="*/ 24 h 41"/>
                <a:gd name="T38" fmla="*/ 11 w 43"/>
                <a:gd name="T39" fmla="*/ 15 h 41"/>
                <a:gd name="T40" fmla="*/ 12 w 43"/>
                <a:gd name="T41" fmla="*/ 14 h 41"/>
                <a:gd name="T42" fmla="*/ 25 w 43"/>
                <a:gd name="T43" fmla="*/ 21 h 41"/>
                <a:gd name="T44" fmla="*/ 14 w 43"/>
                <a:gd name="T45" fmla="*/ 11 h 41"/>
                <a:gd name="T46" fmla="*/ 15 w 43"/>
                <a:gd name="T47" fmla="*/ 11 h 41"/>
                <a:gd name="T48" fmla="*/ 33 w 43"/>
                <a:gd name="T49" fmla="*/ 21 h 41"/>
                <a:gd name="T50" fmla="*/ 16 w 43"/>
                <a:gd name="T51" fmla="*/ 7 h 41"/>
                <a:gd name="T52" fmla="*/ 19 w 43"/>
                <a:gd name="T53" fmla="*/ 7 h 41"/>
                <a:gd name="T54" fmla="*/ 38 w 43"/>
                <a:gd name="T55" fmla="*/ 14 h 41"/>
                <a:gd name="T56" fmla="*/ 18 w 43"/>
                <a:gd name="T57" fmla="*/ 3 h 41"/>
                <a:gd name="T58" fmla="*/ 27 w 43"/>
                <a:gd name="T59" fmla="*/ 2 h 41"/>
                <a:gd name="T60" fmla="*/ 43 w 43"/>
                <a:gd name="T61" fmla="*/ 4 h 41"/>
                <a:gd name="T62" fmla="*/ 27 w 43"/>
                <a:gd name="T6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" h="41"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9" y="1"/>
                    <a:pt x="14" y="2"/>
                    <a:pt x="10" y="4"/>
                  </a:cubicBezTo>
                  <a:cubicBezTo>
                    <a:pt x="9" y="4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9"/>
                    <a:pt x="8" y="9"/>
                    <a:pt x="8" y="10"/>
                  </a:cubicBezTo>
                  <a:cubicBezTo>
                    <a:pt x="8" y="11"/>
                    <a:pt x="8" y="11"/>
                    <a:pt x="7" y="12"/>
                  </a:cubicBezTo>
                  <a:cubicBezTo>
                    <a:pt x="6" y="13"/>
                    <a:pt x="5" y="13"/>
                    <a:pt x="4" y="13"/>
                  </a:cubicBezTo>
                  <a:cubicBezTo>
                    <a:pt x="1" y="14"/>
                    <a:pt x="0" y="15"/>
                    <a:pt x="0" y="17"/>
                  </a:cubicBezTo>
                  <a:cubicBezTo>
                    <a:pt x="0" y="17"/>
                    <a:pt x="0" y="18"/>
                    <a:pt x="0" y="18"/>
                  </a:cubicBezTo>
                  <a:cubicBezTo>
                    <a:pt x="0" y="21"/>
                    <a:pt x="0" y="25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7" y="39"/>
                    <a:pt x="10" y="40"/>
                    <a:pt x="14" y="41"/>
                  </a:cubicBezTo>
                  <a:cubicBezTo>
                    <a:pt x="1" y="32"/>
                    <a:pt x="3" y="20"/>
                    <a:pt x="6" y="19"/>
                  </a:cubicBezTo>
                  <a:cubicBezTo>
                    <a:pt x="6" y="25"/>
                    <a:pt x="13" y="36"/>
                    <a:pt x="24" y="37"/>
                  </a:cubicBezTo>
                  <a:cubicBezTo>
                    <a:pt x="17" y="36"/>
                    <a:pt x="5" y="19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3" y="17"/>
                    <a:pt x="18" y="22"/>
                    <a:pt x="23" y="24"/>
                  </a:cubicBezTo>
                  <a:cubicBezTo>
                    <a:pt x="20" y="20"/>
                    <a:pt x="12" y="17"/>
                    <a:pt x="11" y="15"/>
                  </a:cubicBezTo>
                  <a:cubicBezTo>
                    <a:pt x="11" y="15"/>
                    <a:pt x="12" y="14"/>
                    <a:pt x="12" y="14"/>
                  </a:cubicBezTo>
                  <a:cubicBezTo>
                    <a:pt x="16" y="14"/>
                    <a:pt x="23" y="20"/>
                    <a:pt x="25" y="21"/>
                  </a:cubicBezTo>
                  <a:cubicBezTo>
                    <a:pt x="21" y="15"/>
                    <a:pt x="12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ubicBezTo>
                    <a:pt x="19" y="11"/>
                    <a:pt x="30" y="17"/>
                    <a:pt x="33" y="21"/>
                  </a:cubicBezTo>
                  <a:cubicBezTo>
                    <a:pt x="33" y="13"/>
                    <a:pt x="13" y="9"/>
                    <a:pt x="16" y="7"/>
                  </a:cubicBezTo>
                  <a:cubicBezTo>
                    <a:pt x="16" y="7"/>
                    <a:pt x="17" y="7"/>
                    <a:pt x="19" y="7"/>
                  </a:cubicBezTo>
                  <a:cubicBezTo>
                    <a:pt x="24" y="7"/>
                    <a:pt x="34" y="9"/>
                    <a:pt x="38" y="14"/>
                  </a:cubicBezTo>
                  <a:cubicBezTo>
                    <a:pt x="33" y="1"/>
                    <a:pt x="7" y="6"/>
                    <a:pt x="18" y="3"/>
                  </a:cubicBezTo>
                  <a:cubicBezTo>
                    <a:pt x="22" y="2"/>
                    <a:pt x="24" y="2"/>
                    <a:pt x="27" y="2"/>
                  </a:cubicBezTo>
                  <a:cubicBezTo>
                    <a:pt x="33" y="2"/>
                    <a:pt x="37" y="4"/>
                    <a:pt x="43" y="4"/>
                  </a:cubicBezTo>
                  <a:cubicBezTo>
                    <a:pt x="38" y="1"/>
                    <a:pt x="28" y="0"/>
                    <a:pt x="2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" name="Freeform 174">
              <a:extLst>
                <a:ext uri="{FF2B5EF4-FFF2-40B4-BE49-F238E27FC236}">
                  <a16:creationId xmlns:a16="http://schemas.microsoft.com/office/drawing/2014/main" id="{87F80B33-2959-4482-8ED1-4A9D752299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6625" y="5849938"/>
              <a:ext cx="79375" cy="82550"/>
            </a:xfrm>
            <a:custGeom>
              <a:avLst/>
              <a:gdLst>
                <a:gd name="T0" fmla="*/ 4 w 28"/>
                <a:gd name="T1" fmla="*/ 0 h 29"/>
                <a:gd name="T2" fmla="*/ 1 w 28"/>
                <a:gd name="T3" fmla="*/ 2 h 29"/>
                <a:gd name="T4" fmla="*/ 1 w 28"/>
                <a:gd name="T5" fmla="*/ 2 h 29"/>
                <a:gd name="T6" fmla="*/ 1 w 28"/>
                <a:gd name="T7" fmla="*/ 2 h 29"/>
                <a:gd name="T8" fmla="*/ 0 w 28"/>
                <a:gd name="T9" fmla="*/ 5 h 29"/>
                <a:gd name="T10" fmla="*/ 0 w 28"/>
                <a:gd name="T11" fmla="*/ 7 h 29"/>
                <a:gd name="T12" fmla="*/ 0 w 28"/>
                <a:gd name="T13" fmla="*/ 7 h 29"/>
                <a:gd name="T14" fmla="*/ 0 w 28"/>
                <a:gd name="T15" fmla="*/ 7 h 29"/>
                <a:gd name="T16" fmla="*/ 0 w 28"/>
                <a:gd name="T17" fmla="*/ 8 h 29"/>
                <a:gd name="T18" fmla="*/ 20 w 28"/>
                <a:gd name="T19" fmla="*/ 28 h 29"/>
                <a:gd name="T20" fmla="*/ 22 w 28"/>
                <a:gd name="T21" fmla="*/ 29 h 29"/>
                <a:gd name="T22" fmla="*/ 5 w 28"/>
                <a:gd name="T23" fmla="*/ 14 h 29"/>
                <a:gd name="T24" fmla="*/ 8 w 28"/>
                <a:gd name="T25" fmla="*/ 15 h 29"/>
                <a:gd name="T26" fmla="*/ 26 w 28"/>
                <a:gd name="T27" fmla="*/ 23 h 29"/>
                <a:gd name="T28" fmla="*/ 24 w 28"/>
                <a:gd name="T29" fmla="*/ 22 h 29"/>
                <a:gd name="T30" fmla="*/ 3 w 28"/>
                <a:gd name="T31" fmla="*/ 7 h 29"/>
                <a:gd name="T32" fmla="*/ 3 w 28"/>
                <a:gd name="T33" fmla="*/ 7 h 29"/>
                <a:gd name="T34" fmla="*/ 10 w 28"/>
                <a:gd name="T35" fmla="*/ 11 h 29"/>
                <a:gd name="T36" fmla="*/ 18 w 28"/>
                <a:gd name="T37" fmla="*/ 14 h 29"/>
                <a:gd name="T38" fmla="*/ 18 w 28"/>
                <a:gd name="T39" fmla="*/ 13 h 29"/>
                <a:gd name="T40" fmla="*/ 4 w 28"/>
                <a:gd name="T41" fmla="*/ 5 h 29"/>
                <a:gd name="T42" fmla="*/ 4 w 28"/>
                <a:gd name="T43" fmla="*/ 5 h 29"/>
                <a:gd name="T44" fmla="*/ 16 w 28"/>
                <a:gd name="T45" fmla="*/ 9 h 29"/>
                <a:gd name="T46" fmla="*/ 27 w 28"/>
                <a:gd name="T47" fmla="*/ 13 h 29"/>
                <a:gd name="T48" fmla="*/ 28 w 28"/>
                <a:gd name="T49" fmla="*/ 12 h 29"/>
                <a:gd name="T50" fmla="*/ 6 w 28"/>
                <a:gd name="T51" fmla="*/ 2 h 29"/>
                <a:gd name="T52" fmla="*/ 7 w 28"/>
                <a:gd name="T53" fmla="*/ 2 h 29"/>
                <a:gd name="T54" fmla="*/ 16 w 28"/>
                <a:gd name="T55" fmla="*/ 4 h 29"/>
                <a:gd name="T56" fmla="*/ 25 w 28"/>
                <a:gd name="T57" fmla="*/ 6 h 29"/>
                <a:gd name="T58" fmla="*/ 25 w 28"/>
                <a:gd name="T59" fmla="*/ 6 h 29"/>
                <a:gd name="T60" fmla="*/ 18 w 28"/>
                <a:gd name="T61" fmla="*/ 2 h 29"/>
                <a:gd name="T62" fmla="*/ 18 w 28"/>
                <a:gd name="T63" fmla="*/ 2 h 29"/>
                <a:gd name="T64" fmla="*/ 17 w 28"/>
                <a:gd name="T65" fmla="*/ 2 h 29"/>
                <a:gd name="T66" fmla="*/ 17 w 28"/>
                <a:gd name="T67" fmla="*/ 2 h 29"/>
                <a:gd name="T68" fmla="*/ 17 w 28"/>
                <a:gd name="T69" fmla="*/ 2 h 29"/>
                <a:gd name="T70" fmla="*/ 15 w 28"/>
                <a:gd name="T71" fmla="*/ 2 h 29"/>
                <a:gd name="T72" fmla="*/ 4 w 28"/>
                <a:gd name="T7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" h="29">
                  <a:moveTo>
                    <a:pt x="4" y="0"/>
                  </a:moveTo>
                  <a:cubicBezTo>
                    <a:pt x="1" y="0"/>
                    <a:pt x="1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4"/>
                    <a:pt x="0" y="4"/>
                    <a:pt x="0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11"/>
                    <a:pt x="8" y="23"/>
                    <a:pt x="20" y="28"/>
                  </a:cubicBezTo>
                  <a:cubicBezTo>
                    <a:pt x="20" y="29"/>
                    <a:pt x="21" y="29"/>
                    <a:pt x="22" y="29"/>
                  </a:cubicBezTo>
                  <a:cubicBezTo>
                    <a:pt x="16" y="26"/>
                    <a:pt x="3" y="14"/>
                    <a:pt x="5" y="14"/>
                  </a:cubicBezTo>
                  <a:cubicBezTo>
                    <a:pt x="6" y="14"/>
                    <a:pt x="7" y="14"/>
                    <a:pt x="8" y="15"/>
                  </a:cubicBezTo>
                  <a:cubicBezTo>
                    <a:pt x="16" y="21"/>
                    <a:pt x="24" y="23"/>
                    <a:pt x="26" y="23"/>
                  </a:cubicBezTo>
                  <a:cubicBezTo>
                    <a:pt x="26" y="23"/>
                    <a:pt x="26" y="22"/>
                    <a:pt x="24" y="22"/>
                  </a:cubicBezTo>
                  <a:cubicBezTo>
                    <a:pt x="18" y="20"/>
                    <a:pt x="2" y="8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7" y="9"/>
                    <a:pt x="10" y="11"/>
                  </a:cubicBezTo>
                  <a:cubicBezTo>
                    <a:pt x="13" y="12"/>
                    <a:pt x="17" y="14"/>
                    <a:pt x="18" y="14"/>
                  </a:cubicBezTo>
                  <a:cubicBezTo>
                    <a:pt x="18" y="14"/>
                    <a:pt x="18" y="14"/>
                    <a:pt x="18" y="13"/>
                  </a:cubicBezTo>
                  <a:cubicBezTo>
                    <a:pt x="16" y="10"/>
                    <a:pt x="1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6" y="5"/>
                    <a:pt x="11" y="7"/>
                    <a:pt x="16" y="9"/>
                  </a:cubicBezTo>
                  <a:cubicBezTo>
                    <a:pt x="21" y="11"/>
                    <a:pt x="26" y="13"/>
                    <a:pt x="27" y="13"/>
                  </a:cubicBezTo>
                  <a:cubicBezTo>
                    <a:pt x="28" y="13"/>
                    <a:pt x="28" y="12"/>
                    <a:pt x="28" y="12"/>
                  </a:cubicBezTo>
                  <a:cubicBezTo>
                    <a:pt x="26" y="10"/>
                    <a:pt x="2" y="3"/>
                    <a:pt x="6" y="2"/>
                  </a:cubicBezTo>
                  <a:cubicBezTo>
                    <a:pt x="6" y="2"/>
                    <a:pt x="6" y="2"/>
                    <a:pt x="7" y="2"/>
                  </a:cubicBezTo>
                  <a:cubicBezTo>
                    <a:pt x="9" y="2"/>
                    <a:pt x="12" y="3"/>
                    <a:pt x="16" y="4"/>
                  </a:cubicBezTo>
                  <a:cubicBezTo>
                    <a:pt x="19" y="5"/>
                    <a:pt x="23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4"/>
                    <a:pt x="20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2"/>
                    <a:pt x="16" y="2"/>
                    <a:pt x="15" y="2"/>
                  </a:cubicBezTo>
                  <a:cubicBezTo>
                    <a:pt x="10" y="1"/>
                    <a:pt x="6" y="0"/>
                    <a:pt x="4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" name="Freeform 175">
              <a:extLst>
                <a:ext uri="{FF2B5EF4-FFF2-40B4-BE49-F238E27FC236}">
                  <a16:creationId xmlns:a16="http://schemas.microsoft.com/office/drawing/2014/main" id="{5A789D04-5283-4EE2-B79C-D1E09BD591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1525" y="5919788"/>
              <a:ext cx="90488" cy="61913"/>
            </a:xfrm>
            <a:custGeom>
              <a:avLst/>
              <a:gdLst>
                <a:gd name="T0" fmla="*/ 26 w 32"/>
                <a:gd name="T1" fmla="*/ 0 h 22"/>
                <a:gd name="T2" fmla="*/ 22 w 32"/>
                <a:gd name="T3" fmla="*/ 2 h 22"/>
                <a:gd name="T4" fmla="*/ 22 w 32"/>
                <a:gd name="T5" fmla="*/ 2 h 22"/>
                <a:gd name="T6" fmla="*/ 22 w 32"/>
                <a:gd name="T7" fmla="*/ 2 h 22"/>
                <a:gd name="T8" fmla="*/ 21 w 32"/>
                <a:gd name="T9" fmla="*/ 2 h 22"/>
                <a:gd name="T10" fmla="*/ 17 w 32"/>
                <a:gd name="T11" fmla="*/ 6 h 22"/>
                <a:gd name="T12" fmla="*/ 0 w 32"/>
                <a:gd name="T13" fmla="*/ 20 h 22"/>
                <a:gd name="T14" fmla="*/ 4 w 32"/>
                <a:gd name="T15" fmla="*/ 22 h 22"/>
                <a:gd name="T16" fmla="*/ 12 w 32"/>
                <a:gd name="T17" fmla="*/ 21 h 22"/>
                <a:gd name="T18" fmla="*/ 24 w 32"/>
                <a:gd name="T19" fmla="*/ 17 h 22"/>
                <a:gd name="T20" fmla="*/ 32 w 32"/>
                <a:gd name="T21" fmla="*/ 7 h 22"/>
                <a:gd name="T22" fmla="*/ 32 w 32"/>
                <a:gd name="T23" fmla="*/ 6 h 22"/>
                <a:gd name="T24" fmla="*/ 30 w 32"/>
                <a:gd name="T25" fmla="*/ 9 h 22"/>
                <a:gd name="T26" fmla="*/ 13 w 32"/>
                <a:gd name="T27" fmla="*/ 19 h 22"/>
                <a:gd name="T28" fmla="*/ 11 w 32"/>
                <a:gd name="T29" fmla="*/ 19 h 22"/>
                <a:gd name="T30" fmla="*/ 24 w 32"/>
                <a:gd name="T31" fmla="*/ 10 h 22"/>
                <a:gd name="T32" fmla="*/ 26 w 32"/>
                <a:gd name="T33" fmla="*/ 8 h 22"/>
                <a:gd name="T34" fmla="*/ 20 w 32"/>
                <a:gd name="T35" fmla="*/ 11 h 22"/>
                <a:gd name="T36" fmla="*/ 8 w 32"/>
                <a:gd name="T37" fmla="*/ 17 h 22"/>
                <a:gd name="T38" fmla="*/ 8 w 32"/>
                <a:gd name="T39" fmla="*/ 17 h 22"/>
                <a:gd name="T40" fmla="*/ 24 w 32"/>
                <a:gd name="T41" fmla="*/ 4 h 22"/>
                <a:gd name="T42" fmla="*/ 26 w 32"/>
                <a:gd name="T4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2" h="22">
                  <a:moveTo>
                    <a:pt x="26" y="0"/>
                  </a:moveTo>
                  <a:cubicBezTo>
                    <a:pt x="25" y="0"/>
                    <a:pt x="24" y="1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4"/>
                    <a:pt x="19" y="5"/>
                    <a:pt x="17" y="6"/>
                  </a:cubicBezTo>
                  <a:cubicBezTo>
                    <a:pt x="9" y="13"/>
                    <a:pt x="0" y="18"/>
                    <a:pt x="0" y="20"/>
                  </a:cubicBezTo>
                  <a:cubicBezTo>
                    <a:pt x="0" y="21"/>
                    <a:pt x="1" y="22"/>
                    <a:pt x="4" y="22"/>
                  </a:cubicBezTo>
                  <a:cubicBezTo>
                    <a:pt x="6" y="22"/>
                    <a:pt x="9" y="21"/>
                    <a:pt x="12" y="21"/>
                  </a:cubicBezTo>
                  <a:cubicBezTo>
                    <a:pt x="15" y="21"/>
                    <a:pt x="19" y="19"/>
                    <a:pt x="24" y="17"/>
                  </a:cubicBezTo>
                  <a:cubicBezTo>
                    <a:pt x="24" y="17"/>
                    <a:pt x="31" y="12"/>
                    <a:pt x="32" y="7"/>
                  </a:cubicBezTo>
                  <a:cubicBezTo>
                    <a:pt x="32" y="7"/>
                    <a:pt x="32" y="6"/>
                    <a:pt x="32" y="6"/>
                  </a:cubicBezTo>
                  <a:cubicBezTo>
                    <a:pt x="32" y="6"/>
                    <a:pt x="31" y="7"/>
                    <a:pt x="30" y="9"/>
                  </a:cubicBezTo>
                  <a:cubicBezTo>
                    <a:pt x="27" y="13"/>
                    <a:pt x="21" y="18"/>
                    <a:pt x="13" y="19"/>
                  </a:cubicBezTo>
                  <a:cubicBezTo>
                    <a:pt x="12" y="19"/>
                    <a:pt x="11" y="19"/>
                    <a:pt x="11" y="19"/>
                  </a:cubicBezTo>
                  <a:cubicBezTo>
                    <a:pt x="7" y="19"/>
                    <a:pt x="19" y="14"/>
                    <a:pt x="24" y="1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2" y="9"/>
                    <a:pt x="20" y="11"/>
                  </a:cubicBezTo>
                  <a:cubicBezTo>
                    <a:pt x="16" y="14"/>
                    <a:pt x="10" y="16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6" y="17"/>
                    <a:pt x="20" y="8"/>
                    <a:pt x="24" y="4"/>
                  </a:cubicBezTo>
                  <a:cubicBezTo>
                    <a:pt x="26" y="1"/>
                    <a:pt x="26" y="0"/>
                    <a:pt x="2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7" name="Freeform 176">
              <a:extLst>
                <a:ext uri="{FF2B5EF4-FFF2-40B4-BE49-F238E27FC236}">
                  <a16:creationId xmlns:a16="http://schemas.microsoft.com/office/drawing/2014/main" id="{8469BA79-4BE0-419D-A749-4243093263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60550" y="5654675"/>
              <a:ext cx="36513" cy="93663"/>
            </a:xfrm>
            <a:custGeom>
              <a:avLst/>
              <a:gdLst>
                <a:gd name="T0" fmla="*/ 11 w 13"/>
                <a:gd name="T1" fmla="*/ 0 h 33"/>
                <a:gd name="T2" fmla="*/ 1 w 13"/>
                <a:gd name="T3" fmla="*/ 20 h 33"/>
                <a:gd name="T4" fmla="*/ 0 w 13"/>
                <a:gd name="T5" fmla="*/ 22 h 33"/>
                <a:gd name="T6" fmla="*/ 8 w 13"/>
                <a:gd name="T7" fmla="*/ 8 h 33"/>
                <a:gd name="T8" fmla="*/ 9 w 13"/>
                <a:gd name="T9" fmla="*/ 8 h 33"/>
                <a:gd name="T10" fmla="*/ 5 w 13"/>
                <a:gd name="T11" fmla="*/ 24 h 33"/>
                <a:gd name="T12" fmla="*/ 5 w 13"/>
                <a:gd name="T13" fmla="*/ 24 h 33"/>
                <a:gd name="T14" fmla="*/ 10 w 13"/>
                <a:gd name="T15" fmla="*/ 9 h 33"/>
                <a:gd name="T16" fmla="*/ 10 w 13"/>
                <a:gd name="T17" fmla="*/ 12 h 33"/>
                <a:gd name="T18" fmla="*/ 7 w 13"/>
                <a:gd name="T19" fmla="*/ 33 h 33"/>
                <a:gd name="T20" fmla="*/ 7 w 13"/>
                <a:gd name="T21" fmla="*/ 33 h 33"/>
                <a:gd name="T22" fmla="*/ 9 w 13"/>
                <a:gd name="T23" fmla="*/ 31 h 33"/>
                <a:gd name="T24" fmla="*/ 12 w 13"/>
                <a:gd name="T25" fmla="*/ 8 h 33"/>
                <a:gd name="T26" fmla="*/ 13 w 13"/>
                <a:gd name="T27" fmla="*/ 5 h 33"/>
                <a:gd name="T28" fmla="*/ 11 w 13"/>
                <a:gd name="T2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" h="33">
                  <a:moveTo>
                    <a:pt x="11" y="0"/>
                  </a:moveTo>
                  <a:cubicBezTo>
                    <a:pt x="9" y="0"/>
                    <a:pt x="6" y="5"/>
                    <a:pt x="1" y="20"/>
                  </a:cubicBezTo>
                  <a:cubicBezTo>
                    <a:pt x="1" y="21"/>
                    <a:pt x="0" y="21"/>
                    <a:pt x="0" y="22"/>
                  </a:cubicBezTo>
                  <a:cubicBezTo>
                    <a:pt x="3" y="18"/>
                    <a:pt x="7" y="8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9" y="11"/>
                    <a:pt x="4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7" y="22"/>
                    <a:pt x="10" y="9"/>
                    <a:pt x="10" y="9"/>
                  </a:cubicBezTo>
                  <a:cubicBezTo>
                    <a:pt x="11" y="9"/>
                    <a:pt x="10" y="10"/>
                    <a:pt x="10" y="12"/>
                  </a:cubicBezTo>
                  <a:cubicBezTo>
                    <a:pt x="9" y="20"/>
                    <a:pt x="5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8" y="33"/>
                    <a:pt x="9" y="32"/>
                    <a:pt x="9" y="31"/>
                  </a:cubicBezTo>
                  <a:cubicBezTo>
                    <a:pt x="11" y="22"/>
                    <a:pt x="11" y="14"/>
                    <a:pt x="12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3" y="2"/>
                    <a:pt x="12" y="0"/>
                    <a:pt x="1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8" name="Freeform 177">
              <a:extLst>
                <a:ext uri="{FF2B5EF4-FFF2-40B4-BE49-F238E27FC236}">
                  <a16:creationId xmlns:a16="http://schemas.microsoft.com/office/drawing/2014/main" id="{2F9AAE2B-428B-4295-A0C7-BD0F236174A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90725" y="55626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9" name="Freeform 178">
              <a:extLst>
                <a:ext uri="{FF2B5EF4-FFF2-40B4-BE49-F238E27FC236}">
                  <a16:creationId xmlns:a16="http://schemas.microsoft.com/office/drawing/2014/main" id="{A4803CC1-C281-41A0-9C9A-4ADC1E0CD1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90725" y="55626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0" name="Freeform 179">
              <a:extLst>
                <a:ext uri="{FF2B5EF4-FFF2-40B4-BE49-F238E27FC236}">
                  <a16:creationId xmlns:a16="http://schemas.microsoft.com/office/drawing/2014/main" id="{AAF8C8A4-2380-4AF6-A0CB-29903312D5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87550" y="5565775"/>
              <a:ext cx="6350" cy="49213"/>
            </a:xfrm>
            <a:custGeom>
              <a:avLst/>
              <a:gdLst>
                <a:gd name="T0" fmla="*/ 0 w 2"/>
                <a:gd name="T1" fmla="*/ 0 h 17"/>
                <a:gd name="T2" fmla="*/ 0 w 2"/>
                <a:gd name="T3" fmla="*/ 17 h 17"/>
                <a:gd name="T4" fmla="*/ 0 w 2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7">
                  <a:moveTo>
                    <a:pt x="0" y="0"/>
                  </a:moveTo>
                  <a:cubicBezTo>
                    <a:pt x="0" y="3"/>
                    <a:pt x="1" y="12"/>
                    <a:pt x="0" y="17"/>
                  </a:cubicBezTo>
                  <a:cubicBezTo>
                    <a:pt x="2" y="10"/>
                    <a:pt x="0" y="3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1" name="Freeform 180">
              <a:extLst>
                <a:ext uri="{FF2B5EF4-FFF2-40B4-BE49-F238E27FC236}">
                  <a16:creationId xmlns:a16="http://schemas.microsoft.com/office/drawing/2014/main" id="{1D18F988-D768-4249-92A9-5E932EE46F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90725" y="5562600"/>
              <a:ext cx="11113" cy="60325"/>
            </a:xfrm>
            <a:custGeom>
              <a:avLst/>
              <a:gdLst>
                <a:gd name="T0" fmla="*/ 4 w 4"/>
                <a:gd name="T1" fmla="*/ 0 h 21"/>
                <a:gd name="T2" fmla="*/ 0 w 4"/>
                <a:gd name="T3" fmla="*/ 1 h 21"/>
                <a:gd name="T4" fmla="*/ 2 w 4"/>
                <a:gd name="T5" fmla="*/ 13 h 21"/>
                <a:gd name="T6" fmla="*/ 2 w 4"/>
                <a:gd name="T7" fmla="*/ 21 h 21"/>
                <a:gd name="T8" fmla="*/ 3 w 4"/>
                <a:gd name="T9" fmla="*/ 18 h 21"/>
                <a:gd name="T10" fmla="*/ 3 w 4"/>
                <a:gd name="T11" fmla="*/ 1 h 21"/>
                <a:gd name="T12" fmla="*/ 4 w 4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1">
                  <a:moveTo>
                    <a:pt x="4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2" y="7"/>
                    <a:pt x="2" y="13"/>
                  </a:cubicBezTo>
                  <a:cubicBezTo>
                    <a:pt x="2" y="16"/>
                    <a:pt x="2" y="19"/>
                    <a:pt x="2" y="21"/>
                  </a:cubicBezTo>
                  <a:cubicBezTo>
                    <a:pt x="2" y="20"/>
                    <a:pt x="3" y="19"/>
                    <a:pt x="3" y="18"/>
                  </a:cubicBezTo>
                  <a:cubicBezTo>
                    <a:pt x="4" y="13"/>
                    <a:pt x="3" y="4"/>
                    <a:pt x="3" y="1"/>
                  </a:cubicBezTo>
                  <a:cubicBezTo>
                    <a:pt x="4" y="1"/>
                    <a:pt x="4" y="1"/>
                    <a:pt x="4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2" name="Freeform 181">
              <a:extLst>
                <a:ext uri="{FF2B5EF4-FFF2-40B4-BE49-F238E27FC236}">
                  <a16:creationId xmlns:a16="http://schemas.microsoft.com/office/drawing/2014/main" id="{947B943E-542D-482B-B601-1146A100FE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76438" y="5561013"/>
              <a:ext cx="4763" cy="1588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0 w 2"/>
                <a:gd name="T5" fmla="*/ 1 h 1"/>
                <a:gd name="T6" fmla="*/ 2 w 2"/>
                <a:gd name="T7" fmla="*/ 1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3" name="Freeform 182">
              <a:extLst>
                <a:ext uri="{FF2B5EF4-FFF2-40B4-BE49-F238E27FC236}">
                  <a16:creationId xmlns:a16="http://schemas.microsoft.com/office/drawing/2014/main" id="{B651AC20-20B8-4D47-AD70-FF69413D2A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76438" y="5561013"/>
              <a:ext cx="4763" cy="1588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1 w 2"/>
                <a:gd name="T5" fmla="*/ 0 h 1"/>
                <a:gd name="T6" fmla="*/ 2 w 2"/>
                <a:gd name="T7" fmla="*/ 1 h 1"/>
                <a:gd name="T8" fmla="*/ 2 w 2"/>
                <a:gd name="T9" fmla="*/ 1 h 1"/>
                <a:gd name="T10" fmla="*/ 1 w 2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4" name="Freeform 183">
              <a:extLst>
                <a:ext uri="{FF2B5EF4-FFF2-40B4-BE49-F238E27FC236}">
                  <a16:creationId xmlns:a16="http://schemas.microsoft.com/office/drawing/2014/main" id="{4E20DB8C-225D-4B42-A007-F8E4655877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66913" y="5562600"/>
              <a:ext cx="14288" cy="38100"/>
            </a:xfrm>
            <a:custGeom>
              <a:avLst/>
              <a:gdLst>
                <a:gd name="T0" fmla="*/ 0 w 5"/>
                <a:gd name="T1" fmla="*/ 0 h 13"/>
                <a:gd name="T2" fmla="*/ 0 w 5"/>
                <a:gd name="T3" fmla="*/ 0 h 13"/>
                <a:gd name="T4" fmla="*/ 3 w 5"/>
                <a:gd name="T5" fmla="*/ 13 h 13"/>
                <a:gd name="T6" fmla="*/ 0 w 5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4" y="10"/>
                    <a:pt x="3" y="13"/>
                  </a:cubicBezTo>
                  <a:cubicBezTo>
                    <a:pt x="5" y="9"/>
                    <a:pt x="0" y="2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5" name="Freeform 184">
              <a:extLst>
                <a:ext uri="{FF2B5EF4-FFF2-40B4-BE49-F238E27FC236}">
                  <a16:creationId xmlns:a16="http://schemas.microsoft.com/office/drawing/2014/main" id="{BAB90A6B-603F-4B8A-8E69-30F895D417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70088" y="5562600"/>
              <a:ext cx="20638" cy="38100"/>
            </a:xfrm>
            <a:custGeom>
              <a:avLst/>
              <a:gdLst>
                <a:gd name="T0" fmla="*/ 3 w 7"/>
                <a:gd name="T1" fmla="*/ 0 h 13"/>
                <a:gd name="T2" fmla="*/ 0 w 7"/>
                <a:gd name="T3" fmla="*/ 0 h 13"/>
                <a:gd name="T4" fmla="*/ 6 w 7"/>
                <a:gd name="T5" fmla="*/ 13 h 13"/>
                <a:gd name="T6" fmla="*/ 6 w 7"/>
                <a:gd name="T7" fmla="*/ 13 h 13"/>
                <a:gd name="T8" fmla="*/ 3 w 7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3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1"/>
                    <a:pt x="4" y="7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0"/>
                    <a:pt x="3" y="2"/>
                    <a:pt x="3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6" name="Freeform 185">
              <a:extLst>
                <a:ext uri="{FF2B5EF4-FFF2-40B4-BE49-F238E27FC236}">
                  <a16:creationId xmlns:a16="http://schemas.microsoft.com/office/drawing/2014/main" id="{4BC243ED-2B2F-45E5-A675-AC7E88237E05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047875" y="5580063"/>
              <a:ext cx="0" cy="25400"/>
            </a:xfrm>
            <a:custGeom>
              <a:avLst/>
              <a:gdLst>
                <a:gd name="T0" fmla="*/ 2 h 9"/>
                <a:gd name="T1" fmla="*/ 9 h 9"/>
                <a:gd name="T2" fmla="*/ 2 h 9"/>
                <a:gd name="T3" fmla="*/ 0 h 9"/>
                <a:gd name="T4" fmla="*/ 0 h 9"/>
                <a:gd name="T5" fmla="*/ 0 h 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9">
                  <a:moveTo>
                    <a:pt x="0" y="2"/>
                  </a:moveTo>
                  <a:cubicBezTo>
                    <a:pt x="0" y="3"/>
                    <a:pt x="0" y="6"/>
                    <a:pt x="0" y="9"/>
                  </a:cubicBezTo>
                  <a:cubicBezTo>
                    <a:pt x="0" y="6"/>
                    <a:pt x="0" y="3"/>
                    <a:pt x="0" y="2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7" name="Freeform 186">
              <a:extLst>
                <a:ext uri="{FF2B5EF4-FFF2-40B4-BE49-F238E27FC236}">
                  <a16:creationId xmlns:a16="http://schemas.microsoft.com/office/drawing/2014/main" id="{47A642BC-12DB-4D9C-853B-D7EB1EE406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38350" y="5575300"/>
              <a:ext cx="11113" cy="47625"/>
            </a:xfrm>
            <a:custGeom>
              <a:avLst/>
              <a:gdLst>
                <a:gd name="T0" fmla="*/ 4 w 4"/>
                <a:gd name="T1" fmla="*/ 0 h 17"/>
                <a:gd name="T2" fmla="*/ 1 w 4"/>
                <a:gd name="T3" fmla="*/ 2 h 17"/>
                <a:gd name="T4" fmla="*/ 1 w 4"/>
                <a:gd name="T5" fmla="*/ 2 h 17"/>
                <a:gd name="T6" fmla="*/ 1 w 4"/>
                <a:gd name="T7" fmla="*/ 2 h 17"/>
                <a:gd name="T8" fmla="*/ 1 w 4"/>
                <a:gd name="T9" fmla="*/ 4 h 17"/>
                <a:gd name="T10" fmla="*/ 1 w 4"/>
                <a:gd name="T11" fmla="*/ 11 h 17"/>
                <a:gd name="T12" fmla="*/ 2 w 4"/>
                <a:gd name="T13" fmla="*/ 17 h 17"/>
                <a:gd name="T14" fmla="*/ 2 w 4"/>
                <a:gd name="T15" fmla="*/ 16 h 17"/>
                <a:gd name="T16" fmla="*/ 4 w 4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7">
                  <a:moveTo>
                    <a:pt x="4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3"/>
                    <a:pt x="1" y="4"/>
                  </a:cubicBezTo>
                  <a:cubicBezTo>
                    <a:pt x="1" y="5"/>
                    <a:pt x="1" y="8"/>
                    <a:pt x="1" y="11"/>
                  </a:cubicBezTo>
                  <a:cubicBezTo>
                    <a:pt x="0" y="13"/>
                    <a:pt x="1" y="15"/>
                    <a:pt x="2" y="17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2"/>
                    <a:pt x="2" y="7"/>
                    <a:pt x="4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8" name="Freeform 187">
              <a:extLst>
                <a:ext uri="{FF2B5EF4-FFF2-40B4-BE49-F238E27FC236}">
                  <a16:creationId xmlns:a16="http://schemas.microsoft.com/office/drawing/2014/main" id="{D06A4BE7-5E21-432C-9076-B5BF360261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30400" y="5837238"/>
              <a:ext cx="68263" cy="53975"/>
            </a:xfrm>
            <a:custGeom>
              <a:avLst/>
              <a:gdLst>
                <a:gd name="T0" fmla="*/ 24 w 24"/>
                <a:gd name="T1" fmla="*/ 2 h 19"/>
                <a:gd name="T2" fmla="*/ 14 w 24"/>
                <a:gd name="T3" fmla="*/ 5 h 19"/>
                <a:gd name="T4" fmla="*/ 8 w 24"/>
                <a:gd name="T5" fmla="*/ 0 h 19"/>
                <a:gd name="T6" fmla="*/ 9 w 24"/>
                <a:gd name="T7" fmla="*/ 7 h 19"/>
                <a:gd name="T8" fmla="*/ 0 w 24"/>
                <a:gd name="T9" fmla="*/ 12 h 19"/>
                <a:gd name="T10" fmla="*/ 8 w 24"/>
                <a:gd name="T11" fmla="*/ 12 h 19"/>
                <a:gd name="T12" fmla="*/ 6 w 24"/>
                <a:gd name="T13" fmla="*/ 19 h 19"/>
                <a:gd name="T14" fmla="*/ 11 w 24"/>
                <a:gd name="T15" fmla="*/ 13 h 19"/>
                <a:gd name="T16" fmla="*/ 24 w 24"/>
                <a:gd name="T17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9">
                  <a:moveTo>
                    <a:pt x="24" y="2"/>
                  </a:moveTo>
                  <a:cubicBezTo>
                    <a:pt x="24" y="2"/>
                    <a:pt x="17" y="5"/>
                    <a:pt x="14" y="5"/>
                  </a:cubicBezTo>
                  <a:cubicBezTo>
                    <a:pt x="12" y="4"/>
                    <a:pt x="8" y="0"/>
                    <a:pt x="8" y="0"/>
                  </a:cubicBezTo>
                  <a:cubicBezTo>
                    <a:pt x="8" y="0"/>
                    <a:pt x="10" y="6"/>
                    <a:pt x="9" y="7"/>
                  </a:cubicBezTo>
                  <a:cubicBezTo>
                    <a:pt x="9" y="10"/>
                    <a:pt x="3" y="10"/>
                    <a:pt x="0" y="12"/>
                  </a:cubicBezTo>
                  <a:cubicBezTo>
                    <a:pt x="0" y="12"/>
                    <a:pt x="8" y="11"/>
                    <a:pt x="8" y="12"/>
                  </a:cubicBezTo>
                  <a:cubicBezTo>
                    <a:pt x="7" y="13"/>
                    <a:pt x="6" y="19"/>
                    <a:pt x="6" y="19"/>
                  </a:cubicBezTo>
                  <a:cubicBezTo>
                    <a:pt x="6" y="19"/>
                    <a:pt x="10" y="16"/>
                    <a:pt x="11" y="13"/>
                  </a:cubicBezTo>
                  <a:cubicBezTo>
                    <a:pt x="13" y="10"/>
                    <a:pt x="21" y="6"/>
                    <a:pt x="24" y="2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9" name="Freeform 188">
              <a:extLst>
                <a:ext uri="{FF2B5EF4-FFF2-40B4-BE49-F238E27FC236}">
                  <a16:creationId xmlns:a16="http://schemas.microsoft.com/office/drawing/2014/main" id="{FB3AA611-FAAC-4497-BBA3-F124691472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47863" y="5856288"/>
              <a:ext cx="19050" cy="20638"/>
            </a:xfrm>
            <a:custGeom>
              <a:avLst/>
              <a:gdLst>
                <a:gd name="T0" fmla="*/ 7 w 7"/>
                <a:gd name="T1" fmla="*/ 0 h 7"/>
                <a:gd name="T2" fmla="*/ 6 w 7"/>
                <a:gd name="T3" fmla="*/ 5 h 7"/>
                <a:gd name="T4" fmla="*/ 0 w 7"/>
                <a:gd name="T5" fmla="*/ 7 h 7"/>
                <a:gd name="T6" fmla="*/ 3 w 7"/>
                <a:gd name="T7" fmla="*/ 1 h 7"/>
                <a:gd name="T8" fmla="*/ 7 w 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0"/>
                  </a:moveTo>
                  <a:cubicBezTo>
                    <a:pt x="7" y="0"/>
                    <a:pt x="7" y="2"/>
                    <a:pt x="6" y="5"/>
                  </a:cubicBezTo>
                  <a:cubicBezTo>
                    <a:pt x="4" y="7"/>
                    <a:pt x="0" y="7"/>
                    <a:pt x="0" y="7"/>
                  </a:cubicBezTo>
                  <a:cubicBezTo>
                    <a:pt x="3" y="1"/>
                    <a:pt x="3" y="1"/>
                    <a:pt x="3" y="1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0" name="Freeform 189">
              <a:extLst>
                <a:ext uri="{FF2B5EF4-FFF2-40B4-BE49-F238E27FC236}">
                  <a16:creationId xmlns:a16="http://schemas.microsoft.com/office/drawing/2014/main" id="{400CF97C-3FA3-4B3A-A0D2-F99D30E6529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8788" y="5862638"/>
              <a:ext cx="227013" cy="165100"/>
            </a:xfrm>
            <a:custGeom>
              <a:avLst/>
              <a:gdLst>
                <a:gd name="T0" fmla="*/ 2 w 80"/>
                <a:gd name="T1" fmla="*/ 0 h 58"/>
                <a:gd name="T2" fmla="*/ 74 w 80"/>
                <a:gd name="T3" fmla="*/ 52 h 58"/>
                <a:gd name="T4" fmla="*/ 80 w 80"/>
                <a:gd name="T5" fmla="*/ 56 h 58"/>
                <a:gd name="T6" fmla="*/ 0 w 80"/>
                <a:gd name="T7" fmla="*/ 3 h 58"/>
                <a:gd name="T8" fmla="*/ 2 w 80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58">
                  <a:moveTo>
                    <a:pt x="2" y="0"/>
                  </a:moveTo>
                  <a:cubicBezTo>
                    <a:pt x="2" y="0"/>
                    <a:pt x="29" y="38"/>
                    <a:pt x="74" y="52"/>
                  </a:cubicBezTo>
                  <a:cubicBezTo>
                    <a:pt x="74" y="52"/>
                    <a:pt x="80" y="53"/>
                    <a:pt x="80" y="56"/>
                  </a:cubicBezTo>
                  <a:cubicBezTo>
                    <a:pt x="79" y="58"/>
                    <a:pt x="31" y="44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1" name="Freeform 190">
              <a:extLst>
                <a:ext uri="{FF2B5EF4-FFF2-40B4-BE49-F238E27FC236}">
                  <a16:creationId xmlns:a16="http://schemas.microsoft.com/office/drawing/2014/main" id="{799D1037-5756-4F37-BB73-0E5ADD8846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9138" y="5597525"/>
              <a:ext cx="536575" cy="280988"/>
            </a:xfrm>
            <a:custGeom>
              <a:avLst/>
              <a:gdLst>
                <a:gd name="T0" fmla="*/ 29 w 189"/>
                <a:gd name="T1" fmla="*/ 61 h 99"/>
                <a:gd name="T2" fmla="*/ 29 w 189"/>
                <a:gd name="T3" fmla="*/ 61 h 99"/>
                <a:gd name="T4" fmla="*/ 25 w 189"/>
                <a:gd name="T5" fmla="*/ 57 h 99"/>
                <a:gd name="T6" fmla="*/ 4 w 189"/>
                <a:gd name="T7" fmla="*/ 12 h 99"/>
                <a:gd name="T8" fmla="*/ 8 w 189"/>
                <a:gd name="T9" fmla="*/ 4 h 99"/>
                <a:gd name="T10" fmla="*/ 32 w 189"/>
                <a:gd name="T11" fmla="*/ 12 h 99"/>
                <a:gd name="T12" fmla="*/ 34 w 189"/>
                <a:gd name="T13" fmla="*/ 13 h 99"/>
                <a:gd name="T14" fmla="*/ 34 w 189"/>
                <a:gd name="T15" fmla="*/ 13 h 99"/>
                <a:gd name="T16" fmla="*/ 34 w 189"/>
                <a:gd name="T17" fmla="*/ 13 h 99"/>
                <a:gd name="T18" fmla="*/ 36 w 189"/>
                <a:gd name="T19" fmla="*/ 14 h 99"/>
                <a:gd name="T20" fmla="*/ 55 w 189"/>
                <a:gd name="T21" fmla="*/ 22 h 99"/>
                <a:gd name="T22" fmla="*/ 111 w 189"/>
                <a:gd name="T23" fmla="*/ 36 h 99"/>
                <a:gd name="T24" fmla="*/ 166 w 189"/>
                <a:gd name="T25" fmla="*/ 43 h 99"/>
                <a:gd name="T26" fmla="*/ 177 w 189"/>
                <a:gd name="T27" fmla="*/ 44 h 99"/>
                <a:gd name="T28" fmla="*/ 189 w 189"/>
                <a:gd name="T29" fmla="*/ 61 h 99"/>
                <a:gd name="T30" fmla="*/ 168 w 189"/>
                <a:gd name="T31" fmla="*/ 75 h 99"/>
                <a:gd name="T32" fmla="*/ 69 w 189"/>
                <a:gd name="T33" fmla="*/ 88 h 99"/>
                <a:gd name="T34" fmla="*/ 29 w 189"/>
                <a:gd name="T35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9" h="99">
                  <a:moveTo>
                    <a:pt x="29" y="61"/>
                  </a:moveTo>
                  <a:cubicBezTo>
                    <a:pt x="29" y="61"/>
                    <a:pt x="29" y="61"/>
                    <a:pt x="29" y="61"/>
                  </a:cubicBezTo>
                  <a:cubicBezTo>
                    <a:pt x="27" y="60"/>
                    <a:pt x="26" y="58"/>
                    <a:pt x="25" y="57"/>
                  </a:cubicBezTo>
                  <a:cubicBezTo>
                    <a:pt x="8" y="41"/>
                    <a:pt x="0" y="15"/>
                    <a:pt x="4" y="12"/>
                  </a:cubicBezTo>
                  <a:cubicBezTo>
                    <a:pt x="4" y="5"/>
                    <a:pt x="7" y="8"/>
                    <a:pt x="8" y="4"/>
                  </a:cubicBezTo>
                  <a:cubicBezTo>
                    <a:pt x="9" y="0"/>
                    <a:pt x="12" y="0"/>
                    <a:pt x="32" y="12"/>
                  </a:cubicBezTo>
                  <a:cubicBezTo>
                    <a:pt x="33" y="12"/>
                    <a:pt x="33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5" y="13"/>
                    <a:pt x="35" y="14"/>
                    <a:pt x="36" y="14"/>
                  </a:cubicBezTo>
                  <a:cubicBezTo>
                    <a:pt x="41" y="17"/>
                    <a:pt x="48" y="19"/>
                    <a:pt x="55" y="22"/>
                  </a:cubicBezTo>
                  <a:cubicBezTo>
                    <a:pt x="74" y="28"/>
                    <a:pt x="97" y="34"/>
                    <a:pt x="111" y="36"/>
                  </a:cubicBezTo>
                  <a:cubicBezTo>
                    <a:pt x="122" y="38"/>
                    <a:pt x="151" y="41"/>
                    <a:pt x="166" y="43"/>
                  </a:cubicBezTo>
                  <a:cubicBezTo>
                    <a:pt x="173" y="43"/>
                    <a:pt x="177" y="44"/>
                    <a:pt x="177" y="44"/>
                  </a:cubicBezTo>
                  <a:cubicBezTo>
                    <a:pt x="189" y="61"/>
                    <a:pt x="189" y="61"/>
                    <a:pt x="189" y="61"/>
                  </a:cubicBezTo>
                  <a:cubicBezTo>
                    <a:pt x="182" y="66"/>
                    <a:pt x="175" y="71"/>
                    <a:pt x="168" y="75"/>
                  </a:cubicBezTo>
                  <a:cubicBezTo>
                    <a:pt x="127" y="99"/>
                    <a:pt x="94" y="98"/>
                    <a:pt x="69" y="88"/>
                  </a:cubicBezTo>
                  <a:cubicBezTo>
                    <a:pt x="52" y="81"/>
                    <a:pt x="39" y="70"/>
                    <a:pt x="29" y="6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2" name="Freeform 191">
              <a:extLst>
                <a:ext uri="{FF2B5EF4-FFF2-40B4-BE49-F238E27FC236}">
                  <a16:creationId xmlns:a16="http://schemas.microsoft.com/office/drawing/2014/main" id="{9B797BA5-80D1-42AE-9CD1-4CCFA8F8322A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787400" y="5659438"/>
              <a:ext cx="312738" cy="204788"/>
            </a:xfrm>
            <a:custGeom>
              <a:avLst/>
              <a:gdLst>
                <a:gd name="T0" fmla="*/ 14 w 110"/>
                <a:gd name="T1" fmla="*/ 66 h 72"/>
                <a:gd name="T2" fmla="*/ 37 w 110"/>
                <a:gd name="T3" fmla="*/ 72 h 72"/>
                <a:gd name="T4" fmla="*/ 43 w 110"/>
                <a:gd name="T5" fmla="*/ 69 h 72"/>
                <a:gd name="T6" fmla="*/ 14 w 110"/>
                <a:gd name="T7" fmla="*/ 66 h 72"/>
                <a:gd name="T8" fmla="*/ 6 w 110"/>
                <a:gd name="T9" fmla="*/ 21 h 72"/>
                <a:gd name="T10" fmla="*/ 51 w 110"/>
                <a:gd name="T11" fmla="*/ 43 h 72"/>
                <a:gd name="T12" fmla="*/ 72 w 110"/>
                <a:gd name="T13" fmla="*/ 56 h 72"/>
                <a:gd name="T14" fmla="*/ 59 w 110"/>
                <a:gd name="T15" fmla="*/ 59 h 72"/>
                <a:gd name="T16" fmla="*/ 18 w 110"/>
                <a:gd name="T17" fmla="*/ 48 h 72"/>
                <a:gd name="T18" fmla="*/ 56 w 110"/>
                <a:gd name="T19" fmla="*/ 65 h 72"/>
                <a:gd name="T20" fmla="*/ 63 w 110"/>
                <a:gd name="T21" fmla="*/ 62 h 72"/>
                <a:gd name="T22" fmla="*/ 63 w 110"/>
                <a:gd name="T23" fmla="*/ 62 h 72"/>
                <a:gd name="T24" fmla="*/ 110 w 110"/>
                <a:gd name="T25" fmla="*/ 40 h 72"/>
                <a:gd name="T26" fmla="*/ 105 w 110"/>
                <a:gd name="T27" fmla="*/ 39 h 72"/>
                <a:gd name="T28" fmla="*/ 71 w 110"/>
                <a:gd name="T29" fmla="*/ 32 h 72"/>
                <a:gd name="T30" fmla="*/ 61 w 110"/>
                <a:gd name="T31" fmla="*/ 37 h 72"/>
                <a:gd name="T32" fmla="*/ 59 w 110"/>
                <a:gd name="T33" fmla="*/ 37 h 72"/>
                <a:gd name="T34" fmla="*/ 6 w 110"/>
                <a:gd name="T35" fmla="*/ 21 h 72"/>
                <a:gd name="T36" fmla="*/ 0 w 110"/>
                <a:gd name="T37" fmla="*/ 0 h 72"/>
                <a:gd name="T38" fmla="*/ 34 w 110"/>
                <a:gd name="T39" fmla="*/ 13 h 72"/>
                <a:gd name="T40" fmla="*/ 27 w 110"/>
                <a:gd name="T41" fmla="*/ 8 h 72"/>
                <a:gd name="T42" fmla="*/ 0 w 110"/>
                <a:gd name="T4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0" h="72">
                  <a:moveTo>
                    <a:pt x="14" y="66"/>
                  </a:moveTo>
                  <a:cubicBezTo>
                    <a:pt x="21" y="68"/>
                    <a:pt x="29" y="71"/>
                    <a:pt x="37" y="72"/>
                  </a:cubicBezTo>
                  <a:cubicBezTo>
                    <a:pt x="39" y="71"/>
                    <a:pt x="41" y="70"/>
                    <a:pt x="43" y="69"/>
                  </a:cubicBezTo>
                  <a:cubicBezTo>
                    <a:pt x="33" y="69"/>
                    <a:pt x="21" y="67"/>
                    <a:pt x="14" y="66"/>
                  </a:cubicBezTo>
                  <a:moveTo>
                    <a:pt x="6" y="21"/>
                  </a:moveTo>
                  <a:cubicBezTo>
                    <a:pt x="6" y="21"/>
                    <a:pt x="28" y="38"/>
                    <a:pt x="51" y="43"/>
                  </a:cubicBezTo>
                  <a:cubicBezTo>
                    <a:pt x="73" y="49"/>
                    <a:pt x="81" y="50"/>
                    <a:pt x="72" y="56"/>
                  </a:cubicBezTo>
                  <a:cubicBezTo>
                    <a:pt x="69" y="58"/>
                    <a:pt x="64" y="59"/>
                    <a:pt x="59" y="59"/>
                  </a:cubicBezTo>
                  <a:cubicBezTo>
                    <a:pt x="48" y="59"/>
                    <a:pt x="32" y="55"/>
                    <a:pt x="18" y="48"/>
                  </a:cubicBezTo>
                  <a:cubicBezTo>
                    <a:pt x="24" y="58"/>
                    <a:pt x="45" y="62"/>
                    <a:pt x="56" y="65"/>
                  </a:cubicBezTo>
                  <a:cubicBezTo>
                    <a:pt x="58" y="64"/>
                    <a:pt x="61" y="63"/>
                    <a:pt x="63" y="62"/>
                  </a:cubicBezTo>
                  <a:cubicBezTo>
                    <a:pt x="63" y="62"/>
                    <a:pt x="63" y="62"/>
                    <a:pt x="63" y="62"/>
                  </a:cubicBezTo>
                  <a:cubicBezTo>
                    <a:pt x="81" y="56"/>
                    <a:pt x="96" y="52"/>
                    <a:pt x="110" y="40"/>
                  </a:cubicBezTo>
                  <a:cubicBezTo>
                    <a:pt x="109" y="39"/>
                    <a:pt x="107" y="39"/>
                    <a:pt x="105" y="39"/>
                  </a:cubicBezTo>
                  <a:cubicBezTo>
                    <a:pt x="94" y="38"/>
                    <a:pt x="82" y="36"/>
                    <a:pt x="71" y="32"/>
                  </a:cubicBezTo>
                  <a:cubicBezTo>
                    <a:pt x="70" y="34"/>
                    <a:pt x="67" y="36"/>
                    <a:pt x="61" y="37"/>
                  </a:cubicBezTo>
                  <a:cubicBezTo>
                    <a:pt x="60" y="37"/>
                    <a:pt x="59" y="37"/>
                    <a:pt x="59" y="37"/>
                  </a:cubicBezTo>
                  <a:cubicBezTo>
                    <a:pt x="43" y="37"/>
                    <a:pt x="6" y="21"/>
                    <a:pt x="6" y="21"/>
                  </a:cubicBezTo>
                  <a:moveTo>
                    <a:pt x="0" y="0"/>
                  </a:moveTo>
                  <a:cubicBezTo>
                    <a:pt x="6" y="7"/>
                    <a:pt x="19" y="9"/>
                    <a:pt x="34" y="13"/>
                  </a:cubicBezTo>
                  <a:cubicBezTo>
                    <a:pt x="32" y="11"/>
                    <a:pt x="30" y="10"/>
                    <a:pt x="27" y="8"/>
                  </a:cubicBezTo>
                  <a:cubicBezTo>
                    <a:pt x="18" y="6"/>
                    <a:pt x="8" y="3"/>
                    <a:pt x="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3" name="Freeform 192">
              <a:extLst>
                <a:ext uri="{FF2B5EF4-FFF2-40B4-BE49-F238E27FC236}">
                  <a16:creationId xmlns:a16="http://schemas.microsoft.com/office/drawing/2014/main" id="{CCB0DD39-7A2A-470E-A6EB-A7F2C3DF19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9138" y="5375275"/>
              <a:ext cx="420688" cy="433388"/>
            </a:xfrm>
            <a:custGeom>
              <a:avLst/>
              <a:gdLst>
                <a:gd name="T0" fmla="*/ 19 w 148"/>
                <a:gd name="T1" fmla="*/ 87 h 152"/>
                <a:gd name="T2" fmla="*/ 7 w 148"/>
                <a:gd name="T3" fmla="*/ 71 h 152"/>
                <a:gd name="T4" fmla="*/ 0 w 148"/>
                <a:gd name="T5" fmla="*/ 39 h 152"/>
                <a:gd name="T6" fmla="*/ 0 w 148"/>
                <a:gd name="T7" fmla="*/ 39 h 152"/>
                <a:gd name="T8" fmla="*/ 4 w 148"/>
                <a:gd name="T9" fmla="*/ 18 h 152"/>
                <a:gd name="T10" fmla="*/ 12 w 148"/>
                <a:gd name="T11" fmla="*/ 14 h 152"/>
                <a:gd name="T12" fmla="*/ 19 w 148"/>
                <a:gd name="T13" fmla="*/ 13 h 152"/>
                <a:gd name="T14" fmla="*/ 22 w 148"/>
                <a:gd name="T15" fmla="*/ 7 h 152"/>
                <a:gd name="T16" fmla="*/ 28 w 148"/>
                <a:gd name="T17" fmla="*/ 1 h 152"/>
                <a:gd name="T18" fmla="*/ 57 w 148"/>
                <a:gd name="T19" fmla="*/ 4 h 152"/>
                <a:gd name="T20" fmla="*/ 57 w 148"/>
                <a:gd name="T21" fmla="*/ 4 h 152"/>
                <a:gd name="T22" fmla="*/ 68 w 148"/>
                <a:gd name="T23" fmla="*/ 7 h 152"/>
                <a:gd name="T24" fmla="*/ 94 w 148"/>
                <a:gd name="T25" fmla="*/ 20 h 152"/>
                <a:gd name="T26" fmla="*/ 94 w 148"/>
                <a:gd name="T27" fmla="*/ 21 h 152"/>
                <a:gd name="T28" fmla="*/ 98 w 148"/>
                <a:gd name="T29" fmla="*/ 23 h 152"/>
                <a:gd name="T30" fmla="*/ 99 w 148"/>
                <a:gd name="T31" fmla="*/ 24 h 152"/>
                <a:gd name="T32" fmla="*/ 134 w 148"/>
                <a:gd name="T33" fmla="*/ 67 h 152"/>
                <a:gd name="T34" fmla="*/ 148 w 148"/>
                <a:gd name="T35" fmla="*/ 133 h 152"/>
                <a:gd name="T36" fmla="*/ 19 w 148"/>
                <a:gd name="T37" fmla="*/ 8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8" h="152">
                  <a:moveTo>
                    <a:pt x="19" y="87"/>
                  </a:moveTo>
                  <a:cubicBezTo>
                    <a:pt x="13" y="81"/>
                    <a:pt x="10" y="76"/>
                    <a:pt x="7" y="71"/>
                  </a:cubicBezTo>
                  <a:cubicBezTo>
                    <a:pt x="2" y="59"/>
                    <a:pt x="0" y="48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0"/>
                    <a:pt x="2" y="23"/>
                    <a:pt x="4" y="18"/>
                  </a:cubicBezTo>
                  <a:cubicBezTo>
                    <a:pt x="5" y="15"/>
                    <a:pt x="9" y="13"/>
                    <a:pt x="12" y="14"/>
                  </a:cubicBezTo>
                  <a:cubicBezTo>
                    <a:pt x="14" y="14"/>
                    <a:pt x="17" y="14"/>
                    <a:pt x="19" y="13"/>
                  </a:cubicBezTo>
                  <a:cubicBezTo>
                    <a:pt x="21" y="12"/>
                    <a:pt x="22" y="10"/>
                    <a:pt x="22" y="7"/>
                  </a:cubicBezTo>
                  <a:cubicBezTo>
                    <a:pt x="22" y="4"/>
                    <a:pt x="25" y="1"/>
                    <a:pt x="28" y="1"/>
                  </a:cubicBezTo>
                  <a:cubicBezTo>
                    <a:pt x="34" y="0"/>
                    <a:pt x="45" y="0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61" y="5"/>
                    <a:pt x="64" y="6"/>
                    <a:pt x="68" y="7"/>
                  </a:cubicBezTo>
                  <a:cubicBezTo>
                    <a:pt x="77" y="10"/>
                    <a:pt x="86" y="15"/>
                    <a:pt x="94" y="20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96" y="21"/>
                    <a:pt x="97" y="22"/>
                    <a:pt x="98" y="23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113" y="34"/>
                    <a:pt x="126" y="49"/>
                    <a:pt x="134" y="67"/>
                  </a:cubicBezTo>
                  <a:cubicBezTo>
                    <a:pt x="148" y="98"/>
                    <a:pt x="148" y="133"/>
                    <a:pt x="148" y="133"/>
                  </a:cubicBezTo>
                  <a:cubicBezTo>
                    <a:pt x="105" y="152"/>
                    <a:pt x="45" y="118"/>
                    <a:pt x="19" y="87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4" name="Freeform 193">
              <a:extLst>
                <a:ext uri="{FF2B5EF4-FFF2-40B4-BE49-F238E27FC236}">
                  <a16:creationId xmlns:a16="http://schemas.microsoft.com/office/drawing/2014/main" id="{60D403DC-3A29-4326-ADAF-9FACCD7470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6450" y="5432425"/>
              <a:ext cx="66675" cy="57150"/>
            </a:xfrm>
            <a:custGeom>
              <a:avLst/>
              <a:gdLst>
                <a:gd name="T0" fmla="*/ 0 w 23"/>
                <a:gd name="T1" fmla="*/ 0 h 20"/>
                <a:gd name="T2" fmla="*/ 0 w 23"/>
                <a:gd name="T3" fmla="*/ 0 h 20"/>
                <a:gd name="T4" fmla="*/ 0 w 23"/>
                <a:gd name="T5" fmla="*/ 1 h 20"/>
                <a:gd name="T6" fmla="*/ 4 w 23"/>
                <a:gd name="T7" fmla="*/ 3 h 20"/>
                <a:gd name="T8" fmla="*/ 5 w 23"/>
                <a:gd name="T9" fmla="*/ 4 h 20"/>
                <a:gd name="T10" fmla="*/ 23 w 23"/>
                <a:gd name="T11" fmla="*/ 20 h 20"/>
                <a:gd name="T12" fmla="*/ 23 w 23"/>
                <a:gd name="T13" fmla="*/ 20 h 20"/>
                <a:gd name="T14" fmla="*/ 5 w 23"/>
                <a:gd name="T15" fmla="*/ 4 h 20"/>
                <a:gd name="T16" fmla="*/ 4 w 23"/>
                <a:gd name="T17" fmla="*/ 3 h 20"/>
                <a:gd name="T18" fmla="*/ 0 w 23"/>
                <a:gd name="T19" fmla="*/ 1 h 20"/>
                <a:gd name="T20" fmla="*/ 0 w 23"/>
                <a:gd name="T21" fmla="*/ 0 h 20"/>
                <a:gd name="T22" fmla="*/ 0 w 23"/>
                <a:gd name="T2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2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3" y="2"/>
                    <a:pt x="4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1" y="8"/>
                    <a:pt x="18" y="14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18" y="14"/>
                    <a:pt x="11" y="8"/>
                    <a:pt x="5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2" y="2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5" name="Freeform 194">
              <a:extLst>
                <a:ext uri="{FF2B5EF4-FFF2-40B4-BE49-F238E27FC236}">
                  <a16:creationId xmlns:a16="http://schemas.microsoft.com/office/drawing/2014/main" id="{3DB7135F-4AAC-4B32-9CD6-BAB0BBA6FDA5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725488" y="5414963"/>
              <a:ext cx="360363" cy="355600"/>
            </a:xfrm>
            <a:custGeom>
              <a:avLst/>
              <a:gdLst>
                <a:gd name="T0" fmla="*/ 100 w 127"/>
                <a:gd name="T1" fmla="*/ 125 h 125"/>
                <a:gd name="T2" fmla="*/ 35 w 127"/>
                <a:gd name="T3" fmla="*/ 97 h 125"/>
                <a:gd name="T4" fmla="*/ 39 w 127"/>
                <a:gd name="T5" fmla="*/ 68 h 125"/>
                <a:gd name="T6" fmla="*/ 71 w 127"/>
                <a:gd name="T7" fmla="*/ 107 h 125"/>
                <a:gd name="T8" fmla="*/ 69 w 127"/>
                <a:gd name="T9" fmla="*/ 110 h 125"/>
                <a:gd name="T10" fmla="*/ 108 w 127"/>
                <a:gd name="T11" fmla="*/ 123 h 125"/>
                <a:gd name="T12" fmla="*/ 65 w 127"/>
                <a:gd name="T13" fmla="*/ 90 h 125"/>
                <a:gd name="T14" fmla="*/ 95 w 127"/>
                <a:gd name="T15" fmla="*/ 66 h 125"/>
                <a:gd name="T16" fmla="*/ 103 w 127"/>
                <a:gd name="T17" fmla="*/ 86 h 125"/>
                <a:gd name="T18" fmla="*/ 98 w 127"/>
                <a:gd name="T19" fmla="*/ 85 h 125"/>
                <a:gd name="T20" fmla="*/ 117 w 127"/>
                <a:gd name="T21" fmla="*/ 113 h 125"/>
                <a:gd name="T22" fmla="*/ 121 w 127"/>
                <a:gd name="T23" fmla="*/ 98 h 125"/>
                <a:gd name="T24" fmla="*/ 95 w 127"/>
                <a:gd name="T25" fmla="*/ 66 h 125"/>
                <a:gd name="T26" fmla="*/ 72 w 127"/>
                <a:gd name="T27" fmla="*/ 69 h 125"/>
                <a:gd name="T28" fmla="*/ 92 w 127"/>
                <a:gd name="T29" fmla="*/ 100 h 125"/>
                <a:gd name="T30" fmla="*/ 110 w 127"/>
                <a:gd name="T31" fmla="*/ 121 h 125"/>
                <a:gd name="T32" fmla="*/ 96 w 127"/>
                <a:gd name="T33" fmla="*/ 84 h 125"/>
                <a:gd name="T34" fmla="*/ 32 w 127"/>
                <a:gd name="T35" fmla="*/ 61 h 125"/>
                <a:gd name="T36" fmla="*/ 37 w 127"/>
                <a:gd name="T37" fmla="*/ 65 h 125"/>
                <a:gd name="T38" fmla="*/ 62 w 127"/>
                <a:gd name="T39" fmla="*/ 59 h 125"/>
                <a:gd name="T40" fmla="*/ 71 w 127"/>
                <a:gd name="T41" fmla="*/ 63 h 125"/>
                <a:gd name="T42" fmla="*/ 62 w 127"/>
                <a:gd name="T43" fmla="*/ 59 h 125"/>
                <a:gd name="T44" fmla="*/ 77 w 127"/>
                <a:gd name="T45" fmla="*/ 52 h 125"/>
                <a:gd name="T46" fmla="*/ 94 w 127"/>
                <a:gd name="T47" fmla="*/ 65 h 125"/>
                <a:gd name="T48" fmla="*/ 78 w 127"/>
                <a:gd name="T49" fmla="*/ 48 h 125"/>
                <a:gd name="T50" fmla="*/ 74 w 127"/>
                <a:gd name="T51" fmla="*/ 48 h 125"/>
                <a:gd name="T52" fmla="*/ 76 w 127"/>
                <a:gd name="T53" fmla="*/ 46 h 125"/>
                <a:gd name="T54" fmla="*/ 62 w 127"/>
                <a:gd name="T55" fmla="*/ 0 h 125"/>
                <a:gd name="T56" fmla="*/ 98 w 127"/>
                <a:gd name="T57" fmla="*/ 37 h 125"/>
                <a:gd name="T58" fmla="*/ 98 w 127"/>
                <a:gd name="T59" fmla="*/ 26 h 125"/>
                <a:gd name="T60" fmla="*/ 79 w 127"/>
                <a:gd name="T61" fmla="*/ 9 h 125"/>
                <a:gd name="T62" fmla="*/ 75 w 127"/>
                <a:gd name="T63" fmla="*/ 6 h 125"/>
                <a:gd name="T64" fmla="*/ 62 w 127"/>
                <a:gd name="T6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7" h="125">
                  <a:moveTo>
                    <a:pt x="0" y="73"/>
                  </a:moveTo>
                  <a:cubicBezTo>
                    <a:pt x="21" y="97"/>
                    <a:pt x="62" y="124"/>
                    <a:pt x="100" y="125"/>
                  </a:cubicBezTo>
                  <a:cubicBezTo>
                    <a:pt x="90" y="122"/>
                    <a:pt x="76" y="117"/>
                    <a:pt x="63" y="109"/>
                  </a:cubicBezTo>
                  <a:cubicBezTo>
                    <a:pt x="54" y="106"/>
                    <a:pt x="42" y="101"/>
                    <a:pt x="35" y="97"/>
                  </a:cubicBezTo>
                  <a:cubicBezTo>
                    <a:pt x="12" y="82"/>
                    <a:pt x="11" y="81"/>
                    <a:pt x="0" y="73"/>
                  </a:cubicBezTo>
                  <a:moveTo>
                    <a:pt x="39" y="68"/>
                  </a:moveTo>
                  <a:cubicBezTo>
                    <a:pt x="39" y="70"/>
                    <a:pt x="40" y="72"/>
                    <a:pt x="40" y="74"/>
                  </a:cubicBezTo>
                  <a:cubicBezTo>
                    <a:pt x="48" y="85"/>
                    <a:pt x="60" y="101"/>
                    <a:pt x="71" y="107"/>
                  </a:cubicBezTo>
                  <a:cubicBezTo>
                    <a:pt x="76" y="110"/>
                    <a:pt x="77" y="111"/>
                    <a:pt x="74" y="111"/>
                  </a:cubicBezTo>
                  <a:cubicBezTo>
                    <a:pt x="73" y="111"/>
                    <a:pt x="71" y="111"/>
                    <a:pt x="69" y="110"/>
                  </a:cubicBezTo>
                  <a:cubicBezTo>
                    <a:pt x="83" y="119"/>
                    <a:pt x="99" y="122"/>
                    <a:pt x="108" y="123"/>
                  </a:cubicBezTo>
                  <a:cubicBezTo>
                    <a:pt x="108" y="123"/>
                    <a:pt x="108" y="123"/>
                    <a:pt x="108" y="123"/>
                  </a:cubicBezTo>
                  <a:cubicBezTo>
                    <a:pt x="102" y="119"/>
                    <a:pt x="90" y="111"/>
                    <a:pt x="81" y="98"/>
                  </a:cubicBezTo>
                  <a:cubicBezTo>
                    <a:pt x="75" y="97"/>
                    <a:pt x="70" y="94"/>
                    <a:pt x="65" y="90"/>
                  </a:cubicBezTo>
                  <a:cubicBezTo>
                    <a:pt x="55" y="84"/>
                    <a:pt x="46" y="74"/>
                    <a:pt x="39" y="68"/>
                  </a:cubicBezTo>
                  <a:moveTo>
                    <a:pt x="95" y="66"/>
                  </a:moveTo>
                  <a:cubicBezTo>
                    <a:pt x="95" y="68"/>
                    <a:pt x="95" y="71"/>
                    <a:pt x="96" y="74"/>
                  </a:cubicBezTo>
                  <a:cubicBezTo>
                    <a:pt x="100" y="80"/>
                    <a:pt x="103" y="84"/>
                    <a:pt x="103" y="86"/>
                  </a:cubicBezTo>
                  <a:cubicBezTo>
                    <a:pt x="103" y="87"/>
                    <a:pt x="102" y="87"/>
                    <a:pt x="102" y="87"/>
                  </a:cubicBezTo>
                  <a:cubicBezTo>
                    <a:pt x="101" y="87"/>
                    <a:pt x="100" y="87"/>
                    <a:pt x="98" y="85"/>
                  </a:cubicBezTo>
                  <a:cubicBezTo>
                    <a:pt x="100" y="90"/>
                    <a:pt x="102" y="95"/>
                    <a:pt x="105" y="99"/>
                  </a:cubicBezTo>
                  <a:cubicBezTo>
                    <a:pt x="109" y="105"/>
                    <a:pt x="113" y="110"/>
                    <a:pt x="117" y="113"/>
                  </a:cubicBezTo>
                  <a:cubicBezTo>
                    <a:pt x="119" y="112"/>
                    <a:pt x="123" y="109"/>
                    <a:pt x="127" y="106"/>
                  </a:cubicBezTo>
                  <a:cubicBezTo>
                    <a:pt x="121" y="98"/>
                    <a:pt x="121" y="98"/>
                    <a:pt x="121" y="98"/>
                  </a:cubicBezTo>
                  <a:cubicBezTo>
                    <a:pt x="116" y="90"/>
                    <a:pt x="111" y="82"/>
                    <a:pt x="107" y="74"/>
                  </a:cubicBezTo>
                  <a:cubicBezTo>
                    <a:pt x="105" y="74"/>
                    <a:pt x="101" y="72"/>
                    <a:pt x="95" y="66"/>
                  </a:cubicBezTo>
                  <a:moveTo>
                    <a:pt x="72" y="64"/>
                  </a:moveTo>
                  <a:cubicBezTo>
                    <a:pt x="72" y="66"/>
                    <a:pt x="72" y="68"/>
                    <a:pt x="72" y="69"/>
                  </a:cubicBezTo>
                  <a:cubicBezTo>
                    <a:pt x="82" y="78"/>
                    <a:pt x="97" y="90"/>
                    <a:pt x="98" y="95"/>
                  </a:cubicBezTo>
                  <a:cubicBezTo>
                    <a:pt x="99" y="99"/>
                    <a:pt x="97" y="100"/>
                    <a:pt x="92" y="100"/>
                  </a:cubicBezTo>
                  <a:cubicBezTo>
                    <a:pt x="89" y="100"/>
                    <a:pt x="86" y="100"/>
                    <a:pt x="83" y="99"/>
                  </a:cubicBezTo>
                  <a:cubicBezTo>
                    <a:pt x="92" y="111"/>
                    <a:pt x="104" y="118"/>
                    <a:pt x="110" y="121"/>
                  </a:cubicBezTo>
                  <a:cubicBezTo>
                    <a:pt x="112" y="119"/>
                    <a:pt x="114" y="117"/>
                    <a:pt x="115" y="115"/>
                  </a:cubicBezTo>
                  <a:cubicBezTo>
                    <a:pt x="108" y="108"/>
                    <a:pt x="100" y="98"/>
                    <a:pt x="96" y="84"/>
                  </a:cubicBezTo>
                  <a:cubicBezTo>
                    <a:pt x="90" y="79"/>
                    <a:pt x="81" y="70"/>
                    <a:pt x="72" y="64"/>
                  </a:cubicBezTo>
                  <a:moveTo>
                    <a:pt x="32" y="61"/>
                  </a:moveTo>
                  <a:cubicBezTo>
                    <a:pt x="32" y="61"/>
                    <a:pt x="34" y="64"/>
                    <a:pt x="37" y="69"/>
                  </a:cubicBezTo>
                  <a:cubicBezTo>
                    <a:pt x="37" y="68"/>
                    <a:pt x="37" y="67"/>
                    <a:pt x="37" y="65"/>
                  </a:cubicBezTo>
                  <a:cubicBezTo>
                    <a:pt x="34" y="62"/>
                    <a:pt x="32" y="61"/>
                    <a:pt x="32" y="61"/>
                  </a:cubicBezTo>
                  <a:moveTo>
                    <a:pt x="62" y="59"/>
                  </a:moveTo>
                  <a:cubicBezTo>
                    <a:pt x="60" y="59"/>
                    <a:pt x="64" y="63"/>
                    <a:pt x="70" y="68"/>
                  </a:cubicBezTo>
                  <a:cubicBezTo>
                    <a:pt x="70" y="66"/>
                    <a:pt x="71" y="65"/>
                    <a:pt x="71" y="63"/>
                  </a:cubicBezTo>
                  <a:cubicBezTo>
                    <a:pt x="69" y="62"/>
                    <a:pt x="67" y="60"/>
                    <a:pt x="65" y="60"/>
                  </a:cubicBezTo>
                  <a:cubicBezTo>
                    <a:pt x="64" y="59"/>
                    <a:pt x="63" y="59"/>
                    <a:pt x="62" y="59"/>
                  </a:cubicBezTo>
                  <a:moveTo>
                    <a:pt x="78" y="48"/>
                  </a:moveTo>
                  <a:cubicBezTo>
                    <a:pt x="78" y="49"/>
                    <a:pt x="78" y="51"/>
                    <a:pt x="77" y="52"/>
                  </a:cubicBezTo>
                  <a:cubicBezTo>
                    <a:pt x="83" y="58"/>
                    <a:pt x="89" y="66"/>
                    <a:pt x="94" y="72"/>
                  </a:cubicBezTo>
                  <a:cubicBezTo>
                    <a:pt x="94" y="70"/>
                    <a:pt x="94" y="67"/>
                    <a:pt x="94" y="65"/>
                  </a:cubicBezTo>
                  <a:cubicBezTo>
                    <a:pt x="94" y="64"/>
                    <a:pt x="94" y="64"/>
                    <a:pt x="93" y="64"/>
                  </a:cubicBezTo>
                  <a:cubicBezTo>
                    <a:pt x="88" y="58"/>
                    <a:pt x="82" y="52"/>
                    <a:pt x="78" y="48"/>
                  </a:cubicBezTo>
                  <a:moveTo>
                    <a:pt x="62" y="36"/>
                  </a:moveTo>
                  <a:cubicBezTo>
                    <a:pt x="62" y="36"/>
                    <a:pt x="67" y="41"/>
                    <a:pt x="74" y="48"/>
                  </a:cubicBezTo>
                  <a:cubicBezTo>
                    <a:pt x="74" y="48"/>
                    <a:pt x="74" y="47"/>
                    <a:pt x="75" y="47"/>
                  </a:cubicBezTo>
                  <a:cubicBezTo>
                    <a:pt x="75" y="47"/>
                    <a:pt x="76" y="46"/>
                    <a:pt x="76" y="46"/>
                  </a:cubicBezTo>
                  <a:cubicBezTo>
                    <a:pt x="68" y="40"/>
                    <a:pt x="62" y="36"/>
                    <a:pt x="62" y="36"/>
                  </a:cubicBezTo>
                  <a:moveTo>
                    <a:pt x="62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68" y="5"/>
                    <a:pt x="85" y="18"/>
                    <a:pt x="98" y="37"/>
                  </a:cubicBezTo>
                  <a:cubicBezTo>
                    <a:pt x="98" y="34"/>
                    <a:pt x="98" y="31"/>
                    <a:pt x="98" y="29"/>
                  </a:cubicBezTo>
                  <a:cubicBezTo>
                    <a:pt x="98" y="28"/>
                    <a:pt x="98" y="27"/>
                    <a:pt x="98" y="26"/>
                  </a:cubicBezTo>
                  <a:cubicBezTo>
                    <a:pt x="93" y="20"/>
                    <a:pt x="86" y="14"/>
                    <a:pt x="80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8" y="8"/>
                    <a:pt x="77" y="7"/>
                    <a:pt x="75" y="7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3" y="5"/>
                    <a:pt x="64" y="0"/>
                    <a:pt x="62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6" name="Freeform 195">
              <a:extLst>
                <a:ext uri="{FF2B5EF4-FFF2-40B4-BE49-F238E27FC236}">
                  <a16:creationId xmlns:a16="http://schemas.microsoft.com/office/drawing/2014/main" id="{016B17D4-4947-4BC6-A928-1DC8EC4F05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8475" y="5232400"/>
              <a:ext cx="320675" cy="508000"/>
            </a:xfrm>
            <a:custGeom>
              <a:avLst/>
              <a:gdLst>
                <a:gd name="T0" fmla="*/ 39 w 113"/>
                <a:gd name="T1" fmla="*/ 178 h 178"/>
                <a:gd name="T2" fmla="*/ 27 w 113"/>
                <a:gd name="T3" fmla="*/ 162 h 178"/>
                <a:gd name="T4" fmla="*/ 6 w 113"/>
                <a:gd name="T5" fmla="*/ 75 h 178"/>
                <a:gd name="T6" fmla="*/ 6 w 113"/>
                <a:gd name="T7" fmla="*/ 75 h 178"/>
                <a:gd name="T8" fmla="*/ 7 w 113"/>
                <a:gd name="T9" fmla="*/ 67 h 178"/>
                <a:gd name="T10" fmla="*/ 15 w 113"/>
                <a:gd name="T11" fmla="*/ 46 h 178"/>
                <a:gd name="T12" fmla="*/ 37 w 113"/>
                <a:gd name="T13" fmla="*/ 14 h 178"/>
                <a:gd name="T14" fmla="*/ 37 w 113"/>
                <a:gd name="T15" fmla="*/ 14 h 178"/>
                <a:gd name="T16" fmla="*/ 40 w 113"/>
                <a:gd name="T17" fmla="*/ 11 h 178"/>
                <a:gd name="T18" fmla="*/ 41 w 113"/>
                <a:gd name="T19" fmla="*/ 10 h 178"/>
                <a:gd name="T20" fmla="*/ 61 w 113"/>
                <a:gd name="T21" fmla="*/ 4 h 178"/>
                <a:gd name="T22" fmla="*/ 63 w 113"/>
                <a:gd name="T23" fmla="*/ 7 h 178"/>
                <a:gd name="T24" fmla="*/ 71 w 113"/>
                <a:gd name="T25" fmla="*/ 8 h 178"/>
                <a:gd name="T26" fmla="*/ 82 w 113"/>
                <a:gd name="T27" fmla="*/ 9 h 178"/>
                <a:gd name="T28" fmla="*/ 82 w 113"/>
                <a:gd name="T29" fmla="*/ 9 h 178"/>
                <a:gd name="T30" fmla="*/ 89 w 113"/>
                <a:gd name="T31" fmla="*/ 16 h 178"/>
                <a:gd name="T32" fmla="*/ 98 w 113"/>
                <a:gd name="T33" fmla="*/ 28 h 178"/>
                <a:gd name="T34" fmla="*/ 112 w 113"/>
                <a:gd name="T35" fmla="*/ 78 h 178"/>
                <a:gd name="T36" fmla="*/ 112 w 113"/>
                <a:gd name="T37" fmla="*/ 78 h 178"/>
                <a:gd name="T38" fmla="*/ 106 w 113"/>
                <a:gd name="T39" fmla="*/ 110 h 178"/>
                <a:gd name="T40" fmla="*/ 66 w 113"/>
                <a:gd name="T41" fmla="*/ 159 h 178"/>
                <a:gd name="T42" fmla="*/ 39 w 113"/>
                <a:gd name="T43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3" h="178">
                  <a:moveTo>
                    <a:pt x="39" y="178"/>
                  </a:moveTo>
                  <a:cubicBezTo>
                    <a:pt x="27" y="162"/>
                    <a:pt x="27" y="162"/>
                    <a:pt x="27" y="162"/>
                  </a:cubicBezTo>
                  <a:cubicBezTo>
                    <a:pt x="9" y="137"/>
                    <a:pt x="0" y="10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2"/>
                    <a:pt x="7" y="69"/>
                    <a:pt x="7" y="67"/>
                  </a:cubicBezTo>
                  <a:cubicBezTo>
                    <a:pt x="9" y="60"/>
                    <a:pt x="11" y="53"/>
                    <a:pt x="15" y="46"/>
                  </a:cubicBezTo>
                  <a:cubicBezTo>
                    <a:pt x="22" y="32"/>
                    <a:pt x="30" y="22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8" y="13"/>
                    <a:pt x="39" y="12"/>
                    <a:pt x="40" y="11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51" y="2"/>
                    <a:pt x="59" y="0"/>
                    <a:pt x="61" y="4"/>
                  </a:cubicBezTo>
                  <a:cubicBezTo>
                    <a:pt x="61" y="5"/>
                    <a:pt x="63" y="7"/>
                    <a:pt x="63" y="7"/>
                  </a:cubicBezTo>
                  <a:cubicBezTo>
                    <a:pt x="65" y="9"/>
                    <a:pt x="68" y="9"/>
                    <a:pt x="71" y="8"/>
                  </a:cubicBezTo>
                  <a:cubicBezTo>
                    <a:pt x="75" y="7"/>
                    <a:pt x="78" y="7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4" y="11"/>
                    <a:pt x="87" y="14"/>
                    <a:pt x="89" y="16"/>
                  </a:cubicBezTo>
                  <a:cubicBezTo>
                    <a:pt x="92" y="20"/>
                    <a:pt x="95" y="24"/>
                    <a:pt x="98" y="28"/>
                  </a:cubicBezTo>
                  <a:cubicBezTo>
                    <a:pt x="109" y="46"/>
                    <a:pt x="113" y="63"/>
                    <a:pt x="112" y="78"/>
                  </a:cubicBezTo>
                  <a:cubicBezTo>
                    <a:pt x="112" y="78"/>
                    <a:pt x="112" y="78"/>
                    <a:pt x="112" y="78"/>
                  </a:cubicBezTo>
                  <a:cubicBezTo>
                    <a:pt x="112" y="90"/>
                    <a:pt x="110" y="101"/>
                    <a:pt x="106" y="110"/>
                  </a:cubicBezTo>
                  <a:cubicBezTo>
                    <a:pt x="99" y="130"/>
                    <a:pt x="84" y="147"/>
                    <a:pt x="66" y="159"/>
                  </a:cubicBezTo>
                  <a:cubicBezTo>
                    <a:pt x="39" y="178"/>
                    <a:pt x="39" y="178"/>
                    <a:pt x="39" y="178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7" name="Freeform 196">
              <a:extLst>
                <a:ext uri="{FF2B5EF4-FFF2-40B4-BE49-F238E27FC236}">
                  <a16:creationId xmlns:a16="http://schemas.microsoft.com/office/drawing/2014/main" id="{851A5D47-F6E5-4478-8652-650F1C3A8243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500063" y="5407025"/>
              <a:ext cx="306388" cy="309563"/>
            </a:xfrm>
            <a:custGeom>
              <a:avLst/>
              <a:gdLst>
                <a:gd name="T0" fmla="*/ 6 w 108"/>
                <a:gd name="T1" fmla="*/ 67 h 109"/>
                <a:gd name="T2" fmla="*/ 23 w 108"/>
                <a:gd name="T3" fmla="*/ 101 h 109"/>
                <a:gd name="T4" fmla="*/ 29 w 108"/>
                <a:gd name="T5" fmla="*/ 109 h 109"/>
                <a:gd name="T6" fmla="*/ 35 w 108"/>
                <a:gd name="T7" fmla="*/ 105 h 109"/>
                <a:gd name="T8" fmla="*/ 32 w 108"/>
                <a:gd name="T9" fmla="*/ 94 h 109"/>
                <a:gd name="T10" fmla="*/ 26 w 108"/>
                <a:gd name="T11" fmla="*/ 85 h 109"/>
                <a:gd name="T12" fmla="*/ 25 w 108"/>
                <a:gd name="T13" fmla="*/ 87 h 109"/>
                <a:gd name="T14" fmla="*/ 24 w 108"/>
                <a:gd name="T15" fmla="*/ 87 h 109"/>
                <a:gd name="T16" fmla="*/ 15 w 108"/>
                <a:gd name="T17" fmla="*/ 73 h 109"/>
                <a:gd name="T18" fmla="*/ 6 w 108"/>
                <a:gd name="T19" fmla="*/ 67 h 109"/>
                <a:gd name="T20" fmla="*/ 28 w 108"/>
                <a:gd name="T21" fmla="*/ 61 h 109"/>
                <a:gd name="T22" fmla="*/ 27 w 108"/>
                <a:gd name="T23" fmla="*/ 83 h 109"/>
                <a:gd name="T24" fmla="*/ 38 w 108"/>
                <a:gd name="T25" fmla="*/ 104 h 109"/>
                <a:gd name="T26" fmla="*/ 44 w 108"/>
                <a:gd name="T27" fmla="*/ 100 h 109"/>
                <a:gd name="T28" fmla="*/ 40 w 108"/>
                <a:gd name="T29" fmla="*/ 80 h 109"/>
                <a:gd name="T30" fmla="*/ 39 w 108"/>
                <a:gd name="T31" fmla="*/ 81 h 109"/>
                <a:gd name="T32" fmla="*/ 39 w 108"/>
                <a:gd name="T33" fmla="*/ 81 h 109"/>
                <a:gd name="T34" fmla="*/ 33 w 108"/>
                <a:gd name="T35" fmla="*/ 68 h 109"/>
                <a:gd name="T36" fmla="*/ 28 w 108"/>
                <a:gd name="T37" fmla="*/ 61 h 109"/>
                <a:gd name="T38" fmla="*/ 50 w 108"/>
                <a:gd name="T39" fmla="*/ 43 h 109"/>
                <a:gd name="T40" fmla="*/ 41 w 108"/>
                <a:gd name="T41" fmla="*/ 78 h 109"/>
                <a:gd name="T42" fmla="*/ 46 w 108"/>
                <a:gd name="T43" fmla="*/ 95 h 109"/>
                <a:gd name="T44" fmla="*/ 50 w 108"/>
                <a:gd name="T45" fmla="*/ 80 h 109"/>
                <a:gd name="T46" fmla="*/ 48 w 108"/>
                <a:gd name="T47" fmla="*/ 82 h 109"/>
                <a:gd name="T48" fmla="*/ 52 w 108"/>
                <a:gd name="T49" fmla="*/ 59 h 109"/>
                <a:gd name="T50" fmla="*/ 50 w 108"/>
                <a:gd name="T51" fmla="*/ 43 h 109"/>
                <a:gd name="T52" fmla="*/ 27 w 108"/>
                <a:gd name="T53" fmla="*/ 39 h 109"/>
                <a:gd name="T54" fmla="*/ 28 w 108"/>
                <a:gd name="T55" fmla="*/ 59 h 109"/>
                <a:gd name="T56" fmla="*/ 32 w 108"/>
                <a:gd name="T57" fmla="*/ 64 h 109"/>
                <a:gd name="T58" fmla="*/ 27 w 108"/>
                <a:gd name="T59" fmla="*/ 39 h 109"/>
                <a:gd name="T60" fmla="*/ 51 w 108"/>
                <a:gd name="T61" fmla="*/ 25 h 109"/>
                <a:gd name="T62" fmla="*/ 50 w 108"/>
                <a:gd name="T63" fmla="*/ 38 h 109"/>
                <a:gd name="T64" fmla="*/ 52 w 108"/>
                <a:gd name="T65" fmla="*/ 47 h 109"/>
                <a:gd name="T66" fmla="*/ 51 w 108"/>
                <a:gd name="T67" fmla="*/ 25 h 109"/>
                <a:gd name="T68" fmla="*/ 81 w 108"/>
                <a:gd name="T69" fmla="*/ 16 h 109"/>
                <a:gd name="T70" fmla="*/ 53 w 108"/>
                <a:gd name="T71" fmla="*/ 77 h 109"/>
                <a:gd name="T72" fmla="*/ 48 w 108"/>
                <a:gd name="T73" fmla="*/ 98 h 109"/>
                <a:gd name="T74" fmla="*/ 56 w 108"/>
                <a:gd name="T75" fmla="*/ 94 h 109"/>
                <a:gd name="T76" fmla="*/ 54 w 108"/>
                <a:gd name="T77" fmla="*/ 92 h 109"/>
                <a:gd name="T78" fmla="*/ 81 w 108"/>
                <a:gd name="T79" fmla="*/ 16 h 109"/>
                <a:gd name="T80" fmla="*/ 106 w 108"/>
                <a:gd name="T81" fmla="*/ 12 h 109"/>
                <a:gd name="T82" fmla="*/ 105 w 108"/>
                <a:gd name="T83" fmla="*/ 13 h 109"/>
                <a:gd name="T84" fmla="*/ 79 w 108"/>
                <a:gd name="T85" fmla="*/ 81 h 109"/>
                <a:gd name="T86" fmla="*/ 89 w 108"/>
                <a:gd name="T87" fmla="*/ 73 h 109"/>
                <a:gd name="T88" fmla="*/ 102 w 108"/>
                <a:gd name="T89" fmla="*/ 49 h 109"/>
                <a:gd name="T90" fmla="*/ 108 w 108"/>
                <a:gd name="T91" fmla="*/ 17 h 109"/>
                <a:gd name="T92" fmla="*/ 108 w 108"/>
                <a:gd name="T93" fmla="*/ 17 h 109"/>
                <a:gd name="T94" fmla="*/ 108 w 108"/>
                <a:gd name="T95" fmla="*/ 17 h 109"/>
                <a:gd name="T96" fmla="*/ 106 w 108"/>
                <a:gd name="T97" fmla="*/ 12 h 109"/>
                <a:gd name="T98" fmla="*/ 7 w 108"/>
                <a:gd name="T99" fmla="*/ 0 h 109"/>
                <a:gd name="T100" fmla="*/ 2 w 108"/>
                <a:gd name="T101" fmla="*/ 14 h 109"/>
                <a:gd name="T102" fmla="*/ 2 w 108"/>
                <a:gd name="T103" fmla="*/ 14 h 109"/>
                <a:gd name="T104" fmla="*/ 2 w 108"/>
                <a:gd name="T105" fmla="*/ 14 h 109"/>
                <a:gd name="T106" fmla="*/ 0 w 108"/>
                <a:gd name="T107" fmla="*/ 29 h 109"/>
                <a:gd name="T108" fmla="*/ 0 w 108"/>
                <a:gd name="T109" fmla="*/ 32 h 109"/>
                <a:gd name="T110" fmla="*/ 5 w 108"/>
                <a:gd name="T111" fmla="*/ 66 h 109"/>
                <a:gd name="T112" fmla="*/ 14 w 108"/>
                <a:gd name="T113" fmla="*/ 71 h 109"/>
                <a:gd name="T114" fmla="*/ 8 w 108"/>
                <a:gd name="T115" fmla="*/ 49 h 109"/>
                <a:gd name="T116" fmla="*/ 8 w 108"/>
                <a:gd name="T117" fmla="*/ 49 h 109"/>
                <a:gd name="T118" fmla="*/ 7 w 108"/>
                <a:gd name="T119" fmla="*/ 44 h 109"/>
                <a:gd name="T120" fmla="*/ 8 w 108"/>
                <a:gd name="T121" fmla="*/ 0 h 109"/>
                <a:gd name="T122" fmla="*/ 7 w 108"/>
                <a:gd name="T123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8" h="109">
                  <a:moveTo>
                    <a:pt x="6" y="67"/>
                  </a:moveTo>
                  <a:cubicBezTo>
                    <a:pt x="10" y="79"/>
                    <a:pt x="16" y="91"/>
                    <a:pt x="23" y="101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31" y="108"/>
                    <a:pt x="33" y="106"/>
                    <a:pt x="35" y="105"/>
                  </a:cubicBezTo>
                  <a:cubicBezTo>
                    <a:pt x="35" y="102"/>
                    <a:pt x="33" y="98"/>
                    <a:pt x="32" y="94"/>
                  </a:cubicBezTo>
                  <a:cubicBezTo>
                    <a:pt x="30" y="91"/>
                    <a:pt x="28" y="88"/>
                    <a:pt x="26" y="85"/>
                  </a:cubicBezTo>
                  <a:cubicBezTo>
                    <a:pt x="26" y="86"/>
                    <a:pt x="26" y="86"/>
                    <a:pt x="25" y="87"/>
                  </a:cubicBezTo>
                  <a:cubicBezTo>
                    <a:pt x="25" y="87"/>
                    <a:pt x="25" y="87"/>
                    <a:pt x="24" y="87"/>
                  </a:cubicBezTo>
                  <a:cubicBezTo>
                    <a:pt x="22" y="87"/>
                    <a:pt x="19" y="82"/>
                    <a:pt x="15" y="73"/>
                  </a:cubicBezTo>
                  <a:cubicBezTo>
                    <a:pt x="12" y="70"/>
                    <a:pt x="8" y="68"/>
                    <a:pt x="6" y="67"/>
                  </a:cubicBezTo>
                  <a:moveTo>
                    <a:pt x="28" y="61"/>
                  </a:moveTo>
                  <a:cubicBezTo>
                    <a:pt x="28" y="69"/>
                    <a:pt x="28" y="78"/>
                    <a:pt x="27" y="83"/>
                  </a:cubicBezTo>
                  <a:cubicBezTo>
                    <a:pt x="32" y="90"/>
                    <a:pt x="36" y="97"/>
                    <a:pt x="38" y="104"/>
                  </a:cubicBezTo>
                  <a:cubicBezTo>
                    <a:pt x="40" y="102"/>
                    <a:pt x="42" y="101"/>
                    <a:pt x="44" y="100"/>
                  </a:cubicBezTo>
                  <a:cubicBezTo>
                    <a:pt x="44" y="95"/>
                    <a:pt x="42" y="88"/>
                    <a:pt x="40" y="80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37" y="81"/>
                    <a:pt x="35" y="75"/>
                    <a:pt x="33" y="68"/>
                  </a:cubicBezTo>
                  <a:cubicBezTo>
                    <a:pt x="32" y="65"/>
                    <a:pt x="30" y="63"/>
                    <a:pt x="28" y="61"/>
                  </a:cubicBezTo>
                  <a:moveTo>
                    <a:pt x="50" y="43"/>
                  </a:moveTo>
                  <a:cubicBezTo>
                    <a:pt x="49" y="55"/>
                    <a:pt x="46" y="69"/>
                    <a:pt x="41" y="78"/>
                  </a:cubicBezTo>
                  <a:cubicBezTo>
                    <a:pt x="44" y="84"/>
                    <a:pt x="45" y="90"/>
                    <a:pt x="46" y="95"/>
                  </a:cubicBezTo>
                  <a:cubicBezTo>
                    <a:pt x="48" y="90"/>
                    <a:pt x="49" y="85"/>
                    <a:pt x="50" y="80"/>
                  </a:cubicBezTo>
                  <a:cubicBezTo>
                    <a:pt x="49" y="80"/>
                    <a:pt x="49" y="81"/>
                    <a:pt x="48" y="82"/>
                  </a:cubicBezTo>
                  <a:cubicBezTo>
                    <a:pt x="50" y="74"/>
                    <a:pt x="51" y="66"/>
                    <a:pt x="52" y="59"/>
                  </a:cubicBezTo>
                  <a:cubicBezTo>
                    <a:pt x="52" y="54"/>
                    <a:pt x="51" y="49"/>
                    <a:pt x="50" y="43"/>
                  </a:cubicBezTo>
                  <a:moveTo>
                    <a:pt x="27" y="39"/>
                  </a:moveTo>
                  <a:cubicBezTo>
                    <a:pt x="27" y="39"/>
                    <a:pt x="28" y="48"/>
                    <a:pt x="28" y="59"/>
                  </a:cubicBezTo>
                  <a:cubicBezTo>
                    <a:pt x="30" y="61"/>
                    <a:pt x="31" y="62"/>
                    <a:pt x="32" y="64"/>
                  </a:cubicBezTo>
                  <a:cubicBezTo>
                    <a:pt x="29" y="52"/>
                    <a:pt x="27" y="39"/>
                    <a:pt x="27" y="39"/>
                  </a:cubicBezTo>
                  <a:moveTo>
                    <a:pt x="51" y="25"/>
                  </a:moveTo>
                  <a:cubicBezTo>
                    <a:pt x="51" y="25"/>
                    <a:pt x="51" y="30"/>
                    <a:pt x="50" y="38"/>
                  </a:cubicBezTo>
                  <a:cubicBezTo>
                    <a:pt x="51" y="41"/>
                    <a:pt x="52" y="44"/>
                    <a:pt x="52" y="47"/>
                  </a:cubicBezTo>
                  <a:cubicBezTo>
                    <a:pt x="53" y="34"/>
                    <a:pt x="51" y="25"/>
                    <a:pt x="51" y="25"/>
                  </a:cubicBezTo>
                  <a:moveTo>
                    <a:pt x="81" y="16"/>
                  </a:moveTo>
                  <a:cubicBezTo>
                    <a:pt x="81" y="16"/>
                    <a:pt x="70" y="58"/>
                    <a:pt x="53" y="77"/>
                  </a:cubicBezTo>
                  <a:cubicBezTo>
                    <a:pt x="52" y="85"/>
                    <a:pt x="50" y="92"/>
                    <a:pt x="48" y="98"/>
                  </a:cubicBezTo>
                  <a:cubicBezTo>
                    <a:pt x="50" y="97"/>
                    <a:pt x="53" y="96"/>
                    <a:pt x="56" y="94"/>
                  </a:cubicBezTo>
                  <a:cubicBezTo>
                    <a:pt x="55" y="94"/>
                    <a:pt x="55" y="93"/>
                    <a:pt x="54" y="92"/>
                  </a:cubicBezTo>
                  <a:cubicBezTo>
                    <a:pt x="80" y="55"/>
                    <a:pt x="81" y="16"/>
                    <a:pt x="81" y="16"/>
                  </a:cubicBezTo>
                  <a:moveTo>
                    <a:pt x="106" y="12"/>
                  </a:moveTo>
                  <a:cubicBezTo>
                    <a:pt x="106" y="12"/>
                    <a:pt x="106" y="13"/>
                    <a:pt x="105" y="13"/>
                  </a:cubicBezTo>
                  <a:cubicBezTo>
                    <a:pt x="105" y="13"/>
                    <a:pt x="103" y="49"/>
                    <a:pt x="79" y="81"/>
                  </a:cubicBezTo>
                  <a:cubicBezTo>
                    <a:pt x="82" y="78"/>
                    <a:pt x="86" y="76"/>
                    <a:pt x="89" y="73"/>
                  </a:cubicBezTo>
                  <a:cubicBezTo>
                    <a:pt x="94" y="66"/>
                    <a:pt x="99" y="58"/>
                    <a:pt x="102" y="49"/>
                  </a:cubicBezTo>
                  <a:cubicBezTo>
                    <a:pt x="106" y="40"/>
                    <a:pt x="108" y="29"/>
                    <a:pt x="108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4"/>
                    <a:pt x="107" y="12"/>
                    <a:pt x="106" y="12"/>
                  </a:cubicBezTo>
                  <a:moveTo>
                    <a:pt x="7" y="0"/>
                  </a:moveTo>
                  <a:cubicBezTo>
                    <a:pt x="5" y="0"/>
                    <a:pt x="2" y="12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9"/>
                    <a:pt x="0" y="24"/>
                    <a:pt x="0" y="29"/>
                  </a:cubicBezTo>
                  <a:cubicBezTo>
                    <a:pt x="0" y="30"/>
                    <a:pt x="0" y="31"/>
                    <a:pt x="0" y="32"/>
                  </a:cubicBezTo>
                  <a:cubicBezTo>
                    <a:pt x="0" y="43"/>
                    <a:pt x="2" y="55"/>
                    <a:pt x="5" y="66"/>
                  </a:cubicBezTo>
                  <a:cubicBezTo>
                    <a:pt x="9" y="67"/>
                    <a:pt x="12" y="69"/>
                    <a:pt x="14" y="71"/>
                  </a:cubicBezTo>
                  <a:cubicBezTo>
                    <a:pt x="12" y="65"/>
                    <a:pt x="10" y="57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5" y="47"/>
                    <a:pt x="6" y="44"/>
                    <a:pt x="7" y="44"/>
                  </a:cubicBezTo>
                  <a:cubicBezTo>
                    <a:pt x="5" y="30"/>
                    <a:pt x="4" y="15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8" name="Freeform 197">
              <a:extLst>
                <a:ext uri="{FF2B5EF4-FFF2-40B4-BE49-F238E27FC236}">
                  <a16:creationId xmlns:a16="http://schemas.microsoft.com/office/drawing/2014/main" id="{57A1543B-0C07-4908-87CF-95F0B76839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5963" y="5572125"/>
              <a:ext cx="114300" cy="196850"/>
            </a:xfrm>
            <a:custGeom>
              <a:avLst/>
              <a:gdLst>
                <a:gd name="T0" fmla="*/ 5 w 40"/>
                <a:gd name="T1" fmla="*/ 6 h 69"/>
                <a:gd name="T2" fmla="*/ 15 w 40"/>
                <a:gd name="T3" fmla="*/ 44 h 69"/>
                <a:gd name="T4" fmla="*/ 40 w 40"/>
                <a:gd name="T5" fmla="*/ 68 h 69"/>
                <a:gd name="T6" fmla="*/ 37 w 40"/>
                <a:gd name="T7" fmla="*/ 69 h 69"/>
                <a:gd name="T8" fmla="*/ 5 w 40"/>
                <a:gd name="T9" fmla="*/ 6 h 69"/>
                <a:gd name="T10" fmla="*/ 5 w 40"/>
                <a:gd name="T11" fmla="*/ 6 h 69"/>
                <a:gd name="T12" fmla="*/ 4 w 40"/>
                <a:gd name="T13" fmla="*/ 2 h 69"/>
                <a:gd name="T14" fmla="*/ 7 w 40"/>
                <a:gd name="T15" fmla="*/ 4 h 69"/>
                <a:gd name="T16" fmla="*/ 5 w 40"/>
                <a:gd name="T17" fmla="*/ 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69">
                  <a:moveTo>
                    <a:pt x="5" y="6"/>
                  </a:moveTo>
                  <a:cubicBezTo>
                    <a:pt x="5" y="13"/>
                    <a:pt x="5" y="30"/>
                    <a:pt x="15" y="44"/>
                  </a:cubicBezTo>
                  <a:cubicBezTo>
                    <a:pt x="28" y="62"/>
                    <a:pt x="40" y="68"/>
                    <a:pt x="40" y="6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0" y="49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5"/>
                    <a:pt x="3" y="3"/>
                    <a:pt x="4" y="2"/>
                  </a:cubicBezTo>
                  <a:cubicBezTo>
                    <a:pt x="4" y="0"/>
                    <a:pt x="7" y="0"/>
                    <a:pt x="7" y="4"/>
                  </a:cubicBezTo>
                  <a:cubicBezTo>
                    <a:pt x="8" y="6"/>
                    <a:pt x="6" y="6"/>
                    <a:pt x="5" y="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9" name="Freeform 198">
              <a:extLst>
                <a:ext uri="{FF2B5EF4-FFF2-40B4-BE49-F238E27FC236}">
                  <a16:creationId xmlns:a16="http://schemas.microsoft.com/office/drawing/2014/main" id="{E23AA4AB-D2DC-4B0D-B9E3-3249F0FA98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8500" y="5537200"/>
              <a:ext cx="125413" cy="200025"/>
            </a:xfrm>
            <a:custGeom>
              <a:avLst/>
              <a:gdLst>
                <a:gd name="T0" fmla="*/ 40 w 44"/>
                <a:gd name="T1" fmla="*/ 70 h 70"/>
                <a:gd name="T2" fmla="*/ 44 w 44"/>
                <a:gd name="T3" fmla="*/ 70 h 70"/>
                <a:gd name="T4" fmla="*/ 4 w 44"/>
                <a:gd name="T5" fmla="*/ 7 h 70"/>
                <a:gd name="T6" fmla="*/ 4 w 44"/>
                <a:gd name="T7" fmla="*/ 2 h 70"/>
                <a:gd name="T8" fmla="*/ 3 w 44"/>
                <a:gd name="T9" fmla="*/ 7 h 70"/>
                <a:gd name="T10" fmla="*/ 3 w 44"/>
                <a:gd name="T11" fmla="*/ 7 h 70"/>
                <a:gd name="T12" fmla="*/ 10 w 44"/>
                <a:gd name="T13" fmla="*/ 31 h 70"/>
                <a:gd name="T14" fmla="*/ 40 w 44"/>
                <a:gd name="T15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70">
                  <a:moveTo>
                    <a:pt x="40" y="70"/>
                  </a:move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8" y="41"/>
                    <a:pt x="4" y="7"/>
                  </a:cubicBezTo>
                  <a:cubicBezTo>
                    <a:pt x="4" y="7"/>
                    <a:pt x="6" y="4"/>
                    <a:pt x="4" y="2"/>
                  </a:cubicBezTo>
                  <a:cubicBezTo>
                    <a:pt x="2" y="0"/>
                    <a:pt x="0" y="4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12"/>
                    <a:pt x="6" y="22"/>
                    <a:pt x="10" y="31"/>
                  </a:cubicBezTo>
                  <a:cubicBezTo>
                    <a:pt x="17" y="46"/>
                    <a:pt x="34" y="65"/>
                    <a:pt x="40" y="70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0" name="Freeform 199">
              <a:extLst>
                <a:ext uri="{FF2B5EF4-FFF2-40B4-BE49-F238E27FC236}">
                  <a16:creationId xmlns:a16="http://schemas.microsoft.com/office/drawing/2014/main" id="{7454F88E-3846-4835-91F7-5939B43E0B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4675" y="5389563"/>
              <a:ext cx="204788" cy="358775"/>
            </a:xfrm>
            <a:custGeom>
              <a:avLst/>
              <a:gdLst>
                <a:gd name="T0" fmla="*/ 10 w 72"/>
                <a:gd name="T1" fmla="*/ 5 h 126"/>
                <a:gd name="T2" fmla="*/ 4 w 72"/>
                <a:gd name="T3" fmla="*/ 1 h 126"/>
                <a:gd name="T4" fmla="*/ 10 w 72"/>
                <a:gd name="T5" fmla="*/ 8 h 126"/>
                <a:gd name="T6" fmla="*/ 26 w 72"/>
                <a:gd name="T7" fmla="*/ 124 h 126"/>
                <a:gd name="T8" fmla="*/ 30 w 72"/>
                <a:gd name="T9" fmla="*/ 126 h 126"/>
                <a:gd name="T10" fmla="*/ 10 w 72"/>
                <a:gd name="T11" fmla="*/ 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126">
                  <a:moveTo>
                    <a:pt x="10" y="5"/>
                  </a:moveTo>
                  <a:cubicBezTo>
                    <a:pt x="9" y="3"/>
                    <a:pt x="7" y="0"/>
                    <a:pt x="4" y="1"/>
                  </a:cubicBezTo>
                  <a:cubicBezTo>
                    <a:pt x="0" y="2"/>
                    <a:pt x="6" y="12"/>
                    <a:pt x="10" y="8"/>
                  </a:cubicBezTo>
                  <a:cubicBezTo>
                    <a:pt x="70" y="47"/>
                    <a:pt x="27" y="124"/>
                    <a:pt x="26" y="124"/>
                  </a:cubicBezTo>
                  <a:cubicBezTo>
                    <a:pt x="30" y="126"/>
                    <a:pt x="30" y="126"/>
                    <a:pt x="30" y="126"/>
                  </a:cubicBezTo>
                  <a:cubicBezTo>
                    <a:pt x="30" y="125"/>
                    <a:pt x="72" y="43"/>
                    <a:pt x="10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1" name="Freeform 200">
              <a:extLst>
                <a:ext uri="{FF2B5EF4-FFF2-40B4-BE49-F238E27FC236}">
                  <a16:creationId xmlns:a16="http://schemas.microsoft.com/office/drawing/2014/main" id="{E6490B68-AFE7-4D1C-A98E-79B3A41129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87400" y="5575300"/>
              <a:ext cx="169863" cy="215900"/>
            </a:xfrm>
            <a:custGeom>
              <a:avLst/>
              <a:gdLst>
                <a:gd name="T0" fmla="*/ 15 w 60"/>
                <a:gd name="T1" fmla="*/ 5 h 76"/>
                <a:gd name="T2" fmla="*/ 15 w 60"/>
                <a:gd name="T3" fmla="*/ 1 h 76"/>
                <a:gd name="T4" fmla="*/ 16 w 60"/>
                <a:gd name="T5" fmla="*/ 8 h 76"/>
                <a:gd name="T6" fmla="*/ 60 w 60"/>
                <a:gd name="T7" fmla="*/ 74 h 76"/>
                <a:gd name="T8" fmla="*/ 59 w 60"/>
                <a:gd name="T9" fmla="*/ 76 h 76"/>
                <a:gd name="T10" fmla="*/ 15 w 60"/>
                <a:gd name="T11" fmla="*/ 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76">
                  <a:moveTo>
                    <a:pt x="15" y="5"/>
                  </a:moveTo>
                  <a:cubicBezTo>
                    <a:pt x="14" y="4"/>
                    <a:pt x="14" y="2"/>
                    <a:pt x="15" y="1"/>
                  </a:cubicBezTo>
                  <a:cubicBezTo>
                    <a:pt x="18" y="0"/>
                    <a:pt x="20" y="7"/>
                    <a:pt x="16" y="8"/>
                  </a:cubicBezTo>
                  <a:cubicBezTo>
                    <a:pt x="3" y="54"/>
                    <a:pt x="60" y="73"/>
                    <a:pt x="60" y="74"/>
                  </a:cubicBezTo>
                  <a:cubicBezTo>
                    <a:pt x="59" y="76"/>
                    <a:pt x="59" y="76"/>
                    <a:pt x="59" y="76"/>
                  </a:cubicBezTo>
                  <a:cubicBezTo>
                    <a:pt x="59" y="76"/>
                    <a:pt x="0" y="53"/>
                    <a:pt x="15" y="5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2" name="Freeform 201">
              <a:extLst>
                <a:ext uri="{FF2B5EF4-FFF2-40B4-BE49-F238E27FC236}">
                  <a16:creationId xmlns:a16="http://schemas.microsoft.com/office/drawing/2014/main" id="{3AB108E6-C17E-4054-AF72-34B18DD879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3725" y="5483225"/>
              <a:ext cx="147638" cy="233363"/>
            </a:xfrm>
            <a:custGeom>
              <a:avLst/>
              <a:gdLst>
                <a:gd name="T0" fmla="*/ 6 w 52"/>
                <a:gd name="T1" fmla="*/ 2 h 82"/>
                <a:gd name="T2" fmla="*/ 3 w 52"/>
                <a:gd name="T3" fmla="*/ 0 h 82"/>
                <a:gd name="T4" fmla="*/ 7 w 52"/>
                <a:gd name="T5" fmla="*/ 5 h 82"/>
                <a:gd name="T6" fmla="*/ 29 w 52"/>
                <a:gd name="T7" fmla="*/ 81 h 82"/>
                <a:gd name="T8" fmla="*/ 31 w 52"/>
                <a:gd name="T9" fmla="*/ 82 h 82"/>
                <a:gd name="T10" fmla="*/ 6 w 52"/>
                <a:gd name="T11" fmla="*/ 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82">
                  <a:moveTo>
                    <a:pt x="6" y="2"/>
                  </a:moveTo>
                  <a:cubicBezTo>
                    <a:pt x="6" y="1"/>
                    <a:pt x="4" y="0"/>
                    <a:pt x="3" y="0"/>
                  </a:cubicBezTo>
                  <a:cubicBezTo>
                    <a:pt x="0" y="1"/>
                    <a:pt x="4" y="7"/>
                    <a:pt x="7" y="5"/>
                  </a:cubicBezTo>
                  <a:cubicBezTo>
                    <a:pt x="51" y="26"/>
                    <a:pt x="29" y="81"/>
                    <a:pt x="29" y="81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31" y="82"/>
                    <a:pt x="52" y="23"/>
                    <a:pt x="6" y="2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3" name="Freeform 202">
              <a:extLst>
                <a:ext uri="{FF2B5EF4-FFF2-40B4-BE49-F238E27FC236}">
                  <a16:creationId xmlns:a16="http://schemas.microsoft.com/office/drawing/2014/main" id="{89E30430-9A66-4776-8DB8-4BF37CFA1D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55650" y="5551488"/>
              <a:ext cx="233363" cy="225425"/>
            </a:xfrm>
            <a:custGeom>
              <a:avLst/>
              <a:gdLst>
                <a:gd name="T0" fmla="*/ 2 w 82"/>
                <a:gd name="T1" fmla="*/ 8 h 79"/>
                <a:gd name="T2" fmla="*/ 2 w 82"/>
                <a:gd name="T3" fmla="*/ 3 h 79"/>
                <a:gd name="T4" fmla="*/ 4 w 82"/>
                <a:gd name="T5" fmla="*/ 11 h 79"/>
                <a:gd name="T6" fmla="*/ 82 w 82"/>
                <a:gd name="T7" fmla="*/ 76 h 79"/>
                <a:gd name="T8" fmla="*/ 81 w 82"/>
                <a:gd name="T9" fmla="*/ 79 h 79"/>
                <a:gd name="T10" fmla="*/ 2 w 82"/>
                <a:gd name="T11" fmla="*/ 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79">
                  <a:moveTo>
                    <a:pt x="2" y="8"/>
                  </a:moveTo>
                  <a:cubicBezTo>
                    <a:pt x="1" y="7"/>
                    <a:pt x="0" y="4"/>
                    <a:pt x="2" y="3"/>
                  </a:cubicBezTo>
                  <a:cubicBezTo>
                    <a:pt x="5" y="0"/>
                    <a:pt x="9" y="9"/>
                    <a:pt x="4" y="11"/>
                  </a:cubicBezTo>
                  <a:cubicBezTo>
                    <a:pt x="5" y="72"/>
                    <a:pt x="81" y="76"/>
                    <a:pt x="82" y="76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9"/>
                    <a:pt x="1" y="71"/>
                    <a:pt x="2" y="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4" name="Freeform 203">
              <a:extLst>
                <a:ext uri="{FF2B5EF4-FFF2-40B4-BE49-F238E27FC236}">
                  <a16:creationId xmlns:a16="http://schemas.microsoft.com/office/drawing/2014/main" id="{94A29E40-F93F-459C-9544-C14CA1BE012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5175" y="5543550"/>
              <a:ext cx="160338" cy="227013"/>
            </a:xfrm>
            <a:custGeom>
              <a:avLst/>
              <a:gdLst>
                <a:gd name="T0" fmla="*/ 18 w 57"/>
                <a:gd name="T1" fmla="*/ 6 h 80"/>
                <a:gd name="T2" fmla="*/ 19 w 57"/>
                <a:gd name="T3" fmla="*/ 2 h 80"/>
                <a:gd name="T4" fmla="*/ 19 w 57"/>
                <a:gd name="T5" fmla="*/ 8 h 80"/>
                <a:gd name="T6" fmla="*/ 57 w 57"/>
                <a:gd name="T7" fmla="*/ 78 h 80"/>
                <a:gd name="T8" fmla="*/ 56 w 57"/>
                <a:gd name="T9" fmla="*/ 80 h 80"/>
                <a:gd name="T10" fmla="*/ 18 w 57"/>
                <a:gd name="T11" fmla="*/ 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80">
                  <a:moveTo>
                    <a:pt x="18" y="6"/>
                  </a:moveTo>
                  <a:cubicBezTo>
                    <a:pt x="18" y="4"/>
                    <a:pt x="18" y="2"/>
                    <a:pt x="19" y="2"/>
                  </a:cubicBezTo>
                  <a:cubicBezTo>
                    <a:pt x="22" y="0"/>
                    <a:pt x="23" y="8"/>
                    <a:pt x="19" y="8"/>
                  </a:cubicBezTo>
                  <a:cubicBezTo>
                    <a:pt x="2" y="53"/>
                    <a:pt x="57" y="78"/>
                    <a:pt x="57" y="78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0" y="52"/>
                    <a:pt x="18" y="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5" name="Freeform 204">
              <a:extLst>
                <a:ext uri="{FF2B5EF4-FFF2-40B4-BE49-F238E27FC236}">
                  <a16:creationId xmlns:a16="http://schemas.microsoft.com/office/drawing/2014/main" id="{828099E3-06AC-4614-9569-866101DB39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5163" y="5529263"/>
              <a:ext cx="127000" cy="190500"/>
            </a:xfrm>
            <a:custGeom>
              <a:avLst/>
              <a:gdLst>
                <a:gd name="T0" fmla="*/ 6 w 45"/>
                <a:gd name="T1" fmla="*/ 5 h 67"/>
                <a:gd name="T2" fmla="*/ 33 w 45"/>
                <a:gd name="T3" fmla="*/ 33 h 67"/>
                <a:gd name="T4" fmla="*/ 40 w 45"/>
                <a:gd name="T5" fmla="*/ 67 h 67"/>
                <a:gd name="T6" fmla="*/ 42 w 45"/>
                <a:gd name="T7" fmla="*/ 65 h 67"/>
                <a:gd name="T8" fmla="*/ 6 w 45"/>
                <a:gd name="T9" fmla="*/ 4 h 67"/>
                <a:gd name="T10" fmla="*/ 6 w 45"/>
                <a:gd name="T11" fmla="*/ 4 h 67"/>
                <a:gd name="T12" fmla="*/ 3 w 45"/>
                <a:gd name="T13" fmla="*/ 1 h 67"/>
                <a:gd name="T14" fmla="*/ 3 w 45"/>
                <a:gd name="T15" fmla="*/ 6 h 67"/>
                <a:gd name="T16" fmla="*/ 6 w 45"/>
                <a:gd name="T17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7">
                  <a:moveTo>
                    <a:pt x="6" y="5"/>
                  </a:moveTo>
                  <a:cubicBezTo>
                    <a:pt x="12" y="9"/>
                    <a:pt x="26" y="17"/>
                    <a:pt x="33" y="33"/>
                  </a:cubicBezTo>
                  <a:cubicBezTo>
                    <a:pt x="42" y="54"/>
                    <a:pt x="40" y="67"/>
                    <a:pt x="40" y="67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5" y="23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3"/>
                    <a:pt x="4" y="2"/>
                    <a:pt x="3" y="1"/>
                  </a:cubicBezTo>
                  <a:cubicBezTo>
                    <a:pt x="1" y="0"/>
                    <a:pt x="0" y="3"/>
                    <a:pt x="3" y="6"/>
                  </a:cubicBezTo>
                  <a:cubicBezTo>
                    <a:pt x="5" y="7"/>
                    <a:pt x="6" y="6"/>
                    <a:pt x="6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" name="Freeform 206">
              <a:extLst>
                <a:ext uri="{FF2B5EF4-FFF2-40B4-BE49-F238E27FC236}">
                  <a16:creationId xmlns:a16="http://schemas.microsoft.com/office/drawing/2014/main" id="{E9D09E4A-C906-44EA-9D95-9A167ADB55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82625" y="5580063"/>
              <a:ext cx="127000" cy="190500"/>
            </a:xfrm>
            <a:custGeom>
              <a:avLst/>
              <a:gdLst>
                <a:gd name="T0" fmla="*/ 6 w 45"/>
                <a:gd name="T1" fmla="*/ 5 h 67"/>
                <a:gd name="T2" fmla="*/ 33 w 45"/>
                <a:gd name="T3" fmla="*/ 33 h 67"/>
                <a:gd name="T4" fmla="*/ 39 w 45"/>
                <a:gd name="T5" fmla="*/ 67 h 67"/>
                <a:gd name="T6" fmla="*/ 42 w 45"/>
                <a:gd name="T7" fmla="*/ 65 h 67"/>
                <a:gd name="T8" fmla="*/ 6 w 45"/>
                <a:gd name="T9" fmla="*/ 4 h 67"/>
                <a:gd name="T10" fmla="*/ 6 w 45"/>
                <a:gd name="T11" fmla="*/ 4 h 67"/>
                <a:gd name="T12" fmla="*/ 3 w 45"/>
                <a:gd name="T13" fmla="*/ 1 h 67"/>
                <a:gd name="T14" fmla="*/ 2 w 45"/>
                <a:gd name="T15" fmla="*/ 6 h 67"/>
                <a:gd name="T16" fmla="*/ 6 w 45"/>
                <a:gd name="T17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7">
                  <a:moveTo>
                    <a:pt x="6" y="5"/>
                  </a:moveTo>
                  <a:cubicBezTo>
                    <a:pt x="12" y="9"/>
                    <a:pt x="26" y="17"/>
                    <a:pt x="33" y="33"/>
                  </a:cubicBezTo>
                  <a:cubicBezTo>
                    <a:pt x="41" y="54"/>
                    <a:pt x="39" y="67"/>
                    <a:pt x="39" y="67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5" y="23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4" y="2"/>
                    <a:pt x="3" y="1"/>
                  </a:cubicBezTo>
                  <a:cubicBezTo>
                    <a:pt x="1" y="0"/>
                    <a:pt x="0" y="3"/>
                    <a:pt x="2" y="6"/>
                  </a:cubicBezTo>
                  <a:cubicBezTo>
                    <a:pt x="4" y="7"/>
                    <a:pt x="5" y="6"/>
                    <a:pt x="6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" name="Freeform 207">
              <a:extLst>
                <a:ext uri="{FF2B5EF4-FFF2-40B4-BE49-F238E27FC236}">
                  <a16:creationId xmlns:a16="http://schemas.microsoft.com/office/drawing/2014/main" id="{5F4574EB-D88B-4BE6-8EDE-341499DC2A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4849" y="5580063"/>
              <a:ext cx="153988" cy="161925"/>
            </a:xfrm>
            <a:custGeom>
              <a:avLst/>
              <a:gdLst>
                <a:gd name="T0" fmla="*/ 3 w 54"/>
                <a:gd name="T1" fmla="*/ 6 h 57"/>
                <a:gd name="T2" fmla="*/ 23 w 54"/>
                <a:gd name="T3" fmla="*/ 39 h 57"/>
                <a:gd name="T4" fmla="*/ 54 w 54"/>
                <a:gd name="T5" fmla="*/ 55 h 57"/>
                <a:gd name="T6" fmla="*/ 52 w 54"/>
                <a:gd name="T7" fmla="*/ 57 h 57"/>
                <a:gd name="T8" fmla="*/ 2 w 54"/>
                <a:gd name="T9" fmla="*/ 6 h 57"/>
                <a:gd name="T10" fmla="*/ 2 w 54"/>
                <a:gd name="T11" fmla="*/ 6 h 57"/>
                <a:gd name="T12" fmla="*/ 0 w 54"/>
                <a:gd name="T13" fmla="*/ 2 h 57"/>
                <a:gd name="T14" fmla="*/ 4 w 54"/>
                <a:gd name="T15" fmla="*/ 3 h 57"/>
                <a:gd name="T16" fmla="*/ 3 w 54"/>
                <a:gd name="T17" fmla="*/ 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7">
                  <a:moveTo>
                    <a:pt x="3" y="6"/>
                  </a:moveTo>
                  <a:cubicBezTo>
                    <a:pt x="5" y="13"/>
                    <a:pt x="10" y="29"/>
                    <a:pt x="23" y="39"/>
                  </a:cubicBezTo>
                  <a:cubicBezTo>
                    <a:pt x="41" y="53"/>
                    <a:pt x="54" y="55"/>
                    <a:pt x="54" y="55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10" y="49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0" y="3"/>
                    <a:pt x="0" y="2"/>
                  </a:cubicBezTo>
                  <a:cubicBezTo>
                    <a:pt x="0" y="0"/>
                    <a:pt x="3" y="0"/>
                    <a:pt x="4" y="3"/>
                  </a:cubicBezTo>
                  <a:cubicBezTo>
                    <a:pt x="5" y="5"/>
                    <a:pt x="4" y="6"/>
                    <a:pt x="3" y="6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" name="Freeform 208">
              <a:extLst>
                <a:ext uri="{FF2B5EF4-FFF2-40B4-BE49-F238E27FC236}">
                  <a16:creationId xmlns:a16="http://schemas.microsoft.com/office/drawing/2014/main" id="{21564BC4-C3D7-4542-A231-F5A7150D96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5925" y="5446713"/>
              <a:ext cx="692150" cy="466725"/>
            </a:xfrm>
            <a:custGeom>
              <a:avLst/>
              <a:gdLst>
                <a:gd name="T0" fmla="*/ 57 w 244"/>
                <a:gd name="T1" fmla="*/ 140 h 164"/>
                <a:gd name="T2" fmla="*/ 66 w 244"/>
                <a:gd name="T3" fmla="*/ 137 h 164"/>
                <a:gd name="T4" fmla="*/ 66 w 244"/>
                <a:gd name="T5" fmla="*/ 137 h 164"/>
                <a:gd name="T6" fmla="*/ 123 w 244"/>
                <a:gd name="T7" fmla="*/ 104 h 164"/>
                <a:gd name="T8" fmla="*/ 142 w 244"/>
                <a:gd name="T9" fmla="*/ 90 h 164"/>
                <a:gd name="T10" fmla="*/ 142 w 244"/>
                <a:gd name="T11" fmla="*/ 90 h 164"/>
                <a:gd name="T12" fmla="*/ 152 w 244"/>
                <a:gd name="T13" fmla="*/ 85 h 164"/>
                <a:gd name="T14" fmla="*/ 207 w 244"/>
                <a:gd name="T15" fmla="*/ 48 h 164"/>
                <a:gd name="T16" fmla="*/ 209 w 244"/>
                <a:gd name="T17" fmla="*/ 46 h 164"/>
                <a:gd name="T18" fmla="*/ 235 w 244"/>
                <a:gd name="T19" fmla="*/ 31 h 164"/>
                <a:gd name="T20" fmla="*/ 217 w 244"/>
                <a:gd name="T21" fmla="*/ 68 h 164"/>
                <a:gd name="T22" fmla="*/ 195 w 244"/>
                <a:gd name="T23" fmla="*/ 96 h 164"/>
                <a:gd name="T24" fmla="*/ 195 w 244"/>
                <a:gd name="T25" fmla="*/ 96 h 164"/>
                <a:gd name="T26" fmla="*/ 194 w 244"/>
                <a:gd name="T27" fmla="*/ 97 h 164"/>
                <a:gd name="T28" fmla="*/ 193 w 244"/>
                <a:gd name="T29" fmla="*/ 98 h 164"/>
                <a:gd name="T30" fmla="*/ 192 w 244"/>
                <a:gd name="T31" fmla="*/ 98 h 164"/>
                <a:gd name="T32" fmla="*/ 178 w 244"/>
                <a:gd name="T33" fmla="*/ 108 h 164"/>
                <a:gd name="T34" fmla="*/ 144 w 244"/>
                <a:gd name="T35" fmla="*/ 116 h 164"/>
                <a:gd name="T36" fmla="*/ 135 w 244"/>
                <a:gd name="T37" fmla="*/ 120 h 164"/>
                <a:gd name="T38" fmla="*/ 115 w 244"/>
                <a:gd name="T39" fmla="*/ 140 h 164"/>
                <a:gd name="T40" fmla="*/ 89 w 244"/>
                <a:gd name="T41" fmla="*/ 155 h 164"/>
                <a:gd name="T42" fmla="*/ 89 w 244"/>
                <a:gd name="T43" fmla="*/ 155 h 164"/>
                <a:gd name="T44" fmla="*/ 62 w 244"/>
                <a:gd name="T45" fmla="*/ 163 h 164"/>
                <a:gd name="T46" fmla="*/ 41 w 244"/>
                <a:gd name="T47" fmla="*/ 163 h 164"/>
                <a:gd name="T48" fmla="*/ 57 w 244"/>
                <a:gd name="T49" fmla="*/ 14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4" h="164">
                  <a:moveTo>
                    <a:pt x="57" y="140"/>
                  </a:moveTo>
                  <a:cubicBezTo>
                    <a:pt x="60" y="139"/>
                    <a:pt x="63" y="138"/>
                    <a:pt x="66" y="137"/>
                  </a:cubicBezTo>
                  <a:cubicBezTo>
                    <a:pt x="66" y="137"/>
                    <a:pt x="66" y="137"/>
                    <a:pt x="66" y="137"/>
                  </a:cubicBezTo>
                  <a:cubicBezTo>
                    <a:pt x="89" y="129"/>
                    <a:pt x="106" y="126"/>
                    <a:pt x="123" y="104"/>
                  </a:cubicBezTo>
                  <a:cubicBezTo>
                    <a:pt x="123" y="104"/>
                    <a:pt x="132" y="97"/>
                    <a:pt x="142" y="90"/>
                  </a:cubicBezTo>
                  <a:cubicBezTo>
                    <a:pt x="142" y="90"/>
                    <a:pt x="142" y="90"/>
                    <a:pt x="142" y="90"/>
                  </a:cubicBezTo>
                  <a:cubicBezTo>
                    <a:pt x="146" y="88"/>
                    <a:pt x="149" y="87"/>
                    <a:pt x="152" y="85"/>
                  </a:cubicBezTo>
                  <a:cubicBezTo>
                    <a:pt x="167" y="79"/>
                    <a:pt x="195" y="61"/>
                    <a:pt x="207" y="48"/>
                  </a:cubicBezTo>
                  <a:cubicBezTo>
                    <a:pt x="208" y="47"/>
                    <a:pt x="209" y="46"/>
                    <a:pt x="209" y="46"/>
                  </a:cubicBezTo>
                  <a:cubicBezTo>
                    <a:pt x="244" y="0"/>
                    <a:pt x="240" y="24"/>
                    <a:pt x="235" y="31"/>
                  </a:cubicBezTo>
                  <a:cubicBezTo>
                    <a:pt x="229" y="41"/>
                    <a:pt x="224" y="54"/>
                    <a:pt x="217" y="68"/>
                  </a:cubicBezTo>
                  <a:cubicBezTo>
                    <a:pt x="211" y="77"/>
                    <a:pt x="205" y="87"/>
                    <a:pt x="195" y="96"/>
                  </a:cubicBezTo>
                  <a:cubicBezTo>
                    <a:pt x="195" y="96"/>
                    <a:pt x="195" y="96"/>
                    <a:pt x="195" y="96"/>
                  </a:cubicBezTo>
                  <a:cubicBezTo>
                    <a:pt x="194" y="97"/>
                    <a:pt x="194" y="97"/>
                    <a:pt x="194" y="97"/>
                  </a:cubicBezTo>
                  <a:cubicBezTo>
                    <a:pt x="194" y="97"/>
                    <a:pt x="193" y="97"/>
                    <a:pt x="193" y="98"/>
                  </a:cubicBezTo>
                  <a:cubicBezTo>
                    <a:pt x="192" y="98"/>
                    <a:pt x="192" y="98"/>
                    <a:pt x="192" y="98"/>
                  </a:cubicBezTo>
                  <a:cubicBezTo>
                    <a:pt x="188" y="102"/>
                    <a:pt x="183" y="105"/>
                    <a:pt x="178" y="108"/>
                  </a:cubicBezTo>
                  <a:cubicBezTo>
                    <a:pt x="164" y="116"/>
                    <a:pt x="153" y="118"/>
                    <a:pt x="144" y="116"/>
                  </a:cubicBezTo>
                  <a:cubicBezTo>
                    <a:pt x="141" y="115"/>
                    <a:pt x="137" y="117"/>
                    <a:pt x="135" y="120"/>
                  </a:cubicBezTo>
                  <a:cubicBezTo>
                    <a:pt x="131" y="126"/>
                    <a:pt x="125" y="133"/>
                    <a:pt x="115" y="140"/>
                  </a:cubicBezTo>
                  <a:cubicBezTo>
                    <a:pt x="107" y="147"/>
                    <a:pt x="98" y="152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0" y="159"/>
                    <a:pt x="70" y="162"/>
                    <a:pt x="62" y="163"/>
                  </a:cubicBezTo>
                  <a:cubicBezTo>
                    <a:pt x="54" y="164"/>
                    <a:pt x="47" y="164"/>
                    <a:pt x="41" y="163"/>
                  </a:cubicBezTo>
                  <a:cubicBezTo>
                    <a:pt x="0" y="155"/>
                    <a:pt x="30" y="151"/>
                    <a:pt x="57" y="14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" name="Freeform 209">
              <a:extLst>
                <a:ext uri="{FF2B5EF4-FFF2-40B4-BE49-F238E27FC236}">
                  <a16:creationId xmlns:a16="http://schemas.microsoft.com/office/drawing/2014/main" id="{C3540F39-4CE3-4496-8025-D72D119017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2925" y="5683250"/>
              <a:ext cx="327025" cy="207963"/>
            </a:xfrm>
            <a:custGeom>
              <a:avLst/>
              <a:gdLst>
                <a:gd name="T0" fmla="*/ 93 w 115"/>
                <a:gd name="T1" fmla="*/ 0 h 73"/>
                <a:gd name="T2" fmla="*/ 82 w 115"/>
                <a:gd name="T3" fmla="*/ 15 h 73"/>
                <a:gd name="T4" fmla="*/ 65 w 115"/>
                <a:gd name="T5" fmla="*/ 27 h 73"/>
                <a:gd name="T6" fmla="*/ 64 w 115"/>
                <a:gd name="T7" fmla="*/ 27 h 73"/>
                <a:gd name="T8" fmla="*/ 69 w 115"/>
                <a:gd name="T9" fmla="*/ 10 h 73"/>
                <a:gd name="T10" fmla="*/ 62 w 115"/>
                <a:gd name="T11" fmla="*/ 22 h 73"/>
                <a:gd name="T12" fmla="*/ 57 w 115"/>
                <a:gd name="T13" fmla="*/ 28 h 73"/>
                <a:gd name="T14" fmla="*/ 36 w 115"/>
                <a:gd name="T15" fmla="*/ 31 h 73"/>
                <a:gd name="T16" fmla="*/ 36 w 115"/>
                <a:gd name="T17" fmla="*/ 31 h 73"/>
                <a:gd name="T18" fmla="*/ 43 w 115"/>
                <a:gd name="T19" fmla="*/ 33 h 73"/>
                <a:gd name="T20" fmla="*/ 48 w 115"/>
                <a:gd name="T21" fmla="*/ 32 h 73"/>
                <a:gd name="T22" fmla="*/ 51 w 115"/>
                <a:gd name="T23" fmla="*/ 31 h 73"/>
                <a:gd name="T24" fmla="*/ 51 w 115"/>
                <a:gd name="T25" fmla="*/ 32 h 73"/>
                <a:gd name="T26" fmla="*/ 36 w 115"/>
                <a:gd name="T27" fmla="*/ 41 h 73"/>
                <a:gd name="T28" fmla="*/ 10 w 115"/>
                <a:gd name="T29" fmla="*/ 49 h 73"/>
                <a:gd name="T30" fmla="*/ 15 w 115"/>
                <a:gd name="T31" fmla="*/ 49 h 73"/>
                <a:gd name="T32" fmla="*/ 30 w 115"/>
                <a:gd name="T33" fmla="*/ 47 h 73"/>
                <a:gd name="T34" fmla="*/ 37 w 115"/>
                <a:gd name="T35" fmla="*/ 44 h 73"/>
                <a:gd name="T36" fmla="*/ 37 w 115"/>
                <a:gd name="T37" fmla="*/ 44 h 73"/>
                <a:gd name="T38" fmla="*/ 27 w 115"/>
                <a:gd name="T39" fmla="*/ 57 h 73"/>
                <a:gd name="T40" fmla="*/ 3 w 115"/>
                <a:gd name="T41" fmla="*/ 73 h 73"/>
                <a:gd name="T42" fmla="*/ 5 w 115"/>
                <a:gd name="T43" fmla="*/ 72 h 73"/>
                <a:gd name="T44" fmla="*/ 5 w 115"/>
                <a:gd name="T45" fmla="*/ 72 h 73"/>
                <a:gd name="T46" fmla="*/ 31 w 115"/>
                <a:gd name="T47" fmla="*/ 57 h 73"/>
                <a:gd name="T48" fmla="*/ 51 w 115"/>
                <a:gd name="T49" fmla="*/ 37 h 73"/>
                <a:gd name="T50" fmla="*/ 59 w 115"/>
                <a:gd name="T51" fmla="*/ 33 h 73"/>
                <a:gd name="T52" fmla="*/ 60 w 115"/>
                <a:gd name="T53" fmla="*/ 33 h 73"/>
                <a:gd name="T54" fmla="*/ 67 w 115"/>
                <a:gd name="T55" fmla="*/ 34 h 73"/>
                <a:gd name="T56" fmla="*/ 94 w 115"/>
                <a:gd name="T57" fmla="*/ 25 h 73"/>
                <a:gd name="T58" fmla="*/ 108 w 115"/>
                <a:gd name="T59" fmla="*/ 15 h 73"/>
                <a:gd name="T60" fmla="*/ 109 w 115"/>
                <a:gd name="T61" fmla="*/ 15 h 73"/>
                <a:gd name="T62" fmla="*/ 110 w 115"/>
                <a:gd name="T63" fmla="*/ 14 h 73"/>
                <a:gd name="T64" fmla="*/ 111 w 115"/>
                <a:gd name="T65" fmla="*/ 13 h 73"/>
                <a:gd name="T66" fmla="*/ 111 w 115"/>
                <a:gd name="T67" fmla="*/ 13 h 73"/>
                <a:gd name="T68" fmla="*/ 115 w 115"/>
                <a:gd name="T69" fmla="*/ 7 h 73"/>
                <a:gd name="T70" fmla="*/ 114 w 115"/>
                <a:gd name="T71" fmla="*/ 7 h 73"/>
                <a:gd name="T72" fmla="*/ 78 w 115"/>
                <a:gd name="T73" fmla="*/ 29 h 73"/>
                <a:gd name="T74" fmla="*/ 76 w 115"/>
                <a:gd name="T75" fmla="*/ 29 h 73"/>
                <a:gd name="T76" fmla="*/ 91 w 115"/>
                <a:gd name="T77" fmla="*/ 4 h 73"/>
                <a:gd name="T78" fmla="*/ 93 w 115"/>
                <a:gd name="T7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5" h="73">
                  <a:moveTo>
                    <a:pt x="93" y="0"/>
                  </a:moveTo>
                  <a:cubicBezTo>
                    <a:pt x="93" y="0"/>
                    <a:pt x="89" y="5"/>
                    <a:pt x="82" y="15"/>
                  </a:cubicBezTo>
                  <a:cubicBezTo>
                    <a:pt x="76" y="24"/>
                    <a:pt x="70" y="25"/>
                    <a:pt x="65" y="27"/>
                  </a:cubicBezTo>
                  <a:cubicBezTo>
                    <a:pt x="65" y="27"/>
                    <a:pt x="64" y="27"/>
                    <a:pt x="64" y="27"/>
                  </a:cubicBezTo>
                  <a:cubicBezTo>
                    <a:pt x="62" y="27"/>
                    <a:pt x="71" y="19"/>
                    <a:pt x="69" y="10"/>
                  </a:cubicBezTo>
                  <a:cubicBezTo>
                    <a:pt x="67" y="15"/>
                    <a:pt x="67" y="18"/>
                    <a:pt x="62" y="22"/>
                  </a:cubicBezTo>
                  <a:cubicBezTo>
                    <a:pt x="58" y="25"/>
                    <a:pt x="59" y="27"/>
                    <a:pt x="57" y="28"/>
                  </a:cubicBezTo>
                  <a:cubicBezTo>
                    <a:pt x="53" y="29"/>
                    <a:pt x="44" y="31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8" y="32"/>
                    <a:pt x="40" y="33"/>
                    <a:pt x="43" y="33"/>
                  </a:cubicBezTo>
                  <a:cubicBezTo>
                    <a:pt x="45" y="33"/>
                    <a:pt x="46" y="32"/>
                    <a:pt x="48" y="32"/>
                  </a:cubicBezTo>
                  <a:cubicBezTo>
                    <a:pt x="49" y="32"/>
                    <a:pt x="50" y="31"/>
                    <a:pt x="51" y="31"/>
                  </a:cubicBezTo>
                  <a:cubicBezTo>
                    <a:pt x="51" y="31"/>
                    <a:pt x="51" y="32"/>
                    <a:pt x="51" y="32"/>
                  </a:cubicBezTo>
                  <a:cubicBezTo>
                    <a:pt x="51" y="34"/>
                    <a:pt x="50" y="35"/>
                    <a:pt x="36" y="41"/>
                  </a:cubicBezTo>
                  <a:cubicBezTo>
                    <a:pt x="27" y="45"/>
                    <a:pt x="23" y="46"/>
                    <a:pt x="10" y="49"/>
                  </a:cubicBezTo>
                  <a:cubicBezTo>
                    <a:pt x="12" y="49"/>
                    <a:pt x="14" y="49"/>
                    <a:pt x="15" y="49"/>
                  </a:cubicBezTo>
                  <a:cubicBezTo>
                    <a:pt x="22" y="49"/>
                    <a:pt x="26" y="48"/>
                    <a:pt x="30" y="47"/>
                  </a:cubicBezTo>
                  <a:cubicBezTo>
                    <a:pt x="33" y="45"/>
                    <a:pt x="35" y="44"/>
                    <a:pt x="37" y="44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41" y="45"/>
                    <a:pt x="35" y="50"/>
                    <a:pt x="27" y="57"/>
                  </a:cubicBezTo>
                  <a:cubicBezTo>
                    <a:pt x="18" y="65"/>
                    <a:pt x="0" y="73"/>
                    <a:pt x="3" y="73"/>
                  </a:cubicBezTo>
                  <a:cubicBezTo>
                    <a:pt x="3" y="73"/>
                    <a:pt x="4" y="73"/>
                    <a:pt x="5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14" y="69"/>
                    <a:pt x="23" y="64"/>
                    <a:pt x="31" y="57"/>
                  </a:cubicBezTo>
                  <a:cubicBezTo>
                    <a:pt x="41" y="50"/>
                    <a:pt x="47" y="43"/>
                    <a:pt x="51" y="37"/>
                  </a:cubicBezTo>
                  <a:cubicBezTo>
                    <a:pt x="53" y="34"/>
                    <a:pt x="56" y="33"/>
                    <a:pt x="59" y="33"/>
                  </a:cubicBezTo>
                  <a:cubicBezTo>
                    <a:pt x="59" y="33"/>
                    <a:pt x="60" y="33"/>
                    <a:pt x="60" y="33"/>
                  </a:cubicBezTo>
                  <a:cubicBezTo>
                    <a:pt x="62" y="33"/>
                    <a:pt x="64" y="34"/>
                    <a:pt x="67" y="34"/>
                  </a:cubicBezTo>
                  <a:cubicBezTo>
                    <a:pt x="74" y="34"/>
                    <a:pt x="83" y="31"/>
                    <a:pt x="94" y="25"/>
                  </a:cubicBezTo>
                  <a:cubicBezTo>
                    <a:pt x="99" y="22"/>
                    <a:pt x="104" y="19"/>
                    <a:pt x="108" y="15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9" y="14"/>
                    <a:pt x="110" y="14"/>
                    <a:pt x="110" y="14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3" y="11"/>
                    <a:pt x="115" y="7"/>
                    <a:pt x="115" y="7"/>
                  </a:cubicBezTo>
                  <a:cubicBezTo>
                    <a:pt x="115" y="7"/>
                    <a:pt x="114" y="7"/>
                    <a:pt x="114" y="7"/>
                  </a:cubicBezTo>
                  <a:cubicBezTo>
                    <a:pt x="106" y="14"/>
                    <a:pt x="90" y="29"/>
                    <a:pt x="78" y="29"/>
                  </a:cubicBezTo>
                  <a:cubicBezTo>
                    <a:pt x="77" y="29"/>
                    <a:pt x="77" y="29"/>
                    <a:pt x="76" y="29"/>
                  </a:cubicBezTo>
                  <a:cubicBezTo>
                    <a:pt x="64" y="27"/>
                    <a:pt x="81" y="29"/>
                    <a:pt x="91" y="4"/>
                  </a:cubicBezTo>
                  <a:cubicBezTo>
                    <a:pt x="93" y="1"/>
                    <a:pt x="93" y="0"/>
                    <a:pt x="93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" name="Freeform 210">
              <a:extLst>
                <a:ext uri="{FF2B5EF4-FFF2-40B4-BE49-F238E27FC236}">
                  <a16:creationId xmlns:a16="http://schemas.microsoft.com/office/drawing/2014/main" id="{6F682941-31F5-4277-AD4E-8AAB389FD1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149" y="5238750"/>
              <a:ext cx="147638" cy="39688"/>
            </a:xfrm>
            <a:custGeom>
              <a:avLst/>
              <a:gdLst>
                <a:gd name="T0" fmla="*/ 20 w 52"/>
                <a:gd name="T1" fmla="*/ 0 h 14"/>
                <a:gd name="T2" fmla="*/ 4 w 52"/>
                <a:gd name="T3" fmla="*/ 8 h 14"/>
                <a:gd name="T4" fmla="*/ 3 w 52"/>
                <a:gd name="T5" fmla="*/ 9 h 14"/>
                <a:gd name="T6" fmla="*/ 2 w 52"/>
                <a:gd name="T7" fmla="*/ 10 h 14"/>
                <a:gd name="T8" fmla="*/ 0 w 52"/>
                <a:gd name="T9" fmla="*/ 12 h 14"/>
                <a:gd name="T10" fmla="*/ 0 w 52"/>
                <a:gd name="T11" fmla="*/ 12 h 14"/>
                <a:gd name="T12" fmla="*/ 0 w 52"/>
                <a:gd name="T13" fmla="*/ 12 h 14"/>
                <a:gd name="T14" fmla="*/ 0 w 52"/>
                <a:gd name="T15" fmla="*/ 12 h 14"/>
                <a:gd name="T16" fmla="*/ 0 w 52"/>
                <a:gd name="T17" fmla="*/ 12 h 14"/>
                <a:gd name="T18" fmla="*/ 3 w 52"/>
                <a:gd name="T19" fmla="*/ 9 h 14"/>
                <a:gd name="T20" fmla="*/ 4 w 52"/>
                <a:gd name="T21" fmla="*/ 8 h 14"/>
                <a:gd name="T22" fmla="*/ 20 w 52"/>
                <a:gd name="T23" fmla="*/ 0 h 14"/>
                <a:gd name="T24" fmla="*/ 24 w 52"/>
                <a:gd name="T25" fmla="*/ 2 h 14"/>
                <a:gd name="T26" fmla="*/ 26 w 52"/>
                <a:gd name="T27" fmla="*/ 5 h 14"/>
                <a:gd name="T28" fmla="*/ 30 w 52"/>
                <a:gd name="T29" fmla="*/ 7 h 14"/>
                <a:gd name="T30" fmla="*/ 34 w 52"/>
                <a:gd name="T31" fmla="*/ 6 h 14"/>
                <a:gd name="T32" fmla="*/ 39 w 52"/>
                <a:gd name="T33" fmla="*/ 5 h 14"/>
                <a:gd name="T34" fmla="*/ 45 w 52"/>
                <a:gd name="T35" fmla="*/ 7 h 14"/>
                <a:gd name="T36" fmla="*/ 45 w 52"/>
                <a:gd name="T37" fmla="*/ 7 h 14"/>
                <a:gd name="T38" fmla="*/ 52 w 52"/>
                <a:gd name="T39" fmla="*/ 14 h 14"/>
                <a:gd name="T40" fmla="*/ 52 w 52"/>
                <a:gd name="T41" fmla="*/ 14 h 14"/>
                <a:gd name="T42" fmla="*/ 52 w 52"/>
                <a:gd name="T43" fmla="*/ 14 h 14"/>
                <a:gd name="T44" fmla="*/ 45 w 52"/>
                <a:gd name="T45" fmla="*/ 7 h 14"/>
                <a:gd name="T46" fmla="*/ 45 w 52"/>
                <a:gd name="T47" fmla="*/ 7 h 14"/>
                <a:gd name="T48" fmla="*/ 39 w 52"/>
                <a:gd name="T49" fmla="*/ 5 h 14"/>
                <a:gd name="T50" fmla="*/ 34 w 52"/>
                <a:gd name="T51" fmla="*/ 6 h 14"/>
                <a:gd name="T52" fmla="*/ 30 w 52"/>
                <a:gd name="T53" fmla="*/ 7 h 14"/>
                <a:gd name="T54" fmla="*/ 26 w 52"/>
                <a:gd name="T55" fmla="*/ 5 h 14"/>
                <a:gd name="T56" fmla="*/ 24 w 52"/>
                <a:gd name="T57" fmla="*/ 2 h 14"/>
                <a:gd name="T58" fmla="*/ 20 w 52"/>
                <a:gd name="T5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14">
                  <a:moveTo>
                    <a:pt x="20" y="0"/>
                  </a:moveTo>
                  <a:cubicBezTo>
                    <a:pt x="16" y="0"/>
                    <a:pt x="11" y="3"/>
                    <a:pt x="4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1"/>
                    <a:pt x="2" y="10"/>
                    <a:pt x="3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1" y="3"/>
                    <a:pt x="16" y="0"/>
                    <a:pt x="20" y="0"/>
                  </a:cubicBezTo>
                  <a:cubicBezTo>
                    <a:pt x="22" y="0"/>
                    <a:pt x="23" y="1"/>
                    <a:pt x="24" y="2"/>
                  </a:cubicBezTo>
                  <a:cubicBezTo>
                    <a:pt x="24" y="3"/>
                    <a:pt x="26" y="5"/>
                    <a:pt x="26" y="5"/>
                  </a:cubicBezTo>
                  <a:cubicBezTo>
                    <a:pt x="27" y="6"/>
                    <a:pt x="29" y="7"/>
                    <a:pt x="30" y="7"/>
                  </a:cubicBezTo>
                  <a:cubicBezTo>
                    <a:pt x="32" y="7"/>
                    <a:pt x="33" y="6"/>
                    <a:pt x="34" y="6"/>
                  </a:cubicBezTo>
                  <a:cubicBezTo>
                    <a:pt x="36" y="6"/>
                    <a:pt x="37" y="5"/>
                    <a:pt x="39" y="5"/>
                  </a:cubicBezTo>
                  <a:cubicBezTo>
                    <a:pt x="41" y="5"/>
                    <a:pt x="43" y="6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7" y="9"/>
                    <a:pt x="50" y="12"/>
                    <a:pt x="52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0" y="12"/>
                    <a:pt x="47" y="9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3" y="6"/>
                    <a:pt x="41" y="5"/>
                    <a:pt x="39" y="5"/>
                  </a:cubicBezTo>
                  <a:cubicBezTo>
                    <a:pt x="37" y="5"/>
                    <a:pt x="36" y="6"/>
                    <a:pt x="34" y="6"/>
                  </a:cubicBezTo>
                  <a:cubicBezTo>
                    <a:pt x="33" y="6"/>
                    <a:pt x="32" y="7"/>
                    <a:pt x="30" y="7"/>
                  </a:cubicBezTo>
                  <a:cubicBezTo>
                    <a:pt x="29" y="7"/>
                    <a:pt x="27" y="6"/>
                    <a:pt x="26" y="5"/>
                  </a:cubicBezTo>
                  <a:cubicBezTo>
                    <a:pt x="26" y="5"/>
                    <a:pt x="24" y="3"/>
                    <a:pt x="24" y="2"/>
                  </a:cubicBezTo>
                  <a:cubicBezTo>
                    <a:pt x="23" y="1"/>
                    <a:pt x="22" y="0"/>
                    <a:pt x="2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1" name="Freeform 211">
              <a:extLst>
                <a:ext uri="{FF2B5EF4-FFF2-40B4-BE49-F238E27FC236}">
                  <a16:creationId xmlns:a16="http://schemas.microsoft.com/office/drawing/2014/main" id="{3F633E83-994C-4A9E-B0E2-ACFEF5353968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531812" y="5238750"/>
              <a:ext cx="204788" cy="136525"/>
            </a:xfrm>
            <a:custGeom>
              <a:avLst/>
              <a:gdLst>
                <a:gd name="T0" fmla="*/ 39 w 72"/>
                <a:gd name="T1" fmla="*/ 43 h 48"/>
                <a:gd name="T2" fmla="*/ 35 w 72"/>
                <a:gd name="T3" fmla="*/ 48 h 48"/>
                <a:gd name="T4" fmla="*/ 35 w 72"/>
                <a:gd name="T5" fmla="*/ 48 h 48"/>
                <a:gd name="T6" fmla="*/ 39 w 72"/>
                <a:gd name="T7" fmla="*/ 43 h 48"/>
                <a:gd name="T8" fmla="*/ 50 w 72"/>
                <a:gd name="T9" fmla="*/ 15 h 48"/>
                <a:gd name="T10" fmla="*/ 48 w 72"/>
                <a:gd name="T11" fmla="*/ 17 h 48"/>
                <a:gd name="T12" fmla="*/ 50 w 72"/>
                <a:gd name="T13" fmla="*/ 15 h 48"/>
                <a:gd name="T14" fmla="*/ 50 w 72"/>
                <a:gd name="T15" fmla="*/ 15 h 48"/>
                <a:gd name="T16" fmla="*/ 28 w 72"/>
                <a:gd name="T17" fmla="*/ 0 h 48"/>
                <a:gd name="T18" fmla="*/ 12 w 72"/>
                <a:gd name="T19" fmla="*/ 8 h 48"/>
                <a:gd name="T20" fmla="*/ 11 w 72"/>
                <a:gd name="T21" fmla="*/ 9 h 48"/>
                <a:gd name="T22" fmla="*/ 8 w 72"/>
                <a:gd name="T23" fmla="*/ 12 h 48"/>
                <a:gd name="T24" fmla="*/ 8 w 72"/>
                <a:gd name="T25" fmla="*/ 12 h 48"/>
                <a:gd name="T26" fmla="*/ 8 w 72"/>
                <a:gd name="T27" fmla="*/ 12 h 48"/>
                <a:gd name="T28" fmla="*/ 1 w 72"/>
                <a:gd name="T29" fmla="*/ 32 h 48"/>
                <a:gd name="T30" fmla="*/ 14 w 72"/>
                <a:gd name="T31" fmla="*/ 14 h 48"/>
                <a:gd name="T32" fmla="*/ 14 w 72"/>
                <a:gd name="T33" fmla="*/ 14 h 48"/>
                <a:gd name="T34" fmla="*/ 14 w 72"/>
                <a:gd name="T35" fmla="*/ 17 h 48"/>
                <a:gd name="T36" fmla="*/ 14 w 72"/>
                <a:gd name="T37" fmla="*/ 14 h 48"/>
                <a:gd name="T38" fmla="*/ 20 w 72"/>
                <a:gd name="T39" fmla="*/ 12 h 48"/>
                <a:gd name="T40" fmla="*/ 7 w 72"/>
                <a:gd name="T41" fmla="*/ 38 h 48"/>
                <a:gd name="T42" fmla="*/ 8 w 72"/>
                <a:gd name="T43" fmla="*/ 28 h 48"/>
                <a:gd name="T44" fmla="*/ 7 w 72"/>
                <a:gd name="T45" fmla="*/ 38 h 48"/>
                <a:gd name="T46" fmla="*/ 20 w 72"/>
                <a:gd name="T47" fmla="*/ 12 h 48"/>
                <a:gd name="T48" fmla="*/ 28 w 72"/>
                <a:gd name="T49" fmla="*/ 6 h 48"/>
                <a:gd name="T50" fmla="*/ 34 w 72"/>
                <a:gd name="T51" fmla="*/ 10 h 48"/>
                <a:gd name="T52" fmla="*/ 30 w 72"/>
                <a:gd name="T53" fmla="*/ 30 h 48"/>
                <a:gd name="T54" fmla="*/ 42 w 72"/>
                <a:gd name="T55" fmla="*/ 13 h 48"/>
                <a:gd name="T56" fmla="*/ 43 w 72"/>
                <a:gd name="T57" fmla="*/ 14 h 48"/>
                <a:gd name="T58" fmla="*/ 44 w 72"/>
                <a:gd name="T59" fmla="*/ 17 h 48"/>
                <a:gd name="T60" fmla="*/ 43 w 72"/>
                <a:gd name="T61" fmla="*/ 14 h 48"/>
                <a:gd name="T62" fmla="*/ 50 w 72"/>
                <a:gd name="T63" fmla="*/ 15 h 48"/>
                <a:gd name="T64" fmla="*/ 50 w 72"/>
                <a:gd name="T65" fmla="*/ 15 h 48"/>
                <a:gd name="T66" fmla="*/ 50 w 72"/>
                <a:gd name="T67" fmla="*/ 15 h 48"/>
                <a:gd name="T68" fmla="*/ 50 w 72"/>
                <a:gd name="T69" fmla="*/ 15 h 48"/>
                <a:gd name="T70" fmla="*/ 50 w 72"/>
                <a:gd name="T71" fmla="*/ 15 h 48"/>
                <a:gd name="T72" fmla="*/ 53 w 72"/>
                <a:gd name="T73" fmla="*/ 28 h 48"/>
                <a:gd name="T74" fmla="*/ 50 w 72"/>
                <a:gd name="T75" fmla="*/ 15 h 48"/>
                <a:gd name="T76" fmla="*/ 56 w 72"/>
                <a:gd name="T77" fmla="*/ 16 h 48"/>
                <a:gd name="T78" fmla="*/ 56 w 72"/>
                <a:gd name="T79" fmla="*/ 16 h 48"/>
                <a:gd name="T80" fmla="*/ 56 w 72"/>
                <a:gd name="T81" fmla="*/ 16 h 48"/>
                <a:gd name="T82" fmla="*/ 58 w 72"/>
                <a:gd name="T83" fmla="*/ 17 h 48"/>
                <a:gd name="T84" fmla="*/ 58 w 72"/>
                <a:gd name="T85" fmla="*/ 17 h 48"/>
                <a:gd name="T86" fmla="*/ 58 w 72"/>
                <a:gd name="T87" fmla="*/ 17 h 48"/>
                <a:gd name="T88" fmla="*/ 70 w 72"/>
                <a:gd name="T89" fmla="*/ 40 h 48"/>
                <a:gd name="T90" fmla="*/ 60 w 72"/>
                <a:gd name="T91" fmla="*/ 14 h 48"/>
                <a:gd name="T92" fmla="*/ 60 w 72"/>
                <a:gd name="T93" fmla="*/ 14 h 48"/>
                <a:gd name="T94" fmla="*/ 53 w 72"/>
                <a:gd name="T95" fmla="*/ 7 h 48"/>
                <a:gd name="T96" fmla="*/ 53 w 72"/>
                <a:gd name="T97" fmla="*/ 7 h 48"/>
                <a:gd name="T98" fmla="*/ 47 w 72"/>
                <a:gd name="T99" fmla="*/ 5 h 48"/>
                <a:gd name="T100" fmla="*/ 42 w 72"/>
                <a:gd name="T101" fmla="*/ 6 h 48"/>
                <a:gd name="T102" fmla="*/ 38 w 72"/>
                <a:gd name="T103" fmla="*/ 7 h 48"/>
                <a:gd name="T104" fmla="*/ 34 w 72"/>
                <a:gd name="T105" fmla="*/ 5 h 48"/>
                <a:gd name="T106" fmla="*/ 32 w 72"/>
                <a:gd name="T107" fmla="*/ 2 h 48"/>
                <a:gd name="T108" fmla="*/ 28 w 72"/>
                <a:gd name="T10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" h="48">
                  <a:moveTo>
                    <a:pt x="39" y="43"/>
                  </a:moveTo>
                  <a:cubicBezTo>
                    <a:pt x="38" y="45"/>
                    <a:pt x="36" y="47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7"/>
                    <a:pt x="38" y="46"/>
                    <a:pt x="39" y="43"/>
                  </a:cubicBezTo>
                  <a:moveTo>
                    <a:pt x="50" y="15"/>
                  </a:moveTo>
                  <a:cubicBezTo>
                    <a:pt x="49" y="15"/>
                    <a:pt x="49" y="16"/>
                    <a:pt x="48" y="17"/>
                  </a:cubicBezTo>
                  <a:cubicBezTo>
                    <a:pt x="49" y="16"/>
                    <a:pt x="49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moveTo>
                    <a:pt x="28" y="0"/>
                  </a:moveTo>
                  <a:cubicBezTo>
                    <a:pt x="24" y="0"/>
                    <a:pt x="19" y="3"/>
                    <a:pt x="12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10"/>
                    <a:pt x="9" y="11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2" y="19"/>
                    <a:pt x="0" y="28"/>
                    <a:pt x="1" y="32"/>
                  </a:cubicBezTo>
                  <a:cubicBezTo>
                    <a:pt x="1" y="26"/>
                    <a:pt x="11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4"/>
                    <a:pt x="14" y="15"/>
                    <a:pt x="14" y="17"/>
                  </a:cubicBezTo>
                  <a:cubicBezTo>
                    <a:pt x="14" y="15"/>
                    <a:pt x="15" y="14"/>
                    <a:pt x="14" y="14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2" y="23"/>
                    <a:pt x="9" y="32"/>
                    <a:pt x="7" y="38"/>
                  </a:cubicBezTo>
                  <a:cubicBezTo>
                    <a:pt x="6" y="36"/>
                    <a:pt x="7" y="32"/>
                    <a:pt x="8" y="28"/>
                  </a:cubicBezTo>
                  <a:cubicBezTo>
                    <a:pt x="6" y="33"/>
                    <a:pt x="5" y="38"/>
                    <a:pt x="7" y="38"/>
                  </a:cubicBezTo>
                  <a:cubicBezTo>
                    <a:pt x="9" y="32"/>
                    <a:pt x="12" y="23"/>
                    <a:pt x="20" y="12"/>
                  </a:cubicBezTo>
                  <a:cubicBezTo>
                    <a:pt x="23" y="7"/>
                    <a:pt x="26" y="6"/>
                    <a:pt x="28" y="6"/>
                  </a:cubicBezTo>
                  <a:cubicBezTo>
                    <a:pt x="30" y="6"/>
                    <a:pt x="32" y="8"/>
                    <a:pt x="34" y="10"/>
                  </a:cubicBezTo>
                  <a:cubicBezTo>
                    <a:pt x="38" y="15"/>
                    <a:pt x="33" y="24"/>
                    <a:pt x="30" y="30"/>
                  </a:cubicBezTo>
                  <a:cubicBezTo>
                    <a:pt x="35" y="28"/>
                    <a:pt x="39" y="13"/>
                    <a:pt x="42" y="13"/>
                  </a:cubicBezTo>
                  <a:cubicBezTo>
                    <a:pt x="42" y="13"/>
                    <a:pt x="43" y="13"/>
                    <a:pt x="43" y="14"/>
                  </a:cubicBezTo>
                  <a:cubicBezTo>
                    <a:pt x="43" y="14"/>
                    <a:pt x="44" y="15"/>
                    <a:pt x="44" y="17"/>
                  </a:cubicBezTo>
                  <a:cubicBezTo>
                    <a:pt x="44" y="15"/>
                    <a:pt x="43" y="14"/>
                    <a:pt x="43" y="14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3" y="17"/>
                    <a:pt x="53" y="22"/>
                    <a:pt x="53" y="28"/>
                  </a:cubicBezTo>
                  <a:cubicBezTo>
                    <a:pt x="53" y="22"/>
                    <a:pt x="53" y="17"/>
                    <a:pt x="50" y="15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6"/>
                    <a:pt x="58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64" y="22"/>
                    <a:pt x="68" y="33"/>
                    <a:pt x="70" y="40"/>
                  </a:cubicBezTo>
                  <a:cubicBezTo>
                    <a:pt x="72" y="28"/>
                    <a:pt x="60" y="14"/>
                    <a:pt x="60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58" y="12"/>
                    <a:pt x="55" y="9"/>
                    <a:pt x="53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1" y="6"/>
                    <a:pt x="49" y="5"/>
                    <a:pt x="47" y="5"/>
                  </a:cubicBezTo>
                  <a:cubicBezTo>
                    <a:pt x="45" y="5"/>
                    <a:pt x="44" y="6"/>
                    <a:pt x="42" y="6"/>
                  </a:cubicBezTo>
                  <a:cubicBezTo>
                    <a:pt x="41" y="6"/>
                    <a:pt x="40" y="7"/>
                    <a:pt x="38" y="7"/>
                  </a:cubicBezTo>
                  <a:cubicBezTo>
                    <a:pt x="37" y="7"/>
                    <a:pt x="35" y="6"/>
                    <a:pt x="34" y="5"/>
                  </a:cubicBezTo>
                  <a:cubicBezTo>
                    <a:pt x="34" y="5"/>
                    <a:pt x="32" y="3"/>
                    <a:pt x="32" y="2"/>
                  </a:cubicBezTo>
                  <a:cubicBezTo>
                    <a:pt x="31" y="1"/>
                    <a:pt x="30" y="0"/>
                    <a:pt x="2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2" name="Freeform 212">
              <a:extLst>
                <a:ext uri="{FF2B5EF4-FFF2-40B4-BE49-F238E27FC236}">
                  <a16:creationId xmlns:a16="http://schemas.microsoft.com/office/drawing/2014/main" id="{9D5EF1FE-BC83-4FE1-A69D-CC412D35BD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6462" y="5378450"/>
              <a:ext cx="234950" cy="182563"/>
            </a:xfrm>
            <a:custGeom>
              <a:avLst/>
              <a:gdLst>
                <a:gd name="T0" fmla="*/ 36 w 83"/>
                <a:gd name="T1" fmla="*/ 0 h 64"/>
                <a:gd name="T2" fmla="*/ 29 w 83"/>
                <a:gd name="T3" fmla="*/ 0 h 64"/>
                <a:gd name="T4" fmla="*/ 23 w 83"/>
                <a:gd name="T5" fmla="*/ 6 h 64"/>
                <a:gd name="T6" fmla="*/ 20 w 83"/>
                <a:gd name="T7" fmla="*/ 12 h 64"/>
                <a:gd name="T8" fmla="*/ 16 w 83"/>
                <a:gd name="T9" fmla="*/ 13 h 64"/>
                <a:gd name="T10" fmla="*/ 13 w 83"/>
                <a:gd name="T11" fmla="*/ 13 h 64"/>
                <a:gd name="T12" fmla="*/ 11 w 83"/>
                <a:gd name="T13" fmla="*/ 12 h 64"/>
                <a:gd name="T14" fmla="*/ 5 w 83"/>
                <a:gd name="T15" fmla="*/ 17 h 64"/>
                <a:gd name="T16" fmla="*/ 1 w 83"/>
                <a:gd name="T17" fmla="*/ 38 h 64"/>
                <a:gd name="T18" fmla="*/ 1 w 83"/>
                <a:gd name="T19" fmla="*/ 38 h 64"/>
                <a:gd name="T20" fmla="*/ 15 w 83"/>
                <a:gd name="T21" fmla="*/ 64 h 64"/>
                <a:gd name="T22" fmla="*/ 14 w 83"/>
                <a:gd name="T23" fmla="*/ 23 h 64"/>
                <a:gd name="T24" fmla="*/ 35 w 83"/>
                <a:gd name="T25" fmla="*/ 62 h 64"/>
                <a:gd name="T26" fmla="*/ 19 w 83"/>
                <a:gd name="T27" fmla="*/ 21 h 64"/>
                <a:gd name="T28" fmla="*/ 19 w 83"/>
                <a:gd name="T29" fmla="*/ 21 h 64"/>
                <a:gd name="T30" fmla="*/ 40 w 83"/>
                <a:gd name="T31" fmla="*/ 40 h 64"/>
                <a:gd name="T32" fmla="*/ 25 w 83"/>
                <a:gd name="T33" fmla="*/ 19 h 64"/>
                <a:gd name="T34" fmla="*/ 25 w 83"/>
                <a:gd name="T35" fmla="*/ 19 h 64"/>
                <a:gd name="T36" fmla="*/ 45 w 83"/>
                <a:gd name="T37" fmla="*/ 37 h 64"/>
                <a:gd name="T38" fmla="*/ 32 w 83"/>
                <a:gd name="T39" fmla="*/ 14 h 64"/>
                <a:gd name="T40" fmla="*/ 32 w 83"/>
                <a:gd name="T41" fmla="*/ 14 h 64"/>
                <a:gd name="T42" fmla="*/ 58 w 83"/>
                <a:gd name="T43" fmla="*/ 40 h 64"/>
                <a:gd name="T44" fmla="*/ 36 w 83"/>
                <a:gd name="T45" fmla="*/ 9 h 64"/>
                <a:gd name="T46" fmla="*/ 37 w 83"/>
                <a:gd name="T47" fmla="*/ 9 h 64"/>
                <a:gd name="T48" fmla="*/ 71 w 83"/>
                <a:gd name="T49" fmla="*/ 32 h 64"/>
                <a:gd name="T50" fmla="*/ 39 w 83"/>
                <a:gd name="T51" fmla="*/ 3 h 64"/>
                <a:gd name="T52" fmla="*/ 43 w 83"/>
                <a:gd name="T53" fmla="*/ 3 h 64"/>
                <a:gd name="T54" fmla="*/ 83 w 83"/>
                <a:gd name="T55" fmla="*/ 19 h 64"/>
                <a:gd name="T56" fmla="*/ 58 w 83"/>
                <a:gd name="T57" fmla="*/ 3 h 64"/>
                <a:gd name="T58" fmla="*/ 58 w 83"/>
                <a:gd name="T59" fmla="*/ 3 h 64"/>
                <a:gd name="T60" fmla="*/ 58 w 83"/>
                <a:gd name="T61" fmla="*/ 3 h 64"/>
                <a:gd name="T62" fmla="*/ 36 w 83"/>
                <a:gd name="T6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" h="64">
                  <a:moveTo>
                    <a:pt x="36" y="0"/>
                  </a:moveTo>
                  <a:cubicBezTo>
                    <a:pt x="33" y="0"/>
                    <a:pt x="31" y="0"/>
                    <a:pt x="29" y="0"/>
                  </a:cubicBezTo>
                  <a:cubicBezTo>
                    <a:pt x="26" y="0"/>
                    <a:pt x="23" y="3"/>
                    <a:pt x="23" y="6"/>
                  </a:cubicBezTo>
                  <a:cubicBezTo>
                    <a:pt x="23" y="9"/>
                    <a:pt x="22" y="11"/>
                    <a:pt x="20" y="12"/>
                  </a:cubicBezTo>
                  <a:cubicBezTo>
                    <a:pt x="19" y="13"/>
                    <a:pt x="18" y="13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ubicBezTo>
                    <a:pt x="12" y="12"/>
                    <a:pt x="12" y="12"/>
                    <a:pt x="11" y="12"/>
                  </a:cubicBezTo>
                  <a:cubicBezTo>
                    <a:pt x="8" y="12"/>
                    <a:pt x="6" y="14"/>
                    <a:pt x="5" y="17"/>
                  </a:cubicBezTo>
                  <a:cubicBezTo>
                    <a:pt x="3" y="22"/>
                    <a:pt x="1" y="29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5" y="57"/>
                    <a:pt x="9" y="59"/>
                    <a:pt x="15" y="64"/>
                  </a:cubicBezTo>
                  <a:cubicBezTo>
                    <a:pt x="0" y="42"/>
                    <a:pt x="9" y="24"/>
                    <a:pt x="14" y="23"/>
                  </a:cubicBezTo>
                  <a:cubicBezTo>
                    <a:pt x="12" y="32"/>
                    <a:pt x="17" y="55"/>
                    <a:pt x="35" y="62"/>
                  </a:cubicBezTo>
                  <a:cubicBezTo>
                    <a:pt x="24" y="56"/>
                    <a:pt x="13" y="22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5" y="21"/>
                    <a:pt x="31" y="33"/>
                    <a:pt x="40" y="40"/>
                  </a:cubicBezTo>
                  <a:cubicBezTo>
                    <a:pt x="37" y="33"/>
                    <a:pt x="26" y="23"/>
                    <a:pt x="25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31" y="19"/>
                    <a:pt x="41" y="33"/>
                    <a:pt x="45" y="37"/>
                  </a:cubicBezTo>
                  <a:cubicBezTo>
                    <a:pt x="42" y="24"/>
                    <a:pt x="27" y="15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7" y="14"/>
                    <a:pt x="55" y="32"/>
                    <a:pt x="58" y="40"/>
                  </a:cubicBezTo>
                  <a:cubicBezTo>
                    <a:pt x="61" y="28"/>
                    <a:pt x="30" y="10"/>
                    <a:pt x="36" y="9"/>
                  </a:cubicBezTo>
                  <a:cubicBezTo>
                    <a:pt x="36" y="9"/>
                    <a:pt x="36" y="9"/>
                    <a:pt x="37" y="9"/>
                  </a:cubicBezTo>
                  <a:cubicBezTo>
                    <a:pt x="43" y="9"/>
                    <a:pt x="65" y="19"/>
                    <a:pt x="71" y="32"/>
                  </a:cubicBezTo>
                  <a:cubicBezTo>
                    <a:pt x="68" y="9"/>
                    <a:pt x="30" y="3"/>
                    <a:pt x="39" y="3"/>
                  </a:cubicBezTo>
                  <a:cubicBezTo>
                    <a:pt x="40" y="3"/>
                    <a:pt x="41" y="3"/>
                    <a:pt x="43" y="3"/>
                  </a:cubicBezTo>
                  <a:cubicBezTo>
                    <a:pt x="63" y="4"/>
                    <a:pt x="70" y="12"/>
                    <a:pt x="83" y="19"/>
                  </a:cubicBezTo>
                  <a:cubicBezTo>
                    <a:pt x="77" y="10"/>
                    <a:pt x="61" y="4"/>
                    <a:pt x="58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9" y="0"/>
                    <a:pt x="41" y="0"/>
                    <a:pt x="3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3" name="Freeform 213">
              <a:extLst>
                <a:ext uri="{FF2B5EF4-FFF2-40B4-BE49-F238E27FC236}">
                  <a16:creationId xmlns:a16="http://schemas.microsoft.com/office/drawing/2014/main" id="{B9E00105-0B09-4C89-ADDE-BC16DD5EBB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9187" y="5603875"/>
              <a:ext cx="127000" cy="166688"/>
            </a:xfrm>
            <a:custGeom>
              <a:avLst/>
              <a:gdLst>
                <a:gd name="T0" fmla="*/ 8 w 45"/>
                <a:gd name="T1" fmla="*/ 0 h 59"/>
                <a:gd name="T2" fmla="*/ 5 w 45"/>
                <a:gd name="T3" fmla="*/ 2 h 59"/>
                <a:gd name="T4" fmla="*/ 1 w 45"/>
                <a:gd name="T5" fmla="*/ 10 h 59"/>
                <a:gd name="T6" fmla="*/ 0 w 45"/>
                <a:gd name="T7" fmla="*/ 13 h 59"/>
                <a:gd name="T8" fmla="*/ 22 w 45"/>
                <a:gd name="T9" fmla="*/ 55 h 59"/>
                <a:gd name="T10" fmla="*/ 26 w 45"/>
                <a:gd name="T11" fmla="*/ 59 h 59"/>
                <a:gd name="T12" fmla="*/ 6 w 45"/>
                <a:gd name="T13" fmla="*/ 23 h 59"/>
                <a:gd name="T14" fmla="*/ 10 w 45"/>
                <a:gd name="T15" fmla="*/ 28 h 59"/>
                <a:gd name="T16" fmla="*/ 35 w 45"/>
                <a:gd name="T17" fmla="*/ 50 h 59"/>
                <a:gd name="T18" fmla="*/ 33 w 45"/>
                <a:gd name="T19" fmla="*/ 47 h 59"/>
                <a:gd name="T20" fmla="*/ 6 w 45"/>
                <a:gd name="T21" fmla="*/ 12 h 59"/>
                <a:gd name="T22" fmla="*/ 6 w 45"/>
                <a:gd name="T23" fmla="*/ 12 h 59"/>
                <a:gd name="T24" fmla="*/ 16 w 45"/>
                <a:gd name="T25" fmla="*/ 22 h 59"/>
                <a:gd name="T26" fmla="*/ 27 w 45"/>
                <a:gd name="T27" fmla="*/ 31 h 59"/>
                <a:gd name="T28" fmla="*/ 27 w 45"/>
                <a:gd name="T29" fmla="*/ 30 h 59"/>
                <a:gd name="T30" fmla="*/ 8 w 45"/>
                <a:gd name="T31" fmla="*/ 8 h 59"/>
                <a:gd name="T32" fmla="*/ 9 w 45"/>
                <a:gd name="T33" fmla="*/ 8 h 59"/>
                <a:gd name="T34" fmla="*/ 43 w 45"/>
                <a:gd name="T35" fmla="*/ 34 h 59"/>
                <a:gd name="T36" fmla="*/ 44 w 45"/>
                <a:gd name="T37" fmla="*/ 33 h 59"/>
                <a:gd name="T38" fmla="*/ 13 w 45"/>
                <a:gd name="T39" fmla="*/ 5 h 59"/>
                <a:gd name="T40" fmla="*/ 13 w 45"/>
                <a:gd name="T41" fmla="*/ 5 h 59"/>
                <a:gd name="T42" fmla="*/ 43 w 45"/>
                <a:gd name="T43" fmla="*/ 21 h 59"/>
                <a:gd name="T44" fmla="*/ 44 w 45"/>
                <a:gd name="T45" fmla="*/ 21 h 59"/>
                <a:gd name="T46" fmla="*/ 33 w 45"/>
                <a:gd name="T47" fmla="*/ 12 h 59"/>
                <a:gd name="T48" fmla="*/ 33 w 45"/>
                <a:gd name="T49" fmla="*/ 12 h 59"/>
                <a:gd name="T50" fmla="*/ 31 w 45"/>
                <a:gd name="T51" fmla="*/ 11 h 59"/>
                <a:gd name="T52" fmla="*/ 31 w 45"/>
                <a:gd name="T53" fmla="*/ 11 h 59"/>
                <a:gd name="T54" fmla="*/ 31 w 45"/>
                <a:gd name="T55" fmla="*/ 11 h 59"/>
                <a:gd name="T56" fmla="*/ 29 w 45"/>
                <a:gd name="T57" fmla="*/ 10 h 59"/>
                <a:gd name="T58" fmla="*/ 8 w 45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5" h="59">
                  <a:moveTo>
                    <a:pt x="8" y="0"/>
                  </a:moveTo>
                  <a:cubicBezTo>
                    <a:pt x="6" y="0"/>
                    <a:pt x="5" y="1"/>
                    <a:pt x="5" y="2"/>
                  </a:cubicBezTo>
                  <a:cubicBezTo>
                    <a:pt x="4" y="6"/>
                    <a:pt x="1" y="3"/>
                    <a:pt x="1" y="10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21"/>
                    <a:pt x="7" y="42"/>
                    <a:pt x="22" y="55"/>
                  </a:cubicBezTo>
                  <a:cubicBezTo>
                    <a:pt x="23" y="56"/>
                    <a:pt x="24" y="58"/>
                    <a:pt x="26" y="59"/>
                  </a:cubicBezTo>
                  <a:cubicBezTo>
                    <a:pt x="17" y="50"/>
                    <a:pt x="3" y="23"/>
                    <a:pt x="6" y="23"/>
                  </a:cubicBezTo>
                  <a:cubicBezTo>
                    <a:pt x="6" y="23"/>
                    <a:pt x="8" y="25"/>
                    <a:pt x="10" y="28"/>
                  </a:cubicBezTo>
                  <a:cubicBezTo>
                    <a:pt x="21" y="42"/>
                    <a:pt x="33" y="50"/>
                    <a:pt x="35" y="50"/>
                  </a:cubicBezTo>
                  <a:cubicBezTo>
                    <a:pt x="36" y="50"/>
                    <a:pt x="35" y="49"/>
                    <a:pt x="33" y="47"/>
                  </a:cubicBezTo>
                  <a:cubicBezTo>
                    <a:pt x="24" y="40"/>
                    <a:pt x="4" y="13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7" y="12"/>
                    <a:pt x="11" y="17"/>
                    <a:pt x="16" y="22"/>
                  </a:cubicBezTo>
                  <a:cubicBezTo>
                    <a:pt x="20" y="26"/>
                    <a:pt x="25" y="31"/>
                    <a:pt x="27" y="31"/>
                  </a:cubicBezTo>
                  <a:cubicBezTo>
                    <a:pt x="27" y="31"/>
                    <a:pt x="27" y="31"/>
                    <a:pt x="27" y="30"/>
                  </a:cubicBezTo>
                  <a:cubicBezTo>
                    <a:pt x="26" y="24"/>
                    <a:pt x="5" y="8"/>
                    <a:pt x="8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10"/>
                    <a:pt x="41" y="34"/>
                    <a:pt x="43" y="34"/>
                  </a:cubicBezTo>
                  <a:cubicBezTo>
                    <a:pt x="44" y="34"/>
                    <a:pt x="44" y="33"/>
                    <a:pt x="44" y="33"/>
                  </a:cubicBezTo>
                  <a:cubicBezTo>
                    <a:pt x="42" y="28"/>
                    <a:pt x="7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9" y="5"/>
                    <a:pt x="39" y="21"/>
                    <a:pt x="43" y="21"/>
                  </a:cubicBezTo>
                  <a:cubicBezTo>
                    <a:pt x="43" y="21"/>
                    <a:pt x="43" y="21"/>
                    <a:pt x="44" y="21"/>
                  </a:cubicBezTo>
                  <a:cubicBezTo>
                    <a:pt x="45" y="19"/>
                    <a:pt x="37" y="14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2" y="12"/>
                    <a:pt x="32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0" y="10"/>
                    <a:pt x="30" y="10"/>
                    <a:pt x="29" y="10"/>
                  </a:cubicBezTo>
                  <a:cubicBezTo>
                    <a:pt x="17" y="2"/>
                    <a:pt x="11" y="0"/>
                    <a:pt x="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4" name="Freeform 214">
              <a:extLst>
                <a:ext uri="{FF2B5EF4-FFF2-40B4-BE49-F238E27FC236}">
                  <a16:creationId xmlns:a16="http://schemas.microsoft.com/office/drawing/2014/main" id="{A82D6772-D684-461F-8E67-BA69693A1C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3125" y="5834063"/>
              <a:ext cx="174625" cy="79375"/>
            </a:xfrm>
            <a:custGeom>
              <a:avLst/>
              <a:gdLst>
                <a:gd name="T0" fmla="*/ 53 w 62"/>
                <a:gd name="T1" fmla="*/ 0 h 28"/>
                <a:gd name="T2" fmla="*/ 45 w 62"/>
                <a:gd name="T3" fmla="*/ 1 h 28"/>
                <a:gd name="T4" fmla="*/ 45 w 62"/>
                <a:gd name="T5" fmla="*/ 1 h 28"/>
                <a:gd name="T6" fmla="*/ 45 w 62"/>
                <a:gd name="T7" fmla="*/ 1 h 28"/>
                <a:gd name="T8" fmla="*/ 45 w 62"/>
                <a:gd name="T9" fmla="*/ 1 h 28"/>
                <a:gd name="T10" fmla="*/ 36 w 62"/>
                <a:gd name="T11" fmla="*/ 4 h 28"/>
                <a:gd name="T12" fmla="*/ 25 w 62"/>
                <a:gd name="T13" fmla="*/ 8 h 28"/>
                <a:gd name="T14" fmla="*/ 19 w 62"/>
                <a:gd name="T15" fmla="*/ 11 h 28"/>
                <a:gd name="T16" fmla="*/ 0 w 62"/>
                <a:gd name="T17" fmla="*/ 20 h 28"/>
                <a:gd name="T18" fmla="*/ 20 w 62"/>
                <a:gd name="T19" fmla="*/ 27 h 28"/>
                <a:gd name="T20" fmla="*/ 30 w 62"/>
                <a:gd name="T21" fmla="*/ 28 h 28"/>
                <a:gd name="T22" fmla="*/ 41 w 62"/>
                <a:gd name="T23" fmla="*/ 27 h 28"/>
                <a:gd name="T24" fmla="*/ 61 w 62"/>
                <a:gd name="T25" fmla="*/ 14 h 28"/>
                <a:gd name="T26" fmla="*/ 61 w 62"/>
                <a:gd name="T27" fmla="*/ 12 h 28"/>
                <a:gd name="T28" fmla="*/ 56 w 62"/>
                <a:gd name="T29" fmla="*/ 16 h 28"/>
                <a:gd name="T30" fmla="*/ 28 w 62"/>
                <a:gd name="T31" fmla="*/ 25 h 28"/>
                <a:gd name="T32" fmla="*/ 21 w 62"/>
                <a:gd name="T33" fmla="*/ 24 h 28"/>
                <a:gd name="T34" fmla="*/ 45 w 62"/>
                <a:gd name="T35" fmla="*/ 15 h 28"/>
                <a:gd name="T36" fmla="*/ 48 w 62"/>
                <a:gd name="T37" fmla="*/ 12 h 28"/>
                <a:gd name="T38" fmla="*/ 38 w 62"/>
                <a:gd name="T39" fmla="*/ 14 h 28"/>
                <a:gd name="T40" fmla="*/ 17 w 62"/>
                <a:gd name="T41" fmla="*/ 18 h 28"/>
                <a:gd name="T42" fmla="*/ 15 w 62"/>
                <a:gd name="T43" fmla="*/ 18 h 28"/>
                <a:gd name="T44" fmla="*/ 49 w 62"/>
                <a:gd name="T45" fmla="*/ 4 h 28"/>
                <a:gd name="T46" fmla="*/ 53 w 62"/>
                <a:gd name="T4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2" h="28">
                  <a:moveTo>
                    <a:pt x="53" y="0"/>
                  </a:moveTo>
                  <a:cubicBezTo>
                    <a:pt x="51" y="0"/>
                    <a:pt x="49" y="0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2" y="2"/>
                    <a:pt x="39" y="3"/>
                    <a:pt x="36" y="4"/>
                  </a:cubicBezTo>
                  <a:cubicBezTo>
                    <a:pt x="33" y="6"/>
                    <a:pt x="29" y="7"/>
                    <a:pt x="25" y="8"/>
                  </a:cubicBezTo>
                  <a:cubicBezTo>
                    <a:pt x="23" y="9"/>
                    <a:pt x="21" y="10"/>
                    <a:pt x="19" y="11"/>
                  </a:cubicBezTo>
                  <a:cubicBezTo>
                    <a:pt x="8" y="14"/>
                    <a:pt x="0" y="17"/>
                    <a:pt x="0" y="20"/>
                  </a:cubicBezTo>
                  <a:cubicBezTo>
                    <a:pt x="0" y="22"/>
                    <a:pt x="6" y="24"/>
                    <a:pt x="20" y="27"/>
                  </a:cubicBezTo>
                  <a:cubicBezTo>
                    <a:pt x="23" y="27"/>
                    <a:pt x="26" y="28"/>
                    <a:pt x="30" y="28"/>
                  </a:cubicBezTo>
                  <a:cubicBezTo>
                    <a:pt x="34" y="28"/>
                    <a:pt x="37" y="27"/>
                    <a:pt x="41" y="27"/>
                  </a:cubicBezTo>
                  <a:cubicBezTo>
                    <a:pt x="41" y="27"/>
                    <a:pt x="56" y="22"/>
                    <a:pt x="61" y="14"/>
                  </a:cubicBezTo>
                  <a:cubicBezTo>
                    <a:pt x="61" y="14"/>
                    <a:pt x="62" y="12"/>
                    <a:pt x="61" y="12"/>
                  </a:cubicBezTo>
                  <a:cubicBezTo>
                    <a:pt x="60" y="12"/>
                    <a:pt x="59" y="13"/>
                    <a:pt x="56" y="16"/>
                  </a:cubicBezTo>
                  <a:cubicBezTo>
                    <a:pt x="50" y="20"/>
                    <a:pt x="40" y="25"/>
                    <a:pt x="28" y="25"/>
                  </a:cubicBezTo>
                  <a:cubicBezTo>
                    <a:pt x="26" y="25"/>
                    <a:pt x="24" y="25"/>
                    <a:pt x="21" y="24"/>
                  </a:cubicBezTo>
                  <a:cubicBezTo>
                    <a:pt x="7" y="21"/>
                    <a:pt x="33" y="20"/>
                    <a:pt x="45" y="15"/>
                  </a:cubicBezTo>
                  <a:cubicBezTo>
                    <a:pt x="51" y="13"/>
                    <a:pt x="51" y="12"/>
                    <a:pt x="48" y="12"/>
                  </a:cubicBezTo>
                  <a:cubicBezTo>
                    <a:pt x="46" y="12"/>
                    <a:pt x="42" y="13"/>
                    <a:pt x="38" y="14"/>
                  </a:cubicBezTo>
                  <a:cubicBezTo>
                    <a:pt x="31" y="16"/>
                    <a:pt x="21" y="18"/>
                    <a:pt x="17" y="18"/>
                  </a:cubicBezTo>
                  <a:cubicBezTo>
                    <a:pt x="16" y="18"/>
                    <a:pt x="16" y="18"/>
                    <a:pt x="15" y="18"/>
                  </a:cubicBezTo>
                  <a:cubicBezTo>
                    <a:pt x="11" y="17"/>
                    <a:pt x="40" y="10"/>
                    <a:pt x="49" y="4"/>
                  </a:cubicBezTo>
                  <a:cubicBezTo>
                    <a:pt x="54" y="1"/>
                    <a:pt x="55" y="0"/>
                    <a:pt x="53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5" name="Freeform 215">
              <a:extLst>
                <a:ext uri="{FF2B5EF4-FFF2-40B4-BE49-F238E27FC236}">
                  <a16:creationId xmlns:a16="http://schemas.microsoft.com/office/drawing/2014/main" id="{E56843A0-1BF7-4E17-9BB2-30FDDFAB243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1800" y="5497513"/>
              <a:ext cx="88900" cy="147638"/>
            </a:xfrm>
            <a:custGeom>
              <a:avLst/>
              <a:gdLst>
                <a:gd name="T0" fmla="*/ 29 w 31"/>
                <a:gd name="T1" fmla="*/ 0 h 52"/>
                <a:gd name="T2" fmla="*/ 2 w 31"/>
                <a:gd name="T3" fmla="*/ 28 h 52"/>
                <a:gd name="T4" fmla="*/ 0 w 31"/>
                <a:gd name="T5" fmla="*/ 30 h 52"/>
                <a:gd name="T6" fmla="*/ 21 w 31"/>
                <a:gd name="T7" fmla="*/ 12 h 52"/>
                <a:gd name="T8" fmla="*/ 21 w 31"/>
                <a:gd name="T9" fmla="*/ 12 h 52"/>
                <a:gd name="T10" fmla="*/ 7 w 31"/>
                <a:gd name="T11" fmla="*/ 37 h 52"/>
                <a:gd name="T12" fmla="*/ 7 w 31"/>
                <a:gd name="T13" fmla="*/ 36 h 52"/>
                <a:gd name="T14" fmla="*/ 24 w 31"/>
                <a:gd name="T15" fmla="*/ 15 h 52"/>
                <a:gd name="T16" fmla="*/ 22 w 31"/>
                <a:gd name="T17" fmla="*/ 19 h 52"/>
                <a:gd name="T18" fmla="*/ 6 w 31"/>
                <a:gd name="T19" fmla="*/ 52 h 52"/>
                <a:gd name="T20" fmla="*/ 6 w 31"/>
                <a:gd name="T21" fmla="*/ 52 h 52"/>
                <a:gd name="T22" fmla="*/ 10 w 31"/>
                <a:gd name="T23" fmla="*/ 50 h 52"/>
                <a:gd name="T24" fmla="*/ 28 w 31"/>
                <a:gd name="T25" fmla="*/ 13 h 52"/>
                <a:gd name="T26" fmla="*/ 31 w 31"/>
                <a:gd name="T27" fmla="*/ 3 h 52"/>
                <a:gd name="T28" fmla="*/ 29 w 31"/>
                <a:gd name="T2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52">
                  <a:moveTo>
                    <a:pt x="29" y="0"/>
                  </a:moveTo>
                  <a:cubicBezTo>
                    <a:pt x="26" y="0"/>
                    <a:pt x="18" y="7"/>
                    <a:pt x="2" y="28"/>
                  </a:cubicBezTo>
                  <a:cubicBezTo>
                    <a:pt x="2" y="28"/>
                    <a:pt x="1" y="29"/>
                    <a:pt x="0" y="30"/>
                  </a:cubicBezTo>
                  <a:cubicBezTo>
                    <a:pt x="7" y="26"/>
                    <a:pt x="18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7"/>
                    <a:pt x="4" y="37"/>
                    <a:pt x="7" y="37"/>
                  </a:cubicBezTo>
                  <a:cubicBezTo>
                    <a:pt x="7" y="37"/>
                    <a:pt x="7" y="37"/>
                    <a:pt x="7" y="36"/>
                  </a:cubicBezTo>
                  <a:cubicBezTo>
                    <a:pt x="12" y="34"/>
                    <a:pt x="23" y="15"/>
                    <a:pt x="24" y="15"/>
                  </a:cubicBezTo>
                  <a:cubicBezTo>
                    <a:pt x="24" y="15"/>
                    <a:pt x="24" y="16"/>
                    <a:pt x="22" y="19"/>
                  </a:cubicBezTo>
                  <a:cubicBezTo>
                    <a:pt x="16" y="32"/>
                    <a:pt x="2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8" y="52"/>
                    <a:pt x="9" y="51"/>
                    <a:pt x="10" y="50"/>
                  </a:cubicBezTo>
                  <a:cubicBezTo>
                    <a:pt x="17" y="36"/>
                    <a:pt x="22" y="23"/>
                    <a:pt x="28" y="13"/>
                  </a:cubicBezTo>
                  <a:cubicBezTo>
                    <a:pt x="30" y="11"/>
                    <a:pt x="31" y="6"/>
                    <a:pt x="31" y="3"/>
                  </a:cubicBezTo>
                  <a:cubicBezTo>
                    <a:pt x="31" y="2"/>
                    <a:pt x="30" y="0"/>
                    <a:pt x="29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6" name="Freeform 216">
              <a:extLst>
                <a:ext uri="{FF2B5EF4-FFF2-40B4-BE49-F238E27FC236}">
                  <a16:creationId xmlns:a16="http://schemas.microsoft.com/office/drawing/2014/main" id="{56D9DAE8-9F63-4F07-8FAF-A029AACF26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0075" y="5287963"/>
              <a:ext cx="25400" cy="73025"/>
            </a:xfrm>
            <a:custGeom>
              <a:avLst/>
              <a:gdLst>
                <a:gd name="T0" fmla="*/ 9 w 9"/>
                <a:gd name="T1" fmla="*/ 0 h 26"/>
                <a:gd name="T2" fmla="*/ 0 w 9"/>
                <a:gd name="T3" fmla="*/ 26 h 26"/>
                <a:gd name="T4" fmla="*/ 9 w 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26">
                  <a:moveTo>
                    <a:pt x="9" y="0"/>
                  </a:moveTo>
                  <a:cubicBezTo>
                    <a:pt x="7" y="4"/>
                    <a:pt x="4" y="18"/>
                    <a:pt x="0" y="26"/>
                  </a:cubicBezTo>
                  <a:cubicBezTo>
                    <a:pt x="6" y="17"/>
                    <a:pt x="7" y="4"/>
                    <a:pt x="9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7" name="Freeform 217">
              <a:extLst>
                <a:ext uri="{FF2B5EF4-FFF2-40B4-BE49-F238E27FC236}">
                  <a16:creationId xmlns:a16="http://schemas.microsoft.com/office/drawing/2014/main" id="{BB8F85AF-510C-4068-82FC-B93E959C13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3724" y="5278438"/>
              <a:ext cx="42863" cy="96838"/>
            </a:xfrm>
            <a:custGeom>
              <a:avLst/>
              <a:gdLst>
                <a:gd name="T0" fmla="*/ 8 w 15"/>
                <a:gd name="T1" fmla="*/ 0 h 34"/>
                <a:gd name="T2" fmla="*/ 9 w 15"/>
                <a:gd name="T3" fmla="*/ 3 h 34"/>
                <a:gd name="T4" fmla="*/ 0 w 15"/>
                <a:gd name="T5" fmla="*/ 34 h 34"/>
                <a:gd name="T6" fmla="*/ 4 w 15"/>
                <a:gd name="T7" fmla="*/ 29 h 34"/>
                <a:gd name="T8" fmla="*/ 13 w 15"/>
                <a:gd name="T9" fmla="*/ 3 h 34"/>
                <a:gd name="T10" fmla="*/ 15 w 15"/>
                <a:gd name="T11" fmla="*/ 1 h 34"/>
                <a:gd name="T12" fmla="*/ 8 w 15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34">
                  <a:moveTo>
                    <a:pt x="8" y="0"/>
                  </a:moveTo>
                  <a:cubicBezTo>
                    <a:pt x="8" y="0"/>
                    <a:pt x="9" y="1"/>
                    <a:pt x="9" y="3"/>
                  </a:cubicBezTo>
                  <a:cubicBezTo>
                    <a:pt x="9" y="9"/>
                    <a:pt x="3" y="25"/>
                    <a:pt x="0" y="34"/>
                  </a:cubicBezTo>
                  <a:cubicBezTo>
                    <a:pt x="1" y="33"/>
                    <a:pt x="3" y="31"/>
                    <a:pt x="4" y="29"/>
                  </a:cubicBezTo>
                  <a:cubicBezTo>
                    <a:pt x="8" y="21"/>
                    <a:pt x="11" y="7"/>
                    <a:pt x="13" y="3"/>
                  </a:cubicBezTo>
                  <a:cubicBezTo>
                    <a:pt x="14" y="2"/>
                    <a:pt x="14" y="1"/>
                    <a:pt x="15" y="1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8" name="Freeform 218">
              <a:extLst>
                <a:ext uri="{FF2B5EF4-FFF2-40B4-BE49-F238E27FC236}">
                  <a16:creationId xmlns:a16="http://schemas.microsoft.com/office/drawing/2014/main" id="{F8CD76E3-5D7C-4FEE-919D-1735FC4F7B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3725" y="52816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9" name="Freeform 219">
              <a:extLst>
                <a:ext uri="{FF2B5EF4-FFF2-40B4-BE49-F238E27FC236}">
                  <a16:creationId xmlns:a16="http://schemas.microsoft.com/office/drawing/2014/main" id="{FCA5CBE8-B81A-45C8-B21F-A3AA02DB0D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3725" y="52816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0" name="Freeform 220">
              <a:extLst>
                <a:ext uri="{FF2B5EF4-FFF2-40B4-BE49-F238E27FC236}">
                  <a16:creationId xmlns:a16="http://schemas.microsoft.com/office/drawing/2014/main" id="{BA9F29B4-6CE8-4E5E-96C2-6B73925116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1499" y="5284788"/>
              <a:ext cx="11113" cy="68263"/>
            </a:xfrm>
            <a:custGeom>
              <a:avLst/>
              <a:gdLst>
                <a:gd name="T0" fmla="*/ 2 w 4"/>
                <a:gd name="T1" fmla="*/ 0 h 24"/>
                <a:gd name="T2" fmla="*/ 0 w 4"/>
                <a:gd name="T3" fmla="*/ 24 h 24"/>
                <a:gd name="T4" fmla="*/ 2 w 4"/>
                <a:gd name="T5" fmla="*/ 0 h 24"/>
                <a:gd name="T6" fmla="*/ 2 w 4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4">
                  <a:moveTo>
                    <a:pt x="2" y="0"/>
                  </a:moveTo>
                  <a:cubicBezTo>
                    <a:pt x="0" y="3"/>
                    <a:pt x="3" y="18"/>
                    <a:pt x="0" y="24"/>
                  </a:cubicBezTo>
                  <a:cubicBezTo>
                    <a:pt x="4" y="17"/>
                    <a:pt x="0" y="3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1" name="Freeform 221">
              <a:extLst>
                <a:ext uri="{FF2B5EF4-FFF2-40B4-BE49-F238E27FC236}">
                  <a16:creationId xmlns:a16="http://schemas.microsoft.com/office/drawing/2014/main" id="{CDC7F593-7036-4F79-89BB-EFE48408F2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4675" y="5281613"/>
              <a:ext cx="19050" cy="71438"/>
            </a:xfrm>
            <a:custGeom>
              <a:avLst/>
              <a:gdLst>
                <a:gd name="T0" fmla="*/ 0 w 7"/>
                <a:gd name="T1" fmla="*/ 0 h 25"/>
                <a:gd name="T2" fmla="*/ 3 w 7"/>
                <a:gd name="T3" fmla="*/ 13 h 25"/>
                <a:gd name="T4" fmla="*/ 3 w 7"/>
                <a:gd name="T5" fmla="*/ 20 h 25"/>
                <a:gd name="T6" fmla="*/ 4 w 7"/>
                <a:gd name="T7" fmla="*/ 25 h 25"/>
                <a:gd name="T8" fmla="*/ 4 w 7"/>
                <a:gd name="T9" fmla="*/ 25 h 25"/>
                <a:gd name="T10" fmla="*/ 6 w 7"/>
                <a:gd name="T11" fmla="*/ 1 h 25"/>
                <a:gd name="T12" fmla="*/ 0 w 7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5">
                  <a:moveTo>
                    <a:pt x="0" y="0"/>
                  </a:moveTo>
                  <a:cubicBezTo>
                    <a:pt x="3" y="2"/>
                    <a:pt x="3" y="7"/>
                    <a:pt x="3" y="13"/>
                  </a:cubicBezTo>
                  <a:cubicBezTo>
                    <a:pt x="3" y="15"/>
                    <a:pt x="3" y="18"/>
                    <a:pt x="3" y="20"/>
                  </a:cubicBezTo>
                  <a:cubicBezTo>
                    <a:pt x="3" y="22"/>
                    <a:pt x="3" y="24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7" y="19"/>
                    <a:pt x="4" y="4"/>
                    <a:pt x="6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2" name="Freeform 222">
              <a:extLst>
                <a:ext uri="{FF2B5EF4-FFF2-40B4-BE49-F238E27FC236}">
                  <a16:creationId xmlns:a16="http://schemas.microsoft.com/office/drawing/2014/main" id="{E379727B-20DD-4EDA-B68B-FF2D5AAE6E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1500" y="5284788"/>
              <a:ext cx="6350" cy="3175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0 w 2"/>
                <a:gd name="T5" fmla="*/ 0 h 1"/>
                <a:gd name="T6" fmla="*/ 2 w 2"/>
                <a:gd name="T7" fmla="*/ 1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3" name="Freeform 223">
              <a:extLst>
                <a:ext uri="{FF2B5EF4-FFF2-40B4-BE49-F238E27FC236}">
                  <a16:creationId xmlns:a16="http://schemas.microsoft.com/office/drawing/2014/main" id="{80ABAC80-1A3F-4E95-8396-5CE638A0F3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1500" y="5284788"/>
              <a:ext cx="6350" cy="3175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0 w 2"/>
                <a:gd name="T5" fmla="*/ 0 h 1"/>
                <a:gd name="T6" fmla="*/ 2 w 2"/>
                <a:gd name="T7" fmla="*/ 1 h 1"/>
                <a:gd name="T8" fmla="*/ 2 w 2"/>
                <a:gd name="T9" fmla="*/ 1 h 1"/>
                <a:gd name="T10" fmla="*/ 0 w 2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4" name="Freeform 224">
              <a:extLst>
                <a:ext uri="{FF2B5EF4-FFF2-40B4-BE49-F238E27FC236}">
                  <a16:creationId xmlns:a16="http://schemas.microsoft.com/office/drawing/2014/main" id="{0EEA1571-B495-4CB4-BDC4-A1F42117C1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6912" y="5287963"/>
              <a:ext cx="15875" cy="30163"/>
            </a:xfrm>
            <a:custGeom>
              <a:avLst/>
              <a:gdLst>
                <a:gd name="T0" fmla="*/ 6 w 6"/>
                <a:gd name="T1" fmla="*/ 0 h 11"/>
                <a:gd name="T2" fmla="*/ 0 w 6"/>
                <a:gd name="T3" fmla="*/ 11 h 11"/>
                <a:gd name="T4" fmla="*/ 6 w 6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1">
                  <a:moveTo>
                    <a:pt x="6" y="0"/>
                  </a:moveTo>
                  <a:cubicBezTo>
                    <a:pt x="4" y="3"/>
                    <a:pt x="2" y="7"/>
                    <a:pt x="0" y="11"/>
                  </a:cubicBezTo>
                  <a:cubicBezTo>
                    <a:pt x="2" y="7"/>
                    <a:pt x="4" y="3"/>
                    <a:pt x="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5" name="Freeform 225">
              <a:extLst>
                <a:ext uri="{FF2B5EF4-FFF2-40B4-BE49-F238E27FC236}">
                  <a16:creationId xmlns:a16="http://schemas.microsoft.com/office/drawing/2014/main" id="{07EFBB53-EB3E-4866-A292-DDBB6B4C2F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9449" y="5273675"/>
              <a:ext cx="39688" cy="73025"/>
            </a:xfrm>
            <a:custGeom>
              <a:avLst/>
              <a:gdLst>
                <a:gd name="T0" fmla="*/ 14 w 14"/>
                <a:gd name="T1" fmla="*/ 0 h 26"/>
                <a:gd name="T2" fmla="*/ 8 w 14"/>
                <a:gd name="T3" fmla="*/ 2 h 26"/>
                <a:gd name="T4" fmla="*/ 8 w 14"/>
                <a:gd name="T5" fmla="*/ 5 h 26"/>
                <a:gd name="T6" fmla="*/ 2 w 14"/>
                <a:gd name="T7" fmla="*/ 16 h 26"/>
                <a:gd name="T8" fmla="*/ 1 w 14"/>
                <a:gd name="T9" fmla="*/ 26 h 26"/>
                <a:gd name="T10" fmla="*/ 14 w 14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6">
                  <a:moveTo>
                    <a:pt x="14" y="0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8" y="3"/>
                    <a:pt x="8" y="5"/>
                  </a:cubicBezTo>
                  <a:cubicBezTo>
                    <a:pt x="6" y="8"/>
                    <a:pt x="4" y="12"/>
                    <a:pt x="2" y="16"/>
                  </a:cubicBezTo>
                  <a:cubicBezTo>
                    <a:pt x="1" y="20"/>
                    <a:pt x="0" y="24"/>
                    <a:pt x="1" y="26"/>
                  </a:cubicBezTo>
                  <a:cubicBezTo>
                    <a:pt x="3" y="20"/>
                    <a:pt x="6" y="11"/>
                    <a:pt x="14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6" name="Freeform 226">
              <a:extLst>
                <a:ext uri="{FF2B5EF4-FFF2-40B4-BE49-F238E27FC236}">
                  <a16:creationId xmlns:a16="http://schemas.microsoft.com/office/drawing/2014/main" id="{AF6F006C-9151-4CB4-9FE7-F85CCD13F7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47762" y="5597525"/>
              <a:ext cx="655638" cy="649288"/>
            </a:xfrm>
            <a:custGeom>
              <a:avLst/>
              <a:gdLst>
                <a:gd name="T0" fmla="*/ 202 w 231"/>
                <a:gd name="T1" fmla="*/ 160 h 228"/>
                <a:gd name="T2" fmla="*/ 186 w 231"/>
                <a:gd name="T3" fmla="*/ 160 h 228"/>
                <a:gd name="T4" fmla="*/ 121 w 231"/>
                <a:gd name="T5" fmla="*/ 118 h 228"/>
                <a:gd name="T6" fmla="*/ 167 w 231"/>
                <a:gd name="T7" fmla="*/ 166 h 228"/>
                <a:gd name="T8" fmla="*/ 166 w 231"/>
                <a:gd name="T9" fmla="*/ 196 h 228"/>
                <a:gd name="T10" fmla="*/ 147 w 231"/>
                <a:gd name="T11" fmla="*/ 222 h 228"/>
                <a:gd name="T12" fmla="*/ 113 w 231"/>
                <a:gd name="T13" fmla="*/ 212 h 228"/>
                <a:gd name="T14" fmla="*/ 112 w 231"/>
                <a:gd name="T15" fmla="*/ 211 h 228"/>
                <a:gd name="T16" fmla="*/ 112 w 231"/>
                <a:gd name="T17" fmla="*/ 211 h 228"/>
                <a:gd name="T18" fmla="*/ 100 w 231"/>
                <a:gd name="T19" fmla="*/ 146 h 228"/>
                <a:gd name="T20" fmla="*/ 92 w 231"/>
                <a:gd name="T21" fmla="*/ 142 h 228"/>
                <a:gd name="T22" fmla="*/ 63 w 231"/>
                <a:gd name="T23" fmla="*/ 171 h 228"/>
                <a:gd name="T24" fmla="*/ 43 w 231"/>
                <a:gd name="T25" fmla="*/ 176 h 228"/>
                <a:gd name="T26" fmla="*/ 6 w 231"/>
                <a:gd name="T27" fmla="*/ 153 h 228"/>
                <a:gd name="T28" fmla="*/ 19 w 231"/>
                <a:gd name="T29" fmla="*/ 115 h 228"/>
                <a:gd name="T30" fmla="*/ 25 w 231"/>
                <a:gd name="T31" fmla="*/ 109 h 228"/>
                <a:gd name="T32" fmla="*/ 100 w 231"/>
                <a:gd name="T33" fmla="*/ 106 h 228"/>
                <a:gd name="T34" fmla="*/ 67 w 231"/>
                <a:gd name="T35" fmla="*/ 93 h 228"/>
                <a:gd name="T36" fmla="*/ 40 w 231"/>
                <a:gd name="T37" fmla="*/ 80 h 228"/>
                <a:gd name="T38" fmla="*/ 37 w 231"/>
                <a:gd name="T39" fmla="*/ 78 h 228"/>
                <a:gd name="T40" fmla="*/ 26 w 231"/>
                <a:gd name="T41" fmla="*/ 63 h 228"/>
                <a:gd name="T42" fmla="*/ 25 w 231"/>
                <a:gd name="T43" fmla="*/ 32 h 228"/>
                <a:gd name="T44" fmla="*/ 55 w 231"/>
                <a:gd name="T45" fmla="*/ 19 h 228"/>
                <a:gd name="T46" fmla="*/ 64 w 231"/>
                <a:gd name="T47" fmla="*/ 21 h 228"/>
                <a:gd name="T48" fmla="*/ 102 w 231"/>
                <a:gd name="T49" fmla="*/ 49 h 228"/>
                <a:gd name="T50" fmla="*/ 112 w 231"/>
                <a:gd name="T51" fmla="*/ 90 h 228"/>
                <a:gd name="T52" fmla="*/ 123 w 231"/>
                <a:gd name="T53" fmla="*/ 32 h 228"/>
                <a:gd name="T54" fmla="*/ 140 w 231"/>
                <a:gd name="T55" fmla="*/ 10 h 228"/>
                <a:gd name="T56" fmla="*/ 169 w 231"/>
                <a:gd name="T57" fmla="*/ 3 h 228"/>
                <a:gd name="T58" fmla="*/ 188 w 231"/>
                <a:gd name="T59" fmla="*/ 30 h 228"/>
                <a:gd name="T60" fmla="*/ 188 w 231"/>
                <a:gd name="T61" fmla="*/ 40 h 228"/>
                <a:gd name="T62" fmla="*/ 184 w 231"/>
                <a:gd name="T63" fmla="*/ 62 h 228"/>
                <a:gd name="T64" fmla="*/ 182 w 231"/>
                <a:gd name="T65" fmla="*/ 67 h 228"/>
                <a:gd name="T66" fmla="*/ 166 w 231"/>
                <a:gd name="T67" fmla="*/ 83 h 228"/>
                <a:gd name="T68" fmla="*/ 127 w 231"/>
                <a:gd name="T69" fmla="*/ 102 h 228"/>
                <a:gd name="T70" fmla="*/ 126 w 231"/>
                <a:gd name="T71" fmla="*/ 102 h 228"/>
                <a:gd name="T72" fmla="*/ 178 w 231"/>
                <a:gd name="T73" fmla="*/ 88 h 228"/>
                <a:gd name="T74" fmla="*/ 185 w 231"/>
                <a:gd name="T75" fmla="*/ 89 h 228"/>
                <a:gd name="T76" fmla="*/ 187 w 231"/>
                <a:gd name="T77" fmla="*/ 89 h 228"/>
                <a:gd name="T78" fmla="*/ 203 w 231"/>
                <a:gd name="T79" fmla="*/ 96 h 228"/>
                <a:gd name="T80" fmla="*/ 207 w 231"/>
                <a:gd name="T81" fmla="*/ 99 h 228"/>
                <a:gd name="T82" fmla="*/ 221 w 231"/>
                <a:gd name="T83" fmla="*/ 114 h 228"/>
                <a:gd name="T84" fmla="*/ 225 w 231"/>
                <a:gd name="T85" fmla="*/ 14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1" h="228">
                  <a:moveTo>
                    <a:pt x="225" y="146"/>
                  </a:moveTo>
                  <a:cubicBezTo>
                    <a:pt x="225" y="150"/>
                    <a:pt x="215" y="157"/>
                    <a:pt x="202" y="160"/>
                  </a:cubicBezTo>
                  <a:cubicBezTo>
                    <a:pt x="201" y="160"/>
                    <a:pt x="200" y="160"/>
                    <a:pt x="198" y="160"/>
                  </a:cubicBezTo>
                  <a:cubicBezTo>
                    <a:pt x="195" y="161"/>
                    <a:pt x="191" y="161"/>
                    <a:pt x="186" y="160"/>
                  </a:cubicBezTo>
                  <a:cubicBezTo>
                    <a:pt x="165" y="158"/>
                    <a:pt x="152" y="141"/>
                    <a:pt x="142" y="132"/>
                  </a:cubicBezTo>
                  <a:cubicBezTo>
                    <a:pt x="135" y="125"/>
                    <a:pt x="125" y="120"/>
                    <a:pt x="121" y="118"/>
                  </a:cubicBezTo>
                  <a:cubicBezTo>
                    <a:pt x="126" y="125"/>
                    <a:pt x="140" y="131"/>
                    <a:pt x="156" y="148"/>
                  </a:cubicBezTo>
                  <a:cubicBezTo>
                    <a:pt x="162" y="154"/>
                    <a:pt x="165" y="160"/>
                    <a:pt x="167" y="166"/>
                  </a:cubicBezTo>
                  <a:cubicBezTo>
                    <a:pt x="170" y="176"/>
                    <a:pt x="169" y="186"/>
                    <a:pt x="167" y="194"/>
                  </a:cubicBezTo>
                  <a:cubicBezTo>
                    <a:pt x="167" y="195"/>
                    <a:pt x="167" y="195"/>
                    <a:pt x="166" y="196"/>
                  </a:cubicBezTo>
                  <a:cubicBezTo>
                    <a:pt x="166" y="199"/>
                    <a:pt x="165" y="202"/>
                    <a:pt x="164" y="204"/>
                  </a:cubicBezTo>
                  <a:cubicBezTo>
                    <a:pt x="159" y="220"/>
                    <a:pt x="151" y="223"/>
                    <a:pt x="147" y="222"/>
                  </a:cubicBezTo>
                  <a:cubicBezTo>
                    <a:pt x="143" y="221"/>
                    <a:pt x="143" y="224"/>
                    <a:pt x="139" y="226"/>
                  </a:cubicBezTo>
                  <a:cubicBezTo>
                    <a:pt x="136" y="228"/>
                    <a:pt x="123" y="223"/>
                    <a:pt x="113" y="212"/>
                  </a:cubicBezTo>
                  <a:cubicBezTo>
                    <a:pt x="113" y="212"/>
                    <a:pt x="113" y="212"/>
                    <a:pt x="113" y="212"/>
                  </a:cubicBezTo>
                  <a:cubicBezTo>
                    <a:pt x="113" y="212"/>
                    <a:pt x="112" y="211"/>
                    <a:pt x="112" y="211"/>
                  </a:cubicBezTo>
                  <a:cubicBezTo>
                    <a:pt x="112" y="211"/>
                    <a:pt x="112" y="211"/>
                    <a:pt x="112" y="211"/>
                  </a:cubicBezTo>
                  <a:cubicBezTo>
                    <a:pt x="112" y="211"/>
                    <a:pt x="112" y="211"/>
                    <a:pt x="112" y="211"/>
                  </a:cubicBezTo>
                  <a:cubicBezTo>
                    <a:pt x="110" y="208"/>
                    <a:pt x="108" y="205"/>
                    <a:pt x="106" y="202"/>
                  </a:cubicBezTo>
                  <a:cubicBezTo>
                    <a:pt x="97" y="183"/>
                    <a:pt x="93" y="158"/>
                    <a:pt x="100" y="146"/>
                  </a:cubicBezTo>
                  <a:cubicBezTo>
                    <a:pt x="104" y="137"/>
                    <a:pt x="102" y="133"/>
                    <a:pt x="105" y="127"/>
                  </a:cubicBezTo>
                  <a:cubicBezTo>
                    <a:pt x="102" y="131"/>
                    <a:pt x="97" y="137"/>
                    <a:pt x="92" y="142"/>
                  </a:cubicBezTo>
                  <a:cubicBezTo>
                    <a:pt x="85" y="150"/>
                    <a:pt x="77" y="163"/>
                    <a:pt x="63" y="171"/>
                  </a:cubicBezTo>
                  <a:cubicBezTo>
                    <a:pt x="63" y="171"/>
                    <a:pt x="63" y="171"/>
                    <a:pt x="63" y="171"/>
                  </a:cubicBezTo>
                  <a:cubicBezTo>
                    <a:pt x="60" y="172"/>
                    <a:pt x="57" y="174"/>
                    <a:pt x="53" y="175"/>
                  </a:cubicBezTo>
                  <a:cubicBezTo>
                    <a:pt x="50" y="176"/>
                    <a:pt x="46" y="176"/>
                    <a:pt x="43" y="176"/>
                  </a:cubicBezTo>
                  <a:cubicBezTo>
                    <a:pt x="26" y="176"/>
                    <a:pt x="9" y="166"/>
                    <a:pt x="8" y="162"/>
                  </a:cubicBezTo>
                  <a:cubicBezTo>
                    <a:pt x="7" y="158"/>
                    <a:pt x="9" y="155"/>
                    <a:pt x="6" y="153"/>
                  </a:cubicBezTo>
                  <a:cubicBezTo>
                    <a:pt x="3" y="151"/>
                    <a:pt x="0" y="144"/>
                    <a:pt x="8" y="129"/>
                  </a:cubicBezTo>
                  <a:cubicBezTo>
                    <a:pt x="11" y="125"/>
                    <a:pt x="15" y="119"/>
                    <a:pt x="19" y="115"/>
                  </a:cubicBezTo>
                  <a:cubicBezTo>
                    <a:pt x="19" y="114"/>
                    <a:pt x="19" y="114"/>
                    <a:pt x="19" y="114"/>
                  </a:cubicBezTo>
                  <a:cubicBezTo>
                    <a:pt x="21" y="112"/>
                    <a:pt x="23" y="111"/>
                    <a:pt x="25" y="109"/>
                  </a:cubicBezTo>
                  <a:cubicBezTo>
                    <a:pt x="33" y="102"/>
                    <a:pt x="43" y="98"/>
                    <a:pt x="57" y="99"/>
                  </a:cubicBezTo>
                  <a:cubicBezTo>
                    <a:pt x="79" y="100"/>
                    <a:pt x="91" y="106"/>
                    <a:pt x="100" y="106"/>
                  </a:cubicBezTo>
                  <a:cubicBezTo>
                    <a:pt x="96" y="103"/>
                    <a:pt x="88" y="98"/>
                    <a:pt x="80" y="96"/>
                  </a:cubicBezTo>
                  <a:cubicBezTo>
                    <a:pt x="76" y="95"/>
                    <a:pt x="72" y="94"/>
                    <a:pt x="67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58" y="90"/>
                    <a:pt x="48" y="87"/>
                    <a:pt x="40" y="80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9" y="79"/>
                    <a:pt x="38" y="78"/>
                    <a:pt x="37" y="78"/>
                  </a:cubicBezTo>
                  <a:cubicBezTo>
                    <a:pt x="35" y="76"/>
                    <a:pt x="34" y="74"/>
                    <a:pt x="32" y="72"/>
                  </a:cubicBezTo>
                  <a:cubicBezTo>
                    <a:pt x="30" y="69"/>
                    <a:pt x="28" y="66"/>
                    <a:pt x="26" y="63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0" y="48"/>
                    <a:pt x="21" y="34"/>
                    <a:pt x="25" y="32"/>
                  </a:cubicBezTo>
                  <a:cubicBezTo>
                    <a:pt x="28" y="29"/>
                    <a:pt x="31" y="30"/>
                    <a:pt x="32" y="26"/>
                  </a:cubicBezTo>
                  <a:cubicBezTo>
                    <a:pt x="33" y="22"/>
                    <a:pt x="38" y="17"/>
                    <a:pt x="55" y="19"/>
                  </a:cubicBezTo>
                  <a:cubicBezTo>
                    <a:pt x="58" y="19"/>
                    <a:pt x="60" y="20"/>
                    <a:pt x="63" y="20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78" y="23"/>
                    <a:pt x="94" y="30"/>
                    <a:pt x="102" y="49"/>
                  </a:cubicBezTo>
                  <a:cubicBezTo>
                    <a:pt x="102" y="49"/>
                    <a:pt x="102" y="49"/>
                    <a:pt x="102" y="49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109" y="69"/>
                    <a:pt x="110" y="82"/>
                    <a:pt x="112" y="90"/>
                  </a:cubicBezTo>
                  <a:cubicBezTo>
                    <a:pt x="114" y="85"/>
                    <a:pt x="117" y="77"/>
                    <a:pt x="117" y="69"/>
                  </a:cubicBezTo>
                  <a:cubicBezTo>
                    <a:pt x="118" y="60"/>
                    <a:pt x="118" y="45"/>
                    <a:pt x="123" y="32"/>
                  </a:cubicBezTo>
                  <a:cubicBezTo>
                    <a:pt x="125" y="27"/>
                    <a:pt x="127" y="22"/>
                    <a:pt x="131" y="18"/>
                  </a:cubicBezTo>
                  <a:cubicBezTo>
                    <a:pt x="134" y="15"/>
                    <a:pt x="137" y="12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52" y="1"/>
                    <a:pt x="166" y="0"/>
                    <a:pt x="169" y="3"/>
                  </a:cubicBezTo>
                  <a:cubicBezTo>
                    <a:pt x="172" y="6"/>
                    <a:pt x="172" y="9"/>
                    <a:pt x="176" y="9"/>
                  </a:cubicBezTo>
                  <a:cubicBezTo>
                    <a:pt x="180" y="9"/>
                    <a:pt x="186" y="13"/>
                    <a:pt x="188" y="30"/>
                  </a:cubicBezTo>
                  <a:cubicBezTo>
                    <a:pt x="188" y="33"/>
                    <a:pt x="188" y="36"/>
                    <a:pt x="188" y="40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8" y="47"/>
                    <a:pt x="187" y="55"/>
                    <a:pt x="184" y="62"/>
                  </a:cubicBezTo>
                  <a:cubicBezTo>
                    <a:pt x="184" y="62"/>
                    <a:pt x="184" y="62"/>
                    <a:pt x="184" y="62"/>
                  </a:cubicBezTo>
                  <a:cubicBezTo>
                    <a:pt x="184" y="62"/>
                    <a:pt x="184" y="62"/>
                    <a:pt x="184" y="62"/>
                  </a:cubicBezTo>
                  <a:cubicBezTo>
                    <a:pt x="183" y="64"/>
                    <a:pt x="183" y="65"/>
                    <a:pt x="182" y="67"/>
                  </a:cubicBezTo>
                  <a:cubicBezTo>
                    <a:pt x="182" y="67"/>
                    <a:pt x="182" y="67"/>
                    <a:pt x="182" y="67"/>
                  </a:cubicBezTo>
                  <a:cubicBezTo>
                    <a:pt x="178" y="73"/>
                    <a:pt x="173" y="78"/>
                    <a:pt x="166" y="83"/>
                  </a:cubicBezTo>
                  <a:cubicBezTo>
                    <a:pt x="149" y="93"/>
                    <a:pt x="136" y="96"/>
                    <a:pt x="128" y="101"/>
                  </a:cubicBezTo>
                  <a:cubicBezTo>
                    <a:pt x="128" y="101"/>
                    <a:pt x="127" y="101"/>
                    <a:pt x="127" y="102"/>
                  </a:cubicBezTo>
                  <a:cubicBezTo>
                    <a:pt x="126" y="102"/>
                    <a:pt x="126" y="102"/>
                    <a:pt x="126" y="102"/>
                  </a:cubicBezTo>
                  <a:cubicBezTo>
                    <a:pt x="126" y="102"/>
                    <a:pt x="126" y="102"/>
                    <a:pt x="126" y="102"/>
                  </a:cubicBezTo>
                  <a:cubicBezTo>
                    <a:pt x="135" y="101"/>
                    <a:pt x="147" y="93"/>
                    <a:pt x="169" y="89"/>
                  </a:cubicBezTo>
                  <a:cubicBezTo>
                    <a:pt x="172" y="88"/>
                    <a:pt x="175" y="88"/>
                    <a:pt x="178" y="88"/>
                  </a:cubicBezTo>
                  <a:cubicBezTo>
                    <a:pt x="178" y="88"/>
                    <a:pt x="179" y="88"/>
                    <a:pt x="179" y="88"/>
                  </a:cubicBezTo>
                  <a:cubicBezTo>
                    <a:pt x="181" y="88"/>
                    <a:pt x="183" y="88"/>
                    <a:pt x="185" y="89"/>
                  </a:cubicBezTo>
                  <a:cubicBezTo>
                    <a:pt x="186" y="89"/>
                    <a:pt x="186" y="89"/>
                    <a:pt x="187" y="89"/>
                  </a:cubicBezTo>
                  <a:cubicBezTo>
                    <a:pt x="187" y="89"/>
                    <a:pt x="187" y="89"/>
                    <a:pt x="187" y="89"/>
                  </a:cubicBezTo>
                  <a:cubicBezTo>
                    <a:pt x="188" y="89"/>
                    <a:pt x="189" y="90"/>
                    <a:pt x="189" y="90"/>
                  </a:cubicBezTo>
                  <a:cubicBezTo>
                    <a:pt x="194" y="91"/>
                    <a:pt x="199" y="93"/>
                    <a:pt x="203" y="96"/>
                  </a:cubicBezTo>
                  <a:cubicBezTo>
                    <a:pt x="203" y="96"/>
                    <a:pt x="203" y="96"/>
                    <a:pt x="203" y="96"/>
                  </a:cubicBezTo>
                  <a:cubicBezTo>
                    <a:pt x="204" y="97"/>
                    <a:pt x="206" y="98"/>
                    <a:pt x="207" y="99"/>
                  </a:cubicBezTo>
                  <a:cubicBezTo>
                    <a:pt x="207" y="99"/>
                    <a:pt x="207" y="99"/>
                    <a:pt x="207" y="99"/>
                  </a:cubicBezTo>
                  <a:cubicBezTo>
                    <a:pt x="213" y="104"/>
                    <a:pt x="217" y="109"/>
                    <a:pt x="221" y="114"/>
                  </a:cubicBezTo>
                  <a:cubicBezTo>
                    <a:pt x="231" y="127"/>
                    <a:pt x="229" y="134"/>
                    <a:pt x="226" y="137"/>
                  </a:cubicBezTo>
                  <a:cubicBezTo>
                    <a:pt x="223" y="140"/>
                    <a:pt x="225" y="142"/>
                    <a:pt x="225" y="146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7" name="Rectangle 227">
              <a:extLst>
                <a:ext uri="{FF2B5EF4-FFF2-40B4-BE49-F238E27FC236}">
                  <a16:creationId xmlns:a16="http://schemas.microsoft.com/office/drawing/2014/main" id="{E72A0E43-99B0-4E44-B1CA-F4C6B4A7F99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79524" y="5773738"/>
              <a:ext cx="1588" cy="1588"/>
            </a:xfrm>
            <a:prstGeom prst="rect">
              <a:avLst/>
            </a:pr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8" name="Rectangle 228">
              <a:extLst>
                <a:ext uri="{FF2B5EF4-FFF2-40B4-BE49-F238E27FC236}">
                  <a16:creationId xmlns:a16="http://schemas.microsoft.com/office/drawing/2014/main" id="{6C7D6053-F60B-4FBB-9D2B-595C9A322CB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79524" y="5773738"/>
              <a:ext cx="1588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9" name="Freeform 229">
              <a:extLst>
                <a:ext uri="{FF2B5EF4-FFF2-40B4-BE49-F238E27FC236}">
                  <a16:creationId xmlns:a16="http://schemas.microsoft.com/office/drawing/2014/main" id="{B80C8D77-808E-4F70-94A0-0CAFA52669B9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227137" y="5819775"/>
              <a:ext cx="471488" cy="50800"/>
            </a:xfrm>
            <a:custGeom>
              <a:avLst/>
              <a:gdLst>
                <a:gd name="T0" fmla="*/ 148 w 166"/>
                <a:gd name="T1" fmla="*/ 11 h 18"/>
                <a:gd name="T2" fmla="*/ 148 w 166"/>
                <a:gd name="T3" fmla="*/ 11 h 18"/>
                <a:gd name="T4" fmla="*/ 150 w 166"/>
                <a:gd name="T5" fmla="*/ 11 h 18"/>
                <a:gd name="T6" fmla="*/ 150 w 166"/>
                <a:gd name="T7" fmla="*/ 11 h 18"/>
                <a:gd name="T8" fmla="*/ 152 w 166"/>
                <a:gd name="T9" fmla="*/ 12 h 18"/>
                <a:gd name="T10" fmla="*/ 166 w 166"/>
                <a:gd name="T11" fmla="*/ 18 h 18"/>
                <a:gd name="T12" fmla="*/ 166 w 166"/>
                <a:gd name="T13" fmla="*/ 18 h 18"/>
                <a:gd name="T14" fmla="*/ 166 w 166"/>
                <a:gd name="T15" fmla="*/ 18 h 18"/>
                <a:gd name="T16" fmla="*/ 166 w 166"/>
                <a:gd name="T17" fmla="*/ 18 h 18"/>
                <a:gd name="T18" fmla="*/ 152 w 166"/>
                <a:gd name="T19" fmla="*/ 12 h 18"/>
                <a:gd name="T20" fmla="*/ 150 w 166"/>
                <a:gd name="T21" fmla="*/ 11 h 18"/>
                <a:gd name="T22" fmla="*/ 150 w 166"/>
                <a:gd name="T23" fmla="*/ 11 h 18"/>
                <a:gd name="T24" fmla="*/ 148 w 166"/>
                <a:gd name="T25" fmla="*/ 11 h 18"/>
                <a:gd name="T26" fmla="*/ 148 w 166"/>
                <a:gd name="T27" fmla="*/ 11 h 18"/>
                <a:gd name="T28" fmla="*/ 0 w 166"/>
                <a:gd name="T29" fmla="*/ 0 h 18"/>
                <a:gd name="T30" fmla="*/ 3 w 166"/>
                <a:gd name="T31" fmla="*/ 2 h 18"/>
                <a:gd name="T32" fmla="*/ 0 w 166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18">
                  <a:moveTo>
                    <a:pt x="148" y="11"/>
                  </a:moveTo>
                  <a:cubicBezTo>
                    <a:pt x="148" y="11"/>
                    <a:pt x="148" y="11"/>
                    <a:pt x="148" y="11"/>
                  </a:cubicBezTo>
                  <a:cubicBezTo>
                    <a:pt x="149" y="11"/>
                    <a:pt x="149" y="11"/>
                    <a:pt x="150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1" y="11"/>
                    <a:pt x="152" y="12"/>
                    <a:pt x="152" y="12"/>
                  </a:cubicBezTo>
                  <a:cubicBezTo>
                    <a:pt x="157" y="13"/>
                    <a:pt x="162" y="15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2" y="15"/>
                    <a:pt x="157" y="13"/>
                    <a:pt x="152" y="12"/>
                  </a:cubicBezTo>
                  <a:cubicBezTo>
                    <a:pt x="152" y="12"/>
                    <a:pt x="151" y="11"/>
                    <a:pt x="150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49" y="11"/>
                    <a:pt x="149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moveTo>
                    <a:pt x="0" y="0"/>
                  </a:moveTo>
                  <a:cubicBezTo>
                    <a:pt x="1" y="0"/>
                    <a:pt x="2" y="1"/>
                    <a:pt x="3" y="2"/>
                  </a:cubicBezTo>
                  <a:cubicBezTo>
                    <a:pt x="2" y="1"/>
                    <a:pt x="1" y="0"/>
                    <a:pt x="0" y="0"/>
                  </a:cubicBezTo>
                </a:path>
              </a:pathLst>
            </a:custGeom>
            <a:solidFill>
              <a:srgbClr val="B78B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0" name="Freeform 230">
              <a:extLst>
                <a:ext uri="{FF2B5EF4-FFF2-40B4-BE49-F238E27FC236}">
                  <a16:creationId xmlns:a16="http://schemas.microsoft.com/office/drawing/2014/main" id="{FB7F1EE8-6E7B-47CA-8046-702C1AC4665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227137" y="5651500"/>
              <a:ext cx="504825" cy="546100"/>
            </a:xfrm>
            <a:custGeom>
              <a:avLst/>
              <a:gdLst>
                <a:gd name="T0" fmla="*/ 98 w 178"/>
                <a:gd name="T1" fmla="*/ 13 h 192"/>
                <a:gd name="T2" fmla="*/ 87 w 178"/>
                <a:gd name="T3" fmla="*/ 71 h 192"/>
                <a:gd name="T4" fmla="*/ 77 w 178"/>
                <a:gd name="T5" fmla="*/ 32 h 192"/>
                <a:gd name="T6" fmla="*/ 77 w 178"/>
                <a:gd name="T7" fmla="*/ 30 h 192"/>
                <a:gd name="T8" fmla="*/ 67 w 178"/>
                <a:gd name="T9" fmla="*/ 22 h 192"/>
                <a:gd name="T10" fmla="*/ 61 w 178"/>
                <a:gd name="T11" fmla="*/ 29 h 192"/>
                <a:gd name="T12" fmla="*/ 75 w 178"/>
                <a:gd name="T13" fmla="*/ 66 h 192"/>
                <a:gd name="T14" fmla="*/ 71 w 178"/>
                <a:gd name="T15" fmla="*/ 68 h 192"/>
                <a:gd name="T16" fmla="*/ 65 w 178"/>
                <a:gd name="T17" fmla="*/ 69 h 192"/>
                <a:gd name="T18" fmla="*/ 20 w 178"/>
                <a:gd name="T19" fmla="*/ 43 h 192"/>
                <a:gd name="T20" fmla="*/ 18 w 178"/>
                <a:gd name="T21" fmla="*/ 61 h 192"/>
                <a:gd name="T22" fmla="*/ 12 w 178"/>
                <a:gd name="T23" fmla="*/ 59 h 192"/>
                <a:gd name="T24" fmla="*/ 15 w 178"/>
                <a:gd name="T25" fmla="*/ 61 h 192"/>
                <a:gd name="T26" fmla="*/ 55 w 178"/>
                <a:gd name="T27" fmla="*/ 77 h 192"/>
                <a:gd name="T28" fmla="*/ 75 w 178"/>
                <a:gd name="T29" fmla="*/ 87 h 192"/>
                <a:gd name="T30" fmla="*/ 32 w 178"/>
                <a:gd name="T31" fmla="*/ 80 h 192"/>
                <a:gd name="T32" fmla="*/ 34 w 178"/>
                <a:gd name="T33" fmla="*/ 85 h 192"/>
                <a:gd name="T34" fmla="*/ 14 w 178"/>
                <a:gd name="T35" fmla="*/ 107 h 192"/>
                <a:gd name="T36" fmla="*/ 42 w 178"/>
                <a:gd name="T37" fmla="*/ 111 h 192"/>
                <a:gd name="T38" fmla="*/ 43 w 178"/>
                <a:gd name="T39" fmla="*/ 122 h 192"/>
                <a:gd name="T40" fmla="*/ 72 w 178"/>
                <a:gd name="T41" fmla="*/ 110 h 192"/>
                <a:gd name="T42" fmla="*/ 80 w 178"/>
                <a:gd name="T43" fmla="*/ 108 h 192"/>
                <a:gd name="T44" fmla="*/ 75 w 178"/>
                <a:gd name="T45" fmla="*/ 127 h 192"/>
                <a:gd name="T46" fmla="*/ 87 w 178"/>
                <a:gd name="T47" fmla="*/ 192 h 192"/>
                <a:gd name="T48" fmla="*/ 85 w 178"/>
                <a:gd name="T49" fmla="*/ 124 h 192"/>
                <a:gd name="T50" fmla="*/ 94 w 178"/>
                <a:gd name="T51" fmla="*/ 125 h 192"/>
                <a:gd name="T52" fmla="*/ 100 w 178"/>
                <a:gd name="T53" fmla="*/ 114 h 192"/>
                <a:gd name="T54" fmla="*/ 117 w 178"/>
                <a:gd name="T55" fmla="*/ 122 h 192"/>
                <a:gd name="T56" fmla="*/ 96 w 178"/>
                <a:gd name="T57" fmla="*/ 99 h 192"/>
                <a:gd name="T58" fmla="*/ 117 w 178"/>
                <a:gd name="T59" fmla="*/ 113 h 192"/>
                <a:gd name="T60" fmla="*/ 173 w 178"/>
                <a:gd name="T61" fmla="*/ 141 h 192"/>
                <a:gd name="T62" fmla="*/ 137 w 178"/>
                <a:gd name="T63" fmla="*/ 117 h 192"/>
                <a:gd name="T64" fmla="*/ 119 w 178"/>
                <a:gd name="T65" fmla="*/ 105 h 192"/>
                <a:gd name="T66" fmla="*/ 143 w 178"/>
                <a:gd name="T67" fmla="*/ 105 h 192"/>
                <a:gd name="T68" fmla="*/ 163 w 178"/>
                <a:gd name="T69" fmla="*/ 92 h 192"/>
                <a:gd name="T70" fmla="*/ 117 w 178"/>
                <a:gd name="T71" fmla="*/ 88 h 192"/>
                <a:gd name="T72" fmla="*/ 178 w 178"/>
                <a:gd name="T73" fmla="*/ 77 h 192"/>
                <a:gd name="T74" fmla="*/ 162 w 178"/>
                <a:gd name="T75" fmla="*/ 70 h 192"/>
                <a:gd name="T76" fmla="*/ 154 w 178"/>
                <a:gd name="T77" fmla="*/ 69 h 192"/>
                <a:gd name="T78" fmla="*/ 153 w 178"/>
                <a:gd name="T79" fmla="*/ 69 h 192"/>
                <a:gd name="T80" fmla="*/ 101 w 178"/>
                <a:gd name="T81" fmla="*/ 83 h 192"/>
                <a:gd name="T82" fmla="*/ 101 w 178"/>
                <a:gd name="T83" fmla="*/ 83 h 192"/>
                <a:gd name="T84" fmla="*/ 157 w 178"/>
                <a:gd name="T85" fmla="*/ 48 h 192"/>
                <a:gd name="T86" fmla="*/ 159 w 178"/>
                <a:gd name="T87" fmla="*/ 43 h 192"/>
                <a:gd name="T88" fmla="*/ 122 w 178"/>
                <a:gd name="T89" fmla="*/ 69 h 192"/>
                <a:gd name="T90" fmla="*/ 145 w 178"/>
                <a:gd name="T91" fmla="*/ 34 h 192"/>
                <a:gd name="T92" fmla="*/ 112 w 178"/>
                <a:gd name="T93" fmla="*/ 59 h 192"/>
                <a:gd name="T94" fmla="*/ 100 w 178"/>
                <a:gd name="T95" fmla="*/ 50 h 192"/>
                <a:gd name="T96" fmla="*/ 97 w 178"/>
                <a:gd name="T97" fmla="*/ 40 h 192"/>
                <a:gd name="T98" fmla="*/ 114 w 178"/>
                <a:gd name="T99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8" h="192">
                  <a:moveTo>
                    <a:pt x="114" y="0"/>
                  </a:moveTo>
                  <a:cubicBezTo>
                    <a:pt x="111" y="0"/>
                    <a:pt x="104" y="4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3" y="26"/>
                    <a:pt x="93" y="41"/>
                    <a:pt x="92" y="50"/>
                  </a:cubicBezTo>
                  <a:cubicBezTo>
                    <a:pt x="92" y="58"/>
                    <a:pt x="90" y="65"/>
                    <a:pt x="88" y="70"/>
                  </a:cubicBezTo>
                  <a:cubicBezTo>
                    <a:pt x="87" y="70"/>
                    <a:pt x="87" y="71"/>
                    <a:pt x="87" y="71"/>
                  </a:cubicBezTo>
                  <a:cubicBezTo>
                    <a:pt x="87" y="71"/>
                    <a:pt x="87" y="70"/>
                    <a:pt x="87" y="69"/>
                  </a:cubicBezTo>
                  <a:cubicBezTo>
                    <a:pt x="86" y="68"/>
                    <a:pt x="86" y="66"/>
                    <a:pt x="86" y="65"/>
                  </a:cubicBezTo>
                  <a:cubicBezTo>
                    <a:pt x="84" y="57"/>
                    <a:pt x="83" y="46"/>
                    <a:pt x="77" y="32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6" y="29"/>
                    <a:pt x="71" y="20"/>
                    <a:pt x="64" y="17"/>
                  </a:cubicBezTo>
                  <a:cubicBezTo>
                    <a:pt x="62" y="16"/>
                    <a:pt x="61" y="16"/>
                    <a:pt x="60" y="16"/>
                  </a:cubicBezTo>
                  <a:cubicBezTo>
                    <a:pt x="60" y="16"/>
                    <a:pt x="64" y="19"/>
                    <a:pt x="67" y="22"/>
                  </a:cubicBezTo>
                  <a:cubicBezTo>
                    <a:pt x="71" y="26"/>
                    <a:pt x="80" y="45"/>
                    <a:pt x="80" y="56"/>
                  </a:cubicBezTo>
                  <a:cubicBezTo>
                    <a:pt x="80" y="57"/>
                    <a:pt x="80" y="58"/>
                    <a:pt x="80" y="58"/>
                  </a:cubicBezTo>
                  <a:cubicBezTo>
                    <a:pt x="78" y="58"/>
                    <a:pt x="70" y="32"/>
                    <a:pt x="61" y="29"/>
                  </a:cubicBezTo>
                  <a:cubicBezTo>
                    <a:pt x="66" y="36"/>
                    <a:pt x="68" y="37"/>
                    <a:pt x="71" y="49"/>
                  </a:cubicBezTo>
                  <a:cubicBezTo>
                    <a:pt x="75" y="60"/>
                    <a:pt x="76" y="64"/>
                    <a:pt x="75" y="66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4" y="66"/>
                    <a:pt x="66" y="36"/>
                    <a:pt x="50" y="33"/>
                  </a:cubicBezTo>
                  <a:cubicBezTo>
                    <a:pt x="63" y="44"/>
                    <a:pt x="69" y="57"/>
                    <a:pt x="72" y="66"/>
                  </a:cubicBezTo>
                  <a:cubicBezTo>
                    <a:pt x="72" y="68"/>
                    <a:pt x="72" y="68"/>
                    <a:pt x="71" y="68"/>
                  </a:cubicBezTo>
                  <a:cubicBezTo>
                    <a:pt x="67" y="68"/>
                    <a:pt x="52" y="56"/>
                    <a:pt x="46" y="49"/>
                  </a:cubicBezTo>
                  <a:cubicBezTo>
                    <a:pt x="45" y="47"/>
                    <a:pt x="45" y="47"/>
                    <a:pt x="44" y="47"/>
                  </a:cubicBezTo>
                  <a:cubicBezTo>
                    <a:pt x="43" y="47"/>
                    <a:pt x="51" y="62"/>
                    <a:pt x="65" y="69"/>
                  </a:cubicBezTo>
                  <a:cubicBezTo>
                    <a:pt x="71" y="72"/>
                    <a:pt x="71" y="74"/>
                    <a:pt x="68" y="74"/>
                  </a:cubicBezTo>
                  <a:cubicBezTo>
                    <a:pt x="62" y="74"/>
                    <a:pt x="49" y="70"/>
                    <a:pt x="42" y="65"/>
                  </a:cubicBezTo>
                  <a:cubicBezTo>
                    <a:pt x="32" y="56"/>
                    <a:pt x="27" y="53"/>
                    <a:pt x="20" y="43"/>
                  </a:cubicBezTo>
                  <a:cubicBezTo>
                    <a:pt x="20" y="48"/>
                    <a:pt x="32" y="63"/>
                    <a:pt x="45" y="69"/>
                  </a:cubicBezTo>
                  <a:cubicBezTo>
                    <a:pt x="47" y="71"/>
                    <a:pt x="48" y="71"/>
                    <a:pt x="47" y="71"/>
                  </a:cubicBezTo>
                  <a:cubicBezTo>
                    <a:pt x="43" y="71"/>
                    <a:pt x="23" y="65"/>
                    <a:pt x="18" y="61"/>
                  </a:cubicBezTo>
                  <a:cubicBezTo>
                    <a:pt x="12" y="55"/>
                    <a:pt x="11" y="55"/>
                    <a:pt x="6" y="46"/>
                  </a:cubicBezTo>
                  <a:cubicBezTo>
                    <a:pt x="6" y="47"/>
                    <a:pt x="10" y="56"/>
                    <a:pt x="12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3" y="59"/>
                    <a:pt x="14" y="60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23" y="68"/>
                    <a:pt x="33" y="71"/>
                    <a:pt x="42" y="74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47" y="75"/>
                    <a:pt x="51" y="76"/>
                    <a:pt x="55" y="77"/>
                  </a:cubicBezTo>
                  <a:cubicBezTo>
                    <a:pt x="63" y="79"/>
                    <a:pt x="71" y="84"/>
                    <a:pt x="75" y="87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73" y="87"/>
                    <a:pt x="71" y="87"/>
                    <a:pt x="69" y="86"/>
                  </a:cubicBezTo>
                  <a:cubicBezTo>
                    <a:pt x="61" y="85"/>
                    <a:pt x="51" y="81"/>
                    <a:pt x="35" y="80"/>
                  </a:cubicBezTo>
                  <a:cubicBezTo>
                    <a:pt x="34" y="80"/>
                    <a:pt x="33" y="80"/>
                    <a:pt x="32" y="80"/>
                  </a:cubicBezTo>
                  <a:cubicBezTo>
                    <a:pt x="31" y="80"/>
                    <a:pt x="30" y="80"/>
                    <a:pt x="29" y="80"/>
                  </a:cubicBezTo>
                  <a:cubicBezTo>
                    <a:pt x="16" y="80"/>
                    <a:pt x="7" y="84"/>
                    <a:pt x="0" y="90"/>
                  </a:cubicBezTo>
                  <a:cubicBezTo>
                    <a:pt x="0" y="90"/>
                    <a:pt x="17" y="85"/>
                    <a:pt x="34" y="85"/>
                  </a:cubicBezTo>
                  <a:cubicBezTo>
                    <a:pt x="40" y="85"/>
                    <a:pt x="47" y="85"/>
                    <a:pt x="52" y="87"/>
                  </a:cubicBezTo>
                  <a:cubicBezTo>
                    <a:pt x="52" y="87"/>
                    <a:pt x="56" y="89"/>
                    <a:pt x="54" y="93"/>
                  </a:cubicBezTo>
                  <a:cubicBezTo>
                    <a:pt x="52" y="96"/>
                    <a:pt x="32" y="93"/>
                    <a:pt x="14" y="107"/>
                  </a:cubicBezTo>
                  <a:cubicBezTo>
                    <a:pt x="14" y="107"/>
                    <a:pt x="44" y="98"/>
                    <a:pt x="56" y="98"/>
                  </a:cubicBezTo>
                  <a:cubicBezTo>
                    <a:pt x="57" y="98"/>
                    <a:pt x="59" y="98"/>
                    <a:pt x="59" y="99"/>
                  </a:cubicBezTo>
                  <a:cubicBezTo>
                    <a:pt x="67" y="101"/>
                    <a:pt x="45" y="110"/>
                    <a:pt x="42" y="111"/>
                  </a:cubicBezTo>
                  <a:cubicBezTo>
                    <a:pt x="44" y="111"/>
                    <a:pt x="59" y="108"/>
                    <a:pt x="64" y="105"/>
                  </a:cubicBezTo>
                  <a:cubicBezTo>
                    <a:pt x="65" y="105"/>
                    <a:pt x="65" y="105"/>
                    <a:pt x="66" y="105"/>
                  </a:cubicBezTo>
                  <a:cubicBezTo>
                    <a:pt x="69" y="105"/>
                    <a:pt x="66" y="114"/>
                    <a:pt x="43" y="122"/>
                  </a:cubicBezTo>
                  <a:cubicBezTo>
                    <a:pt x="44" y="122"/>
                    <a:pt x="62" y="120"/>
                    <a:pt x="70" y="109"/>
                  </a:cubicBezTo>
                  <a:cubicBezTo>
                    <a:pt x="70" y="109"/>
                    <a:pt x="71" y="108"/>
                    <a:pt x="71" y="108"/>
                  </a:cubicBezTo>
                  <a:cubicBezTo>
                    <a:pt x="72" y="108"/>
                    <a:pt x="72" y="109"/>
                    <a:pt x="72" y="110"/>
                  </a:cubicBezTo>
                  <a:cubicBezTo>
                    <a:pt x="72" y="114"/>
                    <a:pt x="49" y="143"/>
                    <a:pt x="38" y="152"/>
                  </a:cubicBezTo>
                  <a:cubicBezTo>
                    <a:pt x="52" y="144"/>
                    <a:pt x="60" y="131"/>
                    <a:pt x="67" y="123"/>
                  </a:cubicBezTo>
                  <a:cubicBezTo>
                    <a:pt x="72" y="118"/>
                    <a:pt x="77" y="112"/>
                    <a:pt x="80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77" y="114"/>
                    <a:pt x="79" y="118"/>
                    <a:pt x="75" y="127"/>
                  </a:cubicBezTo>
                  <a:cubicBezTo>
                    <a:pt x="72" y="131"/>
                    <a:pt x="71" y="137"/>
                    <a:pt x="71" y="143"/>
                  </a:cubicBezTo>
                  <a:cubicBezTo>
                    <a:pt x="71" y="155"/>
                    <a:pt x="75" y="170"/>
                    <a:pt x="81" y="183"/>
                  </a:cubicBezTo>
                  <a:cubicBezTo>
                    <a:pt x="83" y="186"/>
                    <a:pt x="85" y="189"/>
                    <a:pt x="87" y="192"/>
                  </a:cubicBezTo>
                  <a:cubicBezTo>
                    <a:pt x="85" y="189"/>
                    <a:pt x="67" y="155"/>
                    <a:pt x="79" y="127"/>
                  </a:cubicBezTo>
                  <a:cubicBezTo>
                    <a:pt x="79" y="127"/>
                    <a:pt x="81" y="124"/>
                    <a:pt x="83" y="124"/>
                  </a:cubicBezTo>
                  <a:cubicBezTo>
                    <a:pt x="84" y="124"/>
                    <a:pt x="84" y="124"/>
                    <a:pt x="85" y="124"/>
                  </a:cubicBezTo>
                  <a:cubicBezTo>
                    <a:pt x="89" y="127"/>
                    <a:pt x="81" y="147"/>
                    <a:pt x="90" y="161"/>
                  </a:cubicBezTo>
                  <a:cubicBezTo>
                    <a:pt x="90" y="159"/>
                    <a:pt x="87" y="127"/>
                    <a:pt x="93" y="125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101" y="125"/>
                    <a:pt x="106" y="150"/>
                    <a:pt x="106" y="150"/>
                  </a:cubicBezTo>
                  <a:cubicBezTo>
                    <a:pt x="106" y="150"/>
                    <a:pt x="108" y="132"/>
                    <a:pt x="101" y="119"/>
                  </a:cubicBezTo>
                  <a:cubicBezTo>
                    <a:pt x="99" y="115"/>
                    <a:pt x="99" y="114"/>
                    <a:pt x="100" y="114"/>
                  </a:cubicBezTo>
                  <a:cubicBezTo>
                    <a:pt x="103" y="114"/>
                    <a:pt x="113" y="123"/>
                    <a:pt x="116" y="130"/>
                  </a:cubicBezTo>
                  <a:cubicBezTo>
                    <a:pt x="123" y="146"/>
                    <a:pt x="123" y="153"/>
                    <a:pt x="123" y="166"/>
                  </a:cubicBezTo>
                  <a:cubicBezTo>
                    <a:pt x="123" y="166"/>
                    <a:pt x="132" y="143"/>
                    <a:pt x="117" y="122"/>
                  </a:cubicBezTo>
                  <a:cubicBezTo>
                    <a:pt x="117" y="122"/>
                    <a:pt x="132" y="128"/>
                    <a:pt x="142" y="147"/>
                  </a:cubicBezTo>
                  <a:cubicBezTo>
                    <a:pt x="140" y="141"/>
                    <a:pt x="137" y="135"/>
                    <a:pt x="131" y="129"/>
                  </a:cubicBezTo>
                  <a:cubicBezTo>
                    <a:pt x="115" y="112"/>
                    <a:pt x="101" y="106"/>
                    <a:pt x="96" y="99"/>
                  </a:cubicBezTo>
                  <a:cubicBezTo>
                    <a:pt x="96" y="99"/>
                    <a:pt x="96" y="99"/>
                    <a:pt x="96" y="99"/>
                  </a:cubicBezTo>
                  <a:cubicBezTo>
                    <a:pt x="96" y="99"/>
                    <a:pt x="96" y="99"/>
                    <a:pt x="96" y="99"/>
                  </a:cubicBezTo>
                  <a:cubicBezTo>
                    <a:pt x="100" y="101"/>
                    <a:pt x="110" y="106"/>
                    <a:pt x="117" y="113"/>
                  </a:cubicBezTo>
                  <a:cubicBezTo>
                    <a:pt x="127" y="122"/>
                    <a:pt x="140" y="139"/>
                    <a:pt x="161" y="141"/>
                  </a:cubicBezTo>
                  <a:cubicBezTo>
                    <a:pt x="163" y="142"/>
                    <a:pt x="165" y="142"/>
                    <a:pt x="167" y="142"/>
                  </a:cubicBezTo>
                  <a:cubicBezTo>
                    <a:pt x="170" y="142"/>
                    <a:pt x="172" y="142"/>
                    <a:pt x="173" y="141"/>
                  </a:cubicBezTo>
                  <a:cubicBezTo>
                    <a:pt x="163" y="141"/>
                    <a:pt x="152" y="136"/>
                    <a:pt x="152" y="136"/>
                  </a:cubicBezTo>
                  <a:cubicBezTo>
                    <a:pt x="122" y="119"/>
                    <a:pt x="127" y="115"/>
                    <a:pt x="127" y="115"/>
                  </a:cubicBezTo>
                  <a:cubicBezTo>
                    <a:pt x="130" y="116"/>
                    <a:pt x="133" y="117"/>
                    <a:pt x="137" y="117"/>
                  </a:cubicBezTo>
                  <a:cubicBezTo>
                    <a:pt x="146" y="117"/>
                    <a:pt x="155" y="114"/>
                    <a:pt x="155" y="114"/>
                  </a:cubicBezTo>
                  <a:cubicBezTo>
                    <a:pt x="126" y="113"/>
                    <a:pt x="110" y="104"/>
                    <a:pt x="114" y="104"/>
                  </a:cubicBezTo>
                  <a:cubicBezTo>
                    <a:pt x="115" y="104"/>
                    <a:pt x="117" y="104"/>
                    <a:pt x="119" y="105"/>
                  </a:cubicBezTo>
                  <a:cubicBezTo>
                    <a:pt x="125" y="106"/>
                    <a:pt x="129" y="107"/>
                    <a:pt x="133" y="107"/>
                  </a:cubicBezTo>
                  <a:cubicBezTo>
                    <a:pt x="142" y="107"/>
                    <a:pt x="147" y="105"/>
                    <a:pt x="147" y="105"/>
                  </a:cubicBezTo>
                  <a:cubicBezTo>
                    <a:pt x="146" y="105"/>
                    <a:pt x="145" y="105"/>
                    <a:pt x="143" y="105"/>
                  </a:cubicBezTo>
                  <a:cubicBezTo>
                    <a:pt x="131" y="105"/>
                    <a:pt x="111" y="99"/>
                    <a:pt x="117" y="94"/>
                  </a:cubicBezTo>
                  <a:cubicBezTo>
                    <a:pt x="121" y="92"/>
                    <a:pt x="133" y="91"/>
                    <a:pt x="143" y="91"/>
                  </a:cubicBezTo>
                  <a:cubicBezTo>
                    <a:pt x="154" y="91"/>
                    <a:pt x="163" y="92"/>
                    <a:pt x="163" y="92"/>
                  </a:cubicBezTo>
                  <a:cubicBezTo>
                    <a:pt x="156" y="88"/>
                    <a:pt x="148" y="87"/>
                    <a:pt x="140" y="87"/>
                  </a:cubicBezTo>
                  <a:cubicBezTo>
                    <a:pt x="135" y="87"/>
                    <a:pt x="130" y="87"/>
                    <a:pt x="126" y="88"/>
                  </a:cubicBezTo>
                  <a:cubicBezTo>
                    <a:pt x="122" y="88"/>
                    <a:pt x="119" y="88"/>
                    <a:pt x="117" y="88"/>
                  </a:cubicBezTo>
                  <a:cubicBezTo>
                    <a:pt x="113" y="88"/>
                    <a:pt x="114" y="87"/>
                    <a:pt x="123" y="82"/>
                  </a:cubicBezTo>
                  <a:cubicBezTo>
                    <a:pt x="133" y="75"/>
                    <a:pt x="145" y="73"/>
                    <a:pt x="154" y="73"/>
                  </a:cubicBezTo>
                  <a:cubicBezTo>
                    <a:pt x="167" y="73"/>
                    <a:pt x="177" y="77"/>
                    <a:pt x="178" y="77"/>
                  </a:cubicBezTo>
                  <a:cubicBezTo>
                    <a:pt x="174" y="74"/>
                    <a:pt x="169" y="72"/>
                    <a:pt x="164" y="71"/>
                  </a:cubicBezTo>
                  <a:cubicBezTo>
                    <a:pt x="164" y="71"/>
                    <a:pt x="163" y="70"/>
                    <a:pt x="162" y="70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61" y="70"/>
                    <a:pt x="161" y="70"/>
                    <a:pt x="160" y="70"/>
                  </a:cubicBezTo>
                  <a:cubicBezTo>
                    <a:pt x="160" y="70"/>
                    <a:pt x="160" y="70"/>
                    <a:pt x="160" y="70"/>
                  </a:cubicBezTo>
                  <a:cubicBezTo>
                    <a:pt x="158" y="70"/>
                    <a:pt x="156" y="69"/>
                    <a:pt x="154" y="69"/>
                  </a:cubicBezTo>
                  <a:cubicBezTo>
                    <a:pt x="154" y="69"/>
                    <a:pt x="154" y="69"/>
                    <a:pt x="154" y="69"/>
                  </a:cubicBezTo>
                  <a:cubicBezTo>
                    <a:pt x="154" y="69"/>
                    <a:pt x="154" y="69"/>
                    <a:pt x="153" y="69"/>
                  </a:cubicBezTo>
                  <a:cubicBezTo>
                    <a:pt x="153" y="69"/>
                    <a:pt x="153" y="69"/>
                    <a:pt x="153" y="69"/>
                  </a:cubicBezTo>
                  <a:cubicBezTo>
                    <a:pt x="153" y="69"/>
                    <a:pt x="153" y="69"/>
                    <a:pt x="153" y="69"/>
                  </a:cubicBezTo>
                  <a:cubicBezTo>
                    <a:pt x="150" y="69"/>
                    <a:pt x="147" y="69"/>
                    <a:pt x="144" y="70"/>
                  </a:cubicBezTo>
                  <a:cubicBezTo>
                    <a:pt x="122" y="74"/>
                    <a:pt x="110" y="82"/>
                    <a:pt x="101" y="83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2" y="82"/>
                    <a:pt x="102" y="82"/>
                    <a:pt x="103" y="82"/>
                  </a:cubicBezTo>
                  <a:cubicBezTo>
                    <a:pt x="111" y="77"/>
                    <a:pt x="124" y="74"/>
                    <a:pt x="141" y="64"/>
                  </a:cubicBezTo>
                  <a:cubicBezTo>
                    <a:pt x="148" y="59"/>
                    <a:pt x="153" y="54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3" y="54"/>
                    <a:pt x="127" y="69"/>
                    <a:pt x="122" y="69"/>
                  </a:cubicBezTo>
                  <a:cubicBezTo>
                    <a:pt x="121" y="69"/>
                    <a:pt x="121" y="69"/>
                    <a:pt x="121" y="69"/>
                  </a:cubicBezTo>
                  <a:cubicBezTo>
                    <a:pt x="118" y="69"/>
                    <a:pt x="119" y="68"/>
                    <a:pt x="119" y="68"/>
                  </a:cubicBezTo>
                  <a:cubicBezTo>
                    <a:pt x="137" y="60"/>
                    <a:pt x="143" y="40"/>
                    <a:pt x="145" y="34"/>
                  </a:cubicBezTo>
                  <a:cubicBezTo>
                    <a:pt x="140" y="49"/>
                    <a:pt x="115" y="66"/>
                    <a:pt x="110" y="66"/>
                  </a:cubicBezTo>
                  <a:cubicBezTo>
                    <a:pt x="109" y="66"/>
                    <a:pt x="109" y="66"/>
                    <a:pt x="109" y="66"/>
                  </a:cubicBezTo>
                  <a:cubicBezTo>
                    <a:pt x="108" y="63"/>
                    <a:pt x="112" y="59"/>
                    <a:pt x="112" y="59"/>
                  </a:cubicBezTo>
                  <a:cubicBezTo>
                    <a:pt x="123" y="45"/>
                    <a:pt x="126" y="32"/>
                    <a:pt x="126" y="31"/>
                  </a:cubicBezTo>
                  <a:cubicBezTo>
                    <a:pt x="123" y="38"/>
                    <a:pt x="108" y="57"/>
                    <a:pt x="103" y="57"/>
                  </a:cubicBezTo>
                  <a:cubicBezTo>
                    <a:pt x="101" y="57"/>
                    <a:pt x="100" y="55"/>
                    <a:pt x="100" y="50"/>
                  </a:cubicBezTo>
                  <a:cubicBezTo>
                    <a:pt x="103" y="28"/>
                    <a:pt x="122" y="10"/>
                    <a:pt x="122" y="10"/>
                  </a:cubicBezTo>
                  <a:cubicBezTo>
                    <a:pt x="115" y="11"/>
                    <a:pt x="110" y="18"/>
                    <a:pt x="105" y="25"/>
                  </a:cubicBezTo>
                  <a:cubicBezTo>
                    <a:pt x="103" y="29"/>
                    <a:pt x="98" y="40"/>
                    <a:pt x="97" y="40"/>
                  </a:cubicBezTo>
                  <a:cubicBezTo>
                    <a:pt x="96" y="40"/>
                    <a:pt x="96" y="38"/>
                    <a:pt x="96" y="30"/>
                  </a:cubicBezTo>
                  <a:cubicBezTo>
                    <a:pt x="99" y="8"/>
                    <a:pt x="114" y="0"/>
                    <a:pt x="114" y="0"/>
                  </a:cubicBezTo>
                  <a:cubicBezTo>
                    <a:pt x="114" y="0"/>
                    <a:pt x="114" y="0"/>
                    <a:pt x="114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1" name="Freeform 231">
              <a:extLst>
                <a:ext uri="{FF2B5EF4-FFF2-40B4-BE49-F238E27FC236}">
                  <a16:creationId xmlns:a16="http://schemas.microsoft.com/office/drawing/2014/main" id="{8FCF467B-BDFB-43D8-A4C7-B1DBDED821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46200" y="5741988"/>
              <a:ext cx="292100" cy="315913"/>
            </a:xfrm>
            <a:custGeom>
              <a:avLst/>
              <a:gdLst>
                <a:gd name="T0" fmla="*/ 61 w 103"/>
                <a:gd name="T1" fmla="*/ 53 h 111"/>
                <a:gd name="T2" fmla="*/ 94 w 103"/>
                <a:gd name="T3" fmla="*/ 52 h 111"/>
                <a:gd name="T4" fmla="*/ 94 w 103"/>
                <a:gd name="T5" fmla="*/ 51 h 111"/>
                <a:gd name="T6" fmla="*/ 58 w 103"/>
                <a:gd name="T7" fmla="*/ 53 h 111"/>
                <a:gd name="T8" fmla="*/ 91 w 103"/>
                <a:gd name="T9" fmla="*/ 25 h 111"/>
                <a:gd name="T10" fmla="*/ 58 w 103"/>
                <a:gd name="T11" fmla="*/ 50 h 111"/>
                <a:gd name="T12" fmla="*/ 57 w 103"/>
                <a:gd name="T13" fmla="*/ 3 h 111"/>
                <a:gd name="T14" fmla="*/ 55 w 103"/>
                <a:gd name="T15" fmla="*/ 3 h 111"/>
                <a:gd name="T16" fmla="*/ 56 w 103"/>
                <a:gd name="T17" fmla="*/ 5 h 111"/>
                <a:gd name="T18" fmla="*/ 54 w 103"/>
                <a:gd name="T19" fmla="*/ 30 h 111"/>
                <a:gd name="T20" fmla="*/ 52 w 103"/>
                <a:gd name="T21" fmla="*/ 30 h 111"/>
                <a:gd name="T22" fmla="*/ 54 w 103"/>
                <a:gd name="T23" fmla="*/ 32 h 111"/>
                <a:gd name="T24" fmla="*/ 55 w 103"/>
                <a:gd name="T25" fmla="*/ 51 h 111"/>
                <a:gd name="T26" fmla="*/ 34 w 103"/>
                <a:gd name="T27" fmla="*/ 16 h 111"/>
                <a:gd name="T28" fmla="*/ 32 w 103"/>
                <a:gd name="T29" fmla="*/ 16 h 111"/>
                <a:gd name="T30" fmla="*/ 34 w 103"/>
                <a:gd name="T31" fmla="*/ 17 h 111"/>
                <a:gd name="T32" fmla="*/ 54 w 103"/>
                <a:gd name="T33" fmla="*/ 51 h 111"/>
                <a:gd name="T34" fmla="*/ 36 w 103"/>
                <a:gd name="T35" fmla="*/ 28 h 111"/>
                <a:gd name="T36" fmla="*/ 33 w 103"/>
                <a:gd name="T37" fmla="*/ 27 h 111"/>
                <a:gd name="T38" fmla="*/ 36 w 103"/>
                <a:gd name="T39" fmla="*/ 29 h 111"/>
                <a:gd name="T40" fmla="*/ 53 w 103"/>
                <a:gd name="T41" fmla="*/ 52 h 111"/>
                <a:gd name="T42" fmla="*/ 7 w 103"/>
                <a:gd name="T43" fmla="*/ 36 h 111"/>
                <a:gd name="T44" fmla="*/ 7 w 103"/>
                <a:gd name="T45" fmla="*/ 37 h 111"/>
                <a:gd name="T46" fmla="*/ 22 w 103"/>
                <a:gd name="T47" fmla="*/ 48 h 111"/>
                <a:gd name="T48" fmla="*/ 19 w 103"/>
                <a:gd name="T49" fmla="*/ 49 h 111"/>
                <a:gd name="T50" fmla="*/ 51 w 103"/>
                <a:gd name="T51" fmla="*/ 54 h 111"/>
                <a:gd name="T52" fmla="*/ 9 w 103"/>
                <a:gd name="T53" fmla="*/ 72 h 111"/>
                <a:gd name="T54" fmla="*/ 10 w 103"/>
                <a:gd name="T55" fmla="*/ 73 h 111"/>
                <a:gd name="T56" fmla="*/ 20 w 103"/>
                <a:gd name="T57" fmla="*/ 79 h 111"/>
                <a:gd name="T58" fmla="*/ 19 w 103"/>
                <a:gd name="T59" fmla="*/ 84 h 111"/>
                <a:gd name="T60" fmla="*/ 53 w 103"/>
                <a:gd name="T61" fmla="*/ 57 h 111"/>
                <a:gd name="T62" fmla="*/ 32 w 103"/>
                <a:gd name="T63" fmla="*/ 78 h 111"/>
                <a:gd name="T64" fmla="*/ 35 w 103"/>
                <a:gd name="T65" fmla="*/ 76 h 111"/>
                <a:gd name="T66" fmla="*/ 33 w 103"/>
                <a:gd name="T67" fmla="*/ 85 h 111"/>
                <a:gd name="T68" fmla="*/ 33 w 103"/>
                <a:gd name="T69" fmla="*/ 87 h 111"/>
                <a:gd name="T70" fmla="*/ 55 w 103"/>
                <a:gd name="T71" fmla="*/ 61 h 111"/>
                <a:gd name="T72" fmla="*/ 45 w 103"/>
                <a:gd name="T73" fmla="*/ 92 h 111"/>
                <a:gd name="T74" fmla="*/ 43 w 103"/>
                <a:gd name="T75" fmla="*/ 97 h 111"/>
                <a:gd name="T76" fmla="*/ 46 w 103"/>
                <a:gd name="T77" fmla="*/ 93 h 111"/>
                <a:gd name="T78" fmla="*/ 56 w 103"/>
                <a:gd name="T79" fmla="*/ 62 h 111"/>
                <a:gd name="T80" fmla="*/ 50 w 103"/>
                <a:gd name="T81" fmla="*/ 104 h 111"/>
                <a:gd name="T82" fmla="*/ 51 w 103"/>
                <a:gd name="T83" fmla="*/ 105 h 111"/>
                <a:gd name="T84" fmla="*/ 58 w 103"/>
                <a:gd name="T85" fmla="*/ 64 h 111"/>
                <a:gd name="T86" fmla="*/ 63 w 103"/>
                <a:gd name="T87" fmla="*/ 97 h 111"/>
                <a:gd name="T88" fmla="*/ 63 w 103"/>
                <a:gd name="T89" fmla="*/ 103 h 111"/>
                <a:gd name="T90" fmla="*/ 65 w 103"/>
                <a:gd name="T91" fmla="*/ 98 h 111"/>
                <a:gd name="T92" fmla="*/ 86 w 103"/>
                <a:gd name="T93" fmla="*/ 84 h 111"/>
                <a:gd name="T94" fmla="*/ 91 w 103"/>
                <a:gd name="T95" fmla="*/ 85 h 111"/>
                <a:gd name="T96" fmla="*/ 67 w 103"/>
                <a:gd name="T97" fmla="*/ 70 h 111"/>
                <a:gd name="T98" fmla="*/ 85 w 103"/>
                <a:gd name="T99" fmla="*/ 76 h 111"/>
                <a:gd name="T100" fmla="*/ 88 w 103"/>
                <a:gd name="T101" fmla="*/ 77 h 111"/>
                <a:gd name="T102" fmla="*/ 89 w 103"/>
                <a:gd name="T103" fmla="*/ 76 h 111"/>
                <a:gd name="T104" fmla="*/ 61 w 103"/>
                <a:gd name="T105" fmla="*/ 59 h 111"/>
                <a:gd name="T106" fmla="*/ 90 w 103"/>
                <a:gd name="T107" fmla="*/ 70 h 111"/>
                <a:gd name="T108" fmla="*/ 94 w 103"/>
                <a:gd name="T109" fmla="*/ 69 h 111"/>
                <a:gd name="T110" fmla="*/ 60 w 103"/>
                <a:gd name="T111" fmla="*/ 56 h 111"/>
                <a:gd name="T112" fmla="*/ 80 w 103"/>
                <a:gd name="T113" fmla="*/ 63 h 111"/>
                <a:gd name="T114" fmla="*/ 78 w 103"/>
                <a:gd name="T115" fmla="*/ 60 h 111"/>
                <a:gd name="T116" fmla="*/ 91 w 103"/>
                <a:gd name="T117" fmla="*/ 57 h 111"/>
                <a:gd name="T118" fmla="*/ 101 w 103"/>
                <a:gd name="T119" fmla="*/ 6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3" h="111">
                  <a:moveTo>
                    <a:pt x="96" y="58"/>
                  </a:moveTo>
                  <a:cubicBezTo>
                    <a:pt x="85" y="51"/>
                    <a:pt x="69" y="52"/>
                    <a:pt x="61" y="53"/>
                  </a:cubicBezTo>
                  <a:cubicBezTo>
                    <a:pt x="63" y="52"/>
                    <a:pt x="67" y="50"/>
                    <a:pt x="73" y="49"/>
                  </a:cubicBezTo>
                  <a:cubicBezTo>
                    <a:pt x="81" y="48"/>
                    <a:pt x="90" y="51"/>
                    <a:pt x="94" y="52"/>
                  </a:cubicBezTo>
                  <a:cubicBezTo>
                    <a:pt x="94" y="53"/>
                    <a:pt x="97" y="56"/>
                    <a:pt x="98" y="53"/>
                  </a:cubicBezTo>
                  <a:cubicBezTo>
                    <a:pt x="100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76" y="45"/>
                    <a:pt x="64" y="50"/>
                    <a:pt x="58" y="53"/>
                  </a:cubicBezTo>
                  <a:cubicBezTo>
                    <a:pt x="68" y="36"/>
                    <a:pt x="79" y="30"/>
                    <a:pt x="84" y="28"/>
                  </a:cubicBezTo>
                  <a:cubicBezTo>
                    <a:pt x="84" y="28"/>
                    <a:pt x="93" y="29"/>
                    <a:pt x="91" y="25"/>
                  </a:cubicBezTo>
                  <a:cubicBezTo>
                    <a:pt x="89" y="21"/>
                    <a:pt x="86" y="25"/>
                    <a:pt x="86" y="25"/>
                  </a:cubicBezTo>
                  <a:cubicBezTo>
                    <a:pt x="72" y="29"/>
                    <a:pt x="62" y="44"/>
                    <a:pt x="58" y="50"/>
                  </a:cubicBezTo>
                  <a:cubicBezTo>
                    <a:pt x="64" y="29"/>
                    <a:pt x="59" y="9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8" y="2"/>
                    <a:pt x="57" y="1"/>
                    <a:pt x="56" y="0"/>
                  </a:cubicBezTo>
                  <a:cubicBezTo>
                    <a:pt x="56" y="0"/>
                    <a:pt x="55" y="1"/>
                    <a:pt x="55" y="3"/>
                  </a:cubicBezTo>
                  <a:cubicBezTo>
                    <a:pt x="55" y="4"/>
                    <a:pt x="55" y="5"/>
                    <a:pt x="56" y="5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62" y="22"/>
                    <a:pt x="59" y="42"/>
                    <a:pt x="57" y="50"/>
                  </a:cubicBezTo>
                  <a:cubicBezTo>
                    <a:pt x="57" y="40"/>
                    <a:pt x="55" y="32"/>
                    <a:pt x="54" y="30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2" y="30"/>
                  </a:cubicBezTo>
                  <a:cubicBezTo>
                    <a:pt x="52" y="31"/>
                    <a:pt x="52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6" y="39"/>
                    <a:pt x="56" y="47"/>
                    <a:pt x="55" y="51"/>
                  </a:cubicBezTo>
                  <a:cubicBezTo>
                    <a:pt x="52" y="41"/>
                    <a:pt x="46" y="29"/>
                    <a:pt x="42" y="23"/>
                  </a:cubicBezTo>
                  <a:cubicBezTo>
                    <a:pt x="38" y="19"/>
                    <a:pt x="36" y="17"/>
                    <a:pt x="34" y="16"/>
                  </a:cubicBezTo>
                  <a:cubicBezTo>
                    <a:pt x="34" y="15"/>
                    <a:pt x="34" y="15"/>
                    <a:pt x="34" y="14"/>
                  </a:cubicBezTo>
                  <a:cubicBezTo>
                    <a:pt x="33" y="14"/>
                    <a:pt x="32" y="15"/>
                    <a:pt x="32" y="16"/>
                  </a:cubicBezTo>
                  <a:cubicBezTo>
                    <a:pt x="32" y="17"/>
                    <a:pt x="32" y="18"/>
                    <a:pt x="33" y="18"/>
                  </a:cubicBezTo>
                  <a:cubicBezTo>
                    <a:pt x="33" y="18"/>
                    <a:pt x="34" y="18"/>
                    <a:pt x="34" y="17"/>
                  </a:cubicBezTo>
                  <a:cubicBezTo>
                    <a:pt x="35" y="18"/>
                    <a:pt x="37" y="20"/>
                    <a:pt x="37" y="20"/>
                  </a:cubicBezTo>
                  <a:cubicBezTo>
                    <a:pt x="47" y="30"/>
                    <a:pt x="52" y="45"/>
                    <a:pt x="54" y="51"/>
                  </a:cubicBezTo>
                  <a:cubicBezTo>
                    <a:pt x="51" y="46"/>
                    <a:pt x="43" y="32"/>
                    <a:pt x="36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28"/>
                    <a:pt x="35" y="27"/>
                    <a:pt x="35" y="27"/>
                  </a:cubicBezTo>
                  <a:cubicBezTo>
                    <a:pt x="34" y="26"/>
                    <a:pt x="33" y="26"/>
                    <a:pt x="33" y="27"/>
                  </a:cubicBezTo>
                  <a:cubicBezTo>
                    <a:pt x="33" y="27"/>
                    <a:pt x="33" y="28"/>
                    <a:pt x="34" y="29"/>
                  </a:cubicBezTo>
                  <a:cubicBezTo>
                    <a:pt x="35" y="29"/>
                    <a:pt x="35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9" y="32"/>
                    <a:pt x="47" y="39"/>
                    <a:pt x="53" y="52"/>
                  </a:cubicBezTo>
                  <a:cubicBezTo>
                    <a:pt x="35" y="39"/>
                    <a:pt x="13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4" y="34"/>
                    <a:pt x="2" y="36"/>
                  </a:cubicBezTo>
                  <a:cubicBezTo>
                    <a:pt x="0" y="38"/>
                    <a:pt x="4" y="39"/>
                    <a:pt x="7" y="37"/>
                  </a:cubicBezTo>
                  <a:cubicBezTo>
                    <a:pt x="25" y="37"/>
                    <a:pt x="42" y="47"/>
                    <a:pt x="50" y="52"/>
                  </a:cubicBezTo>
                  <a:cubicBezTo>
                    <a:pt x="43" y="49"/>
                    <a:pt x="32" y="45"/>
                    <a:pt x="22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8"/>
                    <a:pt x="19" y="47"/>
                    <a:pt x="19" y="49"/>
                  </a:cubicBezTo>
                  <a:cubicBezTo>
                    <a:pt x="20" y="51"/>
                    <a:pt x="23" y="49"/>
                    <a:pt x="23" y="49"/>
                  </a:cubicBezTo>
                  <a:cubicBezTo>
                    <a:pt x="27" y="49"/>
                    <a:pt x="37" y="47"/>
                    <a:pt x="51" y="54"/>
                  </a:cubicBezTo>
                  <a:cubicBezTo>
                    <a:pt x="43" y="54"/>
                    <a:pt x="24" y="56"/>
                    <a:pt x="9" y="72"/>
                  </a:cubicBezTo>
                  <a:cubicBezTo>
                    <a:pt x="9" y="72"/>
                    <a:pt x="9" y="72"/>
                    <a:pt x="9" y="72"/>
                  </a:cubicBezTo>
                  <a:cubicBezTo>
                    <a:pt x="9" y="72"/>
                    <a:pt x="5" y="74"/>
                    <a:pt x="6" y="76"/>
                  </a:cubicBezTo>
                  <a:cubicBezTo>
                    <a:pt x="8" y="78"/>
                    <a:pt x="10" y="73"/>
                    <a:pt x="10" y="73"/>
                  </a:cubicBezTo>
                  <a:cubicBezTo>
                    <a:pt x="15" y="69"/>
                    <a:pt x="29" y="55"/>
                    <a:pt x="52" y="55"/>
                  </a:cubicBezTo>
                  <a:cubicBezTo>
                    <a:pt x="45" y="57"/>
                    <a:pt x="28" y="62"/>
                    <a:pt x="20" y="79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20" y="79"/>
                    <a:pt x="16" y="82"/>
                    <a:pt x="19" y="84"/>
                  </a:cubicBezTo>
                  <a:cubicBezTo>
                    <a:pt x="22" y="85"/>
                    <a:pt x="22" y="80"/>
                    <a:pt x="22" y="80"/>
                  </a:cubicBezTo>
                  <a:cubicBezTo>
                    <a:pt x="25" y="74"/>
                    <a:pt x="30" y="61"/>
                    <a:pt x="53" y="57"/>
                  </a:cubicBezTo>
                  <a:cubicBezTo>
                    <a:pt x="51" y="60"/>
                    <a:pt x="44" y="68"/>
                    <a:pt x="35" y="75"/>
                  </a:cubicBezTo>
                  <a:cubicBezTo>
                    <a:pt x="35" y="75"/>
                    <a:pt x="30" y="75"/>
                    <a:pt x="32" y="78"/>
                  </a:cubicBezTo>
                  <a:cubicBezTo>
                    <a:pt x="33" y="80"/>
                    <a:pt x="35" y="76"/>
                    <a:pt x="35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40" y="72"/>
                    <a:pt x="50" y="63"/>
                    <a:pt x="54" y="57"/>
                  </a:cubicBezTo>
                  <a:cubicBezTo>
                    <a:pt x="54" y="62"/>
                    <a:pt x="49" y="79"/>
                    <a:pt x="33" y="85"/>
                  </a:cubicBezTo>
                  <a:cubicBezTo>
                    <a:pt x="32" y="85"/>
                    <a:pt x="28" y="84"/>
                    <a:pt x="28" y="88"/>
                  </a:cubicBezTo>
                  <a:cubicBezTo>
                    <a:pt x="28" y="92"/>
                    <a:pt x="33" y="87"/>
                    <a:pt x="33" y="87"/>
                  </a:cubicBezTo>
                  <a:cubicBezTo>
                    <a:pt x="37" y="85"/>
                    <a:pt x="44" y="81"/>
                    <a:pt x="48" y="75"/>
                  </a:cubicBezTo>
                  <a:cubicBezTo>
                    <a:pt x="51" y="70"/>
                    <a:pt x="53" y="65"/>
                    <a:pt x="55" y="61"/>
                  </a:cubicBezTo>
                  <a:cubicBezTo>
                    <a:pt x="54" y="67"/>
                    <a:pt x="52" y="79"/>
                    <a:pt x="45" y="91"/>
                  </a:cubicBezTo>
                  <a:cubicBezTo>
                    <a:pt x="45" y="91"/>
                    <a:pt x="45" y="91"/>
                    <a:pt x="45" y="92"/>
                  </a:cubicBezTo>
                  <a:cubicBezTo>
                    <a:pt x="45" y="92"/>
                    <a:pt x="45" y="92"/>
                    <a:pt x="45" y="92"/>
                  </a:cubicBezTo>
                  <a:cubicBezTo>
                    <a:pt x="45" y="92"/>
                    <a:pt x="40" y="95"/>
                    <a:pt x="43" y="97"/>
                  </a:cubicBezTo>
                  <a:cubicBezTo>
                    <a:pt x="45" y="99"/>
                    <a:pt x="46" y="93"/>
                    <a:pt x="46" y="93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48" y="90"/>
                    <a:pt x="50" y="85"/>
                    <a:pt x="52" y="81"/>
                  </a:cubicBezTo>
                  <a:cubicBezTo>
                    <a:pt x="54" y="75"/>
                    <a:pt x="56" y="67"/>
                    <a:pt x="56" y="62"/>
                  </a:cubicBezTo>
                  <a:cubicBezTo>
                    <a:pt x="58" y="72"/>
                    <a:pt x="59" y="91"/>
                    <a:pt x="50" y="104"/>
                  </a:cubicBezTo>
                  <a:cubicBezTo>
                    <a:pt x="50" y="104"/>
                    <a:pt x="50" y="104"/>
                    <a:pt x="50" y="104"/>
                  </a:cubicBezTo>
                  <a:cubicBezTo>
                    <a:pt x="50" y="104"/>
                    <a:pt x="45" y="106"/>
                    <a:pt x="46" y="108"/>
                  </a:cubicBezTo>
                  <a:cubicBezTo>
                    <a:pt x="48" y="111"/>
                    <a:pt x="51" y="105"/>
                    <a:pt x="51" y="105"/>
                  </a:cubicBezTo>
                  <a:cubicBezTo>
                    <a:pt x="51" y="105"/>
                    <a:pt x="51" y="105"/>
                    <a:pt x="51" y="105"/>
                  </a:cubicBezTo>
                  <a:cubicBezTo>
                    <a:pt x="55" y="101"/>
                    <a:pt x="61" y="88"/>
                    <a:pt x="58" y="64"/>
                  </a:cubicBezTo>
                  <a:cubicBezTo>
                    <a:pt x="61" y="70"/>
                    <a:pt x="65" y="83"/>
                    <a:pt x="63" y="96"/>
                  </a:cubicBezTo>
                  <a:cubicBezTo>
                    <a:pt x="63" y="96"/>
                    <a:pt x="63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cubicBezTo>
                    <a:pt x="63" y="97"/>
                    <a:pt x="60" y="102"/>
                    <a:pt x="63" y="103"/>
                  </a:cubicBezTo>
                  <a:cubicBezTo>
                    <a:pt x="67" y="104"/>
                    <a:pt x="65" y="98"/>
                    <a:pt x="65" y="98"/>
                  </a:cubicBezTo>
                  <a:cubicBezTo>
                    <a:pt x="65" y="98"/>
                    <a:pt x="65" y="98"/>
                    <a:pt x="65" y="98"/>
                  </a:cubicBezTo>
                  <a:cubicBezTo>
                    <a:pt x="66" y="92"/>
                    <a:pt x="65" y="77"/>
                    <a:pt x="60" y="65"/>
                  </a:cubicBezTo>
                  <a:cubicBezTo>
                    <a:pt x="64" y="71"/>
                    <a:pt x="72" y="80"/>
                    <a:pt x="86" y="84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86" y="84"/>
                    <a:pt x="92" y="87"/>
                    <a:pt x="91" y="85"/>
                  </a:cubicBezTo>
                  <a:cubicBezTo>
                    <a:pt x="91" y="83"/>
                    <a:pt x="86" y="83"/>
                    <a:pt x="86" y="83"/>
                  </a:cubicBezTo>
                  <a:cubicBezTo>
                    <a:pt x="82" y="82"/>
                    <a:pt x="73" y="78"/>
                    <a:pt x="67" y="70"/>
                  </a:cubicBezTo>
                  <a:cubicBezTo>
                    <a:pt x="60" y="64"/>
                    <a:pt x="58" y="59"/>
                    <a:pt x="58" y="57"/>
                  </a:cubicBezTo>
                  <a:cubicBezTo>
                    <a:pt x="60" y="60"/>
                    <a:pt x="70" y="71"/>
                    <a:pt x="85" y="76"/>
                  </a:cubicBezTo>
                  <a:cubicBezTo>
                    <a:pt x="85" y="76"/>
                    <a:pt x="86" y="77"/>
                    <a:pt x="88" y="77"/>
                  </a:cubicBezTo>
                  <a:cubicBezTo>
                    <a:pt x="88" y="77"/>
                    <a:pt x="88" y="77"/>
                    <a:pt x="88" y="77"/>
                  </a:cubicBezTo>
                  <a:cubicBezTo>
                    <a:pt x="88" y="77"/>
                    <a:pt x="93" y="79"/>
                    <a:pt x="92" y="77"/>
                  </a:cubicBezTo>
                  <a:cubicBezTo>
                    <a:pt x="92" y="76"/>
                    <a:pt x="89" y="76"/>
                    <a:pt x="89" y="76"/>
                  </a:cubicBezTo>
                  <a:cubicBezTo>
                    <a:pt x="86" y="76"/>
                    <a:pt x="81" y="74"/>
                    <a:pt x="77" y="71"/>
                  </a:cubicBezTo>
                  <a:cubicBezTo>
                    <a:pt x="69" y="66"/>
                    <a:pt x="64" y="62"/>
                    <a:pt x="61" y="59"/>
                  </a:cubicBezTo>
                  <a:cubicBezTo>
                    <a:pt x="71" y="66"/>
                    <a:pt x="85" y="70"/>
                    <a:pt x="88" y="70"/>
                  </a:cubicBezTo>
                  <a:cubicBezTo>
                    <a:pt x="89" y="70"/>
                    <a:pt x="89" y="70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90" y="70"/>
                    <a:pt x="95" y="71"/>
                    <a:pt x="94" y="69"/>
                  </a:cubicBezTo>
                  <a:cubicBezTo>
                    <a:pt x="93" y="67"/>
                    <a:pt x="90" y="69"/>
                    <a:pt x="90" y="69"/>
                  </a:cubicBezTo>
                  <a:cubicBezTo>
                    <a:pt x="80" y="69"/>
                    <a:pt x="64" y="59"/>
                    <a:pt x="60" y="56"/>
                  </a:cubicBezTo>
                  <a:cubicBezTo>
                    <a:pt x="68" y="56"/>
                    <a:pt x="75" y="59"/>
                    <a:pt x="77" y="61"/>
                  </a:cubicBezTo>
                  <a:cubicBezTo>
                    <a:pt x="77" y="61"/>
                    <a:pt x="78" y="64"/>
                    <a:pt x="80" y="63"/>
                  </a:cubicBezTo>
                  <a:cubicBezTo>
                    <a:pt x="83" y="62"/>
                    <a:pt x="78" y="60"/>
                    <a:pt x="78" y="60"/>
                  </a:cubicBezTo>
                  <a:cubicBezTo>
                    <a:pt x="78" y="60"/>
                    <a:pt x="78" y="60"/>
                    <a:pt x="78" y="60"/>
                  </a:cubicBezTo>
                  <a:cubicBezTo>
                    <a:pt x="73" y="56"/>
                    <a:pt x="66" y="55"/>
                    <a:pt x="61" y="55"/>
                  </a:cubicBezTo>
                  <a:cubicBezTo>
                    <a:pt x="68" y="54"/>
                    <a:pt x="82" y="53"/>
                    <a:pt x="91" y="57"/>
                  </a:cubicBezTo>
                  <a:cubicBezTo>
                    <a:pt x="93" y="58"/>
                    <a:pt x="94" y="58"/>
                    <a:pt x="95" y="59"/>
                  </a:cubicBezTo>
                  <a:cubicBezTo>
                    <a:pt x="95" y="59"/>
                    <a:pt x="99" y="65"/>
                    <a:pt x="101" y="62"/>
                  </a:cubicBezTo>
                  <a:cubicBezTo>
                    <a:pt x="103" y="59"/>
                    <a:pt x="96" y="58"/>
                    <a:pt x="96" y="58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2" name="Freeform 232">
              <a:extLst>
                <a:ext uri="{FF2B5EF4-FFF2-40B4-BE49-F238E27FC236}">
                  <a16:creationId xmlns:a16="http://schemas.microsoft.com/office/drawing/2014/main" id="{528AD0C8-9162-4E21-B574-1525392849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44650" y="5683250"/>
              <a:ext cx="3175" cy="3175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3" name="Freeform 233">
              <a:extLst>
                <a:ext uri="{FF2B5EF4-FFF2-40B4-BE49-F238E27FC236}">
                  <a16:creationId xmlns:a16="http://schemas.microsoft.com/office/drawing/2014/main" id="{099EFD74-5EFC-4F9C-AD05-04122DE948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24012" y="5651500"/>
              <a:ext cx="115888" cy="125413"/>
            </a:xfrm>
            <a:custGeom>
              <a:avLst/>
              <a:gdLst>
                <a:gd name="T0" fmla="*/ 26 w 41"/>
                <a:gd name="T1" fmla="*/ 0 h 44"/>
                <a:gd name="T2" fmla="*/ 10 w 41"/>
                <a:gd name="T3" fmla="*/ 7 h 44"/>
                <a:gd name="T4" fmla="*/ 10 w 41"/>
                <a:gd name="T5" fmla="*/ 7 h 44"/>
                <a:gd name="T6" fmla="*/ 8 w 41"/>
                <a:gd name="T7" fmla="*/ 10 h 44"/>
                <a:gd name="T8" fmla="*/ 3 w 41"/>
                <a:gd name="T9" fmla="*/ 13 h 44"/>
                <a:gd name="T10" fmla="*/ 0 w 41"/>
                <a:gd name="T11" fmla="*/ 24 h 44"/>
                <a:gd name="T12" fmla="*/ 4 w 41"/>
                <a:gd name="T13" fmla="*/ 43 h 44"/>
                <a:gd name="T14" fmla="*/ 6 w 41"/>
                <a:gd name="T15" fmla="*/ 19 h 44"/>
                <a:gd name="T16" fmla="*/ 7 w 41"/>
                <a:gd name="T17" fmla="*/ 19 h 44"/>
                <a:gd name="T18" fmla="*/ 17 w 41"/>
                <a:gd name="T19" fmla="*/ 44 h 44"/>
                <a:gd name="T20" fmla="*/ 14 w 41"/>
                <a:gd name="T21" fmla="*/ 16 h 44"/>
                <a:gd name="T22" fmla="*/ 16 w 41"/>
                <a:gd name="T23" fmla="*/ 15 h 44"/>
                <a:gd name="T24" fmla="*/ 31 w 41"/>
                <a:gd name="T25" fmla="*/ 26 h 44"/>
                <a:gd name="T26" fmla="*/ 19 w 41"/>
                <a:gd name="T27" fmla="*/ 11 h 44"/>
                <a:gd name="T28" fmla="*/ 19 w 41"/>
                <a:gd name="T29" fmla="*/ 7 h 44"/>
                <a:gd name="T30" fmla="*/ 33 w 41"/>
                <a:gd name="T31" fmla="*/ 11 h 44"/>
                <a:gd name="T32" fmla="*/ 23 w 41"/>
                <a:gd name="T33" fmla="*/ 4 h 44"/>
                <a:gd name="T34" fmla="*/ 37 w 41"/>
                <a:gd name="T35" fmla="*/ 1 h 44"/>
                <a:gd name="T36" fmla="*/ 41 w 41"/>
                <a:gd name="T37" fmla="*/ 1 h 44"/>
                <a:gd name="T38" fmla="*/ 33 w 41"/>
                <a:gd name="T39" fmla="*/ 0 h 44"/>
                <a:gd name="T40" fmla="*/ 33 w 41"/>
                <a:gd name="T41" fmla="*/ 0 h 44"/>
                <a:gd name="T42" fmla="*/ 26 w 41"/>
                <a:gd name="T4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44">
                  <a:moveTo>
                    <a:pt x="26" y="0"/>
                  </a:moveTo>
                  <a:cubicBezTo>
                    <a:pt x="15" y="0"/>
                    <a:pt x="11" y="4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9"/>
                    <a:pt x="9" y="10"/>
                    <a:pt x="8" y="10"/>
                  </a:cubicBezTo>
                  <a:cubicBezTo>
                    <a:pt x="7" y="11"/>
                    <a:pt x="5" y="11"/>
                    <a:pt x="3" y="13"/>
                  </a:cubicBezTo>
                  <a:cubicBezTo>
                    <a:pt x="1" y="14"/>
                    <a:pt x="0" y="18"/>
                    <a:pt x="0" y="24"/>
                  </a:cubicBezTo>
                  <a:cubicBezTo>
                    <a:pt x="0" y="29"/>
                    <a:pt x="1" y="36"/>
                    <a:pt x="4" y="43"/>
                  </a:cubicBezTo>
                  <a:cubicBezTo>
                    <a:pt x="4" y="42"/>
                    <a:pt x="1" y="24"/>
                    <a:pt x="6" y="19"/>
                  </a:cubicBezTo>
                  <a:cubicBezTo>
                    <a:pt x="6" y="19"/>
                    <a:pt x="7" y="19"/>
                    <a:pt x="7" y="19"/>
                  </a:cubicBezTo>
                  <a:cubicBezTo>
                    <a:pt x="11" y="19"/>
                    <a:pt x="10" y="36"/>
                    <a:pt x="17" y="44"/>
                  </a:cubicBezTo>
                  <a:cubicBezTo>
                    <a:pt x="17" y="44"/>
                    <a:pt x="11" y="19"/>
                    <a:pt x="14" y="16"/>
                  </a:cubicBezTo>
                  <a:cubicBezTo>
                    <a:pt x="14" y="16"/>
                    <a:pt x="15" y="15"/>
                    <a:pt x="16" y="15"/>
                  </a:cubicBezTo>
                  <a:cubicBezTo>
                    <a:pt x="20" y="15"/>
                    <a:pt x="29" y="22"/>
                    <a:pt x="31" y="26"/>
                  </a:cubicBezTo>
                  <a:cubicBezTo>
                    <a:pt x="31" y="26"/>
                    <a:pt x="28" y="18"/>
                    <a:pt x="19" y="11"/>
                  </a:cubicBezTo>
                  <a:cubicBezTo>
                    <a:pt x="16" y="8"/>
                    <a:pt x="17" y="7"/>
                    <a:pt x="19" y="7"/>
                  </a:cubicBezTo>
                  <a:cubicBezTo>
                    <a:pt x="23" y="7"/>
                    <a:pt x="30" y="9"/>
                    <a:pt x="33" y="11"/>
                  </a:cubicBezTo>
                  <a:cubicBezTo>
                    <a:pt x="30" y="9"/>
                    <a:pt x="23" y="5"/>
                    <a:pt x="23" y="4"/>
                  </a:cubicBezTo>
                  <a:cubicBezTo>
                    <a:pt x="22" y="3"/>
                    <a:pt x="30" y="1"/>
                    <a:pt x="37" y="1"/>
                  </a:cubicBezTo>
                  <a:cubicBezTo>
                    <a:pt x="39" y="1"/>
                    <a:pt x="40" y="1"/>
                    <a:pt x="41" y="1"/>
                  </a:cubicBezTo>
                  <a:cubicBezTo>
                    <a:pt x="38" y="1"/>
                    <a:pt x="36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8" y="0"/>
                    <a:pt x="2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4" name="Freeform 234">
              <a:extLst>
                <a:ext uri="{FF2B5EF4-FFF2-40B4-BE49-F238E27FC236}">
                  <a16:creationId xmlns:a16="http://schemas.microsoft.com/office/drawing/2014/main" id="{FB7B5E2F-1090-44A7-B0F5-D298532B25D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270000" y="5600700"/>
              <a:ext cx="136525" cy="111125"/>
            </a:xfrm>
            <a:custGeom>
              <a:avLst/>
              <a:gdLst>
                <a:gd name="T0" fmla="*/ 24 w 48"/>
                <a:gd name="T1" fmla="*/ 0 h 39"/>
                <a:gd name="T2" fmla="*/ 17 w 48"/>
                <a:gd name="T3" fmla="*/ 1 h 39"/>
                <a:gd name="T4" fmla="*/ 15 w 48"/>
                <a:gd name="T5" fmla="*/ 2 h 39"/>
                <a:gd name="T6" fmla="*/ 0 w 48"/>
                <a:gd name="T7" fmla="*/ 9 h 39"/>
                <a:gd name="T8" fmla="*/ 17 w 48"/>
                <a:gd name="T9" fmla="*/ 5 h 39"/>
                <a:gd name="T10" fmla="*/ 24 w 48"/>
                <a:gd name="T11" fmla="*/ 6 h 39"/>
                <a:gd name="T12" fmla="*/ 3 w 48"/>
                <a:gd name="T13" fmla="*/ 23 h 39"/>
                <a:gd name="T14" fmla="*/ 26 w 48"/>
                <a:gd name="T15" fmla="*/ 11 h 39"/>
                <a:gd name="T16" fmla="*/ 27 w 48"/>
                <a:gd name="T17" fmla="*/ 12 h 39"/>
                <a:gd name="T18" fmla="*/ 26 w 48"/>
                <a:gd name="T19" fmla="*/ 29 h 39"/>
                <a:gd name="T20" fmla="*/ 35 w 48"/>
                <a:gd name="T21" fmla="*/ 15 h 39"/>
                <a:gd name="T22" fmla="*/ 36 w 48"/>
                <a:gd name="T23" fmla="*/ 14 h 39"/>
                <a:gd name="T24" fmla="*/ 37 w 48"/>
                <a:gd name="T25" fmla="*/ 31 h 39"/>
                <a:gd name="T26" fmla="*/ 42 w 48"/>
                <a:gd name="T27" fmla="*/ 18 h 39"/>
                <a:gd name="T28" fmla="*/ 48 w 48"/>
                <a:gd name="T29" fmla="*/ 39 h 39"/>
                <a:gd name="T30" fmla="*/ 48 w 48"/>
                <a:gd name="T31" fmla="*/ 38 h 39"/>
                <a:gd name="T32" fmla="*/ 48 w 48"/>
                <a:gd name="T33" fmla="*/ 29 h 39"/>
                <a:gd name="T34" fmla="*/ 36 w 48"/>
                <a:gd name="T35" fmla="*/ 8 h 39"/>
                <a:gd name="T36" fmla="*/ 36 w 48"/>
                <a:gd name="T37" fmla="*/ 8 h 39"/>
                <a:gd name="T38" fmla="*/ 36 w 48"/>
                <a:gd name="T39" fmla="*/ 8 h 39"/>
                <a:gd name="T40" fmla="*/ 29 w 48"/>
                <a:gd name="T41" fmla="*/ 2 h 39"/>
                <a:gd name="T42" fmla="*/ 29 w 48"/>
                <a:gd name="T43" fmla="*/ 2 h 39"/>
                <a:gd name="T44" fmla="*/ 29 w 48"/>
                <a:gd name="T45" fmla="*/ 2 h 39"/>
                <a:gd name="T46" fmla="*/ 24 w 48"/>
                <a:gd name="T4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" h="39">
                  <a:moveTo>
                    <a:pt x="24" y="0"/>
                  </a:moveTo>
                  <a:cubicBezTo>
                    <a:pt x="22" y="0"/>
                    <a:pt x="19" y="1"/>
                    <a:pt x="17" y="1"/>
                  </a:cubicBezTo>
                  <a:cubicBezTo>
                    <a:pt x="16" y="1"/>
                    <a:pt x="16" y="2"/>
                    <a:pt x="15" y="2"/>
                  </a:cubicBezTo>
                  <a:cubicBezTo>
                    <a:pt x="10" y="3"/>
                    <a:pt x="5" y="5"/>
                    <a:pt x="0" y="9"/>
                  </a:cubicBezTo>
                  <a:cubicBezTo>
                    <a:pt x="1" y="8"/>
                    <a:pt x="10" y="5"/>
                    <a:pt x="17" y="5"/>
                  </a:cubicBezTo>
                  <a:cubicBezTo>
                    <a:pt x="20" y="5"/>
                    <a:pt x="22" y="5"/>
                    <a:pt x="24" y="6"/>
                  </a:cubicBezTo>
                  <a:cubicBezTo>
                    <a:pt x="24" y="6"/>
                    <a:pt x="14" y="10"/>
                    <a:pt x="3" y="23"/>
                  </a:cubicBezTo>
                  <a:cubicBezTo>
                    <a:pt x="4" y="22"/>
                    <a:pt x="19" y="11"/>
                    <a:pt x="26" y="11"/>
                  </a:cubicBezTo>
                  <a:cubicBezTo>
                    <a:pt x="26" y="11"/>
                    <a:pt x="27" y="12"/>
                    <a:pt x="27" y="12"/>
                  </a:cubicBezTo>
                  <a:cubicBezTo>
                    <a:pt x="32" y="14"/>
                    <a:pt x="26" y="29"/>
                    <a:pt x="26" y="29"/>
                  </a:cubicBezTo>
                  <a:cubicBezTo>
                    <a:pt x="26" y="29"/>
                    <a:pt x="34" y="21"/>
                    <a:pt x="35" y="15"/>
                  </a:cubicBezTo>
                  <a:cubicBezTo>
                    <a:pt x="35" y="14"/>
                    <a:pt x="35" y="14"/>
                    <a:pt x="36" y="14"/>
                  </a:cubicBezTo>
                  <a:cubicBezTo>
                    <a:pt x="37" y="14"/>
                    <a:pt x="39" y="23"/>
                    <a:pt x="37" y="31"/>
                  </a:cubicBezTo>
                  <a:cubicBezTo>
                    <a:pt x="37" y="31"/>
                    <a:pt x="42" y="23"/>
                    <a:pt x="42" y="18"/>
                  </a:cubicBezTo>
                  <a:cubicBezTo>
                    <a:pt x="42" y="18"/>
                    <a:pt x="48" y="29"/>
                    <a:pt x="48" y="39"/>
                  </a:cubicBezTo>
                  <a:cubicBezTo>
                    <a:pt x="48" y="39"/>
                    <a:pt x="48" y="38"/>
                    <a:pt x="48" y="38"/>
                  </a:cubicBezTo>
                  <a:cubicBezTo>
                    <a:pt x="48" y="35"/>
                    <a:pt x="48" y="32"/>
                    <a:pt x="48" y="29"/>
                  </a:cubicBezTo>
                  <a:cubicBezTo>
                    <a:pt x="46" y="12"/>
                    <a:pt x="40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2" y="8"/>
                    <a:pt x="32" y="5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1"/>
                    <a:pt x="26" y="0"/>
                    <a:pt x="24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5" name="Freeform 235">
              <a:extLst>
                <a:ext uri="{FF2B5EF4-FFF2-40B4-BE49-F238E27FC236}">
                  <a16:creationId xmlns:a16="http://schemas.microsoft.com/office/drawing/2014/main" id="{F87B6CE3-69DB-4693-9670-C455386768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5699" y="5878513"/>
              <a:ext cx="96838" cy="174625"/>
            </a:xfrm>
            <a:custGeom>
              <a:avLst/>
              <a:gdLst>
                <a:gd name="T0" fmla="*/ 13 w 34"/>
                <a:gd name="T1" fmla="*/ 0 h 61"/>
                <a:gd name="T2" fmla="*/ 26 w 34"/>
                <a:gd name="T3" fmla="*/ 22 h 61"/>
                <a:gd name="T4" fmla="*/ 25 w 34"/>
                <a:gd name="T5" fmla="*/ 23 h 61"/>
                <a:gd name="T6" fmla="*/ 24 w 34"/>
                <a:gd name="T7" fmla="*/ 23 h 61"/>
                <a:gd name="T8" fmla="*/ 1 w 34"/>
                <a:gd name="T9" fmla="*/ 8 h 61"/>
                <a:gd name="T10" fmla="*/ 22 w 34"/>
                <a:gd name="T11" fmla="*/ 31 h 61"/>
                <a:gd name="T12" fmla="*/ 16 w 34"/>
                <a:gd name="T13" fmla="*/ 34 h 61"/>
                <a:gd name="T14" fmla="*/ 4 w 34"/>
                <a:gd name="T15" fmla="*/ 32 h 61"/>
                <a:gd name="T16" fmla="*/ 20 w 34"/>
                <a:gd name="T17" fmla="*/ 39 h 61"/>
                <a:gd name="T18" fmla="*/ 21 w 34"/>
                <a:gd name="T19" fmla="*/ 39 h 61"/>
                <a:gd name="T20" fmla="*/ 25 w 34"/>
                <a:gd name="T21" fmla="*/ 41 h 61"/>
                <a:gd name="T22" fmla="*/ 9 w 34"/>
                <a:gd name="T23" fmla="*/ 45 h 61"/>
                <a:gd name="T24" fmla="*/ 0 w 34"/>
                <a:gd name="T25" fmla="*/ 43 h 61"/>
                <a:gd name="T26" fmla="*/ 17 w 34"/>
                <a:gd name="T27" fmla="*/ 49 h 61"/>
                <a:gd name="T28" fmla="*/ 20 w 34"/>
                <a:gd name="T29" fmla="*/ 48 h 61"/>
                <a:gd name="T30" fmla="*/ 21 w 34"/>
                <a:gd name="T31" fmla="*/ 48 h 61"/>
                <a:gd name="T32" fmla="*/ 24 w 34"/>
                <a:gd name="T33" fmla="*/ 50 h 61"/>
                <a:gd name="T34" fmla="*/ 8 w 34"/>
                <a:gd name="T35" fmla="*/ 61 h 61"/>
                <a:gd name="T36" fmla="*/ 31 w 34"/>
                <a:gd name="T37" fmla="*/ 47 h 61"/>
                <a:gd name="T38" fmla="*/ 31 w 34"/>
                <a:gd name="T39" fmla="*/ 46 h 61"/>
                <a:gd name="T40" fmla="*/ 30 w 34"/>
                <a:gd name="T41" fmla="*/ 41 h 61"/>
                <a:gd name="T42" fmla="*/ 32 w 34"/>
                <a:gd name="T43" fmla="*/ 38 h 61"/>
                <a:gd name="T44" fmla="*/ 34 w 34"/>
                <a:gd name="T45" fmla="*/ 32 h 61"/>
                <a:gd name="T46" fmla="*/ 27 w 34"/>
                <a:gd name="T47" fmla="*/ 15 h 61"/>
                <a:gd name="T48" fmla="*/ 13 w 34"/>
                <a:gd name="T4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61">
                  <a:moveTo>
                    <a:pt x="13" y="0"/>
                  </a:moveTo>
                  <a:cubicBezTo>
                    <a:pt x="14" y="1"/>
                    <a:pt x="24" y="13"/>
                    <a:pt x="26" y="22"/>
                  </a:cubicBezTo>
                  <a:cubicBezTo>
                    <a:pt x="26" y="22"/>
                    <a:pt x="26" y="23"/>
                    <a:pt x="25" y="23"/>
                  </a:cubicBezTo>
                  <a:cubicBezTo>
                    <a:pt x="25" y="23"/>
                    <a:pt x="24" y="23"/>
                    <a:pt x="24" y="23"/>
                  </a:cubicBezTo>
                  <a:cubicBezTo>
                    <a:pt x="20" y="19"/>
                    <a:pt x="12" y="11"/>
                    <a:pt x="1" y="8"/>
                  </a:cubicBezTo>
                  <a:cubicBezTo>
                    <a:pt x="1" y="8"/>
                    <a:pt x="23" y="25"/>
                    <a:pt x="22" y="31"/>
                  </a:cubicBezTo>
                  <a:cubicBezTo>
                    <a:pt x="22" y="33"/>
                    <a:pt x="19" y="34"/>
                    <a:pt x="16" y="34"/>
                  </a:cubicBezTo>
                  <a:cubicBezTo>
                    <a:pt x="11" y="34"/>
                    <a:pt x="4" y="32"/>
                    <a:pt x="4" y="32"/>
                  </a:cubicBezTo>
                  <a:cubicBezTo>
                    <a:pt x="4" y="32"/>
                    <a:pt x="14" y="39"/>
                    <a:pt x="20" y="39"/>
                  </a:cubicBezTo>
                  <a:cubicBezTo>
                    <a:pt x="20" y="39"/>
                    <a:pt x="21" y="39"/>
                    <a:pt x="21" y="39"/>
                  </a:cubicBezTo>
                  <a:cubicBezTo>
                    <a:pt x="21" y="39"/>
                    <a:pt x="26" y="39"/>
                    <a:pt x="25" y="41"/>
                  </a:cubicBezTo>
                  <a:cubicBezTo>
                    <a:pt x="24" y="43"/>
                    <a:pt x="16" y="45"/>
                    <a:pt x="9" y="45"/>
                  </a:cubicBezTo>
                  <a:cubicBezTo>
                    <a:pt x="6" y="45"/>
                    <a:pt x="3" y="44"/>
                    <a:pt x="0" y="43"/>
                  </a:cubicBezTo>
                  <a:cubicBezTo>
                    <a:pt x="1" y="44"/>
                    <a:pt x="10" y="49"/>
                    <a:pt x="17" y="49"/>
                  </a:cubicBezTo>
                  <a:cubicBezTo>
                    <a:pt x="18" y="49"/>
                    <a:pt x="19" y="49"/>
                    <a:pt x="20" y="48"/>
                  </a:cubicBezTo>
                  <a:cubicBezTo>
                    <a:pt x="20" y="48"/>
                    <a:pt x="21" y="48"/>
                    <a:pt x="21" y="48"/>
                  </a:cubicBezTo>
                  <a:cubicBezTo>
                    <a:pt x="22" y="48"/>
                    <a:pt x="24" y="49"/>
                    <a:pt x="24" y="50"/>
                  </a:cubicBezTo>
                  <a:cubicBezTo>
                    <a:pt x="25" y="51"/>
                    <a:pt x="14" y="59"/>
                    <a:pt x="8" y="61"/>
                  </a:cubicBezTo>
                  <a:cubicBezTo>
                    <a:pt x="21" y="58"/>
                    <a:pt x="31" y="51"/>
                    <a:pt x="31" y="47"/>
                  </a:cubicBezTo>
                  <a:cubicBezTo>
                    <a:pt x="31" y="47"/>
                    <a:pt x="31" y="47"/>
                    <a:pt x="31" y="46"/>
                  </a:cubicBezTo>
                  <a:cubicBezTo>
                    <a:pt x="31" y="44"/>
                    <a:pt x="30" y="42"/>
                    <a:pt x="30" y="41"/>
                  </a:cubicBezTo>
                  <a:cubicBezTo>
                    <a:pt x="30" y="40"/>
                    <a:pt x="31" y="39"/>
                    <a:pt x="32" y="38"/>
                  </a:cubicBezTo>
                  <a:cubicBezTo>
                    <a:pt x="33" y="37"/>
                    <a:pt x="34" y="35"/>
                    <a:pt x="34" y="32"/>
                  </a:cubicBezTo>
                  <a:cubicBezTo>
                    <a:pt x="34" y="28"/>
                    <a:pt x="32" y="22"/>
                    <a:pt x="27" y="15"/>
                  </a:cubicBezTo>
                  <a:cubicBezTo>
                    <a:pt x="23" y="10"/>
                    <a:pt x="19" y="5"/>
                    <a:pt x="13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6" name="Freeform 236">
              <a:extLst>
                <a:ext uri="{FF2B5EF4-FFF2-40B4-BE49-F238E27FC236}">
                  <a16:creationId xmlns:a16="http://schemas.microsoft.com/office/drawing/2014/main" id="{25C845FC-4A91-4889-84C0-5E0BD9AC37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31912" y="6140450"/>
              <a:ext cx="150813" cy="100013"/>
            </a:xfrm>
            <a:custGeom>
              <a:avLst/>
              <a:gdLst>
                <a:gd name="T0" fmla="*/ 18 w 53"/>
                <a:gd name="T1" fmla="*/ 0 h 35"/>
                <a:gd name="T2" fmla="*/ 23 w 53"/>
                <a:gd name="T3" fmla="*/ 20 h 35"/>
                <a:gd name="T4" fmla="*/ 21 w 53"/>
                <a:gd name="T5" fmla="*/ 28 h 35"/>
                <a:gd name="T6" fmla="*/ 0 w 53"/>
                <a:gd name="T7" fmla="*/ 6 h 35"/>
                <a:gd name="T8" fmla="*/ 16 w 53"/>
                <a:gd name="T9" fmla="*/ 30 h 35"/>
                <a:gd name="T10" fmla="*/ 0 w 53"/>
                <a:gd name="T11" fmla="*/ 21 h 35"/>
                <a:gd name="T12" fmla="*/ 24 w 53"/>
                <a:gd name="T13" fmla="*/ 35 h 35"/>
                <a:gd name="T14" fmla="*/ 26 w 53"/>
                <a:gd name="T15" fmla="*/ 35 h 35"/>
                <a:gd name="T16" fmla="*/ 33 w 53"/>
                <a:gd name="T17" fmla="*/ 30 h 35"/>
                <a:gd name="T18" fmla="*/ 34 w 53"/>
                <a:gd name="T19" fmla="*/ 31 h 35"/>
                <a:gd name="T20" fmla="*/ 36 w 53"/>
                <a:gd name="T21" fmla="*/ 31 h 35"/>
                <a:gd name="T22" fmla="*/ 51 w 53"/>
                <a:gd name="T23" fmla="*/ 13 h 35"/>
                <a:gd name="T24" fmla="*/ 53 w 53"/>
                <a:gd name="T25" fmla="*/ 5 h 35"/>
                <a:gd name="T26" fmla="*/ 43 w 53"/>
                <a:gd name="T27" fmla="*/ 22 h 35"/>
                <a:gd name="T28" fmla="*/ 45 w 53"/>
                <a:gd name="T29" fmla="*/ 2 h 35"/>
                <a:gd name="T30" fmla="*/ 36 w 53"/>
                <a:gd name="T31" fmla="*/ 23 h 35"/>
                <a:gd name="T32" fmla="*/ 35 w 53"/>
                <a:gd name="T33" fmla="*/ 23 h 35"/>
                <a:gd name="T34" fmla="*/ 31 w 53"/>
                <a:gd name="T35" fmla="*/ 3 h 35"/>
                <a:gd name="T36" fmla="*/ 29 w 53"/>
                <a:gd name="T37" fmla="*/ 23 h 35"/>
                <a:gd name="T38" fmla="*/ 29 w 53"/>
                <a:gd name="T39" fmla="*/ 23 h 35"/>
                <a:gd name="T40" fmla="*/ 18 w 53"/>
                <a:gd name="T4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3" h="35">
                  <a:moveTo>
                    <a:pt x="18" y="0"/>
                  </a:moveTo>
                  <a:cubicBezTo>
                    <a:pt x="19" y="3"/>
                    <a:pt x="22" y="15"/>
                    <a:pt x="23" y="20"/>
                  </a:cubicBezTo>
                  <a:cubicBezTo>
                    <a:pt x="24" y="26"/>
                    <a:pt x="21" y="28"/>
                    <a:pt x="21" y="28"/>
                  </a:cubicBezTo>
                  <a:cubicBezTo>
                    <a:pt x="13" y="26"/>
                    <a:pt x="0" y="6"/>
                    <a:pt x="0" y="6"/>
                  </a:cubicBezTo>
                  <a:cubicBezTo>
                    <a:pt x="4" y="20"/>
                    <a:pt x="16" y="30"/>
                    <a:pt x="16" y="30"/>
                  </a:cubicBezTo>
                  <a:cubicBezTo>
                    <a:pt x="9" y="28"/>
                    <a:pt x="1" y="22"/>
                    <a:pt x="0" y="21"/>
                  </a:cubicBezTo>
                  <a:cubicBezTo>
                    <a:pt x="9" y="31"/>
                    <a:pt x="19" y="35"/>
                    <a:pt x="24" y="35"/>
                  </a:cubicBezTo>
                  <a:cubicBezTo>
                    <a:pt x="25" y="35"/>
                    <a:pt x="26" y="35"/>
                    <a:pt x="26" y="35"/>
                  </a:cubicBezTo>
                  <a:cubicBezTo>
                    <a:pt x="30" y="33"/>
                    <a:pt x="30" y="30"/>
                    <a:pt x="33" y="30"/>
                  </a:cubicBezTo>
                  <a:cubicBezTo>
                    <a:pt x="33" y="30"/>
                    <a:pt x="34" y="31"/>
                    <a:pt x="34" y="31"/>
                  </a:cubicBezTo>
                  <a:cubicBezTo>
                    <a:pt x="35" y="31"/>
                    <a:pt x="35" y="31"/>
                    <a:pt x="36" y="31"/>
                  </a:cubicBezTo>
                  <a:cubicBezTo>
                    <a:pt x="40" y="31"/>
                    <a:pt x="46" y="27"/>
                    <a:pt x="51" y="13"/>
                  </a:cubicBezTo>
                  <a:cubicBezTo>
                    <a:pt x="52" y="11"/>
                    <a:pt x="53" y="8"/>
                    <a:pt x="53" y="5"/>
                  </a:cubicBezTo>
                  <a:cubicBezTo>
                    <a:pt x="51" y="11"/>
                    <a:pt x="43" y="22"/>
                    <a:pt x="43" y="22"/>
                  </a:cubicBezTo>
                  <a:cubicBezTo>
                    <a:pt x="44" y="18"/>
                    <a:pt x="45" y="6"/>
                    <a:pt x="45" y="2"/>
                  </a:cubicBezTo>
                  <a:cubicBezTo>
                    <a:pt x="44" y="9"/>
                    <a:pt x="38" y="23"/>
                    <a:pt x="36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6"/>
                    <a:pt x="31" y="3"/>
                  </a:cubicBezTo>
                  <a:cubicBezTo>
                    <a:pt x="31" y="6"/>
                    <a:pt x="32" y="23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6" y="22"/>
                    <a:pt x="20" y="4"/>
                    <a:pt x="1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7" name="Freeform 237">
              <a:extLst>
                <a:ext uri="{FF2B5EF4-FFF2-40B4-BE49-F238E27FC236}">
                  <a16:creationId xmlns:a16="http://schemas.microsoft.com/office/drawing/2014/main" id="{CEE3614F-41BE-4495-B628-5471E51700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84337" y="6038850"/>
              <a:ext cx="7938" cy="3175"/>
            </a:xfrm>
            <a:custGeom>
              <a:avLst/>
              <a:gdLst>
                <a:gd name="T0" fmla="*/ 3 w 3"/>
                <a:gd name="T1" fmla="*/ 0 h 1"/>
                <a:gd name="T2" fmla="*/ 0 w 3"/>
                <a:gd name="T3" fmla="*/ 1 h 1"/>
                <a:gd name="T4" fmla="*/ 3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3" y="1"/>
                    <a:pt x="2" y="1"/>
                    <a:pt x="0" y="1"/>
                  </a:cubicBezTo>
                  <a:cubicBezTo>
                    <a:pt x="2" y="1"/>
                    <a:pt x="3" y="1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8" name="Freeform 238">
              <a:extLst>
                <a:ext uri="{FF2B5EF4-FFF2-40B4-BE49-F238E27FC236}">
                  <a16:creationId xmlns:a16="http://schemas.microsoft.com/office/drawing/2014/main" id="{FC2731E9-AB38-40A7-9250-8DAEF623F2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81162" y="5924550"/>
              <a:ext cx="112713" cy="173038"/>
            </a:xfrm>
            <a:custGeom>
              <a:avLst/>
              <a:gdLst>
                <a:gd name="T0" fmla="*/ 16 w 40"/>
                <a:gd name="T1" fmla="*/ 0 h 61"/>
                <a:gd name="T2" fmla="*/ 5 w 40"/>
                <a:gd name="T3" fmla="*/ 14 h 61"/>
                <a:gd name="T4" fmla="*/ 1 w 40"/>
                <a:gd name="T5" fmla="*/ 23 h 61"/>
                <a:gd name="T6" fmla="*/ 0 w 40"/>
                <a:gd name="T7" fmla="*/ 27 h 61"/>
                <a:gd name="T8" fmla="*/ 0 w 40"/>
                <a:gd name="T9" fmla="*/ 31 h 61"/>
                <a:gd name="T10" fmla="*/ 3 w 40"/>
                <a:gd name="T11" fmla="*/ 38 h 61"/>
                <a:gd name="T12" fmla="*/ 5 w 40"/>
                <a:gd name="T13" fmla="*/ 42 h 61"/>
                <a:gd name="T14" fmla="*/ 5 w 40"/>
                <a:gd name="T15" fmla="*/ 45 h 61"/>
                <a:gd name="T16" fmla="*/ 5 w 40"/>
                <a:gd name="T17" fmla="*/ 47 h 61"/>
                <a:gd name="T18" fmla="*/ 40 w 40"/>
                <a:gd name="T19" fmla="*/ 61 h 61"/>
                <a:gd name="T20" fmla="*/ 40 w 40"/>
                <a:gd name="T21" fmla="*/ 61 h 61"/>
                <a:gd name="T22" fmla="*/ 19 w 40"/>
                <a:gd name="T23" fmla="*/ 51 h 61"/>
                <a:gd name="T24" fmla="*/ 35 w 40"/>
                <a:gd name="T25" fmla="*/ 42 h 61"/>
                <a:gd name="T26" fmla="*/ 20 w 40"/>
                <a:gd name="T27" fmla="*/ 44 h 61"/>
                <a:gd name="T28" fmla="*/ 17 w 40"/>
                <a:gd name="T29" fmla="*/ 43 h 61"/>
                <a:gd name="T30" fmla="*/ 36 w 40"/>
                <a:gd name="T31" fmla="*/ 29 h 61"/>
                <a:gd name="T32" fmla="*/ 15 w 40"/>
                <a:gd name="T33" fmla="*/ 36 h 61"/>
                <a:gd name="T34" fmla="*/ 14 w 40"/>
                <a:gd name="T35" fmla="*/ 36 h 61"/>
                <a:gd name="T36" fmla="*/ 28 w 40"/>
                <a:gd name="T37" fmla="*/ 14 h 61"/>
                <a:gd name="T38" fmla="*/ 10 w 40"/>
                <a:gd name="T39" fmla="*/ 27 h 61"/>
                <a:gd name="T40" fmla="*/ 7 w 40"/>
                <a:gd name="T41" fmla="*/ 26 h 61"/>
                <a:gd name="T42" fmla="*/ 16 w 40"/>
                <a:gd name="T4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61">
                  <a:moveTo>
                    <a:pt x="16" y="0"/>
                  </a:moveTo>
                  <a:cubicBezTo>
                    <a:pt x="12" y="4"/>
                    <a:pt x="8" y="10"/>
                    <a:pt x="5" y="14"/>
                  </a:cubicBezTo>
                  <a:cubicBezTo>
                    <a:pt x="3" y="18"/>
                    <a:pt x="2" y="21"/>
                    <a:pt x="1" y="23"/>
                  </a:cubicBezTo>
                  <a:cubicBezTo>
                    <a:pt x="1" y="25"/>
                    <a:pt x="0" y="26"/>
                    <a:pt x="0" y="27"/>
                  </a:cubicBezTo>
                  <a:cubicBezTo>
                    <a:pt x="0" y="28"/>
                    <a:pt x="0" y="29"/>
                    <a:pt x="0" y="31"/>
                  </a:cubicBezTo>
                  <a:cubicBezTo>
                    <a:pt x="0" y="35"/>
                    <a:pt x="1" y="37"/>
                    <a:pt x="3" y="38"/>
                  </a:cubicBezTo>
                  <a:cubicBezTo>
                    <a:pt x="5" y="39"/>
                    <a:pt x="5" y="40"/>
                    <a:pt x="5" y="42"/>
                  </a:cubicBezTo>
                  <a:cubicBezTo>
                    <a:pt x="5" y="43"/>
                    <a:pt x="5" y="44"/>
                    <a:pt x="5" y="45"/>
                  </a:cubicBezTo>
                  <a:cubicBezTo>
                    <a:pt x="5" y="45"/>
                    <a:pt x="5" y="46"/>
                    <a:pt x="5" y="47"/>
                  </a:cubicBezTo>
                  <a:cubicBezTo>
                    <a:pt x="6" y="51"/>
                    <a:pt x="22" y="61"/>
                    <a:pt x="40" y="61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33" y="60"/>
                    <a:pt x="24" y="56"/>
                    <a:pt x="19" y="51"/>
                  </a:cubicBezTo>
                  <a:cubicBezTo>
                    <a:pt x="16" y="48"/>
                    <a:pt x="28" y="44"/>
                    <a:pt x="35" y="42"/>
                  </a:cubicBezTo>
                  <a:cubicBezTo>
                    <a:pt x="31" y="43"/>
                    <a:pt x="24" y="44"/>
                    <a:pt x="20" y="44"/>
                  </a:cubicBezTo>
                  <a:cubicBezTo>
                    <a:pt x="18" y="44"/>
                    <a:pt x="17" y="44"/>
                    <a:pt x="17" y="43"/>
                  </a:cubicBezTo>
                  <a:cubicBezTo>
                    <a:pt x="16" y="40"/>
                    <a:pt x="35" y="30"/>
                    <a:pt x="36" y="29"/>
                  </a:cubicBezTo>
                  <a:cubicBezTo>
                    <a:pt x="35" y="30"/>
                    <a:pt x="20" y="36"/>
                    <a:pt x="15" y="36"/>
                  </a:cubicBezTo>
                  <a:cubicBezTo>
                    <a:pt x="15" y="36"/>
                    <a:pt x="14" y="36"/>
                    <a:pt x="14" y="36"/>
                  </a:cubicBezTo>
                  <a:cubicBezTo>
                    <a:pt x="11" y="34"/>
                    <a:pt x="25" y="18"/>
                    <a:pt x="28" y="14"/>
                  </a:cubicBezTo>
                  <a:cubicBezTo>
                    <a:pt x="26" y="17"/>
                    <a:pt x="16" y="27"/>
                    <a:pt x="10" y="27"/>
                  </a:cubicBezTo>
                  <a:cubicBezTo>
                    <a:pt x="9" y="27"/>
                    <a:pt x="8" y="27"/>
                    <a:pt x="7" y="26"/>
                  </a:cubicBezTo>
                  <a:cubicBezTo>
                    <a:pt x="3" y="20"/>
                    <a:pt x="15" y="1"/>
                    <a:pt x="1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9" name="Freeform 239">
              <a:extLst>
                <a:ext uri="{FF2B5EF4-FFF2-40B4-BE49-F238E27FC236}">
                  <a16:creationId xmlns:a16="http://schemas.microsoft.com/office/drawing/2014/main" id="{D0B0A19C-704E-4D6C-9DFC-CEFB121F07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60599" y="5848350"/>
              <a:ext cx="195263" cy="184150"/>
            </a:xfrm>
            <a:custGeom>
              <a:avLst/>
              <a:gdLst>
                <a:gd name="T0" fmla="*/ 66 w 69"/>
                <a:gd name="T1" fmla="*/ 51 h 65"/>
                <a:gd name="T2" fmla="*/ 49 w 69"/>
                <a:gd name="T3" fmla="*/ 64 h 65"/>
                <a:gd name="T4" fmla="*/ 6 w 69"/>
                <a:gd name="T5" fmla="*/ 40 h 65"/>
                <a:gd name="T6" fmla="*/ 6 w 69"/>
                <a:gd name="T7" fmla="*/ 40 h 65"/>
                <a:gd name="T8" fmla="*/ 1 w 69"/>
                <a:gd name="T9" fmla="*/ 14 h 65"/>
                <a:gd name="T10" fmla="*/ 2 w 69"/>
                <a:gd name="T11" fmla="*/ 4 h 65"/>
                <a:gd name="T12" fmla="*/ 6 w 69"/>
                <a:gd name="T13" fmla="*/ 7 h 65"/>
                <a:gd name="T14" fmla="*/ 10 w 69"/>
                <a:gd name="T15" fmla="*/ 9 h 65"/>
                <a:gd name="T16" fmla="*/ 9 w 69"/>
                <a:gd name="T17" fmla="*/ 3 h 65"/>
                <a:gd name="T18" fmla="*/ 17 w 69"/>
                <a:gd name="T19" fmla="*/ 2 h 65"/>
                <a:gd name="T20" fmla="*/ 39 w 69"/>
                <a:gd name="T21" fmla="*/ 9 h 65"/>
                <a:gd name="T22" fmla="*/ 39 w 69"/>
                <a:gd name="T23" fmla="*/ 9 h 65"/>
                <a:gd name="T24" fmla="*/ 66 w 69"/>
                <a:gd name="T25" fmla="*/ 5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65">
                  <a:moveTo>
                    <a:pt x="66" y="51"/>
                  </a:moveTo>
                  <a:cubicBezTo>
                    <a:pt x="63" y="65"/>
                    <a:pt x="49" y="64"/>
                    <a:pt x="49" y="64"/>
                  </a:cubicBezTo>
                  <a:cubicBezTo>
                    <a:pt x="24" y="65"/>
                    <a:pt x="12" y="53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0" y="27"/>
                    <a:pt x="1" y="14"/>
                    <a:pt x="1" y="14"/>
                  </a:cubicBezTo>
                  <a:cubicBezTo>
                    <a:pt x="1" y="14"/>
                    <a:pt x="0" y="5"/>
                    <a:pt x="2" y="4"/>
                  </a:cubicBezTo>
                  <a:cubicBezTo>
                    <a:pt x="3" y="4"/>
                    <a:pt x="5" y="6"/>
                    <a:pt x="6" y="7"/>
                  </a:cubicBezTo>
                  <a:cubicBezTo>
                    <a:pt x="8" y="8"/>
                    <a:pt x="9" y="9"/>
                    <a:pt x="10" y="9"/>
                  </a:cubicBezTo>
                  <a:cubicBezTo>
                    <a:pt x="11" y="9"/>
                    <a:pt x="9" y="7"/>
                    <a:pt x="9" y="3"/>
                  </a:cubicBezTo>
                  <a:cubicBezTo>
                    <a:pt x="8" y="0"/>
                    <a:pt x="17" y="2"/>
                    <a:pt x="17" y="2"/>
                  </a:cubicBezTo>
                  <a:cubicBezTo>
                    <a:pt x="25" y="4"/>
                    <a:pt x="33" y="6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65" y="20"/>
                    <a:pt x="69" y="40"/>
                    <a:pt x="66" y="5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0" name="Freeform 240">
              <a:extLst>
                <a:ext uri="{FF2B5EF4-FFF2-40B4-BE49-F238E27FC236}">
                  <a16:creationId xmlns:a16="http://schemas.microsoft.com/office/drawing/2014/main" id="{8B6F10DD-CEE4-4D3E-97E1-6296DC6D23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65362" y="5873750"/>
              <a:ext cx="173038" cy="155575"/>
            </a:xfrm>
            <a:custGeom>
              <a:avLst/>
              <a:gdLst>
                <a:gd name="T0" fmla="*/ 33 w 61"/>
                <a:gd name="T1" fmla="*/ 0 h 55"/>
                <a:gd name="T2" fmla="*/ 53 w 61"/>
                <a:gd name="T3" fmla="*/ 24 h 55"/>
                <a:gd name="T4" fmla="*/ 35 w 61"/>
                <a:gd name="T5" fmla="*/ 13 h 55"/>
                <a:gd name="T6" fmla="*/ 35 w 61"/>
                <a:gd name="T7" fmla="*/ 13 h 55"/>
                <a:gd name="T8" fmla="*/ 51 w 61"/>
                <a:gd name="T9" fmla="*/ 37 h 55"/>
                <a:gd name="T10" fmla="*/ 48 w 61"/>
                <a:gd name="T11" fmla="*/ 36 h 55"/>
                <a:gd name="T12" fmla="*/ 32 w 61"/>
                <a:gd name="T13" fmla="*/ 28 h 55"/>
                <a:gd name="T14" fmla="*/ 40 w 61"/>
                <a:gd name="T15" fmla="*/ 42 h 55"/>
                <a:gd name="T16" fmla="*/ 39 w 61"/>
                <a:gd name="T17" fmla="*/ 42 h 55"/>
                <a:gd name="T18" fmla="*/ 17 w 61"/>
                <a:gd name="T19" fmla="*/ 31 h 55"/>
                <a:gd name="T20" fmla="*/ 31 w 61"/>
                <a:gd name="T21" fmla="*/ 50 h 55"/>
                <a:gd name="T22" fmla="*/ 30 w 61"/>
                <a:gd name="T23" fmla="*/ 50 h 55"/>
                <a:gd name="T24" fmla="*/ 0 w 61"/>
                <a:gd name="T25" fmla="*/ 31 h 55"/>
                <a:gd name="T26" fmla="*/ 40 w 61"/>
                <a:gd name="T27" fmla="*/ 55 h 55"/>
                <a:gd name="T28" fmla="*/ 43 w 61"/>
                <a:gd name="T29" fmla="*/ 55 h 55"/>
                <a:gd name="T30" fmla="*/ 43 w 61"/>
                <a:gd name="T31" fmla="*/ 55 h 55"/>
                <a:gd name="T32" fmla="*/ 60 w 61"/>
                <a:gd name="T33" fmla="*/ 42 h 55"/>
                <a:gd name="T34" fmla="*/ 61 w 61"/>
                <a:gd name="T35" fmla="*/ 36 h 55"/>
                <a:gd name="T36" fmla="*/ 33 w 61"/>
                <a:gd name="T3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" h="55">
                  <a:moveTo>
                    <a:pt x="33" y="0"/>
                  </a:moveTo>
                  <a:cubicBezTo>
                    <a:pt x="46" y="9"/>
                    <a:pt x="53" y="23"/>
                    <a:pt x="53" y="24"/>
                  </a:cubicBezTo>
                  <a:cubicBezTo>
                    <a:pt x="45" y="14"/>
                    <a:pt x="37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48" y="19"/>
                    <a:pt x="54" y="37"/>
                    <a:pt x="51" y="37"/>
                  </a:cubicBezTo>
                  <a:cubicBezTo>
                    <a:pt x="50" y="37"/>
                    <a:pt x="49" y="37"/>
                    <a:pt x="48" y="36"/>
                  </a:cubicBezTo>
                  <a:cubicBezTo>
                    <a:pt x="41" y="29"/>
                    <a:pt x="32" y="28"/>
                    <a:pt x="32" y="28"/>
                  </a:cubicBezTo>
                  <a:cubicBezTo>
                    <a:pt x="36" y="29"/>
                    <a:pt x="46" y="39"/>
                    <a:pt x="40" y="42"/>
                  </a:cubicBezTo>
                  <a:cubicBezTo>
                    <a:pt x="40" y="42"/>
                    <a:pt x="39" y="42"/>
                    <a:pt x="39" y="42"/>
                  </a:cubicBezTo>
                  <a:cubicBezTo>
                    <a:pt x="32" y="42"/>
                    <a:pt x="18" y="32"/>
                    <a:pt x="17" y="31"/>
                  </a:cubicBezTo>
                  <a:cubicBezTo>
                    <a:pt x="24" y="43"/>
                    <a:pt x="46" y="49"/>
                    <a:pt x="31" y="50"/>
                  </a:cubicBezTo>
                  <a:cubicBezTo>
                    <a:pt x="31" y="50"/>
                    <a:pt x="30" y="50"/>
                    <a:pt x="30" y="50"/>
                  </a:cubicBezTo>
                  <a:cubicBezTo>
                    <a:pt x="16" y="50"/>
                    <a:pt x="2" y="32"/>
                    <a:pt x="0" y="31"/>
                  </a:cubicBezTo>
                  <a:cubicBezTo>
                    <a:pt x="6" y="43"/>
                    <a:pt x="17" y="55"/>
                    <a:pt x="40" y="55"/>
                  </a:cubicBezTo>
                  <a:cubicBezTo>
                    <a:pt x="41" y="55"/>
                    <a:pt x="42" y="55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6" y="55"/>
                    <a:pt x="58" y="54"/>
                    <a:pt x="60" y="42"/>
                  </a:cubicBezTo>
                  <a:cubicBezTo>
                    <a:pt x="61" y="40"/>
                    <a:pt x="61" y="38"/>
                    <a:pt x="61" y="36"/>
                  </a:cubicBezTo>
                  <a:cubicBezTo>
                    <a:pt x="61" y="25"/>
                    <a:pt x="55" y="9"/>
                    <a:pt x="33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1" name="Freeform 241">
              <a:extLst>
                <a:ext uri="{FF2B5EF4-FFF2-40B4-BE49-F238E27FC236}">
                  <a16:creationId xmlns:a16="http://schemas.microsoft.com/office/drawing/2014/main" id="{2A2144AB-E79E-4C03-B03D-CB4928E3C1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60599" y="5973763"/>
              <a:ext cx="65088" cy="61913"/>
            </a:xfrm>
            <a:custGeom>
              <a:avLst/>
              <a:gdLst>
                <a:gd name="T0" fmla="*/ 0 w 23"/>
                <a:gd name="T1" fmla="*/ 20 h 22"/>
                <a:gd name="T2" fmla="*/ 15 w 23"/>
                <a:gd name="T3" fmla="*/ 19 h 22"/>
                <a:gd name="T4" fmla="*/ 19 w 23"/>
                <a:gd name="T5" fmla="*/ 19 h 22"/>
                <a:gd name="T6" fmla="*/ 20 w 23"/>
                <a:gd name="T7" fmla="*/ 15 h 22"/>
                <a:gd name="T8" fmla="*/ 21 w 23"/>
                <a:gd name="T9" fmla="*/ 0 h 22"/>
                <a:gd name="T10" fmla="*/ 18 w 23"/>
                <a:gd name="T11" fmla="*/ 10 h 22"/>
                <a:gd name="T12" fmla="*/ 16 w 23"/>
                <a:gd name="T13" fmla="*/ 3 h 22"/>
                <a:gd name="T14" fmla="*/ 16 w 23"/>
                <a:gd name="T15" fmla="*/ 13 h 22"/>
                <a:gd name="T16" fmla="*/ 7 w 23"/>
                <a:gd name="T17" fmla="*/ 12 h 22"/>
                <a:gd name="T18" fmla="*/ 12 w 23"/>
                <a:gd name="T19" fmla="*/ 17 h 22"/>
                <a:gd name="T20" fmla="*/ 0 w 23"/>
                <a:gd name="T2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2">
                  <a:moveTo>
                    <a:pt x="0" y="20"/>
                  </a:moveTo>
                  <a:cubicBezTo>
                    <a:pt x="0" y="20"/>
                    <a:pt x="7" y="22"/>
                    <a:pt x="15" y="19"/>
                  </a:cubicBezTo>
                  <a:cubicBezTo>
                    <a:pt x="15" y="19"/>
                    <a:pt x="16" y="20"/>
                    <a:pt x="19" y="19"/>
                  </a:cubicBezTo>
                  <a:cubicBezTo>
                    <a:pt x="21" y="18"/>
                    <a:pt x="20" y="17"/>
                    <a:pt x="20" y="15"/>
                  </a:cubicBezTo>
                  <a:cubicBezTo>
                    <a:pt x="21" y="13"/>
                    <a:pt x="23" y="7"/>
                    <a:pt x="21" y="0"/>
                  </a:cubicBezTo>
                  <a:cubicBezTo>
                    <a:pt x="21" y="0"/>
                    <a:pt x="20" y="7"/>
                    <a:pt x="18" y="10"/>
                  </a:cubicBezTo>
                  <a:cubicBezTo>
                    <a:pt x="18" y="10"/>
                    <a:pt x="17" y="6"/>
                    <a:pt x="16" y="3"/>
                  </a:cubicBezTo>
                  <a:cubicBezTo>
                    <a:pt x="16" y="3"/>
                    <a:pt x="17" y="11"/>
                    <a:pt x="16" y="13"/>
                  </a:cubicBezTo>
                  <a:cubicBezTo>
                    <a:pt x="14" y="16"/>
                    <a:pt x="7" y="12"/>
                    <a:pt x="7" y="12"/>
                  </a:cubicBezTo>
                  <a:cubicBezTo>
                    <a:pt x="7" y="12"/>
                    <a:pt x="10" y="17"/>
                    <a:pt x="12" y="17"/>
                  </a:cubicBezTo>
                  <a:cubicBezTo>
                    <a:pt x="12" y="17"/>
                    <a:pt x="8" y="20"/>
                    <a:pt x="0" y="20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2" name="Freeform 242">
              <a:extLst>
                <a:ext uri="{FF2B5EF4-FFF2-40B4-BE49-F238E27FC236}">
                  <a16:creationId xmlns:a16="http://schemas.microsoft.com/office/drawing/2014/main" id="{5AC45F29-39A4-417D-AE95-943B926D4C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39962" y="6018213"/>
              <a:ext cx="36513" cy="23813"/>
            </a:xfrm>
            <a:custGeom>
              <a:avLst/>
              <a:gdLst>
                <a:gd name="T0" fmla="*/ 0 w 13"/>
                <a:gd name="T1" fmla="*/ 4 h 8"/>
                <a:gd name="T2" fmla="*/ 7 w 13"/>
                <a:gd name="T3" fmla="*/ 8 h 8"/>
                <a:gd name="T4" fmla="*/ 13 w 13"/>
                <a:gd name="T5" fmla="*/ 7 h 8"/>
                <a:gd name="T6" fmla="*/ 3 w 1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8">
                  <a:moveTo>
                    <a:pt x="0" y="4"/>
                  </a:moveTo>
                  <a:cubicBezTo>
                    <a:pt x="0" y="4"/>
                    <a:pt x="2" y="3"/>
                    <a:pt x="7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6" y="4"/>
                    <a:pt x="3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3" name="Freeform 243">
              <a:extLst>
                <a:ext uri="{FF2B5EF4-FFF2-40B4-BE49-F238E27FC236}">
                  <a16:creationId xmlns:a16="http://schemas.microsoft.com/office/drawing/2014/main" id="{B07B7EB5-F890-470E-8C92-8575B96B4A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73362" y="5716588"/>
              <a:ext cx="195263" cy="188913"/>
            </a:xfrm>
            <a:custGeom>
              <a:avLst/>
              <a:gdLst>
                <a:gd name="T0" fmla="*/ 66 w 69"/>
                <a:gd name="T1" fmla="*/ 52 h 66"/>
                <a:gd name="T2" fmla="*/ 49 w 69"/>
                <a:gd name="T3" fmla="*/ 65 h 66"/>
                <a:gd name="T4" fmla="*/ 6 w 69"/>
                <a:gd name="T5" fmla="*/ 41 h 66"/>
                <a:gd name="T6" fmla="*/ 6 w 69"/>
                <a:gd name="T7" fmla="*/ 41 h 66"/>
                <a:gd name="T8" fmla="*/ 1 w 69"/>
                <a:gd name="T9" fmla="*/ 14 h 66"/>
                <a:gd name="T10" fmla="*/ 2 w 69"/>
                <a:gd name="T11" fmla="*/ 5 h 66"/>
                <a:gd name="T12" fmla="*/ 6 w 69"/>
                <a:gd name="T13" fmla="*/ 8 h 66"/>
                <a:gd name="T14" fmla="*/ 10 w 69"/>
                <a:gd name="T15" fmla="*/ 10 h 66"/>
                <a:gd name="T16" fmla="*/ 9 w 69"/>
                <a:gd name="T17" fmla="*/ 4 h 66"/>
                <a:gd name="T18" fmla="*/ 17 w 69"/>
                <a:gd name="T19" fmla="*/ 3 h 66"/>
                <a:gd name="T20" fmla="*/ 39 w 69"/>
                <a:gd name="T21" fmla="*/ 9 h 66"/>
                <a:gd name="T22" fmla="*/ 39 w 69"/>
                <a:gd name="T23" fmla="*/ 9 h 66"/>
                <a:gd name="T24" fmla="*/ 66 w 69"/>
                <a:gd name="T25" fmla="*/ 5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66">
                  <a:moveTo>
                    <a:pt x="66" y="52"/>
                  </a:moveTo>
                  <a:cubicBezTo>
                    <a:pt x="63" y="66"/>
                    <a:pt x="49" y="65"/>
                    <a:pt x="49" y="65"/>
                  </a:cubicBezTo>
                  <a:cubicBezTo>
                    <a:pt x="24" y="66"/>
                    <a:pt x="12" y="53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0" y="28"/>
                    <a:pt x="1" y="14"/>
                    <a:pt x="1" y="14"/>
                  </a:cubicBezTo>
                  <a:cubicBezTo>
                    <a:pt x="1" y="14"/>
                    <a:pt x="0" y="5"/>
                    <a:pt x="2" y="5"/>
                  </a:cubicBezTo>
                  <a:cubicBezTo>
                    <a:pt x="3" y="5"/>
                    <a:pt x="5" y="6"/>
                    <a:pt x="6" y="8"/>
                  </a:cubicBezTo>
                  <a:cubicBezTo>
                    <a:pt x="8" y="9"/>
                    <a:pt x="9" y="10"/>
                    <a:pt x="10" y="10"/>
                  </a:cubicBezTo>
                  <a:cubicBezTo>
                    <a:pt x="11" y="10"/>
                    <a:pt x="10" y="8"/>
                    <a:pt x="9" y="4"/>
                  </a:cubicBezTo>
                  <a:cubicBezTo>
                    <a:pt x="8" y="0"/>
                    <a:pt x="17" y="3"/>
                    <a:pt x="17" y="3"/>
                  </a:cubicBezTo>
                  <a:cubicBezTo>
                    <a:pt x="25" y="4"/>
                    <a:pt x="33" y="7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65" y="21"/>
                    <a:pt x="69" y="40"/>
                    <a:pt x="66" y="52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4" name="Freeform 244">
              <a:extLst>
                <a:ext uri="{FF2B5EF4-FFF2-40B4-BE49-F238E27FC236}">
                  <a16:creationId xmlns:a16="http://schemas.microsoft.com/office/drawing/2014/main" id="{84F71785-03CF-41BB-98E2-7B9D0D8DF61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79712" y="5741988"/>
              <a:ext cx="173038" cy="160338"/>
            </a:xfrm>
            <a:custGeom>
              <a:avLst/>
              <a:gdLst>
                <a:gd name="T0" fmla="*/ 33 w 61"/>
                <a:gd name="T1" fmla="*/ 0 h 56"/>
                <a:gd name="T2" fmla="*/ 53 w 61"/>
                <a:gd name="T3" fmla="*/ 25 h 56"/>
                <a:gd name="T4" fmla="*/ 35 w 61"/>
                <a:gd name="T5" fmla="*/ 14 h 56"/>
                <a:gd name="T6" fmla="*/ 35 w 61"/>
                <a:gd name="T7" fmla="*/ 14 h 56"/>
                <a:gd name="T8" fmla="*/ 51 w 61"/>
                <a:gd name="T9" fmla="*/ 38 h 56"/>
                <a:gd name="T10" fmla="*/ 48 w 61"/>
                <a:gd name="T11" fmla="*/ 37 h 56"/>
                <a:gd name="T12" fmla="*/ 32 w 61"/>
                <a:gd name="T13" fmla="*/ 28 h 56"/>
                <a:gd name="T14" fmla="*/ 40 w 61"/>
                <a:gd name="T15" fmla="*/ 43 h 56"/>
                <a:gd name="T16" fmla="*/ 39 w 61"/>
                <a:gd name="T17" fmla="*/ 43 h 56"/>
                <a:gd name="T18" fmla="*/ 17 w 61"/>
                <a:gd name="T19" fmla="*/ 32 h 56"/>
                <a:gd name="T20" fmla="*/ 31 w 61"/>
                <a:gd name="T21" fmla="*/ 50 h 56"/>
                <a:gd name="T22" fmla="*/ 30 w 61"/>
                <a:gd name="T23" fmla="*/ 50 h 56"/>
                <a:gd name="T24" fmla="*/ 0 w 61"/>
                <a:gd name="T25" fmla="*/ 32 h 56"/>
                <a:gd name="T26" fmla="*/ 40 w 61"/>
                <a:gd name="T27" fmla="*/ 56 h 56"/>
                <a:gd name="T28" fmla="*/ 43 w 61"/>
                <a:gd name="T29" fmla="*/ 56 h 56"/>
                <a:gd name="T30" fmla="*/ 43 w 61"/>
                <a:gd name="T31" fmla="*/ 56 h 56"/>
                <a:gd name="T32" fmla="*/ 60 w 61"/>
                <a:gd name="T33" fmla="*/ 43 h 56"/>
                <a:gd name="T34" fmla="*/ 61 w 61"/>
                <a:gd name="T35" fmla="*/ 37 h 56"/>
                <a:gd name="T36" fmla="*/ 33 w 61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" h="56">
                  <a:moveTo>
                    <a:pt x="33" y="0"/>
                  </a:moveTo>
                  <a:cubicBezTo>
                    <a:pt x="46" y="10"/>
                    <a:pt x="53" y="24"/>
                    <a:pt x="53" y="25"/>
                  </a:cubicBezTo>
                  <a:cubicBezTo>
                    <a:pt x="45" y="14"/>
                    <a:pt x="37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48" y="19"/>
                    <a:pt x="54" y="38"/>
                    <a:pt x="51" y="38"/>
                  </a:cubicBezTo>
                  <a:cubicBezTo>
                    <a:pt x="50" y="38"/>
                    <a:pt x="49" y="38"/>
                    <a:pt x="48" y="37"/>
                  </a:cubicBezTo>
                  <a:cubicBezTo>
                    <a:pt x="41" y="30"/>
                    <a:pt x="32" y="28"/>
                    <a:pt x="32" y="28"/>
                  </a:cubicBezTo>
                  <a:cubicBezTo>
                    <a:pt x="36" y="30"/>
                    <a:pt x="46" y="40"/>
                    <a:pt x="40" y="43"/>
                  </a:cubicBezTo>
                  <a:cubicBezTo>
                    <a:pt x="40" y="43"/>
                    <a:pt x="39" y="43"/>
                    <a:pt x="39" y="43"/>
                  </a:cubicBezTo>
                  <a:cubicBezTo>
                    <a:pt x="32" y="43"/>
                    <a:pt x="18" y="33"/>
                    <a:pt x="17" y="32"/>
                  </a:cubicBezTo>
                  <a:cubicBezTo>
                    <a:pt x="24" y="44"/>
                    <a:pt x="46" y="50"/>
                    <a:pt x="31" y="50"/>
                  </a:cubicBezTo>
                  <a:cubicBezTo>
                    <a:pt x="31" y="50"/>
                    <a:pt x="30" y="50"/>
                    <a:pt x="30" y="50"/>
                  </a:cubicBezTo>
                  <a:cubicBezTo>
                    <a:pt x="16" y="50"/>
                    <a:pt x="2" y="33"/>
                    <a:pt x="0" y="32"/>
                  </a:cubicBezTo>
                  <a:cubicBezTo>
                    <a:pt x="6" y="44"/>
                    <a:pt x="17" y="56"/>
                    <a:pt x="40" y="56"/>
                  </a:cubicBezTo>
                  <a:cubicBezTo>
                    <a:pt x="41" y="56"/>
                    <a:pt x="42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6" y="56"/>
                    <a:pt x="58" y="55"/>
                    <a:pt x="60" y="43"/>
                  </a:cubicBezTo>
                  <a:cubicBezTo>
                    <a:pt x="61" y="41"/>
                    <a:pt x="61" y="39"/>
                    <a:pt x="61" y="37"/>
                  </a:cubicBezTo>
                  <a:cubicBezTo>
                    <a:pt x="61" y="25"/>
                    <a:pt x="55" y="10"/>
                    <a:pt x="33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5" name="Freeform 245">
              <a:extLst>
                <a:ext uri="{FF2B5EF4-FFF2-40B4-BE49-F238E27FC236}">
                  <a16:creationId xmlns:a16="http://schemas.microsoft.com/office/drawing/2014/main" id="{C2674412-1773-44C8-8610-F8103CF8D9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73362" y="5842000"/>
              <a:ext cx="65088" cy="65088"/>
            </a:xfrm>
            <a:custGeom>
              <a:avLst/>
              <a:gdLst>
                <a:gd name="T0" fmla="*/ 0 w 23"/>
                <a:gd name="T1" fmla="*/ 21 h 23"/>
                <a:gd name="T2" fmla="*/ 15 w 23"/>
                <a:gd name="T3" fmla="*/ 20 h 23"/>
                <a:gd name="T4" fmla="*/ 19 w 23"/>
                <a:gd name="T5" fmla="*/ 20 h 23"/>
                <a:gd name="T6" fmla="*/ 20 w 23"/>
                <a:gd name="T7" fmla="*/ 15 h 23"/>
                <a:gd name="T8" fmla="*/ 21 w 23"/>
                <a:gd name="T9" fmla="*/ 0 h 23"/>
                <a:gd name="T10" fmla="*/ 18 w 23"/>
                <a:gd name="T11" fmla="*/ 11 h 23"/>
                <a:gd name="T12" fmla="*/ 16 w 23"/>
                <a:gd name="T13" fmla="*/ 4 h 23"/>
                <a:gd name="T14" fmla="*/ 16 w 23"/>
                <a:gd name="T15" fmla="*/ 14 h 23"/>
                <a:gd name="T16" fmla="*/ 7 w 23"/>
                <a:gd name="T17" fmla="*/ 13 h 23"/>
                <a:gd name="T18" fmla="*/ 12 w 23"/>
                <a:gd name="T19" fmla="*/ 18 h 23"/>
                <a:gd name="T20" fmla="*/ 0 w 23"/>
                <a:gd name="T21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3">
                  <a:moveTo>
                    <a:pt x="0" y="21"/>
                  </a:moveTo>
                  <a:cubicBezTo>
                    <a:pt x="0" y="21"/>
                    <a:pt x="7" y="23"/>
                    <a:pt x="15" y="20"/>
                  </a:cubicBezTo>
                  <a:cubicBezTo>
                    <a:pt x="15" y="20"/>
                    <a:pt x="17" y="21"/>
                    <a:pt x="19" y="20"/>
                  </a:cubicBezTo>
                  <a:cubicBezTo>
                    <a:pt x="21" y="19"/>
                    <a:pt x="20" y="17"/>
                    <a:pt x="20" y="15"/>
                  </a:cubicBezTo>
                  <a:cubicBezTo>
                    <a:pt x="21" y="13"/>
                    <a:pt x="23" y="8"/>
                    <a:pt x="21" y="0"/>
                  </a:cubicBezTo>
                  <a:cubicBezTo>
                    <a:pt x="21" y="0"/>
                    <a:pt x="20" y="8"/>
                    <a:pt x="18" y="11"/>
                  </a:cubicBezTo>
                  <a:cubicBezTo>
                    <a:pt x="18" y="11"/>
                    <a:pt x="17" y="7"/>
                    <a:pt x="16" y="4"/>
                  </a:cubicBezTo>
                  <a:cubicBezTo>
                    <a:pt x="16" y="4"/>
                    <a:pt x="17" y="12"/>
                    <a:pt x="16" y="14"/>
                  </a:cubicBezTo>
                  <a:cubicBezTo>
                    <a:pt x="14" y="17"/>
                    <a:pt x="7" y="13"/>
                    <a:pt x="7" y="13"/>
                  </a:cubicBezTo>
                  <a:cubicBezTo>
                    <a:pt x="7" y="13"/>
                    <a:pt x="10" y="17"/>
                    <a:pt x="12" y="18"/>
                  </a:cubicBezTo>
                  <a:cubicBezTo>
                    <a:pt x="12" y="18"/>
                    <a:pt x="8" y="21"/>
                    <a:pt x="0" y="21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6" name="Freeform 246">
              <a:extLst>
                <a:ext uri="{FF2B5EF4-FFF2-40B4-BE49-F238E27FC236}">
                  <a16:creationId xmlns:a16="http://schemas.microsoft.com/office/drawing/2014/main" id="{77BD3DEB-8EC7-4E08-872D-2160E157CB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54312" y="5891213"/>
              <a:ext cx="36513" cy="19050"/>
            </a:xfrm>
            <a:custGeom>
              <a:avLst/>
              <a:gdLst>
                <a:gd name="T0" fmla="*/ 0 w 13"/>
                <a:gd name="T1" fmla="*/ 3 h 7"/>
                <a:gd name="T2" fmla="*/ 7 w 13"/>
                <a:gd name="T3" fmla="*/ 7 h 7"/>
                <a:gd name="T4" fmla="*/ 13 w 13"/>
                <a:gd name="T5" fmla="*/ 7 h 7"/>
                <a:gd name="T6" fmla="*/ 3 w 13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7">
                  <a:moveTo>
                    <a:pt x="0" y="3"/>
                  </a:moveTo>
                  <a:cubicBezTo>
                    <a:pt x="0" y="3"/>
                    <a:pt x="2" y="3"/>
                    <a:pt x="7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6" y="4"/>
                    <a:pt x="3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7" name="Freeform 247">
              <a:extLst>
                <a:ext uri="{FF2B5EF4-FFF2-40B4-BE49-F238E27FC236}">
                  <a16:creationId xmlns:a16="http://schemas.microsoft.com/office/drawing/2014/main" id="{3E7C7231-0AF2-436D-832E-92152F2DDD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74925" y="5770563"/>
              <a:ext cx="187325" cy="150813"/>
            </a:xfrm>
            <a:custGeom>
              <a:avLst/>
              <a:gdLst>
                <a:gd name="T0" fmla="*/ 1 w 66"/>
                <a:gd name="T1" fmla="*/ 34 h 53"/>
                <a:gd name="T2" fmla="*/ 13 w 66"/>
                <a:gd name="T3" fmla="*/ 48 h 53"/>
                <a:gd name="T4" fmla="*/ 54 w 66"/>
                <a:gd name="T5" fmla="*/ 35 h 53"/>
                <a:gd name="T6" fmla="*/ 54 w 66"/>
                <a:gd name="T7" fmla="*/ 35 h 53"/>
                <a:gd name="T8" fmla="*/ 63 w 66"/>
                <a:gd name="T9" fmla="*/ 14 h 53"/>
                <a:gd name="T10" fmla="*/ 64 w 66"/>
                <a:gd name="T11" fmla="*/ 6 h 53"/>
                <a:gd name="T12" fmla="*/ 60 w 66"/>
                <a:gd name="T13" fmla="*/ 7 h 53"/>
                <a:gd name="T14" fmla="*/ 57 w 66"/>
                <a:gd name="T15" fmla="*/ 8 h 53"/>
                <a:gd name="T16" fmla="*/ 58 w 66"/>
                <a:gd name="T17" fmla="*/ 3 h 53"/>
                <a:gd name="T18" fmla="*/ 52 w 66"/>
                <a:gd name="T19" fmla="*/ 1 h 53"/>
                <a:gd name="T20" fmla="*/ 32 w 66"/>
                <a:gd name="T21" fmla="*/ 2 h 53"/>
                <a:gd name="T22" fmla="*/ 32 w 66"/>
                <a:gd name="T23" fmla="*/ 2 h 53"/>
                <a:gd name="T24" fmla="*/ 1 w 66"/>
                <a:gd name="T25" fmla="*/ 3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53">
                  <a:moveTo>
                    <a:pt x="1" y="34"/>
                  </a:moveTo>
                  <a:cubicBezTo>
                    <a:pt x="0" y="46"/>
                    <a:pt x="13" y="48"/>
                    <a:pt x="13" y="48"/>
                  </a:cubicBezTo>
                  <a:cubicBezTo>
                    <a:pt x="34" y="53"/>
                    <a:pt x="46" y="45"/>
                    <a:pt x="54" y="35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61" y="25"/>
                    <a:pt x="63" y="14"/>
                    <a:pt x="63" y="14"/>
                  </a:cubicBezTo>
                  <a:cubicBezTo>
                    <a:pt x="63" y="14"/>
                    <a:pt x="66" y="6"/>
                    <a:pt x="64" y="6"/>
                  </a:cubicBezTo>
                  <a:cubicBezTo>
                    <a:pt x="63" y="5"/>
                    <a:pt x="61" y="6"/>
                    <a:pt x="60" y="7"/>
                  </a:cubicBezTo>
                  <a:cubicBezTo>
                    <a:pt x="58" y="8"/>
                    <a:pt x="57" y="8"/>
                    <a:pt x="57" y="8"/>
                  </a:cubicBezTo>
                  <a:cubicBezTo>
                    <a:pt x="55" y="8"/>
                    <a:pt x="57" y="6"/>
                    <a:pt x="58" y="3"/>
                  </a:cubicBezTo>
                  <a:cubicBezTo>
                    <a:pt x="59" y="0"/>
                    <a:pt x="52" y="1"/>
                    <a:pt x="52" y="1"/>
                  </a:cubicBezTo>
                  <a:cubicBezTo>
                    <a:pt x="44" y="1"/>
                    <a:pt x="37" y="1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7" y="8"/>
                    <a:pt x="1" y="23"/>
                    <a:pt x="1" y="34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8" name="Freeform 248">
              <a:extLst>
                <a:ext uri="{FF2B5EF4-FFF2-40B4-BE49-F238E27FC236}">
                  <a16:creationId xmlns:a16="http://schemas.microsoft.com/office/drawing/2014/main" id="{9FE23AA5-280A-4BC9-AD55-E3B5774CB19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08262" y="5776913"/>
              <a:ext cx="150813" cy="136525"/>
            </a:xfrm>
            <a:custGeom>
              <a:avLst/>
              <a:gdLst>
                <a:gd name="T0" fmla="*/ 31 w 53"/>
                <a:gd name="T1" fmla="*/ 0 h 48"/>
                <a:gd name="T2" fmla="*/ 0 w 53"/>
                <a:gd name="T3" fmla="*/ 32 h 48"/>
                <a:gd name="T4" fmla="*/ 0 w 53"/>
                <a:gd name="T5" fmla="*/ 32 h 48"/>
                <a:gd name="T6" fmla="*/ 12 w 53"/>
                <a:gd name="T7" fmla="*/ 46 h 48"/>
                <a:gd name="T8" fmla="*/ 25 w 53"/>
                <a:gd name="T9" fmla="*/ 48 h 48"/>
                <a:gd name="T10" fmla="*/ 53 w 53"/>
                <a:gd name="T11" fmla="*/ 33 h 48"/>
                <a:gd name="T12" fmla="*/ 27 w 53"/>
                <a:gd name="T13" fmla="*/ 44 h 48"/>
                <a:gd name="T14" fmla="*/ 23 w 53"/>
                <a:gd name="T15" fmla="*/ 44 h 48"/>
                <a:gd name="T16" fmla="*/ 38 w 53"/>
                <a:gd name="T17" fmla="*/ 30 h 48"/>
                <a:gd name="T18" fmla="*/ 20 w 53"/>
                <a:gd name="T19" fmla="*/ 36 h 48"/>
                <a:gd name="T20" fmla="*/ 17 w 53"/>
                <a:gd name="T21" fmla="*/ 35 h 48"/>
                <a:gd name="T22" fmla="*/ 26 w 53"/>
                <a:gd name="T23" fmla="*/ 25 h 48"/>
                <a:gd name="T24" fmla="*/ 26 w 53"/>
                <a:gd name="T25" fmla="*/ 25 h 48"/>
                <a:gd name="T26" fmla="*/ 11 w 53"/>
                <a:gd name="T27" fmla="*/ 29 h 48"/>
                <a:gd name="T28" fmla="*/ 9 w 53"/>
                <a:gd name="T29" fmla="*/ 29 h 48"/>
                <a:gd name="T30" fmla="*/ 26 w 53"/>
                <a:gd name="T31" fmla="*/ 12 h 48"/>
                <a:gd name="T32" fmla="*/ 24 w 53"/>
                <a:gd name="T33" fmla="*/ 11 h 48"/>
                <a:gd name="T34" fmla="*/ 9 w 53"/>
                <a:gd name="T35" fmla="*/ 17 h 48"/>
                <a:gd name="T36" fmla="*/ 31 w 53"/>
                <a:gd name="T3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48">
                  <a:moveTo>
                    <a:pt x="31" y="0"/>
                  </a:moveTo>
                  <a:cubicBezTo>
                    <a:pt x="6" y="6"/>
                    <a:pt x="0" y="21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4"/>
                    <a:pt x="12" y="46"/>
                    <a:pt x="12" y="46"/>
                  </a:cubicBezTo>
                  <a:cubicBezTo>
                    <a:pt x="17" y="47"/>
                    <a:pt x="21" y="48"/>
                    <a:pt x="25" y="48"/>
                  </a:cubicBezTo>
                  <a:cubicBezTo>
                    <a:pt x="38" y="48"/>
                    <a:pt x="47" y="41"/>
                    <a:pt x="53" y="33"/>
                  </a:cubicBezTo>
                  <a:cubicBezTo>
                    <a:pt x="52" y="34"/>
                    <a:pt x="39" y="44"/>
                    <a:pt x="27" y="44"/>
                  </a:cubicBezTo>
                  <a:cubicBezTo>
                    <a:pt x="26" y="44"/>
                    <a:pt x="25" y="44"/>
                    <a:pt x="23" y="44"/>
                  </a:cubicBezTo>
                  <a:cubicBezTo>
                    <a:pt x="11" y="40"/>
                    <a:pt x="30" y="39"/>
                    <a:pt x="38" y="30"/>
                  </a:cubicBezTo>
                  <a:cubicBezTo>
                    <a:pt x="38" y="31"/>
                    <a:pt x="26" y="36"/>
                    <a:pt x="20" y="36"/>
                  </a:cubicBezTo>
                  <a:cubicBezTo>
                    <a:pt x="18" y="36"/>
                    <a:pt x="17" y="36"/>
                    <a:pt x="17" y="35"/>
                  </a:cubicBezTo>
                  <a:cubicBezTo>
                    <a:pt x="13" y="32"/>
                    <a:pt x="23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3" y="25"/>
                    <a:pt x="17" y="25"/>
                    <a:pt x="11" y="29"/>
                  </a:cubicBezTo>
                  <a:cubicBezTo>
                    <a:pt x="10" y="29"/>
                    <a:pt x="9" y="29"/>
                    <a:pt x="9" y="29"/>
                  </a:cubicBezTo>
                  <a:cubicBezTo>
                    <a:pt x="5" y="29"/>
                    <a:pt x="14" y="14"/>
                    <a:pt x="26" y="12"/>
                  </a:cubicBezTo>
                  <a:cubicBezTo>
                    <a:pt x="26" y="12"/>
                    <a:pt x="25" y="11"/>
                    <a:pt x="24" y="11"/>
                  </a:cubicBezTo>
                  <a:cubicBezTo>
                    <a:pt x="21" y="11"/>
                    <a:pt x="15" y="12"/>
                    <a:pt x="9" y="17"/>
                  </a:cubicBezTo>
                  <a:cubicBezTo>
                    <a:pt x="9" y="17"/>
                    <a:pt x="18" y="6"/>
                    <a:pt x="31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" name="Freeform 249">
              <a:extLst>
                <a:ext uri="{FF2B5EF4-FFF2-40B4-BE49-F238E27FC236}">
                  <a16:creationId xmlns:a16="http://schemas.microsoft.com/office/drawing/2014/main" id="{9697CB35-AC22-47FD-B003-4D9D193DAC5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19387" y="5848350"/>
              <a:ext cx="49213" cy="61913"/>
            </a:xfrm>
            <a:custGeom>
              <a:avLst/>
              <a:gdLst>
                <a:gd name="T0" fmla="*/ 17 w 17"/>
                <a:gd name="T1" fmla="*/ 21 h 22"/>
                <a:gd name="T2" fmla="*/ 5 w 17"/>
                <a:gd name="T3" fmla="*/ 18 h 22"/>
                <a:gd name="T4" fmla="*/ 2 w 17"/>
                <a:gd name="T5" fmla="*/ 17 h 22"/>
                <a:gd name="T6" fmla="*/ 1 w 17"/>
                <a:gd name="T7" fmla="*/ 13 h 22"/>
                <a:gd name="T8" fmla="*/ 3 w 17"/>
                <a:gd name="T9" fmla="*/ 0 h 22"/>
                <a:gd name="T10" fmla="*/ 4 w 17"/>
                <a:gd name="T11" fmla="*/ 10 h 22"/>
                <a:gd name="T12" fmla="*/ 7 w 17"/>
                <a:gd name="T13" fmla="*/ 4 h 22"/>
                <a:gd name="T14" fmla="*/ 5 w 17"/>
                <a:gd name="T15" fmla="*/ 13 h 22"/>
                <a:gd name="T16" fmla="*/ 13 w 17"/>
                <a:gd name="T17" fmla="*/ 14 h 22"/>
                <a:gd name="T18" fmla="*/ 8 w 17"/>
                <a:gd name="T19" fmla="*/ 17 h 22"/>
                <a:gd name="T20" fmla="*/ 17 w 17"/>
                <a:gd name="T2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2">
                  <a:moveTo>
                    <a:pt x="17" y="21"/>
                  </a:moveTo>
                  <a:cubicBezTo>
                    <a:pt x="17" y="21"/>
                    <a:pt x="11" y="22"/>
                    <a:pt x="5" y="18"/>
                  </a:cubicBezTo>
                  <a:cubicBezTo>
                    <a:pt x="5" y="18"/>
                    <a:pt x="3" y="19"/>
                    <a:pt x="2" y="17"/>
                  </a:cubicBezTo>
                  <a:cubicBezTo>
                    <a:pt x="0" y="16"/>
                    <a:pt x="1" y="15"/>
                    <a:pt x="1" y="13"/>
                  </a:cubicBezTo>
                  <a:cubicBezTo>
                    <a:pt x="1" y="11"/>
                    <a:pt x="0" y="6"/>
                    <a:pt x="3" y="0"/>
                  </a:cubicBezTo>
                  <a:cubicBezTo>
                    <a:pt x="3" y="0"/>
                    <a:pt x="3" y="7"/>
                    <a:pt x="4" y="10"/>
                  </a:cubicBezTo>
                  <a:cubicBezTo>
                    <a:pt x="4" y="10"/>
                    <a:pt x="5" y="6"/>
                    <a:pt x="7" y="4"/>
                  </a:cubicBezTo>
                  <a:cubicBezTo>
                    <a:pt x="7" y="4"/>
                    <a:pt x="5" y="11"/>
                    <a:pt x="5" y="13"/>
                  </a:cubicBezTo>
                  <a:cubicBezTo>
                    <a:pt x="7" y="16"/>
                    <a:pt x="13" y="14"/>
                    <a:pt x="13" y="14"/>
                  </a:cubicBezTo>
                  <a:cubicBezTo>
                    <a:pt x="13" y="14"/>
                    <a:pt x="10" y="17"/>
                    <a:pt x="8" y="17"/>
                  </a:cubicBezTo>
                  <a:cubicBezTo>
                    <a:pt x="8" y="17"/>
                    <a:pt x="10" y="20"/>
                    <a:pt x="17" y="21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" name="Freeform 250">
              <a:extLst>
                <a:ext uri="{FF2B5EF4-FFF2-40B4-BE49-F238E27FC236}">
                  <a16:creationId xmlns:a16="http://schemas.microsoft.com/office/drawing/2014/main" id="{1FD3F9DE-ED8A-41F7-B75E-75CB5E88E9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59075" y="5888038"/>
              <a:ext cx="31750" cy="17463"/>
            </a:xfrm>
            <a:custGeom>
              <a:avLst/>
              <a:gdLst>
                <a:gd name="T0" fmla="*/ 11 w 11"/>
                <a:gd name="T1" fmla="*/ 4 h 6"/>
                <a:gd name="T2" fmla="*/ 4 w 11"/>
                <a:gd name="T3" fmla="*/ 6 h 6"/>
                <a:gd name="T4" fmla="*/ 0 w 11"/>
                <a:gd name="T5" fmla="*/ 4 h 6"/>
                <a:gd name="T6" fmla="*/ 9 w 11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6">
                  <a:moveTo>
                    <a:pt x="11" y="4"/>
                  </a:moveTo>
                  <a:cubicBezTo>
                    <a:pt x="11" y="4"/>
                    <a:pt x="10" y="4"/>
                    <a:pt x="4" y="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6" y="4"/>
                    <a:pt x="9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1540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38">
            <a:extLst>
              <a:ext uri="{FF2B5EF4-FFF2-40B4-BE49-F238E27FC236}">
                <a16:creationId xmlns:a16="http://schemas.microsoft.com/office/drawing/2014/main" id="{E38CEC7B-74E1-449D-A70B-56F1FAC7C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152" y="860537"/>
            <a:ext cx="2776157" cy="277353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40">
            <a:extLst>
              <a:ext uri="{FF2B5EF4-FFF2-40B4-BE49-F238E27FC236}">
                <a16:creationId xmlns:a16="http://schemas.microsoft.com/office/drawing/2014/main" id="{F602E6D7-DE44-4089-85B4-3FF98E46718E}"/>
              </a:ext>
            </a:extLst>
          </p:cNvPr>
          <p:cNvSpPr>
            <a:spLocks noEditPoints="1"/>
          </p:cNvSpPr>
          <p:nvPr/>
        </p:nvSpPr>
        <p:spPr bwMode="auto">
          <a:xfrm>
            <a:off x="2689380" y="1640521"/>
            <a:ext cx="860337" cy="1065570"/>
          </a:xfrm>
          <a:custGeom>
            <a:avLst/>
            <a:gdLst>
              <a:gd name="T0" fmla="*/ 154 w 205"/>
              <a:gd name="T1" fmla="*/ 161 h 254"/>
              <a:gd name="T2" fmla="*/ 170 w 205"/>
              <a:gd name="T3" fmla="*/ 150 h 254"/>
              <a:gd name="T4" fmla="*/ 178 w 205"/>
              <a:gd name="T5" fmla="*/ 145 h 254"/>
              <a:gd name="T6" fmla="*/ 180 w 205"/>
              <a:gd name="T7" fmla="*/ 133 h 254"/>
              <a:gd name="T8" fmla="*/ 181 w 205"/>
              <a:gd name="T9" fmla="*/ 121 h 254"/>
              <a:gd name="T10" fmla="*/ 197 w 205"/>
              <a:gd name="T11" fmla="*/ 123 h 254"/>
              <a:gd name="T12" fmla="*/ 201 w 205"/>
              <a:gd name="T13" fmla="*/ 118 h 254"/>
              <a:gd name="T14" fmla="*/ 203 w 205"/>
              <a:gd name="T15" fmla="*/ 114 h 254"/>
              <a:gd name="T16" fmla="*/ 204 w 205"/>
              <a:gd name="T17" fmla="*/ 104 h 254"/>
              <a:gd name="T18" fmla="*/ 185 w 205"/>
              <a:gd name="T19" fmla="*/ 93 h 254"/>
              <a:gd name="T20" fmla="*/ 180 w 205"/>
              <a:gd name="T21" fmla="*/ 97 h 254"/>
              <a:gd name="T22" fmla="*/ 173 w 205"/>
              <a:gd name="T23" fmla="*/ 106 h 254"/>
              <a:gd name="T24" fmla="*/ 164 w 205"/>
              <a:gd name="T25" fmla="*/ 86 h 254"/>
              <a:gd name="T26" fmla="*/ 124 w 205"/>
              <a:gd name="T27" fmla="*/ 59 h 254"/>
              <a:gd name="T28" fmla="*/ 121 w 205"/>
              <a:gd name="T29" fmla="*/ 36 h 254"/>
              <a:gd name="T30" fmla="*/ 124 w 205"/>
              <a:gd name="T31" fmla="*/ 6 h 254"/>
              <a:gd name="T32" fmla="*/ 103 w 205"/>
              <a:gd name="T33" fmla="*/ 12 h 254"/>
              <a:gd name="T34" fmla="*/ 107 w 205"/>
              <a:gd name="T35" fmla="*/ 44 h 254"/>
              <a:gd name="T36" fmla="*/ 95 w 205"/>
              <a:gd name="T37" fmla="*/ 31 h 254"/>
              <a:gd name="T38" fmla="*/ 35 w 205"/>
              <a:gd name="T39" fmla="*/ 7 h 254"/>
              <a:gd name="T40" fmla="*/ 8 w 205"/>
              <a:gd name="T41" fmla="*/ 10 h 254"/>
              <a:gd name="T42" fmla="*/ 23 w 205"/>
              <a:gd name="T43" fmla="*/ 19 h 254"/>
              <a:gd name="T44" fmla="*/ 61 w 205"/>
              <a:gd name="T45" fmla="*/ 17 h 254"/>
              <a:gd name="T46" fmla="*/ 103 w 205"/>
              <a:gd name="T47" fmla="*/ 61 h 254"/>
              <a:gd name="T48" fmla="*/ 130 w 205"/>
              <a:gd name="T49" fmla="*/ 84 h 254"/>
              <a:gd name="T50" fmla="*/ 158 w 205"/>
              <a:gd name="T51" fmla="*/ 101 h 254"/>
              <a:gd name="T52" fmla="*/ 126 w 205"/>
              <a:gd name="T53" fmla="*/ 94 h 254"/>
              <a:gd name="T54" fmla="*/ 96 w 205"/>
              <a:gd name="T55" fmla="*/ 70 h 254"/>
              <a:gd name="T56" fmla="*/ 79 w 205"/>
              <a:gd name="T57" fmla="*/ 67 h 254"/>
              <a:gd name="T58" fmla="*/ 79 w 205"/>
              <a:gd name="T59" fmla="*/ 76 h 254"/>
              <a:gd name="T60" fmla="*/ 90 w 205"/>
              <a:gd name="T61" fmla="*/ 76 h 254"/>
              <a:gd name="T62" fmla="*/ 117 w 205"/>
              <a:gd name="T63" fmla="*/ 101 h 254"/>
              <a:gd name="T64" fmla="*/ 87 w 205"/>
              <a:gd name="T65" fmla="*/ 103 h 254"/>
              <a:gd name="T66" fmla="*/ 63 w 205"/>
              <a:gd name="T67" fmla="*/ 101 h 254"/>
              <a:gd name="T68" fmla="*/ 61 w 205"/>
              <a:gd name="T69" fmla="*/ 116 h 254"/>
              <a:gd name="T70" fmla="*/ 97 w 205"/>
              <a:gd name="T71" fmla="*/ 119 h 254"/>
              <a:gd name="T72" fmla="*/ 128 w 205"/>
              <a:gd name="T73" fmla="*/ 122 h 254"/>
              <a:gd name="T74" fmla="*/ 95 w 205"/>
              <a:gd name="T75" fmla="*/ 130 h 254"/>
              <a:gd name="T76" fmla="*/ 100 w 205"/>
              <a:gd name="T77" fmla="*/ 141 h 254"/>
              <a:gd name="T78" fmla="*/ 115 w 205"/>
              <a:gd name="T79" fmla="*/ 136 h 254"/>
              <a:gd name="T80" fmla="*/ 131 w 205"/>
              <a:gd name="T81" fmla="*/ 126 h 254"/>
              <a:gd name="T82" fmla="*/ 120 w 205"/>
              <a:gd name="T83" fmla="*/ 152 h 254"/>
              <a:gd name="T84" fmla="*/ 77 w 205"/>
              <a:gd name="T85" fmla="*/ 188 h 254"/>
              <a:gd name="T86" fmla="*/ 60 w 205"/>
              <a:gd name="T87" fmla="*/ 191 h 254"/>
              <a:gd name="T88" fmla="*/ 59 w 205"/>
              <a:gd name="T89" fmla="*/ 197 h 254"/>
              <a:gd name="T90" fmla="*/ 34 w 205"/>
              <a:gd name="T91" fmla="*/ 222 h 254"/>
              <a:gd name="T92" fmla="*/ 11 w 205"/>
              <a:gd name="T93" fmla="*/ 235 h 254"/>
              <a:gd name="T94" fmla="*/ 14 w 205"/>
              <a:gd name="T95" fmla="*/ 252 h 254"/>
              <a:gd name="T96" fmla="*/ 65 w 205"/>
              <a:gd name="T97" fmla="*/ 216 h 254"/>
              <a:gd name="T98" fmla="*/ 72 w 205"/>
              <a:gd name="T99" fmla="*/ 220 h 254"/>
              <a:gd name="T100" fmla="*/ 96 w 205"/>
              <a:gd name="T101" fmla="*/ 198 h 254"/>
              <a:gd name="T102" fmla="*/ 113 w 205"/>
              <a:gd name="T103" fmla="*/ 200 h 254"/>
              <a:gd name="T104" fmla="*/ 165 w 205"/>
              <a:gd name="T105" fmla="*/ 198 h 254"/>
              <a:gd name="T106" fmla="*/ 197 w 205"/>
              <a:gd name="T107" fmla="*/ 186 h 254"/>
              <a:gd name="T108" fmla="*/ 201 w 205"/>
              <a:gd name="T109" fmla="*/ 172 h 254"/>
              <a:gd name="T110" fmla="*/ 200 w 205"/>
              <a:gd name="T111" fmla="*/ 114 h 254"/>
              <a:gd name="T112" fmla="*/ 197 w 205"/>
              <a:gd name="T113" fmla="*/ 110 h 254"/>
              <a:gd name="T114" fmla="*/ 140 w 205"/>
              <a:gd name="T115" fmla="*/ 84 h 254"/>
              <a:gd name="T116" fmla="*/ 114 w 205"/>
              <a:gd name="T117" fmla="*/ 67 h 254"/>
              <a:gd name="T118" fmla="*/ 160 w 205"/>
              <a:gd name="T119" fmla="*/ 93 h 254"/>
              <a:gd name="T120" fmla="*/ 140 w 205"/>
              <a:gd name="T121" fmla="*/ 84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05" h="254">
                <a:moveTo>
                  <a:pt x="187" y="164"/>
                </a:moveTo>
                <a:cubicBezTo>
                  <a:pt x="182" y="162"/>
                  <a:pt x="167" y="162"/>
                  <a:pt x="154" y="161"/>
                </a:cubicBezTo>
                <a:cubicBezTo>
                  <a:pt x="160" y="157"/>
                  <a:pt x="166" y="152"/>
                  <a:pt x="169" y="151"/>
                </a:cubicBezTo>
                <a:cubicBezTo>
                  <a:pt x="169" y="151"/>
                  <a:pt x="169" y="150"/>
                  <a:pt x="170" y="150"/>
                </a:cubicBezTo>
                <a:cubicBezTo>
                  <a:pt x="171" y="150"/>
                  <a:pt x="172" y="149"/>
                  <a:pt x="173" y="149"/>
                </a:cubicBezTo>
                <a:cubicBezTo>
                  <a:pt x="175" y="148"/>
                  <a:pt x="177" y="147"/>
                  <a:pt x="178" y="145"/>
                </a:cubicBezTo>
                <a:cubicBezTo>
                  <a:pt x="178" y="143"/>
                  <a:pt x="177" y="141"/>
                  <a:pt x="178" y="139"/>
                </a:cubicBezTo>
                <a:cubicBezTo>
                  <a:pt x="178" y="137"/>
                  <a:pt x="179" y="135"/>
                  <a:pt x="180" y="133"/>
                </a:cubicBezTo>
                <a:cubicBezTo>
                  <a:pt x="181" y="130"/>
                  <a:pt x="180" y="127"/>
                  <a:pt x="178" y="124"/>
                </a:cubicBezTo>
                <a:cubicBezTo>
                  <a:pt x="181" y="121"/>
                  <a:pt x="181" y="121"/>
                  <a:pt x="181" y="121"/>
                </a:cubicBezTo>
                <a:cubicBezTo>
                  <a:pt x="181" y="121"/>
                  <a:pt x="189" y="128"/>
                  <a:pt x="192" y="128"/>
                </a:cubicBezTo>
                <a:cubicBezTo>
                  <a:pt x="193" y="128"/>
                  <a:pt x="195" y="126"/>
                  <a:pt x="197" y="123"/>
                </a:cubicBezTo>
                <a:cubicBezTo>
                  <a:pt x="198" y="123"/>
                  <a:pt x="199" y="124"/>
                  <a:pt x="200" y="123"/>
                </a:cubicBezTo>
                <a:cubicBezTo>
                  <a:pt x="200" y="123"/>
                  <a:pt x="201" y="120"/>
                  <a:pt x="201" y="118"/>
                </a:cubicBezTo>
                <a:cubicBezTo>
                  <a:pt x="201" y="119"/>
                  <a:pt x="201" y="119"/>
                  <a:pt x="201" y="119"/>
                </a:cubicBezTo>
                <a:cubicBezTo>
                  <a:pt x="203" y="117"/>
                  <a:pt x="203" y="114"/>
                  <a:pt x="203" y="114"/>
                </a:cubicBezTo>
                <a:cubicBezTo>
                  <a:pt x="203" y="113"/>
                  <a:pt x="203" y="113"/>
                  <a:pt x="203" y="113"/>
                </a:cubicBezTo>
                <a:cubicBezTo>
                  <a:pt x="204" y="110"/>
                  <a:pt x="205" y="106"/>
                  <a:pt x="204" y="104"/>
                </a:cubicBezTo>
                <a:cubicBezTo>
                  <a:pt x="201" y="96"/>
                  <a:pt x="195" y="88"/>
                  <a:pt x="190" y="90"/>
                </a:cubicBezTo>
                <a:cubicBezTo>
                  <a:pt x="189" y="90"/>
                  <a:pt x="187" y="92"/>
                  <a:pt x="185" y="93"/>
                </a:cubicBezTo>
                <a:cubicBezTo>
                  <a:pt x="185" y="93"/>
                  <a:pt x="185" y="92"/>
                  <a:pt x="184" y="92"/>
                </a:cubicBezTo>
                <a:cubicBezTo>
                  <a:pt x="182" y="92"/>
                  <a:pt x="180" y="97"/>
                  <a:pt x="180" y="97"/>
                </a:cubicBezTo>
                <a:cubicBezTo>
                  <a:pt x="180" y="97"/>
                  <a:pt x="180" y="98"/>
                  <a:pt x="181" y="98"/>
                </a:cubicBezTo>
                <a:cubicBezTo>
                  <a:pt x="177" y="102"/>
                  <a:pt x="173" y="106"/>
                  <a:pt x="173" y="106"/>
                </a:cubicBezTo>
                <a:cubicBezTo>
                  <a:pt x="172" y="107"/>
                  <a:pt x="172" y="107"/>
                  <a:pt x="172" y="107"/>
                </a:cubicBezTo>
                <a:cubicBezTo>
                  <a:pt x="170" y="100"/>
                  <a:pt x="168" y="93"/>
                  <a:pt x="164" y="86"/>
                </a:cubicBezTo>
                <a:cubicBezTo>
                  <a:pt x="160" y="77"/>
                  <a:pt x="154" y="69"/>
                  <a:pt x="145" y="65"/>
                </a:cubicBezTo>
                <a:cubicBezTo>
                  <a:pt x="138" y="62"/>
                  <a:pt x="131" y="61"/>
                  <a:pt x="124" y="59"/>
                </a:cubicBezTo>
                <a:cubicBezTo>
                  <a:pt x="120" y="57"/>
                  <a:pt x="117" y="55"/>
                  <a:pt x="114" y="53"/>
                </a:cubicBezTo>
                <a:cubicBezTo>
                  <a:pt x="116" y="47"/>
                  <a:pt x="119" y="41"/>
                  <a:pt x="121" y="36"/>
                </a:cubicBezTo>
                <a:cubicBezTo>
                  <a:pt x="124" y="29"/>
                  <a:pt x="127" y="22"/>
                  <a:pt x="126" y="15"/>
                </a:cubicBezTo>
                <a:cubicBezTo>
                  <a:pt x="126" y="12"/>
                  <a:pt x="125" y="9"/>
                  <a:pt x="124" y="6"/>
                </a:cubicBezTo>
                <a:cubicBezTo>
                  <a:pt x="122" y="4"/>
                  <a:pt x="119" y="3"/>
                  <a:pt x="116" y="4"/>
                </a:cubicBezTo>
                <a:cubicBezTo>
                  <a:pt x="111" y="5"/>
                  <a:pt x="108" y="12"/>
                  <a:pt x="103" y="12"/>
                </a:cubicBezTo>
                <a:cubicBezTo>
                  <a:pt x="107" y="12"/>
                  <a:pt x="113" y="14"/>
                  <a:pt x="114" y="18"/>
                </a:cubicBezTo>
                <a:cubicBezTo>
                  <a:pt x="117" y="24"/>
                  <a:pt x="109" y="38"/>
                  <a:pt x="107" y="44"/>
                </a:cubicBezTo>
                <a:cubicBezTo>
                  <a:pt x="107" y="45"/>
                  <a:pt x="107" y="45"/>
                  <a:pt x="107" y="45"/>
                </a:cubicBezTo>
                <a:cubicBezTo>
                  <a:pt x="102" y="41"/>
                  <a:pt x="98" y="36"/>
                  <a:pt x="95" y="31"/>
                </a:cubicBezTo>
                <a:cubicBezTo>
                  <a:pt x="86" y="20"/>
                  <a:pt x="77" y="9"/>
                  <a:pt x="63" y="6"/>
                </a:cubicBezTo>
                <a:cubicBezTo>
                  <a:pt x="54" y="3"/>
                  <a:pt x="45" y="6"/>
                  <a:pt x="35" y="7"/>
                </a:cubicBezTo>
                <a:cubicBezTo>
                  <a:pt x="26" y="8"/>
                  <a:pt x="15" y="7"/>
                  <a:pt x="8" y="0"/>
                </a:cubicBezTo>
                <a:cubicBezTo>
                  <a:pt x="6" y="3"/>
                  <a:pt x="7" y="7"/>
                  <a:pt x="8" y="10"/>
                </a:cubicBezTo>
                <a:cubicBezTo>
                  <a:pt x="9" y="14"/>
                  <a:pt x="12" y="17"/>
                  <a:pt x="16" y="18"/>
                </a:cubicBezTo>
                <a:cubicBezTo>
                  <a:pt x="18" y="18"/>
                  <a:pt x="20" y="18"/>
                  <a:pt x="23" y="19"/>
                </a:cubicBezTo>
                <a:cubicBezTo>
                  <a:pt x="25" y="20"/>
                  <a:pt x="27" y="22"/>
                  <a:pt x="27" y="25"/>
                </a:cubicBezTo>
                <a:cubicBezTo>
                  <a:pt x="37" y="18"/>
                  <a:pt x="49" y="14"/>
                  <a:pt x="61" y="17"/>
                </a:cubicBezTo>
                <a:cubicBezTo>
                  <a:pt x="73" y="19"/>
                  <a:pt x="83" y="27"/>
                  <a:pt x="90" y="37"/>
                </a:cubicBezTo>
                <a:cubicBezTo>
                  <a:pt x="95" y="45"/>
                  <a:pt x="97" y="54"/>
                  <a:pt x="103" y="61"/>
                </a:cubicBezTo>
                <a:cubicBezTo>
                  <a:pt x="103" y="64"/>
                  <a:pt x="104" y="67"/>
                  <a:pt x="106" y="70"/>
                </a:cubicBezTo>
                <a:cubicBezTo>
                  <a:pt x="110" y="79"/>
                  <a:pt x="121" y="82"/>
                  <a:pt x="130" y="84"/>
                </a:cubicBezTo>
                <a:cubicBezTo>
                  <a:pt x="140" y="86"/>
                  <a:pt x="150" y="89"/>
                  <a:pt x="155" y="97"/>
                </a:cubicBezTo>
                <a:cubicBezTo>
                  <a:pt x="156" y="98"/>
                  <a:pt x="157" y="100"/>
                  <a:pt x="158" y="101"/>
                </a:cubicBezTo>
                <a:cubicBezTo>
                  <a:pt x="155" y="100"/>
                  <a:pt x="151" y="100"/>
                  <a:pt x="147" y="101"/>
                </a:cubicBezTo>
                <a:cubicBezTo>
                  <a:pt x="126" y="94"/>
                  <a:pt x="126" y="94"/>
                  <a:pt x="126" y="94"/>
                </a:cubicBezTo>
                <a:cubicBezTo>
                  <a:pt x="126" y="94"/>
                  <a:pt x="122" y="86"/>
                  <a:pt x="111" y="83"/>
                </a:cubicBezTo>
                <a:cubicBezTo>
                  <a:pt x="99" y="79"/>
                  <a:pt x="96" y="70"/>
                  <a:pt x="96" y="70"/>
                </a:cubicBezTo>
                <a:cubicBezTo>
                  <a:pt x="96" y="70"/>
                  <a:pt x="93" y="62"/>
                  <a:pt x="91" y="63"/>
                </a:cubicBezTo>
                <a:cubicBezTo>
                  <a:pt x="90" y="64"/>
                  <a:pt x="79" y="64"/>
                  <a:pt x="79" y="67"/>
                </a:cubicBezTo>
                <a:cubicBezTo>
                  <a:pt x="79" y="69"/>
                  <a:pt x="81" y="70"/>
                  <a:pt x="81" y="70"/>
                </a:cubicBezTo>
                <a:cubicBezTo>
                  <a:pt x="79" y="76"/>
                  <a:pt x="79" y="76"/>
                  <a:pt x="79" y="76"/>
                </a:cubicBezTo>
                <a:cubicBezTo>
                  <a:pt x="85" y="76"/>
                  <a:pt x="85" y="76"/>
                  <a:pt x="85" y="76"/>
                </a:cubicBezTo>
                <a:cubicBezTo>
                  <a:pt x="90" y="76"/>
                  <a:pt x="90" y="76"/>
                  <a:pt x="90" y="76"/>
                </a:cubicBezTo>
                <a:cubicBezTo>
                  <a:pt x="93" y="79"/>
                  <a:pt x="96" y="84"/>
                  <a:pt x="99" y="87"/>
                </a:cubicBezTo>
                <a:cubicBezTo>
                  <a:pt x="105" y="92"/>
                  <a:pt x="107" y="100"/>
                  <a:pt x="117" y="101"/>
                </a:cubicBezTo>
                <a:cubicBezTo>
                  <a:pt x="118" y="102"/>
                  <a:pt x="118" y="102"/>
                  <a:pt x="118" y="102"/>
                </a:cubicBezTo>
                <a:cubicBezTo>
                  <a:pt x="113" y="102"/>
                  <a:pt x="93" y="103"/>
                  <a:pt x="87" y="103"/>
                </a:cubicBezTo>
                <a:cubicBezTo>
                  <a:pt x="81" y="103"/>
                  <a:pt x="73" y="103"/>
                  <a:pt x="73" y="103"/>
                </a:cubicBezTo>
                <a:cubicBezTo>
                  <a:pt x="73" y="103"/>
                  <a:pt x="69" y="100"/>
                  <a:pt x="63" y="101"/>
                </a:cubicBezTo>
                <a:cubicBezTo>
                  <a:pt x="57" y="102"/>
                  <a:pt x="63" y="107"/>
                  <a:pt x="63" y="107"/>
                </a:cubicBezTo>
                <a:cubicBezTo>
                  <a:pt x="63" y="107"/>
                  <a:pt x="59" y="113"/>
                  <a:pt x="61" y="116"/>
                </a:cubicBezTo>
                <a:cubicBezTo>
                  <a:pt x="62" y="119"/>
                  <a:pt x="76" y="113"/>
                  <a:pt x="76" y="113"/>
                </a:cubicBezTo>
                <a:cubicBezTo>
                  <a:pt x="76" y="113"/>
                  <a:pt x="88" y="116"/>
                  <a:pt x="97" y="119"/>
                </a:cubicBezTo>
                <a:cubicBezTo>
                  <a:pt x="107" y="122"/>
                  <a:pt x="117" y="113"/>
                  <a:pt x="117" y="113"/>
                </a:cubicBezTo>
                <a:cubicBezTo>
                  <a:pt x="128" y="122"/>
                  <a:pt x="128" y="122"/>
                  <a:pt x="128" y="122"/>
                </a:cubicBezTo>
                <a:cubicBezTo>
                  <a:pt x="126" y="123"/>
                  <a:pt x="125" y="125"/>
                  <a:pt x="123" y="126"/>
                </a:cubicBezTo>
                <a:cubicBezTo>
                  <a:pt x="115" y="132"/>
                  <a:pt x="104" y="134"/>
                  <a:pt x="95" y="130"/>
                </a:cubicBezTo>
                <a:cubicBezTo>
                  <a:pt x="96" y="133"/>
                  <a:pt x="97" y="136"/>
                  <a:pt x="98" y="138"/>
                </a:cubicBezTo>
                <a:cubicBezTo>
                  <a:pt x="98" y="140"/>
                  <a:pt x="99" y="141"/>
                  <a:pt x="100" y="141"/>
                </a:cubicBezTo>
                <a:cubicBezTo>
                  <a:pt x="101" y="142"/>
                  <a:pt x="102" y="141"/>
                  <a:pt x="103" y="141"/>
                </a:cubicBezTo>
                <a:cubicBezTo>
                  <a:pt x="107" y="140"/>
                  <a:pt x="111" y="138"/>
                  <a:pt x="115" y="136"/>
                </a:cubicBezTo>
                <a:cubicBezTo>
                  <a:pt x="120" y="135"/>
                  <a:pt x="125" y="133"/>
                  <a:pt x="129" y="129"/>
                </a:cubicBezTo>
                <a:cubicBezTo>
                  <a:pt x="130" y="128"/>
                  <a:pt x="130" y="127"/>
                  <a:pt x="131" y="126"/>
                </a:cubicBezTo>
                <a:cubicBezTo>
                  <a:pt x="134" y="128"/>
                  <a:pt x="134" y="128"/>
                  <a:pt x="134" y="128"/>
                </a:cubicBezTo>
                <a:cubicBezTo>
                  <a:pt x="131" y="136"/>
                  <a:pt x="120" y="152"/>
                  <a:pt x="120" y="152"/>
                </a:cubicBezTo>
                <a:cubicBezTo>
                  <a:pt x="120" y="152"/>
                  <a:pt x="103" y="151"/>
                  <a:pt x="96" y="158"/>
                </a:cubicBezTo>
                <a:cubicBezTo>
                  <a:pt x="90" y="164"/>
                  <a:pt x="85" y="179"/>
                  <a:pt x="77" y="188"/>
                </a:cubicBezTo>
                <a:cubicBezTo>
                  <a:pt x="74" y="190"/>
                  <a:pt x="71" y="190"/>
                  <a:pt x="67" y="190"/>
                </a:cubicBezTo>
                <a:cubicBezTo>
                  <a:pt x="65" y="190"/>
                  <a:pt x="62" y="189"/>
                  <a:pt x="60" y="191"/>
                </a:cubicBezTo>
                <a:cubicBezTo>
                  <a:pt x="59" y="192"/>
                  <a:pt x="58" y="193"/>
                  <a:pt x="58" y="195"/>
                </a:cubicBezTo>
                <a:cubicBezTo>
                  <a:pt x="58" y="196"/>
                  <a:pt x="59" y="197"/>
                  <a:pt x="59" y="197"/>
                </a:cubicBezTo>
                <a:cubicBezTo>
                  <a:pt x="56" y="197"/>
                  <a:pt x="53" y="198"/>
                  <a:pt x="51" y="202"/>
                </a:cubicBezTo>
                <a:cubicBezTo>
                  <a:pt x="45" y="211"/>
                  <a:pt x="45" y="217"/>
                  <a:pt x="34" y="222"/>
                </a:cubicBezTo>
                <a:cubicBezTo>
                  <a:pt x="23" y="227"/>
                  <a:pt x="22" y="218"/>
                  <a:pt x="17" y="222"/>
                </a:cubicBezTo>
                <a:cubicBezTo>
                  <a:pt x="13" y="226"/>
                  <a:pt x="14" y="233"/>
                  <a:pt x="11" y="235"/>
                </a:cubicBezTo>
                <a:cubicBezTo>
                  <a:pt x="7" y="238"/>
                  <a:pt x="0" y="241"/>
                  <a:pt x="2" y="246"/>
                </a:cubicBezTo>
                <a:cubicBezTo>
                  <a:pt x="3" y="250"/>
                  <a:pt x="12" y="254"/>
                  <a:pt x="14" y="252"/>
                </a:cubicBezTo>
                <a:cubicBezTo>
                  <a:pt x="16" y="250"/>
                  <a:pt x="11" y="246"/>
                  <a:pt x="11" y="246"/>
                </a:cubicBezTo>
                <a:cubicBezTo>
                  <a:pt x="65" y="216"/>
                  <a:pt x="65" y="216"/>
                  <a:pt x="65" y="216"/>
                </a:cubicBezTo>
                <a:cubicBezTo>
                  <a:pt x="65" y="217"/>
                  <a:pt x="66" y="219"/>
                  <a:pt x="67" y="220"/>
                </a:cubicBezTo>
                <a:cubicBezTo>
                  <a:pt x="69" y="221"/>
                  <a:pt x="70" y="221"/>
                  <a:pt x="72" y="220"/>
                </a:cubicBezTo>
                <a:cubicBezTo>
                  <a:pt x="73" y="220"/>
                  <a:pt x="75" y="218"/>
                  <a:pt x="76" y="217"/>
                </a:cubicBezTo>
                <a:cubicBezTo>
                  <a:pt x="82" y="211"/>
                  <a:pt x="89" y="205"/>
                  <a:pt x="96" y="198"/>
                </a:cubicBezTo>
                <a:cubicBezTo>
                  <a:pt x="98" y="197"/>
                  <a:pt x="98" y="197"/>
                  <a:pt x="98" y="197"/>
                </a:cubicBezTo>
                <a:cubicBezTo>
                  <a:pt x="100" y="203"/>
                  <a:pt x="111" y="203"/>
                  <a:pt x="113" y="200"/>
                </a:cubicBezTo>
                <a:cubicBezTo>
                  <a:pt x="116" y="197"/>
                  <a:pt x="123" y="189"/>
                  <a:pt x="132" y="189"/>
                </a:cubicBezTo>
                <a:cubicBezTo>
                  <a:pt x="141" y="188"/>
                  <a:pt x="158" y="198"/>
                  <a:pt x="165" y="198"/>
                </a:cubicBezTo>
                <a:cubicBezTo>
                  <a:pt x="169" y="197"/>
                  <a:pt x="185" y="189"/>
                  <a:pt x="193" y="184"/>
                </a:cubicBezTo>
                <a:cubicBezTo>
                  <a:pt x="194" y="185"/>
                  <a:pt x="196" y="186"/>
                  <a:pt x="197" y="186"/>
                </a:cubicBezTo>
                <a:cubicBezTo>
                  <a:pt x="200" y="185"/>
                  <a:pt x="203" y="184"/>
                  <a:pt x="204" y="181"/>
                </a:cubicBezTo>
                <a:cubicBezTo>
                  <a:pt x="204" y="178"/>
                  <a:pt x="203" y="175"/>
                  <a:pt x="201" y="172"/>
                </a:cubicBezTo>
                <a:cubicBezTo>
                  <a:pt x="198" y="168"/>
                  <a:pt x="193" y="165"/>
                  <a:pt x="187" y="164"/>
                </a:cubicBezTo>
                <a:close/>
                <a:moveTo>
                  <a:pt x="200" y="114"/>
                </a:moveTo>
                <a:cubicBezTo>
                  <a:pt x="200" y="115"/>
                  <a:pt x="200" y="116"/>
                  <a:pt x="200" y="116"/>
                </a:cubicBezTo>
                <a:cubicBezTo>
                  <a:pt x="200" y="116"/>
                  <a:pt x="197" y="114"/>
                  <a:pt x="197" y="110"/>
                </a:cubicBezTo>
                <a:cubicBezTo>
                  <a:pt x="197" y="110"/>
                  <a:pt x="200" y="112"/>
                  <a:pt x="200" y="114"/>
                </a:cubicBezTo>
                <a:close/>
                <a:moveTo>
                  <a:pt x="140" y="84"/>
                </a:moveTo>
                <a:cubicBezTo>
                  <a:pt x="133" y="82"/>
                  <a:pt x="125" y="81"/>
                  <a:pt x="119" y="76"/>
                </a:cubicBezTo>
                <a:cubicBezTo>
                  <a:pt x="117" y="74"/>
                  <a:pt x="115" y="71"/>
                  <a:pt x="114" y="67"/>
                </a:cubicBezTo>
                <a:cubicBezTo>
                  <a:pt x="121" y="70"/>
                  <a:pt x="128" y="71"/>
                  <a:pt x="135" y="73"/>
                </a:cubicBezTo>
                <a:cubicBezTo>
                  <a:pt x="146" y="76"/>
                  <a:pt x="158" y="82"/>
                  <a:pt x="160" y="93"/>
                </a:cubicBezTo>
                <a:cubicBezTo>
                  <a:pt x="160" y="94"/>
                  <a:pt x="160" y="96"/>
                  <a:pt x="160" y="97"/>
                </a:cubicBezTo>
                <a:cubicBezTo>
                  <a:pt x="155" y="91"/>
                  <a:pt x="148" y="86"/>
                  <a:pt x="140" y="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50E7A4B-F774-4D89-B2B8-7880AF3065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336" b="28466"/>
          <a:stretch/>
        </p:blipFill>
        <p:spPr>
          <a:xfrm>
            <a:off x="0" y="2726833"/>
            <a:ext cx="12192000" cy="413116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6AC0862-D72C-489E-B0C6-A8D340189FD9}"/>
              </a:ext>
            </a:extLst>
          </p:cNvPr>
          <p:cNvGrpSpPr/>
          <p:nvPr/>
        </p:nvGrpSpPr>
        <p:grpSpPr>
          <a:xfrm>
            <a:off x="4029727" y="4851856"/>
            <a:ext cx="4500073" cy="2006143"/>
            <a:chOff x="3643075" y="4680539"/>
            <a:chExt cx="4884362" cy="2177460"/>
          </a:xfrm>
          <a:solidFill>
            <a:schemeClr val="accent1"/>
          </a:solidFill>
        </p:grpSpPr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C8CEFBF-E1E4-4D4E-B3AC-8B5AEDD0B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3075" y="4918743"/>
              <a:ext cx="954237" cy="1939256"/>
            </a:xfrm>
            <a:custGeom>
              <a:avLst/>
              <a:gdLst>
                <a:gd name="T0" fmla="*/ 163 w 222"/>
                <a:gd name="T1" fmla="*/ 201 h 450"/>
                <a:gd name="T2" fmla="*/ 147 w 222"/>
                <a:gd name="T3" fmla="*/ 194 h 450"/>
                <a:gd name="T4" fmla="*/ 173 w 222"/>
                <a:gd name="T5" fmla="*/ 180 h 450"/>
                <a:gd name="T6" fmla="*/ 212 w 222"/>
                <a:gd name="T7" fmla="*/ 163 h 450"/>
                <a:gd name="T8" fmla="*/ 121 w 222"/>
                <a:gd name="T9" fmla="*/ 121 h 450"/>
                <a:gd name="T10" fmla="*/ 113 w 222"/>
                <a:gd name="T11" fmla="*/ 107 h 450"/>
                <a:gd name="T12" fmla="*/ 114 w 222"/>
                <a:gd name="T13" fmla="*/ 99 h 450"/>
                <a:gd name="T14" fmla="*/ 114 w 222"/>
                <a:gd name="T15" fmla="*/ 88 h 450"/>
                <a:gd name="T16" fmla="*/ 113 w 222"/>
                <a:gd name="T17" fmla="*/ 80 h 450"/>
                <a:gd name="T18" fmla="*/ 113 w 222"/>
                <a:gd name="T19" fmla="*/ 65 h 450"/>
                <a:gd name="T20" fmla="*/ 114 w 222"/>
                <a:gd name="T21" fmla="*/ 57 h 450"/>
                <a:gd name="T22" fmla="*/ 114 w 222"/>
                <a:gd name="T23" fmla="*/ 46 h 450"/>
                <a:gd name="T24" fmla="*/ 113 w 222"/>
                <a:gd name="T25" fmla="*/ 38 h 450"/>
                <a:gd name="T26" fmla="*/ 113 w 222"/>
                <a:gd name="T27" fmla="*/ 10 h 450"/>
                <a:gd name="T28" fmla="*/ 114 w 222"/>
                <a:gd name="T29" fmla="*/ 6 h 450"/>
                <a:gd name="T30" fmla="*/ 109 w 222"/>
                <a:gd name="T31" fmla="*/ 2 h 450"/>
                <a:gd name="T32" fmla="*/ 109 w 222"/>
                <a:gd name="T33" fmla="*/ 8 h 450"/>
                <a:gd name="T34" fmla="*/ 107 w 222"/>
                <a:gd name="T35" fmla="*/ 18 h 450"/>
                <a:gd name="T36" fmla="*/ 108 w 222"/>
                <a:gd name="T37" fmla="*/ 40 h 450"/>
                <a:gd name="T38" fmla="*/ 109 w 222"/>
                <a:gd name="T39" fmla="*/ 48 h 450"/>
                <a:gd name="T40" fmla="*/ 109 w 222"/>
                <a:gd name="T41" fmla="*/ 63 h 450"/>
                <a:gd name="T42" fmla="*/ 108 w 222"/>
                <a:gd name="T43" fmla="*/ 72 h 450"/>
                <a:gd name="T44" fmla="*/ 108 w 222"/>
                <a:gd name="T45" fmla="*/ 82 h 450"/>
                <a:gd name="T46" fmla="*/ 109 w 222"/>
                <a:gd name="T47" fmla="*/ 90 h 450"/>
                <a:gd name="T48" fmla="*/ 109 w 222"/>
                <a:gd name="T49" fmla="*/ 105 h 450"/>
                <a:gd name="T50" fmla="*/ 107 w 222"/>
                <a:gd name="T51" fmla="*/ 114 h 450"/>
                <a:gd name="T52" fmla="*/ 98 w 222"/>
                <a:gd name="T53" fmla="*/ 126 h 450"/>
                <a:gd name="T54" fmla="*/ 20 w 222"/>
                <a:gd name="T55" fmla="*/ 170 h 450"/>
                <a:gd name="T56" fmla="*/ 60 w 222"/>
                <a:gd name="T57" fmla="*/ 191 h 450"/>
                <a:gd name="T58" fmla="*/ 62 w 222"/>
                <a:gd name="T59" fmla="*/ 201 h 450"/>
                <a:gd name="T60" fmla="*/ 58 w 222"/>
                <a:gd name="T61" fmla="*/ 211 h 450"/>
                <a:gd name="T62" fmla="*/ 20 w 222"/>
                <a:gd name="T63" fmla="*/ 233 h 450"/>
                <a:gd name="T64" fmla="*/ 60 w 222"/>
                <a:gd name="T65" fmla="*/ 253 h 450"/>
                <a:gd name="T66" fmla="*/ 62 w 222"/>
                <a:gd name="T67" fmla="*/ 263 h 450"/>
                <a:gd name="T68" fmla="*/ 58 w 222"/>
                <a:gd name="T69" fmla="*/ 273 h 450"/>
                <a:gd name="T70" fmla="*/ 20 w 222"/>
                <a:gd name="T71" fmla="*/ 295 h 450"/>
                <a:gd name="T72" fmla="*/ 60 w 222"/>
                <a:gd name="T73" fmla="*/ 315 h 450"/>
                <a:gd name="T74" fmla="*/ 62 w 222"/>
                <a:gd name="T75" fmla="*/ 325 h 450"/>
                <a:gd name="T76" fmla="*/ 58 w 222"/>
                <a:gd name="T77" fmla="*/ 336 h 450"/>
                <a:gd name="T78" fmla="*/ 20 w 222"/>
                <a:gd name="T79" fmla="*/ 357 h 450"/>
                <a:gd name="T80" fmla="*/ 60 w 222"/>
                <a:gd name="T81" fmla="*/ 377 h 450"/>
                <a:gd name="T82" fmla="*/ 62 w 222"/>
                <a:gd name="T83" fmla="*/ 388 h 450"/>
                <a:gd name="T84" fmla="*/ 58 w 222"/>
                <a:gd name="T85" fmla="*/ 398 h 450"/>
                <a:gd name="T86" fmla="*/ 20 w 222"/>
                <a:gd name="T87" fmla="*/ 419 h 450"/>
                <a:gd name="T88" fmla="*/ 60 w 222"/>
                <a:gd name="T89" fmla="*/ 440 h 450"/>
                <a:gd name="T90" fmla="*/ 111 w 222"/>
                <a:gd name="T91" fmla="*/ 450 h 450"/>
                <a:gd name="T92" fmla="*/ 161 w 222"/>
                <a:gd name="T93" fmla="*/ 442 h 450"/>
                <a:gd name="T94" fmla="*/ 203 w 222"/>
                <a:gd name="T95" fmla="*/ 424 h 450"/>
                <a:gd name="T96" fmla="*/ 222 w 222"/>
                <a:gd name="T97" fmla="*/ 403 h 450"/>
                <a:gd name="T98" fmla="*/ 161 w 222"/>
                <a:gd name="T99" fmla="*/ 386 h 450"/>
                <a:gd name="T100" fmla="*/ 161 w 222"/>
                <a:gd name="T101" fmla="*/ 379 h 450"/>
                <a:gd name="T102" fmla="*/ 203 w 222"/>
                <a:gd name="T103" fmla="*/ 361 h 450"/>
                <a:gd name="T104" fmla="*/ 222 w 222"/>
                <a:gd name="T105" fmla="*/ 341 h 450"/>
                <a:gd name="T106" fmla="*/ 161 w 222"/>
                <a:gd name="T107" fmla="*/ 323 h 450"/>
                <a:gd name="T108" fmla="*/ 161 w 222"/>
                <a:gd name="T109" fmla="*/ 317 h 450"/>
                <a:gd name="T110" fmla="*/ 203 w 222"/>
                <a:gd name="T111" fmla="*/ 299 h 450"/>
                <a:gd name="T112" fmla="*/ 222 w 222"/>
                <a:gd name="T113" fmla="*/ 279 h 450"/>
                <a:gd name="T114" fmla="*/ 161 w 222"/>
                <a:gd name="T115" fmla="*/ 261 h 450"/>
                <a:gd name="T116" fmla="*/ 161 w 222"/>
                <a:gd name="T117" fmla="*/ 255 h 450"/>
                <a:gd name="T118" fmla="*/ 203 w 222"/>
                <a:gd name="T119" fmla="*/ 237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2" h="450">
                  <a:moveTo>
                    <a:pt x="219" y="220"/>
                  </a:moveTo>
                  <a:cubicBezTo>
                    <a:pt x="222" y="216"/>
                    <a:pt x="222" y="216"/>
                    <a:pt x="222" y="216"/>
                  </a:cubicBezTo>
                  <a:cubicBezTo>
                    <a:pt x="210" y="222"/>
                    <a:pt x="187" y="220"/>
                    <a:pt x="164" y="211"/>
                  </a:cubicBezTo>
                  <a:cubicBezTo>
                    <a:pt x="164" y="201"/>
                    <a:pt x="164" y="201"/>
                    <a:pt x="164" y="201"/>
                  </a:cubicBezTo>
                  <a:cubicBezTo>
                    <a:pt x="163" y="201"/>
                    <a:pt x="163" y="201"/>
                    <a:pt x="163" y="201"/>
                  </a:cubicBezTo>
                  <a:cubicBezTo>
                    <a:pt x="163" y="199"/>
                    <a:pt x="163" y="199"/>
                    <a:pt x="163" y="199"/>
                  </a:cubicBezTo>
                  <a:cubicBezTo>
                    <a:pt x="161" y="199"/>
                    <a:pt x="161" y="199"/>
                    <a:pt x="161" y="199"/>
                  </a:cubicBezTo>
                  <a:cubicBezTo>
                    <a:pt x="161" y="201"/>
                    <a:pt x="161" y="201"/>
                    <a:pt x="161" y="201"/>
                  </a:cubicBezTo>
                  <a:cubicBezTo>
                    <a:pt x="147" y="201"/>
                    <a:pt x="147" y="201"/>
                    <a:pt x="147" y="201"/>
                  </a:cubicBezTo>
                  <a:cubicBezTo>
                    <a:pt x="147" y="194"/>
                    <a:pt x="147" y="194"/>
                    <a:pt x="147" y="194"/>
                  </a:cubicBezTo>
                  <a:cubicBezTo>
                    <a:pt x="155" y="191"/>
                    <a:pt x="155" y="191"/>
                    <a:pt x="155" y="191"/>
                  </a:cubicBezTo>
                  <a:cubicBezTo>
                    <a:pt x="161" y="193"/>
                    <a:pt x="161" y="193"/>
                    <a:pt x="161" y="193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55" y="188"/>
                    <a:pt x="155" y="188"/>
                    <a:pt x="155" y="188"/>
                  </a:cubicBezTo>
                  <a:cubicBezTo>
                    <a:pt x="173" y="180"/>
                    <a:pt x="173" y="180"/>
                    <a:pt x="173" y="180"/>
                  </a:cubicBezTo>
                  <a:cubicBezTo>
                    <a:pt x="173" y="180"/>
                    <a:pt x="189" y="178"/>
                    <a:pt x="196" y="177"/>
                  </a:cubicBezTo>
                  <a:cubicBezTo>
                    <a:pt x="204" y="176"/>
                    <a:pt x="203" y="175"/>
                    <a:pt x="203" y="175"/>
                  </a:cubicBezTo>
                  <a:cubicBezTo>
                    <a:pt x="202" y="170"/>
                    <a:pt x="202" y="170"/>
                    <a:pt x="202" y="170"/>
                  </a:cubicBezTo>
                  <a:cubicBezTo>
                    <a:pt x="202" y="170"/>
                    <a:pt x="208" y="166"/>
                    <a:pt x="212" y="165"/>
                  </a:cubicBezTo>
                  <a:cubicBezTo>
                    <a:pt x="212" y="163"/>
                    <a:pt x="212" y="163"/>
                    <a:pt x="212" y="163"/>
                  </a:cubicBezTo>
                  <a:cubicBezTo>
                    <a:pt x="212" y="163"/>
                    <a:pt x="215" y="162"/>
                    <a:pt x="219" y="158"/>
                  </a:cubicBezTo>
                  <a:cubicBezTo>
                    <a:pt x="222" y="154"/>
                    <a:pt x="222" y="154"/>
                    <a:pt x="222" y="154"/>
                  </a:cubicBezTo>
                  <a:cubicBezTo>
                    <a:pt x="201" y="164"/>
                    <a:pt x="149" y="150"/>
                    <a:pt x="124" y="126"/>
                  </a:cubicBezTo>
                  <a:cubicBezTo>
                    <a:pt x="125" y="123"/>
                    <a:pt x="125" y="123"/>
                    <a:pt x="125" y="123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18"/>
                    <a:pt x="121" y="118"/>
                    <a:pt x="121" y="118"/>
                  </a:cubicBezTo>
                  <a:cubicBezTo>
                    <a:pt x="115" y="117"/>
                    <a:pt x="115" y="117"/>
                    <a:pt x="115" y="117"/>
                  </a:cubicBezTo>
                  <a:cubicBezTo>
                    <a:pt x="115" y="114"/>
                    <a:pt x="115" y="114"/>
                    <a:pt x="115" y="114"/>
                  </a:cubicBezTo>
                  <a:cubicBezTo>
                    <a:pt x="113" y="112"/>
                    <a:pt x="113" y="112"/>
                    <a:pt x="113" y="112"/>
                  </a:cubicBezTo>
                  <a:cubicBezTo>
                    <a:pt x="113" y="107"/>
                    <a:pt x="113" y="107"/>
                    <a:pt x="113" y="107"/>
                  </a:cubicBezTo>
                  <a:cubicBezTo>
                    <a:pt x="114" y="107"/>
                    <a:pt x="114" y="107"/>
                    <a:pt x="114" y="107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3" y="105"/>
                    <a:pt x="113" y="105"/>
                    <a:pt x="113" y="105"/>
                  </a:cubicBezTo>
                  <a:cubicBezTo>
                    <a:pt x="113" y="99"/>
                    <a:pt x="113" y="99"/>
                    <a:pt x="113" y="99"/>
                  </a:cubicBezTo>
                  <a:cubicBezTo>
                    <a:pt x="114" y="99"/>
                    <a:pt x="114" y="99"/>
                    <a:pt x="114" y="99"/>
                  </a:cubicBezTo>
                  <a:cubicBezTo>
                    <a:pt x="114" y="97"/>
                    <a:pt x="114" y="97"/>
                    <a:pt x="114" y="97"/>
                  </a:cubicBezTo>
                  <a:cubicBezTo>
                    <a:pt x="113" y="97"/>
                    <a:pt x="113" y="97"/>
                    <a:pt x="113" y="97"/>
                  </a:cubicBezTo>
                  <a:cubicBezTo>
                    <a:pt x="113" y="90"/>
                    <a:pt x="113" y="90"/>
                    <a:pt x="113" y="90"/>
                  </a:cubicBezTo>
                  <a:cubicBezTo>
                    <a:pt x="114" y="90"/>
                    <a:pt x="114" y="90"/>
                    <a:pt x="114" y="90"/>
                  </a:cubicBezTo>
                  <a:cubicBezTo>
                    <a:pt x="114" y="88"/>
                    <a:pt x="114" y="88"/>
                    <a:pt x="114" y="88"/>
                  </a:cubicBezTo>
                  <a:cubicBezTo>
                    <a:pt x="113" y="88"/>
                    <a:pt x="113" y="88"/>
                    <a:pt x="113" y="88"/>
                  </a:cubicBezTo>
                  <a:cubicBezTo>
                    <a:pt x="113" y="82"/>
                    <a:pt x="113" y="82"/>
                    <a:pt x="113" y="82"/>
                  </a:cubicBezTo>
                  <a:cubicBezTo>
                    <a:pt x="114" y="82"/>
                    <a:pt x="114" y="82"/>
                    <a:pt x="114" y="82"/>
                  </a:cubicBezTo>
                  <a:cubicBezTo>
                    <a:pt x="114" y="80"/>
                    <a:pt x="114" y="80"/>
                    <a:pt x="114" y="80"/>
                  </a:cubicBezTo>
                  <a:cubicBezTo>
                    <a:pt x="113" y="80"/>
                    <a:pt x="113" y="80"/>
                    <a:pt x="113" y="80"/>
                  </a:cubicBezTo>
                  <a:cubicBezTo>
                    <a:pt x="113" y="73"/>
                    <a:pt x="113" y="73"/>
                    <a:pt x="113" y="73"/>
                  </a:cubicBezTo>
                  <a:cubicBezTo>
                    <a:pt x="114" y="73"/>
                    <a:pt x="114" y="73"/>
                    <a:pt x="114" y="73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113" y="72"/>
                    <a:pt x="113" y="72"/>
                    <a:pt x="113" y="72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4" y="65"/>
                    <a:pt x="114" y="65"/>
                    <a:pt x="114" y="65"/>
                  </a:cubicBezTo>
                  <a:cubicBezTo>
                    <a:pt x="114" y="63"/>
                    <a:pt x="114" y="63"/>
                    <a:pt x="114" y="63"/>
                  </a:cubicBezTo>
                  <a:cubicBezTo>
                    <a:pt x="113" y="63"/>
                    <a:pt x="113" y="63"/>
                    <a:pt x="113" y="63"/>
                  </a:cubicBezTo>
                  <a:cubicBezTo>
                    <a:pt x="113" y="57"/>
                    <a:pt x="113" y="57"/>
                    <a:pt x="113" y="57"/>
                  </a:cubicBezTo>
                  <a:cubicBezTo>
                    <a:pt x="114" y="57"/>
                    <a:pt x="114" y="57"/>
                    <a:pt x="114" y="57"/>
                  </a:cubicBezTo>
                  <a:cubicBezTo>
                    <a:pt x="114" y="55"/>
                    <a:pt x="114" y="55"/>
                    <a:pt x="114" y="55"/>
                  </a:cubicBezTo>
                  <a:cubicBezTo>
                    <a:pt x="113" y="55"/>
                    <a:pt x="113" y="55"/>
                    <a:pt x="113" y="55"/>
                  </a:cubicBezTo>
                  <a:cubicBezTo>
                    <a:pt x="113" y="48"/>
                    <a:pt x="113" y="48"/>
                    <a:pt x="113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6"/>
                    <a:pt x="114" y="46"/>
                    <a:pt x="114" y="46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3" y="40"/>
                    <a:pt x="113" y="40"/>
                    <a:pt x="113" y="40"/>
                  </a:cubicBezTo>
                  <a:cubicBezTo>
                    <a:pt x="114" y="40"/>
                    <a:pt x="114" y="40"/>
                    <a:pt x="114" y="40"/>
                  </a:cubicBezTo>
                  <a:cubicBezTo>
                    <a:pt x="114" y="38"/>
                    <a:pt x="114" y="38"/>
                    <a:pt x="114" y="38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4"/>
                    <a:pt x="113" y="34"/>
                    <a:pt x="113" y="34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3" y="14"/>
                    <a:pt x="113" y="14"/>
                    <a:pt x="113" y="14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6"/>
                    <a:pt x="113" y="6"/>
                    <a:pt x="113" y="6"/>
                  </a:cubicBezTo>
                  <a:cubicBezTo>
                    <a:pt x="114" y="6"/>
                    <a:pt x="114" y="6"/>
                    <a:pt x="114" y="6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3" y="1"/>
                    <a:pt x="112" y="0"/>
                    <a:pt x="111" y="0"/>
                  </a:cubicBezTo>
                  <a:cubicBezTo>
                    <a:pt x="110" y="0"/>
                    <a:pt x="109" y="1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8" y="10"/>
                    <a:pt x="108" y="10"/>
                    <a:pt x="108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4"/>
                    <a:pt x="109" y="14"/>
                    <a:pt x="109" y="14"/>
                  </a:cubicBezTo>
                  <a:cubicBezTo>
                    <a:pt x="107" y="18"/>
                    <a:pt x="107" y="18"/>
                    <a:pt x="107" y="18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4"/>
                    <a:pt x="109" y="34"/>
                    <a:pt x="109" y="34"/>
                  </a:cubicBezTo>
                  <a:cubicBezTo>
                    <a:pt x="109" y="38"/>
                    <a:pt x="109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6"/>
                    <a:pt x="109" y="46"/>
                    <a:pt x="109" y="46"/>
                  </a:cubicBezTo>
                  <a:cubicBezTo>
                    <a:pt x="108" y="46"/>
                    <a:pt x="108" y="46"/>
                    <a:pt x="108" y="46"/>
                  </a:cubicBezTo>
                  <a:cubicBezTo>
                    <a:pt x="108" y="48"/>
                    <a:pt x="108" y="48"/>
                    <a:pt x="108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55"/>
                    <a:pt x="109" y="55"/>
                    <a:pt x="109" y="55"/>
                  </a:cubicBezTo>
                  <a:cubicBezTo>
                    <a:pt x="108" y="55"/>
                    <a:pt x="108" y="55"/>
                    <a:pt x="108" y="55"/>
                  </a:cubicBezTo>
                  <a:cubicBezTo>
                    <a:pt x="108" y="57"/>
                    <a:pt x="108" y="57"/>
                    <a:pt x="108" y="57"/>
                  </a:cubicBezTo>
                  <a:cubicBezTo>
                    <a:pt x="109" y="57"/>
                    <a:pt x="109" y="57"/>
                    <a:pt x="109" y="57"/>
                  </a:cubicBezTo>
                  <a:cubicBezTo>
                    <a:pt x="109" y="63"/>
                    <a:pt x="109" y="63"/>
                    <a:pt x="109" y="63"/>
                  </a:cubicBezTo>
                  <a:cubicBezTo>
                    <a:pt x="108" y="63"/>
                    <a:pt x="108" y="63"/>
                    <a:pt x="108" y="63"/>
                  </a:cubicBezTo>
                  <a:cubicBezTo>
                    <a:pt x="108" y="65"/>
                    <a:pt x="108" y="65"/>
                    <a:pt x="108" y="65"/>
                  </a:cubicBezTo>
                  <a:cubicBezTo>
                    <a:pt x="109" y="65"/>
                    <a:pt x="109" y="65"/>
                    <a:pt x="109" y="65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108" y="72"/>
                    <a:pt x="108" y="72"/>
                    <a:pt x="108" y="72"/>
                  </a:cubicBezTo>
                  <a:cubicBezTo>
                    <a:pt x="108" y="73"/>
                    <a:pt x="108" y="73"/>
                    <a:pt x="108" y="73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80"/>
                    <a:pt x="109" y="80"/>
                    <a:pt x="109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8" y="82"/>
                    <a:pt x="108" y="82"/>
                    <a:pt x="108" y="82"/>
                  </a:cubicBezTo>
                  <a:cubicBezTo>
                    <a:pt x="109" y="82"/>
                    <a:pt x="109" y="82"/>
                    <a:pt x="109" y="82"/>
                  </a:cubicBezTo>
                  <a:cubicBezTo>
                    <a:pt x="109" y="88"/>
                    <a:pt x="109" y="88"/>
                    <a:pt x="109" y="88"/>
                  </a:cubicBezTo>
                  <a:cubicBezTo>
                    <a:pt x="108" y="88"/>
                    <a:pt x="108" y="88"/>
                    <a:pt x="108" y="88"/>
                  </a:cubicBezTo>
                  <a:cubicBezTo>
                    <a:pt x="108" y="90"/>
                    <a:pt x="108" y="90"/>
                    <a:pt x="108" y="90"/>
                  </a:cubicBezTo>
                  <a:cubicBezTo>
                    <a:pt x="109" y="90"/>
                    <a:pt x="109" y="90"/>
                    <a:pt x="109" y="90"/>
                  </a:cubicBezTo>
                  <a:cubicBezTo>
                    <a:pt x="109" y="97"/>
                    <a:pt x="109" y="97"/>
                    <a:pt x="109" y="97"/>
                  </a:cubicBezTo>
                  <a:cubicBezTo>
                    <a:pt x="108" y="97"/>
                    <a:pt x="108" y="97"/>
                    <a:pt x="108" y="97"/>
                  </a:cubicBezTo>
                  <a:cubicBezTo>
                    <a:pt x="108" y="99"/>
                    <a:pt x="108" y="99"/>
                    <a:pt x="108" y="99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08" y="105"/>
                    <a:pt x="108" y="105"/>
                    <a:pt x="108" y="105"/>
                  </a:cubicBezTo>
                  <a:cubicBezTo>
                    <a:pt x="108" y="107"/>
                    <a:pt x="108" y="107"/>
                    <a:pt x="108" y="107"/>
                  </a:cubicBezTo>
                  <a:cubicBezTo>
                    <a:pt x="109" y="107"/>
                    <a:pt x="109" y="107"/>
                    <a:pt x="109" y="107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7" y="114"/>
                    <a:pt x="107" y="114"/>
                    <a:pt x="107" y="114"/>
                  </a:cubicBezTo>
                  <a:cubicBezTo>
                    <a:pt x="107" y="117"/>
                    <a:pt x="107" y="117"/>
                    <a:pt x="107" y="117"/>
                  </a:cubicBezTo>
                  <a:cubicBezTo>
                    <a:pt x="101" y="118"/>
                    <a:pt x="101" y="118"/>
                    <a:pt x="101" y="118"/>
                  </a:cubicBezTo>
                  <a:cubicBezTo>
                    <a:pt x="101" y="121"/>
                    <a:pt x="101" y="121"/>
                    <a:pt x="101" y="121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98" y="126"/>
                    <a:pt x="98" y="126"/>
                    <a:pt x="98" y="126"/>
                  </a:cubicBezTo>
                  <a:cubicBezTo>
                    <a:pt x="73" y="150"/>
                    <a:pt x="21" y="164"/>
                    <a:pt x="0" y="154"/>
                  </a:cubicBezTo>
                  <a:cubicBezTo>
                    <a:pt x="0" y="154"/>
                    <a:pt x="0" y="154"/>
                    <a:pt x="3" y="158"/>
                  </a:cubicBezTo>
                  <a:cubicBezTo>
                    <a:pt x="7" y="162"/>
                    <a:pt x="11" y="163"/>
                    <a:pt x="11" y="163"/>
                  </a:cubicBezTo>
                  <a:cubicBezTo>
                    <a:pt x="10" y="165"/>
                    <a:pt x="10" y="165"/>
                    <a:pt x="10" y="165"/>
                  </a:cubicBezTo>
                  <a:cubicBezTo>
                    <a:pt x="14" y="166"/>
                    <a:pt x="20" y="170"/>
                    <a:pt x="20" y="170"/>
                  </a:cubicBezTo>
                  <a:cubicBezTo>
                    <a:pt x="19" y="175"/>
                    <a:pt x="19" y="175"/>
                    <a:pt x="19" y="175"/>
                  </a:cubicBezTo>
                  <a:cubicBezTo>
                    <a:pt x="19" y="175"/>
                    <a:pt x="18" y="176"/>
                    <a:pt x="26" y="177"/>
                  </a:cubicBezTo>
                  <a:cubicBezTo>
                    <a:pt x="33" y="178"/>
                    <a:pt x="49" y="180"/>
                    <a:pt x="49" y="180"/>
                  </a:cubicBezTo>
                  <a:cubicBezTo>
                    <a:pt x="67" y="188"/>
                    <a:pt x="67" y="188"/>
                    <a:pt x="67" y="188"/>
                  </a:cubicBezTo>
                  <a:cubicBezTo>
                    <a:pt x="60" y="191"/>
                    <a:pt x="60" y="191"/>
                    <a:pt x="60" y="191"/>
                  </a:cubicBezTo>
                  <a:cubicBezTo>
                    <a:pt x="61" y="193"/>
                    <a:pt x="61" y="193"/>
                    <a:pt x="61" y="193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75" y="194"/>
                    <a:pt x="75" y="194"/>
                    <a:pt x="75" y="194"/>
                  </a:cubicBezTo>
                  <a:cubicBezTo>
                    <a:pt x="75" y="201"/>
                    <a:pt x="75" y="201"/>
                    <a:pt x="75" y="201"/>
                  </a:cubicBezTo>
                  <a:cubicBezTo>
                    <a:pt x="62" y="201"/>
                    <a:pt x="62" y="201"/>
                    <a:pt x="62" y="201"/>
                  </a:cubicBezTo>
                  <a:cubicBezTo>
                    <a:pt x="62" y="199"/>
                    <a:pt x="62" y="199"/>
                    <a:pt x="62" y="199"/>
                  </a:cubicBezTo>
                  <a:cubicBezTo>
                    <a:pt x="59" y="199"/>
                    <a:pt x="59" y="199"/>
                    <a:pt x="59" y="199"/>
                  </a:cubicBezTo>
                  <a:cubicBezTo>
                    <a:pt x="59" y="201"/>
                    <a:pt x="59" y="201"/>
                    <a:pt x="59" y="201"/>
                  </a:cubicBezTo>
                  <a:cubicBezTo>
                    <a:pt x="58" y="201"/>
                    <a:pt x="58" y="201"/>
                    <a:pt x="58" y="201"/>
                  </a:cubicBezTo>
                  <a:cubicBezTo>
                    <a:pt x="58" y="211"/>
                    <a:pt x="58" y="211"/>
                    <a:pt x="58" y="211"/>
                  </a:cubicBezTo>
                  <a:cubicBezTo>
                    <a:pt x="35" y="220"/>
                    <a:pt x="12" y="222"/>
                    <a:pt x="0" y="216"/>
                  </a:cubicBezTo>
                  <a:cubicBezTo>
                    <a:pt x="0" y="216"/>
                    <a:pt x="0" y="216"/>
                    <a:pt x="3" y="220"/>
                  </a:cubicBezTo>
                  <a:cubicBezTo>
                    <a:pt x="7" y="224"/>
                    <a:pt x="11" y="225"/>
                    <a:pt x="11" y="225"/>
                  </a:cubicBezTo>
                  <a:cubicBezTo>
                    <a:pt x="10" y="227"/>
                    <a:pt x="10" y="227"/>
                    <a:pt x="10" y="227"/>
                  </a:cubicBezTo>
                  <a:cubicBezTo>
                    <a:pt x="14" y="229"/>
                    <a:pt x="20" y="233"/>
                    <a:pt x="20" y="233"/>
                  </a:cubicBezTo>
                  <a:cubicBezTo>
                    <a:pt x="19" y="237"/>
                    <a:pt x="19" y="237"/>
                    <a:pt x="19" y="237"/>
                  </a:cubicBezTo>
                  <a:cubicBezTo>
                    <a:pt x="19" y="237"/>
                    <a:pt x="18" y="238"/>
                    <a:pt x="26" y="239"/>
                  </a:cubicBezTo>
                  <a:cubicBezTo>
                    <a:pt x="33" y="240"/>
                    <a:pt x="49" y="243"/>
                    <a:pt x="49" y="243"/>
                  </a:cubicBezTo>
                  <a:cubicBezTo>
                    <a:pt x="67" y="250"/>
                    <a:pt x="67" y="250"/>
                    <a:pt x="67" y="250"/>
                  </a:cubicBezTo>
                  <a:cubicBezTo>
                    <a:pt x="60" y="253"/>
                    <a:pt x="60" y="253"/>
                    <a:pt x="60" y="253"/>
                  </a:cubicBezTo>
                  <a:cubicBezTo>
                    <a:pt x="61" y="255"/>
                    <a:pt x="61" y="255"/>
                    <a:pt x="61" y="255"/>
                  </a:cubicBezTo>
                  <a:cubicBezTo>
                    <a:pt x="67" y="253"/>
                    <a:pt x="67" y="253"/>
                    <a:pt x="67" y="253"/>
                  </a:cubicBezTo>
                  <a:cubicBezTo>
                    <a:pt x="75" y="257"/>
                    <a:pt x="75" y="257"/>
                    <a:pt x="75" y="257"/>
                  </a:cubicBezTo>
                  <a:cubicBezTo>
                    <a:pt x="75" y="263"/>
                    <a:pt x="75" y="263"/>
                    <a:pt x="75" y="263"/>
                  </a:cubicBezTo>
                  <a:cubicBezTo>
                    <a:pt x="62" y="263"/>
                    <a:pt x="62" y="263"/>
                    <a:pt x="62" y="263"/>
                  </a:cubicBezTo>
                  <a:cubicBezTo>
                    <a:pt x="62" y="261"/>
                    <a:pt x="62" y="261"/>
                    <a:pt x="62" y="261"/>
                  </a:cubicBezTo>
                  <a:cubicBezTo>
                    <a:pt x="59" y="261"/>
                    <a:pt x="59" y="261"/>
                    <a:pt x="59" y="261"/>
                  </a:cubicBezTo>
                  <a:cubicBezTo>
                    <a:pt x="59" y="263"/>
                    <a:pt x="59" y="263"/>
                    <a:pt x="59" y="263"/>
                  </a:cubicBezTo>
                  <a:cubicBezTo>
                    <a:pt x="58" y="263"/>
                    <a:pt x="58" y="263"/>
                    <a:pt x="58" y="263"/>
                  </a:cubicBezTo>
                  <a:cubicBezTo>
                    <a:pt x="58" y="273"/>
                    <a:pt x="58" y="273"/>
                    <a:pt x="58" y="273"/>
                  </a:cubicBezTo>
                  <a:cubicBezTo>
                    <a:pt x="35" y="282"/>
                    <a:pt x="12" y="285"/>
                    <a:pt x="0" y="279"/>
                  </a:cubicBezTo>
                  <a:cubicBezTo>
                    <a:pt x="0" y="279"/>
                    <a:pt x="0" y="279"/>
                    <a:pt x="3" y="283"/>
                  </a:cubicBezTo>
                  <a:cubicBezTo>
                    <a:pt x="7" y="287"/>
                    <a:pt x="11" y="288"/>
                    <a:pt x="11" y="288"/>
                  </a:cubicBezTo>
                  <a:cubicBezTo>
                    <a:pt x="10" y="290"/>
                    <a:pt x="10" y="290"/>
                    <a:pt x="10" y="290"/>
                  </a:cubicBezTo>
                  <a:cubicBezTo>
                    <a:pt x="14" y="291"/>
                    <a:pt x="20" y="295"/>
                    <a:pt x="20" y="295"/>
                  </a:cubicBezTo>
                  <a:cubicBezTo>
                    <a:pt x="19" y="299"/>
                    <a:pt x="19" y="299"/>
                    <a:pt x="19" y="299"/>
                  </a:cubicBezTo>
                  <a:cubicBezTo>
                    <a:pt x="19" y="299"/>
                    <a:pt x="18" y="300"/>
                    <a:pt x="26" y="301"/>
                  </a:cubicBezTo>
                  <a:cubicBezTo>
                    <a:pt x="33" y="302"/>
                    <a:pt x="49" y="305"/>
                    <a:pt x="49" y="305"/>
                  </a:cubicBezTo>
                  <a:cubicBezTo>
                    <a:pt x="67" y="313"/>
                    <a:pt x="67" y="313"/>
                    <a:pt x="67" y="313"/>
                  </a:cubicBezTo>
                  <a:cubicBezTo>
                    <a:pt x="60" y="315"/>
                    <a:pt x="60" y="315"/>
                    <a:pt x="60" y="315"/>
                  </a:cubicBezTo>
                  <a:cubicBezTo>
                    <a:pt x="61" y="317"/>
                    <a:pt x="61" y="317"/>
                    <a:pt x="61" y="317"/>
                  </a:cubicBezTo>
                  <a:cubicBezTo>
                    <a:pt x="67" y="315"/>
                    <a:pt x="67" y="315"/>
                    <a:pt x="67" y="315"/>
                  </a:cubicBezTo>
                  <a:cubicBezTo>
                    <a:pt x="75" y="319"/>
                    <a:pt x="75" y="319"/>
                    <a:pt x="75" y="319"/>
                  </a:cubicBezTo>
                  <a:cubicBezTo>
                    <a:pt x="75" y="325"/>
                    <a:pt x="75" y="325"/>
                    <a:pt x="75" y="325"/>
                  </a:cubicBezTo>
                  <a:cubicBezTo>
                    <a:pt x="62" y="325"/>
                    <a:pt x="62" y="325"/>
                    <a:pt x="62" y="325"/>
                  </a:cubicBezTo>
                  <a:cubicBezTo>
                    <a:pt x="62" y="323"/>
                    <a:pt x="62" y="323"/>
                    <a:pt x="62" y="323"/>
                  </a:cubicBezTo>
                  <a:cubicBezTo>
                    <a:pt x="59" y="323"/>
                    <a:pt x="59" y="323"/>
                    <a:pt x="59" y="323"/>
                  </a:cubicBezTo>
                  <a:cubicBezTo>
                    <a:pt x="59" y="325"/>
                    <a:pt x="59" y="325"/>
                    <a:pt x="59" y="325"/>
                  </a:cubicBezTo>
                  <a:cubicBezTo>
                    <a:pt x="58" y="325"/>
                    <a:pt x="58" y="325"/>
                    <a:pt x="58" y="325"/>
                  </a:cubicBezTo>
                  <a:cubicBezTo>
                    <a:pt x="58" y="336"/>
                    <a:pt x="58" y="336"/>
                    <a:pt x="58" y="336"/>
                  </a:cubicBezTo>
                  <a:cubicBezTo>
                    <a:pt x="35" y="344"/>
                    <a:pt x="12" y="347"/>
                    <a:pt x="0" y="341"/>
                  </a:cubicBezTo>
                  <a:cubicBezTo>
                    <a:pt x="0" y="341"/>
                    <a:pt x="0" y="341"/>
                    <a:pt x="3" y="345"/>
                  </a:cubicBezTo>
                  <a:cubicBezTo>
                    <a:pt x="7" y="349"/>
                    <a:pt x="11" y="350"/>
                    <a:pt x="11" y="350"/>
                  </a:cubicBezTo>
                  <a:cubicBezTo>
                    <a:pt x="10" y="352"/>
                    <a:pt x="10" y="352"/>
                    <a:pt x="10" y="352"/>
                  </a:cubicBezTo>
                  <a:cubicBezTo>
                    <a:pt x="14" y="353"/>
                    <a:pt x="20" y="357"/>
                    <a:pt x="20" y="357"/>
                  </a:cubicBezTo>
                  <a:cubicBezTo>
                    <a:pt x="19" y="361"/>
                    <a:pt x="19" y="361"/>
                    <a:pt x="19" y="361"/>
                  </a:cubicBezTo>
                  <a:cubicBezTo>
                    <a:pt x="19" y="361"/>
                    <a:pt x="18" y="363"/>
                    <a:pt x="26" y="364"/>
                  </a:cubicBezTo>
                  <a:cubicBezTo>
                    <a:pt x="33" y="364"/>
                    <a:pt x="49" y="367"/>
                    <a:pt x="49" y="367"/>
                  </a:cubicBezTo>
                  <a:cubicBezTo>
                    <a:pt x="67" y="375"/>
                    <a:pt x="67" y="375"/>
                    <a:pt x="67" y="375"/>
                  </a:cubicBezTo>
                  <a:cubicBezTo>
                    <a:pt x="60" y="377"/>
                    <a:pt x="60" y="377"/>
                    <a:pt x="60" y="377"/>
                  </a:cubicBezTo>
                  <a:cubicBezTo>
                    <a:pt x="61" y="379"/>
                    <a:pt x="61" y="379"/>
                    <a:pt x="61" y="379"/>
                  </a:cubicBezTo>
                  <a:cubicBezTo>
                    <a:pt x="67" y="377"/>
                    <a:pt x="67" y="377"/>
                    <a:pt x="67" y="377"/>
                  </a:cubicBezTo>
                  <a:cubicBezTo>
                    <a:pt x="75" y="381"/>
                    <a:pt x="75" y="381"/>
                    <a:pt x="75" y="381"/>
                  </a:cubicBezTo>
                  <a:cubicBezTo>
                    <a:pt x="75" y="388"/>
                    <a:pt x="75" y="388"/>
                    <a:pt x="75" y="388"/>
                  </a:cubicBezTo>
                  <a:cubicBezTo>
                    <a:pt x="62" y="388"/>
                    <a:pt x="62" y="388"/>
                    <a:pt x="62" y="388"/>
                  </a:cubicBezTo>
                  <a:cubicBezTo>
                    <a:pt x="62" y="386"/>
                    <a:pt x="62" y="386"/>
                    <a:pt x="62" y="386"/>
                  </a:cubicBezTo>
                  <a:cubicBezTo>
                    <a:pt x="59" y="386"/>
                    <a:pt x="59" y="386"/>
                    <a:pt x="59" y="386"/>
                  </a:cubicBezTo>
                  <a:cubicBezTo>
                    <a:pt x="59" y="388"/>
                    <a:pt x="59" y="388"/>
                    <a:pt x="59" y="388"/>
                  </a:cubicBezTo>
                  <a:cubicBezTo>
                    <a:pt x="58" y="388"/>
                    <a:pt x="58" y="388"/>
                    <a:pt x="58" y="388"/>
                  </a:cubicBezTo>
                  <a:cubicBezTo>
                    <a:pt x="58" y="398"/>
                    <a:pt x="58" y="398"/>
                    <a:pt x="58" y="398"/>
                  </a:cubicBezTo>
                  <a:cubicBezTo>
                    <a:pt x="35" y="406"/>
                    <a:pt x="12" y="409"/>
                    <a:pt x="0" y="403"/>
                  </a:cubicBezTo>
                  <a:cubicBezTo>
                    <a:pt x="0" y="403"/>
                    <a:pt x="0" y="403"/>
                    <a:pt x="3" y="407"/>
                  </a:cubicBezTo>
                  <a:cubicBezTo>
                    <a:pt x="7" y="411"/>
                    <a:pt x="11" y="412"/>
                    <a:pt x="11" y="412"/>
                  </a:cubicBezTo>
                  <a:cubicBezTo>
                    <a:pt x="10" y="414"/>
                    <a:pt x="10" y="414"/>
                    <a:pt x="10" y="414"/>
                  </a:cubicBezTo>
                  <a:cubicBezTo>
                    <a:pt x="14" y="416"/>
                    <a:pt x="20" y="419"/>
                    <a:pt x="20" y="419"/>
                  </a:cubicBezTo>
                  <a:cubicBezTo>
                    <a:pt x="19" y="424"/>
                    <a:pt x="19" y="424"/>
                    <a:pt x="19" y="424"/>
                  </a:cubicBezTo>
                  <a:cubicBezTo>
                    <a:pt x="19" y="424"/>
                    <a:pt x="18" y="425"/>
                    <a:pt x="26" y="426"/>
                  </a:cubicBezTo>
                  <a:cubicBezTo>
                    <a:pt x="33" y="427"/>
                    <a:pt x="49" y="429"/>
                    <a:pt x="49" y="429"/>
                  </a:cubicBezTo>
                  <a:cubicBezTo>
                    <a:pt x="67" y="437"/>
                    <a:pt x="67" y="437"/>
                    <a:pt x="67" y="437"/>
                  </a:cubicBezTo>
                  <a:cubicBezTo>
                    <a:pt x="60" y="440"/>
                    <a:pt x="60" y="440"/>
                    <a:pt x="60" y="440"/>
                  </a:cubicBezTo>
                  <a:cubicBezTo>
                    <a:pt x="61" y="442"/>
                    <a:pt x="61" y="442"/>
                    <a:pt x="61" y="442"/>
                  </a:cubicBezTo>
                  <a:cubicBezTo>
                    <a:pt x="67" y="440"/>
                    <a:pt x="67" y="440"/>
                    <a:pt x="67" y="440"/>
                  </a:cubicBezTo>
                  <a:cubicBezTo>
                    <a:pt x="75" y="444"/>
                    <a:pt x="75" y="444"/>
                    <a:pt x="75" y="444"/>
                  </a:cubicBezTo>
                  <a:cubicBezTo>
                    <a:pt x="75" y="450"/>
                    <a:pt x="75" y="450"/>
                    <a:pt x="75" y="450"/>
                  </a:cubicBezTo>
                  <a:cubicBezTo>
                    <a:pt x="111" y="450"/>
                    <a:pt x="111" y="450"/>
                    <a:pt x="111" y="450"/>
                  </a:cubicBezTo>
                  <a:cubicBezTo>
                    <a:pt x="111" y="450"/>
                    <a:pt x="111" y="450"/>
                    <a:pt x="111" y="450"/>
                  </a:cubicBezTo>
                  <a:cubicBezTo>
                    <a:pt x="147" y="450"/>
                    <a:pt x="147" y="450"/>
                    <a:pt x="147" y="450"/>
                  </a:cubicBezTo>
                  <a:cubicBezTo>
                    <a:pt x="147" y="444"/>
                    <a:pt x="147" y="444"/>
                    <a:pt x="147" y="444"/>
                  </a:cubicBezTo>
                  <a:cubicBezTo>
                    <a:pt x="155" y="440"/>
                    <a:pt x="155" y="440"/>
                    <a:pt x="155" y="440"/>
                  </a:cubicBezTo>
                  <a:cubicBezTo>
                    <a:pt x="161" y="442"/>
                    <a:pt x="161" y="442"/>
                    <a:pt x="161" y="442"/>
                  </a:cubicBezTo>
                  <a:cubicBezTo>
                    <a:pt x="162" y="440"/>
                    <a:pt x="162" y="440"/>
                    <a:pt x="162" y="440"/>
                  </a:cubicBezTo>
                  <a:cubicBezTo>
                    <a:pt x="155" y="437"/>
                    <a:pt x="155" y="437"/>
                    <a:pt x="155" y="437"/>
                  </a:cubicBezTo>
                  <a:cubicBezTo>
                    <a:pt x="173" y="429"/>
                    <a:pt x="173" y="429"/>
                    <a:pt x="173" y="429"/>
                  </a:cubicBezTo>
                  <a:cubicBezTo>
                    <a:pt x="173" y="429"/>
                    <a:pt x="189" y="427"/>
                    <a:pt x="196" y="426"/>
                  </a:cubicBezTo>
                  <a:cubicBezTo>
                    <a:pt x="204" y="425"/>
                    <a:pt x="203" y="424"/>
                    <a:pt x="203" y="424"/>
                  </a:cubicBezTo>
                  <a:cubicBezTo>
                    <a:pt x="202" y="419"/>
                    <a:pt x="202" y="419"/>
                    <a:pt x="202" y="419"/>
                  </a:cubicBezTo>
                  <a:cubicBezTo>
                    <a:pt x="202" y="419"/>
                    <a:pt x="208" y="416"/>
                    <a:pt x="212" y="414"/>
                  </a:cubicBezTo>
                  <a:cubicBezTo>
                    <a:pt x="212" y="412"/>
                    <a:pt x="212" y="412"/>
                    <a:pt x="212" y="412"/>
                  </a:cubicBezTo>
                  <a:cubicBezTo>
                    <a:pt x="212" y="412"/>
                    <a:pt x="215" y="411"/>
                    <a:pt x="219" y="407"/>
                  </a:cubicBezTo>
                  <a:cubicBezTo>
                    <a:pt x="222" y="403"/>
                    <a:pt x="222" y="403"/>
                    <a:pt x="222" y="403"/>
                  </a:cubicBezTo>
                  <a:cubicBezTo>
                    <a:pt x="210" y="409"/>
                    <a:pt x="187" y="406"/>
                    <a:pt x="164" y="398"/>
                  </a:cubicBezTo>
                  <a:cubicBezTo>
                    <a:pt x="164" y="388"/>
                    <a:pt x="164" y="388"/>
                    <a:pt x="164" y="388"/>
                  </a:cubicBezTo>
                  <a:cubicBezTo>
                    <a:pt x="163" y="388"/>
                    <a:pt x="163" y="388"/>
                    <a:pt x="163" y="388"/>
                  </a:cubicBezTo>
                  <a:cubicBezTo>
                    <a:pt x="163" y="386"/>
                    <a:pt x="163" y="386"/>
                    <a:pt x="163" y="386"/>
                  </a:cubicBezTo>
                  <a:cubicBezTo>
                    <a:pt x="161" y="386"/>
                    <a:pt x="161" y="386"/>
                    <a:pt x="161" y="386"/>
                  </a:cubicBezTo>
                  <a:cubicBezTo>
                    <a:pt x="161" y="388"/>
                    <a:pt x="161" y="388"/>
                    <a:pt x="161" y="388"/>
                  </a:cubicBezTo>
                  <a:cubicBezTo>
                    <a:pt x="147" y="388"/>
                    <a:pt x="147" y="388"/>
                    <a:pt x="147" y="388"/>
                  </a:cubicBezTo>
                  <a:cubicBezTo>
                    <a:pt x="147" y="381"/>
                    <a:pt x="147" y="381"/>
                    <a:pt x="147" y="381"/>
                  </a:cubicBezTo>
                  <a:cubicBezTo>
                    <a:pt x="155" y="377"/>
                    <a:pt x="155" y="377"/>
                    <a:pt x="155" y="377"/>
                  </a:cubicBezTo>
                  <a:cubicBezTo>
                    <a:pt x="161" y="379"/>
                    <a:pt x="161" y="379"/>
                    <a:pt x="161" y="379"/>
                  </a:cubicBezTo>
                  <a:cubicBezTo>
                    <a:pt x="162" y="377"/>
                    <a:pt x="162" y="377"/>
                    <a:pt x="162" y="377"/>
                  </a:cubicBezTo>
                  <a:cubicBezTo>
                    <a:pt x="155" y="375"/>
                    <a:pt x="155" y="375"/>
                    <a:pt x="155" y="375"/>
                  </a:cubicBezTo>
                  <a:cubicBezTo>
                    <a:pt x="173" y="367"/>
                    <a:pt x="173" y="367"/>
                    <a:pt x="173" y="367"/>
                  </a:cubicBezTo>
                  <a:cubicBezTo>
                    <a:pt x="173" y="367"/>
                    <a:pt x="189" y="364"/>
                    <a:pt x="196" y="364"/>
                  </a:cubicBezTo>
                  <a:cubicBezTo>
                    <a:pt x="204" y="363"/>
                    <a:pt x="203" y="361"/>
                    <a:pt x="203" y="361"/>
                  </a:cubicBezTo>
                  <a:cubicBezTo>
                    <a:pt x="202" y="357"/>
                    <a:pt x="202" y="357"/>
                    <a:pt x="202" y="357"/>
                  </a:cubicBezTo>
                  <a:cubicBezTo>
                    <a:pt x="202" y="357"/>
                    <a:pt x="208" y="353"/>
                    <a:pt x="212" y="352"/>
                  </a:cubicBezTo>
                  <a:cubicBezTo>
                    <a:pt x="212" y="350"/>
                    <a:pt x="212" y="350"/>
                    <a:pt x="212" y="350"/>
                  </a:cubicBezTo>
                  <a:cubicBezTo>
                    <a:pt x="212" y="350"/>
                    <a:pt x="215" y="349"/>
                    <a:pt x="219" y="345"/>
                  </a:cubicBezTo>
                  <a:cubicBezTo>
                    <a:pt x="222" y="341"/>
                    <a:pt x="222" y="341"/>
                    <a:pt x="222" y="341"/>
                  </a:cubicBezTo>
                  <a:cubicBezTo>
                    <a:pt x="210" y="347"/>
                    <a:pt x="187" y="344"/>
                    <a:pt x="164" y="336"/>
                  </a:cubicBezTo>
                  <a:cubicBezTo>
                    <a:pt x="164" y="325"/>
                    <a:pt x="164" y="325"/>
                    <a:pt x="164" y="325"/>
                  </a:cubicBezTo>
                  <a:cubicBezTo>
                    <a:pt x="163" y="325"/>
                    <a:pt x="163" y="325"/>
                    <a:pt x="163" y="325"/>
                  </a:cubicBezTo>
                  <a:cubicBezTo>
                    <a:pt x="163" y="323"/>
                    <a:pt x="163" y="323"/>
                    <a:pt x="163" y="323"/>
                  </a:cubicBezTo>
                  <a:cubicBezTo>
                    <a:pt x="161" y="323"/>
                    <a:pt x="161" y="323"/>
                    <a:pt x="161" y="323"/>
                  </a:cubicBezTo>
                  <a:cubicBezTo>
                    <a:pt x="161" y="325"/>
                    <a:pt x="161" y="325"/>
                    <a:pt x="161" y="325"/>
                  </a:cubicBezTo>
                  <a:cubicBezTo>
                    <a:pt x="147" y="325"/>
                    <a:pt x="147" y="325"/>
                    <a:pt x="147" y="325"/>
                  </a:cubicBezTo>
                  <a:cubicBezTo>
                    <a:pt x="147" y="319"/>
                    <a:pt x="147" y="319"/>
                    <a:pt x="147" y="319"/>
                  </a:cubicBezTo>
                  <a:cubicBezTo>
                    <a:pt x="155" y="315"/>
                    <a:pt x="155" y="315"/>
                    <a:pt x="155" y="315"/>
                  </a:cubicBezTo>
                  <a:cubicBezTo>
                    <a:pt x="161" y="317"/>
                    <a:pt x="161" y="317"/>
                    <a:pt x="161" y="317"/>
                  </a:cubicBezTo>
                  <a:cubicBezTo>
                    <a:pt x="162" y="315"/>
                    <a:pt x="162" y="315"/>
                    <a:pt x="162" y="315"/>
                  </a:cubicBezTo>
                  <a:cubicBezTo>
                    <a:pt x="155" y="313"/>
                    <a:pt x="155" y="313"/>
                    <a:pt x="155" y="313"/>
                  </a:cubicBezTo>
                  <a:cubicBezTo>
                    <a:pt x="173" y="305"/>
                    <a:pt x="173" y="305"/>
                    <a:pt x="173" y="305"/>
                  </a:cubicBezTo>
                  <a:cubicBezTo>
                    <a:pt x="173" y="305"/>
                    <a:pt x="189" y="302"/>
                    <a:pt x="196" y="301"/>
                  </a:cubicBezTo>
                  <a:cubicBezTo>
                    <a:pt x="204" y="300"/>
                    <a:pt x="203" y="299"/>
                    <a:pt x="203" y="299"/>
                  </a:cubicBezTo>
                  <a:cubicBezTo>
                    <a:pt x="202" y="295"/>
                    <a:pt x="202" y="295"/>
                    <a:pt x="202" y="295"/>
                  </a:cubicBezTo>
                  <a:cubicBezTo>
                    <a:pt x="202" y="295"/>
                    <a:pt x="208" y="291"/>
                    <a:pt x="212" y="290"/>
                  </a:cubicBezTo>
                  <a:cubicBezTo>
                    <a:pt x="212" y="288"/>
                    <a:pt x="212" y="288"/>
                    <a:pt x="212" y="288"/>
                  </a:cubicBezTo>
                  <a:cubicBezTo>
                    <a:pt x="212" y="288"/>
                    <a:pt x="215" y="287"/>
                    <a:pt x="219" y="283"/>
                  </a:cubicBezTo>
                  <a:cubicBezTo>
                    <a:pt x="222" y="279"/>
                    <a:pt x="222" y="279"/>
                    <a:pt x="222" y="279"/>
                  </a:cubicBezTo>
                  <a:cubicBezTo>
                    <a:pt x="210" y="285"/>
                    <a:pt x="187" y="282"/>
                    <a:pt x="164" y="273"/>
                  </a:cubicBezTo>
                  <a:cubicBezTo>
                    <a:pt x="164" y="263"/>
                    <a:pt x="164" y="263"/>
                    <a:pt x="164" y="263"/>
                  </a:cubicBezTo>
                  <a:cubicBezTo>
                    <a:pt x="163" y="263"/>
                    <a:pt x="163" y="263"/>
                    <a:pt x="163" y="263"/>
                  </a:cubicBezTo>
                  <a:cubicBezTo>
                    <a:pt x="163" y="261"/>
                    <a:pt x="163" y="261"/>
                    <a:pt x="163" y="261"/>
                  </a:cubicBezTo>
                  <a:cubicBezTo>
                    <a:pt x="161" y="261"/>
                    <a:pt x="161" y="261"/>
                    <a:pt x="161" y="261"/>
                  </a:cubicBezTo>
                  <a:cubicBezTo>
                    <a:pt x="161" y="263"/>
                    <a:pt x="161" y="263"/>
                    <a:pt x="161" y="263"/>
                  </a:cubicBezTo>
                  <a:cubicBezTo>
                    <a:pt x="147" y="263"/>
                    <a:pt x="147" y="263"/>
                    <a:pt x="147" y="263"/>
                  </a:cubicBezTo>
                  <a:cubicBezTo>
                    <a:pt x="147" y="257"/>
                    <a:pt x="147" y="257"/>
                    <a:pt x="147" y="257"/>
                  </a:cubicBezTo>
                  <a:cubicBezTo>
                    <a:pt x="155" y="253"/>
                    <a:pt x="155" y="253"/>
                    <a:pt x="155" y="253"/>
                  </a:cubicBezTo>
                  <a:cubicBezTo>
                    <a:pt x="161" y="255"/>
                    <a:pt x="161" y="255"/>
                    <a:pt x="161" y="255"/>
                  </a:cubicBezTo>
                  <a:cubicBezTo>
                    <a:pt x="162" y="253"/>
                    <a:pt x="162" y="253"/>
                    <a:pt x="162" y="253"/>
                  </a:cubicBezTo>
                  <a:cubicBezTo>
                    <a:pt x="155" y="250"/>
                    <a:pt x="155" y="250"/>
                    <a:pt x="155" y="250"/>
                  </a:cubicBezTo>
                  <a:cubicBezTo>
                    <a:pt x="173" y="243"/>
                    <a:pt x="173" y="243"/>
                    <a:pt x="173" y="243"/>
                  </a:cubicBezTo>
                  <a:cubicBezTo>
                    <a:pt x="173" y="243"/>
                    <a:pt x="189" y="240"/>
                    <a:pt x="196" y="239"/>
                  </a:cubicBezTo>
                  <a:cubicBezTo>
                    <a:pt x="204" y="238"/>
                    <a:pt x="203" y="237"/>
                    <a:pt x="203" y="237"/>
                  </a:cubicBezTo>
                  <a:cubicBezTo>
                    <a:pt x="202" y="233"/>
                    <a:pt x="202" y="233"/>
                    <a:pt x="202" y="233"/>
                  </a:cubicBezTo>
                  <a:cubicBezTo>
                    <a:pt x="202" y="233"/>
                    <a:pt x="208" y="229"/>
                    <a:pt x="212" y="227"/>
                  </a:cubicBezTo>
                  <a:cubicBezTo>
                    <a:pt x="212" y="225"/>
                    <a:pt x="212" y="225"/>
                    <a:pt x="212" y="225"/>
                  </a:cubicBezTo>
                  <a:cubicBezTo>
                    <a:pt x="212" y="225"/>
                    <a:pt x="215" y="224"/>
                    <a:pt x="219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E2190F9D-6699-4EBA-8512-17E85605A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0214" y="5450584"/>
              <a:ext cx="2607223" cy="1382106"/>
            </a:xfrm>
            <a:custGeom>
              <a:avLst/>
              <a:gdLst>
                <a:gd name="T0" fmla="*/ 605 w 606"/>
                <a:gd name="T1" fmla="*/ 321 h 321"/>
                <a:gd name="T2" fmla="*/ 5 w 606"/>
                <a:gd name="T3" fmla="*/ 318 h 321"/>
                <a:gd name="T4" fmla="*/ 0 w 606"/>
                <a:gd name="T5" fmla="*/ 312 h 321"/>
                <a:gd name="T6" fmla="*/ 8 w 606"/>
                <a:gd name="T7" fmla="*/ 307 h 321"/>
                <a:gd name="T8" fmla="*/ 7 w 606"/>
                <a:gd name="T9" fmla="*/ 301 h 321"/>
                <a:gd name="T10" fmla="*/ 73 w 606"/>
                <a:gd name="T11" fmla="*/ 287 h 321"/>
                <a:gd name="T12" fmla="*/ 110 w 606"/>
                <a:gd name="T13" fmla="*/ 229 h 321"/>
                <a:gd name="T14" fmla="*/ 71 w 606"/>
                <a:gd name="T15" fmla="*/ 224 h 321"/>
                <a:gd name="T16" fmla="*/ 74 w 606"/>
                <a:gd name="T17" fmla="*/ 218 h 321"/>
                <a:gd name="T18" fmla="*/ 68 w 606"/>
                <a:gd name="T19" fmla="*/ 215 h 321"/>
                <a:gd name="T20" fmla="*/ 76 w 606"/>
                <a:gd name="T21" fmla="*/ 208 h 321"/>
                <a:gd name="T22" fmla="*/ 73 w 606"/>
                <a:gd name="T23" fmla="*/ 203 h 321"/>
                <a:gd name="T24" fmla="*/ 142 w 606"/>
                <a:gd name="T25" fmla="*/ 184 h 321"/>
                <a:gd name="T26" fmla="*/ 151 w 606"/>
                <a:gd name="T27" fmla="*/ 174 h 321"/>
                <a:gd name="T28" fmla="*/ 182 w 606"/>
                <a:gd name="T29" fmla="*/ 144 h 321"/>
                <a:gd name="T30" fmla="*/ 184 w 606"/>
                <a:gd name="T31" fmla="*/ 136 h 321"/>
                <a:gd name="T32" fmla="*/ 180 w 606"/>
                <a:gd name="T33" fmla="*/ 120 h 321"/>
                <a:gd name="T34" fmla="*/ 182 w 606"/>
                <a:gd name="T35" fmla="*/ 117 h 321"/>
                <a:gd name="T36" fmla="*/ 138 w 606"/>
                <a:gd name="T37" fmla="*/ 118 h 321"/>
                <a:gd name="T38" fmla="*/ 141 w 606"/>
                <a:gd name="T39" fmla="*/ 106 h 321"/>
                <a:gd name="T40" fmla="*/ 136 w 606"/>
                <a:gd name="T41" fmla="*/ 100 h 321"/>
                <a:gd name="T42" fmla="*/ 141 w 606"/>
                <a:gd name="T43" fmla="*/ 94 h 321"/>
                <a:gd name="T44" fmla="*/ 140 w 606"/>
                <a:gd name="T45" fmla="*/ 88 h 321"/>
                <a:gd name="T46" fmla="*/ 184 w 606"/>
                <a:gd name="T47" fmla="*/ 81 h 321"/>
                <a:gd name="T48" fmla="*/ 218 w 606"/>
                <a:gd name="T49" fmla="*/ 9 h 321"/>
                <a:gd name="T50" fmla="*/ 371 w 606"/>
                <a:gd name="T51" fmla="*/ 14 h 321"/>
                <a:gd name="T52" fmla="*/ 383 w 606"/>
                <a:gd name="T53" fmla="*/ 25 h 321"/>
                <a:gd name="T54" fmla="*/ 433 w 606"/>
                <a:gd name="T55" fmla="*/ 78 h 321"/>
                <a:gd name="T56" fmla="*/ 464 w 606"/>
                <a:gd name="T57" fmla="*/ 84 h 321"/>
                <a:gd name="T58" fmla="*/ 462 w 606"/>
                <a:gd name="T59" fmla="*/ 92 h 321"/>
                <a:gd name="T60" fmla="*/ 468 w 606"/>
                <a:gd name="T61" fmla="*/ 97 h 321"/>
                <a:gd name="T62" fmla="*/ 466 w 606"/>
                <a:gd name="T63" fmla="*/ 102 h 321"/>
                <a:gd name="T64" fmla="*/ 450 w 606"/>
                <a:gd name="T65" fmla="*/ 108 h 321"/>
                <a:gd name="T66" fmla="*/ 423 w 606"/>
                <a:gd name="T67" fmla="*/ 117 h 321"/>
                <a:gd name="T68" fmla="*/ 420 w 606"/>
                <a:gd name="T69" fmla="*/ 121 h 321"/>
                <a:gd name="T70" fmla="*/ 417 w 606"/>
                <a:gd name="T71" fmla="*/ 135 h 321"/>
                <a:gd name="T72" fmla="*/ 446 w 606"/>
                <a:gd name="T73" fmla="*/ 152 h 321"/>
                <a:gd name="T74" fmla="*/ 450 w 606"/>
                <a:gd name="T75" fmla="*/ 147 h 321"/>
                <a:gd name="T76" fmla="*/ 454 w 606"/>
                <a:gd name="T77" fmla="*/ 169 h 321"/>
                <a:gd name="T78" fmla="*/ 462 w 606"/>
                <a:gd name="T79" fmla="*/ 177 h 321"/>
                <a:gd name="T80" fmla="*/ 532 w 606"/>
                <a:gd name="T81" fmla="*/ 195 h 321"/>
                <a:gd name="T82" fmla="*/ 528 w 606"/>
                <a:gd name="T83" fmla="*/ 202 h 321"/>
                <a:gd name="T84" fmla="*/ 536 w 606"/>
                <a:gd name="T85" fmla="*/ 208 h 321"/>
                <a:gd name="T86" fmla="*/ 530 w 606"/>
                <a:gd name="T87" fmla="*/ 213 h 321"/>
                <a:gd name="T88" fmla="*/ 533 w 606"/>
                <a:gd name="T89" fmla="*/ 226 h 321"/>
                <a:gd name="T90" fmla="*/ 528 w 606"/>
                <a:gd name="T91" fmla="*/ 222 h 321"/>
                <a:gd name="T92" fmla="*/ 490 w 606"/>
                <a:gd name="T93" fmla="*/ 263 h 321"/>
                <a:gd name="T94" fmla="*/ 603 w 606"/>
                <a:gd name="T95" fmla="*/ 297 h 321"/>
                <a:gd name="T96" fmla="*/ 599 w 606"/>
                <a:gd name="T97" fmla="*/ 305 h 321"/>
                <a:gd name="T98" fmla="*/ 606 w 606"/>
                <a:gd name="T99" fmla="*/ 309 h 321"/>
                <a:gd name="T100" fmla="*/ 601 w 606"/>
                <a:gd name="T101" fmla="*/ 314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06" h="321">
                  <a:moveTo>
                    <a:pt x="605" y="318"/>
                  </a:moveTo>
                  <a:cubicBezTo>
                    <a:pt x="605" y="321"/>
                    <a:pt x="605" y="321"/>
                    <a:pt x="605" y="321"/>
                  </a:cubicBezTo>
                  <a:cubicBezTo>
                    <a:pt x="5" y="321"/>
                    <a:pt x="5" y="321"/>
                    <a:pt x="5" y="321"/>
                  </a:cubicBezTo>
                  <a:cubicBezTo>
                    <a:pt x="5" y="318"/>
                    <a:pt x="5" y="318"/>
                    <a:pt x="5" y="318"/>
                  </a:cubicBezTo>
                  <a:cubicBezTo>
                    <a:pt x="0" y="315"/>
                    <a:pt x="0" y="315"/>
                    <a:pt x="0" y="315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6" y="315"/>
                    <a:pt x="6" y="315"/>
                    <a:pt x="6" y="315"/>
                  </a:cubicBezTo>
                  <a:cubicBezTo>
                    <a:pt x="8" y="307"/>
                    <a:pt x="8" y="307"/>
                    <a:pt x="8" y="307"/>
                  </a:cubicBezTo>
                  <a:cubicBezTo>
                    <a:pt x="6" y="303"/>
                    <a:pt x="6" y="303"/>
                    <a:pt x="6" y="303"/>
                  </a:cubicBezTo>
                  <a:cubicBezTo>
                    <a:pt x="7" y="301"/>
                    <a:pt x="7" y="301"/>
                    <a:pt x="7" y="301"/>
                  </a:cubicBezTo>
                  <a:cubicBezTo>
                    <a:pt x="7" y="301"/>
                    <a:pt x="11" y="306"/>
                    <a:pt x="17" y="306"/>
                  </a:cubicBezTo>
                  <a:cubicBezTo>
                    <a:pt x="23" y="306"/>
                    <a:pt x="57" y="294"/>
                    <a:pt x="73" y="287"/>
                  </a:cubicBezTo>
                  <a:cubicBezTo>
                    <a:pt x="90" y="280"/>
                    <a:pt x="110" y="270"/>
                    <a:pt x="110" y="270"/>
                  </a:cubicBezTo>
                  <a:cubicBezTo>
                    <a:pt x="110" y="229"/>
                    <a:pt x="110" y="229"/>
                    <a:pt x="110" y="229"/>
                  </a:cubicBezTo>
                  <a:cubicBezTo>
                    <a:pt x="72" y="232"/>
                    <a:pt x="72" y="232"/>
                    <a:pt x="72" y="232"/>
                  </a:cubicBezTo>
                  <a:cubicBezTo>
                    <a:pt x="71" y="224"/>
                    <a:pt x="71" y="224"/>
                    <a:pt x="71" y="224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4" y="218"/>
                    <a:pt x="74" y="218"/>
                    <a:pt x="74" y="218"/>
                  </a:cubicBezTo>
                  <a:cubicBezTo>
                    <a:pt x="68" y="218"/>
                    <a:pt x="68" y="218"/>
                    <a:pt x="68" y="218"/>
                  </a:cubicBezTo>
                  <a:cubicBezTo>
                    <a:pt x="68" y="215"/>
                    <a:pt x="68" y="215"/>
                    <a:pt x="68" y="215"/>
                  </a:cubicBezTo>
                  <a:cubicBezTo>
                    <a:pt x="75" y="215"/>
                    <a:pt x="75" y="215"/>
                    <a:pt x="75" y="215"/>
                  </a:cubicBezTo>
                  <a:cubicBezTo>
                    <a:pt x="76" y="208"/>
                    <a:pt x="76" y="208"/>
                    <a:pt x="76" y="208"/>
                  </a:cubicBezTo>
                  <a:cubicBezTo>
                    <a:pt x="72" y="205"/>
                    <a:pt x="72" y="205"/>
                    <a:pt x="72" y="205"/>
                  </a:cubicBezTo>
                  <a:cubicBezTo>
                    <a:pt x="73" y="203"/>
                    <a:pt x="73" y="203"/>
                    <a:pt x="73" y="203"/>
                  </a:cubicBezTo>
                  <a:cubicBezTo>
                    <a:pt x="73" y="203"/>
                    <a:pt x="81" y="206"/>
                    <a:pt x="85" y="206"/>
                  </a:cubicBezTo>
                  <a:cubicBezTo>
                    <a:pt x="89" y="206"/>
                    <a:pt x="142" y="184"/>
                    <a:pt x="142" y="184"/>
                  </a:cubicBezTo>
                  <a:cubicBezTo>
                    <a:pt x="142" y="176"/>
                    <a:pt x="142" y="176"/>
                    <a:pt x="142" y="176"/>
                  </a:cubicBezTo>
                  <a:cubicBezTo>
                    <a:pt x="151" y="174"/>
                    <a:pt x="151" y="174"/>
                    <a:pt x="151" y="174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82" y="144"/>
                    <a:pt x="182" y="144"/>
                    <a:pt x="182" y="144"/>
                  </a:cubicBezTo>
                  <a:cubicBezTo>
                    <a:pt x="182" y="136"/>
                    <a:pt x="182" y="136"/>
                    <a:pt x="182" y="136"/>
                  </a:cubicBezTo>
                  <a:cubicBezTo>
                    <a:pt x="184" y="136"/>
                    <a:pt x="184" y="136"/>
                    <a:pt x="184" y="136"/>
                  </a:cubicBezTo>
                  <a:cubicBezTo>
                    <a:pt x="184" y="131"/>
                    <a:pt x="184" y="131"/>
                    <a:pt x="184" y="131"/>
                  </a:cubicBezTo>
                  <a:cubicBezTo>
                    <a:pt x="180" y="120"/>
                    <a:pt x="180" y="120"/>
                    <a:pt x="180" y="120"/>
                  </a:cubicBezTo>
                  <a:cubicBezTo>
                    <a:pt x="184" y="120"/>
                    <a:pt x="184" y="120"/>
                    <a:pt x="184" y="120"/>
                  </a:cubicBezTo>
                  <a:cubicBezTo>
                    <a:pt x="182" y="117"/>
                    <a:pt x="182" y="117"/>
                    <a:pt x="182" y="117"/>
                  </a:cubicBezTo>
                  <a:cubicBezTo>
                    <a:pt x="170" y="113"/>
                    <a:pt x="170" y="113"/>
                    <a:pt x="170" y="113"/>
                  </a:cubicBezTo>
                  <a:cubicBezTo>
                    <a:pt x="138" y="118"/>
                    <a:pt x="138" y="118"/>
                    <a:pt x="138" y="118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41" y="106"/>
                    <a:pt x="141" y="106"/>
                    <a:pt x="141" y="106"/>
                  </a:cubicBezTo>
                  <a:cubicBezTo>
                    <a:pt x="135" y="103"/>
                    <a:pt x="135" y="103"/>
                    <a:pt x="135" y="103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41" y="101"/>
                    <a:pt x="141" y="101"/>
                    <a:pt x="141" y="101"/>
                  </a:cubicBezTo>
                  <a:cubicBezTo>
                    <a:pt x="141" y="94"/>
                    <a:pt x="141" y="94"/>
                    <a:pt x="141" y="94"/>
                  </a:cubicBezTo>
                  <a:cubicBezTo>
                    <a:pt x="138" y="90"/>
                    <a:pt x="138" y="90"/>
                    <a:pt x="138" y="90"/>
                  </a:cubicBezTo>
                  <a:cubicBezTo>
                    <a:pt x="140" y="88"/>
                    <a:pt x="140" y="88"/>
                    <a:pt x="140" y="88"/>
                  </a:cubicBezTo>
                  <a:cubicBezTo>
                    <a:pt x="140" y="88"/>
                    <a:pt x="147" y="92"/>
                    <a:pt x="152" y="92"/>
                  </a:cubicBezTo>
                  <a:cubicBezTo>
                    <a:pt x="157" y="92"/>
                    <a:pt x="184" y="81"/>
                    <a:pt x="184" y="81"/>
                  </a:cubicBezTo>
                  <a:cubicBezTo>
                    <a:pt x="220" y="19"/>
                    <a:pt x="220" y="19"/>
                    <a:pt x="220" y="19"/>
                  </a:cubicBezTo>
                  <a:cubicBezTo>
                    <a:pt x="220" y="19"/>
                    <a:pt x="218" y="14"/>
                    <a:pt x="218" y="9"/>
                  </a:cubicBezTo>
                  <a:cubicBezTo>
                    <a:pt x="218" y="4"/>
                    <a:pt x="224" y="0"/>
                    <a:pt x="227" y="0"/>
                  </a:cubicBezTo>
                  <a:cubicBezTo>
                    <a:pt x="231" y="0"/>
                    <a:pt x="363" y="14"/>
                    <a:pt x="371" y="14"/>
                  </a:cubicBezTo>
                  <a:cubicBezTo>
                    <a:pt x="378" y="15"/>
                    <a:pt x="378" y="18"/>
                    <a:pt x="378" y="21"/>
                  </a:cubicBezTo>
                  <a:cubicBezTo>
                    <a:pt x="378" y="21"/>
                    <a:pt x="383" y="24"/>
                    <a:pt x="383" y="25"/>
                  </a:cubicBezTo>
                  <a:cubicBezTo>
                    <a:pt x="383" y="26"/>
                    <a:pt x="380" y="35"/>
                    <a:pt x="380" y="35"/>
                  </a:cubicBezTo>
                  <a:cubicBezTo>
                    <a:pt x="380" y="35"/>
                    <a:pt x="409" y="71"/>
                    <a:pt x="433" y="78"/>
                  </a:cubicBezTo>
                  <a:cubicBezTo>
                    <a:pt x="457" y="85"/>
                    <a:pt x="464" y="81"/>
                    <a:pt x="464" y="81"/>
                  </a:cubicBezTo>
                  <a:cubicBezTo>
                    <a:pt x="464" y="84"/>
                    <a:pt x="464" y="84"/>
                    <a:pt x="464" y="84"/>
                  </a:cubicBezTo>
                  <a:cubicBezTo>
                    <a:pt x="460" y="86"/>
                    <a:pt x="460" y="86"/>
                    <a:pt x="460" y="86"/>
                  </a:cubicBezTo>
                  <a:cubicBezTo>
                    <a:pt x="460" y="86"/>
                    <a:pt x="461" y="90"/>
                    <a:pt x="462" y="92"/>
                  </a:cubicBezTo>
                  <a:cubicBezTo>
                    <a:pt x="463" y="94"/>
                    <a:pt x="468" y="93"/>
                    <a:pt x="468" y="93"/>
                  </a:cubicBezTo>
                  <a:cubicBezTo>
                    <a:pt x="468" y="97"/>
                    <a:pt x="468" y="97"/>
                    <a:pt x="468" y="97"/>
                  </a:cubicBezTo>
                  <a:cubicBezTo>
                    <a:pt x="462" y="99"/>
                    <a:pt x="462" y="99"/>
                    <a:pt x="462" y="99"/>
                  </a:cubicBezTo>
                  <a:cubicBezTo>
                    <a:pt x="466" y="102"/>
                    <a:pt x="466" y="102"/>
                    <a:pt x="466" y="102"/>
                  </a:cubicBezTo>
                  <a:cubicBezTo>
                    <a:pt x="466" y="108"/>
                    <a:pt x="466" y="108"/>
                    <a:pt x="466" y="108"/>
                  </a:cubicBezTo>
                  <a:cubicBezTo>
                    <a:pt x="450" y="108"/>
                    <a:pt x="450" y="108"/>
                    <a:pt x="450" y="108"/>
                  </a:cubicBezTo>
                  <a:cubicBezTo>
                    <a:pt x="423" y="113"/>
                    <a:pt x="423" y="113"/>
                    <a:pt x="423" y="113"/>
                  </a:cubicBezTo>
                  <a:cubicBezTo>
                    <a:pt x="423" y="117"/>
                    <a:pt x="423" y="117"/>
                    <a:pt x="423" y="117"/>
                  </a:cubicBezTo>
                  <a:cubicBezTo>
                    <a:pt x="420" y="117"/>
                    <a:pt x="420" y="117"/>
                    <a:pt x="420" y="117"/>
                  </a:cubicBezTo>
                  <a:cubicBezTo>
                    <a:pt x="420" y="121"/>
                    <a:pt x="420" y="121"/>
                    <a:pt x="420" y="121"/>
                  </a:cubicBezTo>
                  <a:cubicBezTo>
                    <a:pt x="417" y="121"/>
                    <a:pt x="417" y="121"/>
                    <a:pt x="417" y="121"/>
                  </a:cubicBezTo>
                  <a:cubicBezTo>
                    <a:pt x="417" y="135"/>
                    <a:pt x="417" y="135"/>
                    <a:pt x="417" y="135"/>
                  </a:cubicBezTo>
                  <a:cubicBezTo>
                    <a:pt x="446" y="138"/>
                    <a:pt x="446" y="138"/>
                    <a:pt x="446" y="138"/>
                  </a:cubicBezTo>
                  <a:cubicBezTo>
                    <a:pt x="446" y="152"/>
                    <a:pt x="446" y="152"/>
                    <a:pt x="446" y="152"/>
                  </a:cubicBezTo>
                  <a:cubicBezTo>
                    <a:pt x="450" y="152"/>
                    <a:pt x="450" y="152"/>
                    <a:pt x="450" y="152"/>
                  </a:cubicBezTo>
                  <a:cubicBezTo>
                    <a:pt x="450" y="147"/>
                    <a:pt x="450" y="147"/>
                    <a:pt x="450" y="147"/>
                  </a:cubicBezTo>
                  <a:cubicBezTo>
                    <a:pt x="454" y="148"/>
                    <a:pt x="454" y="148"/>
                    <a:pt x="454" y="148"/>
                  </a:cubicBezTo>
                  <a:cubicBezTo>
                    <a:pt x="454" y="169"/>
                    <a:pt x="454" y="169"/>
                    <a:pt x="454" y="169"/>
                  </a:cubicBezTo>
                  <a:cubicBezTo>
                    <a:pt x="462" y="171"/>
                    <a:pt x="462" y="171"/>
                    <a:pt x="462" y="171"/>
                  </a:cubicBezTo>
                  <a:cubicBezTo>
                    <a:pt x="462" y="177"/>
                    <a:pt x="462" y="177"/>
                    <a:pt x="462" y="177"/>
                  </a:cubicBezTo>
                  <a:cubicBezTo>
                    <a:pt x="462" y="177"/>
                    <a:pt x="506" y="197"/>
                    <a:pt x="518" y="198"/>
                  </a:cubicBezTo>
                  <a:cubicBezTo>
                    <a:pt x="529" y="199"/>
                    <a:pt x="532" y="195"/>
                    <a:pt x="532" y="195"/>
                  </a:cubicBezTo>
                  <a:cubicBezTo>
                    <a:pt x="532" y="197"/>
                    <a:pt x="532" y="197"/>
                    <a:pt x="532" y="197"/>
                  </a:cubicBezTo>
                  <a:cubicBezTo>
                    <a:pt x="528" y="202"/>
                    <a:pt x="528" y="202"/>
                    <a:pt x="528" y="202"/>
                  </a:cubicBezTo>
                  <a:cubicBezTo>
                    <a:pt x="528" y="208"/>
                    <a:pt x="528" y="208"/>
                    <a:pt x="528" y="208"/>
                  </a:cubicBezTo>
                  <a:cubicBezTo>
                    <a:pt x="536" y="208"/>
                    <a:pt x="536" y="208"/>
                    <a:pt x="536" y="208"/>
                  </a:cubicBezTo>
                  <a:cubicBezTo>
                    <a:pt x="536" y="210"/>
                    <a:pt x="536" y="210"/>
                    <a:pt x="536" y="210"/>
                  </a:cubicBezTo>
                  <a:cubicBezTo>
                    <a:pt x="530" y="213"/>
                    <a:pt x="530" y="213"/>
                    <a:pt x="530" y="213"/>
                  </a:cubicBezTo>
                  <a:cubicBezTo>
                    <a:pt x="533" y="216"/>
                    <a:pt x="533" y="216"/>
                    <a:pt x="533" y="216"/>
                  </a:cubicBezTo>
                  <a:cubicBezTo>
                    <a:pt x="533" y="226"/>
                    <a:pt x="533" y="226"/>
                    <a:pt x="533" y="226"/>
                  </a:cubicBezTo>
                  <a:cubicBezTo>
                    <a:pt x="528" y="226"/>
                    <a:pt x="528" y="226"/>
                    <a:pt x="528" y="226"/>
                  </a:cubicBezTo>
                  <a:cubicBezTo>
                    <a:pt x="528" y="222"/>
                    <a:pt x="528" y="222"/>
                    <a:pt x="528" y="222"/>
                  </a:cubicBezTo>
                  <a:cubicBezTo>
                    <a:pt x="490" y="227"/>
                    <a:pt x="490" y="227"/>
                    <a:pt x="490" y="227"/>
                  </a:cubicBezTo>
                  <a:cubicBezTo>
                    <a:pt x="490" y="263"/>
                    <a:pt x="490" y="263"/>
                    <a:pt x="490" y="263"/>
                  </a:cubicBezTo>
                  <a:cubicBezTo>
                    <a:pt x="490" y="263"/>
                    <a:pt x="577" y="299"/>
                    <a:pt x="587" y="300"/>
                  </a:cubicBezTo>
                  <a:cubicBezTo>
                    <a:pt x="596" y="301"/>
                    <a:pt x="603" y="297"/>
                    <a:pt x="603" y="297"/>
                  </a:cubicBezTo>
                  <a:cubicBezTo>
                    <a:pt x="604" y="300"/>
                    <a:pt x="604" y="300"/>
                    <a:pt x="604" y="300"/>
                  </a:cubicBezTo>
                  <a:cubicBezTo>
                    <a:pt x="604" y="300"/>
                    <a:pt x="599" y="303"/>
                    <a:pt x="599" y="305"/>
                  </a:cubicBezTo>
                  <a:cubicBezTo>
                    <a:pt x="599" y="307"/>
                    <a:pt x="599" y="310"/>
                    <a:pt x="599" y="310"/>
                  </a:cubicBezTo>
                  <a:cubicBezTo>
                    <a:pt x="606" y="309"/>
                    <a:pt x="606" y="309"/>
                    <a:pt x="606" y="309"/>
                  </a:cubicBezTo>
                  <a:cubicBezTo>
                    <a:pt x="606" y="312"/>
                    <a:pt x="606" y="312"/>
                    <a:pt x="606" y="312"/>
                  </a:cubicBezTo>
                  <a:cubicBezTo>
                    <a:pt x="601" y="314"/>
                    <a:pt x="601" y="314"/>
                    <a:pt x="601" y="314"/>
                  </a:cubicBezTo>
                  <a:lnTo>
                    <a:pt x="605" y="3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A3D1026-8916-4155-8F30-C254F9B5F9A3}"/>
                </a:ext>
              </a:extLst>
            </p:cNvPr>
            <p:cNvGrpSpPr/>
            <p:nvPr/>
          </p:nvGrpSpPr>
          <p:grpSpPr>
            <a:xfrm>
              <a:off x="6534411" y="5016533"/>
              <a:ext cx="1443667" cy="1388259"/>
              <a:chOff x="10464331" y="5522622"/>
              <a:chExt cx="1443667" cy="1388259"/>
            </a:xfrm>
            <a:grpFill/>
          </p:grpSpPr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41E686BA-330D-4C65-933D-12869F5893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0016" y="6775442"/>
                <a:ext cx="707982" cy="104659"/>
              </a:xfrm>
              <a:custGeom>
                <a:avLst/>
                <a:gdLst>
                  <a:gd name="T0" fmla="*/ 164 w 164"/>
                  <a:gd name="T1" fmla="*/ 24 h 24"/>
                  <a:gd name="T2" fmla="*/ 82 w 164"/>
                  <a:gd name="T3" fmla="*/ 0 h 24"/>
                  <a:gd name="T4" fmla="*/ 0 w 164"/>
                  <a:gd name="T5" fmla="*/ 24 h 24"/>
                  <a:gd name="T6" fmla="*/ 164 w 164"/>
                  <a:gd name="T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4" h="24">
                    <a:moveTo>
                      <a:pt x="164" y="24"/>
                    </a:moveTo>
                    <a:cubicBezTo>
                      <a:pt x="140" y="9"/>
                      <a:pt x="112" y="0"/>
                      <a:pt x="82" y="0"/>
                    </a:cubicBezTo>
                    <a:cubicBezTo>
                      <a:pt x="52" y="0"/>
                      <a:pt x="24" y="9"/>
                      <a:pt x="0" y="24"/>
                    </a:cubicBezTo>
                    <a:lnTo>
                      <a:pt x="164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95C07FB8-3B01-471B-9861-2A5E899910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6107" y="5587263"/>
                <a:ext cx="634106" cy="1243586"/>
              </a:xfrm>
              <a:custGeom>
                <a:avLst/>
                <a:gdLst>
                  <a:gd name="T0" fmla="*/ 108 w 147"/>
                  <a:gd name="T1" fmla="*/ 263 h 289"/>
                  <a:gd name="T2" fmla="*/ 111 w 147"/>
                  <a:gd name="T3" fmla="*/ 203 h 289"/>
                  <a:gd name="T4" fmla="*/ 111 w 147"/>
                  <a:gd name="T5" fmla="*/ 178 h 289"/>
                  <a:gd name="T6" fmla="*/ 104 w 147"/>
                  <a:gd name="T7" fmla="*/ 171 h 289"/>
                  <a:gd name="T8" fmla="*/ 95 w 147"/>
                  <a:gd name="T9" fmla="*/ 169 h 289"/>
                  <a:gd name="T10" fmla="*/ 83 w 147"/>
                  <a:gd name="T11" fmla="*/ 162 h 289"/>
                  <a:gd name="T12" fmla="*/ 65 w 147"/>
                  <a:gd name="T13" fmla="*/ 155 h 289"/>
                  <a:gd name="T14" fmla="*/ 39 w 147"/>
                  <a:gd name="T15" fmla="*/ 152 h 289"/>
                  <a:gd name="T16" fmla="*/ 13 w 147"/>
                  <a:gd name="T17" fmla="*/ 147 h 289"/>
                  <a:gd name="T18" fmla="*/ 6 w 147"/>
                  <a:gd name="T19" fmla="*/ 141 h 289"/>
                  <a:gd name="T20" fmla="*/ 0 w 147"/>
                  <a:gd name="T21" fmla="*/ 118 h 289"/>
                  <a:gd name="T22" fmla="*/ 7 w 147"/>
                  <a:gd name="T23" fmla="*/ 102 h 289"/>
                  <a:gd name="T24" fmla="*/ 22 w 147"/>
                  <a:gd name="T25" fmla="*/ 89 h 289"/>
                  <a:gd name="T26" fmla="*/ 56 w 147"/>
                  <a:gd name="T27" fmla="*/ 64 h 289"/>
                  <a:gd name="T28" fmla="*/ 62 w 147"/>
                  <a:gd name="T29" fmla="*/ 41 h 289"/>
                  <a:gd name="T30" fmla="*/ 71 w 147"/>
                  <a:gd name="T31" fmla="*/ 9 h 289"/>
                  <a:gd name="T32" fmla="*/ 73 w 147"/>
                  <a:gd name="T33" fmla="*/ 10 h 289"/>
                  <a:gd name="T34" fmla="*/ 63 w 147"/>
                  <a:gd name="T35" fmla="*/ 37 h 289"/>
                  <a:gd name="T36" fmla="*/ 45 w 147"/>
                  <a:gd name="T37" fmla="*/ 81 h 289"/>
                  <a:gd name="T38" fmla="*/ 14 w 147"/>
                  <a:gd name="T39" fmla="*/ 104 h 289"/>
                  <a:gd name="T40" fmla="*/ 17 w 147"/>
                  <a:gd name="T41" fmla="*/ 109 h 289"/>
                  <a:gd name="T42" fmla="*/ 22 w 147"/>
                  <a:gd name="T43" fmla="*/ 110 h 289"/>
                  <a:gd name="T44" fmla="*/ 11 w 147"/>
                  <a:gd name="T45" fmla="*/ 118 h 289"/>
                  <a:gd name="T46" fmla="*/ 45 w 147"/>
                  <a:gd name="T47" fmla="*/ 145 h 289"/>
                  <a:gd name="T48" fmla="*/ 64 w 147"/>
                  <a:gd name="T49" fmla="*/ 145 h 289"/>
                  <a:gd name="T50" fmla="*/ 86 w 147"/>
                  <a:gd name="T51" fmla="*/ 151 h 289"/>
                  <a:gd name="T52" fmla="*/ 94 w 147"/>
                  <a:gd name="T53" fmla="*/ 150 h 289"/>
                  <a:gd name="T54" fmla="*/ 103 w 147"/>
                  <a:gd name="T55" fmla="*/ 157 h 289"/>
                  <a:gd name="T56" fmla="*/ 118 w 147"/>
                  <a:gd name="T57" fmla="*/ 162 h 289"/>
                  <a:gd name="T58" fmla="*/ 121 w 147"/>
                  <a:gd name="T59" fmla="*/ 156 h 289"/>
                  <a:gd name="T60" fmla="*/ 125 w 147"/>
                  <a:gd name="T61" fmla="*/ 164 h 289"/>
                  <a:gd name="T62" fmla="*/ 129 w 147"/>
                  <a:gd name="T63" fmla="*/ 232 h 289"/>
                  <a:gd name="T64" fmla="*/ 135 w 147"/>
                  <a:gd name="T65" fmla="*/ 280 h 289"/>
                  <a:gd name="T66" fmla="*/ 128 w 147"/>
                  <a:gd name="T67" fmla="*/ 288 h 289"/>
                  <a:gd name="T68" fmla="*/ 112 w 147"/>
                  <a:gd name="T69" fmla="*/ 287 h 289"/>
                  <a:gd name="T70" fmla="*/ 106 w 147"/>
                  <a:gd name="T71" fmla="*/ 287 h 289"/>
                  <a:gd name="T72" fmla="*/ 111 w 147"/>
                  <a:gd name="T73" fmla="*/ 278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7" h="289">
                    <a:moveTo>
                      <a:pt x="111" y="278"/>
                    </a:moveTo>
                    <a:cubicBezTo>
                      <a:pt x="110" y="273"/>
                      <a:pt x="109" y="268"/>
                      <a:pt x="108" y="263"/>
                    </a:cubicBezTo>
                    <a:cubicBezTo>
                      <a:pt x="107" y="255"/>
                      <a:pt x="106" y="247"/>
                      <a:pt x="108" y="240"/>
                    </a:cubicBezTo>
                    <a:cubicBezTo>
                      <a:pt x="111" y="228"/>
                      <a:pt x="109" y="215"/>
                      <a:pt x="111" y="203"/>
                    </a:cubicBezTo>
                    <a:cubicBezTo>
                      <a:pt x="111" y="197"/>
                      <a:pt x="110" y="190"/>
                      <a:pt x="111" y="183"/>
                    </a:cubicBezTo>
                    <a:cubicBezTo>
                      <a:pt x="111" y="182"/>
                      <a:pt x="111" y="180"/>
                      <a:pt x="111" y="178"/>
                    </a:cubicBezTo>
                    <a:cubicBezTo>
                      <a:pt x="110" y="176"/>
                      <a:pt x="109" y="175"/>
                      <a:pt x="107" y="174"/>
                    </a:cubicBezTo>
                    <a:cubicBezTo>
                      <a:pt x="107" y="172"/>
                      <a:pt x="105" y="171"/>
                      <a:pt x="104" y="171"/>
                    </a:cubicBezTo>
                    <a:cubicBezTo>
                      <a:pt x="103" y="171"/>
                      <a:pt x="102" y="171"/>
                      <a:pt x="100" y="171"/>
                    </a:cubicBezTo>
                    <a:cubicBezTo>
                      <a:pt x="98" y="171"/>
                      <a:pt x="97" y="170"/>
                      <a:pt x="95" y="169"/>
                    </a:cubicBezTo>
                    <a:cubicBezTo>
                      <a:pt x="92" y="168"/>
                      <a:pt x="89" y="166"/>
                      <a:pt x="86" y="164"/>
                    </a:cubicBezTo>
                    <a:cubicBezTo>
                      <a:pt x="85" y="163"/>
                      <a:pt x="84" y="162"/>
                      <a:pt x="83" y="162"/>
                    </a:cubicBezTo>
                    <a:cubicBezTo>
                      <a:pt x="79" y="160"/>
                      <a:pt x="75" y="158"/>
                      <a:pt x="72" y="156"/>
                    </a:cubicBezTo>
                    <a:cubicBezTo>
                      <a:pt x="70" y="156"/>
                      <a:pt x="67" y="155"/>
                      <a:pt x="65" y="155"/>
                    </a:cubicBezTo>
                    <a:cubicBezTo>
                      <a:pt x="64" y="155"/>
                      <a:pt x="64" y="155"/>
                      <a:pt x="64" y="155"/>
                    </a:cubicBezTo>
                    <a:cubicBezTo>
                      <a:pt x="57" y="160"/>
                      <a:pt x="46" y="158"/>
                      <a:pt x="39" y="152"/>
                    </a:cubicBezTo>
                    <a:cubicBezTo>
                      <a:pt x="33" y="147"/>
                      <a:pt x="23" y="147"/>
                      <a:pt x="15" y="147"/>
                    </a:cubicBezTo>
                    <a:cubicBezTo>
                      <a:pt x="14" y="147"/>
                      <a:pt x="14" y="146"/>
                      <a:pt x="13" y="147"/>
                    </a:cubicBezTo>
                    <a:cubicBezTo>
                      <a:pt x="12" y="145"/>
                      <a:pt x="10" y="144"/>
                      <a:pt x="9" y="143"/>
                    </a:cubicBezTo>
                    <a:cubicBezTo>
                      <a:pt x="8" y="142"/>
                      <a:pt x="7" y="142"/>
                      <a:pt x="6" y="141"/>
                    </a:cubicBezTo>
                    <a:cubicBezTo>
                      <a:pt x="2" y="135"/>
                      <a:pt x="6" y="127"/>
                      <a:pt x="2" y="122"/>
                    </a:cubicBezTo>
                    <a:cubicBezTo>
                      <a:pt x="1" y="120"/>
                      <a:pt x="1" y="119"/>
                      <a:pt x="0" y="118"/>
                    </a:cubicBezTo>
                    <a:cubicBezTo>
                      <a:pt x="2" y="114"/>
                      <a:pt x="5" y="112"/>
                      <a:pt x="8" y="110"/>
                    </a:cubicBezTo>
                    <a:cubicBezTo>
                      <a:pt x="6" y="109"/>
                      <a:pt x="5" y="104"/>
                      <a:pt x="7" y="102"/>
                    </a:cubicBezTo>
                    <a:cubicBezTo>
                      <a:pt x="9" y="100"/>
                      <a:pt x="11" y="99"/>
                      <a:pt x="14" y="98"/>
                    </a:cubicBezTo>
                    <a:cubicBezTo>
                      <a:pt x="17" y="96"/>
                      <a:pt x="20" y="92"/>
                      <a:pt x="22" y="89"/>
                    </a:cubicBezTo>
                    <a:cubicBezTo>
                      <a:pt x="25" y="85"/>
                      <a:pt x="28" y="82"/>
                      <a:pt x="32" y="81"/>
                    </a:cubicBezTo>
                    <a:cubicBezTo>
                      <a:pt x="42" y="78"/>
                      <a:pt x="50" y="71"/>
                      <a:pt x="56" y="64"/>
                    </a:cubicBezTo>
                    <a:cubicBezTo>
                      <a:pt x="61" y="60"/>
                      <a:pt x="66" y="55"/>
                      <a:pt x="65" y="48"/>
                    </a:cubicBezTo>
                    <a:cubicBezTo>
                      <a:pt x="65" y="46"/>
                      <a:pt x="63" y="44"/>
                      <a:pt x="62" y="41"/>
                    </a:cubicBezTo>
                    <a:cubicBezTo>
                      <a:pt x="60" y="35"/>
                      <a:pt x="58" y="29"/>
                      <a:pt x="59" y="23"/>
                    </a:cubicBezTo>
                    <a:cubicBezTo>
                      <a:pt x="61" y="17"/>
                      <a:pt x="65" y="11"/>
                      <a:pt x="71" y="9"/>
                    </a:cubicBezTo>
                    <a:cubicBezTo>
                      <a:pt x="75" y="7"/>
                      <a:pt x="79" y="4"/>
                      <a:pt x="81" y="0"/>
                    </a:cubicBezTo>
                    <a:cubicBezTo>
                      <a:pt x="81" y="4"/>
                      <a:pt x="76" y="7"/>
                      <a:pt x="73" y="10"/>
                    </a:cubicBezTo>
                    <a:cubicBezTo>
                      <a:pt x="69" y="12"/>
                      <a:pt x="64" y="15"/>
                      <a:pt x="62" y="19"/>
                    </a:cubicBezTo>
                    <a:cubicBezTo>
                      <a:pt x="59" y="24"/>
                      <a:pt x="61" y="31"/>
                      <a:pt x="63" y="37"/>
                    </a:cubicBezTo>
                    <a:cubicBezTo>
                      <a:pt x="65" y="44"/>
                      <a:pt x="68" y="50"/>
                      <a:pt x="67" y="56"/>
                    </a:cubicBezTo>
                    <a:cubicBezTo>
                      <a:pt x="64" y="68"/>
                      <a:pt x="55" y="75"/>
                      <a:pt x="45" y="81"/>
                    </a:cubicBezTo>
                    <a:cubicBezTo>
                      <a:pt x="40" y="83"/>
                      <a:pt x="35" y="84"/>
                      <a:pt x="30" y="87"/>
                    </a:cubicBezTo>
                    <a:cubicBezTo>
                      <a:pt x="24" y="91"/>
                      <a:pt x="19" y="99"/>
                      <a:pt x="14" y="104"/>
                    </a:cubicBezTo>
                    <a:cubicBezTo>
                      <a:pt x="14" y="105"/>
                      <a:pt x="13" y="106"/>
                      <a:pt x="13" y="107"/>
                    </a:cubicBezTo>
                    <a:cubicBezTo>
                      <a:pt x="14" y="108"/>
                      <a:pt x="15" y="108"/>
                      <a:pt x="17" y="109"/>
                    </a:cubicBezTo>
                    <a:cubicBezTo>
                      <a:pt x="18" y="109"/>
                      <a:pt x="20" y="110"/>
                      <a:pt x="19" y="111"/>
                    </a:cubicBezTo>
                    <a:cubicBezTo>
                      <a:pt x="20" y="111"/>
                      <a:pt x="21" y="111"/>
                      <a:pt x="22" y="110"/>
                    </a:cubicBezTo>
                    <a:cubicBezTo>
                      <a:pt x="22" y="111"/>
                      <a:pt x="22" y="112"/>
                      <a:pt x="22" y="112"/>
                    </a:cubicBezTo>
                    <a:cubicBezTo>
                      <a:pt x="18" y="113"/>
                      <a:pt x="14" y="115"/>
                      <a:pt x="11" y="118"/>
                    </a:cubicBezTo>
                    <a:cubicBezTo>
                      <a:pt x="13" y="123"/>
                      <a:pt x="14" y="129"/>
                      <a:pt x="14" y="135"/>
                    </a:cubicBezTo>
                    <a:cubicBezTo>
                      <a:pt x="24" y="138"/>
                      <a:pt x="35" y="142"/>
                      <a:pt x="45" y="145"/>
                    </a:cubicBezTo>
                    <a:cubicBezTo>
                      <a:pt x="49" y="147"/>
                      <a:pt x="53" y="148"/>
                      <a:pt x="57" y="147"/>
                    </a:cubicBezTo>
                    <a:cubicBezTo>
                      <a:pt x="60" y="147"/>
                      <a:pt x="62" y="145"/>
                      <a:pt x="64" y="145"/>
                    </a:cubicBezTo>
                    <a:cubicBezTo>
                      <a:pt x="66" y="144"/>
                      <a:pt x="69" y="144"/>
                      <a:pt x="71" y="146"/>
                    </a:cubicBezTo>
                    <a:cubicBezTo>
                      <a:pt x="74" y="149"/>
                      <a:pt x="81" y="149"/>
                      <a:pt x="86" y="151"/>
                    </a:cubicBezTo>
                    <a:cubicBezTo>
                      <a:pt x="87" y="152"/>
                      <a:pt x="88" y="152"/>
                      <a:pt x="89" y="152"/>
                    </a:cubicBezTo>
                    <a:cubicBezTo>
                      <a:pt x="91" y="152"/>
                      <a:pt x="92" y="150"/>
                      <a:pt x="94" y="150"/>
                    </a:cubicBezTo>
                    <a:cubicBezTo>
                      <a:pt x="96" y="150"/>
                      <a:pt x="98" y="151"/>
                      <a:pt x="99" y="153"/>
                    </a:cubicBezTo>
                    <a:cubicBezTo>
                      <a:pt x="100" y="154"/>
                      <a:pt x="102" y="156"/>
                      <a:pt x="103" y="157"/>
                    </a:cubicBezTo>
                    <a:cubicBezTo>
                      <a:pt x="103" y="157"/>
                      <a:pt x="104" y="157"/>
                      <a:pt x="104" y="157"/>
                    </a:cubicBezTo>
                    <a:cubicBezTo>
                      <a:pt x="109" y="156"/>
                      <a:pt x="113" y="160"/>
                      <a:pt x="118" y="162"/>
                    </a:cubicBezTo>
                    <a:cubicBezTo>
                      <a:pt x="117" y="161"/>
                      <a:pt x="117" y="159"/>
                      <a:pt x="118" y="158"/>
                    </a:cubicBezTo>
                    <a:cubicBezTo>
                      <a:pt x="118" y="157"/>
                      <a:pt x="120" y="156"/>
                      <a:pt x="121" y="156"/>
                    </a:cubicBezTo>
                    <a:cubicBezTo>
                      <a:pt x="120" y="158"/>
                      <a:pt x="121" y="159"/>
                      <a:pt x="122" y="161"/>
                    </a:cubicBezTo>
                    <a:cubicBezTo>
                      <a:pt x="123" y="162"/>
                      <a:pt x="124" y="163"/>
                      <a:pt x="125" y="164"/>
                    </a:cubicBezTo>
                    <a:cubicBezTo>
                      <a:pt x="128" y="167"/>
                      <a:pt x="129" y="172"/>
                      <a:pt x="129" y="176"/>
                    </a:cubicBezTo>
                    <a:cubicBezTo>
                      <a:pt x="131" y="195"/>
                      <a:pt x="131" y="214"/>
                      <a:pt x="129" y="232"/>
                    </a:cubicBezTo>
                    <a:cubicBezTo>
                      <a:pt x="128" y="240"/>
                      <a:pt x="127" y="249"/>
                      <a:pt x="127" y="257"/>
                    </a:cubicBezTo>
                    <a:cubicBezTo>
                      <a:pt x="127" y="265"/>
                      <a:pt x="129" y="273"/>
                      <a:pt x="135" y="280"/>
                    </a:cubicBezTo>
                    <a:cubicBezTo>
                      <a:pt x="139" y="282"/>
                      <a:pt x="143" y="285"/>
                      <a:pt x="147" y="287"/>
                    </a:cubicBezTo>
                    <a:cubicBezTo>
                      <a:pt x="141" y="286"/>
                      <a:pt x="135" y="286"/>
                      <a:pt x="128" y="288"/>
                    </a:cubicBezTo>
                    <a:cubicBezTo>
                      <a:pt x="125" y="288"/>
                      <a:pt x="122" y="289"/>
                      <a:pt x="119" y="289"/>
                    </a:cubicBezTo>
                    <a:cubicBezTo>
                      <a:pt x="116" y="288"/>
                      <a:pt x="114" y="286"/>
                      <a:pt x="112" y="287"/>
                    </a:cubicBezTo>
                    <a:cubicBezTo>
                      <a:pt x="111" y="287"/>
                      <a:pt x="110" y="288"/>
                      <a:pt x="109" y="288"/>
                    </a:cubicBezTo>
                    <a:cubicBezTo>
                      <a:pt x="108" y="288"/>
                      <a:pt x="106" y="288"/>
                      <a:pt x="106" y="287"/>
                    </a:cubicBezTo>
                    <a:cubicBezTo>
                      <a:pt x="105" y="286"/>
                      <a:pt x="106" y="284"/>
                      <a:pt x="107" y="283"/>
                    </a:cubicBezTo>
                    <a:cubicBezTo>
                      <a:pt x="109" y="282"/>
                      <a:pt x="111" y="279"/>
                      <a:pt x="111" y="2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3">
                <a:extLst>
                  <a:ext uri="{FF2B5EF4-FFF2-40B4-BE49-F238E27FC236}">
                    <a16:creationId xmlns:a16="http://schemas.microsoft.com/office/drawing/2014/main" id="{CD8E667E-A515-482D-8994-559A6AC8CF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36873" y="6292168"/>
                <a:ext cx="434025" cy="612560"/>
              </a:xfrm>
              <a:custGeom>
                <a:avLst/>
                <a:gdLst>
                  <a:gd name="T0" fmla="*/ 96 w 101"/>
                  <a:gd name="T1" fmla="*/ 0 h 142"/>
                  <a:gd name="T2" fmla="*/ 84 w 101"/>
                  <a:gd name="T3" fmla="*/ 4 h 142"/>
                  <a:gd name="T4" fmla="*/ 80 w 101"/>
                  <a:gd name="T5" fmla="*/ 8 h 142"/>
                  <a:gd name="T6" fmla="*/ 78 w 101"/>
                  <a:gd name="T7" fmla="*/ 9 h 142"/>
                  <a:gd name="T8" fmla="*/ 78 w 101"/>
                  <a:gd name="T9" fmla="*/ 11 h 142"/>
                  <a:gd name="T10" fmla="*/ 75 w 101"/>
                  <a:gd name="T11" fmla="*/ 13 h 142"/>
                  <a:gd name="T12" fmla="*/ 71 w 101"/>
                  <a:gd name="T13" fmla="*/ 18 h 142"/>
                  <a:gd name="T14" fmla="*/ 70 w 101"/>
                  <a:gd name="T15" fmla="*/ 25 h 142"/>
                  <a:gd name="T16" fmla="*/ 67 w 101"/>
                  <a:gd name="T17" fmla="*/ 29 h 142"/>
                  <a:gd name="T18" fmla="*/ 63 w 101"/>
                  <a:gd name="T19" fmla="*/ 32 h 142"/>
                  <a:gd name="T20" fmla="*/ 56 w 101"/>
                  <a:gd name="T21" fmla="*/ 37 h 142"/>
                  <a:gd name="T22" fmla="*/ 52 w 101"/>
                  <a:gd name="T23" fmla="*/ 40 h 142"/>
                  <a:gd name="T24" fmla="*/ 51 w 101"/>
                  <a:gd name="T25" fmla="*/ 53 h 142"/>
                  <a:gd name="T26" fmla="*/ 41 w 101"/>
                  <a:gd name="T27" fmla="*/ 56 h 142"/>
                  <a:gd name="T28" fmla="*/ 32 w 101"/>
                  <a:gd name="T29" fmla="*/ 63 h 142"/>
                  <a:gd name="T30" fmla="*/ 25 w 101"/>
                  <a:gd name="T31" fmla="*/ 69 h 142"/>
                  <a:gd name="T32" fmla="*/ 17 w 101"/>
                  <a:gd name="T33" fmla="*/ 81 h 142"/>
                  <a:gd name="T34" fmla="*/ 14 w 101"/>
                  <a:gd name="T35" fmla="*/ 101 h 142"/>
                  <a:gd name="T36" fmla="*/ 4 w 101"/>
                  <a:gd name="T37" fmla="*/ 117 h 142"/>
                  <a:gd name="T38" fmla="*/ 1 w 101"/>
                  <a:gd name="T39" fmla="*/ 120 h 142"/>
                  <a:gd name="T40" fmla="*/ 1 w 101"/>
                  <a:gd name="T41" fmla="*/ 125 h 142"/>
                  <a:gd name="T42" fmla="*/ 5 w 101"/>
                  <a:gd name="T43" fmla="*/ 129 h 142"/>
                  <a:gd name="T44" fmla="*/ 12 w 101"/>
                  <a:gd name="T45" fmla="*/ 136 h 142"/>
                  <a:gd name="T46" fmla="*/ 14 w 101"/>
                  <a:gd name="T47" fmla="*/ 138 h 142"/>
                  <a:gd name="T48" fmla="*/ 13 w 101"/>
                  <a:gd name="T49" fmla="*/ 142 h 142"/>
                  <a:gd name="T50" fmla="*/ 13 w 101"/>
                  <a:gd name="T51" fmla="*/ 135 h 142"/>
                  <a:gd name="T52" fmla="*/ 7 w 101"/>
                  <a:gd name="T53" fmla="*/ 130 h 142"/>
                  <a:gd name="T54" fmla="*/ 3 w 101"/>
                  <a:gd name="T55" fmla="*/ 124 h 142"/>
                  <a:gd name="T56" fmla="*/ 5 w 101"/>
                  <a:gd name="T57" fmla="*/ 119 h 142"/>
                  <a:gd name="T58" fmla="*/ 10 w 101"/>
                  <a:gd name="T59" fmla="*/ 115 h 142"/>
                  <a:gd name="T60" fmla="*/ 18 w 101"/>
                  <a:gd name="T61" fmla="*/ 98 h 142"/>
                  <a:gd name="T62" fmla="*/ 28 w 101"/>
                  <a:gd name="T63" fmla="*/ 71 h 142"/>
                  <a:gd name="T64" fmla="*/ 42 w 101"/>
                  <a:gd name="T65" fmla="*/ 61 h 142"/>
                  <a:gd name="T66" fmla="*/ 54 w 101"/>
                  <a:gd name="T67" fmla="*/ 51 h 142"/>
                  <a:gd name="T68" fmla="*/ 54 w 101"/>
                  <a:gd name="T69" fmla="*/ 45 h 142"/>
                  <a:gd name="T70" fmla="*/ 56 w 101"/>
                  <a:gd name="T71" fmla="*/ 41 h 142"/>
                  <a:gd name="T72" fmla="*/ 66 w 101"/>
                  <a:gd name="T73" fmla="*/ 36 h 142"/>
                  <a:gd name="T74" fmla="*/ 71 w 101"/>
                  <a:gd name="T75" fmla="*/ 32 h 142"/>
                  <a:gd name="T76" fmla="*/ 73 w 101"/>
                  <a:gd name="T77" fmla="*/ 27 h 142"/>
                  <a:gd name="T78" fmla="*/ 82 w 101"/>
                  <a:gd name="T79" fmla="*/ 15 h 142"/>
                  <a:gd name="T80" fmla="*/ 91 w 101"/>
                  <a:gd name="T81" fmla="*/ 9 h 142"/>
                  <a:gd name="T82" fmla="*/ 101 w 101"/>
                  <a:gd name="T83" fmla="*/ 4 h 142"/>
                  <a:gd name="T84" fmla="*/ 96 w 101"/>
                  <a:gd name="T85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1" h="142">
                    <a:moveTo>
                      <a:pt x="96" y="0"/>
                    </a:moveTo>
                    <a:cubicBezTo>
                      <a:pt x="92" y="1"/>
                      <a:pt x="88" y="3"/>
                      <a:pt x="84" y="4"/>
                    </a:cubicBezTo>
                    <a:cubicBezTo>
                      <a:pt x="82" y="5"/>
                      <a:pt x="80" y="6"/>
                      <a:pt x="80" y="8"/>
                    </a:cubicBezTo>
                    <a:cubicBezTo>
                      <a:pt x="79" y="8"/>
                      <a:pt x="79" y="8"/>
                      <a:pt x="78" y="9"/>
                    </a:cubicBezTo>
                    <a:cubicBezTo>
                      <a:pt x="78" y="10"/>
                      <a:pt x="78" y="11"/>
                      <a:pt x="78" y="11"/>
                    </a:cubicBezTo>
                    <a:cubicBezTo>
                      <a:pt x="77" y="12"/>
                      <a:pt x="76" y="12"/>
                      <a:pt x="75" y="13"/>
                    </a:cubicBezTo>
                    <a:cubicBezTo>
                      <a:pt x="73" y="14"/>
                      <a:pt x="71" y="16"/>
                      <a:pt x="71" y="18"/>
                    </a:cubicBezTo>
                    <a:cubicBezTo>
                      <a:pt x="70" y="20"/>
                      <a:pt x="70" y="23"/>
                      <a:pt x="70" y="25"/>
                    </a:cubicBezTo>
                    <a:cubicBezTo>
                      <a:pt x="70" y="27"/>
                      <a:pt x="69" y="28"/>
                      <a:pt x="67" y="29"/>
                    </a:cubicBezTo>
                    <a:cubicBezTo>
                      <a:pt x="66" y="30"/>
                      <a:pt x="65" y="31"/>
                      <a:pt x="63" y="32"/>
                    </a:cubicBezTo>
                    <a:cubicBezTo>
                      <a:pt x="61" y="33"/>
                      <a:pt x="59" y="35"/>
                      <a:pt x="56" y="37"/>
                    </a:cubicBezTo>
                    <a:cubicBezTo>
                      <a:pt x="54" y="38"/>
                      <a:pt x="53" y="39"/>
                      <a:pt x="52" y="40"/>
                    </a:cubicBezTo>
                    <a:cubicBezTo>
                      <a:pt x="50" y="44"/>
                      <a:pt x="53" y="49"/>
                      <a:pt x="51" y="53"/>
                    </a:cubicBezTo>
                    <a:cubicBezTo>
                      <a:pt x="47" y="54"/>
                      <a:pt x="44" y="55"/>
                      <a:pt x="41" y="56"/>
                    </a:cubicBezTo>
                    <a:cubicBezTo>
                      <a:pt x="37" y="58"/>
                      <a:pt x="34" y="60"/>
                      <a:pt x="32" y="63"/>
                    </a:cubicBezTo>
                    <a:cubicBezTo>
                      <a:pt x="29" y="65"/>
                      <a:pt x="27" y="67"/>
                      <a:pt x="25" y="69"/>
                    </a:cubicBezTo>
                    <a:cubicBezTo>
                      <a:pt x="21" y="73"/>
                      <a:pt x="19" y="77"/>
                      <a:pt x="17" y="81"/>
                    </a:cubicBezTo>
                    <a:cubicBezTo>
                      <a:pt x="15" y="87"/>
                      <a:pt x="16" y="95"/>
                      <a:pt x="14" y="101"/>
                    </a:cubicBezTo>
                    <a:cubicBezTo>
                      <a:pt x="13" y="108"/>
                      <a:pt x="10" y="114"/>
                      <a:pt x="4" y="117"/>
                    </a:cubicBezTo>
                    <a:cubicBezTo>
                      <a:pt x="3" y="118"/>
                      <a:pt x="2" y="119"/>
                      <a:pt x="1" y="120"/>
                    </a:cubicBezTo>
                    <a:cubicBezTo>
                      <a:pt x="0" y="122"/>
                      <a:pt x="0" y="124"/>
                      <a:pt x="1" y="125"/>
                    </a:cubicBezTo>
                    <a:cubicBezTo>
                      <a:pt x="2" y="127"/>
                      <a:pt x="3" y="128"/>
                      <a:pt x="5" y="129"/>
                    </a:cubicBezTo>
                    <a:cubicBezTo>
                      <a:pt x="7" y="131"/>
                      <a:pt x="9" y="134"/>
                      <a:pt x="12" y="136"/>
                    </a:cubicBezTo>
                    <a:cubicBezTo>
                      <a:pt x="13" y="136"/>
                      <a:pt x="13" y="136"/>
                      <a:pt x="14" y="138"/>
                    </a:cubicBezTo>
                    <a:cubicBezTo>
                      <a:pt x="14" y="139"/>
                      <a:pt x="14" y="141"/>
                      <a:pt x="13" y="142"/>
                    </a:cubicBezTo>
                    <a:cubicBezTo>
                      <a:pt x="16" y="141"/>
                      <a:pt x="15" y="137"/>
                      <a:pt x="13" y="135"/>
                    </a:cubicBezTo>
                    <a:cubicBezTo>
                      <a:pt x="12" y="133"/>
                      <a:pt x="9" y="132"/>
                      <a:pt x="7" y="130"/>
                    </a:cubicBezTo>
                    <a:cubicBezTo>
                      <a:pt x="5" y="129"/>
                      <a:pt x="3" y="127"/>
                      <a:pt x="3" y="124"/>
                    </a:cubicBezTo>
                    <a:cubicBezTo>
                      <a:pt x="3" y="122"/>
                      <a:pt x="4" y="120"/>
                      <a:pt x="5" y="119"/>
                    </a:cubicBezTo>
                    <a:cubicBezTo>
                      <a:pt x="7" y="117"/>
                      <a:pt x="9" y="116"/>
                      <a:pt x="10" y="115"/>
                    </a:cubicBezTo>
                    <a:cubicBezTo>
                      <a:pt x="15" y="111"/>
                      <a:pt x="18" y="104"/>
                      <a:pt x="18" y="98"/>
                    </a:cubicBezTo>
                    <a:cubicBezTo>
                      <a:pt x="17" y="88"/>
                      <a:pt x="20" y="79"/>
                      <a:pt x="28" y="71"/>
                    </a:cubicBezTo>
                    <a:cubicBezTo>
                      <a:pt x="32" y="67"/>
                      <a:pt x="37" y="63"/>
                      <a:pt x="42" y="61"/>
                    </a:cubicBezTo>
                    <a:cubicBezTo>
                      <a:pt x="46" y="58"/>
                      <a:pt x="54" y="57"/>
                      <a:pt x="54" y="51"/>
                    </a:cubicBezTo>
                    <a:cubicBezTo>
                      <a:pt x="54" y="49"/>
                      <a:pt x="54" y="47"/>
                      <a:pt x="54" y="45"/>
                    </a:cubicBezTo>
                    <a:cubicBezTo>
                      <a:pt x="54" y="43"/>
                      <a:pt x="55" y="41"/>
                      <a:pt x="56" y="41"/>
                    </a:cubicBezTo>
                    <a:cubicBezTo>
                      <a:pt x="60" y="39"/>
                      <a:pt x="62" y="37"/>
                      <a:pt x="66" y="36"/>
                    </a:cubicBezTo>
                    <a:cubicBezTo>
                      <a:pt x="68" y="35"/>
                      <a:pt x="70" y="34"/>
                      <a:pt x="71" y="32"/>
                    </a:cubicBezTo>
                    <a:cubicBezTo>
                      <a:pt x="73" y="31"/>
                      <a:pt x="74" y="29"/>
                      <a:pt x="73" y="27"/>
                    </a:cubicBezTo>
                    <a:cubicBezTo>
                      <a:pt x="76" y="23"/>
                      <a:pt x="79" y="18"/>
                      <a:pt x="82" y="15"/>
                    </a:cubicBezTo>
                    <a:cubicBezTo>
                      <a:pt x="85" y="12"/>
                      <a:pt x="88" y="10"/>
                      <a:pt x="91" y="9"/>
                    </a:cubicBezTo>
                    <a:cubicBezTo>
                      <a:pt x="95" y="8"/>
                      <a:pt x="98" y="5"/>
                      <a:pt x="101" y="4"/>
                    </a:cubicBezTo>
                    <a:cubicBezTo>
                      <a:pt x="100" y="1"/>
                      <a:pt x="98" y="0"/>
                      <a:pt x="9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4">
                <a:extLst>
                  <a:ext uri="{FF2B5EF4-FFF2-40B4-BE49-F238E27FC236}">
                    <a16:creationId xmlns:a16="http://schemas.microsoft.com/office/drawing/2014/main" id="{69512D80-A91F-4A4C-9CA3-FB7DC4A544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22898" y="6021288"/>
                <a:ext cx="366305" cy="49251"/>
              </a:xfrm>
              <a:custGeom>
                <a:avLst/>
                <a:gdLst>
                  <a:gd name="T0" fmla="*/ 85 w 85"/>
                  <a:gd name="T1" fmla="*/ 0 h 11"/>
                  <a:gd name="T2" fmla="*/ 48 w 85"/>
                  <a:gd name="T3" fmla="*/ 7 h 11"/>
                  <a:gd name="T4" fmla="*/ 41 w 85"/>
                  <a:gd name="T5" fmla="*/ 5 h 11"/>
                  <a:gd name="T6" fmla="*/ 34 w 85"/>
                  <a:gd name="T7" fmla="*/ 5 h 11"/>
                  <a:gd name="T8" fmla="*/ 24 w 85"/>
                  <a:gd name="T9" fmla="*/ 7 h 11"/>
                  <a:gd name="T10" fmla="*/ 5 w 85"/>
                  <a:gd name="T11" fmla="*/ 9 h 11"/>
                  <a:gd name="T12" fmla="*/ 0 w 85"/>
                  <a:gd name="T13" fmla="*/ 7 h 11"/>
                  <a:gd name="T14" fmla="*/ 9 w 85"/>
                  <a:gd name="T15" fmla="*/ 10 h 11"/>
                  <a:gd name="T16" fmla="*/ 33 w 85"/>
                  <a:gd name="T17" fmla="*/ 7 h 11"/>
                  <a:gd name="T18" fmla="*/ 41 w 85"/>
                  <a:gd name="T19" fmla="*/ 9 h 11"/>
                  <a:gd name="T20" fmla="*/ 42 w 85"/>
                  <a:gd name="T21" fmla="*/ 10 h 11"/>
                  <a:gd name="T22" fmla="*/ 44 w 85"/>
                  <a:gd name="T23" fmla="*/ 10 h 11"/>
                  <a:gd name="T24" fmla="*/ 76 w 85"/>
                  <a:gd name="T25" fmla="*/ 5 h 11"/>
                  <a:gd name="T26" fmla="*/ 84 w 85"/>
                  <a:gd name="T27" fmla="*/ 5 h 11"/>
                  <a:gd name="T28" fmla="*/ 85 w 85"/>
                  <a:gd name="T2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11">
                    <a:moveTo>
                      <a:pt x="85" y="0"/>
                    </a:moveTo>
                    <a:cubicBezTo>
                      <a:pt x="73" y="0"/>
                      <a:pt x="60" y="3"/>
                      <a:pt x="48" y="7"/>
                    </a:cubicBezTo>
                    <a:cubicBezTo>
                      <a:pt x="46" y="8"/>
                      <a:pt x="42" y="7"/>
                      <a:pt x="41" y="5"/>
                    </a:cubicBezTo>
                    <a:cubicBezTo>
                      <a:pt x="39" y="4"/>
                      <a:pt x="37" y="5"/>
                      <a:pt x="34" y="5"/>
                    </a:cubicBezTo>
                    <a:cubicBezTo>
                      <a:pt x="31" y="6"/>
                      <a:pt x="27" y="6"/>
                      <a:pt x="24" y="7"/>
                    </a:cubicBezTo>
                    <a:cubicBezTo>
                      <a:pt x="17" y="8"/>
                      <a:pt x="11" y="8"/>
                      <a:pt x="5" y="9"/>
                    </a:cubicBezTo>
                    <a:cubicBezTo>
                      <a:pt x="3" y="9"/>
                      <a:pt x="1" y="9"/>
                      <a:pt x="0" y="7"/>
                    </a:cubicBezTo>
                    <a:cubicBezTo>
                      <a:pt x="3" y="9"/>
                      <a:pt x="5" y="10"/>
                      <a:pt x="9" y="10"/>
                    </a:cubicBezTo>
                    <a:cubicBezTo>
                      <a:pt x="17" y="9"/>
                      <a:pt x="25" y="8"/>
                      <a:pt x="33" y="7"/>
                    </a:cubicBezTo>
                    <a:cubicBezTo>
                      <a:pt x="36" y="7"/>
                      <a:pt x="40" y="6"/>
                      <a:pt x="41" y="9"/>
                    </a:cubicBezTo>
                    <a:cubicBezTo>
                      <a:pt x="41" y="9"/>
                      <a:pt x="42" y="10"/>
                      <a:pt x="42" y="10"/>
                    </a:cubicBezTo>
                    <a:cubicBezTo>
                      <a:pt x="42" y="11"/>
                      <a:pt x="43" y="11"/>
                      <a:pt x="44" y="10"/>
                    </a:cubicBezTo>
                    <a:cubicBezTo>
                      <a:pt x="55" y="8"/>
                      <a:pt x="65" y="7"/>
                      <a:pt x="76" y="5"/>
                    </a:cubicBezTo>
                    <a:cubicBezTo>
                      <a:pt x="79" y="4"/>
                      <a:pt x="82" y="4"/>
                      <a:pt x="84" y="5"/>
                    </a:cubicBezTo>
                    <a:cubicBezTo>
                      <a:pt x="84" y="4"/>
                      <a:pt x="85" y="1"/>
                      <a:pt x="8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C01C4D9B-7056-4BE9-8F7E-5A5DD316A4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92280" y="5731939"/>
                <a:ext cx="184691" cy="172378"/>
              </a:xfrm>
              <a:custGeom>
                <a:avLst/>
                <a:gdLst>
                  <a:gd name="T0" fmla="*/ 40 w 43"/>
                  <a:gd name="T1" fmla="*/ 40 h 40"/>
                  <a:gd name="T2" fmla="*/ 31 w 43"/>
                  <a:gd name="T3" fmla="*/ 28 h 40"/>
                  <a:gd name="T4" fmla="*/ 14 w 43"/>
                  <a:gd name="T5" fmla="*/ 26 h 40"/>
                  <a:gd name="T6" fmla="*/ 8 w 43"/>
                  <a:gd name="T7" fmla="*/ 24 h 40"/>
                  <a:gd name="T8" fmla="*/ 7 w 43"/>
                  <a:gd name="T9" fmla="*/ 20 h 40"/>
                  <a:gd name="T10" fmla="*/ 2 w 43"/>
                  <a:gd name="T11" fmla="*/ 18 h 40"/>
                  <a:gd name="T12" fmla="*/ 1 w 43"/>
                  <a:gd name="T13" fmla="*/ 12 h 40"/>
                  <a:gd name="T14" fmla="*/ 6 w 43"/>
                  <a:gd name="T15" fmla="*/ 6 h 40"/>
                  <a:gd name="T16" fmla="*/ 3 w 43"/>
                  <a:gd name="T17" fmla="*/ 1 h 40"/>
                  <a:gd name="T18" fmla="*/ 7 w 43"/>
                  <a:gd name="T19" fmla="*/ 3 h 40"/>
                  <a:gd name="T20" fmla="*/ 6 w 43"/>
                  <a:gd name="T21" fmla="*/ 8 h 40"/>
                  <a:gd name="T22" fmla="*/ 2 w 43"/>
                  <a:gd name="T23" fmla="*/ 13 h 40"/>
                  <a:gd name="T24" fmla="*/ 3 w 43"/>
                  <a:gd name="T25" fmla="*/ 17 h 40"/>
                  <a:gd name="T26" fmla="*/ 8 w 43"/>
                  <a:gd name="T27" fmla="*/ 18 h 40"/>
                  <a:gd name="T28" fmla="*/ 12 w 43"/>
                  <a:gd name="T29" fmla="*/ 22 h 40"/>
                  <a:gd name="T30" fmla="*/ 18 w 43"/>
                  <a:gd name="T31" fmla="*/ 23 h 40"/>
                  <a:gd name="T32" fmla="*/ 31 w 43"/>
                  <a:gd name="T33" fmla="*/ 25 h 40"/>
                  <a:gd name="T34" fmla="*/ 40 w 43"/>
                  <a:gd name="T35" fmla="*/ 30 h 40"/>
                  <a:gd name="T36" fmla="*/ 40 w 43"/>
                  <a:gd name="T3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" h="40">
                    <a:moveTo>
                      <a:pt x="40" y="40"/>
                    </a:moveTo>
                    <a:cubicBezTo>
                      <a:pt x="40" y="35"/>
                      <a:pt x="36" y="30"/>
                      <a:pt x="31" y="28"/>
                    </a:cubicBezTo>
                    <a:cubicBezTo>
                      <a:pt x="25" y="26"/>
                      <a:pt x="20" y="26"/>
                      <a:pt x="14" y="26"/>
                    </a:cubicBezTo>
                    <a:cubicBezTo>
                      <a:pt x="12" y="26"/>
                      <a:pt x="9" y="26"/>
                      <a:pt x="8" y="24"/>
                    </a:cubicBezTo>
                    <a:cubicBezTo>
                      <a:pt x="8" y="22"/>
                      <a:pt x="8" y="21"/>
                      <a:pt x="7" y="20"/>
                    </a:cubicBezTo>
                    <a:cubicBezTo>
                      <a:pt x="6" y="18"/>
                      <a:pt x="3" y="19"/>
                      <a:pt x="2" y="18"/>
                    </a:cubicBezTo>
                    <a:cubicBezTo>
                      <a:pt x="0" y="17"/>
                      <a:pt x="0" y="14"/>
                      <a:pt x="1" y="12"/>
                    </a:cubicBezTo>
                    <a:cubicBezTo>
                      <a:pt x="3" y="10"/>
                      <a:pt x="5" y="8"/>
                      <a:pt x="6" y="6"/>
                    </a:cubicBezTo>
                    <a:cubicBezTo>
                      <a:pt x="7" y="4"/>
                      <a:pt x="6" y="1"/>
                      <a:pt x="3" y="1"/>
                    </a:cubicBezTo>
                    <a:cubicBezTo>
                      <a:pt x="5" y="0"/>
                      <a:pt x="7" y="2"/>
                      <a:pt x="7" y="3"/>
                    </a:cubicBezTo>
                    <a:cubicBezTo>
                      <a:pt x="8" y="5"/>
                      <a:pt x="7" y="7"/>
                      <a:pt x="6" y="8"/>
                    </a:cubicBezTo>
                    <a:cubicBezTo>
                      <a:pt x="5" y="10"/>
                      <a:pt x="3" y="11"/>
                      <a:pt x="2" y="13"/>
                    </a:cubicBezTo>
                    <a:cubicBezTo>
                      <a:pt x="2" y="14"/>
                      <a:pt x="2" y="16"/>
                      <a:pt x="3" y="17"/>
                    </a:cubicBezTo>
                    <a:cubicBezTo>
                      <a:pt x="4" y="16"/>
                      <a:pt x="7" y="17"/>
                      <a:pt x="8" y="18"/>
                    </a:cubicBezTo>
                    <a:cubicBezTo>
                      <a:pt x="9" y="19"/>
                      <a:pt x="10" y="21"/>
                      <a:pt x="12" y="22"/>
                    </a:cubicBezTo>
                    <a:cubicBezTo>
                      <a:pt x="14" y="23"/>
                      <a:pt x="16" y="23"/>
                      <a:pt x="18" y="23"/>
                    </a:cubicBezTo>
                    <a:cubicBezTo>
                      <a:pt x="23" y="23"/>
                      <a:pt x="27" y="23"/>
                      <a:pt x="31" y="25"/>
                    </a:cubicBezTo>
                    <a:cubicBezTo>
                      <a:pt x="35" y="26"/>
                      <a:pt x="38" y="27"/>
                      <a:pt x="40" y="30"/>
                    </a:cubicBezTo>
                    <a:cubicBezTo>
                      <a:pt x="42" y="33"/>
                      <a:pt x="43" y="38"/>
                      <a:pt x="4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7668AF45-519A-4C4F-9E1B-D218BFE110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64331" y="5978193"/>
                <a:ext cx="412477" cy="215473"/>
              </a:xfrm>
              <a:custGeom>
                <a:avLst/>
                <a:gdLst>
                  <a:gd name="T0" fmla="*/ 3 w 96"/>
                  <a:gd name="T1" fmla="*/ 20 h 50"/>
                  <a:gd name="T2" fmla="*/ 5 w 96"/>
                  <a:gd name="T3" fmla="*/ 17 h 50"/>
                  <a:gd name="T4" fmla="*/ 8 w 96"/>
                  <a:gd name="T5" fmla="*/ 13 h 50"/>
                  <a:gd name="T6" fmla="*/ 9 w 96"/>
                  <a:gd name="T7" fmla="*/ 8 h 50"/>
                  <a:gd name="T8" fmla="*/ 13 w 96"/>
                  <a:gd name="T9" fmla="*/ 8 h 50"/>
                  <a:gd name="T10" fmla="*/ 18 w 96"/>
                  <a:gd name="T11" fmla="*/ 7 h 50"/>
                  <a:gd name="T12" fmla="*/ 21 w 96"/>
                  <a:gd name="T13" fmla="*/ 10 h 50"/>
                  <a:gd name="T14" fmla="*/ 25 w 96"/>
                  <a:gd name="T15" fmla="*/ 6 h 50"/>
                  <a:gd name="T16" fmla="*/ 29 w 96"/>
                  <a:gd name="T17" fmla="*/ 3 h 50"/>
                  <a:gd name="T18" fmla="*/ 34 w 96"/>
                  <a:gd name="T19" fmla="*/ 4 h 50"/>
                  <a:gd name="T20" fmla="*/ 39 w 96"/>
                  <a:gd name="T21" fmla="*/ 2 h 50"/>
                  <a:gd name="T22" fmla="*/ 43 w 96"/>
                  <a:gd name="T23" fmla="*/ 3 h 50"/>
                  <a:gd name="T24" fmla="*/ 46 w 96"/>
                  <a:gd name="T25" fmla="*/ 5 h 50"/>
                  <a:gd name="T26" fmla="*/ 51 w 96"/>
                  <a:gd name="T27" fmla="*/ 2 h 50"/>
                  <a:gd name="T28" fmla="*/ 55 w 96"/>
                  <a:gd name="T29" fmla="*/ 0 h 50"/>
                  <a:gd name="T30" fmla="*/ 58 w 96"/>
                  <a:gd name="T31" fmla="*/ 1 h 50"/>
                  <a:gd name="T32" fmla="*/ 62 w 96"/>
                  <a:gd name="T33" fmla="*/ 4 h 50"/>
                  <a:gd name="T34" fmla="*/ 65 w 96"/>
                  <a:gd name="T35" fmla="*/ 5 h 50"/>
                  <a:gd name="T36" fmla="*/ 68 w 96"/>
                  <a:gd name="T37" fmla="*/ 10 h 50"/>
                  <a:gd name="T38" fmla="*/ 71 w 96"/>
                  <a:gd name="T39" fmla="*/ 14 h 50"/>
                  <a:gd name="T40" fmla="*/ 73 w 96"/>
                  <a:gd name="T41" fmla="*/ 11 h 50"/>
                  <a:gd name="T42" fmla="*/ 77 w 96"/>
                  <a:gd name="T43" fmla="*/ 17 h 50"/>
                  <a:gd name="T44" fmla="*/ 81 w 96"/>
                  <a:gd name="T45" fmla="*/ 20 h 50"/>
                  <a:gd name="T46" fmla="*/ 85 w 96"/>
                  <a:gd name="T47" fmla="*/ 23 h 50"/>
                  <a:gd name="T48" fmla="*/ 88 w 96"/>
                  <a:gd name="T49" fmla="*/ 24 h 50"/>
                  <a:gd name="T50" fmla="*/ 90 w 96"/>
                  <a:gd name="T51" fmla="*/ 27 h 50"/>
                  <a:gd name="T52" fmla="*/ 92 w 96"/>
                  <a:gd name="T53" fmla="*/ 32 h 50"/>
                  <a:gd name="T54" fmla="*/ 93 w 96"/>
                  <a:gd name="T55" fmla="*/ 42 h 50"/>
                  <a:gd name="T56" fmla="*/ 86 w 96"/>
                  <a:gd name="T57" fmla="*/ 45 h 50"/>
                  <a:gd name="T58" fmla="*/ 81 w 96"/>
                  <a:gd name="T59" fmla="*/ 43 h 50"/>
                  <a:gd name="T60" fmla="*/ 78 w 96"/>
                  <a:gd name="T61" fmla="*/ 41 h 50"/>
                  <a:gd name="T62" fmla="*/ 72 w 96"/>
                  <a:gd name="T63" fmla="*/ 36 h 50"/>
                  <a:gd name="T64" fmla="*/ 71 w 96"/>
                  <a:gd name="T65" fmla="*/ 41 h 50"/>
                  <a:gd name="T66" fmla="*/ 71 w 96"/>
                  <a:gd name="T67" fmla="*/ 48 h 50"/>
                  <a:gd name="T68" fmla="*/ 66 w 96"/>
                  <a:gd name="T69" fmla="*/ 46 h 50"/>
                  <a:gd name="T70" fmla="*/ 64 w 96"/>
                  <a:gd name="T71" fmla="*/ 41 h 50"/>
                  <a:gd name="T72" fmla="*/ 54 w 96"/>
                  <a:gd name="T73" fmla="*/ 42 h 50"/>
                  <a:gd name="T74" fmla="*/ 54 w 96"/>
                  <a:gd name="T75" fmla="*/ 37 h 50"/>
                  <a:gd name="T76" fmla="*/ 59 w 96"/>
                  <a:gd name="T77" fmla="*/ 36 h 50"/>
                  <a:gd name="T78" fmla="*/ 58 w 96"/>
                  <a:gd name="T79" fmla="*/ 31 h 50"/>
                  <a:gd name="T80" fmla="*/ 54 w 96"/>
                  <a:gd name="T81" fmla="*/ 29 h 50"/>
                  <a:gd name="T82" fmla="*/ 49 w 96"/>
                  <a:gd name="T83" fmla="*/ 29 h 50"/>
                  <a:gd name="T84" fmla="*/ 44 w 96"/>
                  <a:gd name="T85" fmla="*/ 28 h 50"/>
                  <a:gd name="T86" fmla="*/ 38 w 96"/>
                  <a:gd name="T87" fmla="*/ 32 h 50"/>
                  <a:gd name="T88" fmla="*/ 31 w 96"/>
                  <a:gd name="T89" fmla="*/ 35 h 50"/>
                  <a:gd name="T90" fmla="*/ 28 w 96"/>
                  <a:gd name="T91" fmla="*/ 37 h 50"/>
                  <a:gd name="T92" fmla="*/ 20 w 96"/>
                  <a:gd name="T93" fmla="*/ 40 h 50"/>
                  <a:gd name="T94" fmla="*/ 21 w 96"/>
                  <a:gd name="T95" fmla="*/ 36 h 50"/>
                  <a:gd name="T96" fmla="*/ 27 w 96"/>
                  <a:gd name="T97" fmla="*/ 30 h 50"/>
                  <a:gd name="T98" fmla="*/ 21 w 96"/>
                  <a:gd name="T99" fmla="*/ 26 h 50"/>
                  <a:gd name="T100" fmla="*/ 16 w 96"/>
                  <a:gd name="T101" fmla="*/ 24 h 50"/>
                  <a:gd name="T102" fmla="*/ 10 w 96"/>
                  <a:gd name="T103" fmla="*/ 25 h 50"/>
                  <a:gd name="T104" fmla="*/ 5 w 96"/>
                  <a:gd name="T105" fmla="*/ 27 h 50"/>
                  <a:gd name="T106" fmla="*/ 1 w 96"/>
                  <a:gd name="T107" fmla="*/ 2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6" h="50">
                    <a:moveTo>
                      <a:pt x="1" y="23"/>
                    </a:moveTo>
                    <a:cubicBezTo>
                      <a:pt x="1" y="23"/>
                      <a:pt x="1" y="21"/>
                      <a:pt x="1" y="20"/>
                    </a:cubicBezTo>
                    <a:cubicBezTo>
                      <a:pt x="2" y="20"/>
                      <a:pt x="3" y="21"/>
                      <a:pt x="3" y="20"/>
                    </a:cubicBezTo>
                    <a:cubicBezTo>
                      <a:pt x="3" y="20"/>
                      <a:pt x="3" y="19"/>
                      <a:pt x="3" y="19"/>
                    </a:cubicBezTo>
                    <a:cubicBezTo>
                      <a:pt x="3" y="18"/>
                      <a:pt x="4" y="18"/>
                      <a:pt x="4" y="18"/>
                    </a:cubicBezTo>
                    <a:cubicBezTo>
                      <a:pt x="5" y="18"/>
                      <a:pt x="5" y="17"/>
                      <a:pt x="5" y="17"/>
                    </a:cubicBezTo>
                    <a:cubicBezTo>
                      <a:pt x="5" y="16"/>
                      <a:pt x="6" y="17"/>
                      <a:pt x="7" y="17"/>
                    </a:cubicBezTo>
                    <a:cubicBezTo>
                      <a:pt x="7" y="16"/>
                      <a:pt x="7" y="15"/>
                      <a:pt x="8" y="14"/>
                    </a:cubicBezTo>
                    <a:cubicBezTo>
                      <a:pt x="8" y="14"/>
                      <a:pt x="8" y="14"/>
                      <a:pt x="8" y="13"/>
                    </a:cubicBezTo>
                    <a:cubicBezTo>
                      <a:pt x="8" y="12"/>
                      <a:pt x="8" y="12"/>
                      <a:pt x="8" y="11"/>
                    </a:cubicBezTo>
                    <a:cubicBezTo>
                      <a:pt x="7" y="11"/>
                      <a:pt x="7" y="10"/>
                      <a:pt x="8" y="9"/>
                    </a:cubicBezTo>
                    <a:cubicBezTo>
                      <a:pt x="8" y="9"/>
                      <a:pt x="9" y="9"/>
                      <a:pt x="9" y="8"/>
                    </a:cubicBezTo>
                    <a:cubicBezTo>
                      <a:pt x="10" y="8"/>
                      <a:pt x="10" y="8"/>
                      <a:pt x="11" y="8"/>
                    </a:cubicBezTo>
                    <a:cubicBezTo>
                      <a:pt x="11" y="8"/>
                      <a:pt x="11" y="9"/>
                      <a:pt x="12" y="9"/>
                    </a:cubicBezTo>
                    <a:cubicBezTo>
                      <a:pt x="12" y="8"/>
                      <a:pt x="12" y="8"/>
                      <a:pt x="13" y="8"/>
                    </a:cubicBezTo>
                    <a:cubicBezTo>
                      <a:pt x="14" y="8"/>
                      <a:pt x="15" y="8"/>
                      <a:pt x="15" y="9"/>
                    </a:cubicBezTo>
                    <a:cubicBezTo>
                      <a:pt x="16" y="9"/>
                      <a:pt x="16" y="9"/>
                      <a:pt x="16" y="8"/>
                    </a:cubicBezTo>
                    <a:cubicBezTo>
                      <a:pt x="16" y="8"/>
                      <a:pt x="17" y="8"/>
                      <a:pt x="18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0" y="9"/>
                    </a:cubicBezTo>
                    <a:cubicBezTo>
                      <a:pt x="20" y="9"/>
                      <a:pt x="21" y="10"/>
                      <a:pt x="21" y="10"/>
                    </a:cubicBezTo>
                    <a:cubicBezTo>
                      <a:pt x="21" y="9"/>
                      <a:pt x="22" y="8"/>
                      <a:pt x="23" y="8"/>
                    </a:cubicBezTo>
                    <a:cubicBezTo>
                      <a:pt x="24" y="8"/>
                      <a:pt x="24" y="8"/>
                      <a:pt x="24" y="7"/>
                    </a:cubicBezTo>
                    <a:cubicBezTo>
                      <a:pt x="25" y="6"/>
                      <a:pt x="24" y="6"/>
                      <a:pt x="25" y="6"/>
                    </a:cubicBezTo>
                    <a:cubicBezTo>
                      <a:pt x="26" y="6"/>
                      <a:pt x="27" y="6"/>
                      <a:pt x="28" y="6"/>
                    </a:cubicBezTo>
                    <a:cubicBezTo>
                      <a:pt x="28" y="5"/>
                      <a:pt x="27" y="5"/>
                      <a:pt x="27" y="4"/>
                    </a:cubicBezTo>
                    <a:cubicBezTo>
                      <a:pt x="28" y="4"/>
                      <a:pt x="29" y="3"/>
                      <a:pt x="29" y="3"/>
                    </a:cubicBezTo>
                    <a:cubicBezTo>
                      <a:pt x="30" y="3"/>
                      <a:pt x="31" y="2"/>
                      <a:pt x="32" y="4"/>
                    </a:cubicBezTo>
                    <a:cubicBezTo>
                      <a:pt x="32" y="4"/>
                      <a:pt x="32" y="4"/>
                      <a:pt x="33" y="5"/>
                    </a:cubicBezTo>
                    <a:cubicBezTo>
                      <a:pt x="34" y="5"/>
                      <a:pt x="34" y="4"/>
                      <a:pt x="34" y="4"/>
                    </a:cubicBezTo>
                    <a:cubicBezTo>
                      <a:pt x="36" y="4"/>
                      <a:pt x="37" y="4"/>
                      <a:pt x="38" y="4"/>
                    </a:cubicBezTo>
                    <a:cubicBezTo>
                      <a:pt x="38" y="4"/>
                      <a:pt x="39" y="5"/>
                      <a:pt x="39" y="4"/>
                    </a:cubicBezTo>
                    <a:cubicBezTo>
                      <a:pt x="39" y="3"/>
                      <a:pt x="39" y="3"/>
                      <a:pt x="39" y="2"/>
                    </a:cubicBezTo>
                    <a:cubicBezTo>
                      <a:pt x="39" y="1"/>
                      <a:pt x="39" y="1"/>
                      <a:pt x="40" y="1"/>
                    </a:cubicBezTo>
                    <a:cubicBezTo>
                      <a:pt x="40" y="2"/>
                      <a:pt x="41" y="2"/>
                      <a:pt x="41" y="2"/>
                    </a:cubicBezTo>
                    <a:cubicBezTo>
                      <a:pt x="42" y="2"/>
                      <a:pt x="42" y="3"/>
                      <a:pt x="43" y="3"/>
                    </a:cubicBezTo>
                    <a:cubicBezTo>
                      <a:pt x="43" y="3"/>
                      <a:pt x="44" y="3"/>
                      <a:pt x="44" y="3"/>
                    </a:cubicBezTo>
                    <a:cubicBezTo>
                      <a:pt x="44" y="4"/>
                      <a:pt x="44" y="4"/>
                      <a:pt x="45" y="4"/>
                    </a:cubicBezTo>
                    <a:cubicBezTo>
                      <a:pt x="45" y="5"/>
                      <a:pt x="45" y="5"/>
                      <a:pt x="46" y="5"/>
                    </a:cubicBezTo>
                    <a:cubicBezTo>
                      <a:pt x="46" y="4"/>
                      <a:pt x="46" y="3"/>
                      <a:pt x="47" y="3"/>
                    </a:cubicBezTo>
                    <a:cubicBezTo>
                      <a:pt x="49" y="2"/>
                      <a:pt x="49" y="4"/>
                      <a:pt x="50" y="5"/>
                    </a:cubicBezTo>
                    <a:cubicBezTo>
                      <a:pt x="51" y="4"/>
                      <a:pt x="51" y="3"/>
                      <a:pt x="51" y="2"/>
                    </a:cubicBezTo>
                    <a:cubicBezTo>
                      <a:pt x="50" y="1"/>
                      <a:pt x="49" y="1"/>
                      <a:pt x="50" y="0"/>
                    </a:cubicBezTo>
                    <a:cubicBezTo>
                      <a:pt x="51" y="0"/>
                      <a:pt x="52" y="0"/>
                      <a:pt x="53" y="0"/>
                    </a:cubicBezTo>
                    <a:cubicBezTo>
                      <a:pt x="54" y="0"/>
                      <a:pt x="55" y="0"/>
                      <a:pt x="55" y="0"/>
                    </a:cubicBezTo>
                    <a:cubicBezTo>
                      <a:pt x="56" y="0"/>
                      <a:pt x="56" y="1"/>
                      <a:pt x="56" y="1"/>
                    </a:cubicBezTo>
                    <a:cubicBezTo>
                      <a:pt x="56" y="2"/>
                      <a:pt x="56" y="2"/>
                      <a:pt x="57" y="2"/>
                    </a:cubicBezTo>
                    <a:cubicBezTo>
                      <a:pt x="57" y="2"/>
                      <a:pt x="57" y="1"/>
                      <a:pt x="58" y="1"/>
                    </a:cubicBezTo>
                    <a:cubicBezTo>
                      <a:pt x="58" y="1"/>
                      <a:pt x="59" y="1"/>
                      <a:pt x="59" y="1"/>
                    </a:cubicBezTo>
                    <a:cubicBezTo>
                      <a:pt x="60" y="1"/>
                      <a:pt x="61" y="1"/>
                      <a:pt x="61" y="2"/>
                    </a:cubicBezTo>
                    <a:cubicBezTo>
                      <a:pt x="62" y="3"/>
                      <a:pt x="60" y="5"/>
                      <a:pt x="62" y="4"/>
                    </a:cubicBezTo>
                    <a:cubicBezTo>
                      <a:pt x="63" y="3"/>
                      <a:pt x="63" y="3"/>
                      <a:pt x="64" y="4"/>
                    </a:cubicBezTo>
                    <a:cubicBezTo>
                      <a:pt x="64" y="4"/>
                      <a:pt x="64" y="5"/>
                      <a:pt x="64" y="5"/>
                    </a:cubicBezTo>
                    <a:cubicBezTo>
                      <a:pt x="64" y="5"/>
                      <a:pt x="64" y="5"/>
                      <a:pt x="65" y="5"/>
                    </a:cubicBezTo>
                    <a:cubicBezTo>
                      <a:pt x="65" y="4"/>
                      <a:pt x="65" y="5"/>
                      <a:pt x="66" y="5"/>
                    </a:cubicBezTo>
                    <a:cubicBezTo>
                      <a:pt x="67" y="5"/>
                      <a:pt x="67" y="5"/>
                      <a:pt x="67" y="6"/>
                    </a:cubicBezTo>
                    <a:cubicBezTo>
                      <a:pt x="67" y="7"/>
                      <a:pt x="67" y="9"/>
                      <a:pt x="68" y="10"/>
                    </a:cubicBezTo>
                    <a:cubicBezTo>
                      <a:pt x="69" y="11"/>
                      <a:pt x="69" y="10"/>
                      <a:pt x="70" y="11"/>
                    </a:cubicBezTo>
                    <a:cubicBezTo>
                      <a:pt x="70" y="11"/>
                      <a:pt x="70" y="11"/>
                      <a:pt x="70" y="12"/>
                    </a:cubicBezTo>
                    <a:cubicBezTo>
                      <a:pt x="70" y="12"/>
                      <a:pt x="70" y="14"/>
                      <a:pt x="71" y="14"/>
                    </a:cubicBezTo>
                    <a:cubicBezTo>
                      <a:pt x="71" y="13"/>
                      <a:pt x="71" y="12"/>
                      <a:pt x="71" y="12"/>
                    </a:cubicBezTo>
                    <a:cubicBezTo>
                      <a:pt x="71" y="11"/>
                      <a:pt x="71" y="11"/>
                      <a:pt x="72" y="11"/>
                    </a:cubicBezTo>
                    <a:cubicBezTo>
                      <a:pt x="72" y="11"/>
                      <a:pt x="72" y="11"/>
                      <a:pt x="73" y="11"/>
                    </a:cubicBezTo>
                    <a:cubicBezTo>
                      <a:pt x="73" y="12"/>
                      <a:pt x="72" y="14"/>
                      <a:pt x="72" y="14"/>
                    </a:cubicBezTo>
                    <a:cubicBezTo>
                      <a:pt x="73" y="15"/>
                      <a:pt x="74" y="14"/>
                      <a:pt x="74" y="15"/>
                    </a:cubicBezTo>
                    <a:cubicBezTo>
                      <a:pt x="75" y="16"/>
                      <a:pt x="75" y="18"/>
                      <a:pt x="77" y="17"/>
                    </a:cubicBezTo>
                    <a:cubicBezTo>
                      <a:pt x="78" y="17"/>
                      <a:pt x="79" y="16"/>
                      <a:pt x="79" y="17"/>
                    </a:cubicBezTo>
                    <a:cubicBezTo>
                      <a:pt x="80" y="18"/>
                      <a:pt x="79" y="18"/>
                      <a:pt x="80" y="18"/>
                    </a:cubicBezTo>
                    <a:cubicBezTo>
                      <a:pt x="80" y="19"/>
                      <a:pt x="80" y="20"/>
                      <a:pt x="81" y="20"/>
                    </a:cubicBezTo>
                    <a:cubicBezTo>
                      <a:pt x="82" y="21"/>
                      <a:pt x="82" y="21"/>
                      <a:pt x="83" y="21"/>
                    </a:cubicBezTo>
                    <a:cubicBezTo>
                      <a:pt x="84" y="21"/>
                      <a:pt x="84" y="21"/>
                      <a:pt x="84" y="21"/>
                    </a:cubicBezTo>
                    <a:cubicBezTo>
                      <a:pt x="84" y="22"/>
                      <a:pt x="84" y="22"/>
                      <a:pt x="85" y="23"/>
                    </a:cubicBezTo>
                    <a:cubicBezTo>
                      <a:pt x="85" y="23"/>
                      <a:pt x="85" y="23"/>
                      <a:pt x="85" y="24"/>
                    </a:cubicBezTo>
                    <a:cubicBezTo>
                      <a:pt x="86" y="24"/>
                      <a:pt x="86" y="22"/>
                      <a:pt x="87" y="22"/>
                    </a:cubicBezTo>
                    <a:cubicBezTo>
                      <a:pt x="88" y="22"/>
                      <a:pt x="88" y="23"/>
                      <a:pt x="88" y="24"/>
                    </a:cubicBezTo>
                    <a:cubicBezTo>
                      <a:pt x="88" y="25"/>
                      <a:pt x="88" y="25"/>
                      <a:pt x="89" y="25"/>
                    </a:cubicBezTo>
                    <a:cubicBezTo>
                      <a:pt x="89" y="26"/>
                      <a:pt x="90" y="26"/>
                      <a:pt x="90" y="26"/>
                    </a:cubicBezTo>
                    <a:cubicBezTo>
                      <a:pt x="90" y="26"/>
                      <a:pt x="90" y="27"/>
                      <a:pt x="90" y="27"/>
                    </a:cubicBezTo>
                    <a:cubicBezTo>
                      <a:pt x="90" y="28"/>
                      <a:pt x="92" y="28"/>
                      <a:pt x="92" y="29"/>
                    </a:cubicBezTo>
                    <a:cubicBezTo>
                      <a:pt x="93" y="30"/>
                      <a:pt x="93" y="30"/>
                      <a:pt x="93" y="31"/>
                    </a:cubicBezTo>
                    <a:cubicBezTo>
                      <a:pt x="93" y="31"/>
                      <a:pt x="92" y="31"/>
                      <a:pt x="92" y="32"/>
                    </a:cubicBezTo>
                    <a:cubicBezTo>
                      <a:pt x="92" y="33"/>
                      <a:pt x="95" y="34"/>
                      <a:pt x="95" y="35"/>
                    </a:cubicBezTo>
                    <a:cubicBezTo>
                      <a:pt x="96" y="36"/>
                      <a:pt x="94" y="36"/>
                      <a:pt x="93" y="36"/>
                    </a:cubicBezTo>
                    <a:cubicBezTo>
                      <a:pt x="93" y="38"/>
                      <a:pt x="93" y="40"/>
                      <a:pt x="93" y="42"/>
                    </a:cubicBezTo>
                    <a:cubicBezTo>
                      <a:pt x="92" y="42"/>
                      <a:pt x="90" y="41"/>
                      <a:pt x="89" y="42"/>
                    </a:cubicBezTo>
                    <a:cubicBezTo>
                      <a:pt x="88" y="43"/>
                      <a:pt x="88" y="43"/>
                      <a:pt x="89" y="44"/>
                    </a:cubicBezTo>
                    <a:cubicBezTo>
                      <a:pt x="89" y="46"/>
                      <a:pt x="86" y="46"/>
                      <a:pt x="86" y="45"/>
                    </a:cubicBezTo>
                    <a:cubicBezTo>
                      <a:pt x="85" y="45"/>
                      <a:pt x="85" y="47"/>
                      <a:pt x="84" y="47"/>
                    </a:cubicBezTo>
                    <a:cubicBezTo>
                      <a:pt x="82" y="48"/>
                      <a:pt x="82" y="47"/>
                      <a:pt x="82" y="45"/>
                    </a:cubicBezTo>
                    <a:cubicBezTo>
                      <a:pt x="81" y="45"/>
                      <a:pt x="81" y="44"/>
                      <a:pt x="81" y="43"/>
                    </a:cubicBezTo>
                    <a:cubicBezTo>
                      <a:pt x="81" y="43"/>
                      <a:pt x="80" y="43"/>
                      <a:pt x="80" y="43"/>
                    </a:cubicBezTo>
                    <a:cubicBezTo>
                      <a:pt x="80" y="42"/>
                      <a:pt x="80" y="42"/>
                      <a:pt x="80" y="41"/>
                    </a:cubicBezTo>
                    <a:cubicBezTo>
                      <a:pt x="79" y="41"/>
                      <a:pt x="78" y="41"/>
                      <a:pt x="78" y="41"/>
                    </a:cubicBezTo>
                    <a:cubicBezTo>
                      <a:pt x="77" y="40"/>
                      <a:pt x="78" y="38"/>
                      <a:pt x="76" y="37"/>
                    </a:cubicBezTo>
                    <a:cubicBezTo>
                      <a:pt x="75" y="39"/>
                      <a:pt x="76" y="41"/>
                      <a:pt x="73" y="40"/>
                    </a:cubicBezTo>
                    <a:cubicBezTo>
                      <a:pt x="72" y="40"/>
                      <a:pt x="73" y="38"/>
                      <a:pt x="72" y="36"/>
                    </a:cubicBezTo>
                    <a:cubicBezTo>
                      <a:pt x="71" y="36"/>
                      <a:pt x="69" y="37"/>
                      <a:pt x="69" y="38"/>
                    </a:cubicBezTo>
                    <a:cubicBezTo>
                      <a:pt x="70" y="38"/>
                      <a:pt x="70" y="39"/>
                      <a:pt x="71" y="39"/>
                    </a:cubicBezTo>
                    <a:cubicBezTo>
                      <a:pt x="71" y="40"/>
                      <a:pt x="71" y="40"/>
                      <a:pt x="71" y="41"/>
                    </a:cubicBezTo>
                    <a:cubicBezTo>
                      <a:pt x="71" y="42"/>
                      <a:pt x="71" y="42"/>
                      <a:pt x="71" y="43"/>
                    </a:cubicBezTo>
                    <a:cubicBezTo>
                      <a:pt x="70" y="43"/>
                      <a:pt x="71" y="43"/>
                      <a:pt x="71" y="44"/>
                    </a:cubicBezTo>
                    <a:cubicBezTo>
                      <a:pt x="73" y="45"/>
                      <a:pt x="72" y="46"/>
                      <a:pt x="71" y="48"/>
                    </a:cubicBezTo>
                    <a:cubicBezTo>
                      <a:pt x="71" y="48"/>
                      <a:pt x="72" y="49"/>
                      <a:pt x="72" y="49"/>
                    </a:cubicBezTo>
                    <a:cubicBezTo>
                      <a:pt x="72" y="50"/>
                      <a:pt x="68" y="49"/>
                      <a:pt x="68" y="49"/>
                    </a:cubicBezTo>
                    <a:cubicBezTo>
                      <a:pt x="67" y="48"/>
                      <a:pt x="65" y="47"/>
                      <a:pt x="66" y="46"/>
                    </a:cubicBezTo>
                    <a:cubicBezTo>
                      <a:pt x="66" y="45"/>
                      <a:pt x="67" y="45"/>
                      <a:pt x="67" y="44"/>
                    </a:cubicBezTo>
                    <a:cubicBezTo>
                      <a:pt x="66" y="44"/>
                      <a:pt x="63" y="44"/>
                      <a:pt x="63" y="43"/>
                    </a:cubicBezTo>
                    <a:cubicBezTo>
                      <a:pt x="62" y="42"/>
                      <a:pt x="63" y="41"/>
                      <a:pt x="64" y="41"/>
                    </a:cubicBezTo>
                    <a:cubicBezTo>
                      <a:pt x="62" y="42"/>
                      <a:pt x="58" y="45"/>
                      <a:pt x="57" y="41"/>
                    </a:cubicBezTo>
                    <a:cubicBezTo>
                      <a:pt x="57" y="41"/>
                      <a:pt x="57" y="41"/>
                      <a:pt x="56" y="41"/>
                    </a:cubicBezTo>
                    <a:cubicBezTo>
                      <a:pt x="56" y="42"/>
                      <a:pt x="55" y="42"/>
                      <a:pt x="54" y="42"/>
                    </a:cubicBezTo>
                    <a:cubicBezTo>
                      <a:pt x="53" y="42"/>
                      <a:pt x="50" y="42"/>
                      <a:pt x="51" y="40"/>
                    </a:cubicBezTo>
                    <a:cubicBezTo>
                      <a:pt x="51" y="39"/>
                      <a:pt x="52" y="39"/>
                      <a:pt x="53" y="38"/>
                    </a:cubicBezTo>
                    <a:cubicBezTo>
                      <a:pt x="54" y="38"/>
                      <a:pt x="54" y="38"/>
                      <a:pt x="54" y="37"/>
                    </a:cubicBezTo>
                    <a:cubicBezTo>
                      <a:pt x="55" y="37"/>
                      <a:pt x="56" y="37"/>
                      <a:pt x="57" y="36"/>
                    </a:cubicBezTo>
                    <a:cubicBezTo>
                      <a:pt x="57" y="36"/>
                      <a:pt x="57" y="36"/>
                      <a:pt x="58" y="36"/>
                    </a:cubicBezTo>
                    <a:cubicBezTo>
                      <a:pt x="58" y="36"/>
                      <a:pt x="59" y="36"/>
                      <a:pt x="59" y="36"/>
                    </a:cubicBezTo>
                    <a:cubicBezTo>
                      <a:pt x="59" y="35"/>
                      <a:pt x="59" y="34"/>
                      <a:pt x="60" y="34"/>
                    </a:cubicBezTo>
                    <a:cubicBezTo>
                      <a:pt x="61" y="33"/>
                      <a:pt x="61" y="34"/>
                      <a:pt x="61" y="33"/>
                    </a:cubicBezTo>
                    <a:cubicBezTo>
                      <a:pt x="61" y="31"/>
                      <a:pt x="59" y="32"/>
                      <a:pt x="58" y="31"/>
                    </a:cubicBezTo>
                    <a:cubicBezTo>
                      <a:pt x="58" y="30"/>
                      <a:pt x="58" y="29"/>
                      <a:pt x="59" y="28"/>
                    </a:cubicBezTo>
                    <a:cubicBezTo>
                      <a:pt x="59" y="29"/>
                      <a:pt x="59" y="29"/>
                      <a:pt x="58" y="29"/>
                    </a:cubicBezTo>
                    <a:cubicBezTo>
                      <a:pt x="57" y="30"/>
                      <a:pt x="55" y="29"/>
                      <a:pt x="54" y="29"/>
                    </a:cubicBezTo>
                    <a:cubicBezTo>
                      <a:pt x="53" y="29"/>
                      <a:pt x="52" y="29"/>
                      <a:pt x="51" y="28"/>
                    </a:cubicBezTo>
                    <a:cubicBezTo>
                      <a:pt x="50" y="28"/>
                      <a:pt x="50" y="27"/>
                      <a:pt x="49" y="26"/>
                    </a:cubicBezTo>
                    <a:cubicBezTo>
                      <a:pt x="49" y="27"/>
                      <a:pt x="50" y="28"/>
                      <a:pt x="49" y="29"/>
                    </a:cubicBezTo>
                    <a:cubicBezTo>
                      <a:pt x="48" y="30"/>
                      <a:pt x="47" y="29"/>
                      <a:pt x="46" y="29"/>
                    </a:cubicBezTo>
                    <a:cubicBezTo>
                      <a:pt x="46" y="29"/>
                      <a:pt x="45" y="29"/>
                      <a:pt x="45" y="29"/>
                    </a:cubicBezTo>
                    <a:cubicBezTo>
                      <a:pt x="45" y="28"/>
                      <a:pt x="44" y="28"/>
                      <a:pt x="44" y="28"/>
                    </a:cubicBezTo>
                    <a:cubicBezTo>
                      <a:pt x="43" y="28"/>
                      <a:pt x="43" y="29"/>
                      <a:pt x="43" y="29"/>
                    </a:cubicBezTo>
                    <a:cubicBezTo>
                      <a:pt x="42" y="30"/>
                      <a:pt x="41" y="30"/>
                      <a:pt x="41" y="30"/>
                    </a:cubicBezTo>
                    <a:cubicBezTo>
                      <a:pt x="39" y="30"/>
                      <a:pt x="39" y="30"/>
                      <a:pt x="38" y="32"/>
                    </a:cubicBezTo>
                    <a:cubicBezTo>
                      <a:pt x="38" y="32"/>
                      <a:pt x="38" y="33"/>
                      <a:pt x="37" y="33"/>
                    </a:cubicBezTo>
                    <a:cubicBezTo>
                      <a:pt x="36" y="33"/>
                      <a:pt x="35" y="32"/>
                      <a:pt x="34" y="32"/>
                    </a:cubicBezTo>
                    <a:cubicBezTo>
                      <a:pt x="33" y="32"/>
                      <a:pt x="32" y="35"/>
                      <a:pt x="31" y="35"/>
                    </a:cubicBezTo>
                    <a:cubicBezTo>
                      <a:pt x="29" y="36"/>
                      <a:pt x="30" y="33"/>
                      <a:pt x="29" y="33"/>
                    </a:cubicBezTo>
                    <a:cubicBezTo>
                      <a:pt x="28" y="33"/>
                      <a:pt x="27" y="35"/>
                      <a:pt x="27" y="35"/>
                    </a:cubicBezTo>
                    <a:cubicBezTo>
                      <a:pt x="27" y="36"/>
                      <a:pt x="28" y="36"/>
                      <a:pt x="28" y="37"/>
                    </a:cubicBezTo>
                    <a:cubicBezTo>
                      <a:pt x="28" y="39"/>
                      <a:pt x="24" y="37"/>
                      <a:pt x="23" y="37"/>
                    </a:cubicBezTo>
                    <a:cubicBezTo>
                      <a:pt x="23" y="38"/>
                      <a:pt x="23" y="40"/>
                      <a:pt x="21" y="40"/>
                    </a:cubicBezTo>
                    <a:cubicBezTo>
                      <a:pt x="21" y="40"/>
                      <a:pt x="20" y="40"/>
                      <a:pt x="20" y="40"/>
                    </a:cubicBezTo>
                    <a:cubicBezTo>
                      <a:pt x="20" y="40"/>
                      <a:pt x="19" y="40"/>
                      <a:pt x="19" y="39"/>
                    </a:cubicBezTo>
                    <a:cubicBezTo>
                      <a:pt x="18" y="39"/>
                      <a:pt x="17" y="39"/>
                      <a:pt x="17" y="38"/>
                    </a:cubicBezTo>
                    <a:cubicBezTo>
                      <a:pt x="17" y="36"/>
                      <a:pt x="20" y="36"/>
                      <a:pt x="21" y="36"/>
                    </a:cubicBezTo>
                    <a:cubicBezTo>
                      <a:pt x="21" y="35"/>
                      <a:pt x="20" y="34"/>
                      <a:pt x="21" y="33"/>
                    </a:cubicBezTo>
                    <a:cubicBezTo>
                      <a:pt x="22" y="33"/>
                      <a:pt x="24" y="33"/>
                      <a:pt x="25" y="33"/>
                    </a:cubicBezTo>
                    <a:cubicBezTo>
                      <a:pt x="25" y="32"/>
                      <a:pt x="25" y="29"/>
                      <a:pt x="27" y="30"/>
                    </a:cubicBezTo>
                    <a:cubicBezTo>
                      <a:pt x="26" y="30"/>
                      <a:pt x="25" y="30"/>
                      <a:pt x="24" y="29"/>
                    </a:cubicBezTo>
                    <a:cubicBezTo>
                      <a:pt x="23" y="29"/>
                      <a:pt x="22" y="29"/>
                      <a:pt x="22" y="29"/>
                    </a:cubicBezTo>
                    <a:cubicBezTo>
                      <a:pt x="21" y="28"/>
                      <a:pt x="21" y="27"/>
                      <a:pt x="21" y="26"/>
                    </a:cubicBezTo>
                    <a:cubicBezTo>
                      <a:pt x="20" y="26"/>
                      <a:pt x="18" y="28"/>
                      <a:pt x="17" y="26"/>
                    </a:cubicBezTo>
                    <a:cubicBezTo>
                      <a:pt x="16" y="25"/>
                      <a:pt x="17" y="25"/>
                      <a:pt x="16" y="24"/>
                    </a:cubicBezTo>
                    <a:cubicBezTo>
                      <a:pt x="16" y="23"/>
                      <a:pt x="16" y="24"/>
                      <a:pt x="16" y="24"/>
                    </a:cubicBezTo>
                    <a:cubicBezTo>
                      <a:pt x="15" y="24"/>
                      <a:pt x="14" y="24"/>
                      <a:pt x="13" y="24"/>
                    </a:cubicBezTo>
                    <a:cubicBezTo>
                      <a:pt x="13" y="24"/>
                      <a:pt x="11" y="24"/>
                      <a:pt x="11" y="24"/>
                    </a:cubicBezTo>
                    <a:cubicBezTo>
                      <a:pt x="11" y="25"/>
                      <a:pt x="11" y="25"/>
                      <a:pt x="10" y="25"/>
                    </a:cubicBezTo>
                    <a:cubicBezTo>
                      <a:pt x="10" y="26"/>
                      <a:pt x="9" y="26"/>
                      <a:pt x="8" y="26"/>
                    </a:cubicBezTo>
                    <a:cubicBezTo>
                      <a:pt x="7" y="26"/>
                      <a:pt x="7" y="25"/>
                      <a:pt x="7" y="25"/>
                    </a:cubicBezTo>
                    <a:cubicBezTo>
                      <a:pt x="7" y="26"/>
                      <a:pt x="6" y="27"/>
                      <a:pt x="5" y="27"/>
                    </a:cubicBezTo>
                    <a:cubicBezTo>
                      <a:pt x="4" y="27"/>
                      <a:pt x="4" y="25"/>
                      <a:pt x="3" y="24"/>
                    </a:cubicBezTo>
                    <a:cubicBezTo>
                      <a:pt x="2" y="25"/>
                      <a:pt x="2" y="25"/>
                      <a:pt x="1" y="24"/>
                    </a:cubicBezTo>
                    <a:cubicBezTo>
                      <a:pt x="0" y="23"/>
                      <a:pt x="1" y="25"/>
                      <a:pt x="1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7">
                <a:extLst>
                  <a:ext uri="{FF2B5EF4-FFF2-40B4-BE49-F238E27FC236}">
                    <a16:creationId xmlns:a16="http://schemas.microsoft.com/office/drawing/2014/main" id="{FC141EBC-E7E0-4C84-A50A-BEDF2E7784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70568" y="5836596"/>
                <a:ext cx="233942" cy="172378"/>
              </a:xfrm>
              <a:custGeom>
                <a:avLst/>
                <a:gdLst>
                  <a:gd name="T0" fmla="*/ 4 w 54"/>
                  <a:gd name="T1" fmla="*/ 32 h 40"/>
                  <a:gd name="T2" fmla="*/ 5 w 54"/>
                  <a:gd name="T3" fmla="*/ 29 h 40"/>
                  <a:gd name="T4" fmla="*/ 2 w 54"/>
                  <a:gd name="T5" fmla="*/ 21 h 40"/>
                  <a:gd name="T6" fmla="*/ 3 w 54"/>
                  <a:gd name="T7" fmla="*/ 18 h 40"/>
                  <a:gd name="T8" fmla="*/ 5 w 54"/>
                  <a:gd name="T9" fmla="*/ 14 h 40"/>
                  <a:gd name="T10" fmla="*/ 4 w 54"/>
                  <a:gd name="T11" fmla="*/ 7 h 40"/>
                  <a:gd name="T12" fmla="*/ 7 w 54"/>
                  <a:gd name="T13" fmla="*/ 10 h 40"/>
                  <a:gd name="T14" fmla="*/ 10 w 54"/>
                  <a:gd name="T15" fmla="*/ 11 h 40"/>
                  <a:gd name="T16" fmla="*/ 13 w 54"/>
                  <a:gd name="T17" fmla="*/ 10 h 40"/>
                  <a:gd name="T18" fmla="*/ 17 w 54"/>
                  <a:gd name="T19" fmla="*/ 6 h 40"/>
                  <a:gd name="T20" fmla="*/ 18 w 54"/>
                  <a:gd name="T21" fmla="*/ 2 h 40"/>
                  <a:gd name="T22" fmla="*/ 22 w 54"/>
                  <a:gd name="T23" fmla="*/ 2 h 40"/>
                  <a:gd name="T24" fmla="*/ 25 w 54"/>
                  <a:gd name="T25" fmla="*/ 1 h 40"/>
                  <a:gd name="T26" fmla="*/ 29 w 54"/>
                  <a:gd name="T27" fmla="*/ 4 h 40"/>
                  <a:gd name="T28" fmla="*/ 34 w 54"/>
                  <a:gd name="T29" fmla="*/ 4 h 40"/>
                  <a:gd name="T30" fmla="*/ 36 w 54"/>
                  <a:gd name="T31" fmla="*/ 7 h 40"/>
                  <a:gd name="T32" fmla="*/ 37 w 54"/>
                  <a:gd name="T33" fmla="*/ 9 h 40"/>
                  <a:gd name="T34" fmla="*/ 37 w 54"/>
                  <a:gd name="T35" fmla="*/ 15 h 40"/>
                  <a:gd name="T36" fmla="*/ 39 w 54"/>
                  <a:gd name="T37" fmla="*/ 20 h 40"/>
                  <a:gd name="T38" fmla="*/ 40 w 54"/>
                  <a:gd name="T39" fmla="*/ 18 h 40"/>
                  <a:gd name="T40" fmla="*/ 43 w 54"/>
                  <a:gd name="T41" fmla="*/ 17 h 40"/>
                  <a:gd name="T42" fmla="*/ 45 w 54"/>
                  <a:gd name="T43" fmla="*/ 19 h 40"/>
                  <a:gd name="T44" fmla="*/ 49 w 54"/>
                  <a:gd name="T45" fmla="*/ 18 h 40"/>
                  <a:gd name="T46" fmla="*/ 51 w 54"/>
                  <a:gd name="T47" fmla="*/ 21 h 40"/>
                  <a:gd name="T48" fmla="*/ 52 w 54"/>
                  <a:gd name="T49" fmla="*/ 25 h 40"/>
                  <a:gd name="T50" fmla="*/ 54 w 54"/>
                  <a:gd name="T51" fmla="*/ 27 h 40"/>
                  <a:gd name="T52" fmla="*/ 50 w 54"/>
                  <a:gd name="T53" fmla="*/ 29 h 40"/>
                  <a:gd name="T54" fmla="*/ 46 w 54"/>
                  <a:gd name="T55" fmla="*/ 31 h 40"/>
                  <a:gd name="T56" fmla="*/ 43 w 54"/>
                  <a:gd name="T57" fmla="*/ 33 h 40"/>
                  <a:gd name="T58" fmla="*/ 44 w 54"/>
                  <a:gd name="T59" fmla="*/ 34 h 40"/>
                  <a:gd name="T60" fmla="*/ 43 w 54"/>
                  <a:gd name="T61" fmla="*/ 39 h 40"/>
                  <a:gd name="T62" fmla="*/ 35 w 54"/>
                  <a:gd name="T63" fmla="*/ 39 h 40"/>
                  <a:gd name="T64" fmla="*/ 29 w 54"/>
                  <a:gd name="T65" fmla="*/ 37 h 40"/>
                  <a:gd name="T66" fmla="*/ 27 w 54"/>
                  <a:gd name="T67" fmla="*/ 37 h 40"/>
                  <a:gd name="T68" fmla="*/ 20 w 54"/>
                  <a:gd name="T69" fmla="*/ 34 h 40"/>
                  <a:gd name="T70" fmla="*/ 16 w 54"/>
                  <a:gd name="T71" fmla="*/ 34 h 40"/>
                  <a:gd name="T72" fmla="*/ 10 w 54"/>
                  <a:gd name="T73" fmla="*/ 37 h 40"/>
                  <a:gd name="T74" fmla="*/ 7 w 54"/>
                  <a:gd name="T75" fmla="*/ 36 h 40"/>
                  <a:gd name="T76" fmla="*/ 7 w 54"/>
                  <a:gd name="T77" fmla="*/ 3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4" h="40">
                    <a:moveTo>
                      <a:pt x="7" y="34"/>
                    </a:moveTo>
                    <a:cubicBezTo>
                      <a:pt x="6" y="34"/>
                      <a:pt x="4" y="33"/>
                      <a:pt x="4" y="32"/>
                    </a:cubicBezTo>
                    <a:cubicBezTo>
                      <a:pt x="4" y="32"/>
                      <a:pt x="4" y="31"/>
                      <a:pt x="4" y="31"/>
                    </a:cubicBezTo>
                    <a:cubicBezTo>
                      <a:pt x="4" y="30"/>
                      <a:pt x="5" y="30"/>
                      <a:pt x="5" y="29"/>
                    </a:cubicBezTo>
                    <a:cubicBezTo>
                      <a:pt x="3" y="28"/>
                      <a:pt x="2" y="27"/>
                      <a:pt x="1" y="26"/>
                    </a:cubicBezTo>
                    <a:cubicBezTo>
                      <a:pt x="1" y="24"/>
                      <a:pt x="3" y="22"/>
                      <a:pt x="2" y="21"/>
                    </a:cubicBezTo>
                    <a:cubicBezTo>
                      <a:pt x="1" y="20"/>
                      <a:pt x="0" y="20"/>
                      <a:pt x="2" y="19"/>
                    </a:cubicBezTo>
                    <a:cubicBezTo>
                      <a:pt x="2" y="19"/>
                      <a:pt x="3" y="19"/>
                      <a:pt x="3" y="18"/>
                    </a:cubicBezTo>
                    <a:cubicBezTo>
                      <a:pt x="4" y="17"/>
                      <a:pt x="3" y="17"/>
                      <a:pt x="3" y="16"/>
                    </a:cubicBezTo>
                    <a:cubicBezTo>
                      <a:pt x="3" y="15"/>
                      <a:pt x="4" y="14"/>
                      <a:pt x="5" y="14"/>
                    </a:cubicBezTo>
                    <a:cubicBezTo>
                      <a:pt x="4" y="13"/>
                      <a:pt x="3" y="12"/>
                      <a:pt x="3" y="11"/>
                    </a:cubicBezTo>
                    <a:cubicBezTo>
                      <a:pt x="3" y="9"/>
                      <a:pt x="3" y="8"/>
                      <a:pt x="4" y="7"/>
                    </a:cubicBezTo>
                    <a:cubicBezTo>
                      <a:pt x="4" y="6"/>
                      <a:pt x="5" y="6"/>
                      <a:pt x="6" y="7"/>
                    </a:cubicBezTo>
                    <a:cubicBezTo>
                      <a:pt x="6" y="7"/>
                      <a:pt x="6" y="9"/>
                      <a:pt x="7" y="10"/>
                    </a:cubicBezTo>
                    <a:cubicBezTo>
                      <a:pt x="7" y="9"/>
                      <a:pt x="8" y="8"/>
                      <a:pt x="9" y="8"/>
                    </a:cubicBezTo>
                    <a:cubicBezTo>
                      <a:pt x="10" y="8"/>
                      <a:pt x="10" y="10"/>
                      <a:pt x="10" y="11"/>
                    </a:cubicBezTo>
                    <a:cubicBezTo>
                      <a:pt x="10" y="11"/>
                      <a:pt x="11" y="11"/>
                      <a:pt x="11" y="10"/>
                    </a:cubicBezTo>
                    <a:cubicBezTo>
                      <a:pt x="11" y="10"/>
                      <a:pt x="12" y="10"/>
                      <a:pt x="13" y="10"/>
                    </a:cubicBezTo>
                    <a:cubicBezTo>
                      <a:pt x="13" y="9"/>
                      <a:pt x="13" y="8"/>
                      <a:pt x="12" y="8"/>
                    </a:cubicBezTo>
                    <a:cubicBezTo>
                      <a:pt x="12" y="5"/>
                      <a:pt x="15" y="5"/>
                      <a:pt x="17" y="6"/>
                    </a:cubicBezTo>
                    <a:cubicBezTo>
                      <a:pt x="17" y="5"/>
                      <a:pt x="17" y="5"/>
                      <a:pt x="17" y="4"/>
                    </a:cubicBezTo>
                    <a:cubicBezTo>
                      <a:pt x="17" y="4"/>
                      <a:pt x="17" y="3"/>
                      <a:pt x="18" y="2"/>
                    </a:cubicBezTo>
                    <a:cubicBezTo>
                      <a:pt x="18" y="2"/>
                      <a:pt x="19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3" y="1"/>
                      <a:pt x="24" y="0"/>
                      <a:pt x="25" y="1"/>
                    </a:cubicBezTo>
                    <a:cubicBezTo>
                      <a:pt x="26" y="2"/>
                      <a:pt x="24" y="6"/>
                      <a:pt x="27" y="5"/>
                    </a:cubicBezTo>
                    <a:cubicBezTo>
                      <a:pt x="28" y="5"/>
                      <a:pt x="28" y="4"/>
                      <a:pt x="29" y="4"/>
                    </a:cubicBezTo>
                    <a:cubicBezTo>
                      <a:pt x="30" y="5"/>
                      <a:pt x="31" y="6"/>
                      <a:pt x="32" y="7"/>
                    </a:cubicBezTo>
                    <a:cubicBezTo>
                      <a:pt x="32" y="7"/>
                      <a:pt x="33" y="5"/>
                      <a:pt x="34" y="4"/>
                    </a:cubicBezTo>
                    <a:cubicBezTo>
                      <a:pt x="34" y="4"/>
                      <a:pt x="35" y="3"/>
                      <a:pt x="36" y="4"/>
                    </a:cubicBezTo>
                    <a:cubicBezTo>
                      <a:pt x="36" y="5"/>
                      <a:pt x="36" y="6"/>
                      <a:pt x="36" y="7"/>
                    </a:cubicBezTo>
                    <a:cubicBezTo>
                      <a:pt x="36" y="7"/>
                      <a:pt x="36" y="8"/>
                      <a:pt x="37" y="8"/>
                    </a:cubicBezTo>
                    <a:cubicBezTo>
                      <a:pt x="37" y="8"/>
                      <a:pt x="37" y="8"/>
                      <a:pt x="37" y="9"/>
                    </a:cubicBezTo>
                    <a:cubicBezTo>
                      <a:pt x="38" y="10"/>
                      <a:pt x="38" y="12"/>
                      <a:pt x="38" y="13"/>
                    </a:cubicBezTo>
                    <a:cubicBezTo>
                      <a:pt x="37" y="14"/>
                      <a:pt x="37" y="14"/>
                      <a:pt x="37" y="15"/>
                    </a:cubicBezTo>
                    <a:cubicBezTo>
                      <a:pt x="36" y="17"/>
                      <a:pt x="38" y="16"/>
                      <a:pt x="38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9" y="20"/>
                      <a:pt x="39" y="21"/>
                      <a:pt x="38" y="22"/>
                    </a:cubicBezTo>
                    <a:cubicBezTo>
                      <a:pt x="38" y="21"/>
                      <a:pt x="40" y="19"/>
                      <a:pt x="40" y="18"/>
                    </a:cubicBezTo>
                    <a:cubicBezTo>
                      <a:pt x="40" y="18"/>
                      <a:pt x="41" y="17"/>
                      <a:pt x="41" y="17"/>
                    </a:cubicBezTo>
                    <a:cubicBezTo>
                      <a:pt x="42" y="16"/>
                      <a:pt x="43" y="16"/>
                      <a:pt x="43" y="17"/>
                    </a:cubicBezTo>
                    <a:cubicBezTo>
                      <a:pt x="43" y="17"/>
                      <a:pt x="43" y="18"/>
                      <a:pt x="43" y="19"/>
                    </a:cubicBezTo>
                    <a:cubicBezTo>
                      <a:pt x="43" y="19"/>
                      <a:pt x="44" y="18"/>
                      <a:pt x="45" y="19"/>
                    </a:cubicBezTo>
                    <a:cubicBezTo>
                      <a:pt x="46" y="19"/>
                      <a:pt x="45" y="21"/>
                      <a:pt x="46" y="21"/>
                    </a:cubicBezTo>
                    <a:cubicBezTo>
                      <a:pt x="47" y="21"/>
                      <a:pt x="48" y="18"/>
                      <a:pt x="49" y="18"/>
                    </a:cubicBezTo>
                    <a:cubicBezTo>
                      <a:pt x="50" y="18"/>
                      <a:pt x="51" y="18"/>
                      <a:pt x="51" y="18"/>
                    </a:cubicBezTo>
                    <a:cubicBezTo>
                      <a:pt x="52" y="19"/>
                      <a:pt x="51" y="20"/>
                      <a:pt x="51" y="21"/>
                    </a:cubicBezTo>
                    <a:cubicBezTo>
                      <a:pt x="52" y="21"/>
                      <a:pt x="52" y="21"/>
                      <a:pt x="52" y="22"/>
                    </a:cubicBezTo>
                    <a:cubicBezTo>
                      <a:pt x="52" y="23"/>
                      <a:pt x="52" y="24"/>
                      <a:pt x="52" y="25"/>
                    </a:cubicBezTo>
                    <a:cubicBezTo>
                      <a:pt x="52" y="26"/>
                      <a:pt x="52" y="26"/>
                      <a:pt x="53" y="26"/>
                    </a:cubicBezTo>
                    <a:cubicBezTo>
                      <a:pt x="54" y="26"/>
                      <a:pt x="54" y="26"/>
                      <a:pt x="54" y="27"/>
                    </a:cubicBezTo>
                    <a:cubicBezTo>
                      <a:pt x="54" y="27"/>
                      <a:pt x="54" y="28"/>
                      <a:pt x="54" y="28"/>
                    </a:cubicBezTo>
                    <a:cubicBezTo>
                      <a:pt x="53" y="29"/>
                      <a:pt x="52" y="29"/>
                      <a:pt x="50" y="29"/>
                    </a:cubicBezTo>
                    <a:cubicBezTo>
                      <a:pt x="50" y="29"/>
                      <a:pt x="48" y="29"/>
                      <a:pt x="47" y="29"/>
                    </a:cubicBezTo>
                    <a:cubicBezTo>
                      <a:pt x="47" y="30"/>
                      <a:pt x="47" y="31"/>
                      <a:pt x="46" y="31"/>
                    </a:cubicBezTo>
                    <a:cubicBezTo>
                      <a:pt x="45" y="31"/>
                      <a:pt x="44" y="29"/>
                      <a:pt x="43" y="29"/>
                    </a:cubicBezTo>
                    <a:cubicBezTo>
                      <a:pt x="41" y="29"/>
                      <a:pt x="43" y="32"/>
                      <a:pt x="43" y="33"/>
                    </a:cubicBezTo>
                    <a:cubicBezTo>
                      <a:pt x="43" y="33"/>
                      <a:pt x="43" y="33"/>
                      <a:pt x="43" y="34"/>
                    </a:cubicBezTo>
                    <a:cubicBezTo>
                      <a:pt x="44" y="34"/>
                      <a:pt x="44" y="34"/>
                      <a:pt x="44" y="34"/>
                    </a:cubicBezTo>
                    <a:cubicBezTo>
                      <a:pt x="44" y="35"/>
                      <a:pt x="42" y="36"/>
                      <a:pt x="41" y="36"/>
                    </a:cubicBezTo>
                    <a:cubicBezTo>
                      <a:pt x="42" y="37"/>
                      <a:pt x="43" y="38"/>
                      <a:pt x="43" y="39"/>
                    </a:cubicBezTo>
                    <a:cubicBezTo>
                      <a:pt x="42" y="40"/>
                      <a:pt x="41" y="40"/>
                      <a:pt x="40" y="40"/>
                    </a:cubicBezTo>
                    <a:cubicBezTo>
                      <a:pt x="38" y="40"/>
                      <a:pt x="37" y="39"/>
                      <a:pt x="35" y="39"/>
                    </a:cubicBezTo>
                    <a:cubicBezTo>
                      <a:pt x="34" y="39"/>
                      <a:pt x="34" y="40"/>
                      <a:pt x="32" y="39"/>
                    </a:cubicBezTo>
                    <a:cubicBezTo>
                      <a:pt x="31" y="39"/>
                      <a:pt x="30" y="37"/>
                      <a:pt x="29" y="37"/>
                    </a:cubicBezTo>
                    <a:cubicBezTo>
                      <a:pt x="29" y="36"/>
                      <a:pt x="28" y="35"/>
                      <a:pt x="28" y="35"/>
                    </a:cubicBezTo>
                    <a:cubicBezTo>
                      <a:pt x="27" y="35"/>
                      <a:pt x="27" y="36"/>
                      <a:pt x="27" y="37"/>
                    </a:cubicBezTo>
                    <a:cubicBezTo>
                      <a:pt x="26" y="38"/>
                      <a:pt x="23" y="37"/>
                      <a:pt x="22" y="35"/>
                    </a:cubicBezTo>
                    <a:cubicBezTo>
                      <a:pt x="22" y="34"/>
                      <a:pt x="22" y="34"/>
                      <a:pt x="20" y="34"/>
                    </a:cubicBezTo>
                    <a:cubicBezTo>
                      <a:pt x="19" y="34"/>
                      <a:pt x="18" y="35"/>
                      <a:pt x="17" y="35"/>
                    </a:cubicBezTo>
                    <a:cubicBezTo>
                      <a:pt x="17" y="35"/>
                      <a:pt x="16" y="34"/>
                      <a:pt x="16" y="34"/>
                    </a:cubicBezTo>
                    <a:cubicBezTo>
                      <a:pt x="15" y="35"/>
                      <a:pt x="14" y="36"/>
                      <a:pt x="13" y="36"/>
                    </a:cubicBezTo>
                    <a:cubicBezTo>
                      <a:pt x="12" y="37"/>
                      <a:pt x="11" y="37"/>
                      <a:pt x="10" y="37"/>
                    </a:cubicBezTo>
                    <a:cubicBezTo>
                      <a:pt x="9" y="37"/>
                      <a:pt x="9" y="36"/>
                      <a:pt x="9" y="36"/>
                    </a:cubicBezTo>
                    <a:cubicBezTo>
                      <a:pt x="8" y="36"/>
                      <a:pt x="8" y="36"/>
                      <a:pt x="7" y="36"/>
                    </a:cubicBezTo>
                    <a:cubicBezTo>
                      <a:pt x="7" y="36"/>
                      <a:pt x="6" y="36"/>
                      <a:pt x="6" y="36"/>
                    </a:cubicBezTo>
                    <a:cubicBezTo>
                      <a:pt x="5" y="36"/>
                      <a:pt x="5" y="35"/>
                      <a:pt x="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7FCBCDE8-46D6-4924-81AA-7E17DD47ED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96939" y="5522622"/>
                <a:ext cx="338600" cy="175457"/>
              </a:xfrm>
              <a:custGeom>
                <a:avLst/>
                <a:gdLst>
                  <a:gd name="T0" fmla="*/ 33 w 79"/>
                  <a:gd name="T1" fmla="*/ 28 h 41"/>
                  <a:gd name="T2" fmla="*/ 36 w 79"/>
                  <a:gd name="T3" fmla="*/ 30 h 41"/>
                  <a:gd name="T4" fmla="*/ 39 w 79"/>
                  <a:gd name="T5" fmla="*/ 34 h 41"/>
                  <a:gd name="T6" fmla="*/ 43 w 79"/>
                  <a:gd name="T7" fmla="*/ 34 h 41"/>
                  <a:gd name="T8" fmla="*/ 45 w 79"/>
                  <a:gd name="T9" fmla="*/ 37 h 41"/>
                  <a:gd name="T10" fmla="*/ 48 w 79"/>
                  <a:gd name="T11" fmla="*/ 39 h 41"/>
                  <a:gd name="T12" fmla="*/ 52 w 79"/>
                  <a:gd name="T13" fmla="*/ 39 h 41"/>
                  <a:gd name="T14" fmla="*/ 52 w 79"/>
                  <a:gd name="T15" fmla="*/ 37 h 41"/>
                  <a:gd name="T16" fmla="*/ 55 w 79"/>
                  <a:gd name="T17" fmla="*/ 38 h 41"/>
                  <a:gd name="T18" fmla="*/ 60 w 79"/>
                  <a:gd name="T19" fmla="*/ 39 h 41"/>
                  <a:gd name="T20" fmla="*/ 63 w 79"/>
                  <a:gd name="T21" fmla="*/ 37 h 41"/>
                  <a:gd name="T22" fmla="*/ 67 w 79"/>
                  <a:gd name="T23" fmla="*/ 41 h 41"/>
                  <a:gd name="T24" fmla="*/ 69 w 79"/>
                  <a:gd name="T25" fmla="*/ 37 h 41"/>
                  <a:gd name="T26" fmla="*/ 74 w 79"/>
                  <a:gd name="T27" fmla="*/ 36 h 41"/>
                  <a:gd name="T28" fmla="*/ 76 w 79"/>
                  <a:gd name="T29" fmla="*/ 36 h 41"/>
                  <a:gd name="T30" fmla="*/ 79 w 79"/>
                  <a:gd name="T31" fmla="*/ 32 h 41"/>
                  <a:gd name="T32" fmla="*/ 75 w 79"/>
                  <a:gd name="T33" fmla="*/ 31 h 41"/>
                  <a:gd name="T34" fmla="*/ 72 w 79"/>
                  <a:gd name="T35" fmla="*/ 31 h 41"/>
                  <a:gd name="T36" fmla="*/ 67 w 79"/>
                  <a:gd name="T37" fmla="*/ 31 h 41"/>
                  <a:gd name="T38" fmla="*/ 66 w 79"/>
                  <a:gd name="T39" fmla="*/ 26 h 41"/>
                  <a:gd name="T40" fmla="*/ 63 w 79"/>
                  <a:gd name="T41" fmla="*/ 20 h 41"/>
                  <a:gd name="T42" fmla="*/ 59 w 79"/>
                  <a:gd name="T43" fmla="*/ 22 h 41"/>
                  <a:gd name="T44" fmla="*/ 53 w 79"/>
                  <a:gd name="T45" fmla="*/ 21 h 41"/>
                  <a:gd name="T46" fmla="*/ 51 w 79"/>
                  <a:gd name="T47" fmla="*/ 20 h 41"/>
                  <a:gd name="T48" fmla="*/ 46 w 79"/>
                  <a:gd name="T49" fmla="*/ 28 h 41"/>
                  <a:gd name="T50" fmla="*/ 45 w 79"/>
                  <a:gd name="T51" fmla="*/ 24 h 41"/>
                  <a:gd name="T52" fmla="*/ 41 w 79"/>
                  <a:gd name="T53" fmla="*/ 23 h 41"/>
                  <a:gd name="T54" fmla="*/ 44 w 79"/>
                  <a:gd name="T55" fmla="*/ 22 h 41"/>
                  <a:gd name="T56" fmla="*/ 49 w 79"/>
                  <a:gd name="T57" fmla="*/ 19 h 41"/>
                  <a:gd name="T58" fmla="*/ 53 w 79"/>
                  <a:gd name="T59" fmla="*/ 17 h 41"/>
                  <a:gd name="T60" fmla="*/ 56 w 79"/>
                  <a:gd name="T61" fmla="*/ 12 h 41"/>
                  <a:gd name="T62" fmla="*/ 51 w 79"/>
                  <a:gd name="T63" fmla="*/ 9 h 41"/>
                  <a:gd name="T64" fmla="*/ 50 w 79"/>
                  <a:gd name="T65" fmla="*/ 5 h 41"/>
                  <a:gd name="T66" fmla="*/ 47 w 79"/>
                  <a:gd name="T67" fmla="*/ 5 h 41"/>
                  <a:gd name="T68" fmla="*/ 44 w 79"/>
                  <a:gd name="T69" fmla="*/ 10 h 41"/>
                  <a:gd name="T70" fmla="*/ 39 w 79"/>
                  <a:gd name="T71" fmla="*/ 10 h 41"/>
                  <a:gd name="T72" fmla="*/ 38 w 79"/>
                  <a:gd name="T73" fmla="*/ 10 h 41"/>
                  <a:gd name="T74" fmla="*/ 36 w 79"/>
                  <a:gd name="T75" fmla="*/ 8 h 41"/>
                  <a:gd name="T76" fmla="*/ 35 w 79"/>
                  <a:gd name="T77" fmla="*/ 3 h 41"/>
                  <a:gd name="T78" fmla="*/ 29 w 79"/>
                  <a:gd name="T79" fmla="*/ 2 h 41"/>
                  <a:gd name="T80" fmla="*/ 28 w 79"/>
                  <a:gd name="T81" fmla="*/ 6 h 41"/>
                  <a:gd name="T82" fmla="*/ 24 w 79"/>
                  <a:gd name="T83" fmla="*/ 7 h 41"/>
                  <a:gd name="T84" fmla="*/ 22 w 79"/>
                  <a:gd name="T85" fmla="*/ 7 h 41"/>
                  <a:gd name="T86" fmla="*/ 19 w 79"/>
                  <a:gd name="T87" fmla="*/ 6 h 41"/>
                  <a:gd name="T88" fmla="*/ 14 w 79"/>
                  <a:gd name="T89" fmla="*/ 5 h 41"/>
                  <a:gd name="T90" fmla="*/ 11 w 79"/>
                  <a:gd name="T91" fmla="*/ 6 h 41"/>
                  <a:gd name="T92" fmla="*/ 13 w 79"/>
                  <a:gd name="T93" fmla="*/ 14 h 41"/>
                  <a:gd name="T94" fmla="*/ 9 w 79"/>
                  <a:gd name="T95" fmla="*/ 16 h 41"/>
                  <a:gd name="T96" fmla="*/ 6 w 79"/>
                  <a:gd name="T97" fmla="*/ 12 h 41"/>
                  <a:gd name="T98" fmla="*/ 3 w 79"/>
                  <a:gd name="T99" fmla="*/ 14 h 41"/>
                  <a:gd name="T100" fmla="*/ 5 w 79"/>
                  <a:gd name="T101" fmla="*/ 19 h 41"/>
                  <a:gd name="T102" fmla="*/ 3 w 79"/>
                  <a:gd name="T103" fmla="*/ 22 h 41"/>
                  <a:gd name="T104" fmla="*/ 3 w 79"/>
                  <a:gd name="T105" fmla="*/ 25 h 41"/>
                  <a:gd name="T106" fmla="*/ 9 w 79"/>
                  <a:gd name="T107" fmla="*/ 29 h 41"/>
                  <a:gd name="T108" fmla="*/ 17 w 79"/>
                  <a:gd name="T109" fmla="*/ 28 h 41"/>
                  <a:gd name="T110" fmla="*/ 22 w 79"/>
                  <a:gd name="T111" fmla="*/ 28 h 41"/>
                  <a:gd name="T112" fmla="*/ 25 w 79"/>
                  <a:gd name="T113" fmla="*/ 29 h 41"/>
                  <a:gd name="T114" fmla="*/ 31 w 79"/>
                  <a:gd name="T115" fmla="*/ 29 h 41"/>
                  <a:gd name="T116" fmla="*/ 33 w 79"/>
                  <a:gd name="T117" fmla="*/ 30 h 41"/>
                  <a:gd name="T118" fmla="*/ 33 w 79"/>
                  <a:gd name="T119" fmla="*/ 2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9" h="41">
                    <a:moveTo>
                      <a:pt x="33" y="27"/>
                    </a:moveTo>
                    <a:cubicBezTo>
                      <a:pt x="32" y="27"/>
                      <a:pt x="32" y="28"/>
                      <a:pt x="33" y="28"/>
                    </a:cubicBezTo>
                    <a:cubicBezTo>
                      <a:pt x="33" y="29"/>
                      <a:pt x="34" y="29"/>
                      <a:pt x="34" y="29"/>
                    </a:cubicBezTo>
                    <a:cubicBezTo>
                      <a:pt x="36" y="29"/>
                      <a:pt x="36" y="29"/>
                      <a:pt x="36" y="30"/>
                    </a:cubicBezTo>
                    <a:cubicBezTo>
                      <a:pt x="36" y="31"/>
                      <a:pt x="36" y="31"/>
                      <a:pt x="37" y="31"/>
                    </a:cubicBezTo>
                    <a:cubicBezTo>
                      <a:pt x="38" y="32"/>
                      <a:pt x="38" y="33"/>
                      <a:pt x="39" y="34"/>
                    </a:cubicBezTo>
                    <a:cubicBezTo>
                      <a:pt x="40" y="35"/>
                      <a:pt x="42" y="32"/>
                      <a:pt x="43" y="33"/>
                    </a:cubicBezTo>
                    <a:cubicBezTo>
                      <a:pt x="43" y="33"/>
                      <a:pt x="43" y="34"/>
                      <a:pt x="43" y="34"/>
                    </a:cubicBezTo>
                    <a:cubicBezTo>
                      <a:pt x="43" y="34"/>
                      <a:pt x="43" y="35"/>
                      <a:pt x="43" y="35"/>
                    </a:cubicBezTo>
                    <a:cubicBezTo>
                      <a:pt x="43" y="36"/>
                      <a:pt x="44" y="37"/>
                      <a:pt x="45" y="37"/>
                    </a:cubicBezTo>
                    <a:cubicBezTo>
                      <a:pt x="45" y="37"/>
                      <a:pt x="46" y="36"/>
                      <a:pt x="47" y="37"/>
                    </a:cubicBezTo>
                    <a:cubicBezTo>
                      <a:pt x="47" y="37"/>
                      <a:pt x="48" y="38"/>
                      <a:pt x="48" y="39"/>
                    </a:cubicBezTo>
                    <a:cubicBezTo>
                      <a:pt x="49" y="39"/>
                      <a:pt x="49" y="39"/>
                      <a:pt x="50" y="40"/>
                    </a:cubicBezTo>
                    <a:cubicBezTo>
                      <a:pt x="51" y="40"/>
                      <a:pt x="51" y="40"/>
                      <a:pt x="52" y="39"/>
                    </a:cubicBezTo>
                    <a:cubicBezTo>
                      <a:pt x="52" y="39"/>
                      <a:pt x="52" y="38"/>
                      <a:pt x="52" y="38"/>
                    </a:cubicBezTo>
                    <a:cubicBezTo>
                      <a:pt x="52" y="38"/>
                      <a:pt x="52" y="37"/>
                      <a:pt x="52" y="37"/>
                    </a:cubicBezTo>
                    <a:cubicBezTo>
                      <a:pt x="52" y="36"/>
                      <a:pt x="53" y="37"/>
                      <a:pt x="54" y="37"/>
                    </a:cubicBezTo>
                    <a:cubicBezTo>
                      <a:pt x="54" y="37"/>
                      <a:pt x="54" y="38"/>
                      <a:pt x="55" y="38"/>
                    </a:cubicBezTo>
                    <a:cubicBezTo>
                      <a:pt x="56" y="37"/>
                      <a:pt x="56" y="36"/>
                      <a:pt x="57" y="36"/>
                    </a:cubicBezTo>
                    <a:cubicBezTo>
                      <a:pt x="59" y="36"/>
                      <a:pt x="58" y="38"/>
                      <a:pt x="60" y="39"/>
                    </a:cubicBezTo>
                    <a:cubicBezTo>
                      <a:pt x="61" y="39"/>
                      <a:pt x="61" y="38"/>
                      <a:pt x="62" y="38"/>
                    </a:cubicBezTo>
                    <a:cubicBezTo>
                      <a:pt x="63" y="37"/>
                      <a:pt x="63" y="37"/>
                      <a:pt x="63" y="37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5" y="39"/>
                      <a:pt x="65" y="41"/>
                      <a:pt x="67" y="41"/>
                    </a:cubicBezTo>
                    <a:cubicBezTo>
                      <a:pt x="68" y="41"/>
                      <a:pt x="69" y="40"/>
                      <a:pt x="69" y="39"/>
                    </a:cubicBezTo>
                    <a:cubicBezTo>
                      <a:pt x="69" y="38"/>
                      <a:pt x="69" y="37"/>
                      <a:pt x="69" y="37"/>
                    </a:cubicBezTo>
                    <a:cubicBezTo>
                      <a:pt x="70" y="37"/>
                      <a:pt x="71" y="37"/>
                      <a:pt x="72" y="37"/>
                    </a:cubicBezTo>
                    <a:cubicBezTo>
                      <a:pt x="72" y="37"/>
                      <a:pt x="73" y="36"/>
                      <a:pt x="74" y="36"/>
                    </a:cubicBezTo>
                    <a:cubicBezTo>
                      <a:pt x="74" y="36"/>
                      <a:pt x="74" y="37"/>
                      <a:pt x="74" y="37"/>
                    </a:cubicBezTo>
                    <a:cubicBezTo>
                      <a:pt x="75" y="37"/>
                      <a:pt x="75" y="37"/>
                      <a:pt x="76" y="36"/>
                    </a:cubicBezTo>
                    <a:cubicBezTo>
                      <a:pt x="77" y="36"/>
                      <a:pt x="78" y="35"/>
                      <a:pt x="78" y="34"/>
                    </a:cubicBezTo>
                    <a:cubicBezTo>
                      <a:pt x="79" y="33"/>
                      <a:pt x="79" y="33"/>
                      <a:pt x="79" y="32"/>
                    </a:cubicBezTo>
                    <a:cubicBezTo>
                      <a:pt x="79" y="31"/>
                      <a:pt x="79" y="31"/>
                      <a:pt x="78" y="30"/>
                    </a:cubicBezTo>
                    <a:cubicBezTo>
                      <a:pt x="77" y="30"/>
                      <a:pt x="76" y="31"/>
                      <a:pt x="75" y="31"/>
                    </a:cubicBezTo>
                    <a:cubicBezTo>
                      <a:pt x="74" y="32"/>
                      <a:pt x="74" y="32"/>
                      <a:pt x="74" y="32"/>
                    </a:cubicBezTo>
                    <a:cubicBezTo>
                      <a:pt x="73" y="31"/>
                      <a:pt x="73" y="31"/>
                      <a:pt x="72" y="31"/>
                    </a:cubicBezTo>
                    <a:cubicBezTo>
                      <a:pt x="71" y="30"/>
                      <a:pt x="70" y="29"/>
                      <a:pt x="68" y="30"/>
                    </a:cubicBezTo>
                    <a:cubicBezTo>
                      <a:pt x="68" y="30"/>
                      <a:pt x="67" y="31"/>
                      <a:pt x="67" y="31"/>
                    </a:cubicBezTo>
                    <a:cubicBezTo>
                      <a:pt x="66" y="30"/>
                      <a:pt x="66" y="29"/>
                      <a:pt x="66" y="29"/>
                    </a:cubicBezTo>
                    <a:cubicBezTo>
                      <a:pt x="66" y="28"/>
                      <a:pt x="66" y="27"/>
                      <a:pt x="66" y="26"/>
                    </a:cubicBezTo>
                    <a:cubicBezTo>
                      <a:pt x="66" y="25"/>
                      <a:pt x="66" y="23"/>
                      <a:pt x="66" y="22"/>
                    </a:cubicBezTo>
                    <a:cubicBezTo>
                      <a:pt x="65" y="21"/>
                      <a:pt x="64" y="20"/>
                      <a:pt x="63" y="20"/>
                    </a:cubicBezTo>
                    <a:cubicBezTo>
                      <a:pt x="61" y="20"/>
                      <a:pt x="61" y="22"/>
                      <a:pt x="61" y="23"/>
                    </a:cubicBezTo>
                    <a:cubicBezTo>
                      <a:pt x="60" y="22"/>
                      <a:pt x="60" y="22"/>
                      <a:pt x="59" y="22"/>
                    </a:cubicBezTo>
                    <a:cubicBezTo>
                      <a:pt x="58" y="22"/>
                      <a:pt x="57" y="23"/>
                      <a:pt x="56" y="24"/>
                    </a:cubicBezTo>
                    <a:cubicBezTo>
                      <a:pt x="56" y="23"/>
                      <a:pt x="55" y="21"/>
                      <a:pt x="53" y="21"/>
                    </a:cubicBezTo>
                    <a:cubicBezTo>
                      <a:pt x="53" y="21"/>
                      <a:pt x="52" y="22"/>
                      <a:pt x="52" y="22"/>
                    </a:cubicBezTo>
                    <a:cubicBezTo>
                      <a:pt x="51" y="22"/>
                      <a:pt x="51" y="21"/>
                      <a:pt x="51" y="20"/>
                    </a:cubicBezTo>
                    <a:cubicBezTo>
                      <a:pt x="49" y="20"/>
                      <a:pt x="48" y="24"/>
                      <a:pt x="48" y="25"/>
                    </a:cubicBezTo>
                    <a:cubicBezTo>
                      <a:pt x="48" y="26"/>
                      <a:pt x="48" y="27"/>
                      <a:pt x="46" y="28"/>
                    </a:cubicBezTo>
                    <a:cubicBezTo>
                      <a:pt x="46" y="27"/>
                      <a:pt x="46" y="26"/>
                      <a:pt x="46" y="26"/>
                    </a:cubicBezTo>
                    <a:cubicBezTo>
                      <a:pt x="46" y="25"/>
                      <a:pt x="46" y="24"/>
                      <a:pt x="45" y="24"/>
                    </a:cubicBezTo>
                    <a:cubicBezTo>
                      <a:pt x="44" y="24"/>
                      <a:pt x="44" y="24"/>
                      <a:pt x="43" y="24"/>
                    </a:cubicBezTo>
                    <a:cubicBezTo>
                      <a:pt x="42" y="23"/>
                      <a:pt x="42" y="23"/>
                      <a:pt x="41" y="23"/>
                    </a:cubicBezTo>
                    <a:cubicBezTo>
                      <a:pt x="41" y="23"/>
                      <a:pt x="42" y="23"/>
                      <a:pt x="42" y="23"/>
                    </a:cubicBezTo>
                    <a:cubicBezTo>
                      <a:pt x="43" y="23"/>
                      <a:pt x="43" y="22"/>
                      <a:pt x="44" y="22"/>
                    </a:cubicBezTo>
                    <a:cubicBezTo>
                      <a:pt x="45" y="22"/>
                      <a:pt x="46" y="22"/>
                      <a:pt x="47" y="22"/>
                    </a:cubicBezTo>
                    <a:cubicBezTo>
                      <a:pt x="48" y="21"/>
                      <a:pt x="49" y="20"/>
                      <a:pt x="49" y="19"/>
                    </a:cubicBezTo>
                    <a:cubicBezTo>
                      <a:pt x="50" y="18"/>
                      <a:pt x="50" y="17"/>
                      <a:pt x="50" y="16"/>
                    </a:cubicBezTo>
                    <a:cubicBezTo>
                      <a:pt x="51" y="17"/>
                      <a:pt x="52" y="18"/>
                      <a:pt x="53" y="17"/>
                    </a:cubicBezTo>
                    <a:cubicBezTo>
                      <a:pt x="54" y="17"/>
                      <a:pt x="55" y="16"/>
                      <a:pt x="55" y="15"/>
                    </a:cubicBezTo>
                    <a:cubicBezTo>
                      <a:pt x="56" y="14"/>
                      <a:pt x="56" y="13"/>
                      <a:pt x="56" y="12"/>
                    </a:cubicBezTo>
                    <a:cubicBezTo>
                      <a:pt x="55" y="11"/>
                      <a:pt x="52" y="9"/>
                      <a:pt x="51" y="11"/>
                    </a:cubicBezTo>
                    <a:cubicBezTo>
                      <a:pt x="51" y="11"/>
                      <a:pt x="51" y="9"/>
                      <a:pt x="51" y="9"/>
                    </a:cubicBezTo>
                    <a:cubicBezTo>
                      <a:pt x="52" y="8"/>
                      <a:pt x="51" y="7"/>
                      <a:pt x="50" y="6"/>
                    </a:cubicBezTo>
                    <a:cubicBezTo>
                      <a:pt x="50" y="6"/>
                      <a:pt x="50" y="5"/>
                      <a:pt x="50" y="5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8" y="5"/>
                      <a:pt x="47" y="5"/>
                      <a:pt x="47" y="5"/>
                    </a:cubicBezTo>
                    <a:cubicBezTo>
                      <a:pt x="46" y="6"/>
                      <a:pt x="45" y="7"/>
                      <a:pt x="45" y="8"/>
                    </a:cubicBezTo>
                    <a:cubicBezTo>
                      <a:pt x="45" y="9"/>
                      <a:pt x="45" y="10"/>
                      <a:pt x="44" y="10"/>
                    </a:cubicBezTo>
                    <a:cubicBezTo>
                      <a:pt x="44" y="11"/>
                      <a:pt x="42" y="10"/>
                      <a:pt x="41" y="10"/>
                    </a:cubicBezTo>
                    <a:cubicBezTo>
                      <a:pt x="41" y="10"/>
                      <a:pt x="40" y="10"/>
                      <a:pt x="39" y="10"/>
                    </a:cubicBezTo>
                    <a:cubicBezTo>
                      <a:pt x="39" y="10"/>
                      <a:pt x="39" y="11"/>
                      <a:pt x="39" y="11"/>
                    </a:cubicBezTo>
                    <a:cubicBezTo>
                      <a:pt x="38" y="11"/>
                      <a:pt x="38" y="10"/>
                      <a:pt x="38" y="10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6" y="9"/>
                      <a:pt x="36" y="9"/>
                      <a:pt x="36" y="8"/>
                    </a:cubicBezTo>
                    <a:cubicBezTo>
                      <a:pt x="35" y="8"/>
                      <a:pt x="36" y="7"/>
                      <a:pt x="36" y="7"/>
                    </a:cubicBezTo>
                    <a:cubicBezTo>
                      <a:pt x="36" y="5"/>
                      <a:pt x="36" y="4"/>
                      <a:pt x="35" y="3"/>
                    </a:cubicBezTo>
                    <a:cubicBezTo>
                      <a:pt x="35" y="2"/>
                      <a:pt x="33" y="2"/>
                      <a:pt x="33" y="3"/>
                    </a:cubicBezTo>
                    <a:cubicBezTo>
                      <a:pt x="34" y="0"/>
                      <a:pt x="30" y="1"/>
                      <a:pt x="29" y="2"/>
                    </a:cubicBezTo>
                    <a:cubicBezTo>
                      <a:pt x="29" y="2"/>
                      <a:pt x="28" y="3"/>
                      <a:pt x="28" y="4"/>
                    </a:cubicBezTo>
                    <a:cubicBezTo>
                      <a:pt x="28" y="5"/>
                      <a:pt x="28" y="5"/>
                      <a:pt x="28" y="6"/>
                    </a:cubicBezTo>
                    <a:cubicBezTo>
                      <a:pt x="27" y="6"/>
                      <a:pt x="27" y="6"/>
                      <a:pt x="26" y="6"/>
                    </a:cubicBezTo>
                    <a:cubicBezTo>
                      <a:pt x="25" y="6"/>
                      <a:pt x="25" y="6"/>
                      <a:pt x="24" y="7"/>
                    </a:cubicBezTo>
                    <a:cubicBezTo>
                      <a:pt x="24" y="7"/>
                      <a:pt x="24" y="7"/>
                      <a:pt x="24" y="8"/>
                    </a:cubicBezTo>
                    <a:cubicBezTo>
                      <a:pt x="23" y="8"/>
                      <a:pt x="22" y="7"/>
                      <a:pt x="22" y="7"/>
                    </a:cubicBezTo>
                    <a:cubicBezTo>
                      <a:pt x="21" y="6"/>
                      <a:pt x="21" y="7"/>
                      <a:pt x="20" y="7"/>
                    </a:cubicBezTo>
                    <a:cubicBezTo>
                      <a:pt x="19" y="7"/>
                      <a:pt x="19" y="7"/>
                      <a:pt x="19" y="6"/>
                    </a:cubicBezTo>
                    <a:cubicBezTo>
                      <a:pt x="18" y="6"/>
                      <a:pt x="18" y="5"/>
                      <a:pt x="17" y="5"/>
                    </a:cubicBezTo>
                    <a:cubicBezTo>
                      <a:pt x="16" y="4"/>
                      <a:pt x="15" y="4"/>
                      <a:pt x="14" y="5"/>
                    </a:cubicBezTo>
                    <a:cubicBezTo>
                      <a:pt x="13" y="5"/>
                      <a:pt x="13" y="6"/>
                      <a:pt x="12" y="7"/>
                    </a:cubicBezTo>
                    <a:cubicBezTo>
                      <a:pt x="12" y="7"/>
                      <a:pt x="11" y="6"/>
                      <a:pt x="11" y="6"/>
                    </a:cubicBezTo>
                    <a:cubicBezTo>
                      <a:pt x="10" y="8"/>
                      <a:pt x="10" y="11"/>
                      <a:pt x="11" y="12"/>
                    </a:cubicBezTo>
                    <a:cubicBezTo>
                      <a:pt x="12" y="13"/>
                      <a:pt x="14" y="13"/>
                      <a:pt x="13" y="14"/>
                    </a:cubicBezTo>
                    <a:cubicBezTo>
                      <a:pt x="12" y="14"/>
                      <a:pt x="11" y="13"/>
                      <a:pt x="10" y="13"/>
                    </a:cubicBezTo>
                    <a:cubicBezTo>
                      <a:pt x="9" y="14"/>
                      <a:pt x="9" y="16"/>
                      <a:pt x="9" y="16"/>
                    </a:cubicBezTo>
                    <a:cubicBezTo>
                      <a:pt x="9" y="16"/>
                      <a:pt x="8" y="16"/>
                      <a:pt x="8" y="16"/>
                    </a:cubicBezTo>
                    <a:cubicBezTo>
                      <a:pt x="7" y="15"/>
                      <a:pt x="7" y="13"/>
                      <a:pt x="6" y="12"/>
                    </a:cubicBezTo>
                    <a:cubicBezTo>
                      <a:pt x="6" y="11"/>
                      <a:pt x="4" y="10"/>
                      <a:pt x="3" y="10"/>
                    </a:cubicBezTo>
                    <a:cubicBezTo>
                      <a:pt x="3" y="11"/>
                      <a:pt x="3" y="13"/>
                      <a:pt x="3" y="14"/>
                    </a:cubicBezTo>
                    <a:cubicBezTo>
                      <a:pt x="3" y="14"/>
                      <a:pt x="4" y="15"/>
                      <a:pt x="4" y="16"/>
                    </a:cubicBezTo>
                    <a:cubicBezTo>
                      <a:pt x="5" y="17"/>
                      <a:pt x="4" y="18"/>
                      <a:pt x="5" y="19"/>
                    </a:cubicBezTo>
                    <a:cubicBezTo>
                      <a:pt x="5" y="19"/>
                      <a:pt x="4" y="20"/>
                      <a:pt x="4" y="20"/>
                    </a:cubicBezTo>
                    <a:cubicBezTo>
                      <a:pt x="3" y="21"/>
                      <a:pt x="4" y="21"/>
                      <a:pt x="3" y="22"/>
                    </a:cubicBezTo>
                    <a:cubicBezTo>
                      <a:pt x="3" y="22"/>
                      <a:pt x="2" y="22"/>
                      <a:pt x="1" y="23"/>
                    </a:cubicBezTo>
                    <a:cubicBezTo>
                      <a:pt x="0" y="24"/>
                      <a:pt x="2" y="25"/>
                      <a:pt x="3" y="25"/>
                    </a:cubicBezTo>
                    <a:cubicBezTo>
                      <a:pt x="4" y="25"/>
                      <a:pt x="6" y="24"/>
                      <a:pt x="6" y="25"/>
                    </a:cubicBezTo>
                    <a:cubicBezTo>
                      <a:pt x="8" y="26"/>
                      <a:pt x="7" y="29"/>
                      <a:pt x="9" y="29"/>
                    </a:cubicBezTo>
                    <a:cubicBezTo>
                      <a:pt x="11" y="29"/>
                      <a:pt x="13" y="29"/>
                      <a:pt x="15" y="28"/>
                    </a:cubicBezTo>
                    <a:cubicBezTo>
                      <a:pt x="15" y="28"/>
                      <a:pt x="16" y="27"/>
                      <a:pt x="17" y="28"/>
                    </a:cubicBezTo>
                    <a:cubicBezTo>
                      <a:pt x="18" y="28"/>
                      <a:pt x="18" y="30"/>
                      <a:pt x="20" y="29"/>
                    </a:cubicBezTo>
                    <a:cubicBezTo>
                      <a:pt x="21" y="29"/>
                      <a:pt x="22" y="29"/>
                      <a:pt x="22" y="28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3" y="29"/>
                      <a:pt x="24" y="29"/>
                      <a:pt x="25" y="29"/>
                    </a:cubicBezTo>
                    <a:cubicBezTo>
                      <a:pt x="26" y="29"/>
                      <a:pt x="27" y="29"/>
                      <a:pt x="28" y="28"/>
                    </a:cubicBezTo>
                    <a:cubicBezTo>
                      <a:pt x="29" y="28"/>
                      <a:pt x="30" y="28"/>
                      <a:pt x="31" y="29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3" y="30"/>
                      <a:pt x="33" y="30"/>
                      <a:pt x="33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9">
                <a:extLst>
                  <a:ext uri="{FF2B5EF4-FFF2-40B4-BE49-F238E27FC236}">
                    <a16:creationId xmlns:a16="http://schemas.microsoft.com/office/drawing/2014/main" id="{F580FF52-1958-47B7-9929-9B35971CF0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82964" y="5611888"/>
                <a:ext cx="372461" cy="264724"/>
              </a:xfrm>
              <a:custGeom>
                <a:avLst/>
                <a:gdLst>
                  <a:gd name="T0" fmla="*/ 5 w 87"/>
                  <a:gd name="T1" fmla="*/ 30 h 61"/>
                  <a:gd name="T2" fmla="*/ 10 w 87"/>
                  <a:gd name="T3" fmla="*/ 27 h 61"/>
                  <a:gd name="T4" fmla="*/ 14 w 87"/>
                  <a:gd name="T5" fmla="*/ 24 h 61"/>
                  <a:gd name="T6" fmla="*/ 17 w 87"/>
                  <a:gd name="T7" fmla="*/ 23 h 61"/>
                  <a:gd name="T8" fmla="*/ 22 w 87"/>
                  <a:gd name="T9" fmla="*/ 21 h 61"/>
                  <a:gd name="T10" fmla="*/ 28 w 87"/>
                  <a:gd name="T11" fmla="*/ 19 h 61"/>
                  <a:gd name="T12" fmla="*/ 34 w 87"/>
                  <a:gd name="T13" fmla="*/ 19 h 61"/>
                  <a:gd name="T14" fmla="*/ 33 w 87"/>
                  <a:gd name="T15" fmla="*/ 14 h 61"/>
                  <a:gd name="T16" fmla="*/ 33 w 87"/>
                  <a:gd name="T17" fmla="*/ 10 h 61"/>
                  <a:gd name="T18" fmla="*/ 35 w 87"/>
                  <a:gd name="T19" fmla="*/ 9 h 61"/>
                  <a:gd name="T20" fmla="*/ 37 w 87"/>
                  <a:gd name="T21" fmla="*/ 8 h 61"/>
                  <a:gd name="T22" fmla="*/ 41 w 87"/>
                  <a:gd name="T23" fmla="*/ 7 h 61"/>
                  <a:gd name="T24" fmla="*/ 40 w 87"/>
                  <a:gd name="T25" fmla="*/ 4 h 61"/>
                  <a:gd name="T26" fmla="*/ 43 w 87"/>
                  <a:gd name="T27" fmla="*/ 2 h 61"/>
                  <a:gd name="T28" fmla="*/ 47 w 87"/>
                  <a:gd name="T29" fmla="*/ 4 h 61"/>
                  <a:gd name="T30" fmla="*/ 52 w 87"/>
                  <a:gd name="T31" fmla="*/ 5 h 61"/>
                  <a:gd name="T32" fmla="*/ 54 w 87"/>
                  <a:gd name="T33" fmla="*/ 0 h 61"/>
                  <a:gd name="T34" fmla="*/ 56 w 87"/>
                  <a:gd name="T35" fmla="*/ 7 h 61"/>
                  <a:gd name="T36" fmla="*/ 60 w 87"/>
                  <a:gd name="T37" fmla="*/ 10 h 61"/>
                  <a:gd name="T38" fmla="*/ 61 w 87"/>
                  <a:gd name="T39" fmla="*/ 3 h 61"/>
                  <a:gd name="T40" fmla="*/ 66 w 87"/>
                  <a:gd name="T41" fmla="*/ 1 h 61"/>
                  <a:gd name="T42" fmla="*/ 70 w 87"/>
                  <a:gd name="T43" fmla="*/ 4 h 61"/>
                  <a:gd name="T44" fmla="*/ 71 w 87"/>
                  <a:gd name="T45" fmla="*/ 7 h 61"/>
                  <a:gd name="T46" fmla="*/ 77 w 87"/>
                  <a:gd name="T47" fmla="*/ 7 h 61"/>
                  <a:gd name="T48" fmla="*/ 80 w 87"/>
                  <a:gd name="T49" fmla="*/ 5 h 61"/>
                  <a:gd name="T50" fmla="*/ 85 w 87"/>
                  <a:gd name="T51" fmla="*/ 7 h 61"/>
                  <a:gd name="T52" fmla="*/ 86 w 87"/>
                  <a:gd name="T53" fmla="*/ 9 h 61"/>
                  <a:gd name="T54" fmla="*/ 78 w 87"/>
                  <a:gd name="T55" fmla="*/ 14 h 61"/>
                  <a:gd name="T56" fmla="*/ 77 w 87"/>
                  <a:gd name="T57" fmla="*/ 21 h 61"/>
                  <a:gd name="T58" fmla="*/ 77 w 87"/>
                  <a:gd name="T59" fmla="*/ 26 h 61"/>
                  <a:gd name="T60" fmla="*/ 74 w 87"/>
                  <a:gd name="T61" fmla="*/ 31 h 61"/>
                  <a:gd name="T62" fmla="*/ 73 w 87"/>
                  <a:gd name="T63" fmla="*/ 35 h 61"/>
                  <a:gd name="T64" fmla="*/ 63 w 87"/>
                  <a:gd name="T65" fmla="*/ 41 h 61"/>
                  <a:gd name="T66" fmla="*/ 54 w 87"/>
                  <a:gd name="T67" fmla="*/ 43 h 61"/>
                  <a:gd name="T68" fmla="*/ 49 w 87"/>
                  <a:gd name="T69" fmla="*/ 44 h 61"/>
                  <a:gd name="T70" fmla="*/ 44 w 87"/>
                  <a:gd name="T71" fmla="*/ 47 h 61"/>
                  <a:gd name="T72" fmla="*/ 39 w 87"/>
                  <a:gd name="T73" fmla="*/ 47 h 61"/>
                  <a:gd name="T74" fmla="*/ 33 w 87"/>
                  <a:gd name="T75" fmla="*/ 46 h 61"/>
                  <a:gd name="T76" fmla="*/ 30 w 87"/>
                  <a:gd name="T77" fmla="*/ 47 h 61"/>
                  <a:gd name="T78" fmla="*/ 25 w 87"/>
                  <a:gd name="T79" fmla="*/ 50 h 61"/>
                  <a:gd name="T80" fmla="*/ 20 w 87"/>
                  <a:gd name="T81" fmla="*/ 55 h 61"/>
                  <a:gd name="T82" fmla="*/ 14 w 87"/>
                  <a:gd name="T83" fmla="*/ 59 h 61"/>
                  <a:gd name="T84" fmla="*/ 11 w 87"/>
                  <a:gd name="T85" fmla="*/ 59 h 61"/>
                  <a:gd name="T86" fmla="*/ 5 w 87"/>
                  <a:gd name="T87" fmla="*/ 58 h 61"/>
                  <a:gd name="T88" fmla="*/ 7 w 87"/>
                  <a:gd name="T89" fmla="*/ 55 h 61"/>
                  <a:gd name="T90" fmla="*/ 13 w 87"/>
                  <a:gd name="T91" fmla="*/ 52 h 61"/>
                  <a:gd name="T92" fmla="*/ 11 w 87"/>
                  <a:gd name="T93" fmla="*/ 47 h 61"/>
                  <a:gd name="T94" fmla="*/ 5 w 87"/>
                  <a:gd name="T95" fmla="*/ 46 h 61"/>
                  <a:gd name="T96" fmla="*/ 1 w 87"/>
                  <a:gd name="T97" fmla="*/ 42 h 61"/>
                  <a:gd name="T98" fmla="*/ 8 w 87"/>
                  <a:gd name="T99" fmla="*/ 40 h 61"/>
                  <a:gd name="T100" fmla="*/ 12 w 87"/>
                  <a:gd name="T101" fmla="*/ 36 h 61"/>
                  <a:gd name="T102" fmla="*/ 17 w 87"/>
                  <a:gd name="T103" fmla="*/ 35 h 61"/>
                  <a:gd name="T104" fmla="*/ 19 w 87"/>
                  <a:gd name="T105" fmla="*/ 30 h 61"/>
                  <a:gd name="T106" fmla="*/ 13 w 87"/>
                  <a:gd name="T107" fmla="*/ 29 h 61"/>
                  <a:gd name="T108" fmla="*/ 11 w 87"/>
                  <a:gd name="T109" fmla="*/ 31 h 61"/>
                  <a:gd name="T110" fmla="*/ 7 w 87"/>
                  <a:gd name="T111" fmla="*/ 33 h 61"/>
                  <a:gd name="T112" fmla="*/ 5 w 87"/>
                  <a:gd name="T113" fmla="*/ 3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7" h="61">
                    <a:moveTo>
                      <a:pt x="5" y="33"/>
                    </a:moveTo>
                    <a:cubicBezTo>
                      <a:pt x="4" y="33"/>
                      <a:pt x="2" y="30"/>
                      <a:pt x="3" y="30"/>
                    </a:cubicBezTo>
                    <a:cubicBezTo>
                      <a:pt x="3" y="29"/>
                      <a:pt x="5" y="30"/>
                      <a:pt x="5" y="30"/>
                    </a:cubicBezTo>
                    <a:cubicBezTo>
                      <a:pt x="6" y="29"/>
                      <a:pt x="5" y="28"/>
                      <a:pt x="6" y="27"/>
                    </a:cubicBezTo>
                    <a:cubicBezTo>
                      <a:pt x="7" y="27"/>
                      <a:pt x="8" y="27"/>
                      <a:pt x="9" y="27"/>
                    </a:cubicBezTo>
                    <a:cubicBezTo>
                      <a:pt x="9" y="27"/>
                      <a:pt x="9" y="27"/>
                      <a:pt x="10" y="27"/>
                    </a:cubicBezTo>
                    <a:cubicBezTo>
                      <a:pt x="10" y="27"/>
                      <a:pt x="10" y="26"/>
                      <a:pt x="10" y="26"/>
                    </a:cubicBezTo>
                    <a:cubicBezTo>
                      <a:pt x="11" y="24"/>
                      <a:pt x="13" y="24"/>
                      <a:pt x="14" y="26"/>
                    </a:cubicBezTo>
                    <a:cubicBezTo>
                      <a:pt x="13" y="25"/>
                      <a:pt x="13" y="24"/>
                      <a:pt x="14" y="24"/>
                    </a:cubicBezTo>
                    <a:cubicBezTo>
                      <a:pt x="14" y="24"/>
                      <a:pt x="15" y="23"/>
                      <a:pt x="15" y="23"/>
                    </a:cubicBezTo>
                    <a:cubicBezTo>
                      <a:pt x="16" y="23"/>
                      <a:pt x="15" y="23"/>
                      <a:pt x="16" y="24"/>
                    </a:cubicBezTo>
                    <a:cubicBezTo>
                      <a:pt x="17" y="24"/>
                      <a:pt x="17" y="23"/>
                      <a:pt x="17" y="23"/>
                    </a:cubicBezTo>
                    <a:cubicBezTo>
                      <a:pt x="17" y="22"/>
                      <a:pt x="17" y="22"/>
                      <a:pt x="18" y="21"/>
                    </a:cubicBezTo>
                    <a:cubicBezTo>
                      <a:pt x="18" y="21"/>
                      <a:pt x="19" y="20"/>
                      <a:pt x="20" y="20"/>
                    </a:cubicBezTo>
                    <a:cubicBezTo>
                      <a:pt x="21" y="20"/>
                      <a:pt x="21" y="21"/>
                      <a:pt x="22" y="21"/>
                    </a:cubicBezTo>
                    <a:cubicBezTo>
                      <a:pt x="23" y="21"/>
                      <a:pt x="24" y="20"/>
                      <a:pt x="25" y="20"/>
                    </a:cubicBezTo>
                    <a:cubicBezTo>
                      <a:pt x="25" y="20"/>
                      <a:pt x="26" y="21"/>
                      <a:pt x="27" y="20"/>
                    </a:cubicBezTo>
                    <a:cubicBezTo>
                      <a:pt x="27" y="20"/>
                      <a:pt x="27" y="19"/>
                      <a:pt x="28" y="19"/>
                    </a:cubicBezTo>
                    <a:cubicBezTo>
                      <a:pt x="29" y="19"/>
                      <a:pt x="29" y="19"/>
                      <a:pt x="30" y="19"/>
                    </a:cubicBezTo>
                    <a:cubicBezTo>
                      <a:pt x="31" y="20"/>
                      <a:pt x="31" y="19"/>
                      <a:pt x="32" y="19"/>
                    </a:cubicBezTo>
                    <a:cubicBezTo>
                      <a:pt x="33" y="19"/>
                      <a:pt x="33" y="19"/>
                      <a:pt x="34" y="19"/>
                    </a:cubicBezTo>
                    <a:cubicBezTo>
                      <a:pt x="35" y="20"/>
                      <a:pt x="36" y="19"/>
                      <a:pt x="36" y="18"/>
                    </a:cubicBezTo>
                    <a:cubicBezTo>
                      <a:pt x="37" y="17"/>
                      <a:pt x="36" y="17"/>
                      <a:pt x="35" y="17"/>
                    </a:cubicBezTo>
                    <a:cubicBezTo>
                      <a:pt x="34" y="17"/>
                      <a:pt x="31" y="15"/>
                      <a:pt x="33" y="14"/>
                    </a:cubicBezTo>
                    <a:cubicBezTo>
                      <a:pt x="32" y="14"/>
                      <a:pt x="31" y="14"/>
                      <a:pt x="30" y="13"/>
                    </a:cubicBezTo>
                    <a:cubicBezTo>
                      <a:pt x="30" y="12"/>
                      <a:pt x="30" y="11"/>
                      <a:pt x="30" y="11"/>
                    </a:cubicBezTo>
                    <a:cubicBezTo>
                      <a:pt x="31" y="11"/>
                      <a:pt x="32" y="11"/>
                      <a:pt x="33" y="10"/>
                    </a:cubicBezTo>
                    <a:cubicBezTo>
                      <a:pt x="33" y="10"/>
                      <a:pt x="32" y="10"/>
                      <a:pt x="33" y="9"/>
                    </a:cubicBezTo>
                    <a:cubicBezTo>
                      <a:pt x="33" y="9"/>
                      <a:pt x="33" y="9"/>
                      <a:pt x="34" y="9"/>
                    </a:cubicBezTo>
                    <a:cubicBezTo>
                      <a:pt x="34" y="9"/>
                      <a:pt x="35" y="9"/>
                      <a:pt x="35" y="9"/>
                    </a:cubicBezTo>
                    <a:cubicBezTo>
                      <a:pt x="36" y="9"/>
                      <a:pt x="36" y="10"/>
                      <a:pt x="36" y="10"/>
                    </a:cubicBezTo>
                    <a:cubicBezTo>
                      <a:pt x="36" y="9"/>
                      <a:pt x="36" y="9"/>
                      <a:pt x="37" y="9"/>
                    </a:cubicBezTo>
                    <a:cubicBezTo>
                      <a:pt x="37" y="9"/>
                      <a:pt x="37" y="9"/>
                      <a:pt x="37" y="8"/>
                    </a:cubicBezTo>
                    <a:cubicBezTo>
                      <a:pt x="38" y="8"/>
                      <a:pt x="38" y="8"/>
                      <a:pt x="39" y="8"/>
                    </a:cubicBezTo>
                    <a:cubicBezTo>
                      <a:pt x="39" y="8"/>
                      <a:pt x="40" y="8"/>
                      <a:pt x="40" y="8"/>
                    </a:cubicBezTo>
                    <a:cubicBezTo>
                      <a:pt x="41" y="8"/>
                      <a:pt x="41" y="8"/>
                      <a:pt x="41" y="7"/>
                    </a:cubicBezTo>
                    <a:cubicBezTo>
                      <a:pt x="42" y="7"/>
                      <a:pt x="42" y="6"/>
                      <a:pt x="43" y="6"/>
                    </a:cubicBezTo>
                    <a:cubicBezTo>
                      <a:pt x="43" y="6"/>
                      <a:pt x="43" y="5"/>
                      <a:pt x="44" y="5"/>
                    </a:cubicBezTo>
                    <a:cubicBezTo>
                      <a:pt x="43" y="5"/>
                      <a:pt x="41" y="4"/>
                      <a:pt x="40" y="4"/>
                    </a:cubicBezTo>
                    <a:cubicBezTo>
                      <a:pt x="40" y="3"/>
                      <a:pt x="39" y="3"/>
                      <a:pt x="39" y="2"/>
                    </a:cubicBezTo>
                    <a:cubicBezTo>
                      <a:pt x="40" y="1"/>
                      <a:pt x="40" y="1"/>
                      <a:pt x="41" y="1"/>
                    </a:cubicBezTo>
                    <a:cubicBezTo>
                      <a:pt x="42" y="1"/>
                      <a:pt x="43" y="1"/>
                      <a:pt x="43" y="2"/>
                    </a:cubicBezTo>
                    <a:cubicBezTo>
                      <a:pt x="44" y="1"/>
                      <a:pt x="44" y="1"/>
                      <a:pt x="44" y="2"/>
                    </a:cubicBezTo>
                    <a:cubicBezTo>
                      <a:pt x="45" y="3"/>
                      <a:pt x="45" y="4"/>
                      <a:pt x="46" y="4"/>
                    </a:cubicBezTo>
                    <a:cubicBezTo>
                      <a:pt x="46" y="4"/>
                      <a:pt x="47" y="4"/>
                      <a:pt x="47" y="4"/>
                    </a:cubicBezTo>
                    <a:cubicBezTo>
                      <a:pt x="48" y="3"/>
                      <a:pt x="49" y="3"/>
                      <a:pt x="49" y="3"/>
                    </a:cubicBezTo>
                    <a:cubicBezTo>
                      <a:pt x="50" y="4"/>
                      <a:pt x="51" y="4"/>
                      <a:pt x="51" y="4"/>
                    </a:cubicBezTo>
                    <a:cubicBezTo>
                      <a:pt x="51" y="5"/>
                      <a:pt x="51" y="5"/>
                      <a:pt x="52" y="5"/>
                    </a:cubicBezTo>
                    <a:cubicBezTo>
                      <a:pt x="52" y="4"/>
                      <a:pt x="51" y="4"/>
                      <a:pt x="51" y="3"/>
                    </a:cubicBezTo>
                    <a:cubicBezTo>
                      <a:pt x="51" y="2"/>
                      <a:pt x="51" y="1"/>
                      <a:pt x="52" y="1"/>
                    </a:cubicBezTo>
                    <a:cubicBezTo>
                      <a:pt x="52" y="0"/>
                      <a:pt x="53" y="0"/>
                      <a:pt x="54" y="0"/>
                    </a:cubicBezTo>
                    <a:cubicBezTo>
                      <a:pt x="55" y="0"/>
                      <a:pt x="57" y="2"/>
                      <a:pt x="57" y="3"/>
                    </a:cubicBezTo>
                    <a:cubicBezTo>
                      <a:pt x="57" y="3"/>
                      <a:pt x="57" y="5"/>
                      <a:pt x="57" y="5"/>
                    </a:cubicBezTo>
                    <a:cubicBezTo>
                      <a:pt x="57" y="6"/>
                      <a:pt x="56" y="7"/>
                      <a:pt x="56" y="7"/>
                    </a:cubicBezTo>
                    <a:cubicBezTo>
                      <a:pt x="57" y="7"/>
                      <a:pt x="58" y="6"/>
                      <a:pt x="59" y="7"/>
                    </a:cubicBezTo>
                    <a:cubicBezTo>
                      <a:pt x="60" y="8"/>
                      <a:pt x="59" y="9"/>
                      <a:pt x="60" y="10"/>
                    </a:cubicBezTo>
                    <a:cubicBezTo>
                      <a:pt x="60" y="10"/>
                      <a:pt x="59" y="10"/>
                      <a:pt x="60" y="10"/>
                    </a:cubicBezTo>
                    <a:cubicBezTo>
                      <a:pt x="61" y="10"/>
                      <a:pt x="62" y="9"/>
                      <a:pt x="62" y="9"/>
                    </a:cubicBezTo>
                    <a:cubicBezTo>
                      <a:pt x="62" y="7"/>
                      <a:pt x="61" y="6"/>
                      <a:pt x="61" y="4"/>
                    </a:cubicBezTo>
                    <a:cubicBezTo>
                      <a:pt x="61" y="4"/>
                      <a:pt x="61" y="4"/>
                      <a:pt x="61" y="3"/>
                    </a:cubicBezTo>
                    <a:cubicBezTo>
                      <a:pt x="62" y="3"/>
                      <a:pt x="63" y="3"/>
                      <a:pt x="63" y="3"/>
                    </a:cubicBezTo>
                    <a:cubicBezTo>
                      <a:pt x="64" y="3"/>
                      <a:pt x="64" y="6"/>
                      <a:pt x="65" y="5"/>
                    </a:cubicBezTo>
                    <a:cubicBezTo>
                      <a:pt x="66" y="5"/>
                      <a:pt x="64" y="2"/>
                      <a:pt x="66" y="1"/>
                    </a:cubicBezTo>
                    <a:cubicBezTo>
                      <a:pt x="67" y="0"/>
                      <a:pt x="67" y="4"/>
                      <a:pt x="68" y="5"/>
                    </a:cubicBezTo>
                    <a:cubicBezTo>
                      <a:pt x="68" y="4"/>
                      <a:pt x="68" y="4"/>
                      <a:pt x="69" y="4"/>
                    </a:cubicBezTo>
                    <a:cubicBezTo>
                      <a:pt x="69" y="4"/>
                      <a:pt x="70" y="4"/>
                      <a:pt x="70" y="4"/>
                    </a:cubicBezTo>
                    <a:cubicBezTo>
                      <a:pt x="70" y="5"/>
                      <a:pt x="70" y="5"/>
                      <a:pt x="71" y="5"/>
                    </a:cubicBezTo>
                    <a:cubicBezTo>
                      <a:pt x="71" y="6"/>
                      <a:pt x="71" y="6"/>
                      <a:pt x="71" y="6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6"/>
                      <a:pt x="72" y="5"/>
                      <a:pt x="72" y="5"/>
                    </a:cubicBezTo>
                    <a:cubicBezTo>
                      <a:pt x="72" y="4"/>
                      <a:pt x="73" y="4"/>
                      <a:pt x="74" y="4"/>
                    </a:cubicBezTo>
                    <a:cubicBezTo>
                      <a:pt x="76" y="3"/>
                      <a:pt x="77" y="5"/>
                      <a:pt x="77" y="7"/>
                    </a:cubicBezTo>
                    <a:cubicBezTo>
                      <a:pt x="78" y="7"/>
                      <a:pt x="78" y="6"/>
                      <a:pt x="78" y="6"/>
                    </a:cubicBezTo>
                    <a:cubicBezTo>
                      <a:pt x="79" y="6"/>
                      <a:pt x="79" y="7"/>
                      <a:pt x="80" y="8"/>
                    </a:cubicBezTo>
                    <a:cubicBezTo>
                      <a:pt x="80" y="8"/>
                      <a:pt x="80" y="6"/>
                      <a:pt x="80" y="5"/>
                    </a:cubicBezTo>
                    <a:cubicBezTo>
                      <a:pt x="81" y="4"/>
                      <a:pt x="81" y="3"/>
                      <a:pt x="82" y="3"/>
                    </a:cubicBezTo>
                    <a:cubicBezTo>
                      <a:pt x="83" y="2"/>
                      <a:pt x="84" y="2"/>
                      <a:pt x="84" y="3"/>
                    </a:cubicBezTo>
                    <a:cubicBezTo>
                      <a:pt x="85" y="4"/>
                      <a:pt x="85" y="6"/>
                      <a:pt x="85" y="7"/>
                    </a:cubicBezTo>
                    <a:cubicBezTo>
                      <a:pt x="85" y="7"/>
                      <a:pt x="85" y="7"/>
                      <a:pt x="85" y="8"/>
                    </a:cubicBezTo>
                    <a:cubicBezTo>
                      <a:pt x="85" y="8"/>
                      <a:pt x="85" y="8"/>
                      <a:pt x="85" y="8"/>
                    </a:cubicBezTo>
                    <a:cubicBezTo>
                      <a:pt x="86" y="9"/>
                      <a:pt x="86" y="8"/>
                      <a:pt x="86" y="9"/>
                    </a:cubicBezTo>
                    <a:cubicBezTo>
                      <a:pt x="87" y="10"/>
                      <a:pt x="86" y="10"/>
                      <a:pt x="86" y="11"/>
                    </a:cubicBezTo>
                    <a:cubicBezTo>
                      <a:pt x="85" y="12"/>
                      <a:pt x="84" y="12"/>
                      <a:pt x="83" y="13"/>
                    </a:cubicBezTo>
                    <a:cubicBezTo>
                      <a:pt x="81" y="13"/>
                      <a:pt x="79" y="11"/>
                      <a:pt x="78" y="14"/>
                    </a:cubicBezTo>
                    <a:cubicBezTo>
                      <a:pt x="77" y="15"/>
                      <a:pt x="79" y="17"/>
                      <a:pt x="80" y="17"/>
                    </a:cubicBezTo>
                    <a:cubicBezTo>
                      <a:pt x="79" y="18"/>
                      <a:pt x="76" y="18"/>
                      <a:pt x="76" y="20"/>
                    </a:cubicBezTo>
                    <a:cubicBezTo>
                      <a:pt x="77" y="20"/>
                      <a:pt x="78" y="21"/>
                      <a:pt x="77" y="21"/>
                    </a:cubicBezTo>
                    <a:cubicBezTo>
                      <a:pt x="77" y="22"/>
                      <a:pt x="77" y="22"/>
                      <a:pt x="77" y="22"/>
                    </a:cubicBezTo>
                    <a:cubicBezTo>
                      <a:pt x="77" y="23"/>
                      <a:pt x="76" y="23"/>
                      <a:pt x="76" y="24"/>
                    </a:cubicBezTo>
                    <a:cubicBezTo>
                      <a:pt x="77" y="25"/>
                      <a:pt x="77" y="25"/>
                      <a:pt x="77" y="26"/>
                    </a:cubicBezTo>
                    <a:cubicBezTo>
                      <a:pt x="77" y="26"/>
                      <a:pt x="76" y="27"/>
                      <a:pt x="76" y="27"/>
                    </a:cubicBezTo>
                    <a:cubicBezTo>
                      <a:pt x="75" y="27"/>
                      <a:pt x="74" y="28"/>
                      <a:pt x="73" y="29"/>
                    </a:cubicBezTo>
                    <a:cubicBezTo>
                      <a:pt x="73" y="30"/>
                      <a:pt x="73" y="30"/>
                      <a:pt x="74" y="31"/>
                    </a:cubicBezTo>
                    <a:cubicBezTo>
                      <a:pt x="74" y="31"/>
                      <a:pt x="75" y="31"/>
                      <a:pt x="75" y="32"/>
                    </a:cubicBezTo>
                    <a:cubicBezTo>
                      <a:pt x="75" y="32"/>
                      <a:pt x="73" y="33"/>
                      <a:pt x="73" y="34"/>
                    </a:cubicBezTo>
                    <a:cubicBezTo>
                      <a:pt x="72" y="35"/>
                      <a:pt x="73" y="34"/>
                      <a:pt x="73" y="35"/>
                    </a:cubicBezTo>
                    <a:cubicBezTo>
                      <a:pt x="73" y="36"/>
                      <a:pt x="73" y="37"/>
                      <a:pt x="73" y="37"/>
                    </a:cubicBezTo>
                    <a:cubicBezTo>
                      <a:pt x="72" y="40"/>
                      <a:pt x="67" y="36"/>
                      <a:pt x="66" y="38"/>
                    </a:cubicBezTo>
                    <a:cubicBezTo>
                      <a:pt x="65" y="39"/>
                      <a:pt x="64" y="40"/>
                      <a:pt x="63" y="41"/>
                    </a:cubicBezTo>
                    <a:cubicBezTo>
                      <a:pt x="62" y="41"/>
                      <a:pt x="62" y="41"/>
                      <a:pt x="62" y="42"/>
                    </a:cubicBezTo>
                    <a:cubicBezTo>
                      <a:pt x="61" y="42"/>
                      <a:pt x="60" y="42"/>
                      <a:pt x="59" y="42"/>
                    </a:cubicBezTo>
                    <a:cubicBezTo>
                      <a:pt x="57" y="42"/>
                      <a:pt x="56" y="42"/>
                      <a:pt x="54" y="43"/>
                    </a:cubicBezTo>
                    <a:cubicBezTo>
                      <a:pt x="54" y="43"/>
                      <a:pt x="53" y="43"/>
                      <a:pt x="52" y="43"/>
                    </a:cubicBezTo>
                    <a:cubicBezTo>
                      <a:pt x="52" y="43"/>
                      <a:pt x="52" y="44"/>
                      <a:pt x="52" y="45"/>
                    </a:cubicBezTo>
                    <a:cubicBezTo>
                      <a:pt x="51" y="45"/>
                      <a:pt x="50" y="44"/>
                      <a:pt x="49" y="44"/>
                    </a:cubicBezTo>
                    <a:cubicBezTo>
                      <a:pt x="49" y="45"/>
                      <a:pt x="49" y="45"/>
                      <a:pt x="49" y="45"/>
                    </a:cubicBezTo>
                    <a:cubicBezTo>
                      <a:pt x="49" y="46"/>
                      <a:pt x="48" y="46"/>
                      <a:pt x="47" y="46"/>
                    </a:cubicBezTo>
                    <a:cubicBezTo>
                      <a:pt x="47" y="47"/>
                      <a:pt x="45" y="48"/>
                      <a:pt x="44" y="47"/>
                    </a:cubicBezTo>
                    <a:cubicBezTo>
                      <a:pt x="43" y="47"/>
                      <a:pt x="43" y="46"/>
                      <a:pt x="42" y="45"/>
                    </a:cubicBezTo>
                    <a:cubicBezTo>
                      <a:pt x="42" y="46"/>
                      <a:pt x="41" y="46"/>
                      <a:pt x="40" y="46"/>
                    </a:cubicBezTo>
                    <a:cubicBezTo>
                      <a:pt x="40" y="46"/>
                      <a:pt x="39" y="46"/>
                      <a:pt x="39" y="47"/>
                    </a:cubicBezTo>
                    <a:cubicBezTo>
                      <a:pt x="38" y="47"/>
                      <a:pt x="37" y="48"/>
                      <a:pt x="36" y="47"/>
                    </a:cubicBezTo>
                    <a:cubicBezTo>
                      <a:pt x="35" y="47"/>
                      <a:pt x="35" y="45"/>
                      <a:pt x="34" y="45"/>
                    </a:cubicBezTo>
                    <a:cubicBezTo>
                      <a:pt x="33" y="45"/>
                      <a:pt x="33" y="46"/>
                      <a:pt x="33" y="46"/>
                    </a:cubicBezTo>
                    <a:cubicBezTo>
                      <a:pt x="32" y="46"/>
                      <a:pt x="31" y="45"/>
                      <a:pt x="30" y="45"/>
                    </a:cubicBezTo>
                    <a:cubicBezTo>
                      <a:pt x="30" y="45"/>
                      <a:pt x="30" y="45"/>
                      <a:pt x="30" y="46"/>
                    </a:cubicBezTo>
                    <a:cubicBezTo>
                      <a:pt x="30" y="46"/>
                      <a:pt x="30" y="47"/>
                      <a:pt x="30" y="47"/>
                    </a:cubicBezTo>
                    <a:cubicBezTo>
                      <a:pt x="29" y="48"/>
                      <a:pt x="29" y="49"/>
                      <a:pt x="28" y="49"/>
                    </a:cubicBezTo>
                    <a:cubicBezTo>
                      <a:pt x="27" y="49"/>
                      <a:pt x="27" y="49"/>
                      <a:pt x="26" y="49"/>
                    </a:cubicBezTo>
                    <a:cubicBezTo>
                      <a:pt x="26" y="49"/>
                      <a:pt x="26" y="50"/>
                      <a:pt x="25" y="50"/>
                    </a:cubicBezTo>
                    <a:cubicBezTo>
                      <a:pt x="25" y="51"/>
                      <a:pt x="25" y="51"/>
                      <a:pt x="24" y="52"/>
                    </a:cubicBezTo>
                    <a:cubicBezTo>
                      <a:pt x="24" y="52"/>
                      <a:pt x="23" y="52"/>
                      <a:pt x="22" y="53"/>
                    </a:cubicBezTo>
                    <a:cubicBezTo>
                      <a:pt x="21" y="53"/>
                      <a:pt x="21" y="54"/>
                      <a:pt x="20" y="55"/>
                    </a:cubicBezTo>
                    <a:cubicBezTo>
                      <a:pt x="20" y="56"/>
                      <a:pt x="19" y="58"/>
                      <a:pt x="18" y="59"/>
                    </a:cubicBezTo>
                    <a:cubicBezTo>
                      <a:pt x="17" y="59"/>
                      <a:pt x="16" y="60"/>
                      <a:pt x="15" y="60"/>
                    </a:cubicBezTo>
                    <a:cubicBezTo>
                      <a:pt x="15" y="60"/>
                      <a:pt x="14" y="60"/>
                      <a:pt x="14" y="59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10" y="59"/>
                      <a:pt x="9" y="60"/>
                      <a:pt x="9" y="60"/>
                    </a:cubicBezTo>
                    <a:cubicBezTo>
                      <a:pt x="7" y="61"/>
                      <a:pt x="5" y="60"/>
                      <a:pt x="4" y="59"/>
                    </a:cubicBezTo>
                    <a:cubicBezTo>
                      <a:pt x="3" y="58"/>
                      <a:pt x="4" y="58"/>
                      <a:pt x="5" y="58"/>
                    </a:cubicBezTo>
                    <a:cubicBezTo>
                      <a:pt x="5" y="58"/>
                      <a:pt x="5" y="57"/>
                      <a:pt x="6" y="57"/>
                    </a:cubicBezTo>
                    <a:cubicBezTo>
                      <a:pt x="6" y="57"/>
                      <a:pt x="6" y="58"/>
                      <a:pt x="7" y="57"/>
                    </a:cubicBezTo>
                    <a:cubicBezTo>
                      <a:pt x="7" y="57"/>
                      <a:pt x="6" y="55"/>
                      <a:pt x="7" y="55"/>
                    </a:cubicBezTo>
                    <a:cubicBezTo>
                      <a:pt x="7" y="55"/>
                      <a:pt x="9" y="55"/>
                      <a:pt x="9" y="54"/>
                    </a:cubicBezTo>
                    <a:cubicBezTo>
                      <a:pt x="10" y="54"/>
                      <a:pt x="9" y="53"/>
                      <a:pt x="10" y="52"/>
                    </a:cubicBezTo>
                    <a:cubicBezTo>
                      <a:pt x="11" y="51"/>
                      <a:pt x="12" y="51"/>
                      <a:pt x="13" y="52"/>
                    </a:cubicBezTo>
                    <a:cubicBezTo>
                      <a:pt x="13" y="52"/>
                      <a:pt x="13" y="51"/>
                      <a:pt x="12" y="51"/>
                    </a:cubicBezTo>
                    <a:cubicBezTo>
                      <a:pt x="12" y="50"/>
                      <a:pt x="12" y="50"/>
                      <a:pt x="11" y="50"/>
                    </a:cubicBezTo>
                    <a:cubicBezTo>
                      <a:pt x="10" y="49"/>
                      <a:pt x="10" y="47"/>
                      <a:pt x="11" y="47"/>
                    </a:cubicBezTo>
                    <a:cubicBezTo>
                      <a:pt x="10" y="47"/>
                      <a:pt x="9" y="47"/>
                      <a:pt x="8" y="47"/>
                    </a:cubicBezTo>
                    <a:cubicBezTo>
                      <a:pt x="7" y="47"/>
                      <a:pt x="6" y="47"/>
                      <a:pt x="6" y="47"/>
                    </a:cubicBezTo>
                    <a:cubicBezTo>
                      <a:pt x="5" y="47"/>
                      <a:pt x="5" y="47"/>
                      <a:pt x="5" y="46"/>
                    </a:cubicBezTo>
                    <a:cubicBezTo>
                      <a:pt x="4" y="46"/>
                      <a:pt x="4" y="45"/>
                      <a:pt x="4" y="45"/>
                    </a:cubicBezTo>
                    <a:cubicBezTo>
                      <a:pt x="4" y="44"/>
                      <a:pt x="2" y="44"/>
                      <a:pt x="2" y="44"/>
                    </a:cubicBezTo>
                    <a:cubicBezTo>
                      <a:pt x="1" y="44"/>
                      <a:pt x="0" y="43"/>
                      <a:pt x="1" y="42"/>
                    </a:cubicBezTo>
                    <a:cubicBezTo>
                      <a:pt x="1" y="41"/>
                      <a:pt x="3" y="41"/>
                      <a:pt x="4" y="41"/>
                    </a:cubicBezTo>
                    <a:cubicBezTo>
                      <a:pt x="4" y="40"/>
                      <a:pt x="5" y="40"/>
                      <a:pt x="6" y="40"/>
                    </a:cubicBezTo>
                    <a:cubicBezTo>
                      <a:pt x="6" y="40"/>
                      <a:pt x="7" y="40"/>
                      <a:pt x="8" y="40"/>
                    </a:cubicBezTo>
                    <a:cubicBezTo>
                      <a:pt x="9" y="40"/>
                      <a:pt x="9" y="38"/>
                      <a:pt x="9" y="38"/>
                    </a:cubicBezTo>
                    <a:cubicBezTo>
                      <a:pt x="9" y="37"/>
                      <a:pt x="10" y="36"/>
                      <a:pt x="11" y="36"/>
                    </a:cubicBezTo>
                    <a:cubicBezTo>
                      <a:pt x="11" y="36"/>
                      <a:pt x="12" y="36"/>
                      <a:pt x="12" y="36"/>
                    </a:cubicBezTo>
                    <a:cubicBezTo>
                      <a:pt x="13" y="36"/>
                      <a:pt x="13" y="35"/>
                      <a:pt x="13" y="35"/>
                    </a:cubicBezTo>
                    <a:cubicBezTo>
                      <a:pt x="14" y="34"/>
                      <a:pt x="14" y="34"/>
                      <a:pt x="15" y="34"/>
                    </a:cubicBezTo>
                    <a:cubicBezTo>
                      <a:pt x="16" y="34"/>
                      <a:pt x="17" y="35"/>
                      <a:pt x="17" y="35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3"/>
                      <a:pt x="18" y="33"/>
                      <a:pt x="19" y="32"/>
                    </a:cubicBezTo>
                    <a:cubicBezTo>
                      <a:pt x="19" y="31"/>
                      <a:pt x="20" y="31"/>
                      <a:pt x="19" y="30"/>
                    </a:cubicBezTo>
                    <a:cubicBezTo>
                      <a:pt x="19" y="30"/>
                      <a:pt x="17" y="28"/>
                      <a:pt x="19" y="29"/>
                    </a:cubicBezTo>
                    <a:cubicBezTo>
                      <a:pt x="18" y="29"/>
                      <a:pt x="17" y="30"/>
                      <a:pt x="16" y="30"/>
                    </a:cubicBezTo>
                    <a:cubicBezTo>
                      <a:pt x="14" y="31"/>
                      <a:pt x="14" y="30"/>
                      <a:pt x="13" y="29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1"/>
                      <a:pt x="13" y="31"/>
                      <a:pt x="12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2"/>
                      <a:pt x="10" y="33"/>
                      <a:pt x="9" y="33"/>
                    </a:cubicBezTo>
                    <a:cubicBezTo>
                      <a:pt x="8" y="33"/>
                      <a:pt x="9" y="32"/>
                      <a:pt x="8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6" y="33"/>
                      <a:pt x="6" y="33"/>
                    </a:cubicBezTo>
                    <a:cubicBezTo>
                      <a:pt x="6" y="33"/>
                      <a:pt x="6" y="33"/>
                      <a:pt x="6" y="34"/>
                    </a:cubicBezTo>
                    <a:cubicBezTo>
                      <a:pt x="5" y="34"/>
                      <a:pt x="6" y="33"/>
                      <a:pt x="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20">
                <a:extLst>
                  <a:ext uri="{FF2B5EF4-FFF2-40B4-BE49-F238E27FC236}">
                    <a16:creationId xmlns:a16="http://schemas.microsoft.com/office/drawing/2014/main" id="{22AAFBE7-1A1A-4C04-B1DA-CA20DAF90B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1580" y="5719625"/>
                <a:ext cx="249334" cy="129284"/>
              </a:xfrm>
              <a:custGeom>
                <a:avLst/>
                <a:gdLst>
                  <a:gd name="T0" fmla="*/ 8 w 58"/>
                  <a:gd name="T1" fmla="*/ 25 h 30"/>
                  <a:gd name="T2" fmla="*/ 2 w 58"/>
                  <a:gd name="T3" fmla="*/ 24 h 30"/>
                  <a:gd name="T4" fmla="*/ 1 w 58"/>
                  <a:gd name="T5" fmla="*/ 20 h 30"/>
                  <a:gd name="T6" fmla="*/ 1 w 58"/>
                  <a:gd name="T7" fmla="*/ 18 h 30"/>
                  <a:gd name="T8" fmla="*/ 4 w 58"/>
                  <a:gd name="T9" fmla="*/ 17 h 30"/>
                  <a:gd name="T10" fmla="*/ 5 w 58"/>
                  <a:gd name="T11" fmla="*/ 13 h 30"/>
                  <a:gd name="T12" fmla="*/ 1 w 58"/>
                  <a:gd name="T13" fmla="*/ 8 h 30"/>
                  <a:gd name="T14" fmla="*/ 2 w 58"/>
                  <a:gd name="T15" fmla="*/ 6 h 30"/>
                  <a:gd name="T16" fmla="*/ 4 w 58"/>
                  <a:gd name="T17" fmla="*/ 4 h 30"/>
                  <a:gd name="T18" fmla="*/ 5 w 58"/>
                  <a:gd name="T19" fmla="*/ 0 h 30"/>
                  <a:gd name="T20" fmla="*/ 10 w 58"/>
                  <a:gd name="T21" fmla="*/ 5 h 30"/>
                  <a:gd name="T22" fmla="*/ 15 w 58"/>
                  <a:gd name="T23" fmla="*/ 6 h 30"/>
                  <a:gd name="T24" fmla="*/ 17 w 58"/>
                  <a:gd name="T25" fmla="*/ 4 h 30"/>
                  <a:gd name="T26" fmla="*/ 21 w 58"/>
                  <a:gd name="T27" fmla="*/ 5 h 30"/>
                  <a:gd name="T28" fmla="*/ 24 w 58"/>
                  <a:gd name="T29" fmla="*/ 6 h 30"/>
                  <a:gd name="T30" fmla="*/ 27 w 58"/>
                  <a:gd name="T31" fmla="*/ 6 h 30"/>
                  <a:gd name="T32" fmla="*/ 31 w 58"/>
                  <a:gd name="T33" fmla="*/ 7 h 30"/>
                  <a:gd name="T34" fmla="*/ 35 w 58"/>
                  <a:gd name="T35" fmla="*/ 10 h 30"/>
                  <a:gd name="T36" fmla="*/ 37 w 58"/>
                  <a:gd name="T37" fmla="*/ 12 h 30"/>
                  <a:gd name="T38" fmla="*/ 38 w 58"/>
                  <a:gd name="T39" fmla="*/ 15 h 30"/>
                  <a:gd name="T40" fmla="*/ 39 w 58"/>
                  <a:gd name="T41" fmla="*/ 17 h 30"/>
                  <a:gd name="T42" fmla="*/ 43 w 58"/>
                  <a:gd name="T43" fmla="*/ 17 h 30"/>
                  <a:gd name="T44" fmla="*/ 43 w 58"/>
                  <a:gd name="T45" fmla="*/ 8 h 30"/>
                  <a:gd name="T46" fmla="*/ 48 w 58"/>
                  <a:gd name="T47" fmla="*/ 1 h 30"/>
                  <a:gd name="T48" fmla="*/ 49 w 58"/>
                  <a:gd name="T49" fmla="*/ 2 h 30"/>
                  <a:gd name="T50" fmla="*/ 52 w 58"/>
                  <a:gd name="T51" fmla="*/ 6 h 30"/>
                  <a:gd name="T52" fmla="*/ 53 w 58"/>
                  <a:gd name="T53" fmla="*/ 9 h 30"/>
                  <a:gd name="T54" fmla="*/ 56 w 58"/>
                  <a:gd name="T55" fmla="*/ 11 h 30"/>
                  <a:gd name="T56" fmla="*/ 58 w 58"/>
                  <a:gd name="T57" fmla="*/ 15 h 30"/>
                  <a:gd name="T58" fmla="*/ 56 w 58"/>
                  <a:gd name="T59" fmla="*/ 18 h 30"/>
                  <a:gd name="T60" fmla="*/ 55 w 58"/>
                  <a:gd name="T61" fmla="*/ 21 h 30"/>
                  <a:gd name="T62" fmla="*/ 49 w 58"/>
                  <a:gd name="T63" fmla="*/ 19 h 30"/>
                  <a:gd name="T64" fmla="*/ 48 w 58"/>
                  <a:gd name="T65" fmla="*/ 20 h 30"/>
                  <a:gd name="T66" fmla="*/ 43 w 58"/>
                  <a:gd name="T67" fmla="*/ 21 h 30"/>
                  <a:gd name="T68" fmla="*/ 39 w 58"/>
                  <a:gd name="T69" fmla="*/ 23 h 30"/>
                  <a:gd name="T70" fmla="*/ 28 w 58"/>
                  <a:gd name="T71" fmla="*/ 19 h 30"/>
                  <a:gd name="T72" fmla="*/ 25 w 58"/>
                  <a:gd name="T73" fmla="*/ 22 h 30"/>
                  <a:gd name="T74" fmla="*/ 26 w 58"/>
                  <a:gd name="T75" fmla="*/ 26 h 30"/>
                  <a:gd name="T76" fmla="*/ 20 w 58"/>
                  <a:gd name="T77" fmla="*/ 27 h 30"/>
                  <a:gd name="T78" fmla="*/ 15 w 58"/>
                  <a:gd name="T79" fmla="*/ 29 h 30"/>
                  <a:gd name="T80" fmla="*/ 13 w 58"/>
                  <a:gd name="T81" fmla="*/ 2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8" h="30">
                    <a:moveTo>
                      <a:pt x="12" y="29"/>
                    </a:moveTo>
                    <a:cubicBezTo>
                      <a:pt x="11" y="28"/>
                      <a:pt x="8" y="27"/>
                      <a:pt x="8" y="25"/>
                    </a:cubicBezTo>
                    <a:cubicBezTo>
                      <a:pt x="8" y="26"/>
                      <a:pt x="6" y="26"/>
                      <a:pt x="5" y="26"/>
                    </a:cubicBezTo>
                    <a:cubicBezTo>
                      <a:pt x="4" y="26"/>
                      <a:pt x="3" y="25"/>
                      <a:pt x="2" y="24"/>
                    </a:cubicBezTo>
                    <a:cubicBezTo>
                      <a:pt x="1" y="23"/>
                      <a:pt x="0" y="22"/>
                      <a:pt x="0" y="21"/>
                    </a:cubicBezTo>
                    <a:cubicBezTo>
                      <a:pt x="0" y="20"/>
                      <a:pt x="0" y="21"/>
                      <a:pt x="1" y="20"/>
                    </a:cubicBezTo>
                    <a:cubicBezTo>
                      <a:pt x="1" y="20"/>
                      <a:pt x="2" y="20"/>
                      <a:pt x="2" y="20"/>
                    </a:cubicBezTo>
                    <a:cubicBezTo>
                      <a:pt x="1" y="20"/>
                      <a:pt x="0" y="19"/>
                      <a:pt x="1" y="18"/>
                    </a:cubicBezTo>
                    <a:cubicBezTo>
                      <a:pt x="1" y="17"/>
                      <a:pt x="2" y="18"/>
                      <a:pt x="3" y="18"/>
                    </a:cubicBezTo>
                    <a:cubicBezTo>
                      <a:pt x="4" y="18"/>
                      <a:pt x="4" y="18"/>
                      <a:pt x="4" y="17"/>
                    </a:cubicBezTo>
                    <a:cubicBezTo>
                      <a:pt x="4" y="16"/>
                      <a:pt x="4" y="16"/>
                      <a:pt x="4" y="15"/>
                    </a:cubicBezTo>
                    <a:cubicBezTo>
                      <a:pt x="4" y="14"/>
                      <a:pt x="4" y="13"/>
                      <a:pt x="5" y="13"/>
                    </a:cubicBezTo>
                    <a:cubicBezTo>
                      <a:pt x="3" y="12"/>
                      <a:pt x="2" y="11"/>
                      <a:pt x="1" y="10"/>
                    </a:cubicBezTo>
                    <a:cubicBezTo>
                      <a:pt x="1" y="9"/>
                      <a:pt x="0" y="9"/>
                      <a:pt x="1" y="8"/>
                    </a:cubicBezTo>
                    <a:cubicBezTo>
                      <a:pt x="1" y="7"/>
                      <a:pt x="2" y="8"/>
                      <a:pt x="2" y="7"/>
                    </a:cubicBezTo>
                    <a:cubicBezTo>
                      <a:pt x="2" y="7"/>
                      <a:pt x="2" y="7"/>
                      <a:pt x="2" y="6"/>
                    </a:cubicBezTo>
                    <a:cubicBezTo>
                      <a:pt x="1" y="6"/>
                      <a:pt x="1" y="5"/>
                      <a:pt x="1" y="5"/>
                    </a:cubicBezTo>
                    <a:cubicBezTo>
                      <a:pt x="1" y="4"/>
                      <a:pt x="3" y="4"/>
                      <a:pt x="4" y="4"/>
                    </a:cubicBezTo>
                    <a:cubicBezTo>
                      <a:pt x="4" y="3"/>
                      <a:pt x="4" y="3"/>
                      <a:pt x="4" y="2"/>
                    </a:cubicBezTo>
                    <a:cubicBezTo>
                      <a:pt x="4" y="1"/>
                      <a:pt x="4" y="1"/>
                      <a:pt x="5" y="0"/>
                    </a:cubicBezTo>
                    <a:cubicBezTo>
                      <a:pt x="6" y="0"/>
                      <a:pt x="7" y="0"/>
                      <a:pt x="7" y="1"/>
                    </a:cubicBezTo>
                    <a:cubicBezTo>
                      <a:pt x="8" y="2"/>
                      <a:pt x="9" y="3"/>
                      <a:pt x="10" y="5"/>
                    </a:cubicBezTo>
                    <a:cubicBezTo>
                      <a:pt x="10" y="4"/>
                      <a:pt x="12" y="3"/>
                      <a:pt x="13" y="4"/>
                    </a:cubicBezTo>
                    <a:cubicBezTo>
                      <a:pt x="14" y="4"/>
                      <a:pt x="15" y="5"/>
                      <a:pt x="15" y="6"/>
                    </a:cubicBezTo>
                    <a:cubicBezTo>
                      <a:pt x="16" y="6"/>
                      <a:pt x="16" y="6"/>
                      <a:pt x="16" y="5"/>
                    </a:cubicBezTo>
                    <a:cubicBezTo>
                      <a:pt x="16" y="5"/>
                      <a:pt x="16" y="5"/>
                      <a:pt x="17" y="4"/>
                    </a:cubicBezTo>
                    <a:cubicBezTo>
                      <a:pt x="18" y="4"/>
                      <a:pt x="19" y="3"/>
                      <a:pt x="20" y="4"/>
                    </a:cubicBezTo>
                    <a:cubicBezTo>
                      <a:pt x="21" y="4"/>
                      <a:pt x="21" y="4"/>
                      <a:pt x="21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3" y="5"/>
                      <a:pt x="23" y="6"/>
                      <a:pt x="24" y="6"/>
                    </a:cubicBezTo>
                    <a:cubicBezTo>
                      <a:pt x="24" y="6"/>
                      <a:pt x="25" y="5"/>
                      <a:pt x="26" y="5"/>
                    </a:cubicBezTo>
                    <a:cubicBezTo>
                      <a:pt x="27" y="5"/>
                      <a:pt x="27" y="6"/>
                      <a:pt x="27" y="6"/>
                    </a:cubicBezTo>
                    <a:cubicBezTo>
                      <a:pt x="28" y="7"/>
                      <a:pt x="29" y="6"/>
                      <a:pt x="30" y="6"/>
                    </a:cubicBezTo>
                    <a:cubicBezTo>
                      <a:pt x="30" y="6"/>
                      <a:pt x="31" y="7"/>
                      <a:pt x="31" y="7"/>
                    </a:cubicBezTo>
                    <a:cubicBezTo>
                      <a:pt x="32" y="7"/>
                      <a:pt x="33" y="7"/>
                      <a:pt x="34" y="8"/>
                    </a:cubicBezTo>
                    <a:cubicBezTo>
                      <a:pt x="34" y="8"/>
                      <a:pt x="34" y="9"/>
                      <a:pt x="35" y="10"/>
                    </a:cubicBezTo>
                    <a:cubicBezTo>
                      <a:pt x="35" y="10"/>
                      <a:pt x="35" y="10"/>
                      <a:pt x="36" y="10"/>
                    </a:cubicBezTo>
                    <a:cubicBezTo>
                      <a:pt x="37" y="11"/>
                      <a:pt x="37" y="11"/>
                      <a:pt x="37" y="12"/>
                    </a:cubicBezTo>
                    <a:cubicBezTo>
                      <a:pt x="37" y="13"/>
                      <a:pt x="37" y="14"/>
                      <a:pt x="37" y="14"/>
                    </a:cubicBezTo>
                    <a:cubicBezTo>
                      <a:pt x="37" y="15"/>
                      <a:pt x="38" y="15"/>
                      <a:pt x="38" y="15"/>
                    </a:cubicBezTo>
                    <a:cubicBezTo>
                      <a:pt x="39" y="15"/>
                      <a:pt x="39" y="15"/>
                      <a:pt x="39" y="16"/>
                    </a:cubicBezTo>
                    <a:cubicBezTo>
                      <a:pt x="39" y="16"/>
                      <a:pt x="39" y="16"/>
                      <a:pt x="39" y="17"/>
                    </a:cubicBezTo>
                    <a:cubicBezTo>
                      <a:pt x="39" y="17"/>
                      <a:pt x="40" y="17"/>
                      <a:pt x="40" y="17"/>
                    </a:cubicBezTo>
                    <a:cubicBezTo>
                      <a:pt x="41" y="17"/>
                      <a:pt x="42" y="17"/>
                      <a:pt x="43" y="17"/>
                    </a:cubicBezTo>
                    <a:cubicBezTo>
                      <a:pt x="45" y="16"/>
                      <a:pt x="44" y="14"/>
                      <a:pt x="44" y="13"/>
                    </a:cubicBezTo>
                    <a:cubicBezTo>
                      <a:pt x="43" y="12"/>
                      <a:pt x="42" y="9"/>
                      <a:pt x="43" y="8"/>
                    </a:cubicBezTo>
                    <a:cubicBezTo>
                      <a:pt x="44" y="7"/>
                      <a:pt x="45" y="8"/>
                      <a:pt x="46" y="8"/>
                    </a:cubicBezTo>
                    <a:cubicBezTo>
                      <a:pt x="44" y="5"/>
                      <a:pt x="43" y="1"/>
                      <a:pt x="48" y="1"/>
                    </a:cubicBezTo>
                    <a:cubicBezTo>
                      <a:pt x="48" y="1"/>
                      <a:pt x="48" y="1"/>
                      <a:pt x="49" y="1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1" y="2"/>
                      <a:pt x="50" y="4"/>
                      <a:pt x="50" y="5"/>
                    </a:cubicBezTo>
                    <a:cubicBezTo>
                      <a:pt x="51" y="5"/>
                      <a:pt x="52" y="5"/>
                      <a:pt x="52" y="6"/>
                    </a:cubicBezTo>
                    <a:cubicBezTo>
                      <a:pt x="52" y="7"/>
                      <a:pt x="51" y="7"/>
                      <a:pt x="51" y="8"/>
                    </a:cubicBezTo>
                    <a:cubicBezTo>
                      <a:pt x="52" y="8"/>
                      <a:pt x="53" y="8"/>
                      <a:pt x="53" y="9"/>
                    </a:cubicBezTo>
                    <a:cubicBezTo>
                      <a:pt x="54" y="9"/>
                      <a:pt x="53" y="10"/>
                      <a:pt x="54" y="11"/>
                    </a:cubicBezTo>
                    <a:cubicBezTo>
                      <a:pt x="54" y="11"/>
                      <a:pt x="55" y="11"/>
                      <a:pt x="56" y="11"/>
                    </a:cubicBezTo>
                    <a:cubicBezTo>
                      <a:pt x="56" y="12"/>
                      <a:pt x="56" y="13"/>
                      <a:pt x="56" y="13"/>
                    </a:cubicBezTo>
                    <a:cubicBezTo>
                      <a:pt x="56" y="14"/>
                      <a:pt x="58" y="14"/>
                      <a:pt x="58" y="15"/>
                    </a:cubicBezTo>
                    <a:cubicBezTo>
                      <a:pt x="58" y="16"/>
                      <a:pt x="58" y="17"/>
                      <a:pt x="57" y="17"/>
                    </a:cubicBezTo>
                    <a:cubicBezTo>
                      <a:pt x="57" y="18"/>
                      <a:pt x="56" y="18"/>
                      <a:pt x="56" y="18"/>
                    </a:cubicBezTo>
                    <a:cubicBezTo>
                      <a:pt x="56" y="19"/>
                      <a:pt x="57" y="20"/>
                      <a:pt x="56" y="21"/>
                    </a:cubicBezTo>
                    <a:cubicBezTo>
                      <a:pt x="56" y="21"/>
                      <a:pt x="57" y="21"/>
                      <a:pt x="55" y="21"/>
                    </a:cubicBezTo>
                    <a:cubicBezTo>
                      <a:pt x="55" y="21"/>
                      <a:pt x="54" y="21"/>
                      <a:pt x="53" y="21"/>
                    </a:cubicBezTo>
                    <a:cubicBezTo>
                      <a:pt x="52" y="20"/>
                      <a:pt x="49" y="17"/>
                      <a:pt x="49" y="19"/>
                    </a:cubicBezTo>
                    <a:cubicBezTo>
                      <a:pt x="48" y="19"/>
                      <a:pt x="48" y="19"/>
                      <a:pt x="48" y="18"/>
                    </a:cubicBezTo>
                    <a:cubicBezTo>
                      <a:pt x="47" y="18"/>
                      <a:pt x="48" y="20"/>
                      <a:pt x="48" y="20"/>
                    </a:cubicBezTo>
                    <a:cubicBezTo>
                      <a:pt x="47" y="20"/>
                      <a:pt x="46" y="20"/>
                      <a:pt x="46" y="21"/>
                    </a:cubicBezTo>
                    <a:cubicBezTo>
                      <a:pt x="45" y="21"/>
                      <a:pt x="44" y="21"/>
                      <a:pt x="43" y="21"/>
                    </a:cubicBezTo>
                    <a:cubicBezTo>
                      <a:pt x="42" y="21"/>
                      <a:pt x="41" y="21"/>
                      <a:pt x="41" y="22"/>
                    </a:cubicBezTo>
                    <a:cubicBezTo>
                      <a:pt x="40" y="22"/>
                      <a:pt x="40" y="23"/>
                      <a:pt x="39" y="23"/>
                    </a:cubicBezTo>
                    <a:cubicBezTo>
                      <a:pt x="38" y="23"/>
                      <a:pt x="36" y="23"/>
                      <a:pt x="35" y="22"/>
                    </a:cubicBezTo>
                    <a:cubicBezTo>
                      <a:pt x="34" y="21"/>
                      <a:pt x="28" y="20"/>
                      <a:pt x="28" y="19"/>
                    </a:cubicBezTo>
                    <a:cubicBezTo>
                      <a:pt x="29" y="19"/>
                      <a:pt x="28" y="21"/>
                      <a:pt x="28" y="21"/>
                    </a:cubicBezTo>
                    <a:cubicBezTo>
                      <a:pt x="27" y="22"/>
                      <a:pt x="26" y="22"/>
                      <a:pt x="25" y="22"/>
                    </a:cubicBezTo>
                    <a:cubicBezTo>
                      <a:pt x="25" y="23"/>
                      <a:pt x="26" y="23"/>
                      <a:pt x="26" y="24"/>
                    </a:cubicBezTo>
                    <a:cubicBezTo>
                      <a:pt x="26" y="25"/>
                      <a:pt x="26" y="26"/>
                      <a:pt x="26" y="26"/>
                    </a:cubicBezTo>
                    <a:cubicBezTo>
                      <a:pt x="25" y="27"/>
                      <a:pt x="25" y="28"/>
                      <a:pt x="24" y="28"/>
                    </a:cubicBezTo>
                    <a:cubicBezTo>
                      <a:pt x="23" y="28"/>
                      <a:pt x="21" y="27"/>
                      <a:pt x="20" y="27"/>
                    </a:cubicBezTo>
                    <a:cubicBezTo>
                      <a:pt x="20" y="27"/>
                      <a:pt x="19" y="28"/>
                      <a:pt x="19" y="28"/>
                    </a:cubicBezTo>
                    <a:cubicBezTo>
                      <a:pt x="18" y="29"/>
                      <a:pt x="16" y="28"/>
                      <a:pt x="15" y="29"/>
                    </a:cubicBezTo>
                    <a:cubicBezTo>
                      <a:pt x="15" y="29"/>
                      <a:pt x="16" y="29"/>
                      <a:pt x="15" y="30"/>
                    </a:cubicBezTo>
                    <a:cubicBezTo>
                      <a:pt x="15" y="30"/>
                      <a:pt x="13" y="29"/>
                      <a:pt x="13" y="29"/>
                    </a:cubicBezTo>
                    <a:cubicBezTo>
                      <a:pt x="12" y="29"/>
                      <a:pt x="9" y="29"/>
                      <a:pt x="12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1">
                <a:extLst>
                  <a:ext uri="{FF2B5EF4-FFF2-40B4-BE49-F238E27FC236}">
                    <a16:creationId xmlns:a16="http://schemas.microsoft.com/office/drawing/2014/main" id="{2478D4E4-D981-4025-8239-8658F40AEE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18485" y="5876612"/>
                <a:ext cx="129284" cy="43095"/>
              </a:xfrm>
              <a:custGeom>
                <a:avLst/>
                <a:gdLst>
                  <a:gd name="T0" fmla="*/ 2 w 30"/>
                  <a:gd name="T1" fmla="*/ 5 h 10"/>
                  <a:gd name="T2" fmla="*/ 5 w 30"/>
                  <a:gd name="T3" fmla="*/ 3 h 10"/>
                  <a:gd name="T4" fmla="*/ 6 w 30"/>
                  <a:gd name="T5" fmla="*/ 3 h 10"/>
                  <a:gd name="T6" fmla="*/ 7 w 30"/>
                  <a:gd name="T7" fmla="*/ 4 h 10"/>
                  <a:gd name="T8" fmla="*/ 11 w 30"/>
                  <a:gd name="T9" fmla="*/ 2 h 10"/>
                  <a:gd name="T10" fmla="*/ 12 w 30"/>
                  <a:gd name="T11" fmla="*/ 2 h 10"/>
                  <a:gd name="T12" fmla="*/ 14 w 30"/>
                  <a:gd name="T13" fmla="*/ 1 h 10"/>
                  <a:gd name="T14" fmla="*/ 16 w 30"/>
                  <a:gd name="T15" fmla="*/ 2 h 10"/>
                  <a:gd name="T16" fmla="*/ 18 w 30"/>
                  <a:gd name="T17" fmla="*/ 2 h 10"/>
                  <a:gd name="T18" fmla="*/ 20 w 30"/>
                  <a:gd name="T19" fmla="*/ 2 h 10"/>
                  <a:gd name="T20" fmla="*/ 21 w 30"/>
                  <a:gd name="T21" fmla="*/ 4 h 10"/>
                  <a:gd name="T22" fmla="*/ 24 w 30"/>
                  <a:gd name="T23" fmla="*/ 1 h 10"/>
                  <a:gd name="T24" fmla="*/ 27 w 30"/>
                  <a:gd name="T25" fmla="*/ 0 h 10"/>
                  <a:gd name="T26" fmla="*/ 29 w 30"/>
                  <a:gd name="T27" fmla="*/ 2 h 10"/>
                  <a:gd name="T28" fmla="*/ 30 w 30"/>
                  <a:gd name="T29" fmla="*/ 4 h 10"/>
                  <a:gd name="T30" fmla="*/ 29 w 30"/>
                  <a:gd name="T31" fmla="*/ 4 h 10"/>
                  <a:gd name="T32" fmla="*/ 28 w 30"/>
                  <a:gd name="T33" fmla="*/ 6 h 10"/>
                  <a:gd name="T34" fmla="*/ 26 w 30"/>
                  <a:gd name="T35" fmla="*/ 8 h 10"/>
                  <a:gd name="T36" fmla="*/ 21 w 30"/>
                  <a:gd name="T37" fmla="*/ 7 h 10"/>
                  <a:gd name="T38" fmla="*/ 19 w 30"/>
                  <a:gd name="T39" fmla="*/ 8 h 10"/>
                  <a:gd name="T40" fmla="*/ 18 w 30"/>
                  <a:gd name="T41" fmla="*/ 10 h 10"/>
                  <a:gd name="T42" fmla="*/ 13 w 30"/>
                  <a:gd name="T43" fmla="*/ 9 h 10"/>
                  <a:gd name="T44" fmla="*/ 11 w 30"/>
                  <a:gd name="T45" fmla="*/ 9 h 10"/>
                  <a:gd name="T46" fmla="*/ 7 w 30"/>
                  <a:gd name="T47" fmla="*/ 9 h 10"/>
                  <a:gd name="T48" fmla="*/ 6 w 30"/>
                  <a:gd name="T49" fmla="*/ 10 h 10"/>
                  <a:gd name="T50" fmla="*/ 5 w 30"/>
                  <a:gd name="T51" fmla="*/ 10 h 10"/>
                  <a:gd name="T52" fmla="*/ 4 w 30"/>
                  <a:gd name="T53" fmla="*/ 10 h 10"/>
                  <a:gd name="T54" fmla="*/ 3 w 30"/>
                  <a:gd name="T55" fmla="*/ 9 h 10"/>
                  <a:gd name="T56" fmla="*/ 1 w 30"/>
                  <a:gd name="T57" fmla="*/ 8 h 10"/>
                  <a:gd name="T58" fmla="*/ 2 w 30"/>
                  <a:gd name="T59" fmla="*/ 6 h 10"/>
                  <a:gd name="T60" fmla="*/ 1 w 30"/>
                  <a:gd name="T61" fmla="*/ 5 h 10"/>
                  <a:gd name="T62" fmla="*/ 2 w 30"/>
                  <a:gd name="T63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" h="10">
                    <a:moveTo>
                      <a:pt x="2" y="5"/>
                    </a:moveTo>
                    <a:cubicBezTo>
                      <a:pt x="2" y="4"/>
                      <a:pt x="3" y="3"/>
                      <a:pt x="5" y="3"/>
                    </a:cubicBezTo>
                    <a:cubicBezTo>
                      <a:pt x="5" y="3"/>
                      <a:pt x="6" y="3"/>
                      <a:pt x="6" y="3"/>
                    </a:cubicBezTo>
                    <a:cubicBezTo>
                      <a:pt x="6" y="4"/>
                      <a:pt x="7" y="4"/>
                      <a:pt x="7" y="4"/>
                    </a:cubicBezTo>
                    <a:cubicBezTo>
                      <a:pt x="8" y="3"/>
                      <a:pt x="9" y="2"/>
                      <a:pt x="11" y="2"/>
                    </a:cubicBezTo>
                    <a:cubicBezTo>
                      <a:pt x="12" y="3"/>
                      <a:pt x="12" y="3"/>
                      <a:pt x="12" y="2"/>
                    </a:cubicBezTo>
                    <a:cubicBezTo>
                      <a:pt x="13" y="1"/>
                      <a:pt x="13" y="0"/>
                      <a:pt x="14" y="1"/>
                    </a:cubicBezTo>
                    <a:cubicBezTo>
                      <a:pt x="15" y="1"/>
                      <a:pt x="15" y="1"/>
                      <a:pt x="16" y="2"/>
                    </a:cubicBezTo>
                    <a:cubicBezTo>
                      <a:pt x="16" y="2"/>
                      <a:pt x="17" y="2"/>
                      <a:pt x="18" y="2"/>
                    </a:cubicBezTo>
                    <a:cubicBezTo>
                      <a:pt x="19" y="2"/>
                      <a:pt x="19" y="2"/>
                      <a:pt x="20" y="2"/>
                    </a:cubicBezTo>
                    <a:cubicBezTo>
                      <a:pt x="21" y="3"/>
                      <a:pt x="21" y="3"/>
                      <a:pt x="21" y="4"/>
                    </a:cubicBezTo>
                    <a:cubicBezTo>
                      <a:pt x="22" y="3"/>
                      <a:pt x="23" y="2"/>
                      <a:pt x="24" y="1"/>
                    </a:cubicBezTo>
                    <a:cubicBezTo>
                      <a:pt x="25" y="0"/>
                      <a:pt x="26" y="0"/>
                      <a:pt x="27" y="0"/>
                    </a:cubicBezTo>
                    <a:cubicBezTo>
                      <a:pt x="28" y="0"/>
                      <a:pt x="28" y="1"/>
                      <a:pt x="29" y="2"/>
                    </a:cubicBezTo>
                    <a:cubicBezTo>
                      <a:pt x="29" y="2"/>
                      <a:pt x="30" y="3"/>
                      <a:pt x="30" y="4"/>
                    </a:cubicBezTo>
                    <a:cubicBezTo>
                      <a:pt x="30" y="4"/>
                      <a:pt x="30" y="4"/>
                      <a:pt x="29" y="4"/>
                    </a:cubicBezTo>
                    <a:cubicBezTo>
                      <a:pt x="29" y="5"/>
                      <a:pt x="28" y="5"/>
                      <a:pt x="28" y="6"/>
                    </a:cubicBezTo>
                    <a:cubicBezTo>
                      <a:pt x="27" y="7"/>
                      <a:pt x="27" y="7"/>
                      <a:pt x="26" y="8"/>
                    </a:cubicBezTo>
                    <a:cubicBezTo>
                      <a:pt x="24" y="8"/>
                      <a:pt x="22" y="7"/>
                      <a:pt x="21" y="7"/>
                    </a:cubicBezTo>
                    <a:cubicBezTo>
                      <a:pt x="20" y="6"/>
                      <a:pt x="20" y="7"/>
                      <a:pt x="19" y="8"/>
                    </a:cubicBezTo>
                    <a:cubicBezTo>
                      <a:pt x="19" y="9"/>
                      <a:pt x="19" y="10"/>
                      <a:pt x="18" y="10"/>
                    </a:cubicBezTo>
                    <a:cubicBezTo>
                      <a:pt x="16" y="10"/>
                      <a:pt x="15" y="9"/>
                      <a:pt x="13" y="9"/>
                    </a:cubicBezTo>
                    <a:cubicBezTo>
                      <a:pt x="13" y="9"/>
                      <a:pt x="12" y="8"/>
                      <a:pt x="11" y="9"/>
                    </a:cubicBezTo>
                    <a:cubicBezTo>
                      <a:pt x="10" y="9"/>
                      <a:pt x="9" y="9"/>
                      <a:pt x="7" y="9"/>
                    </a:cubicBezTo>
                    <a:cubicBezTo>
                      <a:pt x="7" y="9"/>
                      <a:pt x="7" y="9"/>
                      <a:pt x="6" y="10"/>
                    </a:cubicBezTo>
                    <a:cubicBezTo>
                      <a:pt x="6" y="10"/>
                      <a:pt x="6" y="10"/>
                      <a:pt x="5" y="10"/>
                    </a:cubicBezTo>
                    <a:cubicBezTo>
                      <a:pt x="5" y="10"/>
                      <a:pt x="4" y="10"/>
                      <a:pt x="4" y="10"/>
                    </a:cubicBezTo>
                    <a:cubicBezTo>
                      <a:pt x="3" y="10"/>
                      <a:pt x="3" y="9"/>
                      <a:pt x="3" y="9"/>
                    </a:cubicBezTo>
                    <a:cubicBezTo>
                      <a:pt x="2" y="9"/>
                      <a:pt x="1" y="8"/>
                      <a:pt x="1" y="8"/>
                    </a:cubicBezTo>
                    <a:cubicBezTo>
                      <a:pt x="0" y="7"/>
                      <a:pt x="2" y="6"/>
                      <a:pt x="2" y="6"/>
                    </a:cubicBezTo>
                    <a:cubicBezTo>
                      <a:pt x="2" y="6"/>
                      <a:pt x="1" y="6"/>
                      <a:pt x="1" y="5"/>
                    </a:cubicBezTo>
                    <a:cubicBezTo>
                      <a:pt x="1" y="4"/>
                      <a:pt x="2" y="5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2">
                <a:extLst>
                  <a:ext uri="{FF2B5EF4-FFF2-40B4-BE49-F238E27FC236}">
                    <a16:creationId xmlns:a16="http://schemas.microsoft.com/office/drawing/2014/main" id="{DEB22E73-E37B-4DEF-AEC1-9B35C42430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52182" y="6310637"/>
                <a:ext cx="507901" cy="397087"/>
              </a:xfrm>
              <a:custGeom>
                <a:avLst/>
                <a:gdLst>
                  <a:gd name="T0" fmla="*/ 111 w 118"/>
                  <a:gd name="T1" fmla="*/ 21 h 92"/>
                  <a:gd name="T2" fmla="*/ 106 w 118"/>
                  <a:gd name="T3" fmla="*/ 15 h 92"/>
                  <a:gd name="T4" fmla="*/ 108 w 118"/>
                  <a:gd name="T5" fmla="*/ 10 h 92"/>
                  <a:gd name="T6" fmla="*/ 107 w 118"/>
                  <a:gd name="T7" fmla="*/ 8 h 92"/>
                  <a:gd name="T8" fmla="*/ 108 w 118"/>
                  <a:gd name="T9" fmla="*/ 2 h 92"/>
                  <a:gd name="T10" fmla="*/ 97 w 118"/>
                  <a:gd name="T11" fmla="*/ 4 h 92"/>
                  <a:gd name="T12" fmla="*/ 83 w 118"/>
                  <a:gd name="T13" fmla="*/ 6 h 92"/>
                  <a:gd name="T14" fmla="*/ 75 w 118"/>
                  <a:gd name="T15" fmla="*/ 8 h 92"/>
                  <a:gd name="T16" fmla="*/ 73 w 118"/>
                  <a:gd name="T17" fmla="*/ 11 h 92"/>
                  <a:gd name="T18" fmla="*/ 66 w 118"/>
                  <a:gd name="T19" fmla="*/ 13 h 92"/>
                  <a:gd name="T20" fmla="*/ 59 w 118"/>
                  <a:gd name="T21" fmla="*/ 15 h 92"/>
                  <a:gd name="T22" fmla="*/ 52 w 118"/>
                  <a:gd name="T23" fmla="*/ 17 h 92"/>
                  <a:gd name="T24" fmla="*/ 47 w 118"/>
                  <a:gd name="T25" fmla="*/ 22 h 92"/>
                  <a:gd name="T26" fmla="*/ 42 w 118"/>
                  <a:gd name="T27" fmla="*/ 24 h 92"/>
                  <a:gd name="T28" fmla="*/ 39 w 118"/>
                  <a:gd name="T29" fmla="*/ 25 h 92"/>
                  <a:gd name="T30" fmla="*/ 38 w 118"/>
                  <a:gd name="T31" fmla="*/ 19 h 92"/>
                  <a:gd name="T32" fmla="*/ 38 w 118"/>
                  <a:gd name="T33" fmla="*/ 30 h 92"/>
                  <a:gd name="T34" fmla="*/ 37 w 118"/>
                  <a:gd name="T35" fmla="*/ 39 h 92"/>
                  <a:gd name="T36" fmla="*/ 32 w 118"/>
                  <a:gd name="T37" fmla="*/ 47 h 92"/>
                  <a:gd name="T38" fmla="*/ 29 w 118"/>
                  <a:gd name="T39" fmla="*/ 51 h 92"/>
                  <a:gd name="T40" fmla="*/ 26 w 118"/>
                  <a:gd name="T41" fmla="*/ 54 h 92"/>
                  <a:gd name="T42" fmla="*/ 24 w 118"/>
                  <a:gd name="T43" fmla="*/ 63 h 92"/>
                  <a:gd name="T44" fmla="*/ 20 w 118"/>
                  <a:gd name="T45" fmla="*/ 66 h 92"/>
                  <a:gd name="T46" fmla="*/ 11 w 118"/>
                  <a:gd name="T47" fmla="*/ 65 h 92"/>
                  <a:gd name="T48" fmla="*/ 6 w 118"/>
                  <a:gd name="T49" fmla="*/ 69 h 92"/>
                  <a:gd name="T50" fmla="*/ 1 w 118"/>
                  <a:gd name="T51" fmla="*/ 75 h 92"/>
                  <a:gd name="T52" fmla="*/ 10 w 118"/>
                  <a:gd name="T53" fmla="*/ 80 h 92"/>
                  <a:gd name="T54" fmla="*/ 20 w 118"/>
                  <a:gd name="T55" fmla="*/ 83 h 92"/>
                  <a:gd name="T56" fmla="*/ 29 w 118"/>
                  <a:gd name="T57" fmla="*/ 85 h 92"/>
                  <a:gd name="T58" fmla="*/ 33 w 118"/>
                  <a:gd name="T59" fmla="*/ 91 h 92"/>
                  <a:gd name="T60" fmla="*/ 39 w 118"/>
                  <a:gd name="T61" fmla="*/ 86 h 92"/>
                  <a:gd name="T62" fmla="*/ 48 w 118"/>
                  <a:gd name="T63" fmla="*/ 89 h 92"/>
                  <a:gd name="T64" fmla="*/ 58 w 118"/>
                  <a:gd name="T65" fmla="*/ 91 h 92"/>
                  <a:gd name="T66" fmla="*/ 67 w 118"/>
                  <a:gd name="T67" fmla="*/ 89 h 92"/>
                  <a:gd name="T68" fmla="*/ 73 w 118"/>
                  <a:gd name="T69" fmla="*/ 86 h 92"/>
                  <a:gd name="T70" fmla="*/ 75 w 118"/>
                  <a:gd name="T71" fmla="*/ 81 h 92"/>
                  <a:gd name="T72" fmla="*/ 70 w 118"/>
                  <a:gd name="T73" fmla="*/ 79 h 92"/>
                  <a:gd name="T74" fmla="*/ 63 w 118"/>
                  <a:gd name="T75" fmla="*/ 77 h 92"/>
                  <a:gd name="T76" fmla="*/ 57 w 118"/>
                  <a:gd name="T77" fmla="*/ 73 h 92"/>
                  <a:gd name="T78" fmla="*/ 46 w 118"/>
                  <a:gd name="T79" fmla="*/ 71 h 92"/>
                  <a:gd name="T80" fmla="*/ 40 w 118"/>
                  <a:gd name="T81" fmla="*/ 74 h 92"/>
                  <a:gd name="T82" fmla="*/ 33 w 118"/>
                  <a:gd name="T83" fmla="*/ 69 h 92"/>
                  <a:gd name="T84" fmla="*/ 40 w 118"/>
                  <a:gd name="T85" fmla="*/ 62 h 92"/>
                  <a:gd name="T86" fmla="*/ 45 w 118"/>
                  <a:gd name="T87" fmla="*/ 56 h 92"/>
                  <a:gd name="T88" fmla="*/ 52 w 118"/>
                  <a:gd name="T89" fmla="*/ 51 h 92"/>
                  <a:gd name="T90" fmla="*/ 59 w 118"/>
                  <a:gd name="T91" fmla="*/ 52 h 92"/>
                  <a:gd name="T92" fmla="*/ 63 w 118"/>
                  <a:gd name="T93" fmla="*/ 56 h 92"/>
                  <a:gd name="T94" fmla="*/ 70 w 118"/>
                  <a:gd name="T95" fmla="*/ 49 h 92"/>
                  <a:gd name="T96" fmla="*/ 69 w 118"/>
                  <a:gd name="T97" fmla="*/ 42 h 92"/>
                  <a:gd name="T98" fmla="*/ 77 w 118"/>
                  <a:gd name="T99" fmla="*/ 36 h 92"/>
                  <a:gd name="T100" fmla="*/ 81 w 118"/>
                  <a:gd name="T101" fmla="*/ 32 h 92"/>
                  <a:gd name="T102" fmla="*/ 86 w 118"/>
                  <a:gd name="T103" fmla="*/ 33 h 92"/>
                  <a:gd name="T104" fmla="*/ 98 w 118"/>
                  <a:gd name="T105" fmla="*/ 33 h 92"/>
                  <a:gd name="T106" fmla="*/ 108 w 118"/>
                  <a:gd name="T107" fmla="*/ 32 h 92"/>
                  <a:gd name="T108" fmla="*/ 118 w 118"/>
                  <a:gd name="T109" fmla="*/ 28 h 92"/>
                  <a:gd name="T110" fmla="*/ 112 w 118"/>
                  <a:gd name="T111" fmla="*/ 2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8" h="92">
                    <a:moveTo>
                      <a:pt x="112" y="26"/>
                    </a:moveTo>
                    <a:cubicBezTo>
                      <a:pt x="113" y="26"/>
                      <a:pt x="113" y="24"/>
                      <a:pt x="114" y="24"/>
                    </a:cubicBezTo>
                    <a:cubicBezTo>
                      <a:pt x="114" y="23"/>
                      <a:pt x="113" y="22"/>
                      <a:pt x="112" y="22"/>
                    </a:cubicBezTo>
                    <a:cubicBezTo>
                      <a:pt x="112" y="21"/>
                      <a:pt x="111" y="21"/>
                      <a:pt x="111" y="21"/>
                    </a:cubicBezTo>
                    <a:cubicBezTo>
                      <a:pt x="110" y="20"/>
                      <a:pt x="110" y="20"/>
                      <a:pt x="110" y="19"/>
                    </a:cubicBezTo>
                    <a:cubicBezTo>
                      <a:pt x="110" y="18"/>
                      <a:pt x="108" y="18"/>
                      <a:pt x="108" y="18"/>
                    </a:cubicBezTo>
                    <a:cubicBezTo>
                      <a:pt x="107" y="18"/>
                      <a:pt x="105" y="16"/>
                      <a:pt x="105" y="16"/>
                    </a:cubicBezTo>
                    <a:cubicBezTo>
                      <a:pt x="105" y="16"/>
                      <a:pt x="106" y="16"/>
                      <a:pt x="106" y="15"/>
                    </a:cubicBezTo>
                    <a:cubicBezTo>
                      <a:pt x="107" y="15"/>
                      <a:pt x="107" y="15"/>
                      <a:pt x="107" y="14"/>
                    </a:cubicBezTo>
                    <a:cubicBezTo>
                      <a:pt x="107" y="14"/>
                      <a:pt x="107" y="14"/>
                      <a:pt x="107" y="13"/>
                    </a:cubicBezTo>
                    <a:cubicBezTo>
                      <a:pt x="107" y="13"/>
                      <a:pt x="107" y="13"/>
                      <a:pt x="108" y="12"/>
                    </a:cubicBezTo>
                    <a:cubicBezTo>
                      <a:pt x="108" y="12"/>
                      <a:pt x="108" y="11"/>
                      <a:pt x="108" y="10"/>
                    </a:cubicBezTo>
                    <a:cubicBezTo>
                      <a:pt x="108" y="9"/>
                      <a:pt x="108" y="9"/>
                      <a:pt x="108" y="9"/>
                    </a:cubicBezTo>
                    <a:cubicBezTo>
                      <a:pt x="108" y="9"/>
                      <a:pt x="108" y="8"/>
                      <a:pt x="107" y="8"/>
                    </a:cubicBezTo>
                    <a:cubicBezTo>
                      <a:pt x="107" y="8"/>
                      <a:pt x="107" y="8"/>
                      <a:pt x="107" y="8"/>
                    </a:cubicBezTo>
                    <a:cubicBezTo>
                      <a:pt x="106" y="7"/>
                      <a:pt x="106" y="9"/>
                      <a:pt x="107" y="8"/>
                    </a:cubicBezTo>
                    <a:cubicBezTo>
                      <a:pt x="108" y="8"/>
                      <a:pt x="109" y="6"/>
                      <a:pt x="109" y="5"/>
                    </a:cubicBezTo>
                    <a:cubicBezTo>
                      <a:pt x="109" y="5"/>
                      <a:pt x="110" y="4"/>
                      <a:pt x="109" y="3"/>
                    </a:cubicBezTo>
                    <a:cubicBezTo>
                      <a:pt x="109" y="3"/>
                      <a:pt x="109" y="3"/>
                      <a:pt x="108" y="2"/>
                    </a:cubicBezTo>
                    <a:cubicBezTo>
                      <a:pt x="108" y="2"/>
                      <a:pt x="108" y="2"/>
                      <a:pt x="108" y="2"/>
                    </a:cubicBezTo>
                    <a:cubicBezTo>
                      <a:pt x="107" y="1"/>
                      <a:pt x="106" y="0"/>
                      <a:pt x="105" y="0"/>
                    </a:cubicBezTo>
                    <a:cubicBezTo>
                      <a:pt x="104" y="1"/>
                      <a:pt x="103" y="2"/>
                      <a:pt x="104" y="3"/>
                    </a:cubicBezTo>
                    <a:cubicBezTo>
                      <a:pt x="103" y="1"/>
                      <a:pt x="101" y="1"/>
                      <a:pt x="100" y="1"/>
                    </a:cubicBezTo>
                    <a:cubicBezTo>
                      <a:pt x="98" y="1"/>
                      <a:pt x="98" y="2"/>
                      <a:pt x="97" y="4"/>
                    </a:cubicBezTo>
                    <a:cubicBezTo>
                      <a:pt x="96" y="3"/>
                      <a:pt x="95" y="3"/>
                      <a:pt x="94" y="3"/>
                    </a:cubicBezTo>
                    <a:cubicBezTo>
                      <a:pt x="93" y="3"/>
                      <a:pt x="93" y="5"/>
                      <a:pt x="91" y="5"/>
                    </a:cubicBezTo>
                    <a:cubicBezTo>
                      <a:pt x="90" y="5"/>
                      <a:pt x="85" y="1"/>
                      <a:pt x="85" y="5"/>
                    </a:cubicBezTo>
                    <a:cubicBezTo>
                      <a:pt x="84" y="5"/>
                      <a:pt x="84" y="4"/>
                      <a:pt x="83" y="6"/>
                    </a:cubicBezTo>
                    <a:cubicBezTo>
                      <a:pt x="83" y="5"/>
                      <a:pt x="82" y="5"/>
                      <a:pt x="82" y="5"/>
                    </a:cubicBezTo>
                    <a:cubicBezTo>
                      <a:pt x="80" y="5"/>
                      <a:pt x="80" y="6"/>
                      <a:pt x="80" y="7"/>
                    </a:cubicBezTo>
                    <a:cubicBezTo>
                      <a:pt x="79" y="8"/>
                      <a:pt x="76" y="7"/>
                      <a:pt x="75" y="6"/>
                    </a:cubicBezTo>
                    <a:cubicBezTo>
                      <a:pt x="75" y="7"/>
                      <a:pt x="76" y="7"/>
                      <a:pt x="75" y="8"/>
                    </a:cubicBezTo>
                    <a:cubicBezTo>
                      <a:pt x="75" y="8"/>
                      <a:pt x="74" y="8"/>
                      <a:pt x="73" y="8"/>
                    </a:cubicBezTo>
                    <a:cubicBezTo>
                      <a:pt x="73" y="8"/>
                      <a:pt x="72" y="9"/>
                      <a:pt x="72" y="10"/>
                    </a:cubicBezTo>
                    <a:cubicBezTo>
                      <a:pt x="72" y="11"/>
                      <a:pt x="73" y="11"/>
                      <a:pt x="74" y="11"/>
                    </a:cubicBezTo>
                    <a:cubicBezTo>
                      <a:pt x="74" y="11"/>
                      <a:pt x="73" y="11"/>
                      <a:pt x="73" y="11"/>
                    </a:cubicBezTo>
                    <a:cubicBezTo>
                      <a:pt x="72" y="11"/>
                      <a:pt x="71" y="11"/>
                      <a:pt x="71" y="11"/>
                    </a:cubicBezTo>
                    <a:cubicBezTo>
                      <a:pt x="70" y="12"/>
                      <a:pt x="71" y="13"/>
                      <a:pt x="70" y="13"/>
                    </a:cubicBezTo>
                    <a:cubicBezTo>
                      <a:pt x="69" y="13"/>
                      <a:pt x="68" y="12"/>
                      <a:pt x="67" y="12"/>
                    </a:cubicBezTo>
                    <a:cubicBezTo>
                      <a:pt x="66" y="12"/>
                      <a:pt x="66" y="13"/>
                      <a:pt x="66" y="13"/>
                    </a:cubicBezTo>
                    <a:cubicBezTo>
                      <a:pt x="65" y="14"/>
                      <a:pt x="64" y="13"/>
                      <a:pt x="64" y="12"/>
                    </a:cubicBezTo>
                    <a:cubicBezTo>
                      <a:pt x="63" y="11"/>
                      <a:pt x="63" y="11"/>
                      <a:pt x="62" y="11"/>
                    </a:cubicBezTo>
                    <a:cubicBezTo>
                      <a:pt x="61" y="11"/>
                      <a:pt x="59" y="11"/>
                      <a:pt x="59" y="12"/>
                    </a:cubicBezTo>
                    <a:cubicBezTo>
                      <a:pt x="58" y="13"/>
                      <a:pt x="59" y="14"/>
                      <a:pt x="59" y="15"/>
                    </a:cubicBezTo>
                    <a:cubicBezTo>
                      <a:pt x="59" y="15"/>
                      <a:pt x="58" y="16"/>
                      <a:pt x="58" y="17"/>
                    </a:cubicBezTo>
                    <a:cubicBezTo>
                      <a:pt x="57" y="17"/>
                      <a:pt x="55" y="16"/>
                      <a:pt x="53" y="17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3" y="18"/>
                      <a:pt x="52" y="17"/>
                      <a:pt x="52" y="17"/>
                    </a:cubicBezTo>
                    <a:cubicBezTo>
                      <a:pt x="51" y="17"/>
                      <a:pt x="50" y="17"/>
                      <a:pt x="50" y="18"/>
                    </a:cubicBezTo>
                    <a:cubicBezTo>
                      <a:pt x="49" y="18"/>
                      <a:pt x="49" y="18"/>
                      <a:pt x="49" y="19"/>
                    </a:cubicBezTo>
                    <a:cubicBezTo>
                      <a:pt x="49" y="20"/>
                      <a:pt x="50" y="20"/>
                      <a:pt x="50" y="21"/>
                    </a:cubicBezTo>
                    <a:cubicBezTo>
                      <a:pt x="50" y="23"/>
                      <a:pt x="48" y="22"/>
                      <a:pt x="47" y="22"/>
                    </a:cubicBezTo>
                    <a:cubicBezTo>
                      <a:pt x="46" y="22"/>
                      <a:pt x="45" y="21"/>
                      <a:pt x="44" y="22"/>
                    </a:cubicBezTo>
                    <a:cubicBezTo>
                      <a:pt x="44" y="22"/>
                      <a:pt x="44" y="23"/>
                      <a:pt x="44" y="23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3" y="24"/>
                      <a:pt x="43" y="24"/>
                      <a:pt x="42" y="24"/>
                    </a:cubicBezTo>
                    <a:cubicBezTo>
                      <a:pt x="42" y="25"/>
                      <a:pt x="42" y="26"/>
                      <a:pt x="42" y="26"/>
                    </a:cubicBezTo>
                    <a:cubicBezTo>
                      <a:pt x="42" y="27"/>
                      <a:pt x="42" y="28"/>
                      <a:pt x="43" y="29"/>
                    </a:cubicBezTo>
                    <a:cubicBezTo>
                      <a:pt x="41" y="30"/>
                      <a:pt x="38" y="29"/>
                      <a:pt x="38" y="28"/>
                    </a:cubicBezTo>
                    <a:cubicBezTo>
                      <a:pt x="38" y="27"/>
                      <a:pt x="38" y="26"/>
                      <a:pt x="39" y="25"/>
                    </a:cubicBezTo>
                    <a:cubicBezTo>
                      <a:pt x="39" y="24"/>
                      <a:pt x="40" y="24"/>
                      <a:pt x="40" y="23"/>
                    </a:cubicBezTo>
                    <a:cubicBezTo>
                      <a:pt x="40" y="22"/>
                      <a:pt x="39" y="21"/>
                      <a:pt x="39" y="21"/>
                    </a:cubicBezTo>
                    <a:cubicBezTo>
                      <a:pt x="39" y="21"/>
                      <a:pt x="39" y="20"/>
                      <a:pt x="38" y="20"/>
                    </a:cubicBezTo>
                    <a:cubicBezTo>
                      <a:pt x="38" y="20"/>
                      <a:pt x="38" y="20"/>
                      <a:pt x="38" y="19"/>
                    </a:cubicBezTo>
                    <a:cubicBezTo>
                      <a:pt x="37" y="19"/>
                      <a:pt x="36" y="19"/>
                      <a:pt x="35" y="20"/>
                    </a:cubicBezTo>
                    <a:cubicBezTo>
                      <a:pt x="35" y="20"/>
                      <a:pt x="37" y="20"/>
                      <a:pt x="37" y="21"/>
                    </a:cubicBezTo>
                    <a:cubicBezTo>
                      <a:pt x="37" y="22"/>
                      <a:pt x="37" y="24"/>
                      <a:pt x="37" y="25"/>
                    </a:cubicBezTo>
                    <a:cubicBezTo>
                      <a:pt x="37" y="27"/>
                      <a:pt x="36" y="29"/>
                      <a:pt x="38" y="30"/>
                    </a:cubicBezTo>
                    <a:cubicBezTo>
                      <a:pt x="38" y="31"/>
                      <a:pt x="36" y="32"/>
                      <a:pt x="36" y="32"/>
                    </a:cubicBezTo>
                    <a:cubicBezTo>
                      <a:pt x="35" y="33"/>
                      <a:pt x="35" y="33"/>
                      <a:pt x="36" y="34"/>
                    </a:cubicBezTo>
                    <a:cubicBezTo>
                      <a:pt x="36" y="35"/>
                      <a:pt x="39" y="37"/>
                      <a:pt x="38" y="38"/>
                    </a:cubicBezTo>
                    <a:cubicBezTo>
                      <a:pt x="38" y="38"/>
                      <a:pt x="37" y="39"/>
                      <a:pt x="37" y="39"/>
                    </a:cubicBezTo>
                    <a:cubicBezTo>
                      <a:pt x="36" y="39"/>
                      <a:pt x="36" y="40"/>
                      <a:pt x="35" y="41"/>
                    </a:cubicBezTo>
                    <a:cubicBezTo>
                      <a:pt x="34" y="41"/>
                      <a:pt x="35" y="42"/>
                      <a:pt x="35" y="43"/>
                    </a:cubicBezTo>
                    <a:cubicBezTo>
                      <a:pt x="34" y="44"/>
                      <a:pt x="33" y="44"/>
                      <a:pt x="32" y="44"/>
                    </a:cubicBezTo>
                    <a:cubicBezTo>
                      <a:pt x="32" y="45"/>
                      <a:pt x="32" y="46"/>
                      <a:pt x="32" y="47"/>
                    </a:cubicBezTo>
                    <a:cubicBezTo>
                      <a:pt x="31" y="47"/>
                      <a:pt x="31" y="47"/>
                      <a:pt x="31" y="48"/>
                    </a:cubicBezTo>
                    <a:cubicBezTo>
                      <a:pt x="31" y="49"/>
                      <a:pt x="31" y="49"/>
                      <a:pt x="30" y="50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29" y="51"/>
                      <a:pt x="29" y="51"/>
                      <a:pt x="29" y="51"/>
                    </a:cubicBezTo>
                    <a:cubicBezTo>
                      <a:pt x="28" y="51"/>
                      <a:pt x="27" y="51"/>
                      <a:pt x="27" y="50"/>
                    </a:cubicBezTo>
                    <a:cubicBezTo>
                      <a:pt x="26" y="50"/>
                      <a:pt x="25" y="50"/>
                      <a:pt x="25" y="50"/>
                    </a:cubicBezTo>
                    <a:cubicBezTo>
                      <a:pt x="25" y="51"/>
                      <a:pt x="24" y="52"/>
                      <a:pt x="24" y="54"/>
                    </a:cubicBezTo>
                    <a:cubicBezTo>
                      <a:pt x="24" y="55"/>
                      <a:pt x="25" y="54"/>
                      <a:pt x="26" y="54"/>
                    </a:cubicBezTo>
                    <a:cubicBezTo>
                      <a:pt x="26" y="55"/>
                      <a:pt x="26" y="56"/>
                      <a:pt x="26" y="57"/>
                    </a:cubicBezTo>
                    <a:cubicBezTo>
                      <a:pt x="26" y="58"/>
                      <a:pt x="26" y="58"/>
                      <a:pt x="26" y="59"/>
                    </a:cubicBezTo>
                    <a:cubicBezTo>
                      <a:pt x="25" y="59"/>
                      <a:pt x="24" y="59"/>
                      <a:pt x="24" y="60"/>
                    </a:cubicBezTo>
                    <a:cubicBezTo>
                      <a:pt x="23" y="61"/>
                      <a:pt x="23" y="62"/>
                      <a:pt x="24" y="63"/>
                    </a:cubicBezTo>
                    <a:cubicBezTo>
                      <a:pt x="23" y="62"/>
                      <a:pt x="23" y="64"/>
                      <a:pt x="23" y="65"/>
                    </a:cubicBezTo>
                    <a:cubicBezTo>
                      <a:pt x="24" y="66"/>
                      <a:pt x="25" y="66"/>
                      <a:pt x="23" y="67"/>
                    </a:cubicBezTo>
                    <a:cubicBezTo>
                      <a:pt x="23" y="68"/>
                      <a:pt x="23" y="68"/>
                      <a:pt x="22" y="68"/>
                    </a:cubicBezTo>
                    <a:cubicBezTo>
                      <a:pt x="21" y="67"/>
                      <a:pt x="20" y="66"/>
                      <a:pt x="20" y="66"/>
                    </a:cubicBezTo>
                    <a:cubicBezTo>
                      <a:pt x="18" y="64"/>
                      <a:pt x="16" y="66"/>
                      <a:pt x="16" y="68"/>
                    </a:cubicBezTo>
                    <a:cubicBezTo>
                      <a:pt x="16" y="67"/>
                      <a:pt x="14" y="63"/>
                      <a:pt x="13" y="63"/>
                    </a:cubicBezTo>
                    <a:cubicBezTo>
                      <a:pt x="12" y="63"/>
                      <a:pt x="11" y="64"/>
                      <a:pt x="11" y="65"/>
                    </a:cubicBezTo>
                    <a:cubicBezTo>
                      <a:pt x="11" y="65"/>
                      <a:pt x="11" y="65"/>
                      <a:pt x="11" y="65"/>
                    </a:cubicBezTo>
                    <a:cubicBezTo>
                      <a:pt x="11" y="66"/>
                      <a:pt x="10" y="66"/>
                      <a:pt x="10" y="67"/>
                    </a:cubicBezTo>
                    <a:cubicBezTo>
                      <a:pt x="9" y="68"/>
                      <a:pt x="10" y="68"/>
                      <a:pt x="9" y="69"/>
                    </a:cubicBezTo>
                    <a:cubicBezTo>
                      <a:pt x="9" y="69"/>
                      <a:pt x="8" y="69"/>
                      <a:pt x="7" y="69"/>
                    </a:cubicBezTo>
                    <a:cubicBezTo>
                      <a:pt x="7" y="69"/>
                      <a:pt x="6" y="68"/>
                      <a:pt x="6" y="69"/>
                    </a:cubicBezTo>
                    <a:cubicBezTo>
                      <a:pt x="4" y="69"/>
                      <a:pt x="4" y="72"/>
                      <a:pt x="6" y="73"/>
                    </a:cubicBezTo>
                    <a:cubicBezTo>
                      <a:pt x="6" y="74"/>
                      <a:pt x="3" y="72"/>
                      <a:pt x="3" y="72"/>
                    </a:cubicBezTo>
                    <a:cubicBezTo>
                      <a:pt x="2" y="72"/>
                      <a:pt x="2" y="71"/>
                      <a:pt x="1" y="72"/>
                    </a:cubicBezTo>
                    <a:cubicBezTo>
                      <a:pt x="0" y="72"/>
                      <a:pt x="0" y="74"/>
                      <a:pt x="1" y="75"/>
                    </a:cubicBezTo>
                    <a:cubicBezTo>
                      <a:pt x="1" y="76"/>
                      <a:pt x="1" y="76"/>
                      <a:pt x="2" y="77"/>
                    </a:cubicBezTo>
                    <a:cubicBezTo>
                      <a:pt x="2" y="77"/>
                      <a:pt x="3" y="77"/>
                      <a:pt x="4" y="77"/>
                    </a:cubicBezTo>
                    <a:cubicBezTo>
                      <a:pt x="4" y="79"/>
                      <a:pt x="3" y="81"/>
                      <a:pt x="6" y="81"/>
                    </a:cubicBezTo>
                    <a:cubicBezTo>
                      <a:pt x="7" y="81"/>
                      <a:pt x="8" y="79"/>
                      <a:pt x="10" y="80"/>
                    </a:cubicBezTo>
                    <a:cubicBezTo>
                      <a:pt x="11" y="81"/>
                      <a:pt x="11" y="82"/>
                      <a:pt x="11" y="83"/>
                    </a:cubicBezTo>
                    <a:cubicBezTo>
                      <a:pt x="12" y="84"/>
                      <a:pt x="12" y="84"/>
                      <a:pt x="12" y="84"/>
                    </a:cubicBezTo>
                    <a:cubicBezTo>
                      <a:pt x="13" y="84"/>
                      <a:pt x="15" y="84"/>
                      <a:pt x="16" y="84"/>
                    </a:cubicBezTo>
                    <a:cubicBezTo>
                      <a:pt x="17" y="83"/>
                      <a:pt x="19" y="82"/>
                      <a:pt x="20" y="83"/>
                    </a:cubicBezTo>
                    <a:cubicBezTo>
                      <a:pt x="20" y="85"/>
                      <a:pt x="19" y="87"/>
                      <a:pt x="22" y="87"/>
                    </a:cubicBezTo>
                    <a:cubicBezTo>
                      <a:pt x="22" y="87"/>
                      <a:pt x="23" y="87"/>
                      <a:pt x="23" y="86"/>
                    </a:cubicBezTo>
                    <a:cubicBezTo>
                      <a:pt x="24" y="86"/>
                      <a:pt x="24" y="86"/>
                      <a:pt x="25" y="87"/>
                    </a:cubicBezTo>
                    <a:cubicBezTo>
                      <a:pt x="26" y="87"/>
                      <a:pt x="29" y="87"/>
                      <a:pt x="29" y="85"/>
                    </a:cubicBezTo>
                    <a:cubicBezTo>
                      <a:pt x="30" y="85"/>
                      <a:pt x="30" y="87"/>
                      <a:pt x="30" y="88"/>
                    </a:cubicBezTo>
                    <a:cubicBezTo>
                      <a:pt x="30" y="88"/>
                      <a:pt x="30" y="89"/>
                      <a:pt x="30" y="90"/>
                    </a:cubicBezTo>
                    <a:cubicBezTo>
                      <a:pt x="30" y="90"/>
                      <a:pt x="30" y="90"/>
                      <a:pt x="30" y="91"/>
                    </a:cubicBezTo>
                    <a:cubicBezTo>
                      <a:pt x="30" y="92"/>
                      <a:pt x="32" y="92"/>
                      <a:pt x="33" y="91"/>
                    </a:cubicBezTo>
                    <a:cubicBezTo>
                      <a:pt x="34" y="91"/>
                      <a:pt x="34" y="90"/>
                      <a:pt x="34" y="89"/>
                    </a:cubicBezTo>
                    <a:cubicBezTo>
                      <a:pt x="34" y="89"/>
                      <a:pt x="34" y="87"/>
                      <a:pt x="34" y="87"/>
                    </a:cubicBezTo>
                    <a:cubicBezTo>
                      <a:pt x="34" y="87"/>
                      <a:pt x="35" y="87"/>
                      <a:pt x="35" y="87"/>
                    </a:cubicBezTo>
                    <a:cubicBezTo>
                      <a:pt x="37" y="87"/>
                      <a:pt x="38" y="86"/>
                      <a:pt x="39" y="86"/>
                    </a:cubicBezTo>
                    <a:cubicBezTo>
                      <a:pt x="40" y="86"/>
                      <a:pt x="40" y="88"/>
                      <a:pt x="41" y="89"/>
                    </a:cubicBezTo>
                    <a:cubicBezTo>
                      <a:pt x="41" y="89"/>
                      <a:pt x="42" y="89"/>
                      <a:pt x="43" y="89"/>
                    </a:cubicBezTo>
                    <a:cubicBezTo>
                      <a:pt x="44" y="89"/>
                      <a:pt x="45" y="89"/>
                      <a:pt x="46" y="89"/>
                    </a:cubicBezTo>
                    <a:cubicBezTo>
                      <a:pt x="47" y="89"/>
                      <a:pt x="47" y="88"/>
                      <a:pt x="48" y="89"/>
                    </a:cubicBezTo>
                    <a:cubicBezTo>
                      <a:pt x="49" y="89"/>
                      <a:pt x="49" y="90"/>
                      <a:pt x="50" y="90"/>
                    </a:cubicBezTo>
                    <a:cubicBezTo>
                      <a:pt x="51" y="91"/>
                      <a:pt x="52" y="92"/>
                      <a:pt x="54" y="92"/>
                    </a:cubicBezTo>
                    <a:cubicBezTo>
                      <a:pt x="54" y="91"/>
                      <a:pt x="55" y="90"/>
                      <a:pt x="56" y="90"/>
                    </a:cubicBezTo>
                    <a:cubicBezTo>
                      <a:pt x="56" y="90"/>
                      <a:pt x="58" y="91"/>
                      <a:pt x="58" y="91"/>
                    </a:cubicBezTo>
                    <a:cubicBezTo>
                      <a:pt x="59" y="92"/>
                      <a:pt x="59" y="92"/>
                      <a:pt x="60" y="92"/>
                    </a:cubicBezTo>
                    <a:cubicBezTo>
                      <a:pt x="62" y="92"/>
                      <a:pt x="63" y="91"/>
                      <a:pt x="64" y="91"/>
                    </a:cubicBezTo>
                    <a:cubicBezTo>
                      <a:pt x="64" y="90"/>
                      <a:pt x="65" y="90"/>
                      <a:pt x="65" y="90"/>
                    </a:cubicBezTo>
                    <a:cubicBezTo>
                      <a:pt x="66" y="90"/>
                      <a:pt x="67" y="89"/>
                      <a:pt x="67" y="89"/>
                    </a:cubicBezTo>
                    <a:cubicBezTo>
                      <a:pt x="69" y="89"/>
                      <a:pt x="69" y="90"/>
                      <a:pt x="70" y="91"/>
                    </a:cubicBezTo>
                    <a:cubicBezTo>
                      <a:pt x="71" y="92"/>
                      <a:pt x="71" y="91"/>
                      <a:pt x="71" y="91"/>
                    </a:cubicBezTo>
                    <a:cubicBezTo>
                      <a:pt x="72" y="91"/>
                      <a:pt x="75" y="89"/>
                      <a:pt x="75" y="88"/>
                    </a:cubicBezTo>
                    <a:cubicBezTo>
                      <a:pt x="74" y="88"/>
                      <a:pt x="72" y="87"/>
                      <a:pt x="73" y="86"/>
                    </a:cubicBezTo>
                    <a:cubicBezTo>
                      <a:pt x="74" y="85"/>
                      <a:pt x="76" y="87"/>
                      <a:pt x="76" y="87"/>
                    </a:cubicBezTo>
                    <a:cubicBezTo>
                      <a:pt x="78" y="86"/>
                      <a:pt x="78" y="84"/>
                      <a:pt x="78" y="83"/>
                    </a:cubicBezTo>
                    <a:cubicBezTo>
                      <a:pt x="78" y="83"/>
                      <a:pt x="78" y="81"/>
                      <a:pt x="77" y="81"/>
                    </a:cubicBezTo>
                    <a:cubicBezTo>
                      <a:pt x="77" y="80"/>
                      <a:pt x="76" y="81"/>
                      <a:pt x="75" y="81"/>
                    </a:cubicBezTo>
                    <a:cubicBezTo>
                      <a:pt x="75" y="80"/>
                      <a:pt x="75" y="79"/>
                      <a:pt x="75" y="78"/>
                    </a:cubicBezTo>
                    <a:cubicBezTo>
                      <a:pt x="75" y="78"/>
                      <a:pt x="74" y="78"/>
                      <a:pt x="74" y="79"/>
                    </a:cubicBezTo>
                    <a:cubicBezTo>
                      <a:pt x="74" y="79"/>
                      <a:pt x="73" y="79"/>
                      <a:pt x="73" y="79"/>
                    </a:cubicBezTo>
                    <a:cubicBezTo>
                      <a:pt x="72" y="79"/>
                      <a:pt x="71" y="79"/>
                      <a:pt x="70" y="79"/>
                    </a:cubicBezTo>
                    <a:cubicBezTo>
                      <a:pt x="70" y="80"/>
                      <a:pt x="69" y="80"/>
                      <a:pt x="68" y="80"/>
                    </a:cubicBezTo>
                    <a:cubicBezTo>
                      <a:pt x="67" y="80"/>
                      <a:pt x="66" y="78"/>
                      <a:pt x="66" y="77"/>
                    </a:cubicBezTo>
                    <a:cubicBezTo>
                      <a:pt x="65" y="77"/>
                      <a:pt x="65" y="76"/>
                      <a:pt x="64" y="76"/>
                    </a:cubicBezTo>
                    <a:cubicBezTo>
                      <a:pt x="64" y="77"/>
                      <a:pt x="63" y="77"/>
                      <a:pt x="63" y="77"/>
                    </a:cubicBezTo>
                    <a:cubicBezTo>
                      <a:pt x="62" y="78"/>
                      <a:pt x="62" y="78"/>
                      <a:pt x="61" y="78"/>
                    </a:cubicBezTo>
                    <a:cubicBezTo>
                      <a:pt x="60" y="78"/>
                      <a:pt x="60" y="78"/>
                      <a:pt x="60" y="78"/>
                    </a:cubicBezTo>
                    <a:cubicBezTo>
                      <a:pt x="59" y="77"/>
                      <a:pt x="58" y="77"/>
                      <a:pt x="57" y="75"/>
                    </a:cubicBezTo>
                    <a:cubicBezTo>
                      <a:pt x="57" y="75"/>
                      <a:pt x="57" y="74"/>
                      <a:pt x="57" y="73"/>
                    </a:cubicBezTo>
                    <a:cubicBezTo>
                      <a:pt x="56" y="72"/>
                      <a:pt x="54" y="73"/>
                      <a:pt x="53" y="73"/>
                    </a:cubicBezTo>
                    <a:cubicBezTo>
                      <a:pt x="53" y="72"/>
                      <a:pt x="53" y="71"/>
                      <a:pt x="52" y="70"/>
                    </a:cubicBezTo>
                    <a:cubicBezTo>
                      <a:pt x="52" y="70"/>
                      <a:pt x="50" y="70"/>
                      <a:pt x="49" y="70"/>
                    </a:cubicBezTo>
                    <a:cubicBezTo>
                      <a:pt x="48" y="70"/>
                      <a:pt x="47" y="70"/>
                      <a:pt x="46" y="71"/>
                    </a:cubicBezTo>
                    <a:cubicBezTo>
                      <a:pt x="45" y="71"/>
                      <a:pt x="45" y="72"/>
                      <a:pt x="45" y="72"/>
                    </a:cubicBezTo>
                    <a:cubicBezTo>
                      <a:pt x="44" y="73"/>
                      <a:pt x="44" y="73"/>
                      <a:pt x="44" y="74"/>
                    </a:cubicBezTo>
                    <a:cubicBezTo>
                      <a:pt x="44" y="74"/>
                      <a:pt x="44" y="75"/>
                      <a:pt x="43" y="75"/>
                    </a:cubicBezTo>
                    <a:cubicBezTo>
                      <a:pt x="42" y="75"/>
                      <a:pt x="41" y="74"/>
                      <a:pt x="40" y="74"/>
                    </a:cubicBezTo>
                    <a:cubicBezTo>
                      <a:pt x="38" y="74"/>
                      <a:pt x="37" y="75"/>
                      <a:pt x="35" y="74"/>
                    </a:cubicBezTo>
                    <a:cubicBezTo>
                      <a:pt x="35" y="74"/>
                      <a:pt x="35" y="74"/>
                      <a:pt x="35" y="73"/>
                    </a:cubicBezTo>
                    <a:cubicBezTo>
                      <a:pt x="34" y="73"/>
                      <a:pt x="33" y="74"/>
                      <a:pt x="32" y="74"/>
                    </a:cubicBezTo>
                    <a:cubicBezTo>
                      <a:pt x="31" y="73"/>
                      <a:pt x="31" y="70"/>
                      <a:pt x="33" y="69"/>
                    </a:cubicBezTo>
                    <a:cubicBezTo>
                      <a:pt x="33" y="69"/>
                      <a:pt x="34" y="69"/>
                      <a:pt x="34" y="69"/>
                    </a:cubicBezTo>
                    <a:cubicBezTo>
                      <a:pt x="34" y="68"/>
                      <a:pt x="35" y="67"/>
                      <a:pt x="35" y="66"/>
                    </a:cubicBezTo>
                    <a:cubicBezTo>
                      <a:pt x="35" y="66"/>
                      <a:pt x="35" y="64"/>
                      <a:pt x="36" y="64"/>
                    </a:cubicBezTo>
                    <a:cubicBezTo>
                      <a:pt x="37" y="63"/>
                      <a:pt x="39" y="64"/>
                      <a:pt x="40" y="62"/>
                    </a:cubicBezTo>
                    <a:cubicBezTo>
                      <a:pt x="40" y="61"/>
                      <a:pt x="39" y="59"/>
                      <a:pt x="41" y="58"/>
                    </a:cubicBezTo>
                    <a:cubicBezTo>
                      <a:pt x="41" y="58"/>
                      <a:pt x="42" y="57"/>
                      <a:pt x="43" y="57"/>
                    </a:cubicBezTo>
                    <a:cubicBezTo>
                      <a:pt x="43" y="57"/>
                      <a:pt x="43" y="57"/>
                      <a:pt x="43" y="57"/>
                    </a:cubicBezTo>
                    <a:cubicBezTo>
                      <a:pt x="44" y="57"/>
                      <a:pt x="44" y="57"/>
                      <a:pt x="45" y="56"/>
                    </a:cubicBezTo>
                    <a:cubicBezTo>
                      <a:pt x="45" y="56"/>
                      <a:pt x="46" y="55"/>
                      <a:pt x="47" y="55"/>
                    </a:cubicBezTo>
                    <a:cubicBezTo>
                      <a:pt x="48" y="55"/>
                      <a:pt x="49" y="54"/>
                      <a:pt x="50" y="54"/>
                    </a:cubicBezTo>
                    <a:cubicBezTo>
                      <a:pt x="51" y="54"/>
                      <a:pt x="51" y="54"/>
                      <a:pt x="52" y="54"/>
                    </a:cubicBezTo>
                    <a:cubicBezTo>
                      <a:pt x="52" y="53"/>
                      <a:pt x="52" y="52"/>
                      <a:pt x="52" y="51"/>
                    </a:cubicBezTo>
                    <a:cubicBezTo>
                      <a:pt x="53" y="50"/>
                      <a:pt x="54" y="50"/>
                      <a:pt x="55" y="50"/>
                    </a:cubicBezTo>
                    <a:cubicBezTo>
                      <a:pt x="55" y="50"/>
                      <a:pt x="57" y="49"/>
                      <a:pt x="57" y="50"/>
                    </a:cubicBezTo>
                    <a:cubicBezTo>
                      <a:pt x="58" y="51"/>
                      <a:pt x="57" y="51"/>
                      <a:pt x="58" y="52"/>
                    </a:cubicBezTo>
                    <a:cubicBezTo>
                      <a:pt x="58" y="52"/>
                      <a:pt x="58" y="52"/>
                      <a:pt x="59" y="52"/>
                    </a:cubicBezTo>
                    <a:cubicBezTo>
                      <a:pt x="59" y="53"/>
                      <a:pt x="59" y="53"/>
                      <a:pt x="60" y="53"/>
                    </a:cubicBezTo>
                    <a:cubicBezTo>
                      <a:pt x="60" y="54"/>
                      <a:pt x="60" y="54"/>
                      <a:pt x="61" y="54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62" y="55"/>
                      <a:pt x="61" y="55"/>
                      <a:pt x="63" y="56"/>
                    </a:cubicBezTo>
                    <a:cubicBezTo>
                      <a:pt x="64" y="56"/>
                      <a:pt x="66" y="55"/>
                      <a:pt x="67" y="55"/>
                    </a:cubicBezTo>
                    <a:cubicBezTo>
                      <a:pt x="67" y="54"/>
                      <a:pt x="66" y="54"/>
                      <a:pt x="65" y="53"/>
                    </a:cubicBezTo>
                    <a:cubicBezTo>
                      <a:pt x="65" y="53"/>
                      <a:pt x="67" y="52"/>
                      <a:pt x="67" y="52"/>
                    </a:cubicBezTo>
                    <a:cubicBezTo>
                      <a:pt x="68" y="51"/>
                      <a:pt x="69" y="50"/>
                      <a:pt x="70" y="49"/>
                    </a:cubicBezTo>
                    <a:cubicBezTo>
                      <a:pt x="70" y="48"/>
                      <a:pt x="67" y="48"/>
                      <a:pt x="66" y="48"/>
                    </a:cubicBezTo>
                    <a:cubicBezTo>
                      <a:pt x="67" y="47"/>
                      <a:pt x="67" y="46"/>
                      <a:pt x="68" y="45"/>
                    </a:cubicBezTo>
                    <a:cubicBezTo>
                      <a:pt x="68" y="44"/>
                      <a:pt x="69" y="44"/>
                      <a:pt x="69" y="43"/>
                    </a:cubicBezTo>
                    <a:cubicBezTo>
                      <a:pt x="69" y="43"/>
                      <a:pt x="69" y="42"/>
                      <a:pt x="69" y="42"/>
                    </a:cubicBezTo>
                    <a:cubicBezTo>
                      <a:pt x="69" y="41"/>
                      <a:pt x="69" y="41"/>
                      <a:pt x="69" y="40"/>
                    </a:cubicBezTo>
                    <a:cubicBezTo>
                      <a:pt x="69" y="39"/>
                      <a:pt x="71" y="37"/>
                      <a:pt x="72" y="38"/>
                    </a:cubicBezTo>
                    <a:cubicBezTo>
                      <a:pt x="73" y="38"/>
                      <a:pt x="73" y="40"/>
                      <a:pt x="74" y="40"/>
                    </a:cubicBezTo>
                    <a:cubicBezTo>
                      <a:pt x="76" y="40"/>
                      <a:pt x="77" y="38"/>
                      <a:pt x="77" y="36"/>
                    </a:cubicBezTo>
                    <a:cubicBezTo>
                      <a:pt x="77" y="35"/>
                      <a:pt x="77" y="34"/>
                      <a:pt x="77" y="33"/>
                    </a:cubicBezTo>
                    <a:cubicBezTo>
                      <a:pt x="76" y="33"/>
                      <a:pt x="77" y="32"/>
                      <a:pt x="78" y="32"/>
                    </a:cubicBezTo>
                    <a:cubicBezTo>
                      <a:pt x="78" y="32"/>
                      <a:pt x="79" y="32"/>
                      <a:pt x="79" y="32"/>
                    </a:cubicBezTo>
                    <a:cubicBezTo>
                      <a:pt x="80" y="32"/>
                      <a:pt x="80" y="32"/>
                      <a:pt x="81" y="32"/>
                    </a:cubicBezTo>
                    <a:cubicBezTo>
                      <a:pt x="81" y="32"/>
                      <a:pt x="82" y="32"/>
                      <a:pt x="82" y="31"/>
                    </a:cubicBezTo>
                    <a:cubicBezTo>
                      <a:pt x="83" y="30"/>
                      <a:pt x="83" y="29"/>
                      <a:pt x="84" y="28"/>
                    </a:cubicBezTo>
                    <a:cubicBezTo>
                      <a:pt x="85" y="29"/>
                      <a:pt x="86" y="29"/>
                      <a:pt x="86" y="31"/>
                    </a:cubicBezTo>
                    <a:cubicBezTo>
                      <a:pt x="87" y="31"/>
                      <a:pt x="86" y="33"/>
                      <a:pt x="86" y="33"/>
                    </a:cubicBezTo>
                    <a:cubicBezTo>
                      <a:pt x="87" y="34"/>
                      <a:pt x="88" y="34"/>
                      <a:pt x="89" y="34"/>
                    </a:cubicBezTo>
                    <a:cubicBezTo>
                      <a:pt x="90" y="34"/>
                      <a:pt x="91" y="34"/>
                      <a:pt x="92" y="34"/>
                    </a:cubicBezTo>
                    <a:cubicBezTo>
                      <a:pt x="93" y="34"/>
                      <a:pt x="94" y="34"/>
                      <a:pt x="94" y="35"/>
                    </a:cubicBezTo>
                    <a:cubicBezTo>
                      <a:pt x="96" y="35"/>
                      <a:pt x="96" y="34"/>
                      <a:pt x="98" y="33"/>
                    </a:cubicBezTo>
                    <a:cubicBezTo>
                      <a:pt x="99" y="32"/>
                      <a:pt x="100" y="33"/>
                      <a:pt x="101" y="34"/>
                    </a:cubicBezTo>
                    <a:cubicBezTo>
                      <a:pt x="101" y="35"/>
                      <a:pt x="101" y="36"/>
                      <a:pt x="102" y="37"/>
                    </a:cubicBezTo>
                    <a:cubicBezTo>
                      <a:pt x="104" y="37"/>
                      <a:pt x="105" y="35"/>
                      <a:pt x="107" y="34"/>
                    </a:cubicBezTo>
                    <a:cubicBezTo>
                      <a:pt x="107" y="33"/>
                      <a:pt x="108" y="33"/>
                      <a:pt x="108" y="32"/>
                    </a:cubicBezTo>
                    <a:cubicBezTo>
                      <a:pt x="109" y="32"/>
                      <a:pt x="109" y="31"/>
                      <a:pt x="109" y="31"/>
                    </a:cubicBezTo>
                    <a:cubicBezTo>
                      <a:pt x="110" y="30"/>
                      <a:pt x="111" y="31"/>
                      <a:pt x="112" y="32"/>
                    </a:cubicBezTo>
                    <a:cubicBezTo>
                      <a:pt x="113" y="32"/>
                      <a:pt x="115" y="32"/>
                      <a:pt x="116" y="32"/>
                    </a:cubicBezTo>
                    <a:cubicBezTo>
                      <a:pt x="118" y="31"/>
                      <a:pt x="118" y="30"/>
                      <a:pt x="118" y="28"/>
                    </a:cubicBezTo>
                    <a:cubicBezTo>
                      <a:pt x="117" y="27"/>
                      <a:pt x="116" y="27"/>
                      <a:pt x="115" y="27"/>
                    </a:cubicBezTo>
                    <a:cubicBezTo>
                      <a:pt x="115" y="27"/>
                      <a:pt x="114" y="27"/>
                      <a:pt x="114" y="26"/>
                    </a:cubicBezTo>
                    <a:cubicBezTo>
                      <a:pt x="113" y="26"/>
                      <a:pt x="113" y="26"/>
                      <a:pt x="113" y="26"/>
                    </a:cubicBezTo>
                    <a:cubicBezTo>
                      <a:pt x="113" y="24"/>
                      <a:pt x="113" y="25"/>
                      <a:pt x="112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3">
                <a:extLst>
                  <a:ext uri="{FF2B5EF4-FFF2-40B4-BE49-F238E27FC236}">
                    <a16:creationId xmlns:a16="http://schemas.microsoft.com/office/drawing/2014/main" id="{CB201E61-756F-47E2-912F-5326822AE4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69070" y="6744659"/>
                <a:ext cx="409400" cy="166222"/>
              </a:xfrm>
              <a:custGeom>
                <a:avLst/>
                <a:gdLst>
                  <a:gd name="T0" fmla="*/ 1 w 95"/>
                  <a:gd name="T1" fmla="*/ 31 h 38"/>
                  <a:gd name="T2" fmla="*/ 2 w 95"/>
                  <a:gd name="T3" fmla="*/ 28 h 38"/>
                  <a:gd name="T4" fmla="*/ 3 w 95"/>
                  <a:gd name="T5" fmla="*/ 26 h 38"/>
                  <a:gd name="T6" fmla="*/ 6 w 95"/>
                  <a:gd name="T7" fmla="*/ 22 h 38"/>
                  <a:gd name="T8" fmla="*/ 9 w 95"/>
                  <a:gd name="T9" fmla="*/ 18 h 38"/>
                  <a:gd name="T10" fmla="*/ 14 w 95"/>
                  <a:gd name="T11" fmla="*/ 14 h 38"/>
                  <a:gd name="T12" fmla="*/ 14 w 95"/>
                  <a:gd name="T13" fmla="*/ 11 h 38"/>
                  <a:gd name="T14" fmla="*/ 18 w 95"/>
                  <a:gd name="T15" fmla="*/ 8 h 38"/>
                  <a:gd name="T16" fmla="*/ 23 w 95"/>
                  <a:gd name="T17" fmla="*/ 8 h 38"/>
                  <a:gd name="T18" fmla="*/ 22 w 95"/>
                  <a:gd name="T19" fmla="*/ 4 h 38"/>
                  <a:gd name="T20" fmla="*/ 27 w 95"/>
                  <a:gd name="T21" fmla="*/ 2 h 38"/>
                  <a:gd name="T22" fmla="*/ 32 w 95"/>
                  <a:gd name="T23" fmla="*/ 2 h 38"/>
                  <a:gd name="T24" fmla="*/ 35 w 95"/>
                  <a:gd name="T25" fmla="*/ 1 h 38"/>
                  <a:gd name="T26" fmla="*/ 39 w 95"/>
                  <a:gd name="T27" fmla="*/ 3 h 38"/>
                  <a:gd name="T28" fmla="*/ 43 w 95"/>
                  <a:gd name="T29" fmla="*/ 1 h 38"/>
                  <a:gd name="T30" fmla="*/ 45 w 95"/>
                  <a:gd name="T31" fmla="*/ 4 h 38"/>
                  <a:gd name="T32" fmla="*/ 49 w 95"/>
                  <a:gd name="T33" fmla="*/ 1 h 38"/>
                  <a:gd name="T34" fmla="*/ 53 w 95"/>
                  <a:gd name="T35" fmla="*/ 1 h 38"/>
                  <a:gd name="T36" fmla="*/ 59 w 95"/>
                  <a:gd name="T37" fmla="*/ 2 h 38"/>
                  <a:gd name="T38" fmla="*/ 61 w 95"/>
                  <a:gd name="T39" fmla="*/ 0 h 38"/>
                  <a:gd name="T40" fmla="*/ 63 w 95"/>
                  <a:gd name="T41" fmla="*/ 2 h 38"/>
                  <a:gd name="T42" fmla="*/ 64 w 95"/>
                  <a:gd name="T43" fmla="*/ 3 h 38"/>
                  <a:gd name="T44" fmla="*/ 65 w 95"/>
                  <a:gd name="T45" fmla="*/ 5 h 38"/>
                  <a:gd name="T46" fmla="*/ 66 w 95"/>
                  <a:gd name="T47" fmla="*/ 8 h 38"/>
                  <a:gd name="T48" fmla="*/ 70 w 95"/>
                  <a:gd name="T49" fmla="*/ 10 h 38"/>
                  <a:gd name="T50" fmla="*/ 71 w 95"/>
                  <a:gd name="T51" fmla="*/ 13 h 38"/>
                  <a:gd name="T52" fmla="*/ 74 w 95"/>
                  <a:gd name="T53" fmla="*/ 15 h 38"/>
                  <a:gd name="T54" fmla="*/ 75 w 95"/>
                  <a:gd name="T55" fmla="*/ 12 h 38"/>
                  <a:gd name="T56" fmla="*/ 78 w 95"/>
                  <a:gd name="T57" fmla="*/ 14 h 38"/>
                  <a:gd name="T58" fmla="*/ 78 w 95"/>
                  <a:gd name="T59" fmla="*/ 16 h 38"/>
                  <a:gd name="T60" fmla="*/ 80 w 95"/>
                  <a:gd name="T61" fmla="*/ 19 h 38"/>
                  <a:gd name="T62" fmla="*/ 84 w 95"/>
                  <a:gd name="T63" fmla="*/ 22 h 38"/>
                  <a:gd name="T64" fmla="*/ 85 w 95"/>
                  <a:gd name="T65" fmla="*/ 22 h 38"/>
                  <a:gd name="T66" fmla="*/ 88 w 95"/>
                  <a:gd name="T67" fmla="*/ 24 h 38"/>
                  <a:gd name="T68" fmla="*/ 94 w 95"/>
                  <a:gd name="T69" fmla="*/ 28 h 38"/>
                  <a:gd name="T70" fmla="*/ 89 w 95"/>
                  <a:gd name="T71" fmla="*/ 28 h 38"/>
                  <a:gd name="T72" fmla="*/ 90 w 95"/>
                  <a:gd name="T73" fmla="*/ 32 h 38"/>
                  <a:gd name="T74" fmla="*/ 87 w 95"/>
                  <a:gd name="T75" fmla="*/ 35 h 38"/>
                  <a:gd name="T76" fmla="*/ 83 w 95"/>
                  <a:gd name="T77" fmla="*/ 31 h 38"/>
                  <a:gd name="T78" fmla="*/ 78 w 95"/>
                  <a:gd name="T79" fmla="*/ 32 h 38"/>
                  <a:gd name="T80" fmla="*/ 72 w 95"/>
                  <a:gd name="T81" fmla="*/ 26 h 38"/>
                  <a:gd name="T82" fmla="*/ 68 w 95"/>
                  <a:gd name="T83" fmla="*/ 28 h 38"/>
                  <a:gd name="T84" fmla="*/ 60 w 95"/>
                  <a:gd name="T85" fmla="*/ 30 h 38"/>
                  <a:gd name="T86" fmla="*/ 58 w 95"/>
                  <a:gd name="T87" fmla="*/ 33 h 38"/>
                  <a:gd name="T88" fmla="*/ 56 w 95"/>
                  <a:gd name="T89" fmla="*/ 33 h 38"/>
                  <a:gd name="T90" fmla="*/ 53 w 95"/>
                  <a:gd name="T91" fmla="*/ 37 h 38"/>
                  <a:gd name="T92" fmla="*/ 53 w 95"/>
                  <a:gd name="T93" fmla="*/ 33 h 38"/>
                  <a:gd name="T94" fmla="*/ 50 w 95"/>
                  <a:gd name="T95" fmla="*/ 28 h 38"/>
                  <a:gd name="T96" fmla="*/ 53 w 95"/>
                  <a:gd name="T97" fmla="*/ 26 h 38"/>
                  <a:gd name="T98" fmla="*/ 49 w 95"/>
                  <a:gd name="T99" fmla="*/ 20 h 38"/>
                  <a:gd name="T100" fmla="*/ 44 w 95"/>
                  <a:gd name="T101" fmla="*/ 21 h 38"/>
                  <a:gd name="T102" fmla="*/ 38 w 95"/>
                  <a:gd name="T103" fmla="*/ 21 h 38"/>
                  <a:gd name="T104" fmla="*/ 36 w 95"/>
                  <a:gd name="T105" fmla="*/ 20 h 38"/>
                  <a:gd name="T106" fmla="*/ 31 w 95"/>
                  <a:gd name="T107" fmla="*/ 18 h 38"/>
                  <a:gd name="T108" fmla="*/ 28 w 95"/>
                  <a:gd name="T109" fmla="*/ 21 h 38"/>
                  <a:gd name="T110" fmla="*/ 21 w 95"/>
                  <a:gd name="T111" fmla="*/ 26 h 38"/>
                  <a:gd name="T112" fmla="*/ 15 w 95"/>
                  <a:gd name="T113" fmla="*/ 27 h 38"/>
                  <a:gd name="T114" fmla="*/ 10 w 95"/>
                  <a:gd name="T115" fmla="*/ 28 h 38"/>
                  <a:gd name="T116" fmla="*/ 9 w 95"/>
                  <a:gd name="T117" fmla="*/ 28 h 38"/>
                  <a:gd name="T118" fmla="*/ 5 w 95"/>
                  <a:gd name="T119" fmla="*/ 30 h 38"/>
                  <a:gd name="T120" fmla="*/ 4 w 95"/>
                  <a:gd name="T121" fmla="*/ 33 h 38"/>
                  <a:gd name="T122" fmla="*/ 1 w 95"/>
                  <a:gd name="T123" fmla="*/ 3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5" h="38">
                    <a:moveTo>
                      <a:pt x="2" y="31"/>
                    </a:moveTo>
                    <a:cubicBezTo>
                      <a:pt x="2" y="31"/>
                      <a:pt x="1" y="31"/>
                      <a:pt x="1" y="31"/>
                    </a:cubicBezTo>
                    <a:cubicBezTo>
                      <a:pt x="0" y="31"/>
                      <a:pt x="0" y="30"/>
                      <a:pt x="0" y="30"/>
                    </a:cubicBezTo>
                    <a:cubicBezTo>
                      <a:pt x="0" y="28"/>
                      <a:pt x="1" y="29"/>
                      <a:pt x="2" y="28"/>
                    </a:cubicBezTo>
                    <a:cubicBezTo>
                      <a:pt x="2" y="27"/>
                      <a:pt x="2" y="27"/>
                      <a:pt x="2" y="26"/>
                    </a:cubicBezTo>
                    <a:cubicBezTo>
                      <a:pt x="2" y="26"/>
                      <a:pt x="2" y="26"/>
                      <a:pt x="3" y="26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4" y="24"/>
                      <a:pt x="5" y="22"/>
                      <a:pt x="6" y="22"/>
                    </a:cubicBezTo>
                    <a:cubicBezTo>
                      <a:pt x="7" y="21"/>
                      <a:pt x="8" y="22"/>
                      <a:pt x="9" y="21"/>
                    </a:cubicBezTo>
                    <a:cubicBezTo>
                      <a:pt x="10" y="20"/>
                      <a:pt x="9" y="19"/>
                      <a:pt x="9" y="18"/>
                    </a:cubicBezTo>
                    <a:cubicBezTo>
                      <a:pt x="9" y="17"/>
                      <a:pt x="10" y="16"/>
                      <a:pt x="10" y="15"/>
                    </a:cubicBezTo>
                    <a:cubicBezTo>
                      <a:pt x="11" y="14"/>
                      <a:pt x="12" y="14"/>
                      <a:pt x="14" y="14"/>
                    </a:cubicBezTo>
                    <a:cubicBezTo>
                      <a:pt x="14" y="14"/>
                      <a:pt x="14" y="13"/>
                      <a:pt x="14" y="13"/>
                    </a:cubicBezTo>
                    <a:cubicBezTo>
                      <a:pt x="14" y="12"/>
                      <a:pt x="14" y="12"/>
                      <a:pt x="14" y="11"/>
                    </a:cubicBezTo>
                    <a:cubicBezTo>
                      <a:pt x="15" y="10"/>
                      <a:pt x="15" y="9"/>
                      <a:pt x="16" y="8"/>
                    </a:cubicBezTo>
                    <a:cubicBezTo>
                      <a:pt x="17" y="7"/>
                      <a:pt x="17" y="8"/>
                      <a:pt x="18" y="8"/>
                    </a:cubicBezTo>
                    <a:cubicBezTo>
                      <a:pt x="20" y="8"/>
                      <a:pt x="20" y="8"/>
                      <a:pt x="19" y="9"/>
                    </a:cubicBezTo>
                    <a:cubicBezTo>
                      <a:pt x="20" y="10"/>
                      <a:pt x="23" y="9"/>
                      <a:pt x="23" y="8"/>
                    </a:cubicBezTo>
                    <a:cubicBezTo>
                      <a:pt x="24" y="7"/>
                      <a:pt x="23" y="6"/>
                      <a:pt x="23" y="5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3" y="3"/>
                      <a:pt x="24" y="3"/>
                      <a:pt x="25" y="3"/>
                    </a:cubicBezTo>
                    <a:cubicBezTo>
                      <a:pt x="26" y="3"/>
                      <a:pt x="26" y="2"/>
                      <a:pt x="27" y="2"/>
                    </a:cubicBezTo>
                    <a:cubicBezTo>
                      <a:pt x="28" y="2"/>
                      <a:pt x="28" y="3"/>
                      <a:pt x="28" y="3"/>
                    </a:cubicBezTo>
                    <a:cubicBezTo>
                      <a:pt x="30" y="4"/>
                      <a:pt x="31" y="3"/>
                      <a:pt x="32" y="2"/>
                    </a:cubicBezTo>
                    <a:cubicBezTo>
                      <a:pt x="33" y="1"/>
                      <a:pt x="33" y="0"/>
                      <a:pt x="34" y="0"/>
                    </a:cubicBezTo>
                    <a:cubicBezTo>
                      <a:pt x="34" y="0"/>
                      <a:pt x="35" y="1"/>
                      <a:pt x="35" y="1"/>
                    </a:cubicBezTo>
                    <a:cubicBezTo>
                      <a:pt x="36" y="1"/>
                      <a:pt x="36" y="1"/>
                      <a:pt x="37" y="2"/>
                    </a:cubicBezTo>
                    <a:cubicBezTo>
                      <a:pt x="37" y="2"/>
                      <a:pt x="38" y="2"/>
                      <a:pt x="39" y="3"/>
                    </a:cubicBezTo>
                    <a:cubicBezTo>
                      <a:pt x="39" y="3"/>
                      <a:pt x="40" y="3"/>
                      <a:pt x="41" y="2"/>
                    </a:cubicBezTo>
                    <a:cubicBezTo>
                      <a:pt x="42" y="2"/>
                      <a:pt x="43" y="2"/>
                      <a:pt x="43" y="1"/>
                    </a:cubicBezTo>
                    <a:cubicBezTo>
                      <a:pt x="44" y="2"/>
                      <a:pt x="43" y="4"/>
                      <a:pt x="43" y="4"/>
                    </a:cubicBezTo>
                    <a:cubicBezTo>
                      <a:pt x="44" y="5"/>
                      <a:pt x="45" y="4"/>
                      <a:pt x="45" y="4"/>
                    </a:cubicBezTo>
                    <a:cubicBezTo>
                      <a:pt x="46" y="3"/>
                      <a:pt x="46" y="2"/>
                      <a:pt x="47" y="2"/>
                    </a:cubicBezTo>
                    <a:cubicBezTo>
                      <a:pt x="47" y="1"/>
                      <a:pt x="48" y="1"/>
                      <a:pt x="49" y="1"/>
                    </a:cubicBezTo>
                    <a:cubicBezTo>
                      <a:pt x="49" y="1"/>
                      <a:pt x="50" y="2"/>
                      <a:pt x="50" y="1"/>
                    </a:cubicBezTo>
                    <a:cubicBezTo>
                      <a:pt x="51" y="1"/>
                      <a:pt x="52" y="1"/>
                      <a:pt x="53" y="1"/>
                    </a:cubicBezTo>
                    <a:cubicBezTo>
                      <a:pt x="54" y="1"/>
                      <a:pt x="55" y="1"/>
                      <a:pt x="55" y="1"/>
                    </a:cubicBezTo>
                    <a:cubicBezTo>
                      <a:pt x="56" y="1"/>
                      <a:pt x="58" y="2"/>
                      <a:pt x="59" y="2"/>
                    </a:cubicBezTo>
                    <a:cubicBezTo>
                      <a:pt x="59" y="2"/>
                      <a:pt x="59" y="3"/>
                      <a:pt x="59" y="4"/>
                    </a:cubicBezTo>
                    <a:cubicBezTo>
                      <a:pt x="61" y="4"/>
                      <a:pt x="59" y="0"/>
                      <a:pt x="61" y="0"/>
                    </a:cubicBezTo>
                    <a:cubicBezTo>
                      <a:pt x="62" y="0"/>
                      <a:pt x="62" y="1"/>
                      <a:pt x="63" y="1"/>
                    </a:cubicBezTo>
                    <a:cubicBezTo>
                      <a:pt x="63" y="2"/>
                      <a:pt x="63" y="2"/>
                      <a:pt x="63" y="2"/>
                    </a:cubicBezTo>
                    <a:cubicBezTo>
                      <a:pt x="64" y="2"/>
                      <a:pt x="63" y="3"/>
                      <a:pt x="63" y="3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5" y="5"/>
                      <a:pt x="65" y="5"/>
                      <a:pt x="65" y="5"/>
                    </a:cubicBezTo>
                    <a:cubicBezTo>
                      <a:pt x="65" y="6"/>
                      <a:pt x="65" y="6"/>
                      <a:pt x="65" y="6"/>
                    </a:cubicBezTo>
                    <a:cubicBezTo>
                      <a:pt x="65" y="7"/>
                      <a:pt x="66" y="7"/>
                      <a:pt x="66" y="8"/>
                    </a:cubicBezTo>
                    <a:cubicBezTo>
                      <a:pt x="66" y="8"/>
                      <a:pt x="67" y="9"/>
                      <a:pt x="67" y="10"/>
                    </a:cubicBezTo>
                    <a:cubicBezTo>
                      <a:pt x="68" y="10"/>
                      <a:pt x="70" y="8"/>
                      <a:pt x="70" y="10"/>
                    </a:cubicBezTo>
                    <a:cubicBezTo>
                      <a:pt x="71" y="10"/>
                      <a:pt x="71" y="11"/>
                      <a:pt x="71" y="12"/>
                    </a:cubicBezTo>
                    <a:cubicBezTo>
                      <a:pt x="71" y="12"/>
                      <a:pt x="71" y="12"/>
                      <a:pt x="71" y="13"/>
                    </a:cubicBezTo>
                    <a:cubicBezTo>
                      <a:pt x="72" y="13"/>
                      <a:pt x="72" y="13"/>
                      <a:pt x="72" y="14"/>
                    </a:cubicBezTo>
                    <a:cubicBezTo>
                      <a:pt x="73" y="14"/>
                      <a:pt x="73" y="15"/>
                      <a:pt x="74" y="15"/>
                    </a:cubicBezTo>
                    <a:cubicBezTo>
                      <a:pt x="74" y="15"/>
                      <a:pt x="74" y="14"/>
                      <a:pt x="74" y="14"/>
                    </a:cubicBezTo>
                    <a:cubicBezTo>
                      <a:pt x="74" y="13"/>
                      <a:pt x="74" y="13"/>
                      <a:pt x="75" y="12"/>
                    </a:cubicBezTo>
                    <a:cubicBezTo>
                      <a:pt x="75" y="12"/>
                      <a:pt x="75" y="13"/>
                      <a:pt x="75" y="13"/>
                    </a:cubicBezTo>
                    <a:cubicBezTo>
                      <a:pt x="76" y="14"/>
                      <a:pt x="77" y="14"/>
                      <a:pt x="78" y="14"/>
                    </a:cubicBezTo>
                    <a:cubicBezTo>
                      <a:pt x="78" y="14"/>
                      <a:pt x="78" y="15"/>
                      <a:pt x="78" y="15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7"/>
                      <a:pt x="78" y="17"/>
                      <a:pt x="79" y="18"/>
                    </a:cubicBezTo>
                    <a:cubicBezTo>
                      <a:pt x="80" y="18"/>
                      <a:pt x="80" y="18"/>
                      <a:pt x="80" y="19"/>
                    </a:cubicBezTo>
                    <a:cubicBezTo>
                      <a:pt x="80" y="20"/>
                      <a:pt x="80" y="21"/>
                      <a:pt x="80" y="22"/>
                    </a:cubicBezTo>
                    <a:cubicBezTo>
                      <a:pt x="81" y="22"/>
                      <a:pt x="83" y="23"/>
                      <a:pt x="84" y="22"/>
                    </a:cubicBezTo>
                    <a:cubicBezTo>
                      <a:pt x="84" y="22"/>
                      <a:pt x="84" y="21"/>
                      <a:pt x="84" y="20"/>
                    </a:cubicBezTo>
                    <a:cubicBezTo>
                      <a:pt x="84" y="20"/>
                      <a:pt x="85" y="22"/>
                      <a:pt x="85" y="22"/>
                    </a:cubicBezTo>
                    <a:cubicBezTo>
                      <a:pt x="86" y="23"/>
                      <a:pt x="87" y="22"/>
                      <a:pt x="88" y="23"/>
                    </a:cubicBezTo>
                    <a:cubicBezTo>
                      <a:pt x="88" y="23"/>
                      <a:pt x="88" y="23"/>
                      <a:pt x="88" y="24"/>
                    </a:cubicBezTo>
                    <a:cubicBezTo>
                      <a:pt x="89" y="24"/>
                      <a:pt x="91" y="19"/>
                      <a:pt x="92" y="22"/>
                    </a:cubicBezTo>
                    <a:cubicBezTo>
                      <a:pt x="93" y="24"/>
                      <a:pt x="95" y="26"/>
                      <a:pt x="94" y="28"/>
                    </a:cubicBezTo>
                    <a:cubicBezTo>
                      <a:pt x="93" y="29"/>
                      <a:pt x="92" y="28"/>
                      <a:pt x="91" y="27"/>
                    </a:cubicBezTo>
                    <a:cubicBezTo>
                      <a:pt x="90" y="27"/>
                      <a:pt x="89" y="27"/>
                      <a:pt x="89" y="28"/>
                    </a:cubicBezTo>
                    <a:cubicBezTo>
                      <a:pt x="89" y="29"/>
                      <a:pt x="90" y="29"/>
                      <a:pt x="91" y="30"/>
                    </a:cubicBezTo>
                    <a:cubicBezTo>
                      <a:pt x="91" y="31"/>
                      <a:pt x="90" y="31"/>
                      <a:pt x="90" y="32"/>
                    </a:cubicBezTo>
                    <a:cubicBezTo>
                      <a:pt x="90" y="33"/>
                      <a:pt x="90" y="33"/>
                      <a:pt x="90" y="34"/>
                    </a:cubicBezTo>
                    <a:cubicBezTo>
                      <a:pt x="90" y="36"/>
                      <a:pt x="88" y="36"/>
                      <a:pt x="87" y="35"/>
                    </a:cubicBezTo>
                    <a:cubicBezTo>
                      <a:pt x="85" y="35"/>
                      <a:pt x="85" y="34"/>
                      <a:pt x="84" y="33"/>
                    </a:cubicBezTo>
                    <a:cubicBezTo>
                      <a:pt x="84" y="32"/>
                      <a:pt x="83" y="32"/>
                      <a:pt x="83" y="31"/>
                    </a:cubicBezTo>
                    <a:cubicBezTo>
                      <a:pt x="81" y="31"/>
                      <a:pt x="80" y="31"/>
                      <a:pt x="79" y="32"/>
                    </a:cubicBezTo>
                    <a:cubicBezTo>
                      <a:pt x="79" y="33"/>
                      <a:pt x="78" y="33"/>
                      <a:pt x="78" y="32"/>
                    </a:cubicBezTo>
                    <a:cubicBezTo>
                      <a:pt x="77" y="30"/>
                      <a:pt x="77" y="29"/>
                      <a:pt x="76" y="28"/>
                    </a:cubicBezTo>
                    <a:cubicBezTo>
                      <a:pt x="75" y="26"/>
                      <a:pt x="73" y="26"/>
                      <a:pt x="72" y="26"/>
                    </a:cubicBezTo>
                    <a:cubicBezTo>
                      <a:pt x="71" y="26"/>
                      <a:pt x="69" y="26"/>
                      <a:pt x="69" y="27"/>
                    </a:cubicBezTo>
                    <a:cubicBezTo>
                      <a:pt x="68" y="28"/>
                      <a:pt x="69" y="28"/>
                      <a:pt x="68" y="28"/>
                    </a:cubicBezTo>
                    <a:cubicBezTo>
                      <a:pt x="67" y="29"/>
                      <a:pt x="60" y="31"/>
                      <a:pt x="61" y="28"/>
                    </a:cubicBezTo>
                    <a:cubicBezTo>
                      <a:pt x="62" y="29"/>
                      <a:pt x="60" y="29"/>
                      <a:pt x="60" y="30"/>
                    </a:cubicBezTo>
                    <a:cubicBezTo>
                      <a:pt x="59" y="31"/>
                      <a:pt x="60" y="32"/>
                      <a:pt x="60" y="33"/>
                    </a:cubicBezTo>
                    <a:cubicBezTo>
                      <a:pt x="59" y="33"/>
                      <a:pt x="59" y="33"/>
                      <a:pt x="58" y="33"/>
                    </a:cubicBezTo>
                    <a:cubicBezTo>
                      <a:pt x="58" y="33"/>
                      <a:pt x="57" y="33"/>
                      <a:pt x="57" y="33"/>
                    </a:cubicBezTo>
                    <a:cubicBezTo>
                      <a:pt x="57" y="33"/>
                      <a:pt x="56" y="33"/>
                      <a:pt x="56" y="33"/>
                    </a:cubicBezTo>
                    <a:cubicBezTo>
                      <a:pt x="55" y="33"/>
                      <a:pt x="55" y="33"/>
                      <a:pt x="55" y="33"/>
                    </a:cubicBezTo>
                    <a:cubicBezTo>
                      <a:pt x="55" y="35"/>
                      <a:pt x="53" y="36"/>
                      <a:pt x="53" y="37"/>
                    </a:cubicBezTo>
                    <a:cubicBezTo>
                      <a:pt x="52" y="38"/>
                      <a:pt x="50" y="37"/>
                      <a:pt x="49" y="36"/>
                    </a:cubicBezTo>
                    <a:cubicBezTo>
                      <a:pt x="49" y="34"/>
                      <a:pt x="51" y="33"/>
                      <a:pt x="53" y="33"/>
                    </a:cubicBezTo>
                    <a:cubicBezTo>
                      <a:pt x="53" y="31"/>
                      <a:pt x="51" y="30"/>
                      <a:pt x="51" y="30"/>
                    </a:cubicBezTo>
                    <a:cubicBezTo>
                      <a:pt x="50" y="29"/>
                      <a:pt x="49" y="29"/>
                      <a:pt x="50" y="28"/>
                    </a:cubicBezTo>
                    <a:cubicBezTo>
                      <a:pt x="50" y="27"/>
                      <a:pt x="51" y="27"/>
                      <a:pt x="51" y="26"/>
                    </a:cubicBezTo>
                    <a:cubicBezTo>
                      <a:pt x="52" y="26"/>
                      <a:pt x="53" y="26"/>
                      <a:pt x="53" y="26"/>
                    </a:cubicBezTo>
                    <a:cubicBezTo>
                      <a:pt x="53" y="25"/>
                      <a:pt x="50" y="23"/>
                      <a:pt x="49" y="24"/>
                    </a:cubicBezTo>
                    <a:cubicBezTo>
                      <a:pt x="49" y="22"/>
                      <a:pt x="49" y="21"/>
                      <a:pt x="49" y="20"/>
                    </a:cubicBezTo>
                    <a:cubicBezTo>
                      <a:pt x="48" y="18"/>
                      <a:pt x="46" y="15"/>
                      <a:pt x="44" y="17"/>
                    </a:cubicBezTo>
                    <a:cubicBezTo>
                      <a:pt x="43" y="18"/>
                      <a:pt x="45" y="20"/>
                      <a:pt x="44" y="21"/>
                    </a:cubicBezTo>
                    <a:cubicBezTo>
                      <a:pt x="43" y="23"/>
                      <a:pt x="40" y="22"/>
                      <a:pt x="38" y="22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21"/>
                      <a:pt x="37" y="21"/>
                      <a:pt x="37" y="20"/>
                    </a:cubicBezTo>
                    <a:cubicBezTo>
                      <a:pt x="37" y="20"/>
                      <a:pt x="37" y="20"/>
                      <a:pt x="36" y="20"/>
                    </a:cubicBezTo>
                    <a:cubicBezTo>
                      <a:pt x="34" y="20"/>
                      <a:pt x="33" y="20"/>
                      <a:pt x="32" y="19"/>
                    </a:cubicBezTo>
                    <a:cubicBezTo>
                      <a:pt x="32" y="19"/>
                      <a:pt x="31" y="18"/>
                      <a:pt x="31" y="18"/>
                    </a:cubicBezTo>
                    <a:cubicBezTo>
                      <a:pt x="31" y="18"/>
                      <a:pt x="29" y="18"/>
                      <a:pt x="29" y="18"/>
                    </a:cubicBezTo>
                    <a:cubicBezTo>
                      <a:pt x="28" y="18"/>
                      <a:pt x="27" y="21"/>
                      <a:pt x="28" y="21"/>
                    </a:cubicBezTo>
                    <a:cubicBezTo>
                      <a:pt x="27" y="23"/>
                      <a:pt x="24" y="23"/>
                      <a:pt x="22" y="22"/>
                    </a:cubicBezTo>
                    <a:cubicBezTo>
                      <a:pt x="22" y="23"/>
                      <a:pt x="22" y="25"/>
                      <a:pt x="21" y="26"/>
                    </a:cubicBezTo>
                    <a:cubicBezTo>
                      <a:pt x="19" y="27"/>
                      <a:pt x="16" y="26"/>
                      <a:pt x="16" y="24"/>
                    </a:cubicBezTo>
                    <a:cubicBezTo>
                      <a:pt x="15" y="25"/>
                      <a:pt x="15" y="26"/>
                      <a:pt x="15" y="27"/>
                    </a:cubicBezTo>
                    <a:cubicBezTo>
                      <a:pt x="14" y="27"/>
                      <a:pt x="14" y="29"/>
                      <a:pt x="14" y="29"/>
                    </a:cubicBezTo>
                    <a:cubicBezTo>
                      <a:pt x="13" y="30"/>
                      <a:pt x="11" y="29"/>
                      <a:pt x="10" y="28"/>
                    </a:cubicBezTo>
                    <a:cubicBezTo>
                      <a:pt x="10" y="28"/>
                      <a:pt x="9" y="27"/>
                      <a:pt x="9" y="27"/>
                    </a:cubicBezTo>
                    <a:cubicBezTo>
                      <a:pt x="9" y="27"/>
                      <a:pt x="9" y="28"/>
                      <a:pt x="9" y="28"/>
                    </a:cubicBezTo>
                    <a:cubicBezTo>
                      <a:pt x="9" y="29"/>
                      <a:pt x="8" y="29"/>
                      <a:pt x="8" y="29"/>
                    </a:cubicBezTo>
                    <a:cubicBezTo>
                      <a:pt x="7" y="30"/>
                      <a:pt x="6" y="30"/>
                      <a:pt x="5" y="30"/>
                    </a:cubicBezTo>
                    <a:cubicBezTo>
                      <a:pt x="5" y="30"/>
                      <a:pt x="4" y="30"/>
                      <a:pt x="4" y="31"/>
                    </a:cubicBezTo>
                    <a:cubicBezTo>
                      <a:pt x="4" y="31"/>
                      <a:pt x="4" y="32"/>
                      <a:pt x="4" y="33"/>
                    </a:cubicBezTo>
                    <a:cubicBezTo>
                      <a:pt x="3" y="33"/>
                      <a:pt x="2" y="33"/>
                      <a:pt x="1" y="32"/>
                    </a:cubicBezTo>
                    <a:cubicBezTo>
                      <a:pt x="1" y="32"/>
                      <a:pt x="1" y="32"/>
                      <a:pt x="1" y="31"/>
                    </a:cubicBezTo>
                    <a:cubicBezTo>
                      <a:pt x="1" y="31"/>
                      <a:pt x="0" y="31"/>
                      <a:pt x="2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">
                <a:extLst>
                  <a:ext uri="{FF2B5EF4-FFF2-40B4-BE49-F238E27FC236}">
                    <a16:creationId xmlns:a16="http://schemas.microsoft.com/office/drawing/2014/main" id="{D3F2D15C-21AC-44EE-8D35-117E0000DB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27637" y="6202900"/>
                <a:ext cx="95424" cy="52330"/>
              </a:xfrm>
              <a:custGeom>
                <a:avLst/>
                <a:gdLst>
                  <a:gd name="T0" fmla="*/ 20 w 22"/>
                  <a:gd name="T1" fmla="*/ 1 h 12"/>
                  <a:gd name="T2" fmla="*/ 18 w 22"/>
                  <a:gd name="T3" fmla="*/ 3 h 12"/>
                  <a:gd name="T4" fmla="*/ 17 w 22"/>
                  <a:gd name="T5" fmla="*/ 3 h 12"/>
                  <a:gd name="T6" fmla="*/ 14 w 22"/>
                  <a:gd name="T7" fmla="*/ 5 h 12"/>
                  <a:gd name="T8" fmla="*/ 12 w 22"/>
                  <a:gd name="T9" fmla="*/ 7 h 12"/>
                  <a:gd name="T10" fmla="*/ 10 w 22"/>
                  <a:gd name="T11" fmla="*/ 6 h 12"/>
                  <a:gd name="T12" fmla="*/ 8 w 22"/>
                  <a:gd name="T13" fmla="*/ 5 h 12"/>
                  <a:gd name="T14" fmla="*/ 7 w 22"/>
                  <a:gd name="T15" fmla="*/ 3 h 12"/>
                  <a:gd name="T16" fmla="*/ 6 w 22"/>
                  <a:gd name="T17" fmla="*/ 1 h 12"/>
                  <a:gd name="T18" fmla="*/ 4 w 22"/>
                  <a:gd name="T19" fmla="*/ 1 h 12"/>
                  <a:gd name="T20" fmla="*/ 4 w 22"/>
                  <a:gd name="T21" fmla="*/ 2 h 12"/>
                  <a:gd name="T22" fmla="*/ 4 w 22"/>
                  <a:gd name="T23" fmla="*/ 3 h 12"/>
                  <a:gd name="T24" fmla="*/ 4 w 22"/>
                  <a:gd name="T25" fmla="*/ 4 h 12"/>
                  <a:gd name="T26" fmla="*/ 1 w 22"/>
                  <a:gd name="T27" fmla="*/ 5 h 12"/>
                  <a:gd name="T28" fmla="*/ 3 w 22"/>
                  <a:gd name="T29" fmla="*/ 7 h 12"/>
                  <a:gd name="T30" fmla="*/ 5 w 22"/>
                  <a:gd name="T31" fmla="*/ 8 h 12"/>
                  <a:gd name="T32" fmla="*/ 4 w 22"/>
                  <a:gd name="T33" fmla="*/ 10 h 12"/>
                  <a:gd name="T34" fmla="*/ 3 w 22"/>
                  <a:gd name="T35" fmla="*/ 12 h 12"/>
                  <a:gd name="T36" fmla="*/ 5 w 22"/>
                  <a:gd name="T37" fmla="*/ 11 h 12"/>
                  <a:gd name="T38" fmla="*/ 7 w 22"/>
                  <a:gd name="T39" fmla="*/ 11 h 12"/>
                  <a:gd name="T40" fmla="*/ 9 w 22"/>
                  <a:gd name="T41" fmla="*/ 10 h 12"/>
                  <a:gd name="T42" fmla="*/ 10 w 22"/>
                  <a:gd name="T43" fmla="*/ 10 h 12"/>
                  <a:gd name="T44" fmla="*/ 16 w 22"/>
                  <a:gd name="T45" fmla="*/ 7 h 12"/>
                  <a:gd name="T46" fmla="*/ 17 w 22"/>
                  <a:gd name="T47" fmla="*/ 6 h 12"/>
                  <a:gd name="T48" fmla="*/ 19 w 22"/>
                  <a:gd name="T49" fmla="*/ 3 h 12"/>
                  <a:gd name="T50" fmla="*/ 22 w 22"/>
                  <a:gd name="T51" fmla="*/ 2 h 12"/>
                  <a:gd name="T52" fmla="*/ 22 w 22"/>
                  <a:gd name="T53" fmla="*/ 1 h 12"/>
                  <a:gd name="T54" fmla="*/ 20 w 22"/>
                  <a:gd name="T55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" h="12">
                    <a:moveTo>
                      <a:pt x="20" y="1"/>
                    </a:moveTo>
                    <a:cubicBezTo>
                      <a:pt x="19" y="2"/>
                      <a:pt x="18" y="2"/>
                      <a:pt x="18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4"/>
                      <a:pt x="15" y="5"/>
                      <a:pt x="14" y="5"/>
                    </a:cubicBezTo>
                    <a:cubicBezTo>
                      <a:pt x="13" y="6"/>
                      <a:pt x="13" y="6"/>
                      <a:pt x="12" y="7"/>
                    </a:cubicBezTo>
                    <a:cubicBezTo>
                      <a:pt x="11" y="7"/>
                      <a:pt x="11" y="6"/>
                      <a:pt x="10" y="6"/>
                    </a:cubicBezTo>
                    <a:cubicBezTo>
                      <a:pt x="10" y="5"/>
                      <a:pt x="9" y="5"/>
                      <a:pt x="8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7" y="2"/>
                      <a:pt x="7" y="1"/>
                      <a:pt x="6" y="1"/>
                    </a:cubicBezTo>
                    <a:cubicBezTo>
                      <a:pt x="6" y="0"/>
                      <a:pt x="4" y="1"/>
                      <a:pt x="4" y="1"/>
                    </a:cubicBezTo>
                    <a:cubicBezTo>
                      <a:pt x="4" y="1"/>
                      <a:pt x="4" y="2"/>
                      <a:pt x="4" y="2"/>
                    </a:cubicBezTo>
                    <a:cubicBezTo>
                      <a:pt x="4" y="3"/>
                      <a:pt x="5" y="3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0" y="4"/>
                      <a:pt x="1" y="5"/>
                    </a:cubicBezTo>
                    <a:cubicBezTo>
                      <a:pt x="1" y="6"/>
                      <a:pt x="2" y="6"/>
                      <a:pt x="3" y="7"/>
                    </a:cubicBezTo>
                    <a:cubicBezTo>
                      <a:pt x="3" y="7"/>
                      <a:pt x="5" y="7"/>
                      <a:pt x="5" y="8"/>
                    </a:cubicBezTo>
                    <a:cubicBezTo>
                      <a:pt x="5" y="8"/>
                      <a:pt x="4" y="9"/>
                      <a:pt x="4" y="10"/>
                    </a:cubicBezTo>
                    <a:cubicBezTo>
                      <a:pt x="4" y="10"/>
                      <a:pt x="3" y="11"/>
                      <a:pt x="3" y="12"/>
                    </a:cubicBezTo>
                    <a:cubicBezTo>
                      <a:pt x="4" y="12"/>
                      <a:pt x="4" y="12"/>
                      <a:pt x="5" y="11"/>
                    </a:cubicBezTo>
                    <a:cubicBezTo>
                      <a:pt x="6" y="11"/>
                      <a:pt x="6" y="11"/>
                      <a:pt x="7" y="11"/>
                    </a:cubicBezTo>
                    <a:cubicBezTo>
                      <a:pt x="8" y="10"/>
                      <a:pt x="8" y="10"/>
                      <a:pt x="9" y="10"/>
                    </a:cubicBezTo>
                    <a:cubicBezTo>
                      <a:pt x="9" y="10"/>
                      <a:pt x="10" y="10"/>
                      <a:pt x="10" y="10"/>
                    </a:cubicBezTo>
                    <a:cubicBezTo>
                      <a:pt x="12" y="10"/>
                      <a:pt x="14" y="9"/>
                      <a:pt x="16" y="7"/>
                    </a:cubicBezTo>
                    <a:cubicBezTo>
                      <a:pt x="16" y="7"/>
                      <a:pt x="16" y="6"/>
                      <a:pt x="17" y="6"/>
                    </a:cubicBezTo>
                    <a:cubicBezTo>
                      <a:pt x="17" y="5"/>
                      <a:pt x="18" y="4"/>
                      <a:pt x="19" y="3"/>
                    </a:cubicBezTo>
                    <a:cubicBezTo>
                      <a:pt x="20" y="3"/>
                      <a:pt x="21" y="3"/>
                      <a:pt x="22" y="2"/>
                    </a:cubicBezTo>
                    <a:cubicBezTo>
                      <a:pt x="22" y="2"/>
                      <a:pt x="22" y="2"/>
                      <a:pt x="22" y="1"/>
                    </a:cubicBezTo>
                    <a:cubicBezTo>
                      <a:pt x="22" y="1"/>
                      <a:pt x="22" y="0"/>
                      <a:pt x="2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5">
                <a:extLst>
                  <a:ext uri="{FF2B5EF4-FFF2-40B4-BE49-F238E27FC236}">
                    <a16:creationId xmlns:a16="http://schemas.microsoft.com/office/drawing/2014/main" id="{977A8D7E-7CB9-4ACA-AF47-8A3BDA3F16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26223" y="6159805"/>
                <a:ext cx="58487" cy="76956"/>
              </a:xfrm>
              <a:custGeom>
                <a:avLst/>
                <a:gdLst>
                  <a:gd name="T0" fmla="*/ 4 w 14"/>
                  <a:gd name="T1" fmla="*/ 17 h 18"/>
                  <a:gd name="T2" fmla="*/ 3 w 14"/>
                  <a:gd name="T3" fmla="*/ 17 h 18"/>
                  <a:gd name="T4" fmla="*/ 6 w 14"/>
                  <a:gd name="T5" fmla="*/ 13 h 18"/>
                  <a:gd name="T6" fmla="*/ 8 w 14"/>
                  <a:gd name="T7" fmla="*/ 9 h 18"/>
                  <a:gd name="T8" fmla="*/ 7 w 14"/>
                  <a:gd name="T9" fmla="*/ 7 h 18"/>
                  <a:gd name="T10" fmla="*/ 5 w 14"/>
                  <a:gd name="T11" fmla="*/ 7 h 18"/>
                  <a:gd name="T12" fmla="*/ 2 w 14"/>
                  <a:gd name="T13" fmla="*/ 6 h 18"/>
                  <a:gd name="T14" fmla="*/ 1 w 14"/>
                  <a:gd name="T15" fmla="*/ 3 h 18"/>
                  <a:gd name="T16" fmla="*/ 0 w 14"/>
                  <a:gd name="T17" fmla="*/ 1 h 18"/>
                  <a:gd name="T18" fmla="*/ 1 w 14"/>
                  <a:gd name="T19" fmla="*/ 0 h 18"/>
                  <a:gd name="T20" fmla="*/ 2 w 14"/>
                  <a:gd name="T21" fmla="*/ 1 h 18"/>
                  <a:gd name="T22" fmla="*/ 4 w 14"/>
                  <a:gd name="T23" fmla="*/ 3 h 18"/>
                  <a:gd name="T24" fmla="*/ 8 w 14"/>
                  <a:gd name="T25" fmla="*/ 3 h 18"/>
                  <a:gd name="T26" fmla="*/ 9 w 14"/>
                  <a:gd name="T27" fmla="*/ 4 h 18"/>
                  <a:gd name="T28" fmla="*/ 11 w 14"/>
                  <a:gd name="T29" fmla="*/ 5 h 18"/>
                  <a:gd name="T30" fmla="*/ 12 w 14"/>
                  <a:gd name="T31" fmla="*/ 7 h 18"/>
                  <a:gd name="T32" fmla="*/ 12 w 14"/>
                  <a:gd name="T33" fmla="*/ 8 h 18"/>
                  <a:gd name="T34" fmla="*/ 13 w 14"/>
                  <a:gd name="T35" fmla="*/ 10 h 18"/>
                  <a:gd name="T36" fmla="*/ 13 w 14"/>
                  <a:gd name="T37" fmla="*/ 12 h 18"/>
                  <a:gd name="T38" fmla="*/ 14 w 14"/>
                  <a:gd name="T39" fmla="*/ 14 h 18"/>
                  <a:gd name="T40" fmla="*/ 10 w 14"/>
                  <a:gd name="T41" fmla="*/ 16 h 18"/>
                  <a:gd name="T42" fmla="*/ 7 w 14"/>
                  <a:gd name="T43" fmla="*/ 17 h 18"/>
                  <a:gd name="T44" fmla="*/ 5 w 14"/>
                  <a:gd name="T45" fmla="*/ 18 h 18"/>
                  <a:gd name="T46" fmla="*/ 4 w 14"/>
                  <a:gd name="T47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" h="18">
                    <a:moveTo>
                      <a:pt x="4" y="17"/>
                    </a:moveTo>
                    <a:cubicBezTo>
                      <a:pt x="3" y="17"/>
                      <a:pt x="3" y="17"/>
                      <a:pt x="3" y="17"/>
                    </a:cubicBezTo>
                    <a:cubicBezTo>
                      <a:pt x="4" y="16"/>
                      <a:pt x="5" y="15"/>
                      <a:pt x="6" y="13"/>
                    </a:cubicBezTo>
                    <a:cubicBezTo>
                      <a:pt x="7" y="12"/>
                      <a:pt x="8" y="11"/>
                      <a:pt x="8" y="9"/>
                    </a:cubicBezTo>
                    <a:cubicBezTo>
                      <a:pt x="8" y="8"/>
                      <a:pt x="8" y="8"/>
                      <a:pt x="7" y="7"/>
                    </a:cubicBezTo>
                    <a:cubicBezTo>
                      <a:pt x="7" y="7"/>
                      <a:pt x="6" y="7"/>
                      <a:pt x="5" y="7"/>
                    </a:cubicBezTo>
                    <a:cubicBezTo>
                      <a:pt x="4" y="6"/>
                      <a:pt x="3" y="6"/>
                      <a:pt x="2" y="6"/>
                    </a:cubicBezTo>
                    <a:cubicBezTo>
                      <a:pt x="2" y="5"/>
                      <a:pt x="1" y="4"/>
                      <a:pt x="1" y="3"/>
                    </a:cubicBezTo>
                    <a:cubicBezTo>
                      <a:pt x="1" y="3"/>
                      <a:pt x="0" y="2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1" y="1"/>
                      <a:pt x="2" y="1"/>
                    </a:cubicBezTo>
                    <a:cubicBezTo>
                      <a:pt x="2" y="2"/>
                      <a:pt x="3" y="3"/>
                      <a:pt x="4" y="3"/>
                    </a:cubicBezTo>
                    <a:cubicBezTo>
                      <a:pt x="5" y="3"/>
                      <a:pt x="7" y="2"/>
                      <a:pt x="8" y="3"/>
                    </a:cubicBezTo>
                    <a:cubicBezTo>
                      <a:pt x="8" y="3"/>
                      <a:pt x="8" y="4"/>
                      <a:pt x="9" y="4"/>
                    </a:cubicBezTo>
                    <a:cubicBezTo>
                      <a:pt x="10" y="4"/>
                      <a:pt x="10" y="5"/>
                      <a:pt x="11" y="5"/>
                    </a:cubicBezTo>
                    <a:cubicBezTo>
                      <a:pt x="11" y="5"/>
                      <a:pt x="11" y="6"/>
                      <a:pt x="12" y="7"/>
                    </a:cubicBezTo>
                    <a:cubicBezTo>
                      <a:pt x="12" y="7"/>
                      <a:pt x="12" y="8"/>
                      <a:pt x="12" y="8"/>
                    </a:cubicBezTo>
                    <a:cubicBezTo>
                      <a:pt x="13" y="9"/>
                      <a:pt x="12" y="10"/>
                      <a:pt x="13" y="10"/>
                    </a:cubicBezTo>
                    <a:cubicBezTo>
                      <a:pt x="13" y="11"/>
                      <a:pt x="13" y="11"/>
                      <a:pt x="13" y="12"/>
                    </a:cubicBezTo>
                    <a:cubicBezTo>
                      <a:pt x="14" y="12"/>
                      <a:pt x="14" y="14"/>
                      <a:pt x="14" y="14"/>
                    </a:cubicBezTo>
                    <a:cubicBezTo>
                      <a:pt x="13" y="15"/>
                      <a:pt x="11" y="15"/>
                      <a:pt x="10" y="16"/>
                    </a:cubicBezTo>
                    <a:cubicBezTo>
                      <a:pt x="9" y="16"/>
                      <a:pt x="8" y="16"/>
                      <a:pt x="7" y="17"/>
                    </a:cubicBezTo>
                    <a:cubicBezTo>
                      <a:pt x="6" y="18"/>
                      <a:pt x="6" y="18"/>
                      <a:pt x="5" y="18"/>
                    </a:cubicBezTo>
                    <a:cubicBezTo>
                      <a:pt x="5" y="17"/>
                      <a:pt x="4" y="16"/>
                      <a:pt x="4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E91DD1A5-951A-438F-8E8A-39DC436343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9244" y="4680539"/>
              <a:ext cx="1801771" cy="1874257"/>
            </a:xfrm>
            <a:custGeom>
              <a:avLst/>
              <a:gdLst>
                <a:gd name="T0" fmla="*/ 75 w 373"/>
                <a:gd name="T1" fmla="*/ 270 h 388"/>
                <a:gd name="T2" fmla="*/ 115 w 373"/>
                <a:gd name="T3" fmla="*/ 276 h 388"/>
                <a:gd name="T4" fmla="*/ 143 w 373"/>
                <a:gd name="T5" fmla="*/ 313 h 388"/>
                <a:gd name="T6" fmla="*/ 178 w 373"/>
                <a:gd name="T7" fmla="*/ 385 h 388"/>
                <a:gd name="T8" fmla="*/ 196 w 373"/>
                <a:gd name="T9" fmla="*/ 279 h 388"/>
                <a:gd name="T10" fmla="*/ 222 w 373"/>
                <a:gd name="T11" fmla="*/ 265 h 388"/>
                <a:gd name="T12" fmla="*/ 332 w 373"/>
                <a:gd name="T13" fmla="*/ 259 h 388"/>
                <a:gd name="T14" fmla="*/ 334 w 373"/>
                <a:gd name="T15" fmla="*/ 237 h 388"/>
                <a:gd name="T16" fmla="*/ 323 w 373"/>
                <a:gd name="T17" fmla="*/ 210 h 388"/>
                <a:gd name="T18" fmla="*/ 258 w 373"/>
                <a:gd name="T19" fmla="*/ 189 h 388"/>
                <a:gd name="T20" fmla="*/ 316 w 373"/>
                <a:gd name="T21" fmla="*/ 157 h 388"/>
                <a:gd name="T22" fmla="*/ 321 w 373"/>
                <a:gd name="T23" fmla="*/ 119 h 388"/>
                <a:gd name="T24" fmla="*/ 280 w 373"/>
                <a:gd name="T25" fmla="*/ 19 h 388"/>
                <a:gd name="T26" fmla="*/ 228 w 373"/>
                <a:gd name="T27" fmla="*/ 33 h 388"/>
                <a:gd name="T28" fmla="*/ 156 w 373"/>
                <a:gd name="T29" fmla="*/ 16 h 388"/>
                <a:gd name="T30" fmla="*/ 89 w 373"/>
                <a:gd name="T31" fmla="*/ 39 h 388"/>
                <a:gd name="T32" fmla="*/ 66 w 373"/>
                <a:gd name="T33" fmla="*/ 80 h 388"/>
                <a:gd name="T34" fmla="*/ 43 w 373"/>
                <a:gd name="T35" fmla="*/ 131 h 388"/>
                <a:gd name="T36" fmla="*/ 16 w 373"/>
                <a:gd name="T37" fmla="*/ 205 h 388"/>
                <a:gd name="T38" fmla="*/ 65 w 373"/>
                <a:gd name="T39" fmla="*/ 215 h 388"/>
                <a:gd name="T40" fmla="*/ 21 w 373"/>
                <a:gd name="T41" fmla="*/ 239 h 388"/>
                <a:gd name="T42" fmla="*/ 154 w 373"/>
                <a:gd name="T43" fmla="*/ 133 h 388"/>
                <a:gd name="T44" fmla="*/ 202 w 373"/>
                <a:gd name="T45" fmla="*/ 128 h 388"/>
                <a:gd name="T46" fmla="*/ 167 w 373"/>
                <a:gd name="T47" fmla="*/ 110 h 388"/>
                <a:gd name="T48" fmla="*/ 199 w 373"/>
                <a:gd name="T49" fmla="*/ 98 h 388"/>
                <a:gd name="T50" fmla="*/ 206 w 373"/>
                <a:gd name="T51" fmla="*/ 127 h 388"/>
                <a:gd name="T52" fmla="*/ 223 w 373"/>
                <a:gd name="T53" fmla="*/ 129 h 388"/>
                <a:gd name="T54" fmla="*/ 208 w 373"/>
                <a:gd name="T55" fmla="*/ 123 h 388"/>
                <a:gd name="T56" fmla="*/ 214 w 373"/>
                <a:gd name="T57" fmla="*/ 85 h 388"/>
                <a:gd name="T58" fmla="*/ 235 w 373"/>
                <a:gd name="T59" fmla="*/ 223 h 388"/>
                <a:gd name="T60" fmla="*/ 223 w 373"/>
                <a:gd name="T61" fmla="*/ 136 h 388"/>
                <a:gd name="T62" fmla="*/ 225 w 373"/>
                <a:gd name="T63" fmla="*/ 119 h 388"/>
                <a:gd name="T64" fmla="*/ 225 w 373"/>
                <a:gd name="T65" fmla="*/ 131 h 388"/>
                <a:gd name="T66" fmla="*/ 245 w 373"/>
                <a:gd name="T67" fmla="*/ 153 h 388"/>
                <a:gd name="T68" fmla="*/ 253 w 373"/>
                <a:gd name="T69" fmla="*/ 130 h 388"/>
                <a:gd name="T70" fmla="*/ 218 w 373"/>
                <a:gd name="T71" fmla="*/ 261 h 388"/>
                <a:gd name="T72" fmla="*/ 170 w 373"/>
                <a:gd name="T73" fmla="*/ 225 h 388"/>
                <a:gd name="T74" fmla="*/ 210 w 373"/>
                <a:gd name="T75" fmla="*/ 213 h 388"/>
                <a:gd name="T76" fmla="*/ 221 w 373"/>
                <a:gd name="T77" fmla="*/ 246 h 388"/>
                <a:gd name="T78" fmla="*/ 188 w 373"/>
                <a:gd name="T79" fmla="*/ 265 h 388"/>
                <a:gd name="T80" fmla="*/ 168 w 373"/>
                <a:gd name="T81" fmla="*/ 267 h 388"/>
                <a:gd name="T82" fmla="*/ 154 w 373"/>
                <a:gd name="T83" fmla="*/ 320 h 388"/>
                <a:gd name="T84" fmla="*/ 152 w 373"/>
                <a:gd name="T85" fmla="*/ 167 h 388"/>
                <a:gd name="T86" fmla="*/ 155 w 373"/>
                <a:gd name="T87" fmla="*/ 203 h 388"/>
                <a:gd name="T88" fmla="*/ 84 w 373"/>
                <a:gd name="T89" fmla="*/ 158 h 388"/>
                <a:gd name="T90" fmla="*/ 94 w 373"/>
                <a:gd name="T91" fmla="*/ 156 h 388"/>
                <a:gd name="T92" fmla="*/ 122 w 373"/>
                <a:gd name="T93" fmla="*/ 158 h 388"/>
                <a:gd name="T94" fmla="*/ 138 w 373"/>
                <a:gd name="T95" fmla="*/ 145 h 388"/>
                <a:gd name="T96" fmla="*/ 130 w 373"/>
                <a:gd name="T97" fmla="*/ 181 h 388"/>
                <a:gd name="T98" fmla="*/ 142 w 373"/>
                <a:gd name="T99" fmla="*/ 173 h 388"/>
                <a:gd name="T100" fmla="*/ 148 w 373"/>
                <a:gd name="T101" fmla="*/ 234 h 388"/>
                <a:gd name="T102" fmla="*/ 135 w 373"/>
                <a:gd name="T103" fmla="*/ 261 h 388"/>
                <a:gd name="T104" fmla="*/ 132 w 373"/>
                <a:gd name="T105" fmla="*/ 224 h 388"/>
                <a:gd name="T106" fmla="*/ 150 w 373"/>
                <a:gd name="T107" fmla="*/ 270 h 388"/>
                <a:gd name="T108" fmla="*/ 145 w 373"/>
                <a:gd name="T109" fmla="*/ 277 h 388"/>
                <a:gd name="T110" fmla="*/ 130 w 373"/>
                <a:gd name="T111" fmla="*/ 283 h 388"/>
                <a:gd name="T112" fmla="*/ 116 w 373"/>
                <a:gd name="T113" fmla="*/ 233 h 388"/>
                <a:gd name="T114" fmla="*/ 128 w 373"/>
                <a:gd name="T115" fmla="*/ 275 h 388"/>
                <a:gd name="T116" fmla="*/ 96 w 373"/>
                <a:gd name="T117" fmla="*/ 260 h 388"/>
                <a:gd name="T118" fmla="*/ 89 w 373"/>
                <a:gd name="T119" fmla="*/ 161 h 388"/>
                <a:gd name="T120" fmla="*/ 122 w 373"/>
                <a:gd name="T121" fmla="*/ 182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73" h="388">
                  <a:moveTo>
                    <a:pt x="3" y="278"/>
                  </a:moveTo>
                  <a:cubicBezTo>
                    <a:pt x="5" y="280"/>
                    <a:pt x="10" y="280"/>
                    <a:pt x="11" y="276"/>
                  </a:cubicBezTo>
                  <a:cubicBezTo>
                    <a:pt x="14" y="277"/>
                    <a:pt x="14" y="279"/>
                    <a:pt x="18" y="279"/>
                  </a:cubicBezTo>
                  <a:cubicBezTo>
                    <a:pt x="20" y="280"/>
                    <a:pt x="22" y="278"/>
                    <a:pt x="24" y="278"/>
                  </a:cubicBezTo>
                  <a:cubicBezTo>
                    <a:pt x="27" y="278"/>
                    <a:pt x="32" y="279"/>
                    <a:pt x="34" y="277"/>
                  </a:cubicBezTo>
                  <a:cubicBezTo>
                    <a:pt x="35" y="276"/>
                    <a:pt x="34" y="274"/>
                    <a:pt x="36" y="274"/>
                  </a:cubicBezTo>
                  <a:cubicBezTo>
                    <a:pt x="38" y="273"/>
                    <a:pt x="41" y="276"/>
                    <a:pt x="43" y="277"/>
                  </a:cubicBezTo>
                  <a:cubicBezTo>
                    <a:pt x="46" y="279"/>
                    <a:pt x="50" y="280"/>
                    <a:pt x="54" y="279"/>
                  </a:cubicBezTo>
                  <a:cubicBezTo>
                    <a:pt x="57" y="278"/>
                    <a:pt x="60" y="278"/>
                    <a:pt x="63" y="278"/>
                  </a:cubicBezTo>
                  <a:cubicBezTo>
                    <a:pt x="67" y="277"/>
                    <a:pt x="71" y="277"/>
                    <a:pt x="74" y="273"/>
                  </a:cubicBezTo>
                  <a:cubicBezTo>
                    <a:pt x="75" y="269"/>
                    <a:pt x="74" y="266"/>
                    <a:pt x="73" y="262"/>
                  </a:cubicBezTo>
                  <a:cubicBezTo>
                    <a:pt x="74" y="264"/>
                    <a:pt x="75" y="265"/>
                    <a:pt x="76" y="266"/>
                  </a:cubicBezTo>
                  <a:cubicBezTo>
                    <a:pt x="76" y="267"/>
                    <a:pt x="75" y="267"/>
                    <a:pt x="75" y="268"/>
                  </a:cubicBezTo>
                  <a:cubicBezTo>
                    <a:pt x="75" y="267"/>
                    <a:pt x="76" y="267"/>
                    <a:pt x="76" y="266"/>
                  </a:cubicBezTo>
                  <a:cubicBezTo>
                    <a:pt x="77" y="266"/>
                    <a:pt x="77" y="267"/>
                    <a:pt x="77" y="267"/>
                  </a:cubicBezTo>
                  <a:cubicBezTo>
                    <a:pt x="77" y="267"/>
                    <a:pt x="77" y="268"/>
                    <a:pt x="77" y="268"/>
                  </a:cubicBezTo>
                  <a:cubicBezTo>
                    <a:pt x="76" y="269"/>
                    <a:pt x="76" y="270"/>
                    <a:pt x="75" y="270"/>
                  </a:cubicBezTo>
                  <a:cubicBezTo>
                    <a:pt x="76" y="270"/>
                    <a:pt x="76" y="269"/>
                    <a:pt x="77" y="268"/>
                  </a:cubicBezTo>
                  <a:cubicBezTo>
                    <a:pt x="77" y="268"/>
                    <a:pt x="77" y="267"/>
                    <a:pt x="77" y="267"/>
                  </a:cubicBezTo>
                  <a:cubicBezTo>
                    <a:pt x="77" y="267"/>
                    <a:pt x="78" y="268"/>
                    <a:pt x="78" y="268"/>
                  </a:cubicBezTo>
                  <a:cubicBezTo>
                    <a:pt x="80" y="270"/>
                    <a:pt x="83" y="273"/>
                    <a:pt x="86" y="275"/>
                  </a:cubicBezTo>
                  <a:cubicBezTo>
                    <a:pt x="88" y="276"/>
                    <a:pt x="89" y="275"/>
                    <a:pt x="91" y="274"/>
                  </a:cubicBezTo>
                  <a:cubicBezTo>
                    <a:pt x="93" y="273"/>
                    <a:pt x="95" y="274"/>
                    <a:pt x="95" y="271"/>
                  </a:cubicBezTo>
                  <a:cubicBezTo>
                    <a:pt x="95" y="269"/>
                    <a:pt x="93" y="267"/>
                    <a:pt x="94" y="264"/>
                  </a:cubicBezTo>
                  <a:cubicBezTo>
                    <a:pt x="95" y="264"/>
                    <a:pt x="95" y="264"/>
                    <a:pt x="95" y="264"/>
                  </a:cubicBezTo>
                  <a:cubicBezTo>
                    <a:pt x="96" y="265"/>
                    <a:pt x="97" y="266"/>
                    <a:pt x="98" y="267"/>
                  </a:cubicBezTo>
                  <a:cubicBezTo>
                    <a:pt x="99" y="267"/>
                    <a:pt x="99" y="268"/>
                    <a:pt x="99" y="268"/>
                  </a:cubicBezTo>
                  <a:cubicBezTo>
                    <a:pt x="100" y="269"/>
                    <a:pt x="100" y="269"/>
                    <a:pt x="100" y="269"/>
                  </a:cubicBezTo>
                  <a:cubicBezTo>
                    <a:pt x="101" y="269"/>
                    <a:pt x="102" y="270"/>
                    <a:pt x="102" y="270"/>
                  </a:cubicBezTo>
                  <a:cubicBezTo>
                    <a:pt x="104" y="271"/>
                    <a:pt x="105" y="272"/>
                    <a:pt x="107" y="273"/>
                  </a:cubicBezTo>
                  <a:cubicBezTo>
                    <a:pt x="109" y="274"/>
                    <a:pt x="110" y="274"/>
                    <a:pt x="112" y="275"/>
                  </a:cubicBezTo>
                  <a:cubicBezTo>
                    <a:pt x="112" y="275"/>
                    <a:pt x="112" y="275"/>
                    <a:pt x="113" y="275"/>
                  </a:cubicBezTo>
                  <a:cubicBezTo>
                    <a:pt x="113" y="275"/>
                    <a:pt x="113" y="275"/>
                    <a:pt x="114" y="276"/>
                  </a:cubicBezTo>
                  <a:cubicBezTo>
                    <a:pt x="114" y="276"/>
                    <a:pt x="114" y="276"/>
                    <a:pt x="115" y="276"/>
                  </a:cubicBezTo>
                  <a:cubicBezTo>
                    <a:pt x="115" y="276"/>
                    <a:pt x="115" y="276"/>
                    <a:pt x="115" y="276"/>
                  </a:cubicBezTo>
                  <a:cubicBezTo>
                    <a:pt x="116" y="276"/>
                    <a:pt x="116" y="276"/>
                    <a:pt x="117" y="276"/>
                  </a:cubicBezTo>
                  <a:cubicBezTo>
                    <a:pt x="118" y="276"/>
                    <a:pt x="119" y="276"/>
                    <a:pt x="119" y="277"/>
                  </a:cubicBezTo>
                  <a:cubicBezTo>
                    <a:pt x="120" y="277"/>
                    <a:pt x="121" y="277"/>
                    <a:pt x="121" y="277"/>
                  </a:cubicBezTo>
                  <a:cubicBezTo>
                    <a:pt x="122" y="277"/>
                    <a:pt x="122" y="277"/>
                    <a:pt x="122" y="277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8"/>
                    <a:pt x="123" y="278"/>
                    <a:pt x="123" y="279"/>
                  </a:cubicBezTo>
                  <a:cubicBezTo>
                    <a:pt x="124" y="279"/>
                    <a:pt x="124" y="280"/>
                    <a:pt x="125" y="280"/>
                  </a:cubicBezTo>
                  <a:cubicBezTo>
                    <a:pt x="125" y="281"/>
                    <a:pt x="126" y="281"/>
                    <a:pt x="126" y="282"/>
                  </a:cubicBezTo>
                  <a:cubicBezTo>
                    <a:pt x="126" y="283"/>
                    <a:pt x="127" y="283"/>
                    <a:pt x="127" y="284"/>
                  </a:cubicBezTo>
                  <a:cubicBezTo>
                    <a:pt x="128" y="286"/>
                    <a:pt x="129" y="287"/>
                    <a:pt x="129" y="289"/>
                  </a:cubicBezTo>
                  <a:cubicBezTo>
                    <a:pt x="130" y="290"/>
                    <a:pt x="131" y="292"/>
                    <a:pt x="132" y="294"/>
                  </a:cubicBezTo>
                  <a:cubicBezTo>
                    <a:pt x="133" y="294"/>
                    <a:pt x="134" y="295"/>
                    <a:pt x="134" y="296"/>
                  </a:cubicBezTo>
                  <a:cubicBezTo>
                    <a:pt x="136" y="297"/>
                    <a:pt x="136" y="297"/>
                    <a:pt x="136" y="297"/>
                  </a:cubicBezTo>
                  <a:cubicBezTo>
                    <a:pt x="139" y="299"/>
                    <a:pt x="140" y="302"/>
                    <a:pt x="141" y="305"/>
                  </a:cubicBezTo>
                  <a:cubicBezTo>
                    <a:pt x="141" y="307"/>
                    <a:pt x="142" y="308"/>
                    <a:pt x="142" y="310"/>
                  </a:cubicBezTo>
                  <a:cubicBezTo>
                    <a:pt x="142" y="311"/>
                    <a:pt x="143" y="312"/>
                    <a:pt x="143" y="313"/>
                  </a:cubicBezTo>
                  <a:cubicBezTo>
                    <a:pt x="144" y="314"/>
                    <a:pt x="144" y="314"/>
                    <a:pt x="144" y="315"/>
                  </a:cubicBezTo>
                  <a:cubicBezTo>
                    <a:pt x="146" y="318"/>
                    <a:pt x="146" y="321"/>
                    <a:pt x="148" y="325"/>
                  </a:cubicBezTo>
                  <a:cubicBezTo>
                    <a:pt x="148" y="325"/>
                    <a:pt x="148" y="325"/>
                    <a:pt x="148" y="325"/>
                  </a:cubicBezTo>
                  <a:cubicBezTo>
                    <a:pt x="150" y="341"/>
                    <a:pt x="151" y="368"/>
                    <a:pt x="151" y="385"/>
                  </a:cubicBezTo>
                  <a:cubicBezTo>
                    <a:pt x="155" y="385"/>
                    <a:pt x="155" y="385"/>
                    <a:pt x="155" y="385"/>
                  </a:cubicBezTo>
                  <a:cubicBezTo>
                    <a:pt x="155" y="385"/>
                    <a:pt x="155" y="385"/>
                    <a:pt x="155" y="385"/>
                  </a:cubicBezTo>
                  <a:cubicBezTo>
                    <a:pt x="156" y="385"/>
                    <a:pt x="156" y="385"/>
                    <a:pt x="156" y="385"/>
                  </a:cubicBezTo>
                  <a:cubicBezTo>
                    <a:pt x="156" y="385"/>
                    <a:pt x="156" y="385"/>
                    <a:pt x="156" y="385"/>
                  </a:cubicBezTo>
                  <a:cubicBezTo>
                    <a:pt x="164" y="385"/>
                    <a:pt x="164" y="385"/>
                    <a:pt x="164" y="385"/>
                  </a:cubicBezTo>
                  <a:cubicBezTo>
                    <a:pt x="164" y="384"/>
                    <a:pt x="164" y="386"/>
                    <a:pt x="164" y="385"/>
                  </a:cubicBezTo>
                  <a:cubicBezTo>
                    <a:pt x="164" y="385"/>
                    <a:pt x="164" y="385"/>
                    <a:pt x="164" y="385"/>
                  </a:cubicBezTo>
                  <a:cubicBezTo>
                    <a:pt x="167" y="385"/>
                    <a:pt x="167" y="385"/>
                    <a:pt x="167" y="385"/>
                  </a:cubicBezTo>
                  <a:cubicBezTo>
                    <a:pt x="168" y="384"/>
                    <a:pt x="169" y="387"/>
                    <a:pt x="169" y="385"/>
                  </a:cubicBezTo>
                  <a:cubicBezTo>
                    <a:pt x="170" y="385"/>
                    <a:pt x="170" y="385"/>
                    <a:pt x="170" y="385"/>
                  </a:cubicBezTo>
                  <a:cubicBezTo>
                    <a:pt x="170" y="385"/>
                    <a:pt x="170" y="385"/>
                    <a:pt x="170" y="385"/>
                  </a:cubicBezTo>
                  <a:cubicBezTo>
                    <a:pt x="170" y="386"/>
                    <a:pt x="170" y="388"/>
                    <a:pt x="170" y="385"/>
                  </a:cubicBezTo>
                  <a:cubicBezTo>
                    <a:pt x="178" y="385"/>
                    <a:pt x="178" y="385"/>
                    <a:pt x="178" y="385"/>
                  </a:cubicBezTo>
                  <a:cubicBezTo>
                    <a:pt x="178" y="388"/>
                    <a:pt x="178" y="386"/>
                    <a:pt x="178" y="385"/>
                  </a:cubicBezTo>
                  <a:cubicBezTo>
                    <a:pt x="178" y="385"/>
                    <a:pt x="178" y="385"/>
                    <a:pt x="178" y="385"/>
                  </a:cubicBezTo>
                  <a:cubicBezTo>
                    <a:pt x="184" y="385"/>
                    <a:pt x="184" y="385"/>
                    <a:pt x="184" y="385"/>
                  </a:cubicBezTo>
                  <a:cubicBezTo>
                    <a:pt x="183" y="377"/>
                    <a:pt x="180" y="350"/>
                    <a:pt x="178" y="343"/>
                  </a:cubicBezTo>
                  <a:cubicBezTo>
                    <a:pt x="178" y="343"/>
                    <a:pt x="178" y="343"/>
                    <a:pt x="178" y="342"/>
                  </a:cubicBezTo>
                  <a:cubicBezTo>
                    <a:pt x="178" y="341"/>
                    <a:pt x="178" y="341"/>
                    <a:pt x="178" y="340"/>
                  </a:cubicBezTo>
                  <a:cubicBezTo>
                    <a:pt x="178" y="339"/>
                    <a:pt x="178" y="339"/>
                    <a:pt x="178" y="339"/>
                  </a:cubicBezTo>
                  <a:cubicBezTo>
                    <a:pt x="177" y="338"/>
                    <a:pt x="177" y="338"/>
                    <a:pt x="177" y="338"/>
                  </a:cubicBezTo>
                  <a:cubicBezTo>
                    <a:pt x="178" y="336"/>
                    <a:pt x="178" y="335"/>
                    <a:pt x="178" y="333"/>
                  </a:cubicBezTo>
                  <a:cubicBezTo>
                    <a:pt x="178" y="328"/>
                    <a:pt x="178" y="328"/>
                    <a:pt x="178" y="328"/>
                  </a:cubicBezTo>
                  <a:cubicBezTo>
                    <a:pt x="178" y="314"/>
                    <a:pt x="178" y="314"/>
                    <a:pt x="178" y="314"/>
                  </a:cubicBezTo>
                  <a:cubicBezTo>
                    <a:pt x="178" y="314"/>
                    <a:pt x="178" y="314"/>
                    <a:pt x="178" y="314"/>
                  </a:cubicBezTo>
                  <a:cubicBezTo>
                    <a:pt x="179" y="311"/>
                    <a:pt x="180" y="307"/>
                    <a:pt x="181" y="304"/>
                  </a:cubicBezTo>
                  <a:cubicBezTo>
                    <a:pt x="182" y="301"/>
                    <a:pt x="183" y="297"/>
                    <a:pt x="184" y="294"/>
                  </a:cubicBezTo>
                  <a:cubicBezTo>
                    <a:pt x="185" y="293"/>
                    <a:pt x="185" y="291"/>
                    <a:pt x="186" y="290"/>
                  </a:cubicBezTo>
                  <a:cubicBezTo>
                    <a:pt x="187" y="289"/>
                    <a:pt x="188" y="287"/>
                    <a:pt x="189" y="286"/>
                  </a:cubicBezTo>
                  <a:cubicBezTo>
                    <a:pt x="191" y="284"/>
                    <a:pt x="193" y="281"/>
                    <a:pt x="196" y="279"/>
                  </a:cubicBezTo>
                  <a:cubicBezTo>
                    <a:pt x="197" y="278"/>
                    <a:pt x="197" y="278"/>
                    <a:pt x="197" y="278"/>
                  </a:cubicBezTo>
                  <a:cubicBezTo>
                    <a:pt x="197" y="277"/>
                    <a:pt x="197" y="277"/>
                    <a:pt x="197" y="277"/>
                  </a:cubicBezTo>
                  <a:cubicBezTo>
                    <a:pt x="198" y="276"/>
                    <a:pt x="199" y="276"/>
                    <a:pt x="199" y="275"/>
                  </a:cubicBezTo>
                  <a:cubicBezTo>
                    <a:pt x="200" y="274"/>
                    <a:pt x="202" y="274"/>
                    <a:pt x="203" y="273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9" y="270"/>
                    <a:pt x="209" y="269"/>
                  </a:cubicBezTo>
                  <a:cubicBezTo>
                    <a:pt x="210" y="269"/>
                    <a:pt x="210" y="269"/>
                    <a:pt x="210" y="269"/>
                  </a:cubicBezTo>
                  <a:cubicBezTo>
                    <a:pt x="211" y="268"/>
                    <a:pt x="212" y="268"/>
                    <a:pt x="212" y="268"/>
                  </a:cubicBezTo>
                  <a:cubicBezTo>
                    <a:pt x="212" y="268"/>
                    <a:pt x="212" y="268"/>
                    <a:pt x="212" y="268"/>
                  </a:cubicBezTo>
                  <a:cubicBezTo>
                    <a:pt x="212" y="268"/>
                    <a:pt x="212" y="268"/>
                    <a:pt x="212" y="268"/>
                  </a:cubicBezTo>
                  <a:cubicBezTo>
                    <a:pt x="212" y="268"/>
                    <a:pt x="212" y="268"/>
                    <a:pt x="212" y="268"/>
                  </a:cubicBezTo>
                  <a:cubicBezTo>
                    <a:pt x="213" y="268"/>
                    <a:pt x="213" y="267"/>
                    <a:pt x="213" y="267"/>
                  </a:cubicBezTo>
                  <a:cubicBezTo>
                    <a:pt x="213" y="267"/>
                    <a:pt x="214" y="267"/>
                    <a:pt x="214" y="267"/>
                  </a:cubicBezTo>
                  <a:cubicBezTo>
                    <a:pt x="215" y="267"/>
                    <a:pt x="216" y="267"/>
                    <a:pt x="217" y="267"/>
                  </a:cubicBezTo>
                  <a:cubicBezTo>
                    <a:pt x="217" y="267"/>
                    <a:pt x="218" y="266"/>
                    <a:pt x="219" y="266"/>
                  </a:cubicBezTo>
                  <a:cubicBezTo>
                    <a:pt x="220" y="266"/>
                    <a:pt x="220" y="266"/>
                    <a:pt x="221" y="266"/>
                  </a:cubicBezTo>
                  <a:cubicBezTo>
                    <a:pt x="222" y="265"/>
                    <a:pt x="222" y="265"/>
                    <a:pt x="222" y="265"/>
                  </a:cubicBezTo>
                  <a:cubicBezTo>
                    <a:pt x="224" y="264"/>
                    <a:pt x="225" y="264"/>
                    <a:pt x="227" y="263"/>
                  </a:cubicBezTo>
                  <a:cubicBezTo>
                    <a:pt x="229" y="262"/>
                    <a:pt x="230" y="261"/>
                    <a:pt x="231" y="259"/>
                  </a:cubicBezTo>
                  <a:cubicBezTo>
                    <a:pt x="232" y="259"/>
                    <a:pt x="234" y="259"/>
                    <a:pt x="235" y="258"/>
                  </a:cubicBezTo>
                  <a:cubicBezTo>
                    <a:pt x="236" y="258"/>
                    <a:pt x="236" y="258"/>
                    <a:pt x="237" y="258"/>
                  </a:cubicBezTo>
                  <a:cubicBezTo>
                    <a:pt x="238" y="257"/>
                    <a:pt x="239" y="257"/>
                    <a:pt x="239" y="257"/>
                  </a:cubicBezTo>
                  <a:cubicBezTo>
                    <a:pt x="240" y="256"/>
                    <a:pt x="241" y="256"/>
                    <a:pt x="241" y="256"/>
                  </a:cubicBezTo>
                  <a:cubicBezTo>
                    <a:pt x="246" y="256"/>
                    <a:pt x="251" y="255"/>
                    <a:pt x="255" y="255"/>
                  </a:cubicBezTo>
                  <a:cubicBezTo>
                    <a:pt x="256" y="259"/>
                    <a:pt x="260" y="261"/>
                    <a:pt x="263" y="262"/>
                  </a:cubicBezTo>
                  <a:cubicBezTo>
                    <a:pt x="268" y="263"/>
                    <a:pt x="273" y="262"/>
                    <a:pt x="277" y="260"/>
                  </a:cubicBezTo>
                  <a:cubicBezTo>
                    <a:pt x="279" y="260"/>
                    <a:pt x="280" y="261"/>
                    <a:pt x="281" y="261"/>
                  </a:cubicBezTo>
                  <a:cubicBezTo>
                    <a:pt x="284" y="262"/>
                    <a:pt x="287" y="258"/>
                    <a:pt x="291" y="259"/>
                  </a:cubicBezTo>
                  <a:cubicBezTo>
                    <a:pt x="292" y="259"/>
                    <a:pt x="292" y="261"/>
                    <a:pt x="293" y="261"/>
                  </a:cubicBezTo>
                  <a:cubicBezTo>
                    <a:pt x="295" y="262"/>
                    <a:pt x="296" y="262"/>
                    <a:pt x="298" y="262"/>
                  </a:cubicBezTo>
                  <a:cubicBezTo>
                    <a:pt x="302" y="262"/>
                    <a:pt x="305" y="264"/>
                    <a:pt x="309" y="263"/>
                  </a:cubicBezTo>
                  <a:cubicBezTo>
                    <a:pt x="312" y="262"/>
                    <a:pt x="314" y="260"/>
                    <a:pt x="316" y="259"/>
                  </a:cubicBezTo>
                  <a:cubicBezTo>
                    <a:pt x="319" y="258"/>
                    <a:pt x="323" y="259"/>
                    <a:pt x="326" y="259"/>
                  </a:cubicBezTo>
                  <a:cubicBezTo>
                    <a:pt x="328" y="259"/>
                    <a:pt x="330" y="259"/>
                    <a:pt x="332" y="259"/>
                  </a:cubicBezTo>
                  <a:cubicBezTo>
                    <a:pt x="334" y="258"/>
                    <a:pt x="335" y="256"/>
                    <a:pt x="336" y="254"/>
                  </a:cubicBezTo>
                  <a:cubicBezTo>
                    <a:pt x="339" y="251"/>
                    <a:pt x="342" y="254"/>
                    <a:pt x="345" y="253"/>
                  </a:cubicBezTo>
                  <a:cubicBezTo>
                    <a:pt x="348" y="252"/>
                    <a:pt x="349" y="249"/>
                    <a:pt x="349" y="246"/>
                  </a:cubicBezTo>
                  <a:cubicBezTo>
                    <a:pt x="349" y="246"/>
                    <a:pt x="350" y="247"/>
                    <a:pt x="350" y="248"/>
                  </a:cubicBezTo>
                  <a:cubicBezTo>
                    <a:pt x="353" y="247"/>
                    <a:pt x="356" y="246"/>
                    <a:pt x="359" y="245"/>
                  </a:cubicBezTo>
                  <a:cubicBezTo>
                    <a:pt x="360" y="245"/>
                    <a:pt x="362" y="243"/>
                    <a:pt x="362" y="242"/>
                  </a:cubicBezTo>
                  <a:cubicBezTo>
                    <a:pt x="364" y="242"/>
                    <a:pt x="365" y="240"/>
                    <a:pt x="366" y="239"/>
                  </a:cubicBezTo>
                  <a:cubicBezTo>
                    <a:pt x="368" y="238"/>
                    <a:pt x="369" y="237"/>
                    <a:pt x="371" y="236"/>
                  </a:cubicBezTo>
                  <a:cubicBezTo>
                    <a:pt x="372" y="235"/>
                    <a:pt x="373" y="233"/>
                    <a:pt x="372" y="232"/>
                  </a:cubicBezTo>
                  <a:cubicBezTo>
                    <a:pt x="371" y="231"/>
                    <a:pt x="367" y="231"/>
                    <a:pt x="366" y="231"/>
                  </a:cubicBezTo>
                  <a:cubicBezTo>
                    <a:pt x="363" y="232"/>
                    <a:pt x="364" y="233"/>
                    <a:pt x="362" y="235"/>
                  </a:cubicBezTo>
                  <a:cubicBezTo>
                    <a:pt x="361" y="237"/>
                    <a:pt x="359" y="236"/>
                    <a:pt x="357" y="236"/>
                  </a:cubicBezTo>
                  <a:cubicBezTo>
                    <a:pt x="353" y="236"/>
                    <a:pt x="350" y="237"/>
                    <a:pt x="347" y="234"/>
                  </a:cubicBezTo>
                  <a:cubicBezTo>
                    <a:pt x="346" y="235"/>
                    <a:pt x="346" y="236"/>
                    <a:pt x="345" y="237"/>
                  </a:cubicBezTo>
                  <a:cubicBezTo>
                    <a:pt x="344" y="238"/>
                    <a:pt x="342" y="237"/>
                    <a:pt x="341" y="238"/>
                  </a:cubicBezTo>
                  <a:cubicBezTo>
                    <a:pt x="340" y="238"/>
                    <a:pt x="339" y="238"/>
                    <a:pt x="339" y="239"/>
                  </a:cubicBezTo>
                  <a:cubicBezTo>
                    <a:pt x="337" y="238"/>
                    <a:pt x="335" y="237"/>
                    <a:pt x="334" y="237"/>
                  </a:cubicBezTo>
                  <a:cubicBezTo>
                    <a:pt x="333" y="236"/>
                    <a:pt x="333" y="235"/>
                    <a:pt x="333" y="235"/>
                  </a:cubicBezTo>
                  <a:cubicBezTo>
                    <a:pt x="333" y="232"/>
                    <a:pt x="333" y="232"/>
                    <a:pt x="335" y="230"/>
                  </a:cubicBezTo>
                  <a:cubicBezTo>
                    <a:pt x="336" y="229"/>
                    <a:pt x="338" y="227"/>
                    <a:pt x="338" y="226"/>
                  </a:cubicBezTo>
                  <a:cubicBezTo>
                    <a:pt x="337" y="224"/>
                    <a:pt x="333" y="224"/>
                    <a:pt x="332" y="225"/>
                  </a:cubicBezTo>
                  <a:cubicBezTo>
                    <a:pt x="331" y="226"/>
                    <a:pt x="331" y="228"/>
                    <a:pt x="330" y="229"/>
                  </a:cubicBezTo>
                  <a:cubicBezTo>
                    <a:pt x="326" y="233"/>
                    <a:pt x="323" y="230"/>
                    <a:pt x="324" y="226"/>
                  </a:cubicBezTo>
                  <a:cubicBezTo>
                    <a:pt x="325" y="222"/>
                    <a:pt x="329" y="222"/>
                    <a:pt x="332" y="220"/>
                  </a:cubicBezTo>
                  <a:cubicBezTo>
                    <a:pt x="336" y="218"/>
                    <a:pt x="340" y="214"/>
                    <a:pt x="345" y="215"/>
                  </a:cubicBezTo>
                  <a:cubicBezTo>
                    <a:pt x="349" y="216"/>
                    <a:pt x="347" y="222"/>
                    <a:pt x="348" y="225"/>
                  </a:cubicBezTo>
                  <a:cubicBezTo>
                    <a:pt x="350" y="224"/>
                    <a:pt x="353" y="220"/>
                    <a:pt x="354" y="218"/>
                  </a:cubicBezTo>
                  <a:cubicBezTo>
                    <a:pt x="355" y="213"/>
                    <a:pt x="349" y="217"/>
                    <a:pt x="348" y="213"/>
                  </a:cubicBezTo>
                  <a:cubicBezTo>
                    <a:pt x="348" y="212"/>
                    <a:pt x="349" y="211"/>
                    <a:pt x="348" y="210"/>
                  </a:cubicBezTo>
                  <a:cubicBezTo>
                    <a:pt x="346" y="208"/>
                    <a:pt x="343" y="211"/>
                    <a:pt x="341" y="212"/>
                  </a:cubicBezTo>
                  <a:cubicBezTo>
                    <a:pt x="340" y="212"/>
                    <a:pt x="337" y="212"/>
                    <a:pt x="337" y="212"/>
                  </a:cubicBezTo>
                  <a:cubicBezTo>
                    <a:pt x="335" y="211"/>
                    <a:pt x="335" y="205"/>
                    <a:pt x="336" y="204"/>
                  </a:cubicBezTo>
                  <a:cubicBezTo>
                    <a:pt x="332" y="205"/>
                    <a:pt x="328" y="203"/>
                    <a:pt x="325" y="207"/>
                  </a:cubicBezTo>
                  <a:cubicBezTo>
                    <a:pt x="324" y="208"/>
                    <a:pt x="324" y="210"/>
                    <a:pt x="323" y="210"/>
                  </a:cubicBezTo>
                  <a:cubicBezTo>
                    <a:pt x="322" y="211"/>
                    <a:pt x="321" y="211"/>
                    <a:pt x="320" y="212"/>
                  </a:cubicBezTo>
                  <a:cubicBezTo>
                    <a:pt x="319" y="213"/>
                    <a:pt x="319" y="214"/>
                    <a:pt x="318" y="215"/>
                  </a:cubicBezTo>
                  <a:cubicBezTo>
                    <a:pt x="317" y="215"/>
                    <a:pt x="315" y="215"/>
                    <a:pt x="315" y="216"/>
                  </a:cubicBezTo>
                  <a:cubicBezTo>
                    <a:pt x="311" y="216"/>
                    <a:pt x="311" y="219"/>
                    <a:pt x="310" y="222"/>
                  </a:cubicBezTo>
                  <a:cubicBezTo>
                    <a:pt x="308" y="225"/>
                    <a:pt x="308" y="227"/>
                    <a:pt x="304" y="227"/>
                  </a:cubicBezTo>
                  <a:cubicBezTo>
                    <a:pt x="304" y="226"/>
                    <a:pt x="304" y="225"/>
                    <a:pt x="304" y="225"/>
                  </a:cubicBezTo>
                  <a:cubicBezTo>
                    <a:pt x="305" y="224"/>
                    <a:pt x="306" y="222"/>
                    <a:pt x="306" y="221"/>
                  </a:cubicBezTo>
                  <a:cubicBezTo>
                    <a:pt x="304" y="223"/>
                    <a:pt x="304" y="223"/>
                    <a:pt x="304" y="223"/>
                  </a:cubicBezTo>
                  <a:cubicBezTo>
                    <a:pt x="303" y="221"/>
                    <a:pt x="302" y="219"/>
                    <a:pt x="299" y="218"/>
                  </a:cubicBezTo>
                  <a:cubicBezTo>
                    <a:pt x="299" y="212"/>
                    <a:pt x="299" y="207"/>
                    <a:pt x="299" y="201"/>
                  </a:cubicBezTo>
                  <a:cubicBezTo>
                    <a:pt x="292" y="203"/>
                    <a:pt x="284" y="200"/>
                    <a:pt x="282" y="193"/>
                  </a:cubicBezTo>
                  <a:cubicBezTo>
                    <a:pt x="281" y="199"/>
                    <a:pt x="274" y="200"/>
                    <a:pt x="269" y="198"/>
                  </a:cubicBezTo>
                  <a:cubicBezTo>
                    <a:pt x="266" y="197"/>
                    <a:pt x="263" y="196"/>
                    <a:pt x="261" y="194"/>
                  </a:cubicBezTo>
                  <a:cubicBezTo>
                    <a:pt x="258" y="195"/>
                    <a:pt x="256" y="197"/>
                    <a:pt x="253" y="198"/>
                  </a:cubicBezTo>
                  <a:cubicBezTo>
                    <a:pt x="251" y="196"/>
                    <a:pt x="250" y="194"/>
                    <a:pt x="248" y="192"/>
                  </a:cubicBezTo>
                  <a:cubicBezTo>
                    <a:pt x="250" y="192"/>
                    <a:pt x="251" y="191"/>
                    <a:pt x="253" y="191"/>
                  </a:cubicBezTo>
                  <a:cubicBezTo>
                    <a:pt x="255" y="191"/>
                    <a:pt x="257" y="190"/>
                    <a:pt x="258" y="189"/>
                  </a:cubicBezTo>
                  <a:cubicBezTo>
                    <a:pt x="259" y="188"/>
                    <a:pt x="259" y="186"/>
                    <a:pt x="260" y="185"/>
                  </a:cubicBezTo>
                  <a:cubicBezTo>
                    <a:pt x="261" y="183"/>
                    <a:pt x="263" y="182"/>
                    <a:pt x="263" y="181"/>
                  </a:cubicBezTo>
                  <a:cubicBezTo>
                    <a:pt x="265" y="176"/>
                    <a:pt x="259" y="173"/>
                    <a:pt x="256" y="170"/>
                  </a:cubicBezTo>
                  <a:cubicBezTo>
                    <a:pt x="253" y="167"/>
                    <a:pt x="262" y="166"/>
                    <a:pt x="258" y="161"/>
                  </a:cubicBezTo>
                  <a:cubicBezTo>
                    <a:pt x="259" y="162"/>
                    <a:pt x="261" y="162"/>
                    <a:pt x="263" y="163"/>
                  </a:cubicBezTo>
                  <a:cubicBezTo>
                    <a:pt x="264" y="163"/>
                    <a:pt x="265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7"/>
                    <a:pt x="269" y="173"/>
                    <a:pt x="273" y="173"/>
                  </a:cubicBezTo>
                  <a:cubicBezTo>
                    <a:pt x="274" y="173"/>
                    <a:pt x="276" y="170"/>
                    <a:pt x="277" y="169"/>
                  </a:cubicBezTo>
                  <a:cubicBezTo>
                    <a:pt x="277" y="166"/>
                    <a:pt x="276" y="165"/>
                    <a:pt x="279" y="165"/>
                  </a:cubicBezTo>
                  <a:cubicBezTo>
                    <a:pt x="281" y="164"/>
                    <a:pt x="283" y="165"/>
                    <a:pt x="285" y="165"/>
                  </a:cubicBezTo>
                  <a:cubicBezTo>
                    <a:pt x="287" y="164"/>
                    <a:pt x="287" y="163"/>
                    <a:pt x="289" y="162"/>
                  </a:cubicBezTo>
                  <a:cubicBezTo>
                    <a:pt x="292" y="162"/>
                    <a:pt x="292" y="163"/>
                    <a:pt x="294" y="160"/>
                  </a:cubicBezTo>
                  <a:cubicBezTo>
                    <a:pt x="295" y="159"/>
                    <a:pt x="296" y="157"/>
                    <a:pt x="298" y="157"/>
                  </a:cubicBezTo>
                  <a:cubicBezTo>
                    <a:pt x="300" y="157"/>
                    <a:pt x="301" y="159"/>
                    <a:pt x="302" y="160"/>
                  </a:cubicBezTo>
                  <a:cubicBezTo>
                    <a:pt x="304" y="162"/>
                    <a:pt x="305" y="163"/>
                    <a:pt x="308" y="163"/>
                  </a:cubicBezTo>
                  <a:cubicBezTo>
                    <a:pt x="313" y="164"/>
                    <a:pt x="314" y="161"/>
                    <a:pt x="316" y="157"/>
                  </a:cubicBezTo>
                  <a:cubicBezTo>
                    <a:pt x="319" y="156"/>
                    <a:pt x="321" y="163"/>
                    <a:pt x="325" y="161"/>
                  </a:cubicBezTo>
                  <a:cubicBezTo>
                    <a:pt x="328" y="160"/>
                    <a:pt x="324" y="156"/>
                    <a:pt x="324" y="154"/>
                  </a:cubicBezTo>
                  <a:cubicBezTo>
                    <a:pt x="326" y="154"/>
                    <a:pt x="327" y="154"/>
                    <a:pt x="329" y="152"/>
                  </a:cubicBezTo>
                  <a:cubicBezTo>
                    <a:pt x="331" y="150"/>
                    <a:pt x="331" y="143"/>
                    <a:pt x="328" y="141"/>
                  </a:cubicBezTo>
                  <a:cubicBezTo>
                    <a:pt x="327" y="142"/>
                    <a:pt x="326" y="142"/>
                    <a:pt x="326" y="141"/>
                  </a:cubicBezTo>
                  <a:cubicBezTo>
                    <a:pt x="323" y="142"/>
                    <a:pt x="320" y="143"/>
                    <a:pt x="317" y="142"/>
                  </a:cubicBezTo>
                  <a:cubicBezTo>
                    <a:pt x="316" y="142"/>
                    <a:pt x="316" y="141"/>
                    <a:pt x="315" y="141"/>
                  </a:cubicBezTo>
                  <a:cubicBezTo>
                    <a:pt x="314" y="140"/>
                    <a:pt x="312" y="141"/>
                    <a:pt x="310" y="141"/>
                  </a:cubicBezTo>
                  <a:cubicBezTo>
                    <a:pt x="306" y="140"/>
                    <a:pt x="303" y="139"/>
                    <a:pt x="299" y="138"/>
                  </a:cubicBezTo>
                  <a:cubicBezTo>
                    <a:pt x="294" y="137"/>
                    <a:pt x="289" y="138"/>
                    <a:pt x="284" y="136"/>
                  </a:cubicBezTo>
                  <a:cubicBezTo>
                    <a:pt x="284" y="135"/>
                    <a:pt x="283" y="131"/>
                    <a:pt x="284" y="130"/>
                  </a:cubicBezTo>
                  <a:cubicBezTo>
                    <a:pt x="285" y="129"/>
                    <a:pt x="288" y="130"/>
                    <a:pt x="290" y="130"/>
                  </a:cubicBezTo>
                  <a:cubicBezTo>
                    <a:pt x="293" y="129"/>
                    <a:pt x="297" y="120"/>
                    <a:pt x="302" y="123"/>
                  </a:cubicBezTo>
                  <a:cubicBezTo>
                    <a:pt x="303" y="124"/>
                    <a:pt x="303" y="125"/>
                    <a:pt x="304" y="126"/>
                  </a:cubicBezTo>
                  <a:cubicBezTo>
                    <a:pt x="307" y="128"/>
                    <a:pt x="310" y="129"/>
                    <a:pt x="313" y="131"/>
                  </a:cubicBezTo>
                  <a:cubicBezTo>
                    <a:pt x="320" y="133"/>
                    <a:pt x="316" y="127"/>
                    <a:pt x="318" y="124"/>
                  </a:cubicBezTo>
                  <a:cubicBezTo>
                    <a:pt x="319" y="122"/>
                    <a:pt x="321" y="122"/>
                    <a:pt x="321" y="119"/>
                  </a:cubicBezTo>
                  <a:cubicBezTo>
                    <a:pt x="320" y="116"/>
                    <a:pt x="318" y="113"/>
                    <a:pt x="318" y="111"/>
                  </a:cubicBezTo>
                  <a:cubicBezTo>
                    <a:pt x="318" y="108"/>
                    <a:pt x="321" y="105"/>
                    <a:pt x="322" y="102"/>
                  </a:cubicBezTo>
                  <a:cubicBezTo>
                    <a:pt x="323" y="99"/>
                    <a:pt x="320" y="95"/>
                    <a:pt x="321" y="91"/>
                  </a:cubicBezTo>
                  <a:cubicBezTo>
                    <a:pt x="321" y="88"/>
                    <a:pt x="321" y="84"/>
                    <a:pt x="319" y="82"/>
                  </a:cubicBezTo>
                  <a:cubicBezTo>
                    <a:pt x="317" y="80"/>
                    <a:pt x="316" y="81"/>
                    <a:pt x="313" y="81"/>
                  </a:cubicBezTo>
                  <a:cubicBezTo>
                    <a:pt x="318" y="79"/>
                    <a:pt x="317" y="73"/>
                    <a:pt x="315" y="69"/>
                  </a:cubicBezTo>
                  <a:cubicBezTo>
                    <a:pt x="313" y="66"/>
                    <a:pt x="311" y="65"/>
                    <a:pt x="307" y="65"/>
                  </a:cubicBezTo>
                  <a:cubicBezTo>
                    <a:pt x="305" y="65"/>
                    <a:pt x="297" y="65"/>
                    <a:pt x="297" y="62"/>
                  </a:cubicBezTo>
                  <a:cubicBezTo>
                    <a:pt x="297" y="60"/>
                    <a:pt x="301" y="58"/>
                    <a:pt x="302" y="56"/>
                  </a:cubicBezTo>
                  <a:cubicBezTo>
                    <a:pt x="304" y="52"/>
                    <a:pt x="299" y="42"/>
                    <a:pt x="297" y="39"/>
                  </a:cubicBezTo>
                  <a:cubicBezTo>
                    <a:pt x="296" y="37"/>
                    <a:pt x="294" y="37"/>
                    <a:pt x="295" y="34"/>
                  </a:cubicBezTo>
                  <a:cubicBezTo>
                    <a:pt x="297" y="33"/>
                    <a:pt x="299" y="32"/>
                    <a:pt x="300" y="30"/>
                  </a:cubicBezTo>
                  <a:cubicBezTo>
                    <a:pt x="304" y="27"/>
                    <a:pt x="305" y="19"/>
                    <a:pt x="302" y="15"/>
                  </a:cubicBezTo>
                  <a:cubicBezTo>
                    <a:pt x="300" y="12"/>
                    <a:pt x="292" y="6"/>
                    <a:pt x="288" y="8"/>
                  </a:cubicBezTo>
                  <a:cubicBezTo>
                    <a:pt x="285" y="9"/>
                    <a:pt x="286" y="14"/>
                    <a:pt x="284" y="16"/>
                  </a:cubicBezTo>
                  <a:cubicBezTo>
                    <a:pt x="283" y="17"/>
                    <a:pt x="282" y="17"/>
                    <a:pt x="281" y="18"/>
                  </a:cubicBezTo>
                  <a:cubicBezTo>
                    <a:pt x="280" y="18"/>
                    <a:pt x="280" y="19"/>
                    <a:pt x="280" y="19"/>
                  </a:cubicBezTo>
                  <a:cubicBezTo>
                    <a:pt x="279" y="20"/>
                    <a:pt x="278" y="20"/>
                    <a:pt x="277" y="20"/>
                  </a:cubicBezTo>
                  <a:cubicBezTo>
                    <a:pt x="274" y="23"/>
                    <a:pt x="274" y="27"/>
                    <a:pt x="275" y="31"/>
                  </a:cubicBezTo>
                  <a:cubicBezTo>
                    <a:pt x="276" y="33"/>
                    <a:pt x="278" y="35"/>
                    <a:pt x="275" y="37"/>
                  </a:cubicBezTo>
                  <a:cubicBezTo>
                    <a:pt x="275" y="38"/>
                    <a:pt x="274" y="38"/>
                    <a:pt x="273" y="38"/>
                  </a:cubicBezTo>
                  <a:cubicBezTo>
                    <a:pt x="273" y="38"/>
                    <a:pt x="273" y="38"/>
                    <a:pt x="273" y="37"/>
                  </a:cubicBezTo>
                  <a:cubicBezTo>
                    <a:pt x="271" y="35"/>
                    <a:pt x="269" y="33"/>
                    <a:pt x="268" y="30"/>
                  </a:cubicBezTo>
                  <a:cubicBezTo>
                    <a:pt x="267" y="28"/>
                    <a:pt x="266" y="26"/>
                    <a:pt x="264" y="24"/>
                  </a:cubicBezTo>
                  <a:cubicBezTo>
                    <a:pt x="263" y="21"/>
                    <a:pt x="262" y="21"/>
                    <a:pt x="258" y="21"/>
                  </a:cubicBezTo>
                  <a:cubicBezTo>
                    <a:pt x="258" y="21"/>
                    <a:pt x="257" y="20"/>
                    <a:pt x="256" y="20"/>
                  </a:cubicBezTo>
                  <a:cubicBezTo>
                    <a:pt x="257" y="16"/>
                    <a:pt x="253" y="10"/>
                    <a:pt x="249" y="11"/>
                  </a:cubicBezTo>
                  <a:cubicBezTo>
                    <a:pt x="249" y="10"/>
                    <a:pt x="246" y="12"/>
                    <a:pt x="246" y="14"/>
                  </a:cubicBezTo>
                  <a:cubicBezTo>
                    <a:pt x="245" y="16"/>
                    <a:pt x="246" y="17"/>
                    <a:pt x="244" y="17"/>
                  </a:cubicBezTo>
                  <a:cubicBezTo>
                    <a:pt x="244" y="18"/>
                    <a:pt x="242" y="17"/>
                    <a:pt x="241" y="17"/>
                  </a:cubicBezTo>
                  <a:cubicBezTo>
                    <a:pt x="240" y="19"/>
                    <a:pt x="242" y="21"/>
                    <a:pt x="242" y="22"/>
                  </a:cubicBezTo>
                  <a:cubicBezTo>
                    <a:pt x="243" y="26"/>
                    <a:pt x="241" y="27"/>
                    <a:pt x="238" y="27"/>
                  </a:cubicBezTo>
                  <a:cubicBezTo>
                    <a:pt x="236" y="27"/>
                    <a:pt x="231" y="28"/>
                    <a:pt x="229" y="29"/>
                  </a:cubicBezTo>
                  <a:cubicBezTo>
                    <a:pt x="228" y="31"/>
                    <a:pt x="228" y="31"/>
                    <a:pt x="228" y="33"/>
                  </a:cubicBezTo>
                  <a:cubicBezTo>
                    <a:pt x="223" y="31"/>
                    <a:pt x="217" y="26"/>
                    <a:pt x="219" y="21"/>
                  </a:cubicBezTo>
                  <a:cubicBezTo>
                    <a:pt x="222" y="21"/>
                    <a:pt x="223" y="17"/>
                    <a:pt x="221" y="15"/>
                  </a:cubicBezTo>
                  <a:cubicBezTo>
                    <a:pt x="220" y="13"/>
                    <a:pt x="218" y="14"/>
                    <a:pt x="216" y="13"/>
                  </a:cubicBezTo>
                  <a:cubicBezTo>
                    <a:pt x="215" y="12"/>
                    <a:pt x="215" y="11"/>
                    <a:pt x="215" y="9"/>
                  </a:cubicBezTo>
                  <a:cubicBezTo>
                    <a:pt x="215" y="7"/>
                    <a:pt x="215" y="6"/>
                    <a:pt x="213" y="5"/>
                  </a:cubicBezTo>
                  <a:cubicBezTo>
                    <a:pt x="211" y="5"/>
                    <a:pt x="209" y="5"/>
                    <a:pt x="207" y="5"/>
                  </a:cubicBezTo>
                  <a:cubicBezTo>
                    <a:pt x="204" y="6"/>
                    <a:pt x="200" y="5"/>
                    <a:pt x="197" y="4"/>
                  </a:cubicBezTo>
                  <a:cubicBezTo>
                    <a:pt x="197" y="5"/>
                    <a:pt x="197" y="6"/>
                    <a:pt x="197" y="7"/>
                  </a:cubicBezTo>
                  <a:cubicBezTo>
                    <a:pt x="196" y="5"/>
                    <a:pt x="192" y="0"/>
                    <a:pt x="189" y="0"/>
                  </a:cubicBezTo>
                  <a:cubicBezTo>
                    <a:pt x="188" y="2"/>
                    <a:pt x="186" y="2"/>
                    <a:pt x="185" y="4"/>
                  </a:cubicBezTo>
                  <a:cubicBezTo>
                    <a:pt x="184" y="5"/>
                    <a:pt x="184" y="7"/>
                    <a:pt x="183" y="8"/>
                  </a:cubicBezTo>
                  <a:cubicBezTo>
                    <a:pt x="182" y="10"/>
                    <a:pt x="180" y="11"/>
                    <a:pt x="179" y="13"/>
                  </a:cubicBezTo>
                  <a:cubicBezTo>
                    <a:pt x="177" y="15"/>
                    <a:pt x="175" y="17"/>
                    <a:pt x="173" y="18"/>
                  </a:cubicBezTo>
                  <a:cubicBezTo>
                    <a:pt x="173" y="16"/>
                    <a:pt x="173" y="15"/>
                    <a:pt x="174" y="13"/>
                  </a:cubicBezTo>
                  <a:cubicBezTo>
                    <a:pt x="173" y="13"/>
                    <a:pt x="171" y="13"/>
                    <a:pt x="171" y="13"/>
                  </a:cubicBezTo>
                  <a:cubicBezTo>
                    <a:pt x="168" y="10"/>
                    <a:pt x="163" y="8"/>
                    <a:pt x="159" y="10"/>
                  </a:cubicBezTo>
                  <a:cubicBezTo>
                    <a:pt x="156" y="12"/>
                    <a:pt x="156" y="13"/>
                    <a:pt x="156" y="16"/>
                  </a:cubicBezTo>
                  <a:cubicBezTo>
                    <a:pt x="157" y="18"/>
                    <a:pt x="158" y="19"/>
                    <a:pt x="157" y="21"/>
                  </a:cubicBezTo>
                  <a:cubicBezTo>
                    <a:pt x="157" y="22"/>
                    <a:pt x="156" y="22"/>
                    <a:pt x="156" y="23"/>
                  </a:cubicBezTo>
                  <a:cubicBezTo>
                    <a:pt x="154" y="22"/>
                    <a:pt x="153" y="20"/>
                    <a:pt x="151" y="19"/>
                  </a:cubicBezTo>
                  <a:cubicBezTo>
                    <a:pt x="149" y="18"/>
                    <a:pt x="150" y="18"/>
                    <a:pt x="148" y="19"/>
                  </a:cubicBezTo>
                  <a:cubicBezTo>
                    <a:pt x="148" y="19"/>
                    <a:pt x="148" y="20"/>
                    <a:pt x="147" y="20"/>
                  </a:cubicBezTo>
                  <a:cubicBezTo>
                    <a:pt x="146" y="21"/>
                    <a:pt x="145" y="21"/>
                    <a:pt x="144" y="21"/>
                  </a:cubicBezTo>
                  <a:cubicBezTo>
                    <a:pt x="143" y="21"/>
                    <a:pt x="142" y="22"/>
                    <a:pt x="141" y="22"/>
                  </a:cubicBezTo>
                  <a:cubicBezTo>
                    <a:pt x="140" y="23"/>
                    <a:pt x="139" y="22"/>
                    <a:pt x="137" y="23"/>
                  </a:cubicBezTo>
                  <a:cubicBezTo>
                    <a:pt x="136" y="23"/>
                    <a:pt x="135" y="24"/>
                    <a:pt x="133" y="24"/>
                  </a:cubicBezTo>
                  <a:cubicBezTo>
                    <a:pt x="132" y="27"/>
                    <a:pt x="135" y="29"/>
                    <a:pt x="135" y="31"/>
                  </a:cubicBezTo>
                  <a:cubicBezTo>
                    <a:pt x="132" y="31"/>
                    <a:pt x="130" y="27"/>
                    <a:pt x="126" y="27"/>
                  </a:cubicBezTo>
                  <a:cubicBezTo>
                    <a:pt x="126" y="32"/>
                    <a:pt x="120" y="26"/>
                    <a:pt x="118" y="29"/>
                  </a:cubicBezTo>
                  <a:cubicBezTo>
                    <a:pt x="116" y="31"/>
                    <a:pt x="118" y="35"/>
                    <a:pt x="115" y="36"/>
                  </a:cubicBezTo>
                  <a:cubicBezTo>
                    <a:pt x="113" y="37"/>
                    <a:pt x="111" y="37"/>
                    <a:pt x="109" y="37"/>
                  </a:cubicBezTo>
                  <a:cubicBezTo>
                    <a:pt x="106" y="38"/>
                    <a:pt x="103" y="40"/>
                    <a:pt x="99" y="40"/>
                  </a:cubicBezTo>
                  <a:cubicBezTo>
                    <a:pt x="97" y="40"/>
                    <a:pt x="95" y="40"/>
                    <a:pt x="94" y="40"/>
                  </a:cubicBezTo>
                  <a:cubicBezTo>
                    <a:pt x="92" y="40"/>
                    <a:pt x="91" y="38"/>
                    <a:pt x="89" y="39"/>
                  </a:cubicBezTo>
                  <a:cubicBezTo>
                    <a:pt x="88" y="42"/>
                    <a:pt x="93" y="44"/>
                    <a:pt x="95" y="45"/>
                  </a:cubicBezTo>
                  <a:cubicBezTo>
                    <a:pt x="92" y="47"/>
                    <a:pt x="89" y="46"/>
                    <a:pt x="86" y="48"/>
                  </a:cubicBezTo>
                  <a:cubicBezTo>
                    <a:pt x="84" y="49"/>
                    <a:pt x="85" y="51"/>
                    <a:pt x="84" y="53"/>
                  </a:cubicBezTo>
                  <a:cubicBezTo>
                    <a:pt x="84" y="55"/>
                    <a:pt x="82" y="56"/>
                    <a:pt x="84" y="59"/>
                  </a:cubicBezTo>
                  <a:cubicBezTo>
                    <a:pt x="85" y="61"/>
                    <a:pt x="88" y="62"/>
                    <a:pt x="89" y="65"/>
                  </a:cubicBezTo>
                  <a:cubicBezTo>
                    <a:pt x="89" y="66"/>
                    <a:pt x="88" y="69"/>
                    <a:pt x="90" y="70"/>
                  </a:cubicBezTo>
                  <a:cubicBezTo>
                    <a:pt x="91" y="69"/>
                    <a:pt x="90" y="67"/>
                    <a:pt x="91" y="66"/>
                  </a:cubicBezTo>
                  <a:cubicBezTo>
                    <a:pt x="94" y="67"/>
                    <a:pt x="95" y="70"/>
                    <a:pt x="97" y="72"/>
                  </a:cubicBezTo>
                  <a:cubicBezTo>
                    <a:pt x="96" y="73"/>
                    <a:pt x="95" y="74"/>
                    <a:pt x="95" y="76"/>
                  </a:cubicBezTo>
                  <a:cubicBezTo>
                    <a:pt x="94" y="77"/>
                    <a:pt x="93" y="81"/>
                    <a:pt x="92" y="84"/>
                  </a:cubicBezTo>
                  <a:cubicBezTo>
                    <a:pt x="88" y="84"/>
                    <a:pt x="88" y="78"/>
                    <a:pt x="83" y="78"/>
                  </a:cubicBezTo>
                  <a:cubicBezTo>
                    <a:pt x="83" y="79"/>
                    <a:pt x="84" y="81"/>
                    <a:pt x="82" y="83"/>
                  </a:cubicBezTo>
                  <a:cubicBezTo>
                    <a:pt x="80" y="84"/>
                    <a:pt x="79" y="83"/>
                    <a:pt x="78" y="84"/>
                  </a:cubicBezTo>
                  <a:cubicBezTo>
                    <a:pt x="77" y="85"/>
                    <a:pt x="78" y="86"/>
                    <a:pt x="77" y="86"/>
                  </a:cubicBezTo>
                  <a:cubicBezTo>
                    <a:pt x="75" y="86"/>
                    <a:pt x="76" y="84"/>
                    <a:pt x="75" y="83"/>
                  </a:cubicBezTo>
                  <a:cubicBezTo>
                    <a:pt x="75" y="80"/>
                    <a:pt x="75" y="77"/>
                    <a:pt x="71" y="78"/>
                  </a:cubicBezTo>
                  <a:cubicBezTo>
                    <a:pt x="69" y="78"/>
                    <a:pt x="67" y="79"/>
                    <a:pt x="66" y="80"/>
                  </a:cubicBezTo>
                  <a:cubicBezTo>
                    <a:pt x="64" y="82"/>
                    <a:pt x="65" y="83"/>
                    <a:pt x="66" y="86"/>
                  </a:cubicBezTo>
                  <a:cubicBezTo>
                    <a:pt x="67" y="89"/>
                    <a:pt x="65" y="87"/>
                    <a:pt x="63" y="88"/>
                  </a:cubicBezTo>
                  <a:cubicBezTo>
                    <a:pt x="62" y="89"/>
                    <a:pt x="60" y="91"/>
                    <a:pt x="60" y="92"/>
                  </a:cubicBezTo>
                  <a:cubicBezTo>
                    <a:pt x="59" y="92"/>
                    <a:pt x="58" y="93"/>
                    <a:pt x="58" y="93"/>
                  </a:cubicBezTo>
                  <a:cubicBezTo>
                    <a:pt x="57" y="96"/>
                    <a:pt x="56" y="98"/>
                    <a:pt x="54" y="101"/>
                  </a:cubicBezTo>
                  <a:cubicBezTo>
                    <a:pt x="55" y="101"/>
                    <a:pt x="56" y="101"/>
                    <a:pt x="58" y="101"/>
                  </a:cubicBezTo>
                  <a:cubicBezTo>
                    <a:pt x="58" y="101"/>
                    <a:pt x="57" y="102"/>
                    <a:pt x="57" y="102"/>
                  </a:cubicBezTo>
                  <a:cubicBezTo>
                    <a:pt x="56" y="105"/>
                    <a:pt x="56" y="106"/>
                    <a:pt x="57" y="109"/>
                  </a:cubicBezTo>
                  <a:cubicBezTo>
                    <a:pt x="58" y="111"/>
                    <a:pt x="60" y="113"/>
                    <a:pt x="59" y="115"/>
                  </a:cubicBezTo>
                  <a:cubicBezTo>
                    <a:pt x="59" y="117"/>
                    <a:pt x="56" y="117"/>
                    <a:pt x="57" y="119"/>
                  </a:cubicBezTo>
                  <a:cubicBezTo>
                    <a:pt x="57" y="121"/>
                    <a:pt x="61" y="121"/>
                    <a:pt x="62" y="123"/>
                  </a:cubicBezTo>
                  <a:cubicBezTo>
                    <a:pt x="63" y="124"/>
                    <a:pt x="63" y="125"/>
                    <a:pt x="63" y="126"/>
                  </a:cubicBezTo>
                  <a:cubicBezTo>
                    <a:pt x="61" y="127"/>
                    <a:pt x="58" y="128"/>
                    <a:pt x="57" y="127"/>
                  </a:cubicBezTo>
                  <a:cubicBezTo>
                    <a:pt x="56" y="126"/>
                    <a:pt x="56" y="124"/>
                    <a:pt x="54" y="124"/>
                  </a:cubicBezTo>
                  <a:cubicBezTo>
                    <a:pt x="53" y="123"/>
                    <a:pt x="53" y="124"/>
                    <a:pt x="52" y="125"/>
                  </a:cubicBezTo>
                  <a:cubicBezTo>
                    <a:pt x="49" y="125"/>
                    <a:pt x="50" y="122"/>
                    <a:pt x="47" y="121"/>
                  </a:cubicBezTo>
                  <a:cubicBezTo>
                    <a:pt x="45" y="124"/>
                    <a:pt x="46" y="129"/>
                    <a:pt x="43" y="131"/>
                  </a:cubicBezTo>
                  <a:cubicBezTo>
                    <a:pt x="41" y="133"/>
                    <a:pt x="38" y="133"/>
                    <a:pt x="38" y="135"/>
                  </a:cubicBezTo>
                  <a:cubicBezTo>
                    <a:pt x="37" y="138"/>
                    <a:pt x="40" y="139"/>
                    <a:pt x="39" y="142"/>
                  </a:cubicBezTo>
                  <a:cubicBezTo>
                    <a:pt x="39" y="143"/>
                    <a:pt x="38" y="144"/>
                    <a:pt x="37" y="145"/>
                  </a:cubicBezTo>
                  <a:cubicBezTo>
                    <a:pt x="34" y="145"/>
                    <a:pt x="32" y="145"/>
                    <a:pt x="29" y="145"/>
                  </a:cubicBezTo>
                  <a:cubicBezTo>
                    <a:pt x="25" y="146"/>
                    <a:pt x="23" y="149"/>
                    <a:pt x="19" y="149"/>
                  </a:cubicBezTo>
                  <a:cubicBezTo>
                    <a:pt x="18" y="150"/>
                    <a:pt x="17" y="149"/>
                    <a:pt x="15" y="149"/>
                  </a:cubicBezTo>
                  <a:cubicBezTo>
                    <a:pt x="13" y="148"/>
                    <a:pt x="8" y="148"/>
                    <a:pt x="7" y="151"/>
                  </a:cubicBezTo>
                  <a:cubicBezTo>
                    <a:pt x="6" y="154"/>
                    <a:pt x="8" y="157"/>
                    <a:pt x="7" y="160"/>
                  </a:cubicBezTo>
                  <a:cubicBezTo>
                    <a:pt x="6" y="161"/>
                    <a:pt x="5" y="162"/>
                    <a:pt x="5" y="163"/>
                  </a:cubicBezTo>
                  <a:cubicBezTo>
                    <a:pt x="4" y="166"/>
                    <a:pt x="6" y="167"/>
                    <a:pt x="7" y="170"/>
                  </a:cubicBezTo>
                  <a:cubicBezTo>
                    <a:pt x="8" y="174"/>
                    <a:pt x="5" y="181"/>
                    <a:pt x="12" y="182"/>
                  </a:cubicBezTo>
                  <a:cubicBezTo>
                    <a:pt x="13" y="184"/>
                    <a:pt x="11" y="189"/>
                    <a:pt x="14" y="190"/>
                  </a:cubicBezTo>
                  <a:cubicBezTo>
                    <a:pt x="18" y="191"/>
                    <a:pt x="19" y="186"/>
                    <a:pt x="22" y="186"/>
                  </a:cubicBezTo>
                  <a:cubicBezTo>
                    <a:pt x="25" y="186"/>
                    <a:pt x="25" y="190"/>
                    <a:pt x="25" y="192"/>
                  </a:cubicBezTo>
                  <a:cubicBezTo>
                    <a:pt x="25" y="196"/>
                    <a:pt x="21" y="197"/>
                    <a:pt x="19" y="201"/>
                  </a:cubicBezTo>
                  <a:cubicBezTo>
                    <a:pt x="18" y="203"/>
                    <a:pt x="19" y="204"/>
                    <a:pt x="21" y="205"/>
                  </a:cubicBezTo>
                  <a:cubicBezTo>
                    <a:pt x="19" y="205"/>
                    <a:pt x="17" y="205"/>
                    <a:pt x="16" y="205"/>
                  </a:cubicBezTo>
                  <a:cubicBezTo>
                    <a:pt x="12" y="205"/>
                    <a:pt x="12" y="208"/>
                    <a:pt x="12" y="211"/>
                  </a:cubicBezTo>
                  <a:cubicBezTo>
                    <a:pt x="11" y="209"/>
                    <a:pt x="10" y="207"/>
                    <a:pt x="7" y="208"/>
                  </a:cubicBezTo>
                  <a:cubicBezTo>
                    <a:pt x="6" y="209"/>
                    <a:pt x="4" y="210"/>
                    <a:pt x="5" y="211"/>
                  </a:cubicBezTo>
                  <a:cubicBezTo>
                    <a:pt x="5" y="212"/>
                    <a:pt x="7" y="214"/>
                    <a:pt x="7" y="214"/>
                  </a:cubicBezTo>
                  <a:cubicBezTo>
                    <a:pt x="8" y="215"/>
                    <a:pt x="9" y="216"/>
                    <a:pt x="10" y="216"/>
                  </a:cubicBezTo>
                  <a:cubicBezTo>
                    <a:pt x="11" y="216"/>
                    <a:pt x="13" y="216"/>
                    <a:pt x="13" y="216"/>
                  </a:cubicBezTo>
                  <a:cubicBezTo>
                    <a:pt x="15" y="217"/>
                    <a:pt x="14" y="217"/>
                    <a:pt x="15" y="218"/>
                  </a:cubicBezTo>
                  <a:cubicBezTo>
                    <a:pt x="15" y="218"/>
                    <a:pt x="16" y="220"/>
                    <a:pt x="16" y="220"/>
                  </a:cubicBezTo>
                  <a:cubicBezTo>
                    <a:pt x="17" y="222"/>
                    <a:pt x="17" y="221"/>
                    <a:pt x="19" y="222"/>
                  </a:cubicBezTo>
                  <a:cubicBezTo>
                    <a:pt x="21" y="223"/>
                    <a:pt x="23" y="224"/>
                    <a:pt x="25" y="225"/>
                  </a:cubicBezTo>
                  <a:cubicBezTo>
                    <a:pt x="30" y="226"/>
                    <a:pt x="32" y="223"/>
                    <a:pt x="35" y="219"/>
                  </a:cubicBezTo>
                  <a:cubicBezTo>
                    <a:pt x="37" y="220"/>
                    <a:pt x="40" y="221"/>
                    <a:pt x="43" y="220"/>
                  </a:cubicBezTo>
                  <a:cubicBezTo>
                    <a:pt x="45" y="220"/>
                    <a:pt x="46" y="219"/>
                    <a:pt x="47" y="218"/>
                  </a:cubicBezTo>
                  <a:cubicBezTo>
                    <a:pt x="48" y="217"/>
                    <a:pt x="50" y="215"/>
                    <a:pt x="50" y="214"/>
                  </a:cubicBezTo>
                  <a:cubicBezTo>
                    <a:pt x="53" y="213"/>
                    <a:pt x="52" y="216"/>
                    <a:pt x="54" y="216"/>
                  </a:cubicBezTo>
                  <a:cubicBezTo>
                    <a:pt x="56" y="217"/>
                    <a:pt x="57" y="215"/>
                    <a:pt x="58" y="215"/>
                  </a:cubicBezTo>
                  <a:cubicBezTo>
                    <a:pt x="60" y="215"/>
                    <a:pt x="63" y="215"/>
                    <a:pt x="65" y="215"/>
                  </a:cubicBezTo>
                  <a:cubicBezTo>
                    <a:pt x="65" y="215"/>
                    <a:pt x="65" y="215"/>
                    <a:pt x="66" y="215"/>
                  </a:cubicBezTo>
                  <a:cubicBezTo>
                    <a:pt x="66" y="216"/>
                    <a:pt x="65" y="216"/>
                    <a:pt x="63" y="217"/>
                  </a:cubicBezTo>
                  <a:cubicBezTo>
                    <a:pt x="61" y="219"/>
                    <a:pt x="58" y="220"/>
                    <a:pt x="55" y="220"/>
                  </a:cubicBezTo>
                  <a:cubicBezTo>
                    <a:pt x="54" y="220"/>
                    <a:pt x="53" y="220"/>
                    <a:pt x="51" y="220"/>
                  </a:cubicBezTo>
                  <a:cubicBezTo>
                    <a:pt x="50" y="223"/>
                    <a:pt x="51" y="226"/>
                    <a:pt x="50" y="229"/>
                  </a:cubicBezTo>
                  <a:cubicBezTo>
                    <a:pt x="49" y="229"/>
                    <a:pt x="48" y="229"/>
                    <a:pt x="47" y="229"/>
                  </a:cubicBezTo>
                  <a:cubicBezTo>
                    <a:pt x="46" y="230"/>
                    <a:pt x="45" y="231"/>
                    <a:pt x="44" y="231"/>
                  </a:cubicBezTo>
                  <a:cubicBezTo>
                    <a:pt x="43" y="231"/>
                    <a:pt x="42" y="231"/>
                    <a:pt x="41" y="232"/>
                  </a:cubicBezTo>
                  <a:cubicBezTo>
                    <a:pt x="40" y="232"/>
                    <a:pt x="41" y="233"/>
                    <a:pt x="40" y="233"/>
                  </a:cubicBezTo>
                  <a:cubicBezTo>
                    <a:pt x="40" y="234"/>
                    <a:pt x="39" y="234"/>
                    <a:pt x="38" y="235"/>
                  </a:cubicBezTo>
                  <a:cubicBezTo>
                    <a:pt x="38" y="235"/>
                    <a:pt x="38" y="236"/>
                    <a:pt x="37" y="236"/>
                  </a:cubicBezTo>
                  <a:cubicBezTo>
                    <a:pt x="36" y="236"/>
                    <a:pt x="35" y="236"/>
                    <a:pt x="34" y="236"/>
                  </a:cubicBezTo>
                  <a:cubicBezTo>
                    <a:pt x="34" y="236"/>
                    <a:pt x="33" y="236"/>
                    <a:pt x="32" y="237"/>
                  </a:cubicBezTo>
                  <a:cubicBezTo>
                    <a:pt x="31" y="236"/>
                    <a:pt x="31" y="236"/>
                    <a:pt x="30" y="235"/>
                  </a:cubicBezTo>
                  <a:cubicBezTo>
                    <a:pt x="30" y="235"/>
                    <a:pt x="30" y="234"/>
                    <a:pt x="29" y="233"/>
                  </a:cubicBezTo>
                  <a:cubicBezTo>
                    <a:pt x="28" y="232"/>
                    <a:pt x="26" y="231"/>
                    <a:pt x="25" y="230"/>
                  </a:cubicBezTo>
                  <a:cubicBezTo>
                    <a:pt x="25" y="233"/>
                    <a:pt x="22" y="236"/>
                    <a:pt x="21" y="239"/>
                  </a:cubicBezTo>
                  <a:cubicBezTo>
                    <a:pt x="21" y="240"/>
                    <a:pt x="20" y="241"/>
                    <a:pt x="20" y="242"/>
                  </a:cubicBezTo>
                  <a:cubicBezTo>
                    <a:pt x="19" y="243"/>
                    <a:pt x="19" y="243"/>
                    <a:pt x="19" y="244"/>
                  </a:cubicBezTo>
                  <a:cubicBezTo>
                    <a:pt x="18" y="245"/>
                    <a:pt x="19" y="246"/>
                    <a:pt x="19" y="247"/>
                  </a:cubicBezTo>
                  <a:cubicBezTo>
                    <a:pt x="15" y="247"/>
                    <a:pt x="14" y="250"/>
                    <a:pt x="13" y="253"/>
                  </a:cubicBezTo>
                  <a:cubicBezTo>
                    <a:pt x="13" y="254"/>
                    <a:pt x="12" y="255"/>
                    <a:pt x="13" y="256"/>
                  </a:cubicBezTo>
                  <a:cubicBezTo>
                    <a:pt x="12" y="257"/>
                    <a:pt x="12" y="258"/>
                    <a:pt x="11" y="258"/>
                  </a:cubicBezTo>
                  <a:cubicBezTo>
                    <a:pt x="11" y="259"/>
                    <a:pt x="12" y="259"/>
                    <a:pt x="12" y="260"/>
                  </a:cubicBezTo>
                  <a:cubicBezTo>
                    <a:pt x="10" y="261"/>
                    <a:pt x="8" y="261"/>
                    <a:pt x="6" y="263"/>
                  </a:cubicBezTo>
                  <a:cubicBezTo>
                    <a:pt x="3" y="266"/>
                    <a:pt x="7" y="266"/>
                    <a:pt x="7" y="270"/>
                  </a:cubicBezTo>
                  <a:cubicBezTo>
                    <a:pt x="4" y="270"/>
                    <a:pt x="0" y="276"/>
                    <a:pt x="3" y="278"/>
                  </a:cubicBezTo>
                  <a:close/>
                  <a:moveTo>
                    <a:pt x="334" y="237"/>
                  </a:moveTo>
                  <a:cubicBezTo>
                    <a:pt x="335" y="237"/>
                    <a:pt x="337" y="238"/>
                    <a:pt x="339" y="239"/>
                  </a:cubicBezTo>
                  <a:cubicBezTo>
                    <a:pt x="338" y="239"/>
                    <a:pt x="337" y="240"/>
                    <a:pt x="336" y="240"/>
                  </a:cubicBezTo>
                  <a:cubicBezTo>
                    <a:pt x="334" y="239"/>
                    <a:pt x="334" y="238"/>
                    <a:pt x="334" y="237"/>
                  </a:cubicBezTo>
                  <a:close/>
                  <a:moveTo>
                    <a:pt x="158" y="129"/>
                  </a:moveTo>
                  <a:cubicBezTo>
                    <a:pt x="158" y="129"/>
                    <a:pt x="158" y="130"/>
                    <a:pt x="158" y="130"/>
                  </a:cubicBezTo>
                  <a:cubicBezTo>
                    <a:pt x="157" y="131"/>
                    <a:pt x="155" y="132"/>
                    <a:pt x="154" y="133"/>
                  </a:cubicBezTo>
                  <a:cubicBezTo>
                    <a:pt x="154" y="133"/>
                    <a:pt x="154" y="133"/>
                    <a:pt x="154" y="132"/>
                  </a:cubicBezTo>
                  <a:cubicBezTo>
                    <a:pt x="154" y="130"/>
                    <a:pt x="154" y="129"/>
                    <a:pt x="156" y="129"/>
                  </a:cubicBezTo>
                  <a:cubicBezTo>
                    <a:pt x="157" y="129"/>
                    <a:pt x="158" y="129"/>
                    <a:pt x="158" y="129"/>
                  </a:cubicBezTo>
                  <a:close/>
                  <a:moveTo>
                    <a:pt x="189" y="93"/>
                  </a:moveTo>
                  <a:cubicBezTo>
                    <a:pt x="189" y="93"/>
                    <a:pt x="190" y="94"/>
                    <a:pt x="191" y="95"/>
                  </a:cubicBezTo>
                  <a:cubicBezTo>
                    <a:pt x="192" y="96"/>
                    <a:pt x="194" y="97"/>
                    <a:pt x="195" y="98"/>
                  </a:cubicBezTo>
                  <a:cubicBezTo>
                    <a:pt x="196" y="98"/>
                    <a:pt x="197" y="99"/>
                    <a:pt x="197" y="99"/>
                  </a:cubicBezTo>
                  <a:cubicBezTo>
                    <a:pt x="198" y="100"/>
                    <a:pt x="198" y="101"/>
                    <a:pt x="199" y="101"/>
                  </a:cubicBezTo>
                  <a:cubicBezTo>
                    <a:pt x="200" y="103"/>
                    <a:pt x="200" y="104"/>
                    <a:pt x="201" y="106"/>
                  </a:cubicBezTo>
                  <a:cubicBezTo>
                    <a:pt x="202" y="108"/>
                    <a:pt x="202" y="110"/>
                    <a:pt x="202" y="111"/>
                  </a:cubicBezTo>
                  <a:cubicBezTo>
                    <a:pt x="203" y="113"/>
                    <a:pt x="203" y="115"/>
                    <a:pt x="204" y="116"/>
                  </a:cubicBezTo>
                  <a:cubicBezTo>
                    <a:pt x="204" y="117"/>
                    <a:pt x="204" y="118"/>
                    <a:pt x="204" y="119"/>
                  </a:cubicBezTo>
                  <a:cubicBezTo>
                    <a:pt x="204" y="119"/>
                    <a:pt x="204" y="119"/>
                    <a:pt x="204" y="119"/>
                  </a:cubicBezTo>
                  <a:cubicBezTo>
                    <a:pt x="204" y="119"/>
                    <a:pt x="204" y="119"/>
                    <a:pt x="204" y="120"/>
                  </a:cubicBezTo>
                  <a:cubicBezTo>
                    <a:pt x="204" y="120"/>
                    <a:pt x="204" y="121"/>
                    <a:pt x="204" y="122"/>
                  </a:cubicBezTo>
                  <a:cubicBezTo>
                    <a:pt x="203" y="123"/>
                    <a:pt x="203" y="124"/>
                    <a:pt x="203" y="125"/>
                  </a:cubicBezTo>
                  <a:cubicBezTo>
                    <a:pt x="202" y="126"/>
                    <a:pt x="202" y="127"/>
                    <a:pt x="202" y="128"/>
                  </a:cubicBezTo>
                  <a:cubicBezTo>
                    <a:pt x="202" y="129"/>
                    <a:pt x="202" y="130"/>
                    <a:pt x="201" y="131"/>
                  </a:cubicBezTo>
                  <a:cubicBezTo>
                    <a:pt x="201" y="132"/>
                    <a:pt x="201" y="132"/>
                    <a:pt x="200" y="133"/>
                  </a:cubicBezTo>
                  <a:cubicBezTo>
                    <a:pt x="200" y="134"/>
                    <a:pt x="199" y="135"/>
                    <a:pt x="198" y="135"/>
                  </a:cubicBezTo>
                  <a:cubicBezTo>
                    <a:pt x="198" y="136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8"/>
                    <a:pt x="196" y="138"/>
                    <a:pt x="196" y="138"/>
                  </a:cubicBezTo>
                  <a:cubicBezTo>
                    <a:pt x="195" y="137"/>
                    <a:pt x="194" y="136"/>
                    <a:pt x="193" y="136"/>
                  </a:cubicBezTo>
                  <a:cubicBezTo>
                    <a:pt x="189" y="135"/>
                    <a:pt x="189" y="141"/>
                    <a:pt x="185" y="138"/>
                  </a:cubicBezTo>
                  <a:cubicBezTo>
                    <a:pt x="184" y="136"/>
                    <a:pt x="184" y="135"/>
                    <a:pt x="182" y="135"/>
                  </a:cubicBezTo>
                  <a:cubicBezTo>
                    <a:pt x="181" y="134"/>
                    <a:pt x="179" y="134"/>
                    <a:pt x="177" y="134"/>
                  </a:cubicBezTo>
                  <a:cubicBezTo>
                    <a:pt x="174" y="135"/>
                    <a:pt x="171" y="137"/>
                    <a:pt x="168" y="135"/>
                  </a:cubicBezTo>
                  <a:cubicBezTo>
                    <a:pt x="167" y="134"/>
                    <a:pt x="167" y="133"/>
                    <a:pt x="166" y="132"/>
                  </a:cubicBezTo>
                  <a:cubicBezTo>
                    <a:pt x="166" y="131"/>
                    <a:pt x="165" y="130"/>
                    <a:pt x="164" y="129"/>
                  </a:cubicBezTo>
                  <a:cubicBezTo>
                    <a:pt x="166" y="128"/>
                    <a:pt x="166" y="127"/>
                    <a:pt x="167" y="125"/>
                  </a:cubicBezTo>
                  <a:cubicBezTo>
                    <a:pt x="168" y="123"/>
                    <a:pt x="170" y="121"/>
                    <a:pt x="170" y="119"/>
                  </a:cubicBezTo>
                  <a:cubicBezTo>
                    <a:pt x="170" y="117"/>
                    <a:pt x="169" y="117"/>
                    <a:pt x="168" y="116"/>
                  </a:cubicBezTo>
                  <a:cubicBezTo>
                    <a:pt x="167" y="114"/>
                    <a:pt x="168" y="112"/>
                    <a:pt x="167" y="110"/>
                  </a:cubicBezTo>
                  <a:cubicBezTo>
                    <a:pt x="167" y="108"/>
                    <a:pt x="167" y="107"/>
                    <a:pt x="167" y="105"/>
                  </a:cubicBezTo>
                  <a:cubicBezTo>
                    <a:pt x="167" y="103"/>
                    <a:pt x="165" y="103"/>
                    <a:pt x="165" y="102"/>
                  </a:cubicBezTo>
                  <a:cubicBezTo>
                    <a:pt x="165" y="100"/>
                    <a:pt x="166" y="99"/>
                    <a:pt x="167" y="99"/>
                  </a:cubicBezTo>
                  <a:cubicBezTo>
                    <a:pt x="168" y="99"/>
                    <a:pt x="169" y="100"/>
                    <a:pt x="170" y="100"/>
                  </a:cubicBezTo>
                  <a:cubicBezTo>
                    <a:pt x="171" y="101"/>
                    <a:pt x="172" y="101"/>
                    <a:pt x="173" y="101"/>
                  </a:cubicBezTo>
                  <a:cubicBezTo>
                    <a:pt x="175" y="102"/>
                    <a:pt x="176" y="103"/>
                    <a:pt x="177" y="104"/>
                  </a:cubicBezTo>
                  <a:cubicBezTo>
                    <a:pt x="179" y="102"/>
                    <a:pt x="179" y="99"/>
                    <a:pt x="181" y="97"/>
                  </a:cubicBezTo>
                  <a:cubicBezTo>
                    <a:pt x="181" y="96"/>
                    <a:pt x="181" y="95"/>
                    <a:pt x="183" y="96"/>
                  </a:cubicBezTo>
                  <a:cubicBezTo>
                    <a:pt x="184" y="96"/>
                    <a:pt x="184" y="98"/>
                    <a:pt x="185" y="99"/>
                  </a:cubicBezTo>
                  <a:cubicBezTo>
                    <a:pt x="187" y="97"/>
                    <a:pt x="188" y="95"/>
                    <a:pt x="188" y="92"/>
                  </a:cubicBezTo>
                  <a:cubicBezTo>
                    <a:pt x="189" y="92"/>
                    <a:pt x="189" y="92"/>
                    <a:pt x="189" y="93"/>
                  </a:cubicBezTo>
                  <a:close/>
                  <a:moveTo>
                    <a:pt x="204" y="91"/>
                  </a:moveTo>
                  <a:cubicBezTo>
                    <a:pt x="204" y="100"/>
                    <a:pt x="204" y="100"/>
                    <a:pt x="204" y="100"/>
                  </a:cubicBezTo>
                  <a:cubicBezTo>
                    <a:pt x="204" y="103"/>
                    <a:pt x="204" y="106"/>
                    <a:pt x="204" y="109"/>
                  </a:cubicBezTo>
                  <a:cubicBezTo>
                    <a:pt x="204" y="108"/>
                    <a:pt x="203" y="107"/>
                    <a:pt x="203" y="106"/>
                  </a:cubicBezTo>
                  <a:cubicBezTo>
                    <a:pt x="202" y="104"/>
                    <a:pt x="201" y="102"/>
                    <a:pt x="200" y="100"/>
                  </a:cubicBezTo>
                  <a:cubicBezTo>
                    <a:pt x="200" y="100"/>
                    <a:pt x="199" y="99"/>
                    <a:pt x="199" y="98"/>
                  </a:cubicBezTo>
                  <a:cubicBezTo>
                    <a:pt x="198" y="97"/>
                    <a:pt x="197" y="97"/>
                    <a:pt x="196" y="96"/>
                  </a:cubicBezTo>
                  <a:cubicBezTo>
                    <a:pt x="195" y="95"/>
                    <a:pt x="193" y="95"/>
                    <a:pt x="192" y="94"/>
                  </a:cubicBezTo>
                  <a:cubicBezTo>
                    <a:pt x="191" y="93"/>
                    <a:pt x="191" y="92"/>
                    <a:pt x="190" y="92"/>
                  </a:cubicBezTo>
                  <a:cubicBezTo>
                    <a:pt x="190" y="92"/>
                    <a:pt x="190" y="92"/>
                    <a:pt x="190" y="91"/>
                  </a:cubicBezTo>
                  <a:cubicBezTo>
                    <a:pt x="194" y="91"/>
                    <a:pt x="200" y="93"/>
                    <a:pt x="204" y="91"/>
                  </a:cubicBezTo>
                  <a:close/>
                  <a:moveTo>
                    <a:pt x="207" y="97"/>
                  </a:moveTo>
                  <a:cubicBezTo>
                    <a:pt x="207" y="99"/>
                    <a:pt x="207" y="101"/>
                    <a:pt x="207" y="103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07" y="106"/>
                    <a:pt x="207" y="106"/>
                    <a:pt x="207" y="107"/>
                  </a:cubicBezTo>
                  <a:cubicBezTo>
                    <a:pt x="207" y="107"/>
                    <a:pt x="207" y="108"/>
                    <a:pt x="207" y="108"/>
                  </a:cubicBezTo>
                  <a:cubicBezTo>
                    <a:pt x="207" y="109"/>
                    <a:pt x="206" y="109"/>
                    <a:pt x="206" y="110"/>
                  </a:cubicBezTo>
                  <a:cubicBezTo>
                    <a:pt x="206" y="107"/>
                    <a:pt x="207" y="103"/>
                    <a:pt x="207" y="100"/>
                  </a:cubicBezTo>
                  <a:cubicBezTo>
                    <a:pt x="206" y="90"/>
                    <a:pt x="206" y="90"/>
                    <a:pt x="206" y="90"/>
                  </a:cubicBezTo>
                  <a:cubicBezTo>
                    <a:pt x="207" y="90"/>
                    <a:pt x="207" y="90"/>
                    <a:pt x="207" y="89"/>
                  </a:cubicBezTo>
                  <a:cubicBezTo>
                    <a:pt x="207" y="92"/>
                    <a:pt x="207" y="95"/>
                    <a:pt x="207" y="97"/>
                  </a:cubicBezTo>
                  <a:close/>
                  <a:moveTo>
                    <a:pt x="206" y="127"/>
                  </a:moveTo>
                  <a:cubicBezTo>
                    <a:pt x="206" y="127"/>
                    <a:pt x="206" y="127"/>
                    <a:pt x="207" y="127"/>
                  </a:cubicBezTo>
                  <a:cubicBezTo>
                    <a:pt x="207" y="127"/>
                    <a:pt x="207" y="128"/>
                    <a:pt x="207" y="128"/>
                  </a:cubicBezTo>
                  <a:cubicBezTo>
                    <a:pt x="207" y="129"/>
                    <a:pt x="206" y="130"/>
                    <a:pt x="206" y="131"/>
                  </a:cubicBezTo>
                  <a:cubicBezTo>
                    <a:pt x="206" y="131"/>
                    <a:pt x="206" y="131"/>
                    <a:pt x="206" y="131"/>
                  </a:cubicBezTo>
                  <a:cubicBezTo>
                    <a:pt x="206" y="129"/>
                    <a:pt x="206" y="128"/>
                    <a:pt x="206" y="127"/>
                  </a:cubicBezTo>
                  <a:close/>
                  <a:moveTo>
                    <a:pt x="259" y="66"/>
                  </a:moveTo>
                  <a:cubicBezTo>
                    <a:pt x="259" y="66"/>
                    <a:pt x="259" y="67"/>
                    <a:pt x="258" y="67"/>
                  </a:cubicBezTo>
                  <a:cubicBezTo>
                    <a:pt x="257" y="70"/>
                    <a:pt x="257" y="73"/>
                    <a:pt x="256" y="75"/>
                  </a:cubicBezTo>
                  <a:cubicBezTo>
                    <a:pt x="254" y="79"/>
                    <a:pt x="250" y="78"/>
                    <a:pt x="246" y="80"/>
                  </a:cubicBezTo>
                  <a:cubicBezTo>
                    <a:pt x="244" y="81"/>
                    <a:pt x="241" y="84"/>
                    <a:pt x="239" y="86"/>
                  </a:cubicBezTo>
                  <a:cubicBezTo>
                    <a:pt x="238" y="87"/>
                    <a:pt x="237" y="89"/>
                    <a:pt x="238" y="90"/>
                  </a:cubicBezTo>
                  <a:cubicBezTo>
                    <a:pt x="238" y="91"/>
                    <a:pt x="239" y="91"/>
                    <a:pt x="239" y="91"/>
                  </a:cubicBezTo>
                  <a:cubicBezTo>
                    <a:pt x="236" y="94"/>
                    <a:pt x="232" y="97"/>
                    <a:pt x="230" y="100"/>
                  </a:cubicBezTo>
                  <a:cubicBezTo>
                    <a:pt x="227" y="104"/>
                    <a:pt x="224" y="108"/>
                    <a:pt x="223" y="112"/>
                  </a:cubicBezTo>
                  <a:cubicBezTo>
                    <a:pt x="223" y="115"/>
                    <a:pt x="222" y="117"/>
                    <a:pt x="222" y="119"/>
                  </a:cubicBezTo>
                  <a:cubicBezTo>
                    <a:pt x="222" y="122"/>
                    <a:pt x="222" y="124"/>
                    <a:pt x="223" y="126"/>
                  </a:cubicBezTo>
                  <a:cubicBezTo>
                    <a:pt x="223" y="127"/>
                    <a:pt x="223" y="128"/>
                    <a:pt x="223" y="129"/>
                  </a:cubicBezTo>
                  <a:cubicBezTo>
                    <a:pt x="223" y="131"/>
                    <a:pt x="223" y="132"/>
                    <a:pt x="223" y="133"/>
                  </a:cubicBezTo>
                  <a:cubicBezTo>
                    <a:pt x="223" y="133"/>
                    <a:pt x="223" y="133"/>
                    <a:pt x="223" y="133"/>
                  </a:cubicBezTo>
                  <a:cubicBezTo>
                    <a:pt x="220" y="135"/>
                    <a:pt x="218" y="137"/>
                    <a:pt x="216" y="139"/>
                  </a:cubicBezTo>
                  <a:cubicBezTo>
                    <a:pt x="215" y="140"/>
                    <a:pt x="215" y="141"/>
                    <a:pt x="215" y="142"/>
                  </a:cubicBezTo>
                  <a:cubicBezTo>
                    <a:pt x="214" y="142"/>
                    <a:pt x="214" y="143"/>
                    <a:pt x="214" y="143"/>
                  </a:cubicBezTo>
                  <a:cubicBezTo>
                    <a:pt x="214" y="143"/>
                    <a:pt x="213" y="143"/>
                    <a:pt x="213" y="144"/>
                  </a:cubicBezTo>
                  <a:cubicBezTo>
                    <a:pt x="211" y="144"/>
                    <a:pt x="210" y="144"/>
                    <a:pt x="208" y="144"/>
                  </a:cubicBezTo>
                  <a:cubicBezTo>
                    <a:pt x="207" y="144"/>
                    <a:pt x="207" y="146"/>
                    <a:pt x="205" y="145"/>
                  </a:cubicBezTo>
                  <a:cubicBezTo>
                    <a:pt x="204" y="144"/>
                    <a:pt x="203" y="144"/>
                    <a:pt x="203" y="143"/>
                  </a:cubicBezTo>
                  <a:cubicBezTo>
                    <a:pt x="203" y="143"/>
                    <a:pt x="203" y="143"/>
                    <a:pt x="203" y="143"/>
                  </a:cubicBezTo>
                  <a:cubicBezTo>
                    <a:pt x="203" y="142"/>
                    <a:pt x="204" y="141"/>
                    <a:pt x="204" y="140"/>
                  </a:cubicBezTo>
                  <a:cubicBezTo>
                    <a:pt x="205" y="139"/>
                    <a:pt x="205" y="138"/>
                    <a:pt x="206" y="138"/>
                  </a:cubicBezTo>
                  <a:cubicBezTo>
                    <a:pt x="207" y="136"/>
                    <a:pt x="208" y="134"/>
                    <a:pt x="208" y="132"/>
                  </a:cubicBezTo>
                  <a:cubicBezTo>
                    <a:pt x="209" y="131"/>
                    <a:pt x="209" y="130"/>
                    <a:pt x="209" y="128"/>
                  </a:cubicBezTo>
                  <a:cubicBezTo>
                    <a:pt x="209" y="128"/>
                    <a:pt x="209" y="127"/>
                    <a:pt x="209" y="126"/>
                  </a:cubicBezTo>
                  <a:cubicBezTo>
                    <a:pt x="209" y="126"/>
                    <a:pt x="209" y="125"/>
                    <a:pt x="209" y="125"/>
                  </a:cubicBezTo>
                  <a:cubicBezTo>
                    <a:pt x="209" y="124"/>
                    <a:pt x="208" y="124"/>
                    <a:pt x="208" y="123"/>
                  </a:cubicBezTo>
                  <a:cubicBezTo>
                    <a:pt x="208" y="123"/>
                    <a:pt x="208" y="123"/>
                    <a:pt x="208" y="122"/>
                  </a:cubicBezTo>
                  <a:cubicBezTo>
                    <a:pt x="208" y="122"/>
                    <a:pt x="208" y="122"/>
                    <a:pt x="208" y="122"/>
                  </a:cubicBezTo>
                  <a:cubicBezTo>
                    <a:pt x="208" y="122"/>
                    <a:pt x="208" y="121"/>
                    <a:pt x="208" y="121"/>
                  </a:cubicBezTo>
                  <a:cubicBezTo>
                    <a:pt x="208" y="121"/>
                    <a:pt x="208" y="120"/>
                    <a:pt x="208" y="120"/>
                  </a:cubicBezTo>
                  <a:cubicBezTo>
                    <a:pt x="209" y="118"/>
                    <a:pt x="209" y="116"/>
                    <a:pt x="209" y="115"/>
                  </a:cubicBezTo>
                  <a:cubicBezTo>
                    <a:pt x="209" y="113"/>
                    <a:pt x="209" y="111"/>
                    <a:pt x="209" y="109"/>
                  </a:cubicBezTo>
                  <a:cubicBezTo>
                    <a:pt x="209" y="109"/>
                    <a:pt x="209" y="109"/>
                    <a:pt x="209" y="108"/>
                  </a:cubicBezTo>
                  <a:cubicBezTo>
                    <a:pt x="210" y="108"/>
                    <a:pt x="210" y="107"/>
                    <a:pt x="209" y="107"/>
                  </a:cubicBezTo>
                  <a:cubicBezTo>
                    <a:pt x="209" y="106"/>
                    <a:pt x="209" y="106"/>
                    <a:pt x="209" y="106"/>
                  </a:cubicBezTo>
                  <a:cubicBezTo>
                    <a:pt x="209" y="104"/>
                    <a:pt x="209" y="104"/>
                    <a:pt x="209" y="104"/>
                  </a:cubicBezTo>
                  <a:cubicBezTo>
                    <a:pt x="210" y="103"/>
                    <a:pt x="210" y="101"/>
                    <a:pt x="210" y="100"/>
                  </a:cubicBezTo>
                  <a:cubicBezTo>
                    <a:pt x="210" y="97"/>
                    <a:pt x="209" y="95"/>
                    <a:pt x="209" y="92"/>
                  </a:cubicBezTo>
                  <a:cubicBezTo>
                    <a:pt x="209" y="92"/>
                    <a:pt x="209" y="92"/>
                    <a:pt x="209" y="91"/>
                  </a:cubicBezTo>
                  <a:cubicBezTo>
                    <a:pt x="209" y="91"/>
                    <a:pt x="209" y="90"/>
                    <a:pt x="209" y="89"/>
                  </a:cubicBezTo>
                  <a:cubicBezTo>
                    <a:pt x="209" y="88"/>
                    <a:pt x="209" y="88"/>
                    <a:pt x="209" y="88"/>
                  </a:cubicBezTo>
                  <a:cubicBezTo>
                    <a:pt x="209" y="87"/>
                    <a:pt x="210" y="87"/>
                    <a:pt x="210" y="87"/>
                  </a:cubicBezTo>
                  <a:cubicBezTo>
                    <a:pt x="211" y="86"/>
                    <a:pt x="213" y="86"/>
                    <a:pt x="214" y="85"/>
                  </a:cubicBezTo>
                  <a:cubicBezTo>
                    <a:pt x="215" y="84"/>
                    <a:pt x="216" y="83"/>
                    <a:pt x="217" y="82"/>
                  </a:cubicBezTo>
                  <a:cubicBezTo>
                    <a:pt x="219" y="81"/>
                    <a:pt x="222" y="80"/>
                    <a:pt x="224" y="79"/>
                  </a:cubicBezTo>
                  <a:cubicBezTo>
                    <a:pt x="226" y="78"/>
                    <a:pt x="228" y="77"/>
                    <a:pt x="231" y="76"/>
                  </a:cubicBezTo>
                  <a:cubicBezTo>
                    <a:pt x="232" y="76"/>
                    <a:pt x="233" y="76"/>
                    <a:pt x="234" y="76"/>
                  </a:cubicBezTo>
                  <a:cubicBezTo>
                    <a:pt x="235" y="75"/>
                    <a:pt x="235" y="74"/>
                    <a:pt x="237" y="74"/>
                  </a:cubicBezTo>
                  <a:cubicBezTo>
                    <a:pt x="238" y="74"/>
                    <a:pt x="239" y="74"/>
                    <a:pt x="240" y="74"/>
                  </a:cubicBezTo>
                  <a:cubicBezTo>
                    <a:pt x="243" y="74"/>
                    <a:pt x="244" y="71"/>
                    <a:pt x="246" y="69"/>
                  </a:cubicBezTo>
                  <a:cubicBezTo>
                    <a:pt x="247" y="67"/>
                    <a:pt x="248" y="65"/>
                    <a:pt x="251" y="65"/>
                  </a:cubicBezTo>
                  <a:cubicBezTo>
                    <a:pt x="252" y="64"/>
                    <a:pt x="253" y="64"/>
                    <a:pt x="254" y="65"/>
                  </a:cubicBezTo>
                  <a:cubicBezTo>
                    <a:pt x="255" y="65"/>
                    <a:pt x="256" y="65"/>
                    <a:pt x="257" y="66"/>
                  </a:cubicBezTo>
                  <a:cubicBezTo>
                    <a:pt x="257" y="66"/>
                    <a:pt x="258" y="66"/>
                    <a:pt x="259" y="66"/>
                  </a:cubicBezTo>
                  <a:close/>
                  <a:moveTo>
                    <a:pt x="220" y="206"/>
                  </a:moveTo>
                  <a:cubicBezTo>
                    <a:pt x="220" y="204"/>
                    <a:pt x="220" y="202"/>
                    <a:pt x="220" y="200"/>
                  </a:cubicBezTo>
                  <a:cubicBezTo>
                    <a:pt x="220" y="200"/>
                    <a:pt x="220" y="200"/>
                    <a:pt x="220" y="200"/>
                  </a:cubicBezTo>
                  <a:cubicBezTo>
                    <a:pt x="221" y="200"/>
                    <a:pt x="222" y="201"/>
                    <a:pt x="224" y="202"/>
                  </a:cubicBezTo>
                  <a:cubicBezTo>
                    <a:pt x="228" y="204"/>
                    <a:pt x="233" y="206"/>
                    <a:pt x="236" y="203"/>
                  </a:cubicBezTo>
                  <a:cubicBezTo>
                    <a:pt x="236" y="210"/>
                    <a:pt x="235" y="217"/>
                    <a:pt x="235" y="223"/>
                  </a:cubicBezTo>
                  <a:cubicBezTo>
                    <a:pt x="234" y="223"/>
                    <a:pt x="233" y="222"/>
                    <a:pt x="232" y="221"/>
                  </a:cubicBezTo>
                  <a:cubicBezTo>
                    <a:pt x="232" y="223"/>
                    <a:pt x="232" y="225"/>
                    <a:pt x="232" y="226"/>
                  </a:cubicBezTo>
                  <a:cubicBezTo>
                    <a:pt x="231" y="226"/>
                    <a:pt x="230" y="226"/>
                    <a:pt x="229" y="225"/>
                  </a:cubicBezTo>
                  <a:cubicBezTo>
                    <a:pt x="229" y="225"/>
                    <a:pt x="229" y="225"/>
                    <a:pt x="229" y="225"/>
                  </a:cubicBezTo>
                  <a:cubicBezTo>
                    <a:pt x="228" y="224"/>
                    <a:pt x="227" y="224"/>
                    <a:pt x="226" y="223"/>
                  </a:cubicBezTo>
                  <a:cubicBezTo>
                    <a:pt x="224" y="220"/>
                    <a:pt x="223" y="218"/>
                    <a:pt x="221" y="215"/>
                  </a:cubicBezTo>
                  <a:cubicBezTo>
                    <a:pt x="221" y="214"/>
                    <a:pt x="221" y="213"/>
                    <a:pt x="220" y="212"/>
                  </a:cubicBezTo>
                  <a:cubicBezTo>
                    <a:pt x="220" y="212"/>
                    <a:pt x="220" y="212"/>
                    <a:pt x="220" y="212"/>
                  </a:cubicBezTo>
                  <a:cubicBezTo>
                    <a:pt x="220" y="211"/>
                    <a:pt x="220" y="211"/>
                    <a:pt x="220" y="211"/>
                  </a:cubicBezTo>
                  <a:cubicBezTo>
                    <a:pt x="220" y="209"/>
                    <a:pt x="220" y="208"/>
                    <a:pt x="220" y="206"/>
                  </a:cubicBezTo>
                  <a:close/>
                  <a:moveTo>
                    <a:pt x="239" y="197"/>
                  </a:moveTo>
                  <a:cubicBezTo>
                    <a:pt x="240" y="197"/>
                    <a:pt x="240" y="196"/>
                    <a:pt x="240" y="196"/>
                  </a:cubicBezTo>
                  <a:cubicBezTo>
                    <a:pt x="241" y="194"/>
                    <a:pt x="243" y="194"/>
                    <a:pt x="245" y="193"/>
                  </a:cubicBezTo>
                  <a:cubicBezTo>
                    <a:pt x="243" y="195"/>
                    <a:pt x="241" y="197"/>
                    <a:pt x="239" y="197"/>
                  </a:cubicBezTo>
                  <a:close/>
                  <a:moveTo>
                    <a:pt x="217" y="142"/>
                  </a:moveTo>
                  <a:cubicBezTo>
                    <a:pt x="217" y="141"/>
                    <a:pt x="218" y="141"/>
                    <a:pt x="218" y="141"/>
                  </a:cubicBezTo>
                  <a:cubicBezTo>
                    <a:pt x="219" y="139"/>
                    <a:pt x="221" y="137"/>
                    <a:pt x="223" y="136"/>
                  </a:cubicBezTo>
                  <a:cubicBezTo>
                    <a:pt x="223" y="137"/>
                    <a:pt x="222" y="138"/>
                    <a:pt x="222" y="139"/>
                  </a:cubicBezTo>
                  <a:cubicBezTo>
                    <a:pt x="222" y="140"/>
                    <a:pt x="221" y="141"/>
                    <a:pt x="220" y="142"/>
                  </a:cubicBezTo>
                  <a:cubicBezTo>
                    <a:pt x="220" y="142"/>
                    <a:pt x="220" y="142"/>
                    <a:pt x="220" y="142"/>
                  </a:cubicBezTo>
                  <a:cubicBezTo>
                    <a:pt x="219" y="142"/>
                    <a:pt x="218" y="142"/>
                    <a:pt x="217" y="142"/>
                  </a:cubicBezTo>
                  <a:close/>
                  <a:moveTo>
                    <a:pt x="219" y="221"/>
                  </a:moveTo>
                  <a:cubicBezTo>
                    <a:pt x="218" y="221"/>
                    <a:pt x="218" y="220"/>
                    <a:pt x="217" y="220"/>
                  </a:cubicBezTo>
                  <a:cubicBezTo>
                    <a:pt x="217" y="220"/>
                    <a:pt x="217" y="219"/>
                    <a:pt x="217" y="219"/>
                  </a:cubicBezTo>
                  <a:cubicBezTo>
                    <a:pt x="216" y="218"/>
                    <a:pt x="216" y="217"/>
                    <a:pt x="216" y="216"/>
                  </a:cubicBezTo>
                  <a:cubicBezTo>
                    <a:pt x="215" y="215"/>
                    <a:pt x="215" y="213"/>
                    <a:pt x="214" y="212"/>
                  </a:cubicBezTo>
                  <a:cubicBezTo>
                    <a:pt x="214" y="212"/>
                    <a:pt x="214" y="212"/>
                    <a:pt x="214" y="211"/>
                  </a:cubicBezTo>
                  <a:cubicBezTo>
                    <a:pt x="214" y="211"/>
                    <a:pt x="214" y="211"/>
                    <a:pt x="214" y="211"/>
                  </a:cubicBezTo>
                  <a:cubicBezTo>
                    <a:pt x="215" y="213"/>
                    <a:pt x="215" y="215"/>
                    <a:pt x="216" y="217"/>
                  </a:cubicBezTo>
                  <a:lnTo>
                    <a:pt x="219" y="221"/>
                  </a:lnTo>
                  <a:close/>
                  <a:moveTo>
                    <a:pt x="225" y="131"/>
                  </a:moveTo>
                  <a:cubicBezTo>
                    <a:pt x="225" y="131"/>
                    <a:pt x="225" y="130"/>
                    <a:pt x="225" y="129"/>
                  </a:cubicBezTo>
                  <a:cubicBezTo>
                    <a:pt x="225" y="128"/>
                    <a:pt x="225" y="127"/>
                    <a:pt x="225" y="126"/>
                  </a:cubicBezTo>
                  <a:cubicBezTo>
                    <a:pt x="225" y="124"/>
                    <a:pt x="225" y="122"/>
                    <a:pt x="225" y="119"/>
                  </a:cubicBezTo>
                  <a:cubicBezTo>
                    <a:pt x="225" y="117"/>
                    <a:pt x="225" y="115"/>
                    <a:pt x="225" y="113"/>
                  </a:cubicBezTo>
                  <a:cubicBezTo>
                    <a:pt x="226" y="109"/>
                    <a:pt x="228" y="105"/>
                    <a:pt x="231" y="101"/>
                  </a:cubicBezTo>
                  <a:cubicBezTo>
                    <a:pt x="232" y="100"/>
                    <a:pt x="233" y="99"/>
                    <a:pt x="234" y="98"/>
                  </a:cubicBezTo>
                  <a:cubicBezTo>
                    <a:pt x="234" y="99"/>
                    <a:pt x="234" y="99"/>
                    <a:pt x="233" y="99"/>
                  </a:cubicBezTo>
                  <a:cubicBezTo>
                    <a:pt x="233" y="101"/>
                    <a:pt x="233" y="103"/>
                    <a:pt x="234" y="104"/>
                  </a:cubicBezTo>
                  <a:cubicBezTo>
                    <a:pt x="235" y="106"/>
                    <a:pt x="236" y="105"/>
                    <a:pt x="235" y="108"/>
                  </a:cubicBezTo>
                  <a:cubicBezTo>
                    <a:pt x="234" y="109"/>
                    <a:pt x="234" y="109"/>
                    <a:pt x="233" y="111"/>
                  </a:cubicBezTo>
                  <a:cubicBezTo>
                    <a:pt x="233" y="113"/>
                    <a:pt x="234" y="116"/>
                    <a:pt x="235" y="117"/>
                  </a:cubicBezTo>
                  <a:cubicBezTo>
                    <a:pt x="236" y="120"/>
                    <a:pt x="239" y="120"/>
                    <a:pt x="241" y="119"/>
                  </a:cubicBezTo>
                  <a:cubicBezTo>
                    <a:pt x="240" y="120"/>
                    <a:pt x="239" y="121"/>
                    <a:pt x="238" y="122"/>
                  </a:cubicBezTo>
                  <a:cubicBezTo>
                    <a:pt x="237" y="123"/>
                    <a:pt x="236" y="123"/>
                    <a:pt x="236" y="124"/>
                  </a:cubicBezTo>
                  <a:cubicBezTo>
                    <a:pt x="235" y="124"/>
                    <a:pt x="235" y="124"/>
                    <a:pt x="235" y="124"/>
                  </a:cubicBezTo>
                  <a:cubicBezTo>
                    <a:pt x="233" y="125"/>
                    <a:pt x="231" y="125"/>
                    <a:pt x="229" y="127"/>
                  </a:cubicBezTo>
                  <a:cubicBezTo>
                    <a:pt x="229" y="127"/>
                    <a:pt x="229" y="127"/>
                    <a:pt x="228" y="128"/>
                  </a:cubicBezTo>
                  <a:cubicBezTo>
                    <a:pt x="228" y="128"/>
                    <a:pt x="228" y="129"/>
                    <a:pt x="227" y="129"/>
                  </a:cubicBezTo>
                  <a:cubicBezTo>
                    <a:pt x="227" y="130"/>
                    <a:pt x="227" y="130"/>
                    <a:pt x="227" y="130"/>
                  </a:cubicBezTo>
                  <a:lnTo>
                    <a:pt x="225" y="131"/>
                  </a:lnTo>
                  <a:close/>
                  <a:moveTo>
                    <a:pt x="225" y="134"/>
                  </a:moveTo>
                  <a:cubicBezTo>
                    <a:pt x="225" y="134"/>
                    <a:pt x="225" y="134"/>
                    <a:pt x="225" y="134"/>
                  </a:cubicBezTo>
                  <a:cubicBezTo>
                    <a:pt x="225" y="134"/>
                    <a:pt x="225" y="134"/>
                    <a:pt x="225" y="134"/>
                  </a:cubicBezTo>
                  <a:cubicBezTo>
                    <a:pt x="225" y="134"/>
                    <a:pt x="225" y="134"/>
                    <a:pt x="225" y="134"/>
                  </a:cubicBezTo>
                  <a:close/>
                  <a:moveTo>
                    <a:pt x="243" y="120"/>
                  </a:moveTo>
                  <a:cubicBezTo>
                    <a:pt x="243" y="120"/>
                    <a:pt x="244" y="120"/>
                    <a:pt x="244" y="119"/>
                  </a:cubicBezTo>
                  <a:cubicBezTo>
                    <a:pt x="245" y="119"/>
                    <a:pt x="245" y="119"/>
                    <a:pt x="245" y="120"/>
                  </a:cubicBezTo>
                  <a:cubicBezTo>
                    <a:pt x="245" y="120"/>
                    <a:pt x="245" y="120"/>
                    <a:pt x="245" y="120"/>
                  </a:cubicBezTo>
                  <a:cubicBezTo>
                    <a:pt x="244" y="120"/>
                    <a:pt x="243" y="120"/>
                    <a:pt x="242" y="121"/>
                  </a:cubicBezTo>
                  <a:cubicBezTo>
                    <a:pt x="242" y="121"/>
                    <a:pt x="243" y="120"/>
                    <a:pt x="243" y="120"/>
                  </a:cubicBezTo>
                  <a:close/>
                  <a:moveTo>
                    <a:pt x="261" y="161"/>
                  </a:moveTo>
                  <a:cubicBezTo>
                    <a:pt x="262" y="161"/>
                    <a:pt x="262" y="161"/>
                    <a:pt x="262" y="161"/>
                  </a:cubicBezTo>
                  <a:cubicBezTo>
                    <a:pt x="264" y="161"/>
                    <a:pt x="266" y="161"/>
                    <a:pt x="267" y="161"/>
                  </a:cubicBezTo>
                  <a:cubicBezTo>
                    <a:pt x="267" y="161"/>
                    <a:pt x="267" y="162"/>
                    <a:pt x="267" y="163"/>
                  </a:cubicBezTo>
                  <a:cubicBezTo>
                    <a:pt x="266" y="162"/>
                    <a:pt x="264" y="162"/>
                    <a:pt x="263" y="162"/>
                  </a:cubicBezTo>
                  <a:cubicBezTo>
                    <a:pt x="262" y="161"/>
                    <a:pt x="262" y="161"/>
                    <a:pt x="261" y="161"/>
                  </a:cubicBezTo>
                  <a:close/>
                  <a:moveTo>
                    <a:pt x="245" y="153"/>
                  </a:moveTo>
                  <a:cubicBezTo>
                    <a:pt x="244" y="148"/>
                    <a:pt x="242" y="144"/>
                    <a:pt x="238" y="142"/>
                  </a:cubicBezTo>
                  <a:cubicBezTo>
                    <a:pt x="236" y="141"/>
                    <a:pt x="233" y="142"/>
                    <a:pt x="231" y="143"/>
                  </a:cubicBezTo>
                  <a:cubicBezTo>
                    <a:pt x="229" y="144"/>
                    <a:pt x="228" y="147"/>
                    <a:pt x="227" y="148"/>
                  </a:cubicBezTo>
                  <a:cubicBezTo>
                    <a:pt x="225" y="150"/>
                    <a:pt x="224" y="147"/>
                    <a:pt x="222" y="144"/>
                  </a:cubicBezTo>
                  <a:cubicBezTo>
                    <a:pt x="223" y="144"/>
                    <a:pt x="223" y="143"/>
                    <a:pt x="223" y="143"/>
                  </a:cubicBezTo>
                  <a:cubicBezTo>
                    <a:pt x="224" y="142"/>
                    <a:pt x="225" y="140"/>
                    <a:pt x="226" y="139"/>
                  </a:cubicBezTo>
                  <a:cubicBezTo>
                    <a:pt x="226" y="138"/>
                    <a:pt x="227" y="137"/>
                    <a:pt x="227" y="136"/>
                  </a:cubicBezTo>
                  <a:cubicBezTo>
                    <a:pt x="228" y="135"/>
                    <a:pt x="228" y="134"/>
                    <a:pt x="228" y="133"/>
                  </a:cubicBezTo>
                  <a:cubicBezTo>
                    <a:pt x="228" y="132"/>
                    <a:pt x="229" y="132"/>
                    <a:pt x="229" y="132"/>
                  </a:cubicBezTo>
                  <a:cubicBezTo>
                    <a:pt x="230" y="131"/>
                    <a:pt x="230" y="131"/>
                    <a:pt x="230" y="131"/>
                  </a:cubicBezTo>
                  <a:cubicBezTo>
                    <a:pt x="231" y="130"/>
                    <a:pt x="232" y="130"/>
                    <a:pt x="233" y="129"/>
                  </a:cubicBezTo>
                  <a:cubicBezTo>
                    <a:pt x="233" y="128"/>
                    <a:pt x="234" y="128"/>
                    <a:pt x="235" y="127"/>
                  </a:cubicBezTo>
                  <a:cubicBezTo>
                    <a:pt x="235" y="127"/>
                    <a:pt x="236" y="126"/>
                    <a:pt x="236" y="126"/>
                  </a:cubicBezTo>
                  <a:cubicBezTo>
                    <a:pt x="237" y="125"/>
                    <a:pt x="238" y="125"/>
                    <a:pt x="239" y="125"/>
                  </a:cubicBezTo>
                  <a:cubicBezTo>
                    <a:pt x="240" y="124"/>
                    <a:pt x="240" y="124"/>
                    <a:pt x="241" y="123"/>
                  </a:cubicBezTo>
                  <a:cubicBezTo>
                    <a:pt x="243" y="123"/>
                    <a:pt x="244" y="122"/>
                    <a:pt x="246" y="121"/>
                  </a:cubicBezTo>
                  <a:cubicBezTo>
                    <a:pt x="247" y="125"/>
                    <a:pt x="251" y="130"/>
                    <a:pt x="253" y="130"/>
                  </a:cubicBezTo>
                  <a:cubicBezTo>
                    <a:pt x="257" y="131"/>
                    <a:pt x="262" y="129"/>
                    <a:pt x="266" y="130"/>
                  </a:cubicBezTo>
                  <a:cubicBezTo>
                    <a:pt x="265" y="133"/>
                    <a:pt x="265" y="135"/>
                    <a:pt x="263" y="137"/>
                  </a:cubicBezTo>
                  <a:cubicBezTo>
                    <a:pt x="262" y="139"/>
                    <a:pt x="260" y="140"/>
                    <a:pt x="261" y="142"/>
                  </a:cubicBezTo>
                  <a:cubicBezTo>
                    <a:pt x="261" y="142"/>
                    <a:pt x="262" y="142"/>
                    <a:pt x="262" y="142"/>
                  </a:cubicBezTo>
                  <a:cubicBezTo>
                    <a:pt x="263" y="145"/>
                    <a:pt x="264" y="146"/>
                    <a:pt x="266" y="148"/>
                  </a:cubicBezTo>
                  <a:cubicBezTo>
                    <a:pt x="267" y="148"/>
                    <a:pt x="267" y="149"/>
                    <a:pt x="268" y="150"/>
                  </a:cubicBezTo>
                  <a:cubicBezTo>
                    <a:pt x="269" y="151"/>
                    <a:pt x="270" y="151"/>
                    <a:pt x="271" y="152"/>
                  </a:cubicBezTo>
                  <a:cubicBezTo>
                    <a:pt x="272" y="155"/>
                    <a:pt x="270" y="156"/>
                    <a:pt x="269" y="158"/>
                  </a:cubicBezTo>
                  <a:cubicBezTo>
                    <a:pt x="269" y="159"/>
                    <a:pt x="268" y="159"/>
                    <a:pt x="268" y="159"/>
                  </a:cubicBezTo>
                  <a:cubicBezTo>
                    <a:pt x="266" y="159"/>
                    <a:pt x="264" y="159"/>
                    <a:pt x="262" y="159"/>
                  </a:cubicBezTo>
                  <a:cubicBezTo>
                    <a:pt x="261" y="159"/>
                    <a:pt x="259" y="159"/>
                    <a:pt x="257" y="159"/>
                  </a:cubicBezTo>
                  <a:cubicBezTo>
                    <a:pt x="257" y="159"/>
                    <a:pt x="256" y="159"/>
                    <a:pt x="255" y="159"/>
                  </a:cubicBezTo>
                  <a:cubicBezTo>
                    <a:pt x="254" y="158"/>
                    <a:pt x="251" y="156"/>
                    <a:pt x="250" y="156"/>
                  </a:cubicBezTo>
                  <a:cubicBezTo>
                    <a:pt x="245" y="155"/>
                    <a:pt x="244" y="159"/>
                    <a:pt x="245" y="153"/>
                  </a:cubicBezTo>
                  <a:close/>
                  <a:moveTo>
                    <a:pt x="217" y="261"/>
                  </a:moveTo>
                  <a:cubicBezTo>
                    <a:pt x="217" y="261"/>
                    <a:pt x="217" y="261"/>
                    <a:pt x="218" y="261"/>
                  </a:cubicBezTo>
                  <a:cubicBezTo>
                    <a:pt x="218" y="261"/>
                    <a:pt x="218" y="261"/>
                    <a:pt x="218" y="261"/>
                  </a:cubicBezTo>
                  <a:cubicBezTo>
                    <a:pt x="219" y="261"/>
                    <a:pt x="219" y="260"/>
                    <a:pt x="220" y="260"/>
                  </a:cubicBezTo>
                  <a:cubicBezTo>
                    <a:pt x="220" y="260"/>
                    <a:pt x="220" y="260"/>
                    <a:pt x="220" y="260"/>
                  </a:cubicBezTo>
                  <a:cubicBezTo>
                    <a:pt x="219" y="261"/>
                    <a:pt x="219" y="261"/>
                    <a:pt x="219" y="261"/>
                  </a:cubicBezTo>
                  <a:cubicBezTo>
                    <a:pt x="219" y="261"/>
                    <a:pt x="218" y="261"/>
                    <a:pt x="218" y="261"/>
                  </a:cubicBezTo>
                  <a:cubicBezTo>
                    <a:pt x="218" y="261"/>
                    <a:pt x="217" y="261"/>
                    <a:pt x="217" y="261"/>
                  </a:cubicBezTo>
                  <a:close/>
                  <a:moveTo>
                    <a:pt x="166" y="242"/>
                  </a:moveTo>
                  <a:cubicBezTo>
                    <a:pt x="167" y="240"/>
                    <a:pt x="167" y="239"/>
                    <a:pt x="167" y="237"/>
                  </a:cubicBezTo>
                  <a:cubicBezTo>
                    <a:pt x="167" y="236"/>
                    <a:pt x="167" y="236"/>
                    <a:pt x="168" y="234"/>
                  </a:cubicBezTo>
                  <a:cubicBezTo>
                    <a:pt x="168" y="234"/>
                    <a:pt x="168" y="233"/>
                    <a:pt x="168" y="233"/>
                  </a:cubicBezTo>
                  <a:cubicBezTo>
                    <a:pt x="168" y="232"/>
                    <a:pt x="168" y="232"/>
                    <a:pt x="168" y="232"/>
                  </a:cubicBezTo>
                  <a:cubicBezTo>
                    <a:pt x="168" y="231"/>
                    <a:pt x="168" y="231"/>
                    <a:pt x="168" y="231"/>
                  </a:cubicBezTo>
                  <a:cubicBezTo>
                    <a:pt x="168" y="230"/>
                    <a:pt x="168" y="230"/>
                    <a:pt x="168" y="229"/>
                  </a:cubicBezTo>
                  <a:cubicBezTo>
                    <a:pt x="168" y="229"/>
                    <a:pt x="168" y="229"/>
                    <a:pt x="168" y="229"/>
                  </a:cubicBezTo>
                  <a:cubicBezTo>
                    <a:pt x="168" y="229"/>
                    <a:pt x="168" y="229"/>
                    <a:pt x="168" y="229"/>
                  </a:cubicBezTo>
                  <a:cubicBezTo>
                    <a:pt x="168" y="229"/>
                    <a:pt x="168" y="229"/>
                    <a:pt x="168" y="229"/>
                  </a:cubicBezTo>
                  <a:cubicBezTo>
                    <a:pt x="168" y="229"/>
                    <a:pt x="169" y="228"/>
                    <a:pt x="169" y="227"/>
                  </a:cubicBezTo>
                  <a:cubicBezTo>
                    <a:pt x="169" y="227"/>
                    <a:pt x="170" y="226"/>
                    <a:pt x="170" y="225"/>
                  </a:cubicBezTo>
                  <a:cubicBezTo>
                    <a:pt x="170" y="225"/>
                    <a:pt x="170" y="225"/>
                    <a:pt x="170" y="225"/>
                  </a:cubicBezTo>
                  <a:cubicBezTo>
                    <a:pt x="170" y="224"/>
                    <a:pt x="170" y="224"/>
                    <a:pt x="170" y="224"/>
                  </a:cubicBezTo>
                  <a:cubicBezTo>
                    <a:pt x="171" y="224"/>
                    <a:pt x="171" y="224"/>
                    <a:pt x="171" y="224"/>
                  </a:cubicBezTo>
                  <a:cubicBezTo>
                    <a:pt x="171" y="223"/>
                    <a:pt x="171" y="222"/>
                    <a:pt x="171" y="221"/>
                  </a:cubicBezTo>
                  <a:cubicBezTo>
                    <a:pt x="172" y="218"/>
                    <a:pt x="174" y="214"/>
                    <a:pt x="175" y="210"/>
                  </a:cubicBezTo>
                  <a:cubicBezTo>
                    <a:pt x="176" y="207"/>
                    <a:pt x="176" y="203"/>
                    <a:pt x="176" y="199"/>
                  </a:cubicBezTo>
                  <a:cubicBezTo>
                    <a:pt x="176" y="199"/>
                    <a:pt x="176" y="198"/>
                    <a:pt x="176" y="198"/>
                  </a:cubicBezTo>
                  <a:cubicBezTo>
                    <a:pt x="176" y="198"/>
                    <a:pt x="176" y="198"/>
                    <a:pt x="176" y="198"/>
                  </a:cubicBezTo>
                  <a:cubicBezTo>
                    <a:pt x="180" y="198"/>
                    <a:pt x="183" y="198"/>
                    <a:pt x="186" y="200"/>
                  </a:cubicBezTo>
                  <a:cubicBezTo>
                    <a:pt x="189" y="202"/>
                    <a:pt x="192" y="205"/>
                    <a:pt x="195" y="203"/>
                  </a:cubicBezTo>
                  <a:cubicBezTo>
                    <a:pt x="198" y="202"/>
                    <a:pt x="199" y="200"/>
                    <a:pt x="203" y="200"/>
                  </a:cubicBezTo>
                  <a:cubicBezTo>
                    <a:pt x="205" y="200"/>
                    <a:pt x="207" y="200"/>
                    <a:pt x="209" y="199"/>
                  </a:cubicBezTo>
                  <a:cubicBezTo>
                    <a:pt x="209" y="201"/>
                    <a:pt x="209" y="202"/>
                    <a:pt x="209" y="203"/>
                  </a:cubicBezTo>
                  <a:cubicBezTo>
                    <a:pt x="209" y="205"/>
                    <a:pt x="209" y="205"/>
                    <a:pt x="209" y="205"/>
                  </a:cubicBezTo>
                  <a:cubicBezTo>
                    <a:pt x="209" y="206"/>
                    <a:pt x="209" y="206"/>
                    <a:pt x="209" y="207"/>
                  </a:cubicBezTo>
                  <a:cubicBezTo>
                    <a:pt x="209" y="208"/>
                    <a:pt x="209" y="209"/>
                    <a:pt x="210" y="210"/>
                  </a:cubicBezTo>
                  <a:cubicBezTo>
                    <a:pt x="210" y="211"/>
                    <a:pt x="210" y="212"/>
                    <a:pt x="210" y="213"/>
                  </a:cubicBezTo>
                  <a:cubicBezTo>
                    <a:pt x="210" y="213"/>
                    <a:pt x="210" y="213"/>
                    <a:pt x="210" y="213"/>
                  </a:cubicBezTo>
                  <a:cubicBezTo>
                    <a:pt x="210" y="215"/>
                    <a:pt x="210" y="215"/>
                    <a:pt x="210" y="215"/>
                  </a:cubicBezTo>
                  <a:cubicBezTo>
                    <a:pt x="210" y="215"/>
                    <a:pt x="211" y="215"/>
                    <a:pt x="211" y="216"/>
                  </a:cubicBezTo>
                  <a:cubicBezTo>
                    <a:pt x="211" y="216"/>
                    <a:pt x="211" y="216"/>
                    <a:pt x="211" y="217"/>
                  </a:cubicBezTo>
                  <a:cubicBezTo>
                    <a:pt x="211" y="218"/>
                    <a:pt x="212" y="220"/>
                    <a:pt x="213" y="221"/>
                  </a:cubicBezTo>
                  <a:cubicBezTo>
                    <a:pt x="214" y="222"/>
                    <a:pt x="214" y="223"/>
                    <a:pt x="214" y="224"/>
                  </a:cubicBezTo>
                  <a:cubicBezTo>
                    <a:pt x="215" y="225"/>
                    <a:pt x="216" y="226"/>
                    <a:pt x="217" y="227"/>
                  </a:cubicBezTo>
                  <a:cubicBezTo>
                    <a:pt x="217" y="228"/>
                    <a:pt x="218" y="229"/>
                    <a:pt x="219" y="230"/>
                  </a:cubicBezTo>
                  <a:cubicBezTo>
                    <a:pt x="220" y="230"/>
                    <a:pt x="221" y="231"/>
                    <a:pt x="222" y="232"/>
                  </a:cubicBezTo>
                  <a:cubicBezTo>
                    <a:pt x="223" y="232"/>
                    <a:pt x="224" y="233"/>
                    <a:pt x="225" y="233"/>
                  </a:cubicBezTo>
                  <a:cubicBezTo>
                    <a:pt x="225" y="234"/>
                    <a:pt x="226" y="234"/>
                    <a:pt x="226" y="235"/>
                  </a:cubicBezTo>
                  <a:cubicBezTo>
                    <a:pt x="226" y="235"/>
                    <a:pt x="226" y="236"/>
                    <a:pt x="226" y="237"/>
                  </a:cubicBezTo>
                  <a:cubicBezTo>
                    <a:pt x="226" y="238"/>
                    <a:pt x="226" y="239"/>
                    <a:pt x="226" y="239"/>
                  </a:cubicBezTo>
                  <a:cubicBezTo>
                    <a:pt x="226" y="241"/>
                    <a:pt x="225" y="242"/>
                    <a:pt x="224" y="243"/>
                  </a:cubicBezTo>
                  <a:cubicBezTo>
                    <a:pt x="224" y="244"/>
                    <a:pt x="223" y="244"/>
                    <a:pt x="223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1" y="246"/>
                    <a:pt x="221" y="246"/>
                    <a:pt x="221" y="246"/>
                  </a:cubicBezTo>
                  <a:cubicBezTo>
                    <a:pt x="219" y="248"/>
                    <a:pt x="218" y="249"/>
                    <a:pt x="217" y="250"/>
                  </a:cubicBezTo>
                  <a:cubicBezTo>
                    <a:pt x="217" y="251"/>
                    <a:pt x="216" y="251"/>
                    <a:pt x="216" y="251"/>
                  </a:cubicBezTo>
                  <a:cubicBezTo>
                    <a:pt x="216" y="251"/>
                    <a:pt x="216" y="251"/>
                    <a:pt x="216" y="252"/>
                  </a:cubicBezTo>
                  <a:cubicBezTo>
                    <a:pt x="215" y="252"/>
                    <a:pt x="214" y="252"/>
                    <a:pt x="213" y="252"/>
                  </a:cubicBezTo>
                  <a:cubicBezTo>
                    <a:pt x="212" y="253"/>
                    <a:pt x="211" y="253"/>
                    <a:pt x="211" y="253"/>
                  </a:cubicBezTo>
                  <a:cubicBezTo>
                    <a:pt x="210" y="254"/>
                    <a:pt x="210" y="254"/>
                    <a:pt x="210" y="254"/>
                  </a:cubicBezTo>
                  <a:cubicBezTo>
                    <a:pt x="208" y="255"/>
                    <a:pt x="206" y="256"/>
                    <a:pt x="204" y="256"/>
                  </a:cubicBezTo>
                  <a:cubicBezTo>
                    <a:pt x="204" y="257"/>
                    <a:pt x="203" y="257"/>
                    <a:pt x="202" y="257"/>
                  </a:cubicBezTo>
                  <a:cubicBezTo>
                    <a:pt x="201" y="258"/>
                    <a:pt x="200" y="258"/>
                    <a:pt x="198" y="259"/>
                  </a:cubicBezTo>
                  <a:cubicBezTo>
                    <a:pt x="197" y="259"/>
                    <a:pt x="195" y="260"/>
                    <a:pt x="194" y="261"/>
                  </a:cubicBezTo>
                  <a:cubicBezTo>
                    <a:pt x="194" y="261"/>
                    <a:pt x="193" y="261"/>
                    <a:pt x="193" y="261"/>
                  </a:cubicBezTo>
                  <a:cubicBezTo>
                    <a:pt x="193" y="262"/>
                    <a:pt x="193" y="262"/>
                    <a:pt x="193" y="262"/>
                  </a:cubicBezTo>
                  <a:cubicBezTo>
                    <a:pt x="192" y="262"/>
                    <a:pt x="192" y="262"/>
                    <a:pt x="192" y="262"/>
                  </a:cubicBezTo>
                  <a:cubicBezTo>
                    <a:pt x="190" y="263"/>
                    <a:pt x="190" y="263"/>
                    <a:pt x="190" y="263"/>
                  </a:cubicBezTo>
                  <a:cubicBezTo>
                    <a:pt x="190" y="264"/>
                    <a:pt x="190" y="264"/>
                    <a:pt x="189" y="264"/>
                  </a:cubicBezTo>
                  <a:cubicBezTo>
                    <a:pt x="189" y="264"/>
                    <a:pt x="189" y="264"/>
                    <a:pt x="189" y="265"/>
                  </a:cubicBezTo>
                  <a:cubicBezTo>
                    <a:pt x="188" y="265"/>
                    <a:pt x="188" y="265"/>
                    <a:pt x="188" y="265"/>
                  </a:cubicBezTo>
                  <a:cubicBezTo>
                    <a:pt x="188" y="265"/>
                    <a:pt x="188" y="265"/>
                    <a:pt x="188" y="265"/>
                  </a:cubicBezTo>
                  <a:cubicBezTo>
                    <a:pt x="188" y="265"/>
                    <a:pt x="188" y="265"/>
                    <a:pt x="187" y="265"/>
                  </a:cubicBezTo>
                  <a:cubicBezTo>
                    <a:pt x="187" y="266"/>
                    <a:pt x="186" y="266"/>
                    <a:pt x="186" y="266"/>
                  </a:cubicBezTo>
                  <a:cubicBezTo>
                    <a:pt x="185" y="267"/>
                    <a:pt x="184" y="268"/>
                    <a:pt x="183" y="269"/>
                  </a:cubicBezTo>
                  <a:cubicBezTo>
                    <a:pt x="183" y="269"/>
                    <a:pt x="182" y="269"/>
                    <a:pt x="182" y="269"/>
                  </a:cubicBezTo>
                  <a:cubicBezTo>
                    <a:pt x="181" y="269"/>
                    <a:pt x="180" y="270"/>
                    <a:pt x="179" y="270"/>
                  </a:cubicBezTo>
                  <a:cubicBezTo>
                    <a:pt x="179" y="271"/>
                    <a:pt x="178" y="271"/>
                    <a:pt x="178" y="272"/>
                  </a:cubicBezTo>
                  <a:cubicBezTo>
                    <a:pt x="178" y="272"/>
                    <a:pt x="177" y="272"/>
                    <a:pt x="177" y="272"/>
                  </a:cubicBezTo>
                  <a:cubicBezTo>
                    <a:pt x="177" y="273"/>
                    <a:pt x="177" y="273"/>
                    <a:pt x="177" y="273"/>
                  </a:cubicBezTo>
                  <a:cubicBezTo>
                    <a:pt x="175" y="275"/>
                    <a:pt x="174" y="277"/>
                    <a:pt x="174" y="279"/>
                  </a:cubicBezTo>
                  <a:cubicBezTo>
                    <a:pt x="173" y="279"/>
                    <a:pt x="173" y="280"/>
                    <a:pt x="173" y="280"/>
                  </a:cubicBezTo>
                  <a:cubicBezTo>
                    <a:pt x="173" y="281"/>
                    <a:pt x="173" y="281"/>
                    <a:pt x="173" y="281"/>
                  </a:cubicBezTo>
                  <a:cubicBezTo>
                    <a:pt x="172" y="278"/>
                    <a:pt x="171" y="275"/>
                    <a:pt x="170" y="272"/>
                  </a:cubicBezTo>
                  <a:cubicBezTo>
                    <a:pt x="169" y="270"/>
                    <a:pt x="169" y="270"/>
                    <a:pt x="169" y="270"/>
                  </a:cubicBezTo>
                  <a:cubicBezTo>
                    <a:pt x="169" y="269"/>
                    <a:pt x="169" y="269"/>
                    <a:pt x="169" y="269"/>
                  </a:cubicBezTo>
                  <a:cubicBezTo>
                    <a:pt x="168" y="268"/>
                    <a:pt x="168" y="268"/>
                    <a:pt x="168" y="268"/>
                  </a:cubicBezTo>
                  <a:cubicBezTo>
                    <a:pt x="168" y="267"/>
                    <a:pt x="168" y="267"/>
                    <a:pt x="168" y="267"/>
                  </a:cubicBezTo>
                  <a:cubicBezTo>
                    <a:pt x="168" y="266"/>
                    <a:pt x="168" y="265"/>
                    <a:pt x="167" y="264"/>
                  </a:cubicBezTo>
                  <a:cubicBezTo>
                    <a:pt x="167" y="262"/>
                    <a:pt x="167" y="260"/>
                    <a:pt x="167" y="259"/>
                  </a:cubicBezTo>
                  <a:cubicBezTo>
                    <a:pt x="167" y="258"/>
                    <a:pt x="167" y="257"/>
                    <a:pt x="167" y="256"/>
                  </a:cubicBezTo>
                  <a:cubicBezTo>
                    <a:pt x="167" y="255"/>
                    <a:pt x="167" y="254"/>
                    <a:pt x="167" y="253"/>
                  </a:cubicBezTo>
                  <a:cubicBezTo>
                    <a:pt x="167" y="249"/>
                    <a:pt x="166" y="245"/>
                    <a:pt x="166" y="242"/>
                  </a:cubicBezTo>
                  <a:close/>
                  <a:moveTo>
                    <a:pt x="158" y="217"/>
                  </a:moveTo>
                  <a:cubicBezTo>
                    <a:pt x="159" y="215"/>
                    <a:pt x="159" y="213"/>
                    <a:pt x="161" y="212"/>
                  </a:cubicBezTo>
                  <a:cubicBezTo>
                    <a:pt x="161" y="212"/>
                    <a:pt x="162" y="211"/>
                    <a:pt x="163" y="211"/>
                  </a:cubicBezTo>
                  <a:cubicBezTo>
                    <a:pt x="163" y="212"/>
                    <a:pt x="163" y="213"/>
                    <a:pt x="163" y="214"/>
                  </a:cubicBezTo>
                  <a:cubicBezTo>
                    <a:pt x="162" y="217"/>
                    <a:pt x="162" y="217"/>
                    <a:pt x="162" y="217"/>
                  </a:cubicBezTo>
                  <a:cubicBezTo>
                    <a:pt x="162" y="218"/>
                    <a:pt x="161" y="219"/>
                    <a:pt x="161" y="219"/>
                  </a:cubicBezTo>
                  <a:cubicBezTo>
                    <a:pt x="160" y="221"/>
                    <a:pt x="160" y="222"/>
                    <a:pt x="159" y="223"/>
                  </a:cubicBezTo>
                  <a:cubicBezTo>
                    <a:pt x="159" y="221"/>
                    <a:pt x="158" y="219"/>
                    <a:pt x="158" y="217"/>
                  </a:cubicBezTo>
                  <a:close/>
                  <a:moveTo>
                    <a:pt x="152" y="314"/>
                  </a:moveTo>
                  <a:cubicBezTo>
                    <a:pt x="152" y="315"/>
                    <a:pt x="152" y="315"/>
                    <a:pt x="152" y="315"/>
                  </a:cubicBezTo>
                  <a:cubicBezTo>
                    <a:pt x="153" y="315"/>
                    <a:pt x="153" y="316"/>
                    <a:pt x="153" y="316"/>
                  </a:cubicBezTo>
                  <a:cubicBezTo>
                    <a:pt x="153" y="317"/>
                    <a:pt x="154" y="318"/>
                    <a:pt x="154" y="320"/>
                  </a:cubicBezTo>
                  <a:cubicBezTo>
                    <a:pt x="156" y="326"/>
                    <a:pt x="156" y="326"/>
                    <a:pt x="156" y="326"/>
                  </a:cubicBezTo>
                  <a:cubicBezTo>
                    <a:pt x="156" y="328"/>
                    <a:pt x="157" y="330"/>
                    <a:pt x="157" y="332"/>
                  </a:cubicBezTo>
                  <a:cubicBezTo>
                    <a:pt x="157" y="333"/>
                    <a:pt x="157" y="333"/>
                    <a:pt x="157" y="334"/>
                  </a:cubicBezTo>
                  <a:cubicBezTo>
                    <a:pt x="157" y="335"/>
                    <a:pt x="157" y="335"/>
                    <a:pt x="157" y="335"/>
                  </a:cubicBezTo>
                  <a:cubicBezTo>
                    <a:pt x="157" y="335"/>
                    <a:pt x="157" y="335"/>
                    <a:pt x="157" y="335"/>
                  </a:cubicBezTo>
                  <a:cubicBezTo>
                    <a:pt x="157" y="333"/>
                    <a:pt x="157" y="333"/>
                    <a:pt x="157" y="333"/>
                  </a:cubicBezTo>
                  <a:cubicBezTo>
                    <a:pt x="156" y="333"/>
                    <a:pt x="156" y="333"/>
                    <a:pt x="156" y="332"/>
                  </a:cubicBezTo>
                  <a:cubicBezTo>
                    <a:pt x="156" y="331"/>
                    <a:pt x="155" y="330"/>
                    <a:pt x="155" y="329"/>
                  </a:cubicBezTo>
                  <a:cubicBezTo>
                    <a:pt x="155" y="326"/>
                    <a:pt x="154" y="323"/>
                    <a:pt x="153" y="320"/>
                  </a:cubicBezTo>
                  <a:cubicBezTo>
                    <a:pt x="153" y="318"/>
                    <a:pt x="152" y="316"/>
                    <a:pt x="152" y="314"/>
                  </a:cubicBezTo>
                  <a:close/>
                  <a:moveTo>
                    <a:pt x="151" y="177"/>
                  </a:moveTo>
                  <a:cubicBezTo>
                    <a:pt x="151" y="177"/>
                    <a:pt x="151" y="176"/>
                    <a:pt x="151" y="175"/>
                  </a:cubicBezTo>
                  <a:cubicBezTo>
                    <a:pt x="151" y="175"/>
                    <a:pt x="151" y="174"/>
                    <a:pt x="151" y="174"/>
                  </a:cubicBezTo>
                  <a:cubicBezTo>
                    <a:pt x="151" y="173"/>
                    <a:pt x="151" y="173"/>
                    <a:pt x="151" y="173"/>
                  </a:cubicBezTo>
                  <a:cubicBezTo>
                    <a:pt x="151" y="172"/>
                    <a:pt x="151" y="171"/>
                    <a:pt x="152" y="171"/>
                  </a:cubicBezTo>
                  <a:cubicBezTo>
                    <a:pt x="152" y="170"/>
                    <a:pt x="152" y="169"/>
                    <a:pt x="152" y="168"/>
                  </a:cubicBezTo>
                  <a:cubicBezTo>
                    <a:pt x="152" y="168"/>
                    <a:pt x="152" y="167"/>
                    <a:pt x="152" y="167"/>
                  </a:cubicBezTo>
                  <a:cubicBezTo>
                    <a:pt x="152" y="166"/>
                    <a:pt x="152" y="166"/>
                    <a:pt x="152" y="166"/>
                  </a:cubicBezTo>
                  <a:cubicBezTo>
                    <a:pt x="152" y="165"/>
                    <a:pt x="152" y="165"/>
                    <a:pt x="152" y="165"/>
                  </a:cubicBezTo>
                  <a:cubicBezTo>
                    <a:pt x="152" y="165"/>
                    <a:pt x="152" y="165"/>
                    <a:pt x="152" y="165"/>
                  </a:cubicBezTo>
                  <a:cubicBezTo>
                    <a:pt x="154" y="164"/>
                    <a:pt x="156" y="163"/>
                    <a:pt x="157" y="163"/>
                  </a:cubicBezTo>
                  <a:cubicBezTo>
                    <a:pt x="159" y="164"/>
                    <a:pt x="159" y="165"/>
                    <a:pt x="160" y="167"/>
                  </a:cubicBezTo>
                  <a:cubicBezTo>
                    <a:pt x="161" y="170"/>
                    <a:pt x="160" y="173"/>
                    <a:pt x="160" y="176"/>
                  </a:cubicBezTo>
                  <a:cubicBezTo>
                    <a:pt x="160" y="177"/>
                    <a:pt x="160" y="179"/>
                    <a:pt x="160" y="180"/>
                  </a:cubicBezTo>
                  <a:cubicBezTo>
                    <a:pt x="161" y="182"/>
                    <a:pt x="162" y="182"/>
                    <a:pt x="165" y="183"/>
                  </a:cubicBezTo>
                  <a:cubicBezTo>
                    <a:pt x="165" y="183"/>
                    <a:pt x="166" y="183"/>
                    <a:pt x="168" y="183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7"/>
                    <a:pt x="167" y="187"/>
                    <a:pt x="167" y="188"/>
                  </a:cubicBezTo>
                  <a:cubicBezTo>
                    <a:pt x="167" y="189"/>
                    <a:pt x="166" y="189"/>
                    <a:pt x="166" y="190"/>
                  </a:cubicBezTo>
                  <a:cubicBezTo>
                    <a:pt x="166" y="191"/>
                    <a:pt x="165" y="192"/>
                    <a:pt x="165" y="194"/>
                  </a:cubicBezTo>
                  <a:cubicBezTo>
                    <a:pt x="164" y="195"/>
                    <a:pt x="164" y="196"/>
                    <a:pt x="164" y="197"/>
                  </a:cubicBezTo>
                  <a:cubicBezTo>
                    <a:pt x="164" y="198"/>
                    <a:pt x="163" y="200"/>
                    <a:pt x="163" y="201"/>
                  </a:cubicBezTo>
                  <a:cubicBezTo>
                    <a:pt x="161" y="201"/>
                    <a:pt x="159" y="201"/>
                    <a:pt x="157" y="202"/>
                  </a:cubicBezTo>
                  <a:cubicBezTo>
                    <a:pt x="156" y="203"/>
                    <a:pt x="155" y="203"/>
                    <a:pt x="155" y="203"/>
                  </a:cubicBezTo>
                  <a:cubicBezTo>
                    <a:pt x="155" y="203"/>
                    <a:pt x="155" y="202"/>
                    <a:pt x="155" y="202"/>
                  </a:cubicBezTo>
                  <a:cubicBezTo>
                    <a:pt x="154" y="199"/>
                    <a:pt x="154" y="196"/>
                    <a:pt x="154" y="193"/>
                  </a:cubicBezTo>
                  <a:cubicBezTo>
                    <a:pt x="153" y="192"/>
                    <a:pt x="153" y="191"/>
                    <a:pt x="153" y="191"/>
                  </a:cubicBezTo>
                  <a:cubicBezTo>
                    <a:pt x="153" y="188"/>
                    <a:pt x="153" y="188"/>
                    <a:pt x="153" y="188"/>
                  </a:cubicBezTo>
                  <a:cubicBezTo>
                    <a:pt x="152" y="186"/>
                    <a:pt x="152" y="185"/>
                    <a:pt x="152" y="183"/>
                  </a:cubicBezTo>
                  <a:cubicBezTo>
                    <a:pt x="151" y="181"/>
                    <a:pt x="151" y="179"/>
                    <a:pt x="151" y="177"/>
                  </a:cubicBezTo>
                  <a:close/>
                  <a:moveTo>
                    <a:pt x="84" y="158"/>
                  </a:moveTo>
                  <a:cubicBezTo>
                    <a:pt x="85" y="158"/>
                    <a:pt x="86" y="158"/>
                    <a:pt x="87" y="158"/>
                  </a:cubicBezTo>
                  <a:cubicBezTo>
                    <a:pt x="88" y="158"/>
                    <a:pt x="90" y="158"/>
                    <a:pt x="91" y="158"/>
                  </a:cubicBezTo>
                  <a:cubicBezTo>
                    <a:pt x="91" y="158"/>
                    <a:pt x="91" y="159"/>
                    <a:pt x="91" y="159"/>
                  </a:cubicBezTo>
                  <a:cubicBezTo>
                    <a:pt x="91" y="159"/>
                    <a:pt x="90" y="159"/>
                    <a:pt x="90" y="159"/>
                  </a:cubicBezTo>
                  <a:cubicBezTo>
                    <a:pt x="90" y="159"/>
                    <a:pt x="89" y="159"/>
                    <a:pt x="89" y="159"/>
                  </a:cubicBezTo>
                  <a:cubicBezTo>
                    <a:pt x="88" y="159"/>
                    <a:pt x="87" y="159"/>
                    <a:pt x="86" y="159"/>
                  </a:cubicBezTo>
                  <a:cubicBezTo>
                    <a:pt x="84" y="159"/>
                    <a:pt x="84" y="159"/>
                    <a:pt x="84" y="159"/>
                  </a:cubicBezTo>
                  <a:cubicBezTo>
                    <a:pt x="84" y="159"/>
                    <a:pt x="84" y="159"/>
                    <a:pt x="84" y="159"/>
                  </a:cubicBezTo>
                  <a:cubicBezTo>
                    <a:pt x="84" y="159"/>
                    <a:pt x="84" y="159"/>
                    <a:pt x="84" y="159"/>
                  </a:cubicBezTo>
                  <a:cubicBezTo>
                    <a:pt x="84" y="159"/>
                    <a:pt x="84" y="159"/>
                    <a:pt x="84" y="158"/>
                  </a:cubicBezTo>
                  <a:close/>
                  <a:moveTo>
                    <a:pt x="120" y="171"/>
                  </a:moveTo>
                  <a:cubicBezTo>
                    <a:pt x="120" y="171"/>
                    <a:pt x="119" y="170"/>
                    <a:pt x="118" y="170"/>
                  </a:cubicBezTo>
                  <a:cubicBezTo>
                    <a:pt x="118" y="169"/>
                    <a:pt x="117" y="168"/>
                    <a:pt x="116" y="168"/>
                  </a:cubicBezTo>
                  <a:cubicBezTo>
                    <a:pt x="116" y="167"/>
                    <a:pt x="115" y="167"/>
                    <a:pt x="115" y="166"/>
                  </a:cubicBezTo>
                  <a:cubicBezTo>
                    <a:pt x="114" y="165"/>
                    <a:pt x="113" y="164"/>
                    <a:pt x="111" y="162"/>
                  </a:cubicBezTo>
                  <a:cubicBezTo>
                    <a:pt x="111" y="162"/>
                    <a:pt x="111" y="162"/>
                    <a:pt x="110" y="161"/>
                  </a:cubicBezTo>
                  <a:cubicBezTo>
                    <a:pt x="110" y="161"/>
                    <a:pt x="109" y="161"/>
                    <a:pt x="109" y="161"/>
                  </a:cubicBezTo>
                  <a:cubicBezTo>
                    <a:pt x="108" y="160"/>
                    <a:pt x="107" y="160"/>
                    <a:pt x="106" y="160"/>
                  </a:cubicBezTo>
                  <a:cubicBezTo>
                    <a:pt x="105" y="159"/>
                    <a:pt x="105" y="159"/>
                    <a:pt x="104" y="159"/>
                  </a:cubicBezTo>
                  <a:cubicBezTo>
                    <a:pt x="103" y="159"/>
                    <a:pt x="103" y="159"/>
                    <a:pt x="103" y="159"/>
                  </a:cubicBezTo>
                  <a:cubicBezTo>
                    <a:pt x="102" y="159"/>
                    <a:pt x="102" y="159"/>
                    <a:pt x="101" y="159"/>
                  </a:cubicBezTo>
                  <a:cubicBezTo>
                    <a:pt x="101" y="159"/>
                    <a:pt x="101" y="158"/>
                    <a:pt x="100" y="158"/>
                  </a:cubicBezTo>
                  <a:cubicBezTo>
                    <a:pt x="100" y="158"/>
                    <a:pt x="100" y="158"/>
                    <a:pt x="99" y="158"/>
                  </a:cubicBezTo>
                  <a:cubicBezTo>
                    <a:pt x="99" y="158"/>
                    <a:pt x="98" y="158"/>
                    <a:pt x="98" y="158"/>
                  </a:cubicBezTo>
                  <a:cubicBezTo>
                    <a:pt x="97" y="157"/>
                    <a:pt x="97" y="157"/>
                    <a:pt x="97" y="157"/>
                  </a:cubicBezTo>
                  <a:cubicBezTo>
                    <a:pt x="96" y="157"/>
                    <a:pt x="96" y="157"/>
                    <a:pt x="95" y="156"/>
                  </a:cubicBezTo>
                  <a:cubicBezTo>
                    <a:pt x="95" y="156"/>
                    <a:pt x="94" y="156"/>
                    <a:pt x="94" y="156"/>
                  </a:cubicBezTo>
                  <a:cubicBezTo>
                    <a:pt x="93" y="156"/>
                    <a:pt x="92" y="156"/>
                    <a:pt x="91" y="156"/>
                  </a:cubicBezTo>
                  <a:cubicBezTo>
                    <a:pt x="90" y="156"/>
                    <a:pt x="88" y="156"/>
                    <a:pt x="87" y="156"/>
                  </a:cubicBezTo>
                  <a:cubicBezTo>
                    <a:pt x="86" y="156"/>
                    <a:pt x="85" y="156"/>
                    <a:pt x="84" y="156"/>
                  </a:cubicBezTo>
                  <a:cubicBezTo>
                    <a:pt x="84" y="155"/>
                    <a:pt x="85" y="155"/>
                    <a:pt x="85" y="154"/>
                  </a:cubicBezTo>
                  <a:cubicBezTo>
                    <a:pt x="86" y="152"/>
                    <a:pt x="87" y="151"/>
                    <a:pt x="89" y="150"/>
                  </a:cubicBezTo>
                  <a:cubicBezTo>
                    <a:pt x="92" y="147"/>
                    <a:pt x="97" y="148"/>
                    <a:pt x="100" y="150"/>
                  </a:cubicBezTo>
                  <a:cubicBezTo>
                    <a:pt x="102" y="152"/>
                    <a:pt x="104" y="154"/>
                    <a:pt x="106" y="155"/>
                  </a:cubicBezTo>
                  <a:cubicBezTo>
                    <a:pt x="107" y="156"/>
                    <a:pt x="108" y="157"/>
                    <a:pt x="109" y="156"/>
                  </a:cubicBezTo>
                  <a:cubicBezTo>
                    <a:pt x="110" y="155"/>
                    <a:pt x="109" y="155"/>
                    <a:pt x="110" y="154"/>
                  </a:cubicBezTo>
                  <a:cubicBezTo>
                    <a:pt x="112" y="152"/>
                    <a:pt x="112" y="153"/>
                    <a:pt x="115" y="154"/>
                  </a:cubicBezTo>
                  <a:cubicBezTo>
                    <a:pt x="117" y="155"/>
                    <a:pt x="118" y="156"/>
                    <a:pt x="120" y="157"/>
                  </a:cubicBezTo>
                  <a:cubicBezTo>
                    <a:pt x="120" y="157"/>
                    <a:pt x="120" y="157"/>
                    <a:pt x="120" y="158"/>
                  </a:cubicBezTo>
                  <a:cubicBezTo>
                    <a:pt x="120" y="159"/>
                    <a:pt x="120" y="161"/>
                    <a:pt x="120" y="162"/>
                  </a:cubicBezTo>
                  <a:cubicBezTo>
                    <a:pt x="120" y="162"/>
                    <a:pt x="120" y="162"/>
                    <a:pt x="120" y="162"/>
                  </a:cubicBezTo>
                  <a:cubicBezTo>
                    <a:pt x="116" y="164"/>
                    <a:pt x="117" y="166"/>
                    <a:pt x="120" y="168"/>
                  </a:cubicBezTo>
                  <a:cubicBezTo>
                    <a:pt x="120" y="169"/>
                    <a:pt x="120" y="170"/>
                    <a:pt x="120" y="171"/>
                  </a:cubicBezTo>
                  <a:close/>
                  <a:moveTo>
                    <a:pt x="122" y="158"/>
                  </a:moveTo>
                  <a:cubicBezTo>
                    <a:pt x="122" y="159"/>
                    <a:pt x="122" y="160"/>
                    <a:pt x="121" y="161"/>
                  </a:cubicBezTo>
                  <a:cubicBezTo>
                    <a:pt x="121" y="160"/>
                    <a:pt x="121" y="159"/>
                    <a:pt x="121" y="158"/>
                  </a:cubicBezTo>
                  <a:cubicBezTo>
                    <a:pt x="121" y="157"/>
                    <a:pt x="121" y="157"/>
                    <a:pt x="121" y="157"/>
                  </a:cubicBezTo>
                  <a:cubicBezTo>
                    <a:pt x="122" y="158"/>
                    <a:pt x="122" y="158"/>
                    <a:pt x="122" y="158"/>
                  </a:cubicBezTo>
                  <a:close/>
                  <a:moveTo>
                    <a:pt x="126" y="178"/>
                  </a:moveTo>
                  <a:cubicBezTo>
                    <a:pt x="126" y="178"/>
                    <a:pt x="126" y="177"/>
                    <a:pt x="126" y="177"/>
                  </a:cubicBezTo>
                  <a:cubicBezTo>
                    <a:pt x="125" y="177"/>
                    <a:pt x="125" y="176"/>
                    <a:pt x="125" y="176"/>
                  </a:cubicBezTo>
                  <a:cubicBezTo>
                    <a:pt x="125" y="176"/>
                    <a:pt x="124" y="175"/>
                    <a:pt x="124" y="175"/>
                  </a:cubicBezTo>
                  <a:cubicBezTo>
                    <a:pt x="124" y="174"/>
                    <a:pt x="123" y="173"/>
                    <a:pt x="122" y="173"/>
                  </a:cubicBezTo>
                  <a:cubicBezTo>
                    <a:pt x="122" y="173"/>
                    <a:pt x="122" y="173"/>
                    <a:pt x="122" y="173"/>
                  </a:cubicBezTo>
                  <a:cubicBezTo>
                    <a:pt x="122" y="172"/>
                    <a:pt x="122" y="170"/>
                    <a:pt x="122" y="169"/>
                  </a:cubicBezTo>
                  <a:cubicBezTo>
                    <a:pt x="123" y="170"/>
                    <a:pt x="124" y="170"/>
                    <a:pt x="125" y="171"/>
                  </a:cubicBezTo>
                  <a:cubicBezTo>
                    <a:pt x="125" y="172"/>
                    <a:pt x="125" y="172"/>
                    <a:pt x="125" y="173"/>
                  </a:cubicBezTo>
                  <a:cubicBezTo>
                    <a:pt x="125" y="175"/>
                    <a:pt x="126" y="176"/>
                    <a:pt x="126" y="178"/>
                  </a:cubicBezTo>
                  <a:close/>
                  <a:moveTo>
                    <a:pt x="141" y="144"/>
                  </a:moveTo>
                  <a:cubicBezTo>
                    <a:pt x="140" y="145"/>
                    <a:pt x="140" y="145"/>
                    <a:pt x="139" y="145"/>
                  </a:cubicBezTo>
                  <a:cubicBezTo>
                    <a:pt x="139" y="145"/>
                    <a:pt x="139" y="145"/>
                    <a:pt x="138" y="145"/>
                  </a:cubicBezTo>
                  <a:cubicBezTo>
                    <a:pt x="138" y="143"/>
                    <a:pt x="137" y="142"/>
                    <a:pt x="136" y="141"/>
                  </a:cubicBezTo>
                  <a:cubicBezTo>
                    <a:pt x="138" y="141"/>
                    <a:pt x="140" y="143"/>
                    <a:pt x="141" y="144"/>
                  </a:cubicBezTo>
                  <a:close/>
                  <a:moveTo>
                    <a:pt x="142" y="200"/>
                  </a:moveTo>
                  <a:cubicBezTo>
                    <a:pt x="142" y="202"/>
                    <a:pt x="142" y="204"/>
                    <a:pt x="143" y="207"/>
                  </a:cubicBezTo>
                  <a:cubicBezTo>
                    <a:pt x="142" y="206"/>
                    <a:pt x="142" y="205"/>
                    <a:pt x="140" y="204"/>
                  </a:cubicBezTo>
                  <a:cubicBezTo>
                    <a:pt x="140" y="203"/>
                    <a:pt x="139" y="202"/>
                    <a:pt x="139" y="201"/>
                  </a:cubicBezTo>
                  <a:cubicBezTo>
                    <a:pt x="138" y="200"/>
                    <a:pt x="138" y="198"/>
                    <a:pt x="137" y="196"/>
                  </a:cubicBezTo>
                  <a:cubicBezTo>
                    <a:pt x="137" y="196"/>
                    <a:pt x="137" y="196"/>
                    <a:pt x="137" y="195"/>
                  </a:cubicBezTo>
                  <a:cubicBezTo>
                    <a:pt x="136" y="195"/>
                    <a:pt x="136" y="194"/>
                    <a:pt x="136" y="194"/>
                  </a:cubicBezTo>
                  <a:cubicBezTo>
                    <a:pt x="135" y="193"/>
                    <a:pt x="135" y="193"/>
                    <a:pt x="134" y="193"/>
                  </a:cubicBezTo>
                  <a:cubicBezTo>
                    <a:pt x="134" y="192"/>
                    <a:pt x="134" y="192"/>
                    <a:pt x="134" y="192"/>
                  </a:cubicBezTo>
                  <a:cubicBezTo>
                    <a:pt x="135" y="191"/>
                    <a:pt x="137" y="189"/>
                    <a:pt x="137" y="189"/>
                  </a:cubicBezTo>
                  <a:cubicBezTo>
                    <a:pt x="137" y="185"/>
                    <a:pt x="134" y="185"/>
                    <a:pt x="131" y="185"/>
                  </a:cubicBezTo>
                  <a:cubicBezTo>
                    <a:pt x="131" y="184"/>
                    <a:pt x="131" y="184"/>
                    <a:pt x="131" y="183"/>
                  </a:cubicBezTo>
                  <a:cubicBezTo>
                    <a:pt x="131" y="183"/>
                    <a:pt x="131" y="183"/>
                    <a:pt x="131" y="183"/>
                  </a:cubicBezTo>
                  <a:cubicBezTo>
                    <a:pt x="131" y="182"/>
                    <a:pt x="131" y="182"/>
                    <a:pt x="131" y="182"/>
                  </a:cubicBezTo>
                  <a:cubicBezTo>
                    <a:pt x="130" y="181"/>
                    <a:pt x="130" y="181"/>
                    <a:pt x="130" y="181"/>
                  </a:cubicBezTo>
                  <a:cubicBezTo>
                    <a:pt x="129" y="178"/>
                    <a:pt x="128" y="175"/>
                    <a:pt x="128" y="173"/>
                  </a:cubicBezTo>
                  <a:cubicBezTo>
                    <a:pt x="128" y="173"/>
                    <a:pt x="128" y="172"/>
                    <a:pt x="128" y="172"/>
                  </a:cubicBezTo>
                  <a:cubicBezTo>
                    <a:pt x="131" y="173"/>
                    <a:pt x="133" y="174"/>
                    <a:pt x="136" y="174"/>
                  </a:cubicBezTo>
                  <a:cubicBezTo>
                    <a:pt x="137" y="174"/>
                    <a:pt x="138" y="174"/>
                    <a:pt x="138" y="174"/>
                  </a:cubicBezTo>
                  <a:cubicBezTo>
                    <a:pt x="138" y="176"/>
                    <a:pt x="138" y="177"/>
                    <a:pt x="139" y="179"/>
                  </a:cubicBezTo>
                  <a:cubicBezTo>
                    <a:pt x="140" y="190"/>
                    <a:pt x="140" y="190"/>
                    <a:pt x="140" y="190"/>
                  </a:cubicBezTo>
                  <a:cubicBezTo>
                    <a:pt x="141" y="195"/>
                    <a:pt x="141" y="195"/>
                    <a:pt x="141" y="195"/>
                  </a:cubicBezTo>
                  <a:cubicBezTo>
                    <a:pt x="141" y="196"/>
                    <a:pt x="141" y="197"/>
                    <a:pt x="141" y="198"/>
                  </a:cubicBezTo>
                  <a:cubicBezTo>
                    <a:pt x="141" y="198"/>
                    <a:pt x="141" y="199"/>
                    <a:pt x="142" y="200"/>
                  </a:cubicBezTo>
                  <a:close/>
                  <a:moveTo>
                    <a:pt x="146" y="182"/>
                  </a:moveTo>
                  <a:cubicBezTo>
                    <a:pt x="146" y="185"/>
                    <a:pt x="145" y="187"/>
                    <a:pt x="145" y="190"/>
                  </a:cubicBezTo>
                  <a:cubicBezTo>
                    <a:pt x="145" y="191"/>
                    <a:pt x="145" y="193"/>
                    <a:pt x="145" y="195"/>
                  </a:cubicBezTo>
                  <a:cubicBezTo>
                    <a:pt x="145" y="195"/>
                    <a:pt x="145" y="195"/>
                    <a:pt x="145" y="195"/>
                  </a:cubicBezTo>
                  <a:cubicBezTo>
                    <a:pt x="145" y="195"/>
                    <a:pt x="145" y="195"/>
                    <a:pt x="145" y="194"/>
                  </a:cubicBezTo>
                  <a:cubicBezTo>
                    <a:pt x="144" y="189"/>
                    <a:pt x="144" y="189"/>
                    <a:pt x="144" y="189"/>
                  </a:cubicBezTo>
                  <a:cubicBezTo>
                    <a:pt x="142" y="179"/>
                    <a:pt x="142" y="179"/>
                    <a:pt x="142" y="179"/>
                  </a:cubicBezTo>
                  <a:cubicBezTo>
                    <a:pt x="142" y="177"/>
                    <a:pt x="142" y="175"/>
                    <a:pt x="142" y="173"/>
                  </a:cubicBezTo>
                  <a:cubicBezTo>
                    <a:pt x="143" y="172"/>
                    <a:pt x="143" y="172"/>
                    <a:pt x="144" y="171"/>
                  </a:cubicBezTo>
                  <a:cubicBezTo>
                    <a:pt x="144" y="171"/>
                    <a:pt x="145" y="170"/>
                    <a:pt x="145" y="170"/>
                  </a:cubicBezTo>
                  <a:cubicBezTo>
                    <a:pt x="145" y="171"/>
                    <a:pt x="145" y="171"/>
                    <a:pt x="145" y="171"/>
                  </a:cubicBezTo>
                  <a:cubicBezTo>
                    <a:pt x="145" y="174"/>
                    <a:pt x="145" y="177"/>
                    <a:pt x="146" y="180"/>
                  </a:cubicBezTo>
                  <a:cubicBezTo>
                    <a:pt x="146" y="181"/>
                    <a:pt x="146" y="182"/>
                    <a:pt x="146" y="182"/>
                  </a:cubicBezTo>
                  <a:close/>
                  <a:moveTo>
                    <a:pt x="148" y="234"/>
                  </a:moveTo>
                  <a:cubicBezTo>
                    <a:pt x="146" y="234"/>
                    <a:pt x="147" y="233"/>
                    <a:pt x="146" y="232"/>
                  </a:cubicBezTo>
                  <a:cubicBezTo>
                    <a:pt x="145" y="229"/>
                    <a:pt x="144" y="226"/>
                    <a:pt x="143" y="223"/>
                  </a:cubicBezTo>
                  <a:cubicBezTo>
                    <a:pt x="144" y="223"/>
                    <a:pt x="145" y="222"/>
                    <a:pt x="146" y="222"/>
                  </a:cubicBezTo>
                  <a:cubicBezTo>
                    <a:pt x="146" y="223"/>
                    <a:pt x="146" y="224"/>
                    <a:pt x="146" y="225"/>
                  </a:cubicBezTo>
                  <a:cubicBezTo>
                    <a:pt x="146" y="225"/>
                    <a:pt x="146" y="226"/>
                    <a:pt x="146" y="226"/>
                  </a:cubicBezTo>
                  <a:cubicBezTo>
                    <a:pt x="146" y="227"/>
                    <a:pt x="146" y="227"/>
                    <a:pt x="146" y="228"/>
                  </a:cubicBezTo>
                  <a:cubicBezTo>
                    <a:pt x="146" y="229"/>
                    <a:pt x="147" y="230"/>
                    <a:pt x="147" y="230"/>
                  </a:cubicBezTo>
                  <a:cubicBezTo>
                    <a:pt x="147" y="231"/>
                    <a:pt x="147" y="232"/>
                    <a:pt x="147" y="232"/>
                  </a:cubicBezTo>
                  <a:cubicBezTo>
                    <a:pt x="147" y="233"/>
                    <a:pt x="148" y="233"/>
                    <a:pt x="148" y="233"/>
                  </a:cubicBezTo>
                  <a:cubicBezTo>
                    <a:pt x="148" y="233"/>
                    <a:pt x="148" y="233"/>
                    <a:pt x="148" y="233"/>
                  </a:cubicBezTo>
                  <a:lnTo>
                    <a:pt x="148" y="234"/>
                  </a:lnTo>
                  <a:close/>
                  <a:moveTo>
                    <a:pt x="150" y="166"/>
                  </a:moveTo>
                  <a:cubicBezTo>
                    <a:pt x="150" y="166"/>
                    <a:pt x="150" y="166"/>
                    <a:pt x="150" y="166"/>
                  </a:cubicBezTo>
                  <a:cubicBezTo>
                    <a:pt x="150" y="166"/>
                    <a:pt x="150" y="166"/>
                    <a:pt x="150" y="166"/>
                  </a:cubicBezTo>
                  <a:cubicBezTo>
                    <a:pt x="150" y="166"/>
                    <a:pt x="150" y="166"/>
                    <a:pt x="150" y="166"/>
                  </a:cubicBezTo>
                  <a:cubicBezTo>
                    <a:pt x="150" y="166"/>
                    <a:pt x="150" y="166"/>
                    <a:pt x="150" y="166"/>
                  </a:cubicBezTo>
                  <a:close/>
                  <a:moveTo>
                    <a:pt x="150" y="205"/>
                  </a:moveTo>
                  <a:cubicBezTo>
                    <a:pt x="150" y="205"/>
                    <a:pt x="150" y="205"/>
                    <a:pt x="150" y="205"/>
                  </a:cubicBezTo>
                  <a:cubicBezTo>
                    <a:pt x="149" y="203"/>
                    <a:pt x="149" y="202"/>
                    <a:pt x="149" y="200"/>
                  </a:cubicBezTo>
                  <a:cubicBezTo>
                    <a:pt x="149" y="202"/>
                    <a:pt x="150" y="203"/>
                    <a:pt x="150" y="205"/>
                  </a:cubicBezTo>
                  <a:close/>
                  <a:moveTo>
                    <a:pt x="149" y="271"/>
                  </a:moveTo>
                  <a:cubicBezTo>
                    <a:pt x="148" y="270"/>
                    <a:pt x="148" y="270"/>
                    <a:pt x="147" y="269"/>
                  </a:cubicBezTo>
                  <a:cubicBezTo>
                    <a:pt x="146" y="269"/>
                    <a:pt x="146" y="268"/>
                    <a:pt x="145" y="268"/>
                  </a:cubicBezTo>
                  <a:cubicBezTo>
                    <a:pt x="144" y="267"/>
                    <a:pt x="144" y="267"/>
                    <a:pt x="144" y="267"/>
                  </a:cubicBezTo>
                  <a:cubicBezTo>
                    <a:pt x="143" y="266"/>
                    <a:pt x="143" y="266"/>
                    <a:pt x="143" y="266"/>
                  </a:cubicBezTo>
                  <a:cubicBezTo>
                    <a:pt x="142" y="265"/>
                    <a:pt x="142" y="265"/>
                    <a:pt x="142" y="265"/>
                  </a:cubicBezTo>
                  <a:cubicBezTo>
                    <a:pt x="141" y="264"/>
                    <a:pt x="139" y="264"/>
                    <a:pt x="138" y="263"/>
                  </a:cubicBezTo>
                  <a:cubicBezTo>
                    <a:pt x="137" y="262"/>
                    <a:pt x="136" y="262"/>
                    <a:pt x="135" y="261"/>
                  </a:cubicBezTo>
                  <a:cubicBezTo>
                    <a:pt x="134" y="261"/>
                    <a:pt x="133" y="260"/>
                    <a:pt x="132" y="259"/>
                  </a:cubicBezTo>
                  <a:cubicBezTo>
                    <a:pt x="130" y="257"/>
                    <a:pt x="129" y="255"/>
                    <a:pt x="128" y="253"/>
                  </a:cubicBezTo>
                  <a:cubicBezTo>
                    <a:pt x="127" y="250"/>
                    <a:pt x="126" y="248"/>
                    <a:pt x="125" y="245"/>
                  </a:cubicBezTo>
                  <a:cubicBezTo>
                    <a:pt x="123" y="241"/>
                    <a:pt x="122" y="237"/>
                    <a:pt x="121" y="233"/>
                  </a:cubicBezTo>
                  <a:cubicBezTo>
                    <a:pt x="121" y="231"/>
                    <a:pt x="120" y="229"/>
                    <a:pt x="120" y="227"/>
                  </a:cubicBezTo>
                  <a:cubicBezTo>
                    <a:pt x="120" y="227"/>
                    <a:pt x="120" y="226"/>
                    <a:pt x="119" y="226"/>
                  </a:cubicBezTo>
                  <a:cubicBezTo>
                    <a:pt x="119" y="226"/>
                    <a:pt x="119" y="226"/>
                    <a:pt x="119" y="226"/>
                  </a:cubicBezTo>
                  <a:cubicBezTo>
                    <a:pt x="119" y="224"/>
                    <a:pt x="119" y="223"/>
                    <a:pt x="118" y="222"/>
                  </a:cubicBezTo>
                  <a:cubicBezTo>
                    <a:pt x="118" y="221"/>
                    <a:pt x="118" y="221"/>
                    <a:pt x="118" y="220"/>
                  </a:cubicBezTo>
                  <a:cubicBezTo>
                    <a:pt x="118" y="220"/>
                    <a:pt x="118" y="220"/>
                    <a:pt x="119" y="220"/>
                  </a:cubicBezTo>
                  <a:cubicBezTo>
                    <a:pt x="121" y="219"/>
                    <a:pt x="124" y="220"/>
                    <a:pt x="127" y="219"/>
                  </a:cubicBezTo>
                  <a:cubicBezTo>
                    <a:pt x="127" y="218"/>
                    <a:pt x="126" y="217"/>
                    <a:pt x="126" y="216"/>
                  </a:cubicBezTo>
                  <a:cubicBezTo>
                    <a:pt x="128" y="216"/>
                    <a:pt x="129" y="218"/>
                    <a:pt x="130" y="220"/>
                  </a:cubicBezTo>
                  <a:cubicBezTo>
                    <a:pt x="131" y="220"/>
                    <a:pt x="131" y="220"/>
                    <a:pt x="131" y="220"/>
                  </a:cubicBezTo>
                  <a:cubicBezTo>
                    <a:pt x="131" y="221"/>
                    <a:pt x="131" y="221"/>
                    <a:pt x="131" y="221"/>
                  </a:cubicBezTo>
                  <a:cubicBezTo>
                    <a:pt x="131" y="222"/>
                    <a:pt x="131" y="222"/>
                    <a:pt x="131" y="222"/>
                  </a:cubicBezTo>
                  <a:cubicBezTo>
                    <a:pt x="131" y="223"/>
                    <a:pt x="132" y="223"/>
                    <a:pt x="132" y="224"/>
                  </a:cubicBezTo>
                  <a:cubicBezTo>
                    <a:pt x="132" y="225"/>
                    <a:pt x="132" y="227"/>
                    <a:pt x="133" y="228"/>
                  </a:cubicBezTo>
                  <a:cubicBezTo>
                    <a:pt x="133" y="229"/>
                    <a:pt x="133" y="229"/>
                    <a:pt x="133" y="230"/>
                  </a:cubicBezTo>
                  <a:cubicBezTo>
                    <a:pt x="134" y="230"/>
                    <a:pt x="134" y="231"/>
                    <a:pt x="134" y="231"/>
                  </a:cubicBezTo>
                  <a:cubicBezTo>
                    <a:pt x="134" y="232"/>
                    <a:pt x="134" y="232"/>
                    <a:pt x="134" y="232"/>
                  </a:cubicBezTo>
                  <a:cubicBezTo>
                    <a:pt x="135" y="233"/>
                    <a:pt x="136" y="234"/>
                    <a:pt x="136" y="236"/>
                  </a:cubicBezTo>
                  <a:cubicBezTo>
                    <a:pt x="138" y="238"/>
                    <a:pt x="139" y="240"/>
                    <a:pt x="140" y="243"/>
                  </a:cubicBezTo>
                  <a:cubicBezTo>
                    <a:pt x="141" y="244"/>
                    <a:pt x="142" y="245"/>
                    <a:pt x="143" y="246"/>
                  </a:cubicBezTo>
                  <a:cubicBezTo>
                    <a:pt x="143" y="247"/>
                    <a:pt x="144" y="248"/>
                    <a:pt x="144" y="249"/>
                  </a:cubicBezTo>
                  <a:cubicBezTo>
                    <a:pt x="145" y="250"/>
                    <a:pt x="145" y="250"/>
                    <a:pt x="145" y="251"/>
                  </a:cubicBezTo>
                  <a:cubicBezTo>
                    <a:pt x="145" y="251"/>
                    <a:pt x="145" y="252"/>
                    <a:pt x="146" y="253"/>
                  </a:cubicBezTo>
                  <a:cubicBezTo>
                    <a:pt x="146" y="254"/>
                    <a:pt x="147" y="255"/>
                    <a:pt x="147" y="256"/>
                  </a:cubicBezTo>
                  <a:cubicBezTo>
                    <a:pt x="147" y="257"/>
                    <a:pt x="147" y="257"/>
                    <a:pt x="147" y="258"/>
                  </a:cubicBezTo>
                  <a:cubicBezTo>
                    <a:pt x="147" y="259"/>
                    <a:pt x="148" y="259"/>
                    <a:pt x="148" y="260"/>
                  </a:cubicBezTo>
                  <a:cubicBezTo>
                    <a:pt x="148" y="262"/>
                    <a:pt x="149" y="263"/>
                    <a:pt x="149" y="264"/>
                  </a:cubicBezTo>
                  <a:cubicBezTo>
                    <a:pt x="149" y="265"/>
                    <a:pt x="150" y="266"/>
                    <a:pt x="150" y="268"/>
                  </a:cubicBezTo>
                  <a:cubicBezTo>
                    <a:pt x="150" y="268"/>
                    <a:pt x="150" y="269"/>
                    <a:pt x="150" y="269"/>
                  </a:cubicBezTo>
                  <a:cubicBezTo>
                    <a:pt x="150" y="270"/>
                    <a:pt x="150" y="270"/>
                    <a:pt x="150" y="270"/>
                  </a:cubicBezTo>
                  <a:cubicBezTo>
                    <a:pt x="150" y="271"/>
                    <a:pt x="150" y="271"/>
                    <a:pt x="150" y="271"/>
                  </a:cubicBezTo>
                  <a:cubicBezTo>
                    <a:pt x="150" y="273"/>
                    <a:pt x="150" y="275"/>
                    <a:pt x="151" y="277"/>
                  </a:cubicBezTo>
                  <a:cubicBezTo>
                    <a:pt x="150" y="277"/>
                    <a:pt x="150" y="277"/>
                    <a:pt x="150" y="277"/>
                  </a:cubicBezTo>
                  <a:cubicBezTo>
                    <a:pt x="150" y="276"/>
                    <a:pt x="150" y="276"/>
                    <a:pt x="150" y="276"/>
                  </a:cubicBezTo>
                  <a:cubicBezTo>
                    <a:pt x="150" y="276"/>
                    <a:pt x="150" y="276"/>
                    <a:pt x="150" y="276"/>
                  </a:cubicBezTo>
                  <a:cubicBezTo>
                    <a:pt x="150" y="276"/>
                    <a:pt x="150" y="275"/>
                    <a:pt x="150" y="274"/>
                  </a:cubicBezTo>
                  <a:cubicBezTo>
                    <a:pt x="150" y="274"/>
                    <a:pt x="150" y="274"/>
                    <a:pt x="150" y="273"/>
                  </a:cubicBezTo>
                  <a:cubicBezTo>
                    <a:pt x="150" y="273"/>
                    <a:pt x="149" y="272"/>
                    <a:pt x="149" y="271"/>
                  </a:cubicBezTo>
                  <a:close/>
                  <a:moveTo>
                    <a:pt x="137" y="268"/>
                  </a:moveTo>
                  <a:cubicBezTo>
                    <a:pt x="138" y="269"/>
                    <a:pt x="138" y="269"/>
                    <a:pt x="139" y="270"/>
                  </a:cubicBezTo>
                  <a:cubicBezTo>
                    <a:pt x="140" y="270"/>
                    <a:pt x="140" y="270"/>
                    <a:pt x="140" y="270"/>
                  </a:cubicBezTo>
                  <a:cubicBezTo>
                    <a:pt x="140" y="270"/>
                    <a:pt x="140" y="271"/>
                    <a:pt x="140" y="271"/>
                  </a:cubicBezTo>
                  <a:cubicBezTo>
                    <a:pt x="142" y="272"/>
                    <a:pt x="142" y="272"/>
                    <a:pt x="142" y="272"/>
                  </a:cubicBezTo>
                  <a:cubicBezTo>
                    <a:pt x="143" y="272"/>
                    <a:pt x="143" y="273"/>
                    <a:pt x="143" y="273"/>
                  </a:cubicBezTo>
                  <a:cubicBezTo>
                    <a:pt x="144" y="274"/>
                    <a:pt x="144" y="274"/>
                    <a:pt x="144" y="274"/>
                  </a:cubicBezTo>
                  <a:cubicBezTo>
                    <a:pt x="144" y="274"/>
                    <a:pt x="144" y="274"/>
                    <a:pt x="144" y="275"/>
                  </a:cubicBezTo>
                  <a:cubicBezTo>
                    <a:pt x="144" y="276"/>
                    <a:pt x="145" y="276"/>
                    <a:pt x="145" y="277"/>
                  </a:cubicBezTo>
                  <a:cubicBezTo>
                    <a:pt x="145" y="278"/>
                    <a:pt x="145" y="278"/>
                    <a:pt x="145" y="278"/>
                  </a:cubicBezTo>
                  <a:cubicBezTo>
                    <a:pt x="145" y="278"/>
                    <a:pt x="145" y="279"/>
                    <a:pt x="145" y="279"/>
                  </a:cubicBezTo>
                  <a:cubicBezTo>
                    <a:pt x="146" y="280"/>
                    <a:pt x="146" y="280"/>
                    <a:pt x="146" y="280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7" y="283"/>
                    <a:pt x="147" y="284"/>
                    <a:pt x="148" y="285"/>
                  </a:cubicBezTo>
                  <a:cubicBezTo>
                    <a:pt x="148" y="286"/>
                    <a:pt x="148" y="287"/>
                    <a:pt x="149" y="288"/>
                  </a:cubicBezTo>
                  <a:cubicBezTo>
                    <a:pt x="145" y="280"/>
                    <a:pt x="145" y="280"/>
                    <a:pt x="145" y="280"/>
                  </a:cubicBezTo>
                  <a:cubicBezTo>
                    <a:pt x="143" y="276"/>
                    <a:pt x="141" y="271"/>
                    <a:pt x="137" y="268"/>
                  </a:cubicBezTo>
                  <a:close/>
                  <a:moveTo>
                    <a:pt x="127" y="278"/>
                  </a:moveTo>
                  <a:cubicBezTo>
                    <a:pt x="132" y="283"/>
                    <a:pt x="136" y="288"/>
                    <a:pt x="139" y="293"/>
                  </a:cubicBezTo>
                  <a:cubicBezTo>
                    <a:pt x="140" y="294"/>
                    <a:pt x="141" y="295"/>
                    <a:pt x="142" y="296"/>
                  </a:cubicBezTo>
                  <a:cubicBezTo>
                    <a:pt x="142" y="296"/>
                    <a:pt x="142" y="297"/>
                    <a:pt x="142" y="297"/>
                  </a:cubicBezTo>
                  <a:cubicBezTo>
                    <a:pt x="141" y="296"/>
                    <a:pt x="140" y="295"/>
                    <a:pt x="139" y="294"/>
                  </a:cubicBezTo>
                  <a:cubicBezTo>
                    <a:pt x="137" y="292"/>
                    <a:pt x="137" y="292"/>
                    <a:pt x="137" y="292"/>
                  </a:cubicBezTo>
                  <a:cubicBezTo>
                    <a:pt x="136" y="292"/>
                    <a:pt x="136" y="291"/>
                    <a:pt x="135" y="291"/>
                  </a:cubicBezTo>
                  <a:cubicBezTo>
                    <a:pt x="134" y="290"/>
                    <a:pt x="133" y="288"/>
                    <a:pt x="133" y="287"/>
                  </a:cubicBezTo>
                  <a:cubicBezTo>
                    <a:pt x="132" y="286"/>
                    <a:pt x="131" y="284"/>
                    <a:pt x="130" y="283"/>
                  </a:cubicBezTo>
                  <a:cubicBezTo>
                    <a:pt x="130" y="282"/>
                    <a:pt x="129" y="281"/>
                    <a:pt x="129" y="280"/>
                  </a:cubicBezTo>
                  <a:cubicBezTo>
                    <a:pt x="128" y="280"/>
                    <a:pt x="128" y="279"/>
                    <a:pt x="127" y="278"/>
                  </a:cubicBezTo>
                  <a:close/>
                  <a:moveTo>
                    <a:pt x="97" y="263"/>
                  </a:moveTo>
                  <a:cubicBezTo>
                    <a:pt x="97" y="263"/>
                    <a:pt x="97" y="263"/>
                    <a:pt x="97" y="263"/>
                  </a:cubicBezTo>
                  <a:cubicBezTo>
                    <a:pt x="97" y="263"/>
                    <a:pt x="98" y="263"/>
                    <a:pt x="98" y="263"/>
                  </a:cubicBezTo>
                  <a:cubicBezTo>
                    <a:pt x="98" y="264"/>
                    <a:pt x="99" y="264"/>
                    <a:pt x="99" y="265"/>
                  </a:cubicBezTo>
                  <a:cubicBezTo>
                    <a:pt x="100" y="266"/>
                    <a:pt x="100" y="266"/>
                    <a:pt x="100" y="266"/>
                  </a:cubicBezTo>
                  <a:cubicBezTo>
                    <a:pt x="101" y="267"/>
                    <a:pt x="101" y="267"/>
                    <a:pt x="101" y="267"/>
                  </a:cubicBezTo>
                  <a:cubicBezTo>
                    <a:pt x="100" y="266"/>
                    <a:pt x="100" y="266"/>
                    <a:pt x="99" y="266"/>
                  </a:cubicBezTo>
                  <a:cubicBezTo>
                    <a:pt x="98" y="265"/>
                    <a:pt x="98" y="264"/>
                    <a:pt x="97" y="263"/>
                  </a:cubicBezTo>
                  <a:close/>
                  <a:moveTo>
                    <a:pt x="101" y="249"/>
                  </a:moveTo>
                  <a:cubicBezTo>
                    <a:pt x="100" y="248"/>
                    <a:pt x="98" y="247"/>
                    <a:pt x="96" y="246"/>
                  </a:cubicBezTo>
                  <a:cubicBezTo>
                    <a:pt x="96" y="245"/>
                    <a:pt x="96" y="244"/>
                    <a:pt x="97" y="243"/>
                  </a:cubicBezTo>
                  <a:cubicBezTo>
                    <a:pt x="99" y="242"/>
                    <a:pt x="102" y="244"/>
                    <a:pt x="104" y="243"/>
                  </a:cubicBezTo>
                  <a:cubicBezTo>
                    <a:pt x="106" y="242"/>
                    <a:pt x="105" y="241"/>
                    <a:pt x="106" y="239"/>
                  </a:cubicBezTo>
                  <a:cubicBezTo>
                    <a:pt x="109" y="238"/>
                    <a:pt x="112" y="238"/>
                    <a:pt x="114" y="235"/>
                  </a:cubicBezTo>
                  <a:cubicBezTo>
                    <a:pt x="115" y="235"/>
                    <a:pt x="116" y="234"/>
                    <a:pt x="116" y="233"/>
                  </a:cubicBezTo>
                  <a:cubicBezTo>
                    <a:pt x="116" y="233"/>
                    <a:pt x="116" y="234"/>
                    <a:pt x="116" y="234"/>
                  </a:cubicBezTo>
                  <a:cubicBezTo>
                    <a:pt x="117" y="234"/>
                    <a:pt x="117" y="235"/>
                    <a:pt x="117" y="235"/>
                  </a:cubicBezTo>
                  <a:cubicBezTo>
                    <a:pt x="117" y="236"/>
                    <a:pt x="117" y="236"/>
                    <a:pt x="117" y="237"/>
                  </a:cubicBezTo>
                  <a:cubicBezTo>
                    <a:pt x="117" y="237"/>
                    <a:pt x="117" y="238"/>
                    <a:pt x="117" y="238"/>
                  </a:cubicBezTo>
                  <a:cubicBezTo>
                    <a:pt x="117" y="239"/>
                    <a:pt x="117" y="239"/>
                    <a:pt x="117" y="239"/>
                  </a:cubicBezTo>
                  <a:cubicBezTo>
                    <a:pt x="117" y="240"/>
                    <a:pt x="117" y="240"/>
                    <a:pt x="117" y="240"/>
                  </a:cubicBezTo>
                  <a:cubicBezTo>
                    <a:pt x="117" y="240"/>
                    <a:pt x="117" y="240"/>
                    <a:pt x="117" y="240"/>
                  </a:cubicBezTo>
                  <a:cubicBezTo>
                    <a:pt x="117" y="243"/>
                    <a:pt x="118" y="245"/>
                    <a:pt x="119" y="247"/>
                  </a:cubicBezTo>
                  <a:cubicBezTo>
                    <a:pt x="119" y="249"/>
                    <a:pt x="120" y="251"/>
                    <a:pt x="121" y="253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2" y="257"/>
                    <a:pt x="123" y="259"/>
                    <a:pt x="124" y="261"/>
                  </a:cubicBezTo>
                  <a:cubicBezTo>
                    <a:pt x="125" y="263"/>
                    <a:pt x="126" y="265"/>
                    <a:pt x="128" y="267"/>
                  </a:cubicBezTo>
                  <a:cubicBezTo>
                    <a:pt x="130" y="269"/>
                    <a:pt x="132" y="270"/>
                    <a:pt x="133" y="271"/>
                  </a:cubicBezTo>
                  <a:cubicBezTo>
                    <a:pt x="134" y="272"/>
                    <a:pt x="135" y="274"/>
                    <a:pt x="136" y="276"/>
                  </a:cubicBezTo>
                  <a:cubicBezTo>
                    <a:pt x="137" y="278"/>
                    <a:pt x="137" y="280"/>
                    <a:pt x="138" y="282"/>
                  </a:cubicBezTo>
                  <a:cubicBezTo>
                    <a:pt x="138" y="283"/>
                    <a:pt x="138" y="284"/>
                    <a:pt x="139" y="285"/>
                  </a:cubicBezTo>
                  <a:cubicBezTo>
                    <a:pt x="136" y="282"/>
                    <a:pt x="132" y="278"/>
                    <a:pt x="128" y="275"/>
                  </a:cubicBezTo>
                  <a:cubicBezTo>
                    <a:pt x="128" y="274"/>
                    <a:pt x="128" y="274"/>
                    <a:pt x="128" y="274"/>
                  </a:cubicBezTo>
                  <a:cubicBezTo>
                    <a:pt x="128" y="274"/>
                    <a:pt x="127" y="274"/>
                    <a:pt x="127" y="274"/>
                  </a:cubicBezTo>
                  <a:cubicBezTo>
                    <a:pt x="127" y="274"/>
                    <a:pt x="126" y="273"/>
                    <a:pt x="126" y="273"/>
                  </a:cubicBezTo>
                  <a:cubicBezTo>
                    <a:pt x="125" y="273"/>
                    <a:pt x="124" y="272"/>
                    <a:pt x="123" y="272"/>
                  </a:cubicBezTo>
                  <a:cubicBezTo>
                    <a:pt x="121" y="272"/>
                    <a:pt x="119" y="272"/>
                    <a:pt x="118" y="272"/>
                  </a:cubicBezTo>
                  <a:cubicBezTo>
                    <a:pt x="116" y="272"/>
                    <a:pt x="114" y="272"/>
                    <a:pt x="113" y="272"/>
                  </a:cubicBezTo>
                  <a:cubicBezTo>
                    <a:pt x="113" y="272"/>
                    <a:pt x="113" y="272"/>
                    <a:pt x="112" y="272"/>
                  </a:cubicBezTo>
                  <a:cubicBezTo>
                    <a:pt x="112" y="272"/>
                    <a:pt x="111" y="272"/>
                    <a:pt x="110" y="272"/>
                  </a:cubicBezTo>
                  <a:cubicBezTo>
                    <a:pt x="109" y="272"/>
                    <a:pt x="108" y="271"/>
                    <a:pt x="108" y="271"/>
                  </a:cubicBezTo>
                  <a:cubicBezTo>
                    <a:pt x="106" y="270"/>
                    <a:pt x="105" y="269"/>
                    <a:pt x="104" y="268"/>
                  </a:cubicBezTo>
                  <a:cubicBezTo>
                    <a:pt x="102" y="266"/>
                    <a:pt x="102" y="266"/>
                    <a:pt x="102" y="266"/>
                  </a:cubicBezTo>
                  <a:cubicBezTo>
                    <a:pt x="101" y="265"/>
                    <a:pt x="101" y="265"/>
                    <a:pt x="101" y="265"/>
                  </a:cubicBezTo>
                  <a:cubicBezTo>
                    <a:pt x="101" y="265"/>
                    <a:pt x="101" y="265"/>
                    <a:pt x="101" y="264"/>
                  </a:cubicBezTo>
                  <a:cubicBezTo>
                    <a:pt x="100" y="264"/>
                    <a:pt x="100" y="263"/>
                    <a:pt x="99" y="262"/>
                  </a:cubicBezTo>
                  <a:cubicBezTo>
                    <a:pt x="98" y="262"/>
                    <a:pt x="98" y="262"/>
                    <a:pt x="97" y="262"/>
                  </a:cubicBezTo>
                  <a:cubicBezTo>
                    <a:pt x="97" y="262"/>
                    <a:pt x="96" y="262"/>
                    <a:pt x="96" y="261"/>
                  </a:cubicBezTo>
                  <a:cubicBezTo>
                    <a:pt x="96" y="261"/>
                    <a:pt x="96" y="261"/>
                    <a:pt x="96" y="260"/>
                  </a:cubicBezTo>
                  <a:cubicBezTo>
                    <a:pt x="96" y="258"/>
                    <a:pt x="98" y="257"/>
                    <a:pt x="99" y="255"/>
                  </a:cubicBezTo>
                  <a:cubicBezTo>
                    <a:pt x="102" y="253"/>
                    <a:pt x="104" y="252"/>
                    <a:pt x="101" y="249"/>
                  </a:cubicBezTo>
                  <a:close/>
                  <a:moveTo>
                    <a:pt x="114" y="228"/>
                  </a:moveTo>
                  <a:cubicBezTo>
                    <a:pt x="114" y="228"/>
                    <a:pt x="115" y="227"/>
                    <a:pt x="115" y="227"/>
                  </a:cubicBezTo>
                  <a:cubicBezTo>
                    <a:pt x="115" y="227"/>
                    <a:pt x="115" y="227"/>
                    <a:pt x="115" y="227"/>
                  </a:cubicBezTo>
                  <a:cubicBezTo>
                    <a:pt x="115" y="229"/>
                    <a:pt x="115" y="229"/>
                    <a:pt x="115" y="229"/>
                  </a:cubicBezTo>
                  <a:cubicBezTo>
                    <a:pt x="115" y="229"/>
                    <a:pt x="115" y="230"/>
                    <a:pt x="115" y="230"/>
                  </a:cubicBezTo>
                  <a:cubicBezTo>
                    <a:pt x="115" y="230"/>
                    <a:pt x="114" y="229"/>
                    <a:pt x="114" y="228"/>
                  </a:cubicBezTo>
                  <a:close/>
                  <a:moveTo>
                    <a:pt x="112" y="223"/>
                  </a:moveTo>
                  <a:cubicBezTo>
                    <a:pt x="112" y="222"/>
                    <a:pt x="112" y="222"/>
                    <a:pt x="112" y="222"/>
                  </a:cubicBezTo>
                  <a:cubicBezTo>
                    <a:pt x="113" y="222"/>
                    <a:pt x="113" y="222"/>
                    <a:pt x="113" y="222"/>
                  </a:cubicBezTo>
                  <a:cubicBezTo>
                    <a:pt x="113" y="222"/>
                    <a:pt x="112" y="223"/>
                    <a:pt x="112" y="223"/>
                  </a:cubicBezTo>
                  <a:close/>
                  <a:moveTo>
                    <a:pt x="80" y="166"/>
                  </a:moveTo>
                  <a:cubicBezTo>
                    <a:pt x="80" y="163"/>
                    <a:pt x="81" y="162"/>
                    <a:pt x="82" y="161"/>
                  </a:cubicBezTo>
                  <a:cubicBezTo>
                    <a:pt x="83" y="161"/>
                    <a:pt x="83" y="161"/>
                    <a:pt x="84" y="161"/>
                  </a:cubicBezTo>
                  <a:cubicBezTo>
                    <a:pt x="86" y="161"/>
                    <a:pt x="86" y="161"/>
                    <a:pt x="86" y="161"/>
                  </a:cubicBezTo>
                  <a:cubicBezTo>
                    <a:pt x="87" y="161"/>
                    <a:pt x="88" y="161"/>
                    <a:pt x="89" y="161"/>
                  </a:cubicBezTo>
                  <a:cubicBezTo>
                    <a:pt x="89" y="161"/>
                    <a:pt x="90" y="161"/>
                    <a:pt x="90" y="161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61"/>
                    <a:pt x="92" y="161"/>
                    <a:pt x="92" y="161"/>
                  </a:cubicBezTo>
                  <a:cubicBezTo>
                    <a:pt x="93" y="160"/>
                    <a:pt x="93" y="160"/>
                    <a:pt x="94" y="160"/>
                  </a:cubicBezTo>
                  <a:cubicBezTo>
                    <a:pt x="94" y="160"/>
                    <a:pt x="95" y="160"/>
                    <a:pt x="96" y="160"/>
                  </a:cubicBezTo>
                  <a:cubicBezTo>
                    <a:pt x="96" y="160"/>
                    <a:pt x="97" y="160"/>
                    <a:pt x="97" y="160"/>
                  </a:cubicBezTo>
                  <a:cubicBezTo>
                    <a:pt x="97" y="160"/>
                    <a:pt x="97" y="160"/>
                    <a:pt x="98" y="160"/>
                  </a:cubicBezTo>
                  <a:cubicBezTo>
                    <a:pt x="98" y="160"/>
                    <a:pt x="98" y="161"/>
                    <a:pt x="99" y="161"/>
                  </a:cubicBezTo>
                  <a:cubicBezTo>
                    <a:pt x="99" y="161"/>
                    <a:pt x="99" y="161"/>
                    <a:pt x="99" y="161"/>
                  </a:cubicBezTo>
                  <a:cubicBezTo>
                    <a:pt x="99" y="161"/>
                    <a:pt x="100" y="161"/>
                    <a:pt x="100" y="161"/>
                  </a:cubicBezTo>
                  <a:cubicBezTo>
                    <a:pt x="101" y="162"/>
                    <a:pt x="102" y="163"/>
                    <a:pt x="104" y="164"/>
                  </a:cubicBezTo>
                  <a:cubicBezTo>
                    <a:pt x="108" y="166"/>
                    <a:pt x="108" y="166"/>
                    <a:pt x="108" y="166"/>
                  </a:cubicBezTo>
                  <a:cubicBezTo>
                    <a:pt x="109" y="167"/>
                    <a:pt x="110" y="168"/>
                    <a:pt x="111" y="169"/>
                  </a:cubicBezTo>
                  <a:cubicBezTo>
                    <a:pt x="114" y="171"/>
                    <a:pt x="116" y="173"/>
                    <a:pt x="118" y="175"/>
                  </a:cubicBezTo>
                  <a:cubicBezTo>
                    <a:pt x="119" y="176"/>
                    <a:pt x="120" y="178"/>
                    <a:pt x="121" y="179"/>
                  </a:cubicBezTo>
                  <a:cubicBezTo>
                    <a:pt x="121" y="180"/>
                    <a:pt x="122" y="181"/>
                    <a:pt x="122" y="181"/>
                  </a:cubicBezTo>
                  <a:cubicBezTo>
                    <a:pt x="122" y="181"/>
                    <a:pt x="122" y="182"/>
                    <a:pt x="122" y="182"/>
                  </a:cubicBezTo>
                  <a:cubicBezTo>
                    <a:pt x="123" y="183"/>
                    <a:pt x="123" y="184"/>
                    <a:pt x="124" y="185"/>
                  </a:cubicBezTo>
                  <a:cubicBezTo>
                    <a:pt x="122" y="185"/>
                    <a:pt x="120" y="185"/>
                    <a:pt x="119" y="185"/>
                  </a:cubicBezTo>
                  <a:cubicBezTo>
                    <a:pt x="117" y="185"/>
                    <a:pt x="115" y="186"/>
                    <a:pt x="113" y="186"/>
                  </a:cubicBezTo>
                  <a:cubicBezTo>
                    <a:pt x="111" y="186"/>
                    <a:pt x="108" y="182"/>
                    <a:pt x="108" y="181"/>
                  </a:cubicBezTo>
                  <a:cubicBezTo>
                    <a:pt x="108" y="179"/>
                    <a:pt x="109" y="178"/>
                    <a:pt x="109" y="176"/>
                  </a:cubicBezTo>
                  <a:cubicBezTo>
                    <a:pt x="110" y="172"/>
                    <a:pt x="108" y="169"/>
                    <a:pt x="104" y="168"/>
                  </a:cubicBezTo>
                  <a:cubicBezTo>
                    <a:pt x="99" y="167"/>
                    <a:pt x="96" y="166"/>
                    <a:pt x="92" y="169"/>
                  </a:cubicBezTo>
                  <a:cubicBezTo>
                    <a:pt x="89" y="170"/>
                    <a:pt x="84" y="174"/>
                    <a:pt x="81" y="172"/>
                  </a:cubicBezTo>
                  <a:cubicBezTo>
                    <a:pt x="79" y="171"/>
                    <a:pt x="80" y="167"/>
                    <a:pt x="80" y="1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73749C51-1C37-43F2-81B1-5BA8B6267276}"/>
              </a:ext>
            </a:extLst>
          </p:cNvPr>
          <p:cNvSpPr>
            <a:spLocks/>
          </p:cNvSpPr>
          <p:nvPr/>
        </p:nvSpPr>
        <p:spPr bwMode="auto">
          <a:xfrm>
            <a:off x="1" y="6015294"/>
            <a:ext cx="12192001" cy="842706"/>
          </a:xfrm>
          <a:custGeom>
            <a:avLst/>
            <a:gdLst>
              <a:gd name="connsiteX0" fmla="*/ 281874 w 12192001"/>
              <a:gd name="connsiteY0" fmla="*/ 272 h 842706"/>
              <a:gd name="connsiteX1" fmla="*/ 578419 w 12192001"/>
              <a:gd name="connsiteY1" fmla="*/ 44986 h 842706"/>
              <a:gd name="connsiteX2" fmla="*/ 1323048 w 12192001"/>
              <a:gd name="connsiteY2" fmla="*/ 370586 h 842706"/>
              <a:gd name="connsiteX3" fmla="*/ 2079884 w 12192001"/>
              <a:gd name="connsiteY3" fmla="*/ 69406 h 842706"/>
              <a:gd name="connsiteX4" fmla="*/ 3011688 w 12192001"/>
              <a:gd name="connsiteY4" fmla="*/ 219996 h 842706"/>
              <a:gd name="connsiteX5" fmla="*/ 4089976 w 12192001"/>
              <a:gd name="connsiteY5" fmla="*/ 289186 h 842706"/>
              <a:gd name="connsiteX6" fmla="*/ 5233368 w 12192001"/>
              <a:gd name="connsiteY6" fmla="*/ 57196 h 842706"/>
              <a:gd name="connsiteX7" fmla="*/ 5896617 w 12192001"/>
              <a:gd name="connsiteY7" fmla="*/ 285116 h 842706"/>
              <a:gd name="connsiteX8" fmla="*/ 6580211 w 12192001"/>
              <a:gd name="connsiteY8" fmla="*/ 350236 h 842706"/>
              <a:gd name="connsiteX9" fmla="*/ 7064424 w 12192001"/>
              <a:gd name="connsiteY9" fmla="*/ 81616 h 842706"/>
              <a:gd name="connsiteX10" fmla="*/ 7878226 w 12192001"/>
              <a:gd name="connsiteY10" fmla="*/ 134526 h 842706"/>
              <a:gd name="connsiteX11" fmla="*/ 8643200 w 12192001"/>
              <a:gd name="connsiteY11" fmla="*/ 460126 h 842706"/>
              <a:gd name="connsiteX12" fmla="*/ 9355277 w 12192001"/>
              <a:gd name="connsiteY12" fmla="*/ 431636 h 842706"/>
              <a:gd name="connsiteX13" fmla="*/ 10063285 w 12192001"/>
              <a:gd name="connsiteY13" fmla="*/ 163016 h 842706"/>
              <a:gd name="connsiteX14" fmla="*/ 11418266 w 12192001"/>
              <a:gd name="connsiteY14" fmla="*/ 533386 h 842706"/>
              <a:gd name="connsiteX15" fmla="*/ 12158047 w 12192001"/>
              <a:gd name="connsiteY15" fmla="*/ 251825 h 842706"/>
              <a:gd name="connsiteX16" fmla="*/ 12192001 w 12192001"/>
              <a:gd name="connsiteY16" fmla="*/ 245804 h 842706"/>
              <a:gd name="connsiteX17" fmla="*/ 12192001 w 12192001"/>
              <a:gd name="connsiteY17" fmla="*/ 842706 h 842706"/>
              <a:gd name="connsiteX18" fmla="*/ 0 w 12192001"/>
              <a:gd name="connsiteY18" fmla="*/ 842706 h 842706"/>
              <a:gd name="connsiteX19" fmla="*/ 0 w 12192001"/>
              <a:gd name="connsiteY19" fmla="*/ 47133 h 842706"/>
              <a:gd name="connsiteX20" fmla="*/ 82270 w 12192001"/>
              <a:gd name="connsiteY20" fmla="*/ 25153 h 842706"/>
              <a:gd name="connsiteX21" fmla="*/ 281874 w 12192001"/>
              <a:gd name="connsiteY21" fmla="*/ 272 h 84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2001" h="842706">
                <a:moveTo>
                  <a:pt x="281874" y="272"/>
                </a:moveTo>
                <a:cubicBezTo>
                  <a:pt x="382153" y="-2137"/>
                  <a:pt x="482288" y="11409"/>
                  <a:pt x="578419" y="44986"/>
                </a:cubicBezTo>
                <a:cubicBezTo>
                  <a:pt x="834767" y="134526"/>
                  <a:pt x="1050424" y="366516"/>
                  <a:pt x="1323048" y="370586"/>
                </a:cubicBezTo>
                <a:cubicBezTo>
                  <a:pt x="1595672" y="370586"/>
                  <a:pt x="1815399" y="146736"/>
                  <a:pt x="2079884" y="69406"/>
                </a:cubicBezTo>
                <a:cubicBezTo>
                  <a:pt x="2385060" y="-20134"/>
                  <a:pt x="2710581" y="106036"/>
                  <a:pt x="3011688" y="219996"/>
                </a:cubicBezTo>
                <a:cubicBezTo>
                  <a:pt x="3390106" y="362446"/>
                  <a:pt x="3699351" y="407216"/>
                  <a:pt x="4089976" y="289186"/>
                </a:cubicBezTo>
                <a:cubicBezTo>
                  <a:pt x="4460256" y="175226"/>
                  <a:pt x="4834606" y="216"/>
                  <a:pt x="5233368" y="57196"/>
                </a:cubicBezTo>
                <a:cubicBezTo>
                  <a:pt x="5465302" y="89756"/>
                  <a:pt x="5676891" y="203716"/>
                  <a:pt x="5896617" y="285116"/>
                </a:cubicBezTo>
                <a:cubicBezTo>
                  <a:pt x="6112275" y="370586"/>
                  <a:pt x="6356415" y="427566"/>
                  <a:pt x="6580211" y="350236"/>
                </a:cubicBezTo>
                <a:cubicBezTo>
                  <a:pt x="6755179" y="289186"/>
                  <a:pt x="6893525" y="154876"/>
                  <a:pt x="7064424" y="81616"/>
                </a:cubicBezTo>
                <a:cubicBezTo>
                  <a:pt x="7324840" y="-24204"/>
                  <a:pt x="7617809" y="32776"/>
                  <a:pt x="7878226" y="134526"/>
                </a:cubicBezTo>
                <a:cubicBezTo>
                  <a:pt x="8134573" y="236276"/>
                  <a:pt x="8378714" y="382796"/>
                  <a:pt x="8643200" y="460126"/>
                </a:cubicBezTo>
                <a:cubicBezTo>
                  <a:pt x="8887341" y="533386"/>
                  <a:pt x="9123343" y="529316"/>
                  <a:pt x="9355277" y="431636"/>
                </a:cubicBezTo>
                <a:cubicBezTo>
                  <a:pt x="9587211" y="329886"/>
                  <a:pt x="9802868" y="179296"/>
                  <a:pt x="10063285" y="163016"/>
                </a:cubicBezTo>
                <a:cubicBezTo>
                  <a:pt x="10539359" y="130456"/>
                  <a:pt x="10946260" y="586296"/>
                  <a:pt x="11418266" y="533386"/>
                </a:cubicBezTo>
                <a:cubicBezTo>
                  <a:pt x="11681735" y="501335"/>
                  <a:pt x="11904703" y="316595"/>
                  <a:pt x="12158047" y="251825"/>
                </a:cubicBezTo>
                <a:lnTo>
                  <a:pt x="12192001" y="245804"/>
                </a:lnTo>
                <a:lnTo>
                  <a:pt x="12192001" y="842706"/>
                </a:lnTo>
                <a:lnTo>
                  <a:pt x="0" y="842706"/>
                </a:lnTo>
                <a:lnTo>
                  <a:pt x="0" y="47133"/>
                </a:lnTo>
                <a:lnTo>
                  <a:pt x="82270" y="25153"/>
                </a:lnTo>
                <a:cubicBezTo>
                  <a:pt x="148105" y="10574"/>
                  <a:pt x="215021" y="1878"/>
                  <a:pt x="281874" y="272"/>
                </a:cubicBezTo>
                <a:close/>
              </a:path>
            </a:pathLst>
          </a:custGeom>
          <a:solidFill>
            <a:srgbClr val="7A821C">
              <a:alpha val="84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E40CCF93-9383-4ED4-A8CE-B7F6B324E77A}"/>
              </a:ext>
            </a:extLst>
          </p:cNvPr>
          <p:cNvSpPr>
            <a:spLocks/>
          </p:cNvSpPr>
          <p:nvPr/>
        </p:nvSpPr>
        <p:spPr bwMode="auto">
          <a:xfrm>
            <a:off x="0" y="6426721"/>
            <a:ext cx="12192001" cy="431278"/>
          </a:xfrm>
          <a:custGeom>
            <a:avLst/>
            <a:gdLst>
              <a:gd name="connsiteX0" fmla="*/ 8249265 w 12192001"/>
              <a:gd name="connsiteY0" fmla="*/ 2578 h 431278"/>
              <a:gd name="connsiteX1" fmla="*/ 8887665 w 12192001"/>
              <a:gd name="connsiteY1" fmla="*/ 59738 h 431278"/>
              <a:gd name="connsiteX2" fmla="*/ 10088163 w 12192001"/>
              <a:gd name="connsiteY2" fmla="*/ 231219 h 431278"/>
              <a:gd name="connsiteX3" fmla="*/ 11203201 w 12192001"/>
              <a:gd name="connsiteY3" fmla="*/ 214887 h 431278"/>
              <a:gd name="connsiteX4" fmla="*/ 12016398 w 12192001"/>
              <a:gd name="connsiteY4" fmla="*/ 90296 h 431278"/>
              <a:gd name="connsiteX5" fmla="*/ 12192001 w 12192001"/>
              <a:gd name="connsiteY5" fmla="*/ 79349 h 431278"/>
              <a:gd name="connsiteX6" fmla="*/ 12192001 w 12192001"/>
              <a:gd name="connsiteY6" fmla="*/ 431278 h 431278"/>
              <a:gd name="connsiteX7" fmla="*/ 0 w 12192001"/>
              <a:gd name="connsiteY7" fmla="*/ 431278 h 431278"/>
              <a:gd name="connsiteX8" fmla="*/ 0 w 12192001"/>
              <a:gd name="connsiteY8" fmla="*/ 10858 h 431278"/>
              <a:gd name="connsiteX9" fmla="*/ 168988 w 12192001"/>
              <a:gd name="connsiteY9" fmla="*/ 8128 h 431278"/>
              <a:gd name="connsiteX10" fmla="*/ 1261454 w 12192001"/>
              <a:gd name="connsiteY10" fmla="*/ 100567 h 431278"/>
              <a:gd name="connsiteX11" fmla="*/ 2954359 w 12192001"/>
              <a:gd name="connsiteY11" fmla="*/ 141396 h 431278"/>
              <a:gd name="connsiteX12" fmla="*/ 4744931 w 12192001"/>
              <a:gd name="connsiteY12" fmla="*/ 18910 h 431278"/>
              <a:gd name="connsiteX13" fmla="*/ 5782650 w 12192001"/>
              <a:gd name="connsiteY13" fmla="*/ 137313 h 431278"/>
              <a:gd name="connsiteX14" fmla="*/ 6852923 w 12192001"/>
              <a:gd name="connsiteY14" fmla="*/ 169976 h 431278"/>
              <a:gd name="connsiteX15" fmla="*/ 7613917 w 12192001"/>
              <a:gd name="connsiteY15" fmla="*/ 31158 h 431278"/>
              <a:gd name="connsiteX16" fmla="*/ 8249265 w 12192001"/>
              <a:gd name="connsiteY16" fmla="*/ 2578 h 43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1" h="431278">
                <a:moveTo>
                  <a:pt x="8249265" y="2578"/>
                </a:moveTo>
                <a:cubicBezTo>
                  <a:pt x="8466474" y="9723"/>
                  <a:pt x="8684191" y="31158"/>
                  <a:pt x="8887665" y="59738"/>
                </a:cubicBezTo>
                <a:cubicBezTo>
                  <a:pt x="9290544" y="112816"/>
                  <a:pt x="9669006" y="186307"/>
                  <a:pt x="10088163" y="231219"/>
                </a:cubicBezTo>
                <a:cubicBezTo>
                  <a:pt x="10466625" y="267964"/>
                  <a:pt x="10836947" y="263882"/>
                  <a:pt x="11203201" y="214887"/>
                </a:cubicBezTo>
                <a:cubicBezTo>
                  <a:pt x="11474839" y="175079"/>
                  <a:pt x="11732742" y="119195"/>
                  <a:pt x="12016398" y="90296"/>
                </a:cubicBezTo>
                <a:lnTo>
                  <a:pt x="12192001" y="79349"/>
                </a:lnTo>
                <a:lnTo>
                  <a:pt x="12192001" y="431278"/>
                </a:lnTo>
                <a:lnTo>
                  <a:pt x="0" y="431278"/>
                </a:lnTo>
                <a:lnTo>
                  <a:pt x="0" y="10858"/>
                </a:lnTo>
                <a:lnTo>
                  <a:pt x="168988" y="8128"/>
                </a:lnTo>
                <a:cubicBezTo>
                  <a:pt x="536577" y="10233"/>
                  <a:pt x="910461" y="57697"/>
                  <a:pt x="1261454" y="100567"/>
                </a:cubicBezTo>
                <a:cubicBezTo>
                  <a:pt x="1855598" y="178141"/>
                  <a:pt x="2343936" y="202639"/>
                  <a:pt x="2954359" y="141396"/>
                </a:cubicBezTo>
                <a:cubicBezTo>
                  <a:pt x="3536296" y="80153"/>
                  <a:pt x="4122300" y="-13753"/>
                  <a:pt x="4744931" y="18910"/>
                </a:cubicBezTo>
                <a:cubicBezTo>
                  <a:pt x="5107116" y="35241"/>
                  <a:pt x="5436744" y="92401"/>
                  <a:pt x="5782650" y="137313"/>
                </a:cubicBezTo>
                <a:cubicBezTo>
                  <a:pt x="6124486" y="182224"/>
                  <a:pt x="6507017" y="210804"/>
                  <a:pt x="6852923" y="169976"/>
                </a:cubicBezTo>
                <a:cubicBezTo>
                  <a:pt x="7125579" y="141396"/>
                  <a:pt x="7345331" y="67904"/>
                  <a:pt x="7613917" y="31158"/>
                </a:cubicBezTo>
                <a:cubicBezTo>
                  <a:pt x="7815357" y="2578"/>
                  <a:pt x="8032057" y="-4567"/>
                  <a:pt x="8249265" y="2578"/>
                </a:cubicBezTo>
                <a:close/>
              </a:path>
            </a:pathLst>
          </a:custGeom>
          <a:solidFill>
            <a:srgbClr val="CFDA51">
              <a:alpha val="64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36B05FD-0BF9-4C96-A637-1BFDAC413263}"/>
              </a:ext>
            </a:extLst>
          </p:cNvPr>
          <p:cNvGrpSpPr/>
          <p:nvPr/>
        </p:nvGrpSpPr>
        <p:grpSpPr>
          <a:xfrm>
            <a:off x="5186105" y="1051141"/>
            <a:ext cx="5958299" cy="2214269"/>
            <a:chOff x="5186105" y="1051141"/>
            <a:chExt cx="5958299" cy="221426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0A8648B-1560-456E-A858-B668B0E57CEF}"/>
                </a:ext>
              </a:extLst>
            </p:cNvPr>
            <p:cNvGrpSpPr/>
            <p:nvPr/>
          </p:nvGrpSpPr>
          <p:grpSpPr>
            <a:xfrm>
              <a:off x="5186105" y="1051141"/>
              <a:ext cx="5618120" cy="895708"/>
              <a:chOff x="5186105" y="1051141"/>
              <a:chExt cx="5618120" cy="895708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E509E7B-8A2A-43FB-9902-932B837A6141}"/>
                  </a:ext>
                </a:extLst>
              </p:cNvPr>
              <p:cNvSpPr txBox="1"/>
              <p:nvPr/>
            </p:nvSpPr>
            <p:spPr>
              <a:xfrm>
                <a:off x="5186105" y="1300518"/>
                <a:ext cx="56181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spcBef>
                    <a:spcPts val="200"/>
                  </a:spcBef>
                </a:pPr>
                <a:r>
                  <a:rPr lang="en-US" sz="3600" b="1" dirty="0">
                    <a:solidFill>
                      <a:schemeClr val="accent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Your Title Here</a:t>
                </a: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7494BAAC-F65D-414E-8344-610CAA201E0F}"/>
                  </a:ext>
                </a:extLst>
              </p:cNvPr>
              <p:cNvGrpSpPr/>
              <p:nvPr/>
            </p:nvGrpSpPr>
            <p:grpSpPr>
              <a:xfrm>
                <a:off x="5252781" y="1051141"/>
                <a:ext cx="663302" cy="122470"/>
                <a:chOff x="881109" y="865483"/>
                <a:chExt cx="852780" cy="157455"/>
              </a:xfrm>
              <a:solidFill>
                <a:schemeClr val="accent4"/>
              </a:solidFill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DBC4D3D4-2B0C-4831-AFAB-8E3A8154675F}"/>
                    </a:ext>
                  </a:extLst>
                </p:cNvPr>
                <p:cNvSpPr/>
                <p:nvPr/>
              </p:nvSpPr>
              <p:spPr>
                <a:xfrm>
                  <a:off x="881109" y="865483"/>
                  <a:ext cx="157455" cy="15745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3FED6535-89DB-4BBD-B0DB-69761C96998C}"/>
                    </a:ext>
                  </a:extLst>
                </p:cNvPr>
                <p:cNvSpPr/>
                <p:nvPr/>
              </p:nvSpPr>
              <p:spPr>
                <a:xfrm>
                  <a:off x="1247822" y="865483"/>
                  <a:ext cx="157455" cy="15745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A412F87D-B749-416D-A9C4-1DEFC8DE6075}"/>
                    </a:ext>
                  </a:extLst>
                </p:cNvPr>
                <p:cNvSpPr/>
                <p:nvPr/>
              </p:nvSpPr>
              <p:spPr>
                <a:xfrm>
                  <a:off x="1576434" y="865483"/>
                  <a:ext cx="157455" cy="15745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6787AE9-F5A3-497D-955C-8CC4CC8A659F}"/>
                </a:ext>
              </a:extLst>
            </p:cNvPr>
            <p:cNvSpPr/>
            <p:nvPr/>
          </p:nvSpPr>
          <p:spPr>
            <a:xfrm>
              <a:off x="5252781" y="2012567"/>
              <a:ext cx="5891623" cy="125284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600" dirty="0"/>
                <a:t>Lorem ipsum dolor sit </a:t>
              </a:r>
              <a:r>
                <a:rPr lang="en-US" sz="1600" dirty="0" err="1"/>
                <a:t>amet</a:t>
              </a:r>
              <a:r>
                <a:rPr lang="en-US" sz="1600" dirty="0"/>
                <a:t>, </a:t>
              </a:r>
              <a:r>
                <a:rPr lang="en-US" sz="1600" dirty="0" err="1"/>
                <a:t>consectetur</a:t>
              </a:r>
              <a:r>
                <a:rPr lang="en-US" sz="1600" dirty="0"/>
                <a:t> </a:t>
              </a:r>
              <a:r>
                <a:rPr lang="en-US" sz="1600" dirty="0" err="1"/>
                <a:t>adipiscing</a:t>
              </a:r>
              <a:r>
                <a:rPr lang="en-US" sz="1600" dirty="0"/>
                <a:t> </a:t>
              </a:r>
              <a:r>
                <a:rPr lang="en-US" sz="1600" dirty="0" err="1"/>
                <a:t>elit</a:t>
              </a:r>
              <a:r>
                <a:rPr lang="en-US" sz="1600" dirty="0"/>
                <a:t>, sed do </a:t>
              </a:r>
              <a:r>
                <a:rPr lang="en-US" sz="1600" dirty="0" err="1"/>
                <a:t>eiusmod</a:t>
              </a:r>
              <a:r>
                <a:rPr lang="en-US" sz="1600" dirty="0"/>
                <a:t> </a:t>
              </a:r>
              <a:r>
                <a:rPr lang="en-US" sz="1600" dirty="0" err="1"/>
                <a:t>tempor</a:t>
              </a:r>
              <a:r>
                <a:rPr lang="en-US" sz="1600" dirty="0"/>
                <a:t> </a:t>
              </a:r>
              <a:r>
                <a:rPr lang="en-US" sz="1600" dirty="0" err="1"/>
                <a:t>incididunt</a:t>
              </a:r>
              <a:r>
                <a:rPr lang="en-US" sz="1600" dirty="0"/>
                <a:t> </a:t>
              </a:r>
              <a:r>
                <a:rPr lang="en-US" sz="1600" dirty="0" err="1"/>
                <a:t>ut</a:t>
              </a:r>
              <a:r>
                <a:rPr lang="en-US" sz="1600" dirty="0"/>
                <a:t> </a:t>
              </a:r>
              <a:r>
                <a:rPr lang="en-US" sz="1600" dirty="0" err="1"/>
                <a:t>labore</a:t>
              </a:r>
              <a:r>
                <a:rPr lang="en-US" sz="1600" dirty="0"/>
                <a:t> et dolore magna </a:t>
              </a:r>
              <a:r>
                <a:rPr lang="en-US" sz="1600" dirty="0" err="1"/>
                <a:t>aliqua</a:t>
              </a:r>
              <a:r>
                <a:rPr lang="en-US" sz="1600" dirty="0"/>
                <a:t>. Ut </a:t>
              </a:r>
              <a:r>
                <a:rPr lang="en-US" sz="1600" dirty="0" err="1"/>
                <a:t>enim</a:t>
              </a:r>
              <a:r>
                <a:rPr lang="en-US" sz="1600" dirty="0"/>
                <a:t> ad minim </a:t>
              </a:r>
              <a:r>
                <a:rPr lang="en-US" sz="1600" dirty="0" err="1"/>
                <a:t>veniam</a:t>
              </a:r>
              <a:r>
                <a:rPr lang="en-US" sz="1600" dirty="0"/>
                <a:t>, </a:t>
              </a:r>
              <a:r>
                <a:rPr lang="en-US" sz="1600" dirty="0" err="1"/>
                <a:t>quis</a:t>
              </a:r>
              <a:r>
                <a:rPr lang="en-US" sz="1600" dirty="0"/>
                <a:t> </a:t>
              </a:r>
              <a:r>
                <a:rPr lang="en-US" sz="1600" dirty="0" err="1"/>
                <a:t>nostrud</a:t>
              </a:r>
              <a:r>
                <a:rPr lang="en-US" sz="1600" dirty="0"/>
                <a:t> exercitation </a:t>
              </a:r>
              <a:r>
                <a:rPr lang="en-US" sz="1600" dirty="0" err="1"/>
                <a:t>ullamco</a:t>
              </a:r>
              <a:r>
                <a:rPr lang="en-US" sz="1600" dirty="0"/>
                <a:t> </a:t>
              </a:r>
              <a:r>
                <a:rPr lang="en-US" sz="1600" dirty="0" err="1"/>
                <a:t>laboris</a:t>
              </a:r>
              <a:r>
                <a:rPr lang="en-US" sz="1600" dirty="0"/>
                <a:t> nisi </a:t>
              </a:r>
              <a:r>
                <a:rPr lang="en-US" sz="1600" dirty="0" err="1"/>
                <a:t>ut</a:t>
              </a:r>
              <a:r>
                <a:rPr lang="en-US" sz="1600" dirty="0"/>
                <a:t> </a:t>
              </a:r>
              <a:r>
                <a:rPr lang="en-US" sz="1600" dirty="0" err="1"/>
                <a:t>aliquip</a:t>
              </a:r>
              <a:r>
                <a:rPr lang="en-US" sz="1600" dirty="0"/>
                <a:t> ex </a:t>
              </a:r>
              <a:r>
                <a:rPr lang="en-US" sz="1600" dirty="0" err="1"/>
                <a:t>ea</a:t>
              </a:r>
              <a:r>
                <a:rPr lang="en-US" sz="1600" dirty="0"/>
                <a:t> </a:t>
              </a:r>
              <a:r>
                <a:rPr lang="en-US" sz="1600" dirty="0" err="1"/>
                <a:t>commodo</a:t>
              </a:r>
              <a:r>
                <a:rPr lang="en-US" sz="1600" dirty="0"/>
                <a:t> </a:t>
              </a:r>
              <a:r>
                <a:rPr lang="en-US" sz="1600" dirty="0" err="1"/>
                <a:t>consequat</a:t>
              </a:r>
              <a:r>
                <a:rPr lang="en-US" sz="1600" dirty="0"/>
                <a:t>. 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30" name="Group 429">
            <a:extLst>
              <a:ext uri="{FF2B5EF4-FFF2-40B4-BE49-F238E27FC236}">
                <a16:creationId xmlns:a16="http://schemas.microsoft.com/office/drawing/2014/main" id="{23962742-E498-4B1D-93AF-1AA54B06445D}"/>
              </a:ext>
            </a:extLst>
          </p:cNvPr>
          <p:cNvGrpSpPr/>
          <p:nvPr/>
        </p:nvGrpSpPr>
        <p:grpSpPr>
          <a:xfrm>
            <a:off x="0" y="5232400"/>
            <a:ext cx="3349625" cy="1341438"/>
            <a:chOff x="0" y="5232400"/>
            <a:chExt cx="3349625" cy="1341438"/>
          </a:xfrm>
        </p:grpSpPr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1FCD9EBD-8C72-48E2-8432-9527DC8F4F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0" y="5510059"/>
              <a:ext cx="3158198" cy="621533"/>
            </a:xfrm>
            <a:custGeom>
              <a:avLst/>
              <a:gdLst>
                <a:gd name="connsiteX0" fmla="*/ 3158198 w 3158198"/>
                <a:gd name="connsiteY0" fmla="*/ 0 h 621533"/>
                <a:gd name="connsiteX1" fmla="*/ 3129724 w 3158198"/>
                <a:gd name="connsiteY1" fmla="*/ 6647 h 621533"/>
                <a:gd name="connsiteX2" fmla="*/ 2827584 w 3158198"/>
                <a:gd name="connsiteY2" fmla="*/ 104238 h 621533"/>
                <a:gd name="connsiteX3" fmla="*/ 2416220 w 3158198"/>
                <a:gd name="connsiteY3" fmla="*/ 229610 h 621533"/>
                <a:gd name="connsiteX4" fmla="*/ 1922583 w 3158198"/>
                <a:gd name="connsiteY4" fmla="*/ 309392 h 621533"/>
                <a:gd name="connsiteX5" fmla="*/ 1369370 w 3158198"/>
                <a:gd name="connsiteY5" fmla="*/ 266651 h 621533"/>
                <a:gd name="connsiteX6" fmla="*/ 1182129 w 3158198"/>
                <a:gd name="connsiteY6" fmla="*/ 246706 h 621533"/>
                <a:gd name="connsiteX7" fmla="*/ 1533916 w 3158198"/>
                <a:gd name="connsiteY7" fmla="*/ 360680 h 621533"/>
                <a:gd name="connsiteX8" fmla="*/ 1298445 w 3158198"/>
                <a:gd name="connsiteY8" fmla="*/ 554436 h 621533"/>
                <a:gd name="connsiteX9" fmla="*/ 929636 w 3158198"/>
                <a:gd name="connsiteY9" fmla="*/ 528792 h 621533"/>
                <a:gd name="connsiteX10" fmla="*/ 393445 w 3158198"/>
                <a:gd name="connsiteY10" fmla="*/ 392023 h 621533"/>
                <a:gd name="connsiteX11" fmla="*/ 356564 w 3158198"/>
                <a:gd name="connsiteY11" fmla="*/ 389174 h 621533"/>
                <a:gd name="connsiteX12" fmla="*/ 7614 w 3158198"/>
                <a:gd name="connsiteY12" fmla="*/ 346433 h 621533"/>
                <a:gd name="connsiteX13" fmla="*/ 248758 w 3158198"/>
                <a:gd name="connsiteY13" fmla="*/ 400571 h 621533"/>
                <a:gd name="connsiteX14" fmla="*/ 818994 w 3158198"/>
                <a:gd name="connsiteY14" fmla="*/ 548738 h 621533"/>
                <a:gd name="connsiteX15" fmla="*/ 864386 w 3158198"/>
                <a:gd name="connsiteY15" fmla="*/ 565834 h 621533"/>
                <a:gd name="connsiteX16" fmla="*/ 1224684 w 3158198"/>
                <a:gd name="connsiteY16" fmla="*/ 617122 h 621533"/>
                <a:gd name="connsiteX17" fmla="*/ 1420436 w 3158198"/>
                <a:gd name="connsiteY17" fmla="*/ 562985 h 621533"/>
                <a:gd name="connsiteX18" fmla="*/ 1579308 w 3158198"/>
                <a:gd name="connsiteY18" fmla="*/ 414818 h 621533"/>
                <a:gd name="connsiteX19" fmla="*/ 1741016 w 3158198"/>
                <a:gd name="connsiteY19" fmla="*/ 377776 h 621533"/>
                <a:gd name="connsiteX20" fmla="*/ 2036063 w 3158198"/>
                <a:gd name="connsiteY20" fmla="*/ 394872 h 621533"/>
                <a:gd name="connsiteX21" fmla="*/ 2589276 w 3158198"/>
                <a:gd name="connsiteY21" fmla="*/ 303693 h 621533"/>
                <a:gd name="connsiteX22" fmla="*/ 2742474 w 3158198"/>
                <a:gd name="connsiteY22" fmla="*/ 295145 h 621533"/>
                <a:gd name="connsiteX23" fmla="*/ 3087967 w 3158198"/>
                <a:gd name="connsiteY23" fmla="*/ 148492 h 621533"/>
                <a:gd name="connsiteX24" fmla="*/ 3158198 w 3158198"/>
                <a:gd name="connsiteY24" fmla="*/ 122357 h 62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58198" h="621533">
                  <a:moveTo>
                    <a:pt x="3158198" y="0"/>
                  </a:moveTo>
                  <a:lnTo>
                    <a:pt x="3129724" y="6647"/>
                  </a:lnTo>
                  <a:cubicBezTo>
                    <a:pt x="3042486" y="28730"/>
                    <a:pt x="2929716" y="61497"/>
                    <a:pt x="2827584" y="104238"/>
                  </a:cubicBezTo>
                  <a:cubicBezTo>
                    <a:pt x="2623320" y="189719"/>
                    <a:pt x="2657364" y="192568"/>
                    <a:pt x="2416220" y="229610"/>
                  </a:cubicBezTo>
                  <a:cubicBezTo>
                    <a:pt x="2177913" y="266651"/>
                    <a:pt x="2124010" y="309392"/>
                    <a:pt x="1922583" y="309392"/>
                  </a:cubicBezTo>
                  <a:cubicBezTo>
                    <a:pt x="1718320" y="312241"/>
                    <a:pt x="1627536" y="363529"/>
                    <a:pt x="1369370" y="266651"/>
                  </a:cubicBezTo>
                  <a:cubicBezTo>
                    <a:pt x="1275749" y="232459"/>
                    <a:pt x="1099856" y="209664"/>
                    <a:pt x="1182129" y="246706"/>
                  </a:cubicBezTo>
                  <a:cubicBezTo>
                    <a:pt x="1264401" y="280898"/>
                    <a:pt x="1533916" y="360680"/>
                    <a:pt x="1533916" y="360680"/>
                  </a:cubicBezTo>
                  <a:cubicBezTo>
                    <a:pt x="1533916" y="360680"/>
                    <a:pt x="1411925" y="531642"/>
                    <a:pt x="1298445" y="554436"/>
                  </a:cubicBezTo>
                  <a:cubicBezTo>
                    <a:pt x="1187803" y="577231"/>
                    <a:pt x="1071486" y="568683"/>
                    <a:pt x="929636" y="528792"/>
                  </a:cubicBezTo>
                  <a:cubicBezTo>
                    <a:pt x="810483" y="497449"/>
                    <a:pt x="407630" y="400571"/>
                    <a:pt x="393445" y="392023"/>
                  </a:cubicBezTo>
                  <a:cubicBezTo>
                    <a:pt x="376423" y="383475"/>
                    <a:pt x="356564" y="389174"/>
                    <a:pt x="356564" y="389174"/>
                  </a:cubicBezTo>
                  <a:cubicBezTo>
                    <a:pt x="356564" y="389174"/>
                    <a:pt x="55843" y="335036"/>
                    <a:pt x="7614" y="346433"/>
                  </a:cubicBezTo>
                  <a:cubicBezTo>
                    <a:pt x="-40615" y="357831"/>
                    <a:pt x="152301" y="383475"/>
                    <a:pt x="248758" y="400571"/>
                  </a:cubicBezTo>
                  <a:cubicBezTo>
                    <a:pt x="348053" y="420517"/>
                    <a:pt x="685655" y="500299"/>
                    <a:pt x="818994" y="548738"/>
                  </a:cubicBezTo>
                  <a:cubicBezTo>
                    <a:pt x="864386" y="565834"/>
                    <a:pt x="864386" y="565834"/>
                    <a:pt x="864386" y="565834"/>
                  </a:cubicBezTo>
                  <a:cubicBezTo>
                    <a:pt x="864386" y="565834"/>
                    <a:pt x="1125389" y="617122"/>
                    <a:pt x="1224684" y="617122"/>
                  </a:cubicBezTo>
                  <a:cubicBezTo>
                    <a:pt x="1326815" y="619972"/>
                    <a:pt x="1309793" y="639917"/>
                    <a:pt x="1420436" y="562985"/>
                  </a:cubicBezTo>
                  <a:cubicBezTo>
                    <a:pt x="1485687" y="517395"/>
                    <a:pt x="1533916" y="468956"/>
                    <a:pt x="1579308" y="414818"/>
                  </a:cubicBezTo>
                  <a:cubicBezTo>
                    <a:pt x="1616188" y="374927"/>
                    <a:pt x="1684276" y="374927"/>
                    <a:pt x="1741016" y="377776"/>
                  </a:cubicBezTo>
                  <a:cubicBezTo>
                    <a:pt x="1831800" y="386324"/>
                    <a:pt x="1973649" y="397722"/>
                    <a:pt x="2036063" y="394872"/>
                  </a:cubicBezTo>
                  <a:cubicBezTo>
                    <a:pt x="2138195" y="392023"/>
                    <a:pt x="2509841" y="300844"/>
                    <a:pt x="2589276" y="303693"/>
                  </a:cubicBezTo>
                  <a:cubicBezTo>
                    <a:pt x="2665875" y="306542"/>
                    <a:pt x="2680060" y="326488"/>
                    <a:pt x="2742474" y="295145"/>
                  </a:cubicBezTo>
                  <a:cubicBezTo>
                    <a:pt x="2791412" y="269500"/>
                    <a:pt x="2958440" y="198979"/>
                    <a:pt x="3087967" y="148492"/>
                  </a:cubicBezTo>
                  <a:lnTo>
                    <a:pt x="3158198" y="122357"/>
                  </a:ln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28" name="Freeform 6">
              <a:extLst>
                <a:ext uri="{FF2B5EF4-FFF2-40B4-BE49-F238E27FC236}">
                  <a16:creationId xmlns:a16="http://schemas.microsoft.com/office/drawing/2014/main" id="{D60D2FB4-CB77-4DD9-8B11-997459F14D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22413" y="6272213"/>
              <a:ext cx="155575" cy="301625"/>
            </a:xfrm>
            <a:custGeom>
              <a:avLst/>
              <a:gdLst>
                <a:gd name="T0" fmla="*/ 35 w 55"/>
                <a:gd name="T1" fmla="*/ 90 h 106"/>
                <a:gd name="T2" fmla="*/ 34 w 55"/>
                <a:gd name="T3" fmla="*/ 90 h 106"/>
                <a:gd name="T4" fmla="*/ 33 w 55"/>
                <a:gd name="T5" fmla="*/ 92 h 106"/>
                <a:gd name="T6" fmla="*/ 7 w 55"/>
                <a:gd name="T7" fmla="*/ 104 h 106"/>
                <a:gd name="T8" fmla="*/ 3 w 55"/>
                <a:gd name="T9" fmla="*/ 102 h 106"/>
                <a:gd name="T10" fmla="*/ 7 w 55"/>
                <a:gd name="T11" fmla="*/ 89 h 106"/>
                <a:gd name="T12" fmla="*/ 7 w 55"/>
                <a:gd name="T13" fmla="*/ 87 h 106"/>
                <a:gd name="T14" fmla="*/ 7 w 55"/>
                <a:gd name="T15" fmla="*/ 87 h 106"/>
                <a:gd name="T16" fmla="*/ 7 w 55"/>
                <a:gd name="T17" fmla="*/ 87 h 106"/>
                <a:gd name="T18" fmla="*/ 8 w 55"/>
                <a:gd name="T19" fmla="*/ 86 h 106"/>
                <a:gd name="T20" fmla="*/ 12 w 55"/>
                <a:gd name="T21" fmla="*/ 76 h 106"/>
                <a:gd name="T22" fmla="*/ 20 w 55"/>
                <a:gd name="T23" fmla="*/ 44 h 106"/>
                <a:gd name="T24" fmla="*/ 23 w 55"/>
                <a:gd name="T25" fmla="*/ 12 h 106"/>
                <a:gd name="T26" fmla="*/ 24 w 55"/>
                <a:gd name="T27" fmla="*/ 6 h 106"/>
                <a:gd name="T28" fmla="*/ 33 w 55"/>
                <a:gd name="T29" fmla="*/ 0 h 106"/>
                <a:gd name="T30" fmla="*/ 41 w 55"/>
                <a:gd name="T31" fmla="*/ 11 h 106"/>
                <a:gd name="T32" fmla="*/ 49 w 55"/>
                <a:gd name="T33" fmla="*/ 67 h 106"/>
                <a:gd name="T34" fmla="*/ 35 w 55"/>
                <a:gd name="T35" fmla="*/ 9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5" h="106">
                  <a:moveTo>
                    <a:pt x="35" y="90"/>
                  </a:moveTo>
                  <a:cubicBezTo>
                    <a:pt x="34" y="90"/>
                    <a:pt x="34" y="90"/>
                    <a:pt x="34" y="90"/>
                  </a:cubicBezTo>
                  <a:cubicBezTo>
                    <a:pt x="34" y="91"/>
                    <a:pt x="33" y="91"/>
                    <a:pt x="33" y="92"/>
                  </a:cubicBezTo>
                  <a:cubicBezTo>
                    <a:pt x="24" y="102"/>
                    <a:pt x="9" y="106"/>
                    <a:pt x="7" y="104"/>
                  </a:cubicBezTo>
                  <a:cubicBezTo>
                    <a:pt x="3" y="104"/>
                    <a:pt x="5" y="103"/>
                    <a:pt x="3" y="102"/>
                  </a:cubicBezTo>
                  <a:cubicBezTo>
                    <a:pt x="1" y="102"/>
                    <a:pt x="0" y="100"/>
                    <a:pt x="7" y="89"/>
                  </a:cubicBezTo>
                  <a:cubicBezTo>
                    <a:pt x="7" y="88"/>
                    <a:pt x="7" y="88"/>
                    <a:pt x="7" y="8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8" y="87"/>
                    <a:pt x="8" y="87"/>
                    <a:pt x="8" y="86"/>
                  </a:cubicBezTo>
                  <a:cubicBezTo>
                    <a:pt x="9" y="83"/>
                    <a:pt x="11" y="79"/>
                    <a:pt x="12" y="76"/>
                  </a:cubicBezTo>
                  <a:cubicBezTo>
                    <a:pt x="16" y="65"/>
                    <a:pt x="19" y="52"/>
                    <a:pt x="20" y="44"/>
                  </a:cubicBezTo>
                  <a:cubicBezTo>
                    <a:pt x="21" y="37"/>
                    <a:pt x="22" y="21"/>
                    <a:pt x="23" y="12"/>
                  </a:cubicBezTo>
                  <a:cubicBezTo>
                    <a:pt x="24" y="9"/>
                    <a:pt x="24" y="6"/>
                    <a:pt x="24" y="6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6" y="4"/>
                    <a:pt x="39" y="7"/>
                    <a:pt x="41" y="11"/>
                  </a:cubicBezTo>
                  <a:cubicBezTo>
                    <a:pt x="55" y="34"/>
                    <a:pt x="55" y="53"/>
                    <a:pt x="49" y="67"/>
                  </a:cubicBezTo>
                  <a:cubicBezTo>
                    <a:pt x="45" y="77"/>
                    <a:pt x="40" y="84"/>
                    <a:pt x="35" y="9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7">
              <a:extLst>
                <a:ext uri="{FF2B5EF4-FFF2-40B4-BE49-F238E27FC236}">
                  <a16:creationId xmlns:a16="http://schemas.microsoft.com/office/drawing/2014/main" id="{8671239C-834E-4B7E-8D32-0FFCB6D7019E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530350" y="6308725"/>
              <a:ext cx="114300" cy="179388"/>
            </a:xfrm>
            <a:custGeom>
              <a:avLst/>
              <a:gdLst>
                <a:gd name="T0" fmla="*/ 7 w 40"/>
                <a:gd name="T1" fmla="*/ 43 h 63"/>
                <a:gd name="T2" fmla="*/ 5 w 40"/>
                <a:gd name="T3" fmla="*/ 47 h 63"/>
                <a:gd name="T4" fmla="*/ 0 w 40"/>
                <a:gd name="T5" fmla="*/ 63 h 63"/>
                <a:gd name="T6" fmla="*/ 7 w 40"/>
                <a:gd name="T7" fmla="*/ 43 h 63"/>
                <a:gd name="T8" fmla="*/ 39 w 40"/>
                <a:gd name="T9" fmla="*/ 38 h 63"/>
                <a:gd name="T10" fmla="*/ 37 w 40"/>
                <a:gd name="T11" fmla="*/ 54 h 63"/>
                <a:gd name="T12" fmla="*/ 40 w 40"/>
                <a:gd name="T13" fmla="*/ 41 h 63"/>
                <a:gd name="T14" fmla="*/ 39 w 40"/>
                <a:gd name="T15" fmla="*/ 38 h 63"/>
                <a:gd name="T16" fmla="*/ 22 w 40"/>
                <a:gd name="T17" fmla="*/ 0 h 63"/>
                <a:gd name="T18" fmla="*/ 21 w 40"/>
                <a:gd name="T19" fmla="*/ 3 h 63"/>
                <a:gd name="T20" fmla="*/ 18 w 40"/>
                <a:gd name="T21" fmla="*/ 22 h 63"/>
                <a:gd name="T22" fmla="*/ 21 w 40"/>
                <a:gd name="T23" fmla="*/ 28 h 63"/>
                <a:gd name="T24" fmla="*/ 12 w 40"/>
                <a:gd name="T25" fmla="*/ 59 h 63"/>
                <a:gd name="T26" fmla="*/ 24 w 40"/>
                <a:gd name="T27" fmla="*/ 34 h 63"/>
                <a:gd name="T28" fmla="*/ 29 w 40"/>
                <a:gd name="T29" fmla="*/ 19 h 63"/>
                <a:gd name="T30" fmla="*/ 31 w 40"/>
                <a:gd name="T31" fmla="*/ 22 h 63"/>
                <a:gd name="T32" fmla="*/ 27 w 40"/>
                <a:gd name="T33" fmla="*/ 52 h 63"/>
                <a:gd name="T34" fmla="*/ 37 w 40"/>
                <a:gd name="T35" fmla="*/ 31 h 63"/>
                <a:gd name="T36" fmla="*/ 35 w 40"/>
                <a:gd name="T37" fmla="*/ 26 h 63"/>
                <a:gd name="T38" fmla="*/ 35 w 40"/>
                <a:gd name="T39" fmla="*/ 26 h 63"/>
                <a:gd name="T40" fmla="*/ 22 w 40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63">
                  <a:moveTo>
                    <a:pt x="7" y="43"/>
                  </a:moveTo>
                  <a:cubicBezTo>
                    <a:pt x="6" y="44"/>
                    <a:pt x="6" y="46"/>
                    <a:pt x="5" y="47"/>
                  </a:cubicBezTo>
                  <a:cubicBezTo>
                    <a:pt x="3" y="52"/>
                    <a:pt x="2" y="58"/>
                    <a:pt x="0" y="63"/>
                  </a:cubicBezTo>
                  <a:cubicBezTo>
                    <a:pt x="4" y="59"/>
                    <a:pt x="6" y="52"/>
                    <a:pt x="7" y="43"/>
                  </a:cubicBezTo>
                  <a:moveTo>
                    <a:pt x="39" y="38"/>
                  </a:moveTo>
                  <a:cubicBezTo>
                    <a:pt x="39" y="43"/>
                    <a:pt x="38" y="50"/>
                    <a:pt x="37" y="54"/>
                  </a:cubicBezTo>
                  <a:cubicBezTo>
                    <a:pt x="39" y="50"/>
                    <a:pt x="40" y="46"/>
                    <a:pt x="40" y="41"/>
                  </a:cubicBezTo>
                  <a:cubicBezTo>
                    <a:pt x="40" y="40"/>
                    <a:pt x="40" y="39"/>
                    <a:pt x="39" y="38"/>
                  </a:cubicBezTo>
                  <a:moveTo>
                    <a:pt x="22" y="0"/>
                  </a:moveTo>
                  <a:cubicBezTo>
                    <a:pt x="22" y="1"/>
                    <a:pt x="22" y="2"/>
                    <a:pt x="21" y="3"/>
                  </a:cubicBezTo>
                  <a:cubicBezTo>
                    <a:pt x="21" y="9"/>
                    <a:pt x="20" y="16"/>
                    <a:pt x="18" y="22"/>
                  </a:cubicBezTo>
                  <a:cubicBezTo>
                    <a:pt x="19" y="23"/>
                    <a:pt x="20" y="25"/>
                    <a:pt x="21" y="28"/>
                  </a:cubicBezTo>
                  <a:cubicBezTo>
                    <a:pt x="22" y="36"/>
                    <a:pt x="12" y="59"/>
                    <a:pt x="12" y="59"/>
                  </a:cubicBezTo>
                  <a:cubicBezTo>
                    <a:pt x="12" y="59"/>
                    <a:pt x="21" y="46"/>
                    <a:pt x="24" y="34"/>
                  </a:cubicBezTo>
                  <a:cubicBezTo>
                    <a:pt x="27" y="24"/>
                    <a:pt x="28" y="19"/>
                    <a:pt x="29" y="19"/>
                  </a:cubicBezTo>
                  <a:cubicBezTo>
                    <a:pt x="30" y="19"/>
                    <a:pt x="31" y="20"/>
                    <a:pt x="31" y="22"/>
                  </a:cubicBezTo>
                  <a:cubicBezTo>
                    <a:pt x="35" y="27"/>
                    <a:pt x="33" y="40"/>
                    <a:pt x="27" y="52"/>
                  </a:cubicBezTo>
                  <a:cubicBezTo>
                    <a:pt x="33" y="48"/>
                    <a:pt x="35" y="36"/>
                    <a:pt x="37" y="31"/>
                  </a:cubicBezTo>
                  <a:cubicBezTo>
                    <a:pt x="36" y="29"/>
                    <a:pt x="35" y="28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1" y="16"/>
                    <a:pt x="29" y="8"/>
                    <a:pt x="22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8">
              <a:extLst>
                <a:ext uri="{FF2B5EF4-FFF2-40B4-BE49-F238E27FC236}">
                  <a16:creationId xmlns:a16="http://schemas.microsoft.com/office/drawing/2014/main" id="{C14D4402-C434-449F-B283-85C886590C8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62100" y="6272213"/>
              <a:ext cx="241300" cy="238125"/>
            </a:xfrm>
            <a:custGeom>
              <a:avLst/>
              <a:gdLst>
                <a:gd name="T0" fmla="*/ 49 w 85"/>
                <a:gd name="T1" fmla="*/ 73 h 84"/>
                <a:gd name="T2" fmla="*/ 40 w 85"/>
                <a:gd name="T3" fmla="*/ 79 h 84"/>
                <a:gd name="T4" fmla="*/ 22 w 85"/>
                <a:gd name="T5" fmla="*/ 84 h 84"/>
                <a:gd name="T6" fmla="*/ 22 w 85"/>
                <a:gd name="T7" fmla="*/ 84 h 84"/>
                <a:gd name="T8" fmla="*/ 10 w 85"/>
                <a:gd name="T9" fmla="*/ 82 h 84"/>
                <a:gd name="T10" fmla="*/ 8 w 85"/>
                <a:gd name="T11" fmla="*/ 77 h 84"/>
                <a:gd name="T12" fmla="*/ 7 w 85"/>
                <a:gd name="T13" fmla="*/ 73 h 84"/>
                <a:gd name="T14" fmla="*/ 4 w 85"/>
                <a:gd name="T15" fmla="*/ 71 h 84"/>
                <a:gd name="T16" fmla="*/ 0 w 85"/>
                <a:gd name="T17" fmla="*/ 68 h 84"/>
                <a:gd name="T18" fmla="*/ 2 w 85"/>
                <a:gd name="T19" fmla="*/ 52 h 84"/>
                <a:gd name="T20" fmla="*/ 2 w 85"/>
                <a:gd name="T21" fmla="*/ 52 h 84"/>
                <a:gd name="T22" fmla="*/ 4 w 85"/>
                <a:gd name="T23" fmla="*/ 46 h 84"/>
                <a:gd name="T24" fmla="*/ 11 w 85"/>
                <a:gd name="T25" fmla="*/ 31 h 84"/>
                <a:gd name="T26" fmla="*/ 11 w 85"/>
                <a:gd name="T27" fmla="*/ 31 h 84"/>
                <a:gd name="T28" fmla="*/ 13 w 85"/>
                <a:gd name="T29" fmla="*/ 28 h 84"/>
                <a:gd name="T30" fmla="*/ 13 w 85"/>
                <a:gd name="T31" fmla="*/ 28 h 84"/>
                <a:gd name="T32" fmla="*/ 37 w 85"/>
                <a:gd name="T33" fmla="*/ 8 h 84"/>
                <a:gd name="T34" fmla="*/ 74 w 85"/>
                <a:gd name="T35" fmla="*/ 0 h 84"/>
                <a:gd name="T36" fmla="*/ 49 w 85"/>
                <a:gd name="T37" fmla="*/ 7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84">
                  <a:moveTo>
                    <a:pt x="49" y="73"/>
                  </a:moveTo>
                  <a:cubicBezTo>
                    <a:pt x="46" y="76"/>
                    <a:pt x="43" y="78"/>
                    <a:pt x="40" y="79"/>
                  </a:cubicBezTo>
                  <a:cubicBezTo>
                    <a:pt x="33" y="83"/>
                    <a:pt x="27" y="84"/>
                    <a:pt x="22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17" y="84"/>
                    <a:pt x="13" y="83"/>
                    <a:pt x="10" y="82"/>
                  </a:cubicBezTo>
                  <a:cubicBezTo>
                    <a:pt x="8" y="81"/>
                    <a:pt x="7" y="79"/>
                    <a:pt x="8" y="77"/>
                  </a:cubicBezTo>
                  <a:cubicBezTo>
                    <a:pt x="8" y="76"/>
                    <a:pt x="8" y="74"/>
                    <a:pt x="7" y="73"/>
                  </a:cubicBezTo>
                  <a:cubicBezTo>
                    <a:pt x="7" y="72"/>
                    <a:pt x="5" y="71"/>
                    <a:pt x="4" y="71"/>
                  </a:cubicBezTo>
                  <a:cubicBezTo>
                    <a:pt x="2" y="71"/>
                    <a:pt x="1" y="70"/>
                    <a:pt x="0" y="68"/>
                  </a:cubicBezTo>
                  <a:cubicBezTo>
                    <a:pt x="0" y="65"/>
                    <a:pt x="0" y="59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0"/>
                    <a:pt x="3" y="48"/>
                    <a:pt x="4" y="46"/>
                  </a:cubicBezTo>
                  <a:cubicBezTo>
                    <a:pt x="5" y="41"/>
                    <a:pt x="8" y="36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0"/>
                    <a:pt x="12" y="29"/>
                    <a:pt x="13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9" y="20"/>
                    <a:pt x="27" y="13"/>
                    <a:pt x="37" y="8"/>
                  </a:cubicBezTo>
                  <a:cubicBezTo>
                    <a:pt x="54" y="0"/>
                    <a:pt x="74" y="0"/>
                    <a:pt x="74" y="0"/>
                  </a:cubicBezTo>
                  <a:cubicBezTo>
                    <a:pt x="85" y="24"/>
                    <a:pt x="66" y="58"/>
                    <a:pt x="49" y="73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">
              <a:extLst>
                <a:ext uri="{FF2B5EF4-FFF2-40B4-BE49-F238E27FC236}">
                  <a16:creationId xmlns:a16="http://schemas.microsoft.com/office/drawing/2014/main" id="{8C199A78-83EC-49DF-B8A9-F8280AA485A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9900" y="6323013"/>
              <a:ext cx="31750" cy="36513"/>
            </a:xfrm>
            <a:custGeom>
              <a:avLst/>
              <a:gdLst>
                <a:gd name="T0" fmla="*/ 11 w 11"/>
                <a:gd name="T1" fmla="*/ 0 h 13"/>
                <a:gd name="T2" fmla="*/ 2 w 11"/>
                <a:gd name="T3" fmla="*/ 10 h 13"/>
                <a:gd name="T4" fmla="*/ 2 w 11"/>
                <a:gd name="T5" fmla="*/ 10 h 13"/>
                <a:gd name="T6" fmla="*/ 0 w 11"/>
                <a:gd name="T7" fmla="*/ 13 h 13"/>
                <a:gd name="T8" fmla="*/ 0 w 11"/>
                <a:gd name="T9" fmla="*/ 13 h 13"/>
                <a:gd name="T10" fmla="*/ 0 w 11"/>
                <a:gd name="T11" fmla="*/ 13 h 13"/>
                <a:gd name="T12" fmla="*/ 0 w 11"/>
                <a:gd name="T13" fmla="*/ 13 h 13"/>
                <a:gd name="T14" fmla="*/ 0 w 11"/>
                <a:gd name="T15" fmla="*/ 13 h 13"/>
                <a:gd name="T16" fmla="*/ 2 w 11"/>
                <a:gd name="T17" fmla="*/ 10 h 13"/>
                <a:gd name="T18" fmla="*/ 2 w 11"/>
                <a:gd name="T19" fmla="*/ 10 h 13"/>
                <a:gd name="T20" fmla="*/ 11 w 11"/>
                <a:gd name="T21" fmla="*/ 0 h 13"/>
                <a:gd name="T22" fmla="*/ 11 w 11"/>
                <a:gd name="T2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13">
                  <a:moveTo>
                    <a:pt x="11" y="0"/>
                  </a:moveTo>
                  <a:cubicBezTo>
                    <a:pt x="7" y="3"/>
                    <a:pt x="4" y="6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1"/>
                    <a:pt x="1" y="12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2"/>
                    <a:pt x="1" y="11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6"/>
                    <a:pt x="7" y="3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0">
              <a:extLst>
                <a:ext uri="{FF2B5EF4-FFF2-40B4-BE49-F238E27FC236}">
                  <a16:creationId xmlns:a16="http://schemas.microsoft.com/office/drawing/2014/main" id="{1971E066-6194-4D23-8744-63BDE0FB59CC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584325" y="6275388"/>
              <a:ext cx="198438" cy="204788"/>
            </a:xfrm>
            <a:custGeom>
              <a:avLst/>
              <a:gdLst>
                <a:gd name="T0" fmla="*/ 37 w 70"/>
                <a:gd name="T1" fmla="*/ 51 h 72"/>
                <a:gd name="T2" fmla="*/ 39 w 70"/>
                <a:gd name="T3" fmla="*/ 51 h 72"/>
                <a:gd name="T4" fmla="*/ 34 w 70"/>
                <a:gd name="T5" fmla="*/ 35 h 72"/>
                <a:gd name="T6" fmla="*/ 39 w 70"/>
                <a:gd name="T7" fmla="*/ 32 h 72"/>
                <a:gd name="T8" fmla="*/ 26 w 70"/>
                <a:gd name="T9" fmla="*/ 29 h 72"/>
                <a:gd name="T10" fmla="*/ 28 w 70"/>
                <a:gd name="T11" fmla="*/ 30 h 72"/>
                <a:gd name="T12" fmla="*/ 26 w 70"/>
                <a:gd name="T13" fmla="*/ 29 h 72"/>
                <a:gd name="T14" fmla="*/ 42 w 70"/>
                <a:gd name="T15" fmla="*/ 24 h 72"/>
                <a:gd name="T16" fmla="*/ 39 w 70"/>
                <a:gd name="T17" fmla="*/ 31 h 72"/>
                <a:gd name="T18" fmla="*/ 49 w 70"/>
                <a:gd name="T19" fmla="*/ 20 h 72"/>
                <a:gd name="T20" fmla="*/ 38 w 70"/>
                <a:gd name="T21" fmla="*/ 19 h 72"/>
                <a:gd name="T22" fmla="*/ 36 w 70"/>
                <a:gd name="T23" fmla="*/ 19 h 72"/>
                <a:gd name="T24" fmla="*/ 28 w 70"/>
                <a:gd name="T25" fmla="*/ 28 h 72"/>
                <a:gd name="T26" fmla="*/ 41 w 70"/>
                <a:gd name="T27" fmla="*/ 19 h 72"/>
                <a:gd name="T28" fmla="*/ 16 w 70"/>
                <a:gd name="T29" fmla="*/ 17 h 72"/>
                <a:gd name="T30" fmla="*/ 6 w 70"/>
                <a:gd name="T31" fmla="*/ 27 h 72"/>
                <a:gd name="T32" fmla="*/ 4 w 70"/>
                <a:gd name="T33" fmla="*/ 30 h 72"/>
                <a:gd name="T34" fmla="*/ 4 w 70"/>
                <a:gd name="T35" fmla="*/ 30 h 72"/>
                <a:gd name="T36" fmla="*/ 21 w 70"/>
                <a:gd name="T37" fmla="*/ 16 h 72"/>
                <a:gd name="T38" fmla="*/ 47 w 70"/>
                <a:gd name="T39" fmla="*/ 17 h 72"/>
                <a:gd name="T40" fmla="*/ 54 w 70"/>
                <a:gd name="T41" fmla="*/ 15 h 72"/>
                <a:gd name="T42" fmla="*/ 62 w 70"/>
                <a:gd name="T43" fmla="*/ 36 h 72"/>
                <a:gd name="T44" fmla="*/ 42 w 70"/>
                <a:gd name="T45" fmla="*/ 72 h 72"/>
                <a:gd name="T46" fmla="*/ 69 w 70"/>
                <a:gd name="T47" fmla="*/ 10 h 72"/>
                <a:gd name="T48" fmla="*/ 51 w 70"/>
                <a:gd name="T49" fmla="*/ 35 h 72"/>
                <a:gd name="T50" fmla="*/ 42 w 70"/>
                <a:gd name="T51" fmla="*/ 49 h 72"/>
                <a:gd name="T52" fmla="*/ 63 w 70"/>
                <a:gd name="T53" fmla="*/ 29 h 72"/>
                <a:gd name="T54" fmla="*/ 70 w 70"/>
                <a:gd name="T55" fmla="*/ 10 h 72"/>
                <a:gd name="T56" fmla="*/ 65 w 70"/>
                <a:gd name="T57" fmla="*/ 6 h 72"/>
                <a:gd name="T58" fmla="*/ 54 w 70"/>
                <a:gd name="T59" fmla="*/ 16 h 72"/>
                <a:gd name="T60" fmla="*/ 56 w 70"/>
                <a:gd name="T61" fmla="*/ 25 h 72"/>
                <a:gd name="T62" fmla="*/ 65 w 70"/>
                <a:gd name="T63" fmla="*/ 6 h 72"/>
                <a:gd name="T64" fmla="*/ 59 w 70"/>
                <a:gd name="T65" fmla="*/ 10 h 72"/>
                <a:gd name="T66" fmla="*/ 63 w 70"/>
                <a:gd name="T67" fmla="*/ 4 h 72"/>
                <a:gd name="T68" fmla="*/ 55 w 70"/>
                <a:gd name="T69" fmla="*/ 3 h 72"/>
                <a:gd name="T70" fmla="*/ 41 w 70"/>
                <a:gd name="T71" fmla="*/ 14 h 72"/>
                <a:gd name="T72" fmla="*/ 60 w 70"/>
                <a:gd name="T73" fmla="*/ 0 h 72"/>
                <a:gd name="T74" fmla="*/ 40 w 70"/>
                <a:gd name="T75" fmla="*/ 15 h 72"/>
                <a:gd name="T76" fmla="*/ 42 w 70"/>
                <a:gd name="T77" fmla="*/ 18 h 72"/>
                <a:gd name="T78" fmla="*/ 49 w 70"/>
                <a:gd name="T79" fmla="*/ 14 h 72"/>
                <a:gd name="T80" fmla="*/ 56 w 70"/>
                <a:gd name="T81" fmla="*/ 13 h 72"/>
                <a:gd name="T82" fmla="*/ 60 w 70"/>
                <a:gd name="T8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0" h="72">
                  <a:moveTo>
                    <a:pt x="39" y="51"/>
                  </a:moveTo>
                  <a:cubicBezTo>
                    <a:pt x="39" y="51"/>
                    <a:pt x="38" y="51"/>
                    <a:pt x="37" y="51"/>
                  </a:cubicBezTo>
                  <a:cubicBezTo>
                    <a:pt x="36" y="53"/>
                    <a:pt x="35" y="54"/>
                    <a:pt x="35" y="54"/>
                  </a:cubicBezTo>
                  <a:cubicBezTo>
                    <a:pt x="35" y="54"/>
                    <a:pt x="37" y="53"/>
                    <a:pt x="39" y="51"/>
                  </a:cubicBezTo>
                  <a:moveTo>
                    <a:pt x="36" y="32"/>
                  </a:moveTo>
                  <a:cubicBezTo>
                    <a:pt x="35" y="33"/>
                    <a:pt x="34" y="34"/>
                    <a:pt x="34" y="35"/>
                  </a:cubicBezTo>
                  <a:cubicBezTo>
                    <a:pt x="34" y="36"/>
                    <a:pt x="34" y="37"/>
                    <a:pt x="34" y="37"/>
                  </a:cubicBezTo>
                  <a:cubicBezTo>
                    <a:pt x="34" y="37"/>
                    <a:pt x="36" y="35"/>
                    <a:pt x="39" y="32"/>
                  </a:cubicBezTo>
                  <a:cubicBezTo>
                    <a:pt x="38" y="32"/>
                    <a:pt x="37" y="32"/>
                    <a:pt x="36" y="32"/>
                  </a:cubicBezTo>
                  <a:moveTo>
                    <a:pt x="26" y="29"/>
                  </a:moveTo>
                  <a:cubicBezTo>
                    <a:pt x="23" y="34"/>
                    <a:pt x="21" y="37"/>
                    <a:pt x="21" y="37"/>
                  </a:cubicBezTo>
                  <a:cubicBezTo>
                    <a:pt x="21" y="37"/>
                    <a:pt x="24" y="34"/>
                    <a:pt x="28" y="30"/>
                  </a:cubicBezTo>
                  <a:cubicBezTo>
                    <a:pt x="27" y="30"/>
                    <a:pt x="27" y="30"/>
                    <a:pt x="27" y="29"/>
                  </a:cubicBezTo>
                  <a:cubicBezTo>
                    <a:pt x="27" y="29"/>
                    <a:pt x="27" y="29"/>
                    <a:pt x="26" y="29"/>
                  </a:cubicBezTo>
                  <a:moveTo>
                    <a:pt x="49" y="20"/>
                  </a:moveTo>
                  <a:cubicBezTo>
                    <a:pt x="47" y="22"/>
                    <a:pt x="44" y="23"/>
                    <a:pt x="42" y="24"/>
                  </a:cubicBezTo>
                  <a:cubicBezTo>
                    <a:pt x="40" y="26"/>
                    <a:pt x="38" y="29"/>
                    <a:pt x="36" y="31"/>
                  </a:cubicBezTo>
                  <a:cubicBezTo>
                    <a:pt x="37" y="31"/>
                    <a:pt x="38" y="31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42" y="28"/>
                    <a:pt x="46" y="24"/>
                    <a:pt x="49" y="20"/>
                  </a:cubicBezTo>
                  <a:moveTo>
                    <a:pt x="41" y="19"/>
                  </a:moveTo>
                  <a:cubicBezTo>
                    <a:pt x="40" y="19"/>
                    <a:pt x="39" y="19"/>
                    <a:pt x="38" y="19"/>
                  </a:cubicBezTo>
                  <a:cubicBezTo>
                    <a:pt x="38" y="19"/>
                    <a:pt x="37" y="19"/>
                    <a:pt x="37" y="19"/>
                  </a:cubicBezTo>
                  <a:cubicBezTo>
                    <a:pt x="37" y="19"/>
                    <a:pt x="36" y="19"/>
                    <a:pt x="36" y="19"/>
                  </a:cubicBezTo>
                  <a:cubicBezTo>
                    <a:pt x="33" y="22"/>
                    <a:pt x="30" y="25"/>
                    <a:pt x="27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9" y="28"/>
                    <a:pt x="29" y="28"/>
                    <a:pt x="30" y="28"/>
                  </a:cubicBezTo>
                  <a:cubicBezTo>
                    <a:pt x="33" y="25"/>
                    <a:pt x="37" y="21"/>
                    <a:pt x="41" y="19"/>
                  </a:cubicBezTo>
                  <a:moveTo>
                    <a:pt x="21" y="16"/>
                  </a:moveTo>
                  <a:cubicBezTo>
                    <a:pt x="19" y="17"/>
                    <a:pt x="17" y="17"/>
                    <a:pt x="16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1" y="20"/>
                    <a:pt x="8" y="23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5" y="28"/>
                    <a:pt x="5" y="29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3" y="31"/>
                    <a:pt x="0" y="37"/>
                    <a:pt x="0" y="38"/>
                  </a:cubicBezTo>
                  <a:cubicBezTo>
                    <a:pt x="3" y="34"/>
                    <a:pt x="11" y="24"/>
                    <a:pt x="21" y="16"/>
                  </a:cubicBezTo>
                  <a:moveTo>
                    <a:pt x="54" y="15"/>
                  </a:moveTo>
                  <a:cubicBezTo>
                    <a:pt x="52" y="16"/>
                    <a:pt x="50" y="17"/>
                    <a:pt x="47" y="17"/>
                  </a:cubicBezTo>
                  <a:cubicBezTo>
                    <a:pt x="46" y="19"/>
                    <a:pt x="45" y="21"/>
                    <a:pt x="43" y="23"/>
                  </a:cubicBezTo>
                  <a:cubicBezTo>
                    <a:pt x="46" y="21"/>
                    <a:pt x="50" y="19"/>
                    <a:pt x="54" y="15"/>
                  </a:cubicBezTo>
                  <a:moveTo>
                    <a:pt x="70" y="15"/>
                  </a:moveTo>
                  <a:cubicBezTo>
                    <a:pt x="69" y="21"/>
                    <a:pt x="66" y="29"/>
                    <a:pt x="62" y="36"/>
                  </a:cubicBezTo>
                  <a:cubicBezTo>
                    <a:pt x="60" y="41"/>
                    <a:pt x="57" y="48"/>
                    <a:pt x="55" y="52"/>
                  </a:cubicBezTo>
                  <a:cubicBezTo>
                    <a:pt x="47" y="65"/>
                    <a:pt x="47" y="66"/>
                    <a:pt x="42" y="72"/>
                  </a:cubicBezTo>
                  <a:cubicBezTo>
                    <a:pt x="56" y="60"/>
                    <a:pt x="70" y="36"/>
                    <a:pt x="70" y="15"/>
                  </a:cubicBezTo>
                  <a:moveTo>
                    <a:pt x="69" y="10"/>
                  </a:moveTo>
                  <a:cubicBezTo>
                    <a:pt x="67" y="14"/>
                    <a:pt x="63" y="21"/>
                    <a:pt x="56" y="26"/>
                  </a:cubicBezTo>
                  <a:cubicBezTo>
                    <a:pt x="55" y="29"/>
                    <a:pt x="53" y="32"/>
                    <a:pt x="51" y="35"/>
                  </a:cubicBezTo>
                  <a:cubicBezTo>
                    <a:pt x="48" y="40"/>
                    <a:pt x="42" y="46"/>
                    <a:pt x="39" y="50"/>
                  </a:cubicBezTo>
                  <a:cubicBezTo>
                    <a:pt x="40" y="49"/>
                    <a:pt x="41" y="49"/>
                    <a:pt x="42" y="49"/>
                  </a:cubicBezTo>
                  <a:cubicBezTo>
                    <a:pt x="49" y="45"/>
                    <a:pt x="57" y="38"/>
                    <a:pt x="61" y="32"/>
                  </a:cubicBezTo>
                  <a:cubicBezTo>
                    <a:pt x="62" y="30"/>
                    <a:pt x="62" y="29"/>
                    <a:pt x="63" y="29"/>
                  </a:cubicBezTo>
                  <a:cubicBezTo>
                    <a:pt x="63" y="29"/>
                    <a:pt x="63" y="30"/>
                    <a:pt x="62" y="33"/>
                  </a:cubicBezTo>
                  <a:cubicBezTo>
                    <a:pt x="67" y="25"/>
                    <a:pt x="69" y="16"/>
                    <a:pt x="70" y="10"/>
                  </a:cubicBezTo>
                  <a:cubicBezTo>
                    <a:pt x="70" y="10"/>
                    <a:pt x="69" y="10"/>
                    <a:pt x="69" y="10"/>
                  </a:cubicBezTo>
                  <a:moveTo>
                    <a:pt x="65" y="6"/>
                  </a:moveTo>
                  <a:cubicBezTo>
                    <a:pt x="63" y="9"/>
                    <a:pt x="60" y="11"/>
                    <a:pt x="57" y="13"/>
                  </a:cubicBezTo>
                  <a:cubicBezTo>
                    <a:pt x="56" y="14"/>
                    <a:pt x="55" y="15"/>
                    <a:pt x="54" y="16"/>
                  </a:cubicBezTo>
                  <a:cubicBezTo>
                    <a:pt x="54" y="16"/>
                    <a:pt x="54" y="16"/>
                    <a:pt x="55" y="16"/>
                  </a:cubicBezTo>
                  <a:cubicBezTo>
                    <a:pt x="57" y="16"/>
                    <a:pt x="57" y="20"/>
                    <a:pt x="56" y="25"/>
                  </a:cubicBezTo>
                  <a:cubicBezTo>
                    <a:pt x="63" y="20"/>
                    <a:pt x="67" y="13"/>
                    <a:pt x="68" y="9"/>
                  </a:cubicBezTo>
                  <a:cubicBezTo>
                    <a:pt x="67" y="8"/>
                    <a:pt x="66" y="7"/>
                    <a:pt x="65" y="6"/>
                  </a:cubicBezTo>
                  <a:moveTo>
                    <a:pt x="63" y="4"/>
                  </a:moveTo>
                  <a:cubicBezTo>
                    <a:pt x="62" y="5"/>
                    <a:pt x="61" y="8"/>
                    <a:pt x="59" y="10"/>
                  </a:cubicBezTo>
                  <a:cubicBezTo>
                    <a:pt x="61" y="8"/>
                    <a:pt x="63" y="7"/>
                    <a:pt x="64" y="5"/>
                  </a:cubicBezTo>
                  <a:cubicBezTo>
                    <a:pt x="63" y="5"/>
                    <a:pt x="63" y="4"/>
                    <a:pt x="63" y="4"/>
                  </a:cubicBezTo>
                  <a:moveTo>
                    <a:pt x="59" y="0"/>
                  </a:moveTo>
                  <a:cubicBezTo>
                    <a:pt x="55" y="3"/>
                    <a:pt x="55" y="3"/>
                    <a:pt x="55" y="3"/>
                  </a:cubicBezTo>
                  <a:cubicBezTo>
                    <a:pt x="51" y="6"/>
                    <a:pt x="46" y="9"/>
                    <a:pt x="42" y="11"/>
                  </a:cubicBezTo>
                  <a:cubicBezTo>
                    <a:pt x="42" y="12"/>
                    <a:pt x="41" y="13"/>
                    <a:pt x="41" y="14"/>
                  </a:cubicBezTo>
                  <a:cubicBezTo>
                    <a:pt x="48" y="10"/>
                    <a:pt x="55" y="5"/>
                    <a:pt x="59" y="0"/>
                  </a:cubicBezTo>
                  <a:moveTo>
                    <a:pt x="60" y="0"/>
                  </a:moveTo>
                  <a:cubicBezTo>
                    <a:pt x="56" y="5"/>
                    <a:pt x="48" y="11"/>
                    <a:pt x="42" y="14"/>
                  </a:cubicBezTo>
                  <a:cubicBezTo>
                    <a:pt x="41" y="14"/>
                    <a:pt x="41" y="15"/>
                    <a:pt x="40" y="15"/>
                  </a:cubicBezTo>
                  <a:cubicBezTo>
                    <a:pt x="39" y="16"/>
                    <a:pt x="38" y="17"/>
                    <a:pt x="37" y="18"/>
                  </a:cubicBezTo>
                  <a:cubicBezTo>
                    <a:pt x="39" y="18"/>
                    <a:pt x="40" y="18"/>
                    <a:pt x="42" y="18"/>
                  </a:cubicBezTo>
                  <a:cubicBezTo>
                    <a:pt x="45" y="15"/>
                    <a:pt x="47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0" y="14"/>
                    <a:pt x="49" y="15"/>
                    <a:pt x="48" y="16"/>
                  </a:cubicBezTo>
                  <a:cubicBezTo>
                    <a:pt x="51" y="15"/>
                    <a:pt x="53" y="14"/>
                    <a:pt x="56" y="13"/>
                  </a:cubicBezTo>
                  <a:cubicBezTo>
                    <a:pt x="58" y="9"/>
                    <a:pt x="60" y="5"/>
                    <a:pt x="61" y="2"/>
                  </a:cubicBezTo>
                  <a:cubicBezTo>
                    <a:pt x="61" y="2"/>
                    <a:pt x="61" y="1"/>
                    <a:pt x="6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1">
              <a:extLst>
                <a:ext uri="{FF2B5EF4-FFF2-40B4-BE49-F238E27FC236}">
                  <a16:creationId xmlns:a16="http://schemas.microsoft.com/office/drawing/2014/main" id="{543D8622-099E-4E95-89CA-2336C1CB1D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01788" y="6149975"/>
              <a:ext cx="284163" cy="179388"/>
            </a:xfrm>
            <a:custGeom>
              <a:avLst/>
              <a:gdLst>
                <a:gd name="T0" fmla="*/ 100 w 100"/>
                <a:gd name="T1" fmla="*/ 40 h 63"/>
                <a:gd name="T2" fmla="*/ 91 w 100"/>
                <a:gd name="T3" fmla="*/ 47 h 63"/>
                <a:gd name="T4" fmla="*/ 42 w 100"/>
                <a:gd name="T5" fmla="*/ 60 h 63"/>
                <a:gd name="T6" fmla="*/ 42 w 100"/>
                <a:gd name="T7" fmla="*/ 60 h 63"/>
                <a:gd name="T8" fmla="*/ 38 w 100"/>
                <a:gd name="T9" fmla="*/ 59 h 63"/>
                <a:gd name="T10" fmla="*/ 26 w 100"/>
                <a:gd name="T11" fmla="*/ 55 h 63"/>
                <a:gd name="T12" fmla="*/ 8 w 100"/>
                <a:gd name="T13" fmla="*/ 43 h 63"/>
                <a:gd name="T14" fmla="*/ 8 w 100"/>
                <a:gd name="T15" fmla="*/ 43 h 63"/>
                <a:gd name="T16" fmla="*/ 6 w 100"/>
                <a:gd name="T17" fmla="*/ 41 h 63"/>
                <a:gd name="T18" fmla="*/ 6 w 100"/>
                <a:gd name="T19" fmla="*/ 40 h 63"/>
                <a:gd name="T20" fmla="*/ 2 w 100"/>
                <a:gd name="T21" fmla="*/ 29 h 63"/>
                <a:gd name="T22" fmla="*/ 3 w 100"/>
                <a:gd name="T23" fmla="*/ 28 h 63"/>
                <a:gd name="T24" fmla="*/ 5 w 100"/>
                <a:gd name="T25" fmla="*/ 17 h 63"/>
                <a:gd name="T26" fmla="*/ 5 w 100"/>
                <a:gd name="T27" fmla="*/ 17 h 63"/>
                <a:gd name="T28" fmla="*/ 9 w 100"/>
                <a:gd name="T29" fmla="*/ 13 h 63"/>
                <a:gd name="T30" fmla="*/ 15 w 100"/>
                <a:gd name="T31" fmla="*/ 8 h 63"/>
                <a:gd name="T32" fmla="*/ 43 w 100"/>
                <a:gd name="T33" fmla="*/ 0 h 63"/>
                <a:gd name="T34" fmla="*/ 43 w 100"/>
                <a:gd name="T35" fmla="*/ 0 h 63"/>
                <a:gd name="T36" fmla="*/ 61 w 100"/>
                <a:gd name="T37" fmla="*/ 3 h 63"/>
                <a:gd name="T38" fmla="*/ 89 w 100"/>
                <a:gd name="T39" fmla="*/ 25 h 63"/>
                <a:gd name="T40" fmla="*/ 100 w 100"/>
                <a:gd name="T41" fmla="*/ 4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0" h="63">
                  <a:moveTo>
                    <a:pt x="100" y="40"/>
                  </a:moveTo>
                  <a:cubicBezTo>
                    <a:pt x="91" y="47"/>
                    <a:pt x="91" y="47"/>
                    <a:pt x="91" y="47"/>
                  </a:cubicBezTo>
                  <a:cubicBezTo>
                    <a:pt x="77" y="58"/>
                    <a:pt x="59" y="63"/>
                    <a:pt x="42" y="60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41" y="60"/>
                    <a:pt x="39" y="59"/>
                    <a:pt x="38" y="59"/>
                  </a:cubicBezTo>
                  <a:cubicBezTo>
                    <a:pt x="34" y="58"/>
                    <a:pt x="30" y="57"/>
                    <a:pt x="26" y="55"/>
                  </a:cubicBezTo>
                  <a:cubicBezTo>
                    <a:pt x="18" y="51"/>
                    <a:pt x="12" y="47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7" y="42"/>
                    <a:pt x="7" y="42"/>
                    <a:pt x="6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" y="35"/>
                    <a:pt x="0" y="30"/>
                    <a:pt x="2" y="29"/>
                  </a:cubicBezTo>
                  <a:cubicBezTo>
                    <a:pt x="3" y="29"/>
                    <a:pt x="3" y="28"/>
                    <a:pt x="3" y="28"/>
                  </a:cubicBezTo>
                  <a:cubicBezTo>
                    <a:pt x="6" y="25"/>
                    <a:pt x="2" y="22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6" y="16"/>
                    <a:pt x="7" y="15"/>
                    <a:pt x="9" y="13"/>
                  </a:cubicBezTo>
                  <a:cubicBezTo>
                    <a:pt x="11" y="12"/>
                    <a:pt x="13" y="10"/>
                    <a:pt x="15" y="8"/>
                  </a:cubicBezTo>
                  <a:cubicBezTo>
                    <a:pt x="25" y="2"/>
                    <a:pt x="35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50" y="0"/>
                    <a:pt x="56" y="1"/>
                    <a:pt x="61" y="3"/>
                  </a:cubicBezTo>
                  <a:cubicBezTo>
                    <a:pt x="73" y="7"/>
                    <a:pt x="83" y="15"/>
                    <a:pt x="89" y="25"/>
                  </a:cubicBezTo>
                  <a:cubicBezTo>
                    <a:pt x="100" y="40"/>
                    <a:pt x="100" y="40"/>
                    <a:pt x="100" y="4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2">
              <a:extLst>
                <a:ext uri="{FF2B5EF4-FFF2-40B4-BE49-F238E27FC236}">
                  <a16:creationId xmlns:a16="http://schemas.microsoft.com/office/drawing/2014/main" id="{E2C0721A-6DA2-4B0C-8997-9BBDE2EC4D85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612900" y="6149975"/>
              <a:ext cx="176213" cy="173038"/>
            </a:xfrm>
            <a:custGeom>
              <a:avLst/>
              <a:gdLst>
                <a:gd name="T0" fmla="*/ 28 w 62"/>
                <a:gd name="T1" fmla="*/ 56 h 61"/>
                <a:gd name="T2" fmla="*/ 26 w 62"/>
                <a:gd name="T3" fmla="*/ 57 h 61"/>
                <a:gd name="T4" fmla="*/ 12 w 62"/>
                <a:gd name="T5" fmla="*/ 58 h 61"/>
                <a:gd name="T6" fmla="*/ 8 w 62"/>
                <a:gd name="T7" fmla="*/ 60 h 61"/>
                <a:gd name="T8" fmla="*/ 18 w 62"/>
                <a:gd name="T9" fmla="*/ 61 h 61"/>
                <a:gd name="T10" fmla="*/ 40 w 62"/>
                <a:gd name="T11" fmla="*/ 52 h 61"/>
                <a:gd name="T12" fmla="*/ 22 w 62"/>
                <a:gd name="T13" fmla="*/ 45 h 61"/>
                <a:gd name="T14" fmla="*/ 36 w 62"/>
                <a:gd name="T15" fmla="*/ 42 h 61"/>
                <a:gd name="T16" fmla="*/ 53 w 62"/>
                <a:gd name="T17" fmla="*/ 42 h 61"/>
                <a:gd name="T18" fmla="*/ 49 w 62"/>
                <a:gd name="T19" fmla="*/ 46 h 61"/>
                <a:gd name="T20" fmla="*/ 38 w 62"/>
                <a:gd name="T21" fmla="*/ 57 h 61"/>
                <a:gd name="T22" fmla="*/ 61 w 62"/>
                <a:gd name="T23" fmla="*/ 44 h 61"/>
                <a:gd name="T24" fmla="*/ 59 w 62"/>
                <a:gd name="T25" fmla="*/ 40 h 61"/>
                <a:gd name="T26" fmla="*/ 46 w 62"/>
                <a:gd name="T27" fmla="*/ 38 h 61"/>
                <a:gd name="T28" fmla="*/ 38 w 62"/>
                <a:gd name="T29" fmla="*/ 42 h 61"/>
                <a:gd name="T30" fmla="*/ 38 w 62"/>
                <a:gd name="T31" fmla="*/ 45 h 61"/>
                <a:gd name="T32" fmla="*/ 59 w 62"/>
                <a:gd name="T33" fmla="*/ 39 h 61"/>
                <a:gd name="T34" fmla="*/ 27 w 62"/>
                <a:gd name="T35" fmla="*/ 32 h 61"/>
                <a:gd name="T36" fmla="*/ 26 w 62"/>
                <a:gd name="T37" fmla="*/ 33 h 61"/>
                <a:gd name="T38" fmla="*/ 33 w 62"/>
                <a:gd name="T39" fmla="*/ 31 h 61"/>
                <a:gd name="T40" fmla="*/ 27 w 62"/>
                <a:gd name="T41" fmla="*/ 33 h 61"/>
                <a:gd name="T42" fmla="*/ 54 w 62"/>
                <a:gd name="T43" fmla="*/ 34 h 61"/>
                <a:gd name="T44" fmla="*/ 46 w 62"/>
                <a:gd name="T45" fmla="*/ 33 h 61"/>
                <a:gd name="T46" fmla="*/ 26 w 62"/>
                <a:gd name="T47" fmla="*/ 31 h 61"/>
                <a:gd name="T48" fmla="*/ 22 w 62"/>
                <a:gd name="T49" fmla="*/ 32 h 61"/>
                <a:gd name="T50" fmla="*/ 26 w 62"/>
                <a:gd name="T51" fmla="*/ 31 h 61"/>
                <a:gd name="T52" fmla="*/ 40 w 62"/>
                <a:gd name="T53" fmla="*/ 28 h 61"/>
                <a:gd name="T54" fmla="*/ 56 w 62"/>
                <a:gd name="T55" fmla="*/ 33 h 61"/>
                <a:gd name="T56" fmla="*/ 53 w 62"/>
                <a:gd name="T57" fmla="*/ 29 h 61"/>
                <a:gd name="T58" fmla="*/ 50 w 62"/>
                <a:gd name="T59" fmla="*/ 28 h 61"/>
                <a:gd name="T60" fmla="*/ 9 w 62"/>
                <a:gd name="T61" fmla="*/ 15 h 61"/>
                <a:gd name="T62" fmla="*/ 45 w 62"/>
                <a:gd name="T63" fmla="*/ 27 h 61"/>
                <a:gd name="T64" fmla="*/ 9 w 62"/>
                <a:gd name="T65" fmla="*/ 15 h 61"/>
                <a:gd name="T66" fmla="*/ 9 w 62"/>
                <a:gd name="T67" fmla="*/ 0 h 61"/>
                <a:gd name="T68" fmla="*/ 9 w 62"/>
                <a:gd name="T69" fmla="*/ 0 h 61"/>
                <a:gd name="T70" fmla="*/ 45 w 62"/>
                <a:gd name="T71" fmla="*/ 16 h 61"/>
                <a:gd name="T72" fmla="*/ 27 w 62"/>
                <a:gd name="T73" fmla="*/ 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" h="61">
                  <a:moveTo>
                    <a:pt x="40" y="52"/>
                  </a:moveTo>
                  <a:cubicBezTo>
                    <a:pt x="37" y="54"/>
                    <a:pt x="33" y="55"/>
                    <a:pt x="28" y="56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27" y="57"/>
                    <a:pt x="27" y="57"/>
                    <a:pt x="26" y="57"/>
                  </a:cubicBezTo>
                  <a:cubicBezTo>
                    <a:pt x="26" y="57"/>
                    <a:pt x="25" y="57"/>
                    <a:pt x="25" y="57"/>
                  </a:cubicBezTo>
                  <a:cubicBezTo>
                    <a:pt x="21" y="57"/>
                    <a:pt x="17" y="58"/>
                    <a:pt x="12" y="58"/>
                  </a:cubicBezTo>
                  <a:cubicBezTo>
                    <a:pt x="8" y="58"/>
                    <a:pt x="4" y="57"/>
                    <a:pt x="0" y="57"/>
                  </a:cubicBezTo>
                  <a:cubicBezTo>
                    <a:pt x="0" y="58"/>
                    <a:pt x="7" y="60"/>
                    <a:pt x="8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1" y="60"/>
                    <a:pt x="14" y="61"/>
                    <a:pt x="18" y="61"/>
                  </a:cubicBezTo>
                  <a:cubicBezTo>
                    <a:pt x="24" y="61"/>
                    <a:pt x="31" y="60"/>
                    <a:pt x="37" y="58"/>
                  </a:cubicBezTo>
                  <a:cubicBezTo>
                    <a:pt x="38" y="56"/>
                    <a:pt x="39" y="54"/>
                    <a:pt x="40" y="52"/>
                  </a:cubicBezTo>
                  <a:moveTo>
                    <a:pt x="36" y="42"/>
                  </a:moveTo>
                  <a:cubicBezTo>
                    <a:pt x="30" y="44"/>
                    <a:pt x="22" y="45"/>
                    <a:pt x="22" y="45"/>
                  </a:cubicBezTo>
                  <a:cubicBezTo>
                    <a:pt x="22" y="45"/>
                    <a:pt x="28" y="45"/>
                    <a:pt x="34" y="45"/>
                  </a:cubicBezTo>
                  <a:cubicBezTo>
                    <a:pt x="34" y="44"/>
                    <a:pt x="35" y="43"/>
                    <a:pt x="36" y="42"/>
                  </a:cubicBezTo>
                  <a:moveTo>
                    <a:pt x="59" y="40"/>
                  </a:moveTo>
                  <a:cubicBezTo>
                    <a:pt x="57" y="41"/>
                    <a:pt x="55" y="41"/>
                    <a:pt x="53" y="42"/>
                  </a:cubicBezTo>
                  <a:cubicBezTo>
                    <a:pt x="51" y="43"/>
                    <a:pt x="50" y="44"/>
                    <a:pt x="48" y="45"/>
                  </a:cubicBezTo>
                  <a:cubicBezTo>
                    <a:pt x="49" y="46"/>
                    <a:pt x="49" y="46"/>
                    <a:pt x="49" y="46"/>
                  </a:cubicBezTo>
                  <a:cubicBezTo>
                    <a:pt x="50" y="47"/>
                    <a:pt x="47" y="49"/>
                    <a:pt x="42" y="52"/>
                  </a:cubicBezTo>
                  <a:cubicBezTo>
                    <a:pt x="40" y="54"/>
                    <a:pt x="39" y="56"/>
                    <a:pt x="38" y="57"/>
                  </a:cubicBezTo>
                  <a:cubicBezTo>
                    <a:pt x="45" y="55"/>
                    <a:pt x="51" y="52"/>
                    <a:pt x="57" y="47"/>
                  </a:cubicBezTo>
                  <a:cubicBezTo>
                    <a:pt x="61" y="44"/>
                    <a:pt x="61" y="44"/>
                    <a:pt x="61" y="44"/>
                  </a:cubicBezTo>
                  <a:cubicBezTo>
                    <a:pt x="61" y="44"/>
                    <a:pt x="61" y="44"/>
                    <a:pt x="62" y="44"/>
                  </a:cubicBezTo>
                  <a:cubicBezTo>
                    <a:pt x="61" y="43"/>
                    <a:pt x="60" y="41"/>
                    <a:pt x="59" y="40"/>
                  </a:cubicBezTo>
                  <a:moveTo>
                    <a:pt x="57" y="35"/>
                  </a:moveTo>
                  <a:cubicBezTo>
                    <a:pt x="54" y="36"/>
                    <a:pt x="50" y="36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7" y="39"/>
                    <a:pt x="43" y="40"/>
                    <a:pt x="38" y="42"/>
                  </a:cubicBezTo>
                  <a:cubicBezTo>
                    <a:pt x="37" y="43"/>
                    <a:pt x="36" y="44"/>
                    <a:pt x="35" y="45"/>
                  </a:cubicBezTo>
                  <a:cubicBezTo>
                    <a:pt x="36" y="45"/>
                    <a:pt x="37" y="45"/>
                    <a:pt x="38" y="45"/>
                  </a:cubicBezTo>
                  <a:cubicBezTo>
                    <a:pt x="42" y="45"/>
                    <a:pt x="45" y="45"/>
                    <a:pt x="47" y="45"/>
                  </a:cubicBezTo>
                  <a:cubicBezTo>
                    <a:pt x="51" y="42"/>
                    <a:pt x="55" y="40"/>
                    <a:pt x="59" y="39"/>
                  </a:cubicBezTo>
                  <a:cubicBezTo>
                    <a:pt x="58" y="38"/>
                    <a:pt x="57" y="36"/>
                    <a:pt x="57" y="35"/>
                  </a:cubicBezTo>
                  <a:moveTo>
                    <a:pt x="27" y="32"/>
                  </a:moveTo>
                  <a:cubicBezTo>
                    <a:pt x="26" y="32"/>
                    <a:pt x="25" y="32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6" y="32"/>
                    <a:pt x="26" y="32"/>
                    <a:pt x="27" y="32"/>
                  </a:cubicBezTo>
                  <a:moveTo>
                    <a:pt x="33" y="31"/>
                  </a:moveTo>
                  <a:cubicBezTo>
                    <a:pt x="32" y="31"/>
                    <a:pt x="30" y="32"/>
                    <a:pt x="29" y="32"/>
                  </a:cubicBezTo>
                  <a:cubicBezTo>
                    <a:pt x="28" y="32"/>
                    <a:pt x="28" y="32"/>
                    <a:pt x="27" y="33"/>
                  </a:cubicBezTo>
                  <a:cubicBezTo>
                    <a:pt x="33" y="34"/>
                    <a:pt x="40" y="35"/>
                    <a:pt x="44" y="37"/>
                  </a:cubicBezTo>
                  <a:cubicBezTo>
                    <a:pt x="48" y="36"/>
                    <a:pt x="51" y="35"/>
                    <a:pt x="54" y="34"/>
                  </a:cubicBezTo>
                  <a:cubicBezTo>
                    <a:pt x="51" y="33"/>
                    <a:pt x="48" y="33"/>
                    <a:pt x="45" y="32"/>
                  </a:cubicBezTo>
                  <a:cubicBezTo>
                    <a:pt x="45" y="33"/>
                    <a:pt x="46" y="33"/>
                    <a:pt x="46" y="33"/>
                  </a:cubicBezTo>
                  <a:cubicBezTo>
                    <a:pt x="42" y="32"/>
                    <a:pt x="37" y="32"/>
                    <a:pt x="33" y="31"/>
                  </a:cubicBezTo>
                  <a:moveTo>
                    <a:pt x="26" y="31"/>
                  </a:moveTo>
                  <a:cubicBezTo>
                    <a:pt x="19" y="31"/>
                    <a:pt x="14" y="32"/>
                    <a:pt x="14" y="32"/>
                  </a:cubicBezTo>
                  <a:cubicBezTo>
                    <a:pt x="14" y="32"/>
                    <a:pt x="17" y="32"/>
                    <a:pt x="22" y="32"/>
                  </a:cubicBezTo>
                  <a:cubicBezTo>
                    <a:pt x="23" y="32"/>
                    <a:pt x="25" y="31"/>
                    <a:pt x="27" y="31"/>
                  </a:cubicBezTo>
                  <a:cubicBezTo>
                    <a:pt x="26" y="31"/>
                    <a:pt x="26" y="31"/>
                    <a:pt x="26" y="31"/>
                  </a:cubicBezTo>
                  <a:moveTo>
                    <a:pt x="44" y="28"/>
                  </a:moveTo>
                  <a:cubicBezTo>
                    <a:pt x="43" y="28"/>
                    <a:pt x="41" y="28"/>
                    <a:pt x="40" y="28"/>
                  </a:cubicBezTo>
                  <a:cubicBezTo>
                    <a:pt x="41" y="29"/>
                    <a:pt x="42" y="30"/>
                    <a:pt x="43" y="31"/>
                  </a:cubicBezTo>
                  <a:cubicBezTo>
                    <a:pt x="48" y="31"/>
                    <a:pt x="52" y="32"/>
                    <a:pt x="56" y="33"/>
                  </a:cubicBezTo>
                  <a:cubicBezTo>
                    <a:pt x="55" y="32"/>
                    <a:pt x="54" y="31"/>
                    <a:pt x="53" y="29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3" y="29"/>
                    <a:pt x="52" y="29"/>
                    <a:pt x="52" y="30"/>
                  </a:cubicBezTo>
                  <a:cubicBezTo>
                    <a:pt x="51" y="29"/>
                    <a:pt x="50" y="29"/>
                    <a:pt x="50" y="28"/>
                  </a:cubicBezTo>
                  <a:cubicBezTo>
                    <a:pt x="48" y="28"/>
                    <a:pt x="46" y="28"/>
                    <a:pt x="44" y="28"/>
                  </a:cubicBezTo>
                  <a:moveTo>
                    <a:pt x="9" y="15"/>
                  </a:moveTo>
                  <a:cubicBezTo>
                    <a:pt x="9" y="15"/>
                    <a:pt x="27" y="20"/>
                    <a:pt x="39" y="28"/>
                  </a:cubicBezTo>
                  <a:cubicBezTo>
                    <a:pt x="41" y="27"/>
                    <a:pt x="43" y="27"/>
                    <a:pt x="45" y="27"/>
                  </a:cubicBezTo>
                  <a:cubicBezTo>
                    <a:pt x="46" y="27"/>
                    <a:pt x="47" y="27"/>
                    <a:pt x="48" y="27"/>
                  </a:cubicBezTo>
                  <a:cubicBezTo>
                    <a:pt x="28" y="16"/>
                    <a:pt x="9" y="15"/>
                    <a:pt x="9" y="15"/>
                  </a:cubicBezTo>
                  <a:moveTo>
                    <a:pt x="10" y="0"/>
                  </a:moveTo>
                  <a:cubicBezTo>
                    <a:pt x="10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7" y="0"/>
                    <a:pt x="6" y="1"/>
                    <a:pt x="7" y="2"/>
                  </a:cubicBezTo>
                  <a:cubicBezTo>
                    <a:pt x="7" y="2"/>
                    <a:pt x="27" y="2"/>
                    <a:pt x="45" y="16"/>
                  </a:cubicBezTo>
                  <a:cubicBezTo>
                    <a:pt x="44" y="14"/>
                    <a:pt x="42" y="12"/>
                    <a:pt x="41" y="10"/>
                  </a:cubicBezTo>
                  <a:cubicBezTo>
                    <a:pt x="37" y="7"/>
                    <a:pt x="32" y="5"/>
                    <a:pt x="27" y="3"/>
                  </a:cubicBezTo>
                  <a:cubicBezTo>
                    <a:pt x="22" y="1"/>
                    <a:pt x="16" y="0"/>
                    <a:pt x="1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3">
              <a:extLst>
                <a:ext uri="{FF2B5EF4-FFF2-40B4-BE49-F238E27FC236}">
                  <a16:creationId xmlns:a16="http://schemas.microsoft.com/office/drawing/2014/main" id="{6019048B-B14D-4138-B215-0B884D9A13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84325" y="6269038"/>
              <a:ext cx="111125" cy="65088"/>
            </a:xfrm>
            <a:custGeom>
              <a:avLst/>
              <a:gdLst>
                <a:gd name="T0" fmla="*/ 4 w 39"/>
                <a:gd name="T1" fmla="*/ 20 h 23"/>
                <a:gd name="T2" fmla="*/ 25 w 39"/>
                <a:gd name="T3" fmla="*/ 14 h 23"/>
                <a:gd name="T4" fmla="*/ 38 w 39"/>
                <a:gd name="T5" fmla="*/ 0 h 23"/>
                <a:gd name="T6" fmla="*/ 39 w 39"/>
                <a:gd name="T7" fmla="*/ 2 h 23"/>
                <a:gd name="T8" fmla="*/ 4 w 39"/>
                <a:gd name="T9" fmla="*/ 20 h 23"/>
                <a:gd name="T10" fmla="*/ 3 w 39"/>
                <a:gd name="T11" fmla="*/ 20 h 23"/>
                <a:gd name="T12" fmla="*/ 1 w 39"/>
                <a:gd name="T13" fmla="*/ 21 h 23"/>
                <a:gd name="T14" fmla="*/ 2 w 39"/>
                <a:gd name="T15" fmla="*/ 19 h 23"/>
                <a:gd name="T16" fmla="*/ 4 w 39"/>
                <a:gd name="T17" fmla="*/ 2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3">
                  <a:moveTo>
                    <a:pt x="4" y="20"/>
                  </a:moveTo>
                  <a:cubicBezTo>
                    <a:pt x="8" y="20"/>
                    <a:pt x="17" y="20"/>
                    <a:pt x="25" y="14"/>
                  </a:cubicBezTo>
                  <a:cubicBezTo>
                    <a:pt x="35" y="7"/>
                    <a:pt x="38" y="0"/>
                    <a:pt x="38" y="0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28" y="23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1"/>
                    <a:pt x="2" y="21"/>
                    <a:pt x="1" y="21"/>
                  </a:cubicBezTo>
                  <a:cubicBezTo>
                    <a:pt x="0" y="21"/>
                    <a:pt x="0" y="19"/>
                    <a:pt x="2" y="19"/>
                  </a:cubicBezTo>
                  <a:cubicBezTo>
                    <a:pt x="4" y="19"/>
                    <a:pt x="4" y="19"/>
                    <a:pt x="4" y="20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4">
              <a:extLst>
                <a:ext uri="{FF2B5EF4-FFF2-40B4-BE49-F238E27FC236}">
                  <a16:creationId xmlns:a16="http://schemas.microsoft.com/office/drawing/2014/main" id="{A5642CCF-FD56-4AC6-B204-F43B944984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01788" y="6261100"/>
              <a:ext cx="111125" cy="69850"/>
            </a:xfrm>
            <a:custGeom>
              <a:avLst/>
              <a:gdLst>
                <a:gd name="T0" fmla="*/ 38 w 39"/>
                <a:gd name="T1" fmla="*/ 2 h 25"/>
                <a:gd name="T2" fmla="*/ 39 w 39"/>
                <a:gd name="T3" fmla="*/ 0 h 25"/>
                <a:gd name="T4" fmla="*/ 4 w 39"/>
                <a:gd name="T5" fmla="*/ 23 h 25"/>
                <a:gd name="T6" fmla="*/ 1 w 39"/>
                <a:gd name="T7" fmla="*/ 23 h 25"/>
                <a:gd name="T8" fmla="*/ 4 w 39"/>
                <a:gd name="T9" fmla="*/ 23 h 25"/>
                <a:gd name="T10" fmla="*/ 4 w 39"/>
                <a:gd name="T11" fmla="*/ 23 h 25"/>
                <a:gd name="T12" fmla="*/ 17 w 39"/>
                <a:gd name="T13" fmla="*/ 19 h 25"/>
                <a:gd name="T14" fmla="*/ 38 w 39"/>
                <a:gd name="T15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25">
                  <a:moveTo>
                    <a:pt x="38" y="2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23" y="20"/>
                    <a:pt x="4" y="23"/>
                  </a:cubicBezTo>
                  <a:cubicBezTo>
                    <a:pt x="4" y="23"/>
                    <a:pt x="2" y="22"/>
                    <a:pt x="1" y="23"/>
                  </a:cubicBezTo>
                  <a:cubicBezTo>
                    <a:pt x="0" y="24"/>
                    <a:pt x="2" y="25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6" y="23"/>
                    <a:pt x="12" y="22"/>
                    <a:pt x="17" y="19"/>
                  </a:cubicBezTo>
                  <a:cubicBezTo>
                    <a:pt x="25" y="15"/>
                    <a:pt x="36" y="5"/>
                    <a:pt x="38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5">
              <a:extLst>
                <a:ext uri="{FF2B5EF4-FFF2-40B4-BE49-F238E27FC236}">
                  <a16:creationId xmlns:a16="http://schemas.microsoft.com/office/drawing/2014/main" id="{177186F8-E697-4CDC-B98B-389902750E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95438" y="6192838"/>
              <a:ext cx="201613" cy="115888"/>
            </a:xfrm>
            <a:custGeom>
              <a:avLst/>
              <a:gdLst>
                <a:gd name="T0" fmla="*/ 3 w 71"/>
                <a:gd name="T1" fmla="*/ 35 h 41"/>
                <a:gd name="T2" fmla="*/ 1 w 71"/>
                <a:gd name="T3" fmla="*/ 38 h 41"/>
                <a:gd name="T4" fmla="*/ 5 w 71"/>
                <a:gd name="T5" fmla="*/ 34 h 41"/>
                <a:gd name="T6" fmla="*/ 70 w 71"/>
                <a:gd name="T7" fmla="*/ 25 h 41"/>
                <a:gd name="T8" fmla="*/ 71 w 71"/>
                <a:gd name="T9" fmla="*/ 23 h 41"/>
                <a:gd name="T10" fmla="*/ 3 w 71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41">
                  <a:moveTo>
                    <a:pt x="3" y="35"/>
                  </a:moveTo>
                  <a:cubicBezTo>
                    <a:pt x="1" y="35"/>
                    <a:pt x="0" y="36"/>
                    <a:pt x="1" y="38"/>
                  </a:cubicBezTo>
                  <a:cubicBezTo>
                    <a:pt x="1" y="41"/>
                    <a:pt x="7" y="37"/>
                    <a:pt x="5" y="34"/>
                  </a:cubicBezTo>
                  <a:cubicBezTo>
                    <a:pt x="26" y="1"/>
                    <a:pt x="70" y="24"/>
                    <a:pt x="70" y="25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0" y="23"/>
                    <a:pt x="24" y="0"/>
                    <a:pt x="3" y="3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6">
              <a:extLst>
                <a:ext uri="{FF2B5EF4-FFF2-40B4-BE49-F238E27FC236}">
                  <a16:creationId xmlns:a16="http://schemas.microsoft.com/office/drawing/2014/main" id="{489D38B1-0827-4C75-8543-8971A6805E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70038" y="6308725"/>
              <a:ext cx="122238" cy="96838"/>
            </a:xfrm>
            <a:custGeom>
              <a:avLst/>
              <a:gdLst>
                <a:gd name="T0" fmla="*/ 3 w 43"/>
                <a:gd name="T1" fmla="*/ 26 h 34"/>
                <a:gd name="T2" fmla="*/ 1 w 43"/>
                <a:gd name="T3" fmla="*/ 26 h 34"/>
                <a:gd name="T4" fmla="*/ 4 w 43"/>
                <a:gd name="T5" fmla="*/ 25 h 34"/>
                <a:gd name="T6" fmla="*/ 41 w 43"/>
                <a:gd name="T7" fmla="*/ 0 h 34"/>
                <a:gd name="T8" fmla="*/ 43 w 43"/>
                <a:gd name="T9" fmla="*/ 0 h 34"/>
                <a:gd name="T10" fmla="*/ 3 w 43"/>
                <a:gd name="T11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34">
                  <a:moveTo>
                    <a:pt x="3" y="26"/>
                  </a:moveTo>
                  <a:cubicBezTo>
                    <a:pt x="2" y="26"/>
                    <a:pt x="1" y="27"/>
                    <a:pt x="1" y="26"/>
                  </a:cubicBezTo>
                  <a:cubicBezTo>
                    <a:pt x="0" y="24"/>
                    <a:pt x="4" y="23"/>
                    <a:pt x="4" y="25"/>
                  </a:cubicBezTo>
                  <a:cubicBezTo>
                    <a:pt x="31" y="32"/>
                    <a:pt x="41" y="0"/>
                    <a:pt x="41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2" y="1"/>
                    <a:pt x="30" y="34"/>
                    <a:pt x="3" y="26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7">
              <a:extLst>
                <a:ext uri="{FF2B5EF4-FFF2-40B4-BE49-F238E27FC236}">
                  <a16:creationId xmlns:a16="http://schemas.microsoft.com/office/drawing/2014/main" id="{46802233-3EBA-4F7B-8F80-52550F1B48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12900" y="6200775"/>
              <a:ext cx="133350" cy="85725"/>
            </a:xfrm>
            <a:custGeom>
              <a:avLst/>
              <a:gdLst>
                <a:gd name="T0" fmla="*/ 2 w 47"/>
                <a:gd name="T1" fmla="*/ 26 h 30"/>
                <a:gd name="T2" fmla="*/ 1 w 47"/>
                <a:gd name="T3" fmla="*/ 28 h 30"/>
                <a:gd name="T4" fmla="*/ 3 w 47"/>
                <a:gd name="T5" fmla="*/ 26 h 30"/>
                <a:gd name="T6" fmla="*/ 46 w 47"/>
                <a:gd name="T7" fmla="*/ 13 h 30"/>
                <a:gd name="T8" fmla="*/ 47 w 47"/>
                <a:gd name="T9" fmla="*/ 12 h 30"/>
                <a:gd name="T10" fmla="*/ 2 w 47"/>
                <a:gd name="T11" fmla="*/ 2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30">
                  <a:moveTo>
                    <a:pt x="2" y="26"/>
                  </a:moveTo>
                  <a:cubicBezTo>
                    <a:pt x="1" y="27"/>
                    <a:pt x="0" y="27"/>
                    <a:pt x="1" y="28"/>
                  </a:cubicBezTo>
                  <a:cubicBezTo>
                    <a:pt x="1" y="30"/>
                    <a:pt x="5" y="27"/>
                    <a:pt x="3" y="26"/>
                  </a:cubicBezTo>
                  <a:cubicBezTo>
                    <a:pt x="15" y="1"/>
                    <a:pt x="46" y="13"/>
                    <a:pt x="46" y="13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6" y="12"/>
                    <a:pt x="13" y="0"/>
                    <a:pt x="2" y="2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8">
              <a:extLst>
                <a:ext uri="{FF2B5EF4-FFF2-40B4-BE49-F238E27FC236}">
                  <a16:creationId xmlns:a16="http://schemas.microsoft.com/office/drawing/2014/main" id="{F117DE37-A5B2-4CAF-999F-325CE36D05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79563" y="6291263"/>
              <a:ext cx="123825" cy="134938"/>
            </a:xfrm>
            <a:custGeom>
              <a:avLst/>
              <a:gdLst>
                <a:gd name="T0" fmla="*/ 4 w 44"/>
                <a:gd name="T1" fmla="*/ 45 h 47"/>
                <a:gd name="T2" fmla="*/ 1 w 44"/>
                <a:gd name="T3" fmla="*/ 46 h 47"/>
                <a:gd name="T4" fmla="*/ 6 w 44"/>
                <a:gd name="T5" fmla="*/ 44 h 47"/>
                <a:gd name="T6" fmla="*/ 42 w 44"/>
                <a:gd name="T7" fmla="*/ 0 h 47"/>
                <a:gd name="T8" fmla="*/ 44 w 44"/>
                <a:gd name="T9" fmla="*/ 0 h 47"/>
                <a:gd name="T10" fmla="*/ 4 w 44"/>
                <a:gd name="T11" fmla="*/ 4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4" y="45"/>
                  </a:moveTo>
                  <a:cubicBezTo>
                    <a:pt x="3" y="46"/>
                    <a:pt x="2" y="47"/>
                    <a:pt x="1" y="46"/>
                  </a:cubicBezTo>
                  <a:cubicBezTo>
                    <a:pt x="0" y="44"/>
                    <a:pt x="4" y="41"/>
                    <a:pt x="6" y="44"/>
                  </a:cubicBezTo>
                  <a:cubicBezTo>
                    <a:pt x="40" y="43"/>
                    <a:pt x="42" y="1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0" y="45"/>
                    <a:pt x="4" y="4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9">
              <a:extLst>
                <a:ext uri="{FF2B5EF4-FFF2-40B4-BE49-F238E27FC236}">
                  <a16:creationId xmlns:a16="http://schemas.microsoft.com/office/drawing/2014/main" id="{84C6D538-AFC2-4336-93E1-BF82A96084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81150" y="6294438"/>
              <a:ext cx="128588" cy="93663"/>
            </a:xfrm>
            <a:custGeom>
              <a:avLst/>
              <a:gdLst>
                <a:gd name="T0" fmla="*/ 3 w 45"/>
                <a:gd name="T1" fmla="*/ 23 h 33"/>
                <a:gd name="T2" fmla="*/ 1 w 45"/>
                <a:gd name="T3" fmla="*/ 22 h 33"/>
                <a:gd name="T4" fmla="*/ 4 w 45"/>
                <a:gd name="T5" fmla="*/ 23 h 33"/>
                <a:gd name="T6" fmla="*/ 43 w 45"/>
                <a:gd name="T7" fmla="*/ 0 h 33"/>
                <a:gd name="T8" fmla="*/ 45 w 45"/>
                <a:gd name="T9" fmla="*/ 1 h 33"/>
                <a:gd name="T10" fmla="*/ 3 w 45"/>
                <a:gd name="T11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3">
                  <a:moveTo>
                    <a:pt x="3" y="23"/>
                  </a:moveTo>
                  <a:cubicBezTo>
                    <a:pt x="2" y="23"/>
                    <a:pt x="1" y="23"/>
                    <a:pt x="1" y="22"/>
                  </a:cubicBezTo>
                  <a:cubicBezTo>
                    <a:pt x="0" y="21"/>
                    <a:pt x="4" y="20"/>
                    <a:pt x="4" y="23"/>
                  </a:cubicBezTo>
                  <a:cubicBezTo>
                    <a:pt x="30" y="31"/>
                    <a:pt x="43" y="1"/>
                    <a:pt x="43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4" y="1"/>
                    <a:pt x="29" y="33"/>
                    <a:pt x="3" y="2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20">
              <a:extLst>
                <a:ext uri="{FF2B5EF4-FFF2-40B4-BE49-F238E27FC236}">
                  <a16:creationId xmlns:a16="http://schemas.microsoft.com/office/drawing/2014/main" id="{A3F6C5A3-54DC-499F-B09D-8437AACC7C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12900" y="6240463"/>
              <a:ext cx="104775" cy="74613"/>
            </a:xfrm>
            <a:custGeom>
              <a:avLst/>
              <a:gdLst>
                <a:gd name="T0" fmla="*/ 3 w 37"/>
                <a:gd name="T1" fmla="*/ 22 h 26"/>
                <a:gd name="T2" fmla="*/ 18 w 37"/>
                <a:gd name="T3" fmla="*/ 7 h 26"/>
                <a:gd name="T4" fmla="*/ 37 w 37"/>
                <a:gd name="T5" fmla="*/ 3 h 26"/>
                <a:gd name="T6" fmla="*/ 36 w 37"/>
                <a:gd name="T7" fmla="*/ 2 h 26"/>
                <a:gd name="T8" fmla="*/ 2 w 37"/>
                <a:gd name="T9" fmla="*/ 22 h 26"/>
                <a:gd name="T10" fmla="*/ 2 w 37"/>
                <a:gd name="T11" fmla="*/ 23 h 26"/>
                <a:gd name="T12" fmla="*/ 0 w 37"/>
                <a:gd name="T13" fmla="*/ 24 h 26"/>
                <a:gd name="T14" fmla="*/ 3 w 37"/>
                <a:gd name="T15" fmla="*/ 24 h 26"/>
                <a:gd name="T16" fmla="*/ 3 w 37"/>
                <a:gd name="T17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6">
                  <a:moveTo>
                    <a:pt x="3" y="22"/>
                  </a:moveTo>
                  <a:cubicBezTo>
                    <a:pt x="4" y="19"/>
                    <a:pt x="9" y="11"/>
                    <a:pt x="18" y="7"/>
                  </a:cubicBezTo>
                  <a:cubicBezTo>
                    <a:pt x="30" y="2"/>
                    <a:pt x="37" y="3"/>
                    <a:pt x="37" y="3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12" y="0"/>
                    <a:pt x="2" y="2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0" y="24"/>
                  </a:cubicBezTo>
                  <a:cubicBezTo>
                    <a:pt x="0" y="25"/>
                    <a:pt x="2" y="26"/>
                    <a:pt x="3" y="24"/>
                  </a:cubicBezTo>
                  <a:cubicBezTo>
                    <a:pt x="4" y="23"/>
                    <a:pt x="3" y="23"/>
                    <a:pt x="3" y="2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21">
              <a:extLst>
                <a:ext uri="{FF2B5EF4-FFF2-40B4-BE49-F238E27FC236}">
                  <a16:creationId xmlns:a16="http://schemas.microsoft.com/office/drawing/2014/main" id="{365F3335-3FA6-419E-81BB-DD602CCE48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81150" y="6251575"/>
              <a:ext cx="107950" cy="71438"/>
            </a:xfrm>
            <a:custGeom>
              <a:avLst/>
              <a:gdLst>
                <a:gd name="T0" fmla="*/ 3 w 38"/>
                <a:gd name="T1" fmla="*/ 22 h 25"/>
                <a:gd name="T2" fmla="*/ 18 w 38"/>
                <a:gd name="T3" fmla="*/ 6 h 25"/>
                <a:gd name="T4" fmla="*/ 38 w 38"/>
                <a:gd name="T5" fmla="*/ 2 h 25"/>
                <a:gd name="T6" fmla="*/ 36 w 38"/>
                <a:gd name="T7" fmla="*/ 1 h 25"/>
                <a:gd name="T8" fmla="*/ 2 w 38"/>
                <a:gd name="T9" fmla="*/ 22 h 25"/>
                <a:gd name="T10" fmla="*/ 2 w 38"/>
                <a:gd name="T11" fmla="*/ 22 h 25"/>
                <a:gd name="T12" fmla="*/ 1 w 38"/>
                <a:gd name="T13" fmla="*/ 24 h 25"/>
                <a:gd name="T14" fmla="*/ 3 w 38"/>
                <a:gd name="T15" fmla="*/ 24 h 25"/>
                <a:gd name="T16" fmla="*/ 3 w 38"/>
                <a:gd name="T17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5">
                  <a:moveTo>
                    <a:pt x="3" y="22"/>
                  </a:moveTo>
                  <a:cubicBezTo>
                    <a:pt x="5" y="18"/>
                    <a:pt x="9" y="10"/>
                    <a:pt x="18" y="6"/>
                  </a:cubicBezTo>
                  <a:cubicBezTo>
                    <a:pt x="30" y="1"/>
                    <a:pt x="38" y="2"/>
                    <a:pt x="38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13" y="0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2"/>
                    <a:pt x="1" y="23"/>
                    <a:pt x="1" y="24"/>
                  </a:cubicBezTo>
                  <a:cubicBezTo>
                    <a:pt x="0" y="25"/>
                    <a:pt x="2" y="25"/>
                    <a:pt x="3" y="24"/>
                  </a:cubicBezTo>
                  <a:cubicBezTo>
                    <a:pt x="4" y="23"/>
                    <a:pt x="3" y="22"/>
                    <a:pt x="3" y="2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22">
              <a:extLst>
                <a:ext uri="{FF2B5EF4-FFF2-40B4-BE49-F238E27FC236}">
                  <a16:creationId xmlns:a16="http://schemas.microsoft.com/office/drawing/2014/main" id="{76E0F2DA-1443-4A52-B39F-458F308E0E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98613" y="6262688"/>
              <a:ext cx="90488" cy="88900"/>
            </a:xfrm>
            <a:custGeom>
              <a:avLst/>
              <a:gdLst>
                <a:gd name="T0" fmla="*/ 3 w 32"/>
                <a:gd name="T1" fmla="*/ 29 h 31"/>
                <a:gd name="T2" fmla="*/ 22 w 32"/>
                <a:gd name="T3" fmla="*/ 17 h 31"/>
                <a:gd name="T4" fmla="*/ 30 w 32"/>
                <a:gd name="T5" fmla="*/ 0 h 31"/>
                <a:gd name="T6" fmla="*/ 32 w 32"/>
                <a:gd name="T7" fmla="*/ 1 h 31"/>
                <a:gd name="T8" fmla="*/ 3 w 32"/>
                <a:gd name="T9" fmla="*/ 29 h 31"/>
                <a:gd name="T10" fmla="*/ 3 w 32"/>
                <a:gd name="T11" fmla="*/ 29 h 31"/>
                <a:gd name="T12" fmla="*/ 1 w 32"/>
                <a:gd name="T13" fmla="*/ 31 h 31"/>
                <a:gd name="T14" fmla="*/ 2 w 32"/>
                <a:gd name="T15" fmla="*/ 28 h 31"/>
                <a:gd name="T16" fmla="*/ 3 w 32"/>
                <a:gd name="T1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1">
                  <a:moveTo>
                    <a:pt x="3" y="29"/>
                  </a:moveTo>
                  <a:cubicBezTo>
                    <a:pt x="7" y="28"/>
                    <a:pt x="16" y="25"/>
                    <a:pt x="22" y="17"/>
                  </a:cubicBezTo>
                  <a:cubicBezTo>
                    <a:pt x="30" y="7"/>
                    <a:pt x="30" y="0"/>
                    <a:pt x="30" y="0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27" y="25"/>
                    <a:pt x="3" y="29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3" y="30"/>
                    <a:pt x="2" y="30"/>
                    <a:pt x="1" y="31"/>
                  </a:cubicBezTo>
                  <a:cubicBezTo>
                    <a:pt x="0" y="31"/>
                    <a:pt x="0" y="29"/>
                    <a:pt x="2" y="28"/>
                  </a:cubicBezTo>
                  <a:cubicBezTo>
                    <a:pt x="3" y="28"/>
                    <a:pt x="3" y="28"/>
                    <a:pt x="3" y="29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23">
              <a:extLst>
                <a:ext uri="{FF2B5EF4-FFF2-40B4-BE49-F238E27FC236}">
                  <a16:creationId xmlns:a16="http://schemas.microsoft.com/office/drawing/2014/main" id="{F00A3732-F8CE-48C6-A714-23309397A6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1775" y="6100763"/>
              <a:ext cx="266700" cy="390525"/>
            </a:xfrm>
            <a:custGeom>
              <a:avLst/>
              <a:gdLst>
                <a:gd name="T0" fmla="*/ 81 w 94"/>
                <a:gd name="T1" fmla="*/ 104 h 137"/>
                <a:gd name="T2" fmla="*/ 79 w 94"/>
                <a:gd name="T3" fmla="*/ 99 h 137"/>
                <a:gd name="T4" fmla="*/ 79 w 94"/>
                <a:gd name="T5" fmla="*/ 99 h 137"/>
                <a:gd name="T6" fmla="*/ 60 w 94"/>
                <a:gd name="T7" fmla="*/ 67 h 137"/>
                <a:gd name="T8" fmla="*/ 52 w 94"/>
                <a:gd name="T9" fmla="*/ 57 h 137"/>
                <a:gd name="T10" fmla="*/ 52 w 94"/>
                <a:gd name="T11" fmla="*/ 57 h 137"/>
                <a:gd name="T12" fmla="*/ 49 w 94"/>
                <a:gd name="T13" fmla="*/ 51 h 137"/>
                <a:gd name="T14" fmla="*/ 28 w 94"/>
                <a:gd name="T15" fmla="*/ 20 h 137"/>
                <a:gd name="T16" fmla="*/ 26 w 94"/>
                <a:gd name="T17" fmla="*/ 19 h 137"/>
                <a:gd name="T18" fmla="*/ 18 w 94"/>
                <a:gd name="T19" fmla="*/ 5 h 137"/>
                <a:gd name="T20" fmla="*/ 39 w 94"/>
                <a:gd name="T21" fmla="*/ 15 h 137"/>
                <a:gd name="T22" fmla="*/ 55 w 94"/>
                <a:gd name="T23" fmla="*/ 27 h 137"/>
                <a:gd name="T24" fmla="*/ 55 w 94"/>
                <a:gd name="T25" fmla="*/ 27 h 137"/>
                <a:gd name="T26" fmla="*/ 55 w 94"/>
                <a:gd name="T27" fmla="*/ 27 h 137"/>
                <a:gd name="T28" fmla="*/ 56 w 94"/>
                <a:gd name="T29" fmla="*/ 28 h 137"/>
                <a:gd name="T30" fmla="*/ 56 w 94"/>
                <a:gd name="T31" fmla="*/ 29 h 137"/>
                <a:gd name="T32" fmla="*/ 62 w 94"/>
                <a:gd name="T33" fmla="*/ 37 h 137"/>
                <a:gd name="T34" fmla="*/ 66 w 94"/>
                <a:gd name="T35" fmla="*/ 55 h 137"/>
                <a:gd name="T36" fmla="*/ 69 w 94"/>
                <a:gd name="T37" fmla="*/ 61 h 137"/>
                <a:gd name="T38" fmla="*/ 80 w 94"/>
                <a:gd name="T39" fmla="*/ 72 h 137"/>
                <a:gd name="T40" fmla="*/ 89 w 94"/>
                <a:gd name="T41" fmla="*/ 86 h 137"/>
                <a:gd name="T42" fmla="*/ 89 w 94"/>
                <a:gd name="T43" fmla="*/ 86 h 137"/>
                <a:gd name="T44" fmla="*/ 93 w 94"/>
                <a:gd name="T45" fmla="*/ 101 h 137"/>
                <a:gd name="T46" fmla="*/ 94 w 94"/>
                <a:gd name="T47" fmla="*/ 113 h 137"/>
                <a:gd name="T48" fmla="*/ 81 w 94"/>
                <a:gd name="T49" fmla="*/ 10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4" h="137">
                  <a:moveTo>
                    <a:pt x="81" y="104"/>
                  </a:moveTo>
                  <a:cubicBezTo>
                    <a:pt x="80" y="103"/>
                    <a:pt x="79" y="101"/>
                    <a:pt x="79" y="99"/>
                  </a:cubicBezTo>
                  <a:cubicBezTo>
                    <a:pt x="79" y="99"/>
                    <a:pt x="79" y="99"/>
                    <a:pt x="79" y="99"/>
                  </a:cubicBezTo>
                  <a:cubicBezTo>
                    <a:pt x="74" y="87"/>
                    <a:pt x="72" y="77"/>
                    <a:pt x="60" y="67"/>
                  </a:cubicBezTo>
                  <a:cubicBezTo>
                    <a:pt x="60" y="67"/>
                    <a:pt x="56" y="63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1" y="55"/>
                    <a:pt x="50" y="53"/>
                    <a:pt x="49" y="51"/>
                  </a:cubicBezTo>
                  <a:cubicBezTo>
                    <a:pt x="45" y="43"/>
                    <a:pt x="35" y="27"/>
                    <a:pt x="28" y="20"/>
                  </a:cubicBezTo>
                  <a:cubicBezTo>
                    <a:pt x="27" y="20"/>
                    <a:pt x="27" y="20"/>
                    <a:pt x="26" y="19"/>
                  </a:cubicBezTo>
                  <a:cubicBezTo>
                    <a:pt x="0" y="0"/>
                    <a:pt x="14" y="2"/>
                    <a:pt x="18" y="5"/>
                  </a:cubicBezTo>
                  <a:cubicBezTo>
                    <a:pt x="24" y="8"/>
                    <a:pt x="31" y="11"/>
                    <a:pt x="39" y="15"/>
                  </a:cubicBezTo>
                  <a:cubicBezTo>
                    <a:pt x="44" y="18"/>
                    <a:pt x="50" y="22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8" y="31"/>
                    <a:pt x="60" y="34"/>
                    <a:pt x="62" y="37"/>
                  </a:cubicBezTo>
                  <a:cubicBezTo>
                    <a:pt x="66" y="44"/>
                    <a:pt x="67" y="51"/>
                    <a:pt x="66" y="55"/>
                  </a:cubicBezTo>
                  <a:cubicBezTo>
                    <a:pt x="66" y="58"/>
                    <a:pt x="67" y="60"/>
                    <a:pt x="69" y="61"/>
                  </a:cubicBezTo>
                  <a:cubicBezTo>
                    <a:pt x="72" y="63"/>
                    <a:pt x="76" y="66"/>
                    <a:pt x="80" y="72"/>
                  </a:cubicBezTo>
                  <a:cubicBezTo>
                    <a:pt x="84" y="76"/>
                    <a:pt x="87" y="81"/>
                    <a:pt x="89" y="86"/>
                  </a:cubicBezTo>
                  <a:cubicBezTo>
                    <a:pt x="89" y="86"/>
                    <a:pt x="89" y="86"/>
                    <a:pt x="89" y="86"/>
                  </a:cubicBezTo>
                  <a:cubicBezTo>
                    <a:pt x="91" y="92"/>
                    <a:pt x="93" y="97"/>
                    <a:pt x="93" y="101"/>
                  </a:cubicBezTo>
                  <a:cubicBezTo>
                    <a:pt x="94" y="106"/>
                    <a:pt x="94" y="110"/>
                    <a:pt x="94" y="113"/>
                  </a:cubicBezTo>
                  <a:cubicBezTo>
                    <a:pt x="90" y="137"/>
                    <a:pt x="87" y="119"/>
                    <a:pt x="81" y="104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24">
              <a:extLst>
                <a:ext uri="{FF2B5EF4-FFF2-40B4-BE49-F238E27FC236}">
                  <a16:creationId xmlns:a16="http://schemas.microsoft.com/office/drawing/2014/main" id="{4BD55F74-BEB8-4EC5-A6CC-433C526B52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16063" y="6172200"/>
              <a:ext cx="119063" cy="179388"/>
            </a:xfrm>
            <a:custGeom>
              <a:avLst/>
              <a:gdLst>
                <a:gd name="T0" fmla="*/ 4 w 42"/>
                <a:gd name="T1" fmla="*/ 0 h 63"/>
                <a:gd name="T2" fmla="*/ 4 w 42"/>
                <a:gd name="T3" fmla="*/ 0 h 63"/>
                <a:gd name="T4" fmla="*/ 17 w 42"/>
                <a:gd name="T5" fmla="*/ 22 h 63"/>
                <a:gd name="T6" fmla="*/ 16 w 42"/>
                <a:gd name="T7" fmla="*/ 24 h 63"/>
                <a:gd name="T8" fmla="*/ 3 w 42"/>
                <a:gd name="T9" fmla="*/ 13 h 63"/>
                <a:gd name="T10" fmla="*/ 0 w 42"/>
                <a:gd name="T11" fmla="*/ 12 h 63"/>
                <a:gd name="T12" fmla="*/ 9 w 42"/>
                <a:gd name="T13" fmla="*/ 18 h 63"/>
                <a:gd name="T14" fmla="*/ 16 w 42"/>
                <a:gd name="T15" fmla="*/ 28 h 63"/>
                <a:gd name="T16" fmla="*/ 16 w 42"/>
                <a:gd name="T17" fmla="*/ 28 h 63"/>
                <a:gd name="T18" fmla="*/ 13 w 42"/>
                <a:gd name="T19" fmla="*/ 27 h 63"/>
                <a:gd name="T20" fmla="*/ 9 w 42"/>
                <a:gd name="T21" fmla="*/ 26 h 63"/>
                <a:gd name="T22" fmla="*/ 7 w 42"/>
                <a:gd name="T23" fmla="*/ 26 h 63"/>
                <a:gd name="T24" fmla="*/ 13 w 42"/>
                <a:gd name="T25" fmla="*/ 29 h 63"/>
                <a:gd name="T26" fmla="*/ 17 w 42"/>
                <a:gd name="T27" fmla="*/ 33 h 63"/>
                <a:gd name="T28" fmla="*/ 18 w 42"/>
                <a:gd name="T29" fmla="*/ 44 h 63"/>
                <a:gd name="T30" fmla="*/ 19 w 42"/>
                <a:gd name="T31" fmla="*/ 36 h 63"/>
                <a:gd name="T32" fmla="*/ 19 w 42"/>
                <a:gd name="T33" fmla="*/ 36 h 63"/>
                <a:gd name="T34" fmla="*/ 24 w 42"/>
                <a:gd name="T35" fmla="*/ 44 h 63"/>
                <a:gd name="T36" fmla="*/ 29 w 42"/>
                <a:gd name="T37" fmla="*/ 59 h 63"/>
                <a:gd name="T38" fmla="*/ 26 w 42"/>
                <a:gd name="T39" fmla="*/ 43 h 63"/>
                <a:gd name="T40" fmla="*/ 27 w 42"/>
                <a:gd name="T41" fmla="*/ 43 h 63"/>
                <a:gd name="T42" fmla="*/ 33 w 42"/>
                <a:gd name="T43" fmla="*/ 49 h 63"/>
                <a:gd name="T44" fmla="*/ 42 w 42"/>
                <a:gd name="T45" fmla="*/ 63 h 63"/>
                <a:gd name="T46" fmla="*/ 42 w 42"/>
                <a:gd name="T47" fmla="*/ 61 h 63"/>
                <a:gd name="T48" fmla="*/ 42 w 42"/>
                <a:gd name="T49" fmla="*/ 61 h 63"/>
                <a:gd name="T50" fmla="*/ 42 w 42"/>
                <a:gd name="T51" fmla="*/ 61 h 63"/>
                <a:gd name="T52" fmla="*/ 33 w 42"/>
                <a:gd name="T53" fmla="*/ 47 h 63"/>
                <a:gd name="T54" fmla="*/ 22 w 42"/>
                <a:gd name="T55" fmla="*/ 36 h 63"/>
                <a:gd name="T56" fmla="*/ 19 w 42"/>
                <a:gd name="T57" fmla="*/ 31 h 63"/>
                <a:gd name="T58" fmla="*/ 19 w 42"/>
                <a:gd name="T59" fmla="*/ 30 h 63"/>
                <a:gd name="T60" fmla="*/ 20 w 42"/>
                <a:gd name="T61" fmla="*/ 27 h 63"/>
                <a:gd name="T62" fmla="*/ 15 w 42"/>
                <a:gd name="T63" fmla="*/ 12 h 63"/>
                <a:gd name="T64" fmla="*/ 9 w 42"/>
                <a:gd name="T65" fmla="*/ 4 h 63"/>
                <a:gd name="T66" fmla="*/ 9 w 42"/>
                <a:gd name="T67" fmla="*/ 3 h 63"/>
                <a:gd name="T68" fmla="*/ 8 w 42"/>
                <a:gd name="T69" fmla="*/ 2 h 63"/>
                <a:gd name="T70" fmla="*/ 8 w 42"/>
                <a:gd name="T71" fmla="*/ 2 h 63"/>
                <a:gd name="T72" fmla="*/ 8 w 42"/>
                <a:gd name="T73" fmla="*/ 2 h 63"/>
                <a:gd name="T74" fmla="*/ 8 w 42"/>
                <a:gd name="T75" fmla="*/ 2 h 63"/>
                <a:gd name="T76" fmla="*/ 4 w 42"/>
                <a:gd name="T7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" h="6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9" y="5"/>
                    <a:pt x="18" y="15"/>
                    <a:pt x="17" y="22"/>
                  </a:cubicBezTo>
                  <a:cubicBezTo>
                    <a:pt x="17" y="23"/>
                    <a:pt x="17" y="24"/>
                    <a:pt x="16" y="24"/>
                  </a:cubicBezTo>
                  <a:cubicBezTo>
                    <a:pt x="16" y="24"/>
                    <a:pt x="14" y="17"/>
                    <a:pt x="3" y="13"/>
                  </a:cubicBezTo>
                  <a:cubicBezTo>
                    <a:pt x="2" y="12"/>
                    <a:pt x="1" y="12"/>
                    <a:pt x="0" y="12"/>
                  </a:cubicBezTo>
                  <a:cubicBezTo>
                    <a:pt x="0" y="12"/>
                    <a:pt x="3" y="14"/>
                    <a:pt x="9" y="18"/>
                  </a:cubicBezTo>
                  <a:cubicBezTo>
                    <a:pt x="14" y="22"/>
                    <a:pt x="15" y="25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5" y="28"/>
                    <a:pt x="13" y="27"/>
                  </a:cubicBezTo>
                  <a:cubicBezTo>
                    <a:pt x="12" y="26"/>
                    <a:pt x="10" y="26"/>
                    <a:pt x="9" y="26"/>
                  </a:cubicBezTo>
                  <a:cubicBezTo>
                    <a:pt x="8" y="26"/>
                    <a:pt x="7" y="26"/>
                    <a:pt x="7" y="26"/>
                  </a:cubicBezTo>
                  <a:cubicBezTo>
                    <a:pt x="9" y="27"/>
                    <a:pt x="11" y="27"/>
                    <a:pt x="13" y="29"/>
                  </a:cubicBezTo>
                  <a:cubicBezTo>
                    <a:pt x="15" y="32"/>
                    <a:pt x="16" y="31"/>
                    <a:pt x="17" y="33"/>
                  </a:cubicBezTo>
                  <a:cubicBezTo>
                    <a:pt x="18" y="34"/>
                    <a:pt x="18" y="40"/>
                    <a:pt x="18" y="44"/>
                  </a:cubicBezTo>
                  <a:cubicBezTo>
                    <a:pt x="21" y="40"/>
                    <a:pt x="18" y="36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0" y="36"/>
                    <a:pt x="21" y="36"/>
                    <a:pt x="24" y="44"/>
                  </a:cubicBezTo>
                  <a:cubicBezTo>
                    <a:pt x="26" y="49"/>
                    <a:pt x="27" y="52"/>
                    <a:pt x="29" y="59"/>
                  </a:cubicBezTo>
                  <a:cubicBezTo>
                    <a:pt x="30" y="48"/>
                    <a:pt x="25" y="46"/>
                    <a:pt x="26" y="43"/>
                  </a:cubicBezTo>
                  <a:cubicBezTo>
                    <a:pt x="26" y="43"/>
                    <a:pt x="26" y="43"/>
                    <a:pt x="27" y="43"/>
                  </a:cubicBezTo>
                  <a:cubicBezTo>
                    <a:pt x="28" y="43"/>
                    <a:pt x="30" y="45"/>
                    <a:pt x="33" y="49"/>
                  </a:cubicBezTo>
                  <a:cubicBezTo>
                    <a:pt x="38" y="54"/>
                    <a:pt x="42" y="63"/>
                    <a:pt x="42" y="63"/>
                  </a:cubicBezTo>
                  <a:cubicBezTo>
                    <a:pt x="42" y="63"/>
                    <a:pt x="42" y="62"/>
                    <a:pt x="42" y="61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40" y="56"/>
                    <a:pt x="37" y="51"/>
                    <a:pt x="33" y="47"/>
                  </a:cubicBezTo>
                  <a:cubicBezTo>
                    <a:pt x="29" y="41"/>
                    <a:pt x="25" y="38"/>
                    <a:pt x="22" y="36"/>
                  </a:cubicBezTo>
                  <a:cubicBezTo>
                    <a:pt x="20" y="35"/>
                    <a:pt x="19" y="33"/>
                    <a:pt x="19" y="31"/>
                  </a:cubicBezTo>
                  <a:cubicBezTo>
                    <a:pt x="19" y="31"/>
                    <a:pt x="19" y="31"/>
                    <a:pt x="19" y="30"/>
                  </a:cubicBezTo>
                  <a:cubicBezTo>
                    <a:pt x="20" y="29"/>
                    <a:pt x="20" y="28"/>
                    <a:pt x="20" y="27"/>
                  </a:cubicBezTo>
                  <a:cubicBezTo>
                    <a:pt x="20" y="23"/>
                    <a:pt x="18" y="18"/>
                    <a:pt x="15" y="12"/>
                  </a:cubicBezTo>
                  <a:cubicBezTo>
                    <a:pt x="13" y="9"/>
                    <a:pt x="11" y="6"/>
                    <a:pt x="9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1"/>
                    <a:pt x="5" y="0"/>
                    <a:pt x="4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25">
              <a:extLst>
                <a:ext uri="{FF2B5EF4-FFF2-40B4-BE49-F238E27FC236}">
                  <a16:creationId xmlns:a16="http://schemas.microsoft.com/office/drawing/2014/main" id="{113995FE-C8FB-48FA-9E3B-FDA4803BFA8E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860550" y="6186488"/>
              <a:ext cx="11113" cy="85725"/>
            </a:xfrm>
            <a:custGeom>
              <a:avLst/>
              <a:gdLst>
                <a:gd name="T0" fmla="*/ 1 w 4"/>
                <a:gd name="T1" fmla="*/ 28 h 30"/>
                <a:gd name="T2" fmla="*/ 2 w 4"/>
                <a:gd name="T3" fmla="*/ 28 h 30"/>
                <a:gd name="T4" fmla="*/ 3 w 4"/>
                <a:gd name="T5" fmla="*/ 30 h 30"/>
                <a:gd name="T6" fmla="*/ 1 w 4"/>
                <a:gd name="T7" fmla="*/ 28 h 30"/>
                <a:gd name="T8" fmla="*/ 4 w 4"/>
                <a:gd name="T9" fmla="*/ 0 h 30"/>
                <a:gd name="T10" fmla="*/ 4 w 4"/>
                <a:gd name="T11" fmla="*/ 0 h 30"/>
                <a:gd name="T12" fmla="*/ 0 w 4"/>
                <a:gd name="T13" fmla="*/ 4 h 30"/>
                <a:gd name="T14" fmla="*/ 0 w 4"/>
                <a:gd name="T15" fmla="*/ 4 h 30"/>
                <a:gd name="T16" fmla="*/ 4 w 4"/>
                <a:gd name="T17" fmla="*/ 0 h 30"/>
                <a:gd name="T18" fmla="*/ 4 w 4"/>
                <a:gd name="T1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30">
                  <a:moveTo>
                    <a:pt x="1" y="28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2" y="29"/>
                    <a:pt x="2" y="29"/>
                    <a:pt x="3" y="30"/>
                  </a:cubicBezTo>
                  <a:cubicBezTo>
                    <a:pt x="2" y="29"/>
                    <a:pt x="2" y="29"/>
                    <a:pt x="1" y="28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2"/>
                    <a:pt x="1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2" y="2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26">
              <a:extLst>
                <a:ext uri="{FF2B5EF4-FFF2-40B4-BE49-F238E27FC236}">
                  <a16:creationId xmlns:a16="http://schemas.microsoft.com/office/drawing/2014/main" id="{E293BBB3-DFAA-4A57-A1BA-BE73DF5349C0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806575" y="6172200"/>
              <a:ext cx="76200" cy="111125"/>
            </a:xfrm>
            <a:custGeom>
              <a:avLst/>
              <a:gdLst>
                <a:gd name="T0" fmla="*/ 16 w 27"/>
                <a:gd name="T1" fmla="*/ 34 h 39"/>
                <a:gd name="T2" fmla="*/ 20 w 27"/>
                <a:gd name="T3" fmla="*/ 36 h 39"/>
                <a:gd name="T4" fmla="*/ 22 w 27"/>
                <a:gd name="T5" fmla="*/ 35 h 39"/>
                <a:gd name="T6" fmla="*/ 22 w 27"/>
                <a:gd name="T7" fmla="*/ 35 h 39"/>
                <a:gd name="T8" fmla="*/ 20 w 27"/>
                <a:gd name="T9" fmla="*/ 35 h 39"/>
                <a:gd name="T10" fmla="*/ 16 w 27"/>
                <a:gd name="T11" fmla="*/ 34 h 39"/>
                <a:gd name="T12" fmla="*/ 8 w 27"/>
                <a:gd name="T13" fmla="*/ 11 h 39"/>
                <a:gd name="T14" fmla="*/ 8 w 27"/>
                <a:gd name="T15" fmla="*/ 11 h 39"/>
                <a:gd name="T16" fmla="*/ 9 w 27"/>
                <a:gd name="T17" fmla="*/ 12 h 39"/>
                <a:gd name="T18" fmla="*/ 8 w 27"/>
                <a:gd name="T19" fmla="*/ 11 h 39"/>
                <a:gd name="T20" fmla="*/ 20 w 27"/>
                <a:gd name="T21" fmla="*/ 0 h 39"/>
                <a:gd name="T22" fmla="*/ 8 w 27"/>
                <a:gd name="T23" fmla="*/ 5 h 39"/>
                <a:gd name="T24" fmla="*/ 8 w 27"/>
                <a:gd name="T25" fmla="*/ 5 h 39"/>
                <a:gd name="T26" fmla="*/ 4 w 27"/>
                <a:gd name="T27" fmla="*/ 9 h 39"/>
                <a:gd name="T28" fmla="*/ 4 w 27"/>
                <a:gd name="T29" fmla="*/ 9 h 39"/>
                <a:gd name="T30" fmla="*/ 4 w 27"/>
                <a:gd name="T31" fmla="*/ 9 h 39"/>
                <a:gd name="T32" fmla="*/ 3 w 27"/>
                <a:gd name="T33" fmla="*/ 13 h 39"/>
                <a:gd name="T34" fmla="*/ 3 w 27"/>
                <a:gd name="T35" fmla="*/ 18 h 39"/>
                <a:gd name="T36" fmla="*/ 2 w 27"/>
                <a:gd name="T37" fmla="*/ 20 h 39"/>
                <a:gd name="T38" fmla="*/ 1 w 27"/>
                <a:gd name="T39" fmla="*/ 21 h 39"/>
                <a:gd name="T40" fmla="*/ 0 w 27"/>
                <a:gd name="T41" fmla="*/ 23 h 39"/>
                <a:gd name="T42" fmla="*/ 5 w 27"/>
                <a:gd name="T43" fmla="*/ 32 h 39"/>
                <a:gd name="T44" fmla="*/ 5 w 27"/>
                <a:gd name="T45" fmla="*/ 33 h 39"/>
                <a:gd name="T46" fmla="*/ 7 w 27"/>
                <a:gd name="T47" fmla="*/ 35 h 39"/>
                <a:gd name="T48" fmla="*/ 7 w 27"/>
                <a:gd name="T49" fmla="*/ 35 h 39"/>
                <a:gd name="T50" fmla="*/ 7 w 27"/>
                <a:gd name="T51" fmla="*/ 35 h 39"/>
                <a:gd name="T52" fmla="*/ 16 w 27"/>
                <a:gd name="T53" fmla="*/ 39 h 39"/>
                <a:gd name="T54" fmla="*/ 18 w 27"/>
                <a:gd name="T55" fmla="*/ 38 h 39"/>
                <a:gd name="T56" fmla="*/ 8 w 27"/>
                <a:gd name="T57" fmla="*/ 31 h 39"/>
                <a:gd name="T58" fmla="*/ 8 w 27"/>
                <a:gd name="T59" fmla="*/ 31 h 39"/>
                <a:gd name="T60" fmla="*/ 9 w 27"/>
                <a:gd name="T61" fmla="*/ 31 h 39"/>
                <a:gd name="T62" fmla="*/ 8 w 27"/>
                <a:gd name="T63" fmla="*/ 31 h 39"/>
                <a:gd name="T64" fmla="*/ 8 w 27"/>
                <a:gd name="T65" fmla="*/ 31 h 39"/>
                <a:gd name="T66" fmla="*/ 7 w 27"/>
                <a:gd name="T67" fmla="*/ 28 h 39"/>
                <a:gd name="T68" fmla="*/ 7 w 27"/>
                <a:gd name="T69" fmla="*/ 28 h 39"/>
                <a:gd name="T70" fmla="*/ 6 w 27"/>
                <a:gd name="T71" fmla="*/ 20 h 39"/>
                <a:gd name="T72" fmla="*/ 8 w 27"/>
                <a:gd name="T73" fmla="*/ 19 h 39"/>
                <a:gd name="T74" fmla="*/ 16 w 27"/>
                <a:gd name="T75" fmla="*/ 22 h 39"/>
                <a:gd name="T76" fmla="*/ 8 w 27"/>
                <a:gd name="T77" fmla="*/ 15 h 39"/>
                <a:gd name="T78" fmla="*/ 9 w 27"/>
                <a:gd name="T79" fmla="*/ 15 h 39"/>
                <a:gd name="T80" fmla="*/ 27 w 27"/>
                <a:gd name="T81" fmla="*/ 19 h 39"/>
                <a:gd name="T82" fmla="*/ 24 w 27"/>
                <a:gd name="T83" fmla="*/ 17 h 39"/>
                <a:gd name="T84" fmla="*/ 27 w 27"/>
                <a:gd name="T85" fmla="*/ 19 h 39"/>
                <a:gd name="T86" fmla="*/ 9 w 27"/>
                <a:gd name="T87" fmla="*/ 15 h 39"/>
                <a:gd name="T88" fmla="*/ 8 w 27"/>
                <a:gd name="T89" fmla="*/ 15 h 39"/>
                <a:gd name="T90" fmla="*/ 8 w 27"/>
                <a:gd name="T91" fmla="*/ 11 h 39"/>
                <a:gd name="T92" fmla="*/ 8 w 27"/>
                <a:gd name="T93" fmla="*/ 11 h 39"/>
                <a:gd name="T94" fmla="*/ 8 w 27"/>
                <a:gd name="T95" fmla="*/ 11 h 39"/>
                <a:gd name="T96" fmla="*/ 8 w 27"/>
                <a:gd name="T97" fmla="*/ 11 h 39"/>
                <a:gd name="T98" fmla="*/ 8 w 27"/>
                <a:gd name="T99" fmla="*/ 11 h 39"/>
                <a:gd name="T100" fmla="*/ 22 w 27"/>
                <a:gd name="T101" fmla="*/ 9 h 39"/>
                <a:gd name="T102" fmla="*/ 22 w 27"/>
                <a:gd name="T103" fmla="*/ 9 h 39"/>
                <a:gd name="T104" fmla="*/ 8 w 27"/>
                <a:gd name="T105" fmla="*/ 11 h 39"/>
                <a:gd name="T106" fmla="*/ 9 w 27"/>
                <a:gd name="T107" fmla="*/ 8 h 39"/>
                <a:gd name="T108" fmla="*/ 9 w 27"/>
                <a:gd name="T109" fmla="*/ 8 h 39"/>
                <a:gd name="T110" fmla="*/ 9 w 27"/>
                <a:gd name="T111" fmla="*/ 7 h 39"/>
                <a:gd name="T112" fmla="*/ 9 w 27"/>
                <a:gd name="T113" fmla="*/ 7 h 39"/>
                <a:gd name="T114" fmla="*/ 9 w 27"/>
                <a:gd name="T115" fmla="*/ 7 h 39"/>
                <a:gd name="T116" fmla="*/ 9 w 27"/>
                <a:gd name="T117" fmla="*/ 7 h 39"/>
                <a:gd name="T118" fmla="*/ 22 w 27"/>
                <a:gd name="T119" fmla="*/ 0 h 39"/>
                <a:gd name="T120" fmla="*/ 20 w 27"/>
                <a:gd name="T12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" h="39">
                  <a:moveTo>
                    <a:pt x="16" y="34"/>
                  </a:moveTo>
                  <a:cubicBezTo>
                    <a:pt x="18" y="35"/>
                    <a:pt x="19" y="36"/>
                    <a:pt x="20" y="36"/>
                  </a:cubicBezTo>
                  <a:cubicBezTo>
                    <a:pt x="21" y="36"/>
                    <a:pt x="22" y="36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1" y="35"/>
                    <a:pt x="21" y="35"/>
                    <a:pt x="20" y="35"/>
                  </a:cubicBezTo>
                  <a:cubicBezTo>
                    <a:pt x="19" y="35"/>
                    <a:pt x="17" y="35"/>
                    <a:pt x="16" y="34"/>
                  </a:cubicBezTo>
                  <a:moveTo>
                    <a:pt x="8" y="11"/>
                  </a:move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2"/>
                    <a:pt x="9" y="12"/>
                  </a:cubicBezTo>
                  <a:cubicBezTo>
                    <a:pt x="9" y="12"/>
                    <a:pt x="8" y="11"/>
                    <a:pt x="8" y="11"/>
                  </a:cubicBezTo>
                  <a:moveTo>
                    <a:pt x="20" y="0"/>
                  </a:moveTo>
                  <a:cubicBezTo>
                    <a:pt x="14" y="0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7"/>
                    <a:pt x="5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11"/>
                    <a:pt x="3" y="12"/>
                    <a:pt x="3" y="13"/>
                  </a:cubicBezTo>
                  <a:cubicBezTo>
                    <a:pt x="3" y="15"/>
                    <a:pt x="3" y="16"/>
                    <a:pt x="3" y="18"/>
                  </a:cubicBezTo>
                  <a:cubicBezTo>
                    <a:pt x="3" y="19"/>
                    <a:pt x="3" y="19"/>
                    <a:pt x="2" y="20"/>
                  </a:cubicBezTo>
                  <a:cubicBezTo>
                    <a:pt x="2" y="20"/>
                    <a:pt x="2" y="21"/>
                    <a:pt x="1" y="21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0" y="26"/>
                    <a:pt x="1" y="29"/>
                    <a:pt x="5" y="32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6" y="34"/>
                    <a:pt x="6" y="3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10" y="37"/>
                    <a:pt x="14" y="39"/>
                    <a:pt x="16" y="39"/>
                  </a:cubicBezTo>
                  <a:cubicBezTo>
                    <a:pt x="17" y="39"/>
                    <a:pt x="17" y="39"/>
                    <a:pt x="18" y="38"/>
                  </a:cubicBezTo>
                  <a:cubicBezTo>
                    <a:pt x="14" y="38"/>
                    <a:pt x="6" y="32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1"/>
                  </a:cubicBezTo>
                  <a:cubicBezTo>
                    <a:pt x="9" y="31"/>
                    <a:pt x="8" y="31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1" y="24"/>
                    <a:pt x="3" y="22"/>
                    <a:pt x="6" y="20"/>
                  </a:cubicBezTo>
                  <a:cubicBezTo>
                    <a:pt x="6" y="19"/>
                    <a:pt x="7" y="19"/>
                    <a:pt x="8" y="19"/>
                  </a:cubicBezTo>
                  <a:cubicBezTo>
                    <a:pt x="11" y="19"/>
                    <a:pt x="14" y="21"/>
                    <a:pt x="16" y="22"/>
                  </a:cubicBezTo>
                  <a:cubicBezTo>
                    <a:pt x="15" y="19"/>
                    <a:pt x="5" y="17"/>
                    <a:pt x="8" y="15"/>
                  </a:cubicBezTo>
                  <a:cubicBezTo>
                    <a:pt x="8" y="15"/>
                    <a:pt x="8" y="15"/>
                    <a:pt x="9" y="15"/>
                  </a:cubicBezTo>
                  <a:cubicBezTo>
                    <a:pt x="13" y="15"/>
                    <a:pt x="22" y="18"/>
                    <a:pt x="27" y="19"/>
                  </a:cubicBezTo>
                  <a:cubicBezTo>
                    <a:pt x="26" y="19"/>
                    <a:pt x="25" y="18"/>
                    <a:pt x="24" y="17"/>
                  </a:cubicBezTo>
                  <a:cubicBezTo>
                    <a:pt x="25" y="18"/>
                    <a:pt x="26" y="19"/>
                    <a:pt x="27" y="19"/>
                  </a:cubicBezTo>
                  <a:cubicBezTo>
                    <a:pt x="22" y="18"/>
                    <a:pt x="13" y="15"/>
                    <a:pt x="9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0" y="8"/>
                    <a:pt x="16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16" y="9"/>
                    <a:pt x="10" y="8"/>
                    <a:pt x="8" y="1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8"/>
                    <a:pt x="8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2" y="3"/>
                    <a:pt x="18" y="1"/>
                    <a:pt x="22" y="0"/>
                  </a:cubicBezTo>
                  <a:cubicBezTo>
                    <a:pt x="22" y="0"/>
                    <a:pt x="21" y="0"/>
                    <a:pt x="2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27">
              <a:extLst>
                <a:ext uri="{FF2B5EF4-FFF2-40B4-BE49-F238E27FC236}">
                  <a16:creationId xmlns:a16="http://schemas.microsoft.com/office/drawing/2014/main" id="{8F272C5A-07CE-4631-A931-59ED7689E4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98625" y="6380163"/>
              <a:ext cx="104775" cy="130175"/>
            </a:xfrm>
            <a:custGeom>
              <a:avLst/>
              <a:gdLst>
                <a:gd name="T0" fmla="*/ 11 w 37"/>
                <a:gd name="T1" fmla="*/ 0 h 46"/>
                <a:gd name="T2" fmla="*/ 2 w 37"/>
                <a:gd name="T3" fmla="*/ 14 h 46"/>
                <a:gd name="T4" fmla="*/ 2 w 37"/>
                <a:gd name="T5" fmla="*/ 14 h 46"/>
                <a:gd name="T6" fmla="*/ 2 w 37"/>
                <a:gd name="T7" fmla="*/ 14 h 46"/>
                <a:gd name="T8" fmla="*/ 0 w 37"/>
                <a:gd name="T9" fmla="*/ 26 h 46"/>
                <a:gd name="T10" fmla="*/ 0 w 37"/>
                <a:gd name="T11" fmla="*/ 30 h 46"/>
                <a:gd name="T12" fmla="*/ 4 w 37"/>
                <a:gd name="T13" fmla="*/ 33 h 46"/>
                <a:gd name="T14" fmla="*/ 7 w 37"/>
                <a:gd name="T15" fmla="*/ 35 h 46"/>
                <a:gd name="T16" fmla="*/ 8 w 37"/>
                <a:gd name="T17" fmla="*/ 37 h 46"/>
                <a:gd name="T18" fmla="*/ 8 w 37"/>
                <a:gd name="T19" fmla="*/ 39 h 46"/>
                <a:gd name="T20" fmla="*/ 8 w 37"/>
                <a:gd name="T21" fmla="*/ 40 h 46"/>
                <a:gd name="T22" fmla="*/ 10 w 37"/>
                <a:gd name="T23" fmla="*/ 44 h 46"/>
                <a:gd name="T24" fmla="*/ 22 w 37"/>
                <a:gd name="T25" fmla="*/ 46 h 46"/>
                <a:gd name="T26" fmla="*/ 22 w 37"/>
                <a:gd name="T27" fmla="*/ 46 h 46"/>
                <a:gd name="T28" fmla="*/ 37 w 37"/>
                <a:gd name="T29" fmla="*/ 38 h 46"/>
                <a:gd name="T30" fmla="*/ 23 w 37"/>
                <a:gd name="T31" fmla="*/ 43 h 46"/>
                <a:gd name="T32" fmla="*/ 14 w 37"/>
                <a:gd name="T33" fmla="*/ 38 h 46"/>
                <a:gd name="T34" fmla="*/ 16 w 37"/>
                <a:gd name="T35" fmla="*/ 39 h 46"/>
                <a:gd name="T36" fmla="*/ 35 w 37"/>
                <a:gd name="T37" fmla="*/ 26 h 46"/>
                <a:gd name="T38" fmla="*/ 15 w 37"/>
                <a:gd name="T39" fmla="*/ 37 h 46"/>
                <a:gd name="T40" fmla="*/ 13 w 37"/>
                <a:gd name="T41" fmla="*/ 36 h 46"/>
                <a:gd name="T42" fmla="*/ 23 w 37"/>
                <a:gd name="T43" fmla="*/ 24 h 46"/>
                <a:gd name="T44" fmla="*/ 11 w 37"/>
                <a:gd name="T45" fmla="*/ 33 h 46"/>
                <a:gd name="T46" fmla="*/ 21 w 37"/>
                <a:gd name="T47" fmla="*/ 21 h 46"/>
                <a:gd name="T48" fmla="*/ 9 w 37"/>
                <a:gd name="T49" fmla="*/ 29 h 46"/>
                <a:gd name="T50" fmla="*/ 8 w 37"/>
                <a:gd name="T51" fmla="*/ 28 h 46"/>
                <a:gd name="T52" fmla="*/ 23 w 37"/>
                <a:gd name="T53" fmla="*/ 14 h 46"/>
                <a:gd name="T54" fmla="*/ 22 w 37"/>
                <a:gd name="T55" fmla="*/ 14 h 46"/>
                <a:gd name="T56" fmla="*/ 12 w 37"/>
                <a:gd name="T57" fmla="*/ 20 h 46"/>
                <a:gd name="T58" fmla="*/ 6 w 37"/>
                <a:gd name="T59" fmla="*/ 26 h 46"/>
                <a:gd name="T60" fmla="*/ 6 w 37"/>
                <a:gd name="T61" fmla="*/ 26 h 46"/>
                <a:gd name="T62" fmla="*/ 18 w 37"/>
                <a:gd name="T63" fmla="*/ 7 h 46"/>
                <a:gd name="T64" fmla="*/ 2 w 37"/>
                <a:gd name="T65" fmla="*/ 25 h 46"/>
                <a:gd name="T66" fmla="*/ 2 w 37"/>
                <a:gd name="T67" fmla="*/ 22 h 46"/>
                <a:gd name="T68" fmla="*/ 11 w 37"/>
                <a:gd name="T6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" h="46">
                  <a:moveTo>
                    <a:pt x="11" y="0"/>
                  </a:moveTo>
                  <a:cubicBezTo>
                    <a:pt x="6" y="3"/>
                    <a:pt x="2" y="12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8"/>
                    <a:pt x="0" y="23"/>
                    <a:pt x="0" y="26"/>
                  </a:cubicBezTo>
                  <a:cubicBezTo>
                    <a:pt x="0" y="28"/>
                    <a:pt x="0" y="29"/>
                    <a:pt x="0" y="30"/>
                  </a:cubicBezTo>
                  <a:cubicBezTo>
                    <a:pt x="1" y="32"/>
                    <a:pt x="2" y="33"/>
                    <a:pt x="4" y="33"/>
                  </a:cubicBezTo>
                  <a:cubicBezTo>
                    <a:pt x="5" y="33"/>
                    <a:pt x="7" y="34"/>
                    <a:pt x="7" y="35"/>
                  </a:cubicBezTo>
                  <a:cubicBezTo>
                    <a:pt x="8" y="36"/>
                    <a:pt x="8" y="37"/>
                    <a:pt x="8" y="37"/>
                  </a:cubicBezTo>
                  <a:cubicBezTo>
                    <a:pt x="8" y="38"/>
                    <a:pt x="8" y="39"/>
                    <a:pt x="8" y="39"/>
                  </a:cubicBezTo>
                  <a:cubicBezTo>
                    <a:pt x="8" y="39"/>
                    <a:pt x="8" y="40"/>
                    <a:pt x="8" y="40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3" y="45"/>
                    <a:pt x="17" y="46"/>
                    <a:pt x="22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33" y="43"/>
                    <a:pt x="34" y="41"/>
                    <a:pt x="37" y="38"/>
                  </a:cubicBezTo>
                  <a:cubicBezTo>
                    <a:pt x="31" y="41"/>
                    <a:pt x="27" y="43"/>
                    <a:pt x="23" y="43"/>
                  </a:cubicBezTo>
                  <a:cubicBezTo>
                    <a:pt x="17" y="43"/>
                    <a:pt x="14" y="40"/>
                    <a:pt x="14" y="38"/>
                  </a:cubicBezTo>
                  <a:cubicBezTo>
                    <a:pt x="14" y="39"/>
                    <a:pt x="15" y="39"/>
                    <a:pt x="16" y="39"/>
                  </a:cubicBezTo>
                  <a:cubicBezTo>
                    <a:pt x="22" y="39"/>
                    <a:pt x="32" y="35"/>
                    <a:pt x="35" y="26"/>
                  </a:cubicBezTo>
                  <a:cubicBezTo>
                    <a:pt x="33" y="31"/>
                    <a:pt x="20" y="37"/>
                    <a:pt x="15" y="37"/>
                  </a:cubicBezTo>
                  <a:cubicBezTo>
                    <a:pt x="13" y="37"/>
                    <a:pt x="13" y="36"/>
                    <a:pt x="13" y="36"/>
                  </a:cubicBezTo>
                  <a:cubicBezTo>
                    <a:pt x="12" y="32"/>
                    <a:pt x="19" y="29"/>
                    <a:pt x="23" y="24"/>
                  </a:cubicBezTo>
                  <a:cubicBezTo>
                    <a:pt x="19" y="25"/>
                    <a:pt x="13" y="32"/>
                    <a:pt x="11" y="33"/>
                  </a:cubicBezTo>
                  <a:cubicBezTo>
                    <a:pt x="10" y="29"/>
                    <a:pt x="19" y="23"/>
                    <a:pt x="21" y="21"/>
                  </a:cubicBezTo>
                  <a:cubicBezTo>
                    <a:pt x="15" y="23"/>
                    <a:pt x="10" y="29"/>
                    <a:pt x="9" y="29"/>
                  </a:cubicBezTo>
                  <a:cubicBezTo>
                    <a:pt x="9" y="29"/>
                    <a:pt x="8" y="29"/>
                    <a:pt x="8" y="28"/>
                  </a:cubicBezTo>
                  <a:cubicBezTo>
                    <a:pt x="8" y="26"/>
                    <a:pt x="18" y="15"/>
                    <a:pt x="23" y="14"/>
                  </a:cubicBezTo>
                  <a:cubicBezTo>
                    <a:pt x="23" y="14"/>
                    <a:pt x="22" y="14"/>
                    <a:pt x="22" y="14"/>
                  </a:cubicBezTo>
                  <a:cubicBezTo>
                    <a:pt x="19" y="14"/>
                    <a:pt x="15" y="17"/>
                    <a:pt x="12" y="20"/>
                  </a:cubicBezTo>
                  <a:cubicBezTo>
                    <a:pt x="9" y="23"/>
                    <a:pt x="7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3"/>
                    <a:pt x="11" y="10"/>
                    <a:pt x="18" y="7"/>
                  </a:cubicBezTo>
                  <a:cubicBezTo>
                    <a:pt x="7" y="8"/>
                    <a:pt x="3" y="25"/>
                    <a:pt x="2" y="25"/>
                  </a:cubicBezTo>
                  <a:cubicBezTo>
                    <a:pt x="2" y="25"/>
                    <a:pt x="2" y="24"/>
                    <a:pt x="2" y="22"/>
                  </a:cubicBezTo>
                  <a:cubicBezTo>
                    <a:pt x="2" y="11"/>
                    <a:pt x="7" y="7"/>
                    <a:pt x="1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28">
              <a:extLst>
                <a:ext uri="{FF2B5EF4-FFF2-40B4-BE49-F238E27FC236}">
                  <a16:creationId xmlns:a16="http://schemas.microsoft.com/office/drawing/2014/main" id="{DCD38580-8C86-4B90-AE15-A017EA1012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81150" y="6499225"/>
              <a:ext cx="93663" cy="71438"/>
            </a:xfrm>
            <a:custGeom>
              <a:avLst/>
              <a:gdLst>
                <a:gd name="T0" fmla="*/ 19 w 33"/>
                <a:gd name="T1" fmla="*/ 0 h 25"/>
                <a:gd name="T2" fmla="*/ 19 w 33"/>
                <a:gd name="T3" fmla="*/ 0 h 25"/>
                <a:gd name="T4" fmla="*/ 3 w 33"/>
                <a:gd name="T5" fmla="*/ 18 h 25"/>
                <a:gd name="T6" fmla="*/ 3 w 33"/>
                <a:gd name="T7" fmla="*/ 18 h 25"/>
                <a:gd name="T8" fmla="*/ 12 w 33"/>
                <a:gd name="T9" fmla="*/ 0 h 25"/>
                <a:gd name="T10" fmla="*/ 12 w 33"/>
                <a:gd name="T11" fmla="*/ 0 h 25"/>
                <a:gd name="T12" fmla="*/ 7 w 33"/>
                <a:gd name="T13" fmla="*/ 6 h 25"/>
                <a:gd name="T14" fmla="*/ 7 w 33"/>
                <a:gd name="T15" fmla="*/ 6 h 25"/>
                <a:gd name="T16" fmla="*/ 6 w 33"/>
                <a:gd name="T17" fmla="*/ 7 h 25"/>
                <a:gd name="T18" fmla="*/ 6 w 33"/>
                <a:gd name="T19" fmla="*/ 7 h 25"/>
                <a:gd name="T20" fmla="*/ 6 w 33"/>
                <a:gd name="T21" fmla="*/ 7 h 25"/>
                <a:gd name="T22" fmla="*/ 6 w 33"/>
                <a:gd name="T23" fmla="*/ 9 h 25"/>
                <a:gd name="T24" fmla="*/ 0 w 33"/>
                <a:gd name="T25" fmla="*/ 20 h 25"/>
                <a:gd name="T26" fmla="*/ 2 w 33"/>
                <a:gd name="T27" fmla="*/ 22 h 25"/>
                <a:gd name="T28" fmla="*/ 6 w 33"/>
                <a:gd name="T29" fmla="*/ 24 h 25"/>
                <a:gd name="T30" fmla="*/ 8 w 33"/>
                <a:gd name="T31" fmla="*/ 25 h 25"/>
                <a:gd name="T32" fmla="*/ 32 w 33"/>
                <a:gd name="T33" fmla="*/ 12 h 25"/>
                <a:gd name="T34" fmla="*/ 33 w 33"/>
                <a:gd name="T35" fmla="*/ 10 h 25"/>
                <a:gd name="T36" fmla="*/ 14 w 33"/>
                <a:gd name="T37" fmla="*/ 22 h 25"/>
                <a:gd name="T38" fmla="*/ 16 w 33"/>
                <a:gd name="T39" fmla="*/ 19 h 25"/>
                <a:gd name="T40" fmla="*/ 28 w 33"/>
                <a:gd name="T41" fmla="*/ 4 h 25"/>
                <a:gd name="T42" fmla="*/ 27 w 33"/>
                <a:gd name="T43" fmla="*/ 6 h 25"/>
                <a:gd name="T44" fmla="*/ 7 w 33"/>
                <a:gd name="T45" fmla="*/ 22 h 25"/>
                <a:gd name="T46" fmla="*/ 7 w 33"/>
                <a:gd name="T47" fmla="*/ 21 h 25"/>
                <a:gd name="T48" fmla="*/ 17 w 33"/>
                <a:gd name="T49" fmla="*/ 9 h 25"/>
                <a:gd name="T50" fmla="*/ 17 w 33"/>
                <a:gd name="T51" fmla="*/ 9 h 25"/>
                <a:gd name="T52" fmla="*/ 5 w 33"/>
                <a:gd name="T53" fmla="*/ 20 h 25"/>
                <a:gd name="T54" fmla="*/ 5 w 33"/>
                <a:gd name="T55" fmla="*/ 20 h 25"/>
                <a:gd name="T56" fmla="*/ 19 w 33"/>
                <a:gd name="T5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" h="25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6" y="1"/>
                    <a:pt x="5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4"/>
                    <a:pt x="14" y="1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0"/>
                    <a:pt x="8" y="4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9"/>
                  </a:cubicBezTo>
                  <a:cubicBezTo>
                    <a:pt x="2" y="15"/>
                    <a:pt x="0" y="19"/>
                    <a:pt x="0" y="20"/>
                  </a:cubicBezTo>
                  <a:cubicBezTo>
                    <a:pt x="0" y="21"/>
                    <a:pt x="1" y="22"/>
                    <a:pt x="2" y="22"/>
                  </a:cubicBezTo>
                  <a:cubicBezTo>
                    <a:pt x="4" y="23"/>
                    <a:pt x="2" y="24"/>
                    <a:pt x="6" y="24"/>
                  </a:cubicBezTo>
                  <a:cubicBezTo>
                    <a:pt x="7" y="25"/>
                    <a:pt x="7" y="25"/>
                    <a:pt x="8" y="25"/>
                  </a:cubicBezTo>
                  <a:cubicBezTo>
                    <a:pt x="12" y="25"/>
                    <a:pt x="24" y="20"/>
                    <a:pt x="32" y="12"/>
                  </a:cubicBezTo>
                  <a:cubicBezTo>
                    <a:pt x="32" y="11"/>
                    <a:pt x="33" y="11"/>
                    <a:pt x="33" y="10"/>
                  </a:cubicBezTo>
                  <a:cubicBezTo>
                    <a:pt x="29" y="15"/>
                    <a:pt x="16" y="22"/>
                    <a:pt x="14" y="22"/>
                  </a:cubicBezTo>
                  <a:cubicBezTo>
                    <a:pt x="13" y="22"/>
                    <a:pt x="14" y="21"/>
                    <a:pt x="16" y="19"/>
                  </a:cubicBezTo>
                  <a:cubicBezTo>
                    <a:pt x="25" y="12"/>
                    <a:pt x="29" y="4"/>
                    <a:pt x="28" y="4"/>
                  </a:cubicBezTo>
                  <a:cubicBezTo>
                    <a:pt x="28" y="4"/>
                    <a:pt x="27" y="5"/>
                    <a:pt x="27" y="6"/>
                  </a:cubicBezTo>
                  <a:cubicBezTo>
                    <a:pt x="23" y="11"/>
                    <a:pt x="9" y="22"/>
                    <a:pt x="7" y="22"/>
                  </a:cubicBezTo>
                  <a:cubicBezTo>
                    <a:pt x="7" y="22"/>
                    <a:pt x="7" y="21"/>
                    <a:pt x="7" y="21"/>
                  </a:cubicBezTo>
                  <a:cubicBezTo>
                    <a:pt x="7" y="20"/>
                    <a:pt x="20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4" y="10"/>
                    <a:pt x="6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16"/>
                    <a:pt x="21" y="0"/>
                    <a:pt x="19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29">
              <a:extLst>
                <a:ext uri="{FF2B5EF4-FFF2-40B4-BE49-F238E27FC236}">
                  <a16:creationId xmlns:a16="http://schemas.microsoft.com/office/drawing/2014/main" id="{2CE8D28A-3107-4E32-8CAC-4C6BA0503B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1775" y="6357938"/>
              <a:ext cx="46038" cy="98425"/>
            </a:xfrm>
            <a:custGeom>
              <a:avLst/>
              <a:gdLst>
                <a:gd name="T0" fmla="*/ 7 w 16"/>
                <a:gd name="T1" fmla="*/ 0 h 35"/>
                <a:gd name="T2" fmla="*/ 9 w 16"/>
                <a:gd name="T3" fmla="*/ 3 h 35"/>
                <a:gd name="T4" fmla="*/ 14 w 16"/>
                <a:gd name="T5" fmla="*/ 23 h 35"/>
                <a:gd name="T6" fmla="*/ 13 w 16"/>
                <a:gd name="T7" fmla="*/ 25 h 35"/>
                <a:gd name="T8" fmla="*/ 9 w 16"/>
                <a:gd name="T9" fmla="*/ 9 h 35"/>
                <a:gd name="T10" fmla="*/ 7 w 16"/>
                <a:gd name="T11" fmla="*/ 7 h 35"/>
                <a:gd name="T12" fmla="*/ 8 w 16"/>
                <a:gd name="T13" fmla="*/ 13 h 35"/>
                <a:gd name="T14" fmla="*/ 10 w 16"/>
                <a:gd name="T15" fmla="*/ 26 h 35"/>
                <a:gd name="T16" fmla="*/ 10 w 16"/>
                <a:gd name="T17" fmla="*/ 26 h 35"/>
                <a:gd name="T18" fmla="*/ 3 w 16"/>
                <a:gd name="T19" fmla="*/ 7 h 35"/>
                <a:gd name="T20" fmla="*/ 0 w 16"/>
                <a:gd name="T21" fmla="*/ 5 h 35"/>
                <a:gd name="T22" fmla="*/ 1 w 16"/>
                <a:gd name="T23" fmla="*/ 9 h 35"/>
                <a:gd name="T24" fmla="*/ 1 w 16"/>
                <a:gd name="T25" fmla="*/ 9 h 35"/>
                <a:gd name="T26" fmla="*/ 1 w 16"/>
                <a:gd name="T27" fmla="*/ 9 h 35"/>
                <a:gd name="T28" fmla="*/ 3 w 16"/>
                <a:gd name="T29" fmla="*/ 14 h 35"/>
                <a:gd name="T30" fmla="*/ 12 w 16"/>
                <a:gd name="T31" fmla="*/ 35 h 35"/>
                <a:gd name="T32" fmla="*/ 16 w 16"/>
                <a:gd name="T33" fmla="*/ 23 h 35"/>
                <a:gd name="T34" fmla="*/ 16 w 16"/>
                <a:gd name="T35" fmla="*/ 18 h 35"/>
                <a:gd name="T36" fmla="*/ 15 w 16"/>
                <a:gd name="T37" fmla="*/ 11 h 35"/>
                <a:gd name="T38" fmla="*/ 15 w 16"/>
                <a:gd name="T39" fmla="*/ 11 h 35"/>
                <a:gd name="T40" fmla="*/ 8 w 16"/>
                <a:gd name="T41" fmla="*/ 1 h 35"/>
                <a:gd name="T42" fmla="*/ 7 w 16"/>
                <a:gd name="T4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35">
                  <a:moveTo>
                    <a:pt x="7" y="0"/>
                  </a:moveTo>
                  <a:cubicBezTo>
                    <a:pt x="7" y="0"/>
                    <a:pt x="7" y="1"/>
                    <a:pt x="9" y="3"/>
                  </a:cubicBezTo>
                  <a:cubicBezTo>
                    <a:pt x="12" y="7"/>
                    <a:pt x="15" y="14"/>
                    <a:pt x="14" y="23"/>
                  </a:cubicBezTo>
                  <a:cubicBezTo>
                    <a:pt x="14" y="24"/>
                    <a:pt x="13" y="25"/>
                    <a:pt x="13" y="25"/>
                  </a:cubicBezTo>
                  <a:cubicBezTo>
                    <a:pt x="12" y="25"/>
                    <a:pt x="11" y="15"/>
                    <a:pt x="9" y="9"/>
                  </a:cubicBezTo>
                  <a:cubicBezTo>
                    <a:pt x="8" y="7"/>
                    <a:pt x="8" y="7"/>
                    <a:pt x="7" y="7"/>
                  </a:cubicBezTo>
                  <a:cubicBezTo>
                    <a:pt x="7" y="7"/>
                    <a:pt x="7" y="10"/>
                    <a:pt x="8" y="13"/>
                  </a:cubicBezTo>
                  <a:cubicBezTo>
                    <a:pt x="10" y="18"/>
                    <a:pt x="11" y="24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6" y="12"/>
                    <a:pt x="3" y="7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6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1"/>
                    <a:pt x="2" y="13"/>
                    <a:pt x="3" y="14"/>
                  </a:cubicBezTo>
                  <a:cubicBezTo>
                    <a:pt x="7" y="24"/>
                    <a:pt x="9" y="35"/>
                    <a:pt x="12" y="35"/>
                  </a:cubicBezTo>
                  <a:cubicBezTo>
                    <a:pt x="13" y="35"/>
                    <a:pt x="14" y="31"/>
                    <a:pt x="16" y="23"/>
                  </a:cubicBezTo>
                  <a:cubicBezTo>
                    <a:pt x="16" y="22"/>
                    <a:pt x="16" y="20"/>
                    <a:pt x="16" y="18"/>
                  </a:cubicBezTo>
                  <a:cubicBezTo>
                    <a:pt x="16" y="16"/>
                    <a:pt x="16" y="14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3" y="3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30">
              <a:extLst>
                <a:ext uri="{FF2B5EF4-FFF2-40B4-BE49-F238E27FC236}">
                  <a16:creationId xmlns:a16="http://schemas.microsoft.com/office/drawing/2014/main" id="{70B9C0B8-C656-4169-85B3-440247E559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55763" y="6110288"/>
              <a:ext cx="82550" cy="47625"/>
            </a:xfrm>
            <a:custGeom>
              <a:avLst/>
              <a:gdLst>
                <a:gd name="T0" fmla="*/ 1 w 29"/>
                <a:gd name="T1" fmla="*/ 0 h 17"/>
                <a:gd name="T2" fmla="*/ 0 w 29"/>
                <a:gd name="T3" fmla="*/ 1 h 17"/>
                <a:gd name="T4" fmla="*/ 15 w 29"/>
                <a:gd name="T5" fmla="*/ 16 h 17"/>
                <a:gd name="T6" fmla="*/ 17 w 29"/>
                <a:gd name="T7" fmla="*/ 17 h 17"/>
                <a:gd name="T8" fmla="*/ 7 w 29"/>
                <a:gd name="T9" fmla="*/ 6 h 17"/>
                <a:gd name="T10" fmla="*/ 7 w 29"/>
                <a:gd name="T11" fmla="*/ 6 h 17"/>
                <a:gd name="T12" fmla="*/ 20 w 29"/>
                <a:gd name="T13" fmla="*/ 14 h 17"/>
                <a:gd name="T14" fmla="*/ 20 w 29"/>
                <a:gd name="T15" fmla="*/ 13 h 17"/>
                <a:gd name="T16" fmla="*/ 8 w 29"/>
                <a:gd name="T17" fmla="*/ 4 h 17"/>
                <a:gd name="T18" fmla="*/ 10 w 29"/>
                <a:gd name="T19" fmla="*/ 5 h 17"/>
                <a:gd name="T20" fmla="*/ 29 w 29"/>
                <a:gd name="T21" fmla="*/ 15 h 17"/>
                <a:gd name="T22" fmla="*/ 29 w 29"/>
                <a:gd name="T23" fmla="*/ 14 h 17"/>
                <a:gd name="T24" fmla="*/ 28 w 29"/>
                <a:gd name="T25" fmla="*/ 12 h 17"/>
                <a:gd name="T26" fmla="*/ 28 w 29"/>
                <a:gd name="T27" fmla="*/ 12 h 17"/>
                <a:gd name="T28" fmla="*/ 7 w 29"/>
                <a:gd name="T29" fmla="*/ 2 h 17"/>
                <a:gd name="T30" fmla="*/ 1 w 29"/>
                <a:gd name="T3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17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3"/>
                    <a:pt x="3" y="7"/>
                    <a:pt x="15" y="16"/>
                  </a:cubicBezTo>
                  <a:cubicBezTo>
                    <a:pt x="16" y="17"/>
                    <a:pt x="16" y="17"/>
                    <a:pt x="17" y="17"/>
                  </a:cubicBezTo>
                  <a:cubicBezTo>
                    <a:pt x="14" y="13"/>
                    <a:pt x="4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9" y="6"/>
                    <a:pt x="19" y="14"/>
                    <a:pt x="20" y="14"/>
                  </a:cubicBezTo>
                  <a:cubicBezTo>
                    <a:pt x="20" y="14"/>
                    <a:pt x="20" y="14"/>
                    <a:pt x="20" y="13"/>
                  </a:cubicBezTo>
                  <a:cubicBezTo>
                    <a:pt x="19" y="11"/>
                    <a:pt x="7" y="4"/>
                    <a:pt x="8" y="4"/>
                  </a:cubicBezTo>
                  <a:cubicBezTo>
                    <a:pt x="8" y="4"/>
                    <a:pt x="9" y="5"/>
                    <a:pt x="10" y="5"/>
                  </a:cubicBezTo>
                  <a:cubicBezTo>
                    <a:pt x="17" y="8"/>
                    <a:pt x="26" y="15"/>
                    <a:pt x="29" y="15"/>
                  </a:cubicBezTo>
                  <a:cubicBezTo>
                    <a:pt x="29" y="15"/>
                    <a:pt x="29" y="14"/>
                    <a:pt x="29" y="14"/>
                  </a:cubicBezTo>
                  <a:cubicBezTo>
                    <a:pt x="29" y="13"/>
                    <a:pt x="29" y="13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0" y="8"/>
                    <a:pt x="13" y="5"/>
                    <a:pt x="7" y="2"/>
                  </a:cubicBezTo>
                  <a:cubicBezTo>
                    <a:pt x="6" y="1"/>
                    <a:pt x="3" y="0"/>
                    <a:pt x="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31">
              <a:extLst>
                <a:ext uri="{FF2B5EF4-FFF2-40B4-BE49-F238E27FC236}">
                  <a16:creationId xmlns:a16="http://schemas.microsoft.com/office/drawing/2014/main" id="{B9A9D4FD-6915-4B05-9559-895F927552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60550" y="62039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Oval 32">
              <a:extLst>
                <a:ext uri="{FF2B5EF4-FFF2-40B4-BE49-F238E27FC236}">
                  <a16:creationId xmlns:a16="http://schemas.microsoft.com/office/drawing/2014/main" id="{73BC5F46-1B8F-4B6E-ABE0-3DA999F2B3C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858963" y="6203950"/>
              <a:ext cx="1588" cy="1588"/>
            </a:xfrm>
            <a:prstGeom prst="ellipse">
              <a:avLst/>
            </a:pr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33">
              <a:extLst>
                <a:ext uri="{FF2B5EF4-FFF2-40B4-BE49-F238E27FC236}">
                  <a16:creationId xmlns:a16="http://schemas.microsoft.com/office/drawing/2014/main" id="{16160185-806A-44A0-93C1-24C7FCEEDE5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14513" y="6207125"/>
              <a:ext cx="42863" cy="14288"/>
            </a:xfrm>
            <a:custGeom>
              <a:avLst/>
              <a:gdLst>
                <a:gd name="T0" fmla="*/ 0 w 15"/>
                <a:gd name="T1" fmla="*/ 0 h 5"/>
                <a:gd name="T2" fmla="*/ 15 w 15"/>
                <a:gd name="T3" fmla="*/ 5 h 5"/>
                <a:gd name="T4" fmla="*/ 0 w 15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5">
                  <a:moveTo>
                    <a:pt x="0" y="0"/>
                  </a:moveTo>
                  <a:cubicBezTo>
                    <a:pt x="2" y="1"/>
                    <a:pt x="11" y="3"/>
                    <a:pt x="15" y="5"/>
                  </a:cubicBezTo>
                  <a:cubicBezTo>
                    <a:pt x="10" y="2"/>
                    <a:pt x="2" y="1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34">
              <a:extLst>
                <a:ext uri="{FF2B5EF4-FFF2-40B4-BE49-F238E27FC236}">
                  <a16:creationId xmlns:a16="http://schemas.microsoft.com/office/drawing/2014/main" id="{40ECCD7E-374C-422A-A58E-88E974BDC3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06575" y="6203950"/>
              <a:ext cx="53975" cy="22225"/>
            </a:xfrm>
            <a:custGeom>
              <a:avLst/>
              <a:gdLst>
                <a:gd name="T0" fmla="*/ 0 w 19"/>
                <a:gd name="T1" fmla="*/ 0 h 8"/>
                <a:gd name="T2" fmla="*/ 0 w 19"/>
                <a:gd name="T3" fmla="*/ 4 h 8"/>
                <a:gd name="T4" fmla="*/ 1 w 19"/>
                <a:gd name="T5" fmla="*/ 4 h 8"/>
                <a:gd name="T6" fmla="*/ 19 w 19"/>
                <a:gd name="T7" fmla="*/ 8 h 8"/>
                <a:gd name="T8" fmla="*/ 16 w 19"/>
                <a:gd name="T9" fmla="*/ 6 h 8"/>
                <a:gd name="T10" fmla="*/ 1 w 19"/>
                <a:gd name="T11" fmla="*/ 1 h 8"/>
                <a:gd name="T12" fmla="*/ 0 w 19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8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ubicBezTo>
                    <a:pt x="5" y="4"/>
                    <a:pt x="14" y="7"/>
                    <a:pt x="19" y="8"/>
                  </a:cubicBezTo>
                  <a:cubicBezTo>
                    <a:pt x="18" y="8"/>
                    <a:pt x="17" y="7"/>
                    <a:pt x="16" y="6"/>
                  </a:cubicBezTo>
                  <a:cubicBezTo>
                    <a:pt x="12" y="4"/>
                    <a:pt x="3" y="2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35">
              <a:extLst>
                <a:ext uri="{FF2B5EF4-FFF2-40B4-BE49-F238E27FC236}">
                  <a16:creationId xmlns:a16="http://schemas.microsoft.com/office/drawing/2014/main" id="{FB29C46A-B5D2-4802-A48B-279361441A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7375" y="6192838"/>
              <a:ext cx="3175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36">
              <a:extLst>
                <a:ext uri="{FF2B5EF4-FFF2-40B4-BE49-F238E27FC236}">
                  <a16:creationId xmlns:a16="http://schemas.microsoft.com/office/drawing/2014/main" id="{364DFEAF-D8A4-4597-9143-71DFD72EB9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7375" y="6192838"/>
              <a:ext cx="3175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37">
              <a:extLst>
                <a:ext uri="{FF2B5EF4-FFF2-40B4-BE49-F238E27FC236}">
                  <a16:creationId xmlns:a16="http://schemas.microsoft.com/office/drawing/2014/main" id="{9182A2C9-01F2-4AAA-8A63-DE1CCE9156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0863" y="6194425"/>
              <a:ext cx="36513" cy="3175"/>
            </a:xfrm>
            <a:custGeom>
              <a:avLst/>
              <a:gdLst>
                <a:gd name="T0" fmla="*/ 7 w 13"/>
                <a:gd name="T1" fmla="*/ 0 h 1"/>
                <a:gd name="T2" fmla="*/ 4 w 13"/>
                <a:gd name="T3" fmla="*/ 0 h 1"/>
                <a:gd name="T4" fmla="*/ 1 w 13"/>
                <a:gd name="T5" fmla="*/ 0 h 1"/>
                <a:gd name="T6" fmla="*/ 0 w 13"/>
                <a:gd name="T7" fmla="*/ 0 h 1"/>
                <a:gd name="T8" fmla="*/ 0 w 13"/>
                <a:gd name="T9" fmla="*/ 0 h 1"/>
                <a:gd name="T10" fmla="*/ 2 w 13"/>
                <a:gd name="T11" fmla="*/ 0 h 1"/>
                <a:gd name="T12" fmla="*/ 5 w 13"/>
                <a:gd name="T13" fmla="*/ 0 h 1"/>
                <a:gd name="T14" fmla="*/ 8 w 13"/>
                <a:gd name="T15" fmla="*/ 0 h 1"/>
                <a:gd name="T16" fmla="*/ 13 w 13"/>
                <a:gd name="T17" fmla="*/ 1 h 1"/>
                <a:gd name="T18" fmla="*/ 13 w 13"/>
                <a:gd name="T19" fmla="*/ 1 h 1"/>
                <a:gd name="T20" fmla="*/ 7 w 13"/>
                <a:gd name="T2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1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6" y="0"/>
                    <a:pt x="7" y="0"/>
                    <a:pt x="8" y="0"/>
                  </a:cubicBezTo>
                  <a:cubicBezTo>
                    <a:pt x="10" y="0"/>
                    <a:pt x="12" y="0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0"/>
                    <a:pt x="10" y="0"/>
                    <a:pt x="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38">
              <a:extLst>
                <a:ext uri="{FF2B5EF4-FFF2-40B4-BE49-F238E27FC236}">
                  <a16:creationId xmlns:a16="http://schemas.microsoft.com/office/drawing/2014/main" id="{C4C91280-9218-42FF-8FA4-F39F81AB420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0863" y="6194425"/>
              <a:ext cx="39688" cy="9525"/>
            </a:xfrm>
            <a:custGeom>
              <a:avLst/>
              <a:gdLst>
                <a:gd name="T0" fmla="*/ 1 w 14"/>
                <a:gd name="T1" fmla="*/ 0 h 3"/>
                <a:gd name="T2" fmla="*/ 0 w 14"/>
                <a:gd name="T3" fmla="*/ 3 h 3"/>
                <a:gd name="T4" fmla="*/ 14 w 14"/>
                <a:gd name="T5" fmla="*/ 1 h 3"/>
                <a:gd name="T6" fmla="*/ 9 w 14"/>
                <a:gd name="T7" fmla="*/ 0 h 3"/>
                <a:gd name="T8" fmla="*/ 6 w 14"/>
                <a:gd name="T9" fmla="*/ 0 h 3"/>
                <a:gd name="T10" fmla="*/ 3 w 14"/>
                <a:gd name="T11" fmla="*/ 0 h 3"/>
                <a:gd name="T12" fmla="*/ 1 w 14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">
                  <a:moveTo>
                    <a:pt x="1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2" y="0"/>
                    <a:pt x="8" y="1"/>
                    <a:pt x="14" y="1"/>
                  </a:cubicBezTo>
                  <a:cubicBezTo>
                    <a:pt x="13" y="0"/>
                    <a:pt x="11" y="0"/>
                    <a:pt x="9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39">
              <a:extLst>
                <a:ext uri="{FF2B5EF4-FFF2-40B4-BE49-F238E27FC236}">
                  <a16:creationId xmlns:a16="http://schemas.microsoft.com/office/drawing/2014/main" id="{61C7444E-BDA8-426E-89D5-B5BBA424EF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36738" y="6261100"/>
              <a:ext cx="20638" cy="7938"/>
            </a:xfrm>
            <a:custGeom>
              <a:avLst/>
              <a:gdLst>
                <a:gd name="T0" fmla="*/ 0 w 7"/>
                <a:gd name="T1" fmla="*/ 0 h 3"/>
                <a:gd name="T2" fmla="*/ 4 w 7"/>
                <a:gd name="T3" fmla="*/ 2 h 3"/>
                <a:gd name="T4" fmla="*/ 7 w 7"/>
                <a:gd name="T5" fmla="*/ 3 h 3"/>
                <a:gd name="T6" fmla="*/ 5 w 7"/>
                <a:gd name="T7" fmla="*/ 2 h 3"/>
                <a:gd name="T8" fmla="*/ 0 w 7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cubicBezTo>
                    <a:pt x="1" y="1"/>
                    <a:pt x="3" y="2"/>
                    <a:pt x="4" y="2"/>
                  </a:cubicBezTo>
                  <a:cubicBezTo>
                    <a:pt x="5" y="3"/>
                    <a:pt x="6" y="3"/>
                    <a:pt x="7" y="3"/>
                  </a:cubicBezTo>
                  <a:cubicBezTo>
                    <a:pt x="6" y="3"/>
                    <a:pt x="5" y="3"/>
                    <a:pt x="5" y="2"/>
                  </a:cubicBezTo>
                  <a:cubicBezTo>
                    <a:pt x="3" y="2"/>
                    <a:pt x="2" y="1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40">
              <a:extLst>
                <a:ext uri="{FF2B5EF4-FFF2-40B4-BE49-F238E27FC236}">
                  <a16:creationId xmlns:a16="http://schemas.microsoft.com/office/drawing/2014/main" id="{D4A50130-CE89-4DA1-8892-7C8AAB1999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0863" y="6251575"/>
              <a:ext cx="41275" cy="20638"/>
            </a:xfrm>
            <a:custGeom>
              <a:avLst/>
              <a:gdLst>
                <a:gd name="T0" fmla="*/ 0 w 15"/>
                <a:gd name="T1" fmla="*/ 0 h 7"/>
                <a:gd name="T2" fmla="*/ 1 w 15"/>
                <a:gd name="T3" fmla="*/ 3 h 7"/>
                <a:gd name="T4" fmla="*/ 1 w 15"/>
                <a:gd name="T5" fmla="*/ 3 h 7"/>
                <a:gd name="T6" fmla="*/ 2 w 15"/>
                <a:gd name="T7" fmla="*/ 3 h 7"/>
                <a:gd name="T8" fmla="*/ 7 w 15"/>
                <a:gd name="T9" fmla="*/ 5 h 7"/>
                <a:gd name="T10" fmla="*/ 9 w 15"/>
                <a:gd name="T11" fmla="*/ 6 h 7"/>
                <a:gd name="T12" fmla="*/ 13 w 15"/>
                <a:gd name="T13" fmla="*/ 7 h 7"/>
                <a:gd name="T14" fmla="*/ 15 w 15"/>
                <a:gd name="T15" fmla="*/ 7 h 7"/>
                <a:gd name="T16" fmla="*/ 0 w 15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7">
                  <a:moveTo>
                    <a:pt x="0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4" y="4"/>
                    <a:pt x="5" y="5"/>
                    <a:pt x="7" y="5"/>
                  </a:cubicBezTo>
                  <a:cubicBezTo>
                    <a:pt x="7" y="6"/>
                    <a:pt x="8" y="6"/>
                    <a:pt x="9" y="6"/>
                  </a:cubicBezTo>
                  <a:cubicBezTo>
                    <a:pt x="10" y="7"/>
                    <a:pt x="12" y="7"/>
                    <a:pt x="13" y="7"/>
                  </a:cubicBezTo>
                  <a:cubicBezTo>
                    <a:pt x="14" y="7"/>
                    <a:pt x="14" y="7"/>
                    <a:pt x="15" y="7"/>
                  </a:cubicBezTo>
                  <a:cubicBezTo>
                    <a:pt x="11" y="6"/>
                    <a:pt x="6" y="4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41">
              <a:extLst>
                <a:ext uri="{FF2B5EF4-FFF2-40B4-BE49-F238E27FC236}">
                  <a16:creationId xmlns:a16="http://schemas.microsoft.com/office/drawing/2014/main" id="{92465173-1026-4F90-B778-241C807CE2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54163" y="6229350"/>
              <a:ext cx="44450" cy="68263"/>
            </a:xfrm>
            <a:custGeom>
              <a:avLst/>
              <a:gdLst>
                <a:gd name="T0" fmla="*/ 6 w 16"/>
                <a:gd name="T1" fmla="*/ 0 h 24"/>
                <a:gd name="T2" fmla="*/ 5 w 16"/>
                <a:gd name="T3" fmla="*/ 9 h 24"/>
                <a:gd name="T4" fmla="*/ 0 w 16"/>
                <a:gd name="T5" fmla="*/ 14 h 24"/>
                <a:gd name="T6" fmla="*/ 6 w 16"/>
                <a:gd name="T7" fmla="*/ 15 h 24"/>
                <a:gd name="T8" fmla="*/ 8 w 16"/>
                <a:gd name="T9" fmla="*/ 24 h 24"/>
                <a:gd name="T10" fmla="*/ 10 w 16"/>
                <a:gd name="T11" fmla="*/ 18 h 24"/>
                <a:gd name="T12" fmla="*/ 16 w 16"/>
                <a:gd name="T13" fmla="*/ 22 h 24"/>
                <a:gd name="T14" fmla="*/ 12 w 16"/>
                <a:gd name="T15" fmla="*/ 15 h 24"/>
                <a:gd name="T16" fmla="*/ 6 w 16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4">
                  <a:moveTo>
                    <a:pt x="6" y="0"/>
                  </a:moveTo>
                  <a:cubicBezTo>
                    <a:pt x="6" y="0"/>
                    <a:pt x="6" y="7"/>
                    <a:pt x="5" y="9"/>
                  </a:cubicBezTo>
                  <a:cubicBezTo>
                    <a:pt x="4" y="12"/>
                    <a:pt x="0" y="14"/>
                    <a:pt x="0" y="14"/>
                  </a:cubicBezTo>
                  <a:cubicBezTo>
                    <a:pt x="0" y="14"/>
                    <a:pt x="5" y="14"/>
                    <a:pt x="6" y="15"/>
                  </a:cubicBezTo>
                  <a:cubicBezTo>
                    <a:pt x="8" y="16"/>
                    <a:pt x="8" y="21"/>
                    <a:pt x="8" y="24"/>
                  </a:cubicBezTo>
                  <a:cubicBezTo>
                    <a:pt x="8" y="24"/>
                    <a:pt x="9" y="17"/>
                    <a:pt x="10" y="18"/>
                  </a:cubicBezTo>
                  <a:cubicBezTo>
                    <a:pt x="11" y="18"/>
                    <a:pt x="16" y="22"/>
                    <a:pt x="16" y="22"/>
                  </a:cubicBezTo>
                  <a:cubicBezTo>
                    <a:pt x="16" y="22"/>
                    <a:pt x="15" y="17"/>
                    <a:pt x="12" y="15"/>
                  </a:cubicBezTo>
                  <a:cubicBezTo>
                    <a:pt x="10" y="12"/>
                    <a:pt x="8" y="4"/>
                    <a:pt x="6" y="0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42">
              <a:extLst>
                <a:ext uri="{FF2B5EF4-FFF2-40B4-BE49-F238E27FC236}">
                  <a16:creationId xmlns:a16="http://schemas.microsoft.com/office/drawing/2014/main" id="{1F78E23D-64DD-47C8-AC05-40FAED3291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58925" y="6246813"/>
              <a:ext cx="17463" cy="25400"/>
            </a:xfrm>
            <a:custGeom>
              <a:avLst/>
              <a:gdLst>
                <a:gd name="T0" fmla="*/ 0 w 6"/>
                <a:gd name="T1" fmla="*/ 0 h 9"/>
                <a:gd name="T2" fmla="*/ 4 w 6"/>
                <a:gd name="T3" fmla="*/ 3 h 9"/>
                <a:gd name="T4" fmla="*/ 5 w 6"/>
                <a:gd name="T5" fmla="*/ 9 h 9"/>
                <a:gd name="T6" fmla="*/ 1 w 6"/>
                <a:gd name="T7" fmla="*/ 5 h 9"/>
                <a:gd name="T8" fmla="*/ 0 w 6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0" y="0"/>
                  </a:moveTo>
                  <a:cubicBezTo>
                    <a:pt x="0" y="0"/>
                    <a:pt x="3" y="1"/>
                    <a:pt x="4" y="3"/>
                  </a:cubicBezTo>
                  <a:cubicBezTo>
                    <a:pt x="6" y="5"/>
                    <a:pt x="5" y="9"/>
                    <a:pt x="5" y="9"/>
                  </a:cubicBezTo>
                  <a:cubicBezTo>
                    <a:pt x="1" y="5"/>
                    <a:pt x="1" y="5"/>
                    <a:pt x="1" y="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43">
              <a:extLst>
                <a:ext uri="{FF2B5EF4-FFF2-40B4-BE49-F238E27FC236}">
                  <a16:creationId xmlns:a16="http://schemas.microsoft.com/office/drawing/2014/main" id="{53F3B8B3-EC55-474F-9BD2-231508BCE8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52550" y="6086475"/>
              <a:ext cx="217488" cy="174625"/>
            </a:xfrm>
            <a:custGeom>
              <a:avLst/>
              <a:gdLst>
                <a:gd name="T0" fmla="*/ 0 w 77"/>
                <a:gd name="T1" fmla="*/ 58 h 61"/>
                <a:gd name="T2" fmla="*/ 69 w 77"/>
                <a:gd name="T3" fmla="*/ 5 h 61"/>
                <a:gd name="T4" fmla="*/ 74 w 77"/>
                <a:gd name="T5" fmla="*/ 1 h 61"/>
                <a:gd name="T6" fmla="*/ 2 w 77"/>
                <a:gd name="T7" fmla="*/ 61 h 61"/>
                <a:gd name="T8" fmla="*/ 0 w 77"/>
                <a:gd name="T9" fmla="*/ 5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61">
                  <a:moveTo>
                    <a:pt x="0" y="58"/>
                  </a:moveTo>
                  <a:cubicBezTo>
                    <a:pt x="0" y="58"/>
                    <a:pt x="43" y="44"/>
                    <a:pt x="69" y="5"/>
                  </a:cubicBezTo>
                  <a:cubicBezTo>
                    <a:pt x="69" y="5"/>
                    <a:pt x="72" y="0"/>
                    <a:pt x="74" y="1"/>
                  </a:cubicBezTo>
                  <a:cubicBezTo>
                    <a:pt x="77" y="3"/>
                    <a:pt x="50" y="43"/>
                    <a:pt x="2" y="61"/>
                  </a:cubicBezTo>
                  <a:cubicBezTo>
                    <a:pt x="0" y="58"/>
                    <a:pt x="0" y="58"/>
                    <a:pt x="0" y="58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44">
              <a:extLst>
                <a:ext uri="{FF2B5EF4-FFF2-40B4-BE49-F238E27FC236}">
                  <a16:creationId xmlns:a16="http://schemas.microsoft.com/office/drawing/2014/main" id="{859ACCBB-8A1D-4856-B854-512A0E9A69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8200" y="5988050"/>
              <a:ext cx="403225" cy="398463"/>
            </a:xfrm>
            <a:custGeom>
              <a:avLst/>
              <a:gdLst>
                <a:gd name="T0" fmla="*/ 124 w 142"/>
                <a:gd name="T1" fmla="*/ 98 h 140"/>
                <a:gd name="T2" fmla="*/ 114 w 142"/>
                <a:gd name="T3" fmla="*/ 99 h 140"/>
                <a:gd name="T4" fmla="*/ 74 w 142"/>
                <a:gd name="T5" fmla="*/ 73 h 140"/>
                <a:gd name="T6" fmla="*/ 103 w 142"/>
                <a:gd name="T7" fmla="*/ 102 h 140"/>
                <a:gd name="T8" fmla="*/ 102 w 142"/>
                <a:gd name="T9" fmla="*/ 120 h 140"/>
                <a:gd name="T10" fmla="*/ 91 w 142"/>
                <a:gd name="T11" fmla="*/ 136 h 140"/>
                <a:gd name="T12" fmla="*/ 70 w 142"/>
                <a:gd name="T13" fmla="*/ 131 h 140"/>
                <a:gd name="T14" fmla="*/ 69 w 142"/>
                <a:gd name="T15" fmla="*/ 130 h 140"/>
                <a:gd name="T16" fmla="*/ 69 w 142"/>
                <a:gd name="T17" fmla="*/ 129 h 140"/>
                <a:gd name="T18" fmla="*/ 61 w 142"/>
                <a:gd name="T19" fmla="*/ 90 h 140"/>
                <a:gd name="T20" fmla="*/ 57 w 142"/>
                <a:gd name="T21" fmla="*/ 87 h 140"/>
                <a:gd name="T22" fmla="*/ 39 w 142"/>
                <a:gd name="T23" fmla="*/ 105 h 140"/>
                <a:gd name="T24" fmla="*/ 27 w 142"/>
                <a:gd name="T25" fmla="*/ 108 h 140"/>
                <a:gd name="T26" fmla="*/ 4 w 142"/>
                <a:gd name="T27" fmla="*/ 94 h 140"/>
                <a:gd name="T28" fmla="*/ 12 w 142"/>
                <a:gd name="T29" fmla="*/ 71 h 140"/>
                <a:gd name="T30" fmla="*/ 15 w 142"/>
                <a:gd name="T31" fmla="*/ 67 h 140"/>
                <a:gd name="T32" fmla="*/ 62 w 142"/>
                <a:gd name="T33" fmla="*/ 65 h 140"/>
                <a:gd name="T34" fmla="*/ 41 w 142"/>
                <a:gd name="T35" fmla="*/ 57 h 140"/>
                <a:gd name="T36" fmla="*/ 25 w 142"/>
                <a:gd name="T37" fmla="*/ 49 h 140"/>
                <a:gd name="T38" fmla="*/ 23 w 142"/>
                <a:gd name="T39" fmla="*/ 48 h 140"/>
                <a:gd name="T40" fmla="*/ 16 w 142"/>
                <a:gd name="T41" fmla="*/ 39 h 140"/>
                <a:gd name="T42" fmla="*/ 15 w 142"/>
                <a:gd name="T43" fmla="*/ 20 h 140"/>
                <a:gd name="T44" fmla="*/ 34 w 142"/>
                <a:gd name="T45" fmla="*/ 12 h 140"/>
                <a:gd name="T46" fmla="*/ 40 w 142"/>
                <a:gd name="T47" fmla="*/ 13 h 140"/>
                <a:gd name="T48" fmla="*/ 63 w 142"/>
                <a:gd name="T49" fmla="*/ 30 h 140"/>
                <a:gd name="T50" fmla="*/ 69 w 142"/>
                <a:gd name="T51" fmla="*/ 56 h 140"/>
                <a:gd name="T52" fmla="*/ 75 w 142"/>
                <a:gd name="T53" fmla="*/ 20 h 140"/>
                <a:gd name="T54" fmla="*/ 86 w 142"/>
                <a:gd name="T55" fmla="*/ 6 h 140"/>
                <a:gd name="T56" fmla="*/ 104 w 142"/>
                <a:gd name="T57" fmla="*/ 2 h 140"/>
                <a:gd name="T58" fmla="*/ 115 w 142"/>
                <a:gd name="T59" fmla="*/ 19 h 140"/>
                <a:gd name="T60" fmla="*/ 116 w 142"/>
                <a:gd name="T61" fmla="*/ 25 h 140"/>
                <a:gd name="T62" fmla="*/ 113 w 142"/>
                <a:gd name="T63" fmla="*/ 38 h 140"/>
                <a:gd name="T64" fmla="*/ 112 w 142"/>
                <a:gd name="T65" fmla="*/ 41 h 140"/>
                <a:gd name="T66" fmla="*/ 102 w 142"/>
                <a:gd name="T67" fmla="*/ 51 h 140"/>
                <a:gd name="T68" fmla="*/ 78 w 142"/>
                <a:gd name="T69" fmla="*/ 63 h 140"/>
                <a:gd name="T70" fmla="*/ 78 w 142"/>
                <a:gd name="T71" fmla="*/ 63 h 140"/>
                <a:gd name="T72" fmla="*/ 109 w 142"/>
                <a:gd name="T73" fmla="*/ 54 h 140"/>
                <a:gd name="T74" fmla="*/ 114 w 142"/>
                <a:gd name="T75" fmla="*/ 55 h 140"/>
                <a:gd name="T76" fmla="*/ 115 w 142"/>
                <a:gd name="T77" fmla="*/ 55 h 140"/>
                <a:gd name="T78" fmla="*/ 125 w 142"/>
                <a:gd name="T79" fmla="*/ 59 h 140"/>
                <a:gd name="T80" fmla="*/ 127 w 142"/>
                <a:gd name="T81" fmla="*/ 61 h 140"/>
                <a:gd name="T82" fmla="*/ 135 w 142"/>
                <a:gd name="T83" fmla="*/ 70 h 140"/>
                <a:gd name="T84" fmla="*/ 138 w 142"/>
                <a:gd name="T85" fmla="*/ 9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" h="140">
                  <a:moveTo>
                    <a:pt x="138" y="90"/>
                  </a:moveTo>
                  <a:cubicBezTo>
                    <a:pt x="138" y="92"/>
                    <a:pt x="132" y="97"/>
                    <a:pt x="124" y="98"/>
                  </a:cubicBezTo>
                  <a:cubicBezTo>
                    <a:pt x="123" y="99"/>
                    <a:pt x="123" y="99"/>
                    <a:pt x="122" y="99"/>
                  </a:cubicBezTo>
                  <a:cubicBezTo>
                    <a:pt x="120" y="99"/>
                    <a:pt x="117" y="99"/>
                    <a:pt x="114" y="99"/>
                  </a:cubicBezTo>
                  <a:cubicBezTo>
                    <a:pt x="101" y="97"/>
                    <a:pt x="93" y="87"/>
                    <a:pt x="87" y="81"/>
                  </a:cubicBezTo>
                  <a:cubicBezTo>
                    <a:pt x="83" y="77"/>
                    <a:pt x="77" y="74"/>
                    <a:pt x="74" y="73"/>
                  </a:cubicBezTo>
                  <a:cubicBezTo>
                    <a:pt x="78" y="77"/>
                    <a:pt x="86" y="81"/>
                    <a:pt x="96" y="91"/>
                  </a:cubicBezTo>
                  <a:cubicBezTo>
                    <a:pt x="99" y="95"/>
                    <a:pt x="101" y="98"/>
                    <a:pt x="103" y="102"/>
                  </a:cubicBezTo>
                  <a:cubicBezTo>
                    <a:pt x="104" y="108"/>
                    <a:pt x="104" y="114"/>
                    <a:pt x="102" y="120"/>
                  </a:cubicBezTo>
                  <a:cubicBezTo>
                    <a:pt x="102" y="120"/>
                    <a:pt x="102" y="120"/>
                    <a:pt x="102" y="120"/>
                  </a:cubicBezTo>
                  <a:cubicBezTo>
                    <a:pt x="102" y="122"/>
                    <a:pt x="101" y="124"/>
                    <a:pt x="101" y="126"/>
                  </a:cubicBezTo>
                  <a:cubicBezTo>
                    <a:pt x="97" y="135"/>
                    <a:pt x="93" y="137"/>
                    <a:pt x="91" y="136"/>
                  </a:cubicBezTo>
                  <a:cubicBezTo>
                    <a:pt x="88" y="136"/>
                    <a:pt x="88" y="138"/>
                    <a:pt x="85" y="139"/>
                  </a:cubicBezTo>
                  <a:cubicBezTo>
                    <a:pt x="83" y="140"/>
                    <a:pt x="76" y="137"/>
                    <a:pt x="70" y="131"/>
                  </a:cubicBezTo>
                  <a:cubicBezTo>
                    <a:pt x="69" y="130"/>
                    <a:pt x="69" y="130"/>
                    <a:pt x="69" y="130"/>
                  </a:cubicBezTo>
                  <a:cubicBezTo>
                    <a:pt x="69" y="130"/>
                    <a:pt x="69" y="130"/>
                    <a:pt x="69" y="130"/>
                  </a:cubicBezTo>
                  <a:cubicBezTo>
                    <a:pt x="69" y="129"/>
                    <a:pt x="69" y="129"/>
                    <a:pt x="69" y="129"/>
                  </a:cubicBezTo>
                  <a:cubicBezTo>
                    <a:pt x="69" y="129"/>
                    <a:pt x="69" y="129"/>
                    <a:pt x="69" y="129"/>
                  </a:cubicBezTo>
                  <a:cubicBezTo>
                    <a:pt x="67" y="128"/>
                    <a:pt x="66" y="126"/>
                    <a:pt x="65" y="124"/>
                  </a:cubicBezTo>
                  <a:cubicBezTo>
                    <a:pt x="59" y="112"/>
                    <a:pt x="57" y="97"/>
                    <a:pt x="61" y="90"/>
                  </a:cubicBezTo>
                  <a:cubicBezTo>
                    <a:pt x="64" y="85"/>
                    <a:pt x="63" y="82"/>
                    <a:pt x="65" y="78"/>
                  </a:cubicBezTo>
                  <a:cubicBezTo>
                    <a:pt x="63" y="80"/>
                    <a:pt x="59" y="84"/>
                    <a:pt x="57" y="87"/>
                  </a:cubicBezTo>
                  <a:cubicBezTo>
                    <a:pt x="52" y="93"/>
                    <a:pt x="47" y="101"/>
                    <a:pt x="39" y="105"/>
                  </a:cubicBezTo>
                  <a:cubicBezTo>
                    <a:pt x="39" y="105"/>
                    <a:pt x="39" y="105"/>
                    <a:pt x="39" y="105"/>
                  </a:cubicBezTo>
                  <a:cubicBezTo>
                    <a:pt x="37" y="106"/>
                    <a:pt x="35" y="107"/>
                    <a:pt x="33" y="107"/>
                  </a:cubicBezTo>
                  <a:cubicBezTo>
                    <a:pt x="31" y="108"/>
                    <a:pt x="29" y="108"/>
                    <a:pt x="27" y="108"/>
                  </a:cubicBezTo>
                  <a:cubicBezTo>
                    <a:pt x="16" y="108"/>
                    <a:pt x="6" y="102"/>
                    <a:pt x="5" y="100"/>
                  </a:cubicBezTo>
                  <a:cubicBezTo>
                    <a:pt x="4" y="97"/>
                    <a:pt x="6" y="96"/>
                    <a:pt x="4" y="94"/>
                  </a:cubicBezTo>
                  <a:cubicBezTo>
                    <a:pt x="2" y="93"/>
                    <a:pt x="0" y="88"/>
                    <a:pt x="5" y="80"/>
                  </a:cubicBezTo>
                  <a:cubicBezTo>
                    <a:pt x="7" y="77"/>
                    <a:pt x="9" y="73"/>
                    <a:pt x="12" y="71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13" y="69"/>
                    <a:pt x="14" y="68"/>
                    <a:pt x="15" y="67"/>
                  </a:cubicBezTo>
                  <a:cubicBezTo>
                    <a:pt x="20" y="63"/>
                    <a:pt x="26" y="60"/>
                    <a:pt x="35" y="61"/>
                  </a:cubicBezTo>
                  <a:cubicBezTo>
                    <a:pt x="48" y="62"/>
                    <a:pt x="56" y="65"/>
                    <a:pt x="62" y="65"/>
                  </a:cubicBezTo>
                  <a:cubicBezTo>
                    <a:pt x="59" y="64"/>
                    <a:pt x="54" y="61"/>
                    <a:pt x="49" y="59"/>
                  </a:cubicBezTo>
                  <a:cubicBezTo>
                    <a:pt x="47" y="58"/>
                    <a:pt x="44" y="58"/>
                    <a:pt x="41" y="57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6" y="56"/>
                    <a:pt x="30" y="53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4" y="49"/>
                    <a:pt x="23" y="48"/>
                    <a:pt x="23" y="48"/>
                  </a:cubicBezTo>
                  <a:cubicBezTo>
                    <a:pt x="22" y="47"/>
                    <a:pt x="21" y="46"/>
                    <a:pt x="20" y="45"/>
                  </a:cubicBezTo>
                  <a:cubicBezTo>
                    <a:pt x="18" y="43"/>
                    <a:pt x="17" y="41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2" y="30"/>
                    <a:pt x="13" y="21"/>
                    <a:pt x="15" y="20"/>
                  </a:cubicBezTo>
                  <a:cubicBezTo>
                    <a:pt x="17" y="18"/>
                    <a:pt x="19" y="19"/>
                    <a:pt x="20" y="16"/>
                  </a:cubicBezTo>
                  <a:cubicBezTo>
                    <a:pt x="20" y="14"/>
                    <a:pt x="24" y="11"/>
                    <a:pt x="34" y="12"/>
                  </a:cubicBezTo>
                  <a:cubicBezTo>
                    <a:pt x="35" y="12"/>
                    <a:pt x="37" y="12"/>
                    <a:pt x="39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8" y="15"/>
                    <a:pt x="58" y="19"/>
                    <a:pt x="62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7" y="42"/>
                    <a:pt x="67" y="50"/>
                    <a:pt x="69" y="56"/>
                  </a:cubicBezTo>
                  <a:cubicBezTo>
                    <a:pt x="70" y="53"/>
                    <a:pt x="72" y="48"/>
                    <a:pt x="72" y="43"/>
                  </a:cubicBezTo>
                  <a:cubicBezTo>
                    <a:pt x="73" y="37"/>
                    <a:pt x="72" y="28"/>
                    <a:pt x="75" y="20"/>
                  </a:cubicBezTo>
                  <a:cubicBezTo>
                    <a:pt x="77" y="17"/>
                    <a:pt x="78" y="14"/>
                    <a:pt x="80" y="11"/>
                  </a:cubicBezTo>
                  <a:cubicBezTo>
                    <a:pt x="82" y="9"/>
                    <a:pt x="84" y="8"/>
                    <a:pt x="86" y="6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94" y="1"/>
                    <a:pt x="102" y="0"/>
                    <a:pt x="104" y="2"/>
                  </a:cubicBezTo>
                  <a:cubicBezTo>
                    <a:pt x="106" y="4"/>
                    <a:pt x="106" y="6"/>
                    <a:pt x="108" y="6"/>
                  </a:cubicBezTo>
                  <a:cubicBezTo>
                    <a:pt x="111" y="6"/>
                    <a:pt x="114" y="8"/>
                    <a:pt x="115" y="19"/>
                  </a:cubicBezTo>
                  <a:cubicBezTo>
                    <a:pt x="115" y="21"/>
                    <a:pt x="116" y="23"/>
                    <a:pt x="116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9"/>
                    <a:pt x="115" y="34"/>
                    <a:pt x="113" y="38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9"/>
                    <a:pt x="112" y="40"/>
                    <a:pt x="112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0" y="45"/>
                    <a:pt x="107" y="48"/>
                    <a:pt x="102" y="51"/>
                  </a:cubicBezTo>
                  <a:cubicBezTo>
                    <a:pt x="92" y="58"/>
                    <a:pt x="83" y="59"/>
                    <a:pt x="79" y="62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83" y="62"/>
                    <a:pt x="90" y="57"/>
                    <a:pt x="104" y="55"/>
                  </a:cubicBezTo>
                  <a:cubicBezTo>
                    <a:pt x="106" y="55"/>
                    <a:pt x="108" y="54"/>
                    <a:pt x="109" y="54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1" y="54"/>
                    <a:pt x="113" y="55"/>
                    <a:pt x="114" y="55"/>
                  </a:cubicBezTo>
                  <a:cubicBezTo>
                    <a:pt x="114" y="55"/>
                    <a:pt x="114" y="55"/>
                    <a:pt x="115" y="55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6" y="55"/>
                    <a:pt x="116" y="55"/>
                    <a:pt x="116" y="55"/>
                  </a:cubicBezTo>
                  <a:cubicBezTo>
                    <a:pt x="119" y="56"/>
                    <a:pt x="122" y="58"/>
                    <a:pt x="125" y="59"/>
                  </a:cubicBezTo>
                  <a:cubicBezTo>
                    <a:pt x="125" y="59"/>
                    <a:pt x="125" y="59"/>
                    <a:pt x="125" y="59"/>
                  </a:cubicBezTo>
                  <a:cubicBezTo>
                    <a:pt x="126" y="60"/>
                    <a:pt x="126" y="61"/>
                    <a:pt x="127" y="61"/>
                  </a:cubicBezTo>
                  <a:cubicBezTo>
                    <a:pt x="127" y="61"/>
                    <a:pt x="127" y="61"/>
                    <a:pt x="127" y="61"/>
                  </a:cubicBezTo>
                  <a:cubicBezTo>
                    <a:pt x="131" y="64"/>
                    <a:pt x="133" y="67"/>
                    <a:pt x="135" y="70"/>
                  </a:cubicBezTo>
                  <a:cubicBezTo>
                    <a:pt x="142" y="78"/>
                    <a:pt x="141" y="83"/>
                    <a:pt x="139" y="84"/>
                  </a:cubicBezTo>
                  <a:cubicBezTo>
                    <a:pt x="137" y="86"/>
                    <a:pt x="138" y="87"/>
                    <a:pt x="138" y="9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45">
              <a:extLst>
                <a:ext uri="{FF2B5EF4-FFF2-40B4-BE49-F238E27FC236}">
                  <a16:creationId xmlns:a16="http://schemas.microsoft.com/office/drawing/2014/main" id="{4495077A-383F-49F0-A8C4-9FBBAD092BE5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885825" y="6096000"/>
              <a:ext cx="290513" cy="58738"/>
            </a:xfrm>
            <a:custGeom>
              <a:avLst/>
              <a:gdLst>
                <a:gd name="T0" fmla="*/ 91 w 102"/>
                <a:gd name="T1" fmla="*/ 17 h 21"/>
                <a:gd name="T2" fmla="*/ 91 w 102"/>
                <a:gd name="T3" fmla="*/ 17 h 21"/>
                <a:gd name="T4" fmla="*/ 92 w 102"/>
                <a:gd name="T5" fmla="*/ 17 h 21"/>
                <a:gd name="T6" fmla="*/ 92 w 102"/>
                <a:gd name="T7" fmla="*/ 17 h 21"/>
                <a:gd name="T8" fmla="*/ 93 w 102"/>
                <a:gd name="T9" fmla="*/ 17 h 21"/>
                <a:gd name="T10" fmla="*/ 102 w 102"/>
                <a:gd name="T11" fmla="*/ 21 h 21"/>
                <a:gd name="T12" fmla="*/ 102 w 102"/>
                <a:gd name="T13" fmla="*/ 21 h 21"/>
                <a:gd name="T14" fmla="*/ 102 w 102"/>
                <a:gd name="T15" fmla="*/ 21 h 21"/>
                <a:gd name="T16" fmla="*/ 102 w 102"/>
                <a:gd name="T17" fmla="*/ 21 h 21"/>
                <a:gd name="T18" fmla="*/ 93 w 102"/>
                <a:gd name="T19" fmla="*/ 17 h 21"/>
                <a:gd name="T20" fmla="*/ 92 w 102"/>
                <a:gd name="T21" fmla="*/ 17 h 21"/>
                <a:gd name="T22" fmla="*/ 92 w 102"/>
                <a:gd name="T23" fmla="*/ 17 h 21"/>
                <a:gd name="T24" fmla="*/ 91 w 102"/>
                <a:gd name="T25" fmla="*/ 17 h 21"/>
                <a:gd name="T26" fmla="*/ 91 w 102"/>
                <a:gd name="T27" fmla="*/ 17 h 21"/>
                <a:gd name="T28" fmla="*/ 0 w 102"/>
                <a:gd name="T29" fmla="*/ 10 h 21"/>
                <a:gd name="T30" fmla="*/ 2 w 102"/>
                <a:gd name="T31" fmla="*/ 11 h 21"/>
                <a:gd name="T32" fmla="*/ 0 w 102"/>
                <a:gd name="T33" fmla="*/ 10 h 21"/>
                <a:gd name="T34" fmla="*/ 90 w 102"/>
                <a:gd name="T35" fmla="*/ 0 h 21"/>
                <a:gd name="T36" fmla="*/ 90 w 102"/>
                <a:gd name="T37" fmla="*/ 0 h 21"/>
                <a:gd name="T38" fmla="*/ 90 w 102"/>
                <a:gd name="T39" fmla="*/ 0 h 21"/>
                <a:gd name="T40" fmla="*/ 90 w 102"/>
                <a:gd name="T41" fmla="*/ 0 h 21"/>
                <a:gd name="T42" fmla="*/ 90 w 102"/>
                <a:gd name="T4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2" h="21"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1" y="17"/>
                    <a:pt x="91" y="17"/>
                    <a:pt x="92" y="17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6" y="18"/>
                    <a:pt x="99" y="20"/>
                    <a:pt x="102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99" y="19"/>
                    <a:pt x="96" y="18"/>
                    <a:pt x="93" y="17"/>
                  </a:cubicBezTo>
                  <a:cubicBezTo>
                    <a:pt x="93" y="17"/>
                    <a:pt x="93" y="17"/>
                    <a:pt x="92" y="17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7"/>
                    <a:pt x="91" y="17"/>
                    <a:pt x="91" y="17"/>
                  </a:cubicBezTo>
                  <a:cubicBezTo>
                    <a:pt x="91" y="17"/>
                    <a:pt x="91" y="17"/>
                    <a:pt x="91" y="17"/>
                  </a:cubicBezTo>
                  <a:moveTo>
                    <a:pt x="0" y="10"/>
                  </a:moveTo>
                  <a:cubicBezTo>
                    <a:pt x="0" y="10"/>
                    <a:pt x="1" y="11"/>
                    <a:pt x="2" y="11"/>
                  </a:cubicBezTo>
                  <a:cubicBezTo>
                    <a:pt x="1" y="11"/>
                    <a:pt x="0" y="10"/>
                    <a:pt x="0" y="10"/>
                  </a:cubicBezTo>
                  <a:moveTo>
                    <a:pt x="90" y="0"/>
                  </a:move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46">
              <a:extLst>
                <a:ext uri="{FF2B5EF4-FFF2-40B4-BE49-F238E27FC236}">
                  <a16:creationId xmlns:a16="http://schemas.microsoft.com/office/drawing/2014/main" id="{3D8AD7C7-69D1-47BE-A636-D416629B29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85825" y="6021388"/>
              <a:ext cx="312738" cy="333375"/>
            </a:xfrm>
            <a:custGeom>
              <a:avLst/>
              <a:gdLst>
                <a:gd name="T0" fmla="*/ 60 w 110"/>
                <a:gd name="T1" fmla="*/ 8 h 117"/>
                <a:gd name="T2" fmla="*/ 48 w 110"/>
                <a:gd name="T3" fmla="*/ 19 h 117"/>
                <a:gd name="T4" fmla="*/ 47 w 110"/>
                <a:gd name="T5" fmla="*/ 18 h 117"/>
                <a:gd name="T6" fmla="*/ 42 w 110"/>
                <a:gd name="T7" fmla="*/ 13 h 117"/>
                <a:gd name="T8" fmla="*/ 38 w 110"/>
                <a:gd name="T9" fmla="*/ 18 h 117"/>
                <a:gd name="T10" fmla="*/ 47 w 110"/>
                <a:gd name="T11" fmla="*/ 40 h 117"/>
                <a:gd name="T12" fmla="*/ 44 w 110"/>
                <a:gd name="T13" fmla="*/ 42 h 117"/>
                <a:gd name="T14" fmla="*/ 40 w 110"/>
                <a:gd name="T15" fmla="*/ 42 h 117"/>
                <a:gd name="T16" fmla="*/ 12 w 110"/>
                <a:gd name="T17" fmla="*/ 27 h 117"/>
                <a:gd name="T18" fmla="*/ 12 w 110"/>
                <a:gd name="T19" fmla="*/ 37 h 117"/>
                <a:gd name="T20" fmla="*/ 8 w 110"/>
                <a:gd name="T21" fmla="*/ 36 h 117"/>
                <a:gd name="T22" fmla="*/ 10 w 110"/>
                <a:gd name="T23" fmla="*/ 37 h 117"/>
                <a:gd name="T24" fmla="*/ 34 w 110"/>
                <a:gd name="T25" fmla="*/ 47 h 117"/>
                <a:gd name="T26" fmla="*/ 47 w 110"/>
                <a:gd name="T27" fmla="*/ 53 h 117"/>
                <a:gd name="T28" fmla="*/ 0 w 110"/>
                <a:gd name="T29" fmla="*/ 55 h 117"/>
                <a:gd name="T30" fmla="*/ 34 w 110"/>
                <a:gd name="T31" fmla="*/ 57 h 117"/>
                <a:gd name="T32" fmla="*/ 37 w 110"/>
                <a:gd name="T33" fmla="*/ 60 h 117"/>
                <a:gd name="T34" fmla="*/ 41 w 110"/>
                <a:gd name="T35" fmla="*/ 64 h 117"/>
                <a:gd name="T36" fmla="*/ 44 w 110"/>
                <a:gd name="T37" fmla="*/ 66 h 117"/>
                <a:gd name="T38" fmla="*/ 42 w 110"/>
                <a:gd name="T39" fmla="*/ 75 h 117"/>
                <a:gd name="T40" fmla="*/ 50 w 110"/>
                <a:gd name="T41" fmla="*/ 66 h 117"/>
                <a:gd name="T42" fmla="*/ 50 w 110"/>
                <a:gd name="T43" fmla="*/ 112 h 117"/>
                <a:gd name="T44" fmla="*/ 51 w 110"/>
                <a:gd name="T45" fmla="*/ 76 h 117"/>
                <a:gd name="T46" fmla="*/ 58 w 110"/>
                <a:gd name="T47" fmla="*/ 77 h 117"/>
                <a:gd name="T48" fmla="*/ 62 w 110"/>
                <a:gd name="T49" fmla="*/ 73 h 117"/>
                <a:gd name="T50" fmla="*/ 76 w 110"/>
                <a:gd name="T51" fmla="*/ 102 h 117"/>
                <a:gd name="T52" fmla="*/ 81 w 110"/>
                <a:gd name="T53" fmla="*/ 79 h 117"/>
                <a:gd name="T54" fmla="*/ 59 w 110"/>
                <a:gd name="T55" fmla="*/ 61 h 117"/>
                <a:gd name="T56" fmla="*/ 103 w 110"/>
                <a:gd name="T57" fmla="*/ 87 h 117"/>
                <a:gd name="T58" fmla="*/ 78 w 110"/>
                <a:gd name="T59" fmla="*/ 71 h 117"/>
                <a:gd name="T60" fmla="*/ 71 w 110"/>
                <a:gd name="T61" fmla="*/ 64 h 117"/>
                <a:gd name="T62" fmla="*/ 91 w 110"/>
                <a:gd name="T63" fmla="*/ 64 h 117"/>
                <a:gd name="T64" fmla="*/ 88 w 110"/>
                <a:gd name="T65" fmla="*/ 56 h 117"/>
                <a:gd name="T66" fmla="*/ 78 w 110"/>
                <a:gd name="T67" fmla="*/ 54 h 117"/>
                <a:gd name="T68" fmla="*/ 95 w 110"/>
                <a:gd name="T69" fmla="*/ 45 h 117"/>
                <a:gd name="T70" fmla="*/ 100 w 110"/>
                <a:gd name="T71" fmla="*/ 43 h 117"/>
                <a:gd name="T72" fmla="*/ 99 w 110"/>
                <a:gd name="T73" fmla="*/ 43 h 117"/>
                <a:gd name="T74" fmla="*/ 94 w 110"/>
                <a:gd name="T75" fmla="*/ 42 h 117"/>
                <a:gd name="T76" fmla="*/ 63 w 110"/>
                <a:gd name="T77" fmla="*/ 51 h 117"/>
                <a:gd name="T78" fmla="*/ 63 w 110"/>
                <a:gd name="T79" fmla="*/ 51 h 117"/>
                <a:gd name="T80" fmla="*/ 97 w 110"/>
                <a:gd name="T81" fmla="*/ 29 h 117"/>
                <a:gd name="T82" fmla="*/ 98 w 110"/>
                <a:gd name="T83" fmla="*/ 26 h 117"/>
                <a:gd name="T84" fmla="*/ 75 w 110"/>
                <a:gd name="T85" fmla="*/ 42 h 117"/>
                <a:gd name="T86" fmla="*/ 89 w 110"/>
                <a:gd name="T87" fmla="*/ 21 h 117"/>
                <a:gd name="T88" fmla="*/ 69 w 110"/>
                <a:gd name="T89" fmla="*/ 36 h 117"/>
                <a:gd name="T90" fmla="*/ 62 w 110"/>
                <a:gd name="T91" fmla="*/ 30 h 117"/>
                <a:gd name="T92" fmla="*/ 60 w 110"/>
                <a:gd name="T93" fmla="*/ 25 h 117"/>
                <a:gd name="T94" fmla="*/ 70 w 110"/>
                <a:gd name="T9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0" h="117">
                  <a:moveTo>
                    <a:pt x="70" y="0"/>
                  </a:moveTo>
                  <a:cubicBezTo>
                    <a:pt x="69" y="0"/>
                    <a:pt x="64" y="2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57" y="16"/>
                    <a:pt x="58" y="25"/>
                    <a:pt x="57" y="31"/>
                  </a:cubicBezTo>
                  <a:cubicBezTo>
                    <a:pt x="57" y="36"/>
                    <a:pt x="55" y="41"/>
                    <a:pt x="54" y="44"/>
                  </a:cubicBezTo>
                  <a:cubicBezTo>
                    <a:pt x="52" y="38"/>
                    <a:pt x="52" y="30"/>
                    <a:pt x="48" y="19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7" y="18"/>
                    <a:pt x="44" y="12"/>
                    <a:pt x="40" y="11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7" y="10"/>
                    <a:pt x="40" y="11"/>
                    <a:pt x="42" y="13"/>
                  </a:cubicBezTo>
                  <a:cubicBezTo>
                    <a:pt x="44" y="16"/>
                    <a:pt x="50" y="28"/>
                    <a:pt x="50" y="34"/>
                  </a:cubicBezTo>
                  <a:cubicBezTo>
                    <a:pt x="50" y="35"/>
                    <a:pt x="50" y="35"/>
                    <a:pt x="49" y="35"/>
                  </a:cubicBezTo>
                  <a:cubicBezTo>
                    <a:pt x="48" y="35"/>
                    <a:pt x="43" y="19"/>
                    <a:pt x="38" y="18"/>
                  </a:cubicBezTo>
                  <a:cubicBezTo>
                    <a:pt x="41" y="22"/>
                    <a:pt x="42" y="23"/>
                    <a:pt x="44" y="30"/>
                  </a:cubicBezTo>
                  <a:cubicBezTo>
                    <a:pt x="47" y="37"/>
                    <a:pt x="47" y="39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40"/>
                    <a:pt x="41" y="22"/>
                    <a:pt x="31" y="20"/>
                  </a:cubicBezTo>
                  <a:cubicBezTo>
                    <a:pt x="39" y="27"/>
                    <a:pt x="43" y="35"/>
                    <a:pt x="44" y="40"/>
                  </a:cubicBezTo>
                  <a:cubicBezTo>
                    <a:pt x="45" y="41"/>
                    <a:pt x="45" y="42"/>
                    <a:pt x="44" y="42"/>
                  </a:cubicBezTo>
                  <a:cubicBezTo>
                    <a:pt x="41" y="42"/>
                    <a:pt x="32" y="34"/>
                    <a:pt x="29" y="30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7" y="29"/>
                    <a:pt x="32" y="38"/>
                    <a:pt x="40" y="42"/>
                  </a:cubicBezTo>
                  <a:cubicBezTo>
                    <a:pt x="44" y="44"/>
                    <a:pt x="44" y="45"/>
                    <a:pt x="42" y="45"/>
                  </a:cubicBezTo>
                  <a:cubicBezTo>
                    <a:pt x="39" y="45"/>
                    <a:pt x="30" y="43"/>
                    <a:pt x="26" y="40"/>
                  </a:cubicBezTo>
                  <a:cubicBezTo>
                    <a:pt x="20" y="34"/>
                    <a:pt x="17" y="32"/>
                    <a:pt x="12" y="27"/>
                  </a:cubicBezTo>
                  <a:cubicBezTo>
                    <a:pt x="13" y="29"/>
                    <a:pt x="20" y="39"/>
                    <a:pt x="28" y="43"/>
                  </a:cubicBezTo>
                  <a:cubicBezTo>
                    <a:pt x="30" y="43"/>
                    <a:pt x="30" y="44"/>
                    <a:pt x="29" y="44"/>
                  </a:cubicBezTo>
                  <a:cubicBezTo>
                    <a:pt x="27" y="44"/>
                    <a:pt x="14" y="40"/>
                    <a:pt x="12" y="37"/>
                  </a:cubicBezTo>
                  <a:cubicBezTo>
                    <a:pt x="8" y="34"/>
                    <a:pt x="7" y="34"/>
                    <a:pt x="4" y="28"/>
                  </a:cubicBezTo>
                  <a:cubicBezTo>
                    <a:pt x="4" y="29"/>
                    <a:pt x="6" y="34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9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5" y="41"/>
                    <a:pt x="21" y="44"/>
                    <a:pt x="26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9" y="46"/>
                    <a:pt x="32" y="46"/>
                    <a:pt x="34" y="47"/>
                  </a:cubicBezTo>
                  <a:cubicBezTo>
                    <a:pt x="39" y="49"/>
                    <a:pt x="44" y="52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1" y="53"/>
                    <a:pt x="33" y="50"/>
                    <a:pt x="20" y="49"/>
                  </a:cubicBezTo>
                  <a:cubicBezTo>
                    <a:pt x="19" y="49"/>
                    <a:pt x="19" y="49"/>
                    <a:pt x="18" y="49"/>
                  </a:cubicBezTo>
                  <a:cubicBezTo>
                    <a:pt x="11" y="49"/>
                    <a:pt x="5" y="51"/>
                    <a:pt x="0" y="55"/>
                  </a:cubicBezTo>
                  <a:cubicBezTo>
                    <a:pt x="0" y="55"/>
                    <a:pt x="11" y="52"/>
                    <a:pt x="21" y="52"/>
                  </a:cubicBezTo>
                  <a:cubicBezTo>
                    <a:pt x="25" y="52"/>
                    <a:pt x="29" y="52"/>
                    <a:pt x="32" y="54"/>
                  </a:cubicBezTo>
                  <a:cubicBezTo>
                    <a:pt x="32" y="54"/>
                    <a:pt x="35" y="55"/>
                    <a:pt x="34" y="57"/>
                  </a:cubicBezTo>
                  <a:cubicBezTo>
                    <a:pt x="33" y="59"/>
                    <a:pt x="20" y="57"/>
                    <a:pt x="9" y="66"/>
                  </a:cubicBezTo>
                  <a:cubicBezTo>
                    <a:pt x="9" y="66"/>
                    <a:pt x="27" y="60"/>
                    <a:pt x="35" y="60"/>
                  </a:cubicBezTo>
                  <a:cubicBezTo>
                    <a:pt x="36" y="60"/>
                    <a:pt x="36" y="60"/>
                    <a:pt x="37" y="60"/>
                  </a:cubicBezTo>
                  <a:cubicBezTo>
                    <a:pt x="42" y="62"/>
                    <a:pt x="28" y="67"/>
                    <a:pt x="26" y="68"/>
                  </a:cubicBezTo>
                  <a:cubicBezTo>
                    <a:pt x="28" y="68"/>
                    <a:pt x="37" y="66"/>
                    <a:pt x="40" y="65"/>
                  </a:cubicBezTo>
                  <a:cubicBezTo>
                    <a:pt x="40" y="64"/>
                    <a:pt x="41" y="64"/>
                    <a:pt x="41" y="64"/>
                  </a:cubicBezTo>
                  <a:cubicBezTo>
                    <a:pt x="43" y="64"/>
                    <a:pt x="41" y="70"/>
                    <a:pt x="27" y="75"/>
                  </a:cubicBezTo>
                  <a:cubicBezTo>
                    <a:pt x="27" y="75"/>
                    <a:pt x="38" y="73"/>
                    <a:pt x="43" y="67"/>
                  </a:cubicBezTo>
                  <a:cubicBezTo>
                    <a:pt x="43" y="67"/>
                    <a:pt x="44" y="66"/>
                    <a:pt x="44" y="66"/>
                  </a:cubicBezTo>
                  <a:cubicBezTo>
                    <a:pt x="44" y="66"/>
                    <a:pt x="45" y="67"/>
                    <a:pt x="45" y="67"/>
                  </a:cubicBezTo>
                  <a:cubicBezTo>
                    <a:pt x="45" y="70"/>
                    <a:pt x="31" y="88"/>
                    <a:pt x="24" y="93"/>
                  </a:cubicBezTo>
                  <a:cubicBezTo>
                    <a:pt x="32" y="89"/>
                    <a:pt x="37" y="81"/>
                    <a:pt x="42" y="75"/>
                  </a:cubicBezTo>
                  <a:cubicBezTo>
                    <a:pt x="44" y="72"/>
                    <a:pt x="48" y="68"/>
                    <a:pt x="50" y="66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48" y="70"/>
                    <a:pt x="49" y="73"/>
                    <a:pt x="46" y="78"/>
                  </a:cubicBezTo>
                  <a:cubicBezTo>
                    <a:pt x="45" y="80"/>
                    <a:pt x="44" y="84"/>
                    <a:pt x="44" y="88"/>
                  </a:cubicBezTo>
                  <a:cubicBezTo>
                    <a:pt x="44" y="95"/>
                    <a:pt x="46" y="104"/>
                    <a:pt x="50" y="112"/>
                  </a:cubicBezTo>
                  <a:cubicBezTo>
                    <a:pt x="51" y="114"/>
                    <a:pt x="52" y="116"/>
                    <a:pt x="54" y="117"/>
                  </a:cubicBezTo>
                  <a:cubicBezTo>
                    <a:pt x="53" y="116"/>
                    <a:pt x="42" y="95"/>
                    <a:pt x="49" y="78"/>
                  </a:cubicBezTo>
                  <a:cubicBezTo>
                    <a:pt x="49" y="78"/>
                    <a:pt x="50" y="76"/>
                    <a:pt x="51" y="76"/>
                  </a:cubicBezTo>
                  <a:cubicBezTo>
                    <a:pt x="52" y="76"/>
                    <a:pt x="52" y="76"/>
                    <a:pt x="53" y="76"/>
                  </a:cubicBezTo>
                  <a:cubicBezTo>
                    <a:pt x="55" y="78"/>
                    <a:pt x="50" y="90"/>
                    <a:pt x="56" y="99"/>
                  </a:cubicBezTo>
                  <a:cubicBezTo>
                    <a:pt x="56" y="98"/>
                    <a:pt x="54" y="78"/>
                    <a:pt x="58" y="77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62" y="77"/>
                    <a:pt x="66" y="92"/>
                    <a:pt x="66" y="92"/>
                  </a:cubicBezTo>
                  <a:cubicBezTo>
                    <a:pt x="66" y="92"/>
                    <a:pt x="67" y="81"/>
                    <a:pt x="62" y="73"/>
                  </a:cubicBezTo>
                  <a:cubicBezTo>
                    <a:pt x="61" y="71"/>
                    <a:pt x="61" y="70"/>
                    <a:pt x="62" y="70"/>
                  </a:cubicBezTo>
                  <a:cubicBezTo>
                    <a:pt x="64" y="70"/>
                    <a:pt x="70" y="76"/>
                    <a:pt x="72" y="79"/>
                  </a:cubicBezTo>
                  <a:cubicBezTo>
                    <a:pt x="76" y="90"/>
                    <a:pt x="76" y="94"/>
                    <a:pt x="76" y="102"/>
                  </a:cubicBezTo>
                  <a:cubicBezTo>
                    <a:pt x="76" y="102"/>
                    <a:pt x="81" y="88"/>
                    <a:pt x="72" y="75"/>
                  </a:cubicBezTo>
                  <a:cubicBezTo>
                    <a:pt x="72" y="75"/>
                    <a:pt x="81" y="78"/>
                    <a:pt x="88" y="90"/>
                  </a:cubicBezTo>
                  <a:cubicBezTo>
                    <a:pt x="86" y="86"/>
                    <a:pt x="84" y="83"/>
                    <a:pt x="81" y="79"/>
                  </a:cubicBezTo>
                  <a:cubicBezTo>
                    <a:pt x="71" y="69"/>
                    <a:pt x="63" y="65"/>
                    <a:pt x="59" y="61"/>
                  </a:cubicBezTo>
                  <a:cubicBezTo>
                    <a:pt x="59" y="61"/>
                    <a:pt x="59" y="61"/>
                    <a:pt x="59" y="61"/>
                  </a:cubicBezTo>
                  <a:cubicBezTo>
                    <a:pt x="59" y="61"/>
                    <a:pt x="59" y="61"/>
                    <a:pt x="59" y="61"/>
                  </a:cubicBezTo>
                  <a:cubicBezTo>
                    <a:pt x="62" y="62"/>
                    <a:pt x="68" y="65"/>
                    <a:pt x="72" y="69"/>
                  </a:cubicBezTo>
                  <a:cubicBezTo>
                    <a:pt x="78" y="75"/>
                    <a:pt x="86" y="85"/>
                    <a:pt x="99" y="87"/>
                  </a:cubicBezTo>
                  <a:cubicBezTo>
                    <a:pt x="101" y="87"/>
                    <a:pt x="102" y="87"/>
                    <a:pt x="103" y="87"/>
                  </a:cubicBezTo>
                  <a:cubicBezTo>
                    <a:pt x="104" y="87"/>
                    <a:pt x="106" y="87"/>
                    <a:pt x="107" y="87"/>
                  </a:cubicBezTo>
                  <a:cubicBezTo>
                    <a:pt x="100" y="86"/>
                    <a:pt x="94" y="83"/>
                    <a:pt x="94" y="83"/>
                  </a:cubicBezTo>
                  <a:cubicBezTo>
                    <a:pt x="75" y="73"/>
                    <a:pt x="78" y="71"/>
                    <a:pt x="78" y="71"/>
                  </a:cubicBezTo>
                  <a:cubicBezTo>
                    <a:pt x="80" y="71"/>
                    <a:pt x="82" y="72"/>
                    <a:pt x="85" y="72"/>
                  </a:cubicBezTo>
                  <a:cubicBezTo>
                    <a:pt x="90" y="72"/>
                    <a:pt x="96" y="70"/>
                    <a:pt x="96" y="70"/>
                  </a:cubicBezTo>
                  <a:cubicBezTo>
                    <a:pt x="78" y="69"/>
                    <a:pt x="68" y="64"/>
                    <a:pt x="71" y="64"/>
                  </a:cubicBezTo>
                  <a:cubicBezTo>
                    <a:pt x="71" y="64"/>
                    <a:pt x="72" y="64"/>
                    <a:pt x="74" y="64"/>
                  </a:cubicBezTo>
                  <a:cubicBezTo>
                    <a:pt x="77" y="65"/>
                    <a:pt x="80" y="66"/>
                    <a:pt x="82" y="66"/>
                  </a:cubicBezTo>
                  <a:cubicBezTo>
                    <a:pt x="87" y="66"/>
                    <a:pt x="91" y="64"/>
                    <a:pt x="91" y="64"/>
                  </a:cubicBezTo>
                  <a:cubicBezTo>
                    <a:pt x="90" y="64"/>
                    <a:pt x="89" y="64"/>
                    <a:pt x="88" y="64"/>
                  </a:cubicBezTo>
                  <a:cubicBezTo>
                    <a:pt x="81" y="64"/>
                    <a:pt x="69" y="61"/>
                    <a:pt x="73" y="58"/>
                  </a:cubicBezTo>
                  <a:cubicBezTo>
                    <a:pt x="75" y="56"/>
                    <a:pt x="82" y="56"/>
                    <a:pt x="88" y="56"/>
                  </a:cubicBezTo>
                  <a:cubicBezTo>
                    <a:pt x="95" y="56"/>
                    <a:pt x="100" y="56"/>
                    <a:pt x="100" y="56"/>
                  </a:cubicBezTo>
                  <a:cubicBezTo>
                    <a:pt x="96" y="54"/>
                    <a:pt x="91" y="53"/>
                    <a:pt x="86" y="53"/>
                  </a:cubicBezTo>
                  <a:cubicBezTo>
                    <a:pt x="83" y="53"/>
                    <a:pt x="80" y="53"/>
                    <a:pt x="78" y="54"/>
                  </a:cubicBezTo>
                  <a:cubicBezTo>
                    <a:pt x="75" y="54"/>
                    <a:pt x="73" y="54"/>
                    <a:pt x="72" y="54"/>
                  </a:cubicBezTo>
                  <a:cubicBezTo>
                    <a:pt x="70" y="54"/>
                    <a:pt x="71" y="53"/>
                    <a:pt x="76" y="50"/>
                  </a:cubicBezTo>
                  <a:cubicBezTo>
                    <a:pt x="82" y="46"/>
                    <a:pt x="89" y="45"/>
                    <a:pt x="95" y="45"/>
                  </a:cubicBezTo>
                  <a:cubicBezTo>
                    <a:pt x="103" y="45"/>
                    <a:pt x="109" y="47"/>
                    <a:pt x="110" y="47"/>
                  </a:cubicBezTo>
                  <a:cubicBezTo>
                    <a:pt x="107" y="46"/>
                    <a:pt x="104" y="44"/>
                    <a:pt x="101" y="43"/>
                  </a:cubicBezTo>
                  <a:cubicBezTo>
                    <a:pt x="101" y="43"/>
                    <a:pt x="101" y="43"/>
                    <a:pt x="100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7" y="43"/>
                    <a:pt x="96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92" y="42"/>
                    <a:pt x="91" y="43"/>
                    <a:pt x="89" y="43"/>
                  </a:cubicBezTo>
                  <a:cubicBezTo>
                    <a:pt x="75" y="45"/>
                    <a:pt x="68" y="50"/>
                    <a:pt x="63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0"/>
                    <a:pt x="63" y="50"/>
                    <a:pt x="64" y="50"/>
                  </a:cubicBezTo>
                  <a:cubicBezTo>
                    <a:pt x="68" y="47"/>
                    <a:pt x="77" y="46"/>
                    <a:pt x="87" y="39"/>
                  </a:cubicBezTo>
                  <a:cubicBezTo>
                    <a:pt x="92" y="36"/>
                    <a:pt x="95" y="33"/>
                    <a:pt x="97" y="29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4" y="33"/>
                    <a:pt x="78" y="42"/>
                    <a:pt x="75" y="42"/>
                  </a:cubicBezTo>
                  <a:cubicBezTo>
                    <a:pt x="75" y="43"/>
                    <a:pt x="75" y="43"/>
                    <a:pt x="74" y="43"/>
                  </a:cubicBezTo>
                  <a:cubicBezTo>
                    <a:pt x="73" y="43"/>
                    <a:pt x="74" y="41"/>
                    <a:pt x="74" y="41"/>
                  </a:cubicBezTo>
                  <a:cubicBezTo>
                    <a:pt x="84" y="37"/>
                    <a:pt x="88" y="24"/>
                    <a:pt x="89" y="21"/>
                  </a:cubicBezTo>
                  <a:cubicBezTo>
                    <a:pt x="86" y="30"/>
                    <a:pt x="71" y="40"/>
                    <a:pt x="68" y="40"/>
                  </a:cubicBezTo>
                  <a:cubicBezTo>
                    <a:pt x="68" y="40"/>
                    <a:pt x="67" y="40"/>
                    <a:pt x="67" y="40"/>
                  </a:cubicBezTo>
                  <a:cubicBezTo>
                    <a:pt x="66" y="38"/>
                    <a:pt x="69" y="36"/>
                    <a:pt x="69" y="36"/>
                  </a:cubicBezTo>
                  <a:cubicBezTo>
                    <a:pt x="76" y="28"/>
                    <a:pt x="78" y="19"/>
                    <a:pt x="78" y="19"/>
                  </a:cubicBezTo>
                  <a:cubicBezTo>
                    <a:pt x="76" y="23"/>
                    <a:pt x="67" y="35"/>
                    <a:pt x="63" y="35"/>
                  </a:cubicBezTo>
                  <a:cubicBezTo>
                    <a:pt x="62" y="35"/>
                    <a:pt x="62" y="34"/>
                    <a:pt x="62" y="30"/>
                  </a:cubicBezTo>
                  <a:cubicBezTo>
                    <a:pt x="64" y="17"/>
                    <a:pt x="75" y="6"/>
                    <a:pt x="75" y="6"/>
                  </a:cubicBezTo>
                  <a:cubicBezTo>
                    <a:pt x="71" y="6"/>
                    <a:pt x="68" y="11"/>
                    <a:pt x="65" y="15"/>
                  </a:cubicBezTo>
                  <a:cubicBezTo>
                    <a:pt x="63" y="18"/>
                    <a:pt x="61" y="25"/>
                    <a:pt x="60" y="25"/>
                  </a:cubicBezTo>
                  <a:cubicBezTo>
                    <a:pt x="59" y="25"/>
                    <a:pt x="59" y="23"/>
                    <a:pt x="60" y="19"/>
                  </a:cubicBezTo>
                  <a:cubicBezTo>
                    <a:pt x="61" y="5"/>
                    <a:pt x="71" y="0"/>
                    <a:pt x="71" y="0"/>
                  </a:cubicBezTo>
                  <a:cubicBezTo>
                    <a:pt x="71" y="0"/>
                    <a:pt x="70" y="0"/>
                    <a:pt x="7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47">
              <a:extLst>
                <a:ext uri="{FF2B5EF4-FFF2-40B4-BE49-F238E27FC236}">
                  <a16:creationId xmlns:a16="http://schemas.microsoft.com/office/drawing/2014/main" id="{0E43324F-85AD-4648-B68C-5B97251087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0438" y="6078538"/>
              <a:ext cx="179388" cy="190500"/>
            </a:xfrm>
            <a:custGeom>
              <a:avLst/>
              <a:gdLst>
                <a:gd name="T0" fmla="*/ 37 w 63"/>
                <a:gd name="T1" fmla="*/ 32 h 67"/>
                <a:gd name="T2" fmla="*/ 57 w 63"/>
                <a:gd name="T3" fmla="*/ 32 h 67"/>
                <a:gd name="T4" fmla="*/ 57 w 63"/>
                <a:gd name="T5" fmla="*/ 31 h 67"/>
                <a:gd name="T6" fmla="*/ 36 w 63"/>
                <a:gd name="T7" fmla="*/ 32 h 67"/>
                <a:gd name="T8" fmla="*/ 55 w 63"/>
                <a:gd name="T9" fmla="*/ 15 h 67"/>
                <a:gd name="T10" fmla="*/ 36 w 63"/>
                <a:gd name="T11" fmla="*/ 31 h 67"/>
                <a:gd name="T12" fmla="*/ 35 w 63"/>
                <a:gd name="T13" fmla="*/ 1 h 67"/>
                <a:gd name="T14" fmla="*/ 33 w 63"/>
                <a:gd name="T15" fmla="*/ 1 h 67"/>
                <a:gd name="T16" fmla="*/ 34 w 63"/>
                <a:gd name="T17" fmla="*/ 3 h 67"/>
                <a:gd name="T18" fmla="*/ 33 w 63"/>
                <a:gd name="T19" fmla="*/ 18 h 67"/>
                <a:gd name="T20" fmla="*/ 32 w 63"/>
                <a:gd name="T21" fmla="*/ 18 h 67"/>
                <a:gd name="T22" fmla="*/ 33 w 63"/>
                <a:gd name="T23" fmla="*/ 19 h 67"/>
                <a:gd name="T24" fmla="*/ 34 w 63"/>
                <a:gd name="T25" fmla="*/ 31 h 67"/>
                <a:gd name="T26" fmla="*/ 21 w 63"/>
                <a:gd name="T27" fmla="*/ 9 h 67"/>
                <a:gd name="T28" fmla="*/ 20 w 63"/>
                <a:gd name="T29" fmla="*/ 9 h 67"/>
                <a:gd name="T30" fmla="*/ 20 w 63"/>
                <a:gd name="T31" fmla="*/ 10 h 67"/>
                <a:gd name="T32" fmla="*/ 33 w 63"/>
                <a:gd name="T33" fmla="*/ 31 h 67"/>
                <a:gd name="T34" fmla="*/ 22 w 63"/>
                <a:gd name="T35" fmla="*/ 17 h 67"/>
                <a:gd name="T36" fmla="*/ 20 w 63"/>
                <a:gd name="T37" fmla="*/ 16 h 67"/>
                <a:gd name="T38" fmla="*/ 22 w 63"/>
                <a:gd name="T39" fmla="*/ 17 h 67"/>
                <a:gd name="T40" fmla="*/ 32 w 63"/>
                <a:gd name="T41" fmla="*/ 32 h 67"/>
                <a:gd name="T42" fmla="*/ 4 w 63"/>
                <a:gd name="T43" fmla="*/ 21 h 67"/>
                <a:gd name="T44" fmla="*/ 4 w 63"/>
                <a:gd name="T45" fmla="*/ 22 h 67"/>
                <a:gd name="T46" fmla="*/ 13 w 63"/>
                <a:gd name="T47" fmla="*/ 29 h 67"/>
                <a:gd name="T48" fmla="*/ 12 w 63"/>
                <a:gd name="T49" fmla="*/ 30 h 67"/>
                <a:gd name="T50" fmla="*/ 31 w 63"/>
                <a:gd name="T51" fmla="*/ 32 h 67"/>
                <a:gd name="T52" fmla="*/ 5 w 63"/>
                <a:gd name="T53" fmla="*/ 44 h 67"/>
                <a:gd name="T54" fmla="*/ 6 w 63"/>
                <a:gd name="T55" fmla="*/ 45 h 67"/>
                <a:gd name="T56" fmla="*/ 12 w 63"/>
                <a:gd name="T57" fmla="*/ 48 h 67"/>
                <a:gd name="T58" fmla="*/ 11 w 63"/>
                <a:gd name="T59" fmla="*/ 51 h 67"/>
                <a:gd name="T60" fmla="*/ 32 w 63"/>
                <a:gd name="T61" fmla="*/ 34 h 67"/>
                <a:gd name="T62" fmla="*/ 19 w 63"/>
                <a:gd name="T63" fmla="*/ 47 h 67"/>
                <a:gd name="T64" fmla="*/ 21 w 63"/>
                <a:gd name="T65" fmla="*/ 46 h 67"/>
                <a:gd name="T66" fmla="*/ 20 w 63"/>
                <a:gd name="T67" fmla="*/ 52 h 67"/>
                <a:gd name="T68" fmla="*/ 20 w 63"/>
                <a:gd name="T69" fmla="*/ 53 h 67"/>
                <a:gd name="T70" fmla="*/ 33 w 63"/>
                <a:gd name="T71" fmla="*/ 37 h 67"/>
                <a:gd name="T72" fmla="*/ 27 w 63"/>
                <a:gd name="T73" fmla="*/ 56 h 67"/>
                <a:gd name="T74" fmla="*/ 26 w 63"/>
                <a:gd name="T75" fmla="*/ 59 h 67"/>
                <a:gd name="T76" fmla="*/ 28 w 63"/>
                <a:gd name="T77" fmla="*/ 57 h 67"/>
                <a:gd name="T78" fmla="*/ 34 w 63"/>
                <a:gd name="T79" fmla="*/ 37 h 67"/>
                <a:gd name="T80" fmla="*/ 30 w 63"/>
                <a:gd name="T81" fmla="*/ 64 h 67"/>
                <a:gd name="T82" fmla="*/ 31 w 63"/>
                <a:gd name="T83" fmla="*/ 64 h 67"/>
                <a:gd name="T84" fmla="*/ 39 w 63"/>
                <a:gd name="T85" fmla="*/ 58 h 67"/>
                <a:gd name="T86" fmla="*/ 38 w 63"/>
                <a:gd name="T87" fmla="*/ 59 h 67"/>
                <a:gd name="T88" fmla="*/ 40 w 63"/>
                <a:gd name="T89" fmla="*/ 60 h 67"/>
                <a:gd name="T90" fmla="*/ 36 w 63"/>
                <a:gd name="T91" fmla="*/ 39 h 67"/>
                <a:gd name="T92" fmla="*/ 53 w 63"/>
                <a:gd name="T93" fmla="*/ 51 h 67"/>
                <a:gd name="T94" fmla="*/ 56 w 63"/>
                <a:gd name="T95" fmla="*/ 52 h 67"/>
                <a:gd name="T96" fmla="*/ 41 w 63"/>
                <a:gd name="T97" fmla="*/ 43 h 67"/>
                <a:gd name="T98" fmla="*/ 52 w 63"/>
                <a:gd name="T99" fmla="*/ 46 h 67"/>
                <a:gd name="T100" fmla="*/ 54 w 63"/>
                <a:gd name="T101" fmla="*/ 47 h 67"/>
                <a:gd name="T102" fmla="*/ 54 w 63"/>
                <a:gd name="T103" fmla="*/ 46 h 67"/>
                <a:gd name="T104" fmla="*/ 37 w 63"/>
                <a:gd name="T105" fmla="*/ 35 h 67"/>
                <a:gd name="T106" fmla="*/ 55 w 63"/>
                <a:gd name="T107" fmla="*/ 43 h 67"/>
                <a:gd name="T108" fmla="*/ 55 w 63"/>
                <a:gd name="T109" fmla="*/ 42 h 67"/>
                <a:gd name="T110" fmla="*/ 47 w 63"/>
                <a:gd name="T111" fmla="*/ 37 h 67"/>
                <a:gd name="T112" fmla="*/ 48 w 63"/>
                <a:gd name="T113" fmla="*/ 36 h 67"/>
                <a:gd name="T114" fmla="*/ 37 w 63"/>
                <a:gd name="T115" fmla="*/ 33 h 67"/>
                <a:gd name="T116" fmla="*/ 58 w 63"/>
                <a:gd name="T117" fmla="*/ 36 h 67"/>
                <a:gd name="T118" fmla="*/ 58 w 63"/>
                <a:gd name="T119" fmla="*/ 3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67">
                  <a:moveTo>
                    <a:pt x="58" y="35"/>
                  </a:moveTo>
                  <a:cubicBezTo>
                    <a:pt x="52" y="31"/>
                    <a:pt x="42" y="32"/>
                    <a:pt x="37" y="32"/>
                  </a:cubicBezTo>
                  <a:cubicBezTo>
                    <a:pt x="39" y="31"/>
                    <a:pt x="41" y="31"/>
                    <a:pt x="44" y="30"/>
                  </a:cubicBezTo>
                  <a:cubicBezTo>
                    <a:pt x="49" y="29"/>
                    <a:pt x="55" y="31"/>
                    <a:pt x="57" y="32"/>
                  </a:cubicBezTo>
                  <a:cubicBezTo>
                    <a:pt x="58" y="32"/>
                    <a:pt x="59" y="34"/>
                    <a:pt x="60" y="32"/>
                  </a:cubicBezTo>
                  <a:cubicBezTo>
                    <a:pt x="61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47" y="27"/>
                    <a:pt x="39" y="30"/>
                    <a:pt x="36" y="32"/>
                  </a:cubicBezTo>
                  <a:cubicBezTo>
                    <a:pt x="41" y="21"/>
                    <a:pt x="48" y="18"/>
                    <a:pt x="51" y="17"/>
                  </a:cubicBezTo>
                  <a:cubicBezTo>
                    <a:pt x="51" y="17"/>
                    <a:pt x="57" y="17"/>
                    <a:pt x="55" y="15"/>
                  </a:cubicBezTo>
                  <a:cubicBezTo>
                    <a:pt x="54" y="13"/>
                    <a:pt x="52" y="15"/>
                    <a:pt x="52" y="15"/>
                  </a:cubicBezTo>
                  <a:cubicBezTo>
                    <a:pt x="44" y="17"/>
                    <a:pt x="38" y="26"/>
                    <a:pt x="36" y="31"/>
                  </a:cubicBezTo>
                  <a:cubicBezTo>
                    <a:pt x="39" y="18"/>
                    <a:pt x="36" y="5"/>
                    <a:pt x="35" y="2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1"/>
                    <a:pt x="35" y="0"/>
                    <a:pt x="34" y="0"/>
                  </a:cubicBezTo>
                  <a:cubicBezTo>
                    <a:pt x="34" y="0"/>
                    <a:pt x="33" y="0"/>
                    <a:pt x="33" y="1"/>
                  </a:cubicBezTo>
                  <a:cubicBezTo>
                    <a:pt x="33" y="2"/>
                    <a:pt x="33" y="3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8" y="13"/>
                    <a:pt x="36" y="25"/>
                    <a:pt x="34" y="31"/>
                  </a:cubicBezTo>
                  <a:cubicBezTo>
                    <a:pt x="35" y="24"/>
                    <a:pt x="34" y="19"/>
                    <a:pt x="33" y="18"/>
                  </a:cubicBezTo>
                  <a:cubicBezTo>
                    <a:pt x="33" y="18"/>
                    <a:pt x="33" y="17"/>
                    <a:pt x="33" y="17"/>
                  </a:cubicBezTo>
                  <a:cubicBezTo>
                    <a:pt x="32" y="17"/>
                    <a:pt x="32" y="18"/>
                    <a:pt x="32" y="18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4" y="23"/>
                    <a:pt x="34" y="28"/>
                    <a:pt x="34" y="31"/>
                  </a:cubicBezTo>
                  <a:cubicBezTo>
                    <a:pt x="32" y="25"/>
                    <a:pt x="28" y="17"/>
                    <a:pt x="25" y="14"/>
                  </a:cubicBezTo>
                  <a:cubicBezTo>
                    <a:pt x="23" y="11"/>
                    <a:pt x="22" y="10"/>
                    <a:pt x="21" y="9"/>
                  </a:cubicBezTo>
                  <a:cubicBezTo>
                    <a:pt x="21" y="9"/>
                    <a:pt x="21" y="8"/>
                    <a:pt x="20" y="8"/>
                  </a:cubicBezTo>
                  <a:cubicBezTo>
                    <a:pt x="20" y="8"/>
                    <a:pt x="20" y="9"/>
                    <a:pt x="20" y="9"/>
                  </a:cubicBezTo>
                  <a:cubicBezTo>
                    <a:pt x="19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11"/>
                    <a:pt x="22" y="12"/>
                    <a:pt x="22" y="12"/>
                  </a:cubicBezTo>
                  <a:cubicBezTo>
                    <a:pt x="28" y="18"/>
                    <a:pt x="31" y="27"/>
                    <a:pt x="33" y="31"/>
                  </a:cubicBezTo>
                  <a:cubicBezTo>
                    <a:pt x="31" y="28"/>
                    <a:pt x="26" y="19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0" y="16"/>
                    <a:pt x="20" y="16"/>
                  </a:cubicBezTo>
                  <a:cubicBezTo>
                    <a:pt x="20" y="16"/>
                    <a:pt x="20" y="17"/>
                    <a:pt x="20" y="17"/>
                  </a:cubicBezTo>
                  <a:cubicBezTo>
                    <a:pt x="21" y="17"/>
                    <a:pt x="21" y="18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4" y="19"/>
                    <a:pt x="28" y="24"/>
                    <a:pt x="32" y="32"/>
                  </a:cubicBezTo>
                  <a:cubicBezTo>
                    <a:pt x="21" y="24"/>
                    <a:pt x="8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2" y="21"/>
                    <a:pt x="1" y="22"/>
                  </a:cubicBezTo>
                  <a:cubicBezTo>
                    <a:pt x="0" y="23"/>
                    <a:pt x="2" y="24"/>
                    <a:pt x="4" y="22"/>
                  </a:cubicBezTo>
                  <a:cubicBezTo>
                    <a:pt x="15" y="23"/>
                    <a:pt x="25" y="28"/>
                    <a:pt x="30" y="31"/>
                  </a:cubicBezTo>
                  <a:cubicBezTo>
                    <a:pt x="26" y="30"/>
                    <a:pt x="19" y="27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1" y="28"/>
                    <a:pt x="12" y="30"/>
                  </a:cubicBezTo>
                  <a:cubicBezTo>
                    <a:pt x="12" y="31"/>
                    <a:pt x="14" y="30"/>
                    <a:pt x="14" y="30"/>
                  </a:cubicBezTo>
                  <a:cubicBezTo>
                    <a:pt x="16" y="29"/>
                    <a:pt x="23" y="28"/>
                    <a:pt x="31" y="32"/>
                  </a:cubicBezTo>
                  <a:cubicBezTo>
                    <a:pt x="26" y="33"/>
                    <a:pt x="14" y="3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3" y="45"/>
                    <a:pt x="4" y="46"/>
                  </a:cubicBezTo>
                  <a:cubicBezTo>
                    <a:pt x="5" y="47"/>
                    <a:pt x="6" y="45"/>
                    <a:pt x="6" y="45"/>
                  </a:cubicBezTo>
                  <a:cubicBezTo>
                    <a:pt x="9" y="42"/>
                    <a:pt x="18" y="33"/>
                    <a:pt x="32" y="34"/>
                  </a:cubicBezTo>
                  <a:cubicBezTo>
                    <a:pt x="27" y="34"/>
                    <a:pt x="17" y="3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0" y="50"/>
                    <a:pt x="11" y="51"/>
                  </a:cubicBezTo>
                  <a:cubicBezTo>
                    <a:pt x="13" y="52"/>
                    <a:pt x="13" y="48"/>
                    <a:pt x="13" y="48"/>
                  </a:cubicBezTo>
                  <a:cubicBezTo>
                    <a:pt x="15" y="45"/>
                    <a:pt x="18" y="37"/>
                    <a:pt x="32" y="34"/>
                  </a:cubicBezTo>
                  <a:cubicBezTo>
                    <a:pt x="31" y="36"/>
                    <a:pt x="27" y="41"/>
                    <a:pt x="21" y="45"/>
                  </a:cubicBezTo>
                  <a:cubicBezTo>
                    <a:pt x="21" y="45"/>
                    <a:pt x="18" y="46"/>
                    <a:pt x="19" y="47"/>
                  </a:cubicBezTo>
                  <a:cubicBezTo>
                    <a:pt x="20" y="49"/>
                    <a:pt x="21" y="46"/>
                    <a:pt x="21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4" y="44"/>
                    <a:pt x="31" y="38"/>
                    <a:pt x="33" y="35"/>
                  </a:cubicBezTo>
                  <a:cubicBezTo>
                    <a:pt x="33" y="37"/>
                    <a:pt x="30" y="48"/>
                    <a:pt x="20" y="52"/>
                  </a:cubicBezTo>
                  <a:cubicBezTo>
                    <a:pt x="20" y="52"/>
                    <a:pt x="17" y="51"/>
                    <a:pt x="17" y="54"/>
                  </a:cubicBezTo>
                  <a:cubicBezTo>
                    <a:pt x="17" y="56"/>
                    <a:pt x="20" y="53"/>
                    <a:pt x="20" y="53"/>
                  </a:cubicBezTo>
                  <a:cubicBezTo>
                    <a:pt x="22" y="52"/>
                    <a:pt x="27" y="49"/>
                    <a:pt x="29" y="46"/>
                  </a:cubicBezTo>
                  <a:cubicBezTo>
                    <a:pt x="31" y="43"/>
                    <a:pt x="33" y="39"/>
                    <a:pt x="33" y="37"/>
                  </a:cubicBezTo>
                  <a:cubicBezTo>
                    <a:pt x="33" y="41"/>
                    <a:pt x="32" y="48"/>
                    <a:pt x="28" y="55"/>
                  </a:cubicBezTo>
                  <a:cubicBezTo>
                    <a:pt x="28" y="55"/>
                    <a:pt x="27" y="56"/>
                    <a:pt x="2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6"/>
                    <a:pt x="25" y="58"/>
                    <a:pt x="26" y="59"/>
                  </a:cubicBezTo>
                  <a:cubicBezTo>
                    <a:pt x="27" y="60"/>
                    <a:pt x="28" y="57"/>
                    <a:pt x="28" y="57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29" y="55"/>
                    <a:pt x="31" y="52"/>
                    <a:pt x="31" y="49"/>
                  </a:cubicBezTo>
                  <a:cubicBezTo>
                    <a:pt x="33" y="45"/>
                    <a:pt x="34" y="40"/>
                    <a:pt x="34" y="37"/>
                  </a:cubicBezTo>
                  <a:cubicBezTo>
                    <a:pt x="35" y="44"/>
                    <a:pt x="36" y="56"/>
                    <a:pt x="30" y="63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0" y="64"/>
                    <a:pt x="27" y="64"/>
                    <a:pt x="28" y="66"/>
                  </a:cubicBezTo>
                  <a:cubicBezTo>
                    <a:pt x="29" y="67"/>
                    <a:pt x="31" y="64"/>
                    <a:pt x="31" y="64"/>
                  </a:cubicBezTo>
                  <a:cubicBezTo>
                    <a:pt x="33" y="61"/>
                    <a:pt x="37" y="54"/>
                    <a:pt x="35" y="39"/>
                  </a:cubicBezTo>
                  <a:cubicBezTo>
                    <a:pt x="37" y="43"/>
                    <a:pt x="40" y="51"/>
                    <a:pt x="39" y="58"/>
                  </a:cubicBezTo>
                  <a:cubicBezTo>
                    <a:pt x="39" y="58"/>
                    <a:pt x="39" y="59"/>
                    <a:pt x="38" y="59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6" y="62"/>
                    <a:pt x="38" y="63"/>
                  </a:cubicBezTo>
                  <a:cubicBezTo>
                    <a:pt x="41" y="63"/>
                    <a:pt x="40" y="60"/>
                    <a:pt x="40" y="60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0" y="56"/>
                    <a:pt x="39" y="47"/>
                    <a:pt x="36" y="39"/>
                  </a:cubicBezTo>
                  <a:cubicBezTo>
                    <a:pt x="39" y="43"/>
                    <a:pt x="44" y="49"/>
                    <a:pt x="52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6" y="53"/>
                    <a:pt x="56" y="52"/>
                  </a:cubicBezTo>
                  <a:cubicBezTo>
                    <a:pt x="56" y="50"/>
                    <a:pt x="53" y="51"/>
                    <a:pt x="53" y="51"/>
                  </a:cubicBezTo>
                  <a:cubicBezTo>
                    <a:pt x="50" y="50"/>
                    <a:pt x="45" y="47"/>
                    <a:pt x="41" y="43"/>
                  </a:cubicBezTo>
                  <a:cubicBezTo>
                    <a:pt x="37" y="39"/>
                    <a:pt x="35" y="36"/>
                    <a:pt x="35" y="34"/>
                  </a:cubicBezTo>
                  <a:cubicBezTo>
                    <a:pt x="37" y="36"/>
                    <a:pt x="43" y="43"/>
                    <a:pt x="52" y="46"/>
                  </a:cubicBezTo>
                  <a:cubicBezTo>
                    <a:pt x="52" y="46"/>
                    <a:pt x="53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7" y="48"/>
                    <a:pt x="56" y="47"/>
                  </a:cubicBezTo>
                  <a:cubicBezTo>
                    <a:pt x="56" y="46"/>
                    <a:pt x="54" y="46"/>
                    <a:pt x="54" y="46"/>
                  </a:cubicBezTo>
                  <a:cubicBezTo>
                    <a:pt x="52" y="46"/>
                    <a:pt x="50" y="45"/>
                    <a:pt x="47" y="43"/>
                  </a:cubicBezTo>
                  <a:cubicBezTo>
                    <a:pt x="42" y="40"/>
                    <a:pt x="39" y="37"/>
                    <a:pt x="37" y="35"/>
                  </a:cubicBezTo>
                  <a:cubicBezTo>
                    <a:pt x="43" y="40"/>
                    <a:pt x="52" y="42"/>
                    <a:pt x="54" y="43"/>
                  </a:cubicBezTo>
                  <a:cubicBezTo>
                    <a:pt x="54" y="43"/>
                    <a:pt x="55" y="43"/>
                    <a:pt x="55" y="43"/>
                  </a:cubicBezTo>
                  <a:cubicBezTo>
                    <a:pt x="55" y="43"/>
                    <a:pt x="58" y="43"/>
                    <a:pt x="57" y="42"/>
                  </a:cubicBezTo>
                  <a:cubicBezTo>
                    <a:pt x="57" y="41"/>
                    <a:pt x="55" y="42"/>
                    <a:pt x="55" y="42"/>
                  </a:cubicBezTo>
                  <a:cubicBezTo>
                    <a:pt x="49" y="42"/>
                    <a:pt x="39" y="35"/>
                    <a:pt x="36" y="34"/>
                  </a:cubicBezTo>
                  <a:cubicBezTo>
                    <a:pt x="42" y="34"/>
                    <a:pt x="46" y="36"/>
                    <a:pt x="47" y="37"/>
                  </a:cubicBezTo>
                  <a:cubicBezTo>
                    <a:pt x="47" y="37"/>
                    <a:pt x="48" y="39"/>
                    <a:pt x="49" y="38"/>
                  </a:cubicBezTo>
                  <a:cubicBezTo>
                    <a:pt x="51" y="37"/>
                    <a:pt x="48" y="36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5" y="34"/>
                    <a:pt x="40" y="33"/>
                    <a:pt x="37" y="33"/>
                  </a:cubicBezTo>
                  <a:cubicBezTo>
                    <a:pt x="41" y="33"/>
                    <a:pt x="50" y="32"/>
                    <a:pt x="55" y="34"/>
                  </a:cubicBezTo>
                  <a:cubicBezTo>
                    <a:pt x="57" y="35"/>
                    <a:pt x="57" y="35"/>
                    <a:pt x="58" y="36"/>
                  </a:cubicBezTo>
                  <a:cubicBezTo>
                    <a:pt x="58" y="36"/>
                    <a:pt x="60" y="39"/>
                    <a:pt x="62" y="37"/>
                  </a:cubicBezTo>
                  <a:cubicBezTo>
                    <a:pt x="63" y="36"/>
                    <a:pt x="59" y="35"/>
                    <a:pt x="58" y="35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48">
              <a:extLst>
                <a:ext uri="{FF2B5EF4-FFF2-40B4-BE49-F238E27FC236}">
                  <a16:creationId xmlns:a16="http://schemas.microsoft.com/office/drawing/2014/main" id="{07C7AAF2-C4E8-47A3-8CC9-2602093E7E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41413" y="6042025"/>
              <a:ext cx="3175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49">
              <a:extLst>
                <a:ext uri="{FF2B5EF4-FFF2-40B4-BE49-F238E27FC236}">
                  <a16:creationId xmlns:a16="http://schemas.microsoft.com/office/drawing/2014/main" id="{888C1A60-32B7-40C1-9466-50F8CADCD2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41413" y="6042025"/>
              <a:ext cx="3175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50">
              <a:extLst>
                <a:ext uri="{FF2B5EF4-FFF2-40B4-BE49-F238E27FC236}">
                  <a16:creationId xmlns:a16="http://schemas.microsoft.com/office/drawing/2014/main" id="{C2EDE601-A63F-4087-9FD3-AA56A30937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0300" y="6021388"/>
              <a:ext cx="71438" cy="76200"/>
            </a:xfrm>
            <a:custGeom>
              <a:avLst/>
              <a:gdLst>
                <a:gd name="T0" fmla="*/ 16 w 25"/>
                <a:gd name="T1" fmla="*/ 0 h 27"/>
                <a:gd name="T2" fmla="*/ 12 w 25"/>
                <a:gd name="T3" fmla="*/ 0 h 27"/>
                <a:gd name="T4" fmla="*/ 6 w 25"/>
                <a:gd name="T5" fmla="*/ 5 h 27"/>
                <a:gd name="T6" fmla="*/ 1 w 25"/>
                <a:gd name="T7" fmla="*/ 8 h 27"/>
                <a:gd name="T8" fmla="*/ 0 w 25"/>
                <a:gd name="T9" fmla="*/ 14 h 27"/>
                <a:gd name="T10" fmla="*/ 2 w 25"/>
                <a:gd name="T11" fmla="*/ 27 h 27"/>
                <a:gd name="T12" fmla="*/ 3 w 25"/>
                <a:gd name="T13" fmla="*/ 12 h 27"/>
                <a:gd name="T14" fmla="*/ 4 w 25"/>
                <a:gd name="T15" fmla="*/ 11 h 27"/>
                <a:gd name="T16" fmla="*/ 10 w 25"/>
                <a:gd name="T17" fmla="*/ 27 h 27"/>
                <a:gd name="T18" fmla="*/ 8 w 25"/>
                <a:gd name="T19" fmla="*/ 10 h 27"/>
                <a:gd name="T20" fmla="*/ 9 w 25"/>
                <a:gd name="T21" fmla="*/ 9 h 27"/>
                <a:gd name="T22" fmla="*/ 19 w 25"/>
                <a:gd name="T23" fmla="*/ 16 h 27"/>
                <a:gd name="T24" fmla="*/ 11 w 25"/>
                <a:gd name="T25" fmla="*/ 7 h 27"/>
                <a:gd name="T26" fmla="*/ 11 w 25"/>
                <a:gd name="T27" fmla="*/ 4 h 27"/>
                <a:gd name="T28" fmla="*/ 20 w 25"/>
                <a:gd name="T29" fmla="*/ 7 h 27"/>
                <a:gd name="T30" fmla="*/ 13 w 25"/>
                <a:gd name="T31" fmla="*/ 2 h 27"/>
                <a:gd name="T32" fmla="*/ 22 w 25"/>
                <a:gd name="T33" fmla="*/ 1 h 27"/>
                <a:gd name="T34" fmla="*/ 25 w 25"/>
                <a:gd name="T35" fmla="*/ 1 h 27"/>
                <a:gd name="T36" fmla="*/ 20 w 25"/>
                <a:gd name="T37" fmla="*/ 0 h 27"/>
                <a:gd name="T38" fmla="*/ 16 w 25"/>
                <a:gd name="T3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27">
                  <a:moveTo>
                    <a:pt x="16" y="0"/>
                  </a:moveTo>
                  <a:cubicBezTo>
                    <a:pt x="14" y="0"/>
                    <a:pt x="13" y="0"/>
                    <a:pt x="12" y="0"/>
                  </a:cubicBezTo>
                  <a:cubicBezTo>
                    <a:pt x="10" y="1"/>
                    <a:pt x="8" y="3"/>
                    <a:pt x="6" y="5"/>
                  </a:cubicBezTo>
                  <a:cubicBezTo>
                    <a:pt x="5" y="7"/>
                    <a:pt x="3" y="6"/>
                    <a:pt x="1" y="8"/>
                  </a:cubicBezTo>
                  <a:cubicBezTo>
                    <a:pt x="0" y="9"/>
                    <a:pt x="0" y="11"/>
                    <a:pt x="0" y="14"/>
                  </a:cubicBezTo>
                  <a:cubicBezTo>
                    <a:pt x="0" y="18"/>
                    <a:pt x="0" y="22"/>
                    <a:pt x="2" y="27"/>
                  </a:cubicBezTo>
                  <a:cubicBezTo>
                    <a:pt x="2" y="25"/>
                    <a:pt x="0" y="14"/>
                    <a:pt x="3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6" y="11"/>
                    <a:pt x="6" y="22"/>
                    <a:pt x="10" y="27"/>
                  </a:cubicBezTo>
                  <a:cubicBezTo>
                    <a:pt x="10" y="27"/>
                    <a:pt x="6" y="12"/>
                    <a:pt x="8" y="10"/>
                  </a:cubicBezTo>
                  <a:cubicBezTo>
                    <a:pt x="8" y="10"/>
                    <a:pt x="9" y="9"/>
                    <a:pt x="9" y="9"/>
                  </a:cubicBezTo>
                  <a:cubicBezTo>
                    <a:pt x="12" y="9"/>
                    <a:pt x="17" y="13"/>
                    <a:pt x="19" y="16"/>
                  </a:cubicBezTo>
                  <a:cubicBezTo>
                    <a:pt x="19" y="16"/>
                    <a:pt x="17" y="11"/>
                    <a:pt x="11" y="7"/>
                  </a:cubicBezTo>
                  <a:cubicBezTo>
                    <a:pt x="9" y="5"/>
                    <a:pt x="10" y="4"/>
                    <a:pt x="11" y="4"/>
                  </a:cubicBezTo>
                  <a:cubicBezTo>
                    <a:pt x="14" y="4"/>
                    <a:pt x="18" y="5"/>
                    <a:pt x="20" y="7"/>
                  </a:cubicBezTo>
                  <a:cubicBezTo>
                    <a:pt x="18" y="5"/>
                    <a:pt x="14" y="3"/>
                    <a:pt x="13" y="2"/>
                  </a:cubicBezTo>
                  <a:cubicBezTo>
                    <a:pt x="13" y="2"/>
                    <a:pt x="18" y="1"/>
                    <a:pt x="22" y="1"/>
                  </a:cubicBezTo>
                  <a:cubicBezTo>
                    <a:pt x="23" y="1"/>
                    <a:pt x="24" y="1"/>
                    <a:pt x="25" y="1"/>
                  </a:cubicBezTo>
                  <a:cubicBezTo>
                    <a:pt x="23" y="0"/>
                    <a:pt x="21" y="0"/>
                    <a:pt x="20" y="0"/>
                  </a:cubicBezTo>
                  <a:cubicBezTo>
                    <a:pt x="18" y="0"/>
                    <a:pt x="17" y="0"/>
                    <a:pt x="1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51">
              <a:extLst>
                <a:ext uri="{FF2B5EF4-FFF2-40B4-BE49-F238E27FC236}">
                  <a16:creationId xmlns:a16="http://schemas.microsoft.com/office/drawing/2014/main" id="{7FDF8390-663E-4743-AFFD-62D4325564A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12813" y="5989638"/>
              <a:ext cx="84138" cy="68263"/>
            </a:xfrm>
            <a:custGeom>
              <a:avLst/>
              <a:gdLst>
                <a:gd name="T0" fmla="*/ 15 w 30"/>
                <a:gd name="T1" fmla="*/ 0 h 24"/>
                <a:gd name="T2" fmla="*/ 0 w 30"/>
                <a:gd name="T3" fmla="*/ 5 h 24"/>
                <a:gd name="T4" fmla="*/ 10 w 30"/>
                <a:gd name="T5" fmla="*/ 3 h 24"/>
                <a:gd name="T6" fmla="*/ 14 w 30"/>
                <a:gd name="T7" fmla="*/ 4 h 24"/>
                <a:gd name="T8" fmla="*/ 2 w 30"/>
                <a:gd name="T9" fmla="*/ 14 h 24"/>
                <a:gd name="T10" fmla="*/ 16 w 30"/>
                <a:gd name="T11" fmla="*/ 7 h 24"/>
                <a:gd name="T12" fmla="*/ 17 w 30"/>
                <a:gd name="T13" fmla="*/ 7 h 24"/>
                <a:gd name="T14" fmla="*/ 16 w 30"/>
                <a:gd name="T15" fmla="*/ 18 h 24"/>
                <a:gd name="T16" fmla="*/ 21 w 30"/>
                <a:gd name="T17" fmla="*/ 9 h 24"/>
                <a:gd name="T18" fmla="*/ 22 w 30"/>
                <a:gd name="T19" fmla="*/ 9 h 24"/>
                <a:gd name="T20" fmla="*/ 23 w 30"/>
                <a:gd name="T21" fmla="*/ 19 h 24"/>
                <a:gd name="T22" fmla="*/ 26 w 30"/>
                <a:gd name="T23" fmla="*/ 11 h 24"/>
                <a:gd name="T24" fmla="*/ 30 w 30"/>
                <a:gd name="T25" fmla="*/ 24 h 24"/>
                <a:gd name="T26" fmla="*/ 30 w 30"/>
                <a:gd name="T27" fmla="*/ 23 h 24"/>
                <a:gd name="T28" fmla="*/ 29 w 30"/>
                <a:gd name="T29" fmla="*/ 18 h 24"/>
                <a:gd name="T30" fmla="*/ 22 w 30"/>
                <a:gd name="T31" fmla="*/ 5 h 24"/>
                <a:gd name="T32" fmla="*/ 22 w 30"/>
                <a:gd name="T33" fmla="*/ 5 h 24"/>
                <a:gd name="T34" fmla="*/ 22 w 30"/>
                <a:gd name="T35" fmla="*/ 5 h 24"/>
                <a:gd name="T36" fmla="*/ 18 w 30"/>
                <a:gd name="T37" fmla="*/ 1 h 24"/>
                <a:gd name="T38" fmla="*/ 15 w 30"/>
                <a:gd name="T3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" h="24">
                  <a:moveTo>
                    <a:pt x="15" y="0"/>
                  </a:moveTo>
                  <a:cubicBezTo>
                    <a:pt x="11" y="0"/>
                    <a:pt x="5" y="2"/>
                    <a:pt x="0" y="5"/>
                  </a:cubicBezTo>
                  <a:cubicBezTo>
                    <a:pt x="1" y="5"/>
                    <a:pt x="6" y="3"/>
                    <a:pt x="10" y="3"/>
                  </a:cubicBezTo>
                  <a:cubicBezTo>
                    <a:pt x="12" y="3"/>
                    <a:pt x="13" y="3"/>
                    <a:pt x="14" y="4"/>
                  </a:cubicBezTo>
                  <a:cubicBezTo>
                    <a:pt x="14" y="4"/>
                    <a:pt x="8" y="6"/>
                    <a:pt x="2" y="14"/>
                  </a:cubicBezTo>
                  <a:cubicBezTo>
                    <a:pt x="3" y="13"/>
                    <a:pt x="12" y="7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20" y="9"/>
                    <a:pt x="16" y="18"/>
                    <a:pt x="16" y="18"/>
                  </a:cubicBezTo>
                  <a:cubicBezTo>
                    <a:pt x="16" y="18"/>
                    <a:pt x="21" y="12"/>
                    <a:pt x="2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9"/>
                    <a:pt x="24" y="14"/>
                    <a:pt x="23" y="19"/>
                  </a:cubicBezTo>
                  <a:cubicBezTo>
                    <a:pt x="23" y="19"/>
                    <a:pt x="26" y="14"/>
                    <a:pt x="26" y="11"/>
                  </a:cubicBezTo>
                  <a:cubicBezTo>
                    <a:pt x="26" y="11"/>
                    <a:pt x="29" y="17"/>
                    <a:pt x="30" y="24"/>
                  </a:cubicBezTo>
                  <a:cubicBezTo>
                    <a:pt x="30" y="24"/>
                    <a:pt x="30" y="24"/>
                    <a:pt x="30" y="23"/>
                  </a:cubicBezTo>
                  <a:cubicBezTo>
                    <a:pt x="30" y="21"/>
                    <a:pt x="29" y="19"/>
                    <a:pt x="29" y="18"/>
                  </a:cubicBezTo>
                  <a:cubicBezTo>
                    <a:pt x="29" y="7"/>
                    <a:pt x="25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5"/>
                    <a:pt x="20" y="3"/>
                    <a:pt x="18" y="1"/>
                  </a:cubicBezTo>
                  <a:cubicBezTo>
                    <a:pt x="17" y="0"/>
                    <a:pt x="16" y="0"/>
                    <a:pt x="15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52">
              <a:extLst>
                <a:ext uri="{FF2B5EF4-FFF2-40B4-BE49-F238E27FC236}">
                  <a16:creationId xmlns:a16="http://schemas.microsoft.com/office/drawing/2014/main" id="{2506834D-D3E0-424D-8461-7F5881258B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4550" y="6161088"/>
              <a:ext cx="58738" cy="104775"/>
            </a:xfrm>
            <a:custGeom>
              <a:avLst/>
              <a:gdLst>
                <a:gd name="T0" fmla="*/ 8 w 21"/>
                <a:gd name="T1" fmla="*/ 0 h 37"/>
                <a:gd name="T2" fmla="*/ 16 w 21"/>
                <a:gd name="T3" fmla="*/ 13 h 37"/>
                <a:gd name="T4" fmla="*/ 15 w 21"/>
                <a:gd name="T5" fmla="*/ 14 h 37"/>
                <a:gd name="T6" fmla="*/ 15 w 21"/>
                <a:gd name="T7" fmla="*/ 14 h 37"/>
                <a:gd name="T8" fmla="*/ 1 w 21"/>
                <a:gd name="T9" fmla="*/ 5 h 37"/>
                <a:gd name="T10" fmla="*/ 14 w 21"/>
                <a:gd name="T11" fmla="*/ 19 h 37"/>
                <a:gd name="T12" fmla="*/ 10 w 21"/>
                <a:gd name="T13" fmla="*/ 21 h 37"/>
                <a:gd name="T14" fmla="*/ 3 w 21"/>
                <a:gd name="T15" fmla="*/ 20 h 37"/>
                <a:gd name="T16" fmla="*/ 13 w 21"/>
                <a:gd name="T17" fmla="*/ 24 h 37"/>
                <a:gd name="T18" fmla="*/ 13 w 21"/>
                <a:gd name="T19" fmla="*/ 24 h 37"/>
                <a:gd name="T20" fmla="*/ 15 w 21"/>
                <a:gd name="T21" fmla="*/ 25 h 37"/>
                <a:gd name="T22" fmla="*/ 6 w 21"/>
                <a:gd name="T23" fmla="*/ 27 h 37"/>
                <a:gd name="T24" fmla="*/ 0 w 21"/>
                <a:gd name="T25" fmla="*/ 27 h 37"/>
                <a:gd name="T26" fmla="*/ 11 w 21"/>
                <a:gd name="T27" fmla="*/ 30 h 37"/>
                <a:gd name="T28" fmla="*/ 13 w 21"/>
                <a:gd name="T29" fmla="*/ 30 h 37"/>
                <a:gd name="T30" fmla="*/ 13 w 21"/>
                <a:gd name="T31" fmla="*/ 30 h 37"/>
                <a:gd name="T32" fmla="*/ 15 w 21"/>
                <a:gd name="T33" fmla="*/ 30 h 37"/>
                <a:gd name="T34" fmla="*/ 5 w 21"/>
                <a:gd name="T35" fmla="*/ 37 h 37"/>
                <a:gd name="T36" fmla="*/ 19 w 21"/>
                <a:gd name="T37" fmla="*/ 29 h 37"/>
                <a:gd name="T38" fmla="*/ 19 w 21"/>
                <a:gd name="T39" fmla="*/ 28 h 37"/>
                <a:gd name="T40" fmla="*/ 19 w 21"/>
                <a:gd name="T41" fmla="*/ 25 h 37"/>
                <a:gd name="T42" fmla="*/ 20 w 21"/>
                <a:gd name="T43" fmla="*/ 23 h 37"/>
                <a:gd name="T44" fmla="*/ 21 w 21"/>
                <a:gd name="T45" fmla="*/ 20 h 37"/>
                <a:gd name="T46" fmla="*/ 16 w 21"/>
                <a:gd name="T47" fmla="*/ 9 h 37"/>
                <a:gd name="T48" fmla="*/ 8 w 21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" h="37">
                  <a:moveTo>
                    <a:pt x="8" y="0"/>
                  </a:moveTo>
                  <a:cubicBezTo>
                    <a:pt x="9" y="1"/>
                    <a:pt x="15" y="8"/>
                    <a:pt x="16" y="13"/>
                  </a:cubicBezTo>
                  <a:cubicBezTo>
                    <a:pt x="16" y="14"/>
                    <a:pt x="16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3" y="11"/>
                    <a:pt x="8" y="7"/>
                    <a:pt x="1" y="5"/>
                  </a:cubicBezTo>
                  <a:cubicBezTo>
                    <a:pt x="1" y="5"/>
                    <a:pt x="14" y="15"/>
                    <a:pt x="14" y="19"/>
                  </a:cubicBezTo>
                  <a:cubicBezTo>
                    <a:pt x="14" y="20"/>
                    <a:pt x="12" y="21"/>
                    <a:pt x="10" y="21"/>
                  </a:cubicBezTo>
                  <a:cubicBezTo>
                    <a:pt x="7" y="21"/>
                    <a:pt x="3" y="20"/>
                    <a:pt x="3" y="20"/>
                  </a:cubicBezTo>
                  <a:cubicBezTo>
                    <a:pt x="3" y="20"/>
                    <a:pt x="9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6" y="24"/>
                    <a:pt x="15" y="25"/>
                  </a:cubicBezTo>
                  <a:cubicBezTo>
                    <a:pt x="15" y="26"/>
                    <a:pt x="10" y="27"/>
                    <a:pt x="6" y="27"/>
                  </a:cubicBezTo>
                  <a:cubicBezTo>
                    <a:pt x="4" y="27"/>
                    <a:pt x="2" y="27"/>
                    <a:pt x="0" y="27"/>
                  </a:cubicBezTo>
                  <a:cubicBezTo>
                    <a:pt x="1" y="27"/>
                    <a:pt x="6" y="30"/>
                    <a:pt x="11" y="30"/>
                  </a:cubicBezTo>
                  <a:cubicBezTo>
                    <a:pt x="11" y="30"/>
                    <a:pt x="12" y="30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5" y="30"/>
                    <a:pt x="15" y="30"/>
                  </a:cubicBezTo>
                  <a:cubicBezTo>
                    <a:pt x="15" y="31"/>
                    <a:pt x="9" y="36"/>
                    <a:pt x="5" y="37"/>
                  </a:cubicBezTo>
                  <a:cubicBezTo>
                    <a:pt x="13" y="36"/>
                    <a:pt x="19" y="31"/>
                    <a:pt x="19" y="29"/>
                  </a:cubicBezTo>
                  <a:cubicBezTo>
                    <a:pt x="19" y="29"/>
                    <a:pt x="19" y="29"/>
                    <a:pt x="19" y="28"/>
                  </a:cubicBezTo>
                  <a:cubicBezTo>
                    <a:pt x="19" y="27"/>
                    <a:pt x="19" y="26"/>
                    <a:pt x="19" y="25"/>
                  </a:cubicBezTo>
                  <a:cubicBezTo>
                    <a:pt x="19" y="25"/>
                    <a:pt x="19" y="24"/>
                    <a:pt x="20" y="23"/>
                  </a:cubicBezTo>
                  <a:cubicBezTo>
                    <a:pt x="21" y="23"/>
                    <a:pt x="21" y="21"/>
                    <a:pt x="21" y="20"/>
                  </a:cubicBezTo>
                  <a:cubicBezTo>
                    <a:pt x="21" y="17"/>
                    <a:pt x="20" y="14"/>
                    <a:pt x="16" y="9"/>
                  </a:cubicBezTo>
                  <a:cubicBezTo>
                    <a:pt x="14" y="6"/>
                    <a:pt x="12" y="3"/>
                    <a:pt x="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53">
              <a:extLst>
                <a:ext uri="{FF2B5EF4-FFF2-40B4-BE49-F238E27FC236}">
                  <a16:creationId xmlns:a16="http://schemas.microsoft.com/office/drawing/2014/main" id="{B6CB4C2A-B9CE-474B-9236-EF773C2ADC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2500" y="6319838"/>
              <a:ext cx="90488" cy="63500"/>
            </a:xfrm>
            <a:custGeom>
              <a:avLst/>
              <a:gdLst>
                <a:gd name="T0" fmla="*/ 11 w 32"/>
                <a:gd name="T1" fmla="*/ 0 h 22"/>
                <a:gd name="T2" fmla="*/ 14 w 32"/>
                <a:gd name="T3" fmla="*/ 13 h 22"/>
                <a:gd name="T4" fmla="*/ 13 w 32"/>
                <a:gd name="T5" fmla="*/ 18 h 22"/>
                <a:gd name="T6" fmla="*/ 0 w 32"/>
                <a:gd name="T7" fmla="*/ 4 h 22"/>
                <a:gd name="T8" fmla="*/ 9 w 32"/>
                <a:gd name="T9" fmla="*/ 19 h 22"/>
                <a:gd name="T10" fmla="*/ 0 w 32"/>
                <a:gd name="T11" fmla="*/ 14 h 22"/>
                <a:gd name="T12" fmla="*/ 14 w 32"/>
                <a:gd name="T13" fmla="*/ 22 h 22"/>
                <a:gd name="T14" fmla="*/ 15 w 32"/>
                <a:gd name="T15" fmla="*/ 22 h 22"/>
                <a:gd name="T16" fmla="*/ 20 w 32"/>
                <a:gd name="T17" fmla="*/ 19 h 22"/>
                <a:gd name="T18" fmla="*/ 21 w 32"/>
                <a:gd name="T19" fmla="*/ 19 h 22"/>
                <a:gd name="T20" fmla="*/ 22 w 32"/>
                <a:gd name="T21" fmla="*/ 19 h 22"/>
                <a:gd name="T22" fmla="*/ 31 w 32"/>
                <a:gd name="T23" fmla="*/ 9 h 22"/>
                <a:gd name="T24" fmla="*/ 32 w 32"/>
                <a:gd name="T25" fmla="*/ 3 h 22"/>
                <a:gd name="T26" fmla="*/ 26 w 32"/>
                <a:gd name="T27" fmla="*/ 14 h 22"/>
                <a:gd name="T28" fmla="*/ 27 w 32"/>
                <a:gd name="T29" fmla="*/ 2 h 22"/>
                <a:gd name="T30" fmla="*/ 21 w 32"/>
                <a:gd name="T31" fmla="*/ 14 h 22"/>
                <a:gd name="T32" fmla="*/ 21 w 32"/>
                <a:gd name="T33" fmla="*/ 14 h 22"/>
                <a:gd name="T34" fmla="*/ 19 w 32"/>
                <a:gd name="T35" fmla="*/ 2 h 22"/>
                <a:gd name="T36" fmla="*/ 17 w 32"/>
                <a:gd name="T37" fmla="*/ 15 h 22"/>
                <a:gd name="T38" fmla="*/ 17 w 32"/>
                <a:gd name="T39" fmla="*/ 15 h 22"/>
                <a:gd name="T40" fmla="*/ 11 w 32"/>
                <a:gd name="T4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22">
                  <a:moveTo>
                    <a:pt x="11" y="0"/>
                  </a:moveTo>
                  <a:cubicBezTo>
                    <a:pt x="11" y="2"/>
                    <a:pt x="13" y="9"/>
                    <a:pt x="14" y="13"/>
                  </a:cubicBezTo>
                  <a:cubicBezTo>
                    <a:pt x="14" y="16"/>
                    <a:pt x="13" y="18"/>
                    <a:pt x="13" y="18"/>
                  </a:cubicBezTo>
                  <a:cubicBezTo>
                    <a:pt x="8" y="17"/>
                    <a:pt x="0" y="4"/>
                    <a:pt x="0" y="4"/>
                  </a:cubicBezTo>
                  <a:cubicBezTo>
                    <a:pt x="2" y="13"/>
                    <a:pt x="9" y="19"/>
                    <a:pt x="9" y="19"/>
                  </a:cubicBezTo>
                  <a:cubicBezTo>
                    <a:pt x="5" y="18"/>
                    <a:pt x="0" y="14"/>
                    <a:pt x="0" y="14"/>
                  </a:cubicBezTo>
                  <a:cubicBezTo>
                    <a:pt x="5" y="19"/>
                    <a:pt x="11" y="22"/>
                    <a:pt x="14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8" y="21"/>
                    <a:pt x="18" y="19"/>
                    <a:pt x="20" y="19"/>
                  </a:cubicBezTo>
                  <a:cubicBezTo>
                    <a:pt x="20" y="19"/>
                    <a:pt x="20" y="19"/>
                    <a:pt x="21" y="19"/>
                  </a:cubicBezTo>
                  <a:cubicBezTo>
                    <a:pt x="21" y="19"/>
                    <a:pt x="21" y="19"/>
                    <a:pt x="22" y="19"/>
                  </a:cubicBezTo>
                  <a:cubicBezTo>
                    <a:pt x="24" y="19"/>
                    <a:pt x="28" y="17"/>
                    <a:pt x="31" y="9"/>
                  </a:cubicBezTo>
                  <a:cubicBezTo>
                    <a:pt x="31" y="7"/>
                    <a:pt x="32" y="5"/>
                    <a:pt x="32" y="3"/>
                  </a:cubicBezTo>
                  <a:cubicBezTo>
                    <a:pt x="31" y="7"/>
                    <a:pt x="26" y="14"/>
                    <a:pt x="26" y="14"/>
                  </a:cubicBezTo>
                  <a:cubicBezTo>
                    <a:pt x="27" y="12"/>
                    <a:pt x="27" y="4"/>
                    <a:pt x="27" y="2"/>
                  </a:cubicBezTo>
                  <a:cubicBezTo>
                    <a:pt x="27" y="6"/>
                    <a:pt x="23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0" y="14"/>
                    <a:pt x="19" y="4"/>
                    <a:pt x="19" y="2"/>
                  </a:cubicBezTo>
                  <a:cubicBezTo>
                    <a:pt x="19" y="4"/>
                    <a:pt x="19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5" y="14"/>
                    <a:pt x="12" y="3"/>
                    <a:pt x="1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54">
              <a:extLst>
                <a:ext uri="{FF2B5EF4-FFF2-40B4-BE49-F238E27FC236}">
                  <a16:creationId xmlns:a16="http://schemas.microsoft.com/office/drawing/2014/main" id="{C0411C29-EDC1-4EE0-B71D-3042E33AB51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6813" y="6261100"/>
              <a:ext cx="6350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55">
              <a:extLst>
                <a:ext uri="{FF2B5EF4-FFF2-40B4-BE49-F238E27FC236}">
                  <a16:creationId xmlns:a16="http://schemas.microsoft.com/office/drawing/2014/main" id="{F2736327-C1CD-4CA4-BACF-ABD4C2F19F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25" y="6189663"/>
              <a:ext cx="69850" cy="104775"/>
            </a:xfrm>
            <a:custGeom>
              <a:avLst/>
              <a:gdLst>
                <a:gd name="T0" fmla="*/ 10 w 25"/>
                <a:gd name="T1" fmla="*/ 0 h 37"/>
                <a:gd name="T2" fmla="*/ 3 w 25"/>
                <a:gd name="T3" fmla="*/ 9 h 37"/>
                <a:gd name="T4" fmla="*/ 0 w 25"/>
                <a:gd name="T5" fmla="*/ 19 h 37"/>
                <a:gd name="T6" fmla="*/ 2 w 25"/>
                <a:gd name="T7" fmla="*/ 23 h 37"/>
                <a:gd name="T8" fmla="*/ 3 w 25"/>
                <a:gd name="T9" fmla="*/ 25 h 37"/>
                <a:gd name="T10" fmla="*/ 3 w 25"/>
                <a:gd name="T11" fmla="*/ 27 h 37"/>
                <a:gd name="T12" fmla="*/ 3 w 25"/>
                <a:gd name="T13" fmla="*/ 29 h 37"/>
                <a:gd name="T14" fmla="*/ 24 w 25"/>
                <a:gd name="T15" fmla="*/ 37 h 37"/>
                <a:gd name="T16" fmla="*/ 25 w 25"/>
                <a:gd name="T17" fmla="*/ 37 h 37"/>
                <a:gd name="T18" fmla="*/ 12 w 25"/>
                <a:gd name="T19" fmla="*/ 31 h 37"/>
                <a:gd name="T20" fmla="*/ 22 w 25"/>
                <a:gd name="T21" fmla="*/ 25 h 37"/>
                <a:gd name="T22" fmla="*/ 12 w 25"/>
                <a:gd name="T23" fmla="*/ 27 h 37"/>
                <a:gd name="T24" fmla="*/ 10 w 25"/>
                <a:gd name="T25" fmla="*/ 26 h 37"/>
                <a:gd name="T26" fmla="*/ 22 w 25"/>
                <a:gd name="T27" fmla="*/ 18 h 37"/>
                <a:gd name="T28" fmla="*/ 9 w 25"/>
                <a:gd name="T29" fmla="*/ 22 h 37"/>
                <a:gd name="T30" fmla="*/ 9 w 25"/>
                <a:gd name="T31" fmla="*/ 22 h 37"/>
                <a:gd name="T32" fmla="*/ 17 w 25"/>
                <a:gd name="T33" fmla="*/ 9 h 37"/>
                <a:gd name="T34" fmla="*/ 6 w 25"/>
                <a:gd name="T35" fmla="*/ 17 h 37"/>
                <a:gd name="T36" fmla="*/ 5 w 25"/>
                <a:gd name="T37" fmla="*/ 16 h 37"/>
                <a:gd name="T38" fmla="*/ 10 w 25"/>
                <a:gd name="T3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37">
                  <a:moveTo>
                    <a:pt x="10" y="0"/>
                  </a:moveTo>
                  <a:cubicBezTo>
                    <a:pt x="7" y="2"/>
                    <a:pt x="5" y="6"/>
                    <a:pt x="3" y="9"/>
                  </a:cubicBezTo>
                  <a:cubicBezTo>
                    <a:pt x="1" y="13"/>
                    <a:pt x="0" y="16"/>
                    <a:pt x="0" y="19"/>
                  </a:cubicBezTo>
                  <a:cubicBezTo>
                    <a:pt x="0" y="21"/>
                    <a:pt x="1" y="23"/>
                    <a:pt x="2" y="23"/>
                  </a:cubicBezTo>
                  <a:cubicBezTo>
                    <a:pt x="3" y="24"/>
                    <a:pt x="3" y="25"/>
                    <a:pt x="3" y="25"/>
                  </a:cubicBezTo>
                  <a:cubicBezTo>
                    <a:pt x="3" y="26"/>
                    <a:pt x="3" y="27"/>
                    <a:pt x="3" y="27"/>
                  </a:cubicBezTo>
                  <a:cubicBezTo>
                    <a:pt x="3" y="28"/>
                    <a:pt x="3" y="28"/>
                    <a:pt x="3" y="29"/>
                  </a:cubicBezTo>
                  <a:cubicBezTo>
                    <a:pt x="4" y="31"/>
                    <a:pt x="14" y="37"/>
                    <a:pt x="24" y="37"/>
                  </a:cubicBezTo>
                  <a:cubicBezTo>
                    <a:pt x="24" y="37"/>
                    <a:pt x="24" y="37"/>
                    <a:pt x="25" y="37"/>
                  </a:cubicBezTo>
                  <a:cubicBezTo>
                    <a:pt x="20" y="37"/>
                    <a:pt x="14" y="34"/>
                    <a:pt x="12" y="31"/>
                  </a:cubicBezTo>
                  <a:cubicBezTo>
                    <a:pt x="10" y="29"/>
                    <a:pt x="17" y="27"/>
                    <a:pt x="22" y="25"/>
                  </a:cubicBezTo>
                  <a:cubicBezTo>
                    <a:pt x="19" y="26"/>
                    <a:pt x="15" y="27"/>
                    <a:pt x="12" y="27"/>
                  </a:cubicBezTo>
                  <a:cubicBezTo>
                    <a:pt x="11" y="27"/>
                    <a:pt x="11" y="27"/>
                    <a:pt x="10" y="26"/>
                  </a:cubicBezTo>
                  <a:cubicBezTo>
                    <a:pt x="10" y="24"/>
                    <a:pt x="21" y="18"/>
                    <a:pt x="22" y="18"/>
                  </a:cubicBezTo>
                  <a:cubicBezTo>
                    <a:pt x="22" y="18"/>
                    <a:pt x="12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7" y="21"/>
                    <a:pt x="16" y="11"/>
                    <a:pt x="17" y="9"/>
                  </a:cubicBezTo>
                  <a:cubicBezTo>
                    <a:pt x="16" y="10"/>
                    <a:pt x="10" y="17"/>
                    <a:pt x="6" y="17"/>
                  </a:cubicBezTo>
                  <a:cubicBezTo>
                    <a:pt x="5" y="17"/>
                    <a:pt x="5" y="16"/>
                    <a:pt x="5" y="16"/>
                  </a:cubicBezTo>
                  <a:cubicBezTo>
                    <a:pt x="2" y="12"/>
                    <a:pt x="9" y="1"/>
                    <a:pt x="1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56">
              <a:extLst>
                <a:ext uri="{FF2B5EF4-FFF2-40B4-BE49-F238E27FC236}">
                  <a16:creationId xmlns:a16="http://schemas.microsoft.com/office/drawing/2014/main" id="{FCD934A4-BD2A-4E74-A130-FC99E4BC1CB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41538" y="6124575"/>
              <a:ext cx="217488" cy="138113"/>
            </a:xfrm>
            <a:custGeom>
              <a:avLst/>
              <a:gdLst>
                <a:gd name="T0" fmla="*/ 2 w 77"/>
                <a:gd name="T1" fmla="*/ 18 h 49"/>
                <a:gd name="T2" fmla="*/ 9 w 77"/>
                <a:gd name="T3" fmla="*/ 5 h 49"/>
                <a:gd name="T4" fmla="*/ 14 w 77"/>
                <a:gd name="T5" fmla="*/ 1 h 49"/>
                <a:gd name="T6" fmla="*/ 28 w 77"/>
                <a:gd name="T7" fmla="*/ 3 h 49"/>
                <a:gd name="T8" fmla="*/ 41 w 77"/>
                <a:gd name="T9" fmla="*/ 8 h 49"/>
                <a:gd name="T10" fmla="*/ 28 w 77"/>
                <a:gd name="T11" fmla="*/ 9 h 49"/>
                <a:gd name="T12" fmla="*/ 48 w 77"/>
                <a:gd name="T13" fmla="*/ 11 h 49"/>
                <a:gd name="T14" fmla="*/ 73 w 77"/>
                <a:gd name="T15" fmla="*/ 25 h 49"/>
                <a:gd name="T16" fmla="*/ 72 w 77"/>
                <a:gd name="T17" fmla="*/ 25 h 49"/>
                <a:gd name="T18" fmla="*/ 75 w 77"/>
                <a:gd name="T19" fmla="*/ 43 h 49"/>
                <a:gd name="T20" fmla="*/ 58 w 77"/>
                <a:gd name="T21" fmla="*/ 46 h 49"/>
                <a:gd name="T22" fmla="*/ 42 w 77"/>
                <a:gd name="T23" fmla="*/ 49 h 49"/>
                <a:gd name="T24" fmla="*/ 29 w 77"/>
                <a:gd name="T25" fmla="*/ 46 h 49"/>
                <a:gd name="T26" fmla="*/ 28 w 77"/>
                <a:gd name="T27" fmla="*/ 46 h 49"/>
                <a:gd name="T28" fmla="*/ 11 w 77"/>
                <a:gd name="T29" fmla="*/ 40 h 49"/>
                <a:gd name="T30" fmla="*/ 2 w 77"/>
                <a:gd name="T31" fmla="*/ 24 h 49"/>
                <a:gd name="T32" fmla="*/ 2 w 77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49">
                  <a:moveTo>
                    <a:pt x="2" y="18"/>
                  </a:moveTo>
                  <a:cubicBezTo>
                    <a:pt x="4" y="15"/>
                    <a:pt x="4" y="11"/>
                    <a:pt x="9" y="5"/>
                  </a:cubicBezTo>
                  <a:cubicBezTo>
                    <a:pt x="10" y="4"/>
                    <a:pt x="12" y="3"/>
                    <a:pt x="14" y="1"/>
                  </a:cubicBezTo>
                  <a:cubicBezTo>
                    <a:pt x="17" y="0"/>
                    <a:pt x="22" y="1"/>
                    <a:pt x="28" y="3"/>
                  </a:cubicBezTo>
                  <a:cubicBezTo>
                    <a:pt x="32" y="4"/>
                    <a:pt x="36" y="6"/>
                    <a:pt x="41" y="8"/>
                  </a:cubicBezTo>
                  <a:cubicBezTo>
                    <a:pt x="35" y="8"/>
                    <a:pt x="30" y="9"/>
                    <a:pt x="28" y="9"/>
                  </a:cubicBezTo>
                  <a:cubicBezTo>
                    <a:pt x="33" y="9"/>
                    <a:pt x="41" y="10"/>
                    <a:pt x="48" y="11"/>
                  </a:cubicBezTo>
                  <a:cubicBezTo>
                    <a:pt x="57" y="16"/>
                    <a:pt x="67" y="21"/>
                    <a:pt x="73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59" y="30"/>
                    <a:pt x="77" y="43"/>
                    <a:pt x="75" y="43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2" y="49"/>
                    <a:pt x="36" y="48"/>
                    <a:pt x="29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2" y="45"/>
                    <a:pt x="15" y="42"/>
                    <a:pt x="11" y="40"/>
                  </a:cubicBezTo>
                  <a:cubicBezTo>
                    <a:pt x="4" y="34"/>
                    <a:pt x="3" y="26"/>
                    <a:pt x="2" y="24"/>
                  </a:cubicBezTo>
                  <a:cubicBezTo>
                    <a:pt x="2" y="23"/>
                    <a:pt x="0" y="21"/>
                    <a:pt x="2" y="18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57">
              <a:extLst>
                <a:ext uri="{FF2B5EF4-FFF2-40B4-BE49-F238E27FC236}">
                  <a16:creationId xmlns:a16="http://schemas.microsoft.com/office/drawing/2014/main" id="{A8AE993C-BD03-43EA-A5EC-CDB935ECECF4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271713" y="6138863"/>
              <a:ext cx="84138" cy="107950"/>
            </a:xfrm>
            <a:custGeom>
              <a:avLst/>
              <a:gdLst>
                <a:gd name="T0" fmla="*/ 15 w 30"/>
                <a:gd name="T1" fmla="*/ 33 h 38"/>
                <a:gd name="T2" fmla="*/ 12 w 30"/>
                <a:gd name="T3" fmla="*/ 36 h 38"/>
                <a:gd name="T4" fmla="*/ 17 w 30"/>
                <a:gd name="T5" fmla="*/ 38 h 38"/>
                <a:gd name="T6" fmla="*/ 19 w 30"/>
                <a:gd name="T7" fmla="*/ 36 h 38"/>
                <a:gd name="T8" fmla="*/ 15 w 30"/>
                <a:gd name="T9" fmla="*/ 33 h 38"/>
                <a:gd name="T10" fmla="*/ 25 w 30"/>
                <a:gd name="T11" fmla="*/ 24 h 38"/>
                <a:gd name="T12" fmla="*/ 24 w 30"/>
                <a:gd name="T13" fmla="*/ 25 h 38"/>
                <a:gd name="T14" fmla="*/ 30 w 30"/>
                <a:gd name="T15" fmla="*/ 26 h 38"/>
                <a:gd name="T16" fmla="*/ 25 w 30"/>
                <a:gd name="T17" fmla="*/ 24 h 38"/>
                <a:gd name="T18" fmla="*/ 18 w 30"/>
                <a:gd name="T19" fmla="*/ 21 h 38"/>
                <a:gd name="T20" fmla="*/ 6 w 30"/>
                <a:gd name="T21" fmla="*/ 30 h 38"/>
                <a:gd name="T22" fmla="*/ 10 w 30"/>
                <a:gd name="T23" fmla="*/ 35 h 38"/>
                <a:gd name="T24" fmla="*/ 11 w 30"/>
                <a:gd name="T25" fmla="*/ 35 h 38"/>
                <a:gd name="T26" fmla="*/ 13 w 30"/>
                <a:gd name="T27" fmla="*/ 32 h 38"/>
                <a:gd name="T28" fmla="*/ 11 w 30"/>
                <a:gd name="T29" fmla="*/ 27 h 38"/>
                <a:gd name="T30" fmla="*/ 18 w 30"/>
                <a:gd name="T31" fmla="*/ 24 h 38"/>
                <a:gd name="T32" fmla="*/ 22 w 30"/>
                <a:gd name="T33" fmla="*/ 24 h 38"/>
                <a:gd name="T34" fmla="*/ 23 w 30"/>
                <a:gd name="T35" fmla="*/ 23 h 38"/>
                <a:gd name="T36" fmla="*/ 18 w 30"/>
                <a:gd name="T37" fmla="*/ 21 h 38"/>
                <a:gd name="T38" fmla="*/ 15 w 30"/>
                <a:gd name="T39" fmla="*/ 13 h 38"/>
                <a:gd name="T40" fmla="*/ 1 w 30"/>
                <a:gd name="T41" fmla="*/ 19 h 38"/>
                <a:gd name="T42" fmla="*/ 5 w 30"/>
                <a:gd name="T43" fmla="*/ 29 h 38"/>
                <a:gd name="T44" fmla="*/ 16 w 30"/>
                <a:gd name="T45" fmla="*/ 20 h 38"/>
                <a:gd name="T46" fmla="*/ 12 w 30"/>
                <a:gd name="T47" fmla="*/ 16 h 38"/>
                <a:gd name="T48" fmla="*/ 15 w 30"/>
                <a:gd name="T49" fmla="*/ 13 h 38"/>
                <a:gd name="T50" fmla="*/ 15 w 30"/>
                <a:gd name="T51" fmla="*/ 13 h 38"/>
                <a:gd name="T52" fmla="*/ 10 w 30"/>
                <a:gd name="T53" fmla="*/ 6 h 38"/>
                <a:gd name="T54" fmla="*/ 3 w 30"/>
                <a:gd name="T55" fmla="*/ 8 h 38"/>
                <a:gd name="T56" fmla="*/ 1 w 30"/>
                <a:gd name="T57" fmla="*/ 13 h 38"/>
                <a:gd name="T58" fmla="*/ 0 w 30"/>
                <a:gd name="T59" fmla="*/ 16 h 38"/>
                <a:gd name="T60" fmla="*/ 0 w 30"/>
                <a:gd name="T61" fmla="*/ 17 h 38"/>
                <a:gd name="T62" fmla="*/ 14 w 30"/>
                <a:gd name="T63" fmla="*/ 11 h 38"/>
                <a:gd name="T64" fmla="*/ 13 w 30"/>
                <a:gd name="T65" fmla="*/ 10 h 38"/>
                <a:gd name="T66" fmla="*/ 9 w 30"/>
                <a:gd name="T67" fmla="*/ 7 h 38"/>
                <a:gd name="T68" fmla="*/ 10 w 30"/>
                <a:gd name="T69" fmla="*/ 6 h 38"/>
                <a:gd name="T70" fmla="*/ 8 w 30"/>
                <a:gd name="T71" fmla="*/ 0 h 38"/>
                <a:gd name="T72" fmla="*/ 8 w 30"/>
                <a:gd name="T73" fmla="*/ 0 h 38"/>
                <a:gd name="T74" fmla="*/ 5 w 30"/>
                <a:gd name="T75" fmla="*/ 5 h 38"/>
                <a:gd name="T76" fmla="*/ 9 w 30"/>
                <a:gd name="T77" fmla="*/ 3 h 38"/>
                <a:gd name="T78" fmla="*/ 8 w 30"/>
                <a:gd name="T7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" h="38">
                  <a:moveTo>
                    <a:pt x="15" y="33"/>
                  </a:moveTo>
                  <a:cubicBezTo>
                    <a:pt x="14" y="34"/>
                    <a:pt x="13" y="35"/>
                    <a:pt x="12" y="36"/>
                  </a:cubicBezTo>
                  <a:cubicBezTo>
                    <a:pt x="14" y="37"/>
                    <a:pt x="15" y="37"/>
                    <a:pt x="17" y="38"/>
                  </a:cubicBezTo>
                  <a:cubicBezTo>
                    <a:pt x="17" y="37"/>
                    <a:pt x="18" y="37"/>
                    <a:pt x="19" y="36"/>
                  </a:cubicBezTo>
                  <a:cubicBezTo>
                    <a:pt x="17" y="35"/>
                    <a:pt x="16" y="34"/>
                    <a:pt x="15" y="33"/>
                  </a:cubicBezTo>
                  <a:moveTo>
                    <a:pt x="25" y="24"/>
                  </a:moveTo>
                  <a:cubicBezTo>
                    <a:pt x="25" y="24"/>
                    <a:pt x="24" y="25"/>
                    <a:pt x="24" y="25"/>
                  </a:cubicBezTo>
                  <a:cubicBezTo>
                    <a:pt x="27" y="25"/>
                    <a:pt x="29" y="26"/>
                    <a:pt x="30" y="26"/>
                  </a:cubicBezTo>
                  <a:cubicBezTo>
                    <a:pt x="29" y="26"/>
                    <a:pt x="27" y="25"/>
                    <a:pt x="25" y="24"/>
                  </a:cubicBezTo>
                  <a:moveTo>
                    <a:pt x="18" y="21"/>
                  </a:moveTo>
                  <a:cubicBezTo>
                    <a:pt x="13" y="24"/>
                    <a:pt x="9" y="27"/>
                    <a:pt x="6" y="30"/>
                  </a:cubicBezTo>
                  <a:cubicBezTo>
                    <a:pt x="7" y="32"/>
                    <a:pt x="8" y="33"/>
                    <a:pt x="10" y="35"/>
                  </a:cubicBezTo>
                  <a:cubicBezTo>
                    <a:pt x="10" y="35"/>
                    <a:pt x="11" y="35"/>
                    <a:pt x="11" y="35"/>
                  </a:cubicBezTo>
                  <a:cubicBezTo>
                    <a:pt x="12" y="34"/>
                    <a:pt x="13" y="33"/>
                    <a:pt x="13" y="32"/>
                  </a:cubicBezTo>
                  <a:cubicBezTo>
                    <a:pt x="12" y="31"/>
                    <a:pt x="11" y="29"/>
                    <a:pt x="11" y="27"/>
                  </a:cubicBezTo>
                  <a:cubicBezTo>
                    <a:pt x="11" y="25"/>
                    <a:pt x="14" y="24"/>
                    <a:pt x="18" y="24"/>
                  </a:cubicBezTo>
                  <a:cubicBezTo>
                    <a:pt x="19" y="24"/>
                    <a:pt x="20" y="24"/>
                    <a:pt x="22" y="24"/>
                  </a:cubicBezTo>
                  <a:cubicBezTo>
                    <a:pt x="22" y="24"/>
                    <a:pt x="22" y="24"/>
                    <a:pt x="23" y="23"/>
                  </a:cubicBezTo>
                  <a:cubicBezTo>
                    <a:pt x="21" y="23"/>
                    <a:pt x="19" y="22"/>
                    <a:pt x="18" y="21"/>
                  </a:cubicBezTo>
                  <a:moveTo>
                    <a:pt x="15" y="13"/>
                  </a:moveTo>
                  <a:cubicBezTo>
                    <a:pt x="10" y="15"/>
                    <a:pt x="6" y="17"/>
                    <a:pt x="1" y="19"/>
                  </a:cubicBezTo>
                  <a:cubicBezTo>
                    <a:pt x="1" y="21"/>
                    <a:pt x="2" y="24"/>
                    <a:pt x="5" y="29"/>
                  </a:cubicBezTo>
                  <a:cubicBezTo>
                    <a:pt x="8" y="25"/>
                    <a:pt x="12" y="22"/>
                    <a:pt x="16" y="20"/>
                  </a:cubicBezTo>
                  <a:cubicBezTo>
                    <a:pt x="14" y="19"/>
                    <a:pt x="12" y="17"/>
                    <a:pt x="12" y="16"/>
                  </a:cubicBezTo>
                  <a:cubicBezTo>
                    <a:pt x="12" y="14"/>
                    <a:pt x="13" y="14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moveTo>
                    <a:pt x="10" y="6"/>
                  </a:moveTo>
                  <a:cubicBezTo>
                    <a:pt x="7" y="7"/>
                    <a:pt x="5" y="7"/>
                    <a:pt x="3" y="8"/>
                  </a:cubicBezTo>
                  <a:cubicBezTo>
                    <a:pt x="2" y="10"/>
                    <a:pt x="2" y="12"/>
                    <a:pt x="1" y="13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5" y="15"/>
                    <a:pt x="9" y="13"/>
                    <a:pt x="14" y="11"/>
                  </a:cubicBezTo>
                  <a:cubicBezTo>
                    <a:pt x="14" y="11"/>
                    <a:pt x="13" y="11"/>
                    <a:pt x="13" y="10"/>
                  </a:cubicBezTo>
                  <a:cubicBezTo>
                    <a:pt x="11" y="10"/>
                    <a:pt x="10" y="9"/>
                    <a:pt x="9" y="7"/>
                  </a:cubicBezTo>
                  <a:cubicBezTo>
                    <a:pt x="9" y="7"/>
                    <a:pt x="9" y="6"/>
                    <a:pt x="10" y="6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2"/>
                    <a:pt x="5" y="3"/>
                    <a:pt x="5" y="5"/>
                  </a:cubicBezTo>
                  <a:cubicBezTo>
                    <a:pt x="6" y="4"/>
                    <a:pt x="8" y="4"/>
                    <a:pt x="9" y="3"/>
                  </a:cubicBezTo>
                  <a:cubicBezTo>
                    <a:pt x="9" y="2"/>
                    <a:pt x="8" y="1"/>
                    <a:pt x="8" y="0"/>
                  </a:cubicBezTo>
                </a:path>
              </a:pathLst>
            </a:custGeom>
            <a:solidFill>
              <a:srgbClr val="FC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58">
              <a:extLst>
                <a:ext uri="{FF2B5EF4-FFF2-40B4-BE49-F238E27FC236}">
                  <a16:creationId xmlns:a16="http://schemas.microsoft.com/office/drawing/2014/main" id="{51DB9795-34C7-4458-8FEA-17D0427191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98675" y="6297613"/>
              <a:ext cx="201613" cy="190500"/>
            </a:xfrm>
            <a:custGeom>
              <a:avLst/>
              <a:gdLst>
                <a:gd name="T0" fmla="*/ 3 w 71"/>
                <a:gd name="T1" fmla="*/ 26 h 67"/>
                <a:gd name="T2" fmla="*/ 3 w 71"/>
                <a:gd name="T3" fmla="*/ 26 h 67"/>
                <a:gd name="T4" fmla="*/ 4 w 71"/>
                <a:gd name="T5" fmla="*/ 26 h 67"/>
                <a:gd name="T6" fmla="*/ 26 w 71"/>
                <a:gd name="T7" fmla="*/ 0 h 67"/>
                <a:gd name="T8" fmla="*/ 71 w 71"/>
                <a:gd name="T9" fmla="*/ 12 h 67"/>
                <a:gd name="T10" fmla="*/ 40 w 71"/>
                <a:gd name="T11" fmla="*/ 55 h 67"/>
                <a:gd name="T12" fmla="*/ 40 w 71"/>
                <a:gd name="T13" fmla="*/ 55 h 67"/>
                <a:gd name="T14" fmla="*/ 22 w 71"/>
                <a:gd name="T15" fmla="*/ 63 h 67"/>
                <a:gd name="T16" fmla="*/ 16 w 71"/>
                <a:gd name="T17" fmla="*/ 63 h 67"/>
                <a:gd name="T18" fmla="*/ 11 w 71"/>
                <a:gd name="T19" fmla="*/ 53 h 67"/>
                <a:gd name="T20" fmla="*/ 3 w 71"/>
                <a:gd name="T21" fmla="*/ 49 h 67"/>
                <a:gd name="T22" fmla="*/ 3 w 71"/>
                <a:gd name="T23" fmla="*/ 2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67">
                  <a:moveTo>
                    <a:pt x="3" y="26"/>
                  </a:moveTo>
                  <a:cubicBezTo>
                    <a:pt x="3" y="26"/>
                    <a:pt x="3" y="26"/>
                    <a:pt x="3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6" y="17"/>
                    <a:pt x="13" y="8"/>
                    <a:pt x="26" y="0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63" y="39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35" y="58"/>
                    <a:pt x="29" y="61"/>
                    <a:pt x="22" y="63"/>
                  </a:cubicBezTo>
                  <a:cubicBezTo>
                    <a:pt x="22" y="63"/>
                    <a:pt x="19" y="67"/>
                    <a:pt x="16" y="63"/>
                  </a:cubicBezTo>
                  <a:cubicBezTo>
                    <a:pt x="13" y="60"/>
                    <a:pt x="15" y="54"/>
                    <a:pt x="11" y="53"/>
                  </a:cubicBezTo>
                  <a:cubicBezTo>
                    <a:pt x="8" y="52"/>
                    <a:pt x="6" y="54"/>
                    <a:pt x="3" y="49"/>
                  </a:cubicBezTo>
                  <a:cubicBezTo>
                    <a:pt x="2" y="47"/>
                    <a:pt x="0" y="37"/>
                    <a:pt x="3" y="26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59">
              <a:extLst>
                <a:ext uri="{FF2B5EF4-FFF2-40B4-BE49-F238E27FC236}">
                  <a16:creationId xmlns:a16="http://schemas.microsoft.com/office/drawing/2014/main" id="{F6DE8AB7-2506-4470-8D3D-053950999AF5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185988" y="6372225"/>
              <a:ext cx="111125" cy="109538"/>
            </a:xfrm>
            <a:custGeom>
              <a:avLst/>
              <a:gdLst>
                <a:gd name="T0" fmla="*/ 39 w 39"/>
                <a:gd name="T1" fmla="*/ 29 h 39"/>
                <a:gd name="T2" fmla="*/ 28 w 39"/>
                <a:gd name="T3" fmla="*/ 32 h 39"/>
                <a:gd name="T4" fmla="*/ 18 w 39"/>
                <a:gd name="T5" fmla="*/ 39 h 39"/>
                <a:gd name="T6" fmla="*/ 18 w 39"/>
                <a:gd name="T7" fmla="*/ 39 h 39"/>
                <a:gd name="T8" fmla="*/ 21 w 39"/>
                <a:gd name="T9" fmla="*/ 37 h 39"/>
                <a:gd name="T10" fmla="*/ 39 w 39"/>
                <a:gd name="T11" fmla="*/ 29 h 39"/>
                <a:gd name="T12" fmla="*/ 32 w 39"/>
                <a:gd name="T13" fmla="*/ 18 h 39"/>
                <a:gd name="T14" fmla="*/ 17 w 39"/>
                <a:gd name="T15" fmla="*/ 23 h 39"/>
                <a:gd name="T16" fmla="*/ 16 w 39"/>
                <a:gd name="T17" fmla="*/ 23 h 39"/>
                <a:gd name="T18" fmla="*/ 7 w 39"/>
                <a:gd name="T19" fmla="*/ 24 h 39"/>
                <a:gd name="T20" fmla="*/ 3 w 39"/>
                <a:gd name="T21" fmla="*/ 24 h 39"/>
                <a:gd name="T22" fmla="*/ 10 w 39"/>
                <a:gd name="T23" fmla="*/ 27 h 39"/>
                <a:gd name="T24" fmla="*/ 15 w 39"/>
                <a:gd name="T25" fmla="*/ 37 h 39"/>
                <a:gd name="T26" fmla="*/ 16 w 39"/>
                <a:gd name="T27" fmla="*/ 38 h 39"/>
                <a:gd name="T28" fmla="*/ 25 w 39"/>
                <a:gd name="T29" fmla="*/ 32 h 39"/>
                <a:gd name="T30" fmla="*/ 22 w 39"/>
                <a:gd name="T31" fmla="*/ 31 h 39"/>
                <a:gd name="T32" fmla="*/ 32 w 39"/>
                <a:gd name="T33" fmla="*/ 18 h 39"/>
                <a:gd name="T34" fmla="*/ 19 w 39"/>
                <a:gd name="T35" fmla="*/ 12 h 39"/>
                <a:gd name="T36" fmla="*/ 18 w 39"/>
                <a:gd name="T37" fmla="*/ 12 h 39"/>
                <a:gd name="T38" fmla="*/ 10 w 39"/>
                <a:gd name="T39" fmla="*/ 17 h 39"/>
                <a:gd name="T40" fmla="*/ 9 w 39"/>
                <a:gd name="T41" fmla="*/ 17 h 39"/>
                <a:gd name="T42" fmla="*/ 9 w 39"/>
                <a:gd name="T43" fmla="*/ 14 h 39"/>
                <a:gd name="T44" fmla="*/ 1 w 39"/>
                <a:gd name="T45" fmla="*/ 15 h 39"/>
                <a:gd name="T46" fmla="*/ 2 w 39"/>
                <a:gd name="T47" fmla="*/ 22 h 39"/>
                <a:gd name="T48" fmla="*/ 8 w 39"/>
                <a:gd name="T49" fmla="*/ 22 h 39"/>
                <a:gd name="T50" fmla="*/ 14 w 39"/>
                <a:gd name="T51" fmla="*/ 22 h 39"/>
                <a:gd name="T52" fmla="*/ 19 w 39"/>
                <a:gd name="T53" fmla="*/ 12 h 39"/>
                <a:gd name="T54" fmla="*/ 22 w 39"/>
                <a:gd name="T55" fmla="*/ 9 h 39"/>
                <a:gd name="T56" fmla="*/ 21 w 39"/>
                <a:gd name="T57" fmla="*/ 9 h 39"/>
                <a:gd name="T58" fmla="*/ 22 w 39"/>
                <a:gd name="T59" fmla="*/ 9 h 39"/>
                <a:gd name="T60" fmla="*/ 22 w 39"/>
                <a:gd name="T61" fmla="*/ 9 h 39"/>
                <a:gd name="T62" fmla="*/ 2 w 39"/>
                <a:gd name="T63" fmla="*/ 9 h 39"/>
                <a:gd name="T64" fmla="*/ 1 w 39"/>
                <a:gd name="T65" fmla="*/ 9 h 39"/>
                <a:gd name="T66" fmla="*/ 0 w 39"/>
                <a:gd name="T67" fmla="*/ 12 h 39"/>
                <a:gd name="T68" fmla="*/ 3 w 39"/>
                <a:gd name="T69" fmla="*/ 12 h 39"/>
                <a:gd name="T70" fmla="*/ 3 w 39"/>
                <a:gd name="T71" fmla="*/ 12 h 39"/>
                <a:gd name="T72" fmla="*/ 2 w 39"/>
                <a:gd name="T73" fmla="*/ 9 h 39"/>
                <a:gd name="T74" fmla="*/ 9 w 39"/>
                <a:gd name="T75" fmla="*/ 8 h 39"/>
                <a:gd name="T76" fmla="*/ 8 w 39"/>
                <a:gd name="T77" fmla="*/ 8 h 39"/>
                <a:gd name="T78" fmla="*/ 5 w 39"/>
                <a:gd name="T79" fmla="*/ 12 h 39"/>
                <a:gd name="T80" fmla="*/ 9 w 39"/>
                <a:gd name="T81" fmla="*/ 12 h 39"/>
                <a:gd name="T82" fmla="*/ 9 w 39"/>
                <a:gd name="T83" fmla="*/ 8 h 39"/>
                <a:gd name="T84" fmla="*/ 10 w 39"/>
                <a:gd name="T85" fmla="*/ 3 h 39"/>
                <a:gd name="T86" fmla="*/ 8 w 39"/>
                <a:gd name="T87" fmla="*/ 6 h 39"/>
                <a:gd name="T88" fmla="*/ 9 w 39"/>
                <a:gd name="T89" fmla="*/ 6 h 39"/>
                <a:gd name="T90" fmla="*/ 10 w 39"/>
                <a:gd name="T91" fmla="*/ 3 h 39"/>
                <a:gd name="T92" fmla="*/ 2 w 39"/>
                <a:gd name="T93" fmla="*/ 0 h 39"/>
                <a:gd name="T94" fmla="*/ 1 w 39"/>
                <a:gd name="T95" fmla="*/ 7 h 39"/>
                <a:gd name="T96" fmla="*/ 1 w 39"/>
                <a:gd name="T97" fmla="*/ 7 h 39"/>
                <a:gd name="T98" fmla="*/ 2 w 39"/>
                <a:gd name="T99" fmla="*/ 7 h 39"/>
                <a:gd name="T100" fmla="*/ 2 w 39"/>
                <a:gd name="T101" fmla="*/ 0 h 39"/>
                <a:gd name="T102" fmla="*/ 2 w 39"/>
                <a:gd name="T103" fmla="*/ 0 h 39"/>
                <a:gd name="T104" fmla="*/ 2 w 39"/>
                <a:gd name="T105" fmla="*/ 0 h 39"/>
                <a:gd name="T106" fmla="*/ 2 w 39"/>
                <a:gd name="T10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" h="39">
                  <a:moveTo>
                    <a:pt x="39" y="29"/>
                  </a:moveTo>
                  <a:cubicBezTo>
                    <a:pt x="38" y="29"/>
                    <a:pt x="33" y="31"/>
                    <a:pt x="28" y="32"/>
                  </a:cubicBezTo>
                  <a:cubicBezTo>
                    <a:pt x="25" y="34"/>
                    <a:pt x="22" y="37"/>
                    <a:pt x="18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20" y="39"/>
                    <a:pt x="21" y="37"/>
                    <a:pt x="21" y="37"/>
                  </a:cubicBezTo>
                  <a:cubicBezTo>
                    <a:pt x="28" y="35"/>
                    <a:pt x="34" y="32"/>
                    <a:pt x="39" y="29"/>
                  </a:cubicBezTo>
                  <a:moveTo>
                    <a:pt x="32" y="18"/>
                  </a:moveTo>
                  <a:cubicBezTo>
                    <a:pt x="31" y="19"/>
                    <a:pt x="22" y="23"/>
                    <a:pt x="17" y="23"/>
                  </a:cubicBezTo>
                  <a:cubicBezTo>
                    <a:pt x="17" y="23"/>
                    <a:pt x="17" y="23"/>
                    <a:pt x="16" y="23"/>
                  </a:cubicBezTo>
                  <a:cubicBezTo>
                    <a:pt x="13" y="24"/>
                    <a:pt x="10" y="24"/>
                    <a:pt x="7" y="24"/>
                  </a:cubicBezTo>
                  <a:cubicBezTo>
                    <a:pt x="6" y="24"/>
                    <a:pt x="4" y="24"/>
                    <a:pt x="3" y="24"/>
                  </a:cubicBezTo>
                  <a:cubicBezTo>
                    <a:pt x="5" y="28"/>
                    <a:pt x="7" y="26"/>
                    <a:pt x="10" y="27"/>
                  </a:cubicBezTo>
                  <a:cubicBezTo>
                    <a:pt x="14" y="28"/>
                    <a:pt x="12" y="34"/>
                    <a:pt x="15" y="37"/>
                  </a:cubicBezTo>
                  <a:cubicBezTo>
                    <a:pt x="15" y="37"/>
                    <a:pt x="16" y="37"/>
                    <a:pt x="16" y="38"/>
                  </a:cubicBezTo>
                  <a:cubicBezTo>
                    <a:pt x="19" y="36"/>
                    <a:pt x="22" y="34"/>
                    <a:pt x="25" y="32"/>
                  </a:cubicBezTo>
                  <a:cubicBezTo>
                    <a:pt x="23" y="32"/>
                    <a:pt x="22" y="32"/>
                    <a:pt x="22" y="31"/>
                  </a:cubicBezTo>
                  <a:cubicBezTo>
                    <a:pt x="18" y="28"/>
                    <a:pt x="30" y="19"/>
                    <a:pt x="32" y="18"/>
                  </a:cubicBezTo>
                  <a:moveTo>
                    <a:pt x="19" y="12"/>
                  </a:moveTo>
                  <a:cubicBezTo>
                    <a:pt x="19" y="12"/>
                    <a:pt x="18" y="12"/>
                    <a:pt x="18" y="12"/>
                  </a:cubicBezTo>
                  <a:cubicBezTo>
                    <a:pt x="15" y="15"/>
                    <a:pt x="12" y="17"/>
                    <a:pt x="10" y="17"/>
                  </a:cubicBezTo>
                  <a:cubicBezTo>
                    <a:pt x="10" y="17"/>
                    <a:pt x="10" y="17"/>
                    <a:pt x="9" y="17"/>
                  </a:cubicBezTo>
                  <a:cubicBezTo>
                    <a:pt x="9" y="17"/>
                    <a:pt x="9" y="16"/>
                    <a:pt x="9" y="14"/>
                  </a:cubicBezTo>
                  <a:cubicBezTo>
                    <a:pt x="6" y="15"/>
                    <a:pt x="3" y="15"/>
                    <a:pt x="1" y="15"/>
                  </a:cubicBezTo>
                  <a:cubicBezTo>
                    <a:pt x="1" y="18"/>
                    <a:pt x="1" y="20"/>
                    <a:pt x="2" y="22"/>
                  </a:cubicBezTo>
                  <a:cubicBezTo>
                    <a:pt x="4" y="22"/>
                    <a:pt x="6" y="22"/>
                    <a:pt x="8" y="22"/>
                  </a:cubicBezTo>
                  <a:cubicBezTo>
                    <a:pt x="10" y="22"/>
                    <a:pt x="12" y="22"/>
                    <a:pt x="14" y="22"/>
                  </a:cubicBezTo>
                  <a:cubicBezTo>
                    <a:pt x="13" y="20"/>
                    <a:pt x="16" y="15"/>
                    <a:pt x="19" y="12"/>
                  </a:cubicBezTo>
                  <a:moveTo>
                    <a:pt x="22" y="9"/>
                  </a:moveTo>
                  <a:cubicBezTo>
                    <a:pt x="22" y="9"/>
                    <a:pt x="22" y="9"/>
                    <a:pt x="21" y="9"/>
                  </a:cubicBezTo>
                  <a:cubicBezTo>
                    <a:pt x="21" y="9"/>
                    <a:pt x="21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moveTo>
                    <a:pt x="2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1" y="12"/>
                    <a:pt x="2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1"/>
                    <a:pt x="2" y="10"/>
                    <a:pt x="2" y="9"/>
                  </a:cubicBezTo>
                  <a:moveTo>
                    <a:pt x="9" y="8"/>
                  </a:moveTo>
                  <a:cubicBezTo>
                    <a:pt x="9" y="8"/>
                    <a:pt x="8" y="8"/>
                    <a:pt x="8" y="8"/>
                  </a:cubicBezTo>
                  <a:cubicBezTo>
                    <a:pt x="7" y="10"/>
                    <a:pt x="6" y="12"/>
                    <a:pt x="5" y="12"/>
                  </a:cubicBezTo>
                  <a:cubicBezTo>
                    <a:pt x="6" y="12"/>
                    <a:pt x="7" y="12"/>
                    <a:pt x="9" y="12"/>
                  </a:cubicBezTo>
                  <a:cubicBezTo>
                    <a:pt x="9" y="11"/>
                    <a:pt x="9" y="9"/>
                    <a:pt x="9" y="8"/>
                  </a:cubicBezTo>
                  <a:moveTo>
                    <a:pt x="10" y="3"/>
                  </a:moveTo>
                  <a:cubicBezTo>
                    <a:pt x="10" y="3"/>
                    <a:pt x="9" y="5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4"/>
                    <a:pt x="10" y="3"/>
                    <a:pt x="10" y="3"/>
                  </a:cubicBezTo>
                  <a:moveTo>
                    <a:pt x="2" y="0"/>
                  </a:moveTo>
                  <a:cubicBezTo>
                    <a:pt x="2" y="3"/>
                    <a:pt x="1" y="5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2" y="2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FC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60">
              <a:extLst>
                <a:ext uri="{FF2B5EF4-FFF2-40B4-BE49-F238E27FC236}">
                  <a16:creationId xmlns:a16="http://schemas.microsoft.com/office/drawing/2014/main" id="{369B3B1E-C411-4346-8FEF-6D531FCC48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14550" y="6223000"/>
              <a:ext cx="233363" cy="125413"/>
            </a:xfrm>
            <a:custGeom>
              <a:avLst/>
              <a:gdLst>
                <a:gd name="T0" fmla="*/ 8 w 82"/>
                <a:gd name="T1" fmla="*/ 34 h 44"/>
                <a:gd name="T2" fmla="*/ 52 w 82"/>
                <a:gd name="T3" fmla="*/ 27 h 44"/>
                <a:gd name="T4" fmla="*/ 81 w 82"/>
                <a:gd name="T5" fmla="*/ 0 h 44"/>
                <a:gd name="T6" fmla="*/ 82 w 82"/>
                <a:gd name="T7" fmla="*/ 4 h 44"/>
                <a:gd name="T8" fmla="*/ 7 w 82"/>
                <a:gd name="T9" fmla="*/ 35 h 44"/>
                <a:gd name="T10" fmla="*/ 7 w 82"/>
                <a:gd name="T11" fmla="*/ 35 h 44"/>
                <a:gd name="T12" fmla="*/ 2 w 82"/>
                <a:gd name="T13" fmla="*/ 35 h 44"/>
                <a:gd name="T14" fmla="*/ 5 w 82"/>
                <a:gd name="T15" fmla="*/ 31 h 44"/>
                <a:gd name="T16" fmla="*/ 8 w 82"/>
                <a:gd name="T17" fmla="*/ 3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44">
                  <a:moveTo>
                    <a:pt x="8" y="34"/>
                  </a:moveTo>
                  <a:cubicBezTo>
                    <a:pt x="16" y="35"/>
                    <a:pt x="35" y="37"/>
                    <a:pt x="52" y="27"/>
                  </a:cubicBezTo>
                  <a:cubicBezTo>
                    <a:pt x="74" y="14"/>
                    <a:pt x="81" y="0"/>
                    <a:pt x="81" y="0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2" y="4"/>
                    <a:pt x="56" y="4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5"/>
                    <a:pt x="4" y="36"/>
                    <a:pt x="2" y="35"/>
                  </a:cubicBezTo>
                  <a:cubicBezTo>
                    <a:pt x="0" y="35"/>
                    <a:pt x="1" y="31"/>
                    <a:pt x="5" y="31"/>
                  </a:cubicBezTo>
                  <a:cubicBezTo>
                    <a:pt x="8" y="31"/>
                    <a:pt x="8" y="33"/>
                    <a:pt x="8" y="3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61">
              <a:extLst>
                <a:ext uri="{FF2B5EF4-FFF2-40B4-BE49-F238E27FC236}">
                  <a16:creationId xmlns:a16="http://schemas.microsoft.com/office/drawing/2014/main" id="{F40582F1-C438-4A6B-A0D5-F8D0018E87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24075" y="6183313"/>
              <a:ext cx="263525" cy="134938"/>
            </a:xfrm>
            <a:custGeom>
              <a:avLst/>
              <a:gdLst>
                <a:gd name="T0" fmla="*/ 92 w 93"/>
                <a:gd name="T1" fmla="*/ 5 h 47"/>
                <a:gd name="T2" fmla="*/ 93 w 93"/>
                <a:gd name="T3" fmla="*/ 0 h 47"/>
                <a:gd name="T4" fmla="*/ 9 w 93"/>
                <a:gd name="T5" fmla="*/ 43 h 47"/>
                <a:gd name="T6" fmla="*/ 3 w 93"/>
                <a:gd name="T7" fmla="*/ 42 h 47"/>
                <a:gd name="T8" fmla="*/ 9 w 93"/>
                <a:gd name="T9" fmla="*/ 44 h 47"/>
                <a:gd name="T10" fmla="*/ 9 w 93"/>
                <a:gd name="T11" fmla="*/ 44 h 47"/>
                <a:gd name="T12" fmla="*/ 40 w 93"/>
                <a:gd name="T13" fmla="*/ 38 h 47"/>
                <a:gd name="T14" fmla="*/ 92 w 93"/>
                <a:gd name="T15" fmla="*/ 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47">
                  <a:moveTo>
                    <a:pt x="92" y="5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52" y="42"/>
                    <a:pt x="9" y="43"/>
                  </a:cubicBezTo>
                  <a:cubicBezTo>
                    <a:pt x="9" y="43"/>
                    <a:pt x="6" y="40"/>
                    <a:pt x="3" y="42"/>
                  </a:cubicBezTo>
                  <a:cubicBezTo>
                    <a:pt x="0" y="44"/>
                    <a:pt x="5" y="47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6" y="44"/>
                    <a:pt x="28" y="42"/>
                    <a:pt x="40" y="38"/>
                  </a:cubicBezTo>
                  <a:cubicBezTo>
                    <a:pt x="60" y="30"/>
                    <a:pt x="85" y="11"/>
                    <a:pt x="92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62">
              <a:extLst>
                <a:ext uri="{FF2B5EF4-FFF2-40B4-BE49-F238E27FC236}">
                  <a16:creationId xmlns:a16="http://schemas.microsoft.com/office/drawing/2014/main" id="{DB969AD3-45F1-4B10-B0F3-3DCA686557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32013" y="6029325"/>
              <a:ext cx="414338" cy="222250"/>
            </a:xfrm>
            <a:custGeom>
              <a:avLst/>
              <a:gdLst>
                <a:gd name="T0" fmla="*/ 5 w 146"/>
                <a:gd name="T1" fmla="*/ 67 h 78"/>
                <a:gd name="T2" fmla="*/ 0 w 146"/>
                <a:gd name="T3" fmla="*/ 73 h 78"/>
                <a:gd name="T4" fmla="*/ 10 w 146"/>
                <a:gd name="T5" fmla="*/ 67 h 78"/>
                <a:gd name="T6" fmla="*/ 143 w 146"/>
                <a:gd name="T7" fmla="*/ 60 h 78"/>
                <a:gd name="T8" fmla="*/ 146 w 146"/>
                <a:gd name="T9" fmla="*/ 57 h 78"/>
                <a:gd name="T10" fmla="*/ 5 w 146"/>
                <a:gd name="T11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78">
                  <a:moveTo>
                    <a:pt x="5" y="67"/>
                  </a:moveTo>
                  <a:cubicBezTo>
                    <a:pt x="3" y="68"/>
                    <a:pt x="0" y="70"/>
                    <a:pt x="0" y="73"/>
                  </a:cubicBezTo>
                  <a:cubicBezTo>
                    <a:pt x="1" y="78"/>
                    <a:pt x="13" y="73"/>
                    <a:pt x="10" y="67"/>
                  </a:cubicBezTo>
                  <a:cubicBezTo>
                    <a:pt x="60" y="3"/>
                    <a:pt x="142" y="60"/>
                    <a:pt x="143" y="60"/>
                  </a:cubicBezTo>
                  <a:cubicBezTo>
                    <a:pt x="146" y="57"/>
                    <a:pt x="146" y="57"/>
                    <a:pt x="146" y="57"/>
                  </a:cubicBezTo>
                  <a:cubicBezTo>
                    <a:pt x="145" y="56"/>
                    <a:pt x="55" y="0"/>
                    <a:pt x="5" y="6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63">
              <a:extLst>
                <a:ext uri="{FF2B5EF4-FFF2-40B4-BE49-F238E27FC236}">
                  <a16:creationId xmlns:a16="http://schemas.microsoft.com/office/drawing/2014/main" id="{4A099E95-F191-43E8-83FF-53A818EB7C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66925" y="6075363"/>
              <a:ext cx="395288" cy="250825"/>
            </a:xfrm>
            <a:custGeom>
              <a:avLst/>
              <a:gdLst>
                <a:gd name="T0" fmla="*/ 5 w 139"/>
                <a:gd name="T1" fmla="*/ 77 h 88"/>
                <a:gd name="T2" fmla="*/ 1 w 139"/>
                <a:gd name="T3" fmla="*/ 83 h 88"/>
                <a:gd name="T4" fmla="*/ 9 w 139"/>
                <a:gd name="T5" fmla="*/ 75 h 88"/>
                <a:gd name="T6" fmla="*/ 138 w 139"/>
                <a:gd name="T7" fmla="*/ 39 h 88"/>
                <a:gd name="T8" fmla="*/ 139 w 139"/>
                <a:gd name="T9" fmla="*/ 35 h 88"/>
                <a:gd name="T10" fmla="*/ 5 w 139"/>
                <a:gd name="T11" fmla="*/ 7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88">
                  <a:moveTo>
                    <a:pt x="5" y="77"/>
                  </a:moveTo>
                  <a:cubicBezTo>
                    <a:pt x="2" y="78"/>
                    <a:pt x="0" y="80"/>
                    <a:pt x="1" y="83"/>
                  </a:cubicBezTo>
                  <a:cubicBezTo>
                    <a:pt x="3" y="88"/>
                    <a:pt x="13" y="80"/>
                    <a:pt x="9" y="75"/>
                  </a:cubicBezTo>
                  <a:cubicBezTo>
                    <a:pt x="44" y="2"/>
                    <a:pt x="137" y="39"/>
                    <a:pt x="138" y="39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38" y="35"/>
                    <a:pt x="39" y="0"/>
                    <a:pt x="5" y="7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64">
              <a:extLst>
                <a:ext uri="{FF2B5EF4-FFF2-40B4-BE49-F238E27FC236}">
                  <a16:creationId xmlns:a16="http://schemas.microsoft.com/office/drawing/2014/main" id="{11E14151-B1C2-4AF0-83D9-97EF4BD871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33588" y="6229350"/>
              <a:ext cx="393700" cy="265113"/>
            </a:xfrm>
            <a:custGeom>
              <a:avLst/>
              <a:gdLst>
                <a:gd name="T0" fmla="*/ 9 w 139"/>
                <a:gd name="T1" fmla="*/ 56 h 93"/>
                <a:gd name="T2" fmla="*/ 2 w 139"/>
                <a:gd name="T3" fmla="*/ 53 h 93"/>
                <a:gd name="T4" fmla="*/ 13 w 139"/>
                <a:gd name="T5" fmla="*/ 55 h 93"/>
                <a:gd name="T6" fmla="*/ 135 w 139"/>
                <a:gd name="T7" fmla="*/ 0 h 93"/>
                <a:gd name="T8" fmla="*/ 139 w 139"/>
                <a:gd name="T9" fmla="*/ 2 h 93"/>
                <a:gd name="T10" fmla="*/ 9 w 139"/>
                <a:gd name="T11" fmla="*/ 5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93">
                  <a:moveTo>
                    <a:pt x="9" y="56"/>
                  </a:moveTo>
                  <a:cubicBezTo>
                    <a:pt x="6" y="56"/>
                    <a:pt x="3" y="56"/>
                    <a:pt x="2" y="53"/>
                  </a:cubicBezTo>
                  <a:cubicBezTo>
                    <a:pt x="0" y="48"/>
                    <a:pt x="13" y="48"/>
                    <a:pt x="13" y="55"/>
                  </a:cubicBezTo>
                  <a:cubicBezTo>
                    <a:pt x="86" y="89"/>
                    <a:pt x="134" y="1"/>
                    <a:pt x="135" y="0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8" y="3"/>
                    <a:pt x="83" y="93"/>
                    <a:pt x="9" y="5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65">
              <a:extLst>
                <a:ext uri="{FF2B5EF4-FFF2-40B4-BE49-F238E27FC236}">
                  <a16:creationId xmlns:a16="http://schemas.microsoft.com/office/drawing/2014/main" id="{C208DF90-0CB9-4F0A-AF9E-6D48A31084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95500" y="6300788"/>
              <a:ext cx="258763" cy="187325"/>
            </a:xfrm>
            <a:custGeom>
              <a:avLst/>
              <a:gdLst>
                <a:gd name="T0" fmla="*/ 6 w 91"/>
                <a:gd name="T1" fmla="*/ 45 h 66"/>
                <a:gd name="T2" fmla="*/ 1 w 91"/>
                <a:gd name="T3" fmla="*/ 43 h 66"/>
                <a:gd name="T4" fmla="*/ 9 w 91"/>
                <a:gd name="T5" fmla="*/ 44 h 66"/>
                <a:gd name="T6" fmla="*/ 89 w 91"/>
                <a:gd name="T7" fmla="*/ 0 h 66"/>
                <a:gd name="T8" fmla="*/ 91 w 91"/>
                <a:gd name="T9" fmla="*/ 1 h 66"/>
                <a:gd name="T10" fmla="*/ 6 w 91"/>
                <a:gd name="T11" fmla="*/ 4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" h="66">
                  <a:moveTo>
                    <a:pt x="6" y="45"/>
                  </a:moveTo>
                  <a:cubicBezTo>
                    <a:pt x="4" y="45"/>
                    <a:pt x="2" y="45"/>
                    <a:pt x="1" y="43"/>
                  </a:cubicBezTo>
                  <a:cubicBezTo>
                    <a:pt x="0" y="40"/>
                    <a:pt x="9" y="39"/>
                    <a:pt x="9" y="44"/>
                  </a:cubicBezTo>
                  <a:cubicBezTo>
                    <a:pt x="61" y="63"/>
                    <a:pt x="88" y="0"/>
                    <a:pt x="89" y="0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91" y="2"/>
                    <a:pt x="59" y="66"/>
                    <a:pt x="6" y="4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66">
              <a:extLst>
                <a:ext uri="{FF2B5EF4-FFF2-40B4-BE49-F238E27FC236}">
                  <a16:creationId xmlns:a16="http://schemas.microsoft.com/office/drawing/2014/main" id="{FF7367F7-8994-4F64-9EF6-260869BF06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63763" y="6056313"/>
              <a:ext cx="274638" cy="165100"/>
            </a:xfrm>
            <a:custGeom>
              <a:avLst/>
              <a:gdLst>
                <a:gd name="T0" fmla="*/ 3 w 97"/>
                <a:gd name="T1" fmla="*/ 50 h 58"/>
                <a:gd name="T2" fmla="*/ 0 w 97"/>
                <a:gd name="T3" fmla="*/ 54 h 58"/>
                <a:gd name="T4" fmla="*/ 6 w 97"/>
                <a:gd name="T5" fmla="*/ 49 h 58"/>
                <a:gd name="T6" fmla="*/ 95 w 97"/>
                <a:gd name="T7" fmla="*/ 33 h 58"/>
                <a:gd name="T8" fmla="*/ 97 w 97"/>
                <a:gd name="T9" fmla="*/ 30 h 58"/>
                <a:gd name="T10" fmla="*/ 3 w 97"/>
                <a:gd name="T11" fmla="*/ 5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58">
                  <a:moveTo>
                    <a:pt x="3" y="50"/>
                  </a:moveTo>
                  <a:cubicBezTo>
                    <a:pt x="1" y="51"/>
                    <a:pt x="0" y="52"/>
                    <a:pt x="0" y="54"/>
                  </a:cubicBezTo>
                  <a:cubicBezTo>
                    <a:pt x="1" y="58"/>
                    <a:pt x="9" y="53"/>
                    <a:pt x="6" y="49"/>
                  </a:cubicBezTo>
                  <a:cubicBezTo>
                    <a:pt x="34" y="2"/>
                    <a:pt x="95" y="33"/>
                    <a:pt x="95" y="33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6" y="30"/>
                    <a:pt x="31" y="0"/>
                    <a:pt x="3" y="50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67">
              <a:extLst>
                <a:ext uri="{FF2B5EF4-FFF2-40B4-BE49-F238E27FC236}">
                  <a16:creationId xmlns:a16="http://schemas.microsoft.com/office/drawing/2014/main" id="{10590114-D487-4297-9F29-84ECBBE6B1B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06613" y="6262688"/>
              <a:ext cx="277813" cy="260350"/>
            </a:xfrm>
            <a:custGeom>
              <a:avLst/>
              <a:gdLst>
                <a:gd name="T0" fmla="*/ 9 w 98"/>
                <a:gd name="T1" fmla="*/ 84 h 91"/>
                <a:gd name="T2" fmla="*/ 3 w 98"/>
                <a:gd name="T3" fmla="*/ 84 h 91"/>
                <a:gd name="T4" fmla="*/ 12 w 98"/>
                <a:gd name="T5" fmla="*/ 82 h 91"/>
                <a:gd name="T6" fmla="*/ 94 w 98"/>
                <a:gd name="T7" fmla="*/ 0 h 91"/>
                <a:gd name="T8" fmla="*/ 98 w 98"/>
                <a:gd name="T9" fmla="*/ 1 h 91"/>
                <a:gd name="T10" fmla="*/ 9 w 98"/>
                <a:gd name="T11" fmla="*/ 84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91">
                  <a:moveTo>
                    <a:pt x="9" y="84"/>
                  </a:moveTo>
                  <a:cubicBezTo>
                    <a:pt x="7" y="85"/>
                    <a:pt x="4" y="86"/>
                    <a:pt x="3" y="84"/>
                  </a:cubicBezTo>
                  <a:cubicBezTo>
                    <a:pt x="0" y="80"/>
                    <a:pt x="10" y="76"/>
                    <a:pt x="12" y="82"/>
                  </a:cubicBezTo>
                  <a:cubicBezTo>
                    <a:pt x="82" y="87"/>
                    <a:pt x="94" y="1"/>
                    <a:pt x="94" y="0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98" y="2"/>
                    <a:pt x="81" y="91"/>
                    <a:pt x="9" y="8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68">
              <a:extLst>
                <a:ext uri="{FF2B5EF4-FFF2-40B4-BE49-F238E27FC236}">
                  <a16:creationId xmlns:a16="http://schemas.microsoft.com/office/drawing/2014/main" id="{F1280C77-9A21-4B3E-9831-BAF3429E748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14550" y="6272213"/>
              <a:ext cx="266700" cy="179388"/>
            </a:xfrm>
            <a:custGeom>
              <a:avLst/>
              <a:gdLst>
                <a:gd name="T0" fmla="*/ 5 w 94"/>
                <a:gd name="T1" fmla="*/ 37 h 63"/>
                <a:gd name="T2" fmla="*/ 1 w 94"/>
                <a:gd name="T3" fmla="*/ 36 h 63"/>
                <a:gd name="T4" fmla="*/ 8 w 94"/>
                <a:gd name="T5" fmla="*/ 36 h 63"/>
                <a:gd name="T6" fmla="*/ 92 w 94"/>
                <a:gd name="T7" fmla="*/ 0 h 63"/>
                <a:gd name="T8" fmla="*/ 94 w 94"/>
                <a:gd name="T9" fmla="*/ 1 h 63"/>
                <a:gd name="T10" fmla="*/ 5 w 94"/>
                <a:gd name="T11" fmla="*/ 3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63">
                  <a:moveTo>
                    <a:pt x="5" y="37"/>
                  </a:moveTo>
                  <a:cubicBezTo>
                    <a:pt x="4" y="38"/>
                    <a:pt x="2" y="38"/>
                    <a:pt x="1" y="36"/>
                  </a:cubicBezTo>
                  <a:cubicBezTo>
                    <a:pt x="0" y="32"/>
                    <a:pt x="9" y="32"/>
                    <a:pt x="8" y="36"/>
                  </a:cubicBezTo>
                  <a:cubicBezTo>
                    <a:pt x="58" y="60"/>
                    <a:pt x="91" y="0"/>
                    <a:pt x="92" y="0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4" y="2"/>
                    <a:pt x="56" y="63"/>
                    <a:pt x="5" y="3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69">
              <a:extLst>
                <a:ext uri="{FF2B5EF4-FFF2-40B4-BE49-F238E27FC236}">
                  <a16:creationId xmlns:a16="http://schemas.microsoft.com/office/drawing/2014/main" id="{20256EA7-D4AB-4B8B-B537-AFF9B6772E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63763" y="6140450"/>
              <a:ext cx="227013" cy="142875"/>
            </a:xfrm>
            <a:custGeom>
              <a:avLst/>
              <a:gdLst>
                <a:gd name="T0" fmla="*/ 6 w 80"/>
                <a:gd name="T1" fmla="*/ 43 h 50"/>
                <a:gd name="T2" fmla="*/ 40 w 80"/>
                <a:gd name="T3" fmla="*/ 15 h 50"/>
                <a:gd name="T4" fmla="*/ 80 w 80"/>
                <a:gd name="T5" fmla="*/ 11 h 50"/>
                <a:gd name="T6" fmla="*/ 78 w 80"/>
                <a:gd name="T7" fmla="*/ 8 h 50"/>
                <a:gd name="T8" fmla="*/ 5 w 80"/>
                <a:gd name="T9" fmla="*/ 43 h 50"/>
                <a:gd name="T10" fmla="*/ 5 w 80"/>
                <a:gd name="T11" fmla="*/ 43 h 50"/>
                <a:gd name="T12" fmla="*/ 1 w 80"/>
                <a:gd name="T13" fmla="*/ 46 h 50"/>
                <a:gd name="T14" fmla="*/ 6 w 80"/>
                <a:gd name="T15" fmla="*/ 47 h 50"/>
                <a:gd name="T16" fmla="*/ 6 w 80"/>
                <a:gd name="T17" fmla="*/ 4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50">
                  <a:moveTo>
                    <a:pt x="6" y="43"/>
                  </a:moveTo>
                  <a:cubicBezTo>
                    <a:pt x="10" y="37"/>
                    <a:pt x="21" y="21"/>
                    <a:pt x="40" y="15"/>
                  </a:cubicBezTo>
                  <a:cubicBezTo>
                    <a:pt x="65" y="7"/>
                    <a:pt x="80" y="11"/>
                    <a:pt x="80" y="11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8" y="8"/>
                    <a:pt x="30" y="0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4" y="44"/>
                    <a:pt x="2" y="45"/>
                    <a:pt x="1" y="46"/>
                  </a:cubicBezTo>
                  <a:cubicBezTo>
                    <a:pt x="0" y="48"/>
                    <a:pt x="3" y="50"/>
                    <a:pt x="6" y="47"/>
                  </a:cubicBezTo>
                  <a:cubicBezTo>
                    <a:pt x="8" y="45"/>
                    <a:pt x="7" y="44"/>
                    <a:pt x="6" y="4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70">
              <a:extLst>
                <a:ext uri="{FF2B5EF4-FFF2-40B4-BE49-F238E27FC236}">
                  <a16:creationId xmlns:a16="http://schemas.microsoft.com/office/drawing/2014/main" id="{C3DA1D07-7771-460A-A073-117853E44F0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09788" y="6157913"/>
              <a:ext cx="227013" cy="142875"/>
            </a:xfrm>
            <a:custGeom>
              <a:avLst/>
              <a:gdLst>
                <a:gd name="T0" fmla="*/ 6 w 80"/>
                <a:gd name="T1" fmla="*/ 43 h 50"/>
                <a:gd name="T2" fmla="*/ 40 w 80"/>
                <a:gd name="T3" fmla="*/ 15 h 50"/>
                <a:gd name="T4" fmla="*/ 80 w 80"/>
                <a:gd name="T5" fmla="*/ 11 h 50"/>
                <a:gd name="T6" fmla="*/ 78 w 80"/>
                <a:gd name="T7" fmla="*/ 8 h 50"/>
                <a:gd name="T8" fmla="*/ 5 w 80"/>
                <a:gd name="T9" fmla="*/ 43 h 50"/>
                <a:gd name="T10" fmla="*/ 5 w 80"/>
                <a:gd name="T11" fmla="*/ 43 h 50"/>
                <a:gd name="T12" fmla="*/ 1 w 80"/>
                <a:gd name="T13" fmla="*/ 46 h 50"/>
                <a:gd name="T14" fmla="*/ 6 w 80"/>
                <a:gd name="T15" fmla="*/ 47 h 50"/>
                <a:gd name="T16" fmla="*/ 6 w 80"/>
                <a:gd name="T17" fmla="*/ 4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50">
                  <a:moveTo>
                    <a:pt x="6" y="43"/>
                  </a:moveTo>
                  <a:cubicBezTo>
                    <a:pt x="10" y="37"/>
                    <a:pt x="22" y="21"/>
                    <a:pt x="40" y="15"/>
                  </a:cubicBezTo>
                  <a:cubicBezTo>
                    <a:pt x="65" y="8"/>
                    <a:pt x="80" y="11"/>
                    <a:pt x="80" y="11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8" y="8"/>
                    <a:pt x="30" y="0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4" y="44"/>
                    <a:pt x="2" y="45"/>
                    <a:pt x="1" y="46"/>
                  </a:cubicBezTo>
                  <a:cubicBezTo>
                    <a:pt x="0" y="48"/>
                    <a:pt x="3" y="50"/>
                    <a:pt x="6" y="47"/>
                  </a:cubicBezTo>
                  <a:cubicBezTo>
                    <a:pt x="8" y="45"/>
                    <a:pt x="7" y="44"/>
                    <a:pt x="6" y="4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71">
              <a:extLst>
                <a:ext uri="{FF2B5EF4-FFF2-40B4-BE49-F238E27FC236}">
                  <a16:creationId xmlns:a16="http://schemas.microsoft.com/office/drawing/2014/main" id="{A170AFDB-EF9F-46E7-8C99-25FEC1053E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43125" y="6149975"/>
              <a:ext cx="219075" cy="147638"/>
            </a:xfrm>
            <a:custGeom>
              <a:avLst/>
              <a:gdLst>
                <a:gd name="T0" fmla="*/ 6 w 77"/>
                <a:gd name="T1" fmla="*/ 45 h 52"/>
                <a:gd name="T2" fmla="*/ 38 w 77"/>
                <a:gd name="T3" fmla="*/ 14 h 52"/>
                <a:gd name="T4" fmla="*/ 77 w 77"/>
                <a:gd name="T5" fmla="*/ 7 h 52"/>
                <a:gd name="T6" fmla="*/ 75 w 77"/>
                <a:gd name="T7" fmla="*/ 4 h 52"/>
                <a:gd name="T8" fmla="*/ 5 w 77"/>
                <a:gd name="T9" fmla="*/ 45 h 52"/>
                <a:gd name="T10" fmla="*/ 4 w 77"/>
                <a:gd name="T11" fmla="*/ 45 h 52"/>
                <a:gd name="T12" fmla="*/ 1 w 77"/>
                <a:gd name="T13" fmla="*/ 48 h 52"/>
                <a:gd name="T14" fmla="*/ 6 w 77"/>
                <a:gd name="T15" fmla="*/ 49 h 52"/>
                <a:gd name="T16" fmla="*/ 6 w 77"/>
                <a:gd name="T17" fmla="*/ 4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52">
                  <a:moveTo>
                    <a:pt x="6" y="45"/>
                  </a:moveTo>
                  <a:cubicBezTo>
                    <a:pt x="9" y="38"/>
                    <a:pt x="20" y="22"/>
                    <a:pt x="38" y="14"/>
                  </a:cubicBezTo>
                  <a:cubicBezTo>
                    <a:pt x="61" y="4"/>
                    <a:pt x="77" y="7"/>
                    <a:pt x="77" y="7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5" y="4"/>
                    <a:pt x="26" y="0"/>
                    <a:pt x="5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2" y="47"/>
                    <a:pt x="1" y="48"/>
                  </a:cubicBezTo>
                  <a:cubicBezTo>
                    <a:pt x="0" y="50"/>
                    <a:pt x="3" y="52"/>
                    <a:pt x="6" y="49"/>
                  </a:cubicBezTo>
                  <a:cubicBezTo>
                    <a:pt x="8" y="46"/>
                    <a:pt x="6" y="45"/>
                    <a:pt x="6" y="4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72">
              <a:extLst>
                <a:ext uri="{FF2B5EF4-FFF2-40B4-BE49-F238E27FC236}">
                  <a16:creationId xmlns:a16="http://schemas.microsoft.com/office/drawing/2014/main" id="{14BE2E0B-3064-4600-A4DA-C1712724F4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39963" y="6124575"/>
              <a:ext cx="219075" cy="147638"/>
            </a:xfrm>
            <a:custGeom>
              <a:avLst/>
              <a:gdLst>
                <a:gd name="T0" fmla="*/ 5 w 77"/>
                <a:gd name="T1" fmla="*/ 45 h 52"/>
                <a:gd name="T2" fmla="*/ 37 w 77"/>
                <a:gd name="T3" fmla="*/ 14 h 52"/>
                <a:gd name="T4" fmla="*/ 77 w 77"/>
                <a:gd name="T5" fmla="*/ 6 h 52"/>
                <a:gd name="T6" fmla="*/ 74 w 77"/>
                <a:gd name="T7" fmla="*/ 3 h 52"/>
                <a:gd name="T8" fmla="*/ 4 w 77"/>
                <a:gd name="T9" fmla="*/ 44 h 52"/>
                <a:gd name="T10" fmla="*/ 4 w 77"/>
                <a:gd name="T11" fmla="*/ 45 h 52"/>
                <a:gd name="T12" fmla="*/ 1 w 77"/>
                <a:gd name="T13" fmla="*/ 48 h 52"/>
                <a:gd name="T14" fmla="*/ 6 w 77"/>
                <a:gd name="T15" fmla="*/ 48 h 52"/>
                <a:gd name="T16" fmla="*/ 5 w 77"/>
                <a:gd name="T17" fmla="*/ 4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52">
                  <a:moveTo>
                    <a:pt x="5" y="45"/>
                  </a:moveTo>
                  <a:cubicBezTo>
                    <a:pt x="9" y="38"/>
                    <a:pt x="19" y="21"/>
                    <a:pt x="37" y="14"/>
                  </a:cubicBezTo>
                  <a:cubicBezTo>
                    <a:pt x="61" y="4"/>
                    <a:pt x="77" y="6"/>
                    <a:pt x="77" y="6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26" y="0"/>
                    <a:pt x="4" y="4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5"/>
                    <a:pt x="1" y="47"/>
                    <a:pt x="1" y="48"/>
                  </a:cubicBezTo>
                  <a:cubicBezTo>
                    <a:pt x="0" y="50"/>
                    <a:pt x="3" y="52"/>
                    <a:pt x="6" y="48"/>
                  </a:cubicBezTo>
                  <a:cubicBezTo>
                    <a:pt x="7" y="46"/>
                    <a:pt x="6" y="45"/>
                    <a:pt x="5" y="4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73">
              <a:extLst>
                <a:ext uri="{FF2B5EF4-FFF2-40B4-BE49-F238E27FC236}">
                  <a16:creationId xmlns:a16="http://schemas.microsoft.com/office/drawing/2014/main" id="{8D9B17B9-B6B7-4DEB-A4D0-5AC937858B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32013" y="6189663"/>
              <a:ext cx="209550" cy="169863"/>
            </a:xfrm>
            <a:custGeom>
              <a:avLst/>
              <a:gdLst>
                <a:gd name="T0" fmla="*/ 8 w 74"/>
                <a:gd name="T1" fmla="*/ 57 h 60"/>
                <a:gd name="T2" fmla="*/ 50 w 74"/>
                <a:gd name="T3" fmla="*/ 36 h 60"/>
                <a:gd name="T4" fmla="*/ 72 w 74"/>
                <a:gd name="T5" fmla="*/ 0 h 60"/>
                <a:gd name="T6" fmla="*/ 74 w 74"/>
                <a:gd name="T7" fmla="*/ 3 h 60"/>
                <a:gd name="T8" fmla="*/ 7 w 74"/>
                <a:gd name="T9" fmla="*/ 58 h 60"/>
                <a:gd name="T10" fmla="*/ 7 w 74"/>
                <a:gd name="T11" fmla="*/ 58 h 60"/>
                <a:gd name="T12" fmla="*/ 2 w 74"/>
                <a:gd name="T13" fmla="*/ 60 h 60"/>
                <a:gd name="T14" fmla="*/ 4 w 74"/>
                <a:gd name="T15" fmla="*/ 55 h 60"/>
                <a:gd name="T16" fmla="*/ 8 w 74"/>
                <a:gd name="T17" fmla="*/ 5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60">
                  <a:moveTo>
                    <a:pt x="8" y="57"/>
                  </a:moveTo>
                  <a:cubicBezTo>
                    <a:pt x="16" y="55"/>
                    <a:pt x="36" y="51"/>
                    <a:pt x="50" y="36"/>
                  </a:cubicBezTo>
                  <a:cubicBezTo>
                    <a:pt x="68" y="16"/>
                    <a:pt x="72" y="0"/>
                    <a:pt x="72" y="0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60" y="53"/>
                    <a:pt x="7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6" y="58"/>
                    <a:pt x="4" y="60"/>
                    <a:pt x="2" y="60"/>
                  </a:cubicBezTo>
                  <a:cubicBezTo>
                    <a:pt x="0" y="60"/>
                    <a:pt x="0" y="56"/>
                    <a:pt x="4" y="55"/>
                  </a:cubicBezTo>
                  <a:cubicBezTo>
                    <a:pt x="7" y="54"/>
                    <a:pt x="7" y="56"/>
                    <a:pt x="8" y="5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74">
              <a:extLst>
                <a:ext uri="{FF2B5EF4-FFF2-40B4-BE49-F238E27FC236}">
                  <a16:creationId xmlns:a16="http://schemas.microsoft.com/office/drawing/2014/main" id="{A4F76FCD-380B-48CB-BC1B-77DBDBBC00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20888" y="6240463"/>
              <a:ext cx="161925" cy="333375"/>
            </a:xfrm>
            <a:custGeom>
              <a:avLst/>
              <a:gdLst>
                <a:gd name="T0" fmla="*/ 10 w 57"/>
                <a:gd name="T1" fmla="*/ 42 h 117"/>
                <a:gd name="T2" fmla="*/ 10 w 57"/>
                <a:gd name="T3" fmla="*/ 42 h 117"/>
                <a:gd name="T4" fmla="*/ 10 w 57"/>
                <a:gd name="T5" fmla="*/ 42 h 117"/>
                <a:gd name="T6" fmla="*/ 10 w 57"/>
                <a:gd name="T7" fmla="*/ 42 h 117"/>
                <a:gd name="T8" fmla="*/ 13 w 57"/>
                <a:gd name="T9" fmla="*/ 38 h 117"/>
                <a:gd name="T10" fmla="*/ 54 w 57"/>
                <a:gd name="T11" fmla="*/ 0 h 117"/>
                <a:gd name="T12" fmla="*/ 57 w 57"/>
                <a:gd name="T13" fmla="*/ 2 h 117"/>
                <a:gd name="T14" fmla="*/ 53 w 57"/>
                <a:gd name="T15" fmla="*/ 48 h 117"/>
                <a:gd name="T16" fmla="*/ 44 w 57"/>
                <a:gd name="T17" fmla="*/ 85 h 117"/>
                <a:gd name="T18" fmla="*/ 44 w 57"/>
                <a:gd name="T19" fmla="*/ 86 h 117"/>
                <a:gd name="T20" fmla="*/ 42 w 57"/>
                <a:gd name="T21" fmla="*/ 90 h 117"/>
                <a:gd name="T22" fmla="*/ 42 w 57"/>
                <a:gd name="T23" fmla="*/ 90 h 117"/>
                <a:gd name="T24" fmla="*/ 27 w 57"/>
                <a:gd name="T25" fmla="*/ 113 h 117"/>
                <a:gd name="T26" fmla="*/ 22 w 57"/>
                <a:gd name="T27" fmla="*/ 112 h 117"/>
                <a:gd name="T28" fmla="*/ 15 w 57"/>
                <a:gd name="T29" fmla="*/ 107 h 117"/>
                <a:gd name="T30" fmla="*/ 10 w 57"/>
                <a:gd name="T31" fmla="*/ 101 h 117"/>
                <a:gd name="T32" fmla="*/ 4 w 57"/>
                <a:gd name="T33" fmla="*/ 85 h 117"/>
                <a:gd name="T34" fmla="*/ 4 w 57"/>
                <a:gd name="T35" fmla="*/ 85 h 117"/>
                <a:gd name="T36" fmla="*/ 10 w 57"/>
                <a:gd name="T37" fmla="*/ 4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117">
                  <a:moveTo>
                    <a:pt x="10" y="42"/>
                  </a:move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0"/>
                    <a:pt x="12" y="39"/>
                    <a:pt x="13" y="38"/>
                  </a:cubicBezTo>
                  <a:cubicBezTo>
                    <a:pt x="35" y="8"/>
                    <a:pt x="46" y="13"/>
                    <a:pt x="54" y="0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4" y="24"/>
                    <a:pt x="53" y="48"/>
                  </a:cubicBezTo>
                  <a:cubicBezTo>
                    <a:pt x="52" y="60"/>
                    <a:pt x="49" y="73"/>
                    <a:pt x="44" y="85"/>
                  </a:cubicBezTo>
                  <a:cubicBezTo>
                    <a:pt x="44" y="86"/>
                    <a:pt x="44" y="86"/>
                    <a:pt x="44" y="86"/>
                  </a:cubicBezTo>
                  <a:cubicBezTo>
                    <a:pt x="43" y="87"/>
                    <a:pt x="43" y="88"/>
                    <a:pt x="42" y="90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37" y="100"/>
                    <a:pt x="32" y="109"/>
                    <a:pt x="27" y="113"/>
                  </a:cubicBezTo>
                  <a:cubicBezTo>
                    <a:pt x="27" y="113"/>
                    <a:pt x="23" y="117"/>
                    <a:pt x="22" y="112"/>
                  </a:cubicBezTo>
                  <a:cubicBezTo>
                    <a:pt x="20" y="106"/>
                    <a:pt x="17" y="106"/>
                    <a:pt x="15" y="107"/>
                  </a:cubicBezTo>
                  <a:cubicBezTo>
                    <a:pt x="14" y="107"/>
                    <a:pt x="13" y="107"/>
                    <a:pt x="10" y="101"/>
                  </a:cubicBezTo>
                  <a:cubicBezTo>
                    <a:pt x="9" y="98"/>
                    <a:pt x="6" y="93"/>
                    <a:pt x="4" y="85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1" y="74"/>
                    <a:pt x="0" y="58"/>
                    <a:pt x="10" y="42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75">
              <a:extLst>
                <a:ext uri="{FF2B5EF4-FFF2-40B4-BE49-F238E27FC236}">
                  <a16:creationId xmlns:a16="http://schemas.microsoft.com/office/drawing/2014/main" id="{748EA260-DEE5-44C6-8AAC-A3AFE042E6CF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020888" y="6246813"/>
              <a:ext cx="133350" cy="234950"/>
            </a:xfrm>
            <a:custGeom>
              <a:avLst/>
              <a:gdLst>
                <a:gd name="T0" fmla="*/ 3 w 47"/>
                <a:gd name="T1" fmla="*/ 37 h 83"/>
                <a:gd name="T2" fmla="*/ 2 w 47"/>
                <a:gd name="T3" fmla="*/ 37 h 83"/>
                <a:gd name="T4" fmla="*/ 0 w 47"/>
                <a:gd name="T5" fmla="*/ 40 h 83"/>
                <a:gd name="T6" fmla="*/ 3 w 47"/>
                <a:gd name="T7" fmla="*/ 37 h 83"/>
                <a:gd name="T8" fmla="*/ 47 w 47"/>
                <a:gd name="T9" fmla="*/ 0 h 83"/>
                <a:gd name="T10" fmla="*/ 22 w 47"/>
                <a:gd name="T11" fmla="*/ 28 h 83"/>
                <a:gd name="T12" fmla="*/ 16 w 47"/>
                <a:gd name="T13" fmla="*/ 53 h 83"/>
                <a:gd name="T14" fmla="*/ 29 w 47"/>
                <a:gd name="T15" fmla="*/ 32 h 83"/>
                <a:gd name="T16" fmla="*/ 30 w 47"/>
                <a:gd name="T17" fmla="*/ 32 h 83"/>
                <a:gd name="T18" fmla="*/ 26 w 47"/>
                <a:gd name="T19" fmla="*/ 65 h 83"/>
                <a:gd name="T20" fmla="*/ 36 w 47"/>
                <a:gd name="T21" fmla="*/ 41 h 83"/>
                <a:gd name="T22" fmla="*/ 38 w 47"/>
                <a:gd name="T23" fmla="*/ 42 h 83"/>
                <a:gd name="T24" fmla="*/ 34 w 47"/>
                <a:gd name="T25" fmla="*/ 83 h 83"/>
                <a:gd name="T26" fmla="*/ 43 w 47"/>
                <a:gd name="T27" fmla="*/ 46 h 83"/>
                <a:gd name="T28" fmla="*/ 47 w 47"/>
                <a:gd name="T29" fmla="*/ 0 h 83"/>
                <a:gd name="T30" fmla="*/ 47 w 47"/>
                <a:gd name="T3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" h="83">
                  <a:moveTo>
                    <a:pt x="3" y="37"/>
                  </a:moveTo>
                  <a:cubicBezTo>
                    <a:pt x="3" y="37"/>
                    <a:pt x="2" y="37"/>
                    <a:pt x="2" y="37"/>
                  </a:cubicBezTo>
                  <a:cubicBezTo>
                    <a:pt x="2" y="38"/>
                    <a:pt x="1" y="39"/>
                    <a:pt x="0" y="40"/>
                  </a:cubicBezTo>
                  <a:cubicBezTo>
                    <a:pt x="1" y="39"/>
                    <a:pt x="2" y="38"/>
                    <a:pt x="3" y="37"/>
                  </a:cubicBezTo>
                  <a:moveTo>
                    <a:pt x="47" y="0"/>
                  </a:moveTo>
                  <a:cubicBezTo>
                    <a:pt x="47" y="0"/>
                    <a:pt x="36" y="17"/>
                    <a:pt x="22" y="28"/>
                  </a:cubicBezTo>
                  <a:cubicBezTo>
                    <a:pt x="21" y="38"/>
                    <a:pt x="16" y="53"/>
                    <a:pt x="16" y="53"/>
                  </a:cubicBezTo>
                  <a:cubicBezTo>
                    <a:pt x="16" y="53"/>
                    <a:pt x="25" y="32"/>
                    <a:pt x="29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5" y="35"/>
                    <a:pt x="26" y="65"/>
                    <a:pt x="26" y="65"/>
                  </a:cubicBezTo>
                  <a:cubicBezTo>
                    <a:pt x="34" y="53"/>
                    <a:pt x="34" y="41"/>
                    <a:pt x="36" y="41"/>
                  </a:cubicBezTo>
                  <a:cubicBezTo>
                    <a:pt x="37" y="41"/>
                    <a:pt x="37" y="41"/>
                    <a:pt x="38" y="42"/>
                  </a:cubicBezTo>
                  <a:cubicBezTo>
                    <a:pt x="43" y="47"/>
                    <a:pt x="34" y="81"/>
                    <a:pt x="34" y="83"/>
                  </a:cubicBezTo>
                  <a:cubicBezTo>
                    <a:pt x="39" y="71"/>
                    <a:pt x="42" y="58"/>
                    <a:pt x="43" y="46"/>
                  </a:cubicBezTo>
                  <a:cubicBezTo>
                    <a:pt x="44" y="22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76">
              <a:extLst>
                <a:ext uri="{FF2B5EF4-FFF2-40B4-BE49-F238E27FC236}">
                  <a16:creationId xmlns:a16="http://schemas.microsoft.com/office/drawing/2014/main" id="{36011EC4-A649-4952-AA7A-609A58C281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35175" y="6042025"/>
              <a:ext cx="319088" cy="176213"/>
            </a:xfrm>
            <a:custGeom>
              <a:avLst/>
              <a:gdLst>
                <a:gd name="T0" fmla="*/ 4 w 112"/>
                <a:gd name="T1" fmla="*/ 10 h 62"/>
                <a:gd name="T2" fmla="*/ 6 w 112"/>
                <a:gd name="T3" fmla="*/ 3 h 62"/>
                <a:gd name="T4" fmla="*/ 18 w 112"/>
                <a:gd name="T5" fmla="*/ 0 h 62"/>
                <a:gd name="T6" fmla="*/ 19 w 112"/>
                <a:gd name="T7" fmla="*/ 0 h 62"/>
                <a:gd name="T8" fmla="*/ 19 w 112"/>
                <a:gd name="T9" fmla="*/ 0 h 62"/>
                <a:gd name="T10" fmla="*/ 38 w 112"/>
                <a:gd name="T11" fmla="*/ 4 h 62"/>
                <a:gd name="T12" fmla="*/ 39 w 112"/>
                <a:gd name="T13" fmla="*/ 5 h 62"/>
                <a:gd name="T14" fmla="*/ 40 w 112"/>
                <a:gd name="T15" fmla="*/ 5 h 62"/>
                <a:gd name="T16" fmla="*/ 44 w 112"/>
                <a:gd name="T17" fmla="*/ 6 h 62"/>
                <a:gd name="T18" fmla="*/ 112 w 112"/>
                <a:gd name="T19" fmla="*/ 57 h 62"/>
                <a:gd name="T20" fmla="*/ 82 w 112"/>
                <a:gd name="T21" fmla="*/ 62 h 62"/>
                <a:gd name="T22" fmla="*/ 78 w 112"/>
                <a:gd name="T23" fmla="*/ 62 h 62"/>
                <a:gd name="T24" fmla="*/ 33 w 112"/>
                <a:gd name="T25" fmla="*/ 56 h 62"/>
                <a:gd name="T26" fmla="*/ 32 w 112"/>
                <a:gd name="T27" fmla="*/ 56 h 62"/>
                <a:gd name="T28" fmla="*/ 32 w 112"/>
                <a:gd name="T29" fmla="*/ 56 h 62"/>
                <a:gd name="T30" fmla="*/ 27 w 112"/>
                <a:gd name="T31" fmla="*/ 55 h 62"/>
                <a:gd name="T32" fmla="*/ 16 w 112"/>
                <a:gd name="T33" fmla="*/ 49 h 62"/>
                <a:gd name="T34" fmla="*/ 7 w 112"/>
                <a:gd name="T35" fmla="*/ 34 h 62"/>
                <a:gd name="T36" fmla="*/ 2 w 112"/>
                <a:gd name="T37" fmla="*/ 19 h 62"/>
                <a:gd name="T38" fmla="*/ 4 w 112"/>
                <a:gd name="T39" fmla="*/ 1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2" h="62">
                  <a:moveTo>
                    <a:pt x="4" y="10"/>
                  </a:moveTo>
                  <a:cubicBezTo>
                    <a:pt x="7" y="10"/>
                    <a:pt x="5" y="5"/>
                    <a:pt x="6" y="3"/>
                  </a:cubicBezTo>
                  <a:cubicBezTo>
                    <a:pt x="7" y="1"/>
                    <a:pt x="11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4" y="1"/>
                    <a:pt x="30" y="2"/>
                    <a:pt x="38" y="4"/>
                  </a:cubicBezTo>
                  <a:cubicBezTo>
                    <a:pt x="38" y="4"/>
                    <a:pt x="39" y="5"/>
                    <a:pt x="39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1" y="5"/>
                    <a:pt x="42" y="6"/>
                    <a:pt x="44" y="6"/>
                  </a:cubicBezTo>
                  <a:cubicBezTo>
                    <a:pt x="65" y="14"/>
                    <a:pt x="103" y="29"/>
                    <a:pt x="112" y="57"/>
                  </a:cubicBezTo>
                  <a:cubicBezTo>
                    <a:pt x="82" y="62"/>
                    <a:pt x="82" y="62"/>
                    <a:pt x="82" y="62"/>
                  </a:cubicBezTo>
                  <a:cubicBezTo>
                    <a:pt x="82" y="62"/>
                    <a:pt x="80" y="62"/>
                    <a:pt x="78" y="62"/>
                  </a:cubicBezTo>
                  <a:cubicBezTo>
                    <a:pt x="70" y="61"/>
                    <a:pt x="49" y="60"/>
                    <a:pt x="33" y="5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0" y="56"/>
                    <a:pt x="28" y="55"/>
                    <a:pt x="27" y="55"/>
                  </a:cubicBezTo>
                  <a:cubicBezTo>
                    <a:pt x="22" y="53"/>
                    <a:pt x="18" y="51"/>
                    <a:pt x="16" y="49"/>
                  </a:cubicBezTo>
                  <a:cubicBezTo>
                    <a:pt x="12" y="44"/>
                    <a:pt x="9" y="39"/>
                    <a:pt x="7" y="34"/>
                  </a:cubicBezTo>
                  <a:cubicBezTo>
                    <a:pt x="4" y="28"/>
                    <a:pt x="3" y="23"/>
                    <a:pt x="2" y="19"/>
                  </a:cubicBezTo>
                  <a:cubicBezTo>
                    <a:pt x="0" y="13"/>
                    <a:pt x="1" y="9"/>
                    <a:pt x="4" y="1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77">
              <a:extLst>
                <a:ext uri="{FF2B5EF4-FFF2-40B4-BE49-F238E27FC236}">
                  <a16:creationId xmlns:a16="http://schemas.microsoft.com/office/drawing/2014/main" id="{C969FEE8-1D71-42C7-A1BF-DAFF7CE230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35175" y="6057900"/>
              <a:ext cx="207963" cy="146050"/>
            </a:xfrm>
            <a:custGeom>
              <a:avLst/>
              <a:gdLst>
                <a:gd name="T0" fmla="*/ 5 w 73"/>
                <a:gd name="T1" fmla="*/ 0 h 51"/>
                <a:gd name="T2" fmla="*/ 37 w 73"/>
                <a:gd name="T3" fmla="*/ 22 h 51"/>
                <a:gd name="T4" fmla="*/ 36 w 73"/>
                <a:gd name="T5" fmla="*/ 24 h 51"/>
                <a:gd name="T6" fmla="*/ 35 w 73"/>
                <a:gd name="T7" fmla="*/ 24 h 51"/>
                <a:gd name="T8" fmla="*/ 2 w 73"/>
                <a:gd name="T9" fmla="*/ 17 h 51"/>
                <a:gd name="T10" fmla="*/ 0 w 73"/>
                <a:gd name="T11" fmla="*/ 17 h 51"/>
                <a:gd name="T12" fmla="*/ 29 w 73"/>
                <a:gd name="T13" fmla="*/ 33 h 51"/>
                <a:gd name="T14" fmla="*/ 26 w 73"/>
                <a:gd name="T15" fmla="*/ 32 h 51"/>
                <a:gd name="T16" fmla="*/ 7 w 73"/>
                <a:gd name="T17" fmla="*/ 31 h 51"/>
                <a:gd name="T18" fmla="*/ 0 w 73"/>
                <a:gd name="T19" fmla="*/ 31 h 51"/>
                <a:gd name="T20" fmla="*/ 7 w 73"/>
                <a:gd name="T21" fmla="*/ 34 h 51"/>
                <a:gd name="T22" fmla="*/ 32 w 73"/>
                <a:gd name="T23" fmla="*/ 48 h 51"/>
                <a:gd name="T24" fmla="*/ 33 w 73"/>
                <a:gd name="T25" fmla="*/ 49 h 51"/>
                <a:gd name="T26" fmla="*/ 46 w 73"/>
                <a:gd name="T27" fmla="*/ 49 h 51"/>
                <a:gd name="T28" fmla="*/ 73 w 73"/>
                <a:gd name="T29" fmla="*/ 51 h 51"/>
                <a:gd name="T30" fmla="*/ 5 w 73"/>
                <a:gd name="T3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1">
                  <a:moveTo>
                    <a:pt x="5" y="0"/>
                  </a:moveTo>
                  <a:cubicBezTo>
                    <a:pt x="17" y="5"/>
                    <a:pt x="34" y="19"/>
                    <a:pt x="37" y="22"/>
                  </a:cubicBezTo>
                  <a:cubicBezTo>
                    <a:pt x="39" y="24"/>
                    <a:pt x="37" y="24"/>
                    <a:pt x="36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22" y="17"/>
                    <a:pt x="8" y="17"/>
                    <a:pt x="2" y="17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7" y="18"/>
                    <a:pt x="38" y="33"/>
                    <a:pt x="29" y="33"/>
                  </a:cubicBezTo>
                  <a:cubicBezTo>
                    <a:pt x="28" y="33"/>
                    <a:pt x="27" y="33"/>
                    <a:pt x="26" y="32"/>
                  </a:cubicBezTo>
                  <a:cubicBezTo>
                    <a:pt x="21" y="31"/>
                    <a:pt x="14" y="31"/>
                    <a:pt x="7" y="31"/>
                  </a:cubicBezTo>
                  <a:cubicBezTo>
                    <a:pt x="5" y="31"/>
                    <a:pt x="2" y="31"/>
                    <a:pt x="0" y="31"/>
                  </a:cubicBezTo>
                  <a:cubicBezTo>
                    <a:pt x="3" y="32"/>
                    <a:pt x="5" y="33"/>
                    <a:pt x="7" y="34"/>
                  </a:cubicBezTo>
                  <a:cubicBezTo>
                    <a:pt x="23" y="38"/>
                    <a:pt x="38" y="45"/>
                    <a:pt x="32" y="48"/>
                  </a:cubicBezTo>
                  <a:cubicBezTo>
                    <a:pt x="32" y="48"/>
                    <a:pt x="33" y="49"/>
                    <a:pt x="33" y="49"/>
                  </a:cubicBezTo>
                  <a:cubicBezTo>
                    <a:pt x="38" y="49"/>
                    <a:pt x="42" y="49"/>
                    <a:pt x="46" y="49"/>
                  </a:cubicBezTo>
                  <a:cubicBezTo>
                    <a:pt x="62" y="49"/>
                    <a:pt x="73" y="51"/>
                    <a:pt x="73" y="51"/>
                  </a:cubicBezTo>
                  <a:cubicBezTo>
                    <a:pt x="64" y="23"/>
                    <a:pt x="26" y="8"/>
                    <a:pt x="5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78">
              <a:extLst>
                <a:ext uri="{FF2B5EF4-FFF2-40B4-BE49-F238E27FC236}">
                  <a16:creationId xmlns:a16="http://schemas.microsoft.com/office/drawing/2014/main" id="{915BC330-ABC5-4584-8876-E4B9E1B9B29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20888" y="6189663"/>
              <a:ext cx="327025" cy="165100"/>
            </a:xfrm>
            <a:custGeom>
              <a:avLst/>
              <a:gdLst>
                <a:gd name="T0" fmla="*/ 1 w 115"/>
                <a:gd name="T1" fmla="*/ 41 h 58"/>
                <a:gd name="T2" fmla="*/ 18 w 115"/>
                <a:gd name="T3" fmla="*/ 17 h 58"/>
                <a:gd name="T4" fmla="*/ 19 w 115"/>
                <a:gd name="T5" fmla="*/ 15 h 58"/>
                <a:gd name="T6" fmla="*/ 20 w 115"/>
                <a:gd name="T7" fmla="*/ 15 h 58"/>
                <a:gd name="T8" fmla="*/ 21 w 115"/>
                <a:gd name="T9" fmla="*/ 14 h 58"/>
                <a:gd name="T10" fmla="*/ 21 w 115"/>
                <a:gd name="T11" fmla="*/ 14 h 58"/>
                <a:gd name="T12" fmla="*/ 33 w 115"/>
                <a:gd name="T13" fmla="*/ 9 h 58"/>
                <a:gd name="T14" fmla="*/ 54 w 115"/>
                <a:gd name="T15" fmla="*/ 5 h 58"/>
                <a:gd name="T16" fmla="*/ 54 w 115"/>
                <a:gd name="T17" fmla="*/ 5 h 58"/>
                <a:gd name="T18" fmla="*/ 55 w 115"/>
                <a:gd name="T19" fmla="*/ 4 h 58"/>
                <a:gd name="T20" fmla="*/ 110 w 115"/>
                <a:gd name="T21" fmla="*/ 5 h 58"/>
                <a:gd name="T22" fmla="*/ 115 w 115"/>
                <a:gd name="T23" fmla="*/ 20 h 58"/>
                <a:gd name="T24" fmla="*/ 81 w 115"/>
                <a:gd name="T25" fmla="*/ 54 h 58"/>
                <a:gd name="T26" fmla="*/ 49 w 115"/>
                <a:gd name="T27" fmla="*/ 58 h 58"/>
                <a:gd name="T28" fmla="*/ 49 w 115"/>
                <a:gd name="T29" fmla="*/ 58 h 58"/>
                <a:gd name="T30" fmla="*/ 37 w 115"/>
                <a:gd name="T31" fmla="*/ 57 h 58"/>
                <a:gd name="T32" fmla="*/ 24 w 115"/>
                <a:gd name="T33" fmla="*/ 55 h 58"/>
                <a:gd name="T34" fmla="*/ 9 w 115"/>
                <a:gd name="T35" fmla="*/ 51 h 58"/>
                <a:gd name="T36" fmla="*/ 9 w 115"/>
                <a:gd name="T37" fmla="*/ 44 h 58"/>
                <a:gd name="T38" fmla="*/ 1 w 115"/>
                <a:gd name="T39" fmla="*/ 4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5" h="58">
                  <a:moveTo>
                    <a:pt x="1" y="41"/>
                  </a:moveTo>
                  <a:cubicBezTo>
                    <a:pt x="0" y="39"/>
                    <a:pt x="6" y="26"/>
                    <a:pt x="18" y="17"/>
                  </a:cubicBezTo>
                  <a:cubicBezTo>
                    <a:pt x="18" y="16"/>
                    <a:pt x="18" y="16"/>
                    <a:pt x="19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5" y="11"/>
                    <a:pt x="29" y="10"/>
                    <a:pt x="33" y="9"/>
                  </a:cubicBezTo>
                  <a:cubicBezTo>
                    <a:pt x="40" y="7"/>
                    <a:pt x="47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4"/>
                    <a:pt x="55" y="4"/>
                    <a:pt x="55" y="4"/>
                  </a:cubicBezTo>
                  <a:cubicBezTo>
                    <a:pt x="87" y="0"/>
                    <a:pt x="110" y="5"/>
                    <a:pt x="110" y="5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0"/>
                    <a:pt x="99" y="46"/>
                    <a:pt x="81" y="54"/>
                  </a:cubicBezTo>
                  <a:cubicBezTo>
                    <a:pt x="71" y="58"/>
                    <a:pt x="60" y="58"/>
                    <a:pt x="49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5" y="58"/>
                    <a:pt x="41" y="57"/>
                    <a:pt x="37" y="57"/>
                  </a:cubicBezTo>
                  <a:cubicBezTo>
                    <a:pt x="32" y="56"/>
                    <a:pt x="27" y="56"/>
                    <a:pt x="24" y="55"/>
                  </a:cubicBezTo>
                  <a:cubicBezTo>
                    <a:pt x="11" y="55"/>
                    <a:pt x="10" y="54"/>
                    <a:pt x="9" y="51"/>
                  </a:cubicBezTo>
                  <a:cubicBezTo>
                    <a:pt x="9" y="47"/>
                    <a:pt x="9" y="46"/>
                    <a:pt x="9" y="44"/>
                  </a:cubicBezTo>
                  <a:cubicBezTo>
                    <a:pt x="9" y="43"/>
                    <a:pt x="2" y="44"/>
                    <a:pt x="1" y="4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79">
              <a:extLst>
                <a:ext uri="{FF2B5EF4-FFF2-40B4-BE49-F238E27FC236}">
                  <a16:creationId xmlns:a16="http://schemas.microsoft.com/office/drawing/2014/main" id="{CC3386B1-A11F-4D85-BE8D-9A6D81ACAC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20888" y="6197600"/>
              <a:ext cx="193675" cy="157163"/>
            </a:xfrm>
            <a:custGeom>
              <a:avLst/>
              <a:gdLst>
                <a:gd name="T0" fmla="*/ 36 w 68"/>
                <a:gd name="T1" fmla="*/ 0 h 55"/>
                <a:gd name="T2" fmla="*/ 8 w 68"/>
                <a:gd name="T3" fmla="*/ 1 h 55"/>
                <a:gd name="T4" fmla="*/ 18 w 68"/>
                <a:gd name="T5" fmla="*/ 1 h 55"/>
                <a:gd name="T6" fmla="*/ 35 w 68"/>
                <a:gd name="T7" fmla="*/ 2 h 55"/>
                <a:gd name="T8" fmla="*/ 34 w 68"/>
                <a:gd name="T9" fmla="*/ 4 h 55"/>
                <a:gd name="T10" fmla="*/ 31 w 68"/>
                <a:gd name="T11" fmla="*/ 4 h 55"/>
                <a:gd name="T12" fmla="*/ 6 w 68"/>
                <a:gd name="T13" fmla="*/ 13 h 55"/>
                <a:gd name="T14" fmla="*/ 18 w 68"/>
                <a:gd name="T15" fmla="*/ 10 h 55"/>
                <a:gd name="T16" fmla="*/ 27 w 68"/>
                <a:gd name="T17" fmla="*/ 15 h 55"/>
                <a:gd name="T18" fmla="*/ 0 w 68"/>
                <a:gd name="T19" fmla="*/ 28 h 55"/>
                <a:gd name="T20" fmla="*/ 30 w 68"/>
                <a:gd name="T21" fmla="*/ 23 h 55"/>
                <a:gd name="T22" fmla="*/ 38 w 68"/>
                <a:gd name="T23" fmla="*/ 25 h 55"/>
                <a:gd name="T24" fmla="*/ 11 w 68"/>
                <a:gd name="T25" fmla="*/ 39 h 55"/>
                <a:gd name="T26" fmla="*/ 14 w 68"/>
                <a:gd name="T27" fmla="*/ 39 h 55"/>
                <a:gd name="T28" fmla="*/ 40 w 68"/>
                <a:gd name="T29" fmla="*/ 33 h 55"/>
                <a:gd name="T30" fmla="*/ 40 w 68"/>
                <a:gd name="T31" fmla="*/ 33 h 55"/>
                <a:gd name="T32" fmla="*/ 42 w 68"/>
                <a:gd name="T33" fmla="*/ 36 h 55"/>
                <a:gd name="T34" fmla="*/ 2 w 68"/>
                <a:gd name="T35" fmla="*/ 55 h 55"/>
                <a:gd name="T36" fmla="*/ 9 w 68"/>
                <a:gd name="T37" fmla="*/ 55 h 55"/>
                <a:gd name="T38" fmla="*/ 34 w 68"/>
                <a:gd name="T39" fmla="*/ 51 h 55"/>
                <a:gd name="T40" fmla="*/ 68 w 68"/>
                <a:gd name="T41" fmla="*/ 17 h 55"/>
                <a:gd name="T42" fmla="*/ 63 w 68"/>
                <a:gd name="T43" fmla="*/ 2 h 55"/>
                <a:gd name="T44" fmla="*/ 36 w 68"/>
                <a:gd name="T4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55">
                  <a:moveTo>
                    <a:pt x="36" y="0"/>
                  </a:moveTo>
                  <a:cubicBezTo>
                    <a:pt x="28" y="0"/>
                    <a:pt x="18" y="0"/>
                    <a:pt x="8" y="1"/>
                  </a:cubicBezTo>
                  <a:cubicBezTo>
                    <a:pt x="11" y="1"/>
                    <a:pt x="14" y="1"/>
                    <a:pt x="18" y="1"/>
                  </a:cubicBezTo>
                  <a:cubicBezTo>
                    <a:pt x="26" y="1"/>
                    <a:pt x="34" y="2"/>
                    <a:pt x="35" y="2"/>
                  </a:cubicBezTo>
                  <a:cubicBezTo>
                    <a:pt x="37" y="3"/>
                    <a:pt x="34" y="4"/>
                    <a:pt x="34" y="4"/>
                  </a:cubicBezTo>
                  <a:cubicBezTo>
                    <a:pt x="33" y="4"/>
                    <a:pt x="32" y="4"/>
                    <a:pt x="31" y="4"/>
                  </a:cubicBezTo>
                  <a:cubicBezTo>
                    <a:pt x="18" y="4"/>
                    <a:pt x="6" y="13"/>
                    <a:pt x="6" y="13"/>
                  </a:cubicBezTo>
                  <a:cubicBezTo>
                    <a:pt x="9" y="11"/>
                    <a:pt x="14" y="10"/>
                    <a:pt x="18" y="10"/>
                  </a:cubicBezTo>
                  <a:cubicBezTo>
                    <a:pt x="27" y="10"/>
                    <a:pt x="34" y="13"/>
                    <a:pt x="27" y="15"/>
                  </a:cubicBezTo>
                  <a:cubicBezTo>
                    <a:pt x="16" y="17"/>
                    <a:pt x="2" y="27"/>
                    <a:pt x="0" y="28"/>
                  </a:cubicBezTo>
                  <a:cubicBezTo>
                    <a:pt x="5" y="26"/>
                    <a:pt x="20" y="23"/>
                    <a:pt x="30" y="23"/>
                  </a:cubicBezTo>
                  <a:cubicBezTo>
                    <a:pt x="34" y="23"/>
                    <a:pt x="38" y="23"/>
                    <a:pt x="38" y="25"/>
                  </a:cubicBezTo>
                  <a:cubicBezTo>
                    <a:pt x="40" y="31"/>
                    <a:pt x="11" y="39"/>
                    <a:pt x="11" y="39"/>
                  </a:cubicBezTo>
                  <a:cubicBezTo>
                    <a:pt x="12" y="39"/>
                    <a:pt x="13" y="39"/>
                    <a:pt x="14" y="39"/>
                  </a:cubicBezTo>
                  <a:cubicBezTo>
                    <a:pt x="25" y="39"/>
                    <a:pt x="37" y="33"/>
                    <a:pt x="40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4" y="33"/>
                    <a:pt x="42" y="36"/>
                    <a:pt x="42" y="36"/>
                  </a:cubicBezTo>
                  <a:cubicBezTo>
                    <a:pt x="33" y="51"/>
                    <a:pt x="8" y="54"/>
                    <a:pt x="2" y="55"/>
                  </a:cubicBezTo>
                  <a:cubicBezTo>
                    <a:pt x="4" y="55"/>
                    <a:pt x="7" y="55"/>
                    <a:pt x="9" y="55"/>
                  </a:cubicBezTo>
                  <a:cubicBezTo>
                    <a:pt x="18" y="55"/>
                    <a:pt x="26" y="54"/>
                    <a:pt x="34" y="51"/>
                  </a:cubicBezTo>
                  <a:cubicBezTo>
                    <a:pt x="52" y="43"/>
                    <a:pt x="68" y="17"/>
                    <a:pt x="68" y="17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3" y="2"/>
                    <a:pt x="52" y="0"/>
                    <a:pt x="36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80">
              <a:extLst>
                <a:ext uri="{FF2B5EF4-FFF2-40B4-BE49-F238E27FC236}">
                  <a16:creationId xmlns:a16="http://schemas.microsoft.com/office/drawing/2014/main" id="{4C4214FD-DA61-471B-9885-77B377B480A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63750" y="6427788"/>
              <a:ext cx="107950" cy="136525"/>
            </a:xfrm>
            <a:custGeom>
              <a:avLst/>
              <a:gdLst>
                <a:gd name="T0" fmla="*/ 25 w 38"/>
                <a:gd name="T1" fmla="*/ 0 h 48"/>
                <a:gd name="T2" fmla="*/ 12 w 38"/>
                <a:gd name="T3" fmla="*/ 27 h 48"/>
                <a:gd name="T4" fmla="*/ 11 w 38"/>
                <a:gd name="T5" fmla="*/ 28 h 48"/>
                <a:gd name="T6" fmla="*/ 10 w 38"/>
                <a:gd name="T7" fmla="*/ 1 h 48"/>
                <a:gd name="T8" fmla="*/ 2 w 38"/>
                <a:gd name="T9" fmla="*/ 20 h 48"/>
                <a:gd name="T10" fmla="*/ 0 w 38"/>
                <a:gd name="T11" fmla="*/ 19 h 48"/>
                <a:gd name="T12" fmla="*/ 6 w 38"/>
                <a:gd name="T13" fmla="*/ 35 h 48"/>
                <a:gd name="T14" fmla="*/ 11 w 38"/>
                <a:gd name="T15" fmla="*/ 41 h 48"/>
                <a:gd name="T16" fmla="*/ 11 w 38"/>
                <a:gd name="T17" fmla="*/ 41 h 48"/>
                <a:gd name="T18" fmla="*/ 12 w 38"/>
                <a:gd name="T19" fmla="*/ 41 h 48"/>
                <a:gd name="T20" fmla="*/ 18 w 38"/>
                <a:gd name="T21" fmla="*/ 46 h 48"/>
                <a:gd name="T22" fmla="*/ 20 w 38"/>
                <a:gd name="T23" fmla="*/ 48 h 48"/>
                <a:gd name="T24" fmla="*/ 23 w 38"/>
                <a:gd name="T25" fmla="*/ 47 h 48"/>
                <a:gd name="T26" fmla="*/ 38 w 38"/>
                <a:gd name="T27" fmla="*/ 24 h 48"/>
                <a:gd name="T28" fmla="*/ 26 w 38"/>
                <a:gd name="T29" fmla="*/ 38 h 48"/>
                <a:gd name="T30" fmla="*/ 26 w 38"/>
                <a:gd name="T31" fmla="*/ 38 h 48"/>
                <a:gd name="T32" fmla="*/ 36 w 38"/>
                <a:gd name="T33" fmla="*/ 10 h 48"/>
                <a:gd name="T34" fmla="*/ 20 w 38"/>
                <a:gd name="T35" fmla="*/ 34 h 48"/>
                <a:gd name="T36" fmla="*/ 18 w 38"/>
                <a:gd name="T37" fmla="*/ 33 h 48"/>
                <a:gd name="T38" fmla="*/ 25 w 38"/>
                <a:gd name="T3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" h="48">
                  <a:moveTo>
                    <a:pt x="25" y="0"/>
                  </a:moveTo>
                  <a:cubicBezTo>
                    <a:pt x="25" y="0"/>
                    <a:pt x="19" y="24"/>
                    <a:pt x="12" y="27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5" y="28"/>
                    <a:pt x="9" y="4"/>
                    <a:pt x="10" y="1"/>
                  </a:cubicBezTo>
                  <a:cubicBezTo>
                    <a:pt x="9" y="3"/>
                    <a:pt x="6" y="20"/>
                    <a:pt x="2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2" y="27"/>
                    <a:pt x="5" y="32"/>
                    <a:pt x="6" y="35"/>
                  </a:cubicBezTo>
                  <a:cubicBezTo>
                    <a:pt x="9" y="40"/>
                    <a:pt x="9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4" y="41"/>
                    <a:pt x="16" y="41"/>
                    <a:pt x="18" y="46"/>
                  </a:cubicBezTo>
                  <a:cubicBezTo>
                    <a:pt x="18" y="48"/>
                    <a:pt x="19" y="48"/>
                    <a:pt x="20" y="48"/>
                  </a:cubicBezTo>
                  <a:cubicBezTo>
                    <a:pt x="22" y="48"/>
                    <a:pt x="23" y="47"/>
                    <a:pt x="23" y="47"/>
                  </a:cubicBezTo>
                  <a:cubicBezTo>
                    <a:pt x="28" y="43"/>
                    <a:pt x="33" y="34"/>
                    <a:pt x="38" y="24"/>
                  </a:cubicBezTo>
                  <a:cubicBezTo>
                    <a:pt x="37" y="25"/>
                    <a:pt x="30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36" y="21"/>
                    <a:pt x="36" y="10"/>
                  </a:cubicBezTo>
                  <a:cubicBezTo>
                    <a:pt x="36" y="10"/>
                    <a:pt x="26" y="34"/>
                    <a:pt x="20" y="34"/>
                  </a:cubicBezTo>
                  <a:cubicBezTo>
                    <a:pt x="19" y="34"/>
                    <a:pt x="18" y="34"/>
                    <a:pt x="18" y="33"/>
                  </a:cubicBezTo>
                  <a:cubicBezTo>
                    <a:pt x="22" y="21"/>
                    <a:pt x="26" y="16"/>
                    <a:pt x="25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81">
              <a:extLst>
                <a:ext uri="{FF2B5EF4-FFF2-40B4-BE49-F238E27FC236}">
                  <a16:creationId xmlns:a16="http://schemas.microsoft.com/office/drawing/2014/main" id="{B73B712E-58CC-45F1-B6B2-A3165AD195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54250" y="6272213"/>
              <a:ext cx="7938" cy="0"/>
            </a:xfrm>
            <a:custGeom>
              <a:avLst/>
              <a:gdLst>
                <a:gd name="T0" fmla="*/ 3 w 3"/>
                <a:gd name="T1" fmla="*/ 0 w 3"/>
                <a:gd name="T2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0"/>
                    <a:pt x="3" y="0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82">
              <a:extLst>
                <a:ext uri="{FF2B5EF4-FFF2-40B4-BE49-F238E27FC236}">
                  <a16:creationId xmlns:a16="http://schemas.microsoft.com/office/drawing/2014/main" id="{507CAAAC-D1E0-48BC-A29D-D4FC4BD9EE4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86000" y="6229350"/>
              <a:ext cx="7938" cy="3175"/>
            </a:xfrm>
            <a:custGeom>
              <a:avLst/>
              <a:gdLst>
                <a:gd name="T0" fmla="*/ 1 w 3"/>
                <a:gd name="T1" fmla="*/ 1 h 1"/>
                <a:gd name="T2" fmla="*/ 0 w 3"/>
                <a:gd name="T3" fmla="*/ 1 h 1"/>
                <a:gd name="T4" fmla="*/ 2 w 3"/>
                <a:gd name="T5" fmla="*/ 0 h 1"/>
                <a:gd name="T6" fmla="*/ 2 w 3"/>
                <a:gd name="T7" fmla="*/ 0 h 1"/>
                <a:gd name="T8" fmla="*/ 3 w 3"/>
                <a:gd name="T9" fmla="*/ 0 h 1"/>
                <a:gd name="T10" fmla="*/ 1 w 3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1" y="1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83">
              <a:extLst>
                <a:ext uri="{FF2B5EF4-FFF2-40B4-BE49-F238E27FC236}">
                  <a16:creationId xmlns:a16="http://schemas.microsoft.com/office/drawing/2014/main" id="{77EFF8D6-4C24-4FDA-B003-62BA64826C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43138" y="6237288"/>
              <a:ext cx="101600" cy="114300"/>
            </a:xfrm>
            <a:custGeom>
              <a:avLst/>
              <a:gdLst>
                <a:gd name="T0" fmla="*/ 17 w 36"/>
                <a:gd name="T1" fmla="*/ 0 h 40"/>
                <a:gd name="T2" fmla="*/ 15 w 36"/>
                <a:gd name="T3" fmla="*/ 1 h 40"/>
                <a:gd name="T4" fmla="*/ 13 w 36"/>
                <a:gd name="T5" fmla="*/ 3 h 40"/>
                <a:gd name="T6" fmla="*/ 0 w 36"/>
                <a:gd name="T7" fmla="*/ 24 h 40"/>
                <a:gd name="T8" fmla="*/ 0 w 36"/>
                <a:gd name="T9" fmla="*/ 24 h 40"/>
                <a:gd name="T10" fmla="*/ 8 w 36"/>
                <a:gd name="T11" fmla="*/ 27 h 40"/>
                <a:gd name="T12" fmla="*/ 8 w 36"/>
                <a:gd name="T13" fmla="*/ 27 h 40"/>
                <a:gd name="T14" fmla="*/ 8 w 36"/>
                <a:gd name="T15" fmla="*/ 27 h 40"/>
                <a:gd name="T16" fmla="*/ 8 w 36"/>
                <a:gd name="T17" fmla="*/ 29 h 40"/>
                <a:gd name="T18" fmla="*/ 8 w 36"/>
                <a:gd name="T19" fmla="*/ 30 h 40"/>
                <a:gd name="T20" fmla="*/ 8 w 36"/>
                <a:gd name="T21" fmla="*/ 31 h 40"/>
                <a:gd name="T22" fmla="*/ 8 w 36"/>
                <a:gd name="T23" fmla="*/ 34 h 40"/>
                <a:gd name="T24" fmla="*/ 23 w 36"/>
                <a:gd name="T25" fmla="*/ 38 h 40"/>
                <a:gd name="T26" fmla="*/ 36 w 36"/>
                <a:gd name="T27" fmla="*/ 40 h 40"/>
                <a:gd name="T28" fmla="*/ 16 w 36"/>
                <a:gd name="T29" fmla="*/ 31 h 40"/>
                <a:gd name="T30" fmla="*/ 32 w 36"/>
                <a:gd name="T31" fmla="*/ 26 h 40"/>
                <a:gd name="T32" fmla="*/ 35 w 36"/>
                <a:gd name="T33" fmla="*/ 26 h 40"/>
                <a:gd name="T34" fmla="*/ 15 w 36"/>
                <a:gd name="T35" fmla="*/ 21 h 40"/>
                <a:gd name="T36" fmla="*/ 28 w 36"/>
                <a:gd name="T37" fmla="*/ 12 h 40"/>
                <a:gd name="T38" fmla="*/ 13 w 36"/>
                <a:gd name="T39" fmla="*/ 13 h 40"/>
                <a:gd name="T40" fmla="*/ 13 w 36"/>
                <a:gd name="T41" fmla="*/ 14 h 40"/>
                <a:gd name="T42" fmla="*/ 17 w 36"/>
                <a:gd name="T4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40">
                  <a:moveTo>
                    <a:pt x="17" y="0"/>
                  </a:moveTo>
                  <a:cubicBezTo>
                    <a:pt x="16" y="0"/>
                    <a:pt x="15" y="1"/>
                    <a:pt x="15" y="1"/>
                  </a:cubicBezTo>
                  <a:cubicBezTo>
                    <a:pt x="14" y="2"/>
                    <a:pt x="13" y="2"/>
                    <a:pt x="13" y="3"/>
                  </a:cubicBezTo>
                  <a:cubicBezTo>
                    <a:pt x="4" y="11"/>
                    <a:pt x="0" y="21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7"/>
                    <a:pt x="8" y="26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8"/>
                    <a:pt x="8" y="28"/>
                    <a:pt x="8" y="29"/>
                  </a:cubicBezTo>
                  <a:cubicBezTo>
                    <a:pt x="8" y="29"/>
                    <a:pt x="8" y="30"/>
                    <a:pt x="8" y="30"/>
                  </a:cubicBezTo>
                  <a:cubicBezTo>
                    <a:pt x="8" y="30"/>
                    <a:pt x="8" y="31"/>
                    <a:pt x="8" y="31"/>
                  </a:cubicBezTo>
                  <a:cubicBezTo>
                    <a:pt x="8" y="32"/>
                    <a:pt x="8" y="33"/>
                    <a:pt x="8" y="34"/>
                  </a:cubicBezTo>
                  <a:cubicBezTo>
                    <a:pt x="9" y="37"/>
                    <a:pt x="10" y="38"/>
                    <a:pt x="23" y="38"/>
                  </a:cubicBezTo>
                  <a:cubicBezTo>
                    <a:pt x="26" y="39"/>
                    <a:pt x="31" y="39"/>
                    <a:pt x="36" y="40"/>
                  </a:cubicBezTo>
                  <a:cubicBezTo>
                    <a:pt x="36" y="40"/>
                    <a:pt x="17" y="36"/>
                    <a:pt x="16" y="31"/>
                  </a:cubicBezTo>
                  <a:cubicBezTo>
                    <a:pt x="14" y="26"/>
                    <a:pt x="26" y="26"/>
                    <a:pt x="32" y="26"/>
                  </a:cubicBezTo>
                  <a:cubicBezTo>
                    <a:pt x="34" y="26"/>
                    <a:pt x="35" y="26"/>
                    <a:pt x="35" y="26"/>
                  </a:cubicBezTo>
                  <a:cubicBezTo>
                    <a:pt x="35" y="26"/>
                    <a:pt x="16" y="24"/>
                    <a:pt x="15" y="21"/>
                  </a:cubicBezTo>
                  <a:cubicBezTo>
                    <a:pt x="14" y="18"/>
                    <a:pt x="21" y="13"/>
                    <a:pt x="28" y="12"/>
                  </a:cubicBezTo>
                  <a:cubicBezTo>
                    <a:pt x="24" y="12"/>
                    <a:pt x="17" y="13"/>
                    <a:pt x="13" y="13"/>
                  </a:cubicBezTo>
                  <a:cubicBezTo>
                    <a:pt x="13" y="13"/>
                    <a:pt x="13" y="14"/>
                    <a:pt x="13" y="14"/>
                  </a:cubicBezTo>
                  <a:cubicBezTo>
                    <a:pt x="8" y="14"/>
                    <a:pt x="11" y="5"/>
                    <a:pt x="1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84">
              <a:extLst>
                <a:ext uri="{FF2B5EF4-FFF2-40B4-BE49-F238E27FC236}">
                  <a16:creationId xmlns:a16="http://schemas.microsoft.com/office/drawing/2014/main" id="{917E754E-F31C-4EE3-9893-40B19899C1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82825" y="6178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85">
              <a:extLst>
                <a:ext uri="{FF2B5EF4-FFF2-40B4-BE49-F238E27FC236}">
                  <a16:creationId xmlns:a16="http://schemas.microsoft.com/office/drawing/2014/main" id="{9CA3F862-1F6B-4B78-AD98-8F69F0AFE75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35200" y="6042025"/>
              <a:ext cx="115888" cy="155575"/>
            </a:xfrm>
            <a:custGeom>
              <a:avLst/>
              <a:gdLst>
                <a:gd name="T0" fmla="*/ 15 w 41"/>
                <a:gd name="T1" fmla="*/ 0 h 55"/>
                <a:gd name="T2" fmla="*/ 5 w 41"/>
                <a:gd name="T3" fmla="*/ 3 h 55"/>
                <a:gd name="T4" fmla="*/ 5 w 41"/>
                <a:gd name="T5" fmla="*/ 5 h 55"/>
                <a:gd name="T6" fmla="*/ 5 w 41"/>
                <a:gd name="T7" fmla="*/ 7 h 55"/>
                <a:gd name="T8" fmla="*/ 3 w 41"/>
                <a:gd name="T9" fmla="*/ 10 h 55"/>
                <a:gd name="T10" fmla="*/ 3 w 41"/>
                <a:gd name="T11" fmla="*/ 10 h 55"/>
                <a:gd name="T12" fmla="*/ 3 w 41"/>
                <a:gd name="T13" fmla="*/ 10 h 55"/>
                <a:gd name="T14" fmla="*/ 0 w 41"/>
                <a:gd name="T15" fmla="*/ 13 h 55"/>
                <a:gd name="T16" fmla="*/ 1 w 41"/>
                <a:gd name="T17" fmla="*/ 19 h 55"/>
                <a:gd name="T18" fmla="*/ 6 w 41"/>
                <a:gd name="T19" fmla="*/ 34 h 55"/>
                <a:gd name="T20" fmla="*/ 15 w 41"/>
                <a:gd name="T21" fmla="*/ 49 h 55"/>
                <a:gd name="T22" fmla="*/ 26 w 41"/>
                <a:gd name="T23" fmla="*/ 55 h 55"/>
                <a:gd name="T24" fmla="*/ 14 w 41"/>
                <a:gd name="T25" fmla="*/ 36 h 55"/>
                <a:gd name="T26" fmla="*/ 28 w 41"/>
                <a:gd name="T27" fmla="*/ 32 h 55"/>
                <a:gd name="T28" fmla="*/ 35 w 41"/>
                <a:gd name="T29" fmla="*/ 32 h 55"/>
                <a:gd name="T30" fmla="*/ 16 w 41"/>
                <a:gd name="T31" fmla="*/ 26 h 55"/>
                <a:gd name="T32" fmla="*/ 14 w 41"/>
                <a:gd name="T33" fmla="*/ 19 h 55"/>
                <a:gd name="T34" fmla="*/ 16 w 41"/>
                <a:gd name="T35" fmla="*/ 19 h 55"/>
                <a:gd name="T36" fmla="*/ 31 w 41"/>
                <a:gd name="T37" fmla="*/ 22 h 55"/>
                <a:gd name="T38" fmla="*/ 15 w 41"/>
                <a:gd name="T39" fmla="*/ 13 h 55"/>
                <a:gd name="T40" fmla="*/ 18 w 41"/>
                <a:gd name="T41" fmla="*/ 7 h 55"/>
                <a:gd name="T42" fmla="*/ 20 w 41"/>
                <a:gd name="T43" fmla="*/ 7 h 55"/>
                <a:gd name="T44" fmla="*/ 41 w 41"/>
                <a:gd name="T45" fmla="*/ 15 h 55"/>
                <a:gd name="T46" fmla="*/ 18 w 41"/>
                <a:gd name="T47" fmla="*/ 0 h 55"/>
                <a:gd name="T48" fmla="*/ 18 w 41"/>
                <a:gd name="T49" fmla="*/ 0 h 55"/>
                <a:gd name="T50" fmla="*/ 18 w 41"/>
                <a:gd name="T51" fmla="*/ 0 h 55"/>
                <a:gd name="T52" fmla="*/ 17 w 41"/>
                <a:gd name="T53" fmla="*/ 0 h 55"/>
                <a:gd name="T54" fmla="*/ 15 w 41"/>
                <a:gd name="T5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" h="55">
                  <a:moveTo>
                    <a:pt x="15" y="0"/>
                  </a:moveTo>
                  <a:cubicBezTo>
                    <a:pt x="9" y="0"/>
                    <a:pt x="6" y="1"/>
                    <a:pt x="5" y="3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5" y="7"/>
                    <a:pt x="5" y="7"/>
                  </a:cubicBezTo>
                  <a:cubicBezTo>
                    <a:pt x="5" y="9"/>
                    <a:pt x="5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1" y="10"/>
                    <a:pt x="0" y="11"/>
                    <a:pt x="0" y="13"/>
                  </a:cubicBezTo>
                  <a:cubicBezTo>
                    <a:pt x="0" y="15"/>
                    <a:pt x="0" y="17"/>
                    <a:pt x="1" y="19"/>
                  </a:cubicBezTo>
                  <a:cubicBezTo>
                    <a:pt x="2" y="23"/>
                    <a:pt x="3" y="28"/>
                    <a:pt x="6" y="34"/>
                  </a:cubicBezTo>
                  <a:cubicBezTo>
                    <a:pt x="8" y="39"/>
                    <a:pt x="11" y="44"/>
                    <a:pt x="15" y="49"/>
                  </a:cubicBezTo>
                  <a:cubicBezTo>
                    <a:pt x="17" y="51"/>
                    <a:pt x="21" y="53"/>
                    <a:pt x="26" y="55"/>
                  </a:cubicBezTo>
                  <a:cubicBezTo>
                    <a:pt x="26" y="55"/>
                    <a:pt x="11" y="43"/>
                    <a:pt x="14" y="36"/>
                  </a:cubicBezTo>
                  <a:cubicBezTo>
                    <a:pt x="16" y="32"/>
                    <a:pt x="22" y="32"/>
                    <a:pt x="28" y="32"/>
                  </a:cubicBezTo>
                  <a:cubicBezTo>
                    <a:pt x="32" y="32"/>
                    <a:pt x="35" y="32"/>
                    <a:pt x="35" y="32"/>
                  </a:cubicBezTo>
                  <a:cubicBezTo>
                    <a:pt x="35" y="32"/>
                    <a:pt x="22" y="27"/>
                    <a:pt x="16" y="26"/>
                  </a:cubicBezTo>
                  <a:cubicBezTo>
                    <a:pt x="9" y="26"/>
                    <a:pt x="9" y="20"/>
                    <a:pt x="14" y="19"/>
                  </a:cubicBezTo>
                  <a:cubicBezTo>
                    <a:pt x="15" y="19"/>
                    <a:pt x="16" y="19"/>
                    <a:pt x="16" y="19"/>
                  </a:cubicBezTo>
                  <a:cubicBezTo>
                    <a:pt x="22" y="19"/>
                    <a:pt x="30" y="22"/>
                    <a:pt x="31" y="22"/>
                  </a:cubicBezTo>
                  <a:cubicBezTo>
                    <a:pt x="30" y="21"/>
                    <a:pt x="22" y="15"/>
                    <a:pt x="15" y="13"/>
                  </a:cubicBezTo>
                  <a:cubicBezTo>
                    <a:pt x="8" y="11"/>
                    <a:pt x="11" y="7"/>
                    <a:pt x="18" y="7"/>
                  </a:cubicBezTo>
                  <a:cubicBezTo>
                    <a:pt x="18" y="7"/>
                    <a:pt x="19" y="7"/>
                    <a:pt x="20" y="7"/>
                  </a:cubicBezTo>
                  <a:cubicBezTo>
                    <a:pt x="28" y="8"/>
                    <a:pt x="41" y="15"/>
                    <a:pt x="41" y="15"/>
                  </a:cubicBezTo>
                  <a:cubicBezTo>
                    <a:pt x="41" y="15"/>
                    <a:pt x="32" y="2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86">
              <a:extLst>
                <a:ext uri="{FF2B5EF4-FFF2-40B4-BE49-F238E27FC236}">
                  <a16:creationId xmlns:a16="http://schemas.microsoft.com/office/drawing/2014/main" id="{92171D12-E860-4902-BEF4-D289BF9E53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93900" y="6164263"/>
              <a:ext cx="106363" cy="133350"/>
            </a:xfrm>
            <a:custGeom>
              <a:avLst/>
              <a:gdLst>
                <a:gd name="T0" fmla="*/ 0 w 38"/>
                <a:gd name="T1" fmla="*/ 13 h 47"/>
                <a:gd name="T2" fmla="*/ 22 w 38"/>
                <a:gd name="T3" fmla="*/ 24 h 47"/>
                <a:gd name="T4" fmla="*/ 10 w 38"/>
                <a:gd name="T5" fmla="*/ 38 h 47"/>
                <a:gd name="T6" fmla="*/ 23 w 38"/>
                <a:gd name="T7" fmla="*/ 32 h 47"/>
                <a:gd name="T8" fmla="*/ 26 w 38"/>
                <a:gd name="T9" fmla="*/ 47 h 47"/>
                <a:gd name="T10" fmla="*/ 29 w 38"/>
                <a:gd name="T11" fmla="*/ 36 h 47"/>
                <a:gd name="T12" fmla="*/ 31 w 38"/>
                <a:gd name="T13" fmla="*/ 27 h 47"/>
                <a:gd name="T14" fmla="*/ 31 w 38"/>
                <a:gd name="T15" fmla="*/ 17 h 47"/>
                <a:gd name="T16" fmla="*/ 15 w 38"/>
                <a:gd name="T17" fmla="*/ 0 h 47"/>
                <a:gd name="T18" fmla="*/ 22 w 38"/>
                <a:gd name="T19" fmla="*/ 17 h 47"/>
                <a:gd name="T20" fmla="*/ 0 w 38"/>
                <a:gd name="T21" fmla="*/ 1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7">
                  <a:moveTo>
                    <a:pt x="0" y="13"/>
                  </a:moveTo>
                  <a:cubicBezTo>
                    <a:pt x="0" y="13"/>
                    <a:pt x="19" y="18"/>
                    <a:pt x="22" y="24"/>
                  </a:cubicBezTo>
                  <a:cubicBezTo>
                    <a:pt x="24" y="29"/>
                    <a:pt x="10" y="38"/>
                    <a:pt x="10" y="38"/>
                  </a:cubicBezTo>
                  <a:cubicBezTo>
                    <a:pt x="10" y="38"/>
                    <a:pt x="19" y="38"/>
                    <a:pt x="23" y="32"/>
                  </a:cubicBezTo>
                  <a:cubicBezTo>
                    <a:pt x="23" y="32"/>
                    <a:pt x="27" y="34"/>
                    <a:pt x="26" y="47"/>
                  </a:cubicBezTo>
                  <a:cubicBezTo>
                    <a:pt x="26" y="47"/>
                    <a:pt x="28" y="42"/>
                    <a:pt x="29" y="36"/>
                  </a:cubicBezTo>
                  <a:cubicBezTo>
                    <a:pt x="30" y="34"/>
                    <a:pt x="31" y="27"/>
                    <a:pt x="31" y="27"/>
                  </a:cubicBezTo>
                  <a:cubicBezTo>
                    <a:pt x="31" y="27"/>
                    <a:pt x="38" y="21"/>
                    <a:pt x="31" y="17"/>
                  </a:cubicBezTo>
                  <a:cubicBezTo>
                    <a:pt x="31" y="17"/>
                    <a:pt x="22" y="4"/>
                    <a:pt x="15" y="0"/>
                  </a:cubicBezTo>
                  <a:cubicBezTo>
                    <a:pt x="15" y="0"/>
                    <a:pt x="23" y="11"/>
                    <a:pt x="22" y="17"/>
                  </a:cubicBezTo>
                  <a:cubicBezTo>
                    <a:pt x="22" y="17"/>
                    <a:pt x="12" y="13"/>
                    <a:pt x="0" y="13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87">
              <a:extLst>
                <a:ext uri="{FF2B5EF4-FFF2-40B4-BE49-F238E27FC236}">
                  <a16:creationId xmlns:a16="http://schemas.microsoft.com/office/drawing/2014/main" id="{37632DB6-8E20-470D-951E-0C3658B4DD9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17675" y="6035675"/>
              <a:ext cx="290513" cy="200025"/>
            </a:xfrm>
            <a:custGeom>
              <a:avLst/>
              <a:gdLst>
                <a:gd name="T0" fmla="*/ 0 w 102"/>
                <a:gd name="T1" fmla="*/ 70 h 70"/>
                <a:gd name="T2" fmla="*/ 98 w 102"/>
                <a:gd name="T3" fmla="*/ 5 h 70"/>
                <a:gd name="T4" fmla="*/ 98 w 102"/>
                <a:gd name="T5" fmla="*/ 0 h 70"/>
                <a:gd name="T6" fmla="*/ 0 w 102"/>
                <a:gd name="T7" fmla="*/ 64 h 70"/>
                <a:gd name="T8" fmla="*/ 0 w 102"/>
                <a:gd name="T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70">
                  <a:moveTo>
                    <a:pt x="0" y="70"/>
                  </a:moveTo>
                  <a:cubicBezTo>
                    <a:pt x="0" y="70"/>
                    <a:pt x="57" y="55"/>
                    <a:pt x="98" y="5"/>
                  </a:cubicBezTo>
                  <a:cubicBezTo>
                    <a:pt x="98" y="5"/>
                    <a:pt x="102" y="0"/>
                    <a:pt x="98" y="0"/>
                  </a:cubicBezTo>
                  <a:cubicBezTo>
                    <a:pt x="89" y="0"/>
                    <a:pt x="75" y="41"/>
                    <a:pt x="0" y="64"/>
                  </a:cubicBezTo>
                  <a:cubicBezTo>
                    <a:pt x="0" y="70"/>
                    <a:pt x="0" y="70"/>
                    <a:pt x="0" y="7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88">
              <a:extLst>
                <a:ext uri="{FF2B5EF4-FFF2-40B4-BE49-F238E27FC236}">
                  <a16:creationId xmlns:a16="http://schemas.microsoft.com/office/drawing/2014/main" id="{7F07C9C3-2C81-4299-B561-51E132855E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0850" y="5468938"/>
              <a:ext cx="193675" cy="171450"/>
            </a:xfrm>
            <a:custGeom>
              <a:avLst/>
              <a:gdLst>
                <a:gd name="T0" fmla="*/ 68 w 68"/>
                <a:gd name="T1" fmla="*/ 51 h 60"/>
                <a:gd name="T2" fmla="*/ 17 w 68"/>
                <a:gd name="T3" fmla="*/ 1 h 60"/>
                <a:gd name="T4" fmla="*/ 12 w 68"/>
                <a:gd name="T5" fmla="*/ 5 h 60"/>
                <a:gd name="T6" fmla="*/ 2 w 68"/>
                <a:gd name="T7" fmla="*/ 9 h 60"/>
                <a:gd name="T8" fmla="*/ 15 w 68"/>
                <a:gd name="T9" fmla="*/ 34 h 60"/>
                <a:gd name="T10" fmla="*/ 59 w 68"/>
                <a:gd name="T1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0">
                  <a:moveTo>
                    <a:pt x="68" y="51"/>
                  </a:moveTo>
                  <a:cubicBezTo>
                    <a:pt x="68" y="51"/>
                    <a:pt x="57" y="7"/>
                    <a:pt x="17" y="1"/>
                  </a:cubicBezTo>
                  <a:cubicBezTo>
                    <a:pt x="17" y="1"/>
                    <a:pt x="11" y="0"/>
                    <a:pt x="12" y="5"/>
                  </a:cubicBezTo>
                  <a:cubicBezTo>
                    <a:pt x="12" y="9"/>
                    <a:pt x="5" y="5"/>
                    <a:pt x="2" y="9"/>
                  </a:cubicBezTo>
                  <a:cubicBezTo>
                    <a:pt x="0" y="12"/>
                    <a:pt x="6" y="22"/>
                    <a:pt x="15" y="34"/>
                  </a:cubicBezTo>
                  <a:cubicBezTo>
                    <a:pt x="23" y="47"/>
                    <a:pt x="38" y="60"/>
                    <a:pt x="59" y="6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89">
              <a:extLst>
                <a:ext uri="{FF2B5EF4-FFF2-40B4-BE49-F238E27FC236}">
                  <a16:creationId xmlns:a16="http://schemas.microsoft.com/office/drawing/2014/main" id="{F2021F85-C45A-4962-98CE-2EF12956C9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8313" y="5518150"/>
              <a:ext cx="119063" cy="111125"/>
            </a:xfrm>
            <a:custGeom>
              <a:avLst/>
              <a:gdLst>
                <a:gd name="T0" fmla="*/ 15 w 42"/>
                <a:gd name="T1" fmla="*/ 0 h 39"/>
                <a:gd name="T2" fmla="*/ 26 w 42"/>
                <a:gd name="T3" fmla="*/ 20 h 39"/>
                <a:gd name="T4" fmla="*/ 8 w 42"/>
                <a:gd name="T5" fmla="*/ 9 h 39"/>
                <a:gd name="T6" fmla="*/ 35 w 42"/>
                <a:gd name="T7" fmla="*/ 39 h 39"/>
                <a:gd name="T8" fmla="*/ 41 w 42"/>
                <a:gd name="T9" fmla="*/ 38 h 39"/>
                <a:gd name="T10" fmla="*/ 39 w 42"/>
                <a:gd name="T11" fmla="*/ 24 h 39"/>
                <a:gd name="T12" fmla="*/ 15 w 42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39">
                  <a:moveTo>
                    <a:pt x="15" y="0"/>
                  </a:moveTo>
                  <a:cubicBezTo>
                    <a:pt x="15" y="0"/>
                    <a:pt x="25" y="15"/>
                    <a:pt x="26" y="20"/>
                  </a:cubicBezTo>
                  <a:cubicBezTo>
                    <a:pt x="26" y="20"/>
                    <a:pt x="17" y="12"/>
                    <a:pt x="8" y="9"/>
                  </a:cubicBezTo>
                  <a:cubicBezTo>
                    <a:pt x="0" y="7"/>
                    <a:pt x="35" y="39"/>
                    <a:pt x="35" y="39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8"/>
                    <a:pt x="42" y="27"/>
                    <a:pt x="39" y="24"/>
                  </a:cubicBezTo>
                  <a:cubicBezTo>
                    <a:pt x="37" y="21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90">
              <a:extLst>
                <a:ext uri="{FF2B5EF4-FFF2-40B4-BE49-F238E27FC236}">
                  <a16:creationId xmlns:a16="http://schemas.microsoft.com/office/drawing/2014/main" id="{A8614E0E-D790-46B0-A02B-88070235FB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8313" y="5503863"/>
              <a:ext cx="180975" cy="169863"/>
            </a:xfrm>
            <a:custGeom>
              <a:avLst/>
              <a:gdLst>
                <a:gd name="T0" fmla="*/ 53 w 64"/>
                <a:gd name="T1" fmla="*/ 60 h 60"/>
                <a:gd name="T2" fmla="*/ 29 w 64"/>
                <a:gd name="T3" fmla="*/ 51 h 60"/>
                <a:gd name="T4" fmla="*/ 28 w 64"/>
                <a:gd name="T5" fmla="*/ 50 h 60"/>
                <a:gd name="T6" fmla="*/ 28 w 64"/>
                <a:gd name="T7" fmla="*/ 50 h 60"/>
                <a:gd name="T8" fmla="*/ 2 w 64"/>
                <a:gd name="T9" fmla="*/ 18 h 60"/>
                <a:gd name="T10" fmla="*/ 3 w 64"/>
                <a:gd name="T11" fmla="*/ 13 h 60"/>
                <a:gd name="T12" fmla="*/ 2 w 64"/>
                <a:gd name="T13" fmla="*/ 2 h 60"/>
                <a:gd name="T14" fmla="*/ 8 w 64"/>
                <a:gd name="T15" fmla="*/ 3 h 60"/>
                <a:gd name="T16" fmla="*/ 62 w 64"/>
                <a:gd name="T17" fmla="*/ 47 h 60"/>
                <a:gd name="T18" fmla="*/ 53 w 64"/>
                <a:gd name="T1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0">
                  <a:moveTo>
                    <a:pt x="53" y="60"/>
                  </a:moveTo>
                  <a:cubicBezTo>
                    <a:pt x="45" y="60"/>
                    <a:pt x="36" y="56"/>
                    <a:pt x="29" y="51"/>
                  </a:cubicBezTo>
                  <a:cubicBezTo>
                    <a:pt x="29" y="51"/>
                    <a:pt x="29" y="50"/>
                    <a:pt x="28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14" y="39"/>
                    <a:pt x="3" y="22"/>
                    <a:pt x="2" y="18"/>
                  </a:cubicBezTo>
                  <a:cubicBezTo>
                    <a:pt x="0" y="12"/>
                    <a:pt x="3" y="16"/>
                    <a:pt x="3" y="13"/>
                  </a:cubicBezTo>
                  <a:cubicBezTo>
                    <a:pt x="3" y="11"/>
                    <a:pt x="0" y="5"/>
                    <a:pt x="2" y="2"/>
                  </a:cubicBezTo>
                  <a:cubicBezTo>
                    <a:pt x="4" y="0"/>
                    <a:pt x="8" y="3"/>
                    <a:pt x="8" y="3"/>
                  </a:cubicBezTo>
                  <a:cubicBezTo>
                    <a:pt x="37" y="14"/>
                    <a:pt x="57" y="34"/>
                    <a:pt x="62" y="47"/>
                  </a:cubicBezTo>
                  <a:cubicBezTo>
                    <a:pt x="64" y="54"/>
                    <a:pt x="61" y="59"/>
                    <a:pt x="53" y="60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91">
              <a:extLst>
                <a:ext uri="{FF2B5EF4-FFF2-40B4-BE49-F238E27FC236}">
                  <a16:creationId xmlns:a16="http://schemas.microsoft.com/office/drawing/2014/main" id="{295EBD26-9A36-463D-ABEA-BA68D5AE68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8313" y="5605463"/>
              <a:ext cx="98425" cy="68263"/>
            </a:xfrm>
            <a:custGeom>
              <a:avLst/>
              <a:gdLst>
                <a:gd name="T0" fmla="*/ 24 w 35"/>
                <a:gd name="T1" fmla="*/ 24 h 24"/>
                <a:gd name="T2" fmla="*/ 0 w 35"/>
                <a:gd name="T3" fmla="*/ 15 h 24"/>
                <a:gd name="T4" fmla="*/ 18 w 35"/>
                <a:gd name="T5" fmla="*/ 22 h 24"/>
                <a:gd name="T6" fmla="*/ 3 w 35"/>
                <a:gd name="T7" fmla="*/ 6 h 24"/>
                <a:gd name="T8" fmla="*/ 20 w 35"/>
                <a:gd name="T9" fmla="*/ 14 h 24"/>
                <a:gd name="T10" fmla="*/ 5 w 35"/>
                <a:gd name="T11" fmla="*/ 0 h 24"/>
                <a:gd name="T12" fmla="*/ 21 w 35"/>
                <a:gd name="T13" fmla="*/ 11 h 24"/>
                <a:gd name="T14" fmla="*/ 30 w 35"/>
                <a:gd name="T15" fmla="*/ 9 h 24"/>
                <a:gd name="T16" fmla="*/ 33 w 35"/>
                <a:gd name="T17" fmla="*/ 11 h 24"/>
                <a:gd name="T18" fmla="*/ 24 w 35"/>
                <a:gd name="T1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4">
                  <a:moveTo>
                    <a:pt x="24" y="24"/>
                  </a:moveTo>
                  <a:cubicBezTo>
                    <a:pt x="16" y="24"/>
                    <a:pt x="7" y="20"/>
                    <a:pt x="0" y="15"/>
                  </a:cubicBezTo>
                  <a:cubicBezTo>
                    <a:pt x="6" y="19"/>
                    <a:pt x="16" y="22"/>
                    <a:pt x="18" y="22"/>
                  </a:cubicBezTo>
                  <a:cubicBezTo>
                    <a:pt x="9" y="18"/>
                    <a:pt x="3" y="6"/>
                    <a:pt x="3" y="6"/>
                  </a:cubicBezTo>
                  <a:cubicBezTo>
                    <a:pt x="10" y="13"/>
                    <a:pt x="20" y="14"/>
                    <a:pt x="20" y="14"/>
                  </a:cubicBezTo>
                  <a:cubicBezTo>
                    <a:pt x="14" y="11"/>
                    <a:pt x="5" y="0"/>
                    <a:pt x="5" y="0"/>
                  </a:cubicBezTo>
                  <a:cubicBezTo>
                    <a:pt x="5" y="0"/>
                    <a:pt x="14" y="9"/>
                    <a:pt x="21" y="11"/>
                  </a:cubicBezTo>
                  <a:cubicBezTo>
                    <a:pt x="27" y="13"/>
                    <a:pt x="30" y="9"/>
                    <a:pt x="30" y="9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5" y="18"/>
                    <a:pt x="32" y="23"/>
                    <a:pt x="24" y="24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92">
              <a:extLst>
                <a:ext uri="{FF2B5EF4-FFF2-40B4-BE49-F238E27FC236}">
                  <a16:creationId xmlns:a16="http://schemas.microsoft.com/office/drawing/2014/main" id="{7373EFC8-349C-46C2-ACEF-072EE44766E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3388" y="5449888"/>
              <a:ext cx="133350" cy="193675"/>
            </a:xfrm>
            <a:custGeom>
              <a:avLst/>
              <a:gdLst>
                <a:gd name="T0" fmla="*/ 37 w 47"/>
                <a:gd name="T1" fmla="*/ 63 h 68"/>
                <a:gd name="T2" fmla="*/ 27 w 47"/>
                <a:gd name="T3" fmla="*/ 50 h 68"/>
                <a:gd name="T4" fmla="*/ 27 w 47"/>
                <a:gd name="T5" fmla="*/ 50 h 68"/>
                <a:gd name="T6" fmla="*/ 24 w 47"/>
                <a:gd name="T7" fmla="*/ 47 h 68"/>
                <a:gd name="T8" fmla="*/ 23 w 47"/>
                <a:gd name="T9" fmla="*/ 46 h 68"/>
                <a:gd name="T10" fmla="*/ 23 w 47"/>
                <a:gd name="T11" fmla="*/ 45 h 68"/>
                <a:gd name="T12" fmla="*/ 1 w 47"/>
                <a:gd name="T13" fmla="*/ 9 h 68"/>
                <a:gd name="T14" fmla="*/ 10 w 47"/>
                <a:gd name="T15" fmla="*/ 7 h 68"/>
                <a:gd name="T16" fmla="*/ 16 w 47"/>
                <a:gd name="T17" fmla="*/ 0 h 68"/>
                <a:gd name="T18" fmla="*/ 40 w 47"/>
                <a:gd name="T19" fmla="*/ 29 h 68"/>
                <a:gd name="T20" fmla="*/ 46 w 47"/>
                <a:gd name="T21" fmla="*/ 59 h 68"/>
                <a:gd name="T22" fmla="*/ 37 w 47"/>
                <a:gd name="T23" fmla="*/ 6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68">
                  <a:moveTo>
                    <a:pt x="37" y="63"/>
                  </a:moveTo>
                  <a:cubicBezTo>
                    <a:pt x="37" y="63"/>
                    <a:pt x="32" y="58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6" y="49"/>
                    <a:pt x="25" y="48"/>
                    <a:pt x="24" y="47"/>
                  </a:cubicBezTo>
                  <a:cubicBezTo>
                    <a:pt x="24" y="46"/>
                    <a:pt x="23" y="46"/>
                    <a:pt x="23" y="46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13" y="32"/>
                    <a:pt x="0" y="14"/>
                    <a:pt x="1" y="9"/>
                  </a:cubicBezTo>
                  <a:cubicBezTo>
                    <a:pt x="2" y="0"/>
                    <a:pt x="8" y="7"/>
                    <a:pt x="10" y="7"/>
                  </a:cubicBezTo>
                  <a:cubicBezTo>
                    <a:pt x="12" y="7"/>
                    <a:pt x="13" y="0"/>
                    <a:pt x="16" y="0"/>
                  </a:cubicBezTo>
                  <a:cubicBezTo>
                    <a:pt x="17" y="0"/>
                    <a:pt x="31" y="11"/>
                    <a:pt x="40" y="29"/>
                  </a:cubicBezTo>
                  <a:cubicBezTo>
                    <a:pt x="44" y="38"/>
                    <a:pt x="47" y="48"/>
                    <a:pt x="46" y="59"/>
                  </a:cubicBezTo>
                  <a:cubicBezTo>
                    <a:pt x="46" y="59"/>
                    <a:pt x="42" y="68"/>
                    <a:pt x="37" y="63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93">
              <a:extLst>
                <a:ext uri="{FF2B5EF4-FFF2-40B4-BE49-F238E27FC236}">
                  <a16:creationId xmlns:a16="http://schemas.microsoft.com/office/drawing/2014/main" id="{6ADD4CF9-3113-4FB2-88D3-AEA7DDF0D8D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6563" y="5586413"/>
              <a:ext cx="96838" cy="93663"/>
            </a:xfrm>
            <a:custGeom>
              <a:avLst/>
              <a:gdLst>
                <a:gd name="T0" fmla="*/ 33 w 34"/>
                <a:gd name="T1" fmla="*/ 8 h 33"/>
                <a:gd name="T2" fmla="*/ 30 w 34"/>
                <a:gd name="T3" fmla="*/ 0 h 33"/>
                <a:gd name="T4" fmla="*/ 26 w 34"/>
                <a:gd name="T5" fmla="*/ 13 h 33"/>
                <a:gd name="T6" fmla="*/ 14 w 34"/>
                <a:gd name="T7" fmla="*/ 7 h 33"/>
                <a:gd name="T8" fmla="*/ 17 w 34"/>
                <a:gd name="T9" fmla="*/ 21 h 33"/>
                <a:gd name="T10" fmla="*/ 0 w 34"/>
                <a:gd name="T11" fmla="*/ 21 h 33"/>
                <a:gd name="T12" fmla="*/ 12 w 34"/>
                <a:gd name="T13" fmla="*/ 28 h 33"/>
                <a:gd name="T14" fmla="*/ 6 w 34"/>
                <a:gd name="T15" fmla="*/ 31 h 33"/>
                <a:gd name="T16" fmla="*/ 24 w 34"/>
                <a:gd name="T17" fmla="*/ 28 h 33"/>
                <a:gd name="T18" fmla="*/ 29 w 34"/>
                <a:gd name="T19" fmla="*/ 28 h 33"/>
                <a:gd name="T20" fmla="*/ 30 w 34"/>
                <a:gd name="T21" fmla="*/ 22 h 33"/>
                <a:gd name="T22" fmla="*/ 33 w 34"/>
                <a:gd name="T23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33">
                  <a:moveTo>
                    <a:pt x="33" y="8"/>
                  </a:moveTo>
                  <a:cubicBezTo>
                    <a:pt x="33" y="6"/>
                    <a:pt x="32" y="2"/>
                    <a:pt x="30" y="0"/>
                  </a:cubicBezTo>
                  <a:cubicBezTo>
                    <a:pt x="31" y="7"/>
                    <a:pt x="29" y="12"/>
                    <a:pt x="26" y="13"/>
                  </a:cubicBezTo>
                  <a:cubicBezTo>
                    <a:pt x="23" y="13"/>
                    <a:pt x="14" y="7"/>
                    <a:pt x="14" y="7"/>
                  </a:cubicBezTo>
                  <a:cubicBezTo>
                    <a:pt x="14" y="7"/>
                    <a:pt x="19" y="16"/>
                    <a:pt x="17" y="21"/>
                  </a:cubicBezTo>
                  <a:cubicBezTo>
                    <a:pt x="15" y="25"/>
                    <a:pt x="7" y="27"/>
                    <a:pt x="0" y="21"/>
                  </a:cubicBezTo>
                  <a:cubicBezTo>
                    <a:pt x="3" y="26"/>
                    <a:pt x="7" y="28"/>
                    <a:pt x="12" y="28"/>
                  </a:cubicBezTo>
                  <a:cubicBezTo>
                    <a:pt x="14" y="28"/>
                    <a:pt x="6" y="31"/>
                    <a:pt x="6" y="31"/>
                  </a:cubicBezTo>
                  <a:cubicBezTo>
                    <a:pt x="6" y="31"/>
                    <a:pt x="12" y="33"/>
                    <a:pt x="24" y="28"/>
                  </a:cubicBezTo>
                  <a:cubicBezTo>
                    <a:pt x="26" y="27"/>
                    <a:pt x="26" y="30"/>
                    <a:pt x="29" y="28"/>
                  </a:cubicBezTo>
                  <a:cubicBezTo>
                    <a:pt x="31" y="26"/>
                    <a:pt x="29" y="25"/>
                    <a:pt x="30" y="22"/>
                  </a:cubicBezTo>
                  <a:cubicBezTo>
                    <a:pt x="32" y="19"/>
                    <a:pt x="34" y="12"/>
                    <a:pt x="33" y="8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94">
              <a:extLst>
                <a:ext uri="{FF2B5EF4-FFF2-40B4-BE49-F238E27FC236}">
                  <a16:creationId xmlns:a16="http://schemas.microsoft.com/office/drawing/2014/main" id="{58573841-8BE2-4F3E-B452-7FF4EAAE2C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28750" y="5651500"/>
              <a:ext cx="306388" cy="230188"/>
            </a:xfrm>
            <a:custGeom>
              <a:avLst/>
              <a:gdLst>
                <a:gd name="T0" fmla="*/ 3 w 108"/>
                <a:gd name="T1" fmla="*/ 0 h 81"/>
                <a:gd name="T2" fmla="*/ 108 w 108"/>
                <a:gd name="T3" fmla="*/ 72 h 81"/>
                <a:gd name="T4" fmla="*/ 105 w 108"/>
                <a:gd name="T5" fmla="*/ 79 h 81"/>
                <a:gd name="T6" fmla="*/ 0 w 108"/>
                <a:gd name="T7" fmla="*/ 2 h 81"/>
                <a:gd name="T8" fmla="*/ 3 w 108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81">
                  <a:moveTo>
                    <a:pt x="3" y="0"/>
                  </a:moveTo>
                  <a:cubicBezTo>
                    <a:pt x="3" y="0"/>
                    <a:pt x="57" y="76"/>
                    <a:pt x="108" y="72"/>
                  </a:cubicBezTo>
                  <a:cubicBezTo>
                    <a:pt x="108" y="72"/>
                    <a:pt x="107" y="76"/>
                    <a:pt x="105" y="79"/>
                  </a:cubicBezTo>
                  <a:cubicBezTo>
                    <a:pt x="103" y="81"/>
                    <a:pt x="56" y="77"/>
                    <a:pt x="0" y="2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95">
              <a:extLst>
                <a:ext uri="{FF2B5EF4-FFF2-40B4-BE49-F238E27FC236}">
                  <a16:creationId xmlns:a16="http://schemas.microsoft.com/office/drawing/2014/main" id="{E480E624-F13B-4BBD-B252-EEA1E42D251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3388" y="5532438"/>
              <a:ext cx="60325" cy="111125"/>
            </a:xfrm>
            <a:custGeom>
              <a:avLst/>
              <a:gdLst>
                <a:gd name="T0" fmla="*/ 11 w 21"/>
                <a:gd name="T1" fmla="*/ 34 h 39"/>
                <a:gd name="T2" fmla="*/ 1 w 21"/>
                <a:gd name="T3" fmla="*/ 21 h 39"/>
                <a:gd name="T4" fmla="*/ 10 w 21"/>
                <a:gd name="T5" fmla="*/ 27 h 39"/>
                <a:gd name="T6" fmla="*/ 0 w 21"/>
                <a:gd name="T7" fmla="*/ 7 h 39"/>
                <a:gd name="T8" fmla="*/ 14 w 21"/>
                <a:gd name="T9" fmla="*/ 25 h 39"/>
                <a:gd name="T10" fmla="*/ 7 w 21"/>
                <a:gd name="T11" fmla="*/ 0 h 39"/>
                <a:gd name="T12" fmla="*/ 17 w 21"/>
                <a:gd name="T13" fmla="*/ 17 h 39"/>
                <a:gd name="T14" fmla="*/ 14 w 21"/>
                <a:gd name="T15" fmla="*/ 5 h 39"/>
                <a:gd name="T16" fmla="*/ 14 w 21"/>
                <a:gd name="T17" fmla="*/ 0 h 39"/>
                <a:gd name="T18" fmla="*/ 20 w 21"/>
                <a:gd name="T19" fmla="*/ 30 h 39"/>
                <a:gd name="T20" fmla="*/ 11 w 21"/>
                <a:gd name="T21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9">
                  <a:moveTo>
                    <a:pt x="11" y="34"/>
                  </a:moveTo>
                  <a:cubicBezTo>
                    <a:pt x="11" y="34"/>
                    <a:pt x="6" y="29"/>
                    <a:pt x="1" y="21"/>
                  </a:cubicBezTo>
                  <a:cubicBezTo>
                    <a:pt x="4" y="26"/>
                    <a:pt x="9" y="31"/>
                    <a:pt x="10" y="27"/>
                  </a:cubicBezTo>
                  <a:cubicBezTo>
                    <a:pt x="12" y="21"/>
                    <a:pt x="0" y="7"/>
                    <a:pt x="0" y="7"/>
                  </a:cubicBezTo>
                  <a:cubicBezTo>
                    <a:pt x="11" y="13"/>
                    <a:pt x="13" y="24"/>
                    <a:pt x="14" y="25"/>
                  </a:cubicBezTo>
                  <a:cubicBezTo>
                    <a:pt x="17" y="15"/>
                    <a:pt x="7" y="0"/>
                    <a:pt x="7" y="0"/>
                  </a:cubicBezTo>
                  <a:cubicBezTo>
                    <a:pt x="14" y="7"/>
                    <a:pt x="16" y="16"/>
                    <a:pt x="17" y="17"/>
                  </a:cubicBezTo>
                  <a:cubicBezTo>
                    <a:pt x="16" y="16"/>
                    <a:pt x="16" y="11"/>
                    <a:pt x="14" y="5"/>
                  </a:cubicBezTo>
                  <a:cubicBezTo>
                    <a:pt x="14" y="2"/>
                    <a:pt x="13" y="1"/>
                    <a:pt x="14" y="0"/>
                  </a:cubicBezTo>
                  <a:cubicBezTo>
                    <a:pt x="18" y="9"/>
                    <a:pt x="21" y="19"/>
                    <a:pt x="20" y="30"/>
                  </a:cubicBezTo>
                  <a:cubicBezTo>
                    <a:pt x="20" y="30"/>
                    <a:pt x="16" y="39"/>
                    <a:pt x="11" y="34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96">
              <a:extLst>
                <a:ext uri="{FF2B5EF4-FFF2-40B4-BE49-F238E27FC236}">
                  <a16:creationId xmlns:a16="http://schemas.microsoft.com/office/drawing/2014/main" id="{DF3C83C6-832F-4655-88BA-825E67264A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87400" y="5942013"/>
              <a:ext cx="209550" cy="155575"/>
            </a:xfrm>
            <a:custGeom>
              <a:avLst/>
              <a:gdLst>
                <a:gd name="T0" fmla="*/ 69 w 74"/>
                <a:gd name="T1" fmla="*/ 9 h 55"/>
                <a:gd name="T2" fmla="*/ 3 w 74"/>
                <a:gd name="T3" fmla="*/ 35 h 55"/>
                <a:gd name="T4" fmla="*/ 4 w 74"/>
                <a:gd name="T5" fmla="*/ 41 h 55"/>
                <a:gd name="T6" fmla="*/ 4 w 74"/>
                <a:gd name="T7" fmla="*/ 52 h 55"/>
                <a:gd name="T8" fmla="*/ 33 w 74"/>
                <a:gd name="T9" fmla="*/ 51 h 55"/>
                <a:gd name="T10" fmla="*/ 74 w 74"/>
                <a:gd name="T11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55">
                  <a:moveTo>
                    <a:pt x="69" y="9"/>
                  </a:moveTo>
                  <a:cubicBezTo>
                    <a:pt x="69" y="9"/>
                    <a:pt x="25" y="0"/>
                    <a:pt x="3" y="35"/>
                  </a:cubicBezTo>
                  <a:cubicBezTo>
                    <a:pt x="3" y="35"/>
                    <a:pt x="0" y="41"/>
                    <a:pt x="4" y="41"/>
                  </a:cubicBezTo>
                  <a:cubicBezTo>
                    <a:pt x="8" y="42"/>
                    <a:pt x="2" y="48"/>
                    <a:pt x="4" y="52"/>
                  </a:cubicBezTo>
                  <a:cubicBezTo>
                    <a:pt x="6" y="55"/>
                    <a:pt x="18" y="53"/>
                    <a:pt x="33" y="51"/>
                  </a:cubicBezTo>
                  <a:cubicBezTo>
                    <a:pt x="47" y="48"/>
                    <a:pt x="66" y="39"/>
                    <a:pt x="74" y="2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97">
              <a:extLst>
                <a:ext uri="{FF2B5EF4-FFF2-40B4-BE49-F238E27FC236}">
                  <a16:creationId xmlns:a16="http://schemas.microsoft.com/office/drawing/2014/main" id="{E644F9E6-95D0-4711-87F7-7634B9EFBD3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8513" y="5973763"/>
              <a:ext cx="127000" cy="84138"/>
            </a:xfrm>
            <a:custGeom>
              <a:avLst/>
              <a:gdLst>
                <a:gd name="T0" fmla="*/ 0 w 45"/>
                <a:gd name="T1" fmla="*/ 14 h 30"/>
                <a:gd name="T2" fmla="*/ 23 w 45"/>
                <a:gd name="T3" fmla="*/ 12 h 30"/>
                <a:gd name="T4" fmla="*/ 6 w 45"/>
                <a:gd name="T5" fmla="*/ 24 h 30"/>
                <a:gd name="T6" fmla="*/ 44 w 45"/>
                <a:gd name="T7" fmla="*/ 11 h 30"/>
                <a:gd name="T8" fmla="*/ 45 w 45"/>
                <a:gd name="T9" fmla="*/ 5 h 30"/>
                <a:gd name="T10" fmla="*/ 32 w 45"/>
                <a:gd name="T11" fmla="*/ 1 h 30"/>
                <a:gd name="T12" fmla="*/ 0 w 45"/>
                <a:gd name="T13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30">
                  <a:moveTo>
                    <a:pt x="0" y="14"/>
                  </a:moveTo>
                  <a:cubicBezTo>
                    <a:pt x="0" y="14"/>
                    <a:pt x="18" y="11"/>
                    <a:pt x="23" y="12"/>
                  </a:cubicBezTo>
                  <a:cubicBezTo>
                    <a:pt x="23" y="12"/>
                    <a:pt x="11" y="17"/>
                    <a:pt x="6" y="24"/>
                  </a:cubicBezTo>
                  <a:cubicBezTo>
                    <a:pt x="0" y="30"/>
                    <a:pt x="44" y="11"/>
                    <a:pt x="44" y="11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35" y="0"/>
                    <a:pt x="32" y="1"/>
                  </a:cubicBezTo>
                  <a:cubicBezTo>
                    <a:pt x="28" y="3"/>
                    <a:pt x="0" y="14"/>
                    <a:pt x="0" y="14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98">
              <a:extLst>
                <a:ext uri="{FF2B5EF4-FFF2-40B4-BE49-F238E27FC236}">
                  <a16:creationId xmlns:a16="http://schemas.microsoft.com/office/drawing/2014/main" id="{EFAB6EAA-1429-4072-9FA3-BFF3673BF3A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55650" y="5992813"/>
              <a:ext cx="222250" cy="125413"/>
            </a:xfrm>
            <a:custGeom>
              <a:avLst/>
              <a:gdLst>
                <a:gd name="T0" fmla="*/ 75 w 78"/>
                <a:gd name="T1" fmla="*/ 14 h 44"/>
                <a:gd name="T2" fmla="*/ 57 w 78"/>
                <a:gd name="T3" fmla="*/ 32 h 44"/>
                <a:gd name="T4" fmla="*/ 56 w 78"/>
                <a:gd name="T5" fmla="*/ 33 h 44"/>
                <a:gd name="T6" fmla="*/ 55 w 78"/>
                <a:gd name="T7" fmla="*/ 33 h 44"/>
                <a:gd name="T8" fmla="*/ 16 w 78"/>
                <a:gd name="T9" fmla="*/ 44 h 44"/>
                <a:gd name="T10" fmla="*/ 12 w 78"/>
                <a:gd name="T11" fmla="*/ 41 h 44"/>
                <a:gd name="T12" fmla="*/ 1 w 78"/>
                <a:gd name="T13" fmla="*/ 38 h 44"/>
                <a:gd name="T14" fmla="*/ 5 w 78"/>
                <a:gd name="T15" fmla="*/ 32 h 44"/>
                <a:gd name="T16" fmla="*/ 66 w 78"/>
                <a:gd name="T17" fmla="*/ 1 h 44"/>
                <a:gd name="T18" fmla="*/ 75 w 78"/>
                <a:gd name="T19" fmla="*/ 1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44">
                  <a:moveTo>
                    <a:pt x="75" y="14"/>
                  </a:moveTo>
                  <a:cubicBezTo>
                    <a:pt x="72" y="22"/>
                    <a:pt x="65" y="28"/>
                    <a:pt x="57" y="32"/>
                  </a:cubicBezTo>
                  <a:cubicBezTo>
                    <a:pt x="57" y="33"/>
                    <a:pt x="56" y="33"/>
                    <a:pt x="56" y="33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39" y="42"/>
                    <a:pt x="20" y="44"/>
                    <a:pt x="16" y="44"/>
                  </a:cubicBezTo>
                  <a:cubicBezTo>
                    <a:pt x="10" y="43"/>
                    <a:pt x="14" y="42"/>
                    <a:pt x="12" y="41"/>
                  </a:cubicBezTo>
                  <a:cubicBezTo>
                    <a:pt x="10" y="40"/>
                    <a:pt x="3" y="41"/>
                    <a:pt x="1" y="38"/>
                  </a:cubicBezTo>
                  <a:cubicBezTo>
                    <a:pt x="0" y="35"/>
                    <a:pt x="5" y="32"/>
                    <a:pt x="5" y="32"/>
                  </a:cubicBezTo>
                  <a:cubicBezTo>
                    <a:pt x="26" y="11"/>
                    <a:pt x="53" y="0"/>
                    <a:pt x="66" y="1"/>
                  </a:cubicBezTo>
                  <a:cubicBezTo>
                    <a:pt x="74" y="2"/>
                    <a:pt x="78" y="6"/>
                    <a:pt x="75" y="14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99">
              <a:extLst>
                <a:ext uri="{FF2B5EF4-FFF2-40B4-BE49-F238E27FC236}">
                  <a16:creationId xmlns:a16="http://schemas.microsoft.com/office/drawing/2014/main" id="{02EAAB11-5AC2-47B0-83A2-D763FEED2D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55650" y="5995988"/>
              <a:ext cx="93663" cy="87313"/>
            </a:xfrm>
            <a:custGeom>
              <a:avLst/>
              <a:gdLst>
                <a:gd name="T0" fmla="*/ 30 w 33"/>
                <a:gd name="T1" fmla="*/ 13 h 31"/>
                <a:gd name="T2" fmla="*/ 12 w 33"/>
                <a:gd name="T3" fmla="*/ 31 h 31"/>
                <a:gd name="T4" fmla="*/ 25 w 33"/>
                <a:gd name="T5" fmla="*/ 18 h 31"/>
                <a:gd name="T6" fmla="*/ 5 w 33"/>
                <a:gd name="T7" fmla="*/ 25 h 31"/>
                <a:gd name="T8" fmla="*/ 18 w 33"/>
                <a:gd name="T9" fmla="*/ 13 h 31"/>
                <a:gd name="T10" fmla="*/ 0 w 33"/>
                <a:gd name="T11" fmla="*/ 21 h 31"/>
                <a:gd name="T12" fmla="*/ 16 w 33"/>
                <a:gd name="T13" fmla="*/ 11 h 31"/>
                <a:gd name="T14" fmla="*/ 18 w 33"/>
                <a:gd name="T15" fmla="*/ 1 h 31"/>
                <a:gd name="T16" fmla="*/ 21 w 33"/>
                <a:gd name="T17" fmla="*/ 0 h 31"/>
                <a:gd name="T18" fmla="*/ 30 w 33"/>
                <a:gd name="T1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1">
                  <a:moveTo>
                    <a:pt x="30" y="13"/>
                  </a:moveTo>
                  <a:cubicBezTo>
                    <a:pt x="27" y="21"/>
                    <a:pt x="20" y="27"/>
                    <a:pt x="12" y="31"/>
                  </a:cubicBezTo>
                  <a:cubicBezTo>
                    <a:pt x="18" y="28"/>
                    <a:pt x="24" y="19"/>
                    <a:pt x="25" y="18"/>
                  </a:cubicBezTo>
                  <a:cubicBezTo>
                    <a:pt x="18" y="25"/>
                    <a:pt x="5" y="25"/>
                    <a:pt x="5" y="25"/>
                  </a:cubicBezTo>
                  <a:cubicBezTo>
                    <a:pt x="15" y="22"/>
                    <a:pt x="18" y="13"/>
                    <a:pt x="18" y="13"/>
                  </a:cubicBezTo>
                  <a:cubicBezTo>
                    <a:pt x="14" y="18"/>
                    <a:pt x="0" y="21"/>
                    <a:pt x="0" y="21"/>
                  </a:cubicBezTo>
                  <a:cubicBezTo>
                    <a:pt x="0" y="21"/>
                    <a:pt x="12" y="16"/>
                    <a:pt x="16" y="11"/>
                  </a:cubicBezTo>
                  <a:cubicBezTo>
                    <a:pt x="21" y="6"/>
                    <a:pt x="18" y="1"/>
                    <a:pt x="18" y="1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9" y="1"/>
                    <a:pt x="33" y="5"/>
                    <a:pt x="30" y="13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100">
              <a:extLst>
                <a:ext uri="{FF2B5EF4-FFF2-40B4-BE49-F238E27FC236}">
                  <a16:creationId xmlns:a16="http://schemas.microsoft.com/office/drawing/2014/main" id="{12FD74B4-54EF-406E-9641-CBE5E11F25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3113" y="5932488"/>
              <a:ext cx="220663" cy="88900"/>
            </a:xfrm>
            <a:custGeom>
              <a:avLst/>
              <a:gdLst>
                <a:gd name="T0" fmla="*/ 71 w 78"/>
                <a:gd name="T1" fmla="*/ 17 h 31"/>
                <a:gd name="T2" fmla="*/ 55 w 78"/>
                <a:gd name="T3" fmla="*/ 21 h 31"/>
                <a:gd name="T4" fmla="*/ 55 w 78"/>
                <a:gd name="T5" fmla="*/ 21 h 31"/>
                <a:gd name="T6" fmla="*/ 52 w 78"/>
                <a:gd name="T7" fmla="*/ 22 h 31"/>
                <a:gd name="T8" fmla="*/ 50 w 78"/>
                <a:gd name="T9" fmla="*/ 23 h 31"/>
                <a:gd name="T10" fmla="*/ 50 w 78"/>
                <a:gd name="T11" fmla="*/ 23 h 31"/>
                <a:gd name="T12" fmla="*/ 7 w 78"/>
                <a:gd name="T13" fmla="*/ 28 h 31"/>
                <a:gd name="T14" fmla="*/ 9 w 78"/>
                <a:gd name="T15" fmla="*/ 19 h 31"/>
                <a:gd name="T16" fmla="*/ 5 w 78"/>
                <a:gd name="T17" fmla="*/ 11 h 31"/>
                <a:gd name="T18" fmla="*/ 41 w 78"/>
                <a:gd name="T19" fmla="*/ 1 h 31"/>
                <a:gd name="T20" fmla="*/ 71 w 78"/>
                <a:gd name="T21" fmla="*/ 7 h 31"/>
                <a:gd name="T22" fmla="*/ 71 w 78"/>
                <a:gd name="T23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31">
                  <a:moveTo>
                    <a:pt x="71" y="17"/>
                  </a:moveTo>
                  <a:cubicBezTo>
                    <a:pt x="71" y="17"/>
                    <a:pt x="64" y="19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4" y="22"/>
                    <a:pt x="53" y="22"/>
                    <a:pt x="52" y="22"/>
                  </a:cubicBezTo>
                  <a:cubicBezTo>
                    <a:pt x="51" y="23"/>
                    <a:pt x="50" y="23"/>
                    <a:pt x="50" y="23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33" y="27"/>
                    <a:pt x="12" y="31"/>
                    <a:pt x="7" y="28"/>
                  </a:cubicBezTo>
                  <a:cubicBezTo>
                    <a:pt x="0" y="24"/>
                    <a:pt x="8" y="21"/>
                    <a:pt x="9" y="19"/>
                  </a:cubicBezTo>
                  <a:cubicBezTo>
                    <a:pt x="10" y="18"/>
                    <a:pt x="4" y="13"/>
                    <a:pt x="5" y="11"/>
                  </a:cubicBezTo>
                  <a:cubicBezTo>
                    <a:pt x="5" y="10"/>
                    <a:pt x="22" y="2"/>
                    <a:pt x="41" y="1"/>
                  </a:cubicBezTo>
                  <a:cubicBezTo>
                    <a:pt x="51" y="0"/>
                    <a:pt x="61" y="2"/>
                    <a:pt x="71" y="7"/>
                  </a:cubicBezTo>
                  <a:cubicBezTo>
                    <a:pt x="71" y="7"/>
                    <a:pt x="78" y="14"/>
                    <a:pt x="71" y="17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101">
              <a:extLst>
                <a:ext uri="{FF2B5EF4-FFF2-40B4-BE49-F238E27FC236}">
                  <a16:creationId xmlns:a16="http://schemas.microsoft.com/office/drawing/2014/main" id="{F2C828FC-DAB1-4218-8434-01218045282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52475" y="5949950"/>
              <a:ext cx="74613" cy="103188"/>
            </a:xfrm>
            <a:custGeom>
              <a:avLst/>
              <a:gdLst>
                <a:gd name="T0" fmla="*/ 9 w 26"/>
                <a:gd name="T1" fmla="*/ 1 h 36"/>
                <a:gd name="T2" fmla="*/ 0 w 26"/>
                <a:gd name="T3" fmla="*/ 1 h 36"/>
                <a:gd name="T4" fmla="*/ 11 w 26"/>
                <a:gd name="T5" fmla="*/ 9 h 36"/>
                <a:gd name="T6" fmla="*/ 0 w 26"/>
                <a:gd name="T7" fmla="*/ 17 h 36"/>
                <a:gd name="T8" fmla="*/ 14 w 26"/>
                <a:gd name="T9" fmla="*/ 20 h 36"/>
                <a:gd name="T10" fmla="*/ 8 w 26"/>
                <a:gd name="T11" fmla="*/ 36 h 36"/>
                <a:gd name="T12" fmla="*/ 19 w 26"/>
                <a:gd name="T13" fmla="*/ 28 h 36"/>
                <a:gd name="T14" fmla="*/ 19 w 26"/>
                <a:gd name="T15" fmla="*/ 34 h 36"/>
                <a:gd name="T16" fmla="*/ 24 w 26"/>
                <a:gd name="T17" fmla="*/ 17 h 36"/>
                <a:gd name="T18" fmla="*/ 25 w 26"/>
                <a:gd name="T19" fmla="*/ 13 h 36"/>
                <a:gd name="T20" fmla="*/ 21 w 26"/>
                <a:gd name="T21" fmla="*/ 9 h 36"/>
                <a:gd name="T22" fmla="*/ 9 w 26"/>
                <a:gd name="T23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36">
                  <a:moveTo>
                    <a:pt x="9" y="1"/>
                  </a:moveTo>
                  <a:cubicBezTo>
                    <a:pt x="7" y="0"/>
                    <a:pt x="3" y="0"/>
                    <a:pt x="0" y="1"/>
                  </a:cubicBezTo>
                  <a:cubicBezTo>
                    <a:pt x="8" y="2"/>
                    <a:pt x="11" y="6"/>
                    <a:pt x="11" y="9"/>
                  </a:cubicBezTo>
                  <a:cubicBezTo>
                    <a:pt x="10" y="12"/>
                    <a:pt x="0" y="17"/>
                    <a:pt x="0" y="17"/>
                  </a:cubicBezTo>
                  <a:cubicBezTo>
                    <a:pt x="0" y="17"/>
                    <a:pt x="11" y="17"/>
                    <a:pt x="14" y="20"/>
                  </a:cubicBezTo>
                  <a:cubicBezTo>
                    <a:pt x="18" y="24"/>
                    <a:pt x="16" y="32"/>
                    <a:pt x="8" y="36"/>
                  </a:cubicBezTo>
                  <a:cubicBezTo>
                    <a:pt x="14" y="36"/>
                    <a:pt x="17" y="33"/>
                    <a:pt x="19" y="28"/>
                  </a:cubicBezTo>
                  <a:cubicBezTo>
                    <a:pt x="20" y="26"/>
                    <a:pt x="19" y="34"/>
                    <a:pt x="19" y="34"/>
                  </a:cubicBezTo>
                  <a:cubicBezTo>
                    <a:pt x="19" y="34"/>
                    <a:pt x="24" y="30"/>
                    <a:pt x="24" y="17"/>
                  </a:cubicBezTo>
                  <a:cubicBezTo>
                    <a:pt x="24" y="15"/>
                    <a:pt x="26" y="15"/>
                    <a:pt x="25" y="13"/>
                  </a:cubicBezTo>
                  <a:cubicBezTo>
                    <a:pt x="25" y="10"/>
                    <a:pt x="22" y="11"/>
                    <a:pt x="21" y="9"/>
                  </a:cubicBezTo>
                  <a:cubicBezTo>
                    <a:pt x="18" y="6"/>
                    <a:pt x="13" y="2"/>
                    <a:pt x="9" y="1"/>
                  </a:cubicBezTo>
                  <a:close/>
                </a:path>
              </a:pathLst>
            </a:custGeom>
            <a:solidFill>
              <a:srgbClr val="A25C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102">
              <a:extLst>
                <a:ext uri="{FF2B5EF4-FFF2-40B4-BE49-F238E27FC236}">
                  <a16:creationId xmlns:a16="http://schemas.microsoft.com/office/drawing/2014/main" id="{29F693A9-BCC6-4B0F-A717-ED602EB15F5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500" y="5794375"/>
              <a:ext cx="322263" cy="198438"/>
            </a:xfrm>
            <a:custGeom>
              <a:avLst/>
              <a:gdLst>
                <a:gd name="T0" fmla="*/ 0 w 114"/>
                <a:gd name="T1" fmla="*/ 67 h 70"/>
                <a:gd name="T2" fmla="*/ 107 w 114"/>
                <a:gd name="T3" fmla="*/ 0 h 70"/>
                <a:gd name="T4" fmla="*/ 112 w 114"/>
                <a:gd name="T5" fmla="*/ 5 h 70"/>
                <a:gd name="T6" fmla="*/ 0 w 114"/>
                <a:gd name="T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" h="70">
                  <a:moveTo>
                    <a:pt x="0" y="67"/>
                  </a:moveTo>
                  <a:cubicBezTo>
                    <a:pt x="0" y="67"/>
                    <a:pt x="90" y="48"/>
                    <a:pt x="107" y="0"/>
                  </a:cubicBezTo>
                  <a:cubicBezTo>
                    <a:pt x="107" y="0"/>
                    <a:pt x="110" y="2"/>
                    <a:pt x="112" y="5"/>
                  </a:cubicBezTo>
                  <a:cubicBezTo>
                    <a:pt x="114" y="8"/>
                    <a:pt x="91" y="49"/>
                    <a:pt x="0" y="70"/>
                  </a:cubicBezTo>
                </a:path>
              </a:pathLst>
            </a:custGeom>
            <a:solidFill>
              <a:srgbClr val="A25C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103">
              <a:extLst>
                <a:ext uri="{FF2B5EF4-FFF2-40B4-BE49-F238E27FC236}">
                  <a16:creationId xmlns:a16="http://schemas.microsoft.com/office/drawing/2014/main" id="{FA3D6036-E922-405A-B720-CCD054015CB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3113" y="5932488"/>
              <a:ext cx="111125" cy="60325"/>
            </a:xfrm>
            <a:custGeom>
              <a:avLst/>
              <a:gdLst>
                <a:gd name="T0" fmla="*/ 32 w 39"/>
                <a:gd name="T1" fmla="*/ 17 h 21"/>
                <a:gd name="T2" fmla="*/ 16 w 39"/>
                <a:gd name="T3" fmla="*/ 21 h 21"/>
                <a:gd name="T4" fmla="*/ 25 w 39"/>
                <a:gd name="T5" fmla="*/ 15 h 21"/>
                <a:gd name="T6" fmla="*/ 3 w 39"/>
                <a:gd name="T7" fmla="*/ 16 h 21"/>
                <a:gd name="T8" fmla="*/ 25 w 39"/>
                <a:gd name="T9" fmla="*/ 11 h 21"/>
                <a:gd name="T10" fmla="*/ 0 w 39"/>
                <a:gd name="T11" fmla="*/ 7 h 21"/>
                <a:gd name="T12" fmla="*/ 18 w 39"/>
                <a:gd name="T13" fmla="*/ 5 h 21"/>
                <a:gd name="T14" fmla="*/ 7 w 39"/>
                <a:gd name="T15" fmla="*/ 2 h 21"/>
                <a:gd name="T16" fmla="*/ 2 w 39"/>
                <a:gd name="T17" fmla="*/ 1 h 21"/>
                <a:gd name="T18" fmla="*/ 32 w 39"/>
                <a:gd name="T19" fmla="*/ 7 h 21"/>
                <a:gd name="T20" fmla="*/ 32 w 39"/>
                <a:gd name="T21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21">
                  <a:moveTo>
                    <a:pt x="32" y="17"/>
                  </a:moveTo>
                  <a:cubicBezTo>
                    <a:pt x="32" y="17"/>
                    <a:pt x="25" y="19"/>
                    <a:pt x="16" y="21"/>
                  </a:cubicBezTo>
                  <a:cubicBezTo>
                    <a:pt x="22" y="20"/>
                    <a:pt x="28" y="17"/>
                    <a:pt x="25" y="15"/>
                  </a:cubicBezTo>
                  <a:cubicBezTo>
                    <a:pt x="21" y="10"/>
                    <a:pt x="3" y="16"/>
                    <a:pt x="3" y="16"/>
                  </a:cubicBezTo>
                  <a:cubicBezTo>
                    <a:pt x="13" y="8"/>
                    <a:pt x="24" y="11"/>
                    <a:pt x="25" y="11"/>
                  </a:cubicBezTo>
                  <a:cubicBezTo>
                    <a:pt x="18" y="4"/>
                    <a:pt x="0" y="7"/>
                    <a:pt x="0" y="7"/>
                  </a:cubicBezTo>
                  <a:cubicBezTo>
                    <a:pt x="9" y="4"/>
                    <a:pt x="18" y="5"/>
                    <a:pt x="18" y="5"/>
                  </a:cubicBezTo>
                  <a:cubicBezTo>
                    <a:pt x="18" y="5"/>
                    <a:pt x="13" y="3"/>
                    <a:pt x="7" y="2"/>
                  </a:cubicBezTo>
                  <a:cubicBezTo>
                    <a:pt x="4" y="2"/>
                    <a:pt x="3" y="1"/>
                    <a:pt x="2" y="1"/>
                  </a:cubicBezTo>
                  <a:cubicBezTo>
                    <a:pt x="12" y="0"/>
                    <a:pt x="22" y="2"/>
                    <a:pt x="32" y="7"/>
                  </a:cubicBezTo>
                  <a:cubicBezTo>
                    <a:pt x="32" y="7"/>
                    <a:pt x="39" y="14"/>
                    <a:pt x="32" y="17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104">
              <a:extLst>
                <a:ext uri="{FF2B5EF4-FFF2-40B4-BE49-F238E27FC236}">
                  <a16:creationId xmlns:a16="http://schemas.microsoft.com/office/drawing/2014/main" id="{F57D1F4B-9026-4EC5-BA9C-2024E586A0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74963" y="6007100"/>
              <a:ext cx="219075" cy="147638"/>
            </a:xfrm>
            <a:custGeom>
              <a:avLst/>
              <a:gdLst>
                <a:gd name="T0" fmla="*/ 75 w 77"/>
                <a:gd name="T1" fmla="*/ 19 h 52"/>
                <a:gd name="T2" fmla="*/ 4 w 77"/>
                <a:gd name="T3" fmla="*/ 28 h 52"/>
                <a:gd name="T4" fmla="*/ 4 w 77"/>
                <a:gd name="T5" fmla="*/ 35 h 52"/>
                <a:gd name="T6" fmla="*/ 1 w 77"/>
                <a:gd name="T7" fmla="*/ 45 h 52"/>
                <a:gd name="T8" fmla="*/ 29 w 77"/>
                <a:gd name="T9" fmla="*/ 51 h 52"/>
                <a:gd name="T10" fmla="*/ 77 w 77"/>
                <a:gd name="T11" fmla="*/ 3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52">
                  <a:moveTo>
                    <a:pt x="75" y="19"/>
                  </a:moveTo>
                  <a:cubicBezTo>
                    <a:pt x="75" y="19"/>
                    <a:pt x="33" y="0"/>
                    <a:pt x="4" y="28"/>
                  </a:cubicBezTo>
                  <a:cubicBezTo>
                    <a:pt x="4" y="28"/>
                    <a:pt x="0" y="33"/>
                    <a:pt x="4" y="35"/>
                  </a:cubicBezTo>
                  <a:cubicBezTo>
                    <a:pt x="7" y="37"/>
                    <a:pt x="0" y="41"/>
                    <a:pt x="1" y="45"/>
                  </a:cubicBezTo>
                  <a:cubicBezTo>
                    <a:pt x="2" y="49"/>
                    <a:pt x="14" y="50"/>
                    <a:pt x="29" y="51"/>
                  </a:cubicBezTo>
                  <a:cubicBezTo>
                    <a:pt x="44" y="52"/>
                    <a:pt x="64" y="48"/>
                    <a:pt x="77" y="3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105">
              <a:extLst>
                <a:ext uri="{FF2B5EF4-FFF2-40B4-BE49-F238E27FC236}">
                  <a16:creationId xmlns:a16="http://schemas.microsoft.com/office/drawing/2014/main" id="{729350DF-300B-4EB8-ADD6-D330A4170A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84488" y="6061075"/>
              <a:ext cx="141288" cy="60325"/>
            </a:xfrm>
            <a:custGeom>
              <a:avLst/>
              <a:gdLst>
                <a:gd name="T0" fmla="*/ 4 w 50"/>
                <a:gd name="T1" fmla="*/ 5 h 21"/>
                <a:gd name="T2" fmla="*/ 26 w 50"/>
                <a:gd name="T3" fmla="*/ 8 h 21"/>
                <a:gd name="T4" fmla="*/ 7 w 50"/>
                <a:gd name="T5" fmla="*/ 16 h 21"/>
                <a:gd name="T6" fmla="*/ 47 w 50"/>
                <a:gd name="T7" fmla="*/ 13 h 21"/>
                <a:gd name="T8" fmla="*/ 50 w 50"/>
                <a:gd name="T9" fmla="*/ 7 h 21"/>
                <a:gd name="T10" fmla="*/ 38 w 50"/>
                <a:gd name="T11" fmla="*/ 1 h 21"/>
                <a:gd name="T12" fmla="*/ 4 w 50"/>
                <a:gd name="T13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21">
                  <a:moveTo>
                    <a:pt x="4" y="5"/>
                  </a:moveTo>
                  <a:cubicBezTo>
                    <a:pt x="4" y="5"/>
                    <a:pt x="22" y="7"/>
                    <a:pt x="26" y="8"/>
                  </a:cubicBezTo>
                  <a:cubicBezTo>
                    <a:pt x="26" y="8"/>
                    <a:pt x="14" y="11"/>
                    <a:pt x="7" y="16"/>
                  </a:cubicBezTo>
                  <a:cubicBezTo>
                    <a:pt x="0" y="21"/>
                    <a:pt x="47" y="13"/>
                    <a:pt x="47" y="13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41" y="0"/>
                    <a:pt x="38" y="1"/>
                  </a:cubicBezTo>
                  <a:cubicBezTo>
                    <a:pt x="34" y="1"/>
                    <a:pt x="4" y="5"/>
                    <a:pt x="4" y="5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106">
              <a:extLst>
                <a:ext uri="{FF2B5EF4-FFF2-40B4-BE49-F238E27FC236}">
                  <a16:creationId xmlns:a16="http://schemas.microsoft.com/office/drawing/2014/main" id="{5F19916C-805B-435F-AD6B-B89BE5F1BA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49563" y="6081713"/>
              <a:ext cx="236538" cy="104775"/>
            </a:xfrm>
            <a:custGeom>
              <a:avLst/>
              <a:gdLst>
                <a:gd name="T0" fmla="*/ 78 w 83"/>
                <a:gd name="T1" fmla="*/ 19 h 37"/>
                <a:gd name="T2" fmla="*/ 57 w 83"/>
                <a:gd name="T3" fmla="*/ 32 h 37"/>
                <a:gd name="T4" fmla="*/ 55 w 83"/>
                <a:gd name="T5" fmla="*/ 33 h 37"/>
                <a:gd name="T6" fmla="*/ 55 w 83"/>
                <a:gd name="T7" fmla="*/ 33 h 37"/>
                <a:gd name="T8" fmla="*/ 14 w 83"/>
                <a:gd name="T9" fmla="*/ 34 h 37"/>
                <a:gd name="T10" fmla="*/ 11 w 83"/>
                <a:gd name="T11" fmla="*/ 30 h 37"/>
                <a:gd name="T12" fmla="*/ 1 w 83"/>
                <a:gd name="T13" fmla="*/ 25 h 37"/>
                <a:gd name="T14" fmla="*/ 6 w 83"/>
                <a:gd name="T15" fmla="*/ 20 h 37"/>
                <a:gd name="T16" fmla="*/ 73 w 83"/>
                <a:gd name="T17" fmla="*/ 4 h 37"/>
                <a:gd name="T18" fmla="*/ 78 w 83"/>
                <a:gd name="T19" fmla="*/ 1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37">
                  <a:moveTo>
                    <a:pt x="78" y="19"/>
                  </a:moveTo>
                  <a:cubicBezTo>
                    <a:pt x="73" y="26"/>
                    <a:pt x="65" y="30"/>
                    <a:pt x="57" y="32"/>
                  </a:cubicBezTo>
                  <a:cubicBezTo>
                    <a:pt x="56" y="32"/>
                    <a:pt x="56" y="32"/>
                    <a:pt x="55" y="33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37" y="37"/>
                    <a:pt x="18" y="35"/>
                    <a:pt x="14" y="34"/>
                  </a:cubicBezTo>
                  <a:cubicBezTo>
                    <a:pt x="8" y="32"/>
                    <a:pt x="13" y="32"/>
                    <a:pt x="11" y="30"/>
                  </a:cubicBezTo>
                  <a:cubicBezTo>
                    <a:pt x="9" y="29"/>
                    <a:pt x="2" y="28"/>
                    <a:pt x="1" y="25"/>
                  </a:cubicBezTo>
                  <a:cubicBezTo>
                    <a:pt x="0" y="21"/>
                    <a:pt x="6" y="20"/>
                    <a:pt x="6" y="20"/>
                  </a:cubicBezTo>
                  <a:cubicBezTo>
                    <a:pt x="32" y="4"/>
                    <a:pt x="60" y="0"/>
                    <a:pt x="73" y="4"/>
                  </a:cubicBezTo>
                  <a:cubicBezTo>
                    <a:pt x="80" y="7"/>
                    <a:pt x="83" y="12"/>
                    <a:pt x="78" y="19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107">
              <a:extLst>
                <a:ext uri="{FF2B5EF4-FFF2-40B4-BE49-F238E27FC236}">
                  <a16:creationId xmlns:a16="http://schemas.microsoft.com/office/drawing/2014/main" id="{8A67581D-E661-492B-9F5F-E3C2DF097C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49563" y="6092825"/>
              <a:ext cx="103188" cy="79375"/>
            </a:xfrm>
            <a:custGeom>
              <a:avLst/>
              <a:gdLst>
                <a:gd name="T0" fmla="*/ 31 w 36"/>
                <a:gd name="T1" fmla="*/ 15 h 28"/>
                <a:gd name="T2" fmla="*/ 10 w 36"/>
                <a:gd name="T3" fmla="*/ 28 h 28"/>
                <a:gd name="T4" fmla="*/ 26 w 36"/>
                <a:gd name="T5" fmla="*/ 19 h 28"/>
                <a:gd name="T6" fmla="*/ 5 w 36"/>
                <a:gd name="T7" fmla="*/ 20 h 28"/>
                <a:gd name="T8" fmla="*/ 20 w 36"/>
                <a:gd name="T9" fmla="*/ 12 h 28"/>
                <a:gd name="T10" fmla="*/ 0 w 36"/>
                <a:gd name="T11" fmla="*/ 15 h 28"/>
                <a:gd name="T12" fmla="*/ 19 w 36"/>
                <a:gd name="T13" fmla="*/ 9 h 28"/>
                <a:gd name="T14" fmla="*/ 23 w 36"/>
                <a:gd name="T15" fmla="*/ 1 h 28"/>
                <a:gd name="T16" fmla="*/ 26 w 36"/>
                <a:gd name="T17" fmla="*/ 0 h 28"/>
                <a:gd name="T18" fmla="*/ 31 w 36"/>
                <a:gd name="T19" fmla="*/ 1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8">
                  <a:moveTo>
                    <a:pt x="31" y="15"/>
                  </a:moveTo>
                  <a:cubicBezTo>
                    <a:pt x="26" y="22"/>
                    <a:pt x="18" y="26"/>
                    <a:pt x="10" y="28"/>
                  </a:cubicBezTo>
                  <a:cubicBezTo>
                    <a:pt x="16" y="26"/>
                    <a:pt x="25" y="19"/>
                    <a:pt x="26" y="19"/>
                  </a:cubicBezTo>
                  <a:cubicBezTo>
                    <a:pt x="17" y="23"/>
                    <a:pt x="5" y="20"/>
                    <a:pt x="5" y="20"/>
                  </a:cubicBezTo>
                  <a:cubicBezTo>
                    <a:pt x="14" y="19"/>
                    <a:pt x="20" y="12"/>
                    <a:pt x="20" y="12"/>
                  </a:cubicBezTo>
                  <a:cubicBezTo>
                    <a:pt x="15" y="15"/>
                    <a:pt x="0" y="15"/>
                    <a:pt x="0" y="15"/>
                  </a:cubicBezTo>
                  <a:cubicBezTo>
                    <a:pt x="0" y="15"/>
                    <a:pt x="13" y="13"/>
                    <a:pt x="19" y="9"/>
                  </a:cubicBezTo>
                  <a:cubicBezTo>
                    <a:pt x="24" y="6"/>
                    <a:pt x="23" y="1"/>
                    <a:pt x="23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3" y="3"/>
                    <a:pt x="36" y="8"/>
                    <a:pt x="31" y="15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108">
              <a:extLst>
                <a:ext uri="{FF2B5EF4-FFF2-40B4-BE49-F238E27FC236}">
                  <a16:creationId xmlns:a16="http://schemas.microsoft.com/office/drawing/2014/main" id="{F85553BF-11A2-4669-AB4E-9430A7548E3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55913" y="6002338"/>
              <a:ext cx="223838" cy="76200"/>
            </a:xfrm>
            <a:custGeom>
              <a:avLst/>
              <a:gdLst>
                <a:gd name="T0" fmla="*/ 71 w 79"/>
                <a:gd name="T1" fmla="*/ 27 h 27"/>
                <a:gd name="T2" fmla="*/ 55 w 79"/>
                <a:gd name="T3" fmla="*/ 27 h 27"/>
                <a:gd name="T4" fmla="*/ 55 w 79"/>
                <a:gd name="T5" fmla="*/ 27 h 27"/>
                <a:gd name="T6" fmla="*/ 51 w 79"/>
                <a:gd name="T7" fmla="*/ 27 h 27"/>
                <a:gd name="T8" fmla="*/ 49 w 79"/>
                <a:gd name="T9" fmla="*/ 27 h 27"/>
                <a:gd name="T10" fmla="*/ 49 w 79"/>
                <a:gd name="T11" fmla="*/ 27 h 27"/>
                <a:gd name="T12" fmla="*/ 7 w 79"/>
                <a:gd name="T13" fmla="*/ 23 h 27"/>
                <a:gd name="T14" fmla="*/ 10 w 79"/>
                <a:gd name="T15" fmla="*/ 14 h 27"/>
                <a:gd name="T16" fmla="*/ 8 w 79"/>
                <a:gd name="T17" fmla="*/ 5 h 27"/>
                <a:gd name="T18" fmla="*/ 46 w 79"/>
                <a:gd name="T19" fmla="*/ 4 h 27"/>
                <a:gd name="T20" fmla="*/ 73 w 79"/>
                <a:gd name="T21" fmla="*/ 17 h 27"/>
                <a:gd name="T22" fmla="*/ 71 w 79"/>
                <a:gd name="T2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27">
                  <a:moveTo>
                    <a:pt x="71" y="27"/>
                  </a:moveTo>
                  <a:cubicBezTo>
                    <a:pt x="71" y="27"/>
                    <a:pt x="64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4" y="27"/>
                    <a:pt x="52" y="27"/>
                    <a:pt x="51" y="27"/>
                  </a:cubicBezTo>
                  <a:cubicBezTo>
                    <a:pt x="50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32" y="27"/>
                    <a:pt x="10" y="26"/>
                    <a:pt x="7" y="23"/>
                  </a:cubicBezTo>
                  <a:cubicBezTo>
                    <a:pt x="0" y="16"/>
                    <a:pt x="9" y="16"/>
                    <a:pt x="10" y="14"/>
                  </a:cubicBezTo>
                  <a:cubicBezTo>
                    <a:pt x="12" y="13"/>
                    <a:pt x="7" y="7"/>
                    <a:pt x="8" y="5"/>
                  </a:cubicBezTo>
                  <a:cubicBezTo>
                    <a:pt x="9" y="4"/>
                    <a:pt x="27" y="0"/>
                    <a:pt x="46" y="4"/>
                  </a:cubicBezTo>
                  <a:cubicBezTo>
                    <a:pt x="55" y="6"/>
                    <a:pt x="65" y="10"/>
                    <a:pt x="73" y="17"/>
                  </a:cubicBezTo>
                  <a:cubicBezTo>
                    <a:pt x="73" y="17"/>
                    <a:pt x="79" y="26"/>
                    <a:pt x="71" y="27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109">
              <a:extLst>
                <a:ext uri="{FF2B5EF4-FFF2-40B4-BE49-F238E27FC236}">
                  <a16:creationId xmlns:a16="http://schemas.microsoft.com/office/drawing/2014/main" id="{46F24427-3857-4159-944A-20743CA8BE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41625" y="6042025"/>
              <a:ext cx="73025" cy="104775"/>
            </a:xfrm>
            <a:custGeom>
              <a:avLst/>
              <a:gdLst>
                <a:gd name="T0" fmla="*/ 13 w 26"/>
                <a:gd name="T1" fmla="*/ 2 h 37"/>
                <a:gd name="T2" fmla="*/ 4 w 26"/>
                <a:gd name="T3" fmla="*/ 0 h 37"/>
                <a:gd name="T4" fmla="*/ 12 w 26"/>
                <a:gd name="T5" fmla="*/ 10 h 37"/>
                <a:gd name="T6" fmla="*/ 0 w 26"/>
                <a:gd name="T7" fmla="*/ 16 h 37"/>
                <a:gd name="T8" fmla="*/ 13 w 26"/>
                <a:gd name="T9" fmla="*/ 23 h 37"/>
                <a:gd name="T10" fmla="*/ 3 w 26"/>
                <a:gd name="T11" fmla="*/ 37 h 37"/>
                <a:gd name="T12" fmla="*/ 16 w 26"/>
                <a:gd name="T13" fmla="*/ 31 h 37"/>
                <a:gd name="T14" fmla="*/ 14 w 26"/>
                <a:gd name="T15" fmla="*/ 37 h 37"/>
                <a:gd name="T16" fmla="*/ 23 w 26"/>
                <a:gd name="T17" fmla="*/ 22 h 37"/>
                <a:gd name="T18" fmla="*/ 26 w 26"/>
                <a:gd name="T19" fmla="*/ 18 h 37"/>
                <a:gd name="T20" fmla="*/ 22 w 26"/>
                <a:gd name="T21" fmla="*/ 13 h 37"/>
                <a:gd name="T22" fmla="*/ 13 w 26"/>
                <a:gd name="T23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37">
                  <a:moveTo>
                    <a:pt x="13" y="2"/>
                  </a:moveTo>
                  <a:cubicBezTo>
                    <a:pt x="11" y="1"/>
                    <a:pt x="7" y="0"/>
                    <a:pt x="4" y="0"/>
                  </a:cubicBezTo>
                  <a:cubicBezTo>
                    <a:pt x="11" y="3"/>
                    <a:pt x="14" y="7"/>
                    <a:pt x="12" y="10"/>
                  </a:cubicBezTo>
                  <a:cubicBezTo>
                    <a:pt x="11" y="13"/>
                    <a:pt x="0" y="16"/>
                    <a:pt x="0" y="16"/>
                  </a:cubicBezTo>
                  <a:cubicBezTo>
                    <a:pt x="0" y="16"/>
                    <a:pt x="11" y="18"/>
                    <a:pt x="13" y="23"/>
                  </a:cubicBezTo>
                  <a:cubicBezTo>
                    <a:pt x="15" y="27"/>
                    <a:pt x="12" y="34"/>
                    <a:pt x="3" y="37"/>
                  </a:cubicBezTo>
                  <a:cubicBezTo>
                    <a:pt x="9" y="37"/>
                    <a:pt x="13" y="35"/>
                    <a:pt x="16" y="31"/>
                  </a:cubicBezTo>
                  <a:cubicBezTo>
                    <a:pt x="18" y="29"/>
                    <a:pt x="14" y="37"/>
                    <a:pt x="14" y="37"/>
                  </a:cubicBezTo>
                  <a:cubicBezTo>
                    <a:pt x="14" y="37"/>
                    <a:pt x="20" y="34"/>
                    <a:pt x="23" y="22"/>
                  </a:cubicBezTo>
                  <a:cubicBezTo>
                    <a:pt x="24" y="19"/>
                    <a:pt x="26" y="20"/>
                    <a:pt x="26" y="18"/>
                  </a:cubicBezTo>
                  <a:cubicBezTo>
                    <a:pt x="26" y="15"/>
                    <a:pt x="23" y="16"/>
                    <a:pt x="22" y="13"/>
                  </a:cubicBezTo>
                  <a:cubicBezTo>
                    <a:pt x="21" y="10"/>
                    <a:pt x="17" y="4"/>
                    <a:pt x="13" y="2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110">
              <a:extLst>
                <a:ext uri="{FF2B5EF4-FFF2-40B4-BE49-F238E27FC236}">
                  <a16:creationId xmlns:a16="http://schemas.microsoft.com/office/drawing/2014/main" id="{AF0BBE50-074A-4C3E-B1F8-C451ED244E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01900" y="5973763"/>
              <a:ext cx="354013" cy="123825"/>
            </a:xfrm>
            <a:custGeom>
              <a:avLst/>
              <a:gdLst>
                <a:gd name="T0" fmla="*/ 0 w 125"/>
                <a:gd name="T1" fmla="*/ 40 h 44"/>
                <a:gd name="T2" fmla="*/ 120 w 125"/>
                <a:gd name="T3" fmla="*/ 0 h 44"/>
                <a:gd name="T4" fmla="*/ 124 w 125"/>
                <a:gd name="T5" fmla="*/ 7 h 44"/>
                <a:gd name="T6" fmla="*/ 0 w 125"/>
                <a:gd name="T7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44">
                  <a:moveTo>
                    <a:pt x="0" y="40"/>
                  </a:moveTo>
                  <a:cubicBezTo>
                    <a:pt x="0" y="40"/>
                    <a:pt x="93" y="43"/>
                    <a:pt x="120" y="0"/>
                  </a:cubicBezTo>
                  <a:cubicBezTo>
                    <a:pt x="120" y="0"/>
                    <a:pt x="123" y="4"/>
                    <a:pt x="124" y="7"/>
                  </a:cubicBezTo>
                  <a:cubicBezTo>
                    <a:pt x="125" y="10"/>
                    <a:pt x="94" y="44"/>
                    <a:pt x="0" y="43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111">
              <a:extLst>
                <a:ext uri="{FF2B5EF4-FFF2-40B4-BE49-F238E27FC236}">
                  <a16:creationId xmlns:a16="http://schemas.microsoft.com/office/drawing/2014/main" id="{6F6CA216-C41D-472A-A9E0-C91A83526EB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55913" y="6013450"/>
              <a:ext cx="104775" cy="65088"/>
            </a:xfrm>
            <a:custGeom>
              <a:avLst/>
              <a:gdLst>
                <a:gd name="T0" fmla="*/ 29 w 37"/>
                <a:gd name="T1" fmla="*/ 23 h 23"/>
                <a:gd name="T2" fmla="*/ 13 w 37"/>
                <a:gd name="T3" fmla="*/ 23 h 23"/>
                <a:gd name="T4" fmla="*/ 23 w 37"/>
                <a:gd name="T5" fmla="*/ 19 h 23"/>
                <a:gd name="T6" fmla="*/ 1 w 37"/>
                <a:gd name="T7" fmla="*/ 15 h 23"/>
                <a:gd name="T8" fmla="*/ 24 w 37"/>
                <a:gd name="T9" fmla="*/ 15 h 23"/>
                <a:gd name="T10" fmla="*/ 0 w 37"/>
                <a:gd name="T11" fmla="*/ 5 h 23"/>
                <a:gd name="T12" fmla="*/ 19 w 37"/>
                <a:gd name="T13" fmla="*/ 8 h 23"/>
                <a:gd name="T14" fmla="*/ 8 w 37"/>
                <a:gd name="T15" fmla="*/ 3 h 23"/>
                <a:gd name="T16" fmla="*/ 4 w 37"/>
                <a:gd name="T17" fmla="*/ 0 h 23"/>
                <a:gd name="T18" fmla="*/ 31 w 37"/>
                <a:gd name="T19" fmla="*/ 13 h 23"/>
                <a:gd name="T20" fmla="*/ 29 w 37"/>
                <a:gd name="T21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23">
                  <a:moveTo>
                    <a:pt x="29" y="23"/>
                  </a:moveTo>
                  <a:cubicBezTo>
                    <a:pt x="29" y="23"/>
                    <a:pt x="22" y="23"/>
                    <a:pt x="13" y="23"/>
                  </a:cubicBezTo>
                  <a:cubicBezTo>
                    <a:pt x="19" y="23"/>
                    <a:pt x="26" y="22"/>
                    <a:pt x="23" y="19"/>
                  </a:cubicBezTo>
                  <a:cubicBezTo>
                    <a:pt x="20" y="14"/>
                    <a:pt x="1" y="15"/>
                    <a:pt x="1" y="15"/>
                  </a:cubicBezTo>
                  <a:cubicBezTo>
                    <a:pt x="13" y="10"/>
                    <a:pt x="23" y="15"/>
                    <a:pt x="24" y="15"/>
                  </a:cubicBezTo>
                  <a:cubicBezTo>
                    <a:pt x="18" y="7"/>
                    <a:pt x="0" y="5"/>
                    <a:pt x="0" y="5"/>
                  </a:cubicBezTo>
                  <a:cubicBezTo>
                    <a:pt x="10" y="5"/>
                    <a:pt x="18" y="8"/>
                    <a:pt x="19" y="8"/>
                  </a:cubicBezTo>
                  <a:cubicBezTo>
                    <a:pt x="18" y="8"/>
                    <a:pt x="14" y="5"/>
                    <a:pt x="8" y="3"/>
                  </a:cubicBezTo>
                  <a:cubicBezTo>
                    <a:pt x="6" y="2"/>
                    <a:pt x="5" y="1"/>
                    <a:pt x="4" y="0"/>
                  </a:cubicBezTo>
                  <a:cubicBezTo>
                    <a:pt x="13" y="2"/>
                    <a:pt x="23" y="6"/>
                    <a:pt x="31" y="13"/>
                  </a:cubicBezTo>
                  <a:cubicBezTo>
                    <a:pt x="31" y="13"/>
                    <a:pt x="37" y="22"/>
                    <a:pt x="29" y="23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112">
              <a:extLst>
                <a:ext uri="{FF2B5EF4-FFF2-40B4-BE49-F238E27FC236}">
                  <a16:creationId xmlns:a16="http://schemas.microsoft.com/office/drawing/2014/main" id="{643263D1-7024-47A3-9A9E-A1C7A4C6A6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90875" y="5805488"/>
              <a:ext cx="158750" cy="111125"/>
            </a:xfrm>
            <a:custGeom>
              <a:avLst/>
              <a:gdLst>
                <a:gd name="T0" fmla="*/ 56 w 56"/>
                <a:gd name="T1" fmla="*/ 22 h 39"/>
                <a:gd name="T2" fmla="*/ 6 w 56"/>
                <a:gd name="T3" fmla="*/ 13 h 39"/>
                <a:gd name="T4" fmla="*/ 4 w 56"/>
                <a:gd name="T5" fmla="*/ 18 h 39"/>
                <a:gd name="T6" fmla="*/ 0 w 56"/>
                <a:gd name="T7" fmla="*/ 24 h 39"/>
                <a:gd name="T8" fmla="*/ 18 w 56"/>
                <a:gd name="T9" fmla="*/ 34 h 39"/>
                <a:gd name="T10" fmla="*/ 55 w 56"/>
                <a:gd name="T11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39">
                  <a:moveTo>
                    <a:pt x="56" y="22"/>
                  </a:moveTo>
                  <a:cubicBezTo>
                    <a:pt x="56" y="22"/>
                    <a:pt x="32" y="0"/>
                    <a:pt x="6" y="13"/>
                  </a:cubicBezTo>
                  <a:cubicBezTo>
                    <a:pt x="6" y="13"/>
                    <a:pt x="2" y="16"/>
                    <a:pt x="4" y="18"/>
                  </a:cubicBezTo>
                  <a:cubicBezTo>
                    <a:pt x="6" y="20"/>
                    <a:pt x="0" y="21"/>
                    <a:pt x="0" y="24"/>
                  </a:cubicBezTo>
                  <a:cubicBezTo>
                    <a:pt x="0" y="27"/>
                    <a:pt x="8" y="30"/>
                    <a:pt x="18" y="34"/>
                  </a:cubicBezTo>
                  <a:cubicBezTo>
                    <a:pt x="28" y="38"/>
                    <a:pt x="43" y="39"/>
                    <a:pt x="55" y="3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113">
              <a:extLst>
                <a:ext uri="{FF2B5EF4-FFF2-40B4-BE49-F238E27FC236}">
                  <a16:creationId xmlns:a16="http://schemas.microsoft.com/office/drawing/2014/main" id="{019FB650-BBD6-42D3-A942-FEB6F4CA81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95638" y="5849938"/>
              <a:ext cx="106363" cy="41275"/>
            </a:xfrm>
            <a:custGeom>
              <a:avLst/>
              <a:gdLst>
                <a:gd name="T0" fmla="*/ 6 w 37"/>
                <a:gd name="T1" fmla="*/ 0 h 14"/>
                <a:gd name="T2" fmla="*/ 21 w 37"/>
                <a:gd name="T3" fmla="*/ 6 h 14"/>
                <a:gd name="T4" fmla="*/ 6 w 37"/>
                <a:gd name="T5" fmla="*/ 7 h 14"/>
                <a:gd name="T6" fmla="*/ 34 w 37"/>
                <a:gd name="T7" fmla="*/ 14 h 14"/>
                <a:gd name="T8" fmla="*/ 37 w 37"/>
                <a:gd name="T9" fmla="*/ 11 h 14"/>
                <a:gd name="T10" fmla="*/ 30 w 37"/>
                <a:gd name="T11" fmla="*/ 4 h 14"/>
                <a:gd name="T12" fmla="*/ 6 w 37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14">
                  <a:moveTo>
                    <a:pt x="6" y="0"/>
                  </a:moveTo>
                  <a:cubicBezTo>
                    <a:pt x="6" y="0"/>
                    <a:pt x="18" y="4"/>
                    <a:pt x="21" y="6"/>
                  </a:cubicBezTo>
                  <a:cubicBezTo>
                    <a:pt x="21" y="6"/>
                    <a:pt x="12" y="5"/>
                    <a:pt x="6" y="7"/>
                  </a:cubicBezTo>
                  <a:cubicBezTo>
                    <a:pt x="0" y="9"/>
                    <a:pt x="34" y="14"/>
                    <a:pt x="34" y="14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3" y="4"/>
                    <a:pt x="30" y="4"/>
                  </a:cubicBezTo>
                  <a:cubicBezTo>
                    <a:pt x="28" y="3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114">
              <a:extLst>
                <a:ext uri="{FF2B5EF4-FFF2-40B4-BE49-F238E27FC236}">
                  <a16:creationId xmlns:a16="http://schemas.microsoft.com/office/drawing/2014/main" id="{4320E579-53AD-41A3-AE2B-A2DE7E91E4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79763" y="5864225"/>
              <a:ext cx="166688" cy="71438"/>
            </a:xfrm>
            <a:custGeom>
              <a:avLst/>
              <a:gdLst>
                <a:gd name="T0" fmla="*/ 54 w 59"/>
                <a:gd name="T1" fmla="*/ 20 h 25"/>
                <a:gd name="T2" fmla="*/ 37 w 59"/>
                <a:gd name="T3" fmla="*/ 24 h 25"/>
                <a:gd name="T4" fmla="*/ 36 w 59"/>
                <a:gd name="T5" fmla="*/ 24 h 25"/>
                <a:gd name="T6" fmla="*/ 35 w 59"/>
                <a:gd name="T7" fmla="*/ 24 h 25"/>
                <a:gd name="T8" fmla="*/ 7 w 59"/>
                <a:gd name="T9" fmla="*/ 16 h 25"/>
                <a:gd name="T10" fmla="*/ 6 w 59"/>
                <a:gd name="T11" fmla="*/ 13 h 25"/>
                <a:gd name="T12" fmla="*/ 0 w 59"/>
                <a:gd name="T13" fmla="*/ 7 h 25"/>
                <a:gd name="T14" fmla="*/ 4 w 59"/>
                <a:gd name="T15" fmla="*/ 5 h 25"/>
                <a:gd name="T16" fmla="*/ 54 w 59"/>
                <a:gd name="T17" fmla="*/ 9 h 25"/>
                <a:gd name="T18" fmla="*/ 54 w 59"/>
                <a:gd name="T19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25">
                  <a:moveTo>
                    <a:pt x="54" y="20"/>
                  </a:moveTo>
                  <a:cubicBezTo>
                    <a:pt x="49" y="23"/>
                    <a:pt x="43" y="25"/>
                    <a:pt x="37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22" y="24"/>
                    <a:pt x="9" y="18"/>
                    <a:pt x="7" y="16"/>
                  </a:cubicBezTo>
                  <a:cubicBezTo>
                    <a:pt x="4" y="14"/>
                    <a:pt x="7" y="15"/>
                    <a:pt x="6" y="13"/>
                  </a:cubicBezTo>
                  <a:cubicBezTo>
                    <a:pt x="5" y="12"/>
                    <a:pt x="0" y="10"/>
                    <a:pt x="0" y="7"/>
                  </a:cubicBezTo>
                  <a:cubicBezTo>
                    <a:pt x="0" y="5"/>
                    <a:pt x="4" y="5"/>
                    <a:pt x="4" y="5"/>
                  </a:cubicBezTo>
                  <a:cubicBezTo>
                    <a:pt x="26" y="0"/>
                    <a:pt x="46" y="3"/>
                    <a:pt x="54" y="9"/>
                  </a:cubicBezTo>
                  <a:cubicBezTo>
                    <a:pt x="58" y="12"/>
                    <a:pt x="59" y="16"/>
                    <a:pt x="54" y="20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115">
              <a:extLst>
                <a:ext uri="{FF2B5EF4-FFF2-40B4-BE49-F238E27FC236}">
                  <a16:creationId xmlns:a16="http://schemas.microsoft.com/office/drawing/2014/main" id="{6C4905F5-BA90-42F7-9C1F-68AB1C2571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79763" y="5888038"/>
              <a:ext cx="73025" cy="47625"/>
            </a:xfrm>
            <a:custGeom>
              <a:avLst/>
              <a:gdLst>
                <a:gd name="T0" fmla="*/ 21 w 26"/>
                <a:gd name="T1" fmla="*/ 12 h 17"/>
                <a:gd name="T2" fmla="*/ 4 w 26"/>
                <a:gd name="T3" fmla="*/ 16 h 17"/>
                <a:gd name="T4" fmla="*/ 17 w 26"/>
                <a:gd name="T5" fmla="*/ 13 h 17"/>
                <a:gd name="T6" fmla="*/ 2 w 26"/>
                <a:gd name="T7" fmla="*/ 10 h 17"/>
                <a:gd name="T8" fmla="*/ 14 w 26"/>
                <a:gd name="T9" fmla="*/ 8 h 17"/>
                <a:gd name="T10" fmla="*/ 0 w 26"/>
                <a:gd name="T11" fmla="*/ 5 h 17"/>
                <a:gd name="T12" fmla="*/ 14 w 26"/>
                <a:gd name="T13" fmla="*/ 5 h 17"/>
                <a:gd name="T14" fmla="*/ 18 w 26"/>
                <a:gd name="T15" fmla="*/ 0 h 17"/>
                <a:gd name="T16" fmla="*/ 21 w 26"/>
                <a:gd name="T17" fmla="*/ 1 h 17"/>
                <a:gd name="T18" fmla="*/ 21 w 26"/>
                <a:gd name="T19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7">
                  <a:moveTo>
                    <a:pt x="21" y="12"/>
                  </a:moveTo>
                  <a:cubicBezTo>
                    <a:pt x="16" y="15"/>
                    <a:pt x="10" y="17"/>
                    <a:pt x="4" y="16"/>
                  </a:cubicBezTo>
                  <a:cubicBezTo>
                    <a:pt x="8" y="16"/>
                    <a:pt x="16" y="14"/>
                    <a:pt x="17" y="13"/>
                  </a:cubicBezTo>
                  <a:cubicBezTo>
                    <a:pt x="10" y="15"/>
                    <a:pt x="2" y="10"/>
                    <a:pt x="2" y="10"/>
                  </a:cubicBezTo>
                  <a:cubicBezTo>
                    <a:pt x="9" y="11"/>
                    <a:pt x="14" y="8"/>
                    <a:pt x="14" y="8"/>
                  </a:cubicBezTo>
                  <a:cubicBezTo>
                    <a:pt x="10" y="9"/>
                    <a:pt x="0" y="5"/>
                    <a:pt x="0" y="5"/>
                  </a:cubicBezTo>
                  <a:cubicBezTo>
                    <a:pt x="0" y="5"/>
                    <a:pt x="9" y="7"/>
                    <a:pt x="14" y="5"/>
                  </a:cubicBezTo>
                  <a:cubicBezTo>
                    <a:pt x="18" y="4"/>
                    <a:pt x="18" y="0"/>
                    <a:pt x="18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5" y="4"/>
                    <a:pt x="26" y="8"/>
                    <a:pt x="21" y="12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116">
              <a:extLst>
                <a:ext uri="{FF2B5EF4-FFF2-40B4-BE49-F238E27FC236}">
                  <a16:creationId xmlns:a16="http://schemas.microsoft.com/office/drawing/2014/main" id="{066BFADC-0AEA-4A17-B414-802BBEBF89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76588" y="5795963"/>
              <a:ext cx="144463" cy="85725"/>
            </a:xfrm>
            <a:custGeom>
              <a:avLst/>
              <a:gdLst>
                <a:gd name="T0" fmla="*/ 46 w 51"/>
                <a:gd name="T1" fmla="*/ 29 h 30"/>
                <a:gd name="T2" fmla="*/ 35 w 51"/>
                <a:gd name="T3" fmla="*/ 26 h 30"/>
                <a:gd name="T4" fmla="*/ 35 w 51"/>
                <a:gd name="T5" fmla="*/ 26 h 30"/>
                <a:gd name="T6" fmla="*/ 32 w 51"/>
                <a:gd name="T7" fmla="*/ 25 h 30"/>
                <a:gd name="T8" fmla="*/ 31 w 51"/>
                <a:gd name="T9" fmla="*/ 25 h 30"/>
                <a:gd name="T10" fmla="*/ 31 w 51"/>
                <a:gd name="T11" fmla="*/ 25 h 30"/>
                <a:gd name="T12" fmla="*/ 3 w 51"/>
                <a:gd name="T13" fmla="*/ 12 h 30"/>
                <a:gd name="T14" fmla="*/ 7 w 51"/>
                <a:gd name="T15" fmla="*/ 8 h 30"/>
                <a:gd name="T16" fmla="*/ 8 w 51"/>
                <a:gd name="T17" fmla="*/ 1 h 30"/>
                <a:gd name="T18" fmla="*/ 33 w 51"/>
                <a:gd name="T19" fmla="*/ 8 h 30"/>
                <a:gd name="T20" fmla="*/ 49 w 51"/>
                <a:gd name="T21" fmla="*/ 23 h 30"/>
                <a:gd name="T22" fmla="*/ 46 w 51"/>
                <a:gd name="T23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30">
                  <a:moveTo>
                    <a:pt x="46" y="29"/>
                  </a:moveTo>
                  <a:cubicBezTo>
                    <a:pt x="46" y="29"/>
                    <a:pt x="41" y="28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4" y="26"/>
                    <a:pt x="33" y="25"/>
                    <a:pt x="32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19" y="21"/>
                    <a:pt x="4" y="16"/>
                    <a:pt x="3" y="12"/>
                  </a:cubicBezTo>
                  <a:cubicBezTo>
                    <a:pt x="0" y="7"/>
                    <a:pt x="6" y="8"/>
                    <a:pt x="7" y="8"/>
                  </a:cubicBezTo>
                  <a:cubicBezTo>
                    <a:pt x="8" y="7"/>
                    <a:pt x="6" y="2"/>
                    <a:pt x="8" y="1"/>
                  </a:cubicBezTo>
                  <a:cubicBezTo>
                    <a:pt x="8" y="0"/>
                    <a:pt x="21" y="1"/>
                    <a:pt x="33" y="8"/>
                  </a:cubicBezTo>
                  <a:cubicBezTo>
                    <a:pt x="40" y="11"/>
                    <a:pt x="45" y="16"/>
                    <a:pt x="49" y="23"/>
                  </a:cubicBezTo>
                  <a:cubicBezTo>
                    <a:pt x="49" y="23"/>
                    <a:pt x="51" y="30"/>
                    <a:pt x="46" y="29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117">
              <a:extLst>
                <a:ext uri="{FF2B5EF4-FFF2-40B4-BE49-F238E27FC236}">
                  <a16:creationId xmlns:a16="http://schemas.microsoft.com/office/drawing/2014/main" id="{F6814C86-1268-4EF2-B72C-C79623AEC4A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68650" y="5848350"/>
              <a:ext cx="55563" cy="79375"/>
            </a:xfrm>
            <a:custGeom>
              <a:avLst/>
              <a:gdLst>
                <a:gd name="T0" fmla="*/ 14 w 20"/>
                <a:gd name="T1" fmla="*/ 4 h 28"/>
                <a:gd name="T2" fmla="*/ 9 w 20"/>
                <a:gd name="T3" fmla="*/ 0 h 28"/>
                <a:gd name="T4" fmla="*/ 12 w 20"/>
                <a:gd name="T5" fmla="*/ 9 h 28"/>
                <a:gd name="T6" fmla="*/ 2 w 20"/>
                <a:gd name="T7" fmla="*/ 11 h 28"/>
                <a:gd name="T8" fmla="*/ 10 w 20"/>
                <a:gd name="T9" fmla="*/ 18 h 28"/>
                <a:gd name="T10" fmla="*/ 0 w 20"/>
                <a:gd name="T11" fmla="*/ 25 h 28"/>
                <a:gd name="T12" fmla="*/ 10 w 20"/>
                <a:gd name="T13" fmla="*/ 24 h 28"/>
                <a:gd name="T14" fmla="*/ 8 w 20"/>
                <a:gd name="T15" fmla="*/ 28 h 28"/>
                <a:gd name="T16" fmla="*/ 17 w 20"/>
                <a:gd name="T17" fmla="*/ 19 h 28"/>
                <a:gd name="T18" fmla="*/ 20 w 20"/>
                <a:gd name="T19" fmla="*/ 17 h 28"/>
                <a:gd name="T20" fmla="*/ 18 w 20"/>
                <a:gd name="T21" fmla="*/ 13 h 28"/>
                <a:gd name="T22" fmla="*/ 14 w 20"/>
                <a:gd name="T2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28">
                  <a:moveTo>
                    <a:pt x="14" y="4"/>
                  </a:moveTo>
                  <a:cubicBezTo>
                    <a:pt x="13" y="3"/>
                    <a:pt x="11" y="1"/>
                    <a:pt x="9" y="0"/>
                  </a:cubicBezTo>
                  <a:cubicBezTo>
                    <a:pt x="12" y="4"/>
                    <a:pt x="13" y="8"/>
                    <a:pt x="12" y="9"/>
                  </a:cubicBezTo>
                  <a:cubicBezTo>
                    <a:pt x="10" y="11"/>
                    <a:pt x="2" y="11"/>
                    <a:pt x="2" y="11"/>
                  </a:cubicBezTo>
                  <a:cubicBezTo>
                    <a:pt x="2" y="11"/>
                    <a:pt x="9" y="14"/>
                    <a:pt x="10" y="18"/>
                  </a:cubicBezTo>
                  <a:cubicBezTo>
                    <a:pt x="11" y="21"/>
                    <a:pt x="7" y="26"/>
                    <a:pt x="0" y="25"/>
                  </a:cubicBezTo>
                  <a:cubicBezTo>
                    <a:pt x="4" y="27"/>
                    <a:pt x="7" y="26"/>
                    <a:pt x="10" y="24"/>
                  </a:cubicBezTo>
                  <a:cubicBezTo>
                    <a:pt x="11" y="23"/>
                    <a:pt x="8" y="28"/>
                    <a:pt x="8" y="28"/>
                  </a:cubicBezTo>
                  <a:cubicBezTo>
                    <a:pt x="8" y="28"/>
                    <a:pt x="12" y="27"/>
                    <a:pt x="17" y="19"/>
                  </a:cubicBezTo>
                  <a:cubicBezTo>
                    <a:pt x="18" y="18"/>
                    <a:pt x="19" y="19"/>
                    <a:pt x="20" y="17"/>
                  </a:cubicBezTo>
                  <a:cubicBezTo>
                    <a:pt x="20" y="15"/>
                    <a:pt x="18" y="15"/>
                    <a:pt x="18" y="13"/>
                  </a:cubicBezTo>
                  <a:cubicBezTo>
                    <a:pt x="18" y="11"/>
                    <a:pt x="16" y="6"/>
                    <a:pt x="14" y="4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118">
              <a:extLst>
                <a:ext uri="{FF2B5EF4-FFF2-40B4-BE49-F238E27FC236}">
                  <a16:creationId xmlns:a16="http://schemas.microsoft.com/office/drawing/2014/main" id="{647794BC-EFF1-442D-A3B6-EF8317DBDC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14650" y="5884863"/>
              <a:ext cx="265113" cy="71438"/>
            </a:xfrm>
            <a:custGeom>
              <a:avLst/>
              <a:gdLst>
                <a:gd name="T0" fmla="*/ 1 w 93"/>
                <a:gd name="T1" fmla="*/ 2 h 25"/>
                <a:gd name="T2" fmla="*/ 92 w 93"/>
                <a:gd name="T3" fmla="*/ 0 h 25"/>
                <a:gd name="T4" fmla="*/ 93 w 93"/>
                <a:gd name="T5" fmla="*/ 6 h 25"/>
                <a:gd name="T6" fmla="*/ 0 w 93"/>
                <a:gd name="T7" fmla="*/ 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25">
                  <a:moveTo>
                    <a:pt x="1" y="2"/>
                  </a:moveTo>
                  <a:cubicBezTo>
                    <a:pt x="1" y="2"/>
                    <a:pt x="63" y="24"/>
                    <a:pt x="92" y="0"/>
                  </a:cubicBezTo>
                  <a:cubicBezTo>
                    <a:pt x="92" y="0"/>
                    <a:pt x="93" y="3"/>
                    <a:pt x="93" y="6"/>
                  </a:cubicBezTo>
                  <a:cubicBezTo>
                    <a:pt x="92" y="8"/>
                    <a:pt x="64" y="25"/>
                    <a:pt x="0" y="4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119">
              <a:extLst>
                <a:ext uri="{FF2B5EF4-FFF2-40B4-BE49-F238E27FC236}">
                  <a16:creationId xmlns:a16="http://schemas.microsoft.com/office/drawing/2014/main" id="{1B5A12F2-4A71-404E-A007-99A1852F3E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76588" y="5819775"/>
              <a:ext cx="61913" cy="61913"/>
            </a:xfrm>
            <a:custGeom>
              <a:avLst/>
              <a:gdLst>
                <a:gd name="T0" fmla="*/ 17 w 22"/>
                <a:gd name="T1" fmla="*/ 21 h 22"/>
                <a:gd name="T2" fmla="*/ 6 w 22"/>
                <a:gd name="T3" fmla="*/ 18 h 22"/>
                <a:gd name="T4" fmla="*/ 14 w 22"/>
                <a:gd name="T5" fmla="*/ 17 h 22"/>
                <a:gd name="T6" fmla="*/ 0 w 22"/>
                <a:gd name="T7" fmla="*/ 10 h 22"/>
                <a:gd name="T8" fmla="*/ 15 w 22"/>
                <a:gd name="T9" fmla="*/ 15 h 22"/>
                <a:gd name="T10" fmla="*/ 1 w 22"/>
                <a:gd name="T11" fmla="*/ 3 h 22"/>
                <a:gd name="T12" fmla="*/ 13 w 22"/>
                <a:gd name="T13" fmla="*/ 9 h 22"/>
                <a:gd name="T14" fmla="*/ 7 w 22"/>
                <a:gd name="T15" fmla="*/ 3 h 22"/>
                <a:gd name="T16" fmla="*/ 4 w 22"/>
                <a:gd name="T17" fmla="*/ 0 h 22"/>
                <a:gd name="T18" fmla="*/ 20 w 22"/>
                <a:gd name="T19" fmla="*/ 15 h 22"/>
                <a:gd name="T20" fmla="*/ 17 w 22"/>
                <a:gd name="T2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2">
                  <a:moveTo>
                    <a:pt x="17" y="21"/>
                  </a:moveTo>
                  <a:cubicBezTo>
                    <a:pt x="17" y="21"/>
                    <a:pt x="12" y="20"/>
                    <a:pt x="6" y="18"/>
                  </a:cubicBezTo>
                  <a:cubicBezTo>
                    <a:pt x="10" y="19"/>
                    <a:pt x="15" y="20"/>
                    <a:pt x="14" y="17"/>
                  </a:cubicBezTo>
                  <a:cubicBezTo>
                    <a:pt x="12" y="13"/>
                    <a:pt x="0" y="10"/>
                    <a:pt x="0" y="10"/>
                  </a:cubicBezTo>
                  <a:cubicBezTo>
                    <a:pt x="9" y="9"/>
                    <a:pt x="14" y="14"/>
                    <a:pt x="15" y="15"/>
                  </a:cubicBezTo>
                  <a:cubicBezTo>
                    <a:pt x="13" y="8"/>
                    <a:pt x="1" y="3"/>
                    <a:pt x="1" y="3"/>
                  </a:cubicBezTo>
                  <a:cubicBezTo>
                    <a:pt x="8" y="5"/>
                    <a:pt x="13" y="8"/>
                    <a:pt x="13" y="9"/>
                  </a:cubicBezTo>
                  <a:cubicBezTo>
                    <a:pt x="13" y="8"/>
                    <a:pt x="10" y="6"/>
                    <a:pt x="7" y="3"/>
                  </a:cubicBezTo>
                  <a:cubicBezTo>
                    <a:pt x="6" y="2"/>
                    <a:pt x="5" y="1"/>
                    <a:pt x="4" y="0"/>
                  </a:cubicBezTo>
                  <a:cubicBezTo>
                    <a:pt x="11" y="3"/>
                    <a:pt x="16" y="8"/>
                    <a:pt x="20" y="15"/>
                  </a:cubicBezTo>
                  <a:cubicBezTo>
                    <a:pt x="20" y="15"/>
                    <a:pt x="22" y="22"/>
                    <a:pt x="17" y="21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120">
              <a:extLst>
                <a:ext uri="{FF2B5EF4-FFF2-40B4-BE49-F238E27FC236}">
                  <a16:creationId xmlns:a16="http://schemas.microsoft.com/office/drawing/2014/main" id="{F99E97A3-6A27-4B97-A0AA-D021B94052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0488" y="5370513"/>
              <a:ext cx="101600" cy="190500"/>
            </a:xfrm>
            <a:custGeom>
              <a:avLst/>
              <a:gdLst>
                <a:gd name="T0" fmla="*/ 16 w 36"/>
                <a:gd name="T1" fmla="*/ 1 h 67"/>
                <a:gd name="T2" fmla="*/ 19 w 36"/>
                <a:gd name="T3" fmla="*/ 1 h 67"/>
                <a:gd name="T4" fmla="*/ 28 w 36"/>
                <a:gd name="T5" fmla="*/ 3 h 67"/>
                <a:gd name="T6" fmla="*/ 33 w 36"/>
                <a:gd name="T7" fmla="*/ 6 h 67"/>
                <a:gd name="T8" fmla="*/ 36 w 36"/>
                <a:gd name="T9" fmla="*/ 17 h 67"/>
                <a:gd name="T10" fmla="*/ 35 w 36"/>
                <a:gd name="T11" fmla="*/ 29 h 67"/>
                <a:gd name="T12" fmla="*/ 31 w 36"/>
                <a:gd name="T13" fmla="*/ 19 h 67"/>
                <a:gd name="T14" fmla="*/ 35 w 36"/>
                <a:gd name="T15" fmla="*/ 36 h 67"/>
                <a:gd name="T16" fmla="*/ 31 w 36"/>
                <a:gd name="T17" fmla="*/ 59 h 67"/>
                <a:gd name="T18" fmla="*/ 30 w 36"/>
                <a:gd name="T19" fmla="*/ 58 h 67"/>
                <a:gd name="T20" fmla="*/ 20 w 36"/>
                <a:gd name="T21" fmla="*/ 61 h 67"/>
                <a:gd name="T22" fmla="*/ 17 w 36"/>
                <a:gd name="T23" fmla="*/ 66 h 67"/>
                <a:gd name="T24" fmla="*/ 10 w 36"/>
                <a:gd name="T25" fmla="*/ 53 h 67"/>
                <a:gd name="T26" fmla="*/ 3 w 36"/>
                <a:gd name="T27" fmla="*/ 42 h 67"/>
                <a:gd name="T28" fmla="*/ 1 w 36"/>
                <a:gd name="T29" fmla="*/ 30 h 67"/>
                <a:gd name="T30" fmla="*/ 1 w 36"/>
                <a:gd name="T31" fmla="*/ 30 h 67"/>
                <a:gd name="T32" fmla="*/ 1 w 36"/>
                <a:gd name="T33" fmla="*/ 14 h 67"/>
                <a:gd name="T34" fmla="*/ 11 w 36"/>
                <a:gd name="T35" fmla="*/ 3 h 67"/>
                <a:gd name="T36" fmla="*/ 16 w 36"/>
                <a:gd name="T37" fmla="*/ 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67">
                  <a:moveTo>
                    <a:pt x="16" y="1"/>
                  </a:moveTo>
                  <a:cubicBezTo>
                    <a:pt x="17" y="1"/>
                    <a:pt x="18" y="1"/>
                    <a:pt x="19" y="1"/>
                  </a:cubicBezTo>
                  <a:cubicBezTo>
                    <a:pt x="21" y="1"/>
                    <a:pt x="24" y="1"/>
                    <a:pt x="28" y="3"/>
                  </a:cubicBezTo>
                  <a:cubicBezTo>
                    <a:pt x="29" y="3"/>
                    <a:pt x="31" y="4"/>
                    <a:pt x="33" y="6"/>
                  </a:cubicBezTo>
                  <a:cubicBezTo>
                    <a:pt x="35" y="7"/>
                    <a:pt x="36" y="11"/>
                    <a:pt x="36" y="17"/>
                  </a:cubicBezTo>
                  <a:cubicBezTo>
                    <a:pt x="36" y="20"/>
                    <a:pt x="36" y="25"/>
                    <a:pt x="35" y="29"/>
                  </a:cubicBezTo>
                  <a:cubicBezTo>
                    <a:pt x="33" y="24"/>
                    <a:pt x="32" y="20"/>
                    <a:pt x="31" y="19"/>
                  </a:cubicBezTo>
                  <a:cubicBezTo>
                    <a:pt x="33" y="23"/>
                    <a:pt x="34" y="29"/>
                    <a:pt x="35" y="36"/>
                  </a:cubicBezTo>
                  <a:cubicBezTo>
                    <a:pt x="34" y="44"/>
                    <a:pt x="32" y="53"/>
                    <a:pt x="31" y="59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26" y="53"/>
                    <a:pt x="23" y="57"/>
                    <a:pt x="20" y="61"/>
                  </a:cubicBezTo>
                  <a:cubicBezTo>
                    <a:pt x="19" y="64"/>
                    <a:pt x="18" y="67"/>
                    <a:pt x="17" y="66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42"/>
                    <a:pt x="2" y="36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24"/>
                    <a:pt x="0" y="18"/>
                    <a:pt x="1" y="14"/>
                  </a:cubicBezTo>
                  <a:cubicBezTo>
                    <a:pt x="4" y="7"/>
                    <a:pt x="10" y="3"/>
                    <a:pt x="11" y="3"/>
                  </a:cubicBezTo>
                  <a:cubicBezTo>
                    <a:pt x="12" y="2"/>
                    <a:pt x="13" y="0"/>
                    <a:pt x="16" y="1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121">
              <a:extLst>
                <a:ext uri="{FF2B5EF4-FFF2-40B4-BE49-F238E27FC236}">
                  <a16:creationId xmlns:a16="http://schemas.microsoft.com/office/drawing/2014/main" id="{CC15CF23-3965-4CE5-8154-D040EC695A50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382713" y="5372100"/>
              <a:ext cx="77788" cy="74613"/>
            </a:xfrm>
            <a:custGeom>
              <a:avLst/>
              <a:gdLst>
                <a:gd name="T0" fmla="*/ 12 w 27"/>
                <a:gd name="T1" fmla="*/ 22 h 26"/>
                <a:gd name="T2" fmla="*/ 13 w 27"/>
                <a:gd name="T3" fmla="*/ 26 h 26"/>
                <a:gd name="T4" fmla="*/ 13 w 27"/>
                <a:gd name="T5" fmla="*/ 22 h 26"/>
                <a:gd name="T6" fmla="*/ 12 w 27"/>
                <a:gd name="T7" fmla="*/ 22 h 26"/>
                <a:gd name="T8" fmla="*/ 0 w 27"/>
                <a:gd name="T9" fmla="*/ 15 h 26"/>
                <a:gd name="T10" fmla="*/ 0 w 27"/>
                <a:gd name="T11" fmla="*/ 20 h 26"/>
                <a:gd name="T12" fmla="*/ 1 w 27"/>
                <a:gd name="T13" fmla="*/ 21 h 26"/>
                <a:gd name="T14" fmla="*/ 3 w 27"/>
                <a:gd name="T15" fmla="*/ 16 h 26"/>
                <a:gd name="T16" fmla="*/ 0 w 27"/>
                <a:gd name="T17" fmla="*/ 15 h 26"/>
                <a:gd name="T18" fmla="*/ 3 w 27"/>
                <a:gd name="T19" fmla="*/ 8 h 26"/>
                <a:gd name="T20" fmla="*/ 0 w 27"/>
                <a:gd name="T21" fmla="*/ 13 h 26"/>
                <a:gd name="T22" fmla="*/ 0 w 27"/>
                <a:gd name="T23" fmla="*/ 14 h 26"/>
                <a:gd name="T24" fmla="*/ 3 w 27"/>
                <a:gd name="T25" fmla="*/ 15 h 26"/>
                <a:gd name="T26" fmla="*/ 6 w 27"/>
                <a:gd name="T27" fmla="*/ 12 h 26"/>
                <a:gd name="T28" fmla="*/ 7 w 27"/>
                <a:gd name="T29" fmla="*/ 12 h 26"/>
                <a:gd name="T30" fmla="*/ 12 w 27"/>
                <a:gd name="T31" fmla="*/ 19 h 26"/>
                <a:gd name="T32" fmla="*/ 13 w 27"/>
                <a:gd name="T33" fmla="*/ 20 h 26"/>
                <a:gd name="T34" fmla="*/ 14 w 27"/>
                <a:gd name="T35" fmla="*/ 15 h 26"/>
                <a:gd name="T36" fmla="*/ 3 w 27"/>
                <a:gd name="T37" fmla="*/ 8 h 26"/>
                <a:gd name="T38" fmla="*/ 10 w 27"/>
                <a:gd name="T39" fmla="*/ 2 h 26"/>
                <a:gd name="T40" fmla="*/ 4 w 27"/>
                <a:gd name="T41" fmla="*/ 7 h 26"/>
                <a:gd name="T42" fmla="*/ 14 w 27"/>
                <a:gd name="T43" fmla="*/ 13 h 26"/>
                <a:gd name="T44" fmla="*/ 16 w 27"/>
                <a:gd name="T45" fmla="*/ 9 h 26"/>
                <a:gd name="T46" fmla="*/ 17 w 27"/>
                <a:gd name="T47" fmla="*/ 9 h 26"/>
                <a:gd name="T48" fmla="*/ 19 w 27"/>
                <a:gd name="T49" fmla="*/ 11 h 26"/>
                <a:gd name="T50" fmla="*/ 19 w 27"/>
                <a:gd name="T51" fmla="*/ 11 h 26"/>
                <a:gd name="T52" fmla="*/ 10 w 27"/>
                <a:gd name="T53" fmla="*/ 2 h 26"/>
                <a:gd name="T54" fmla="*/ 23 w 27"/>
                <a:gd name="T55" fmla="*/ 0 h 26"/>
                <a:gd name="T56" fmla="*/ 25 w 27"/>
                <a:gd name="T57" fmla="*/ 3 h 26"/>
                <a:gd name="T58" fmla="*/ 27 w 27"/>
                <a:gd name="T59" fmla="*/ 2 h 26"/>
                <a:gd name="T60" fmla="*/ 23 w 27"/>
                <a:gd name="T61" fmla="*/ 0 h 26"/>
                <a:gd name="T62" fmla="*/ 13 w 27"/>
                <a:gd name="T63" fmla="*/ 0 h 26"/>
                <a:gd name="T64" fmla="*/ 11 w 27"/>
                <a:gd name="T65" fmla="*/ 0 h 26"/>
                <a:gd name="T66" fmla="*/ 20 w 27"/>
                <a:gd name="T67" fmla="*/ 9 h 26"/>
                <a:gd name="T68" fmla="*/ 21 w 27"/>
                <a:gd name="T69" fmla="*/ 9 h 26"/>
                <a:gd name="T70" fmla="*/ 22 w 27"/>
                <a:gd name="T71" fmla="*/ 5 h 26"/>
                <a:gd name="T72" fmla="*/ 23 w 27"/>
                <a:gd name="T73" fmla="*/ 4 h 26"/>
                <a:gd name="T74" fmla="*/ 23 w 27"/>
                <a:gd name="T75" fmla="*/ 4 h 26"/>
                <a:gd name="T76" fmla="*/ 19 w 27"/>
                <a:gd name="T77" fmla="*/ 0 h 26"/>
                <a:gd name="T78" fmla="*/ 18 w 27"/>
                <a:gd name="T79" fmla="*/ 0 h 26"/>
                <a:gd name="T80" fmla="*/ 17 w 27"/>
                <a:gd name="T81" fmla="*/ 0 h 26"/>
                <a:gd name="T82" fmla="*/ 15 w 27"/>
                <a:gd name="T83" fmla="*/ 0 h 26"/>
                <a:gd name="T84" fmla="*/ 13 w 27"/>
                <a:gd name="T8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" h="26">
                  <a:moveTo>
                    <a:pt x="12" y="22"/>
                  </a:moveTo>
                  <a:cubicBezTo>
                    <a:pt x="13" y="24"/>
                    <a:pt x="13" y="26"/>
                    <a:pt x="13" y="26"/>
                  </a:cubicBezTo>
                  <a:cubicBezTo>
                    <a:pt x="13" y="26"/>
                    <a:pt x="13" y="24"/>
                    <a:pt x="13" y="22"/>
                  </a:cubicBezTo>
                  <a:cubicBezTo>
                    <a:pt x="13" y="22"/>
                    <a:pt x="13" y="22"/>
                    <a:pt x="12" y="22"/>
                  </a:cubicBezTo>
                  <a:moveTo>
                    <a:pt x="0" y="15"/>
                  </a:moveTo>
                  <a:cubicBezTo>
                    <a:pt x="0" y="17"/>
                    <a:pt x="0" y="18"/>
                    <a:pt x="0" y="20"/>
                  </a:cubicBezTo>
                  <a:cubicBezTo>
                    <a:pt x="0" y="20"/>
                    <a:pt x="1" y="20"/>
                    <a:pt x="1" y="21"/>
                  </a:cubicBezTo>
                  <a:cubicBezTo>
                    <a:pt x="2" y="19"/>
                    <a:pt x="2" y="18"/>
                    <a:pt x="3" y="16"/>
                  </a:cubicBezTo>
                  <a:cubicBezTo>
                    <a:pt x="2" y="16"/>
                    <a:pt x="1" y="16"/>
                    <a:pt x="0" y="15"/>
                  </a:cubicBezTo>
                  <a:moveTo>
                    <a:pt x="3" y="8"/>
                  </a:moveTo>
                  <a:cubicBezTo>
                    <a:pt x="2" y="10"/>
                    <a:pt x="1" y="11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2" y="15"/>
                    <a:pt x="3" y="15"/>
                  </a:cubicBezTo>
                  <a:cubicBezTo>
                    <a:pt x="4" y="14"/>
                    <a:pt x="5" y="12"/>
                    <a:pt x="6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10" y="12"/>
                    <a:pt x="11" y="16"/>
                    <a:pt x="12" y="19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3" y="19"/>
                    <a:pt x="13" y="17"/>
                    <a:pt x="14" y="15"/>
                  </a:cubicBezTo>
                  <a:cubicBezTo>
                    <a:pt x="10" y="12"/>
                    <a:pt x="6" y="10"/>
                    <a:pt x="3" y="8"/>
                  </a:cubicBezTo>
                  <a:moveTo>
                    <a:pt x="10" y="2"/>
                  </a:moveTo>
                  <a:cubicBezTo>
                    <a:pt x="9" y="2"/>
                    <a:pt x="6" y="4"/>
                    <a:pt x="4" y="7"/>
                  </a:cubicBezTo>
                  <a:cubicBezTo>
                    <a:pt x="7" y="9"/>
                    <a:pt x="11" y="11"/>
                    <a:pt x="14" y="13"/>
                  </a:cubicBezTo>
                  <a:cubicBezTo>
                    <a:pt x="14" y="12"/>
                    <a:pt x="15" y="10"/>
                    <a:pt x="16" y="9"/>
                  </a:cubicBezTo>
                  <a:cubicBezTo>
                    <a:pt x="16" y="9"/>
                    <a:pt x="16" y="9"/>
                    <a:pt x="17" y="9"/>
                  </a:cubicBezTo>
                  <a:cubicBezTo>
                    <a:pt x="17" y="9"/>
                    <a:pt x="18" y="10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6" y="7"/>
                    <a:pt x="13" y="4"/>
                    <a:pt x="10" y="2"/>
                  </a:cubicBezTo>
                  <a:moveTo>
                    <a:pt x="23" y="0"/>
                  </a:moveTo>
                  <a:cubicBezTo>
                    <a:pt x="24" y="1"/>
                    <a:pt x="24" y="2"/>
                    <a:pt x="25" y="3"/>
                  </a:cubicBezTo>
                  <a:cubicBezTo>
                    <a:pt x="26" y="3"/>
                    <a:pt x="26" y="2"/>
                    <a:pt x="27" y="2"/>
                  </a:cubicBezTo>
                  <a:cubicBezTo>
                    <a:pt x="25" y="1"/>
                    <a:pt x="24" y="0"/>
                    <a:pt x="23" y="0"/>
                  </a:cubicBezTo>
                  <a:moveTo>
                    <a:pt x="13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15" y="3"/>
                    <a:pt x="18" y="6"/>
                    <a:pt x="20" y="9"/>
                  </a:cubicBezTo>
                  <a:cubicBezTo>
                    <a:pt x="20" y="9"/>
                    <a:pt x="20" y="9"/>
                    <a:pt x="21" y="9"/>
                  </a:cubicBezTo>
                  <a:cubicBezTo>
                    <a:pt x="21" y="7"/>
                    <a:pt x="21" y="5"/>
                    <a:pt x="22" y="5"/>
                  </a:cubicBezTo>
                  <a:cubicBezTo>
                    <a:pt x="22" y="4"/>
                    <a:pt x="22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2" y="3"/>
                    <a:pt x="21" y="1"/>
                    <a:pt x="19" y="0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4" y="0"/>
                    <a:pt x="14" y="0"/>
                    <a:pt x="13" y="0"/>
                  </a:cubicBezTo>
                </a:path>
              </a:pathLst>
            </a:custGeom>
            <a:solidFill>
              <a:srgbClr val="FBEC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122">
              <a:extLst>
                <a:ext uri="{FF2B5EF4-FFF2-40B4-BE49-F238E27FC236}">
                  <a16:creationId xmlns:a16="http://schemas.microsoft.com/office/drawing/2014/main" id="{6EBEA736-667F-4B75-AE6F-E5C32F29E6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68438" y="5478463"/>
              <a:ext cx="165100" cy="147638"/>
            </a:xfrm>
            <a:custGeom>
              <a:avLst/>
              <a:gdLst>
                <a:gd name="T0" fmla="*/ 27 w 58"/>
                <a:gd name="T1" fmla="*/ 1 h 52"/>
                <a:gd name="T2" fmla="*/ 27 w 58"/>
                <a:gd name="T3" fmla="*/ 1 h 52"/>
                <a:gd name="T4" fmla="*/ 28 w 58"/>
                <a:gd name="T5" fmla="*/ 1 h 52"/>
                <a:gd name="T6" fmla="*/ 54 w 58"/>
                <a:gd name="T7" fmla="*/ 11 h 52"/>
                <a:gd name="T8" fmla="*/ 58 w 58"/>
                <a:gd name="T9" fmla="*/ 50 h 52"/>
                <a:gd name="T10" fmla="*/ 15 w 58"/>
                <a:gd name="T11" fmla="*/ 38 h 52"/>
                <a:gd name="T12" fmla="*/ 15 w 58"/>
                <a:gd name="T13" fmla="*/ 38 h 52"/>
                <a:gd name="T14" fmla="*/ 3 w 58"/>
                <a:gd name="T15" fmla="*/ 26 h 52"/>
                <a:gd name="T16" fmla="*/ 2 w 58"/>
                <a:gd name="T17" fmla="*/ 22 h 52"/>
                <a:gd name="T18" fmla="*/ 8 w 58"/>
                <a:gd name="T19" fmla="*/ 15 h 52"/>
                <a:gd name="T20" fmla="*/ 9 w 58"/>
                <a:gd name="T21" fmla="*/ 7 h 52"/>
                <a:gd name="T22" fmla="*/ 27 w 58"/>
                <a:gd name="T23" fmla="*/ 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52">
                  <a:moveTo>
                    <a:pt x="27" y="1"/>
                  </a:moveTo>
                  <a:cubicBezTo>
                    <a:pt x="27" y="1"/>
                    <a:pt x="27" y="1"/>
                    <a:pt x="27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0"/>
                    <a:pt x="44" y="3"/>
                    <a:pt x="54" y="11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8" y="50"/>
                    <a:pt x="35" y="52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1" y="35"/>
                    <a:pt x="7" y="31"/>
                    <a:pt x="3" y="26"/>
                  </a:cubicBezTo>
                  <a:cubicBezTo>
                    <a:pt x="3" y="26"/>
                    <a:pt x="0" y="25"/>
                    <a:pt x="2" y="22"/>
                  </a:cubicBezTo>
                  <a:cubicBezTo>
                    <a:pt x="4" y="18"/>
                    <a:pt x="8" y="18"/>
                    <a:pt x="8" y="15"/>
                  </a:cubicBezTo>
                  <a:cubicBezTo>
                    <a:pt x="8" y="12"/>
                    <a:pt x="6" y="10"/>
                    <a:pt x="9" y="7"/>
                  </a:cubicBezTo>
                  <a:cubicBezTo>
                    <a:pt x="11" y="6"/>
                    <a:pt x="17" y="1"/>
                    <a:pt x="27" y="1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123">
              <a:extLst>
                <a:ext uri="{FF2B5EF4-FFF2-40B4-BE49-F238E27FC236}">
                  <a16:creationId xmlns:a16="http://schemas.microsoft.com/office/drawing/2014/main" id="{A5E73180-8354-48C8-9C77-0359701C43C6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555750" y="5480050"/>
              <a:ext cx="74613" cy="106363"/>
            </a:xfrm>
            <a:custGeom>
              <a:avLst/>
              <a:gdLst>
                <a:gd name="T0" fmla="*/ 25 w 26"/>
                <a:gd name="T1" fmla="*/ 17 h 37"/>
                <a:gd name="T2" fmla="*/ 25 w 26"/>
                <a:gd name="T3" fmla="*/ 18 h 37"/>
                <a:gd name="T4" fmla="*/ 25 w 26"/>
                <a:gd name="T5" fmla="*/ 18 h 37"/>
                <a:gd name="T6" fmla="*/ 25 w 26"/>
                <a:gd name="T7" fmla="*/ 17 h 37"/>
                <a:gd name="T8" fmla="*/ 17 w 26"/>
                <a:gd name="T9" fmla="*/ 5 h 37"/>
                <a:gd name="T10" fmla="*/ 19 w 26"/>
                <a:gd name="T11" fmla="*/ 8 h 37"/>
                <a:gd name="T12" fmla="*/ 26 w 26"/>
                <a:gd name="T13" fmla="*/ 6 h 37"/>
                <a:gd name="T14" fmla="*/ 25 w 26"/>
                <a:gd name="T15" fmla="*/ 6 h 37"/>
                <a:gd name="T16" fmla="*/ 17 w 26"/>
                <a:gd name="T17" fmla="*/ 5 h 37"/>
                <a:gd name="T18" fmla="*/ 14 w 26"/>
                <a:gd name="T19" fmla="*/ 2 h 37"/>
                <a:gd name="T20" fmla="*/ 8 w 26"/>
                <a:gd name="T21" fmla="*/ 6 h 37"/>
                <a:gd name="T22" fmla="*/ 6 w 26"/>
                <a:gd name="T23" fmla="*/ 9 h 37"/>
                <a:gd name="T24" fmla="*/ 7 w 26"/>
                <a:gd name="T25" fmla="*/ 14 h 37"/>
                <a:gd name="T26" fmla="*/ 7 w 26"/>
                <a:gd name="T27" fmla="*/ 14 h 37"/>
                <a:gd name="T28" fmla="*/ 1 w 26"/>
                <a:gd name="T29" fmla="*/ 21 h 37"/>
                <a:gd name="T30" fmla="*/ 0 w 26"/>
                <a:gd name="T31" fmla="*/ 22 h 37"/>
                <a:gd name="T32" fmla="*/ 2 w 26"/>
                <a:gd name="T33" fmla="*/ 25 h 37"/>
                <a:gd name="T34" fmla="*/ 14 w 26"/>
                <a:gd name="T35" fmla="*/ 37 h 37"/>
                <a:gd name="T36" fmla="*/ 7 w 26"/>
                <a:gd name="T37" fmla="*/ 24 h 37"/>
                <a:gd name="T38" fmla="*/ 9 w 26"/>
                <a:gd name="T39" fmla="*/ 23 h 37"/>
                <a:gd name="T40" fmla="*/ 20 w 26"/>
                <a:gd name="T41" fmla="*/ 28 h 37"/>
                <a:gd name="T42" fmla="*/ 12 w 26"/>
                <a:gd name="T43" fmla="*/ 16 h 37"/>
                <a:gd name="T44" fmla="*/ 15 w 26"/>
                <a:gd name="T45" fmla="*/ 15 h 37"/>
                <a:gd name="T46" fmla="*/ 22 w 26"/>
                <a:gd name="T47" fmla="*/ 16 h 37"/>
                <a:gd name="T48" fmla="*/ 21 w 26"/>
                <a:gd name="T49" fmla="*/ 15 h 37"/>
                <a:gd name="T50" fmla="*/ 15 w 26"/>
                <a:gd name="T51" fmla="*/ 10 h 37"/>
                <a:gd name="T52" fmla="*/ 17 w 26"/>
                <a:gd name="T53" fmla="*/ 9 h 37"/>
                <a:gd name="T54" fmla="*/ 14 w 26"/>
                <a:gd name="T55" fmla="*/ 2 h 37"/>
                <a:gd name="T56" fmla="*/ 26 w 26"/>
                <a:gd name="T57" fmla="*/ 0 h 37"/>
                <a:gd name="T58" fmla="*/ 16 w 26"/>
                <a:gd name="T59" fmla="*/ 2 h 37"/>
                <a:gd name="T60" fmla="*/ 17 w 26"/>
                <a:gd name="T61" fmla="*/ 4 h 37"/>
                <a:gd name="T62" fmla="*/ 17 w 26"/>
                <a:gd name="T63" fmla="*/ 4 h 37"/>
                <a:gd name="T64" fmla="*/ 26 w 26"/>
                <a:gd name="T6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" h="37">
                  <a:moveTo>
                    <a:pt x="25" y="17"/>
                  </a:moveTo>
                  <a:cubicBezTo>
                    <a:pt x="25" y="17"/>
                    <a:pt x="25" y="17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7"/>
                  </a:cubicBezTo>
                  <a:moveTo>
                    <a:pt x="17" y="5"/>
                  </a:moveTo>
                  <a:cubicBezTo>
                    <a:pt x="18" y="6"/>
                    <a:pt x="18" y="7"/>
                    <a:pt x="19" y="8"/>
                  </a:cubicBezTo>
                  <a:cubicBezTo>
                    <a:pt x="22" y="7"/>
                    <a:pt x="26" y="6"/>
                    <a:pt x="26" y="6"/>
                  </a:cubicBezTo>
                  <a:cubicBezTo>
                    <a:pt x="26" y="6"/>
                    <a:pt x="26" y="6"/>
                    <a:pt x="25" y="6"/>
                  </a:cubicBezTo>
                  <a:cubicBezTo>
                    <a:pt x="23" y="6"/>
                    <a:pt x="19" y="6"/>
                    <a:pt x="17" y="5"/>
                  </a:cubicBezTo>
                  <a:moveTo>
                    <a:pt x="14" y="2"/>
                  </a:moveTo>
                  <a:cubicBezTo>
                    <a:pt x="11" y="4"/>
                    <a:pt x="9" y="5"/>
                    <a:pt x="8" y="6"/>
                  </a:cubicBezTo>
                  <a:cubicBezTo>
                    <a:pt x="7" y="8"/>
                    <a:pt x="6" y="8"/>
                    <a:pt x="6" y="9"/>
                  </a:cubicBezTo>
                  <a:cubicBezTo>
                    <a:pt x="6" y="11"/>
                    <a:pt x="7" y="12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7"/>
                    <a:pt x="3" y="17"/>
                    <a:pt x="1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0" y="25"/>
                    <a:pt x="2" y="25"/>
                    <a:pt x="2" y="25"/>
                  </a:cubicBezTo>
                  <a:cubicBezTo>
                    <a:pt x="6" y="30"/>
                    <a:pt x="10" y="34"/>
                    <a:pt x="14" y="37"/>
                  </a:cubicBezTo>
                  <a:cubicBezTo>
                    <a:pt x="13" y="36"/>
                    <a:pt x="6" y="28"/>
                    <a:pt x="7" y="24"/>
                  </a:cubicBezTo>
                  <a:cubicBezTo>
                    <a:pt x="8" y="23"/>
                    <a:pt x="8" y="23"/>
                    <a:pt x="9" y="23"/>
                  </a:cubicBezTo>
                  <a:cubicBezTo>
                    <a:pt x="13" y="23"/>
                    <a:pt x="19" y="28"/>
                    <a:pt x="20" y="28"/>
                  </a:cubicBezTo>
                  <a:cubicBezTo>
                    <a:pt x="19" y="27"/>
                    <a:pt x="11" y="19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7" y="15"/>
                    <a:pt x="19" y="16"/>
                    <a:pt x="22" y="16"/>
                  </a:cubicBezTo>
                  <a:cubicBezTo>
                    <a:pt x="21" y="16"/>
                    <a:pt x="21" y="16"/>
                    <a:pt x="21" y="15"/>
                  </a:cubicBezTo>
                  <a:cubicBezTo>
                    <a:pt x="18" y="14"/>
                    <a:pt x="15" y="11"/>
                    <a:pt x="15" y="10"/>
                  </a:cubicBezTo>
                  <a:cubicBezTo>
                    <a:pt x="15" y="10"/>
                    <a:pt x="16" y="9"/>
                    <a:pt x="17" y="9"/>
                  </a:cubicBezTo>
                  <a:cubicBezTo>
                    <a:pt x="16" y="7"/>
                    <a:pt x="15" y="5"/>
                    <a:pt x="14" y="2"/>
                  </a:cubicBezTo>
                  <a:moveTo>
                    <a:pt x="26" y="0"/>
                  </a:moveTo>
                  <a:cubicBezTo>
                    <a:pt x="22" y="0"/>
                    <a:pt x="19" y="1"/>
                    <a:pt x="16" y="2"/>
                  </a:cubicBezTo>
                  <a:cubicBezTo>
                    <a:pt x="16" y="2"/>
                    <a:pt x="17" y="3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1"/>
                    <a:pt x="24" y="0"/>
                    <a:pt x="26" y="0"/>
                  </a:cubicBezTo>
                </a:path>
              </a:pathLst>
            </a:custGeom>
            <a:solidFill>
              <a:srgbClr val="FBEC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124">
              <a:extLst>
                <a:ext uri="{FF2B5EF4-FFF2-40B4-BE49-F238E27FC236}">
                  <a16:creationId xmlns:a16="http://schemas.microsoft.com/office/drawing/2014/main" id="{D1BA9019-8C25-4A18-BEDB-FB9CE22892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5888" y="5418138"/>
              <a:ext cx="147638" cy="161925"/>
            </a:xfrm>
            <a:custGeom>
              <a:avLst/>
              <a:gdLst>
                <a:gd name="T0" fmla="*/ 3 w 52"/>
                <a:gd name="T1" fmla="*/ 6 h 57"/>
                <a:gd name="T2" fmla="*/ 22 w 52"/>
                <a:gd name="T3" fmla="*/ 39 h 57"/>
                <a:gd name="T4" fmla="*/ 52 w 52"/>
                <a:gd name="T5" fmla="*/ 55 h 57"/>
                <a:gd name="T6" fmla="*/ 49 w 52"/>
                <a:gd name="T7" fmla="*/ 57 h 57"/>
                <a:gd name="T8" fmla="*/ 3 w 52"/>
                <a:gd name="T9" fmla="*/ 6 h 57"/>
                <a:gd name="T10" fmla="*/ 3 w 52"/>
                <a:gd name="T11" fmla="*/ 6 h 57"/>
                <a:gd name="T12" fmla="*/ 1 w 52"/>
                <a:gd name="T13" fmla="*/ 2 h 57"/>
                <a:gd name="T14" fmla="*/ 5 w 52"/>
                <a:gd name="T15" fmla="*/ 3 h 57"/>
                <a:gd name="T16" fmla="*/ 3 w 52"/>
                <a:gd name="T17" fmla="*/ 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7">
                  <a:moveTo>
                    <a:pt x="3" y="6"/>
                  </a:moveTo>
                  <a:cubicBezTo>
                    <a:pt x="5" y="13"/>
                    <a:pt x="9" y="29"/>
                    <a:pt x="22" y="39"/>
                  </a:cubicBezTo>
                  <a:cubicBezTo>
                    <a:pt x="38" y="53"/>
                    <a:pt x="52" y="55"/>
                    <a:pt x="52" y="55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9" y="57"/>
                    <a:pt x="9" y="48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5"/>
                    <a:pt x="1" y="4"/>
                    <a:pt x="1" y="2"/>
                  </a:cubicBezTo>
                  <a:cubicBezTo>
                    <a:pt x="0" y="0"/>
                    <a:pt x="3" y="0"/>
                    <a:pt x="5" y="3"/>
                  </a:cubicBezTo>
                  <a:cubicBezTo>
                    <a:pt x="6" y="6"/>
                    <a:pt x="4" y="6"/>
                    <a:pt x="3" y="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125">
              <a:extLst>
                <a:ext uri="{FF2B5EF4-FFF2-40B4-BE49-F238E27FC236}">
                  <a16:creationId xmlns:a16="http://schemas.microsoft.com/office/drawing/2014/main" id="{17C5C17D-A284-44A7-822A-69C6E0D1757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57313" y="5383213"/>
              <a:ext cx="179388" cy="177800"/>
            </a:xfrm>
            <a:custGeom>
              <a:avLst/>
              <a:gdLst>
                <a:gd name="T0" fmla="*/ 59 w 63"/>
                <a:gd name="T1" fmla="*/ 62 h 62"/>
                <a:gd name="T2" fmla="*/ 63 w 63"/>
                <a:gd name="T3" fmla="*/ 61 h 62"/>
                <a:gd name="T4" fmla="*/ 5 w 63"/>
                <a:gd name="T5" fmla="*/ 7 h 62"/>
                <a:gd name="T6" fmla="*/ 3 w 63"/>
                <a:gd name="T7" fmla="*/ 2 h 62"/>
                <a:gd name="T8" fmla="*/ 4 w 63"/>
                <a:gd name="T9" fmla="*/ 7 h 62"/>
                <a:gd name="T10" fmla="*/ 4 w 63"/>
                <a:gd name="T11" fmla="*/ 7 h 62"/>
                <a:gd name="T12" fmla="*/ 18 w 63"/>
                <a:gd name="T13" fmla="*/ 30 h 62"/>
                <a:gd name="T14" fmla="*/ 59 w 63"/>
                <a:gd name="T1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2">
                  <a:moveTo>
                    <a:pt x="59" y="62"/>
                  </a:moveTo>
                  <a:cubicBezTo>
                    <a:pt x="63" y="61"/>
                    <a:pt x="63" y="61"/>
                    <a:pt x="63" y="61"/>
                  </a:cubicBezTo>
                  <a:cubicBezTo>
                    <a:pt x="63" y="61"/>
                    <a:pt x="18" y="41"/>
                    <a:pt x="5" y="7"/>
                  </a:cubicBezTo>
                  <a:cubicBezTo>
                    <a:pt x="5" y="7"/>
                    <a:pt x="6" y="3"/>
                    <a:pt x="3" y="2"/>
                  </a:cubicBezTo>
                  <a:cubicBezTo>
                    <a:pt x="1" y="0"/>
                    <a:pt x="0" y="5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6" y="12"/>
                    <a:pt x="11" y="21"/>
                    <a:pt x="18" y="30"/>
                  </a:cubicBezTo>
                  <a:cubicBezTo>
                    <a:pt x="29" y="43"/>
                    <a:pt x="52" y="58"/>
                    <a:pt x="59" y="6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126">
              <a:extLst>
                <a:ext uri="{FF2B5EF4-FFF2-40B4-BE49-F238E27FC236}">
                  <a16:creationId xmlns:a16="http://schemas.microsoft.com/office/drawing/2014/main" id="{46664DA6-9157-4C1C-9293-27AA387AB5D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12863" y="5232400"/>
              <a:ext cx="220663" cy="319088"/>
            </a:xfrm>
            <a:custGeom>
              <a:avLst/>
              <a:gdLst>
                <a:gd name="T0" fmla="*/ 10 w 78"/>
                <a:gd name="T1" fmla="*/ 3 h 112"/>
                <a:gd name="T2" fmla="*/ 4 w 78"/>
                <a:gd name="T3" fmla="*/ 1 h 112"/>
                <a:gd name="T4" fmla="*/ 12 w 78"/>
                <a:gd name="T5" fmla="*/ 7 h 112"/>
                <a:gd name="T6" fmla="*/ 56 w 78"/>
                <a:gd name="T7" fmla="*/ 111 h 112"/>
                <a:gd name="T8" fmla="*/ 59 w 78"/>
                <a:gd name="T9" fmla="*/ 112 h 112"/>
                <a:gd name="T10" fmla="*/ 10 w 78"/>
                <a:gd name="T11" fmla="*/ 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112">
                  <a:moveTo>
                    <a:pt x="10" y="3"/>
                  </a:moveTo>
                  <a:cubicBezTo>
                    <a:pt x="8" y="2"/>
                    <a:pt x="6" y="0"/>
                    <a:pt x="4" y="1"/>
                  </a:cubicBezTo>
                  <a:cubicBezTo>
                    <a:pt x="0" y="3"/>
                    <a:pt x="8" y="11"/>
                    <a:pt x="12" y="7"/>
                  </a:cubicBezTo>
                  <a:cubicBezTo>
                    <a:pt x="77" y="28"/>
                    <a:pt x="56" y="110"/>
                    <a:pt x="56" y="111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1"/>
                    <a:pt x="78" y="24"/>
                    <a:pt x="10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127">
              <a:extLst>
                <a:ext uri="{FF2B5EF4-FFF2-40B4-BE49-F238E27FC236}">
                  <a16:creationId xmlns:a16="http://schemas.microsoft.com/office/drawing/2014/main" id="{3E9B7079-6113-4F4D-8CA0-6CF571D718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35088" y="5324475"/>
              <a:ext cx="231775" cy="276225"/>
            </a:xfrm>
            <a:custGeom>
              <a:avLst/>
              <a:gdLst>
                <a:gd name="T0" fmla="*/ 10 w 82"/>
                <a:gd name="T1" fmla="*/ 2 h 97"/>
                <a:gd name="T2" fmla="*/ 4 w 82"/>
                <a:gd name="T3" fmla="*/ 1 h 97"/>
                <a:gd name="T4" fmla="*/ 12 w 82"/>
                <a:gd name="T5" fmla="*/ 5 h 97"/>
                <a:gd name="T6" fmla="*/ 79 w 82"/>
                <a:gd name="T7" fmla="*/ 97 h 97"/>
                <a:gd name="T8" fmla="*/ 82 w 82"/>
                <a:gd name="T9" fmla="*/ 97 h 97"/>
                <a:gd name="T10" fmla="*/ 10 w 82"/>
                <a:gd name="T11" fmla="*/ 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97">
                  <a:moveTo>
                    <a:pt x="10" y="2"/>
                  </a:moveTo>
                  <a:cubicBezTo>
                    <a:pt x="8" y="1"/>
                    <a:pt x="6" y="0"/>
                    <a:pt x="4" y="1"/>
                  </a:cubicBezTo>
                  <a:cubicBezTo>
                    <a:pt x="0" y="4"/>
                    <a:pt x="10" y="10"/>
                    <a:pt x="12" y="5"/>
                  </a:cubicBezTo>
                  <a:cubicBezTo>
                    <a:pt x="81" y="11"/>
                    <a:pt x="79" y="96"/>
                    <a:pt x="79" y="97"/>
                  </a:cubicBezTo>
                  <a:cubicBezTo>
                    <a:pt x="82" y="97"/>
                    <a:pt x="82" y="97"/>
                    <a:pt x="82" y="97"/>
                  </a:cubicBezTo>
                  <a:cubicBezTo>
                    <a:pt x="82" y="96"/>
                    <a:pt x="81" y="7"/>
                    <a:pt x="10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128">
              <a:extLst>
                <a:ext uri="{FF2B5EF4-FFF2-40B4-BE49-F238E27FC236}">
                  <a16:creationId xmlns:a16="http://schemas.microsoft.com/office/drawing/2014/main" id="{D7C3F70D-2220-4429-B920-D5D5F8E8E8B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425" y="5367338"/>
              <a:ext cx="255588" cy="276225"/>
            </a:xfrm>
            <a:custGeom>
              <a:avLst/>
              <a:gdLst>
                <a:gd name="T0" fmla="*/ 8 w 90"/>
                <a:gd name="T1" fmla="*/ 10 h 97"/>
                <a:gd name="T2" fmla="*/ 8 w 90"/>
                <a:gd name="T3" fmla="*/ 3 h 97"/>
                <a:gd name="T4" fmla="*/ 10 w 90"/>
                <a:gd name="T5" fmla="*/ 12 h 97"/>
                <a:gd name="T6" fmla="*/ 90 w 90"/>
                <a:gd name="T7" fmla="*/ 94 h 97"/>
                <a:gd name="T8" fmla="*/ 89 w 90"/>
                <a:gd name="T9" fmla="*/ 97 h 97"/>
                <a:gd name="T10" fmla="*/ 8 w 90"/>
                <a:gd name="T11" fmla="*/ 1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97">
                  <a:moveTo>
                    <a:pt x="8" y="10"/>
                  </a:moveTo>
                  <a:cubicBezTo>
                    <a:pt x="7" y="8"/>
                    <a:pt x="6" y="5"/>
                    <a:pt x="8" y="3"/>
                  </a:cubicBezTo>
                  <a:cubicBezTo>
                    <a:pt x="12" y="0"/>
                    <a:pt x="16" y="11"/>
                    <a:pt x="10" y="12"/>
                  </a:cubicBezTo>
                  <a:cubicBezTo>
                    <a:pt x="5" y="81"/>
                    <a:pt x="89" y="94"/>
                    <a:pt x="90" y="94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88" y="97"/>
                    <a:pt x="0" y="80"/>
                    <a:pt x="8" y="10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129">
              <a:extLst>
                <a:ext uri="{FF2B5EF4-FFF2-40B4-BE49-F238E27FC236}">
                  <a16:creationId xmlns:a16="http://schemas.microsoft.com/office/drawing/2014/main" id="{8EAB6E34-8426-4423-8366-A4308DC4995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43038" y="5440363"/>
              <a:ext cx="176213" cy="174625"/>
            </a:xfrm>
            <a:custGeom>
              <a:avLst/>
              <a:gdLst>
                <a:gd name="T0" fmla="*/ 2 w 62"/>
                <a:gd name="T1" fmla="*/ 6 h 61"/>
                <a:gd name="T2" fmla="*/ 2 w 62"/>
                <a:gd name="T3" fmla="*/ 2 h 61"/>
                <a:gd name="T4" fmla="*/ 4 w 62"/>
                <a:gd name="T5" fmla="*/ 8 h 61"/>
                <a:gd name="T6" fmla="*/ 62 w 62"/>
                <a:gd name="T7" fmla="*/ 59 h 61"/>
                <a:gd name="T8" fmla="*/ 62 w 62"/>
                <a:gd name="T9" fmla="*/ 61 h 61"/>
                <a:gd name="T10" fmla="*/ 2 w 62"/>
                <a:gd name="T11" fmla="*/ 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61">
                  <a:moveTo>
                    <a:pt x="2" y="6"/>
                  </a:moveTo>
                  <a:cubicBezTo>
                    <a:pt x="1" y="5"/>
                    <a:pt x="0" y="3"/>
                    <a:pt x="2" y="2"/>
                  </a:cubicBezTo>
                  <a:cubicBezTo>
                    <a:pt x="4" y="0"/>
                    <a:pt x="7" y="7"/>
                    <a:pt x="4" y="8"/>
                  </a:cubicBezTo>
                  <a:cubicBezTo>
                    <a:pt x="4" y="55"/>
                    <a:pt x="61" y="59"/>
                    <a:pt x="62" y="59"/>
                  </a:cubicBezTo>
                  <a:cubicBezTo>
                    <a:pt x="62" y="61"/>
                    <a:pt x="62" y="61"/>
                    <a:pt x="62" y="61"/>
                  </a:cubicBezTo>
                  <a:cubicBezTo>
                    <a:pt x="61" y="61"/>
                    <a:pt x="1" y="55"/>
                    <a:pt x="2" y="6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130">
              <a:extLst>
                <a:ext uri="{FF2B5EF4-FFF2-40B4-BE49-F238E27FC236}">
                  <a16:creationId xmlns:a16="http://schemas.microsoft.com/office/drawing/2014/main" id="{CB510AAF-3303-4C19-B419-3B10578740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23975" y="5310188"/>
              <a:ext cx="152400" cy="201613"/>
            </a:xfrm>
            <a:custGeom>
              <a:avLst/>
              <a:gdLst>
                <a:gd name="T0" fmla="*/ 7 w 54"/>
                <a:gd name="T1" fmla="*/ 2 h 71"/>
                <a:gd name="T2" fmla="*/ 3 w 54"/>
                <a:gd name="T3" fmla="*/ 1 h 71"/>
                <a:gd name="T4" fmla="*/ 8 w 54"/>
                <a:gd name="T5" fmla="*/ 4 h 71"/>
                <a:gd name="T6" fmla="*/ 47 w 54"/>
                <a:gd name="T7" fmla="*/ 71 h 71"/>
                <a:gd name="T8" fmla="*/ 50 w 54"/>
                <a:gd name="T9" fmla="*/ 71 h 71"/>
                <a:gd name="T10" fmla="*/ 7 w 54"/>
                <a:gd name="T11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71">
                  <a:moveTo>
                    <a:pt x="7" y="2"/>
                  </a:moveTo>
                  <a:cubicBezTo>
                    <a:pt x="6" y="1"/>
                    <a:pt x="4" y="0"/>
                    <a:pt x="3" y="1"/>
                  </a:cubicBezTo>
                  <a:cubicBezTo>
                    <a:pt x="0" y="3"/>
                    <a:pt x="6" y="8"/>
                    <a:pt x="8" y="4"/>
                  </a:cubicBezTo>
                  <a:cubicBezTo>
                    <a:pt x="54" y="13"/>
                    <a:pt x="47" y="71"/>
                    <a:pt x="47" y="71"/>
                  </a:cubicBezTo>
                  <a:cubicBezTo>
                    <a:pt x="50" y="71"/>
                    <a:pt x="50" y="71"/>
                    <a:pt x="50" y="71"/>
                  </a:cubicBezTo>
                  <a:cubicBezTo>
                    <a:pt x="50" y="71"/>
                    <a:pt x="54" y="10"/>
                    <a:pt x="7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131">
              <a:extLst>
                <a:ext uri="{FF2B5EF4-FFF2-40B4-BE49-F238E27FC236}">
                  <a16:creationId xmlns:a16="http://schemas.microsoft.com/office/drawing/2014/main" id="{408038EC-48DC-4F10-9EEE-FCD8D9D7EC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17638" y="5438775"/>
              <a:ext cx="269875" cy="192088"/>
            </a:xfrm>
            <a:custGeom>
              <a:avLst/>
              <a:gdLst>
                <a:gd name="T0" fmla="*/ 3 w 95"/>
                <a:gd name="T1" fmla="*/ 8 h 68"/>
                <a:gd name="T2" fmla="*/ 1 w 95"/>
                <a:gd name="T3" fmla="*/ 3 h 68"/>
                <a:gd name="T4" fmla="*/ 5 w 95"/>
                <a:gd name="T5" fmla="*/ 10 h 68"/>
                <a:gd name="T6" fmla="*/ 94 w 95"/>
                <a:gd name="T7" fmla="*/ 52 h 68"/>
                <a:gd name="T8" fmla="*/ 95 w 95"/>
                <a:gd name="T9" fmla="*/ 55 h 68"/>
                <a:gd name="T10" fmla="*/ 3 w 95"/>
                <a:gd name="T11" fmla="*/ 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68">
                  <a:moveTo>
                    <a:pt x="3" y="8"/>
                  </a:moveTo>
                  <a:cubicBezTo>
                    <a:pt x="1" y="7"/>
                    <a:pt x="0" y="5"/>
                    <a:pt x="1" y="3"/>
                  </a:cubicBezTo>
                  <a:cubicBezTo>
                    <a:pt x="3" y="0"/>
                    <a:pt x="9" y="7"/>
                    <a:pt x="5" y="10"/>
                  </a:cubicBezTo>
                  <a:cubicBezTo>
                    <a:pt x="22" y="67"/>
                    <a:pt x="93" y="52"/>
                    <a:pt x="94" y="52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4" y="55"/>
                    <a:pt x="18" y="68"/>
                    <a:pt x="3" y="8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132">
              <a:extLst>
                <a:ext uri="{FF2B5EF4-FFF2-40B4-BE49-F238E27FC236}">
                  <a16:creationId xmlns:a16="http://schemas.microsoft.com/office/drawing/2014/main" id="{3A0662ED-B268-4057-A591-8D3167FDB2B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25575" y="5403850"/>
              <a:ext cx="173038" cy="187325"/>
            </a:xfrm>
            <a:custGeom>
              <a:avLst/>
              <a:gdLst>
                <a:gd name="T0" fmla="*/ 6 w 61"/>
                <a:gd name="T1" fmla="*/ 6 h 66"/>
                <a:gd name="T2" fmla="*/ 6 w 61"/>
                <a:gd name="T3" fmla="*/ 2 h 66"/>
                <a:gd name="T4" fmla="*/ 7 w 61"/>
                <a:gd name="T5" fmla="*/ 8 h 66"/>
                <a:gd name="T6" fmla="*/ 61 w 61"/>
                <a:gd name="T7" fmla="*/ 64 h 66"/>
                <a:gd name="T8" fmla="*/ 60 w 61"/>
                <a:gd name="T9" fmla="*/ 66 h 66"/>
                <a:gd name="T10" fmla="*/ 6 w 61"/>
                <a:gd name="T11" fmla="*/ 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66">
                  <a:moveTo>
                    <a:pt x="6" y="6"/>
                  </a:moveTo>
                  <a:cubicBezTo>
                    <a:pt x="5" y="4"/>
                    <a:pt x="5" y="3"/>
                    <a:pt x="6" y="2"/>
                  </a:cubicBezTo>
                  <a:cubicBezTo>
                    <a:pt x="8" y="0"/>
                    <a:pt x="11" y="7"/>
                    <a:pt x="7" y="8"/>
                  </a:cubicBezTo>
                  <a:cubicBezTo>
                    <a:pt x="3" y="54"/>
                    <a:pt x="60" y="63"/>
                    <a:pt x="61" y="64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60" y="66"/>
                    <a:pt x="0" y="54"/>
                    <a:pt x="6" y="6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133">
              <a:extLst>
                <a:ext uri="{FF2B5EF4-FFF2-40B4-BE49-F238E27FC236}">
                  <a16:creationId xmlns:a16="http://schemas.microsoft.com/office/drawing/2014/main" id="{6584EC99-16D6-4660-9D3F-0814987B825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54138" y="5372100"/>
              <a:ext cx="157163" cy="150813"/>
            </a:xfrm>
            <a:custGeom>
              <a:avLst/>
              <a:gdLst>
                <a:gd name="T0" fmla="*/ 6 w 55"/>
                <a:gd name="T1" fmla="*/ 3 h 53"/>
                <a:gd name="T2" fmla="*/ 38 w 55"/>
                <a:gd name="T3" fmla="*/ 22 h 53"/>
                <a:gd name="T4" fmla="*/ 53 w 55"/>
                <a:gd name="T5" fmla="*/ 53 h 53"/>
                <a:gd name="T6" fmla="*/ 55 w 55"/>
                <a:gd name="T7" fmla="*/ 50 h 53"/>
                <a:gd name="T8" fmla="*/ 6 w 55"/>
                <a:gd name="T9" fmla="*/ 2 h 53"/>
                <a:gd name="T10" fmla="*/ 6 w 55"/>
                <a:gd name="T11" fmla="*/ 2 h 53"/>
                <a:gd name="T12" fmla="*/ 2 w 55"/>
                <a:gd name="T13" fmla="*/ 0 h 53"/>
                <a:gd name="T14" fmla="*/ 3 w 55"/>
                <a:gd name="T15" fmla="*/ 4 h 53"/>
                <a:gd name="T16" fmla="*/ 6 w 55"/>
                <a:gd name="T17" fmla="*/ 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53">
                  <a:moveTo>
                    <a:pt x="6" y="3"/>
                  </a:moveTo>
                  <a:cubicBezTo>
                    <a:pt x="12" y="5"/>
                    <a:pt x="28" y="9"/>
                    <a:pt x="38" y="22"/>
                  </a:cubicBezTo>
                  <a:cubicBezTo>
                    <a:pt x="52" y="39"/>
                    <a:pt x="53" y="53"/>
                    <a:pt x="53" y="53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0"/>
                    <a:pt x="47" y="10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0" y="0"/>
                    <a:pt x="0" y="3"/>
                    <a:pt x="3" y="4"/>
                  </a:cubicBezTo>
                  <a:cubicBezTo>
                    <a:pt x="5" y="5"/>
                    <a:pt x="6" y="4"/>
                    <a:pt x="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134">
              <a:extLst>
                <a:ext uri="{FF2B5EF4-FFF2-40B4-BE49-F238E27FC236}">
                  <a16:creationId xmlns:a16="http://schemas.microsoft.com/office/drawing/2014/main" id="{7A19A571-3FBE-43EE-9F57-7A10D2EEC2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52550" y="5421313"/>
              <a:ext cx="155575" cy="150813"/>
            </a:xfrm>
            <a:custGeom>
              <a:avLst/>
              <a:gdLst>
                <a:gd name="T0" fmla="*/ 6 w 55"/>
                <a:gd name="T1" fmla="*/ 3 h 53"/>
                <a:gd name="T2" fmla="*/ 38 w 55"/>
                <a:gd name="T3" fmla="*/ 22 h 53"/>
                <a:gd name="T4" fmla="*/ 53 w 55"/>
                <a:gd name="T5" fmla="*/ 53 h 53"/>
                <a:gd name="T6" fmla="*/ 55 w 55"/>
                <a:gd name="T7" fmla="*/ 50 h 53"/>
                <a:gd name="T8" fmla="*/ 6 w 55"/>
                <a:gd name="T9" fmla="*/ 2 h 53"/>
                <a:gd name="T10" fmla="*/ 5 w 55"/>
                <a:gd name="T11" fmla="*/ 2 h 53"/>
                <a:gd name="T12" fmla="*/ 2 w 55"/>
                <a:gd name="T13" fmla="*/ 0 h 53"/>
                <a:gd name="T14" fmla="*/ 3 w 55"/>
                <a:gd name="T15" fmla="*/ 4 h 53"/>
                <a:gd name="T16" fmla="*/ 6 w 55"/>
                <a:gd name="T17" fmla="*/ 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53">
                  <a:moveTo>
                    <a:pt x="6" y="3"/>
                  </a:moveTo>
                  <a:cubicBezTo>
                    <a:pt x="12" y="5"/>
                    <a:pt x="28" y="9"/>
                    <a:pt x="38" y="22"/>
                  </a:cubicBezTo>
                  <a:cubicBezTo>
                    <a:pt x="51" y="39"/>
                    <a:pt x="53" y="53"/>
                    <a:pt x="53" y="53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0"/>
                    <a:pt x="47" y="10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3" y="0"/>
                    <a:pt x="2" y="0"/>
                  </a:cubicBezTo>
                  <a:cubicBezTo>
                    <a:pt x="0" y="0"/>
                    <a:pt x="0" y="3"/>
                    <a:pt x="3" y="4"/>
                  </a:cubicBezTo>
                  <a:cubicBezTo>
                    <a:pt x="5" y="5"/>
                    <a:pt x="6" y="4"/>
                    <a:pt x="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135">
              <a:extLst>
                <a:ext uri="{FF2B5EF4-FFF2-40B4-BE49-F238E27FC236}">
                  <a16:creationId xmlns:a16="http://schemas.microsoft.com/office/drawing/2014/main" id="{819D8AE5-2034-418D-8964-EE60113296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46200" y="5397500"/>
              <a:ext cx="166688" cy="139700"/>
            </a:xfrm>
            <a:custGeom>
              <a:avLst/>
              <a:gdLst>
                <a:gd name="T0" fmla="*/ 6 w 59"/>
                <a:gd name="T1" fmla="*/ 3 h 49"/>
                <a:gd name="T2" fmla="*/ 40 w 59"/>
                <a:gd name="T3" fmla="*/ 20 h 49"/>
                <a:gd name="T4" fmla="*/ 57 w 59"/>
                <a:gd name="T5" fmla="*/ 49 h 49"/>
                <a:gd name="T6" fmla="*/ 59 w 59"/>
                <a:gd name="T7" fmla="*/ 46 h 49"/>
                <a:gd name="T8" fmla="*/ 6 w 59"/>
                <a:gd name="T9" fmla="*/ 2 h 49"/>
                <a:gd name="T10" fmla="*/ 6 w 59"/>
                <a:gd name="T11" fmla="*/ 2 h 49"/>
                <a:gd name="T12" fmla="*/ 2 w 59"/>
                <a:gd name="T13" fmla="*/ 1 h 49"/>
                <a:gd name="T14" fmla="*/ 3 w 59"/>
                <a:gd name="T15" fmla="*/ 5 h 49"/>
                <a:gd name="T16" fmla="*/ 6 w 59"/>
                <a:gd name="T17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49">
                  <a:moveTo>
                    <a:pt x="6" y="3"/>
                  </a:moveTo>
                  <a:cubicBezTo>
                    <a:pt x="13" y="4"/>
                    <a:pt x="29" y="7"/>
                    <a:pt x="40" y="20"/>
                  </a:cubicBezTo>
                  <a:cubicBezTo>
                    <a:pt x="55" y="36"/>
                    <a:pt x="57" y="49"/>
                    <a:pt x="57" y="49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9" y="46"/>
                    <a:pt x="48" y="7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4" y="1"/>
                    <a:pt x="2" y="1"/>
                  </a:cubicBezTo>
                  <a:cubicBezTo>
                    <a:pt x="0" y="0"/>
                    <a:pt x="0" y="3"/>
                    <a:pt x="3" y="5"/>
                  </a:cubicBezTo>
                  <a:cubicBezTo>
                    <a:pt x="6" y="5"/>
                    <a:pt x="6" y="4"/>
                    <a:pt x="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136">
              <a:extLst>
                <a:ext uri="{FF2B5EF4-FFF2-40B4-BE49-F238E27FC236}">
                  <a16:creationId xmlns:a16="http://schemas.microsoft.com/office/drawing/2014/main" id="{9A7F0882-8AA9-4C7B-85BA-6C95338303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54138" y="5313363"/>
              <a:ext cx="168275" cy="139700"/>
            </a:xfrm>
            <a:custGeom>
              <a:avLst/>
              <a:gdLst>
                <a:gd name="T0" fmla="*/ 6 w 59"/>
                <a:gd name="T1" fmla="*/ 3 h 49"/>
                <a:gd name="T2" fmla="*/ 40 w 59"/>
                <a:gd name="T3" fmla="*/ 20 h 49"/>
                <a:gd name="T4" fmla="*/ 58 w 59"/>
                <a:gd name="T5" fmla="*/ 49 h 49"/>
                <a:gd name="T6" fmla="*/ 59 w 59"/>
                <a:gd name="T7" fmla="*/ 46 h 49"/>
                <a:gd name="T8" fmla="*/ 6 w 59"/>
                <a:gd name="T9" fmla="*/ 2 h 49"/>
                <a:gd name="T10" fmla="*/ 6 w 59"/>
                <a:gd name="T11" fmla="*/ 2 h 49"/>
                <a:gd name="T12" fmla="*/ 2 w 59"/>
                <a:gd name="T13" fmla="*/ 0 h 49"/>
                <a:gd name="T14" fmla="*/ 4 w 59"/>
                <a:gd name="T15" fmla="*/ 5 h 49"/>
                <a:gd name="T16" fmla="*/ 6 w 59"/>
                <a:gd name="T17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49">
                  <a:moveTo>
                    <a:pt x="6" y="3"/>
                  </a:moveTo>
                  <a:cubicBezTo>
                    <a:pt x="13" y="4"/>
                    <a:pt x="29" y="7"/>
                    <a:pt x="40" y="20"/>
                  </a:cubicBezTo>
                  <a:cubicBezTo>
                    <a:pt x="55" y="36"/>
                    <a:pt x="58" y="49"/>
                    <a:pt x="58" y="49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9" y="46"/>
                    <a:pt x="48" y="7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4" y="1"/>
                    <a:pt x="2" y="0"/>
                  </a:cubicBezTo>
                  <a:cubicBezTo>
                    <a:pt x="1" y="0"/>
                    <a:pt x="0" y="3"/>
                    <a:pt x="4" y="5"/>
                  </a:cubicBezTo>
                  <a:cubicBezTo>
                    <a:pt x="6" y="5"/>
                    <a:pt x="6" y="4"/>
                    <a:pt x="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137">
              <a:extLst>
                <a:ext uri="{FF2B5EF4-FFF2-40B4-BE49-F238E27FC236}">
                  <a16:creationId xmlns:a16="http://schemas.microsoft.com/office/drawing/2014/main" id="{4266C958-DBA4-4251-B95B-1467168A7B1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6838" y="5429250"/>
              <a:ext cx="195263" cy="133350"/>
            </a:xfrm>
            <a:custGeom>
              <a:avLst/>
              <a:gdLst>
                <a:gd name="T0" fmla="*/ 5 w 69"/>
                <a:gd name="T1" fmla="*/ 7 h 47"/>
                <a:gd name="T2" fmla="*/ 34 w 69"/>
                <a:gd name="T3" fmla="*/ 35 h 47"/>
                <a:gd name="T4" fmla="*/ 69 w 69"/>
                <a:gd name="T5" fmla="*/ 42 h 47"/>
                <a:gd name="T6" fmla="*/ 67 w 69"/>
                <a:gd name="T7" fmla="*/ 44 h 47"/>
                <a:gd name="T8" fmla="*/ 4 w 69"/>
                <a:gd name="T9" fmla="*/ 7 h 47"/>
                <a:gd name="T10" fmla="*/ 4 w 69"/>
                <a:gd name="T11" fmla="*/ 7 h 47"/>
                <a:gd name="T12" fmla="*/ 1 w 69"/>
                <a:gd name="T13" fmla="*/ 4 h 47"/>
                <a:gd name="T14" fmla="*/ 6 w 69"/>
                <a:gd name="T15" fmla="*/ 3 h 47"/>
                <a:gd name="T16" fmla="*/ 5 w 69"/>
                <a:gd name="T17" fmla="*/ 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47">
                  <a:moveTo>
                    <a:pt x="5" y="7"/>
                  </a:moveTo>
                  <a:cubicBezTo>
                    <a:pt x="9" y="13"/>
                    <a:pt x="18" y="28"/>
                    <a:pt x="34" y="35"/>
                  </a:cubicBezTo>
                  <a:cubicBezTo>
                    <a:pt x="55" y="44"/>
                    <a:pt x="69" y="42"/>
                    <a:pt x="69" y="42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24" y="4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6"/>
                    <a:pt x="2" y="5"/>
                    <a:pt x="1" y="4"/>
                  </a:cubicBezTo>
                  <a:cubicBezTo>
                    <a:pt x="0" y="2"/>
                    <a:pt x="3" y="0"/>
                    <a:pt x="6" y="3"/>
                  </a:cubicBezTo>
                  <a:cubicBezTo>
                    <a:pt x="7" y="5"/>
                    <a:pt x="6" y="6"/>
                    <a:pt x="5" y="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138">
              <a:extLst>
                <a:ext uri="{FF2B5EF4-FFF2-40B4-BE49-F238E27FC236}">
                  <a16:creationId xmlns:a16="http://schemas.microsoft.com/office/drawing/2014/main" id="{35324C8A-920E-4F39-AD39-A10F6A7D29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77950" y="5575300"/>
              <a:ext cx="285750" cy="122238"/>
            </a:xfrm>
            <a:custGeom>
              <a:avLst/>
              <a:gdLst>
                <a:gd name="T0" fmla="*/ 55 w 101"/>
                <a:gd name="T1" fmla="*/ 4 h 43"/>
                <a:gd name="T2" fmla="*/ 56 w 101"/>
                <a:gd name="T3" fmla="*/ 4 h 43"/>
                <a:gd name="T4" fmla="*/ 56 w 101"/>
                <a:gd name="T5" fmla="*/ 4 h 43"/>
                <a:gd name="T6" fmla="*/ 56 w 101"/>
                <a:gd name="T7" fmla="*/ 4 h 43"/>
                <a:gd name="T8" fmla="*/ 60 w 101"/>
                <a:gd name="T9" fmla="*/ 5 h 43"/>
                <a:gd name="T10" fmla="*/ 101 w 101"/>
                <a:gd name="T11" fmla="*/ 26 h 43"/>
                <a:gd name="T12" fmla="*/ 101 w 101"/>
                <a:gd name="T13" fmla="*/ 29 h 43"/>
                <a:gd name="T14" fmla="*/ 63 w 101"/>
                <a:gd name="T15" fmla="*/ 39 h 43"/>
                <a:gd name="T16" fmla="*/ 31 w 101"/>
                <a:gd name="T17" fmla="*/ 43 h 43"/>
                <a:gd name="T18" fmla="*/ 31 w 101"/>
                <a:gd name="T19" fmla="*/ 43 h 43"/>
                <a:gd name="T20" fmla="*/ 27 w 101"/>
                <a:gd name="T21" fmla="*/ 43 h 43"/>
                <a:gd name="T22" fmla="*/ 27 w 101"/>
                <a:gd name="T23" fmla="*/ 43 h 43"/>
                <a:gd name="T24" fmla="*/ 3 w 101"/>
                <a:gd name="T25" fmla="*/ 37 h 43"/>
                <a:gd name="T26" fmla="*/ 3 w 101"/>
                <a:gd name="T27" fmla="*/ 33 h 43"/>
                <a:gd name="T28" fmla="*/ 6 w 101"/>
                <a:gd name="T29" fmla="*/ 27 h 43"/>
                <a:gd name="T30" fmla="*/ 9 w 101"/>
                <a:gd name="T31" fmla="*/ 21 h 43"/>
                <a:gd name="T32" fmla="*/ 20 w 101"/>
                <a:gd name="T33" fmla="*/ 11 h 43"/>
                <a:gd name="T34" fmla="*/ 20 w 101"/>
                <a:gd name="T35" fmla="*/ 11 h 43"/>
                <a:gd name="T36" fmla="*/ 55 w 101"/>
                <a:gd name="T37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1" h="43">
                  <a:moveTo>
                    <a:pt x="55" y="4"/>
                  </a:moveTo>
                  <a:cubicBezTo>
                    <a:pt x="56" y="4"/>
                    <a:pt x="56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7" y="4"/>
                    <a:pt x="59" y="4"/>
                    <a:pt x="60" y="5"/>
                  </a:cubicBezTo>
                  <a:cubicBezTo>
                    <a:pt x="90" y="14"/>
                    <a:pt x="89" y="24"/>
                    <a:pt x="101" y="26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9"/>
                    <a:pt x="82" y="33"/>
                    <a:pt x="63" y="39"/>
                  </a:cubicBezTo>
                  <a:cubicBezTo>
                    <a:pt x="54" y="42"/>
                    <a:pt x="42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29" y="43"/>
                    <a:pt x="28" y="43"/>
                    <a:pt x="27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17" y="42"/>
                    <a:pt x="9" y="40"/>
                    <a:pt x="3" y="37"/>
                  </a:cubicBezTo>
                  <a:cubicBezTo>
                    <a:pt x="3" y="37"/>
                    <a:pt x="0" y="36"/>
                    <a:pt x="3" y="33"/>
                  </a:cubicBezTo>
                  <a:cubicBezTo>
                    <a:pt x="7" y="30"/>
                    <a:pt x="6" y="28"/>
                    <a:pt x="6" y="27"/>
                  </a:cubicBezTo>
                  <a:cubicBezTo>
                    <a:pt x="5" y="25"/>
                    <a:pt x="5" y="25"/>
                    <a:pt x="9" y="21"/>
                  </a:cubicBezTo>
                  <a:cubicBezTo>
                    <a:pt x="10" y="19"/>
                    <a:pt x="14" y="15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8" y="5"/>
                    <a:pt x="40" y="0"/>
                    <a:pt x="55" y="4"/>
                  </a:cubicBezTo>
                </a:path>
              </a:pathLst>
            </a:custGeom>
            <a:solidFill>
              <a:srgbClr val="FFD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139">
              <a:extLst>
                <a:ext uri="{FF2B5EF4-FFF2-40B4-BE49-F238E27FC236}">
                  <a16:creationId xmlns:a16="http://schemas.microsoft.com/office/drawing/2014/main" id="{8EFC960A-CF8D-4CC6-A36D-DC78F941DB3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77950" y="5586413"/>
              <a:ext cx="198438" cy="111125"/>
            </a:xfrm>
            <a:custGeom>
              <a:avLst/>
              <a:gdLst>
                <a:gd name="T0" fmla="*/ 25 w 70"/>
                <a:gd name="T1" fmla="*/ 0 h 39"/>
                <a:gd name="T2" fmla="*/ 29 w 70"/>
                <a:gd name="T3" fmla="*/ 1 h 39"/>
                <a:gd name="T4" fmla="*/ 70 w 70"/>
                <a:gd name="T5" fmla="*/ 22 h 39"/>
                <a:gd name="T6" fmla="*/ 70 w 70"/>
                <a:gd name="T7" fmla="*/ 25 h 39"/>
                <a:gd name="T8" fmla="*/ 32 w 70"/>
                <a:gd name="T9" fmla="*/ 35 h 39"/>
                <a:gd name="T10" fmla="*/ 0 w 70"/>
                <a:gd name="T11" fmla="*/ 39 h 39"/>
                <a:gd name="T12" fmla="*/ 34 w 70"/>
                <a:gd name="T13" fmla="*/ 30 h 39"/>
                <a:gd name="T14" fmla="*/ 29 w 70"/>
                <a:gd name="T15" fmla="*/ 28 h 39"/>
                <a:gd name="T16" fmla="*/ 12 w 70"/>
                <a:gd name="T17" fmla="*/ 27 h 39"/>
                <a:gd name="T18" fmla="*/ 40 w 70"/>
                <a:gd name="T19" fmla="*/ 21 h 39"/>
                <a:gd name="T20" fmla="*/ 19 w 70"/>
                <a:gd name="T21" fmla="*/ 16 h 39"/>
                <a:gd name="T22" fmla="*/ 46 w 70"/>
                <a:gd name="T23" fmla="*/ 11 h 39"/>
                <a:gd name="T24" fmla="*/ 25 w 70"/>
                <a:gd name="T2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" h="39">
                  <a:moveTo>
                    <a:pt x="25" y="0"/>
                  </a:moveTo>
                  <a:cubicBezTo>
                    <a:pt x="26" y="0"/>
                    <a:pt x="28" y="0"/>
                    <a:pt x="29" y="1"/>
                  </a:cubicBezTo>
                  <a:cubicBezTo>
                    <a:pt x="59" y="10"/>
                    <a:pt x="58" y="20"/>
                    <a:pt x="70" y="22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70" y="25"/>
                    <a:pt x="51" y="29"/>
                    <a:pt x="32" y="35"/>
                  </a:cubicBezTo>
                  <a:cubicBezTo>
                    <a:pt x="23" y="38"/>
                    <a:pt x="11" y="39"/>
                    <a:pt x="0" y="39"/>
                  </a:cubicBezTo>
                  <a:cubicBezTo>
                    <a:pt x="2" y="39"/>
                    <a:pt x="31" y="36"/>
                    <a:pt x="34" y="30"/>
                  </a:cubicBezTo>
                  <a:cubicBezTo>
                    <a:pt x="36" y="27"/>
                    <a:pt x="33" y="28"/>
                    <a:pt x="29" y="28"/>
                  </a:cubicBezTo>
                  <a:cubicBezTo>
                    <a:pt x="24" y="29"/>
                    <a:pt x="19" y="29"/>
                    <a:pt x="12" y="27"/>
                  </a:cubicBezTo>
                  <a:cubicBezTo>
                    <a:pt x="12" y="27"/>
                    <a:pt x="39" y="26"/>
                    <a:pt x="40" y="21"/>
                  </a:cubicBezTo>
                  <a:cubicBezTo>
                    <a:pt x="41" y="17"/>
                    <a:pt x="19" y="16"/>
                    <a:pt x="19" y="16"/>
                  </a:cubicBezTo>
                  <a:cubicBezTo>
                    <a:pt x="19" y="16"/>
                    <a:pt x="47" y="15"/>
                    <a:pt x="46" y="11"/>
                  </a:cubicBezTo>
                  <a:cubicBezTo>
                    <a:pt x="45" y="7"/>
                    <a:pt x="27" y="1"/>
                    <a:pt x="25" y="0"/>
                  </a:cubicBezTo>
                </a:path>
              </a:pathLst>
            </a:custGeom>
            <a:solidFill>
              <a:srgbClr val="F9C7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140">
              <a:extLst>
                <a:ext uri="{FF2B5EF4-FFF2-40B4-BE49-F238E27FC236}">
                  <a16:creationId xmlns:a16="http://schemas.microsoft.com/office/drawing/2014/main" id="{44E3DA2C-EF47-4E81-80F0-FEC5C3F51B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289050" y="5341938"/>
              <a:ext cx="125413" cy="288925"/>
            </a:xfrm>
            <a:custGeom>
              <a:avLst/>
              <a:gdLst>
                <a:gd name="T0" fmla="*/ 30 w 44"/>
                <a:gd name="T1" fmla="*/ 3 h 102"/>
                <a:gd name="T2" fmla="*/ 33 w 44"/>
                <a:gd name="T3" fmla="*/ 3 h 102"/>
                <a:gd name="T4" fmla="*/ 36 w 44"/>
                <a:gd name="T5" fmla="*/ 3 h 102"/>
                <a:gd name="T6" fmla="*/ 42 w 44"/>
                <a:gd name="T7" fmla="*/ 12 h 102"/>
                <a:gd name="T8" fmla="*/ 42 w 44"/>
                <a:gd name="T9" fmla="*/ 12 h 102"/>
                <a:gd name="T10" fmla="*/ 42 w 44"/>
                <a:gd name="T11" fmla="*/ 12 h 102"/>
                <a:gd name="T12" fmla="*/ 44 w 44"/>
                <a:gd name="T13" fmla="*/ 28 h 102"/>
                <a:gd name="T14" fmla="*/ 44 w 44"/>
                <a:gd name="T15" fmla="*/ 30 h 102"/>
                <a:gd name="T16" fmla="*/ 44 w 44"/>
                <a:gd name="T17" fmla="*/ 31 h 102"/>
                <a:gd name="T18" fmla="*/ 44 w 44"/>
                <a:gd name="T19" fmla="*/ 34 h 102"/>
                <a:gd name="T20" fmla="*/ 24 w 44"/>
                <a:gd name="T21" fmla="*/ 102 h 102"/>
                <a:gd name="T22" fmla="*/ 11 w 44"/>
                <a:gd name="T23" fmla="*/ 80 h 102"/>
                <a:gd name="T24" fmla="*/ 10 w 44"/>
                <a:gd name="T25" fmla="*/ 77 h 102"/>
                <a:gd name="T26" fmla="*/ 1 w 44"/>
                <a:gd name="T27" fmla="*/ 40 h 102"/>
                <a:gd name="T28" fmla="*/ 1 w 44"/>
                <a:gd name="T29" fmla="*/ 39 h 102"/>
                <a:gd name="T30" fmla="*/ 1 w 44"/>
                <a:gd name="T31" fmla="*/ 39 h 102"/>
                <a:gd name="T32" fmla="*/ 0 w 44"/>
                <a:gd name="T33" fmla="*/ 34 h 102"/>
                <a:gd name="T34" fmla="*/ 2 w 44"/>
                <a:gd name="T35" fmla="*/ 24 h 102"/>
                <a:gd name="T36" fmla="*/ 11 w 44"/>
                <a:gd name="T37" fmla="*/ 13 h 102"/>
                <a:gd name="T38" fmla="*/ 22 w 44"/>
                <a:gd name="T39" fmla="*/ 4 h 102"/>
                <a:gd name="T40" fmla="*/ 30 w 44"/>
                <a:gd name="T41" fmla="*/ 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" h="102">
                  <a:moveTo>
                    <a:pt x="30" y="3"/>
                  </a:moveTo>
                  <a:cubicBezTo>
                    <a:pt x="30" y="5"/>
                    <a:pt x="32" y="4"/>
                    <a:pt x="33" y="3"/>
                  </a:cubicBezTo>
                  <a:cubicBezTo>
                    <a:pt x="34" y="3"/>
                    <a:pt x="35" y="3"/>
                    <a:pt x="36" y="3"/>
                  </a:cubicBezTo>
                  <a:cubicBezTo>
                    <a:pt x="38" y="3"/>
                    <a:pt x="40" y="6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3" y="16"/>
                    <a:pt x="44" y="21"/>
                    <a:pt x="44" y="28"/>
                  </a:cubicBezTo>
                  <a:cubicBezTo>
                    <a:pt x="44" y="29"/>
                    <a:pt x="44" y="29"/>
                    <a:pt x="44" y="30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4" y="32"/>
                    <a:pt x="44" y="33"/>
                    <a:pt x="44" y="34"/>
                  </a:cubicBezTo>
                  <a:cubicBezTo>
                    <a:pt x="44" y="53"/>
                    <a:pt x="43" y="88"/>
                    <a:pt x="24" y="102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11" y="80"/>
                    <a:pt x="11" y="79"/>
                    <a:pt x="10" y="77"/>
                  </a:cubicBezTo>
                  <a:cubicBezTo>
                    <a:pt x="8" y="71"/>
                    <a:pt x="3" y="53"/>
                    <a:pt x="1" y="40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7"/>
                    <a:pt x="1" y="36"/>
                    <a:pt x="0" y="34"/>
                  </a:cubicBezTo>
                  <a:cubicBezTo>
                    <a:pt x="0" y="30"/>
                    <a:pt x="1" y="26"/>
                    <a:pt x="2" y="24"/>
                  </a:cubicBezTo>
                  <a:cubicBezTo>
                    <a:pt x="5" y="19"/>
                    <a:pt x="8" y="15"/>
                    <a:pt x="11" y="13"/>
                  </a:cubicBezTo>
                  <a:cubicBezTo>
                    <a:pt x="15" y="9"/>
                    <a:pt x="19" y="6"/>
                    <a:pt x="22" y="4"/>
                  </a:cubicBezTo>
                  <a:cubicBezTo>
                    <a:pt x="26" y="0"/>
                    <a:pt x="29" y="0"/>
                    <a:pt x="30" y="3"/>
                  </a:cubicBezTo>
                </a:path>
              </a:pathLst>
            </a:custGeom>
            <a:solidFill>
              <a:srgbClr val="FFD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141">
              <a:extLst>
                <a:ext uri="{FF2B5EF4-FFF2-40B4-BE49-F238E27FC236}">
                  <a16:creationId xmlns:a16="http://schemas.microsoft.com/office/drawing/2014/main" id="{1867100C-EBEC-42E4-B76D-750DB5277F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289050" y="5438775"/>
              <a:ext cx="96838" cy="192088"/>
            </a:xfrm>
            <a:custGeom>
              <a:avLst/>
              <a:gdLst>
                <a:gd name="T0" fmla="*/ 8 w 34"/>
                <a:gd name="T1" fmla="*/ 12 h 68"/>
                <a:gd name="T2" fmla="*/ 8 w 34"/>
                <a:gd name="T3" fmla="*/ 5 h 68"/>
                <a:gd name="T4" fmla="*/ 15 w 34"/>
                <a:gd name="T5" fmla="*/ 26 h 68"/>
                <a:gd name="T6" fmla="*/ 20 w 34"/>
                <a:gd name="T7" fmla="*/ 1 h 68"/>
                <a:gd name="T8" fmla="*/ 24 w 34"/>
                <a:gd name="T9" fmla="*/ 31 h 68"/>
                <a:gd name="T10" fmla="*/ 26 w 34"/>
                <a:gd name="T11" fmla="*/ 32 h 68"/>
                <a:gd name="T12" fmla="*/ 34 w 34"/>
                <a:gd name="T13" fmla="*/ 0 h 68"/>
                <a:gd name="T14" fmla="*/ 14 w 34"/>
                <a:gd name="T15" fmla="*/ 68 h 68"/>
                <a:gd name="T16" fmla="*/ 1 w 34"/>
                <a:gd name="T17" fmla="*/ 46 h 68"/>
                <a:gd name="T18" fmla="*/ 0 w 34"/>
                <a:gd name="T19" fmla="*/ 43 h 68"/>
                <a:gd name="T20" fmla="*/ 2 w 34"/>
                <a:gd name="T21" fmla="*/ 42 h 68"/>
                <a:gd name="T22" fmla="*/ 4 w 34"/>
                <a:gd name="T23" fmla="*/ 28 h 68"/>
                <a:gd name="T24" fmla="*/ 8 w 34"/>
                <a:gd name="T25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68">
                  <a:moveTo>
                    <a:pt x="8" y="12"/>
                  </a:moveTo>
                  <a:cubicBezTo>
                    <a:pt x="8" y="9"/>
                    <a:pt x="8" y="7"/>
                    <a:pt x="8" y="5"/>
                  </a:cubicBezTo>
                  <a:cubicBezTo>
                    <a:pt x="11" y="12"/>
                    <a:pt x="14" y="20"/>
                    <a:pt x="15" y="26"/>
                  </a:cubicBezTo>
                  <a:cubicBezTo>
                    <a:pt x="17" y="39"/>
                    <a:pt x="24" y="16"/>
                    <a:pt x="20" y="1"/>
                  </a:cubicBezTo>
                  <a:cubicBezTo>
                    <a:pt x="20" y="1"/>
                    <a:pt x="26" y="15"/>
                    <a:pt x="24" y="31"/>
                  </a:cubicBezTo>
                  <a:cubicBezTo>
                    <a:pt x="24" y="31"/>
                    <a:pt x="25" y="35"/>
                    <a:pt x="26" y="32"/>
                  </a:cubicBezTo>
                  <a:cubicBezTo>
                    <a:pt x="28" y="29"/>
                    <a:pt x="34" y="11"/>
                    <a:pt x="34" y="0"/>
                  </a:cubicBezTo>
                  <a:cubicBezTo>
                    <a:pt x="34" y="19"/>
                    <a:pt x="33" y="54"/>
                    <a:pt x="14" y="68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6"/>
                    <a:pt x="1" y="45"/>
                    <a:pt x="0" y="43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42"/>
                    <a:pt x="5" y="38"/>
                    <a:pt x="4" y="28"/>
                  </a:cubicBezTo>
                  <a:cubicBezTo>
                    <a:pt x="10" y="41"/>
                    <a:pt x="9" y="25"/>
                    <a:pt x="8" y="12"/>
                  </a:cubicBezTo>
                </a:path>
              </a:pathLst>
            </a:custGeom>
            <a:solidFill>
              <a:srgbClr val="F9C7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142">
              <a:extLst>
                <a:ext uri="{FF2B5EF4-FFF2-40B4-BE49-F238E27FC236}">
                  <a16:creationId xmlns:a16="http://schemas.microsoft.com/office/drawing/2014/main" id="{B931B197-A51E-43DB-8108-404A6DCF2F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46200" y="5411788"/>
              <a:ext cx="195263" cy="246063"/>
            </a:xfrm>
            <a:custGeom>
              <a:avLst/>
              <a:gdLst>
                <a:gd name="T0" fmla="*/ 8 w 69"/>
                <a:gd name="T1" fmla="*/ 1 h 86"/>
                <a:gd name="T2" fmla="*/ 32 w 69"/>
                <a:gd name="T3" fmla="*/ 8 h 86"/>
                <a:gd name="T4" fmla="*/ 34 w 69"/>
                <a:gd name="T5" fmla="*/ 8 h 86"/>
                <a:gd name="T6" fmla="*/ 34 w 69"/>
                <a:gd name="T7" fmla="*/ 9 h 86"/>
                <a:gd name="T8" fmla="*/ 36 w 69"/>
                <a:gd name="T9" fmla="*/ 10 h 86"/>
                <a:gd name="T10" fmla="*/ 36 w 69"/>
                <a:gd name="T11" fmla="*/ 10 h 86"/>
                <a:gd name="T12" fmla="*/ 43 w 69"/>
                <a:gd name="T13" fmla="*/ 18 h 86"/>
                <a:gd name="T14" fmla="*/ 53 w 69"/>
                <a:gd name="T15" fmla="*/ 33 h 86"/>
                <a:gd name="T16" fmla="*/ 53 w 69"/>
                <a:gd name="T17" fmla="*/ 33 h 86"/>
                <a:gd name="T18" fmla="*/ 53 w 69"/>
                <a:gd name="T19" fmla="*/ 34 h 86"/>
                <a:gd name="T20" fmla="*/ 69 w 69"/>
                <a:gd name="T21" fmla="*/ 77 h 86"/>
                <a:gd name="T22" fmla="*/ 58 w 69"/>
                <a:gd name="T23" fmla="*/ 86 h 86"/>
                <a:gd name="T24" fmla="*/ 21 w 69"/>
                <a:gd name="T25" fmla="*/ 69 h 86"/>
                <a:gd name="T26" fmla="*/ 9 w 69"/>
                <a:gd name="T27" fmla="*/ 45 h 86"/>
                <a:gd name="T28" fmla="*/ 9 w 69"/>
                <a:gd name="T29" fmla="*/ 45 h 86"/>
                <a:gd name="T30" fmla="*/ 6 w 69"/>
                <a:gd name="T31" fmla="*/ 35 h 86"/>
                <a:gd name="T32" fmla="*/ 3 w 69"/>
                <a:gd name="T33" fmla="*/ 24 h 86"/>
                <a:gd name="T34" fmla="*/ 3 w 69"/>
                <a:gd name="T35" fmla="*/ 11 h 86"/>
                <a:gd name="T36" fmla="*/ 8 w 69"/>
                <a:gd name="T37" fmla="*/ 9 h 86"/>
                <a:gd name="T38" fmla="*/ 8 w 69"/>
                <a:gd name="T39" fmla="*/ 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9" h="86">
                  <a:moveTo>
                    <a:pt x="8" y="1"/>
                  </a:moveTo>
                  <a:cubicBezTo>
                    <a:pt x="9" y="0"/>
                    <a:pt x="22" y="1"/>
                    <a:pt x="32" y="8"/>
                  </a:cubicBezTo>
                  <a:cubicBezTo>
                    <a:pt x="33" y="8"/>
                    <a:pt x="33" y="8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5" y="9"/>
                    <a:pt x="35" y="9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9" y="12"/>
                    <a:pt x="41" y="15"/>
                    <a:pt x="43" y="18"/>
                  </a:cubicBezTo>
                  <a:cubicBezTo>
                    <a:pt x="47" y="23"/>
                    <a:pt x="50" y="28"/>
                    <a:pt x="53" y="33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3" y="33"/>
                    <a:pt x="53" y="34"/>
                    <a:pt x="53" y="34"/>
                  </a:cubicBezTo>
                  <a:cubicBezTo>
                    <a:pt x="66" y="58"/>
                    <a:pt x="69" y="77"/>
                    <a:pt x="69" y="77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8" y="86"/>
                    <a:pt x="33" y="81"/>
                    <a:pt x="21" y="69"/>
                  </a:cubicBezTo>
                  <a:cubicBezTo>
                    <a:pt x="15" y="62"/>
                    <a:pt x="11" y="53"/>
                    <a:pt x="9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1"/>
                    <a:pt x="7" y="38"/>
                    <a:pt x="6" y="35"/>
                  </a:cubicBezTo>
                  <a:cubicBezTo>
                    <a:pt x="5" y="30"/>
                    <a:pt x="4" y="26"/>
                    <a:pt x="3" y="24"/>
                  </a:cubicBezTo>
                  <a:cubicBezTo>
                    <a:pt x="0" y="14"/>
                    <a:pt x="1" y="12"/>
                    <a:pt x="3" y="11"/>
                  </a:cubicBezTo>
                  <a:cubicBezTo>
                    <a:pt x="5" y="9"/>
                    <a:pt x="7" y="9"/>
                    <a:pt x="8" y="9"/>
                  </a:cubicBezTo>
                  <a:cubicBezTo>
                    <a:pt x="9" y="9"/>
                    <a:pt x="6" y="3"/>
                    <a:pt x="8" y="1"/>
                  </a:cubicBezTo>
                </a:path>
              </a:pathLst>
            </a:custGeom>
            <a:solidFill>
              <a:srgbClr val="FFD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143">
              <a:extLst>
                <a:ext uri="{FF2B5EF4-FFF2-40B4-BE49-F238E27FC236}">
                  <a16:creationId xmlns:a16="http://schemas.microsoft.com/office/drawing/2014/main" id="{91D15EF8-114B-49E5-9A3F-627BBF1AF31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46200" y="5508625"/>
              <a:ext cx="169863" cy="149225"/>
            </a:xfrm>
            <a:custGeom>
              <a:avLst/>
              <a:gdLst>
                <a:gd name="T0" fmla="*/ 52 w 60"/>
                <a:gd name="T1" fmla="*/ 22 h 52"/>
                <a:gd name="T2" fmla="*/ 44 w 60"/>
                <a:gd name="T3" fmla="*/ 0 h 52"/>
                <a:gd name="T4" fmla="*/ 60 w 60"/>
                <a:gd name="T5" fmla="*/ 43 h 52"/>
                <a:gd name="T6" fmla="*/ 49 w 60"/>
                <a:gd name="T7" fmla="*/ 52 h 52"/>
                <a:gd name="T8" fmla="*/ 12 w 60"/>
                <a:gd name="T9" fmla="*/ 35 h 52"/>
                <a:gd name="T10" fmla="*/ 0 w 60"/>
                <a:gd name="T11" fmla="*/ 11 h 52"/>
                <a:gd name="T12" fmla="*/ 26 w 60"/>
                <a:gd name="T13" fmla="*/ 37 h 52"/>
                <a:gd name="T14" fmla="*/ 29 w 60"/>
                <a:gd name="T15" fmla="*/ 34 h 52"/>
                <a:gd name="T16" fmla="*/ 15 w 60"/>
                <a:gd name="T17" fmla="*/ 13 h 52"/>
                <a:gd name="T18" fmla="*/ 34 w 60"/>
                <a:gd name="T19" fmla="*/ 31 h 52"/>
                <a:gd name="T20" fmla="*/ 20 w 60"/>
                <a:gd name="T21" fmla="*/ 1 h 52"/>
                <a:gd name="T22" fmla="*/ 39 w 60"/>
                <a:gd name="T23" fmla="*/ 19 h 52"/>
                <a:gd name="T24" fmla="*/ 35 w 60"/>
                <a:gd name="T25" fmla="*/ 1 h 52"/>
                <a:gd name="T26" fmla="*/ 50 w 60"/>
                <a:gd name="T27" fmla="*/ 21 h 52"/>
                <a:gd name="T28" fmla="*/ 52 w 60"/>
                <a:gd name="T29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" h="52">
                  <a:moveTo>
                    <a:pt x="52" y="22"/>
                  </a:moveTo>
                  <a:cubicBezTo>
                    <a:pt x="52" y="20"/>
                    <a:pt x="47" y="6"/>
                    <a:pt x="44" y="0"/>
                  </a:cubicBezTo>
                  <a:cubicBezTo>
                    <a:pt x="57" y="24"/>
                    <a:pt x="60" y="43"/>
                    <a:pt x="60" y="43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24" y="47"/>
                    <a:pt x="12" y="35"/>
                  </a:cubicBezTo>
                  <a:cubicBezTo>
                    <a:pt x="6" y="28"/>
                    <a:pt x="2" y="19"/>
                    <a:pt x="0" y="11"/>
                  </a:cubicBezTo>
                  <a:cubicBezTo>
                    <a:pt x="2" y="15"/>
                    <a:pt x="11" y="34"/>
                    <a:pt x="26" y="37"/>
                  </a:cubicBezTo>
                  <a:cubicBezTo>
                    <a:pt x="26" y="37"/>
                    <a:pt x="30" y="37"/>
                    <a:pt x="29" y="34"/>
                  </a:cubicBezTo>
                  <a:cubicBezTo>
                    <a:pt x="27" y="32"/>
                    <a:pt x="17" y="23"/>
                    <a:pt x="15" y="13"/>
                  </a:cubicBezTo>
                  <a:cubicBezTo>
                    <a:pt x="15" y="13"/>
                    <a:pt x="30" y="34"/>
                    <a:pt x="34" y="31"/>
                  </a:cubicBezTo>
                  <a:cubicBezTo>
                    <a:pt x="38" y="27"/>
                    <a:pt x="25" y="6"/>
                    <a:pt x="20" y="1"/>
                  </a:cubicBezTo>
                  <a:cubicBezTo>
                    <a:pt x="22" y="3"/>
                    <a:pt x="34" y="11"/>
                    <a:pt x="39" y="19"/>
                  </a:cubicBezTo>
                  <a:cubicBezTo>
                    <a:pt x="45" y="27"/>
                    <a:pt x="42" y="8"/>
                    <a:pt x="35" y="1"/>
                  </a:cubicBezTo>
                  <a:cubicBezTo>
                    <a:pt x="35" y="1"/>
                    <a:pt x="47" y="10"/>
                    <a:pt x="50" y="21"/>
                  </a:cubicBezTo>
                  <a:cubicBezTo>
                    <a:pt x="50" y="21"/>
                    <a:pt x="51" y="23"/>
                    <a:pt x="52" y="22"/>
                  </a:cubicBezTo>
                </a:path>
              </a:pathLst>
            </a:custGeom>
            <a:solidFill>
              <a:srgbClr val="F9C7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Rectangle 144">
              <a:extLst>
                <a:ext uri="{FF2B5EF4-FFF2-40B4-BE49-F238E27FC236}">
                  <a16:creationId xmlns:a16="http://schemas.microsoft.com/office/drawing/2014/main" id="{5965DC74-1C5F-4895-A3B4-5E381BD5700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544638" y="5605463"/>
              <a:ext cx="104775" cy="74613"/>
            </a:xfrm>
            <a:prstGeom prst="rect">
              <a:avLst/>
            </a:prstGeom>
            <a:solidFill>
              <a:srgbClr val="F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145">
              <a:extLst>
                <a:ext uri="{FF2B5EF4-FFF2-40B4-BE49-F238E27FC236}">
                  <a16:creationId xmlns:a16="http://schemas.microsoft.com/office/drawing/2014/main" id="{30A1B357-064C-4745-BE47-DA3C5C7CAB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65263" y="5472113"/>
              <a:ext cx="3175" cy="6350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1"/>
                    <a:pt x="0" y="1"/>
                    <a:pt x="0" y="0"/>
                  </a:cubicBezTo>
                  <a:cubicBezTo>
                    <a:pt x="1" y="1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146">
              <a:extLst>
                <a:ext uri="{FF2B5EF4-FFF2-40B4-BE49-F238E27FC236}">
                  <a16:creationId xmlns:a16="http://schemas.microsoft.com/office/drawing/2014/main" id="{E1C038DB-7CCA-4938-B0B0-F28BA925B6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39863" y="5435600"/>
              <a:ext cx="6350" cy="4763"/>
            </a:xfrm>
            <a:custGeom>
              <a:avLst/>
              <a:gdLst>
                <a:gd name="T0" fmla="*/ 0 w 2"/>
                <a:gd name="T1" fmla="*/ 1 h 2"/>
                <a:gd name="T2" fmla="*/ 0 w 2"/>
                <a:gd name="T3" fmla="*/ 0 h 2"/>
                <a:gd name="T4" fmla="*/ 2 w 2"/>
                <a:gd name="T5" fmla="*/ 2 h 2"/>
                <a:gd name="T6" fmla="*/ 2 w 2"/>
                <a:gd name="T7" fmla="*/ 2 h 2"/>
                <a:gd name="T8" fmla="*/ 2 w 2"/>
                <a:gd name="T9" fmla="*/ 2 h 2"/>
                <a:gd name="T10" fmla="*/ 0 w 2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1" y="1"/>
                    <a:pt x="1" y="1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1"/>
                    <a:pt x="0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Freeform 147">
              <a:extLst>
                <a:ext uri="{FF2B5EF4-FFF2-40B4-BE49-F238E27FC236}">
                  <a16:creationId xmlns:a16="http://schemas.microsoft.com/office/drawing/2014/main" id="{E8418A3C-98B7-4EEF-8566-3C12AF042C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50975" y="5414963"/>
              <a:ext cx="88900" cy="96838"/>
            </a:xfrm>
            <a:custGeom>
              <a:avLst/>
              <a:gdLst>
                <a:gd name="T0" fmla="*/ 9 w 31"/>
                <a:gd name="T1" fmla="*/ 0 h 34"/>
                <a:gd name="T2" fmla="*/ 7 w 31"/>
                <a:gd name="T3" fmla="*/ 0 h 34"/>
                <a:gd name="T4" fmla="*/ 7 w 31"/>
                <a:gd name="T5" fmla="*/ 0 h 34"/>
                <a:gd name="T6" fmla="*/ 7 w 31"/>
                <a:gd name="T7" fmla="*/ 1 h 34"/>
                <a:gd name="T8" fmla="*/ 6 w 31"/>
                <a:gd name="T9" fmla="*/ 2 h 34"/>
                <a:gd name="T10" fmla="*/ 7 w 31"/>
                <a:gd name="T11" fmla="*/ 7 h 34"/>
                <a:gd name="T12" fmla="*/ 7 w 31"/>
                <a:gd name="T13" fmla="*/ 8 h 34"/>
                <a:gd name="T14" fmla="*/ 6 w 31"/>
                <a:gd name="T15" fmla="*/ 8 h 34"/>
                <a:gd name="T16" fmla="*/ 5 w 31"/>
                <a:gd name="T17" fmla="*/ 9 h 34"/>
                <a:gd name="T18" fmla="*/ 2 w 31"/>
                <a:gd name="T19" fmla="*/ 10 h 34"/>
                <a:gd name="T20" fmla="*/ 0 w 31"/>
                <a:gd name="T21" fmla="*/ 13 h 34"/>
                <a:gd name="T22" fmla="*/ 2 w 31"/>
                <a:gd name="T23" fmla="*/ 23 h 34"/>
                <a:gd name="T24" fmla="*/ 5 w 31"/>
                <a:gd name="T25" fmla="*/ 34 h 34"/>
                <a:gd name="T26" fmla="*/ 7 w 31"/>
                <a:gd name="T27" fmla="*/ 15 h 34"/>
                <a:gd name="T28" fmla="*/ 7 w 31"/>
                <a:gd name="T29" fmla="*/ 15 h 34"/>
                <a:gd name="T30" fmla="*/ 16 w 31"/>
                <a:gd name="T31" fmla="*/ 29 h 34"/>
                <a:gd name="T32" fmla="*/ 14 w 31"/>
                <a:gd name="T33" fmla="*/ 11 h 34"/>
                <a:gd name="T34" fmla="*/ 15 w 31"/>
                <a:gd name="T35" fmla="*/ 11 h 34"/>
                <a:gd name="T36" fmla="*/ 25 w 31"/>
                <a:gd name="T37" fmla="*/ 19 h 34"/>
                <a:gd name="T38" fmla="*/ 19 w 31"/>
                <a:gd name="T39" fmla="*/ 8 h 34"/>
                <a:gd name="T40" fmla="*/ 23 w 31"/>
                <a:gd name="T41" fmla="*/ 5 h 34"/>
                <a:gd name="T42" fmla="*/ 31 w 31"/>
                <a:gd name="T43" fmla="*/ 7 h 34"/>
                <a:gd name="T44" fmla="*/ 29 w 31"/>
                <a:gd name="T45" fmla="*/ 6 h 34"/>
                <a:gd name="T46" fmla="*/ 28 w 31"/>
                <a:gd name="T47" fmla="*/ 5 h 34"/>
                <a:gd name="T48" fmla="*/ 9 w 31"/>
                <a:gd name="T4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1" h="34">
                  <a:moveTo>
                    <a:pt x="9" y="0"/>
                  </a:move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4"/>
                    <a:pt x="7" y="6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5" y="8"/>
                    <a:pt x="5" y="8"/>
                    <a:pt x="5" y="9"/>
                  </a:cubicBezTo>
                  <a:cubicBezTo>
                    <a:pt x="4" y="9"/>
                    <a:pt x="3" y="9"/>
                    <a:pt x="2" y="10"/>
                  </a:cubicBezTo>
                  <a:cubicBezTo>
                    <a:pt x="1" y="11"/>
                    <a:pt x="0" y="11"/>
                    <a:pt x="0" y="13"/>
                  </a:cubicBezTo>
                  <a:cubicBezTo>
                    <a:pt x="0" y="15"/>
                    <a:pt x="1" y="18"/>
                    <a:pt x="2" y="23"/>
                  </a:cubicBezTo>
                  <a:cubicBezTo>
                    <a:pt x="3" y="25"/>
                    <a:pt x="4" y="29"/>
                    <a:pt x="5" y="34"/>
                  </a:cubicBezTo>
                  <a:cubicBezTo>
                    <a:pt x="5" y="34"/>
                    <a:pt x="3" y="18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1" y="15"/>
                    <a:pt x="16" y="29"/>
                    <a:pt x="16" y="29"/>
                  </a:cubicBezTo>
                  <a:cubicBezTo>
                    <a:pt x="16" y="29"/>
                    <a:pt x="12" y="13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ubicBezTo>
                    <a:pt x="17" y="11"/>
                    <a:pt x="22" y="15"/>
                    <a:pt x="25" y="19"/>
                  </a:cubicBezTo>
                  <a:cubicBezTo>
                    <a:pt x="23" y="16"/>
                    <a:pt x="21" y="11"/>
                    <a:pt x="19" y="8"/>
                  </a:cubicBezTo>
                  <a:cubicBezTo>
                    <a:pt x="18" y="6"/>
                    <a:pt x="20" y="5"/>
                    <a:pt x="23" y="5"/>
                  </a:cubicBezTo>
                  <a:cubicBezTo>
                    <a:pt x="26" y="5"/>
                    <a:pt x="29" y="5"/>
                    <a:pt x="31" y="7"/>
                  </a:cubicBezTo>
                  <a:cubicBezTo>
                    <a:pt x="31" y="6"/>
                    <a:pt x="30" y="6"/>
                    <a:pt x="29" y="6"/>
                  </a:cubicBezTo>
                  <a:cubicBezTo>
                    <a:pt x="29" y="5"/>
                    <a:pt x="28" y="5"/>
                    <a:pt x="28" y="5"/>
                  </a:cubicBezTo>
                  <a:cubicBezTo>
                    <a:pt x="20" y="1"/>
                    <a:pt x="13" y="0"/>
                    <a:pt x="9" y="0"/>
                  </a:cubicBezTo>
                </a:path>
              </a:pathLst>
            </a:custGeom>
            <a:solidFill>
              <a:srgbClr val="F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Freeform 148">
              <a:extLst>
                <a:ext uri="{FF2B5EF4-FFF2-40B4-BE49-F238E27FC236}">
                  <a16:creationId xmlns:a16="http://schemas.microsoft.com/office/drawing/2014/main" id="{FDC26E62-2E0F-41C3-89B6-D191CDD9DB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7000" y="54292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Freeform 149">
              <a:extLst>
                <a:ext uri="{FF2B5EF4-FFF2-40B4-BE49-F238E27FC236}">
                  <a16:creationId xmlns:a16="http://schemas.microsoft.com/office/drawing/2014/main" id="{FC6DDD2C-9DB9-42F4-A357-5878E59F56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289050" y="5343525"/>
              <a:ext cx="125413" cy="96838"/>
            </a:xfrm>
            <a:custGeom>
              <a:avLst/>
              <a:gdLst>
                <a:gd name="T0" fmla="*/ 28 w 44"/>
                <a:gd name="T1" fmla="*/ 0 h 34"/>
                <a:gd name="T2" fmla="*/ 22 w 44"/>
                <a:gd name="T3" fmla="*/ 3 h 34"/>
                <a:gd name="T4" fmla="*/ 15 w 44"/>
                <a:gd name="T5" fmla="*/ 8 h 34"/>
                <a:gd name="T6" fmla="*/ 14 w 44"/>
                <a:gd name="T7" fmla="*/ 9 h 34"/>
                <a:gd name="T8" fmla="*/ 14 w 44"/>
                <a:gd name="T9" fmla="*/ 9 h 34"/>
                <a:gd name="T10" fmla="*/ 12 w 44"/>
                <a:gd name="T11" fmla="*/ 10 h 34"/>
                <a:gd name="T12" fmla="*/ 11 w 44"/>
                <a:gd name="T13" fmla="*/ 12 h 34"/>
                <a:gd name="T14" fmla="*/ 9 w 44"/>
                <a:gd name="T15" fmla="*/ 13 h 34"/>
                <a:gd name="T16" fmla="*/ 8 w 44"/>
                <a:gd name="T17" fmla="*/ 15 h 34"/>
                <a:gd name="T18" fmla="*/ 4 w 44"/>
                <a:gd name="T19" fmla="*/ 19 h 34"/>
                <a:gd name="T20" fmla="*/ 3 w 44"/>
                <a:gd name="T21" fmla="*/ 21 h 34"/>
                <a:gd name="T22" fmla="*/ 2 w 44"/>
                <a:gd name="T23" fmla="*/ 23 h 34"/>
                <a:gd name="T24" fmla="*/ 1 w 44"/>
                <a:gd name="T25" fmla="*/ 26 h 34"/>
                <a:gd name="T26" fmla="*/ 1 w 44"/>
                <a:gd name="T27" fmla="*/ 28 h 34"/>
                <a:gd name="T28" fmla="*/ 0 w 44"/>
                <a:gd name="T29" fmla="*/ 31 h 34"/>
                <a:gd name="T30" fmla="*/ 0 w 44"/>
                <a:gd name="T31" fmla="*/ 33 h 34"/>
                <a:gd name="T32" fmla="*/ 12 w 44"/>
                <a:gd name="T33" fmla="*/ 19 h 34"/>
                <a:gd name="T34" fmla="*/ 12 w 44"/>
                <a:gd name="T35" fmla="*/ 19 h 34"/>
                <a:gd name="T36" fmla="*/ 21 w 44"/>
                <a:gd name="T37" fmla="*/ 34 h 34"/>
                <a:gd name="T38" fmla="*/ 20 w 44"/>
                <a:gd name="T39" fmla="*/ 17 h 34"/>
                <a:gd name="T40" fmla="*/ 22 w 44"/>
                <a:gd name="T41" fmla="*/ 12 h 34"/>
                <a:gd name="T42" fmla="*/ 25 w 44"/>
                <a:gd name="T43" fmla="*/ 14 h 34"/>
                <a:gd name="T44" fmla="*/ 28 w 44"/>
                <a:gd name="T45" fmla="*/ 28 h 34"/>
                <a:gd name="T46" fmla="*/ 31 w 44"/>
                <a:gd name="T47" fmla="*/ 12 h 34"/>
                <a:gd name="T48" fmla="*/ 32 w 44"/>
                <a:gd name="T49" fmla="*/ 8 h 34"/>
                <a:gd name="T50" fmla="*/ 37 w 44"/>
                <a:gd name="T51" fmla="*/ 15 h 34"/>
                <a:gd name="T52" fmla="*/ 37 w 44"/>
                <a:gd name="T53" fmla="*/ 34 h 34"/>
                <a:gd name="T54" fmla="*/ 42 w 44"/>
                <a:gd name="T55" fmla="*/ 11 h 34"/>
                <a:gd name="T56" fmla="*/ 42 w 44"/>
                <a:gd name="T57" fmla="*/ 11 h 34"/>
                <a:gd name="T58" fmla="*/ 42 w 44"/>
                <a:gd name="T59" fmla="*/ 11 h 34"/>
                <a:gd name="T60" fmla="*/ 42 w 44"/>
                <a:gd name="T61" fmla="*/ 11 h 34"/>
                <a:gd name="T62" fmla="*/ 36 w 44"/>
                <a:gd name="T63" fmla="*/ 2 h 34"/>
                <a:gd name="T64" fmla="*/ 36 w 44"/>
                <a:gd name="T65" fmla="*/ 2 h 34"/>
                <a:gd name="T66" fmla="*/ 33 w 44"/>
                <a:gd name="T67" fmla="*/ 2 h 34"/>
                <a:gd name="T68" fmla="*/ 31 w 44"/>
                <a:gd name="T69" fmla="*/ 3 h 34"/>
                <a:gd name="T70" fmla="*/ 30 w 44"/>
                <a:gd name="T71" fmla="*/ 2 h 34"/>
                <a:gd name="T72" fmla="*/ 28 w 4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4" h="34">
                  <a:moveTo>
                    <a:pt x="28" y="0"/>
                  </a:moveTo>
                  <a:cubicBezTo>
                    <a:pt x="26" y="0"/>
                    <a:pt x="24" y="1"/>
                    <a:pt x="22" y="3"/>
                  </a:cubicBezTo>
                  <a:cubicBezTo>
                    <a:pt x="20" y="4"/>
                    <a:pt x="18" y="6"/>
                    <a:pt x="15" y="8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3" y="9"/>
                    <a:pt x="13" y="10"/>
                    <a:pt x="12" y="10"/>
                  </a:cubicBezTo>
                  <a:cubicBezTo>
                    <a:pt x="12" y="11"/>
                    <a:pt x="11" y="11"/>
                    <a:pt x="11" y="12"/>
                  </a:cubicBezTo>
                  <a:cubicBezTo>
                    <a:pt x="10" y="12"/>
                    <a:pt x="10" y="13"/>
                    <a:pt x="9" y="13"/>
                  </a:cubicBezTo>
                  <a:cubicBezTo>
                    <a:pt x="9" y="14"/>
                    <a:pt x="8" y="14"/>
                    <a:pt x="8" y="15"/>
                  </a:cubicBezTo>
                  <a:cubicBezTo>
                    <a:pt x="6" y="16"/>
                    <a:pt x="5" y="18"/>
                    <a:pt x="4" y="19"/>
                  </a:cubicBezTo>
                  <a:cubicBezTo>
                    <a:pt x="4" y="20"/>
                    <a:pt x="4" y="20"/>
                    <a:pt x="3" y="21"/>
                  </a:cubicBezTo>
                  <a:cubicBezTo>
                    <a:pt x="3" y="21"/>
                    <a:pt x="2" y="22"/>
                    <a:pt x="2" y="23"/>
                  </a:cubicBezTo>
                  <a:cubicBezTo>
                    <a:pt x="2" y="24"/>
                    <a:pt x="1" y="25"/>
                    <a:pt x="1" y="26"/>
                  </a:cubicBezTo>
                  <a:cubicBezTo>
                    <a:pt x="1" y="27"/>
                    <a:pt x="1" y="27"/>
                    <a:pt x="1" y="28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6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8" y="19"/>
                    <a:pt x="21" y="34"/>
                    <a:pt x="21" y="34"/>
                  </a:cubicBezTo>
                  <a:cubicBezTo>
                    <a:pt x="21" y="34"/>
                    <a:pt x="22" y="22"/>
                    <a:pt x="20" y="17"/>
                  </a:cubicBezTo>
                  <a:cubicBezTo>
                    <a:pt x="19" y="13"/>
                    <a:pt x="21" y="12"/>
                    <a:pt x="22" y="12"/>
                  </a:cubicBezTo>
                  <a:cubicBezTo>
                    <a:pt x="23" y="12"/>
                    <a:pt x="25" y="12"/>
                    <a:pt x="25" y="14"/>
                  </a:cubicBezTo>
                  <a:cubicBezTo>
                    <a:pt x="28" y="17"/>
                    <a:pt x="28" y="27"/>
                    <a:pt x="28" y="28"/>
                  </a:cubicBezTo>
                  <a:cubicBezTo>
                    <a:pt x="29" y="27"/>
                    <a:pt x="31" y="19"/>
                    <a:pt x="31" y="12"/>
                  </a:cubicBezTo>
                  <a:cubicBezTo>
                    <a:pt x="30" y="10"/>
                    <a:pt x="31" y="8"/>
                    <a:pt x="32" y="8"/>
                  </a:cubicBezTo>
                  <a:cubicBezTo>
                    <a:pt x="34" y="8"/>
                    <a:pt x="36" y="11"/>
                    <a:pt x="37" y="15"/>
                  </a:cubicBezTo>
                  <a:cubicBezTo>
                    <a:pt x="39" y="21"/>
                    <a:pt x="37" y="34"/>
                    <a:pt x="37" y="34"/>
                  </a:cubicBezTo>
                  <a:cubicBezTo>
                    <a:pt x="37" y="34"/>
                    <a:pt x="44" y="23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0" y="5"/>
                    <a:pt x="38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5" y="2"/>
                    <a:pt x="34" y="2"/>
                    <a:pt x="33" y="2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1" y="3"/>
                    <a:pt x="30" y="3"/>
                    <a:pt x="30" y="2"/>
                  </a:cubicBezTo>
                  <a:cubicBezTo>
                    <a:pt x="30" y="1"/>
                    <a:pt x="29" y="0"/>
                    <a:pt x="28" y="0"/>
                  </a:cubicBezTo>
                </a:path>
              </a:pathLst>
            </a:custGeom>
            <a:solidFill>
              <a:srgbClr val="F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Freeform 150">
              <a:extLst>
                <a:ext uri="{FF2B5EF4-FFF2-40B4-BE49-F238E27FC236}">
                  <a16:creationId xmlns:a16="http://schemas.microsoft.com/office/drawing/2014/main" id="{ED97604E-B58C-46C9-A63F-269226F34B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20800" y="5580063"/>
              <a:ext cx="100013" cy="92075"/>
            </a:xfrm>
            <a:custGeom>
              <a:avLst/>
              <a:gdLst>
                <a:gd name="T0" fmla="*/ 20 w 35"/>
                <a:gd name="T1" fmla="*/ 0 h 32"/>
                <a:gd name="T2" fmla="*/ 18 w 35"/>
                <a:gd name="T3" fmla="*/ 21 h 32"/>
                <a:gd name="T4" fmla="*/ 3 w 35"/>
                <a:gd name="T5" fmla="*/ 15 h 32"/>
                <a:gd name="T6" fmla="*/ 11 w 35"/>
                <a:gd name="T7" fmla="*/ 24 h 32"/>
                <a:gd name="T8" fmla="*/ 0 w 35"/>
                <a:gd name="T9" fmla="*/ 31 h 32"/>
                <a:gd name="T10" fmla="*/ 10 w 35"/>
                <a:gd name="T11" fmla="*/ 30 h 32"/>
                <a:gd name="T12" fmla="*/ 17 w 35"/>
                <a:gd name="T13" fmla="*/ 29 h 32"/>
                <a:gd name="T14" fmla="*/ 25 w 35"/>
                <a:gd name="T15" fmla="*/ 26 h 32"/>
                <a:gd name="T16" fmla="*/ 35 w 35"/>
                <a:gd name="T17" fmla="*/ 9 h 32"/>
                <a:gd name="T18" fmla="*/ 23 w 35"/>
                <a:gd name="T19" fmla="*/ 19 h 32"/>
                <a:gd name="T20" fmla="*/ 20 w 35"/>
                <a:gd name="T2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32">
                  <a:moveTo>
                    <a:pt x="20" y="0"/>
                  </a:moveTo>
                  <a:cubicBezTo>
                    <a:pt x="20" y="0"/>
                    <a:pt x="21" y="17"/>
                    <a:pt x="18" y="21"/>
                  </a:cubicBezTo>
                  <a:cubicBezTo>
                    <a:pt x="14" y="24"/>
                    <a:pt x="3" y="15"/>
                    <a:pt x="3" y="15"/>
                  </a:cubicBezTo>
                  <a:cubicBezTo>
                    <a:pt x="3" y="15"/>
                    <a:pt x="5" y="23"/>
                    <a:pt x="11" y="24"/>
                  </a:cubicBezTo>
                  <a:cubicBezTo>
                    <a:pt x="11" y="24"/>
                    <a:pt x="11" y="27"/>
                    <a:pt x="0" y="31"/>
                  </a:cubicBezTo>
                  <a:cubicBezTo>
                    <a:pt x="0" y="31"/>
                    <a:pt x="5" y="31"/>
                    <a:pt x="10" y="30"/>
                  </a:cubicBezTo>
                  <a:cubicBezTo>
                    <a:pt x="12" y="30"/>
                    <a:pt x="17" y="29"/>
                    <a:pt x="17" y="29"/>
                  </a:cubicBezTo>
                  <a:cubicBezTo>
                    <a:pt x="17" y="29"/>
                    <a:pt x="25" y="32"/>
                    <a:pt x="25" y="26"/>
                  </a:cubicBezTo>
                  <a:cubicBezTo>
                    <a:pt x="25" y="26"/>
                    <a:pt x="33" y="15"/>
                    <a:pt x="35" y="9"/>
                  </a:cubicBezTo>
                  <a:cubicBezTo>
                    <a:pt x="35" y="9"/>
                    <a:pt x="28" y="18"/>
                    <a:pt x="23" y="19"/>
                  </a:cubicBezTo>
                  <a:cubicBezTo>
                    <a:pt x="23" y="19"/>
                    <a:pt x="23" y="10"/>
                    <a:pt x="20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Freeform 151">
              <a:extLst>
                <a:ext uri="{FF2B5EF4-FFF2-40B4-BE49-F238E27FC236}">
                  <a16:creationId xmlns:a16="http://schemas.microsoft.com/office/drawing/2014/main" id="{FA4115A7-EC07-4082-B949-50E6507BB9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2363" y="5659438"/>
              <a:ext cx="241300" cy="179388"/>
            </a:xfrm>
            <a:custGeom>
              <a:avLst/>
              <a:gdLst>
                <a:gd name="T0" fmla="*/ 0 w 85"/>
                <a:gd name="T1" fmla="*/ 2 h 63"/>
                <a:gd name="T2" fmla="*/ 80 w 85"/>
                <a:gd name="T3" fmla="*/ 61 h 63"/>
                <a:gd name="T4" fmla="*/ 84 w 85"/>
                <a:gd name="T5" fmla="*/ 60 h 63"/>
                <a:gd name="T6" fmla="*/ 5 w 85"/>
                <a:gd name="T7" fmla="*/ 0 h 63"/>
                <a:gd name="T8" fmla="*/ 0 w 85"/>
                <a:gd name="T9" fmla="*/ 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63">
                  <a:moveTo>
                    <a:pt x="0" y="2"/>
                  </a:moveTo>
                  <a:cubicBezTo>
                    <a:pt x="0" y="2"/>
                    <a:pt x="29" y="43"/>
                    <a:pt x="80" y="61"/>
                  </a:cubicBezTo>
                  <a:cubicBezTo>
                    <a:pt x="80" y="61"/>
                    <a:pt x="85" y="63"/>
                    <a:pt x="84" y="60"/>
                  </a:cubicBezTo>
                  <a:cubicBezTo>
                    <a:pt x="82" y="53"/>
                    <a:pt x="45" y="54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Freeform 152">
              <a:extLst>
                <a:ext uri="{FF2B5EF4-FFF2-40B4-BE49-F238E27FC236}">
                  <a16:creationId xmlns:a16="http://schemas.microsoft.com/office/drawing/2014/main" id="{8DF9965E-3E58-40D3-AEAE-76B1036D74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73263" y="5834063"/>
              <a:ext cx="314325" cy="125413"/>
            </a:xfrm>
            <a:custGeom>
              <a:avLst/>
              <a:gdLst>
                <a:gd name="T0" fmla="*/ 24 w 111"/>
                <a:gd name="T1" fmla="*/ 36 h 44"/>
                <a:gd name="T2" fmla="*/ 23 w 111"/>
                <a:gd name="T3" fmla="*/ 35 h 44"/>
                <a:gd name="T4" fmla="*/ 21 w 111"/>
                <a:gd name="T5" fmla="*/ 34 h 44"/>
                <a:gd name="T6" fmla="*/ 1 w 111"/>
                <a:gd name="T7" fmla="*/ 13 h 44"/>
                <a:gd name="T8" fmla="*/ 2 w 111"/>
                <a:gd name="T9" fmla="*/ 8 h 44"/>
                <a:gd name="T10" fmla="*/ 16 w 111"/>
                <a:gd name="T11" fmla="*/ 8 h 44"/>
                <a:gd name="T12" fmla="*/ 18 w 111"/>
                <a:gd name="T13" fmla="*/ 8 h 44"/>
                <a:gd name="T14" fmla="*/ 18 w 111"/>
                <a:gd name="T15" fmla="*/ 8 h 44"/>
                <a:gd name="T16" fmla="*/ 18 w 111"/>
                <a:gd name="T17" fmla="*/ 8 h 44"/>
                <a:gd name="T18" fmla="*/ 19 w 111"/>
                <a:gd name="T19" fmla="*/ 8 h 44"/>
                <a:gd name="T20" fmla="*/ 31 w 111"/>
                <a:gd name="T21" fmla="*/ 9 h 44"/>
                <a:gd name="T22" fmla="*/ 64 w 111"/>
                <a:gd name="T23" fmla="*/ 7 h 44"/>
                <a:gd name="T24" fmla="*/ 96 w 111"/>
                <a:gd name="T25" fmla="*/ 1 h 44"/>
                <a:gd name="T26" fmla="*/ 102 w 111"/>
                <a:gd name="T27" fmla="*/ 0 h 44"/>
                <a:gd name="T28" fmla="*/ 111 w 111"/>
                <a:gd name="T29" fmla="*/ 7 h 44"/>
                <a:gd name="T30" fmla="*/ 102 w 111"/>
                <a:gd name="T31" fmla="*/ 18 h 44"/>
                <a:gd name="T32" fmla="*/ 50 w 111"/>
                <a:gd name="T33" fmla="*/ 43 h 44"/>
                <a:gd name="T34" fmla="*/ 24 w 111"/>
                <a:gd name="T35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1" h="44">
                  <a:moveTo>
                    <a:pt x="24" y="36"/>
                  </a:moveTo>
                  <a:cubicBezTo>
                    <a:pt x="23" y="35"/>
                    <a:pt x="23" y="35"/>
                    <a:pt x="23" y="35"/>
                  </a:cubicBezTo>
                  <a:cubicBezTo>
                    <a:pt x="22" y="35"/>
                    <a:pt x="21" y="35"/>
                    <a:pt x="21" y="34"/>
                  </a:cubicBezTo>
                  <a:cubicBezTo>
                    <a:pt x="8" y="28"/>
                    <a:pt x="0" y="15"/>
                    <a:pt x="1" y="13"/>
                  </a:cubicBezTo>
                  <a:cubicBezTo>
                    <a:pt x="0" y="9"/>
                    <a:pt x="2" y="11"/>
                    <a:pt x="2" y="8"/>
                  </a:cubicBezTo>
                  <a:cubicBezTo>
                    <a:pt x="2" y="6"/>
                    <a:pt x="4" y="5"/>
                    <a:pt x="16" y="8"/>
                  </a:cubicBezTo>
                  <a:cubicBezTo>
                    <a:pt x="17" y="8"/>
                    <a:pt x="17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9" y="8"/>
                    <a:pt x="19" y="8"/>
                  </a:cubicBezTo>
                  <a:cubicBezTo>
                    <a:pt x="22" y="9"/>
                    <a:pt x="26" y="9"/>
                    <a:pt x="31" y="9"/>
                  </a:cubicBezTo>
                  <a:cubicBezTo>
                    <a:pt x="42" y="10"/>
                    <a:pt x="56" y="9"/>
                    <a:pt x="64" y="7"/>
                  </a:cubicBezTo>
                  <a:cubicBezTo>
                    <a:pt x="71" y="6"/>
                    <a:pt x="87" y="3"/>
                    <a:pt x="96" y="1"/>
                  </a:cubicBezTo>
                  <a:cubicBezTo>
                    <a:pt x="99" y="1"/>
                    <a:pt x="102" y="0"/>
                    <a:pt x="102" y="0"/>
                  </a:cubicBezTo>
                  <a:cubicBezTo>
                    <a:pt x="111" y="7"/>
                    <a:pt x="111" y="7"/>
                    <a:pt x="111" y="7"/>
                  </a:cubicBezTo>
                  <a:cubicBezTo>
                    <a:pt x="108" y="11"/>
                    <a:pt x="105" y="15"/>
                    <a:pt x="102" y="18"/>
                  </a:cubicBezTo>
                  <a:cubicBezTo>
                    <a:pt x="84" y="39"/>
                    <a:pt x="66" y="44"/>
                    <a:pt x="50" y="43"/>
                  </a:cubicBezTo>
                  <a:cubicBezTo>
                    <a:pt x="40" y="42"/>
                    <a:pt x="30" y="39"/>
                    <a:pt x="24" y="36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Freeform 153">
              <a:extLst>
                <a:ext uri="{FF2B5EF4-FFF2-40B4-BE49-F238E27FC236}">
                  <a16:creationId xmlns:a16="http://schemas.microsoft.com/office/drawing/2014/main" id="{8E6027AF-506B-44FC-8A2F-51264673452A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009775" y="5859463"/>
              <a:ext cx="190500" cy="96838"/>
            </a:xfrm>
            <a:custGeom>
              <a:avLst/>
              <a:gdLst>
                <a:gd name="T0" fmla="*/ 36 w 67"/>
                <a:gd name="T1" fmla="*/ 31 h 34"/>
                <a:gd name="T2" fmla="*/ 19 w 67"/>
                <a:gd name="T3" fmla="*/ 34 h 34"/>
                <a:gd name="T4" fmla="*/ 23 w 67"/>
                <a:gd name="T5" fmla="*/ 34 h 34"/>
                <a:gd name="T6" fmla="*/ 33 w 67"/>
                <a:gd name="T7" fmla="*/ 33 h 34"/>
                <a:gd name="T8" fmla="*/ 36 w 67"/>
                <a:gd name="T9" fmla="*/ 31 h 34"/>
                <a:gd name="T10" fmla="*/ 67 w 67"/>
                <a:gd name="T11" fmla="*/ 3 h 34"/>
                <a:gd name="T12" fmla="*/ 64 w 67"/>
                <a:gd name="T13" fmla="*/ 3 h 34"/>
                <a:gd name="T14" fmla="*/ 47 w 67"/>
                <a:gd name="T15" fmla="*/ 6 h 34"/>
                <a:gd name="T16" fmla="*/ 44 w 67"/>
                <a:gd name="T17" fmla="*/ 5 h 34"/>
                <a:gd name="T18" fmla="*/ 40 w 67"/>
                <a:gd name="T19" fmla="*/ 10 h 34"/>
                <a:gd name="T20" fmla="*/ 25 w 67"/>
                <a:gd name="T21" fmla="*/ 12 h 34"/>
                <a:gd name="T22" fmla="*/ 7 w 67"/>
                <a:gd name="T23" fmla="*/ 11 h 34"/>
                <a:gd name="T24" fmla="*/ 32 w 67"/>
                <a:gd name="T25" fmla="*/ 16 h 34"/>
                <a:gd name="T26" fmla="*/ 35 w 67"/>
                <a:gd name="T27" fmla="*/ 15 h 34"/>
                <a:gd name="T28" fmla="*/ 47 w 67"/>
                <a:gd name="T29" fmla="*/ 15 h 34"/>
                <a:gd name="T30" fmla="*/ 49 w 67"/>
                <a:gd name="T31" fmla="*/ 19 h 34"/>
                <a:gd name="T32" fmla="*/ 28 w 67"/>
                <a:gd name="T33" fmla="*/ 24 h 34"/>
                <a:gd name="T34" fmla="*/ 18 w 67"/>
                <a:gd name="T35" fmla="*/ 24 h 34"/>
                <a:gd name="T36" fmla="*/ 31 w 67"/>
                <a:gd name="T37" fmla="*/ 27 h 34"/>
                <a:gd name="T38" fmla="*/ 38 w 67"/>
                <a:gd name="T39" fmla="*/ 27 h 34"/>
                <a:gd name="T40" fmla="*/ 42 w 67"/>
                <a:gd name="T41" fmla="*/ 26 h 34"/>
                <a:gd name="T42" fmla="*/ 45 w 67"/>
                <a:gd name="T43" fmla="*/ 23 h 34"/>
                <a:gd name="T44" fmla="*/ 46 w 67"/>
                <a:gd name="T45" fmla="*/ 23 h 34"/>
                <a:gd name="T46" fmla="*/ 67 w 67"/>
                <a:gd name="T47" fmla="*/ 3 h 34"/>
                <a:gd name="T48" fmla="*/ 16 w 67"/>
                <a:gd name="T49" fmla="*/ 0 h 34"/>
                <a:gd name="T50" fmla="*/ 4 w 67"/>
                <a:gd name="T51" fmla="*/ 0 h 34"/>
                <a:gd name="T52" fmla="*/ 0 w 67"/>
                <a:gd name="T53" fmla="*/ 0 h 34"/>
                <a:gd name="T54" fmla="*/ 9 w 67"/>
                <a:gd name="T55" fmla="*/ 2 h 34"/>
                <a:gd name="T56" fmla="*/ 19 w 67"/>
                <a:gd name="T57" fmla="*/ 2 h 34"/>
                <a:gd name="T58" fmla="*/ 21 w 67"/>
                <a:gd name="T59" fmla="*/ 2 h 34"/>
                <a:gd name="T60" fmla="*/ 16 w 67"/>
                <a:gd name="T6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7" h="34">
                  <a:moveTo>
                    <a:pt x="36" y="31"/>
                  </a:moveTo>
                  <a:cubicBezTo>
                    <a:pt x="30" y="32"/>
                    <a:pt x="23" y="34"/>
                    <a:pt x="19" y="34"/>
                  </a:cubicBezTo>
                  <a:cubicBezTo>
                    <a:pt x="20" y="34"/>
                    <a:pt x="22" y="34"/>
                    <a:pt x="23" y="34"/>
                  </a:cubicBezTo>
                  <a:cubicBezTo>
                    <a:pt x="26" y="34"/>
                    <a:pt x="29" y="34"/>
                    <a:pt x="33" y="33"/>
                  </a:cubicBezTo>
                  <a:cubicBezTo>
                    <a:pt x="34" y="33"/>
                    <a:pt x="35" y="32"/>
                    <a:pt x="36" y="31"/>
                  </a:cubicBezTo>
                  <a:moveTo>
                    <a:pt x="67" y="3"/>
                  </a:moveTo>
                  <a:cubicBezTo>
                    <a:pt x="67" y="3"/>
                    <a:pt x="66" y="3"/>
                    <a:pt x="64" y="3"/>
                  </a:cubicBezTo>
                  <a:cubicBezTo>
                    <a:pt x="59" y="5"/>
                    <a:pt x="53" y="6"/>
                    <a:pt x="47" y="6"/>
                  </a:cubicBezTo>
                  <a:cubicBezTo>
                    <a:pt x="46" y="6"/>
                    <a:pt x="45" y="5"/>
                    <a:pt x="44" y="5"/>
                  </a:cubicBezTo>
                  <a:cubicBezTo>
                    <a:pt x="44" y="7"/>
                    <a:pt x="43" y="9"/>
                    <a:pt x="40" y="10"/>
                  </a:cubicBezTo>
                  <a:cubicBezTo>
                    <a:pt x="37" y="12"/>
                    <a:pt x="31" y="12"/>
                    <a:pt x="25" y="12"/>
                  </a:cubicBezTo>
                  <a:cubicBezTo>
                    <a:pt x="16" y="12"/>
                    <a:pt x="7" y="11"/>
                    <a:pt x="7" y="11"/>
                  </a:cubicBezTo>
                  <a:cubicBezTo>
                    <a:pt x="7" y="11"/>
                    <a:pt x="20" y="16"/>
                    <a:pt x="32" y="16"/>
                  </a:cubicBezTo>
                  <a:cubicBezTo>
                    <a:pt x="33" y="16"/>
                    <a:pt x="34" y="16"/>
                    <a:pt x="35" y="15"/>
                  </a:cubicBezTo>
                  <a:cubicBezTo>
                    <a:pt x="40" y="15"/>
                    <a:pt x="44" y="15"/>
                    <a:pt x="47" y="15"/>
                  </a:cubicBezTo>
                  <a:cubicBezTo>
                    <a:pt x="51" y="15"/>
                    <a:pt x="52" y="16"/>
                    <a:pt x="49" y="19"/>
                  </a:cubicBezTo>
                  <a:cubicBezTo>
                    <a:pt x="46" y="22"/>
                    <a:pt x="38" y="24"/>
                    <a:pt x="28" y="24"/>
                  </a:cubicBezTo>
                  <a:cubicBezTo>
                    <a:pt x="25" y="24"/>
                    <a:pt x="22" y="24"/>
                    <a:pt x="18" y="24"/>
                  </a:cubicBezTo>
                  <a:cubicBezTo>
                    <a:pt x="21" y="26"/>
                    <a:pt x="26" y="27"/>
                    <a:pt x="31" y="27"/>
                  </a:cubicBezTo>
                  <a:cubicBezTo>
                    <a:pt x="33" y="27"/>
                    <a:pt x="36" y="27"/>
                    <a:pt x="38" y="27"/>
                  </a:cubicBezTo>
                  <a:cubicBezTo>
                    <a:pt x="39" y="26"/>
                    <a:pt x="41" y="26"/>
                    <a:pt x="42" y="26"/>
                  </a:cubicBezTo>
                  <a:cubicBezTo>
                    <a:pt x="43" y="25"/>
                    <a:pt x="44" y="24"/>
                    <a:pt x="45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54" y="17"/>
                    <a:pt x="62" y="12"/>
                    <a:pt x="67" y="3"/>
                  </a:cubicBezTo>
                  <a:moveTo>
                    <a:pt x="16" y="0"/>
                  </a:moveTo>
                  <a:cubicBezTo>
                    <a:pt x="12" y="0"/>
                    <a:pt x="8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2" y="2"/>
                    <a:pt x="5" y="2"/>
                    <a:pt x="9" y="2"/>
                  </a:cubicBezTo>
                  <a:cubicBezTo>
                    <a:pt x="12" y="2"/>
                    <a:pt x="15" y="2"/>
                    <a:pt x="19" y="2"/>
                  </a:cubicBezTo>
                  <a:cubicBezTo>
                    <a:pt x="20" y="2"/>
                    <a:pt x="20" y="2"/>
                    <a:pt x="21" y="2"/>
                  </a:cubicBezTo>
                  <a:cubicBezTo>
                    <a:pt x="19" y="1"/>
                    <a:pt x="18" y="1"/>
                    <a:pt x="16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Freeform 154">
              <a:extLst>
                <a:ext uri="{FF2B5EF4-FFF2-40B4-BE49-F238E27FC236}">
                  <a16:creationId xmlns:a16="http://schemas.microsoft.com/office/drawing/2014/main" id="{2918AD70-8891-4B6A-97A2-2443837FD8A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76438" y="5688013"/>
              <a:ext cx="280988" cy="207963"/>
            </a:xfrm>
            <a:custGeom>
              <a:avLst/>
              <a:gdLst>
                <a:gd name="T0" fmla="*/ 20 w 99"/>
                <a:gd name="T1" fmla="*/ 53 h 73"/>
                <a:gd name="T2" fmla="*/ 11 w 99"/>
                <a:gd name="T3" fmla="*/ 46 h 73"/>
                <a:gd name="T4" fmla="*/ 2 w 99"/>
                <a:gd name="T5" fmla="*/ 30 h 73"/>
                <a:gd name="T6" fmla="*/ 2 w 99"/>
                <a:gd name="T7" fmla="*/ 30 h 73"/>
                <a:gd name="T8" fmla="*/ 0 w 99"/>
                <a:gd name="T9" fmla="*/ 17 h 73"/>
                <a:gd name="T10" fmla="*/ 4 w 99"/>
                <a:gd name="T11" fmla="*/ 13 h 73"/>
                <a:gd name="T12" fmla="*/ 7 w 99"/>
                <a:gd name="T13" fmla="*/ 12 h 73"/>
                <a:gd name="T14" fmla="*/ 8 w 99"/>
                <a:gd name="T15" fmla="*/ 8 h 73"/>
                <a:gd name="T16" fmla="*/ 10 w 99"/>
                <a:gd name="T17" fmla="*/ 4 h 73"/>
                <a:gd name="T18" fmla="*/ 27 w 99"/>
                <a:gd name="T19" fmla="*/ 0 h 73"/>
                <a:gd name="T20" fmla="*/ 27 w 99"/>
                <a:gd name="T21" fmla="*/ 0 h 73"/>
                <a:gd name="T22" fmla="*/ 33 w 99"/>
                <a:gd name="T23" fmla="*/ 0 h 73"/>
                <a:gd name="T24" fmla="*/ 50 w 99"/>
                <a:gd name="T25" fmla="*/ 3 h 73"/>
                <a:gd name="T26" fmla="*/ 50 w 99"/>
                <a:gd name="T27" fmla="*/ 3 h 73"/>
                <a:gd name="T28" fmla="*/ 53 w 99"/>
                <a:gd name="T29" fmla="*/ 4 h 73"/>
                <a:gd name="T30" fmla="*/ 53 w 99"/>
                <a:gd name="T31" fmla="*/ 4 h 73"/>
                <a:gd name="T32" fmla="*/ 80 w 99"/>
                <a:gd name="T33" fmla="*/ 21 h 73"/>
                <a:gd name="T34" fmla="*/ 99 w 99"/>
                <a:gd name="T35" fmla="*/ 55 h 73"/>
                <a:gd name="T36" fmla="*/ 20 w 99"/>
                <a:gd name="T37" fmla="*/ 5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73">
                  <a:moveTo>
                    <a:pt x="20" y="53"/>
                  </a:moveTo>
                  <a:cubicBezTo>
                    <a:pt x="16" y="50"/>
                    <a:pt x="13" y="48"/>
                    <a:pt x="11" y="46"/>
                  </a:cubicBezTo>
                  <a:cubicBezTo>
                    <a:pt x="6" y="40"/>
                    <a:pt x="3" y="35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5"/>
                    <a:pt x="0" y="20"/>
                    <a:pt x="0" y="17"/>
                  </a:cubicBezTo>
                  <a:cubicBezTo>
                    <a:pt x="0" y="15"/>
                    <a:pt x="1" y="14"/>
                    <a:pt x="4" y="13"/>
                  </a:cubicBezTo>
                  <a:cubicBezTo>
                    <a:pt x="5" y="13"/>
                    <a:pt x="6" y="13"/>
                    <a:pt x="7" y="12"/>
                  </a:cubicBezTo>
                  <a:cubicBezTo>
                    <a:pt x="8" y="11"/>
                    <a:pt x="8" y="10"/>
                    <a:pt x="8" y="8"/>
                  </a:cubicBezTo>
                  <a:cubicBezTo>
                    <a:pt x="8" y="6"/>
                    <a:pt x="8" y="4"/>
                    <a:pt x="10" y="4"/>
                  </a:cubicBezTo>
                  <a:cubicBezTo>
                    <a:pt x="14" y="2"/>
                    <a:pt x="19" y="1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9" y="0"/>
                    <a:pt x="31" y="0"/>
                    <a:pt x="33" y="0"/>
                  </a:cubicBezTo>
                  <a:cubicBezTo>
                    <a:pt x="38" y="0"/>
                    <a:pt x="44" y="1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1" y="3"/>
                    <a:pt x="52" y="3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63" y="7"/>
                    <a:pt x="72" y="13"/>
                    <a:pt x="80" y="21"/>
                  </a:cubicBezTo>
                  <a:cubicBezTo>
                    <a:pt x="93" y="36"/>
                    <a:pt x="99" y="55"/>
                    <a:pt x="99" y="55"/>
                  </a:cubicBezTo>
                  <a:cubicBezTo>
                    <a:pt x="79" y="73"/>
                    <a:pt x="40" y="65"/>
                    <a:pt x="20" y="53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" name="Freeform 155">
              <a:extLst>
                <a:ext uri="{FF2B5EF4-FFF2-40B4-BE49-F238E27FC236}">
                  <a16:creationId xmlns:a16="http://schemas.microsoft.com/office/drawing/2014/main" id="{F98B96D0-B070-4C78-B2F7-76FCDB0414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70100" y="5697538"/>
              <a:ext cx="44450" cy="19050"/>
            </a:xfrm>
            <a:custGeom>
              <a:avLst/>
              <a:gdLst>
                <a:gd name="T0" fmla="*/ 0 w 16"/>
                <a:gd name="T1" fmla="*/ 0 h 7"/>
                <a:gd name="T2" fmla="*/ 0 w 16"/>
                <a:gd name="T3" fmla="*/ 0 h 7"/>
                <a:gd name="T4" fmla="*/ 0 w 16"/>
                <a:gd name="T5" fmla="*/ 0 h 7"/>
                <a:gd name="T6" fmla="*/ 3 w 16"/>
                <a:gd name="T7" fmla="*/ 1 h 7"/>
                <a:gd name="T8" fmla="*/ 3 w 16"/>
                <a:gd name="T9" fmla="*/ 1 h 7"/>
                <a:gd name="T10" fmla="*/ 16 w 16"/>
                <a:gd name="T11" fmla="*/ 7 h 7"/>
                <a:gd name="T12" fmla="*/ 16 w 16"/>
                <a:gd name="T13" fmla="*/ 7 h 7"/>
                <a:gd name="T14" fmla="*/ 3 w 16"/>
                <a:gd name="T15" fmla="*/ 1 h 7"/>
                <a:gd name="T16" fmla="*/ 3 w 16"/>
                <a:gd name="T17" fmla="*/ 1 h 7"/>
                <a:gd name="T18" fmla="*/ 0 w 16"/>
                <a:gd name="T19" fmla="*/ 0 h 7"/>
                <a:gd name="T20" fmla="*/ 0 w 16"/>
                <a:gd name="T21" fmla="*/ 0 h 7"/>
                <a:gd name="T22" fmla="*/ 0 w 16"/>
                <a:gd name="T2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7" y="2"/>
                    <a:pt x="12" y="4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2" y="4"/>
                    <a:pt x="7" y="2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Freeform 156">
              <a:extLst>
                <a:ext uri="{FF2B5EF4-FFF2-40B4-BE49-F238E27FC236}">
                  <a16:creationId xmlns:a16="http://schemas.microsoft.com/office/drawing/2014/main" id="{67985149-B92D-4BDA-911A-32C066B00E11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984375" y="5691188"/>
              <a:ext cx="215900" cy="185738"/>
            </a:xfrm>
            <a:custGeom>
              <a:avLst/>
              <a:gdLst>
                <a:gd name="T0" fmla="*/ 47 w 76"/>
                <a:gd name="T1" fmla="*/ 65 h 65"/>
                <a:gd name="T2" fmla="*/ 59 w 76"/>
                <a:gd name="T3" fmla="*/ 62 h 65"/>
                <a:gd name="T4" fmla="*/ 40 w 76"/>
                <a:gd name="T5" fmla="*/ 60 h 65"/>
                <a:gd name="T6" fmla="*/ 0 w 76"/>
                <a:gd name="T7" fmla="*/ 52 h 65"/>
                <a:gd name="T8" fmla="*/ 72 w 76"/>
                <a:gd name="T9" fmla="*/ 53 h 65"/>
                <a:gd name="T10" fmla="*/ 66 w 76"/>
                <a:gd name="T11" fmla="*/ 50 h 65"/>
                <a:gd name="T12" fmla="*/ 50 w 76"/>
                <a:gd name="T13" fmla="*/ 51 h 65"/>
                <a:gd name="T14" fmla="*/ 71 w 76"/>
                <a:gd name="T15" fmla="*/ 54 h 65"/>
                <a:gd name="T16" fmla="*/ 58 w 76"/>
                <a:gd name="T17" fmla="*/ 47 h 65"/>
                <a:gd name="T18" fmla="*/ 23 w 76"/>
                <a:gd name="T19" fmla="*/ 45 h 65"/>
                <a:gd name="T20" fmla="*/ 44 w 76"/>
                <a:gd name="T21" fmla="*/ 60 h 65"/>
                <a:gd name="T22" fmla="*/ 68 w 76"/>
                <a:gd name="T23" fmla="*/ 60 h 65"/>
                <a:gd name="T24" fmla="*/ 49 w 76"/>
                <a:gd name="T25" fmla="*/ 51 h 65"/>
                <a:gd name="T26" fmla="*/ 39 w 76"/>
                <a:gd name="T27" fmla="*/ 50 h 65"/>
                <a:gd name="T28" fmla="*/ 16 w 76"/>
                <a:gd name="T29" fmla="*/ 39 h 65"/>
                <a:gd name="T30" fmla="*/ 19 w 76"/>
                <a:gd name="T31" fmla="*/ 41 h 65"/>
                <a:gd name="T32" fmla="*/ 49 w 76"/>
                <a:gd name="T33" fmla="*/ 38 h 65"/>
                <a:gd name="T34" fmla="*/ 55 w 76"/>
                <a:gd name="T35" fmla="*/ 40 h 65"/>
                <a:gd name="T36" fmla="*/ 38 w 76"/>
                <a:gd name="T37" fmla="*/ 34 h 65"/>
                <a:gd name="T38" fmla="*/ 52 w 76"/>
                <a:gd name="T39" fmla="*/ 43 h 65"/>
                <a:gd name="T40" fmla="*/ 38 w 76"/>
                <a:gd name="T41" fmla="*/ 34 h 65"/>
                <a:gd name="T42" fmla="*/ 38 w 76"/>
                <a:gd name="T43" fmla="*/ 36 h 65"/>
                <a:gd name="T44" fmla="*/ 34 w 76"/>
                <a:gd name="T45" fmla="*/ 33 h 65"/>
                <a:gd name="T46" fmla="*/ 51 w 76"/>
                <a:gd name="T47" fmla="*/ 31 h 65"/>
                <a:gd name="T48" fmla="*/ 59 w 76"/>
                <a:gd name="T49" fmla="*/ 41 h 65"/>
                <a:gd name="T50" fmla="*/ 56 w 76"/>
                <a:gd name="T51" fmla="*/ 41 h 65"/>
                <a:gd name="T52" fmla="*/ 74 w 76"/>
                <a:gd name="T53" fmla="*/ 50 h 65"/>
                <a:gd name="T54" fmla="*/ 71 w 76"/>
                <a:gd name="T55" fmla="*/ 44 h 65"/>
                <a:gd name="T56" fmla="*/ 58 w 76"/>
                <a:gd name="T57" fmla="*/ 33 h 65"/>
                <a:gd name="T58" fmla="*/ 38 w 76"/>
                <a:gd name="T59" fmla="*/ 24 h 65"/>
                <a:gd name="T60" fmla="*/ 52 w 76"/>
                <a:gd name="T61" fmla="*/ 34 h 65"/>
                <a:gd name="T62" fmla="*/ 50 w 76"/>
                <a:gd name="T63" fmla="*/ 30 h 65"/>
                <a:gd name="T64" fmla="*/ 28 w 76"/>
                <a:gd name="T65" fmla="*/ 20 h 65"/>
                <a:gd name="T66" fmla="*/ 37 w 76"/>
                <a:gd name="T67" fmla="*/ 24 h 65"/>
                <a:gd name="T68" fmla="*/ 28 w 76"/>
                <a:gd name="T69" fmla="*/ 20 h 65"/>
                <a:gd name="T70" fmla="*/ 21 w 76"/>
                <a:gd name="T71" fmla="*/ 1 h 65"/>
                <a:gd name="T72" fmla="*/ 46 w 76"/>
                <a:gd name="T73" fmla="*/ 9 h 65"/>
                <a:gd name="T74" fmla="*/ 33 w 76"/>
                <a:gd name="T75" fmla="*/ 3 h 65"/>
                <a:gd name="T76" fmla="*/ 30 w 76"/>
                <a:gd name="T77" fmla="*/ 2 h 65"/>
                <a:gd name="T78" fmla="*/ 22 w 76"/>
                <a:gd name="T7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6" h="65">
                  <a:moveTo>
                    <a:pt x="0" y="52"/>
                  </a:moveTo>
                  <a:cubicBezTo>
                    <a:pt x="12" y="59"/>
                    <a:pt x="30" y="65"/>
                    <a:pt x="47" y="65"/>
                  </a:cubicBezTo>
                  <a:cubicBezTo>
                    <a:pt x="53" y="65"/>
                    <a:pt x="59" y="64"/>
                    <a:pt x="64" y="62"/>
                  </a:cubicBezTo>
                  <a:cubicBezTo>
                    <a:pt x="63" y="62"/>
                    <a:pt x="61" y="62"/>
                    <a:pt x="59" y="62"/>
                  </a:cubicBezTo>
                  <a:cubicBezTo>
                    <a:pt x="54" y="62"/>
                    <a:pt x="48" y="62"/>
                    <a:pt x="41" y="60"/>
                  </a:cubicBezTo>
                  <a:cubicBezTo>
                    <a:pt x="41" y="60"/>
                    <a:pt x="41" y="60"/>
                    <a:pt x="40" y="60"/>
                  </a:cubicBezTo>
                  <a:cubicBezTo>
                    <a:pt x="35" y="60"/>
                    <a:pt x="28" y="59"/>
                    <a:pt x="24" y="58"/>
                  </a:cubicBezTo>
                  <a:cubicBezTo>
                    <a:pt x="8" y="54"/>
                    <a:pt x="8" y="54"/>
                    <a:pt x="0" y="52"/>
                  </a:cubicBezTo>
                  <a:moveTo>
                    <a:pt x="66" y="50"/>
                  </a:moveTo>
                  <a:cubicBezTo>
                    <a:pt x="68" y="51"/>
                    <a:pt x="70" y="52"/>
                    <a:pt x="72" y="53"/>
                  </a:cubicBezTo>
                  <a:cubicBezTo>
                    <a:pt x="72" y="52"/>
                    <a:pt x="73" y="52"/>
                    <a:pt x="73" y="51"/>
                  </a:cubicBezTo>
                  <a:cubicBezTo>
                    <a:pt x="71" y="51"/>
                    <a:pt x="69" y="51"/>
                    <a:pt x="66" y="50"/>
                  </a:cubicBezTo>
                  <a:moveTo>
                    <a:pt x="58" y="47"/>
                  </a:moveTo>
                  <a:cubicBezTo>
                    <a:pt x="60" y="49"/>
                    <a:pt x="56" y="51"/>
                    <a:pt x="50" y="51"/>
                  </a:cubicBezTo>
                  <a:cubicBezTo>
                    <a:pt x="57" y="56"/>
                    <a:pt x="65" y="58"/>
                    <a:pt x="69" y="59"/>
                  </a:cubicBezTo>
                  <a:cubicBezTo>
                    <a:pt x="70" y="57"/>
                    <a:pt x="70" y="56"/>
                    <a:pt x="71" y="54"/>
                  </a:cubicBezTo>
                  <a:cubicBezTo>
                    <a:pt x="68" y="53"/>
                    <a:pt x="65" y="51"/>
                    <a:pt x="62" y="48"/>
                  </a:cubicBezTo>
                  <a:cubicBezTo>
                    <a:pt x="61" y="48"/>
                    <a:pt x="60" y="47"/>
                    <a:pt x="58" y="47"/>
                  </a:cubicBezTo>
                  <a:moveTo>
                    <a:pt x="21" y="42"/>
                  </a:moveTo>
                  <a:cubicBezTo>
                    <a:pt x="21" y="43"/>
                    <a:pt x="22" y="44"/>
                    <a:pt x="23" y="45"/>
                  </a:cubicBezTo>
                  <a:cubicBezTo>
                    <a:pt x="29" y="50"/>
                    <a:pt x="38" y="56"/>
                    <a:pt x="45" y="58"/>
                  </a:cubicBezTo>
                  <a:cubicBezTo>
                    <a:pt x="50" y="59"/>
                    <a:pt x="49" y="59"/>
                    <a:pt x="44" y="60"/>
                  </a:cubicBezTo>
                  <a:cubicBezTo>
                    <a:pt x="49" y="61"/>
                    <a:pt x="53" y="61"/>
                    <a:pt x="57" y="61"/>
                  </a:cubicBezTo>
                  <a:cubicBezTo>
                    <a:pt x="62" y="61"/>
                    <a:pt x="66" y="61"/>
                    <a:pt x="68" y="60"/>
                  </a:cubicBezTo>
                  <a:cubicBezTo>
                    <a:pt x="68" y="60"/>
                    <a:pt x="69" y="60"/>
                    <a:pt x="69" y="60"/>
                  </a:cubicBezTo>
                  <a:cubicBezTo>
                    <a:pt x="64" y="59"/>
                    <a:pt x="56" y="56"/>
                    <a:pt x="49" y="51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46" y="51"/>
                    <a:pt x="42" y="51"/>
                    <a:pt x="39" y="50"/>
                  </a:cubicBezTo>
                  <a:cubicBezTo>
                    <a:pt x="33" y="48"/>
                    <a:pt x="26" y="44"/>
                    <a:pt x="21" y="42"/>
                  </a:cubicBezTo>
                  <a:moveTo>
                    <a:pt x="16" y="39"/>
                  </a:moveTo>
                  <a:cubicBezTo>
                    <a:pt x="16" y="39"/>
                    <a:pt x="17" y="41"/>
                    <a:pt x="20" y="43"/>
                  </a:cubicBezTo>
                  <a:cubicBezTo>
                    <a:pt x="20" y="42"/>
                    <a:pt x="19" y="42"/>
                    <a:pt x="19" y="41"/>
                  </a:cubicBezTo>
                  <a:cubicBezTo>
                    <a:pt x="17" y="40"/>
                    <a:pt x="16" y="39"/>
                    <a:pt x="16" y="39"/>
                  </a:cubicBezTo>
                  <a:moveTo>
                    <a:pt x="49" y="38"/>
                  </a:moveTo>
                  <a:cubicBezTo>
                    <a:pt x="51" y="41"/>
                    <a:pt x="55" y="44"/>
                    <a:pt x="59" y="46"/>
                  </a:cubicBezTo>
                  <a:cubicBezTo>
                    <a:pt x="58" y="44"/>
                    <a:pt x="56" y="43"/>
                    <a:pt x="55" y="40"/>
                  </a:cubicBezTo>
                  <a:cubicBezTo>
                    <a:pt x="53" y="40"/>
                    <a:pt x="51" y="39"/>
                    <a:pt x="49" y="38"/>
                  </a:cubicBezTo>
                  <a:moveTo>
                    <a:pt x="38" y="34"/>
                  </a:moveTo>
                  <a:cubicBezTo>
                    <a:pt x="39" y="35"/>
                    <a:pt x="39" y="36"/>
                    <a:pt x="39" y="37"/>
                  </a:cubicBezTo>
                  <a:cubicBezTo>
                    <a:pt x="43" y="39"/>
                    <a:pt x="48" y="41"/>
                    <a:pt x="52" y="43"/>
                  </a:cubicBezTo>
                  <a:cubicBezTo>
                    <a:pt x="50" y="41"/>
                    <a:pt x="49" y="39"/>
                    <a:pt x="47" y="37"/>
                  </a:cubicBezTo>
                  <a:cubicBezTo>
                    <a:pt x="44" y="36"/>
                    <a:pt x="41" y="35"/>
                    <a:pt x="38" y="34"/>
                  </a:cubicBezTo>
                  <a:moveTo>
                    <a:pt x="33" y="33"/>
                  </a:moveTo>
                  <a:cubicBezTo>
                    <a:pt x="30" y="33"/>
                    <a:pt x="33" y="34"/>
                    <a:pt x="38" y="36"/>
                  </a:cubicBezTo>
                  <a:cubicBezTo>
                    <a:pt x="38" y="35"/>
                    <a:pt x="38" y="34"/>
                    <a:pt x="37" y="33"/>
                  </a:cubicBezTo>
                  <a:cubicBezTo>
                    <a:pt x="36" y="33"/>
                    <a:pt x="35" y="33"/>
                    <a:pt x="34" y="33"/>
                  </a:cubicBezTo>
                  <a:cubicBezTo>
                    <a:pt x="33" y="33"/>
                    <a:pt x="33" y="33"/>
                    <a:pt x="33" y="33"/>
                  </a:cubicBezTo>
                  <a:moveTo>
                    <a:pt x="51" y="31"/>
                  </a:moveTo>
                  <a:cubicBezTo>
                    <a:pt x="52" y="32"/>
                    <a:pt x="52" y="34"/>
                    <a:pt x="53" y="35"/>
                  </a:cubicBezTo>
                  <a:cubicBezTo>
                    <a:pt x="56" y="37"/>
                    <a:pt x="59" y="39"/>
                    <a:pt x="59" y="41"/>
                  </a:cubicBezTo>
                  <a:cubicBezTo>
                    <a:pt x="59" y="41"/>
                    <a:pt x="59" y="42"/>
                    <a:pt x="58" y="42"/>
                  </a:cubicBezTo>
                  <a:cubicBezTo>
                    <a:pt x="58" y="42"/>
                    <a:pt x="57" y="41"/>
                    <a:pt x="56" y="41"/>
                  </a:cubicBezTo>
                  <a:cubicBezTo>
                    <a:pt x="58" y="43"/>
                    <a:pt x="60" y="45"/>
                    <a:pt x="62" y="47"/>
                  </a:cubicBezTo>
                  <a:cubicBezTo>
                    <a:pt x="67" y="49"/>
                    <a:pt x="71" y="49"/>
                    <a:pt x="74" y="50"/>
                  </a:cubicBezTo>
                  <a:cubicBezTo>
                    <a:pt x="75" y="49"/>
                    <a:pt x="75" y="48"/>
                    <a:pt x="76" y="47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1"/>
                    <a:pt x="63" y="37"/>
                    <a:pt x="59" y="33"/>
                  </a:cubicBezTo>
                  <a:cubicBezTo>
                    <a:pt x="59" y="33"/>
                    <a:pt x="59" y="33"/>
                    <a:pt x="58" y="33"/>
                  </a:cubicBezTo>
                  <a:cubicBezTo>
                    <a:pt x="57" y="33"/>
                    <a:pt x="54" y="33"/>
                    <a:pt x="51" y="31"/>
                  </a:cubicBezTo>
                  <a:moveTo>
                    <a:pt x="38" y="24"/>
                  </a:moveTo>
                  <a:cubicBezTo>
                    <a:pt x="39" y="25"/>
                    <a:pt x="39" y="26"/>
                    <a:pt x="39" y="26"/>
                  </a:cubicBezTo>
                  <a:cubicBezTo>
                    <a:pt x="43" y="29"/>
                    <a:pt x="48" y="32"/>
                    <a:pt x="52" y="34"/>
                  </a:cubicBezTo>
                  <a:cubicBezTo>
                    <a:pt x="51" y="33"/>
                    <a:pt x="51" y="32"/>
                    <a:pt x="51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8"/>
                    <a:pt x="42" y="26"/>
                    <a:pt x="38" y="24"/>
                  </a:cubicBezTo>
                  <a:moveTo>
                    <a:pt x="28" y="20"/>
                  </a:moveTo>
                  <a:cubicBezTo>
                    <a:pt x="28" y="20"/>
                    <a:pt x="32" y="22"/>
                    <a:pt x="36" y="25"/>
                  </a:cubicBezTo>
                  <a:cubicBezTo>
                    <a:pt x="36" y="25"/>
                    <a:pt x="37" y="24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2" y="21"/>
                    <a:pt x="28" y="20"/>
                    <a:pt x="28" y="20"/>
                  </a:cubicBezTo>
                  <a:moveTo>
                    <a:pt x="22" y="0"/>
                  </a:moveTo>
                  <a:cubicBezTo>
                    <a:pt x="22" y="0"/>
                    <a:pt x="21" y="1"/>
                    <a:pt x="21" y="1"/>
                  </a:cubicBezTo>
                  <a:cubicBezTo>
                    <a:pt x="25" y="2"/>
                    <a:pt x="38" y="7"/>
                    <a:pt x="48" y="14"/>
                  </a:cubicBezTo>
                  <a:cubicBezTo>
                    <a:pt x="47" y="12"/>
                    <a:pt x="46" y="10"/>
                    <a:pt x="46" y="9"/>
                  </a:cubicBezTo>
                  <a:cubicBezTo>
                    <a:pt x="42" y="6"/>
                    <a:pt x="37" y="4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2" y="2"/>
                    <a:pt x="31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9" y="1"/>
                    <a:pt x="24" y="0"/>
                    <a:pt x="22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Freeform 157">
              <a:extLst>
                <a:ext uri="{FF2B5EF4-FFF2-40B4-BE49-F238E27FC236}">
                  <a16:creationId xmlns:a16="http://schemas.microsoft.com/office/drawing/2014/main" id="{2ECC192E-183A-49DE-876B-8F105DC6BD8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0238" y="5546725"/>
              <a:ext cx="177800" cy="287338"/>
            </a:xfrm>
            <a:custGeom>
              <a:avLst/>
              <a:gdLst>
                <a:gd name="T0" fmla="*/ 37 w 63"/>
                <a:gd name="T1" fmla="*/ 101 h 101"/>
                <a:gd name="T2" fmla="*/ 28 w 63"/>
                <a:gd name="T3" fmla="*/ 95 h 101"/>
                <a:gd name="T4" fmla="*/ 1 w 63"/>
                <a:gd name="T5" fmla="*/ 51 h 101"/>
                <a:gd name="T6" fmla="*/ 1 w 63"/>
                <a:gd name="T7" fmla="*/ 51 h 101"/>
                <a:gd name="T8" fmla="*/ 0 w 63"/>
                <a:gd name="T9" fmla="*/ 46 h 101"/>
                <a:gd name="T10" fmla="*/ 1 w 63"/>
                <a:gd name="T11" fmla="*/ 33 h 101"/>
                <a:gd name="T12" fmla="*/ 7 w 63"/>
                <a:gd name="T13" fmla="*/ 12 h 101"/>
                <a:gd name="T14" fmla="*/ 8 w 63"/>
                <a:gd name="T15" fmla="*/ 12 h 101"/>
                <a:gd name="T16" fmla="*/ 9 w 63"/>
                <a:gd name="T17" fmla="*/ 10 h 101"/>
                <a:gd name="T18" fmla="*/ 9 w 63"/>
                <a:gd name="T19" fmla="*/ 9 h 101"/>
                <a:gd name="T20" fmla="*/ 19 w 63"/>
                <a:gd name="T21" fmla="*/ 2 h 101"/>
                <a:gd name="T22" fmla="*/ 20 w 63"/>
                <a:gd name="T23" fmla="*/ 3 h 101"/>
                <a:gd name="T24" fmla="*/ 25 w 63"/>
                <a:gd name="T25" fmla="*/ 2 h 101"/>
                <a:gd name="T26" fmla="*/ 31 w 63"/>
                <a:gd name="T27" fmla="*/ 1 h 101"/>
                <a:gd name="T28" fmla="*/ 31 w 63"/>
                <a:gd name="T29" fmla="*/ 1 h 101"/>
                <a:gd name="T30" fmla="*/ 36 w 63"/>
                <a:gd name="T31" fmla="*/ 4 h 101"/>
                <a:gd name="T32" fmla="*/ 43 w 63"/>
                <a:gd name="T33" fmla="*/ 9 h 101"/>
                <a:gd name="T34" fmla="*/ 60 w 63"/>
                <a:gd name="T35" fmla="*/ 34 h 101"/>
                <a:gd name="T36" fmla="*/ 60 w 63"/>
                <a:gd name="T37" fmla="*/ 34 h 101"/>
                <a:gd name="T38" fmla="*/ 62 w 63"/>
                <a:gd name="T39" fmla="*/ 52 h 101"/>
                <a:gd name="T40" fmla="*/ 49 w 63"/>
                <a:gd name="T41" fmla="*/ 87 h 101"/>
                <a:gd name="T42" fmla="*/ 37 w 63"/>
                <a:gd name="T43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3" h="101">
                  <a:moveTo>
                    <a:pt x="37" y="101"/>
                  </a:moveTo>
                  <a:cubicBezTo>
                    <a:pt x="28" y="95"/>
                    <a:pt x="28" y="95"/>
                    <a:pt x="28" y="95"/>
                  </a:cubicBezTo>
                  <a:cubicBezTo>
                    <a:pt x="14" y="84"/>
                    <a:pt x="4" y="68"/>
                    <a:pt x="1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49"/>
                    <a:pt x="1" y="48"/>
                    <a:pt x="0" y="46"/>
                  </a:cubicBezTo>
                  <a:cubicBezTo>
                    <a:pt x="0" y="42"/>
                    <a:pt x="0" y="38"/>
                    <a:pt x="1" y="33"/>
                  </a:cubicBezTo>
                  <a:cubicBezTo>
                    <a:pt x="2" y="24"/>
                    <a:pt x="5" y="17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1"/>
                    <a:pt x="8" y="11"/>
                    <a:pt x="9" y="10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3" y="3"/>
                    <a:pt x="17" y="0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2" y="4"/>
                    <a:pt x="24" y="3"/>
                    <a:pt x="25" y="2"/>
                  </a:cubicBezTo>
                  <a:cubicBezTo>
                    <a:pt x="27" y="2"/>
                    <a:pt x="29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3" y="2"/>
                    <a:pt x="35" y="3"/>
                    <a:pt x="36" y="4"/>
                  </a:cubicBezTo>
                  <a:cubicBezTo>
                    <a:pt x="39" y="6"/>
                    <a:pt x="41" y="7"/>
                    <a:pt x="43" y="9"/>
                  </a:cubicBezTo>
                  <a:cubicBezTo>
                    <a:pt x="52" y="17"/>
                    <a:pt x="58" y="25"/>
                    <a:pt x="60" y="34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62" y="40"/>
                    <a:pt x="63" y="47"/>
                    <a:pt x="62" y="52"/>
                  </a:cubicBezTo>
                  <a:cubicBezTo>
                    <a:pt x="62" y="65"/>
                    <a:pt x="57" y="77"/>
                    <a:pt x="49" y="87"/>
                  </a:cubicBezTo>
                  <a:cubicBezTo>
                    <a:pt x="37" y="101"/>
                    <a:pt x="37" y="101"/>
                    <a:pt x="37" y="10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Freeform 158">
              <a:extLst>
                <a:ext uri="{FF2B5EF4-FFF2-40B4-BE49-F238E27FC236}">
                  <a16:creationId xmlns:a16="http://schemas.microsoft.com/office/drawing/2014/main" id="{850DDB3E-C415-48AA-A9DD-4EC1EE40F2E0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900238" y="5637213"/>
              <a:ext cx="177800" cy="187325"/>
            </a:xfrm>
            <a:custGeom>
              <a:avLst/>
              <a:gdLst>
                <a:gd name="T0" fmla="*/ 13 w 63"/>
                <a:gd name="T1" fmla="*/ 47 h 66"/>
                <a:gd name="T2" fmla="*/ 28 w 63"/>
                <a:gd name="T3" fmla="*/ 63 h 66"/>
                <a:gd name="T4" fmla="*/ 33 w 63"/>
                <a:gd name="T5" fmla="*/ 66 h 66"/>
                <a:gd name="T6" fmla="*/ 36 w 63"/>
                <a:gd name="T7" fmla="*/ 63 h 66"/>
                <a:gd name="T8" fmla="*/ 32 w 63"/>
                <a:gd name="T9" fmla="*/ 58 h 66"/>
                <a:gd name="T10" fmla="*/ 27 w 63"/>
                <a:gd name="T11" fmla="*/ 53 h 66"/>
                <a:gd name="T12" fmla="*/ 27 w 63"/>
                <a:gd name="T13" fmla="*/ 55 h 66"/>
                <a:gd name="T14" fmla="*/ 26 w 63"/>
                <a:gd name="T15" fmla="*/ 55 h 66"/>
                <a:gd name="T16" fmla="*/ 19 w 63"/>
                <a:gd name="T17" fmla="*/ 49 h 66"/>
                <a:gd name="T18" fmla="*/ 13 w 63"/>
                <a:gd name="T19" fmla="*/ 47 h 66"/>
                <a:gd name="T20" fmla="*/ 24 w 63"/>
                <a:gd name="T21" fmla="*/ 40 h 66"/>
                <a:gd name="T22" fmla="*/ 27 w 63"/>
                <a:gd name="T23" fmla="*/ 52 h 66"/>
                <a:gd name="T24" fmla="*/ 37 w 63"/>
                <a:gd name="T25" fmla="*/ 62 h 66"/>
                <a:gd name="T26" fmla="*/ 40 w 63"/>
                <a:gd name="T27" fmla="*/ 59 h 66"/>
                <a:gd name="T28" fmla="*/ 34 w 63"/>
                <a:gd name="T29" fmla="*/ 49 h 66"/>
                <a:gd name="T30" fmla="*/ 33 w 63"/>
                <a:gd name="T31" fmla="*/ 49 h 66"/>
                <a:gd name="T32" fmla="*/ 33 w 63"/>
                <a:gd name="T33" fmla="*/ 49 h 66"/>
                <a:gd name="T34" fmla="*/ 28 w 63"/>
                <a:gd name="T35" fmla="*/ 43 h 66"/>
                <a:gd name="T36" fmla="*/ 24 w 63"/>
                <a:gd name="T37" fmla="*/ 40 h 66"/>
                <a:gd name="T38" fmla="*/ 19 w 63"/>
                <a:gd name="T39" fmla="*/ 28 h 66"/>
                <a:gd name="T40" fmla="*/ 23 w 63"/>
                <a:gd name="T41" fmla="*/ 39 h 66"/>
                <a:gd name="T42" fmla="*/ 27 w 63"/>
                <a:gd name="T43" fmla="*/ 41 h 66"/>
                <a:gd name="T44" fmla="*/ 19 w 63"/>
                <a:gd name="T45" fmla="*/ 28 h 66"/>
                <a:gd name="T46" fmla="*/ 33 w 63"/>
                <a:gd name="T47" fmla="*/ 27 h 66"/>
                <a:gd name="T48" fmla="*/ 34 w 63"/>
                <a:gd name="T49" fmla="*/ 47 h 66"/>
                <a:gd name="T50" fmla="*/ 40 w 63"/>
                <a:gd name="T51" fmla="*/ 55 h 66"/>
                <a:gd name="T52" fmla="*/ 39 w 63"/>
                <a:gd name="T53" fmla="*/ 46 h 66"/>
                <a:gd name="T54" fmla="*/ 38 w 63"/>
                <a:gd name="T55" fmla="*/ 48 h 66"/>
                <a:gd name="T56" fmla="*/ 36 w 63"/>
                <a:gd name="T57" fmla="*/ 35 h 66"/>
                <a:gd name="T58" fmla="*/ 33 w 63"/>
                <a:gd name="T59" fmla="*/ 27 h 66"/>
                <a:gd name="T60" fmla="*/ 30 w 63"/>
                <a:gd name="T61" fmla="*/ 16 h 66"/>
                <a:gd name="T62" fmla="*/ 32 w 63"/>
                <a:gd name="T63" fmla="*/ 24 h 66"/>
                <a:gd name="T64" fmla="*/ 35 w 63"/>
                <a:gd name="T65" fmla="*/ 28 h 66"/>
                <a:gd name="T66" fmla="*/ 30 w 63"/>
                <a:gd name="T67" fmla="*/ 16 h 66"/>
                <a:gd name="T68" fmla="*/ 2 w 63"/>
                <a:gd name="T69" fmla="*/ 10 h 66"/>
                <a:gd name="T70" fmla="*/ 1 w 63"/>
                <a:gd name="T71" fmla="*/ 19 h 66"/>
                <a:gd name="T72" fmla="*/ 1 w 63"/>
                <a:gd name="T73" fmla="*/ 19 h 66"/>
                <a:gd name="T74" fmla="*/ 1 w 63"/>
                <a:gd name="T75" fmla="*/ 19 h 66"/>
                <a:gd name="T76" fmla="*/ 1 w 63"/>
                <a:gd name="T77" fmla="*/ 19 h 66"/>
                <a:gd name="T78" fmla="*/ 12 w 63"/>
                <a:gd name="T79" fmla="*/ 47 h 66"/>
                <a:gd name="T80" fmla="*/ 18 w 63"/>
                <a:gd name="T81" fmla="*/ 48 h 66"/>
                <a:gd name="T82" fmla="*/ 11 w 63"/>
                <a:gd name="T83" fmla="*/ 37 h 66"/>
                <a:gd name="T84" fmla="*/ 10 w 63"/>
                <a:gd name="T85" fmla="*/ 37 h 66"/>
                <a:gd name="T86" fmla="*/ 9 w 63"/>
                <a:gd name="T87" fmla="*/ 34 h 66"/>
                <a:gd name="T88" fmla="*/ 2 w 63"/>
                <a:gd name="T89" fmla="*/ 10 h 66"/>
                <a:gd name="T90" fmla="*/ 2 w 63"/>
                <a:gd name="T91" fmla="*/ 10 h 66"/>
                <a:gd name="T92" fmla="*/ 45 w 63"/>
                <a:gd name="T93" fmla="*/ 6 h 66"/>
                <a:gd name="T94" fmla="*/ 40 w 63"/>
                <a:gd name="T95" fmla="*/ 44 h 66"/>
                <a:gd name="T96" fmla="*/ 41 w 63"/>
                <a:gd name="T97" fmla="*/ 57 h 66"/>
                <a:gd name="T98" fmla="*/ 45 w 63"/>
                <a:gd name="T99" fmla="*/ 53 h 66"/>
                <a:gd name="T100" fmla="*/ 44 w 63"/>
                <a:gd name="T101" fmla="*/ 52 h 66"/>
                <a:gd name="T102" fmla="*/ 45 w 63"/>
                <a:gd name="T103" fmla="*/ 6 h 66"/>
                <a:gd name="T104" fmla="*/ 58 w 63"/>
                <a:gd name="T105" fmla="*/ 0 h 66"/>
                <a:gd name="T106" fmla="*/ 58 w 63"/>
                <a:gd name="T107" fmla="*/ 0 h 66"/>
                <a:gd name="T108" fmla="*/ 55 w 63"/>
                <a:gd name="T109" fmla="*/ 42 h 66"/>
                <a:gd name="T110" fmla="*/ 59 w 63"/>
                <a:gd name="T111" fmla="*/ 36 h 66"/>
                <a:gd name="T112" fmla="*/ 62 w 63"/>
                <a:gd name="T113" fmla="*/ 20 h 66"/>
                <a:gd name="T114" fmla="*/ 63 w 63"/>
                <a:gd name="T115" fmla="*/ 17 h 66"/>
                <a:gd name="T116" fmla="*/ 60 w 63"/>
                <a:gd name="T117" fmla="*/ 2 h 66"/>
                <a:gd name="T118" fmla="*/ 60 w 63"/>
                <a:gd name="T119" fmla="*/ 2 h 66"/>
                <a:gd name="T120" fmla="*/ 60 w 63"/>
                <a:gd name="T121" fmla="*/ 2 h 66"/>
                <a:gd name="T122" fmla="*/ 58 w 63"/>
                <a:gd name="T12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" h="66">
                  <a:moveTo>
                    <a:pt x="13" y="47"/>
                  </a:moveTo>
                  <a:cubicBezTo>
                    <a:pt x="17" y="53"/>
                    <a:pt x="22" y="58"/>
                    <a:pt x="28" y="63"/>
                  </a:cubicBezTo>
                  <a:cubicBezTo>
                    <a:pt x="33" y="66"/>
                    <a:pt x="33" y="66"/>
                    <a:pt x="33" y="66"/>
                  </a:cubicBezTo>
                  <a:cubicBezTo>
                    <a:pt x="34" y="65"/>
                    <a:pt x="35" y="64"/>
                    <a:pt x="36" y="63"/>
                  </a:cubicBezTo>
                  <a:cubicBezTo>
                    <a:pt x="35" y="61"/>
                    <a:pt x="33" y="59"/>
                    <a:pt x="32" y="58"/>
                  </a:cubicBezTo>
                  <a:cubicBezTo>
                    <a:pt x="30" y="56"/>
                    <a:pt x="29" y="55"/>
                    <a:pt x="27" y="53"/>
                  </a:cubicBezTo>
                  <a:cubicBezTo>
                    <a:pt x="27" y="54"/>
                    <a:pt x="27" y="54"/>
                    <a:pt x="27" y="55"/>
                  </a:cubicBezTo>
                  <a:cubicBezTo>
                    <a:pt x="27" y="55"/>
                    <a:pt x="27" y="55"/>
                    <a:pt x="26" y="55"/>
                  </a:cubicBezTo>
                  <a:cubicBezTo>
                    <a:pt x="25" y="55"/>
                    <a:pt x="22" y="53"/>
                    <a:pt x="19" y="49"/>
                  </a:cubicBezTo>
                  <a:cubicBezTo>
                    <a:pt x="16" y="48"/>
                    <a:pt x="14" y="48"/>
                    <a:pt x="13" y="47"/>
                  </a:cubicBezTo>
                  <a:moveTo>
                    <a:pt x="24" y="40"/>
                  </a:moveTo>
                  <a:cubicBezTo>
                    <a:pt x="25" y="45"/>
                    <a:pt x="27" y="49"/>
                    <a:pt x="27" y="52"/>
                  </a:cubicBezTo>
                  <a:cubicBezTo>
                    <a:pt x="31" y="55"/>
                    <a:pt x="34" y="58"/>
                    <a:pt x="37" y="62"/>
                  </a:cubicBezTo>
                  <a:cubicBezTo>
                    <a:pt x="38" y="61"/>
                    <a:pt x="39" y="60"/>
                    <a:pt x="40" y="59"/>
                  </a:cubicBezTo>
                  <a:cubicBezTo>
                    <a:pt x="38" y="56"/>
                    <a:pt x="37" y="53"/>
                    <a:pt x="34" y="49"/>
                  </a:cubicBezTo>
                  <a:cubicBezTo>
                    <a:pt x="34" y="49"/>
                    <a:pt x="34" y="49"/>
                    <a:pt x="33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9"/>
                    <a:pt x="30" y="46"/>
                    <a:pt x="28" y="43"/>
                  </a:cubicBezTo>
                  <a:cubicBezTo>
                    <a:pt x="27" y="42"/>
                    <a:pt x="25" y="41"/>
                    <a:pt x="24" y="40"/>
                  </a:cubicBezTo>
                  <a:moveTo>
                    <a:pt x="19" y="28"/>
                  </a:moveTo>
                  <a:cubicBezTo>
                    <a:pt x="19" y="28"/>
                    <a:pt x="21" y="33"/>
                    <a:pt x="23" y="39"/>
                  </a:cubicBezTo>
                  <a:cubicBezTo>
                    <a:pt x="25" y="40"/>
                    <a:pt x="26" y="40"/>
                    <a:pt x="27" y="41"/>
                  </a:cubicBezTo>
                  <a:cubicBezTo>
                    <a:pt x="23" y="35"/>
                    <a:pt x="19" y="28"/>
                    <a:pt x="19" y="28"/>
                  </a:cubicBezTo>
                  <a:moveTo>
                    <a:pt x="33" y="27"/>
                  </a:moveTo>
                  <a:cubicBezTo>
                    <a:pt x="34" y="33"/>
                    <a:pt x="35" y="42"/>
                    <a:pt x="34" y="47"/>
                  </a:cubicBezTo>
                  <a:cubicBezTo>
                    <a:pt x="37" y="50"/>
                    <a:pt x="38" y="53"/>
                    <a:pt x="40" y="55"/>
                  </a:cubicBezTo>
                  <a:cubicBezTo>
                    <a:pt x="40" y="53"/>
                    <a:pt x="40" y="50"/>
                    <a:pt x="39" y="46"/>
                  </a:cubicBezTo>
                  <a:cubicBezTo>
                    <a:pt x="39" y="47"/>
                    <a:pt x="39" y="47"/>
                    <a:pt x="38" y="48"/>
                  </a:cubicBezTo>
                  <a:cubicBezTo>
                    <a:pt x="38" y="43"/>
                    <a:pt x="37" y="39"/>
                    <a:pt x="36" y="35"/>
                  </a:cubicBezTo>
                  <a:cubicBezTo>
                    <a:pt x="36" y="32"/>
                    <a:pt x="34" y="29"/>
                    <a:pt x="33" y="27"/>
                  </a:cubicBezTo>
                  <a:moveTo>
                    <a:pt x="30" y="16"/>
                  </a:moveTo>
                  <a:cubicBezTo>
                    <a:pt x="30" y="16"/>
                    <a:pt x="31" y="19"/>
                    <a:pt x="32" y="24"/>
                  </a:cubicBezTo>
                  <a:cubicBezTo>
                    <a:pt x="33" y="25"/>
                    <a:pt x="34" y="27"/>
                    <a:pt x="35" y="28"/>
                  </a:cubicBezTo>
                  <a:cubicBezTo>
                    <a:pt x="33" y="21"/>
                    <a:pt x="30" y="16"/>
                    <a:pt x="30" y="16"/>
                  </a:cubicBezTo>
                  <a:moveTo>
                    <a:pt x="2" y="10"/>
                  </a:moveTo>
                  <a:cubicBezTo>
                    <a:pt x="0" y="10"/>
                    <a:pt x="1" y="18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29"/>
                    <a:pt x="6" y="38"/>
                    <a:pt x="12" y="47"/>
                  </a:cubicBezTo>
                  <a:cubicBezTo>
                    <a:pt x="14" y="47"/>
                    <a:pt x="16" y="47"/>
                    <a:pt x="18" y="48"/>
                  </a:cubicBezTo>
                  <a:cubicBezTo>
                    <a:pt x="16" y="45"/>
                    <a:pt x="13" y="41"/>
                    <a:pt x="11" y="37"/>
                  </a:cubicBezTo>
                  <a:cubicBezTo>
                    <a:pt x="11" y="37"/>
                    <a:pt x="11" y="37"/>
                    <a:pt x="10" y="37"/>
                  </a:cubicBezTo>
                  <a:cubicBezTo>
                    <a:pt x="9" y="36"/>
                    <a:pt x="9" y="35"/>
                    <a:pt x="9" y="34"/>
                  </a:cubicBezTo>
                  <a:cubicBezTo>
                    <a:pt x="6" y="27"/>
                    <a:pt x="3" y="19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45" y="6"/>
                  </a:moveTo>
                  <a:cubicBezTo>
                    <a:pt x="45" y="6"/>
                    <a:pt x="46" y="31"/>
                    <a:pt x="40" y="44"/>
                  </a:cubicBezTo>
                  <a:cubicBezTo>
                    <a:pt x="41" y="49"/>
                    <a:pt x="41" y="53"/>
                    <a:pt x="41" y="57"/>
                  </a:cubicBezTo>
                  <a:cubicBezTo>
                    <a:pt x="43" y="56"/>
                    <a:pt x="44" y="55"/>
                    <a:pt x="45" y="53"/>
                  </a:cubicBezTo>
                  <a:cubicBezTo>
                    <a:pt x="45" y="53"/>
                    <a:pt x="44" y="53"/>
                    <a:pt x="44" y="52"/>
                  </a:cubicBezTo>
                  <a:cubicBezTo>
                    <a:pt x="51" y="28"/>
                    <a:pt x="45" y="6"/>
                    <a:pt x="45" y="6"/>
                  </a:cubicBezTo>
                  <a:moveTo>
                    <a:pt x="58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63" y="20"/>
                    <a:pt x="55" y="42"/>
                  </a:cubicBezTo>
                  <a:cubicBezTo>
                    <a:pt x="57" y="40"/>
                    <a:pt x="58" y="38"/>
                    <a:pt x="59" y="36"/>
                  </a:cubicBezTo>
                  <a:cubicBezTo>
                    <a:pt x="61" y="31"/>
                    <a:pt x="62" y="26"/>
                    <a:pt x="62" y="20"/>
                  </a:cubicBezTo>
                  <a:cubicBezTo>
                    <a:pt x="62" y="19"/>
                    <a:pt x="63" y="18"/>
                    <a:pt x="63" y="17"/>
                  </a:cubicBezTo>
                  <a:cubicBezTo>
                    <a:pt x="63" y="12"/>
                    <a:pt x="62" y="7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0"/>
                    <a:pt x="59" y="0"/>
                    <a:pt x="58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Freeform 159">
              <a:extLst>
                <a:ext uri="{FF2B5EF4-FFF2-40B4-BE49-F238E27FC236}">
                  <a16:creationId xmlns:a16="http://schemas.microsoft.com/office/drawing/2014/main" id="{34D4C223-6F63-46AF-952D-CA9EFE2697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70088" y="5762625"/>
              <a:ext cx="90488" cy="90488"/>
            </a:xfrm>
            <a:custGeom>
              <a:avLst/>
              <a:gdLst>
                <a:gd name="T0" fmla="*/ 2 w 32"/>
                <a:gd name="T1" fmla="*/ 3 h 32"/>
                <a:gd name="T2" fmla="*/ 13 w 32"/>
                <a:gd name="T3" fmla="*/ 22 h 32"/>
                <a:gd name="T4" fmla="*/ 32 w 32"/>
                <a:gd name="T5" fmla="*/ 31 h 32"/>
                <a:gd name="T6" fmla="*/ 30 w 32"/>
                <a:gd name="T7" fmla="*/ 32 h 32"/>
                <a:gd name="T8" fmla="*/ 1 w 32"/>
                <a:gd name="T9" fmla="*/ 3 h 32"/>
                <a:gd name="T10" fmla="*/ 1 w 32"/>
                <a:gd name="T11" fmla="*/ 3 h 32"/>
                <a:gd name="T12" fmla="*/ 0 w 32"/>
                <a:gd name="T13" fmla="*/ 1 h 32"/>
                <a:gd name="T14" fmla="*/ 2 w 32"/>
                <a:gd name="T15" fmla="*/ 1 h 32"/>
                <a:gd name="T16" fmla="*/ 2 w 32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2">
                  <a:moveTo>
                    <a:pt x="2" y="3"/>
                  </a:moveTo>
                  <a:cubicBezTo>
                    <a:pt x="3" y="7"/>
                    <a:pt x="5" y="16"/>
                    <a:pt x="13" y="22"/>
                  </a:cubicBezTo>
                  <a:cubicBezTo>
                    <a:pt x="24" y="30"/>
                    <a:pt x="32" y="31"/>
                    <a:pt x="32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6" y="28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2" y="1"/>
                  </a:cubicBezTo>
                  <a:cubicBezTo>
                    <a:pt x="3" y="3"/>
                    <a:pt x="2" y="3"/>
                    <a:pt x="2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Freeform 160">
              <a:extLst>
                <a:ext uri="{FF2B5EF4-FFF2-40B4-BE49-F238E27FC236}">
                  <a16:creationId xmlns:a16="http://schemas.microsoft.com/office/drawing/2014/main" id="{29B41908-81DD-4BB7-BE97-CCEF01C3E3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66913" y="5745163"/>
              <a:ext cx="103188" cy="88900"/>
            </a:xfrm>
            <a:custGeom>
              <a:avLst/>
              <a:gdLst>
                <a:gd name="T0" fmla="*/ 34 w 36"/>
                <a:gd name="T1" fmla="*/ 31 h 31"/>
                <a:gd name="T2" fmla="*/ 36 w 36"/>
                <a:gd name="T3" fmla="*/ 31 h 31"/>
                <a:gd name="T4" fmla="*/ 3 w 36"/>
                <a:gd name="T5" fmla="*/ 3 h 31"/>
                <a:gd name="T6" fmla="*/ 2 w 36"/>
                <a:gd name="T7" fmla="*/ 0 h 31"/>
                <a:gd name="T8" fmla="*/ 2 w 36"/>
                <a:gd name="T9" fmla="*/ 3 h 31"/>
                <a:gd name="T10" fmla="*/ 2 w 36"/>
                <a:gd name="T11" fmla="*/ 3 h 31"/>
                <a:gd name="T12" fmla="*/ 10 w 36"/>
                <a:gd name="T13" fmla="*/ 15 h 31"/>
                <a:gd name="T14" fmla="*/ 34 w 36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1">
                  <a:moveTo>
                    <a:pt x="34" y="31"/>
                  </a:moveTo>
                  <a:cubicBezTo>
                    <a:pt x="36" y="31"/>
                    <a:pt x="36" y="31"/>
                    <a:pt x="36" y="31"/>
                  </a:cubicBezTo>
                  <a:cubicBezTo>
                    <a:pt x="36" y="31"/>
                    <a:pt x="11" y="21"/>
                    <a:pt x="3" y="3"/>
                  </a:cubicBezTo>
                  <a:cubicBezTo>
                    <a:pt x="3" y="3"/>
                    <a:pt x="3" y="1"/>
                    <a:pt x="2" y="0"/>
                  </a:cubicBezTo>
                  <a:cubicBezTo>
                    <a:pt x="1" y="0"/>
                    <a:pt x="0" y="2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6"/>
                    <a:pt x="7" y="11"/>
                    <a:pt x="10" y="15"/>
                  </a:cubicBezTo>
                  <a:cubicBezTo>
                    <a:pt x="17" y="22"/>
                    <a:pt x="30" y="29"/>
                    <a:pt x="34" y="31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Freeform 161">
              <a:extLst>
                <a:ext uri="{FF2B5EF4-FFF2-40B4-BE49-F238E27FC236}">
                  <a16:creationId xmlns:a16="http://schemas.microsoft.com/office/drawing/2014/main" id="{97D066EA-EB93-4A2F-A214-76222A65C1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39925" y="5651500"/>
              <a:ext cx="133350" cy="187325"/>
            </a:xfrm>
            <a:custGeom>
              <a:avLst/>
              <a:gdLst>
                <a:gd name="T0" fmla="*/ 6 w 47"/>
                <a:gd name="T1" fmla="*/ 2 h 66"/>
                <a:gd name="T2" fmla="*/ 3 w 47"/>
                <a:gd name="T3" fmla="*/ 1 h 66"/>
                <a:gd name="T4" fmla="*/ 7 w 47"/>
                <a:gd name="T5" fmla="*/ 4 h 66"/>
                <a:gd name="T6" fmla="*/ 37 w 47"/>
                <a:gd name="T7" fmla="*/ 65 h 66"/>
                <a:gd name="T8" fmla="*/ 39 w 47"/>
                <a:gd name="T9" fmla="*/ 66 h 66"/>
                <a:gd name="T10" fmla="*/ 6 w 47"/>
                <a:gd name="T11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66">
                  <a:moveTo>
                    <a:pt x="6" y="2"/>
                  </a:moveTo>
                  <a:cubicBezTo>
                    <a:pt x="5" y="1"/>
                    <a:pt x="4" y="0"/>
                    <a:pt x="3" y="1"/>
                  </a:cubicBezTo>
                  <a:cubicBezTo>
                    <a:pt x="0" y="3"/>
                    <a:pt x="5" y="7"/>
                    <a:pt x="7" y="4"/>
                  </a:cubicBezTo>
                  <a:cubicBezTo>
                    <a:pt x="47" y="15"/>
                    <a:pt x="37" y="65"/>
                    <a:pt x="37" y="65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5"/>
                    <a:pt x="47" y="13"/>
                    <a:pt x="6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Freeform 162">
              <a:extLst>
                <a:ext uri="{FF2B5EF4-FFF2-40B4-BE49-F238E27FC236}">
                  <a16:creationId xmlns:a16="http://schemas.microsoft.com/office/drawing/2014/main" id="{9CE157A0-7E65-464D-B58A-CDE1043FE8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08188" y="5780088"/>
              <a:ext cx="106363" cy="98425"/>
            </a:xfrm>
            <a:custGeom>
              <a:avLst/>
              <a:gdLst>
                <a:gd name="T0" fmla="*/ 1 w 38"/>
                <a:gd name="T1" fmla="*/ 4 h 35"/>
                <a:gd name="T2" fmla="*/ 1 w 38"/>
                <a:gd name="T3" fmla="*/ 1 h 35"/>
                <a:gd name="T4" fmla="*/ 2 w 38"/>
                <a:gd name="T5" fmla="*/ 5 h 35"/>
                <a:gd name="T6" fmla="*/ 38 w 38"/>
                <a:gd name="T7" fmla="*/ 33 h 35"/>
                <a:gd name="T8" fmla="*/ 38 w 38"/>
                <a:gd name="T9" fmla="*/ 35 h 35"/>
                <a:gd name="T10" fmla="*/ 1 w 38"/>
                <a:gd name="T11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5">
                  <a:moveTo>
                    <a:pt x="1" y="4"/>
                  </a:move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4" y="4"/>
                    <a:pt x="2" y="5"/>
                  </a:cubicBezTo>
                  <a:cubicBezTo>
                    <a:pt x="3" y="32"/>
                    <a:pt x="38" y="33"/>
                    <a:pt x="38" y="33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2" y="32"/>
                    <a:pt x="1" y="4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Freeform 163">
              <a:extLst>
                <a:ext uri="{FF2B5EF4-FFF2-40B4-BE49-F238E27FC236}">
                  <a16:creationId xmlns:a16="http://schemas.microsoft.com/office/drawing/2014/main" id="{30E56595-A336-45F4-AC1B-CA41CD378E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41513" y="5697538"/>
              <a:ext cx="93663" cy="115888"/>
            </a:xfrm>
            <a:custGeom>
              <a:avLst/>
              <a:gdLst>
                <a:gd name="T0" fmla="*/ 4 w 33"/>
                <a:gd name="T1" fmla="*/ 1 h 41"/>
                <a:gd name="T2" fmla="*/ 2 w 33"/>
                <a:gd name="T3" fmla="*/ 1 h 41"/>
                <a:gd name="T4" fmla="*/ 5 w 33"/>
                <a:gd name="T5" fmla="*/ 3 h 41"/>
                <a:gd name="T6" fmla="*/ 30 w 33"/>
                <a:gd name="T7" fmla="*/ 41 h 41"/>
                <a:gd name="T8" fmla="*/ 32 w 33"/>
                <a:gd name="T9" fmla="*/ 41 h 41"/>
                <a:gd name="T10" fmla="*/ 4 w 33"/>
                <a:gd name="T11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41">
                  <a:moveTo>
                    <a:pt x="4" y="1"/>
                  </a:moveTo>
                  <a:cubicBezTo>
                    <a:pt x="3" y="1"/>
                    <a:pt x="2" y="0"/>
                    <a:pt x="2" y="1"/>
                  </a:cubicBezTo>
                  <a:cubicBezTo>
                    <a:pt x="0" y="2"/>
                    <a:pt x="4" y="5"/>
                    <a:pt x="5" y="3"/>
                  </a:cubicBezTo>
                  <a:cubicBezTo>
                    <a:pt x="33" y="6"/>
                    <a:pt x="30" y="41"/>
                    <a:pt x="30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2" y="5"/>
                    <a:pt x="4" y="1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Freeform 164">
              <a:extLst>
                <a:ext uri="{FF2B5EF4-FFF2-40B4-BE49-F238E27FC236}">
                  <a16:creationId xmlns:a16="http://schemas.microsoft.com/office/drawing/2014/main" id="{D3760091-6BC3-4B6F-AD8F-CF027A4E8A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93900" y="5780088"/>
              <a:ext cx="163513" cy="112713"/>
            </a:xfrm>
            <a:custGeom>
              <a:avLst/>
              <a:gdLst>
                <a:gd name="T0" fmla="*/ 2 w 58"/>
                <a:gd name="T1" fmla="*/ 5 h 40"/>
                <a:gd name="T2" fmla="*/ 1 w 58"/>
                <a:gd name="T3" fmla="*/ 2 h 40"/>
                <a:gd name="T4" fmla="*/ 4 w 58"/>
                <a:gd name="T5" fmla="*/ 6 h 40"/>
                <a:gd name="T6" fmla="*/ 58 w 58"/>
                <a:gd name="T7" fmla="*/ 28 h 40"/>
                <a:gd name="T8" fmla="*/ 58 w 58"/>
                <a:gd name="T9" fmla="*/ 30 h 40"/>
                <a:gd name="T10" fmla="*/ 2 w 58"/>
                <a:gd name="T11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40">
                  <a:moveTo>
                    <a:pt x="2" y="5"/>
                  </a:moveTo>
                  <a:cubicBezTo>
                    <a:pt x="1" y="4"/>
                    <a:pt x="0" y="3"/>
                    <a:pt x="1" y="2"/>
                  </a:cubicBezTo>
                  <a:cubicBezTo>
                    <a:pt x="2" y="0"/>
                    <a:pt x="6" y="4"/>
                    <a:pt x="4" y="6"/>
                  </a:cubicBezTo>
                  <a:cubicBezTo>
                    <a:pt x="15" y="39"/>
                    <a:pt x="57" y="28"/>
                    <a:pt x="58" y="28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30"/>
                    <a:pt x="13" y="40"/>
                    <a:pt x="2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Freeform 165">
              <a:extLst>
                <a:ext uri="{FF2B5EF4-FFF2-40B4-BE49-F238E27FC236}">
                  <a16:creationId xmlns:a16="http://schemas.microsoft.com/office/drawing/2014/main" id="{1835A98F-60C6-45F7-B28D-BF2A6BD6E4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98663" y="5756275"/>
              <a:ext cx="101600" cy="106363"/>
            </a:xfrm>
            <a:custGeom>
              <a:avLst/>
              <a:gdLst>
                <a:gd name="T0" fmla="*/ 2 w 36"/>
                <a:gd name="T1" fmla="*/ 3 h 37"/>
                <a:gd name="T2" fmla="*/ 2 w 36"/>
                <a:gd name="T3" fmla="*/ 1 h 37"/>
                <a:gd name="T4" fmla="*/ 3 w 36"/>
                <a:gd name="T5" fmla="*/ 4 h 37"/>
                <a:gd name="T6" fmla="*/ 36 w 36"/>
                <a:gd name="T7" fmla="*/ 36 h 37"/>
                <a:gd name="T8" fmla="*/ 36 w 36"/>
                <a:gd name="T9" fmla="*/ 37 h 37"/>
                <a:gd name="T10" fmla="*/ 2 w 36"/>
                <a:gd name="T11" fmla="*/ 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7">
                  <a:moveTo>
                    <a:pt x="2" y="3"/>
                  </a:moveTo>
                  <a:cubicBezTo>
                    <a:pt x="2" y="3"/>
                    <a:pt x="1" y="1"/>
                    <a:pt x="2" y="1"/>
                  </a:cubicBezTo>
                  <a:cubicBezTo>
                    <a:pt x="3" y="0"/>
                    <a:pt x="5" y="4"/>
                    <a:pt x="3" y="4"/>
                  </a:cubicBezTo>
                  <a:cubicBezTo>
                    <a:pt x="2" y="32"/>
                    <a:pt x="36" y="36"/>
                    <a:pt x="36" y="36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0" y="32"/>
                    <a:pt x="2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Freeform 166">
              <a:extLst>
                <a:ext uri="{FF2B5EF4-FFF2-40B4-BE49-F238E27FC236}">
                  <a16:creationId xmlns:a16="http://schemas.microsoft.com/office/drawing/2014/main" id="{B77B2207-1582-4D81-8BEB-38BD2EFE13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55800" y="5734050"/>
              <a:ext cx="100013" cy="85725"/>
            </a:xfrm>
            <a:custGeom>
              <a:avLst/>
              <a:gdLst>
                <a:gd name="T0" fmla="*/ 4 w 35"/>
                <a:gd name="T1" fmla="*/ 2 h 30"/>
                <a:gd name="T2" fmla="*/ 24 w 35"/>
                <a:gd name="T3" fmla="*/ 13 h 30"/>
                <a:gd name="T4" fmla="*/ 34 w 35"/>
                <a:gd name="T5" fmla="*/ 30 h 30"/>
                <a:gd name="T6" fmla="*/ 35 w 35"/>
                <a:gd name="T7" fmla="*/ 29 h 30"/>
                <a:gd name="T8" fmla="*/ 4 w 35"/>
                <a:gd name="T9" fmla="*/ 2 h 30"/>
                <a:gd name="T10" fmla="*/ 4 w 35"/>
                <a:gd name="T11" fmla="*/ 2 h 30"/>
                <a:gd name="T12" fmla="*/ 2 w 35"/>
                <a:gd name="T13" fmla="*/ 0 h 30"/>
                <a:gd name="T14" fmla="*/ 2 w 35"/>
                <a:gd name="T15" fmla="*/ 3 h 30"/>
                <a:gd name="T16" fmla="*/ 4 w 35"/>
                <a:gd name="T1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0">
                  <a:moveTo>
                    <a:pt x="4" y="2"/>
                  </a:moveTo>
                  <a:cubicBezTo>
                    <a:pt x="8" y="3"/>
                    <a:pt x="17" y="5"/>
                    <a:pt x="24" y="13"/>
                  </a:cubicBezTo>
                  <a:cubicBezTo>
                    <a:pt x="32" y="22"/>
                    <a:pt x="34" y="30"/>
                    <a:pt x="34" y="30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29" y="5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1"/>
                    <a:pt x="2" y="0"/>
                  </a:cubicBezTo>
                  <a:cubicBezTo>
                    <a:pt x="1" y="0"/>
                    <a:pt x="0" y="2"/>
                    <a:pt x="2" y="3"/>
                  </a:cubicBezTo>
                  <a:cubicBezTo>
                    <a:pt x="4" y="3"/>
                    <a:pt x="4" y="3"/>
                    <a:pt x="4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Freeform 167">
              <a:extLst>
                <a:ext uri="{FF2B5EF4-FFF2-40B4-BE49-F238E27FC236}">
                  <a16:creationId xmlns:a16="http://schemas.microsoft.com/office/drawing/2014/main" id="{571E39BA-322B-429F-A221-23C93E86057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55800" y="5765800"/>
              <a:ext cx="100013" cy="84138"/>
            </a:xfrm>
            <a:custGeom>
              <a:avLst/>
              <a:gdLst>
                <a:gd name="T0" fmla="*/ 4 w 35"/>
                <a:gd name="T1" fmla="*/ 2 h 30"/>
                <a:gd name="T2" fmla="*/ 24 w 35"/>
                <a:gd name="T3" fmla="*/ 13 h 30"/>
                <a:gd name="T4" fmla="*/ 33 w 35"/>
                <a:gd name="T5" fmla="*/ 30 h 30"/>
                <a:gd name="T6" fmla="*/ 35 w 35"/>
                <a:gd name="T7" fmla="*/ 29 h 30"/>
                <a:gd name="T8" fmla="*/ 4 w 35"/>
                <a:gd name="T9" fmla="*/ 2 h 30"/>
                <a:gd name="T10" fmla="*/ 4 w 35"/>
                <a:gd name="T11" fmla="*/ 2 h 30"/>
                <a:gd name="T12" fmla="*/ 2 w 35"/>
                <a:gd name="T13" fmla="*/ 0 h 30"/>
                <a:gd name="T14" fmla="*/ 2 w 35"/>
                <a:gd name="T15" fmla="*/ 3 h 30"/>
                <a:gd name="T16" fmla="*/ 4 w 35"/>
                <a:gd name="T1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0">
                  <a:moveTo>
                    <a:pt x="4" y="2"/>
                  </a:moveTo>
                  <a:cubicBezTo>
                    <a:pt x="8" y="3"/>
                    <a:pt x="17" y="5"/>
                    <a:pt x="24" y="13"/>
                  </a:cubicBezTo>
                  <a:cubicBezTo>
                    <a:pt x="32" y="22"/>
                    <a:pt x="33" y="30"/>
                    <a:pt x="33" y="30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29" y="5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1"/>
                    <a:pt x="2" y="1"/>
                    <a:pt x="2" y="0"/>
                  </a:cubicBezTo>
                  <a:cubicBezTo>
                    <a:pt x="0" y="0"/>
                    <a:pt x="0" y="2"/>
                    <a:pt x="2" y="3"/>
                  </a:cubicBezTo>
                  <a:cubicBezTo>
                    <a:pt x="4" y="3"/>
                    <a:pt x="4" y="3"/>
                    <a:pt x="4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Freeform 168">
              <a:extLst>
                <a:ext uri="{FF2B5EF4-FFF2-40B4-BE49-F238E27FC236}">
                  <a16:creationId xmlns:a16="http://schemas.microsoft.com/office/drawing/2014/main" id="{A5EAB1CC-8AA7-4D17-A06A-2EDA7D5F20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70088" y="5770563"/>
              <a:ext cx="114300" cy="74613"/>
            </a:xfrm>
            <a:custGeom>
              <a:avLst/>
              <a:gdLst>
                <a:gd name="T0" fmla="*/ 3 w 40"/>
                <a:gd name="T1" fmla="*/ 4 h 26"/>
                <a:gd name="T2" fmla="*/ 20 w 40"/>
                <a:gd name="T3" fmla="*/ 19 h 26"/>
                <a:gd name="T4" fmla="*/ 40 w 40"/>
                <a:gd name="T5" fmla="*/ 22 h 26"/>
                <a:gd name="T6" fmla="*/ 39 w 40"/>
                <a:gd name="T7" fmla="*/ 23 h 26"/>
                <a:gd name="T8" fmla="*/ 3 w 40"/>
                <a:gd name="T9" fmla="*/ 4 h 26"/>
                <a:gd name="T10" fmla="*/ 3 w 40"/>
                <a:gd name="T11" fmla="*/ 4 h 26"/>
                <a:gd name="T12" fmla="*/ 1 w 40"/>
                <a:gd name="T13" fmla="*/ 2 h 26"/>
                <a:gd name="T14" fmla="*/ 3 w 40"/>
                <a:gd name="T15" fmla="*/ 2 h 26"/>
                <a:gd name="T16" fmla="*/ 3 w 40"/>
                <a:gd name="T17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6">
                  <a:moveTo>
                    <a:pt x="3" y="4"/>
                  </a:moveTo>
                  <a:cubicBezTo>
                    <a:pt x="5" y="7"/>
                    <a:pt x="11" y="15"/>
                    <a:pt x="20" y="19"/>
                  </a:cubicBezTo>
                  <a:cubicBezTo>
                    <a:pt x="32" y="23"/>
                    <a:pt x="40" y="22"/>
                    <a:pt x="40" y="22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23"/>
                    <a:pt x="15" y="26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1" y="3"/>
                    <a:pt x="1" y="2"/>
                  </a:cubicBezTo>
                  <a:cubicBezTo>
                    <a:pt x="0" y="1"/>
                    <a:pt x="2" y="0"/>
                    <a:pt x="3" y="2"/>
                  </a:cubicBezTo>
                  <a:cubicBezTo>
                    <a:pt x="4" y="3"/>
                    <a:pt x="4" y="4"/>
                    <a:pt x="3" y="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Freeform 169">
              <a:extLst>
                <a:ext uri="{FF2B5EF4-FFF2-40B4-BE49-F238E27FC236}">
                  <a16:creationId xmlns:a16="http://schemas.microsoft.com/office/drawing/2014/main" id="{E5912A0F-D3F5-48E1-BB65-D2051563D0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7375" y="5622925"/>
              <a:ext cx="309563" cy="365125"/>
            </a:xfrm>
            <a:custGeom>
              <a:avLst/>
              <a:gdLst>
                <a:gd name="T0" fmla="*/ 29 w 109"/>
                <a:gd name="T1" fmla="*/ 110 h 128"/>
                <a:gd name="T2" fmla="*/ 33 w 109"/>
                <a:gd name="T3" fmla="*/ 106 h 128"/>
                <a:gd name="T4" fmla="*/ 34 w 109"/>
                <a:gd name="T5" fmla="*/ 106 h 128"/>
                <a:gd name="T6" fmla="*/ 59 w 109"/>
                <a:gd name="T7" fmla="*/ 78 h 128"/>
                <a:gd name="T8" fmla="*/ 67 w 109"/>
                <a:gd name="T9" fmla="*/ 67 h 128"/>
                <a:gd name="T10" fmla="*/ 67 w 109"/>
                <a:gd name="T11" fmla="*/ 67 h 128"/>
                <a:gd name="T12" fmla="*/ 72 w 109"/>
                <a:gd name="T13" fmla="*/ 63 h 128"/>
                <a:gd name="T14" fmla="*/ 95 w 109"/>
                <a:gd name="T15" fmla="*/ 33 h 128"/>
                <a:gd name="T16" fmla="*/ 96 w 109"/>
                <a:gd name="T17" fmla="*/ 31 h 128"/>
                <a:gd name="T18" fmla="*/ 107 w 109"/>
                <a:gd name="T19" fmla="*/ 19 h 128"/>
                <a:gd name="T20" fmla="*/ 104 w 109"/>
                <a:gd name="T21" fmla="*/ 42 h 128"/>
                <a:gd name="T22" fmla="*/ 97 w 109"/>
                <a:gd name="T23" fmla="*/ 61 h 128"/>
                <a:gd name="T24" fmla="*/ 97 w 109"/>
                <a:gd name="T25" fmla="*/ 61 h 128"/>
                <a:gd name="T26" fmla="*/ 97 w 109"/>
                <a:gd name="T27" fmla="*/ 62 h 128"/>
                <a:gd name="T28" fmla="*/ 96 w 109"/>
                <a:gd name="T29" fmla="*/ 62 h 128"/>
                <a:gd name="T30" fmla="*/ 96 w 109"/>
                <a:gd name="T31" fmla="*/ 63 h 128"/>
                <a:gd name="T32" fmla="*/ 90 w 109"/>
                <a:gd name="T33" fmla="*/ 71 h 128"/>
                <a:gd name="T34" fmla="*/ 73 w 109"/>
                <a:gd name="T35" fmla="*/ 81 h 128"/>
                <a:gd name="T36" fmla="*/ 68 w 109"/>
                <a:gd name="T37" fmla="*/ 85 h 128"/>
                <a:gd name="T38" fmla="*/ 61 w 109"/>
                <a:gd name="T39" fmla="*/ 99 h 128"/>
                <a:gd name="T40" fmla="*/ 49 w 109"/>
                <a:gd name="T41" fmla="*/ 112 h 128"/>
                <a:gd name="T42" fmla="*/ 49 w 109"/>
                <a:gd name="T43" fmla="*/ 112 h 128"/>
                <a:gd name="T44" fmla="*/ 36 w 109"/>
                <a:gd name="T45" fmla="*/ 121 h 128"/>
                <a:gd name="T46" fmla="*/ 24 w 109"/>
                <a:gd name="T47" fmla="*/ 125 h 128"/>
                <a:gd name="T48" fmla="*/ 29 w 109"/>
                <a:gd name="T49" fmla="*/ 11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9" h="128">
                  <a:moveTo>
                    <a:pt x="29" y="110"/>
                  </a:moveTo>
                  <a:cubicBezTo>
                    <a:pt x="31" y="109"/>
                    <a:pt x="32" y="108"/>
                    <a:pt x="33" y="106"/>
                  </a:cubicBezTo>
                  <a:cubicBezTo>
                    <a:pt x="34" y="106"/>
                    <a:pt x="34" y="106"/>
                    <a:pt x="34" y="106"/>
                  </a:cubicBezTo>
                  <a:cubicBezTo>
                    <a:pt x="44" y="98"/>
                    <a:pt x="54" y="93"/>
                    <a:pt x="59" y="78"/>
                  </a:cubicBezTo>
                  <a:cubicBezTo>
                    <a:pt x="59" y="78"/>
                    <a:pt x="62" y="73"/>
                    <a:pt x="67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8" y="66"/>
                    <a:pt x="70" y="64"/>
                    <a:pt x="72" y="63"/>
                  </a:cubicBezTo>
                  <a:cubicBezTo>
                    <a:pt x="78" y="57"/>
                    <a:pt x="91" y="42"/>
                    <a:pt x="95" y="33"/>
                  </a:cubicBezTo>
                  <a:cubicBezTo>
                    <a:pt x="95" y="32"/>
                    <a:pt x="96" y="32"/>
                    <a:pt x="96" y="31"/>
                  </a:cubicBezTo>
                  <a:cubicBezTo>
                    <a:pt x="107" y="0"/>
                    <a:pt x="109" y="14"/>
                    <a:pt x="107" y="19"/>
                  </a:cubicBezTo>
                  <a:cubicBezTo>
                    <a:pt x="106" y="25"/>
                    <a:pt x="106" y="33"/>
                    <a:pt x="104" y="42"/>
                  </a:cubicBezTo>
                  <a:cubicBezTo>
                    <a:pt x="103" y="48"/>
                    <a:pt x="101" y="55"/>
                    <a:pt x="97" y="61"/>
                  </a:cubicBezTo>
                  <a:cubicBezTo>
                    <a:pt x="97" y="61"/>
                    <a:pt x="97" y="61"/>
                    <a:pt x="97" y="61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6" y="63"/>
                    <a:pt x="96" y="63"/>
                    <a:pt x="96" y="63"/>
                  </a:cubicBezTo>
                  <a:cubicBezTo>
                    <a:pt x="94" y="66"/>
                    <a:pt x="92" y="68"/>
                    <a:pt x="90" y="71"/>
                  </a:cubicBezTo>
                  <a:cubicBezTo>
                    <a:pt x="83" y="78"/>
                    <a:pt x="78" y="81"/>
                    <a:pt x="73" y="81"/>
                  </a:cubicBezTo>
                  <a:cubicBezTo>
                    <a:pt x="71" y="81"/>
                    <a:pt x="69" y="83"/>
                    <a:pt x="68" y="85"/>
                  </a:cubicBezTo>
                  <a:cubicBezTo>
                    <a:pt x="67" y="89"/>
                    <a:pt x="65" y="94"/>
                    <a:pt x="61" y="99"/>
                  </a:cubicBezTo>
                  <a:cubicBezTo>
                    <a:pt x="57" y="105"/>
                    <a:pt x="53" y="109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5" y="116"/>
                    <a:pt x="40" y="119"/>
                    <a:pt x="36" y="121"/>
                  </a:cubicBezTo>
                  <a:cubicBezTo>
                    <a:pt x="31" y="123"/>
                    <a:pt x="27" y="125"/>
                    <a:pt x="24" y="125"/>
                  </a:cubicBezTo>
                  <a:cubicBezTo>
                    <a:pt x="0" y="128"/>
                    <a:pt x="16" y="121"/>
                    <a:pt x="29" y="11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Freeform 170">
              <a:extLst>
                <a:ext uri="{FF2B5EF4-FFF2-40B4-BE49-F238E27FC236}">
                  <a16:creationId xmlns:a16="http://schemas.microsoft.com/office/drawing/2014/main" id="{44D49D6D-9FF2-4786-A436-2542ECB2CD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87538" y="5784850"/>
              <a:ext cx="146050" cy="160338"/>
            </a:xfrm>
            <a:custGeom>
              <a:avLst/>
              <a:gdLst>
                <a:gd name="T0" fmla="*/ 38 w 51"/>
                <a:gd name="T1" fmla="*/ 0 h 56"/>
                <a:gd name="T2" fmla="*/ 35 w 51"/>
                <a:gd name="T3" fmla="*/ 10 h 56"/>
                <a:gd name="T4" fmla="*/ 27 w 51"/>
                <a:gd name="T5" fmla="*/ 20 h 56"/>
                <a:gd name="T6" fmla="*/ 27 w 51"/>
                <a:gd name="T7" fmla="*/ 20 h 56"/>
                <a:gd name="T8" fmla="*/ 26 w 51"/>
                <a:gd name="T9" fmla="*/ 10 h 56"/>
                <a:gd name="T10" fmla="*/ 25 w 51"/>
                <a:gd name="T11" fmla="*/ 18 h 56"/>
                <a:gd name="T12" fmla="*/ 23 w 51"/>
                <a:gd name="T13" fmla="*/ 22 h 56"/>
                <a:gd name="T14" fmla="*/ 12 w 51"/>
                <a:gd name="T15" fmla="*/ 27 h 56"/>
                <a:gd name="T16" fmla="*/ 14 w 51"/>
                <a:gd name="T17" fmla="*/ 28 h 56"/>
                <a:gd name="T18" fmla="*/ 18 w 51"/>
                <a:gd name="T19" fmla="*/ 26 h 56"/>
                <a:gd name="T20" fmla="*/ 20 w 51"/>
                <a:gd name="T21" fmla="*/ 25 h 56"/>
                <a:gd name="T22" fmla="*/ 20 w 51"/>
                <a:gd name="T23" fmla="*/ 25 h 56"/>
                <a:gd name="T24" fmla="*/ 14 w 51"/>
                <a:gd name="T25" fmla="*/ 33 h 56"/>
                <a:gd name="T26" fmla="*/ 1 w 51"/>
                <a:gd name="T27" fmla="*/ 42 h 56"/>
                <a:gd name="T28" fmla="*/ 15 w 51"/>
                <a:gd name="T29" fmla="*/ 34 h 56"/>
                <a:gd name="T30" fmla="*/ 15 w 51"/>
                <a:gd name="T31" fmla="*/ 34 h 56"/>
                <a:gd name="T32" fmla="*/ 12 w 51"/>
                <a:gd name="T33" fmla="*/ 43 h 56"/>
                <a:gd name="T34" fmla="*/ 1 w 51"/>
                <a:gd name="T35" fmla="*/ 56 h 56"/>
                <a:gd name="T36" fmla="*/ 2 w 51"/>
                <a:gd name="T37" fmla="*/ 55 h 56"/>
                <a:gd name="T38" fmla="*/ 2 w 51"/>
                <a:gd name="T39" fmla="*/ 55 h 56"/>
                <a:gd name="T40" fmla="*/ 14 w 51"/>
                <a:gd name="T41" fmla="*/ 42 h 56"/>
                <a:gd name="T42" fmla="*/ 21 w 51"/>
                <a:gd name="T43" fmla="*/ 28 h 56"/>
                <a:gd name="T44" fmla="*/ 26 w 51"/>
                <a:gd name="T45" fmla="*/ 24 h 56"/>
                <a:gd name="T46" fmla="*/ 43 w 51"/>
                <a:gd name="T47" fmla="*/ 14 h 56"/>
                <a:gd name="T48" fmla="*/ 49 w 51"/>
                <a:gd name="T49" fmla="*/ 6 h 56"/>
                <a:gd name="T50" fmla="*/ 49 w 51"/>
                <a:gd name="T51" fmla="*/ 5 h 56"/>
                <a:gd name="T52" fmla="*/ 50 w 51"/>
                <a:gd name="T53" fmla="*/ 5 h 56"/>
                <a:gd name="T54" fmla="*/ 50 w 51"/>
                <a:gd name="T55" fmla="*/ 4 h 56"/>
                <a:gd name="T56" fmla="*/ 50 w 51"/>
                <a:gd name="T57" fmla="*/ 4 h 56"/>
                <a:gd name="T58" fmla="*/ 51 w 51"/>
                <a:gd name="T59" fmla="*/ 0 h 56"/>
                <a:gd name="T60" fmla="*/ 51 w 51"/>
                <a:gd name="T61" fmla="*/ 0 h 56"/>
                <a:gd name="T62" fmla="*/ 34 w 51"/>
                <a:gd name="T63" fmla="*/ 19 h 56"/>
                <a:gd name="T64" fmla="*/ 31 w 51"/>
                <a:gd name="T65" fmla="*/ 19 h 56"/>
                <a:gd name="T66" fmla="*/ 38 w 51"/>
                <a:gd name="T67" fmla="*/ 3 h 56"/>
                <a:gd name="T68" fmla="*/ 38 w 51"/>
                <a:gd name="T6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" h="56">
                  <a:moveTo>
                    <a:pt x="38" y="0"/>
                  </a:moveTo>
                  <a:cubicBezTo>
                    <a:pt x="38" y="0"/>
                    <a:pt x="37" y="3"/>
                    <a:pt x="35" y="10"/>
                  </a:cubicBezTo>
                  <a:cubicBezTo>
                    <a:pt x="33" y="16"/>
                    <a:pt x="29" y="18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6" y="20"/>
                    <a:pt x="29" y="14"/>
                    <a:pt x="26" y="10"/>
                  </a:cubicBezTo>
                  <a:cubicBezTo>
                    <a:pt x="26" y="13"/>
                    <a:pt x="27" y="15"/>
                    <a:pt x="25" y="18"/>
                  </a:cubicBezTo>
                  <a:cubicBezTo>
                    <a:pt x="23" y="20"/>
                    <a:pt x="24" y="21"/>
                    <a:pt x="23" y="22"/>
                  </a:cubicBezTo>
                  <a:cubicBezTo>
                    <a:pt x="21" y="23"/>
                    <a:pt x="16" y="26"/>
                    <a:pt x="12" y="27"/>
                  </a:cubicBezTo>
                  <a:cubicBezTo>
                    <a:pt x="12" y="27"/>
                    <a:pt x="13" y="28"/>
                    <a:pt x="14" y="28"/>
                  </a:cubicBezTo>
                  <a:cubicBezTo>
                    <a:pt x="15" y="28"/>
                    <a:pt x="17" y="27"/>
                    <a:pt x="18" y="26"/>
                  </a:cubicBezTo>
                  <a:cubicBezTo>
                    <a:pt x="19" y="26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1" y="26"/>
                    <a:pt x="20" y="27"/>
                    <a:pt x="14" y="33"/>
                  </a:cubicBezTo>
                  <a:cubicBezTo>
                    <a:pt x="9" y="37"/>
                    <a:pt x="7" y="38"/>
                    <a:pt x="1" y="42"/>
                  </a:cubicBezTo>
                  <a:cubicBezTo>
                    <a:pt x="11" y="40"/>
                    <a:pt x="13" y="35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7" y="34"/>
                    <a:pt x="15" y="38"/>
                    <a:pt x="12" y="43"/>
                  </a:cubicBezTo>
                  <a:cubicBezTo>
                    <a:pt x="8" y="49"/>
                    <a:pt x="0" y="56"/>
                    <a:pt x="1" y="56"/>
                  </a:cubicBezTo>
                  <a:cubicBezTo>
                    <a:pt x="1" y="56"/>
                    <a:pt x="2" y="56"/>
                    <a:pt x="2" y="55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6" y="52"/>
                    <a:pt x="10" y="48"/>
                    <a:pt x="14" y="42"/>
                  </a:cubicBezTo>
                  <a:cubicBezTo>
                    <a:pt x="18" y="37"/>
                    <a:pt x="20" y="32"/>
                    <a:pt x="21" y="28"/>
                  </a:cubicBezTo>
                  <a:cubicBezTo>
                    <a:pt x="22" y="26"/>
                    <a:pt x="24" y="24"/>
                    <a:pt x="26" y="24"/>
                  </a:cubicBezTo>
                  <a:cubicBezTo>
                    <a:pt x="31" y="24"/>
                    <a:pt x="36" y="21"/>
                    <a:pt x="43" y="14"/>
                  </a:cubicBezTo>
                  <a:cubicBezTo>
                    <a:pt x="45" y="11"/>
                    <a:pt x="47" y="9"/>
                    <a:pt x="49" y="6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1" y="3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7" y="6"/>
                    <a:pt x="40" y="18"/>
                    <a:pt x="34" y="19"/>
                  </a:cubicBezTo>
                  <a:cubicBezTo>
                    <a:pt x="32" y="19"/>
                    <a:pt x="32" y="19"/>
                    <a:pt x="31" y="19"/>
                  </a:cubicBezTo>
                  <a:cubicBezTo>
                    <a:pt x="30" y="19"/>
                    <a:pt x="37" y="16"/>
                    <a:pt x="38" y="3"/>
                  </a:cubicBezTo>
                  <a:cubicBezTo>
                    <a:pt x="38" y="1"/>
                    <a:pt x="38" y="0"/>
                    <a:pt x="38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Freeform 171">
              <a:extLst>
                <a:ext uri="{FF2B5EF4-FFF2-40B4-BE49-F238E27FC236}">
                  <a16:creationId xmlns:a16="http://schemas.microsoft.com/office/drawing/2014/main" id="{78E43906-44E4-4D55-990E-415723D50DD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76438" y="5548313"/>
              <a:ext cx="82550" cy="31750"/>
            </a:xfrm>
            <a:custGeom>
              <a:avLst/>
              <a:gdLst>
                <a:gd name="T0" fmla="*/ 22 w 29"/>
                <a:gd name="T1" fmla="*/ 0 h 11"/>
                <a:gd name="T2" fmla="*/ 18 w 29"/>
                <a:gd name="T3" fmla="*/ 1 h 11"/>
                <a:gd name="T4" fmla="*/ 15 w 29"/>
                <a:gd name="T5" fmla="*/ 3 h 11"/>
                <a:gd name="T6" fmla="*/ 13 w 29"/>
                <a:gd name="T7" fmla="*/ 2 h 11"/>
                <a:gd name="T8" fmla="*/ 12 w 29"/>
                <a:gd name="T9" fmla="*/ 1 h 11"/>
                <a:gd name="T10" fmla="*/ 10 w 29"/>
                <a:gd name="T11" fmla="*/ 1 h 11"/>
                <a:gd name="T12" fmla="*/ 2 w 29"/>
                <a:gd name="T13" fmla="*/ 8 h 11"/>
                <a:gd name="T14" fmla="*/ 2 w 29"/>
                <a:gd name="T15" fmla="*/ 9 h 11"/>
                <a:gd name="T16" fmla="*/ 1 w 29"/>
                <a:gd name="T17" fmla="*/ 10 h 11"/>
                <a:gd name="T18" fmla="*/ 1 w 29"/>
                <a:gd name="T19" fmla="*/ 11 h 11"/>
                <a:gd name="T20" fmla="*/ 0 w 29"/>
                <a:gd name="T21" fmla="*/ 11 h 11"/>
                <a:gd name="T22" fmla="*/ 0 w 29"/>
                <a:gd name="T23" fmla="*/ 11 h 11"/>
                <a:gd name="T24" fmla="*/ 0 w 29"/>
                <a:gd name="T25" fmla="*/ 11 h 11"/>
                <a:gd name="T26" fmla="*/ 1 w 29"/>
                <a:gd name="T27" fmla="*/ 11 h 11"/>
                <a:gd name="T28" fmla="*/ 2 w 29"/>
                <a:gd name="T29" fmla="*/ 9 h 11"/>
                <a:gd name="T30" fmla="*/ 2 w 29"/>
                <a:gd name="T31" fmla="*/ 8 h 11"/>
                <a:gd name="T32" fmla="*/ 10 w 29"/>
                <a:gd name="T33" fmla="*/ 1 h 11"/>
                <a:gd name="T34" fmla="*/ 12 w 29"/>
                <a:gd name="T35" fmla="*/ 1 h 11"/>
                <a:gd name="T36" fmla="*/ 13 w 29"/>
                <a:gd name="T37" fmla="*/ 2 h 11"/>
                <a:gd name="T38" fmla="*/ 15 w 29"/>
                <a:gd name="T39" fmla="*/ 3 h 11"/>
                <a:gd name="T40" fmla="*/ 18 w 29"/>
                <a:gd name="T41" fmla="*/ 1 h 11"/>
                <a:gd name="T42" fmla="*/ 22 w 29"/>
                <a:gd name="T43" fmla="*/ 0 h 11"/>
                <a:gd name="T44" fmla="*/ 24 w 29"/>
                <a:gd name="T45" fmla="*/ 0 h 11"/>
                <a:gd name="T46" fmla="*/ 24 w 29"/>
                <a:gd name="T47" fmla="*/ 0 h 11"/>
                <a:gd name="T48" fmla="*/ 29 w 29"/>
                <a:gd name="T49" fmla="*/ 3 h 11"/>
                <a:gd name="T50" fmla="*/ 29 w 29"/>
                <a:gd name="T51" fmla="*/ 3 h 11"/>
                <a:gd name="T52" fmla="*/ 29 w 29"/>
                <a:gd name="T53" fmla="*/ 3 h 11"/>
                <a:gd name="T54" fmla="*/ 24 w 29"/>
                <a:gd name="T55" fmla="*/ 0 h 11"/>
                <a:gd name="T56" fmla="*/ 24 w 29"/>
                <a:gd name="T57" fmla="*/ 0 h 11"/>
                <a:gd name="T58" fmla="*/ 22 w 29"/>
                <a:gd name="T5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" h="11">
                  <a:moveTo>
                    <a:pt x="22" y="0"/>
                  </a:moveTo>
                  <a:cubicBezTo>
                    <a:pt x="21" y="0"/>
                    <a:pt x="20" y="1"/>
                    <a:pt x="18" y="1"/>
                  </a:cubicBezTo>
                  <a:cubicBezTo>
                    <a:pt x="17" y="2"/>
                    <a:pt x="16" y="3"/>
                    <a:pt x="15" y="3"/>
                  </a:cubicBezTo>
                  <a:cubicBezTo>
                    <a:pt x="15" y="3"/>
                    <a:pt x="14" y="3"/>
                    <a:pt x="13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1" y="1"/>
                    <a:pt x="10" y="1"/>
                  </a:cubicBezTo>
                  <a:cubicBezTo>
                    <a:pt x="8" y="1"/>
                    <a:pt x="5" y="3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1" y="10"/>
                    <a:pt x="2" y="9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5" y="3"/>
                    <a:pt x="8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3"/>
                    <a:pt x="15" y="3"/>
                    <a:pt x="15" y="3"/>
                  </a:cubicBezTo>
                  <a:cubicBezTo>
                    <a:pt x="16" y="3"/>
                    <a:pt x="17" y="2"/>
                    <a:pt x="18" y="1"/>
                  </a:cubicBezTo>
                  <a:cubicBezTo>
                    <a:pt x="20" y="1"/>
                    <a:pt x="21" y="0"/>
                    <a:pt x="22" y="0"/>
                  </a:cubicBezTo>
                  <a:cubicBezTo>
                    <a:pt x="23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"/>
                    <a:pt x="28" y="2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2"/>
                    <a:pt x="26" y="1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3" y="0"/>
                    <a:pt x="2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Freeform 172">
              <a:extLst>
                <a:ext uri="{FF2B5EF4-FFF2-40B4-BE49-F238E27FC236}">
                  <a16:creationId xmlns:a16="http://schemas.microsoft.com/office/drawing/2014/main" id="{99667149-BB4C-487F-BA9D-586A6702BCB6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947863" y="5548313"/>
              <a:ext cx="112713" cy="74613"/>
            </a:xfrm>
            <a:custGeom>
              <a:avLst/>
              <a:gdLst>
                <a:gd name="T0" fmla="*/ 24 w 40"/>
                <a:gd name="T1" fmla="*/ 23 h 26"/>
                <a:gd name="T2" fmla="*/ 23 w 40"/>
                <a:gd name="T3" fmla="*/ 26 h 26"/>
                <a:gd name="T4" fmla="*/ 23 w 40"/>
                <a:gd name="T5" fmla="*/ 26 h 26"/>
                <a:gd name="T6" fmla="*/ 24 w 40"/>
                <a:gd name="T7" fmla="*/ 23 h 26"/>
                <a:gd name="T8" fmla="*/ 5 w 40"/>
                <a:gd name="T9" fmla="*/ 20 h 26"/>
                <a:gd name="T10" fmla="*/ 6 w 40"/>
                <a:gd name="T11" fmla="*/ 26 h 26"/>
                <a:gd name="T12" fmla="*/ 6 w 40"/>
                <a:gd name="T13" fmla="*/ 26 h 26"/>
                <a:gd name="T14" fmla="*/ 6 w 40"/>
                <a:gd name="T15" fmla="*/ 26 h 26"/>
                <a:gd name="T16" fmla="*/ 5 w 40"/>
                <a:gd name="T17" fmla="*/ 20 h 26"/>
                <a:gd name="T18" fmla="*/ 5 w 40"/>
                <a:gd name="T19" fmla="*/ 11 h 26"/>
                <a:gd name="T20" fmla="*/ 5 w 40"/>
                <a:gd name="T21" fmla="*/ 13 h 26"/>
                <a:gd name="T22" fmla="*/ 5 w 40"/>
                <a:gd name="T23" fmla="*/ 11 h 26"/>
                <a:gd name="T24" fmla="*/ 25 w 40"/>
                <a:gd name="T25" fmla="*/ 5 h 26"/>
                <a:gd name="T26" fmla="*/ 25 w 40"/>
                <a:gd name="T27" fmla="*/ 5 h 26"/>
                <a:gd name="T28" fmla="*/ 24 w 40"/>
                <a:gd name="T29" fmla="*/ 6 h 26"/>
                <a:gd name="T30" fmla="*/ 25 w 40"/>
                <a:gd name="T31" fmla="*/ 5 h 26"/>
                <a:gd name="T32" fmla="*/ 23 w 40"/>
                <a:gd name="T33" fmla="*/ 0 h 26"/>
                <a:gd name="T34" fmla="*/ 19 w 40"/>
                <a:gd name="T35" fmla="*/ 1 h 26"/>
                <a:gd name="T36" fmla="*/ 16 w 40"/>
                <a:gd name="T37" fmla="*/ 3 h 26"/>
                <a:gd name="T38" fmla="*/ 14 w 40"/>
                <a:gd name="T39" fmla="*/ 2 h 26"/>
                <a:gd name="T40" fmla="*/ 13 w 40"/>
                <a:gd name="T41" fmla="*/ 1 h 26"/>
                <a:gd name="T42" fmla="*/ 11 w 40"/>
                <a:gd name="T43" fmla="*/ 1 h 26"/>
                <a:gd name="T44" fmla="*/ 3 w 40"/>
                <a:gd name="T45" fmla="*/ 8 h 26"/>
                <a:gd name="T46" fmla="*/ 3 w 40"/>
                <a:gd name="T47" fmla="*/ 9 h 26"/>
                <a:gd name="T48" fmla="*/ 2 w 40"/>
                <a:gd name="T49" fmla="*/ 11 h 26"/>
                <a:gd name="T50" fmla="*/ 1 w 40"/>
                <a:gd name="T51" fmla="*/ 11 h 26"/>
                <a:gd name="T52" fmla="*/ 1 w 40"/>
                <a:gd name="T53" fmla="*/ 11 h 26"/>
                <a:gd name="T54" fmla="*/ 1 w 40"/>
                <a:gd name="T55" fmla="*/ 23 h 26"/>
                <a:gd name="T56" fmla="*/ 5 w 40"/>
                <a:gd name="T57" fmla="*/ 11 h 26"/>
                <a:gd name="T58" fmla="*/ 5 w 40"/>
                <a:gd name="T59" fmla="*/ 11 h 26"/>
                <a:gd name="T60" fmla="*/ 5 w 40"/>
                <a:gd name="T61" fmla="*/ 11 h 26"/>
                <a:gd name="T62" fmla="*/ 5 w 40"/>
                <a:gd name="T63" fmla="*/ 11 h 26"/>
                <a:gd name="T64" fmla="*/ 8 w 40"/>
                <a:gd name="T65" fmla="*/ 9 h 26"/>
                <a:gd name="T66" fmla="*/ 6 w 40"/>
                <a:gd name="T67" fmla="*/ 25 h 26"/>
                <a:gd name="T68" fmla="*/ 8 w 40"/>
                <a:gd name="T69" fmla="*/ 9 h 26"/>
                <a:gd name="T70" fmla="*/ 12 w 40"/>
                <a:gd name="T71" fmla="*/ 4 h 26"/>
                <a:gd name="T72" fmla="*/ 16 w 40"/>
                <a:gd name="T73" fmla="*/ 5 h 26"/>
                <a:gd name="T74" fmla="*/ 17 w 40"/>
                <a:gd name="T75" fmla="*/ 17 h 26"/>
                <a:gd name="T76" fmla="*/ 21 w 40"/>
                <a:gd name="T77" fmla="*/ 6 h 26"/>
                <a:gd name="T78" fmla="*/ 21 w 40"/>
                <a:gd name="T79" fmla="*/ 6 h 26"/>
                <a:gd name="T80" fmla="*/ 23 w 40"/>
                <a:gd name="T81" fmla="*/ 18 h 26"/>
                <a:gd name="T82" fmla="*/ 21 w 40"/>
                <a:gd name="T83" fmla="*/ 6 h 26"/>
                <a:gd name="T84" fmla="*/ 25 w 40"/>
                <a:gd name="T85" fmla="*/ 5 h 26"/>
                <a:gd name="T86" fmla="*/ 25 w 40"/>
                <a:gd name="T87" fmla="*/ 5 h 26"/>
                <a:gd name="T88" fmla="*/ 25 w 40"/>
                <a:gd name="T89" fmla="*/ 5 h 26"/>
                <a:gd name="T90" fmla="*/ 25 w 40"/>
                <a:gd name="T91" fmla="*/ 5 h 26"/>
                <a:gd name="T92" fmla="*/ 25 w 40"/>
                <a:gd name="T93" fmla="*/ 5 h 26"/>
                <a:gd name="T94" fmla="*/ 31 w 40"/>
                <a:gd name="T95" fmla="*/ 18 h 26"/>
                <a:gd name="T96" fmla="*/ 31 w 40"/>
                <a:gd name="T97" fmla="*/ 18 h 26"/>
                <a:gd name="T98" fmla="*/ 31 w 40"/>
                <a:gd name="T99" fmla="*/ 18 h 26"/>
                <a:gd name="T100" fmla="*/ 25 w 40"/>
                <a:gd name="T101" fmla="*/ 5 h 26"/>
                <a:gd name="T102" fmla="*/ 28 w 40"/>
                <a:gd name="T103" fmla="*/ 5 h 26"/>
                <a:gd name="T104" fmla="*/ 28 w 40"/>
                <a:gd name="T105" fmla="*/ 5 h 26"/>
                <a:gd name="T106" fmla="*/ 29 w 40"/>
                <a:gd name="T107" fmla="*/ 4 h 26"/>
                <a:gd name="T108" fmla="*/ 30 w 40"/>
                <a:gd name="T109" fmla="*/ 5 h 26"/>
                <a:gd name="T110" fmla="*/ 30 w 40"/>
                <a:gd name="T111" fmla="*/ 5 h 26"/>
                <a:gd name="T112" fmla="*/ 30 w 40"/>
                <a:gd name="T113" fmla="*/ 5 h 26"/>
                <a:gd name="T114" fmla="*/ 40 w 40"/>
                <a:gd name="T115" fmla="*/ 15 h 26"/>
                <a:gd name="T116" fmla="*/ 30 w 40"/>
                <a:gd name="T117" fmla="*/ 3 h 26"/>
                <a:gd name="T118" fmla="*/ 30 w 40"/>
                <a:gd name="T119" fmla="*/ 3 h 26"/>
                <a:gd name="T120" fmla="*/ 25 w 40"/>
                <a:gd name="T121" fmla="*/ 0 h 26"/>
                <a:gd name="T122" fmla="*/ 25 w 40"/>
                <a:gd name="T123" fmla="*/ 0 h 26"/>
                <a:gd name="T124" fmla="*/ 23 w 40"/>
                <a:gd name="T12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0" h="26">
                  <a:moveTo>
                    <a:pt x="24" y="23"/>
                  </a:moveTo>
                  <a:cubicBezTo>
                    <a:pt x="24" y="24"/>
                    <a:pt x="23" y="25"/>
                    <a:pt x="23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5"/>
                    <a:pt x="24" y="24"/>
                    <a:pt x="24" y="23"/>
                  </a:cubicBezTo>
                  <a:moveTo>
                    <a:pt x="5" y="20"/>
                  </a:moveTo>
                  <a:cubicBezTo>
                    <a:pt x="4" y="23"/>
                    <a:pt x="4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4"/>
                    <a:pt x="4" y="22"/>
                    <a:pt x="5" y="20"/>
                  </a:cubicBezTo>
                  <a:moveTo>
                    <a:pt x="5" y="11"/>
                  </a:moveTo>
                  <a:cubicBezTo>
                    <a:pt x="6" y="11"/>
                    <a:pt x="6" y="12"/>
                    <a:pt x="5" y="13"/>
                  </a:cubicBezTo>
                  <a:cubicBezTo>
                    <a:pt x="6" y="12"/>
                    <a:pt x="6" y="11"/>
                    <a:pt x="5" y="11"/>
                  </a:cubicBezTo>
                  <a:moveTo>
                    <a:pt x="25" y="5"/>
                  </a:moveTo>
                  <a:cubicBezTo>
                    <a:pt x="25" y="5"/>
                    <a:pt x="25" y="5"/>
                    <a:pt x="25" y="5"/>
                  </a:cubicBezTo>
                  <a:cubicBezTo>
                    <a:pt x="25" y="6"/>
                    <a:pt x="25" y="6"/>
                    <a:pt x="24" y="6"/>
                  </a:cubicBezTo>
                  <a:cubicBezTo>
                    <a:pt x="25" y="6"/>
                    <a:pt x="25" y="6"/>
                    <a:pt x="25" y="5"/>
                  </a:cubicBezTo>
                  <a:moveTo>
                    <a:pt x="23" y="0"/>
                  </a:moveTo>
                  <a:cubicBezTo>
                    <a:pt x="22" y="0"/>
                    <a:pt x="21" y="1"/>
                    <a:pt x="19" y="1"/>
                  </a:cubicBezTo>
                  <a:cubicBezTo>
                    <a:pt x="18" y="2"/>
                    <a:pt x="17" y="3"/>
                    <a:pt x="16" y="3"/>
                  </a:cubicBezTo>
                  <a:cubicBezTo>
                    <a:pt x="16" y="3"/>
                    <a:pt x="15" y="3"/>
                    <a:pt x="14" y="2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9" y="1"/>
                    <a:pt x="6" y="3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6"/>
                    <a:pt x="0" y="21"/>
                    <a:pt x="1" y="23"/>
                  </a:cubicBezTo>
                  <a:cubicBezTo>
                    <a:pt x="0" y="20"/>
                    <a:pt x="4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16"/>
                    <a:pt x="6" y="21"/>
                    <a:pt x="6" y="25"/>
                  </a:cubicBezTo>
                  <a:cubicBezTo>
                    <a:pt x="6" y="21"/>
                    <a:pt x="6" y="16"/>
                    <a:pt x="8" y="9"/>
                  </a:cubicBezTo>
                  <a:cubicBezTo>
                    <a:pt x="9" y="5"/>
                    <a:pt x="11" y="4"/>
                    <a:pt x="12" y="4"/>
                  </a:cubicBezTo>
                  <a:cubicBezTo>
                    <a:pt x="13" y="4"/>
                    <a:pt x="14" y="5"/>
                    <a:pt x="16" y="5"/>
                  </a:cubicBezTo>
                  <a:cubicBezTo>
                    <a:pt x="19" y="7"/>
                    <a:pt x="17" y="13"/>
                    <a:pt x="17" y="17"/>
                  </a:cubicBezTo>
                  <a:cubicBezTo>
                    <a:pt x="19" y="15"/>
                    <a:pt x="19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7"/>
                    <a:pt x="23" y="12"/>
                    <a:pt x="23" y="18"/>
                  </a:cubicBezTo>
                  <a:cubicBezTo>
                    <a:pt x="23" y="12"/>
                    <a:pt x="22" y="7"/>
                    <a:pt x="21" y="6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8" y="6"/>
                    <a:pt x="29" y="12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9" y="12"/>
                    <a:pt x="28" y="6"/>
                    <a:pt x="25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9" y="4"/>
                    <a:pt x="29" y="4"/>
                  </a:cubicBezTo>
                  <a:cubicBezTo>
                    <a:pt x="29" y="4"/>
                    <a:pt x="29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4" y="7"/>
                    <a:pt x="38" y="12"/>
                    <a:pt x="40" y="15"/>
                  </a:cubicBezTo>
                  <a:cubicBezTo>
                    <a:pt x="39" y="8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9" y="2"/>
                    <a:pt x="27" y="1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4" y="0"/>
                    <a:pt x="23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Freeform 173">
              <a:extLst>
                <a:ext uri="{FF2B5EF4-FFF2-40B4-BE49-F238E27FC236}">
                  <a16:creationId xmlns:a16="http://schemas.microsoft.com/office/drawing/2014/main" id="{CC204E09-AAEF-4C1C-B425-D423D8A7A11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35188" y="5688013"/>
              <a:ext cx="122238" cy="117475"/>
            </a:xfrm>
            <a:custGeom>
              <a:avLst/>
              <a:gdLst>
                <a:gd name="T0" fmla="*/ 27 w 43"/>
                <a:gd name="T1" fmla="*/ 0 h 41"/>
                <a:gd name="T2" fmla="*/ 27 w 43"/>
                <a:gd name="T3" fmla="*/ 0 h 41"/>
                <a:gd name="T4" fmla="*/ 27 w 43"/>
                <a:gd name="T5" fmla="*/ 0 h 41"/>
                <a:gd name="T6" fmla="*/ 10 w 43"/>
                <a:gd name="T7" fmla="*/ 4 h 41"/>
                <a:gd name="T8" fmla="*/ 8 w 43"/>
                <a:gd name="T9" fmla="*/ 7 h 41"/>
                <a:gd name="T10" fmla="*/ 8 w 43"/>
                <a:gd name="T11" fmla="*/ 8 h 41"/>
                <a:gd name="T12" fmla="*/ 8 w 43"/>
                <a:gd name="T13" fmla="*/ 10 h 41"/>
                <a:gd name="T14" fmla="*/ 7 w 43"/>
                <a:gd name="T15" fmla="*/ 12 h 41"/>
                <a:gd name="T16" fmla="*/ 4 w 43"/>
                <a:gd name="T17" fmla="*/ 13 h 41"/>
                <a:gd name="T18" fmla="*/ 0 w 43"/>
                <a:gd name="T19" fmla="*/ 17 h 41"/>
                <a:gd name="T20" fmla="*/ 0 w 43"/>
                <a:gd name="T21" fmla="*/ 18 h 41"/>
                <a:gd name="T22" fmla="*/ 2 w 43"/>
                <a:gd name="T23" fmla="*/ 30 h 41"/>
                <a:gd name="T24" fmla="*/ 2 w 43"/>
                <a:gd name="T25" fmla="*/ 30 h 41"/>
                <a:gd name="T26" fmla="*/ 14 w 43"/>
                <a:gd name="T27" fmla="*/ 41 h 41"/>
                <a:gd name="T28" fmla="*/ 6 w 43"/>
                <a:gd name="T29" fmla="*/ 19 h 41"/>
                <a:gd name="T30" fmla="*/ 24 w 43"/>
                <a:gd name="T31" fmla="*/ 37 h 41"/>
                <a:gd name="T32" fmla="*/ 8 w 43"/>
                <a:gd name="T33" fmla="*/ 17 h 41"/>
                <a:gd name="T34" fmla="*/ 9 w 43"/>
                <a:gd name="T35" fmla="*/ 17 h 41"/>
                <a:gd name="T36" fmla="*/ 23 w 43"/>
                <a:gd name="T37" fmla="*/ 24 h 41"/>
                <a:gd name="T38" fmla="*/ 11 w 43"/>
                <a:gd name="T39" fmla="*/ 15 h 41"/>
                <a:gd name="T40" fmla="*/ 12 w 43"/>
                <a:gd name="T41" fmla="*/ 14 h 41"/>
                <a:gd name="T42" fmla="*/ 25 w 43"/>
                <a:gd name="T43" fmla="*/ 21 h 41"/>
                <a:gd name="T44" fmla="*/ 14 w 43"/>
                <a:gd name="T45" fmla="*/ 11 h 41"/>
                <a:gd name="T46" fmla="*/ 15 w 43"/>
                <a:gd name="T47" fmla="*/ 11 h 41"/>
                <a:gd name="T48" fmla="*/ 33 w 43"/>
                <a:gd name="T49" fmla="*/ 21 h 41"/>
                <a:gd name="T50" fmla="*/ 16 w 43"/>
                <a:gd name="T51" fmla="*/ 7 h 41"/>
                <a:gd name="T52" fmla="*/ 19 w 43"/>
                <a:gd name="T53" fmla="*/ 7 h 41"/>
                <a:gd name="T54" fmla="*/ 38 w 43"/>
                <a:gd name="T55" fmla="*/ 14 h 41"/>
                <a:gd name="T56" fmla="*/ 18 w 43"/>
                <a:gd name="T57" fmla="*/ 3 h 41"/>
                <a:gd name="T58" fmla="*/ 27 w 43"/>
                <a:gd name="T59" fmla="*/ 2 h 41"/>
                <a:gd name="T60" fmla="*/ 43 w 43"/>
                <a:gd name="T61" fmla="*/ 4 h 41"/>
                <a:gd name="T62" fmla="*/ 27 w 43"/>
                <a:gd name="T6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" h="41"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9" y="1"/>
                    <a:pt x="14" y="2"/>
                    <a:pt x="10" y="4"/>
                  </a:cubicBezTo>
                  <a:cubicBezTo>
                    <a:pt x="9" y="4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9"/>
                    <a:pt x="8" y="9"/>
                    <a:pt x="8" y="10"/>
                  </a:cubicBezTo>
                  <a:cubicBezTo>
                    <a:pt x="8" y="11"/>
                    <a:pt x="8" y="11"/>
                    <a:pt x="7" y="12"/>
                  </a:cubicBezTo>
                  <a:cubicBezTo>
                    <a:pt x="6" y="13"/>
                    <a:pt x="5" y="13"/>
                    <a:pt x="4" y="13"/>
                  </a:cubicBezTo>
                  <a:cubicBezTo>
                    <a:pt x="1" y="14"/>
                    <a:pt x="0" y="15"/>
                    <a:pt x="0" y="17"/>
                  </a:cubicBezTo>
                  <a:cubicBezTo>
                    <a:pt x="0" y="17"/>
                    <a:pt x="0" y="18"/>
                    <a:pt x="0" y="18"/>
                  </a:cubicBezTo>
                  <a:cubicBezTo>
                    <a:pt x="0" y="21"/>
                    <a:pt x="0" y="25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7" y="39"/>
                    <a:pt x="10" y="40"/>
                    <a:pt x="14" y="41"/>
                  </a:cubicBezTo>
                  <a:cubicBezTo>
                    <a:pt x="1" y="32"/>
                    <a:pt x="3" y="20"/>
                    <a:pt x="6" y="19"/>
                  </a:cubicBezTo>
                  <a:cubicBezTo>
                    <a:pt x="6" y="25"/>
                    <a:pt x="13" y="36"/>
                    <a:pt x="24" y="37"/>
                  </a:cubicBezTo>
                  <a:cubicBezTo>
                    <a:pt x="17" y="36"/>
                    <a:pt x="5" y="19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3" y="17"/>
                    <a:pt x="18" y="22"/>
                    <a:pt x="23" y="24"/>
                  </a:cubicBezTo>
                  <a:cubicBezTo>
                    <a:pt x="20" y="20"/>
                    <a:pt x="12" y="17"/>
                    <a:pt x="11" y="15"/>
                  </a:cubicBezTo>
                  <a:cubicBezTo>
                    <a:pt x="11" y="15"/>
                    <a:pt x="12" y="14"/>
                    <a:pt x="12" y="14"/>
                  </a:cubicBezTo>
                  <a:cubicBezTo>
                    <a:pt x="16" y="14"/>
                    <a:pt x="23" y="20"/>
                    <a:pt x="25" y="21"/>
                  </a:cubicBezTo>
                  <a:cubicBezTo>
                    <a:pt x="21" y="15"/>
                    <a:pt x="12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ubicBezTo>
                    <a:pt x="19" y="11"/>
                    <a:pt x="30" y="17"/>
                    <a:pt x="33" y="21"/>
                  </a:cubicBezTo>
                  <a:cubicBezTo>
                    <a:pt x="33" y="13"/>
                    <a:pt x="13" y="9"/>
                    <a:pt x="16" y="7"/>
                  </a:cubicBezTo>
                  <a:cubicBezTo>
                    <a:pt x="16" y="7"/>
                    <a:pt x="17" y="7"/>
                    <a:pt x="19" y="7"/>
                  </a:cubicBezTo>
                  <a:cubicBezTo>
                    <a:pt x="24" y="7"/>
                    <a:pt x="34" y="9"/>
                    <a:pt x="38" y="14"/>
                  </a:cubicBezTo>
                  <a:cubicBezTo>
                    <a:pt x="33" y="1"/>
                    <a:pt x="7" y="6"/>
                    <a:pt x="18" y="3"/>
                  </a:cubicBezTo>
                  <a:cubicBezTo>
                    <a:pt x="22" y="2"/>
                    <a:pt x="24" y="2"/>
                    <a:pt x="27" y="2"/>
                  </a:cubicBezTo>
                  <a:cubicBezTo>
                    <a:pt x="33" y="2"/>
                    <a:pt x="37" y="4"/>
                    <a:pt x="43" y="4"/>
                  </a:cubicBezTo>
                  <a:cubicBezTo>
                    <a:pt x="38" y="1"/>
                    <a:pt x="28" y="0"/>
                    <a:pt x="2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Freeform 174">
              <a:extLst>
                <a:ext uri="{FF2B5EF4-FFF2-40B4-BE49-F238E27FC236}">
                  <a16:creationId xmlns:a16="http://schemas.microsoft.com/office/drawing/2014/main" id="{E25952C8-9A18-49D8-941C-CAF89E5D74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6625" y="5849938"/>
              <a:ext cx="79375" cy="82550"/>
            </a:xfrm>
            <a:custGeom>
              <a:avLst/>
              <a:gdLst>
                <a:gd name="T0" fmla="*/ 4 w 28"/>
                <a:gd name="T1" fmla="*/ 0 h 29"/>
                <a:gd name="T2" fmla="*/ 1 w 28"/>
                <a:gd name="T3" fmla="*/ 2 h 29"/>
                <a:gd name="T4" fmla="*/ 1 w 28"/>
                <a:gd name="T5" fmla="*/ 2 h 29"/>
                <a:gd name="T6" fmla="*/ 1 w 28"/>
                <a:gd name="T7" fmla="*/ 2 h 29"/>
                <a:gd name="T8" fmla="*/ 0 w 28"/>
                <a:gd name="T9" fmla="*/ 5 h 29"/>
                <a:gd name="T10" fmla="*/ 0 w 28"/>
                <a:gd name="T11" fmla="*/ 7 h 29"/>
                <a:gd name="T12" fmla="*/ 0 w 28"/>
                <a:gd name="T13" fmla="*/ 7 h 29"/>
                <a:gd name="T14" fmla="*/ 0 w 28"/>
                <a:gd name="T15" fmla="*/ 7 h 29"/>
                <a:gd name="T16" fmla="*/ 0 w 28"/>
                <a:gd name="T17" fmla="*/ 8 h 29"/>
                <a:gd name="T18" fmla="*/ 20 w 28"/>
                <a:gd name="T19" fmla="*/ 28 h 29"/>
                <a:gd name="T20" fmla="*/ 22 w 28"/>
                <a:gd name="T21" fmla="*/ 29 h 29"/>
                <a:gd name="T22" fmla="*/ 5 w 28"/>
                <a:gd name="T23" fmla="*/ 14 h 29"/>
                <a:gd name="T24" fmla="*/ 8 w 28"/>
                <a:gd name="T25" fmla="*/ 15 h 29"/>
                <a:gd name="T26" fmla="*/ 26 w 28"/>
                <a:gd name="T27" fmla="*/ 23 h 29"/>
                <a:gd name="T28" fmla="*/ 24 w 28"/>
                <a:gd name="T29" fmla="*/ 22 h 29"/>
                <a:gd name="T30" fmla="*/ 3 w 28"/>
                <a:gd name="T31" fmla="*/ 7 h 29"/>
                <a:gd name="T32" fmla="*/ 3 w 28"/>
                <a:gd name="T33" fmla="*/ 7 h 29"/>
                <a:gd name="T34" fmla="*/ 10 w 28"/>
                <a:gd name="T35" fmla="*/ 11 h 29"/>
                <a:gd name="T36" fmla="*/ 18 w 28"/>
                <a:gd name="T37" fmla="*/ 14 h 29"/>
                <a:gd name="T38" fmla="*/ 18 w 28"/>
                <a:gd name="T39" fmla="*/ 13 h 29"/>
                <a:gd name="T40" fmla="*/ 4 w 28"/>
                <a:gd name="T41" fmla="*/ 5 h 29"/>
                <a:gd name="T42" fmla="*/ 4 w 28"/>
                <a:gd name="T43" fmla="*/ 5 h 29"/>
                <a:gd name="T44" fmla="*/ 16 w 28"/>
                <a:gd name="T45" fmla="*/ 9 h 29"/>
                <a:gd name="T46" fmla="*/ 27 w 28"/>
                <a:gd name="T47" fmla="*/ 13 h 29"/>
                <a:gd name="T48" fmla="*/ 28 w 28"/>
                <a:gd name="T49" fmla="*/ 12 h 29"/>
                <a:gd name="T50" fmla="*/ 6 w 28"/>
                <a:gd name="T51" fmla="*/ 2 h 29"/>
                <a:gd name="T52" fmla="*/ 7 w 28"/>
                <a:gd name="T53" fmla="*/ 2 h 29"/>
                <a:gd name="T54" fmla="*/ 16 w 28"/>
                <a:gd name="T55" fmla="*/ 4 h 29"/>
                <a:gd name="T56" fmla="*/ 25 w 28"/>
                <a:gd name="T57" fmla="*/ 6 h 29"/>
                <a:gd name="T58" fmla="*/ 25 w 28"/>
                <a:gd name="T59" fmla="*/ 6 h 29"/>
                <a:gd name="T60" fmla="*/ 18 w 28"/>
                <a:gd name="T61" fmla="*/ 2 h 29"/>
                <a:gd name="T62" fmla="*/ 18 w 28"/>
                <a:gd name="T63" fmla="*/ 2 h 29"/>
                <a:gd name="T64" fmla="*/ 17 w 28"/>
                <a:gd name="T65" fmla="*/ 2 h 29"/>
                <a:gd name="T66" fmla="*/ 17 w 28"/>
                <a:gd name="T67" fmla="*/ 2 h 29"/>
                <a:gd name="T68" fmla="*/ 17 w 28"/>
                <a:gd name="T69" fmla="*/ 2 h 29"/>
                <a:gd name="T70" fmla="*/ 15 w 28"/>
                <a:gd name="T71" fmla="*/ 2 h 29"/>
                <a:gd name="T72" fmla="*/ 4 w 28"/>
                <a:gd name="T7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" h="29">
                  <a:moveTo>
                    <a:pt x="4" y="0"/>
                  </a:moveTo>
                  <a:cubicBezTo>
                    <a:pt x="1" y="0"/>
                    <a:pt x="1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4"/>
                    <a:pt x="0" y="4"/>
                    <a:pt x="0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11"/>
                    <a:pt x="8" y="23"/>
                    <a:pt x="20" y="28"/>
                  </a:cubicBezTo>
                  <a:cubicBezTo>
                    <a:pt x="20" y="29"/>
                    <a:pt x="21" y="29"/>
                    <a:pt x="22" y="29"/>
                  </a:cubicBezTo>
                  <a:cubicBezTo>
                    <a:pt x="16" y="26"/>
                    <a:pt x="3" y="14"/>
                    <a:pt x="5" y="14"/>
                  </a:cubicBezTo>
                  <a:cubicBezTo>
                    <a:pt x="6" y="14"/>
                    <a:pt x="7" y="14"/>
                    <a:pt x="8" y="15"/>
                  </a:cubicBezTo>
                  <a:cubicBezTo>
                    <a:pt x="16" y="21"/>
                    <a:pt x="24" y="23"/>
                    <a:pt x="26" y="23"/>
                  </a:cubicBezTo>
                  <a:cubicBezTo>
                    <a:pt x="26" y="23"/>
                    <a:pt x="26" y="22"/>
                    <a:pt x="24" y="22"/>
                  </a:cubicBezTo>
                  <a:cubicBezTo>
                    <a:pt x="18" y="20"/>
                    <a:pt x="2" y="8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7" y="9"/>
                    <a:pt x="10" y="11"/>
                  </a:cubicBezTo>
                  <a:cubicBezTo>
                    <a:pt x="13" y="12"/>
                    <a:pt x="17" y="14"/>
                    <a:pt x="18" y="14"/>
                  </a:cubicBezTo>
                  <a:cubicBezTo>
                    <a:pt x="18" y="14"/>
                    <a:pt x="18" y="14"/>
                    <a:pt x="18" y="13"/>
                  </a:cubicBezTo>
                  <a:cubicBezTo>
                    <a:pt x="16" y="10"/>
                    <a:pt x="1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6" y="5"/>
                    <a:pt x="11" y="7"/>
                    <a:pt x="16" y="9"/>
                  </a:cubicBezTo>
                  <a:cubicBezTo>
                    <a:pt x="21" y="11"/>
                    <a:pt x="26" y="13"/>
                    <a:pt x="27" y="13"/>
                  </a:cubicBezTo>
                  <a:cubicBezTo>
                    <a:pt x="28" y="13"/>
                    <a:pt x="28" y="12"/>
                    <a:pt x="28" y="12"/>
                  </a:cubicBezTo>
                  <a:cubicBezTo>
                    <a:pt x="26" y="10"/>
                    <a:pt x="2" y="3"/>
                    <a:pt x="6" y="2"/>
                  </a:cubicBezTo>
                  <a:cubicBezTo>
                    <a:pt x="6" y="2"/>
                    <a:pt x="6" y="2"/>
                    <a:pt x="7" y="2"/>
                  </a:cubicBezTo>
                  <a:cubicBezTo>
                    <a:pt x="9" y="2"/>
                    <a:pt x="12" y="3"/>
                    <a:pt x="16" y="4"/>
                  </a:cubicBezTo>
                  <a:cubicBezTo>
                    <a:pt x="19" y="5"/>
                    <a:pt x="23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4"/>
                    <a:pt x="20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2"/>
                    <a:pt x="16" y="2"/>
                    <a:pt x="15" y="2"/>
                  </a:cubicBezTo>
                  <a:cubicBezTo>
                    <a:pt x="10" y="1"/>
                    <a:pt x="6" y="0"/>
                    <a:pt x="4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Freeform 175">
              <a:extLst>
                <a:ext uri="{FF2B5EF4-FFF2-40B4-BE49-F238E27FC236}">
                  <a16:creationId xmlns:a16="http://schemas.microsoft.com/office/drawing/2014/main" id="{568933D7-D030-4E12-9F3B-67EB9E5AE65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1525" y="5919788"/>
              <a:ext cx="90488" cy="61913"/>
            </a:xfrm>
            <a:custGeom>
              <a:avLst/>
              <a:gdLst>
                <a:gd name="T0" fmla="*/ 26 w 32"/>
                <a:gd name="T1" fmla="*/ 0 h 22"/>
                <a:gd name="T2" fmla="*/ 22 w 32"/>
                <a:gd name="T3" fmla="*/ 2 h 22"/>
                <a:gd name="T4" fmla="*/ 22 w 32"/>
                <a:gd name="T5" fmla="*/ 2 h 22"/>
                <a:gd name="T6" fmla="*/ 22 w 32"/>
                <a:gd name="T7" fmla="*/ 2 h 22"/>
                <a:gd name="T8" fmla="*/ 21 w 32"/>
                <a:gd name="T9" fmla="*/ 2 h 22"/>
                <a:gd name="T10" fmla="*/ 17 w 32"/>
                <a:gd name="T11" fmla="*/ 6 h 22"/>
                <a:gd name="T12" fmla="*/ 0 w 32"/>
                <a:gd name="T13" fmla="*/ 20 h 22"/>
                <a:gd name="T14" fmla="*/ 4 w 32"/>
                <a:gd name="T15" fmla="*/ 22 h 22"/>
                <a:gd name="T16" fmla="*/ 12 w 32"/>
                <a:gd name="T17" fmla="*/ 21 h 22"/>
                <a:gd name="T18" fmla="*/ 24 w 32"/>
                <a:gd name="T19" fmla="*/ 17 h 22"/>
                <a:gd name="T20" fmla="*/ 32 w 32"/>
                <a:gd name="T21" fmla="*/ 7 h 22"/>
                <a:gd name="T22" fmla="*/ 32 w 32"/>
                <a:gd name="T23" fmla="*/ 6 h 22"/>
                <a:gd name="T24" fmla="*/ 30 w 32"/>
                <a:gd name="T25" fmla="*/ 9 h 22"/>
                <a:gd name="T26" fmla="*/ 13 w 32"/>
                <a:gd name="T27" fmla="*/ 19 h 22"/>
                <a:gd name="T28" fmla="*/ 11 w 32"/>
                <a:gd name="T29" fmla="*/ 19 h 22"/>
                <a:gd name="T30" fmla="*/ 24 w 32"/>
                <a:gd name="T31" fmla="*/ 10 h 22"/>
                <a:gd name="T32" fmla="*/ 26 w 32"/>
                <a:gd name="T33" fmla="*/ 8 h 22"/>
                <a:gd name="T34" fmla="*/ 20 w 32"/>
                <a:gd name="T35" fmla="*/ 11 h 22"/>
                <a:gd name="T36" fmla="*/ 8 w 32"/>
                <a:gd name="T37" fmla="*/ 17 h 22"/>
                <a:gd name="T38" fmla="*/ 8 w 32"/>
                <a:gd name="T39" fmla="*/ 17 h 22"/>
                <a:gd name="T40" fmla="*/ 24 w 32"/>
                <a:gd name="T41" fmla="*/ 4 h 22"/>
                <a:gd name="T42" fmla="*/ 26 w 32"/>
                <a:gd name="T4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2" h="22">
                  <a:moveTo>
                    <a:pt x="26" y="0"/>
                  </a:moveTo>
                  <a:cubicBezTo>
                    <a:pt x="25" y="0"/>
                    <a:pt x="24" y="1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4"/>
                    <a:pt x="19" y="5"/>
                    <a:pt x="17" y="6"/>
                  </a:cubicBezTo>
                  <a:cubicBezTo>
                    <a:pt x="9" y="13"/>
                    <a:pt x="0" y="18"/>
                    <a:pt x="0" y="20"/>
                  </a:cubicBezTo>
                  <a:cubicBezTo>
                    <a:pt x="0" y="21"/>
                    <a:pt x="1" y="22"/>
                    <a:pt x="4" y="22"/>
                  </a:cubicBezTo>
                  <a:cubicBezTo>
                    <a:pt x="6" y="22"/>
                    <a:pt x="9" y="21"/>
                    <a:pt x="12" y="21"/>
                  </a:cubicBezTo>
                  <a:cubicBezTo>
                    <a:pt x="15" y="21"/>
                    <a:pt x="19" y="19"/>
                    <a:pt x="24" y="17"/>
                  </a:cubicBezTo>
                  <a:cubicBezTo>
                    <a:pt x="24" y="17"/>
                    <a:pt x="31" y="12"/>
                    <a:pt x="32" y="7"/>
                  </a:cubicBezTo>
                  <a:cubicBezTo>
                    <a:pt x="32" y="7"/>
                    <a:pt x="32" y="6"/>
                    <a:pt x="32" y="6"/>
                  </a:cubicBezTo>
                  <a:cubicBezTo>
                    <a:pt x="32" y="6"/>
                    <a:pt x="31" y="7"/>
                    <a:pt x="30" y="9"/>
                  </a:cubicBezTo>
                  <a:cubicBezTo>
                    <a:pt x="27" y="13"/>
                    <a:pt x="21" y="18"/>
                    <a:pt x="13" y="19"/>
                  </a:cubicBezTo>
                  <a:cubicBezTo>
                    <a:pt x="12" y="19"/>
                    <a:pt x="11" y="19"/>
                    <a:pt x="11" y="19"/>
                  </a:cubicBezTo>
                  <a:cubicBezTo>
                    <a:pt x="7" y="19"/>
                    <a:pt x="19" y="14"/>
                    <a:pt x="24" y="1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2" y="9"/>
                    <a:pt x="20" y="11"/>
                  </a:cubicBezTo>
                  <a:cubicBezTo>
                    <a:pt x="16" y="14"/>
                    <a:pt x="10" y="16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6" y="17"/>
                    <a:pt x="20" y="8"/>
                    <a:pt x="24" y="4"/>
                  </a:cubicBezTo>
                  <a:cubicBezTo>
                    <a:pt x="26" y="1"/>
                    <a:pt x="26" y="0"/>
                    <a:pt x="2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Freeform 176">
              <a:extLst>
                <a:ext uri="{FF2B5EF4-FFF2-40B4-BE49-F238E27FC236}">
                  <a16:creationId xmlns:a16="http://schemas.microsoft.com/office/drawing/2014/main" id="{895BCB73-542C-4030-8DFE-CEE7930E90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60550" y="5654675"/>
              <a:ext cx="36513" cy="93663"/>
            </a:xfrm>
            <a:custGeom>
              <a:avLst/>
              <a:gdLst>
                <a:gd name="T0" fmla="*/ 11 w 13"/>
                <a:gd name="T1" fmla="*/ 0 h 33"/>
                <a:gd name="T2" fmla="*/ 1 w 13"/>
                <a:gd name="T3" fmla="*/ 20 h 33"/>
                <a:gd name="T4" fmla="*/ 0 w 13"/>
                <a:gd name="T5" fmla="*/ 22 h 33"/>
                <a:gd name="T6" fmla="*/ 8 w 13"/>
                <a:gd name="T7" fmla="*/ 8 h 33"/>
                <a:gd name="T8" fmla="*/ 9 w 13"/>
                <a:gd name="T9" fmla="*/ 8 h 33"/>
                <a:gd name="T10" fmla="*/ 5 w 13"/>
                <a:gd name="T11" fmla="*/ 24 h 33"/>
                <a:gd name="T12" fmla="*/ 5 w 13"/>
                <a:gd name="T13" fmla="*/ 24 h 33"/>
                <a:gd name="T14" fmla="*/ 10 w 13"/>
                <a:gd name="T15" fmla="*/ 9 h 33"/>
                <a:gd name="T16" fmla="*/ 10 w 13"/>
                <a:gd name="T17" fmla="*/ 12 h 33"/>
                <a:gd name="T18" fmla="*/ 7 w 13"/>
                <a:gd name="T19" fmla="*/ 33 h 33"/>
                <a:gd name="T20" fmla="*/ 7 w 13"/>
                <a:gd name="T21" fmla="*/ 33 h 33"/>
                <a:gd name="T22" fmla="*/ 9 w 13"/>
                <a:gd name="T23" fmla="*/ 31 h 33"/>
                <a:gd name="T24" fmla="*/ 12 w 13"/>
                <a:gd name="T25" fmla="*/ 8 h 33"/>
                <a:gd name="T26" fmla="*/ 13 w 13"/>
                <a:gd name="T27" fmla="*/ 5 h 33"/>
                <a:gd name="T28" fmla="*/ 11 w 13"/>
                <a:gd name="T2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" h="33">
                  <a:moveTo>
                    <a:pt x="11" y="0"/>
                  </a:moveTo>
                  <a:cubicBezTo>
                    <a:pt x="9" y="0"/>
                    <a:pt x="6" y="5"/>
                    <a:pt x="1" y="20"/>
                  </a:cubicBezTo>
                  <a:cubicBezTo>
                    <a:pt x="1" y="21"/>
                    <a:pt x="0" y="21"/>
                    <a:pt x="0" y="22"/>
                  </a:cubicBezTo>
                  <a:cubicBezTo>
                    <a:pt x="3" y="18"/>
                    <a:pt x="7" y="8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9" y="11"/>
                    <a:pt x="4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7" y="22"/>
                    <a:pt x="10" y="9"/>
                    <a:pt x="10" y="9"/>
                  </a:cubicBezTo>
                  <a:cubicBezTo>
                    <a:pt x="11" y="9"/>
                    <a:pt x="10" y="10"/>
                    <a:pt x="10" y="12"/>
                  </a:cubicBezTo>
                  <a:cubicBezTo>
                    <a:pt x="9" y="20"/>
                    <a:pt x="5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8" y="33"/>
                    <a:pt x="9" y="32"/>
                    <a:pt x="9" y="31"/>
                  </a:cubicBezTo>
                  <a:cubicBezTo>
                    <a:pt x="11" y="22"/>
                    <a:pt x="11" y="14"/>
                    <a:pt x="12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3" y="2"/>
                    <a:pt x="12" y="0"/>
                    <a:pt x="1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Freeform 177">
              <a:extLst>
                <a:ext uri="{FF2B5EF4-FFF2-40B4-BE49-F238E27FC236}">
                  <a16:creationId xmlns:a16="http://schemas.microsoft.com/office/drawing/2014/main" id="{78F00288-18A4-4833-A4F4-42E54BE5FB5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90725" y="55626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Freeform 178">
              <a:extLst>
                <a:ext uri="{FF2B5EF4-FFF2-40B4-BE49-F238E27FC236}">
                  <a16:creationId xmlns:a16="http://schemas.microsoft.com/office/drawing/2014/main" id="{EBB477D0-B3B6-470C-8BC9-3782299A33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90725" y="55626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Freeform 179">
              <a:extLst>
                <a:ext uri="{FF2B5EF4-FFF2-40B4-BE49-F238E27FC236}">
                  <a16:creationId xmlns:a16="http://schemas.microsoft.com/office/drawing/2014/main" id="{8EBE3AD5-FD18-4186-BBDF-5349FC23B3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87550" y="5565775"/>
              <a:ext cx="6350" cy="49213"/>
            </a:xfrm>
            <a:custGeom>
              <a:avLst/>
              <a:gdLst>
                <a:gd name="T0" fmla="*/ 0 w 2"/>
                <a:gd name="T1" fmla="*/ 0 h 17"/>
                <a:gd name="T2" fmla="*/ 0 w 2"/>
                <a:gd name="T3" fmla="*/ 17 h 17"/>
                <a:gd name="T4" fmla="*/ 0 w 2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7">
                  <a:moveTo>
                    <a:pt x="0" y="0"/>
                  </a:moveTo>
                  <a:cubicBezTo>
                    <a:pt x="0" y="3"/>
                    <a:pt x="1" y="12"/>
                    <a:pt x="0" y="17"/>
                  </a:cubicBezTo>
                  <a:cubicBezTo>
                    <a:pt x="2" y="10"/>
                    <a:pt x="0" y="3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Freeform 180">
              <a:extLst>
                <a:ext uri="{FF2B5EF4-FFF2-40B4-BE49-F238E27FC236}">
                  <a16:creationId xmlns:a16="http://schemas.microsoft.com/office/drawing/2014/main" id="{31E278CE-7933-4CAC-94F9-32AE7AAEAF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90725" y="5562600"/>
              <a:ext cx="11113" cy="60325"/>
            </a:xfrm>
            <a:custGeom>
              <a:avLst/>
              <a:gdLst>
                <a:gd name="T0" fmla="*/ 4 w 4"/>
                <a:gd name="T1" fmla="*/ 0 h 21"/>
                <a:gd name="T2" fmla="*/ 0 w 4"/>
                <a:gd name="T3" fmla="*/ 1 h 21"/>
                <a:gd name="T4" fmla="*/ 2 w 4"/>
                <a:gd name="T5" fmla="*/ 13 h 21"/>
                <a:gd name="T6" fmla="*/ 2 w 4"/>
                <a:gd name="T7" fmla="*/ 21 h 21"/>
                <a:gd name="T8" fmla="*/ 3 w 4"/>
                <a:gd name="T9" fmla="*/ 18 h 21"/>
                <a:gd name="T10" fmla="*/ 3 w 4"/>
                <a:gd name="T11" fmla="*/ 1 h 21"/>
                <a:gd name="T12" fmla="*/ 4 w 4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1">
                  <a:moveTo>
                    <a:pt x="4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2" y="7"/>
                    <a:pt x="2" y="13"/>
                  </a:cubicBezTo>
                  <a:cubicBezTo>
                    <a:pt x="2" y="16"/>
                    <a:pt x="2" y="19"/>
                    <a:pt x="2" y="21"/>
                  </a:cubicBezTo>
                  <a:cubicBezTo>
                    <a:pt x="2" y="20"/>
                    <a:pt x="3" y="19"/>
                    <a:pt x="3" y="18"/>
                  </a:cubicBezTo>
                  <a:cubicBezTo>
                    <a:pt x="4" y="13"/>
                    <a:pt x="3" y="4"/>
                    <a:pt x="3" y="1"/>
                  </a:cubicBezTo>
                  <a:cubicBezTo>
                    <a:pt x="4" y="1"/>
                    <a:pt x="4" y="1"/>
                    <a:pt x="4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Freeform 181">
              <a:extLst>
                <a:ext uri="{FF2B5EF4-FFF2-40B4-BE49-F238E27FC236}">
                  <a16:creationId xmlns:a16="http://schemas.microsoft.com/office/drawing/2014/main" id="{4F0B425D-DE2A-4D73-BE7A-48BC2A3197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76438" y="5561013"/>
              <a:ext cx="4763" cy="1588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0 w 2"/>
                <a:gd name="T5" fmla="*/ 1 h 1"/>
                <a:gd name="T6" fmla="*/ 2 w 2"/>
                <a:gd name="T7" fmla="*/ 1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Freeform 182">
              <a:extLst>
                <a:ext uri="{FF2B5EF4-FFF2-40B4-BE49-F238E27FC236}">
                  <a16:creationId xmlns:a16="http://schemas.microsoft.com/office/drawing/2014/main" id="{345FD13F-36FB-401F-A780-5070946F5F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76438" y="5561013"/>
              <a:ext cx="4763" cy="1588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1 w 2"/>
                <a:gd name="T5" fmla="*/ 0 h 1"/>
                <a:gd name="T6" fmla="*/ 2 w 2"/>
                <a:gd name="T7" fmla="*/ 1 h 1"/>
                <a:gd name="T8" fmla="*/ 2 w 2"/>
                <a:gd name="T9" fmla="*/ 1 h 1"/>
                <a:gd name="T10" fmla="*/ 1 w 2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Freeform 183">
              <a:extLst>
                <a:ext uri="{FF2B5EF4-FFF2-40B4-BE49-F238E27FC236}">
                  <a16:creationId xmlns:a16="http://schemas.microsoft.com/office/drawing/2014/main" id="{5A554A62-59CC-41D0-BA9F-1314EF77A6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66913" y="5562600"/>
              <a:ext cx="14288" cy="38100"/>
            </a:xfrm>
            <a:custGeom>
              <a:avLst/>
              <a:gdLst>
                <a:gd name="T0" fmla="*/ 0 w 5"/>
                <a:gd name="T1" fmla="*/ 0 h 13"/>
                <a:gd name="T2" fmla="*/ 0 w 5"/>
                <a:gd name="T3" fmla="*/ 0 h 13"/>
                <a:gd name="T4" fmla="*/ 3 w 5"/>
                <a:gd name="T5" fmla="*/ 13 h 13"/>
                <a:gd name="T6" fmla="*/ 0 w 5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4" y="10"/>
                    <a:pt x="3" y="13"/>
                  </a:cubicBezTo>
                  <a:cubicBezTo>
                    <a:pt x="5" y="9"/>
                    <a:pt x="0" y="2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Freeform 184">
              <a:extLst>
                <a:ext uri="{FF2B5EF4-FFF2-40B4-BE49-F238E27FC236}">
                  <a16:creationId xmlns:a16="http://schemas.microsoft.com/office/drawing/2014/main" id="{F3D838F0-904C-43DF-AB95-A8D2ADF718D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70088" y="5562600"/>
              <a:ext cx="20638" cy="38100"/>
            </a:xfrm>
            <a:custGeom>
              <a:avLst/>
              <a:gdLst>
                <a:gd name="T0" fmla="*/ 3 w 7"/>
                <a:gd name="T1" fmla="*/ 0 h 13"/>
                <a:gd name="T2" fmla="*/ 0 w 7"/>
                <a:gd name="T3" fmla="*/ 0 h 13"/>
                <a:gd name="T4" fmla="*/ 6 w 7"/>
                <a:gd name="T5" fmla="*/ 13 h 13"/>
                <a:gd name="T6" fmla="*/ 6 w 7"/>
                <a:gd name="T7" fmla="*/ 13 h 13"/>
                <a:gd name="T8" fmla="*/ 3 w 7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3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1"/>
                    <a:pt x="4" y="7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0"/>
                    <a:pt x="3" y="2"/>
                    <a:pt x="3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Freeform 185">
              <a:extLst>
                <a:ext uri="{FF2B5EF4-FFF2-40B4-BE49-F238E27FC236}">
                  <a16:creationId xmlns:a16="http://schemas.microsoft.com/office/drawing/2014/main" id="{E3DD6C09-F79A-46AA-9D84-BE95B1ACEFCA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047875" y="5580063"/>
              <a:ext cx="0" cy="25400"/>
            </a:xfrm>
            <a:custGeom>
              <a:avLst/>
              <a:gdLst>
                <a:gd name="T0" fmla="*/ 2 h 9"/>
                <a:gd name="T1" fmla="*/ 9 h 9"/>
                <a:gd name="T2" fmla="*/ 2 h 9"/>
                <a:gd name="T3" fmla="*/ 0 h 9"/>
                <a:gd name="T4" fmla="*/ 0 h 9"/>
                <a:gd name="T5" fmla="*/ 0 h 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9">
                  <a:moveTo>
                    <a:pt x="0" y="2"/>
                  </a:moveTo>
                  <a:cubicBezTo>
                    <a:pt x="0" y="3"/>
                    <a:pt x="0" y="6"/>
                    <a:pt x="0" y="9"/>
                  </a:cubicBezTo>
                  <a:cubicBezTo>
                    <a:pt x="0" y="6"/>
                    <a:pt x="0" y="3"/>
                    <a:pt x="0" y="2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Freeform 186">
              <a:extLst>
                <a:ext uri="{FF2B5EF4-FFF2-40B4-BE49-F238E27FC236}">
                  <a16:creationId xmlns:a16="http://schemas.microsoft.com/office/drawing/2014/main" id="{ADC59709-43E4-4A68-A63C-4163A9545B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38350" y="5575300"/>
              <a:ext cx="11113" cy="47625"/>
            </a:xfrm>
            <a:custGeom>
              <a:avLst/>
              <a:gdLst>
                <a:gd name="T0" fmla="*/ 4 w 4"/>
                <a:gd name="T1" fmla="*/ 0 h 17"/>
                <a:gd name="T2" fmla="*/ 1 w 4"/>
                <a:gd name="T3" fmla="*/ 2 h 17"/>
                <a:gd name="T4" fmla="*/ 1 w 4"/>
                <a:gd name="T5" fmla="*/ 2 h 17"/>
                <a:gd name="T6" fmla="*/ 1 w 4"/>
                <a:gd name="T7" fmla="*/ 2 h 17"/>
                <a:gd name="T8" fmla="*/ 1 w 4"/>
                <a:gd name="T9" fmla="*/ 4 h 17"/>
                <a:gd name="T10" fmla="*/ 1 w 4"/>
                <a:gd name="T11" fmla="*/ 11 h 17"/>
                <a:gd name="T12" fmla="*/ 2 w 4"/>
                <a:gd name="T13" fmla="*/ 17 h 17"/>
                <a:gd name="T14" fmla="*/ 2 w 4"/>
                <a:gd name="T15" fmla="*/ 16 h 17"/>
                <a:gd name="T16" fmla="*/ 4 w 4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7">
                  <a:moveTo>
                    <a:pt x="4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3"/>
                    <a:pt x="1" y="4"/>
                  </a:cubicBezTo>
                  <a:cubicBezTo>
                    <a:pt x="1" y="5"/>
                    <a:pt x="1" y="8"/>
                    <a:pt x="1" y="11"/>
                  </a:cubicBezTo>
                  <a:cubicBezTo>
                    <a:pt x="0" y="13"/>
                    <a:pt x="1" y="15"/>
                    <a:pt x="2" y="17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2"/>
                    <a:pt x="2" y="7"/>
                    <a:pt x="4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Freeform 187">
              <a:extLst>
                <a:ext uri="{FF2B5EF4-FFF2-40B4-BE49-F238E27FC236}">
                  <a16:creationId xmlns:a16="http://schemas.microsoft.com/office/drawing/2014/main" id="{A7D8C390-B602-4BB7-8C84-15B439E13E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30400" y="5837238"/>
              <a:ext cx="68263" cy="53975"/>
            </a:xfrm>
            <a:custGeom>
              <a:avLst/>
              <a:gdLst>
                <a:gd name="T0" fmla="*/ 24 w 24"/>
                <a:gd name="T1" fmla="*/ 2 h 19"/>
                <a:gd name="T2" fmla="*/ 14 w 24"/>
                <a:gd name="T3" fmla="*/ 5 h 19"/>
                <a:gd name="T4" fmla="*/ 8 w 24"/>
                <a:gd name="T5" fmla="*/ 0 h 19"/>
                <a:gd name="T6" fmla="*/ 9 w 24"/>
                <a:gd name="T7" fmla="*/ 7 h 19"/>
                <a:gd name="T8" fmla="*/ 0 w 24"/>
                <a:gd name="T9" fmla="*/ 12 h 19"/>
                <a:gd name="T10" fmla="*/ 8 w 24"/>
                <a:gd name="T11" fmla="*/ 12 h 19"/>
                <a:gd name="T12" fmla="*/ 6 w 24"/>
                <a:gd name="T13" fmla="*/ 19 h 19"/>
                <a:gd name="T14" fmla="*/ 11 w 24"/>
                <a:gd name="T15" fmla="*/ 13 h 19"/>
                <a:gd name="T16" fmla="*/ 24 w 24"/>
                <a:gd name="T17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9">
                  <a:moveTo>
                    <a:pt x="24" y="2"/>
                  </a:moveTo>
                  <a:cubicBezTo>
                    <a:pt x="24" y="2"/>
                    <a:pt x="17" y="5"/>
                    <a:pt x="14" y="5"/>
                  </a:cubicBezTo>
                  <a:cubicBezTo>
                    <a:pt x="12" y="4"/>
                    <a:pt x="8" y="0"/>
                    <a:pt x="8" y="0"/>
                  </a:cubicBezTo>
                  <a:cubicBezTo>
                    <a:pt x="8" y="0"/>
                    <a:pt x="10" y="6"/>
                    <a:pt x="9" y="7"/>
                  </a:cubicBezTo>
                  <a:cubicBezTo>
                    <a:pt x="9" y="10"/>
                    <a:pt x="3" y="10"/>
                    <a:pt x="0" y="12"/>
                  </a:cubicBezTo>
                  <a:cubicBezTo>
                    <a:pt x="0" y="12"/>
                    <a:pt x="8" y="11"/>
                    <a:pt x="8" y="12"/>
                  </a:cubicBezTo>
                  <a:cubicBezTo>
                    <a:pt x="7" y="13"/>
                    <a:pt x="6" y="19"/>
                    <a:pt x="6" y="19"/>
                  </a:cubicBezTo>
                  <a:cubicBezTo>
                    <a:pt x="6" y="19"/>
                    <a:pt x="10" y="16"/>
                    <a:pt x="11" y="13"/>
                  </a:cubicBezTo>
                  <a:cubicBezTo>
                    <a:pt x="13" y="10"/>
                    <a:pt x="21" y="6"/>
                    <a:pt x="24" y="2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Freeform 188">
              <a:extLst>
                <a:ext uri="{FF2B5EF4-FFF2-40B4-BE49-F238E27FC236}">
                  <a16:creationId xmlns:a16="http://schemas.microsoft.com/office/drawing/2014/main" id="{1C681B32-6797-4C36-AD78-75CE5419C09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47863" y="5856288"/>
              <a:ext cx="19050" cy="20638"/>
            </a:xfrm>
            <a:custGeom>
              <a:avLst/>
              <a:gdLst>
                <a:gd name="T0" fmla="*/ 7 w 7"/>
                <a:gd name="T1" fmla="*/ 0 h 7"/>
                <a:gd name="T2" fmla="*/ 6 w 7"/>
                <a:gd name="T3" fmla="*/ 5 h 7"/>
                <a:gd name="T4" fmla="*/ 0 w 7"/>
                <a:gd name="T5" fmla="*/ 7 h 7"/>
                <a:gd name="T6" fmla="*/ 3 w 7"/>
                <a:gd name="T7" fmla="*/ 1 h 7"/>
                <a:gd name="T8" fmla="*/ 7 w 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0"/>
                  </a:moveTo>
                  <a:cubicBezTo>
                    <a:pt x="7" y="0"/>
                    <a:pt x="7" y="2"/>
                    <a:pt x="6" y="5"/>
                  </a:cubicBezTo>
                  <a:cubicBezTo>
                    <a:pt x="4" y="7"/>
                    <a:pt x="0" y="7"/>
                    <a:pt x="0" y="7"/>
                  </a:cubicBezTo>
                  <a:cubicBezTo>
                    <a:pt x="3" y="1"/>
                    <a:pt x="3" y="1"/>
                    <a:pt x="3" y="1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Freeform 189">
              <a:extLst>
                <a:ext uri="{FF2B5EF4-FFF2-40B4-BE49-F238E27FC236}">
                  <a16:creationId xmlns:a16="http://schemas.microsoft.com/office/drawing/2014/main" id="{C66B175A-389D-4B53-901D-1F31341C3A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8788" y="5862638"/>
              <a:ext cx="227013" cy="165100"/>
            </a:xfrm>
            <a:custGeom>
              <a:avLst/>
              <a:gdLst>
                <a:gd name="T0" fmla="*/ 2 w 80"/>
                <a:gd name="T1" fmla="*/ 0 h 58"/>
                <a:gd name="T2" fmla="*/ 74 w 80"/>
                <a:gd name="T3" fmla="*/ 52 h 58"/>
                <a:gd name="T4" fmla="*/ 80 w 80"/>
                <a:gd name="T5" fmla="*/ 56 h 58"/>
                <a:gd name="T6" fmla="*/ 0 w 80"/>
                <a:gd name="T7" fmla="*/ 3 h 58"/>
                <a:gd name="T8" fmla="*/ 2 w 80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58">
                  <a:moveTo>
                    <a:pt x="2" y="0"/>
                  </a:moveTo>
                  <a:cubicBezTo>
                    <a:pt x="2" y="0"/>
                    <a:pt x="29" y="38"/>
                    <a:pt x="74" y="52"/>
                  </a:cubicBezTo>
                  <a:cubicBezTo>
                    <a:pt x="74" y="52"/>
                    <a:pt x="80" y="53"/>
                    <a:pt x="80" y="56"/>
                  </a:cubicBezTo>
                  <a:cubicBezTo>
                    <a:pt x="79" y="58"/>
                    <a:pt x="31" y="44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Freeform 190">
              <a:extLst>
                <a:ext uri="{FF2B5EF4-FFF2-40B4-BE49-F238E27FC236}">
                  <a16:creationId xmlns:a16="http://schemas.microsoft.com/office/drawing/2014/main" id="{CBD3C741-D00A-47DF-A88B-EFEA0BBF625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9138" y="5597525"/>
              <a:ext cx="536575" cy="280988"/>
            </a:xfrm>
            <a:custGeom>
              <a:avLst/>
              <a:gdLst>
                <a:gd name="T0" fmla="*/ 29 w 189"/>
                <a:gd name="T1" fmla="*/ 61 h 99"/>
                <a:gd name="T2" fmla="*/ 29 w 189"/>
                <a:gd name="T3" fmla="*/ 61 h 99"/>
                <a:gd name="T4" fmla="*/ 25 w 189"/>
                <a:gd name="T5" fmla="*/ 57 h 99"/>
                <a:gd name="T6" fmla="*/ 4 w 189"/>
                <a:gd name="T7" fmla="*/ 12 h 99"/>
                <a:gd name="T8" fmla="*/ 8 w 189"/>
                <a:gd name="T9" fmla="*/ 4 h 99"/>
                <a:gd name="T10" fmla="*/ 32 w 189"/>
                <a:gd name="T11" fmla="*/ 12 h 99"/>
                <a:gd name="T12" fmla="*/ 34 w 189"/>
                <a:gd name="T13" fmla="*/ 13 h 99"/>
                <a:gd name="T14" fmla="*/ 34 w 189"/>
                <a:gd name="T15" fmla="*/ 13 h 99"/>
                <a:gd name="T16" fmla="*/ 34 w 189"/>
                <a:gd name="T17" fmla="*/ 13 h 99"/>
                <a:gd name="T18" fmla="*/ 36 w 189"/>
                <a:gd name="T19" fmla="*/ 14 h 99"/>
                <a:gd name="T20" fmla="*/ 55 w 189"/>
                <a:gd name="T21" fmla="*/ 22 h 99"/>
                <a:gd name="T22" fmla="*/ 111 w 189"/>
                <a:gd name="T23" fmla="*/ 36 h 99"/>
                <a:gd name="T24" fmla="*/ 166 w 189"/>
                <a:gd name="T25" fmla="*/ 43 h 99"/>
                <a:gd name="T26" fmla="*/ 177 w 189"/>
                <a:gd name="T27" fmla="*/ 44 h 99"/>
                <a:gd name="T28" fmla="*/ 189 w 189"/>
                <a:gd name="T29" fmla="*/ 61 h 99"/>
                <a:gd name="T30" fmla="*/ 168 w 189"/>
                <a:gd name="T31" fmla="*/ 75 h 99"/>
                <a:gd name="T32" fmla="*/ 69 w 189"/>
                <a:gd name="T33" fmla="*/ 88 h 99"/>
                <a:gd name="T34" fmla="*/ 29 w 189"/>
                <a:gd name="T35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9" h="99">
                  <a:moveTo>
                    <a:pt x="29" y="61"/>
                  </a:moveTo>
                  <a:cubicBezTo>
                    <a:pt x="29" y="61"/>
                    <a:pt x="29" y="61"/>
                    <a:pt x="29" y="61"/>
                  </a:cubicBezTo>
                  <a:cubicBezTo>
                    <a:pt x="27" y="60"/>
                    <a:pt x="26" y="58"/>
                    <a:pt x="25" y="57"/>
                  </a:cubicBezTo>
                  <a:cubicBezTo>
                    <a:pt x="8" y="41"/>
                    <a:pt x="0" y="15"/>
                    <a:pt x="4" y="12"/>
                  </a:cubicBezTo>
                  <a:cubicBezTo>
                    <a:pt x="4" y="5"/>
                    <a:pt x="7" y="8"/>
                    <a:pt x="8" y="4"/>
                  </a:cubicBezTo>
                  <a:cubicBezTo>
                    <a:pt x="9" y="0"/>
                    <a:pt x="12" y="0"/>
                    <a:pt x="32" y="12"/>
                  </a:cubicBezTo>
                  <a:cubicBezTo>
                    <a:pt x="33" y="12"/>
                    <a:pt x="33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5" y="13"/>
                    <a:pt x="35" y="14"/>
                    <a:pt x="36" y="14"/>
                  </a:cubicBezTo>
                  <a:cubicBezTo>
                    <a:pt x="41" y="17"/>
                    <a:pt x="48" y="19"/>
                    <a:pt x="55" y="22"/>
                  </a:cubicBezTo>
                  <a:cubicBezTo>
                    <a:pt x="74" y="28"/>
                    <a:pt x="97" y="34"/>
                    <a:pt x="111" y="36"/>
                  </a:cubicBezTo>
                  <a:cubicBezTo>
                    <a:pt x="122" y="38"/>
                    <a:pt x="151" y="41"/>
                    <a:pt x="166" y="43"/>
                  </a:cubicBezTo>
                  <a:cubicBezTo>
                    <a:pt x="173" y="43"/>
                    <a:pt x="177" y="44"/>
                    <a:pt x="177" y="44"/>
                  </a:cubicBezTo>
                  <a:cubicBezTo>
                    <a:pt x="189" y="61"/>
                    <a:pt x="189" y="61"/>
                    <a:pt x="189" y="61"/>
                  </a:cubicBezTo>
                  <a:cubicBezTo>
                    <a:pt x="182" y="66"/>
                    <a:pt x="175" y="71"/>
                    <a:pt x="168" y="75"/>
                  </a:cubicBezTo>
                  <a:cubicBezTo>
                    <a:pt x="127" y="99"/>
                    <a:pt x="94" y="98"/>
                    <a:pt x="69" y="88"/>
                  </a:cubicBezTo>
                  <a:cubicBezTo>
                    <a:pt x="52" y="81"/>
                    <a:pt x="39" y="70"/>
                    <a:pt x="29" y="6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Freeform 191">
              <a:extLst>
                <a:ext uri="{FF2B5EF4-FFF2-40B4-BE49-F238E27FC236}">
                  <a16:creationId xmlns:a16="http://schemas.microsoft.com/office/drawing/2014/main" id="{7330DF8D-FA6A-46AB-9152-E0849CFBCC6B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787400" y="5659438"/>
              <a:ext cx="312738" cy="204788"/>
            </a:xfrm>
            <a:custGeom>
              <a:avLst/>
              <a:gdLst>
                <a:gd name="T0" fmla="*/ 14 w 110"/>
                <a:gd name="T1" fmla="*/ 66 h 72"/>
                <a:gd name="T2" fmla="*/ 37 w 110"/>
                <a:gd name="T3" fmla="*/ 72 h 72"/>
                <a:gd name="T4" fmla="*/ 43 w 110"/>
                <a:gd name="T5" fmla="*/ 69 h 72"/>
                <a:gd name="T6" fmla="*/ 14 w 110"/>
                <a:gd name="T7" fmla="*/ 66 h 72"/>
                <a:gd name="T8" fmla="*/ 6 w 110"/>
                <a:gd name="T9" fmla="*/ 21 h 72"/>
                <a:gd name="T10" fmla="*/ 51 w 110"/>
                <a:gd name="T11" fmla="*/ 43 h 72"/>
                <a:gd name="T12" fmla="*/ 72 w 110"/>
                <a:gd name="T13" fmla="*/ 56 h 72"/>
                <a:gd name="T14" fmla="*/ 59 w 110"/>
                <a:gd name="T15" fmla="*/ 59 h 72"/>
                <a:gd name="T16" fmla="*/ 18 w 110"/>
                <a:gd name="T17" fmla="*/ 48 h 72"/>
                <a:gd name="T18" fmla="*/ 56 w 110"/>
                <a:gd name="T19" fmla="*/ 65 h 72"/>
                <a:gd name="T20" fmla="*/ 63 w 110"/>
                <a:gd name="T21" fmla="*/ 62 h 72"/>
                <a:gd name="T22" fmla="*/ 63 w 110"/>
                <a:gd name="T23" fmla="*/ 62 h 72"/>
                <a:gd name="T24" fmla="*/ 110 w 110"/>
                <a:gd name="T25" fmla="*/ 40 h 72"/>
                <a:gd name="T26" fmla="*/ 105 w 110"/>
                <a:gd name="T27" fmla="*/ 39 h 72"/>
                <a:gd name="T28" fmla="*/ 71 w 110"/>
                <a:gd name="T29" fmla="*/ 32 h 72"/>
                <a:gd name="T30" fmla="*/ 61 w 110"/>
                <a:gd name="T31" fmla="*/ 37 h 72"/>
                <a:gd name="T32" fmla="*/ 59 w 110"/>
                <a:gd name="T33" fmla="*/ 37 h 72"/>
                <a:gd name="T34" fmla="*/ 6 w 110"/>
                <a:gd name="T35" fmla="*/ 21 h 72"/>
                <a:gd name="T36" fmla="*/ 0 w 110"/>
                <a:gd name="T37" fmla="*/ 0 h 72"/>
                <a:gd name="T38" fmla="*/ 34 w 110"/>
                <a:gd name="T39" fmla="*/ 13 h 72"/>
                <a:gd name="T40" fmla="*/ 27 w 110"/>
                <a:gd name="T41" fmla="*/ 8 h 72"/>
                <a:gd name="T42" fmla="*/ 0 w 110"/>
                <a:gd name="T4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0" h="72">
                  <a:moveTo>
                    <a:pt x="14" y="66"/>
                  </a:moveTo>
                  <a:cubicBezTo>
                    <a:pt x="21" y="68"/>
                    <a:pt x="29" y="71"/>
                    <a:pt x="37" y="72"/>
                  </a:cubicBezTo>
                  <a:cubicBezTo>
                    <a:pt x="39" y="71"/>
                    <a:pt x="41" y="70"/>
                    <a:pt x="43" y="69"/>
                  </a:cubicBezTo>
                  <a:cubicBezTo>
                    <a:pt x="33" y="69"/>
                    <a:pt x="21" y="67"/>
                    <a:pt x="14" y="66"/>
                  </a:cubicBezTo>
                  <a:moveTo>
                    <a:pt x="6" y="21"/>
                  </a:moveTo>
                  <a:cubicBezTo>
                    <a:pt x="6" y="21"/>
                    <a:pt x="28" y="38"/>
                    <a:pt x="51" y="43"/>
                  </a:cubicBezTo>
                  <a:cubicBezTo>
                    <a:pt x="73" y="49"/>
                    <a:pt x="81" y="50"/>
                    <a:pt x="72" y="56"/>
                  </a:cubicBezTo>
                  <a:cubicBezTo>
                    <a:pt x="69" y="58"/>
                    <a:pt x="64" y="59"/>
                    <a:pt x="59" y="59"/>
                  </a:cubicBezTo>
                  <a:cubicBezTo>
                    <a:pt x="48" y="59"/>
                    <a:pt x="32" y="55"/>
                    <a:pt x="18" y="48"/>
                  </a:cubicBezTo>
                  <a:cubicBezTo>
                    <a:pt x="24" y="58"/>
                    <a:pt x="45" y="62"/>
                    <a:pt x="56" y="65"/>
                  </a:cubicBezTo>
                  <a:cubicBezTo>
                    <a:pt x="58" y="64"/>
                    <a:pt x="61" y="63"/>
                    <a:pt x="63" y="62"/>
                  </a:cubicBezTo>
                  <a:cubicBezTo>
                    <a:pt x="63" y="62"/>
                    <a:pt x="63" y="62"/>
                    <a:pt x="63" y="62"/>
                  </a:cubicBezTo>
                  <a:cubicBezTo>
                    <a:pt x="81" y="56"/>
                    <a:pt x="96" y="52"/>
                    <a:pt x="110" y="40"/>
                  </a:cubicBezTo>
                  <a:cubicBezTo>
                    <a:pt x="109" y="39"/>
                    <a:pt x="107" y="39"/>
                    <a:pt x="105" y="39"/>
                  </a:cubicBezTo>
                  <a:cubicBezTo>
                    <a:pt x="94" y="38"/>
                    <a:pt x="82" y="36"/>
                    <a:pt x="71" y="32"/>
                  </a:cubicBezTo>
                  <a:cubicBezTo>
                    <a:pt x="70" y="34"/>
                    <a:pt x="67" y="36"/>
                    <a:pt x="61" y="37"/>
                  </a:cubicBezTo>
                  <a:cubicBezTo>
                    <a:pt x="60" y="37"/>
                    <a:pt x="59" y="37"/>
                    <a:pt x="59" y="37"/>
                  </a:cubicBezTo>
                  <a:cubicBezTo>
                    <a:pt x="43" y="37"/>
                    <a:pt x="6" y="21"/>
                    <a:pt x="6" y="21"/>
                  </a:cubicBezTo>
                  <a:moveTo>
                    <a:pt x="0" y="0"/>
                  </a:moveTo>
                  <a:cubicBezTo>
                    <a:pt x="6" y="7"/>
                    <a:pt x="19" y="9"/>
                    <a:pt x="34" y="13"/>
                  </a:cubicBezTo>
                  <a:cubicBezTo>
                    <a:pt x="32" y="11"/>
                    <a:pt x="30" y="10"/>
                    <a:pt x="27" y="8"/>
                  </a:cubicBezTo>
                  <a:cubicBezTo>
                    <a:pt x="18" y="6"/>
                    <a:pt x="8" y="3"/>
                    <a:pt x="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Freeform 192">
              <a:extLst>
                <a:ext uri="{FF2B5EF4-FFF2-40B4-BE49-F238E27FC236}">
                  <a16:creationId xmlns:a16="http://schemas.microsoft.com/office/drawing/2014/main" id="{2CCD70FD-16C3-468F-A4BF-2E77651E56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9138" y="5375275"/>
              <a:ext cx="420688" cy="433388"/>
            </a:xfrm>
            <a:custGeom>
              <a:avLst/>
              <a:gdLst>
                <a:gd name="T0" fmla="*/ 19 w 148"/>
                <a:gd name="T1" fmla="*/ 87 h 152"/>
                <a:gd name="T2" fmla="*/ 7 w 148"/>
                <a:gd name="T3" fmla="*/ 71 h 152"/>
                <a:gd name="T4" fmla="*/ 0 w 148"/>
                <a:gd name="T5" fmla="*/ 39 h 152"/>
                <a:gd name="T6" fmla="*/ 0 w 148"/>
                <a:gd name="T7" fmla="*/ 39 h 152"/>
                <a:gd name="T8" fmla="*/ 4 w 148"/>
                <a:gd name="T9" fmla="*/ 18 h 152"/>
                <a:gd name="T10" fmla="*/ 12 w 148"/>
                <a:gd name="T11" fmla="*/ 14 h 152"/>
                <a:gd name="T12" fmla="*/ 19 w 148"/>
                <a:gd name="T13" fmla="*/ 13 h 152"/>
                <a:gd name="T14" fmla="*/ 22 w 148"/>
                <a:gd name="T15" fmla="*/ 7 h 152"/>
                <a:gd name="T16" fmla="*/ 28 w 148"/>
                <a:gd name="T17" fmla="*/ 1 h 152"/>
                <a:gd name="T18" fmla="*/ 57 w 148"/>
                <a:gd name="T19" fmla="*/ 4 h 152"/>
                <a:gd name="T20" fmla="*/ 57 w 148"/>
                <a:gd name="T21" fmla="*/ 4 h 152"/>
                <a:gd name="T22" fmla="*/ 68 w 148"/>
                <a:gd name="T23" fmla="*/ 7 h 152"/>
                <a:gd name="T24" fmla="*/ 94 w 148"/>
                <a:gd name="T25" fmla="*/ 20 h 152"/>
                <a:gd name="T26" fmla="*/ 94 w 148"/>
                <a:gd name="T27" fmla="*/ 21 h 152"/>
                <a:gd name="T28" fmla="*/ 98 w 148"/>
                <a:gd name="T29" fmla="*/ 23 h 152"/>
                <a:gd name="T30" fmla="*/ 99 w 148"/>
                <a:gd name="T31" fmla="*/ 24 h 152"/>
                <a:gd name="T32" fmla="*/ 134 w 148"/>
                <a:gd name="T33" fmla="*/ 67 h 152"/>
                <a:gd name="T34" fmla="*/ 148 w 148"/>
                <a:gd name="T35" fmla="*/ 133 h 152"/>
                <a:gd name="T36" fmla="*/ 19 w 148"/>
                <a:gd name="T37" fmla="*/ 8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8" h="152">
                  <a:moveTo>
                    <a:pt x="19" y="87"/>
                  </a:moveTo>
                  <a:cubicBezTo>
                    <a:pt x="13" y="81"/>
                    <a:pt x="10" y="76"/>
                    <a:pt x="7" y="71"/>
                  </a:cubicBezTo>
                  <a:cubicBezTo>
                    <a:pt x="2" y="59"/>
                    <a:pt x="0" y="48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0"/>
                    <a:pt x="2" y="23"/>
                    <a:pt x="4" y="18"/>
                  </a:cubicBezTo>
                  <a:cubicBezTo>
                    <a:pt x="5" y="15"/>
                    <a:pt x="9" y="13"/>
                    <a:pt x="12" y="14"/>
                  </a:cubicBezTo>
                  <a:cubicBezTo>
                    <a:pt x="14" y="14"/>
                    <a:pt x="17" y="14"/>
                    <a:pt x="19" y="13"/>
                  </a:cubicBezTo>
                  <a:cubicBezTo>
                    <a:pt x="21" y="12"/>
                    <a:pt x="22" y="10"/>
                    <a:pt x="22" y="7"/>
                  </a:cubicBezTo>
                  <a:cubicBezTo>
                    <a:pt x="22" y="4"/>
                    <a:pt x="25" y="1"/>
                    <a:pt x="28" y="1"/>
                  </a:cubicBezTo>
                  <a:cubicBezTo>
                    <a:pt x="34" y="0"/>
                    <a:pt x="45" y="0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61" y="5"/>
                    <a:pt x="64" y="6"/>
                    <a:pt x="68" y="7"/>
                  </a:cubicBezTo>
                  <a:cubicBezTo>
                    <a:pt x="77" y="10"/>
                    <a:pt x="86" y="15"/>
                    <a:pt x="94" y="20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96" y="21"/>
                    <a:pt x="97" y="22"/>
                    <a:pt x="98" y="23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113" y="34"/>
                    <a:pt x="126" y="49"/>
                    <a:pt x="134" y="67"/>
                  </a:cubicBezTo>
                  <a:cubicBezTo>
                    <a:pt x="148" y="98"/>
                    <a:pt x="148" y="133"/>
                    <a:pt x="148" y="133"/>
                  </a:cubicBezTo>
                  <a:cubicBezTo>
                    <a:pt x="105" y="152"/>
                    <a:pt x="45" y="118"/>
                    <a:pt x="19" y="87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Freeform 193">
              <a:extLst>
                <a:ext uri="{FF2B5EF4-FFF2-40B4-BE49-F238E27FC236}">
                  <a16:creationId xmlns:a16="http://schemas.microsoft.com/office/drawing/2014/main" id="{67AE6BD8-EB82-4D5C-AB07-D12CDD585B3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6450" y="5432425"/>
              <a:ext cx="66675" cy="57150"/>
            </a:xfrm>
            <a:custGeom>
              <a:avLst/>
              <a:gdLst>
                <a:gd name="T0" fmla="*/ 0 w 23"/>
                <a:gd name="T1" fmla="*/ 0 h 20"/>
                <a:gd name="T2" fmla="*/ 0 w 23"/>
                <a:gd name="T3" fmla="*/ 0 h 20"/>
                <a:gd name="T4" fmla="*/ 0 w 23"/>
                <a:gd name="T5" fmla="*/ 1 h 20"/>
                <a:gd name="T6" fmla="*/ 4 w 23"/>
                <a:gd name="T7" fmla="*/ 3 h 20"/>
                <a:gd name="T8" fmla="*/ 5 w 23"/>
                <a:gd name="T9" fmla="*/ 4 h 20"/>
                <a:gd name="T10" fmla="*/ 23 w 23"/>
                <a:gd name="T11" fmla="*/ 20 h 20"/>
                <a:gd name="T12" fmla="*/ 23 w 23"/>
                <a:gd name="T13" fmla="*/ 20 h 20"/>
                <a:gd name="T14" fmla="*/ 5 w 23"/>
                <a:gd name="T15" fmla="*/ 4 h 20"/>
                <a:gd name="T16" fmla="*/ 4 w 23"/>
                <a:gd name="T17" fmla="*/ 3 h 20"/>
                <a:gd name="T18" fmla="*/ 0 w 23"/>
                <a:gd name="T19" fmla="*/ 1 h 20"/>
                <a:gd name="T20" fmla="*/ 0 w 23"/>
                <a:gd name="T21" fmla="*/ 0 h 20"/>
                <a:gd name="T22" fmla="*/ 0 w 23"/>
                <a:gd name="T2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2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3" y="2"/>
                    <a:pt x="4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1" y="8"/>
                    <a:pt x="18" y="14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18" y="14"/>
                    <a:pt x="11" y="8"/>
                    <a:pt x="5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2" y="2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Freeform 194">
              <a:extLst>
                <a:ext uri="{FF2B5EF4-FFF2-40B4-BE49-F238E27FC236}">
                  <a16:creationId xmlns:a16="http://schemas.microsoft.com/office/drawing/2014/main" id="{9CB21D3B-0AFB-44ED-9DCC-683594458C60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725488" y="5414963"/>
              <a:ext cx="360363" cy="355600"/>
            </a:xfrm>
            <a:custGeom>
              <a:avLst/>
              <a:gdLst>
                <a:gd name="T0" fmla="*/ 100 w 127"/>
                <a:gd name="T1" fmla="*/ 125 h 125"/>
                <a:gd name="T2" fmla="*/ 35 w 127"/>
                <a:gd name="T3" fmla="*/ 97 h 125"/>
                <a:gd name="T4" fmla="*/ 39 w 127"/>
                <a:gd name="T5" fmla="*/ 68 h 125"/>
                <a:gd name="T6" fmla="*/ 71 w 127"/>
                <a:gd name="T7" fmla="*/ 107 h 125"/>
                <a:gd name="T8" fmla="*/ 69 w 127"/>
                <a:gd name="T9" fmla="*/ 110 h 125"/>
                <a:gd name="T10" fmla="*/ 108 w 127"/>
                <a:gd name="T11" fmla="*/ 123 h 125"/>
                <a:gd name="T12" fmla="*/ 65 w 127"/>
                <a:gd name="T13" fmla="*/ 90 h 125"/>
                <a:gd name="T14" fmla="*/ 95 w 127"/>
                <a:gd name="T15" fmla="*/ 66 h 125"/>
                <a:gd name="T16" fmla="*/ 103 w 127"/>
                <a:gd name="T17" fmla="*/ 86 h 125"/>
                <a:gd name="T18" fmla="*/ 98 w 127"/>
                <a:gd name="T19" fmla="*/ 85 h 125"/>
                <a:gd name="T20" fmla="*/ 117 w 127"/>
                <a:gd name="T21" fmla="*/ 113 h 125"/>
                <a:gd name="T22" fmla="*/ 121 w 127"/>
                <a:gd name="T23" fmla="*/ 98 h 125"/>
                <a:gd name="T24" fmla="*/ 95 w 127"/>
                <a:gd name="T25" fmla="*/ 66 h 125"/>
                <a:gd name="T26" fmla="*/ 72 w 127"/>
                <a:gd name="T27" fmla="*/ 69 h 125"/>
                <a:gd name="T28" fmla="*/ 92 w 127"/>
                <a:gd name="T29" fmla="*/ 100 h 125"/>
                <a:gd name="T30" fmla="*/ 110 w 127"/>
                <a:gd name="T31" fmla="*/ 121 h 125"/>
                <a:gd name="T32" fmla="*/ 96 w 127"/>
                <a:gd name="T33" fmla="*/ 84 h 125"/>
                <a:gd name="T34" fmla="*/ 32 w 127"/>
                <a:gd name="T35" fmla="*/ 61 h 125"/>
                <a:gd name="T36" fmla="*/ 37 w 127"/>
                <a:gd name="T37" fmla="*/ 65 h 125"/>
                <a:gd name="T38" fmla="*/ 62 w 127"/>
                <a:gd name="T39" fmla="*/ 59 h 125"/>
                <a:gd name="T40" fmla="*/ 71 w 127"/>
                <a:gd name="T41" fmla="*/ 63 h 125"/>
                <a:gd name="T42" fmla="*/ 62 w 127"/>
                <a:gd name="T43" fmla="*/ 59 h 125"/>
                <a:gd name="T44" fmla="*/ 77 w 127"/>
                <a:gd name="T45" fmla="*/ 52 h 125"/>
                <a:gd name="T46" fmla="*/ 94 w 127"/>
                <a:gd name="T47" fmla="*/ 65 h 125"/>
                <a:gd name="T48" fmla="*/ 78 w 127"/>
                <a:gd name="T49" fmla="*/ 48 h 125"/>
                <a:gd name="T50" fmla="*/ 74 w 127"/>
                <a:gd name="T51" fmla="*/ 48 h 125"/>
                <a:gd name="T52" fmla="*/ 76 w 127"/>
                <a:gd name="T53" fmla="*/ 46 h 125"/>
                <a:gd name="T54" fmla="*/ 62 w 127"/>
                <a:gd name="T55" fmla="*/ 0 h 125"/>
                <a:gd name="T56" fmla="*/ 98 w 127"/>
                <a:gd name="T57" fmla="*/ 37 h 125"/>
                <a:gd name="T58" fmla="*/ 98 w 127"/>
                <a:gd name="T59" fmla="*/ 26 h 125"/>
                <a:gd name="T60" fmla="*/ 79 w 127"/>
                <a:gd name="T61" fmla="*/ 9 h 125"/>
                <a:gd name="T62" fmla="*/ 75 w 127"/>
                <a:gd name="T63" fmla="*/ 6 h 125"/>
                <a:gd name="T64" fmla="*/ 62 w 127"/>
                <a:gd name="T6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7" h="125">
                  <a:moveTo>
                    <a:pt x="0" y="73"/>
                  </a:moveTo>
                  <a:cubicBezTo>
                    <a:pt x="21" y="97"/>
                    <a:pt x="62" y="124"/>
                    <a:pt x="100" y="125"/>
                  </a:cubicBezTo>
                  <a:cubicBezTo>
                    <a:pt x="90" y="122"/>
                    <a:pt x="76" y="117"/>
                    <a:pt x="63" y="109"/>
                  </a:cubicBezTo>
                  <a:cubicBezTo>
                    <a:pt x="54" y="106"/>
                    <a:pt x="42" y="101"/>
                    <a:pt x="35" y="97"/>
                  </a:cubicBezTo>
                  <a:cubicBezTo>
                    <a:pt x="12" y="82"/>
                    <a:pt x="11" y="81"/>
                    <a:pt x="0" y="73"/>
                  </a:cubicBezTo>
                  <a:moveTo>
                    <a:pt x="39" y="68"/>
                  </a:moveTo>
                  <a:cubicBezTo>
                    <a:pt x="39" y="70"/>
                    <a:pt x="40" y="72"/>
                    <a:pt x="40" y="74"/>
                  </a:cubicBezTo>
                  <a:cubicBezTo>
                    <a:pt x="48" y="85"/>
                    <a:pt x="60" y="101"/>
                    <a:pt x="71" y="107"/>
                  </a:cubicBezTo>
                  <a:cubicBezTo>
                    <a:pt x="76" y="110"/>
                    <a:pt x="77" y="111"/>
                    <a:pt x="74" y="111"/>
                  </a:cubicBezTo>
                  <a:cubicBezTo>
                    <a:pt x="73" y="111"/>
                    <a:pt x="71" y="111"/>
                    <a:pt x="69" y="110"/>
                  </a:cubicBezTo>
                  <a:cubicBezTo>
                    <a:pt x="83" y="119"/>
                    <a:pt x="99" y="122"/>
                    <a:pt x="108" y="123"/>
                  </a:cubicBezTo>
                  <a:cubicBezTo>
                    <a:pt x="108" y="123"/>
                    <a:pt x="108" y="123"/>
                    <a:pt x="108" y="123"/>
                  </a:cubicBezTo>
                  <a:cubicBezTo>
                    <a:pt x="102" y="119"/>
                    <a:pt x="90" y="111"/>
                    <a:pt x="81" y="98"/>
                  </a:cubicBezTo>
                  <a:cubicBezTo>
                    <a:pt x="75" y="97"/>
                    <a:pt x="70" y="94"/>
                    <a:pt x="65" y="90"/>
                  </a:cubicBezTo>
                  <a:cubicBezTo>
                    <a:pt x="55" y="84"/>
                    <a:pt x="46" y="74"/>
                    <a:pt x="39" y="68"/>
                  </a:cubicBezTo>
                  <a:moveTo>
                    <a:pt x="95" y="66"/>
                  </a:moveTo>
                  <a:cubicBezTo>
                    <a:pt x="95" y="68"/>
                    <a:pt x="95" y="71"/>
                    <a:pt x="96" y="74"/>
                  </a:cubicBezTo>
                  <a:cubicBezTo>
                    <a:pt x="100" y="80"/>
                    <a:pt x="103" y="84"/>
                    <a:pt x="103" y="86"/>
                  </a:cubicBezTo>
                  <a:cubicBezTo>
                    <a:pt x="103" y="87"/>
                    <a:pt x="102" y="87"/>
                    <a:pt x="102" y="87"/>
                  </a:cubicBezTo>
                  <a:cubicBezTo>
                    <a:pt x="101" y="87"/>
                    <a:pt x="100" y="87"/>
                    <a:pt x="98" y="85"/>
                  </a:cubicBezTo>
                  <a:cubicBezTo>
                    <a:pt x="100" y="90"/>
                    <a:pt x="102" y="95"/>
                    <a:pt x="105" y="99"/>
                  </a:cubicBezTo>
                  <a:cubicBezTo>
                    <a:pt x="109" y="105"/>
                    <a:pt x="113" y="110"/>
                    <a:pt x="117" y="113"/>
                  </a:cubicBezTo>
                  <a:cubicBezTo>
                    <a:pt x="119" y="112"/>
                    <a:pt x="123" y="109"/>
                    <a:pt x="127" y="106"/>
                  </a:cubicBezTo>
                  <a:cubicBezTo>
                    <a:pt x="121" y="98"/>
                    <a:pt x="121" y="98"/>
                    <a:pt x="121" y="98"/>
                  </a:cubicBezTo>
                  <a:cubicBezTo>
                    <a:pt x="116" y="90"/>
                    <a:pt x="111" y="82"/>
                    <a:pt x="107" y="74"/>
                  </a:cubicBezTo>
                  <a:cubicBezTo>
                    <a:pt x="105" y="74"/>
                    <a:pt x="101" y="72"/>
                    <a:pt x="95" y="66"/>
                  </a:cubicBezTo>
                  <a:moveTo>
                    <a:pt x="72" y="64"/>
                  </a:moveTo>
                  <a:cubicBezTo>
                    <a:pt x="72" y="66"/>
                    <a:pt x="72" y="68"/>
                    <a:pt x="72" y="69"/>
                  </a:cubicBezTo>
                  <a:cubicBezTo>
                    <a:pt x="82" y="78"/>
                    <a:pt x="97" y="90"/>
                    <a:pt x="98" y="95"/>
                  </a:cubicBezTo>
                  <a:cubicBezTo>
                    <a:pt x="99" y="99"/>
                    <a:pt x="97" y="100"/>
                    <a:pt x="92" y="100"/>
                  </a:cubicBezTo>
                  <a:cubicBezTo>
                    <a:pt x="89" y="100"/>
                    <a:pt x="86" y="100"/>
                    <a:pt x="83" y="99"/>
                  </a:cubicBezTo>
                  <a:cubicBezTo>
                    <a:pt x="92" y="111"/>
                    <a:pt x="104" y="118"/>
                    <a:pt x="110" y="121"/>
                  </a:cubicBezTo>
                  <a:cubicBezTo>
                    <a:pt x="112" y="119"/>
                    <a:pt x="114" y="117"/>
                    <a:pt x="115" y="115"/>
                  </a:cubicBezTo>
                  <a:cubicBezTo>
                    <a:pt x="108" y="108"/>
                    <a:pt x="100" y="98"/>
                    <a:pt x="96" y="84"/>
                  </a:cubicBezTo>
                  <a:cubicBezTo>
                    <a:pt x="90" y="79"/>
                    <a:pt x="81" y="70"/>
                    <a:pt x="72" y="64"/>
                  </a:cubicBezTo>
                  <a:moveTo>
                    <a:pt x="32" y="61"/>
                  </a:moveTo>
                  <a:cubicBezTo>
                    <a:pt x="32" y="61"/>
                    <a:pt x="34" y="64"/>
                    <a:pt x="37" y="69"/>
                  </a:cubicBezTo>
                  <a:cubicBezTo>
                    <a:pt x="37" y="68"/>
                    <a:pt x="37" y="67"/>
                    <a:pt x="37" y="65"/>
                  </a:cubicBezTo>
                  <a:cubicBezTo>
                    <a:pt x="34" y="62"/>
                    <a:pt x="32" y="61"/>
                    <a:pt x="32" y="61"/>
                  </a:cubicBezTo>
                  <a:moveTo>
                    <a:pt x="62" y="59"/>
                  </a:moveTo>
                  <a:cubicBezTo>
                    <a:pt x="60" y="59"/>
                    <a:pt x="64" y="63"/>
                    <a:pt x="70" y="68"/>
                  </a:cubicBezTo>
                  <a:cubicBezTo>
                    <a:pt x="70" y="66"/>
                    <a:pt x="71" y="65"/>
                    <a:pt x="71" y="63"/>
                  </a:cubicBezTo>
                  <a:cubicBezTo>
                    <a:pt x="69" y="62"/>
                    <a:pt x="67" y="60"/>
                    <a:pt x="65" y="60"/>
                  </a:cubicBezTo>
                  <a:cubicBezTo>
                    <a:pt x="64" y="59"/>
                    <a:pt x="63" y="59"/>
                    <a:pt x="62" y="59"/>
                  </a:cubicBezTo>
                  <a:moveTo>
                    <a:pt x="78" y="48"/>
                  </a:moveTo>
                  <a:cubicBezTo>
                    <a:pt x="78" y="49"/>
                    <a:pt x="78" y="51"/>
                    <a:pt x="77" y="52"/>
                  </a:cubicBezTo>
                  <a:cubicBezTo>
                    <a:pt x="83" y="58"/>
                    <a:pt x="89" y="66"/>
                    <a:pt x="94" y="72"/>
                  </a:cubicBezTo>
                  <a:cubicBezTo>
                    <a:pt x="94" y="70"/>
                    <a:pt x="94" y="67"/>
                    <a:pt x="94" y="65"/>
                  </a:cubicBezTo>
                  <a:cubicBezTo>
                    <a:pt x="94" y="64"/>
                    <a:pt x="94" y="64"/>
                    <a:pt x="93" y="64"/>
                  </a:cubicBezTo>
                  <a:cubicBezTo>
                    <a:pt x="88" y="58"/>
                    <a:pt x="82" y="52"/>
                    <a:pt x="78" y="48"/>
                  </a:cubicBezTo>
                  <a:moveTo>
                    <a:pt x="62" y="36"/>
                  </a:moveTo>
                  <a:cubicBezTo>
                    <a:pt x="62" y="36"/>
                    <a:pt x="67" y="41"/>
                    <a:pt x="74" y="48"/>
                  </a:cubicBezTo>
                  <a:cubicBezTo>
                    <a:pt x="74" y="48"/>
                    <a:pt x="74" y="47"/>
                    <a:pt x="75" y="47"/>
                  </a:cubicBezTo>
                  <a:cubicBezTo>
                    <a:pt x="75" y="47"/>
                    <a:pt x="76" y="46"/>
                    <a:pt x="76" y="46"/>
                  </a:cubicBezTo>
                  <a:cubicBezTo>
                    <a:pt x="68" y="40"/>
                    <a:pt x="62" y="36"/>
                    <a:pt x="62" y="36"/>
                  </a:cubicBezTo>
                  <a:moveTo>
                    <a:pt x="62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68" y="5"/>
                    <a:pt x="85" y="18"/>
                    <a:pt x="98" y="37"/>
                  </a:cubicBezTo>
                  <a:cubicBezTo>
                    <a:pt x="98" y="34"/>
                    <a:pt x="98" y="31"/>
                    <a:pt x="98" y="29"/>
                  </a:cubicBezTo>
                  <a:cubicBezTo>
                    <a:pt x="98" y="28"/>
                    <a:pt x="98" y="27"/>
                    <a:pt x="98" y="26"/>
                  </a:cubicBezTo>
                  <a:cubicBezTo>
                    <a:pt x="93" y="20"/>
                    <a:pt x="86" y="14"/>
                    <a:pt x="80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8" y="8"/>
                    <a:pt x="77" y="7"/>
                    <a:pt x="75" y="7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3" y="5"/>
                    <a:pt x="64" y="0"/>
                    <a:pt x="62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Freeform 195">
              <a:extLst>
                <a:ext uri="{FF2B5EF4-FFF2-40B4-BE49-F238E27FC236}">
                  <a16:creationId xmlns:a16="http://schemas.microsoft.com/office/drawing/2014/main" id="{D94ED8A3-5574-497D-9158-5B5CCC16719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8475" y="5232400"/>
              <a:ext cx="320675" cy="508000"/>
            </a:xfrm>
            <a:custGeom>
              <a:avLst/>
              <a:gdLst>
                <a:gd name="T0" fmla="*/ 39 w 113"/>
                <a:gd name="T1" fmla="*/ 178 h 178"/>
                <a:gd name="T2" fmla="*/ 27 w 113"/>
                <a:gd name="T3" fmla="*/ 162 h 178"/>
                <a:gd name="T4" fmla="*/ 6 w 113"/>
                <a:gd name="T5" fmla="*/ 75 h 178"/>
                <a:gd name="T6" fmla="*/ 6 w 113"/>
                <a:gd name="T7" fmla="*/ 75 h 178"/>
                <a:gd name="T8" fmla="*/ 7 w 113"/>
                <a:gd name="T9" fmla="*/ 67 h 178"/>
                <a:gd name="T10" fmla="*/ 15 w 113"/>
                <a:gd name="T11" fmla="*/ 46 h 178"/>
                <a:gd name="T12" fmla="*/ 37 w 113"/>
                <a:gd name="T13" fmla="*/ 14 h 178"/>
                <a:gd name="T14" fmla="*/ 37 w 113"/>
                <a:gd name="T15" fmla="*/ 14 h 178"/>
                <a:gd name="T16" fmla="*/ 40 w 113"/>
                <a:gd name="T17" fmla="*/ 11 h 178"/>
                <a:gd name="T18" fmla="*/ 41 w 113"/>
                <a:gd name="T19" fmla="*/ 10 h 178"/>
                <a:gd name="T20" fmla="*/ 61 w 113"/>
                <a:gd name="T21" fmla="*/ 4 h 178"/>
                <a:gd name="T22" fmla="*/ 63 w 113"/>
                <a:gd name="T23" fmla="*/ 7 h 178"/>
                <a:gd name="T24" fmla="*/ 71 w 113"/>
                <a:gd name="T25" fmla="*/ 8 h 178"/>
                <a:gd name="T26" fmla="*/ 82 w 113"/>
                <a:gd name="T27" fmla="*/ 9 h 178"/>
                <a:gd name="T28" fmla="*/ 82 w 113"/>
                <a:gd name="T29" fmla="*/ 9 h 178"/>
                <a:gd name="T30" fmla="*/ 89 w 113"/>
                <a:gd name="T31" fmla="*/ 16 h 178"/>
                <a:gd name="T32" fmla="*/ 98 w 113"/>
                <a:gd name="T33" fmla="*/ 28 h 178"/>
                <a:gd name="T34" fmla="*/ 112 w 113"/>
                <a:gd name="T35" fmla="*/ 78 h 178"/>
                <a:gd name="T36" fmla="*/ 112 w 113"/>
                <a:gd name="T37" fmla="*/ 78 h 178"/>
                <a:gd name="T38" fmla="*/ 106 w 113"/>
                <a:gd name="T39" fmla="*/ 110 h 178"/>
                <a:gd name="T40" fmla="*/ 66 w 113"/>
                <a:gd name="T41" fmla="*/ 159 h 178"/>
                <a:gd name="T42" fmla="*/ 39 w 113"/>
                <a:gd name="T43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3" h="178">
                  <a:moveTo>
                    <a:pt x="39" y="178"/>
                  </a:moveTo>
                  <a:cubicBezTo>
                    <a:pt x="27" y="162"/>
                    <a:pt x="27" y="162"/>
                    <a:pt x="27" y="162"/>
                  </a:cubicBezTo>
                  <a:cubicBezTo>
                    <a:pt x="9" y="137"/>
                    <a:pt x="0" y="10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2"/>
                    <a:pt x="7" y="69"/>
                    <a:pt x="7" y="67"/>
                  </a:cubicBezTo>
                  <a:cubicBezTo>
                    <a:pt x="9" y="60"/>
                    <a:pt x="11" y="53"/>
                    <a:pt x="15" y="46"/>
                  </a:cubicBezTo>
                  <a:cubicBezTo>
                    <a:pt x="22" y="32"/>
                    <a:pt x="30" y="22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8" y="13"/>
                    <a:pt x="39" y="12"/>
                    <a:pt x="40" y="11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51" y="2"/>
                    <a:pt x="59" y="0"/>
                    <a:pt x="61" y="4"/>
                  </a:cubicBezTo>
                  <a:cubicBezTo>
                    <a:pt x="61" y="5"/>
                    <a:pt x="63" y="7"/>
                    <a:pt x="63" y="7"/>
                  </a:cubicBezTo>
                  <a:cubicBezTo>
                    <a:pt x="65" y="9"/>
                    <a:pt x="68" y="9"/>
                    <a:pt x="71" y="8"/>
                  </a:cubicBezTo>
                  <a:cubicBezTo>
                    <a:pt x="75" y="7"/>
                    <a:pt x="78" y="7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4" y="11"/>
                    <a:pt x="87" y="14"/>
                    <a:pt x="89" y="16"/>
                  </a:cubicBezTo>
                  <a:cubicBezTo>
                    <a:pt x="92" y="20"/>
                    <a:pt x="95" y="24"/>
                    <a:pt x="98" y="28"/>
                  </a:cubicBezTo>
                  <a:cubicBezTo>
                    <a:pt x="109" y="46"/>
                    <a:pt x="113" y="63"/>
                    <a:pt x="112" y="78"/>
                  </a:cubicBezTo>
                  <a:cubicBezTo>
                    <a:pt x="112" y="78"/>
                    <a:pt x="112" y="78"/>
                    <a:pt x="112" y="78"/>
                  </a:cubicBezTo>
                  <a:cubicBezTo>
                    <a:pt x="112" y="90"/>
                    <a:pt x="110" y="101"/>
                    <a:pt x="106" y="110"/>
                  </a:cubicBezTo>
                  <a:cubicBezTo>
                    <a:pt x="99" y="130"/>
                    <a:pt x="84" y="147"/>
                    <a:pt x="66" y="159"/>
                  </a:cubicBezTo>
                  <a:cubicBezTo>
                    <a:pt x="39" y="178"/>
                    <a:pt x="39" y="178"/>
                    <a:pt x="39" y="178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Freeform 196">
              <a:extLst>
                <a:ext uri="{FF2B5EF4-FFF2-40B4-BE49-F238E27FC236}">
                  <a16:creationId xmlns:a16="http://schemas.microsoft.com/office/drawing/2014/main" id="{D8C0B9FA-085C-4475-B6C7-51AFC0B6D98C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500063" y="5407025"/>
              <a:ext cx="306388" cy="309563"/>
            </a:xfrm>
            <a:custGeom>
              <a:avLst/>
              <a:gdLst>
                <a:gd name="T0" fmla="*/ 6 w 108"/>
                <a:gd name="T1" fmla="*/ 67 h 109"/>
                <a:gd name="T2" fmla="*/ 23 w 108"/>
                <a:gd name="T3" fmla="*/ 101 h 109"/>
                <a:gd name="T4" fmla="*/ 29 w 108"/>
                <a:gd name="T5" fmla="*/ 109 h 109"/>
                <a:gd name="T6" fmla="*/ 35 w 108"/>
                <a:gd name="T7" fmla="*/ 105 h 109"/>
                <a:gd name="T8" fmla="*/ 32 w 108"/>
                <a:gd name="T9" fmla="*/ 94 h 109"/>
                <a:gd name="T10" fmla="*/ 26 w 108"/>
                <a:gd name="T11" fmla="*/ 85 h 109"/>
                <a:gd name="T12" fmla="*/ 25 w 108"/>
                <a:gd name="T13" fmla="*/ 87 h 109"/>
                <a:gd name="T14" fmla="*/ 24 w 108"/>
                <a:gd name="T15" fmla="*/ 87 h 109"/>
                <a:gd name="T16" fmla="*/ 15 w 108"/>
                <a:gd name="T17" fmla="*/ 73 h 109"/>
                <a:gd name="T18" fmla="*/ 6 w 108"/>
                <a:gd name="T19" fmla="*/ 67 h 109"/>
                <a:gd name="T20" fmla="*/ 28 w 108"/>
                <a:gd name="T21" fmla="*/ 61 h 109"/>
                <a:gd name="T22" fmla="*/ 27 w 108"/>
                <a:gd name="T23" fmla="*/ 83 h 109"/>
                <a:gd name="T24" fmla="*/ 38 w 108"/>
                <a:gd name="T25" fmla="*/ 104 h 109"/>
                <a:gd name="T26" fmla="*/ 44 w 108"/>
                <a:gd name="T27" fmla="*/ 100 h 109"/>
                <a:gd name="T28" fmla="*/ 40 w 108"/>
                <a:gd name="T29" fmla="*/ 80 h 109"/>
                <a:gd name="T30" fmla="*/ 39 w 108"/>
                <a:gd name="T31" fmla="*/ 81 h 109"/>
                <a:gd name="T32" fmla="*/ 39 w 108"/>
                <a:gd name="T33" fmla="*/ 81 h 109"/>
                <a:gd name="T34" fmla="*/ 33 w 108"/>
                <a:gd name="T35" fmla="*/ 68 h 109"/>
                <a:gd name="T36" fmla="*/ 28 w 108"/>
                <a:gd name="T37" fmla="*/ 61 h 109"/>
                <a:gd name="T38" fmla="*/ 50 w 108"/>
                <a:gd name="T39" fmla="*/ 43 h 109"/>
                <a:gd name="T40" fmla="*/ 41 w 108"/>
                <a:gd name="T41" fmla="*/ 78 h 109"/>
                <a:gd name="T42" fmla="*/ 46 w 108"/>
                <a:gd name="T43" fmla="*/ 95 h 109"/>
                <a:gd name="T44" fmla="*/ 50 w 108"/>
                <a:gd name="T45" fmla="*/ 80 h 109"/>
                <a:gd name="T46" fmla="*/ 48 w 108"/>
                <a:gd name="T47" fmla="*/ 82 h 109"/>
                <a:gd name="T48" fmla="*/ 52 w 108"/>
                <a:gd name="T49" fmla="*/ 59 h 109"/>
                <a:gd name="T50" fmla="*/ 50 w 108"/>
                <a:gd name="T51" fmla="*/ 43 h 109"/>
                <a:gd name="T52" fmla="*/ 27 w 108"/>
                <a:gd name="T53" fmla="*/ 39 h 109"/>
                <a:gd name="T54" fmla="*/ 28 w 108"/>
                <a:gd name="T55" fmla="*/ 59 h 109"/>
                <a:gd name="T56" fmla="*/ 32 w 108"/>
                <a:gd name="T57" fmla="*/ 64 h 109"/>
                <a:gd name="T58" fmla="*/ 27 w 108"/>
                <a:gd name="T59" fmla="*/ 39 h 109"/>
                <a:gd name="T60" fmla="*/ 51 w 108"/>
                <a:gd name="T61" fmla="*/ 25 h 109"/>
                <a:gd name="T62" fmla="*/ 50 w 108"/>
                <a:gd name="T63" fmla="*/ 38 h 109"/>
                <a:gd name="T64" fmla="*/ 52 w 108"/>
                <a:gd name="T65" fmla="*/ 47 h 109"/>
                <a:gd name="T66" fmla="*/ 51 w 108"/>
                <a:gd name="T67" fmla="*/ 25 h 109"/>
                <a:gd name="T68" fmla="*/ 81 w 108"/>
                <a:gd name="T69" fmla="*/ 16 h 109"/>
                <a:gd name="T70" fmla="*/ 53 w 108"/>
                <a:gd name="T71" fmla="*/ 77 h 109"/>
                <a:gd name="T72" fmla="*/ 48 w 108"/>
                <a:gd name="T73" fmla="*/ 98 h 109"/>
                <a:gd name="T74" fmla="*/ 56 w 108"/>
                <a:gd name="T75" fmla="*/ 94 h 109"/>
                <a:gd name="T76" fmla="*/ 54 w 108"/>
                <a:gd name="T77" fmla="*/ 92 h 109"/>
                <a:gd name="T78" fmla="*/ 81 w 108"/>
                <a:gd name="T79" fmla="*/ 16 h 109"/>
                <a:gd name="T80" fmla="*/ 106 w 108"/>
                <a:gd name="T81" fmla="*/ 12 h 109"/>
                <a:gd name="T82" fmla="*/ 105 w 108"/>
                <a:gd name="T83" fmla="*/ 13 h 109"/>
                <a:gd name="T84" fmla="*/ 79 w 108"/>
                <a:gd name="T85" fmla="*/ 81 h 109"/>
                <a:gd name="T86" fmla="*/ 89 w 108"/>
                <a:gd name="T87" fmla="*/ 73 h 109"/>
                <a:gd name="T88" fmla="*/ 102 w 108"/>
                <a:gd name="T89" fmla="*/ 49 h 109"/>
                <a:gd name="T90" fmla="*/ 108 w 108"/>
                <a:gd name="T91" fmla="*/ 17 h 109"/>
                <a:gd name="T92" fmla="*/ 108 w 108"/>
                <a:gd name="T93" fmla="*/ 17 h 109"/>
                <a:gd name="T94" fmla="*/ 108 w 108"/>
                <a:gd name="T95" fmla="*/ 17 h 109"/>
                <a:gd name="T96" fmla="*/ 106 w 108"/>
                <a:gd name="T97" fmla="*/ 12 h 109"/>
                <a:gd name="T98" fmla="*/ 7 w 108"/>
                <a:gd name="T99" fmla="*/ 0 h 109"/>
                <a:gd name="T100" fmla="*/ 2 w 108"/>
                <a:gd name="T101" fmla="*/ 14 h 109"/>
                <a:gd name="T102" fmla="*/ 2 w 108"/>
                <a:gd name="T103" fmla="*/ 14 h 109"/>
                <a:gd name="T104" fmla="*/ 2 w 108"/>
                <a:gd name="T105" fmla="*/ 14 h 109"/>
                <a:gd name="T106" fmla="*/ 0 w 108"/>
                <a:gd name="T107" fmla="*/ 29 h 109"/>
                <a:gd name="T108" fmla="*/ 0 w 108"/>
                <a:gd name="T109" fmla="*/ 32 h 109"/>
                <a:gd name="T110" fmla="*/ 5 w 108"/>
                <a:gd name="T111" fmla="*/ 66 h 109"/>
                <a:gd name="T112" fmla="*/ 14 w 108"/>
                <a:gd name="T113" fmla="*/ 71 h 109"/>
                <a:gd name="T114" fmla="*/ 8 w 108"/>
                <a:gd name="T115" fmla="*/ 49 h 109"/>
                <a:gd name="T116" fmla="*/ 8 w 108"/>
                <a:gd name="T117" fmla="*/ 49 h 109"/>
                <a:gd name="T118" fmla="*/ 7 w 108"/>
                <a:gd name="T119" fmla="*/ 44 h 109"/>
                <a:gd name="T120" fmla="*/ 8 w 108"/>
                <a:gd name="T121" fmla="*/ 0 h 109"/>
                <a:gd name="T122" fmla="*/ 7 w 108"/>
                <a:gd name="T123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8" h="109">
                  <a:moveTo>
                    <a:pt x="6" y="67"/>
                  </a:moveTo>
                  <a:cubicBezTo>
                    <a:pt x="10" y="79"/>
                    <a:pt x="16" y="91"/>
                    <a:pt x="23" y="101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31" y="108"/>
                    <a:pt x="33" y="106"/>
                    <a:pt x="35" y="105"/>
                  </a:cubicBezTo>
                  <a:cubicBezTo>
                    <a:pt x="35" y="102"/>
                    <a:pt x="33" y="98"/>
                    <a:pt x="32" y="94"/>
                  </a:cubicBezTo>
                  <a:cubicBezTo>
                    <a:pt x="30" y="91"/>
                    <a:pt x="28" y="88"/>
                    <a:pt x="26" y="85"/>
                  </a:cubicBezTo>
                  <a:cubicBezTo>
                    <a:pt x="26" y="86"/>
                    <a:pt x="26" y="86"/>
                    <a:pt x="25" y="87"/>
                  </a:cubicBezTo>
                  <a:cubicBezTo>
                    <a:pt x="25" y="87"/>
                    <a:pt x="25" y="87"/>
                    <a:pt x="24" y="87"/>
                  </a:cubicBezTo>
                  <a:cubicBezTo>
                    <a:pt x="22" y="87"/>
                    <a:pt x="19" y="82"/>
                    <a:pt x="15" y="73"/>
                  </a:cubicBezTo>
                  <a:cubicBezTo>
                    <a:pt x="12" y="70"/>
                    <a:pt x="8" y="68"/>
                    <a:pt x="6" y="67"/>
                  </a:cubicBezTo>
                  <a:moveTo>
                    <a:pt x="28" y="61"/>
                  </a:moveTo>
                  <a:cubicBezTo>
                    <a:pt x="28" y="69"/>
                    <a:pt x="28" y="78"/>
                    <a:pt x="27" y="83"/>
                  </a:cubicBezTo>
                  <a:cubicBezTo>
                    <a:pt x="32" y="90"/>
                    <a:pt x="36" y="97"/>
                    <a:pt x="38" y="104"/>
                  </a:cubicBezTo>
                  <a:cubicBezTo>
                    <a:pt x="40" y="102"/>
                    <a:pt x="42" y="101"/>
                    <a:pt x="44" y="100"/>
                  </a:cubicBezTo>
                  <a:cubicBezTo>
                    <a:pt x="44" y="95"/>
                    <a:pt x="42" y="88"/>
                    <a:pt x="40" y="80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37" y="81"/>
                    <a:pt x="35" y="75"/>
                    <a:pt x="33" y="68"/>
                  </a:cubicBezTo>
                  <a:cubicBezTo>
                    <a:pt x="32" y="65"/>
                    <a:pt x="30" y="63"/>
                    <a:pt x="28" y="61"/>
                  </a:cubicBezTo>
                  <a:moveTo>
                    <a:pt x="50" y="43"/>
                  </a:moveTo>
                  <a:cubicBezTo>
                    <a:pt x="49" y="55"/>
                    <a:pt x="46" y="69"/>
                    <a:pt x="41" y="78"/>
                  </a:cubicBezTo>
                  <a:cubicBezTo>
                    <a:pt x="44" y="84"/>
                    <a:pt x="45" y="90"/>
                    <a:pt x="46" y="95"/>
                  </a:cubicBezTo>
                  <a:cubicBezTo>
                    <a:pt x="48" y="90"/>
                    <a:pt x="49" y="85"/>
                    <a:pt x="50" y="80"/>
                  </a:cubicBezTo>
                  <a:cubicBezTo>
                    <a:pt x="49" y="80"/>
                    <a:pt x="49" y="81"/>
                    <a:pt x="48" y="82"/>
                  </a:cubicBezTo>
                  <a:cubicBezTo>
                    <a:pt x="50" y="74"/>
                    <a:pt x="51" y="66"/>
                    <a:pt x="52" y="59"/>
                  </a:cubicBezTo>
                  <a:cubicBezTo>
                    <a:pt x="52" y="54"/>
                    <a:pt x="51" y="49"/>
                    <a:pt x="50" y="43"/>
                  </a:cubicBezTo>
                  <a:moveTo>
                    <a:pt x="27" y="39"/>
                  </a:moveTo>
                  <a:cubicBezTo>
                    <a:pt x="27" y="39"/>
                    <a:pt x="28" y="48"/>
                    <a:pt x="28" y="59"/>
                  </a:cubicBezTo>
                  <a:cubicBezTo>
                    <a:pt x="30" y="61"/>
                    <a:pt x="31" y="62"/>
                    <a:pt x="32" y="64"/>
                  </a:cubicBezTo>
                  <a:cubicBezTo>
                    <a:pt x="29" y="52"/>
                    <a:pt x="27" y="39"/>
                    <a:pt x="27" y="39"/>
                  </a:cubicBezTo>
                  <a:moveTo>
                    <a:pt x="51" y="25"/>
                  </a:moveTo>
                  <a:cubicBezTo>
                    <a:pt x="51" y="25"/>
                    <a:pt x="51" y="30"/>
                    <a:pt x="50" y="38"/>
                  </a:cubicBezTo>
                  <a:cubicBezTo>
                    <a:pt x="51" y="41"/>
                    <a:pt x="52" y="44"/>
                    <a:pt x="52" y="47"/>
                  </a:cubicBezTo>
                  <a:cubicBezTo>
                    <a:pt x="53" y="34"/>
                    <a:pt x="51" y="25"/>
                    <a:pt x="51" y="25"/>
                  </a:cubicBezTo>
                  <a:moveTo>
                    <a:pt x="81" y="16"/>
                  </a:moveTo>
                  <a:cubicBezTo>
                    <a:pt x="81" y="16"/>
                    <a:pt x="70" y="58"/>
                    <a:pt x="53" y="77"/>
                  </a:cubicBezTo>
                  <a:cubicBezTo>
                    <a:pt x="52" y="85"/>
                    <a:pt x="50" y="92"/>
                    <a:pt x="48" y="98"/>
                  </a:cubicBezTo>
                  <a:cubicBezTo>
                    <a:pt x="50" y="97"/>
                    <a:pt x="53" y="96"/>
                    <a:pt x="56" y="94"/>
                  </a:cubicBezTo>
                  <a:cubicBezTo>
                    <a:pt x="55" y="94"/>
                    <a:pt x="55" y="93"/>
                    <a:pt x="54" y="92"/>
                  </a:cubicBezTo>
                  <a:cubicBezTo>
                    <a:pt x="80" y="55"/>
                    <a:pt x="81" y="16"/>
                    <a:pt x="81" y="16"/>
                  </a:cubicBezTo>
                  <a:moveTo>
                    <a:pt x="106" y="12"/>
                  </a:moveTo>
                  <a:cubicBezTo>
                    <a:pt x="106" y="12"/>
                    <a:pt x="106" y="13"/>
                    <a:pt x="105" y="13"/>
                  </a:cubicBezTo>
                  <a:cubicBezTo>
                    <a:pt x="105" y="13"/>
                    <a:pt x="103" y="49"/>
                    <a:pt x="79" y="81"/>
                  </a:cubicBezTo>
                  <a:cubicBezTo>
                    <a:pt x="82" y="78"/>
                    <a:pt x="86" y="76"/>
                    <a:pt x="89" y="73"/>
                  </a:cubicBezTo>
                  <a:cubicBezTo>
                    <a:pt x="94" y="66"/>
                    <a:pt x="99" y="58"/>
                    <a:pt x="102" y="49"/>
                  </a:cubicBezTo>
                  <a:cubicBezTo>
                    <a:pt x="106" y="40"/>
                    <a:pt x="108" y="29"/>
                    <a:pt x="108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4"/>
                    <a:pt x="107" y="12"/>
                    <a:pt x="106" y="12"/>
                  </a:cubicBezTo>
                  <a:moveTo>
                    <a:pt x="7" y="0"/>
                  </a:moveTo>
                  <a:cubicBezTo>
                    <a:pt x="5" y="0"/>
                    <a:pt x="2" y="12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9"/>
                    <a:pt x="0" y="24"/>
                    <a:pt x="0" y="29"/>
                  </a:cubicBezTo>
                  <a:cubicBezTo>
                    <a:pt x="0" y="30"/>
                    <a:pt x="0" y="31"/>
                    <a:pt x="0" y="32"/>
                  </a:cubicBezTo>
                  <a:cubicBezTo>
                    <a:pt x="0" y="43"/>
                    <a:pt x="2" y="55"/>
                    <a:pt x="5" y="66"/>
                  </a:cubicBezTo>
                  <a:cubicBezTo>
                    <a:pt x="9" y="67"/>
                    <a:pt x="12" y="69"/>
                    <a:pt x="14" y="71"/>
                  </a:cubicBezTo>
                  <a:cubicBezTo>
                    <a:pt x="12" y="65"/>
                    <a:pt x="10" y="57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5" y="47"/>
                    <a:pt x="6" y="44"/>
                    <a:pt x="7" y="44"/>
                  </a:cubicBezTo>
                  <a:cubicBezTo>
                    <a:pt x="5" y="30"/>
                    <a:pt x="4" y="15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Freeform 197">
              <a:extLst>
                <a:ext uri="{FF2B5EF4-FFF2-40B4-BE49-F238E27FC236}">
                  <a16:creationId xmlns:a16="http://schemas.microsoft.com/office/drawing/2014/main" id="{14BF3969-51EA-4B85-97C5-7ACDA36381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5963" y="5572125"/>
              <a:ext cx="114300" cy="196850"/>
            </a:xfrm>
            <a:custGeom>
              <a:avLst/>
              <a:gdLst>
                <a:gd name="T0" fmla="*/ 5 w 40"/>
                <a:gd name="T1" fmla="*/ 6 h 69"/>
                <a:gd name="T2" fmla="*/ 15 w 40"/>
                <a:gd name="T3" fmla="*/ 44 h 69"/>
                <a:gd name="T4" fmla="*/ 40 w 40"/>
                <a:gd name="T5" fmla="*/ 68 h 69"/>
                <a:gd name="T6" fmla="*/ 37 w 40"/>
                <a:gd name="T7" fmla="*/ 69 h 69"/>
                <a:gd name="T8" fmla="*/ 5 w 40"/>
                <a:gd name="T9" fmla="*/ 6 h 69"/>
                <a:gd name="T10" fmla="*/ 5 w 40"/>
                <a:gd name="T11" fmla="*/ 6 h 69"/>
                <a:gd name="T12" fmla="*/ 4 w 40"/>
                <a:gd name="T13" fmla="*/ 2 h 69"/>
                <a:gd name="T14" fmla="*/ 7 w 40"/>
                <a:gd name="T15" fmla="*/ 4 h 69"/>
                <a:gd name="T16" fmla="*/ 5 w 40"/>
                <a:gd name="T17" fmla="*/ 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69">
                  <a:moveTo>
                    <a:pt x="5" y="6"/>
                  </a:moveTo>
                  <a:cubicBezTo>
                    <a:pt x="5" y="13"/>
                    <a:pt x="5" y="30"/>
                    <a:pt x="15" y="44"/>
                  </a:cubicBezTo>
                  <a:cubicBezTo>
                    <a:pt x="28" y="62"/>
                    <a:pt x="40" y="68"/>
                    <a:pt x="40" y="6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0" y="49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5"/>
                    <a:pt x="3" y="3"/>
                    <a:pt x="4" y="2"/>
                  </a:cubicBezTo>
                  <a:cubicBezTo>
                    <a:pt x="4" y="0"/>
                    <a:pt x="7" y="0"/>
                    <a:pt x="7" y="4"/>
                  </a:cubicBezTo>
                  <a:cubicBezTo>
                    <a:pt x="8" y="6"/>
                    <a:pt x="6" y="6"/>
                    <a:pt x="5" y="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Freeform 198">
              <a:extLst>
                <a:ext uri="{FF2B5EF4-FFF2-40B4-BE49-F238E27FC236}">
                  <a16:creationId xmlns:a16="http://schemas.microsoft.com/office/drawing/2014/main" id="{FAF273C5-3049-4867-8B52-9CAE091E67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8500" y="5537200"/>
              <a:ext cx="125413" cy="200025"/>
            </a:xfrm>
            <a:custGeom>
              <a:avLst/>
              <a:gdLst>
                <a:gd name="T0" fmla="*/ 40 w 44"/>
                <a:gd name="T1" fmla="*/ 70 h 70"/>
                <a:gd name="T2" fmla="*/ 44 w 44"/>
                <a:gd name="T3" fmla="*/ 70 h 70"/>
                <a:gd name="T4" fmla="*/ 4 w 44"/>
                <a:gd name="T5" fmla="*/ 7 h 70"/>
                <a:gd name="T6" fmla="*/ 4 w 44"/>
                <a:gd name="T7" fmla="*/ 2 h 70"/>
                <a:gd name="T8" fmla="*/ 3 w 44"/>
                <a:gd name="T9" fmla="*/ 7 h 70"/>
                <a:gd name="T10" fmla="*/ 3 w 44"/>
                <a:gd name="T11" fmla="*/ 7 h 70"/>
                <a:gd name="T12" fmla="*/ 10 w 44"/>
                <a:gd name="T13" fmla="*/ 31 h 70"/>
                <a:gd name="T14" fmla="*/ 40 w 44"/>
                <a:gd name="T15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70">
                  <a:moveTo>
                    <a:pt x="40" y="70"/>
                  </a:move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8" y="41"/>
                    <a:pt x="4" y="7"/>
                  </a:cubicBezTo>
                  <a:cubicBezTo>
                    <a:pt x="4" y="7"/>
                    <a:pt x="6" y="4"/>
                    <a:pt x="4" y="2"/>
                  </a:cubicBezTo>
                  <a:cubicBezTo>
                    <a:pt x="2" y="0"/>
                    <a:pt x="0" y="4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12"/>
                    <a:pt x="6" y="22"/>
                    <a:pt x="10" y="31"/>
                  </a:cubicBezTo>
                  <a:cubicBezTo>
                    <a:pt x="17" y="46"/>
                    <a:pt x="34" y="65"/>
                    <a:pt x="40" y="70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" name="Freeform 199">
              <a:extLst>
                <a:ext uri="{FF2B5EF4-FFF2-40B4-BE49-F238E27FC236}">
                  <a16:creationId xmlns:a16="http://schemas.microsoft.com/office/drawing/2014/main" id="{8E2AD801-77C2-4C1C-89B7-7216CA129C1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4675" y="5389563"/>
              <a:ext cx="204788" cy="358775"/>
            </a:xfrm>
            <a:custGeom>
              <a:avLst/>
              <a:gdLst>
                <a:gd name="T0" fmla="*/ 10 w 72"/>
                <a:gd name="T1" fmla="*/ 5 h 126"/>
                <a:gd name="T2" fmla="*/ 4 w 72"/>
                <a:gd name="T3" fmla="*/ 1 h 126"/>
                <a:gd name="T4" fmla="*/ 10 w 72"/>
                <a:gd name="T5" fmla="*/ 8 h 126"/>
                <a:gd name="T6" fmla="*/ 26 w 72"/>
                <a:gd name="T7" fmla="*/ 124 h 126"/>
                <a:gd name="T8" fmla="*/ 30 w 72"/>
                <a:gd name="T9" fmla="*/ 126 h 126"/>
                <a:gd name="T10" fmla="*/ 10 w 72"/>
                <a:gd name="T11" fmla="*/ 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126">
                  <a:moveTo>
                    <a:pt x="10" y="5"/>
                  </a:moveTo>
                  <a:cubicBezTo>
                    <a:pt x="9" y="3"/>
                    <a:pt x="7" y="0"/>
                    <a:pt x="4" y="1"/>
                  </a:cubicBezTo>
                  <a:cubicBezTo>
                    <a:pt x="0" y="2"/>
                    <a:pt x="6" y="12"/>
                    <a:pt x="10" y="8"/>
                  </a:cubicBezTo>
                  <a:cubicBezTo>
                    <a:pt x="70" y="47"/>
                    <a:pt x="27" y="124"/>
                    <a:pt x="26" y="124"/>
                  </a:cubicBezTo>
                  <a:cubicBezTo>
                    <a:pt x="30" y="126"/>
                    <a:pt x="30" y="126"/>
                    <a:pt x="30" y="126"/>
                  </a:cubicBezTo>
                  <a:cubicBezTo>
                    <a:pt x="30" y="125"/>
                    <a:pt x="72" y="43"/>
                    <a:pt x="10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Freeform 200">
              <a:extLst>
                <a:ext uri="{FF2B5EF4-FFF2-40B4-BE49-F238E27FC236}">
                  <a16:creationId xmlns:a16="http://schemas.microsoft.com/office/drawing/2014/main" id="{47C3C5BF-F833-49D6-828E-E48D09BC660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87400" y="5575300"/>
              <a:ext cx="169863" cy="215900"/>
            </a:xfrm>
            <a:custGeom>
              <a:avLst/>
              <a:gdLst>
                <a:gd name="T0" fmla="*/ 15 w 60"/>
                <a:gd name="T1" fmla="*/ 5 h 76"/>
                <a:gd name="T2" fmla="*/ 15 w 60"/>
                <a:gd name="T3" fmla="*/ 1 h 76"/>
                <a:gd name="T4" fmla="*/ 16 w 60"/>
                <a:gd name="T5" fmla="*/ 8 h 76"/>
                <a:gd name="T6" fmla="*/ 60 w 60"/>
                <a:gd name="T7" fmla="*/ 74 h 76"/>
                <a:gd name="T8" fmla="*/ 59 w 60"/>
                <a:gd name="T9" fmla="*/ 76 h 76"/>
                <a:gd name="T10" fmla="*/ 15 w 60"/>
                <a:gd name="T11" fmla="*/ 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76">
                  <a:moveTo>
                    <a:pt x="15" y="5"/>
                  </a:moveTo>
                  <a:cubicBezTo>
                    <a:pt x="14" y="4"/>
                    <a:pt x="14" y="2"/>
                    <a:pt x="15" y="1"/>
                  </a:cubicBezTo>
                  <a:cubicBezTo>
                    <a:pt x="18" y="0"/>
                    <a:pt x="20" y="7"/>
                    <a:pt x="16" y="8"/>
                  </a:cubicBezTo>
                  <a:cubicBezTo>
                    <a:pt x="3" y="54"/>
                    <a:pt x="60" y="73"/>
                    <a:pt x="60" y="74"/>
                  </a:cubicBezTo>
                  <a:cubicBezTo>
                    <a:pt x="59" y="76"/>
                    <a:pt x="59" y="76"/>
                    <a:pt x="59" y="76"/>
                  </a:cubicBezTo>
                  <a:cubicBezTo>
                    <a:pt x="59" y="76"/>
                    <a:pt x="0" y="53"/>
                    <a:pt x="15" y="5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" name="Freeform 201">
              <a:extLst>
                <a:ext uri="{FF2B5EF4-FFF2-40B4-BE49-F238E27FC236}">
                  <a16:creationId xmlns:a16="http://schemas.microsoft.com/office/drawing/2014/main" id="{DFE9E72E-320D-43BB-9B38-3B757BB47F4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3725" y="5483225"/>
              <a:ext cx="147638" cy="233363"/>
            </a:xfrm>
            <a:custGeom>
              <a:avLst/>
              <a:gdLst>
                <a:gd name="T0" fmla="*/ 6 w 52"/>
                <a:gd name="T1" fmla="*/ 2 h 82"/>
                <a:gd name="T2" fmla="*/ 3 w 52"/>
                <a:gd name="T3" fmla="*/ 0 h 82"/>
                <a:gd name="T4" fmla="*/ 7 w 52"/>
                <a:gd name="T5" fmla="*/ 5 h 82"/>
                <a:gd name="T6" fmla="*/ 29 w 52"/>
                <a:gd name="T7" fmla="*/ 81 h 82"/>
                <a:gd name="T8" fmla="*/ 31 w 52"/>
                <a:gd name="T9" fmla="*/ 82 h 82"/>
                <a:gd name="T10" fmla="*/ 6 w 52"/>
                <a:gd name="T11" fmla="*/ 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82">
                  <a:moveTo>
                    <a:pt x="6" y="2"/>
                  </a:moveTo>
                  <a:cubicBezTo>
                    <a:pt x="6" y="1"/>
                    <a:pt x="4" y="0"/>
                    <a:pt x="3" y="0"/>
                  </a:cubicBezTo>
                  <a:cubicBezTo>
                    <a:pt x="0" y="1"/>
                    <a:pt x="4" y="7"/>
                    <a:pt x="7" y="5"/>
                  </a:cubicBezTo>
                  <a:cubicBezTo>
                    <a:pt x="51" y="26"/>
                    <a:pt x="29" y="81"/>
                    <a:pt x="29" y="81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31" y="82"/>
                    <a:pt x="52" y="23"/>
                    <a:pt x="6" y="2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Freeform 202">
              <a:extLst>
                <a:ext uri="{FF2B5EF4-FFF2-40B4-BE49-F238E27FC236}">
                  <a16:creationId xmlns:a16="http://schemas.microsoft.com/office/drawing/2014/main" id="{965E83C1-45C1-47D1-BE84-C92F31D12A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55650" y="5551488"/>
              <a:ext cx="233363" cy="225425"/>
            </a:xfrm>
            <a:custGeom>
              <a:avLst/>
              <a:gdLst>
                <a:gd name="T0" fmla="*/ 2 w 82"/>
                <a:gd name="T1" fmla="*/ 8 h 79"/>
                <a:gd name="T2" fmla="*/ 2 w 82"/>
                <a:gd name="T3" fmla="*/ 3 h 79"/>
                <a:gd name="T4" fmla="*/ 4 w 82"/>
                <a:gd name="T5" fmla="*/ 11 h 79"/>
                <a:gd name="T6" fmla="*/ 82 w 82"/>
                <a:gd name="T7" fmla="*/ 76 h 79"/>
                <a:gd name="T8" fmla="*/ 81 w 82"/>
                <a:gd name="T9" fmla="*/ 79 h 79"/>
                <a:gd name="T10" fmla="*/ 2 w 82"/>
                <a:gd name="T11" fmla="*/ 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79">
                  <a:moveTo>
                    <a:pt x="2" y="8"/>
                  </a:moveTo>
                  <a:cubicBezTo>
                    <a:pt x="1" y="7"/>
                    <a:pt x="0" y="4"/>
                    <a:pt x="2" y="3"/>
                  </a:cubicBezTo>
                  <a:cubicBezTo>
                    <a:pt x="5" y="0"/>
                    <a:pt x="9" y="9"/>
                    <a:pt x="4" y="11"/>
                  </a:cubicBezTo>
                  <a:cubicBezTo>
                    <a:pt x="5" y="72"/>
                    <a:pt x="81" y="76"/>
                    <a:pt x="82" y="76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9"/>
                    <a:pt x="1" y="71"/>
                    <a:pt x="2" y="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" name="Freeform 203">
              <a:extLst>
                <a:ext uri="{FF2B5EF4-FFF2-40B4-BE49-F238E27FC236}">
                  <a16:creationId xmlns:a16="http://schemas.microsoft.com/office/drawing/2014/main" id="{4C8AB377-E737-40D0-B9FE-BE32C46727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5175" y="5543550"/>
              <a:ext cx="160338" cy="227013"/>
            </a:xfrm>
            <a:custGeom>
              <a:avLst/>
              <a:gdLst>
                <a:gd name="T0" fmla="*/ 18 w 57"/>
                <a:gd name="T1" fmla="*/ 6 h 80"/>
                <a:gd name="T2" fmla="*/ 19 w 57"/>
                <a:gd name="T3" fmla="*/ 2 h 80"/>
                <a:gd name="T4" fmla="*/ 19 w 57"/>
                <a:gd name="T5" fmla="*/ 8 h 80"/>
                <a:gd name="T6" fmla="*/ 57 w 57"/>
                <a:gd name="T7" fmla="*/ 78 h 80"/>
                <a:gd name="T8" fmla="*/ 56 w 57"/>
                <a:gd name="T9" fmla="*/ 80 h 80"/>
                <a:gd name="T10" fmla="*/ 18 w 57"/>
                <a:gd name="T11" fmla="*/ 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80">
                  <a:moveTo>
                    <a:pt x="18" y="6"/>
                  </a:moveTo>
                  <a:cubicBezTo>
                    <a:pt x="18" y="4"/>
                    <a:pt x="18" y="2"/>
                    <a:pt x="19" y="2"/>
                  </a:cubicBezTo>
                  <a:cubicBezTo>
                    <a:pt x="22" y="0"/>
                    <a:pt x="23" y="8"/>
                    <a:pt x="19" y="8"/>
                  </a:cubicBezTo>
                  <a:cubicBezTo>
                    <a:pt x="2" y="53"/>
                    <a:pt x="57" y="78"/>
                    <a:pt x="57" y="78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0" y="52"/>
                    <a:pt x="18" y="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" name="Freeform 204">
              <a:extLst>
                <a:ext uri="{FF2B5EF4-FFF2-40B4-BE49-F238E27FC236}">
                  <a16:creationId xmlns:a16="http://schemas.microsoft.com/office/drawing/2014/main" id="{E5472F5E-1218-40A0-994F-1FCFC69DB98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5163" y="5529263"/>
              <a:ext cx="127000" cy="190500"/>
            </a:xfrm>
            <a:custGeom>
              <a:avLst/>
              <a:gdLst>
                <a:gd name="T0" fmla="*/ 6 w 45"/>
                <a:gd name="T1" fmla="*/ 5 h 67"/>
                <a:gd name="T2" fmla="*/ 33 w 45"/>
                <a:gd name="T3" fmla="*/ 33 h 67"/>
                <a:gd name="T4" fmla="*/ 40 w 45"/>
                <a:gd name="T5" fmla="*/ 67 h 67"/>
                <a:gd name="T6" fmla="*/ 42 w 45"/>
                <a:gd name="T7" fmla="*/ 65 h 67"/>
                <a:gd name="T8" fmla="*/ 6 w 45"/>
                <a:gd name="T9" fmla="*/ 4 h 67"/>
                <a:gd name="T10" fmla="*/ 6 w 45"/>
                <a:gd name="T11" fmla="*/ 4 h 67"/>
                <a:gd name="T12" fmla="*/ 3 w 45"/>
                <a:gd name="T13" fmla="*/ 1 h 67"/>
                <a:gd name="T14" fmla="*/ 3 w 45"/>
                <a:gd name="T15" fmla="*/ 6 h 67"/>
                <a:gd name="T16" fmla="*/ 6 w 45"/>
                <a:gd name="T17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7">
                  <a:moveTo>
                    <a:pt x="6" y="5"/>
                  </a:moveTo>
                  <a:cubicBezTo>
                    <a:pt x="12" y="9"/>
                    <a:pt x="26" y="17"/>
                    <a:pt x="33" y="33"/>
                  </a:cubicBezTo>
                  <a:cubicBezTo>
                    <a:pt x="42" y="54"/>
                    <a:pt x="40" y="67"/>
                    <a:pt x="40" y="67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5" y="23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3"/>
                    <a:pt x="4" y="2"/>
                    <a:pt x="3" y="1"/>
                  </a:cubicBezTo>
                  <a:cubicBezTo>
                    <a:pt x="1" y="0"/>
                    <a:pt x="0" y="3"/>
                    <a:pt x="3" y="6"/>
                  </a:cubicBezTo>
                  <a:cubicBezTo>
                    <a:pt x="5" y="7"/>
                    <a:pt x="6" y="6"/>
                    <a:pt x="6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06">
              <a:extLst>
                <a:ext uri="{FF2B5EF4-FFF2-40B4-BE49-F238E27FC236}">
                  <a16:creationId xmlns:a16="http://schemas.microsoft.com/office/drawing/2014/main" id="{015A9D1E-572F-4845-A258-6A65BD5880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82625" y="5580063"/>
              <a:ext cx="127000" cy="190500"/>
            </a:xfrm>
            <a:custGeom>
              <a:avLst/>
              <a:gdLst>
                <a:gd name="T0" fmla="*/ 6 w 45"/>
                <a:gd name="T1" fmla="*/ 5 h 67"/>
                <a:gd name="T2" fmla="*/ 33 w 45"/>
                <a:gd name="T3" fmla="*/ 33 h 67"/>
                <a:gd name="T4" fmla="*/ 39 w 45"/>
                <a:gd name="T5" fmla="*/ 67 h 67"/>
                <a:gd name="T6" fmla="*/ 42 w 45"/>
                <a:gd name="T7" fmla="*/ 65 h 67"/>
                <a:gd name="T8" fmla="*/ 6 w 45"/>
                <a:gd name="T9" fmla="*/ 4 h 67"/>
                <a:gd name="T10" fmla="*/ 6 w 45"/>
                <a:gd name="T11" fmla="*/ 4 h 67"/>
                <a:gd name="T12" fmla="*/ 3 w 45"/>
                <a:gd name="T13" fmla="*/ 1 h 67"/>
                <a:gd name="T14" fmla="*/ 2 w 45"/>
                <a:gd name="T15" fmla="*/ 6 h 67"/>
                <a:gd name="T16" fmla="*/ 6 w 45"/>
                <a:gd name="T17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7">
                  <a:moveTo>
                    <a:pt x="6" y="5"/>
                  </a:moveTo>
                  <a:cubicBezTo>
                    <a:pt x="12" y="9"/>
                    <a:pt x="26" y="17"/>
                    <a:pt x="33" y="33"/>
                  </a:cubicBezTo>
                  <a:cubicBezTo>
                    <a:pt x="41" y="54"/>
                    <a:pt x="39" y="67"/>
                    <a:pt x="39" y="67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5" y="23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4" y="2"/>
                    <a:pt x="3" y="1"/>
                  </a:cubicBezTo>
                  <a:cubicBezTo>
                    <a:pt x="1" y="0"/>
                    <a:pt x="0" y="3"/>
                    <a:pt x="2" y="6"/>
                  </a:cubicBezTo>
                  <a:cubicBezTo>
                    <a:pt x="4" y="7"/>
                    <a:pt x="5" y="6"/>
                    <a:pt x="6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07">
              <a:extLst>
                <a:ext uri="{FF2B5EF4-FFF2-40B4-BE49-F238E27FC236}">
                  <a16:creationId xmlns:a16="http://schemas.microsoft.com/office/drawing/2014/main" id="{1671D440-EB15-4F37-A77C-24440C5F3F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4849" y="5580063"/>
              <a:ext cx="153988" cy="161925"/>
            </a:xfrm>
            <a:custGeom>
              <a:avLst/>
              <a:gdLst>
                <a:gd name="T0" fmla="*/ 3 w 54"/>
                <a:gd name="T1" fmla="*/ 6 h 57"/>
                <a:gd name="T2" fmla="*/ 23 w 54"/>
                <a:gd name="T3" fmla="*/ 39 h 57"/>
                <a:gd name="T4" fmla="*/ 54 w 54"/>
                <a:gd name="T5" fmla="*/ 55 h 57"/>
                <a:gd name="T6" fmla="*/ 52 w 54"/>
                <a:gd name="T7" fmla="*/ 57 h 57"/>
                <a:gd name="T8" fmla="*/ 2 w 54"/>
                <a:gd name="T9" fmla="*/ 6 h 57"/>
                <a:gd name="T10" fmla="*/ 2 w 54"/>
                <a:gd name="T11" fmla="*/ 6 h 57"/>
                <a:gd name="T12" fmla="*/ 0 w 54"/>
                <a:gd name="T13" fmla="*/ 2 h 57"/>
                <a:gd name="T14" fmla="*/ 4 w 54"/>
                <a:gd name="T15" fmla="*/ 3 h 57"/>
                <a:gd name="T16" fmla="*/ 3 w 54"/>
                <a:gd name="T17" fmla="*/ 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7">
                  <a:moveTo>
                    <a:pt x="3" y="6"/>
                  </a:moveTo>
                  <a:cubicBezTo>
                    <a:pt x="5" y="13"/>
                    <a:pt x="10" y="29"/>
                    <a:pt x="23" y="39"/>
                  </a:cubicBezTo>
                  <a:cubicBezTo>
                    <a:pt x="41" y="53"/>
                    <a:pt x="54" y="55"/>
                    <a:pt x="54" y="55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10" y="49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0" y="3"/>
                    <a:pt x="0" y="2"/>
                  </a:cubicBezTo>
                  <a:cubicBezTo>
                    <a:pt x="0" y="0"/>
                    <a:pt x="3" y="0"/>
                    <a:pt x="4" y="3"/>
                  </a:cubicBezTo>
                  <a:cubicBezTo>
                    <a:pt x="5" y="5"/>
                    <a:pt x="4" y="6"/>
                    <a:pt x="3" y="6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08">
              <a:extLst>
                <a:ext uri="{FF2B5EF4-FFF2-40B4-BE49-F238E27FC236}">
                  <a16:creationId xmlns:a16="http://schemas.microsoft.com/office/drawing/2014/main" id="{7A6AB4F6-78E2-44DB-ACBB-F93CEE8E42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5925" y="5446713"/>
              <a:ext cx="692150" cy="466725"/>
            </a:xfrm>
            <a:custGeom>
              <a:avLst/>
              <a:gdLst>
                <a:gd name="T0" fmla="*/ 57 w 244"/>
                <a:gd name="T1" fmla="*/ 140 h 164"/>
                <a:gd name="T2" fmla="*/ 66 w 244"/>
                <a:gd name="T3" fmla="*/ 137 h 164"/>
                <a:gd name="T4" fmla="*/ 66 w 244"/>
                <a:gd name="T5" fmla="*/ 137 h 164"/>
                <a:gd name="T6" fmla="*/ 123 w 244"/>
                <a:gd name="T7" fmla="*/ 104 h 164"/>
                <a:gd name="T8" fmla="*/ 142 w 244"/>
                <a:gd name="T9" fmla="*/ 90 h 164"/>
                <a:gd name="T10" fmla="*/ 142 w 244"/>
                <a:gd name="T11" fmla="*/ 90 h 164"/>
                <a:gd name="T12" fmla="*/ 152 w 244"/>
                <a:gd name="T13" fmla="*/ 85 h 164"/>
                <a:gd name="T14" fmla="*/ 207 w 244"/>
                <a:gd name="T15" fmla="*/ 48 h 164"/>
                <a:gd name="T16" fmla="*/ 209 w 244"/>
                <a:gd name="T17" fmla="*/ 46 h 164"/>
                <a:gd name="T18" fmla="*/ 235 w 244"/>
                <a:gd name="T19" fmla="*/ 31 h 164"/>
                <a:gd name="T20" fmla="*/ 217 w 244"/>
                <a:gd name="T21" fmla="*/ 68 h 164"/>
                <a:gd name="T22" fmla="*/ 195 w 244"/>
                <a:gd name="T23" fmla="*/ 96 h 164"/>
                <a:gd name="T24" fmla="*/ 195 w 244"/>
                <a:gd name="T25" fmla="*/ 96 h 164"/>
                <a:gd name="T26" fmla="*/ 194 w 244"/>
                <a:gd name="T27" fmla="*/ 97 h 164"/>
                <a:gd name="T28" fmla="*/ 193 w 244"/>
                <a:gd name="T29" fmla="*/ 98 h 164"/>
                <a:gd name="T30" fmla="*/ 192 w 244"/>
                <a:gd name="T31" fmla="*/ 98 h 164"/>
                <a:gd name="T32" fmla="*/ 178 w 244"/>
                <a:gd name="T33" fmla="*/ 108 h 164"/>
                <a:gd name="T34" fmla="*/ 144 w 244"/>
                <a:gd name="T35" fmla="*/ 116 h 164"/>
                <a:gd name="T36" fmla="*/ 135 w 244"/>
                <a:gd name="T37" fmla="*/ 120 h 164"/>
                <a:gd name="T38" fmla="*/ 115 w 244"/>
                <a:gd name="T39" fmla="*/ 140 h 164"/>
                <a:gd name="T40" fmla="*/ 89 w 244"/>
                <a:gd name="T41" fmla="*/ 155 h 164"/>
                <a:gd name="T42" fmla="*/ 89 w 244"/>
                <a:gd name="T43" fmla="*/ 155 h 164"/>
                <a:gd name="T44" fmla="*/ 62 w 244"/>
                <a:gd name="T45" fmla="*/ 163 h 164"/>
                <a:gd name="T46" fmla="*/ 41 w 244"/>
                <a:gd name="T47" fmla="*/ 163 h 164"/>
                <a:gd name="T48" fmla="*/ 57 w 244"/>
                <a:gd name="T49" fmla="*/ 14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4" h="164">
                  <a:moveTo>
                    <a:pt x="57" y="140"/>
                  </a:moveTo>
                  <a:cubicBezTo>
                    <a:pt x="60" y="139"/>
                    <a:pt x="63" y="138"/>
                    <a:pt x="66" y="137"/>
                  </a:cubicBezTo>
                  <a:cubicBezTo>
                    <a:pt x="66" y="137"/>
                    <a:pt x="66" y="137"/>
                    <a:pt x="66" y="137"/>
                  </a:cubicBezTo>
                  <a:cubicBezTo>
                    <a:pt x="89" y="129"/>
                    <a:pt x="106" y="126"/>
                    <a:pt x="123" y="104"/>
                  </a:cubicBezTo>
                  <a:cubicBezTo>
                    <a:pt x="123" y="104"/>
                    <a:pt x="132" y="97"/>
                    <a:pt x="142" y="90"/>
                  </a:cubicBezTo>
                  <a:cubicBezTo>
                    <a:pt x="142" y="90"/>
                    <a:pt x="142" y="90"/>
                    <a:pt x="142" y="90"/>
                  </a:cubicBezTo>
                  <a:cubicBezTo>
                    <a:pt x="146" y="88"/>
                    <a:pt x="149" y="87"/>
                    <a:pt x="152" y="85"/>
                  </a:cubicBezTo>
                  <a:cubicBezTo>
                    <a:pt x="167" y="79"/>
                    <a:pt x="195" y="61"/>
                    <a:pt x="207" y="48"/>
                  </a:cubicBezTo>
                  <a:cubicBezTo>
                    <a:pt x="208" y="47"/>
                    <a:pt x="209" y="46"/>
                    <a:pt x="209" y="46"/>
                  </a:cubicBezTo>
                  <a:cubicBezTo>
                    <a:pt x="244" y="0"/>
                    <a:pt x="240" y="24"/>
                    <a:pt x="235" y="31"/>
                  </a:cubicBezTo>
                  <a:cubicBezTo>
                    <a:pt x="229" y="41"/>
                    <a:pt x="224" y="54"/>
                    <a:pt x="217" y="68"/>
                  </a:cubicBezTo>
                  <a:cubicBezTo>
                    <a:pt x="211" y="77"/>
                    <a:pt x="205" y="87"/>
                    <a:pt x="195" y="96"/>
                  </a:cubicBezTo>
                  <a:cubicBezTo>
                    <a:pt x="195" y="96"/>
                    <a:pt x="195" y="96"/>
                    <a:pt x="195" y="96"/>
                  </a:cubicBezTo>
                  <a:cubicBezTo>
                    <a:pt x="194" y="97"/>
                    <a:pt x="194" y="97"/>
                    <a:pt x="194" y="97"/>
                  </a:cubicBezTo>
                  <a:cubicBezTo>
                    <a:pt x="194" y="97"/>
                    <a:pt x="193" y="97"/>
                    <a:pt x="193" y="98"/>
                  </a:cubicBezTo>
                  <a:cubicBezTo>
                    <a:pt x="192" y="98"/>
                    <a:pt x="192" y="98"/>
                    <a:pt x="192" y="98"/>
                  </a:cubicBezTo>
                  <a:cubicBezTo>
                    <a:pt x="188" y="102"/>
                    <a:pt x="183" y="105"/>
                    <a:pt x="178" y="108"/>
                  </a:cubicBezTo>
                  <a:cubicBezTo>
                    <a:pt x="164" y="116"/>
                    <a:pt x="153" y="118"/>
                    <a:pt x="144" y="116"/>
                  </a:cubicBezTo>
                  <a:cubicBezTo>
                    <a:pt x="141" y="115"/>
                    <a:pt x="137" y="117"/>
                    <a:pt x="135" y="120"/>
                  </a:cubicBezTo>
                  <a:cubicBezTo>
                    <a:pt x="131" y="126"/>
                    <a:pt x="125" y="133"/>
                    <a:pt x="115" y="140"/>
                  </a:cubicBezTo>
                  <a:cubicBezTo>
                    <a:pt x="107" y="147"/>
                    <a:pt x="98" y="152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0" y="159"/>
                    <a:pt x="70" y="162"/>
                    <a:pt x="62" y="163"/>
                  </a:cubicBezTo>
                  <a:cubicBezTo>
                    <a:pt x="54" y="164"/>
                    <a:pt x="47" y="164"/>
                    <a:pt x="41" y="163"/>
                  </a:cubicBezTo>
                  <a:cubicBezTo>
                    <a:pt x="0" y="155"/>
                    <a:pt x="30" y="151"/>
                    <a:pt x="57" y="14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09">
              <a:extLst>
                <a:ext uri="{FF2B5EF4-FFF2-40B4-BE49-F238E27FC236}">
                  <a16:creationId xmlns:a16="http://schemas.microsoft.com/office/drawing/2014/main" id="{9DECF304-5FF8-41AC-BE8C-900F813205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2925" y="5683250"/>
              <a:ext cx="327025" cy="207963"/>
            </a:xfrm>
            <a:custGeom>
              <a:avLst/>
              <a:gdLst>
                <a:gd name="T0" fmla="*/ 93 w 115"/>
                <a:gd name="T1" fmla="*/ 0 h 73"/>
                <a:gd name="T2" fmla="*/ 82 w 115"/>
                <a:gd name="T3" fmla="*/ 15 h 73"/>
                <a:gd name="T4" fmla="*/ 65 w 115"/>
                <a:gd name="T5" fmla="*/ 27 h 73"/>
                <a:gd name="T6" fmla="*/ 64 w 115"/>
                <a:gd name="T7" fmla="*/ 27 h 73"/>
                <a:gd name="T8" fmla="*/ 69 w 115"/>
                <a:gd name="T9" fmla="*/ 10 h 73"/>
                <a:gd name="T10" fmla="*/ 62 w 115"/>
                <a:gd name="T11" fmla="*/ 22 h 73"/>
                <a:gd name="T12" fmla="*/ 57 w 115"/>
                <a:gd name="T13" fmla="*/ 28 h 73"/>
                <a:gd name="T14" fmla="*/ 36 w 115"/>
                <a:gd name="T15" fmla="*/ 31 h 73"/>
                <a:gd name="T16" fmla="*/ 36 w 115"/>
                <a:gd name="T17" fmla="*/ 31 h 73"/>
                <a:gd name="T18" fmla="*/ 43 w 115"/>
                <a:gd name="T19" fmla="*/ 33 h 73"/>
                <a:gd name="T20" fmla="*/ 48 w 115"/>
                <a:gd name="T21" fmla="*/ 32 h 73"/>
                <a:gd name="T22" fmla="*/ 51 w 115"/>
                <a:gd name="T23" fmla="*/ 31 h 73"/>
                <a:gd name="T24" fmla="*/ 51 w 115"/>
                <a:gd name="T25" fmla="*/ 32 h 73"/>
                <a:gd name="T26" fmla="*/ 36 w 115"/>
                <a:gd name="T27" fmla="*/ 41 h 73"/>
                <a:gd name="T28" fmla="*/ 10 w 115"/>
                <a:gd name="T29" fmla="*/ 49 h 73"/>
                <a:gd name="T30" fmla="*/ 15 w 115"/>
                <a:gd name="T31" fmla="*/ 49 h 73"/>
                <a:gd name="T32" fmla="*/ 30 w 115"/>
                <a:gd name="T33" fmla="*/ 47 h 73"/>
                <a:gd name="T34" fmla="*/ 37 w 115"/>
                <a:gd name="T35" fmla="*/ 44 h 73"/>
                <a:gd name="T36" fmla="*/ 37 w 115"/>
                <a:gd name="T37" fmla="*/ 44 h 73"/>
                <a:gd name="T38" fmla="*/ 27 w 115"/>
                <a:gd name="T39" fmla="*/ 57 h 73"/>
                <a:gd name="T40" fmla="*/ 3 w 115"/>
                <a:gd name="T41" fmla="*/ 73 h 73"/>
                <a:gd name="T42" fmla="*/ 5 w 115"/>
                <a:gd name="T43" fmla="*/ 72 h 73"/>
                <a:gd name="T44" fmla="*/ 5 w 115"/>
                <a:gd name="T45" fmla="*/ 72 h 73"/>
                <a:gd name="T46" fmla="*/ 31 w 115"/>
                <a:gd name="T47" fmla="*/ 57 h 73"/>
                <a:gd name="T48" fmla="*/ 51 w 115"/>
                <a:gd name="T49" fmla="*/ 37 h 73"/>
                <a:gd name="T50" fmla="*/ 59 w 115"/>
                <a:gd name="T51" fmla="*/ 33 h 73"/>
                <a:gd name="T52" fmla="*/ 60 w 115"/>
                <a:gd name="T53" fmla="*/ 33 h 73"/>
                <a:gd name="T54" fmla="*/ 67 w 115"/>
                <a:gd name="T55" fmla="*/ 34 h 73"/>
                <a:gd name="T56" fmla="*/ 94 w 115"/>
                <a:gd name="T57" fmla="*/ 25 h 73"/>
                <a:gd name="T58" fmla="*/ 108 w 115"/>
                <a:gd name="T59" fmla="*/ 15 h 73"/>
                <a:gd name="T60" fmla="*/ 109 w 115"/>
                <a:gd name="T61" fmla="*/ 15 h 73"/>
                <a:gd name="T62" fmla="*/ 110 w 115"/>
                <a:gd name="T63" fmla="*/ 14 h 73"/>
                <a:gd name="T64" fmla="*/ 111 w 115"/>
                <a:gd name="T65" fmla="*/ 13 h 73"/>
                <a:gd name="T66" fmla="*/ 111 w 115"/>
                <a:gd name="T67" fmla="*/ 13 h 73"/>
                <a:gd name="T68" fmla="*/ 115 w 115"/>
                <a:gd name="T69" fmla="*/ 7 h 73"/>
                <a:gd name="T70" fmla="*/ 114 w 115"/>
                <a:gd name="T71" fmla="*/ 7 h 73"/>
                <a:gd name="T72" fmla="*/ 78 w 115"/>
                <a:gd name="T73" fmla="*/ 29 h 73"/>
                <a:gd name="T74" fmla="*/ 76 w 115"/>
                <a:gd name="T75" fmla="*/ 29 h 73"/>
                <a:gd name="T76" fmla="*/ 91 w 115"/>
                <a:gd name="T77" fmla="*/ 4 h 73"/>
                <a:gd name="T78" fmla="*/ 93 w 115"/>
                <a:gd name="T7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5" h="73">
                  <a:moveTo>
                    <a:pt x="93" y="0"/>
                  </a:moveTo>
                  <a:cubicBezTo>
                    <a:pt x="93" y="0"/>
                    <a:pt x="89" y="5"/>
                    <a:pt x="82" y="15"/>
                  </a:cubicBezTo>
                  <a:cubicBezTo>
                    <a:pt x="76" y="24"/>
                    <a:pt x="70" y="25"/>
                    <a:pt x="65" y="27"/>
                  </a:cubicBezTo>
                  <a:cubicBezTo>
                    <a:pt x="65" y="27"/>
                    <a:pt x="64" y="27"/>
                    <a:pt x="64" y="27"/>
                  </a:cubicBezTo>
                  <a:cubicBezTo>
                    <a:pt x="62" y="27"/>
                    <a:pt x="71" y="19"/>
                    <a:pt x="69" y="10"/>
                  </a:cubicBezTo>
                  <a:cubicBezTo>
                    <a:pt x="67" y="15"/>
                    <a:pt x="67" y="18"/>
                    <a:pt x="62" y="22"/>
                  </a:cubicBezTo>
                  <a:cubicBezTo>
                    <a:pt x="58" y="25"/>
                    <a:pt x="59" y="27"/>
                    <a:pt x="57" y="28"/>
                  </a:cubicBezTo>
                  <a:cubicBezTo>
                    <a:pt x="53" y="29"/>
                    <a:pt x="44" y="31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8" y="32"/>
                    <a:pt x="40" y="33"/>
                    <a:pt x="43" y="33"/>
                  </a:cubicBezTo>
                  <a:cubicBezTo>
                    <a:pt x="45" y="33"/>
                    <a:pt x="46" y="32"/>
                    <a:pt x="48" y="32"/>
                  </a:cubicBezTo>
                  <a:cubicBezTo>
                    <a:pt x="49" y="32"/>
                    <a:pt x="50" y="31"/>
                    <a:pt x="51" y="31"/>
                  </a:cubicBezTo>
                  <a:cubicBezTo>
                    <a:pt x="51" y="31"/>
                    <a:pt x="51" y="32"/>
                    <a:pt x="51" y="32"/>
                  </a:cubicBezTo>
                  <a:cubicBezTo>
                    <a:pt x="51" y="34"/>
                    <a:pt x="50" y="35"/>
                    <a:pt x="36" y="41"/>
                  </a:cubicBezTo>
                  <a:cubicBezTo>
                    <a:pt x="27" y="45"/>
                    <a:pt x="23" y="46"/>
                    <a:pt x="10" y="49"/>
                  </a:cubicBezTo>
                  <a:cubicBezTo>
                    <a:pt x="12" y="49"/>
                    <a:pt x="14" y="49"/>
                    <a:pt x="15" y="49"/>
                  </a:cubicBezTo>
                  <a:cubicBezTo>
                    <a:pt x="22" y="49"/>
                    <a:pt x="26" y="48"/>
                    <a:pt x="30" y="47"/>
                  </a:cubicBezTo>
                  <a:cubicBezTo>
                    <a:pt x="33" y="45"/>
                    <a:pt x="35" y="44"/>
                    <a:pt x="37" y="44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41" y="45"/>
                    <a:pt x="35" y="50"/>
                    <a:pt x="27" y="57"/>
                  </a:cubicBezTo>
                  <a:cubicBezTo>
                    <a:pt x="18" y="65"/>
                    <a:pt x="0" y="73"/>
                    <a:pt x="3" y="73"/>
                  </a:cubicBezTo>
                  <a:cubicBezTo>
                    <a:pt x="3" y="73"/>
                    <a:pt x="4" y="73"/>
                    <a:pt x="5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14" y="69"/>
                    <a:pt x="23" y="64"/>
                    <a:pt x="31" y="57"/>
                  </a:cubicBezTo>
                  <a:cubicBezTo>
                    <a:pt x="41" y="50"/>
                    <a:pt x="47" y="43"/>
                    <a:pt x="51" y="37"/>
                  </a:cubicBezTo>
                  <a:cubicBezTo>
                    <a:pt x="53" y="34"/>
                    <a:pt x="56" y="33"/>
                    <a:pt x="59" y="33"/>
                  </a:cubicBezTo>
                  <a:cubicBezTo>
                    <a:pt x="59" y="33"/>
                    <a:pt x="60" y="33"/>
                    <a:pt x="60" y="33"/>
                  </a:cubicBezTo>
                  <a:cubicBezTo>
                    <a:pt x="62" y="33"/>
                    <a:pt x="64" y="34"/>
                    <a:pt x="67" y="34"/>
                  </a:cubicBezTo>
                  <a:cubicBezTo>
                    <a:pt x="74" y="34"/>
                    <a:pt x="83" y="31"/>
                    <a:pt x="94" y="25"/>
                  </a:cubicBezTo>
                  <a:cubicBezTo>
                    <a:pt x="99" y="22"/>
                    <a:pt x="104" y="19"/>
                    <a:pt x="108" y="15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9" y="14"/>
                    <a:pt x="110" y="14"/>
                    <a:pt x="110" y="14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3" y="11"/>
                    <a:pt x="115" y="7"/>
                    <a:pt x="115" y="7"/>
                  </a:cubicBezTo>
                  <a:cubicBezTo>
                    <a:pt x="115" y="7"/>
                    <a:pt x="114" y="7"/>
                    <a:pt x="114" y="7"/>
                  </a:cubicBezTo>
                  <a:cubicBezTo>
                    <a:pt x="106" y="14"/>
                    <a:pt x="90" y="29"/>
                    <a:pt x="78" y="29"/>
                  </a:cubicBezTo>
                  <a:cubicBezTo>
                    <a:pt x="77" y="29"/>
                    <a:pt x="77" y="29"/>
                    <a:pt x="76" y="29"/>
                  </a:cubicBezTo>
                  <a:cubicBezTo>
                    <a:pt x="64" y="27"/>
                    <a:pt x="81" y="29"/>
                    <a:pt x="91" y="4"/>
                  </a:cubicBezTo>
                  <a:cubicBezTo>
                    <a:pt x="93" y="1"/>
                    <a:pt x="93" y="0"/>
                    <a:pt x="93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10">
              <a:extLst>
                <a:ext uri="{FF2B5EF4-FFF2-40B4-BE49-F238E27FC236}">
                  <a16:creationId xmlns:a16="http://schemas.microsoft.com/office/drawing/2014/main" id="{CC22EB4D-29FA-4784-A5AF-2981641D61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149" y="5238750"/>
              <a:ext cx="147638" cy="39688"/>
            </a:xfrm>
            <a:custGeom>
              <a:avLst/>
              <a:gdLst>
                <a:gd name="T0" fmla="*/ 20 w 52"/>
                <a:gd name="T1" fmla="*/ 0 h 14"/>
                <a:gd name="T2" fmla="*/ 4 w 52"/>
                <a:gd name="T3" fmla="*/ 8 h 14"/>
                <a:gd name="T4" fmla="*/ 3 w 52"/>
                <a:gd name="T5" fmla="*/ 9 h 14"/>
                <a:gd name="T6" fmla="*/ 2 w 52"/>
                <a:gd name="T7" fmla="*/ 10 h 14"/>
                <a:gd name="T8" fmla="*/ 0 w 52"/>
                <a:gd name="T9" fmla="*/ 12 h 14"/>
                <a:gd name="T10" fmla="*/ 0 w 52"/>
                <a:gd name="T11" fmla="*/ 12 h 14"/>
                <a:gd name="T12" fmla="*/ 0 w 52"/>
                <a:gd name="T13" fmla="*/ 12 h 14"/>
                <a:gd name="T14" fmla="*/ 0 w 52"/>
                <a:gd name="T15" fmla="*/ 12 h 14"/>
                <a:gd name="T16" fmla="*/ 0 w 52"/>
                <a:gd name="T17" fmla="*/ 12 h 14"/>
                <a:gd name="T18" fmla="*/ 3 w 52"/>
                <a:gd name="T19" fmla="*/ 9 h 14"/>
                <a:gd name="T20" fmla="*/ 4 w 52"/>
                <a:gd name="T21" fmla="*/ 8 h 14"/>
                <a:gd name="T22" fmla="*/ 20 w 52"/>
                <a:gd name="T23" fmla="*/ 0 h 14"/>
                <a:gd name="T24" fmla="*/ 24 w 52"/>
                <a:gd name="T25" fmla="*/ 2 h 14"/>
                <a:gd name="T26" fmla="*/ 26 w 52"/>
                <a:gd name="T27" fmla="*/ 5 h 14"/>
                <a:gd name="T28" fmla="*/ 30 w 52"/>
                <a:gd name="T29" fmla="*/ 7 h 14"/>
                <a:gd name="T30" fmla="*/ 34 w 52"/>
                <a:gd name="T31" fmla="*/ 6 h 14"/>
                <a:gd name="T32" fmla="*/ 39 w 52"/>
                <a:gd name="T33" fmla="*/ 5 h 14"/>
                <a:gd name="T34" fmla="*/ 45 w 52"/>
                <a:gd name="T35" fmla="*/ 7 h 14"/>
                <a:gd name="T36" fmla="*/ 45 w 52"/>
                <a:gd name="T37" fmla="*/ 7 h 14"/>
                <a:gd name="T38" fmla="*/ 52 w 52"/>
                <a:gd name="T39" fmla="*/ 14 h 14"/>
                <a:gd name="T40" fmla="*/ 52 w 52"/>
                <a:gd name="T41" fmla="*/ 14 h 14"/>
                <a:gd name="T42" fmla="*/ 52 w 52"/>
                <a:gd name="T43" fmla="*/ 14 h 14"/>
                <a:gd name="T44" fmla="*/ 45 w 52"/>
                <a:gd name="T45" fmla="*/ 7 h 14"/>
                <a:gd name="T46" fmla="*/ 45 w 52"/>
                <a:gd name="T47" fmla="*/ 7 h 14"/>
                <a:gd name="T48" fmla="*/ 39 w 52"/>
                <a:gd name="T49" fmla="*/ 5 h 14"/>
                <a:gd name="T50" fmla="*/ 34 w 52"/>
                <a:gd name="T51" fmla="*/ 6 h 14"/>
                <a:gd name="T52" fmla="*/ 30 w 52"/>
                <a:gd name="T53" fmla="*/ 7 h 14"/>
                <a:gd name="T54" fmla="*/ 26 w 52"/>
                <a:gd name="T55" fmla="*/ 5 h 14"/>
                <a:gd name="T56" fmla="*/ 24 w 52"/>
                <a:gd name="T57" fmla="*/ 2 h 14"/>
                <a:gd name="T58" fmla="*/ 20 w 52"/>
                <a:gd name="T5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14">
                  <a:moveTo>
                    <a:pt x="20" y="0"/>
                  </a:moveTo>
                  <a:cubicBezTo>
                    <a:pt x="16" y="0"/>
                    <a:pt x="11" y="3"/>
                    <a:pt x="4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1"/>
                    <a:pt x="2" y="10"/>
                    <a:pt x="3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1" y="3"/>
                    <a:pt x="16" y="0"/>
                    <a:pt x="20" y="0"/>
                  </a:cubicBezTo>
                  <a:cubicBezTo>
                    <a:pt x="22" y="0"/>
                    <a:pt x="23" y="1"/>
                    <a:pt x="24" y="2"/>
                  </a:cubicBezTo>
                  <a:cubicBezTo>
                    <a:pt x="24" y="3"/>
                    <a:pt x="26" y="5"/>
                    <a:pt x="26" y="5"/>
                  </a:cubicBezTo>
                  <a:cubicBezTo>
                    <a:pt x="27" y="6"/>
                    <a:pt x="29" y="7"/>
                    <a:pt x="30" y="7"/>
                  </a:cubicBezTo>
                  <a:cubicBezTo>
                    <a:pt x="32" y="7"/>
                    <a:pt x="33" y="6"/>
                    <a:pt x="34" y="6"/>
                  </a:cubicBezTo>
                  <a:cubicBezTo>
                    <a:pt x="36" y="6"/>
                    <a:pt x="37" y="5"/>
                    <a:pt x="39" y="5"/>
                  </a:cubicBezTo>
                  <a:cubicBezTo>
                    <a:pt x="41" y="5"/>
                    <a:pt x="43" y="6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7" y="9"/>
                    <a:pt x="50" y="12"/>
                    <a:pt x="52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0" y="12"/>
                    <a:pt x="47" y="9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3" y="6"/>
                    <a:pt x="41" y="5"/>
                    <a:pt x="39" y="5"/>
                  </a:cubicBezTo>
                  <a:cubicBezTo>
                    <a:pt x="37" y="5"/>
                    <a:pt x="36" y="6"/>
                    <a:pt x="34" y="6"/>
                  </a:cubicBezTo>
                  <a:cubicBezTo>
                    <a:pt x="33" y="6"/>
                    <a:pt x="32" y="7"/>
                    <a:pt x="30" y="7"/>
                  </a:cubicBezTo>
                  <a:cubicBezTo>
                    <a:pt x="29" y="7"/>
                    <a:pt x="27" y="6"/>
                    <a:pt x="26" y="5"/>
                  </a:cubicBezTo>
                  <a:cubicBezTo>
                    <a:pt x="26" y="5"/>
                    <a:pt x="24" y="3"/>
                    <a:pt x="24" y="2"/>
                  </a:cubicBezTo>
                  <a:cubicBezTo>
                    <a:pt x="23" y="1"/>
                    <a:pt x="22" y="0"/>
                    <a:pt x="2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11">
              <a:extLst>
                <a:ext uri="{FF2B5EF4-FFF2-40B4-BE49-F238E27FC236}">
                  <a16:creationId xmlns:a16="http://schemas.microsoft.com/office/drawing/2014/main" id="{EB7FC40F-218C-41D1-836B-F774EC0BA362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531812" y="5238750"/>
              <a:ext cx="204788" cy="136525"/>
            </a:xfrm>
            <a:custGeom>
              <a:avLst/>
              <a:gdLst>
                <a:gd name="T0" fmla="*/ 39 w 72"/>
                <a:gd name="T1" fmla="*/ 43 h 48"/>
                <a:gd name="T2" fmla="*/ 35 w 72"/>
                <a:gd name="T3" fmla="*/ 48 h 48"/>
                <a:gd name="T4" fmla="*/ 35 w 72"/>
                <a:gd name="T5" fmla="*/ 48 h 48"/>
                <a:gd name="T6" fmla="*/ 39 w 72"/>
                <a:gd name="T7" fmla="*/ 43 h 48"/>
                <a:gd name="T8" fmla="*/ 50 w 72"/>
                <a:gd name="T9" fmla="*/ 15 h 48"/>
                <a:gd name="T10" fmla="*/ 48 w 72"/>
                <a:gd name="T11" fmla="*/ 17 h 48"/>
                <a:gd name="T12" fmla="*/ 50 w 72"/>
                <a:gd name="T13" fmla="*/ 15 h 48"/>
                <a:gd name="T14" fmla="*/ 50 w 72"/>
                <a:gd name="T15" fmla="*/ 15 h 48"/>
                <a:gd name="T16" fmla="*/ 28 w 72"/>
                <a:gd name="T17" fmla="*/ 0 h 48"/>
                <a:gd name="T18" fmla="*/ 12 w 72"/>
                <a:gd name="T19" fmla="*/ 8 h 48"/>
                <a:gd name="T20" fmla="*/ 11 w 72"/>
                <a:gd name="T21" fmla="*/ 9 h 48"/>
                <a:gd name="T22" fmla="*/ 8 w 72"/>
                <a:gd name="T23" fmla="*/ 12 h 48"/>
                <a:gd name="T24" fmla="*/ 8 w 72"/>
                <a:gd name="T25" fmla="*/ 12 h 48"/>
                <a:gd name="T26" fmla="*/ 8 w 72"/>
                <a:gd name="T27" fmla="*/ 12 h 48"/>
                <a:gd name="T28" fmla="*/ 1 w 72"/>
                <a:gd name="T29" fmla="*/ 32 h 48"/>
                <a:gd name="T30" fmla="*/ 14 w 72"/>
                <a:gd name="T31" fmla="*/ 14 h 48"/>
                <a:gd name="T32" fmla="*/ 14 w 72"/>
                <a:gd name="T33" fmla="*/ 14 h 48"/>
                <a:gd name="T34" fmla="*/ 14 w 72"/>
                <a:gd name="T35" fmla="*/ 17 h 48"/>
                <a:gd name="T36" fmla="*/ 14 w 72"/>
                <a:gd name="T37" fmla="*/ 14 h 48"/>
                <a:gd name="T38" fmla="*/ 20 w 72"/>
                <a:gd name="T39" fmla="*/ 12 h 48"/>
                <a:gd name="T40" fmla="*/ 7 w 72"/>
                <a:gd name="T41" fmla="*/ 38 h 48"/>
                <a:gd name="T42" fmla="*/ 8 w 72"/>
                <a:gd name="T43" fmla="*/ 28 h 48"/>
                <a:gd name="T44" fmla="*/ 7 w 72"/>
                <a:gd name="T45" fmla="*/ 38 h 48"/>
                <a:gd name="T46" fmla="*/ 20 w 72"/>
                <a:gd name="T47" fmla="*/ 12 h 48"/>
                <a:gd name="T48" fmla="*/ 28 w 72"/>
                <a:gd name="T49" fmla="*/ 6 h 48"/>
                <a:gd name="T50" fmla="*/ 34 w 72"/>
                <a:gd name="T51" fmla="*/ 10 h 48"/>
                <a:gd name="T52" fmla="*/ 30 w 72"/>
                <a:gd name="T53" fmla="*/ 30 h 48"/>
                <a:gd name="T54" fmla="*/ 42 w 72"/>
                <a:gd name="T55" fmla="*/ 13 h 48"/>
                <a:gd name="T56" fmla="*/ 43 w 72"/>
                <a:gd name="T57" fmla="*/ 14 h 48"/>
                <a:gd name="T58" fmla="*/ 44 w 72"/>
                <a:gd name="T59" fmla="*/ 17 h 48"/>
                <a:gd name="T60" fmla="*/ 43 w 72"/>
                <a:gd name="T61" fmla="*/ 14 h 48"/>
                <a:gd name="T62" fmla="*/ 50 w 72"/>
                <a:gd name="T63" fmla="*/ 15 h 48"/>
                <a:gd name="T64" fmla="*/ 50 w 72"/>
                <a:gd name="T65" fmla="*/ 15 h 48"/>
                <a:gd name="T66" fmla="*/ 50 w 72"/>
                <a:gd name="T67" fmla="*/ 15 h 48"/>
                <a:gd name="T68" fmla="*/ 50 w 72"/>
                <a:gd name="T69" fmla="*/ 15 h 48"/>
                <a:gd name="T70" fmla="*/ 50 w 72"/>
                <a:gd name="T71" fmla="*/ 15 h 48"/>
                <a:gd name="T72" fmla="*/ 53 w 72"/>
                <a:gd name="T73" fmla="*/ 28 h 48"/>
                <a:gd name="T74" fmla="*/ 50 w 72"/>
                <a:gd name="T75" fmla="*/ 15 h 48"/>
                <a:gd name="T76" fmla="*/ 56 w 72"/>
                <a:gd name="T77" fmla="*/ 16 h 48"/>
                <a:gd name="T78" fmla="*/ 56 w 72"/>
                <a:gd name="T79" fmla="*/ 16 h 48"/>
                <a:gd name="T80" fmla="*/ 56 w 72"/>
                <a:gd name="T81" fmla="*/ 16 h 48"/>
                <a:gd name="T82" fmla="*/ 58 w 72"/>
                <a:gd name="T83" fmla="*/ 17 h 48"/>
                <a:gd name="T84" fmla="*/ 58 w 72"/>
                <a:gd name="T85" fmla="*/ 17 h 48"/>
                <a:gd name="T86" fmla="*/ 58 w 72"/>
                <a:gd name="T87" fmla="*/ 17 h 48"/>
                <a:gd name="T88" fmla="*/ 70 w 72"/>
                <a:gd name="T89" fmla="*/ 40 h 48"/>
                <a:gd name="T90" fmla="*/ 60 w 72"/>
                <a:gd name="T91" fmla="*/ 14 h 48"/>
                <a:gd name="T92" fmla="*/ 60 w 72"/>
                <a:gd name="T93" fmla="*/ 14 h 48"/>
                <a:gd name="T94" fmla="*/ 53 w 72"/>
                <a:gd name="T95" fmla="*/ 7 h 48"/>
                <a:gd name="T96" fmla="*/ 53 w 72"/>
                <a:gd name="T97" fmla="*/ 7 h 48"/>
                <a:gd name="T98" fmla="*/ 47 w 72"/>
                <a:gd name="T99" fmla="*/ 5 h 48"/>
                <a:gd name="T100" fmla="*/ 42 w 72"/>
                <a:gd name="T101" fmla="*/ 6 h 48"/>
                <a:gd name="T102" fmla="*/ 38 w 72"/>
                <a:gd name="T103" fmla="*/ 7 h 48"/>
                <a:gd name="T104" fmla="*/ 34 w 72"/>
                <a:gd name="T105" fmla="*/ 5 h 48"/>
                <a:gd name="T106" fmla="*/ 32 w 72"/>
                <a:gd name="T107" fmla="*/ 2 h 48"/>
                <a:gd name="T108" fmla="*/ 28 w 72"/>
                <a:gd name="T10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" h="48">
                  <a:moveTo>
                    <a:pt x="39" y="43"/>
                  </a:moveTo>
                  <a:cubicBezTo>
                    <a:pt x="38" y="45"/>
                    <a:pt x="36" y="47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7"/>
                    <a:pt x="38" y="46"/>
                    <a:pt x="39" y="43"/>
                  </a:cubicBezTo>
                  <a:moveTo>
                    <a:pt x="50" y="15"/>
                  </a:moveTo>
                  <a:cubicBezTo>
                    <a:pt x="49" y="15"/>
                    <a:pt x="49" y="16"/>
                    <a:pt x="48" y="17"/>
                  </a:cubicBezTo>
                  <a:cubicBezTo>
                    <a:pt x="49" y="16"/>
                    <a:pt x="49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moveTo>
                    <a:pt x="28" y="0"/>
                  </a:moveTo>
                  <a:cubicBezTo>
                    <a:pt x="24" y="0"/>
                    <a:pt x="19" y="3"/>
                    <a:pt x="12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10"/>
                    <a:pt x="9" y="11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2" y="19"/>
                    <a:pt x="0" y="28"/>
                    <a:pt x="1" y="32"/>
                  </a:cubicBezTo>
                  <a:cubicBezTo>
                    <a:pt x="1" y="26"/>
                    <a:pt x="11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4"/>
                    <a:pt x="14" y="15"/>
                    <a:pt x="14" y="17"/>
                  </a:cubicBezTo>
                  <a:cubicBezTo>
                    <a:pt x="14" y="15"/>
                    <a:pt x="15" y="14"/>
                    <a:pt x="14" y="14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2" y="23"/>
                    <a:pt x="9" y="32"/>
                    <a:pt x="7" y="38"/>
                  </a:cubicBezTo>
                  <a:cubicBezTo>
                    <a:pt x="6" y="36"/>
                    <a:pt x="7" y="32"/>
                    <a:pt x="8" y="28"/>
                  </a:cubicBezTo>
                  <a:cubicBezTo>
                    <a:pt x="6" y="33"/>
                    <a:pt x="5" y="38"/>
                    <a:pt x="7" y="38"/>
                  </a:cubicBezTo>
                  <a:cubicBezTo>
                    <a:pt x="9" y="32"/>
                    <a:pt x="12" y="23"/>
                    <a:pt x="20" y="12"/>
                  </a:cubicBezTo>
                  <a:cubicBezTo>
                    <a:pt x="23" y="7"/>
                    <a:pt x="26" y="6"/>
                    <a:pt x="28" y="6"/>
                  </a:cubicBezTo>
                  <a:cubicBezTo>
                    <a:pt x="30" y="6"/>
                    <a:pt x="32" y="8"/>
                    <a:pt x="34" y="10"/>
                  </a:cubicBezTo>
                  <a:cubicBezTo>
                    <a:pt x="38" y="15"/>
                    <a:pt x="33" y="24"/>
                    <a:pt x="30" y="30"/>
                  </a:cubicBezTo>
                  <a:cubicBezTo>
                    <a:pt x="35" y="28"/>
                    <a:pt x="39" y="13"/>
                    <a:pt x="42" y="13"/>
                  </a:cubicBezTo>
                  <a:cubicBezTo>
                    <a:pt x="42" y="13"/>
                    <a:pt x="43" y="13"/>
                    <a:pt x="43" y="14"/>
                  </a:cubicBezTo>
                  <a:cubicBezTo>
                    <a:pt x="43" y="14"/>
                    <a:pt x="44" y="15"/>
                    <a:pt x="44" y="17"/>
                  </a:cubicBezTo>
                  <a:cubicBezTo>
                    <a:pt x="44" y="15"/>
                    <a:pt x="43" y="14"/>
                    <a:pt x="43" y="14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3" y="17"/>
                    <a:pt x="53" y="22"/>
                    <a:pt x="53" y="28"/>
                  </a:cubicBezTo>
                  <a:cubicBezTo>
                    <a:pt x="53" y="22"/>
                    <a:pt x="53" y="17"/>
                    <a:pt x="50" y="15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6"/>
                    <a:pt x="58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64" y="22"/>
                    <a:pt x="68" y="33"/>
                    <a:pt x="70" y="40"/>
                  </a:cubicBezTo>
                  <a:cubicBezTo>
                    <a:pt x="72" y="28"/>
                    <a:pt x="60" y="14"/>
                    <a:pt x="60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58" y="12"/>
                    <a:pt x="55" y="9"/>
                    <a:pt x="53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1" y="6"/>
                    <a:pt x="49" y="5"/>
                    <a:pt x="47" y="5"/>
                  </a:cubicBezTo>
                  <a:cubicBezTo>
                    <a:pt x="45" y="5"/>
                    <a:pt x="44" y="6"/>
                    <a:pt x="42" y="6"/>
                  </a:cubicBezTo>
                  <a:cubicBezTo>
                    <a:pt x="41" y="6"/>
                    <a:pt x="40" y="7"/>
                    <a:pt x="38" y="7"/>
                  </a:cubicBezTo>
                  <a:cubicBezTo>
                    <a:pt x="37" y="7"/>
                    <a:pt x="35" y="6"/>
                    <a:pt x="34" y="5"/>
                  </a:cubicBezTo>
                  <a:cubicBezTo>
                    <a:pt x="34" y="5"/>
                    <a:pt x="32" y="3"/>
                    <a:pt x="32" y="2"/>
                  </a:cubicBezTo>
                  <a:cubicBezTo>
                    <a:pt x="31" y="1"/>
                    <a:pt x="30" y="0"/>
                    <a:pt x="2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12">
              <a:extLst>
                <a:ext uri="{FF2B5EF4-FFF2-40B4-BE49-F238E27FC236}">
                  <a16:creationId xmlns:a16="http://schemas.microsoft.com/office/drawing/2014/main" id="{33958044-AD00-4733-ABF5-7B868BDA68E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6462" y="5378450"/>
              <a:ext cx="234950" cy="182563"/>
            </a:xfrm>
            <a:custGeom>
              <a:avLst/>
              <a:gdLst>
                <a:gd name="T0" fmla="*/ 36 w 83"/>
                <a:gd name="T1" fmla="*/ 0 h 64"/>
                <a:gd name="T2" fmla="*/ 29 w 83"/>
                <a:gd name="T3" fmla="*/ 0 h 64"/>
                <a:gd name="T4" fmla="*/ 23 w 83"/>
                <a:gd name="T5" fmla="*/ 6 h 64"/>
                <a:gd name="T6" fmla="*/ 20 w 83"/>
                <a:gd name="T7" fmla="*/ 12 h 64"/>
                <a:gd name="T8" fmla="*/ 16 w 83"/>
                <a:gd name="T9" fmla="*/ 13 h 64"/>
                <a:gd name="T10" fmla="*/ 13 w 83"/>
                <a:gd name="T11" fmla="*/ 13 h 64"/>
                <a:gd name="T12" fmla="*/ 11 w 83"/>
                <a:gd name="T13" fmla="*/ 12 h 64"/>
                <a:gd name="T14" fmla="*/ 5 w 83"/>
                <a:gd name="T15" fmla="*/ 17 h 64"/>
                <a:gd name="T16" fmla="*/ 1 w 83"/>
                <a:gd name="T17" fmla="*/ 38 h 64"/>
                <a:gd name="T18" fmla="*/ 1 w 83"/>
                <a:gd name="T19" fmla="*/ 38 h 64"/>
                <a:gd name="T20" fmla="*/ 15 w 83"/>
                <a:gd name="T21" fmla="*/ 64 h 64"/>
                <a:gd name="T22" fmla="*/ 14 w 83"/>
                <a:gd name="T23" fmla="*/ 23 h 64"/>
                <a:gd name="T24" fmla="*/ 35 w 83"/>
                <a:gd name="T25" fmla="*/ 62 h 64"/>
                <a:gd name="T26" fmla="*/ 19 w 83"/>
                <a:gd name="T27" fmla="*/ 21 h 64"/>
                <a:gd name="T28" fmla="*/ 19 w 83"/>
                <a:gd name="T29" fmla="*/ 21 h 64"/>
                <a:gd name="T30" fmla="*/ 40 w 83"/>
                <a:gd name="T31" fmla="*/ 40 h 64"/>
                <a:gd name="T32" fmla="*/ 25 w 83"/>
                <a:gd name="T33" fmla="*/ 19 h 64"/>
                <a:gd name="T34" fmla="*/ 25 w 83"/>
                <a:gd name="T35" fmla="*/ 19 h 64"/>
                <a:gd name="T36" fmla="*/ 45 w 83"/>
                <a:gd name="T37" fmla="*/ 37 h 64"/>
                <a:gd name="T38" fmla="*/ 32 w 83"/>
                <a:gd name="T39" fmla="*/ 14 h 64"/>
                <a:gd name="T40" fmla="*/ 32 w 83"/>
                <a:gd name="T41" fmla="*/ 14 h 64"/>
                <a:gd name="T42" fmla="*/ 58 w 83"/>
                <a:gd name="T43" fmla="*/ 40 h 64"/>
                <a:gd name="T44" fmla="*/ 36 w 83"/>
                <a:gd name="T45" fmla="*/ 9 h 64"/>
                <a:gd name="T46" fmla="*/ 37 w 83"/>
                <a:gd name="T47" fmla="*/ 9 h 64"/>
                <a:gd name="T48" fmla="*/ 71 w 83"/>
                <a:gd name="T49" fmla="*/ 32 h 64"/>
                <a:gd name="T50" fmla="*/ 39 w 83"/>
                <a:gd name="T51" fmla="*/ 3 h 64"/>
                <a:gd name="T52" fmla="*/ 43 w 83"/>
                <a:gd name="T53" fmla="*/ 3 h 64"/>
                <a:gd name="T54" fmla="*/ 83 w 83"/>
                <a:gd name="T55" fmla="*/ 19 h 64"/>
                <a:gd name="T56" fmla="*/ 58 w 83"/>
                <a:gd name="T57" fmla="*/ 3 h 64"/>
                <a:gd name="T58" fmla="*/ 58 w 83"/>
                <a:gd name="T59" fmla="*/ 3 h 64"/>
                <a:gd name="T60" fmla="*/ 58 w 83"/>
                <a:gd name="T61" fmla="*/ 3 h 64"/>
                <a:gd name="T62" fmla="*/ 36 w 83"/>
                <a:gd name="T6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" h="64">
                  <a:moveTo>
                    <a:pt x="36" y="0"/>
                  </a:moveTo>
                  <a:cubicBezTo>
                    <a:pt x="33" y="0"/>
                    <a:pt x="31" y="0"/>
                    <a:pt x="29" y="0"/>
                  </a:cubicBezTo>
                  <a:cubicBezTo>
                    <a:pt x="26" y="0"/>
                    <a:pt x="23" y="3"/>
                    <a:pt x="23" y="6"/>
                  </a:cubicBezTo>
                  <a:cubicBezTo>
                    <a:pt x="23" y="9"/>
                    <a:pt x="22" y="11"/>
                    <a:pt x="20" y="12"/>
                  </a:cubicBezTo>
                  <a:cubicBezTo>
                    <a:pt x="19" y="13"/>
                    <a:pt x="18" y="13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ubicBezTo>
                    <a:pt x="12" y="12"/>
                    <a:pt x="12" y="12"/>
                    <a:pt x="11" y="12"/>
                  </a:cubicBezTo>
                  <a:cubicBezTo>
                    <a:pt x="8" y="12"/>
                    <a:pt x="6" y="14"/>
                    <a:pt x="5" y="17"/>
                  </a:cubicBezTo>
                  <a:cubicBezTo>
                    <a:pt x="3" y="22"/>
                    <a:pt x="1" y="29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5" y="57"/>
                    <a:pt x="9" y="59"/>
                    <a:pt x="15" y="64"/>
                  </a:cubicBezTo>
                  <a:cubicBezTo>
                    <a:pt x="0" y="42"/>
                    <a:pt x="9" y="24"/>
                    <a:pt x="14" y="23"/>
                  </a:cubicBezTo>
                  <a:cubicBezTo>
                    <a:pt x="12" y="32"/>
                    <a:pt x="17" y="55"/>
                    <a:pt x="35" y="62"/>
                  </a:cubicBezTo>
                  <a:cubicBezTo>
                    <a:pt x="24" y="56"/>
                    <a:pt x="13" y="22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5" y="21"/>
                    <a:pt x="31" y="33"/>
                    <a:pt x="40" y="40"/>
                  </a:cubicBezTo>
                  <a:cubicBezTo>
                    <a:pt x="37" y="33"/>
                    <a:pt x="26" y="23"/>
                    <a:pt x="25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31" y="19"/>
                    <a:pt x="41" y="33"/>
                    <a:pt x="45" y="37"/>
                  </a:cubicBezTo>
                  <a:cubicBezTo>
                    <a:pt x="42" y="24"/>
                    <a:pt x="27" y="15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7" y="14"/>
                    <a:pt x="55" y="32"/>
                    <a:pt x="58" y="40"/>
                  </a:cubicBezTo>
                  <a:cubicBezTo>
                    <a:pt x="61" y="28"/>
                    <a:pt x="30" y="10"/>
                    <a:pt x="36" y="9"/>
                  </a:cubicBezTo>
                  <a:cubicBezTo>
                    <a:pt x="36" y="9"/>
                    <a:pt x="36" y="9"/>
                    <a:pt x="37" y="9"/>
                  </a:cubicBezTo>
                  <a:cubicBezTo>
                    <a:pt x="43" y="9"/>
                    <a:pt x="65" y="19"/>
                    <a:pt x="71" y="32"/>
                  </a:cubicBezTo>
                  <a:cubicBezTo>
                    <a:pt x="68" y="9"/>
                    <a:pt x="30" y="3"/>
                    <a:pt x="39" y="3"/>
                  </a:cubicBezTo>
                  <a:cubicBezTo>
                    <a:pt x="40" y="3"/>
                    <a:pt x="41" y="3"/>
                    <a:pt x="43" y="3"/>
                  </a:cubicBezTo>
                  <a:cubicBezTo>
                    <a:pt x="63" y="4"/>
                    <a:pt x="70" y="12"/>
                    <a:pt x="83" y="19"/>
                  </a:cubicBezTo>
                  <a:cubicBezTo>
                    <a:pt x="77" y="10"/>
                    <a:pt x="61" y="4"/>
                    <a:pt x="58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9" y="0"/>
                    <a:pt x="41" y="0"/>
                    <a:pt x="3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3">
              <a:extLst>
                <a:ext uri="{FF2B5EF4-FFF2-40B4-BE49-F238E27FC236}">
                  <a16:creationId xmlns:a16="http://schemas.microsoft.com/office/drawing/2014/main" id="{39B52A9D-2A86-4AFC-98EB-3478DD866B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9187" y="5603875"/>
              <a:ext cx="127000" cy="166688"/>
            </a:xfrm>
            <a:custGeom>
              <a:avLst/>
              <a:gdLst>
                <a:gd name="T0" fmla="*/ 8 w 45"/>
                <a:gd name="T1" fmla="*/ 0 h 59"/>
                <a:gd name="T2" fmla="*/ 5 w 45"/>
                <a:gd name="T3" fmla="*/ 2 h 59"/>
                <a:gd name="T4" fmla="*/ 1 w 45"/>
                <a:gd name="T5" fmla="*/ 10 h 59"/>
                <a:gd name="T6" fmla="*/ 0 w 45"/>
                <a:gd name="T7" fmla="*/ 13 h 59"/>
                <a:gd name="T8" fmla="*/ 22 w 45"/>
                <a:gd name="T9" fmla="*/ 55 h 59"/>
                <a:gd name="T10" fmla="*/ 26 w 45"/>
                <a:gd name="T11" fmla="*/ 59 h 59"/>
                <a:gd name="T12" fmla="*/ 6 w 45"/>
                <a:gd name="T13" fmla="*/ 23 h 59"/>
                <a:gd name="T14" fmla="*/ 10 w 45"/>
                <a:gd name="T15" fmla="*/ 28 h 59"/>
                <a:gd name="T16" fmla="*/ 35 w 45"/>
                <a:gd name="T17" fmla="*/ 50 h 59"/>
                <a:gd name="T18" fmla="*/ 33 w 45"/>
                <a:gd name="T19" fmla="*/ 47 h 59"/>
                <a:gd name="T20" fmla="*/ 6 w 45"/>
                <a:gd name="T21" fmla="*/ 12 h 59"/>
                <a:gd name="T22" fmla="*/ 6 w 45"/>
                <a:gd name="T23" fmla="*/ 12 h 59"/>
                <a:gd name="T24" fmla="*/ 16 w 45"/>
                <a:gd name="T25" fmla="*/ 22 h 59"/>
                <a:gd name="T26" fmla="*/ 27 w 45"/>
                <a:gd name="T27" fmla="*/ 31 h 59"/>
                <a:gd name="T28" fmla="*/ 27 w 45"/>
                <a:gd name="T29" fmla="*/ 30 h 59"/>
                <a:gd name="T30" fmla="*/ 8 w 45"/>
                <a:gd name="T31" fmla="*/ 8 h 59"/>
                <a:gd name="T32" fmla="*/ 9 w 45"/>
                <a:gd name="T33" fmla="*/ 8 h 59"/>
                <a:gd name="T34" fmla="*/ 43 w 45"/>
                <a:gd name="T35" fmla="*/ 34 h 59"/>
                <a:gd name="T36" fmla="*/ 44 w 45"/>
                <a:gd name="T37" fmla="*/ 33 h 59"/>
                <a:gd name="T38" fmla="*/ 13 w 45"/>
                <a:gd name="T39" fmla="*/ 5 h 59"/>
                <a:gd name="T40" fmla="*/ 13 w 45"/>
                <a:gd name="T41" fmla="*/ 5 h 59"/>
                <a:gd name="T42" fmla="*/ 43 w 45"/>
                <a:gd name="T43" fmla="*/ 21 h 59"/>
                <a:gd name="T44" fmla="*/ 44 w 45"/>
                <a:gd name="T45" fmla="*/ 21 h 59"/>
                <a:gd name="T46" fmla="*/ 33 w 45"/>
                <a:gd name="T47" fmla="*/ 12 h 59"/>
                <a:gd name="T48" fmla="*/ 33 w 45"/>
                <a:gd name="T49" fmla="*/ 12 h 59"/>
                <a:gd name="T50" fmla="*/ 31 w 45"/>
                <a:gd name="T51" fmla="*/ 11 h 59"/>
                <a:gd name="T52" fmla="*/ 31 w 45"/>
                <a:gd name="T53" fmla="*/ 11 h 59"/>
                <a:gd name="T54" fmla="*/ 31 w 45"/>
                <a:gd name="T55" fmla="*/ 11 h 59"/>
                <a:gd name="T56" fmla="*/ 29 w 45"/>
                <a:gd name="T57" fmla="*/ 10 h 59"/>
                <a:gd name="T58" fmla="*/ 8 w 45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5" h="59">
                  <a:moveTo>
                    <a:pt x="8" y="0"/>
                  </a:moveTo>
                  <a:cubicBezTo>
                    <a:pt x="6" y="0"/>
                    <a:pt x="5" y="1"/>
                    <a:pt x="5" y="2"/>
                  </a:cubicBezTo>
                  <a:cubicBezTo>
                    <a:pt x="4" y="6"/>
                    <a:pt x="1" y="3"/>
                    <a:pt x="1" y="10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21"/>
                    <a:pt x="7" y="42"/>
                    <a:pt x="22" y="55"/>
                  </a:cubicBezTo>
                  <a:cubicBezTo>
                    <a:pt x="23" y="56"/>
                    <a:pt x="24" y="58"/>
                    <a:pt x="26" y="59"/>
                  </a:cubicBezTo>
                  <a:cubicBezTo>
                    <a:pt x="17" y="50"/>
                    <a:pt x="3" y="23"/>
                    <a:pt x="6" y="23"/>
                  </a:cubicBezTo>
                  <a:cubicBezTo>
                    <a:pt x="6" y="23"/>
                    <a:pt x="8" y="25"/>
                    <a:pt x="10" y="28"/>
                  </a:cubicBezTo>
                  <a:cubicBezTo>
                    <a:pt x="21" y="42"/>
                    <a:pt x="33" y="50"/>
                    <a:pt x="35" y="50"/>
                  </a:cubicBezTo>
                  <a:cubicBezTo>
                    <a:pt x="36" y="50"/>
                    <a:pt x="35" y="49"/>
                    <a:pt x="33" y="47"/>
                  </a:cubicBezTo>
                  <a:cubicBezTo>
                    <a:pt x="24" y="40"/>
                    <a:pt x="4" y="13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7" y="12"/>
                    <a:pt x="11" y="17"/>
                    <a:pt x="16" y="22"/>
                  </a:cubicBezTo>
                  <a:cubicBezTo>
                    <a:pt x="20" y="26"/>
                    <a:pt x="25" y="31"/>
                    <a:pt x="27" y="31"/>
                  </a:cubicBezTo>
                  <a:cubicBezTo>
                    <a:pt x="27" y="31"/>
                    <a:pt x="27" y="31"/>
                    <a:pt x="27" y="30"/>
                  </a:cubicBezTo>
                  <a:cubicBezTo>
                    <a:pt x="26" y="24"/>
                    <a:pt x="5" y="8"/>
                    <a:pt x="8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10"/>
                    <a:pt x="41" y="34"/>
                    <a:pt x="43" y="34"/>
                  </a:cubicBezTo>
                  <a:cubicBezTo>
                    <a:pt x="44" y="34"/>
                    <a:pt x="44" y="33"/>
                    <a:pt x="44" y="33"/>
                  </a:cubicBezTo>
                  <a:cubicBezTo>
                    <a:pt x="42" y="28"/>
                    <a:pt x="7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9" y="5"/>
                    <a:pt x="39" y="21"/>
                    <a:pt x="43" y="21"/>
                  </a:cubicBezTo>
                  <a:cubicBezTo>
                    <a:pt x="43" y="21"/>
                    <a:pt x="43" y="21"/>
                    <a:pt x="44" y="21"/>
                  </a:cubicBezTo>
                  <a:cubicBezTo>
                    <a:pt x="45" y="19"/>
                    <a:pt x="37" y="14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2" y="12"/>
                    <a:pt x="32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0" y="10"/>
                    <a:pt x="30" y="10"/>
                    <a:pt x="29" y="10"/>
                  </a:cubicBezTo>
                  <a:cubicBezTo>
                    <a:pt x="17" y="2"/>
                    <a:pt x="11" y="0"/>
                    <a:pt x="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214">
              <a:extLst>
                <a:ext uri="{FF2B5EF4-FFF2-40B4-BE49-F238E27FC236}">
                  <a16:creationId xmlns:a16="http://schemas.microsoft.com/office/drawing/2014/main" id="{FAA28E05-50BD-42EB-AE7D-B4DDE321DA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3125" y="5834063"/>
              <a:ext cx="174625" cy="79375"/>
            </a:xfrm>
            <a:custGeom>
              <a:avLst/>
              <a:gdLst>
                <a:gd name="T0" fmla="*/ 53 w 62"/>
                <a:gd name="T1" fmla="*/ 0 h 28"/>
                <a:gd name="T2" fmla="*/ 45 w 62"/>
                <a:gd name="T3" fmla="*/ 1 h 28"/>
                <a:gd name="T4" fmla="*/ 45 w 62"/>
                <a:gd name="T5" fmla="*/ 1 h 28"/>
                <a:gd name="T6" fmla="*/ 45 w 62"/>
                <a:gd name="T7" fmla="*/ 1 h 28"/>
                <a:gd name="T8" fmla="*/ 45 w 62"/>
                <a:gd name="T9" fmla="*/ 1 h 28"/>
                <a:gd name="T10" fmla="*/ 36 w 62"/>
                <a:gd name="T11" fmla="*/ 4 h 28"/>
                <a:gd name="T12" fmla="*/ 25 w 62"/>
                <a:gd name="T13" fmla="*/ 8 h 28"/>
                <a:gd name="T14" fmla="*/ 19 w 62"/>
                <a:gd name="T15" fmla="*/ 11 h 28"/>
                <a:gd name="T16" fmla="*/ 0 w 62"/>
                <a:gd name="T17" fmla="*/ 20 h 28"/>
                <a:gd name="T18" fmla="*/ 20 w 62"/>
                <a:gd name="T19" fmla="*/ 27 h 28"/>
                <a:gd name="T20" fmla="*/ 30 w 62"/>
                <a:gd name="T21" fmla="*/ 28 h 28"/>
                <a:gd name="T22" fmla="*/ 41 w 62"/>
                <a:gd name="T23" fmla="*/ 27 h 28"/>
                <a:gd name="T24" fmla="*/ 61 w 62"/>
                <a:gd name="T25" fmla="*/ 14 h 28"/>
                <a:gd name="T26" fmla="*/ 61 w 62"/>
                <a:gd name="T27" fmla="*/ 12 h 28"/>
                <a:gd name="T28" fmla="*/ 56 w 62"/>
                <a:gd name="T29" fmla="*/ 16 h 28"/>
                <a:gd name="T30" fmla="*/ 28 w 62"/>
                <a:gd name="T31" fmla="*/ 25 h 28"/>
                <a:gd name="T32" fmla="*/ 21 w 62"/>
                <a:gd name="T33" fmla="*/ 24 h 28"/>
                <a:gd name="T34" fmla="*/ 45 w 62"/>
                <a:gd name="T35" fmla="*/ 15 h 28"/>
                <a:gd name="T36" fmla="*/ 48 w 62"/>
                <a:gd name="T37" fmla="*/ 12 h 28"/>
                <a:gd name="T38" fmla="*/ 38 w 62"/>
                <a:gd name="T39" fmla="*/ 14 h 28"/>
                <a:gd name="T40" fmla="*/ 17 w 62"/>
                <a:gd name="T41" fmla="*/ 18 h 28"/>
                <a:gd name="T42" fmla="*/ 15 w 62"/>
                <a:gd name="T43" fmla="*/ 18 h 28"/>
                <a:gd name="T44" fmla="*/ 49 w 62"/>
                <a:gd name="T45" fmla="*/ 4 h 28"/>
                <a:gd name="T46" fmla="*/ 53 w 62"/>
                <a:gd name="T4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2" h="28">
                  <a:moveTo>
                    <a:pt x="53" y="0"/>
                  </a:moveTo>
                  <a:cubicBezTo>
                    <a:pt x="51" y="0"/>
                    <a:pt x="49" y="0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2" y="2"/>
                    <a:pt x="39" y="3"/>
                    <a:pt x="36" y="4"/>
                  </a:cubicBezTo>
                  <a:cubicBezTo>
                    <a:pt x="33" y="6"/>
                    <a:pt x="29" y="7"/>
                    <a:pt x="25" y="8"/>
                  </a:cubicBezTo>
                  <a:cubicBezTo>
                    <a:pt x="23" y="9"/>
                    <a:pt x="21" y="10"/>
                    <a:pt x="19" y="11"/>
                  </a:cubicBezTo>
                  <a:cubicBezTo>
                    <a:pt x="8" y="14"/>
                    <a:pt x="0" y="17"/>
                    <a:pt x="0" y="20"/>
                  </a:cubicBezTo>
                  <a:cubicBezTo>
                    <a:pt x="0" y="22"/>
                    <a:pt x="6" y="24"/>
                    <a:pt x="20" y="27"/>
                  </a:cubicBezTo>
                  <a:cubicBezTo>
                    <a:pt x="23" y="27"/>
                    <a:pt x="26" y="28"/>
                    <a:pt x="30" y="28"/>
                  </a:cubicBezTo>
                  <a:cubicBezTo>
                    <a:pt x="34" y="28"/>
                    <a:pt x="37" y="27"/>
                    <a:pt x="41" y="27"/>
                  </a:cubicBezTo>
                  <a:cubicBezTo>
                    <a:pt x="41" y="27"/>
                    <a:pt x="56" y="22"/>
                    <a:pt x="61" y="14"/>
                  </a:cubicBezTo>
                  <a:cubicBezTo>
                    <a:pt x="61" y="14"/>
                    <a:pt x="62" y="12"/>
                    <a:pt x="61" y="12"/>
                  </a:cubicBezTo>
                  <a:cubicBezTo>
                    <a:pt x="60" y="12"/>
                    <a:pt x="59" y="13"/>
                    <a:pt x="56" y="16"/>
                  </a:cubicBezTo>
                  <a:cubicBezTo>
                    <a:pt x="50" y="20"/>
                    <a:pt x="40" y="25"/>
                    <a:pt x="28" y="25"/>
                  </a:cubicBezTo>
                  <a:cubicBezTo>
                    <a:pt x="26" y="25"/>
                    <a:pt x="24" y="25"/>
                    <a:pt x="21" y="24"/>
                  </a:cubicBezTo>
                  <a:cubicBezTo>
                    <a:pt x="7" y="21"/>
                    <a:pt x="33" y="20"/>
                    <a:pt x="45" y="15"/>
                  </a:cubicBezTo>
                  <a:cubicBezTo>
                    <a:pt x="51" y="13"/>
                    <a:pt x="51" y="12"/>
                    <a:pt x="48" y="12"/>
                  </a:cubicBezTo>
                  <a:cubicBezTo>
                    <a:pt x="46" y="12"/>
                    <a:pt x="42" y="13"/>
                    <a:pt x="38" y="14"/>
                  </a:cubicBezTo>
                  <a:cubicBezTo>
                    <a:pt x="31" y="16"/>
                    <a:pt x="21" y="18"/>
                    <a:pt x="17" y="18"/>
                  </a:cubicBezTo>
                  <a:cubicBezTo>
                    <a:pt x="16" y="18"/>
                    <a:pt x="16" y="18"/>
                    <a:pt x="15" y="18"/>
                  </a:cubicBezTo>
                  <a:cubicBezTo>
                    <a:pt x="11" y="17"/>
                    <a:pt x="40" y="10"/>
                    <a:pt x="49" y="4"/>
                  </a:cubicBezTo>
                  <a:cubicBezTo>
                    <a:pt x="54" y="1"/>
                    <a:pt x="55" y="0"/>
                    <a:pt x="53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215">
              <a:extLst>
                <a:ext uri="{FF2B5EF4-FFF2-40B4-BE49-F238E27FC236}">
                  <a16:creationId xmlns:a16="http://schemas.microsoft.com/office/drawing/2014/main" id="{504EB550-9BA4-4A54-8FF9-0239090B3A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1800" y="5497513"/>
              <a:ext cx="88900" cy="147638"/>
            </a:xfrm>
            <a:custGeom>
              <a:avLst/>
              <a:gdLst>
                <a:gd name="T0" fmla="*/ 29 w 31"/>
                <a:gd name="T1" fmla="*/ 0 h 52"/>
                <a:gd name="T2" fmla="*/ 2 w 31"/>
                <a:gd name="T3" fmla="*/ 28 h 52"/>
                <a:gd name="T4" fmla="*/ 0 w 31"/>
                <a:gd name="T5" fmla="*/ 30 h 52"/>
                <a:gd name="T6" fmla="*/ 21 w 31"/>
                <a:gd name="T7" fmla="*/ 12 h 52"/>
                <a:gd name="T8" fmla="*/ 21 w 31"/>
                <a:gd name="T9" fmla="*/ 12 h 52"/>
                <a:gd name="T10" fmla="*/ 7 w 31"/>
                <a:gd name="T11" fmla="*/ 37 h 52"/>
                <a:gd name="T12" fmla="*/ 7 w 31"/>
                <a:gd name="T13" fmla="*/ 36 h 52"/>
                <a:gd name="T14" fmla="*/ 24 w 31"/>
                <a:gd name="T15" fmla="*/ 15 h 52"/>
                <a:gd name="T16" fmla="*/ 22 w 31"/>
                <a:gd name="T17" fmla="*/ 19 h 52"/>
                <a:gd name="T18" fmla="*/ 6 w 31"/>
                <a:gd name="T19" fmla="*/ 52 h 52"/>
                <a:gd name="T20" fmla="*/ 6 w 31"/>
                <a:gd name="T21" fmla="*/ 52 h 52"/>
                <a:gd name="T22" fmla="*/ 10 w 31"/>
                <a:gd name="T23" fmla="*/ 50 h 52"/>
                <a:gd name="T24" fmla="*/ 28 w 31"/>
                <a:gd name="T25" fmla="*/ 13 h 52"/>
                <a:gd name="T26" fmla="*/ 31 w 31"/>
                <a:gd name="T27" fmla="*/ 3 h 52"/>
                <a:gd name="T28" fmla="*/ 29 w 31"/>
                <a:gd name="T2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52">
                  <a:moveTo>
                    <a:pt x="29" y="0"/>
                  </a:moveTo>
                  <a:cubicBezTo>
                    <a:pt x="26" y="0"/>
                    <a:pt x="18" y="7"/>
                    <a:pt x="2" y="28"/>
                  </a:cubicBezTo>
                  <a:cubicBezTo>
                    <a:pt x="2" y="28"/>
                    <a:pt x="1" y="29"/>
                    <a:pt x="0" y="30"/>
                  </a:cubicBezTo>
                  <a:cubicBezTo>
                    <a:pt x="7" y="26"/>
                    <a:pt x="18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7"/>
                    <a:pt x="4" y="37"/>
                    <a:pt x="7" y="37"/>
                  </a:cubicBezTo>
                  <a:cubicBezTo>
                    <a:pt x="7" y="37"/>
                    <a:pt x="7" y="37"/>
                    <a:pt x="7" y="36"/>
                  </a:cubicBezTo>
                  <a:cubicBezTo>
                    <a:pt x="12" y="34"/>
                    <a:pt x="23" y="15"/>
                    <a:pt x="24" y="15"/>
                  </a:cubicBezTo>
                  <a:cubicBezTo>
                    <a:pt x="24" y="15"/>
                    <a:pt x="24" y="16"/>
                    <a:pt x="22" y="19"/>
                  </a:cubicBezTo>
                  <a:cubicBezTo>
                    <a:pt x="16" y="32"/>
                    <a:pt x="2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8" y="52"/>
                    <a:pt x="9" y="51"/>
                    <a:pt x="10" y="50"/>
                  </a:cubicBezTo>
                  <a:cubicBezTo>
                    <a:pt x="17" y="36"/>
                    <a:pt x="22" y="23"/>
                    <a:pt x="28" y="13"/>
                  </a:cubicBezTo>
                  <a:cubicBezTo>
                    <a:pt x="30" y="11"/>
                    <a:pt x="31" y="6"/>
                    <a:pt x="31" y="3"/>
                  </a:cubicBezTo>
                  <a:cubicBezTo>
                    <a:pt x="31" y="2"/>
                    <a:pt x="30" y="0"/>
                    <a:pt x="29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216">
              <a:extLst>
                <a:ext uri="{FF2B5EF4-FFF2-40B4-BE49-F238E27FC236}">
                  <a16:creationId xmlns:a16="http://schemas.microsoft.com/office/drawing/2014/main" id="{8D5AB818-E5A2-454C-A675-7FA10E1896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0075" y="5287963"/>
              <a:ext cx="25400" cy="73025"/>
            </a:xfrm>
            <a:custGeom>
              <a:avLst/>
              <a:gdLst>
                <a:gd name="T0" fmla="*/ 9 w 9"/>
                <a:gd name="T1" fmla="*/ 0 h 26"/>
                <a:gd name="T2" fmla="*/ 0 w 9"/>
                <a:gd name="T3" fmla="*/ 26 h 26"/>
                <a:gd name="T4" fmla="*/ 9 w 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26">
                  <a:moveTo>
                    <a:pt x="9" y="0"/>
                  </a:moveTo>
                  <a:cubicBezTo>
                    <a:pt x="7" y="4"/>
                    <a:pt x="4" y="18"/>
                    <a:pt x="0" y="26"/>
                  </a:cubicBezTo>
                  <a:cubicBezTo>
                    <a:pt x="6" y="17"/>
                    <a:pt x="7" y="4"/>
                    <a:pt x="9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217">
              <a:extLst>
                <a:ext uri="{FF2B5EF4-FFF2-40B4-BE49-F238E27FC236}">
                  <a16:creationId xmlns:a16="http://schemas.microsoft.com/office/drawing/2014/main" id="{683E0170-B25E-4FD8-B79D-1B1ED6BF74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3724" y="5278438"/>
              <a:ext cx="42863" cy="96838"/>
            </a:xfrm>
            <a:custGeom>
              <a:avLst/>
              <a:gdLst>
                <a:gd name="T0" fmla="*/ 8 w 15"/>
                <a:gd name="T1" fmla="*/ 0 h 34"/>
                <a:gd name="T2" fmla="*/ 9 w 15"/>
                <a:gd name="T3" fmla="*/ 3 h 34"/>
                <a:gd name="T4" fmla="*/ 0 w 15"/>
                <a:gd name="T5" fmla="*/ 34 h 34"/>
                <a:gd name="T6" fmla="*/ 4 w 15"/>
                <a:gd name="T7" fmla="*/ 29 h 34"/>
                <a:gd name="T8" fmla="*/ 13 w 15"/>
                <a:gd name="T9" fmla="*/ 3 h 34"/>
                <a:gd name="T10" fmla="*/ 15 w 15"/>
                <a:gd name="T11" fmla="*/ 1 h 34"/>
                <a:gd name="T12" fmla="*/ 8 w 15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34">
                  <a:moveTo>
                    <a:pt x="8" y="0"/>
                  </a:moveTo>
                  <a:cubicBezTo>
                    <a:pt x="8" y="0"/>
                    <a:pt x="9" y="1"/>
                    <a:pt x="9" y="3"/>
                  </a:cubicBezTo>
                  <a:cubicBezTo>
                    <a:pt x="9" y="9"/>
                    <a:pt x="3" y="25"/>
                    <a:pt x="0" y="34"/>
                  </a:cubicBezTo>
                  <a:cubicBezTo>
                    <a:pt x="1" y="33"/>
                    <a:pt x="3" y="31"/>
                    <a:pt x="4" y="29"/>
                  </a:cubicBezTo>
                  <a:cubicBezTo>
                    <a:pt x="8" y="21"/>
                    <a:pt x="11" y="7"/>
                    <a:pt x="13" y="3"/>
                  </a:cubicBezTo>
                  <a:cubicBezTo>
                    <a:pt x="14" y="2"/>
                    <a:pt x="14" y="1"/>
                    <a:pt x="15" y="1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218">
              <a:extLst>
                <a:ext uri="{FF2B5EF4-FFF2-40B4-BE49-F238E27FC236}">
                  <a16:creationId xmlns:a16="http://schemas.microsoft.com/office/drawing/2014/main" id="{61B2276E-C450-450B-804B-8F162AD045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3725" y="52816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219">
              <a:extLst>
                <a:ext uri="{FF2B5EF4-FFF2-40B4-BE49-F238E27FC236}">
                  <a16:creationId xmlns:a16="http://schemas.microsoft.com/office/drawing/2014/main" id="{62AF3DB8-451C-4980-9F16-7E712D40C4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3725" y="52816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220">
              <a:extLst>
                <a:ext uri="{FF2B5EF4-FFF2-40B4-BE49-F238E27FC236}">
                  <a16:creationId xmlns:a16="http://schemas.microsoft.com/office/drawing/2014/main" id="{BA38B1E2-196C-4FA0-ADE7-2BFF5D89FCB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1499" y="5284788"/>
              <a:ext cx="11113" cy="68263"/>
            </a:xfrm>
            <a:custGeom>
              <a:avLst/>
              <a:gdLst>
                <a:gd name="T0" fmla="*/ 2 w 4"/>
                <a:gd name="T1" fmla="*/ 0 h 24"/>
                <a:gd name="T2" fmla="*/ 0 w 4"/>
                <a:gd name="T3" fmla="*/ 24 h 24"/>
                <a:gd name="T4" fmla="*/ 2 w 4"/>
                <a:gd name="T5" fmla="*/ 0 h 24"/>
                <a:gd name="T6" fmla="*/ 2 w 4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4">
                  <a:moveTo>
                    <a:pt x="2" y="0"/>
                  </a:moveTo>
                  <a:cubicBezTo>
                    <a:pt x="0" y="3"/>
                    <a:pt x="3" y="18"/>
                    <a:pt x="0" y="24"/>
                  </a:cubicBezTo>
                  <a:cubicBezTo>
                    <a:pt x="4" y="17"/>
                    <a:pt x="0" y="3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221">
              <a:extLst>
                <a:ext uri="{FF2B5EF4-FFF2-40B4-BE49-F238E27FC236}">
                  <a16:creationId xmlns:a16="http://schemas.microsoft.com/office/drawing/2014/main" id="{1DD8622B-AC53-4082-AA4E-41D5AA89E60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4675" y="5281613"/>
              <a:ext cx="19050" cy="71438"/>
            </a:xfrm>
            <a:custGeom>
              <a:avLst/>
              <a:gdLst>
                <a:gd name="T0" fmla="*/ 0 w 7"/>
                <a:gd name="T1" fmla="*/ 0 h 25"/>
                <a:gd name="T2" fmla="*/ 3 w 7"/>
                <a:gd name="T3" fmla="*/ 13 h 25"/>
                <a:gd name="T4" fmla="*/ 3 w 7"/>
                <a:gd name="T5" fmla="*/ 20 h 25"/>
                <a:gd name="T6" fmla="*/ 4 w 7"/>
                <a:gd name="T7" fmla="*/ 25 h 25"/>
                <a:gd name="T8" fmla="*/ 4 w 7"/>
                <a:gd name="T9" fmla="*/ 25 h 25"/>
                <a:gd name="T10" fmla="*/ 6 w 7"/>
                <a:gd name="T11" fmla="*/ 1 h 25"/>
                <a:gd name="T12" fmla="*/ 0 w 7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5">
                  <a:moveTo>
                    <a:pt x="0" y="0"/>
                  </a:moveTo>
                  <a:cubicBezTo>
                    <a:pt x="3" y="2"/>
                    <a:pt x="3" y="7"/>
                    <a:pt x="3" y="13"/>
                  </a:cubicBezTo>
                  <a:cubicBezTo>
                    <a:pt x="3" y="15"/>
                    <a:pt x="3" y="18"/>
                    <a:pt x="3" y="20"/>
                  </a:cubicBezTo>
                  <a:cubicBezTo>
                    <a:pt x="3" y="22"/>
                    <a:pt x="3" y="24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7" y="19"/>
                    <a:pt x="4" y="4"/>
                    <a:pt x="6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222">
              <a:extLst>
                <a:ext uri="{FF2B5EF4-FFF2-40B4-BE49-F238E27FC236}">
                  <a16:creationId xmlns:a16="http://schemas.microsoft.com/office/drawing/2014/main" id="{DAEA518D-328A-423E-897F-1EBF89CD2C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1500" y="5284788"/>
              <a:ext cx="6350" cy="3175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0 w 2"/>
                <a:gd name="T5" fmla="*/ 0 h 1"/>
                <a:gd name="T6" fmla="*/ 2 w 2"/>
                <a:gd name="T7" fmla="*/ 1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223">
              <a:extLst>
                <a:ext uri="{FF2B5EF4-FFF2-40B4-BE49-F238E27FC236}">
                  <a16:creationId xmlns:a16="http://schemas.microsoft.com/office/drawing/2014/main" id="{A643BC8E-7DE8-41AB-A1E1-EFFD547E81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1500" y="5284788"/>
              <a:ext cx="6350" cy="3175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0 w 2"/>
                <a:gd name="T5" fmla="*/ 0 h 1"/>
                <a:gd name="T6" fmla="*/ 2 w 2"/>
                <a:gd name="T7" fmla="*/ 1 h 1"/>
                <a:gd name="T8" fmla="*/ 2 w 2"/>
                <a:gd name="T9" fmla="*/ 1 h 1"/>
                <a:gd name="T10" fmla="*/ 0 w 2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224">
              <a:extLst>
                <a:ext uri="{FF2B5EF4-FFF2-40B4-BE49-F238E27FC236}">
                  <a16:creationId xmlns:a16="http://schemas.microsoft.com/office/drawing/2014/main" id="{A45EFF56-8578-4A46-AD92-0476138DF7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6912" y="5287963"/>
              <a:ext cx="15875" cy="30163"/>
            </a:xfrm>
            <a:custGeom>
              <a:avLst/>
              <a:gdLst>
                <a:gd name="T0" fmla="*/ 6 w 6"/>
                <a:gd name="T1" fmla="*/ 0 h 11"/>
                <a:gd name="T2" fmla="*/ 0 w 6"/>
                <a:gd name="T3" fmla="*/ 11 h 11"/>
                <a:gd name="T4" fmla="*/ 6 w 6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1">
                  <a:moveTo>
                    <a:pt x="6" y="0"/>
                  </a:moveTo>
                  <a:cubicBezTo>
                    <a:pt x="4" y="3"/>
                    <a:pt x="2" y="7"/>
                    <a:pt x="0" y="11"/>
                  </a:cubicBezTo>
                  <a:cubicBezTo>
                    <a:pt x="2" y="7"/>
                    <a:pt x="4" y="3"/>
                    <a:pt x="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225">
              <a:extLst>
                <a:ext uri="{FF2B5EF4-FFF2-40B4-BE49-F238E27FC236}">
                  <a16:creationId xmlns:a16="http://schemas.microsoft.com/office/drawing/2014/main" id="{AC561B88-5789-498C-9EC5-8CEE7BAD43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9449" y="5273675"/>
              <a:ext cx="39688" cy="73025"/>
            </a:xfrm>
            <a:custGeom>
              <a:avLst/>
              <a:gdLst>
                <a:gd name="T0" fmla="*/ 14 w 14"/>
                <a:gd name="T1" fmla="*/ 0 h 26"/>
                <a:gd name="T2" fmla="*/ 8 w 14"/>
                <a:gd name="T3" fmla="*/ 2 h 26"/>
                <a:gd name="T4" fmla="*/ 8 w 14"/>
                <a:gd name="T5" fmla="*/ 5 h 26"/>
                <a:gd name="T6" fmla="*/ 2 w 14"/>
                <a:gd name="T7" fmla="*/ 16 h 26"/>
                <a:gd name="T8" fmla="*/ 1 w 14"/>
                <a:gd name="T9" fmla="*/ 26 h 26"/>
                <a:gd name="T10" fmla="*/ 14 w 14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6">
                  <a:moveTo>
                    <a:pt x="14" y="0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8" y="3"/>
                    <a:pt x="8" y="5"/>
                  </a:cubicBezTo>
                  <a:cubicBezTo>
                    <a:pt x="6" y="8"/>
                    <a:pt x="4" y="12"/>
                    <a:pt x="2" y="16"/>
                  </a:cubicBezTo>
                  <a:cubicBezTo>
                    <a:pt x="1" y="20"/>
                    <a:pt x="0" y="24"/>
                    <a:pt x="1" y="26"/>
                  </a:cubicBezTo>
                  <a:cubicBezTo>
                    <a:pt x="3" y="20"/>
                    <a:pt x="6" y="11"/>
                    <a:pt x="14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226">
              <a:extLst>
                <a:ext uri="{FF2B5EF4-FFF2-40B4-BE49-F238E27FC236}">
                  <a16:creationId xmlns:a16="http://schemas.microsoft.com/office/drawing/2014/main" id="{41DE8711-9E6C-4E2A-968C-9885BE61C0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47762" y="5597525"/>
              <a:ext cx="655638" cy="649288"/>
            </a:xfrm>
            <a:custGeom>
              <a:avLst/>
              <a:gdLst>
                <a:gd name="T0" fmla="*/ 202 w 231"/>
                <a:gd name="T1" fmla="*/ 160 h 228"/>
                <a:gd name="T2" fmla="*/ 186 w 231"/>
                <a:gd name="T3" fmla="*/ 160 h 228"/>
                <a:gd name="T4" fmla="*/ 121 w 231"/>
                <a:gd name="T5" fmla="*/ 118 h 228"/>
                <a:gd name="T6" fmla="*/ 167 w 231"/>
                <a:gd name="T7" fmla="*/ 166 h 228"/>
                <a:gd name="T8" fmla="*/ 166 w 231"/>
                <a:gd name="T9" fmla="*/ 196 h 228"/>
                <a:gd name="T10" fmla="*/ 147 w 231"/>
                <a:gd name="T11" fmla="*/ 222 h 228"/>
                <a:gd name="T12" fmla="*/ 113 w 231"/>
                <a:gd name="T13" fmla="*/ 212 h 228"/>
                <a:gd name="T14" fmla="*/ 112 w 231"/>
                <a:gd name="T15" fmla="*/ 211 h 228"/>
                <a:gd name="T16" fmla="*/ 112 w 231"/>
                <a:gd name="T17" fmla="*/ 211 h 228"/>
                <a:gd name="T18" fmla="*/ 100 w 231"/>
                <a:gd name="T19" fmla="*/ 146 h 228"/>
                <a:gd name="T20" fmla="*/ 92 w 231"/>
                <a:gd name="T21" fmla="*/ 142 h 228"/>
                <a:gd name="T22" fmla="*/ 63 w 231"/>
                <a:gd name="T23" fmla="*/ 171 h 228"/>
                <a:gd name="T24" fmla="*/ 43 w 231"/>
                <a:gd name="T25" fmla="*/ 176 h 228"/>
                <a:gd name="T26" fmla="*/ 6 w 231"/>
                <a:gd name="T27" fmla="*/ 153 h 228"/>
                <a:gd name="T28" fmla="*/ 19 w 231"/>
                <a:gd name="T29" fmla="*/ 115 h 228"/>
                <a:gd name="T30" fmla="*/ 25 w 231"/>
                <a:gd name="T31" fmla="*/ 109 h 228"/>
                <a:gd name="T32" fmla="*/ 100 w 231"/>
                <a:gd name="T33" fmla="*/ 106 h 228"/>
                <a:gd name="T34" fmla="*/ 67 w 231"/>
                <a:gd name="T35" fmla="*/ 93 h 228"/>
                <a:gd name="T36" fmla="*/ 40 w 231"/>
                <a:gd name="T37" fmla="*/ 80 h 228"/>
                <a:gd name="T38" fmla="*/ 37 w 231"/>
                <a:gd name="T39" fmla="*/ 78 h 228"/>
                <a:gd name="T40" fmla="*/ 26 w 231"/>
                <a:gd name="T41" fmla="*/ 63 h 228"/>
                <a:gd name="T42" fmla="*/ 25 w 231"/>
                <a:gd name="T43" fmla="*/ 32 h 228"/>
                <a:gd name="T44" fmla="*/ 55 w 231"/>
                <a:gd name="T45" fmla="*/ 19 h 228"/>
                <a:gd name="T46" fmla="*/ 64 w 231"/>
                <a:gd name="T47" fmla="*/ 21 h 228"/>
                <a:gd name="T48" fmla="*/ 102 w 231"/>
                <a:gd name="T49" fmla="*/ 49 h 228"/>
                <a:gd name="T50" fmla="*/ 112 w 231"/>
                <a:gd name="T51" fmla="*/ 90 h 228"/>
                <a:gd name="T52" fmla="*/ 123 w 231"/>
                <a:gd name="T53" fmla="*/ 32 h 228"/>
                <a:gd name="T54" fmla="*/ 140 w 231"/>
                <a:gd name="T55" fmla="*/ 10 h 228"/>
                <a:gd name="T56" fmla="*/ 169 w 231"/>
                <a:gd name="T57" fmla="*/ 3 h 228"/>
                <a:gd name="T58" fmla="*/ 188 w 231"/>
                <a:gd name="T59" fmla="*/ 30 h 228"/>
                <a:gd name="T60" fmla="*/ 188 w 231"/>
                <a:gd name="T61" fmla="*/ 40 h 228"/>
                <a:gd name="T62" fmla="*/ 184 w 231"/>
                <a:gd name="T63" fmla="*/ 62 h 228"/>
                <a:gd name="T64" fmla="*/ 182 w 231"/>
                <a:gd name="T65" fmla="*/ 67 h 228"/>
                <a:gd name="T66" fmla="*/ 166 w 231"/>
                <a:gd name="T67" fmla="*/ 83 h 228"/>
                <a:gd name="T68" fmla="*/ 127 w 231"/>
                <a:gd name="T69" fmla="*/ 102 h 228"/>
                <a:gd name="T70" fmla="*/ 126 w 231"/>
                <a:gd name="T71" fmla="*/ 102 h 228"/>
                <a:gd name="T72" fmla="*/ 178 w 231"/>
                <a:gd name="T73" fmla="*/ 88 h 228"/>
                <a:gd name="T74" fmla="*/ 185 w 231"/>
                <a:gd name="T75" fmla="*/ 89 h 228"/>
                <a:gd name="T76" fmla="*/ 187 w 231"/>
                <a:gd name="T77" fmla="*/ 89 h 228"/>
                <a:gd name="T78" fmla="*/ 203 w 231"/>
                <a:gd name="T79" fmla="*/ 96 h 228"/>
                <a:gd name="T80" fmla="*/ 207 w 231"/>
                <a:gd name="T81" fmla="*/ 99 h 228"/>
                <a:gd name="T82" fmla="*/ 221 w 231"/>
                <a:gd name="T83" fmla="*/ 114 h 228"/>
                <a:gd name="T84" fmla="*/ 225 w 231"/>
                <a:gd name="T85" fmla="*/ 14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1" h="228">
                  <a:moveTo>
                    <a:pt x="225" y="146"/>
                  </a:moveTo>
                  <a:cubicBezTo>
                    <a:pt x="225" y="150"/>
                    <a:pt x="215" y="157"/>
                    <a:pt x="202" y="160"/>
                  </a:cubicBezTo>
                  <a:cubicBezTo>
                    <a:pt x="201" y="160"/>
                    <a:pt x="200" y="160"/>
                    <a:pt x="198" y="160"/>
                  </a:cubicBezTo>
                  <a:cubicBezTo>
                    <a:pt x="195" y="161"/>
                    <a:pt x="191" y="161"/>
                    <a:pt x="186" y="160"/>
                  </a:cubicBezTo>
                  <a:cubicBezTo>
                    <a:pt x="165" y="158"/>
                    <a:pt x="152" y="141"/>
                    <a:pt x="142" y="132"/>
                  </a:cubicBezTo>
                  <a:cubicBezTo>
                    <a:pt x="135" y="125"/>
                    <a:pt x="125" y="120"/>
                    <a:pt x="121" y="118"/>
                  </a:cubicBezTo>
                  <a:cubicBezTo>
                    <a:pt x="126" y="125"/>
                    <a:pt x="140" y="131"/>
                    <a:pt x="156" y="148"/>
                  </a:cubicBezTo>
                  <a:cubicBezTo>
                    <a:pt x="162" y="154"/>
                    <a:pt x="165" y="160"/>
                    <a:pt x="167" y="166"/>
                  </a:cubicBezTo>
                  <a:cubicBezTo>
                    <a:pt x="170" y="176"/>
                    <a:pt x="169" y="186"/>
                    <a:pt x="167" y="194"/>
                  </a:cubicBezTo>
                  <a:cubicBezTo>
                    <a:pt x="167" y="195"/>
                    <a:pt x="167" y="195"/>
                    <a:pt x="166" y="196"/>
                  </a:cubicBezTo>
                  <a:cubicBezTo>
                    <a:pt x="166" y="199"/>
                    <a:pt x="165" y="202"/>
                    <a:pt x="164" y="204"/>
                  </a:cubicBezTo>
                  <a:cubicBezTo>
                    <a:pt x="159" y="220"/>
                    <a:pt x="151" y="223"/>
                    <a:pt x="147" y="222"/>
                  </a:cubicBezTo>
                  <a:cubicBezTo>
                    <a:pt x="143" y="221"/>
                    <a:pt x="143" y="224"/>
                    <a:pt x="139" y="226"/>
                  </a:cubicBezTo>
                  <a:cubicBezTo>
                    <a:pt x="136" y="228"/>
                    <a:pt x="123" y="223"/>
                    <a:pt x="113" y="212"/>
                  </a:cubicBezTo>
                  <a:cubicBezTo>
                    <a:pt x="113" y="212"/>
                    <a:pt x="113" y="212"/>
                    <a:pt x="113" y="212"/>
                  </a:cubicBezTo>
                  <a:cubicBezTo>
                    <a:pt x="113" y="212"/>
                    <a:pt x="112" y="211"/>
                    <a:pt x="112" y="211"/>
                  </a:cubicBezTo>
                  <a:cubicBezTo>
                    <a:pt x="112" y="211"/>
                    <a:pt x="112" y="211"/>
                    <a:pt x="112" y="211"/>
                  </a:cubicBezTo>
                  <a:cubicBezTo>
                    <a:pt x="112" y="211"/>
                    <a:pt x="112" y="211"/>
                    <a:pt x="112" y="211"/>
                  </a:cubicBezTo>
                  <a:cubicBezTo>
                    <a:pt x="110" y="208"/>
                    <a:pt x="108" y="205"/>
                    <a:pt x="106" y="202"/>
                  </a:cubicBezTo>
                  <a:cubicBezTo>
                    <a:pt x="97" y="183"/>
                    <a:pt x="93" y="158"/>
                    <a:pt x="100" y="146"/>
                  </a:cubicBezTo>
                  <a:cubicBezTo>
                    <a:pt x="104" y="137"/>
                    <a:pt x="102" y="133"/>
                    <a:pt x="105" y="127"/>
                  </a:cubicBezTo>
                  <a:cubicBezTo>
                    <a:pt x="102" y="131"/>
                    <a:pt x="97" y="137"/>
                    <a:pt x="92" y="142"/>
                  </a:cubicBezTo>
                  <a:cubicBezTo>
                    <a:pt x="85" y="150"/>
                    <a:pt x="77" y="163"/>
                    <a:pt x="63" y="171"/>
                  </a:cubicBezTo>
                  <a:cubicBezTo>
                    <a:pt x="63" y="171"/>
                    <a:pt x="63" y="171"/>
                    <a:pt x="63" y="171"/>
                  </a:cubicBezTo>
                  <a:cubicBezTo>
                    <a:pt x="60" y="172"/>
                    <a:pt x="57" y="174"/>
                    <a:pt x="53" y="175"/>
                  </a:cubicBezTo>
                  <a:cubicBezTo>
                    <a:pt x="50" y="176"/>
                    <a:pt x="46" y="176"/>
                    <a:pt x="43" y="176"/>
                  </a:cubicBezTo>
                  <a:cubicBezTo>
                    <a:pt x="26" y="176"/>
                    <a:pt x="9" y="166"/>
                    <a:pt x="8" y="162"/>
                  </a:cubicBezTo>
                  <a:cubicBezTo>
                    <a:pt x="7" y="158"/>
                    <a:pt x="9" y="155"/>
                    <a:pt x="6" y="153"/>
                  </a:cubicBezTo>
                  <a:cubicBezTo>
                    <a:pt x="3" y="151"/>
                    <a:pt x="0" y="144"/>
                    <a:pt x="8" y="129"/>
                  </a:cubicBezTo>
                  <a:cubicBezTo>
                    <a:pt x="11" y="125"/>
                    <a:pt x="15" y="119"/>
                    <a:pt x="19" y="115"/>
                  </a:cubicBezTo>
                  <a:cubicBezTo>
                    <a:pt x="19" y="114"/>
                    <a:pt x="19" y="114"/>
                    <a:pt x="19" y="114"/>
                  </a:cubicBezTo>
                  <a:cubicBezTo>
                    <a:pt x="21" y="112"/>
                    <a:pt x="23" y="111"/>
                    <a:pt x="25" y="109"/>
                  </a:cubicBezTo>
                  <a:cubicBezTo>
                    <a:pt x="33" y="102"/>
                    <a:pt x="43" y="98"/>
                    <a:pt x="57" y="99"/>
                  </a:cubicBezTo>
                  <a:cubicBezTo>
                    <a:pt x="79" y="100"/>
                    <a:pt x="91" y="106"/>
                    <a:pt x="100" y="106"/>
                  </a:cubicBezTo>
                  <a:cubicBezTo>
                    <a:pt x="96" y="103"/>
                    <a:pt x="88" y="98"/>
                    <a:pt x="80" y="96"/>
                  </a:cubicBezTo>
                  <a:cubicBezTo>
                    <a:pt x="76" y="95"/>
                    <a:pt x="72" y="94"/>
                    <a:pt x="67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58" y="90"/>
                    <a:pt x="48" y="87"/>
                    <a:pt x="40" y="80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9" y="79"/>
                    <a:pt x="38" y="78"/>
                    <a:pt x="37" y="78"/>
                  </a:cubicBezTo>
                  <a:cubicBezTo>
                    <a:pt x="35" y="76"/>
                    <a:pt x="34" y="74"/>
                    <a:pt x="32" y="72"/>
                  </a:cubicBezTo>
                  <a:cubicBezTo>
                    <a:pt x="30" y="69"/>
                    <a:pt x="28" y="66"/>
                    <a:pt x="26" y="63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0" y="48"/>
                    <a:pt x="21" y="34"/>
                    <a:pt x="25" y="32"/>
                  </a:cubicBezTo>
                  <a:cubicBezTo>
                    <a:pt x="28" y="29"/>
                    <a:pt x="31" y="30"/>
                    <a:pt x="32" y="26"/>
                  </a:cubicBezTo>
                  <a:cubicBezTo>
                    <a:pt x="33" y="22"/>
                    <a:pt x="38" y="17"/>
                    <a:pt x="55" y="19"/>
                  </a:cubicBezTo>
                  <a:cubicBezTo>
                    <a:pt x="58" y="19"/>
                    <a:pt x="60" y="20"/>
                    <a:pt x="63" y="20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78" y="23"/>
                    <a:pt x="94" y="30"/>
                    <a:pt x="102" y="49"/>
                  </a:cubicBezTo>
                  <a:cubicBezTo>
                    <a:pt x="102" y="49"/>
                    <a:pt x="102" y="49"/>
                    <a:pt x="102" y="49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109" y="69"/>
                    <a:pt x="110" y="82"/>
                    <a:pt x="112" y="90"/>
                  </a:cubicBezTo>
                  <a:cubicBezTo>
                    <a:pt x="114" y="85"/>
                    <a:pt x="117" y="77"/>
                    <a:pt x="117" y="69"/>
                  </a:cubicBezTo>
                  <a:cubicBezTo>
                    <a:pt x="118" y="60"/>
                    <a:pt x="118" y="45"/>
                    <a:pt x="123" y="32"/>
                  </a:cubicBezTo>
                  <a:cubicBezTo>
                    <a:pt x="125" y="27"/>
                    <a:pt x="127" y="22"/>
                    <a:pt x="131" y="18"/>
                  </a:cubicBezTo>
                  <a:cubicBezTo>
                    <a:pt x="134" y="15"/>
                    <a:pt x="137" y="12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52" y="1"/>
                    <a:pt x="166" y="0"/>
                    <a:pt x="169" y="3"/>
                  </a:cubicBezTo>
                  <a:cubicBezTo>
                    <a:pt x="172" y="6"/>
                    <a:pt x="172" y="9"/>
                    <a:pt x="176" y="9"/>
                  </a:cubicBezTo>
                  <a:cubicBezTo>
                    <a:pt x="180" y="9"/>
                    <a:pt x="186" y="13"/>
                    <a:pt x="188" y="30"/>
                  </a:cubicBezTo>
                  <a:cubicBezTo>
                    <a:pt x="188" y="33"/>
                    <a:pt x="188" y="36"/>
                    <a:pt x="188" y="40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8" y="47"/>
                    <a:pt x="187" y="55"/>
                    <a:pt x="184" y="62"/>
                  </a:cubicBezTo>
                  <a:cubicBezTo>
                    <a:pt x="184" y="62"/>
                    <a:pt x="184" y="62"/>
                    <a:pt x="184" y="62"/>
                  </a:cubicBezTo>
                  <a:cubicBezTo>
                    <a:pt x="184" y="62"/>
                    <a:pt x="184" y="62"/>
                    <a:pt x="184" y="62"/>
                  </a:cubicBezTo>
                  <a:cubicBezTo>
                    <a:pt x="183" y="64"/>
                    <a:pt x="183" y="65"/>
                    <a:pt x="182" y="67"/>
                  </a:cubicBezTo>
                  <a:cubicBezTo>
                    <a:pt x="182" y="67"/>
                    <a:pt x="182" y="67"/>
                    <a:pt x="182" y="67"/>
                  </a:cubicBezTo>
                  <a:cubicBezTo>
                    <a:pt x="178" y="73"/>
                    <a:pt x="173" y="78"/>
                    <a:pt x="166" y="83"/>
                  </a:cubicBezTo>
                  <a:cubicBezTo>
                    <a:pt x="149" y="93"/>
                    <a:pt x="136" y="96"/>
                    <a:pt x="128" y="101"/>
                  </a:cubicBezTo>
                  <a:cubicBezTo>
                    <a:pt x="128" y="101"/>
                    <a:pt x="127" y="101"/>
                    <a:pt x="127" y="102"/>
                  </a:cubicBezTo>
                  <a:cubicBezTo>
                    <a:pt x="126" y="102"/>
                    <a:pt x="126" y="102"/>
                    <a:pt x="126" y="102"/>
                  </a:cubicBezTo>
                  <a:cubicBezTo>
                    <a:pt x="126" y="102"/>
                    <a:pt x="126" y="102"/>
                    <a:pt x="126" y="102"/>
                  </a:cubicBezTo>
                  <a:cubicBezTo>
                    <a:pt x="135" y="101"/>
                    <a:pt x="147" y="93"/>
                    <a:pt x="169" y="89"/>
                  </a:cubicBezTo>
                  <a:cubicBezTo>
                    <a:pt x="172" y="88"/>
                    <a:pt x="175" y="88"/>
                    <a:pt x="178" y="88"/>
                  </a:cubicBezTo>
                  <a:cubicBezTo>
                    <a:pt x="178" y="88"/>
                    <a:pt x="179" y="88"/>
                    <a:pt x="179" y="88"/>
                  </a:cubicBezTo>
                  <a:cubicBezTo>
                    <a:pt x="181" y="88"/>
                    <a:pt x="183" y="88"/>
                    <a:pt x="185" y="89"/>
                  </a:cubicBezTo>
                  <a:cubicBezTo>
                    <a:pt x="186" y="89"/>
                    <a:pt x="186" y="89"/>
                    <a:pt x="187" y="89"/>
                  </a:cubicBezTo>
                  <a:cubicBezTo>
                    <a:pt x="187" y="89"/>
                    <a:pt x="187" y="89"/>
                    <a:pt x="187" y="89"/>
                  </a:cubicBezTo>
                  <a:cubicBezTo>
                    <a:pt x="188" y="89"/>
                    <a:pt x="189" y="90"/>
                    <a:pt x="189" y="90"/>
                  </a:cubicBezTo>
                  <a:cubicBezTo>
                    <a:pt x="194" y="91"/>
                    <a:pt x="199" y="93"/>
                    <a:pt x="203" y="96"/>
                  </a:cubicBezTo>
                  <a:cubicBezTo>
                    <a:pt x="203" y="96"/>
                    <a:pt x="203" y="96"/>
                    <a:pt x="203" y="96"/>
                  </a:cubicBezTo>
                  <a:cubicBezTo>
                    <a:pt x="204" y="97"/>
                    <a:pt x="206" y="98"/>
                    <a:pt x="207" y="99"/>
                  </a:cubicBezTo>
                  <a:cubicBezTo>
                    <a:pt x="207" y="99"/>
                    <a:pt x="207" y="99"/>
                    <a:pt x="207" y="99"/>
                  </a:cubicBezTo>
                  <a:cubicBezTo>
                    <a:pt x="213" y="104"/>
                    <a:pt x="217" y="109"/>
                    <a:pt x="221" y="114"/>
                  </a:cubicBezTo>
                  <a:cubicBezTo>
                    <a:pt x="231" y="127"/>
                    <a:pt x="229" y="134"/>
                    <a:pt x="226" y="137"/>
                  </a:cubicBezTo>
                  <a:cubicBezTo>
                    <a:pt x="223" y="140"/>
                    <a:pt x="225" y="142"/>
                    <a:pt x="225" y="146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Rectangle 227">
              <a:extLst>
                <a:ext uri="{FF2B5EF4-FFF2-40B4-BE49-F238E27FC236}">
                  <a16:creationId xmlns:a16="http://schemas.microsoft.com/office/drawing/2014/main" id="{FC4F91E0-2ED0-4E52-8BD8-1923637ED50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79524" y="5773738"/>
              <a:ext cx="1588" cy="1588"/>
            </a:xfrm>
            <a:prstGeom prst="rect">
              <a:avLst/>
            </a:pr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Rectangle 228">
              <a:extLst>
                <a:ext uri="{FF2B5EF4-FFF2-40B4-BE49-F238E27FC236}">
                  <a16:creationId xmlns:a16="http://schemas.microsoft.com/office/drawing/2014/main" id="{11E1ACED-82A5-46BD-AF23-2E766FDEF41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79524" y="5773738"/>
              <a:ext cx="1588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229">
              <a:extLst>
                <a:ext uri="{FF2B5EF4-FFF2-40B4-BE49-F238E27FC236}">
                  <a16:creationId xmlns:a16="http://schemas.microsoft.com/office/drawing/2014/main" id="{91A3379D-6A7B-41A9-AAC8-69D9FC5D4121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227137" y="5819775"/>
              <a:ext cx="471488" cy="50800"/>
            </a:xfrm>
            <a:custGeom>
              <a:avLst/>
              <a:gdLst>
                <a:gd name="T0" fmla="*/ 148 w 166"/>
                <a:gd name="T1" fmla="*/ 11 h 18"/>
                <a:gd name="T2" fmla="*/ 148 w 166"/>
                <a:gd name="T3" fmla="*/ 11 h 18"/>
                <a:gd name="T4" fmla="*/ 150 w 166"/>
                <a:gd name="T5" fmla="*/ 11 h 18"/>
                <a:gd name="T6" fmla="*/ 150 w 166"/>
                <a:gd name="T7" fmla="*/ 11 h 18"/>
                <a:gd name="T8" fmla="*/ 152 w 166"/>
                <a:gd name="T9" fmla="*/ 12 h 18"/>
                <a:gd name="T10" fmla="*/ 166 w 166"/>
                <a:gd name="T11" fmla="*/ 18 h 18"/>
                <a:gd name="T12" fmla="*/ 166 w 166"/>
                <a:gd name="T13" fmla="*/ 18 h 18"/>
                <a:gd name="T14" fmla="*/ 166 w 166"/>
                <a:gd name="T15" fmla="*/ 18 h 18"/>
                <a:gd name="T16" fmla="*/ 166 w 166"/>
                <a:gd name="T17" fmla="*/ 18 h 18"/>
                <a:gd name="T18" fmla="*/ 152 w 166"/>
                <a:gd name="T19" fmla="*/ 12 h 18"/>
                <a:gd name="T20" fmla="*/ 150 w 166"/>
                <a:gd name="T21" fmla="*/ 11 h 18"/>
                <a:gd name="T22" fmla="*/ 150 w 166"/>
                <a:gd name="T23" fmla="*/ 11 h 18"/>
                <a:gd name="T24" fmla="*/ 148 w 166"/>
                <a:gd name="T25" fmla="*/ 11 h 18"/>
                <a:gd name="T26" fmla="*/ 148 w 166"/>
                <a:gd name="T27" fmla="*/ 11 h 18"/>
                <a:gd name="T28" fmla="*/ 0 w 166"/>
                <a:gd name="T29" fmla="*/ 0 h 18"/>
                <a:gd name="T30" fmla="*/ 3 w 166"/>
                <a:gd name="T31" fmla="*/ 2 h 18"/>
                <a:gd name="T32" fmla="*/ 0 w 166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18">
                  <a:moveTo>
                    <a:pt x="148" y="11"/>
                  </a:moveTo>
                  <a:cubicBezTo>
                    <a:pt x="148" y="11"/>
                    <a:pt x="148" y="11"/>
                    <a:pt x="148" y="11"/>
                  </a:cubicBezTo>
                  <a:cubicBezTo>
                    <a:pt x="149" y="11"/>
                    <a:pt x="149" y="11"/>
                    <a:pt x="150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1" y="11"/>
                    <a:pt x="152" y="12"/>
                    <a:pt x="152" y="12"/>
                  </a:cubicBezTo>
                  <a:cubicBezTo>
                    <a:pt x="157" y="13"/>
                    <a:pt x="162" y="15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2" y="15"/>
                    <a:pt x="157" y="13"/>
                    <a:pt x="152" y="12"/>
                  </a:cubicBezTo>
                  <a:cubicBezTo>
                    <a:pt x="152" y="12"/>
                    <a:pt x="151" y="11"/>
                    <a:pt x="150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49" y="11"/>
                    <a:pt x="149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moveTo>
                    <a:pt x="0" y="0"/>
                  </a:moveTo>
                  <a:cubicBezTo>
                    <a:pt x="1" y="0"/>
                    <a:pt x="2" y="1"/>
                    <a:pt x="3" y="2"/>
                  </a:cubicBezTo>
                  <a:cubicBezTo>
                    <a:pt x="2" y="1"/>
                    <a:pt x="1" y="0"/>
                    <a:pt x="0" y="0"/>
                  </a:cubicBezTo>
                </a:path>
              </a:pathLst>
            </a:custGeom>
            <a:solidFill>
              <a:srgbClr val="B78B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230">
              <a:extLst>
                <a:ext uri="{FF2B5EF4-FFF2-40B4-BE49-F238E27FC236}">
                  <a16:creationId xmlns:a16="http://schemas.microsoft.com/office/drawing/2014/main" id="{5D6F4594-4572-417A-9E33-49CFB7C12BE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227137" y="5651500"/>
              <a:ext cx="504825" cy="546100"/>
            </a:xfrm>
            <a:custGeom>
              <a:avLst/>
              <a:gdLst>
                <a:gd name="T0" fmla="*/ 98 w 178"/>
                <a:gd name="T1" fmla="*/ 13 h 192"/>
                <a:gd name="T2" fmla="*/ 87 w 178"/>
                <a:gd name="T3" fmla="*/ 71 h 192"/>
                <a:gd name="T4" fmla="*/ 77 w 178"/>
                <a:gd name="T5" fmla="*/ 32 h 192"/>
                <a:gd name="T6" fmla="*/ 77 w 178"/>
                <a:gd name="T7" fmla="*/ 30 h 192"/>
                <a:gd name="T8" fmla="*/ 67 w 178"/>
                <a:gd name="T9" fmla="*/ 22 h 192"/>
                <a:gd name="T10" fmla="*/ 61 w 178"/>
                <a:gd name="T11" fmla="*/ 29 h 192"/>
                <a:gd name="T12" fmla="*/ 75 w 178"/>
                <a:gd name="T13" fmla="*/ 66 h 192"/>
                <a:gd name="T14" fmla="*/ 71 w 178"/>
                <a:gd name="T15" fmla="*/ 68 h 192"/>
                <a:gd name="T16" fmla="*/ 65 w 178"/>
                <a:gd name="T17" fmla="*/ 69 h 192"/>
                <a:gd name="T18" fmla="*/ 20 w 178"/>
                <a:gd name="T19" fmla="*/ 43 h 192"/>
                <a:gd name="T20" fmla="*/ 18 w 178"/>
                <a:gd name="T21" fmla="*/ 61 h 192"/>
                <a:gd name="T22" fmla="*/ 12 w 178"/>
                <a:gd name="T23" fmla="*/ 59 h 192"/>
                <a:gd name="T24" fmla="*/ 15 w 178"/>
                <a:gd name="T25" fmla="*/ 61 h 192"/>
                <a:gd name="T26" fmla="*/ 55 w 178"/>
                <a:gd name="T27" fmla="*/ 77 h 192"/>
                <a:gd name="T28" fmla="*/ 75 w 178"/>
                <a:gd name="T29" fmla="*/ 87 h 192"/>
                <a:gd name="T30" fmla="*/ 32 w 178"/>
                <a:gd name="T31" fmla="*/ 80 h 192"/>
                <a:gd name="T32" fmla="*/ 34 w 178"/>
                <a:gd name="T33" fmla="*/ 85 h 192"/>
                <a:gd name="T34" fmla="*/ 14 w 178"/>
                <a:gd name="T35" fmla="*/ 107 h 192"/>
                <a:gd name="T36" fmla="*/ 42 w 178"/>
                <a:gd name="T37" fmla="*/ 111 h 192"/>
                <a:gd name="T38" fmla="*/ 43 w 178"/>
                <a:gd name="T39" fmla="*/ 122 h 192"/>
                <a:gd name="T40" fmla="*/ 72 w 178"/>
                <a:gd name="T41" fmla="*/ 110 h 192"/>
                <a:gd name="T42" fmla="*/ 80 w 178"/>
                <a:gd name="T43" fmla="*/ 108 h 192"/>
                <a:gd name="T44" fmla="*/ 75 w 178"/>
                <a:gd name="T45" fmla="*/ 127 h 192"/>
                <a:gd name="T46" fmla="*/ 87 w 178"/>
                <a:gd name="T47" fmla="*/ 192 h 192"/>
                <a:gd name="T48" fmla="*/ 85 w 178"/>
                <a:gd name="T49" fmla="*/ 124 h 192"/>
                <a:gd name="T50" fmla="*/ 94 w 178"/>
                <a:gd name="T51" fmla="*/ 125 h 192"/>
                <a:gd name="T52" fmla="*/ 100 w 178"/>
                <a:gd name="T53" fmla="*/ 114 h 192"/>
                <a:gd name="T54" fmla="*/ 117 w 178"/>
                <a:gd name="T55" fmla="*/ 122 h 192"/>
                <a:gd name="T56" fmla="*/ 96 w 178"/>
                <a:gd name="T57" fmla="*/ 99 h 192"/>
                <a:gd name="T58" fmla="*/ 117 w 178"/>
                <a:gd name="T59" fmla="*/ 113 h 192"/>
                <a:gd name="T60" fmla="*/ 173 w 178"/>
                <a:gd name="T61" fmla="*/ 141 h 192"/>
                <a:gd name="T62" fmla="*/ 137 w 178"/>
                <a:gd name="T63" fmla="*/ 117 h 192"/>
                <a:gd name="T64" fmla="*/ 119 w 178"/>
                <a:gd name="T65" fmla="*/ 105 h 192"/>
                <a:gd name="T66" fmla="*/ 143 w 178"/>
                <a:gd name="T67" fmla="*/ 105 h 192"/>
                <a:gd name="T68" fmla="*/ 163 w 178"/>
                <a:gd name="T69" fmla="*/ 92 h 192"/>
                <a:gd name="T70" fmla="*/ 117 w 178"/>
                <a:gd name="T71" fmla="*/ 88 h 192"/>
                <a:gd name="T72" fmla="*/ 178 w 178"/>
                <a:gd name="T73" fmla="*/ 77 h 192"/>
                <a:gd name="T74" fmla="*/ 162 w 178"/>
                <a:gd name="T75" fmla="*/ 70 h 192"/>
                <a:gd name="T76" fmla="*/ 154 w 178"/>
                <a:gd name="T77" fmla="*/ 69 h 192"/>
                <a:gd name="T78" fmla="*/ 153 w 178"/>
                <a:gd name="T79" fmla="*/ 69 h 192"/>
                <a:gd name="T80" fmla="*/ 101 w 178"/>
                <a:gd name="T81" fmla="*/ 83 h 192"/>
                <a:gd name="T82" fmla="*/ 101 w 178"/>
                <a:gd name="T83" fmla="*/ 83 h 192"/>
                <a:gd name="T84" fmla="*/ 157 w 178"/>
                <a:gd name="T85" fmla="*/ 48 h 192"/>
                <a:gd name="T86" fmla="*/ 159 w 178"/>
                <a:gd name="T87" fmla="*/ 43 h 192"/>
                <a:gd name="T88" fmla="*/ 122 w 178"/>
                <a:gd name="T89" fmla="*/ 69 h 192"/>
                <a:gd name="T90" fmla="*/ 145 w 178"/>
                <a:gd name="T91" fmla="*/ 34 h 192"/>
                <a:gd name="T92" fmla="*/ 112 w 178"/>
                <a:gd name="T93" fmla="*/ 59 h 192"/>
                <a:gd name="T94" fmla="*/ 100 w 178"/>
                <a:gd name="T95" fmla="*/ 50 h 192"/>
                <a:gd name="T96" fmla="*/ 97 w 178"/>
                <a:gd name="T97" fmla="*/ 40 h 192"/>
                <a:gd name="T98" fmla="*/ 114 w 178"/>
                <a:gd name="T99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8" h="192">
                  <a:moveTo>
                    <a:pt x="114" y="0"/>
                  </a:moveTo>
                  <a:cubicBezTo>
                    <a:pt x="111" y="0"/>
                    <a:pt x="104" y="4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3" y="26"/>
                    <a:pt x="93" y="41"/>
                    <a:pt x="92" y="50"/>
                  </a:cubicBezTo>
                  <a:cubicBezTo>
                    <a:pt x="92" y="58"/>
                    <a:pt x="90" y="65"/>
                    <a:pt x="88" y="70"/>
                  </a:cubicBezTo>
                  <a:cubicBezTo>
                    <a:pt x="87" y="70"/>
                    <a:pt x="87" y="71"/>
                    <a:pt x="87" y="71"/>
                  </a:cubicBezTo>
                  <a:cubicBezTo>
                    <a:pt x="87" y="71"/>
                    <a:pt x="87" y="70"/>
                    <a:pt x="87" y="69"/>
                  </a:cubicBezTo>
                  <a:cubicBezTo>
                    <a:pt x="86" y="68"/>
                    <a:pt x="86" y="66"/>
                    <a:pt x="86" y="65"/>
                  </a:cubicBezTo>
                  <a:cubicBezTo>
                    <a:pt x="84" y="57"/>
                    <a:pt x="83" y="46"/>
                    <a:pt x="77" y="32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6" y="29"/>
                    <a:pt x="71" y="20"/>
                    <a:pt x="64" y="17"/>
                  </a:cubicBezTo>
                  <a:cubicBezTo>
                    <a:pt x="62" y="16"/>
                    <a:pt x="61" y="16"/>
                    <a:pt x="60" y="16"/>
                  </a:cubicBezTo>
                  <a:cubicBezTo>
                    <a:pt x="60" y="16"/>
                    <a:pt x="64" y="19"/>
                    <a:pt x="67" y="22"/>
                  </a:cubicBezTo>
                  <a:cubicBezTo>
                    <a:pt x="71" y="26"/>
                    <a:pt x="80" y="45"/>
                    <a:pt x="80" y="56"/>
                  </a:cubicBezTo>
                  <a:cubicBezTo>
                    <a:pt x="80" y="57"/>
                    <a:pt x="80" y="58"/>
                    <a:pt x="80" y="58"/>
                  </a:cubicBezTo>
                  <a:cubicBezTo>
                    <a:pt x="78" y="58"/>
                    <a:pt x="70" y="32"/>
                    <a:pt x="61" y="29"/>
                  </a:cubicBezTo>
                  <a:cubicBezTo>
                    <a:pt x="66" y="36"/>
                    <a:pt x="68" y="37"/>
                    <a:pt x="71" y="49"/>
                  </a:cubicBezTo>
                  <a:cubicBezTo>
                    <a:pt x="75" y="60"/>
                    <a:pt x="76" y="64"/>
                    <a:pt x="75" y="66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4" y="66"/>
                    <a:pt x="66" y="36"/>
                    <a:pt x="50" y="33"/>
                  </a:cubicBezTo>
                  <a:cubicBezTo>
                    <a:pt x="63" y="44"/>
                    <a:pt x="69" y="57"/>
                    <a:pt x="72" y="66"/>
                  </a:cubicBezTo>
                  <a:cubicBezTo>
                    <a:pt x="72" y="68"/>
                    <a:pt x="72" y="68"/>
                    <a:pt x="71" y="68"/>
                  </a:cubicBezTo>
                  <a:cubicBezTo>
                    <a:pt x="67" y="68"/>
                    <a:pt x="52" y="56"/>
                    <a:pt x="46" y="49"/>
                  </a:cubicBezTo>
                  <a:cubicBezTo>
                    <a:pt x="45" y="47"/>
                    <a:pt x="45" y="47"/>
                    <a:pt x="44" y="47"/>
                  </a:cubicBezTo>
                  <a:cubicBezTo>
                    <a:pt x="43" y="47"/>
                    <a:pt x="51" y="62"/>
                    <a:pt x="65" y="69"/>
                  </a:cubicBezTo>
                  <a:cubicBezTo>
                    <a:pt x="71" y="72"/>
                    <a:pt x="71" y="74"/>
                    <a:pt x="68" y="74"/>
                  </a:cubicBezTo>
                  <a:cubicBezTo>
                    <a:pt x="62" y="74"/>
                    <a:pt x="49" y="70"/>
                    <a:pt x="42" y="65"/>
                  </a:cubicBezTo>
                  <a:cubicBezTo>
                    <a:pt x="32" y="56"/>
                    <a:pt x="27" y="53"/>
                    <a:pt x="20" y="43"/>
                  </a:cubicBezTo>
                  <a:cubicBezTo>
                    <a:pt x="20" y="48"/>
                    <a:pt x="32" y="63"/>
                    <a:pt x="45" y="69"/>
                  </a:cubicBezTo>
                  <a:cubicBezTo>
                    <a:pt x="47" y="71"/>
                    <a:pt x="48" y="71"/>
                    <a:pt x="47" y="71"/>
                  </a:cubicBezTo>
                  <a:cubicBezTo>
                    <a:pt x="43" y="71"/>
                    <a:pt x="23" y="65"/>
                    <a:pt x="18" y="61"/>
                  </a:cubicBezTo>
                  <a:cubicBezTo>
                    <a:pt x="12" y="55"/>
                    <a:pt x="11" y="55"/>
                    <a:pt x="6" y="46"/>
                  </a:cubicBezTo>
                  <a:cubicBezTo>
                    <a:pt x="6" y="47"/>
                    <a:pt x="10" y="56"/>
                    <a:pt x="12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3" y="59"/>
                    <a:pt x="14" y="60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23" y="68"/>
                    <a:pt x="33" y="71"/>
                    <a:pt x="42" y="74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47" y="75"/>
                    <a:pt x="51" y="76"/>
                    <a:pt x="55" y="77"/>
                  </a:cubicBezTo>
                  <a:cubicBezTo>
                    <a:pt x="63" y="79"/>
                    <a:pt x="71" y="84"/>
                    <a:pt x="75" y="87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73" y="87"/>
                    <a:pt x="71" y="87"/>
                    <a:pt x="69" y="86"/>
                  </a:cubicBezTo>
                  <a:cubicBezTo>
                    <a:pt x="61" y="85"/>
                    <a:pt x="51" y="81"/>
                    <a:pt x="35" y="80"/>
                  </a:cubicBezTo>
                  <a:cubicBezTo>
                    <a:pt x="34" y="80"/>
                    <a:pt x="33" y="80"/>
                    <a:pt x="32" y="80"/>
                  </a:cubicBezTo>
                  <a:cubicBezTo>
                    <a:pt x="31" y="80"/>
                    <a:pt x="30" y="80"/>
                    <a:pt x="29" y="80"/>
                  </a:cubicBezTo>
                  <a:cubicBezTo>
                    <a:pt x="16" y="80"/>
                    <a:pt x="7" y="84"/>
                    <a:pt x="0" y="90"/>
                  </a:cubicBezTo>
                  <a:cubicBezTo>
                    <a:pt x="0" y="90"/>
                    <a:pt x="17" y="85"/>
                    <a:pt x="34" y="85"/>
                  </a:cubicBezTo>
                  <a:cubicBezTo>
                    <a:pt x="40" y="85"/>
                    <a:pt x="47" y="85"/>
                    <a:pt x="52" y="87"/>
                  </a:cubicBezTo>
                  <a:cubicBezTo>
                    <a:pt x="52" y="87"/>
                    <a:pt x="56" y="89"/>
                    <a:pt x="54" y="93"/>
                  </a:cubicBezTo>
                  <a:cubicBezTo>
                    <a:pt x="52" y="96"/>
                    <a:pt x="32" y="93"/>
                    <a:pt x="14" y="107"/>
                  </a:cubicBezTo>
                  <a:cubicBezTo>
                    <a:pt x="14" y="107"/>
                    <a:pt x="44" y="98"/>
                    <a:pt x="56" y="98"/>
                  </a:cubicBezTo>
                  <a:cubicBezTo>
                    <a:pt x="57" y="98"/>
                    <a:pt x="59" y="98"/>
                    <a:pt x="59" y="99"/>
                  </a:cubicBezTo>
                  <a:cubicBezTo>
                    <a:pt x="67" y="101"/>
                    <a:pt x="45" y="110"/>
                    <a:pt x="42" y="111"/>
                  </a:cubicBezTo>
                  <a:cubicBezTo>
                    <a:pt x="44" y="111"/>
                    <a:pt x="59" y="108"/>
                    <a:pt x="64" y="105"/>
                  </a:cubicBezTo>
                  <a:cubicBezTo>
                    <a:pt x="65" y="105"/>
                    <a:pt x="65" y="105"/>
                    <a:pt x="66" y="105"/>
                  </a:cubicBezTo>
                  <a:cubicBezTo>
                    <a:pt x="69" y="105"/>
                    <a:pt x="66" y="114"/>
                    <a:pt x="43" y="122"/>
                  </a:cubicBezTo>
                  <a:cubicBezTo>
                    <a:pt x="44" y="122"/>
                    <a:pt x="62" y="120"/>
                    <a:pt x="70" y="109"/>
                  </a:cubicBezTo>
                  <a:cubicBezTo>
                    <a:pt x="70" y="109"/>
                    <a:pt x="71" y="108"/>
                    <a:pt x="71" y="108"/>
                  </a:cubicBezTo>
                  <a:cubicBezTo>
                    <a:pt x="72" y="108"/>
                    <a:pt x="72" y="109"/>
                    <a:pt x="72" y="110"/>
                  </a:cubicBezTo>
                  <a:cubicBezTo>
                    <a:pt x="72" y="114"/>
                    <a:pt x="49" y="143"/>
                    <a:pt x="38" y="152"/>
                  </a:cubicBezTo>
                  <a:cubicBezTo>
                    <a:pt x="52" y="144"/>
                    <a:pt x="60" y="131"/>
                    <a:pt x="67" y="123"/>
                  </a:cubicBezTo>
                  <a:cubicBezTo>
                    <a:pt x="72" y="118"/>
                    <a:pt x="77" y="112"/>
                    <a:pt x="80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77" y="114"/>
                    <a:pt x="79" y="118"/>
                    <a:pt x="75" y="127"/>
                  </a:cubicBezTo>
                  <a:cubicBezTo>
                    <a:pt x="72" y="131"/>
                    <a:pt x="71" y="137"/>
                    <a:pt x="71" y="143"/>
                  </a:cubicBezTo>
                  <a:cubicBezTo>
                    <a:pt x="71" y="155"/>
                    <a:pt x="75" y="170"/>
                    <a:pt x="81" y="183"/>
                  </a:cubicBezTo>
                  <a:cubicBezTo>
                    <a:pt x="83" y="186"/>
                    <a:pt x="85" y="189"/>
                    <a:pt x="87" y="192"/>
                  </a:cubicBezTo>
                  <a:cubicBezTo>
                    <a:pt x="85" y="189"/>
                    <a:pt x="67" y="155"/>
                    <a:pt x="79" y="127"/>
                  </a:cubicBezTo>
                  <a:cubicBezTo>
                    <a:pt x="79" y="127"/>
                    <a:pt x="81" y="124"/>
                    <a:pt x="83" y="124"/>
                  </a:cubicBezTo>
                  <a:cubicBezTo>
                    <a:pt x="84" y="124"/>
                    <a:pt x="84" y="124"/>
                    <a:pt x="85" y="124"/>
                  </a:cubicBezTo>
                  <a:cubicBezTo>
                    <a:pt x="89" y="127"/>
                    <a:pt x="81" y="147"/>
                    <a:pt x="90" y="161"/>
                  </a:cubicBezTo>
                  <a:cubicBezTo>
                    <a:pt x="90" y="159"/>
                    <a:pt x="87" y="127"/>
                    <a:pt x="93" y="125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101" y="125"/>
                    <a:pt x="106" y="150"/>
                    <a:pt x="106" y="150"/>
                  </a:cubicBezTo>
                  <a:cubicBezTo>
                    <a:pt x="106" y="150"/>
                    <a:pt x="108" y="132"/>
                    <a:pt x="101" y="119"/>
                  </a:cubicBezTo>
                  <a:cubicBezTo>
                    <a:pt x="99" y="115"/>
                    <a:pt x="99" y="114"/>
                    <a:pt x="100" y="114"/>
                  </a:cubicBezTo>
                  <a:cubicBezTo>
                    <a:pt x="103" y="114"/>
                    <a:pt x="113" y="123"/>
                    <a:pt x="116" y="130"/>
                  </a:cubicBezTo>
                  <a:cubicBezTo>
                    <a:pt x="123" y="146"/>
                    <a:pt x="123" y="153"/>
                    <a:pt x="123" y="166"/>
                  </a:cubicBezTo>
                  <a:cubicBezTo>
                    <a:pt x="123" y="166"/>
                    <a:pt x="132" y="143"/>
                    <a:pt x="117" y="122"/>
                  </a:cubicBezTo>
                  <a:cubicBezTo>
                    <a:pt x="117" y="122"/>
                    <a:pt x="132" y="128"/>
                    <a:pt x="142" y="147"/>
                  </a:cubicBezTo>
                  <a:cubicBezTo>
                    <a:pt x="140" y="141"/>
                    <a:pt x="137" y="135"/>
                    <a:pt x="131" y="129"/>
                  </a:cubicBezTo>
                  <a:cubicBezTo>
                    <a:pt x="115" y="112"/>
                    <a:pt x="101" y="106"/>
                    <a:pt x="96" y="99"/>
                  </a:cubicBezTo>
                  <a:cubicBezTo>
                    <a:pt x="96" y="99"/>
                    <a:pt x="96" y="99"/>
                    <a:pt x="96" y="99"/>
                  </a:cubicBezTo>
                  <a:cubicBezTo>
                    <a:pt x="96" y="99"/>
                    <a:pt x="96" y="99"/>
                    <a:pt x="96" y="99"/>
                  </a:cubicBezTo>
                  <a:cubicBezTo>
                    <a:pt x="100" y="101"/>
                    <a:pt x="110" y="106"/>
                    <a:pt x="117" y="113"/>
                  </a:cubicBezTo>
                  <a:cubicBezTo>
                    <a:pt x="127" y="122"/>
                    <a:pt x="140" y="139"/>
                    <a:pt x="161" y="141"/>
                  </a:cubicBezTo>
                  <a:cubicBezTo>
                    <a:pt x="163" y="142"/>
                    <a:pt x="165" y="142"/>
                    <a:pt x="167" y="142"/>
                  </a:cubicBezTo>
                  <a:cubicBezTo>
                    <a:pt x="170" y="142"/>
                    <a:pt x="172" y="142"/>
                    <a:pt x="173" y="141"/>
                  </a:cubicBezTo>
                  <a:cubicBezTo>
                    <a:pt x="163" y="141"/>
                    <a:pt x="152" y="136"/>
                    <a:pt x="152" y="136"/>
                  </a:cubicBezTo>
                  <a:cubicBezTo>
                    <a:pt x="122" y="119"/>
                    <a:pt x="127" y="115"/>
                    <a:pt x="127" y="115"/>
                  </a:cubicBezTo>
                  <a:cubicBezTo>
                    <a:pt x="130" y="116"/>
                    <a:pt x="133" y="117"/>
                    <a:pt x="137" y="117"/>
                  </a:cubicBezTo>
                  <a:cubicBezTo>
                    <a:pt x="146" y="117"/>
                    <a:pt x="155" y="114"/>
                    <a:pt x="155" y="114"/>
                  </a:cubicBezTo>
                  <a:cubicBezTo>
                    <a:pt x="126" y="113"/>
                    <a:pt x="110" y="104"/>
                    <a:pt x="114" y="104"/>
                  </a:cubicBezTo>
                  <a:cubicBezTo>
                    <a:pt x="115" y="104"/>
                    <a:pt x="117" y="104"/>
                    <a:pt x="119" y="105"/>
                  </a:cubicBezTo>
                  <a:cubicBezTo>
                    <a:pt x="125" y="106"/>
                    <a:pt x="129" y="107"/>
                    <a:pt x="133" y="107"/>
                  </a:cubicBezTo>
                  <a:cubicBezTo>
                    <a:pt x="142" y="107"/>
                    <a:pt x="147" y="105"/>
                    <a:pt x="147" y="105"/>
                  </a:cubicBezTo>
                  <a:cubicBezTo>
                    <a:pt x="146" y="105"/>
                    <a:pt x="145" y="105"/>
                    <a:pt x="143" y="105"/>
                  </a:cubicBezTo>
                  <a:cubicBezTo>
                    <a:pt x="131" y="105"/>
                    <a:pt x="111" y="99"/>
                    <a:pt x="117" y="94"/>
                  </a:cubicBezTo>
                  <a:cubicBezTo>
                    <a:pt x="121" y="92"/>
                    <a:pt x="133" y="91"/>
                    <a:pt x="143" y="91"/>
                  </a:cubicBezTo>
                  <a:cubicBezTo>
                    <a:pt x="154" y="91"/>
                    <a:pt x="163" y="92"/>
                    <a:pt x="163" y="92"/>
                  </a:cubicBezTo>
                  <a:cubicBezTo>
                    <a:pt x="156" y="88"/>
                    <a:pt x="148" y="87"/>
                    <a:pt x="140" y="87"/>
                  </a:cubicBezTo>
                  <a:cubicBezTo>
                    <a:pt x="135" y="87"/>
                    <a:pt x="130" y="87"/>
                    <a:pt x="126" y="88"/>
                  </a:cubicBezTo>
                  <a:cubicBezTo>
                    <a:pt x="122" y="88"/>
                    <a:pt x="119" y="88"/>
                    <a:pt x="117" y="88"/>
                  </a:cubicBezTo>
                  <a:cubicBezTo>
                    <a:pt x="113" y="88"/>
                    <a:pt x="114" y="87"/>
                    <a:pt x="123" y="82"/>
                  </a:cubicBezTo>
                  <a:cubicBezTo>
                    <a:pt x="133" y="75"/>
                    <a:pt x="145" y="73"/>
                    <a:pt x="154" y="73"/>
                  </a:cubicBezTo>
                  <a:cubicBezTo>
                    <a:pt x="167" y="73"/>
                    <a:pt x="177" y="77"/>
                    <a:pt x="178" y="77"/>
                  </a:cubicBezTo>
                  <a:cubicBezTo>
                    <a:pt x="174" y="74"/>
                    <a:pt x="169" y="72"/>
                    <a:pt x="164" y="71"/>
                  </a:cubicBezTo>
                  <a:cubicBezTo>
                    <a:pt x="164" y="71"/>
                    <a:pt x="163" y="70"/>
                    <a:pt x="162" y="70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61" y="70"/>
                    <a:pt x="161" y="70"/>
                    <a:pt x="160" y="70"/>
                  </a:cubicBezTo>
                  <a:cubicBezTo>
                    <a:pt x="160" y="70"/>
                    <a:pt x="160" y="70"/>
                    <a:pt x="160" y="70"/>
                  </a:cubicBezTo>
                  <a:cubicBezTo>
                    <a:pt x="158" y="70"/>
                    <a:pt x="156" y="69"/>
                    <a:pt x="154" y="69"/>
                  </a:cubicBezTo>
                  <a:cubicBezTo>
                    <a:pt x="154" y="69"/>
                    <a:pt x="154" y="69"/>
                    <a:pt x="154" y="69"/>
                  </a:cubicBezTo>
                  <a:cubicBezTo>
                    <a:pt x="154" y="69"/>
                    <a:pt x="154" y="69"/>
                    <a:pt x="153" y="69"/>
                  </a:cubicBezTo>
                  <a:cubicBezTo>
                    <a:pt x="153" y="69"/>
                    <a:pt x="153" y="69"/>
                    <a:pt x="153" y="69"/>
                  </a:cubicBezTo>
                  <a:cubicBezTo>
                    <a:pt x="153" y="69"/>
                    <a:pt x="153" y="69"/>
                    <a:pt x="153" y="69"/>
                  </a:cubicBezTo>
                  <a:cubicBezTo>
                    <a:pt x="150" y="69"/>
                    <a:pt x="147" y="69"/>
                    <a:pt x="144" y="70"/>
                  </a:cubicBezTo>
                  <a:cubicBezTo>
                    <a:pt x="122" y="74"/>
                    <a:pt x="110" y="82"/>
                    <a:pt x="101" y="83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2" y="82"/>
                    <a:pt x="102" y="82"/>
                    <a:pt x="103" y="82"/>
                  </a:cubicBezTo>
                  <a:cubicBezTo>
                    <a:pt x="111" y="77"/>
                    <a:pt x="124" y="74"/>
                    <a:pt x="141" y="64"/>
                  </a:cubicBezTo>
                  <a:cubicBezTo>
                    <a:pt x="148" y="59"/>
                    <a:pt x="153" y="54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3" y="54"/>
                    <a:pt x="127" y="69"/>
                    <a:pt x="122" y="69"/>
                  </a:cubicBezTo>
                  <a:cubicBezTo>
                    <a:pt x="121" y="69"/>
                    <a:pt x="121" y="69"/>
                    <a:pt x="121" y="69"/>
                  </a:cubicBezTo>
                  <a:cubicBezTo>
                    <a:pt x="118" y="69"/>
                    <a:pt x="119" y="68"/>
                    <a:pt x="119" y="68"/>
                  </a:cubicBezTo>
                  <a:cubicBezTo>
                    <a:pt x="137" y="60"/>
                    <a:pt x="143" y="40"/>
                    <a:pt x="145" y="34"/>
                  </a:cubicBezTo>
                  <a:cubicBezTo>
                    <a:pt x="140" y="49"/>
                    <a:pt x="115" y="66"/>
                    <a:pt x="110" y="66"/>
                  </a:cubicBezTo>
                  <a:cubicBezTo>
                    <a:pt x="109" y="66"/>
                    <a:pt x="109" y="66"/>
                    <a:pt x="109" y="66"/>
                  </a:cubicBezTo>
                  <a:cubicBezTo>
                    <a:pt x="108" y="63"/>
                    <a:pt x="112" y="59"/>
                    <a:pt x="112" y="59"/>
                  </a:cubicBezTo>
                  <a:cubicBezTo>
                    <a:pt x="123" y="45"/>
                    <a:pt x="126" y="32"/>
                    <a:pt x="126" y="31"/>
                  </a:cubicBezTo>
                  <a:cubicBezTo>
                    <a:pt x="123" y="38"/>
                    <a:pt x="108" y="57"/>
                    <a:pt x="103" y="57"/>
                  </a:cubicBezTo>
                  <a:cubicBezTo>
                    <a:pt x="101" y="57"/>
                    <a:pt x="100" y="55"/>
                    <a:pt x="100" y="50"/>
                  </a:cubicBezTo>
                  <a:cubicBezTo>
                    <a:pt x="103" y="28"/>
                    <a:pt x="122" y="10"/>
                    <a:pt x="122" y="10"/>
                  </a:cubicBezTo>
                  <a:cubicBezTo>
                    <a:pt x="115" y="11"/>
                    <a:pt x="110" y="18"/>
                    <a:pt x="105" y="25"/>
                  </a:cubicBezTo>
                  <a:cubicBezTo>
                    <a:pt x="103" y="29"/>
                    <a:pt x="98" y="40"/>
                    <a:pt x="97" y="40"/>
                  </a:cubicBezTo>
                  <a:cubicBezTo>
                    <a:pt x="96" y="40"/>
                    <a:pt x="96" y="38"/>
                    <a:pt x="96" y="30"/>
                  </a:cubicBezTo>
                  <a:cubicBezTo>
                    <a:pt x="99" y="8"/>
                    <a:pt x="114" y="0"/>
                    <a:pt x="114" y="0"/>
                  </a:cubicBezTo>
                  <a:cubicBezTo>
                    <a:pt x="114" y="0"/>
                    <a:pt x="114" y="0"/>
                    <a:pt x="114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231">
              <a:extLst>
                <a:ext uri="{FF2B5EF4-FFF2-40B4-BE49-F238E27FC236}">
                  <a16:creationId xmlns:a16="http://schemas.microsoft.com/office/drawing/2014/main" id="{18FCC808-AC5A-4AA8-AF7B-6725105350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46200" y="5741988"/>
              <a:ext cx="292100" cy="315913"/>
            </a:xfrm>
            <a:custGeom>
              <a:avLst/>
              <a:gdLst>
                <a:gd name="T0" fmla="*/ 61 w 103"/>
                <a:gd name="T1" fmla="*/ 53 h 111"/>
                <a:gd name="T2" fmla="*/ 94 w 103"/>
                <a:gd name="T3" fmla="*/ 52 h 111"/>
                <a:gd name="T4" fmla="*/ 94 w 103"/>
                <a:gd name="T5" fmla="*/ 51 h 111"/>
                <a:gd name="T6" fmla="*/ 58 w 103"/>
                <a:gd name="T7" fmla="*/ 53 h 111"/>
                <a:gd name="T8" fmla="*/ 91 w 103"/>
                <a:gd name="T9" fmla="*/ 25 h 111"/>
                <a:gd name="T10" fmla="*/ 58 w 103"/>
                <a:gd name="T11" fmla="*/ 50 h 111"/>
                <a:gd name="T12" fmla="*/ 57 w 103"/>
                <a:gd name="T13" fmla="*/ 3 h 111"/>
                <a:gd name="T14" fmla="*/ 55 w 103"/>
                <a:gd name="T15" fmla="*/ 3 h 111"/>
                <a:gd name="T16" fmla="*/ 56 w 103"/>
                <a:gd name="T17" fmla="*/ 5 h 111"/>
                <a:gd name="T18" fmla="*/ 54 w 103"/>
                <a:gd name="T19" fmla="*/ 30 h 111"/>
                <a:gd name="T20" fmla="*/ 52 w 103"/>
                <a:gd name="T21" fmla="*/ 30 h 111"/>
                <a:gd name="T22" fmla="*/ 54 w 103"/>
                <a:gd name="T23" fmla="*/ 32 h 111"/>
                <a:gd name="T24" fmla="*/ 55 w 103"/>
                <a:gd name="T25" fmla="*/ 51 h 111"/>
                <a:gd name="T26" fmla="*/ 34 w 103"/>
                <a:gd name="T27" fmla="*/ 16 h 111"/>
                <a:gd name="T28" fmla="*/ 32 w 103"/>
                <a:gd name="T29" fmla="*/ 16 h 111"/>
                <a:gd name="T30" fmla="*/ 34 w 103"/>
                <a:gd name="T31" fmla="*/ 17 h 111"/>
                <a:gd name="T32" fmla="*/ 54 w 103"/>
                <a:gd name="T33" fmla="*/ 51 h 111"/>
                <a:gd name="T34" fmla="*/ 36 w 103"/>
                <a:gd name="T35" fmla="*/ 28 h 111"/>
                <a:gd name="T36" fmla="*/ 33 w 103"/>
                <a:gd name="T37" fmla="*/ 27 h 111"/>
                <a:gd name="T38" fmla="*/ 36 w 103"/>
                <a:gd name="T39" fmla="*/ 29 h 111"/>
                <a:gd name="T40" fmla="*/ 53 w 103"/>
                <a:gd name="T41" fmla="*/ 52 h 111"/>
                <a:gd name="T42" fmla="*/ 7 w 103"/>
                <a:gd name="T43" fmla="*/ 36 h 111"/>
                <a:gd name="T44" fmla="*/ 7 w 103"/>
                <a:gd name="T45" fmla="*/ 37 h 111"/>
                <a:gd name="T46" fmla="*/ 22 w 103"/>
                <a:gd name="T47" fmla="*/ 48 h 111"/>
                <a:gd name="T48" fmla="*/ 19 w 103"/>
                <a:gd name="T49" fmla="*/ 49 h 111"/>
                <a:gd name="T50" fmla="*/ 51 w 103"/>
                <a:gd name="T51" fmla="*/ 54 h 111"/>
                <a:gd name="T52" fmla="*/ 9 w 103"/>
                <a:gd name="T53" fmla="*/ 72 h 111"/>
                <a:gd name="T54" fmla="*/ 10 w 103"/>
                <a:gd name="T55" fmla="*/ 73 h 111"/>
                <a:gd name="T56" fmla="*/ 20 w 103"/>
                <a:gd name="T57" fmla="*/ 79 h 111"/>
                <a:gd name="T58" fmla="*/ 19 w 103"/>
                <a:gd name="T59" fmla="*/ 84 h 111"/>
                <a:gd name="T60" fmla="*/ 53 w 103"/>
                <a:gd name="T61" fmla="*/ 57 h 111"/>
                <a:gd name="T62" fmla="*/ 32 w 103"/>
                <a:gd name="T63" fmla="*/ 78 h 111"/>
                <a:gd name="T64" fmla="*/ 35 w 103"/>
                <a:gd name="T65" fmla="*/ 76 h 111"/>
                <a:gd name="T66" fmla="*/ 33 w 103"/>
                <a:gd name="T67" fmla="*/ 85 h 111"/>
                <a:gd name="T68" fmla="*/ 33 w 103"/>
                <a:gd name="T69" fmla="*/ 87 h 111"/>
                <a:gd name="T70" fmla="*/ 55 w 103"/>
                <a:gd name="T71" fmla="*/ 61 h 111"/>
                <a:gd name="T72" fmla="*/ 45 w 103"/>
                <a:gd name="T73" fmla="*/ 92 h 111"/>
                <a:gd name="T74" fmla="*/ 43 w 103"/>
                <a:gd name="T75" fmla="*/ 97 h 111"/>
                <a:gd name="T76" fmla="*/ 46 w 103"/>
                <a:gd name="T77" fmla="*/ 93 h 111"/>
                <a:gd name="T78" fmla="*/ 56 w 103"/>
                <a:gd name="T79" fmla="*/ 62 h 111"/>
                <a:gd name="T80" fmla="*/ 50 w 103"/>
                <a:gd name="T81" fmla="*/ 104 h 111"/>
                <a:gd name="T82" fmla="*/ 51 w 103"/>
                <a:gd name="T83" fmla="*/ 105 h 111"/>
                <a:gd name="T84" fmla="*/ 58 w 103"/>
                <a:gd name="T85" fmla="*/ 64 h 111"/>
                <a:gd name="T86" fmla="*/ 63 w 103"/>
                <a:gd name="T87" fmla="*/ 97 h 111"/>
                <a:gd name="T88" fmla="*/ 63 w 103"/>
                <a:gd name="T89" fmla="*/ 103 h 111"/>
                <a:gd name="T90" fmla="*/ 65 w 103"/>
                <a:gd name="T91" fmla="*/ 98 h 111"/>
                <a:gd name="T92" fmla="*/ 86 w 103"/>
                <a:gd name="T93" fmla="*/ 84 h 111"/>
                <a:gd name="T94" fmla="*/ 91 w 103"/>
                <a:gd name="T95" fmla="*/ 85 h 111"/>
                <a:gd name="T96" fmla="*/ 67 w 103"/>
                <a:gd name="T97" fmla="*/ 70 h 111"/>
                <a:gd name="T98" fmla="*/ 85 w 103"/>
                <a:gd name="T99" fmla="*/ 76 h 111"/>
                <a:gd name="T100" fmla="*/ 88 w 103"/>
                <a:gd name="T101" fmla="*/ 77 h 111"/>
                <a:gd name="T102" fmla="*/ 89 w 103"/>
                <a:gd name="T103" fmla="*/ 76 h 111"/>
                <a:gd name="T104" fmla="*/ 61 w 103"/>
                <a:gd name="T105" fmla="*/ 59 h 111"/>
                <a:gd name="T106" fmla="*/ 90 w 103"/>
                <a:gd name="T107" fmla="*/ 70 h 111"/>
                <a:gd name="T108" fmla="*/ 94 w 103"/>
                <a:gd name="T109" fmla="*/ 69 h 111"/>
                <a:gd name="T110" fmla="*/ 60 w 103"/>
                <a:gd name="T111" fmla="*/ 56 h 111"/>
                <a:gd name="T112" fmla="*/ 80 w 103"/>
                <a:gd name="T113" fmla="*/ 63 h 111"/>
                <a:gd name="T114" fmla="*/ 78 w 103"/>
                <a:gd name="T115" fmla="*/ 60 h 111"/>
                <a:gd name="T116" fmla="*/ 91 w 103"/>
                <a:gd name="T117" fmla="*/ 57 h 111"/>
                <a:gd name="T118" fmla="*/ 101 w 103"/>
                <a:gd name="T119" fmla="*/ 6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3" h="111">
                  <a:moveTo>
                    <a:pt x="96" y="58"/>
                  </a:moveTo>
                  <a:cubicBezTo>
                    <a:pt x="85" y="51"/>
                    <a:pt x="69" y="52"/>
                    <a:pt x="61" y="53"/>
                  </a:cubicBezTo>
                  <a:cubicBezTo>
                    <a:pt x="63" y="52"/>
                    <a:pt x="67" y="50"/>
                    <a:pt x="73" y="49"/>
                  </a:cubicBezTo>
                  <a:cubicBezTo>
                    <a:pt x="81" y="48"/>
                    <a:pt x="90" y="51"/>
                    <a:pt x="94" y="52"/>
                  </a:cubicBezTo>
                  <a:cubicBezTo>
                    <a:pt x="94" y="53"/>
                    <a:pt x="97" y="56"/>
                    <a:pt x="98" y="53"/>
                  </a:cubicBezTo>
                  <a:cubicBezTo>
                    <a:pt x="100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76" y="45"/>
                    <a:pt x="64" y="50"/>
                    <a:pt x="58" y="53"/>
                  </a:cubicBezTo>
                  <a:cubicBezTo>
                    <a:pt x="68" y="36"/>
                    <a:pt x="79" y="30"/>
                    <a:pt x="84" y="28"/>
                  </a:cubicBezTo>
                  <a:cubicBezTo>
                    <a:pt x="84" y="28"/>
                    <a:pt x="93" y="29"/>
                    <a:pt x="91" y="25"/>
                  </a:cubicBezTo>
                  <a:cubicBezTo>
                    <a:pt x="89" y="21"/>
                    <a:pt x="86" y="25"/>
                    <a:pt x="86" y="25"/>
                  </a:cubicBezTo>
                  <a:cubicBezTo>
                    <a:pt x="72" y="29"/>
                    <a:pt x="62" y="44"/>
                    <a:pt x="58" y="50"/>
                  </a:cubicBezTo>
                  <a:cubicBezTo>
                    <a:pt x="64" y="29"/>
                    <a:pt x="59" y="9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8" y="2"/>
                    <a:pt x="57" y="1"/>
                    <a:pt x="56" y="0"/>
                  </a:cubicBezTo>
                  <a:cubicBezTo>
                    <a:pt x="56" y="0"/>
                    <a:pt x="55" y="1"/>
                    <a:pt x="55" y="3"/>
                  </a:cubicBezTo>
                  <a:cubicBezTo>
                    <a:pt x="55" y="4"/>
                    <a:pt x="55" y="5"/>
                    <a:pt x="56" y="5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62" y="22"/>
                    <a:pt x="59" y="42"/>
                    <a:pt x="57" y="50"/>
                  </a:cubicBezTo>
                  <a:cubicBezTo>
                    <a:pt x="57" y="40"/>
                    <a:pt x="55" y="32"/>
                    <a:pt x="54" y="30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2" y="30"/>
                  </a:cubicBezTo>
                  <a:cubicBezTo>
                    <a:pt x="52" y="31"/>
                    <a:pt x="52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6" y="39"/>
                    <a:pt x="56" y="47"/>
                    <a:pt x="55" y="51"/>
                  </a:cubicBezTo>
                  <a:cubicBezTo>
                    <a:pt x="52" y="41"/>
                    <a:pt x="46" y="29"/>
                    <a:pt x="42" y="23"/>
                  </a:cubicBezTo>
                  <a:cubicBezTo>
                    <a:pt x="38" y="19"/>
                    <a:pt x="36" y="17"/>
                    <a:pt x="34" y="16"/>
                  </a:cubicBezTo>
                  <a:cubicBezTo>
                    <a:pt x="34" y="15"/>
                    <a:pt x="34" y="15"/>
                    <a:pt x="34" y="14"/>
                  </a:cubicBezTo>
                  <a:cubicBezTo>
                    <a:pt x="33" y="14"/>
                    <a:pt x="32" y="15"/>
                    <a:pt x="32" y="16"/>
                  </a:cubicBezTo>
                  <a:cubicBezTo>
                    <a:pt x="32" y="17"/>
                    <a:pt x="32" y="18"/>
                    <a:pt x="33" y="18"/>
                  </a:cubicBezTo>
                  <a:cubicBezTo>
                    <a:pt x="33" y="18"/>
                    <a:pt x="34" y="18"/>
                    <a:pt x="34" y="17"/>
                  </a:cubicBezTo>
                  <a:cubicBezTo>
                    <a:pt x="35" y="18"/>
                    <a:pt x="37" y="20"/>
                    <a:pt x="37" y="20"/>
                  </a:cubicBezTo>
                  <a:cubicBezTo>
                    <a:pt x="47" y="30"/>
                    <a:pt x="52" y="45"/>
                    <a:pt x="54" y="51"/>
                  </a:cubicBezTo>
                  <a:cubicBezTo>
                    <a:pt x="51" y="46"/>
                    <a:pt x="43" y="32"/>
                    <a:pt x="36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28"/>
                    <a:pt x="35" y="27"/>
                    <a:pt x="35" y="27"/>
                  </a:cubicBezTo>
                  <a:cubicBezTo>
                    <a:pt x="34" y="26"/>
                    <a:pt x="33" y="26"/>
                    <a:pt x="33" y="27"/>
                  </a:cubicBezTo>
                  <a:cubicBezTo>
                    <a:pt x="33" y="27"/>
                    <a:pt x="33" y="28"/>
                    <a:pt x="34" y="29"/>
                  </a:cubicBezTo>
                  <a:cubicBezTo>
                    <a:pt x="35" y="29"/>
                    <a:pt x="35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9" y="32"/>
                    <a:pt x="47" y="39"/>
                    <a:pt x="53" y="52"/>
                  </a:cubicBezTo>
                  <a:cubicBezTo>
                    <a:pt x="35" y="39"/>
                    <a:pt x="13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4" y="34"/>
                    <a:pt x="2" y="36"/>
                  </a:cubicBezTo>
                  <a:cubicBezTo>
                    <a:pt x="0" y="38"/>
                    <a:pt x="4" y="39"/>
                    <a:pt x="7" y="37"/>
                  </a:cubicBezTo>
                  <a:cubicBezTo>
                    <a:pt x="25" y="37"/>
                    <a:pt x="42" y="47"/>
                    <a:pt x="50" y="52"/>
                  </a:cubicBezTo>
                  <a:cubicBezTo>
                    <a:pt x="43" y="49"/>
                    <a:pt x="32" y="45"/>
                    <a:pt x="22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8"/>
                    <a:pt x="19" y="47"/>
                    <a:pt x="19" y="49"/>
                  </a:cubicBezTo>
                  <a:cubicBezTo>
                    <a:pt x="20" y="51"/>
                    <a:pt x="23" y="49"/>
                    <a:pt x="23" y="49"/>
                  </a:cubicBezTo>
                  <a:cubicBezTo>
                    <a:pt x="27" y="49"/>
                    <a:pt x="37" y="47"/>
                    <a:pt x="51" y="54"/>
                  </a:cubicBezTo>
                  <a:cubicBezTo>
                    <a:pt x="43" y="54"/>
                    <a:pt x="24" y="56"/>
                    <a:pt x="9" y="72"/>
                  </a:cubicBezTo>
                  <a:cubicBezTo>
                    <a:pt x="9" y="72"/>
                    <a:pt x="9" y="72"/>
                    <a:pt x="9" y="72"/>
                  </a:cubicBezTo>
                  <a:cubicBezTo>
                    <a:pt x="9" y="72"/>
                    <a:pt x="5" y="74"/>
                    <a:pt x="6" y="76"/>
                  </a:cubicBezTo>
                  <a:cubicBezTo>
                    <a:pt x="8" y="78"/>
                    <a:pt x="10" y="73"/>
                    <a:pt x="10" y="73"/>
                  </a:cubicBezTo>
                  <a:cubicBezTo>
                    <a:pt x="15" y="69"/>
                    <a:pt x="29" y="55"/>
                    <a:pt x="52" y="55"/>
                  </a:cubicBezTo>
                  <a:cubicBezTo>
                    <a:pt x="45" y="57"/>
                    <a:pt x="28" y="62"/>
                    <a:pt x="20" y="79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20" y="79"/>
                    <a:pt x="16" y="82"/>
                    <a:pt x="19" y="84"/>
                  </a:cubicBezTo>
                  <a:cubicBezTo>
                    <a:pt x="22" y="85"/>
                    <a:pt x="22" y="80"/>
                    <a:pt x="22" y="80"/>
                  </a:cubicBezTo>
                  <a:cubicBezTo>
                    <a:pt x="25" y="74"/>
                    <a:pt x="30" y="61"/>
                    <a:pt x="53" y="57"/>
                  </a:cubicBezTo>
                  <a:cubicBezTo>
                    <a:pt x="51" y="60"/>
                    <a:pt x="44" y="68"/>
                    <a:pt x="35" y="75"/>
                  </a:cubicBezTo>
                  <a:cubicBezTo>
                    <a:pt x="35" y="75"/>
                    <a:pt x="30" y="75"/>
                    <a:pt x="32" y="78"/>
                  </a:cubicBezTo>
                  <a:cubicBezTo>
                    <a:pt x="33" y="80"/>
                    <a:pt x="35" y="76"/>
                    <a:pt x="35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40" y="72"/>
                    <a:pt x="50" y="63"/>
                    <a:pt x="54" y="57"/>
                  </a:cubicBezTo>
                  <a:cubicBezTo>
                    <a:pt x="54" y="62"/>
                    <a:pt x="49" y="79"/>
                    <a:pt x="33" y="85"/>
                  </a:cubicBezTo>
                  <a:cubicBezTo>
                    <a:pt x="32" y="85"/>
                    <a:pt x="28" y="84"/>
                    <a:pt x="28" y="88"/>
                  </a:cubicBezTo>
                  <a:cubicBezTo>
                    <a:pt x="28" y="92"/>
                    <a:pt x="33" y="87"/>
                    <a:pt x="33" y="87"/>
                  </a:cubicBezTo>
                  <a:cubicBezTo>
                    <a:pt x="37" y="85"/>
                    <a:pt x="44" y="81"/>
                    <a:pt x="48" y="75"/>
                  </a:cubicBezTo>
                  <a:cubicBezTo>
                    <a:pt x="51" y="70"/>
                    <a:pt x="53" y="65"/>
                    <a:pt x="55" y="61"/>
                  </a:cubicBezTo>
                  <a:cubicBezTo>
                    <a:pt x="54" y="67"/>
                    <a:pt x="52" y="79"/>
                    <a:pt x="45" y="91"/>
                  </a:cubicBezTo>
                  <a:cubicBezTo>
                    <a:pt x="45" y="91"/>
                    <a:pt x="45" y="91"/>
                    <a:pt x="45" y="92"/>
                  </a:cubicBezTo>
                  <a:cubicBezTo>
                    <a:pt x="45" y="92"/>
                    <a:pt x="45" y="92"/>
                    <a:pt x="45" y="92"/>
                  </a:cubicBezTo>
                  <a:cubicBezTo>
                    <a:pt x="45" y="92"/>
                    <a:pt x="40" y="95"/>
                    <a:pt x="43" y="97"/>
                  </a:cubicBezTo>
                  <a:cubicBezTo>
                    <a:pt x="45" y="99"/>
                    <a:pt x="46" y="93"/>
                    <a:pt x="46" y="93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48" y="90"/>
                    <a:pt x="50" y="85"/>
                    <a:pt x="52" y="81"/>
                  </a:cubicBezTo>
                  <a:cubicBezTo>
                    <a:pt x="54" y="75"/>
                    <a:pt x="56" y="67"/>
                    <a:pt x="56" y="62"/>
                  </a:cubicBezTo>
                  <a:cubicBezTo>
                    <a:pt x="58" y="72"/>
                    <a:pt x="59" y="91"/>
                    <a:pt x="50" y="104"/>
                  </a:cubicBezTo>
                  <a:cubicBezTo>
                    <a:pt x="50" y="104"/>
                    <a:pt x="50" y="104"/>
                    <a:pt x="50" y="104"/>
                  </a:cubicBezTo>
                  <a:cubicBezTo>
                    <a:pt x="50" y="104"/>
                    <a:pt x="45" y="106"/>
                    <a:pt x="46" y="108"/>
                  </a:cubicBezTo>
                  <a:cubicBezTo>
                    <a:pt x="48" y="111"/>
                    <a:pt x="51" y="105"/>
                    <a:pt x="51" y="105"/>
                  </a:cubicBezTo>
                  <a:cubicBezTo>
                    <a:pt x="51" y="105"/>
                    <a:pt x="51" y="105"/>
                    <a:pt x="51" y="105"/>
                  </a:cubicBezTo>
                  <a:cubicBezTo>
                    <a:pt x="55" y="101"/>
                    <a:pt x="61" y="88"/>
                    <a:pt x="58" y="64"/>
                  </a:cubicBezTo>
                  <a:cubicBezTo>
                    <a:pt x="61" y="70"/>
                    <a:pt x="65" y="83"/>
                    <a:pt x="63" y="96"/>
                  </a:cubicBezTo>
                  <a:cubicBezTo>
                    <a:pt x="63" y="96"/>
                    <a:pt x="63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cubicBezTo>
                    <a:pt x="63" y="97"/>
                    <a:pt x="60" y="102"/>
                    <a:pt x="63" y="103"/>
                  </a:cubicBezTo>
                  <a:cubicBezTo>
                    <a:pt x="67" y="104"/>
                    <a:pt x="65" y="98"/>
                    <a:pt x="65" y="98"/>
                  </a:cubicBezTo>
                  <a:cubicBezTo>
                    <a:pt x="65" y="98"/>
                    <a:pt x="65" y="98"/>
                    <a:pt x="65" y="98"/>
                  </a:cubicBezTo>
                  <a:cubicBezTo>
                    <a:pt x="66" y="92"/>
                    <a:pt x="65" y="77"/>
                    <a:pt x="60" y="65"/>
                  </a:cubicBezTo>
                  <a:cubicBezTo>
                    <a:pt x="64" y="71"/>
                    <a:pt x="72" y="80"/>
                    <a:pt x="86" y="84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86" y="84"/>
                    <a:pt x="92" y="87"/>
                    <a:pt x="91" y="85"/>
                  </a:cubicBezTo>
                  <a:cubicBezTo>
                    <a:pt x="91" y="83"/>
                    <a:pt x="86" y="83"/>
                    <a:pt x="86" y="83"/>
                  </a:cubicBezTo>
                  <a:cubicBezTo>
                    <a:pt x="82" y="82"/>
                    <a:pt x="73" y="78"/>
                    <a:pt x="67" y="70"/>
                  </a:cubicBezTo>
                  <a:cubicBezTo>
                    <a:pt x="60" y="64"/>
                    <a:pt x="58" y="59"/>
                    <a:pt x="58" y="57"/>
                  </a:cubicBezTo>
                  <a:cubicBezTo>
                    <a:pt x="60" y="60"/>
                    <a:pt x="70" y="71"/>
                    <a:pt x="85" y="76"/>
                  </a:cubicBezTo>
                  <a:cubicBezTo>
                    <a:pt x="85" y="76"/>
                    <a:pt x="86" y="77"/>
                    <a:pt x="88" y="77"/>
                  </a:cubicBezTo>
                  <a:cubicBezTo>
                    <a:pt x="88" y="77"/>
                    <a:pt x="88" y="77"/>
                    <a:pt x="88" y="77"/>
                  </a:cubicBezTo>
                  <a:cubicBezTo>
                    <a:pt x="88" y="77"/>
                    <a:pt x="93" y="79"/>
                    <a:pt x="92" y="77"/>
                  </a:cubicBezTo>
                  <a:cubicBezTo>
                    <a:pt x="92" y="76"/>
                    <a:pt x="89" y="76"/>
                    <a:pt x="89" y="76"/>
                  </a:cubicBezTo>
                  <a:cubicBezTo>
                    <a:pt x="86" y="76"/>
                    <a:pt x="81" y="74"/>
                    <a:pt x="77" y="71"/>
                  </a:cubicBezTo>
                  <a:cubicBezTo>
                    <a:pt x="69" y="66"/>
                    <a:pt x="64" y="62"/>
                    <a:pt x="61" y="59"/>
                  </a:cubicBezTo>
                  <a:cubicBezTo>
                    <a:pt x="71" y="66"/>
                    <a:pt x="85" y="70"/>
                    <a:pt x="88" y="70"/>
                  </a:cubicBezTo>
                  <a:cubicBezTo>
                    <a:pt x="89" y="70"/>
                    <a:pt x="89" y="70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90" y="70"/>
                    <a:pt x="95" y="71"/>
                    <a:pt x="94" y="69"/>
                  </a:cubicBezTo>
                  <a:cubicBezTo>
                    <a:pt x="93" y="67"/>
                    <a:pt x="90" y="69"/>
                    <a:pt x="90" y="69"/>
                  </a:cubicBezTo>
                  <a:cubicBezTo>
                    <a:pt x="80" y="69"/>
                    <a:pt x="64" y="59"/>
                    <a:pt x="60" y="56"/>
                  </a:cubicBezTo>
                  <a:cubicBezTo>
                    <a:pt x="68" y="56"/>
                    <a:pt x="75" y="59"/>
                    <a:pt x="77" y="61"/>
                  </a:cubicBezTo>
                  <a:cubicBezTo>
                    <a:pt x="77" y="61"/>
                    <a:pt x="78" y="64"/>
                    <a:pt x="80" y="63"/>
                  </a:cubicBezTo>
                  <a:cubicBezTo>
                    <a:pt x="83" y="62"/>
                    <a:pt x="78" y="60"/>
                    <a:pt x="78" y="60"/>
                  </a:cubicBezTo>
                  <a:cubicBezTo>
                    <a:pt x="78" y="60"/>
                    <a:pt x="78" y="60"/>
                    <a:pt x="78" y="60"/>
                  </a:cubicBezTo>
                  <a:cubicBezTo>
                    <a:pt x="73" y="56"/>
                    <a:pt x="66" y="55"/>
                    <a:pt x="61" y="55"/>
                  </a:cubicBezTo>
                  <a:cubicBezTo>
                    <a:pt x="68" y="54"/>
                    <a:pt x="82" y="53"/>
                    <a:pt x="91" y="57"/>
                  </a:cubicBezTo>
                  <a:cubicBezTo>
                    <a:pt x="93" y="58"/>
                    <a:pt x="94" y="58"/>
                    <a:pt x="95" y="59"/>
                  </a:cubicBezTo>
                  <a:cubicBezTo>
                    <a:pt x="95" y="59"/>
                    <a:pt x="99" y="65"/>
                    <a:pt x="101" y="62"/>
                  </a:cubicBezTo>
                  <a:cubicBezTo>
                    <a:pt x="103" y="59"/>
                    <a:pt x="96" y="58"/>
                    <a:pt x="96" y="58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232">
              <a:extLst>
                <a:ext uri="{FF2B5EF4-FFF2-40B4-BE49-F238E27FC236}">
                  <a16:creationId xmlns:a16="http://schemas.microsoft.com/office/drawing/2014/main" id="{F0CCDE9B-A52F-4843-B748-5DAEBA1009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44650" y="5683250"/>
              <a:ext cx="3175" cy="3175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233">
              <a:extLst>
                <a:ext uri="{FF2B5EF4-FFF2-40B4-BE49-F238E27FC236}">
                  <a16:creationId xmlns:a16="http://schemas.microsoft.com/office/drawing/2014/main" id="{79CB66FE-BA2B-42A3-A937-60F2813DB04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24012" y="5651500"/>
              <a:ext cx="115888" cy="125413"/>
            </a:xfrm>
            <a:custGeom>
              <a:avLst/>
              <a:gdLst>
                <a:gd name="T0" fmla="*/ 26 w 41"/>
                <a:gd name="T1" fmla="*/ 0 h 44"/>
                <a:gd name="T2" fmla="*/ 10 w 41"/>
                <a:gd name="T3" fmla="*/ 7 h 44"/>
                <a:gd name="T4" fmla="*/ 10 w 41"/>
                <a:gd name="T5" fmla="*/ 7 h 44"/>
                <a:gd name="T6" fmla="*/ 8 w 41"/>
                <a:gd name="T7" fmla="*/ 10 h 44"/>
                <a:gd name="T8" fmla="*/ 3 w 41"/>
                <a:gd name="T9" fmla="*/ 13 h 44"/>
                <a:gd name="T10" fmla="*/ 0 w 41"/>
                <a:gd name="T11" fmla="*/ 24 h 44"/>
                <a:gd name="T12" fmla="*/ 4 w 41"/>
                <a:gd name="T13" fmla="*/ 43 h 44"/>
                <a:gd name="T14" fmla="*/ 6 w 41"/>
                <a:gd name="T15" fmla="*/ 19 h 44"/>
                <a:gd name="T16" fmla="*/ 7 w 41"/>
                <a:gd name="T17" fmla="*/ 19 h 44"/>
                <a:gd name="T18" fmla="*/ 17 w 41"/>
                <a:gd name="T19" fmla="*/ 44 h 44"/>
                <a:gd name="T20" fmla="*/ 14 w 41"/>
                <a:gd name="T21" fmla="*/ 16 h 44"/>
                <a:gd name="T22" fmla="*/ 16 w 41"/>
                <a:gd name="T23" fmla="*/ 15 h 44"/>
                <a:gd name="T24" fmla="*/ 31 w 41"/>
                <a:gd name="T25" fmla="*/ 26 h 44"/>
                <a:gd name="T26" fmla="*/ 19 w 41"/>
                <a:gd name="T27" fmla="*/ 11 h 44"/>
                <a:gd name="T28" fmla="*/ 19 w 41"/>
                <a:gd name="T29" fmla="*/ 7 h 44"/>
                <a:gd name="T30" fmla="*/ 33 w 41"/>
                <a:gd name="T31" fmla="*/ 11 h 44"/>
                <a:gd name="T32" fmla="*/ 23 w 41"/>
                <a:gd name="T33" fmla="*/ 4 h 44"/>
                <a:gd name="T34" fmla="*/ 37 w 41"/>
                <a:gd name="T35" fmla="*/ 1 h 44"/>
                <a:gd name="T36" fmla="*/ 41 w 41"/>
                <a:gd name="T37" fmla="*/ 1 h 44"/>
                <a:gd name="T38" fmla="*/ 33 w 41"/>
                <a:gd name="T39" fmla="*/ 0 h 44"/>
                <a:gd name="T40" fmla="*/ 33 w 41"/>
                <a:gd name="T41" fmla="*/ 0 h 44"/>
                <a:gd name="T42" fmla="*/ 26 w 41"/>
                <a:gd name="T4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44">
                  <a:moveTo>
                    <a:pt x="26" y="0"/>
                  </a:moveTo>
                  <a:cubicBezTo>
                    <a:pt x="15" y="0"/>
                    <a:pt x="11" y="4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9"/>
                    <a:pt x="9" y="10"/>
                    <a:pt x="8" y="10"/>
                  </a:cubicBezTo>
                  <a:cubicBezTo>
                    <a:pt x="7" y="11"/>
                    <a:pt x="5" y="11"/>
                    <a:pt x="3" y="13"/>
                  </a:cubicBezTo>
                  <a:cubicBezTo>
                    <a:pt x="1" y="14"/>
                    <a:pt x="0" y="18"/>
                    <a:pt x="0" y="24"/>
                  </a:cubicBezTo>
                  <a:cubicBezTo>
                    <a:pt x="0" y="29"/>
                    <a:pt x="1" y="36"/>
                    <a:pt x="4" y="43"/>
                  </a:cubicBezTo>
                  <a:cubicBezTo>
                    <a:pt x="4" y="42"/>
                    <a:pt x="1" y="24"/>
                    <a:pt x="6" y="19"/>
                  </a:cubicBezTo>
                  <a:cubicBezTo>
                    <a:pt x="6" y="19"/>
                    <a:pt x="7" y="19"/>
                    <a:pt x="7" y="19"/>
                  </a:cubicBezTo>
                  <a:cubicBezTo>
                    <a:pt x="11" y="19"/>
                    <a:pt x="10" y="36"/>
                    <a:pt x="17" y="44"/>
                  </a:cubicBezTo>
                  <a:cubicBezTo>
                    <a:pt x="17" y="44"/>
                    <a:pt x="11" y="19"/>
                    <a:pt x="14" y="16"/>
                  </a:cubicBezTo>
                  <a:cubicBezTo>
                    <a:pt x="14" y="16"/>
                    <a:pt x="15" y="15"/>
                    <a:pt x="16" y="15"/>
                  </a:cubicBezTo>
                  <a:cubicBezTo>
                    <a:pt x="20" y="15"/>
                    <a:pt x="29" y="22"/>
                    <a:pt x="31" y="26"/>
                  </a:cubicBezTo>
                  <a:cubicBezTo>
                    <a:pt x="31" y="26"/>
                    <a:pt x="28" y="18"/>
                    <a:pt x="19" y="11"/>
                  </a:cubicBezTo>
                  <a:cubicBezTo>
                    <a:pt x="16" y="8"/>
                    <a:pt x="17" y="7"/>
                    <a:pt x="19" y="7"/>
                  </a:cubicBezTo>
                  <a:cubicBezTo>
                    <a:pt x="23" y="7"/>
                    <a:pt x="30" y="9"/>
                    <a:pt x="33" y="11"/>
                  </a:cubicBezTo>
                  <a:cubicBezTo>
                    <a:pt x="30" y="9"/>
                    <a:pt x="23" y="5"/>
                    <a:pt x="23" y="4"/>
                  </a:cubicBezTo>
                  <a:cubicBezTo>
                    <a:pt x="22" y="3"/>
                    <a:pt x="30" y="1"/>
                    <a:pt x="37" y="1"/>
                  </a:cubicBezTo>
                  <a:cubicBezTo>
                    <a:pt x="39" y="1"/>
                    <a:pt x="40" y="1"/>
                    <a:pt x="41" y="1"/>
                  </a:cubicBezTo>
                  <a:cubicBezTo>
                    <a:pt x="38" y="1"/>
                    <a:pt x="36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8" y="0"/>
                    <a:pt x="2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234">
              <a:extLst>
                <a:ext uri="{FF2B5EF4-FFF2-40B4-BE49-F238E27FC236}">
                  <a16:creationId xmlns:a16="http://schemas.microsoft.com/office/drawing/2014/main" id="{11C25FE5-E3E4-4B0F-8542-588996175CA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270000" y="5600700"/>
              <a:ext cx="136525" cy="111125"/>
            </a:xfrm>
            <a:custGeom>
              <a:avLst/>
              <a:gdLst>
                <a:gd name="T0" fmla="*/ 24 w 48"/>
                <a:gd name="T1" fmla="*/ 0 h 39"/>
                <a:gd name="T2" fmla="*/ 17 w 48"/>
                <a:gd name="T3" fmla="*/ 1 h 39"/>
                <a:gd name="T4" fmla="*/ 15 w 48"/>
                <a:gd name="T5" fmla="*/ 2 h 39"/>
                <a:gd name="T6" fmla="*/ 0 w 48"/>
                <a:gd name="T7" fmla="*/ 9 h 39"/>
                <a:gd name="T8" fmla="*/ 17 w 48"/>
                <a:gd name="T9" fmla="*/ 5 h 39"/>
                <a:gd name="T10" fmla="*/ 24 w 48"/>
                <a:gd name="T11" fmla="*/ 6 h 39"/>
                <a:gd name="T12" fmla="*/ 3 w 48"/>
                <a:gd name="T13" fmla="*/ 23 h 39"/>
                <a:gd name="T14" fmla="*/ 26 w 48"/>
                <a:gd name="T15" fmla="*/ 11 h 39"/>
                <a:gd name="T16" fmla="*/ 27 w 48"/>
                <a:gd name="T17" fmla="*/ 12 h 39"/>
                <a:gd name="T18" fmla="*/ 26 w 48"/>
                <a:gd name="T19" fmla="*/ 29 h 39"/>
                <a:gd name="T20" fmla="*/ 35 w 48"/>
                <a:gd name="T21" fmla="*/ 15 h 39"/>
                <a:gd name="T22" fmla="*/ 36 w 48"/>
                <a:gd name="T23" fmla="*/ 14 h 39"/>
                <a:gd name="T24" fmla="*/ 37 w 48"/>
                <a:gd name="T25" fmla="*/ 31 h 39"/>
                <a:gd name="T26" fmla="*/ 42 w 48"/>
                <a:gd name="T27" fmla="*/ 18 h 39"/>
                <a:gd name="T28" fmla="*/ 48 w 48"/>
                <a:gd name="T29" fmla="*/ 39 h 39"/>
                <a:gd name="T30" fmla="*/ 48 w 48"/>
                <a:gd name="T31" fmla="*/ 38 h 39"/>
                <a:gd name="T32" fmla="*/ 48 w 48"/>
                <a:gd name="T33" fmla="*/ 29 h 39"/>
                <a:gd name="T34" fmla="*/ 36 w 48"/>
                <a:gd name="T35" fmla="*/ 8 h 39"/>
                <a:gd name="T36" fmla="*/ 36 w 48"/>
                <a:gd name="T37" fmla="*/ 8 h 39"/>
                <a:gd name="T38" fmla="*/ 36 w 48"/>
                <a:gd name="T39" fmla="*/ 8 h 39"/>
                <a:gd name="T40" fmla="*/ 29 w 48"/>
                <a:gd name="T41" fmla="*/ 2 h 39"/>
                <a:gd name="T42" fmla="*/ 29 w 48"/>
                <a:gd name="T43" fmla="*/ 2 h 39"/>
                <a:gd name="T44" fmla="*/ 29 w 48"/>
                <a:gd name="T45" fmla="*/ 2 h 39"/>
                <a:gd name="T46" fmla="*/ 24 w 48"/>
                <a:gd name="T4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" h="39">
                  <a:moveTo>
                    <a:pt x="24" y="0"/>
                  </a:moveTo>
                  <a:cubicBezTo>
                    <a:pt x="22" y="0"/>
                    <a:pt x="19" y="1"/>
                    <a:pt x="17" y="1"/>
                  </a:cubicBezTo>
                  <a:cubicBezTo>
                    <a:pt x="16" y="1"/>
                    <a:pt x="16" y="2"/>
                    <a:pt x="15" y="2"/>
                  </a:cubicBezTo>
                  <a:cubicBezTo>
                    <a:pt x="10" y="3"/>
                    <a:pt x="5" y="5"/>
                    <a:pt x="0" y="9"/>
                  </a:cubicBezTo>
                  <a:cubicBezTo>
                    <a:pt x="1" y="8"/>
                    <a:pt x="10" y="5"/>
                    <a:pt x="17" y="5"/>
                  </a:cubicBezTo>
                  <a:cubicBezTo>
                    <a:pt x="20" y="5"/>
                    <a:pt x="22" y="5"/>
                    <a:pt x="24" y="6"/>
                  </a:cubicBezTo>
                  <a:cubicBezTo>
                    <a:pt x="24" y="6"/>
                    <a:pt x="14" y="10"/>
                    <a:pt x="3" y="23"/>
                  </a:cubicBezTo>
                  <a:cubicBezTo>
                    <a:pt x="4" y="22"/>
                    <a:pt x="19" y="11"/>
                    <a:pt x="26" y="11"/>
                  </a:cubicBezTo>
                  <a:cubicBezTo>
                    <a:pt x="26" y="11"/>
                    <a:pt x="27" y="12"/>
                    <a:pt x="27" y="12"/>
                  </a:cubicBezTo>
                  <a:cubicBezTo>
                    <a:pt x="32" y="14"/>
                    <a:pt x="26" y="29"/>
                    <a:pt x="26" y="29"/>
                  </a:cubicBezTo>
                  <a:cubicBezTo>
                    <a:pt x="26" y="29"/>
                    <a:pt x="34" y="21"/>
                    <a:pt x="35" y="15"/>
                  </a:cubicBezTo>
                  <a:cubicBezTo>
                    <a:pt x="35" y="14"/>
                    <a:pt x="35" y="14"/>
                    <a:pt x="36" y="14"/>
                  </a:cubicBezTo>
                  <a:cubicBezTo>
                    <a:pt x="37" y="14"/>
                    <a:pt x="39" y="23"/>
                    <a:pt x="37" y="31"/>
                  </a:cubicBezTo>
                  <a:cubicBezTo>
                    <a:pt x="37" y="31"/>
                    <a:pt x="42" y="23"/>
                    <a:pt x="42" y="18"/>
                  </a:cubicBezTo>
                  <a:cubicBezTo>
                    <a:pt x="42" y="18"/>
                    <a:pt x="48" y="29"/>
                    <a:pt x="48" y="39"/>
                  </a:cubicBezTo>
                  <a:cubicBezTo>
                    <a:pt x="48" y="39"/>
                    <a:pt x="48" y="38"/>
                    <a:pt x="48" y="38"/>
                  </a:cubicBezTo>
                  <a:cubicBezTo>
                    <a:pt x="48" y="35"/>
                    <a:pt x="48" y="32"/>
                    <a:pt x="48" y="29"/>
                  </a:cubicBezTo>
                  <a:cubicBezTo>
                    <a:pt x="46" y="12"/>
                    <a:pt x="40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2" y="8"/>
                    <a:pt x="32" y="5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1"/>
                    <a:pt x="26" y="0"/>
                    <a:pt x="24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235">
              <a:extLst>
                <a:ext uri="{FF2B5EF4-FFF2-40B4-BE49-F238E27FC236}">
                  <a16:creationId xmlns:a16="http://schemas.microsoft.com/office/drawing/2014/main" id="{64C39E66-9914-4509-8F9A-81856EC711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5699" y="5878513"/>
              <a:ext cx="96838" cy="174625"/>
            </a:xfrm>
            <a:custGeom>
              <a:avLst/>
              <a:gdLst>
                <a:gd name="T0" fmla="*/ 13 w 34"/>
                <a:gd name="T1" fmla="*/ 0 h 61"/>
                <a:gd name="T2" fmla="*/ 26 w 34"/>
                <a:gd name="T3" fmla="*/ 22 h 61"/>
                <a:gd name="T4" fmla="*/ 25 w 34"/>
                <a:gd name="T5" fmla="*/ 23 h 61"/>
                <a:gd name="T6" fmla="*/ 24 w 34"/>
                <a:gd name="T7" fmla="*/ 23 h 61"/>
                <a:gd name="T8" fmla="*/ 1 w 34"/>
                <a:gd name="T9" fmla="*/ 8 h 61"/>
                <a:gd name="T10" fmla="*/ 22 w 34"/>
                <a:gd name="T11" fmla="*/ 31 h 61"/>
                <a:gd name="T12" fmla="*/ 16 w 34"/>
                <a:gd name="T13" fmla="*/ 34 h 61"/>
                <a:gd name="T14" fmla="*/ 4 w 34"/>
                <a:gd name="T15" fmla="*/ 32 h 61"/>
                <a:gd name="T16" fmla="*/ 20 w 34"/>
                <a:gd name="T17" fmla="*/ 39 h 61"/>
                <a:gd name="T18" fmla="*/ 21 w 34"/>
                <a:gd name="T19" fmla="*/ 39 h 61"/>
                <a:gd name="T20" fmla="*/ 25 w 34"/>
                <a:gd name="T21" fmla="*/ 41 h 61"/>
                <a:gd name="T22" fmla="*/ 9 w 34"/>
                <a:gd name="T23" fmla="*/ 45 h 61"/>
                <a:gd name="T24" fmla="*/ 0 w 34"/>
                <a:gd name="T25" fmla="*/ 43 h 61"/>
                <a:gd name="T26" fmla="*/ 17 w 34"/>
                <a:gd name="T27" fmla="*/ 49 h 61"/>
                <a:gd name="T28" fmla="*/ 20 w 34"/>
                <a:gd name="T29" fmla="*/ 48 h 61"/>
                <a:gd name="T30" fmla="*/ 21 w 34"/>
                <a:gd name="T31" fmla="*/ 48 h 61"/>
                <a:gd name="T32" fmla="*/ 24 w 34"/>
                <a:gd name="T33" fmla="*/ 50 h 61"/>
                <a:gd name="T34" fmla="*/ 8 w 34"/>
                <a:gd name="T35" fmla="*/ 61 h 61"/>
                <a:gd name="T36" fmla="*/ 31 w 34"/>
                <a:gd name="T37" fmla="*/ 47 h 61"/>
                <a:gd name="T38" fmla="*/ 31 w 34"/>
                <a:gd name="T39" fmla="*/ 46 h 61"/>
                <a:gd name="T40" fmla="*/ 30 w 34"/>
                <a:gd name="T41" fmla="*/ 41 h 61"/>
                <a:gd name="T42" fmla="*/ 32 w 34"/>
                <a:gd name="T43" fmla="*/ 38 h 61"/>
                <a:gd name="T44" fmla="*/ 34 w 34"/>
                <a:gd name="T45" fmla="*/ 32 h 61"/>
                <a:gd name="T46" fmla="*/ 27 w 34"/>
                <a:gd name="T47" fmla="*/ 15 h 61"/>
                <a:gd name="T48" fmla="*/ 13 w 34"/>
                <a:gd name="T4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61">
                  <a:moveTo>
                    <a:pt x="13" y="0"/>
                  </a:moveTo>
                  <a:cubicBezTo>
                    <a:pt x="14" y="1"/>
                    <a:pt x="24" y="13"/>
                    <a:pt x="26" y="22"/>
                  </a:cubicBezTo>
                  <a:cubicBezTo>
                    <a:pt x="26" y="22"/>
                    <a:pt x="26" y="23"/>
                    <a:pt x="25" y="23"/>
                  </a:cubicBezTo>
                  <a:cubicBezTo>
                    <a:pt x="25" y="23"/>
                    <a:pt x="24" y="23"/>
                    <a:pt x="24" y="23"/>
                  </a:cubicBezTo>
                  <a:cubicBezTo>
                    <a:pt x="20" y="19"/>
                    <a:pt x="12" y="11"/>
                    <a:pt x="1" y="8"/>
                  </a:cubicBezTo>
                  <a:cubicBezTo>
                    <a:pt x="1" y="8"/>
                    <a:pt x="23" y="25"/>
                    <a:pt x="22" y="31"/>
                  </a:cubicBezTo>
                  <a:cubicBezTo>
                    <a:pt x="22" y="33"/>
                    <a:pt x="19" y="34"/>
                    <a:pt x="16" y="34"/>
                  </a:cubicBezTo>
                  <a:cubicBezTo>
                    <a:pt x="11" y="34"/>
                    <a:pt x="4" y="32"/>
                    <a:pt x="4" y="32"/>
                  </a:cubicBezTo>
                  <a:cubicBezTo>
                    <a:pt x="4" y="32"/>
                    <a:pt x="14" y="39"/>
                    <a:pt x="20" y="39"/>
                  </a:cubicBezTo>
                  <a:cubicBezTo>
                    <a:pt x="20" y="39"/>
                    <a:pt x="21" y="39"/>
                    <a:pt x="21" y="39"/>
                  </a:cubicBezTo>
                  <a:cubicBezTo>
                    <a:pt x="21" y="39"/>
                    <a:pt x="26" y="39"/>
                    <a:pt x="25" y="41"/>
                  </a:cubicBezTo>
                  <a:cubicBezTo>
                    <a:pt x="24" y="43"/>
                    <a:pt x="16" y="45"/>
                    <a:pt x="9" y="45"/>
                  </a:cubicBezTo>
                  <a:cubicBezTo>
                    <a:pt x="6" y="45"/>
                    <a:pt x="3" y="44"/>
                    <a:pt x="0" y="43"/>
                  </a:cubicBezTo>
                  <a:cubicBezTo>
                    <a:pt x="1" y="44"/>
                    <a:pt x="10" y="49"/>
                    <a:pt x="17" y="49"/>
                  </a:cubicBezTo>
                  <a:cubicBezTo>
                    <a:pt x="18" y="49"/>
                    <a:pt x="19" y="49"/>
                    <a:pt x="20" y="48"/>
                  </a:cubicBezTo>
                  <a:cubicBezTo>
                    <a:pt x="20" y="48"/>
                    <a:pt x="21" y="48"/>
                    <a:pt x="21" y="48"/>
                  </a:cubicBezTo>
                  <a:cubicBezTo>
                    <a:pt x="22" y="48"/>
                    <a:pt x="24" y="49"/>
                    <a:pt x="24" y="50"/>
                  </a:cubicBezTo>
                  <a:cubicBezTo>
                    <a:pt x="25" y="51"/>
                    <a:pt x="14" y="59"/>
                    <a:pt x="8" y="61"/>
                  </a:cubicBezTo>
                  <a:cubicBezTo>
                    <a:pt x="21" y="58"/>
                    <a:pt x="31" y="51"/>
                    <a:pt x="31" y="47"/>
                  </a:cubicBezTo>
                  <a:cubicBezTo>
                    <a:pt x="31" y="47"/>
                    <a:pt x="31" y="47"/>
                    <a:pt x="31" y="46"/>
                  </a:cubicBezTo>
                  <a:cubicBezTo>
                    <a:pt x="31" y="44"/>
                    <a:pt x="30" y="42"/>
                    <a:pt x="30" y="41"/>
                  </a:cubicBezTo>
                  <a:cubicBezTo>
                    <a:pt x="30" y="40"/>
                    <a:pt x="31" y="39"/>
                    <a:pt x="32" y="38"/>
                  </a:cubicBezTo>
                  <a:cubicBezTo>
                    <a:pt x="33" y="37"/>
                    <a:pt x="34" y="35"/>
                    <a:pt x="34" y="32"/>
                  </a:cubicBezTo>
                  <a:cubicBezTo>
                    <a:pt x="34" y="28"/>
                    <a:pt x="32" y="22"/>
                    <a:pt x="27" y="15"/>
                  </a:cubicBezTo>
                  <a:cubicBezTo>
                    <a:pt x="23" y="10"/>
                    <a:pt x="19" y="5"/>
                    <a:pt x="13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236">
              <a:extLst>
                <a:ext uri="{FF2B5EF4-FFF2-40B4-BE49-F238E27FC236}">
                  <a16:creationId xmlns:a16="http://schemas.microsoft.com/office/drawing/2014/main" id="{3CBE2FEA-3094-4620-B050-E58C1E0D3B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31912" y="6140450"/>
              <a:ext cx="150813" cy="100013"/>
            </a:xfrm>
            <a:custGeom>
              <a:avLst/>
              <a:gdLst>
                <a:gd name="T0" fmla="*/ 18 w 53"/>
                <a:gd name="T1" fmla="*/ 0 h 35"/>
                <a:gd name="T2" fmla="*/ 23 w 53"/>
                <a:gd name="T3" fmla="*/ 20 h 35"/>
                <a:gd name="T4" fmla="*/ 21 w 53"/>
                <a:gd name="T5" fmla="*/ 28 h 35"/>
                <a:gd name="T6" fmla="*/ 0 w 53"/>
                <a:gd name="T7" fmla="*/ 6 h 35"/>
                <a:gd name="T8" fmla="*/ 16 w 53"/>
                <a:gd name="T9" fmla="*/ 30 h 35"/>
                <a:gd name="T10" fmla="*/ 0 w 53"/>
                <a:gd name="T11" fmla="*/ 21 h 35"/>
                <a:gd name="T12" fmla="*/ 24 w 53"/>
                <a:gd name="T13" fmla="*/ 35 h 35"/>
                <a:gd name="T14" fmla="*/ 26 w 53"/>
                <a:gd name="T15" fmla="*/ 35 h 35"/>
                <a:gd name="T16" fmla="*/ 33 w 53"/>
                <a:gd name="T17" fmla="*/ 30 h 35"/>
                <a:gd name="T18" fmla="*/ 34 w 53"/>
                <a:gd name="T19" fmla="*/ 31 h 35"/>
                <a:gd name="T20" fmla="*/ 36 w 53"/>
                <a:gd name="T21" fmla="*/ 31 h 35"/>
                <a:gd name="T22" fmla="*/ 51 w 53"/>
                <a:gd name="T23" fmla="*/ 13 h 35"/>
                <a:gd name="T24" fmla="*/ 53 w 53"/>
                <a:gd name="T25" fmla="*/ 5 h 35"/>
                <a:gd name="T26" fmla="*/ 43 w 53"/>
                <a:gd name="T27" fmla="*/ 22 h 35"/>
                <a:gd name="T28" fmla="*/ 45 w 53"/>
                <a:gd name="T29" fmla="*/ 2 h 35"/>
                <a:gd name="T30" fmla="*/ 36 w 53"/>
                <a:gd name="T31" fmla="*/ 23 h 35"/>
                <a:gd name="T32" fmla="*/ 35 w 53"/>
                <a:gd name="T33" fmla="*/ 23 h 35"/>
                <a:gd name="T34" fmla="*/ 31 w 53"/>
                <a:gd name="T35" fmla="*/ 3 h 35"/>
                <a:gd name="T36" fmla="*/ 29 w 53"/>
                <a:gd name="T37" fmla="*/ 23 h 35"/>
                <a:gd name="T38" fmla="*/ 29 w 53"/>
                <a:gd name="T39" fmla="*/ 23 h 35"/>
                <a:gd name="T40" fmla="*/ 18 w 53"/>
                <a:gd name="T4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3" h="35">
                  <a:moveTo>
                    <a:pt x="18" y="0"/>
                  </a:moveTo>
                  <a:cubicBezTo>
                    <a:pt x="19" y="3"/>
                    <a:pt x="22" y="15"/>
                    <a:pt x="23" y="20"/>
                  </a:cubicBezTo>
                  <a:cubicBezTo>
                    <a:pt x="24" y="26"/>
                    <a:pt x="21" y="28"/>
                    <a:pt x="21" y="28"/>
                  </a:cubicBezTo>
                  <a:cubicBezTo>
                    <a:pt x="13" y="26"/>
                    <a:pt x="0" y="6"/>
                    <a:pt x="0" y="6"/>
                  </a:cubicBezTo>
                  <a:cubicBezTo>
                    <a:pt x="4" y="20"/>
                    <a:pt x="16" y="30"/>
                    <a:pt x="16" y="30"/>
                  </a:cubicBezTo>
                  <a:cubicBezTo>
                    <a:pt x="9" y="28"/>
                    <a:pt x="1" y="22"/>
                    <a:pt x="0" y="21"/>
                  </a:cubicBezTo>
                  <a:cubicBezTo>
                    <a:pt x="9" y="31"/>
                    <a:pt x="19" y="35"/>
                    <a:pt x="24" y="35"/>
                  </a:cubicBezTo>
                  <a:cubicBezTo>
                    <a:pt x="25" y="35"/>
                    <a:pt x="26" y="35"/>
                    <a:pt x="26" y="35"/>
                  </a:cubicBezTo>
                  <a:cubicBezTo>
                    <a:pt x="30" y="33"/>
                    <a:pt x="30" y="30"/>
                    <a:pt x="33" y="30"/>
                  </a:cubicBezTo>
                  <a:cubicBezTo>
                    <a:pt x="33" y="30"/>
                    <a:pt x="34" y="31"/>
                    <a:pt x="34" y="31"/>
                  </a:cubicBezTo>
                  <a:cubicBezTo>
                    <a:pt x="35" y="31"/>
                    <a:pt x="35" y="31"/>
                    <a:pt x="36" y="31"/>
                  </a:cubicBezTo>
                  <a:cubicBezTo>
                    <a:pt x="40" y="31"/>
                    <a:pt x="46" y="27"/>
                    <a:pt x="51" y="13"/>
                  </a:cubicBezTo>
                  <a:cubicBezTo>
                    <a:pt x="52" y="11"/>
                    <a:pt x="53" y="8"/>
                    <a:pt x="53" y="5"/>
                  </a:cubicBezTo>
                  <a:cubicBezTo>
                    <a:pt x="51" y="11"/>
                    <a:pt x="43" y="22"/>
                    <a:pt x="43" y="22"/>
                  </a:cubicBezTo>
                  <a:cubicBezTo>
                    <a:pt x="44" y="18"/>
                    <a:pt x="45" y="6"/>
                    <a:pt x="45" y="2"/>
                  </a:cubicBezTo>
                  <a:cubicBezTo>
                    <a:pt x="44" y="9"/>
                    <a:pt x="38" y="23"/>
                    <a:pt x="36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6"/>
                    <a:pt x="31" y="3"/>
                  </a:cubicBezTo>
                  <a:cubicBezTo>
                    <a:pt x="31" y="6"/>
                    <a:pt x="32" y="23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6" y="22"/>
                    <a:pt x="20" y="4"/>
                    <a:pt x="1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237">
              <a:extLst>
                <a:ext uri="{FF2B5EF4-FFF2-40B4-BE49-F238E27FC236}">
                  <a16:creationId xmlns:a16="http://schemas.microsoft.com/office/drawing/2014/main" id="{9C8309C3-2931-4383-BD62-0D75391C62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84337" y="6038850"/>
              <a:ext cx="7938" cy="3175"/>
            </a:xfrm>
            <a:custGeom>
              <a:avLst/>
              <a:gdLst>
                <a:gd name="T0" fmla="*/ 3 w 3"/>
                <a:gd name="T1" fmla="*/ 0 h 1"/>
                <a:gd name="T2" fmla="*/ 0 w 3"/>
                <a:gd name="T3" fmla="*/ 1 h 1"/>
                <a:gd name="T4" fmla="*/ 3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3" y="1"/>
                    <a:pt x="2" y="1"/>
                    <a:pt x="0" y="1"/>
                  </a:cubicBezTo>
                  <a:cubicBezTo>
                    <a:pt x="2" y="1"/>
                    <a:pt x="3" y="1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238">
              <a:extLst>
                <a:ext uri="{FF2B5EF4-FFF2-40B4-BE49-F238E27FC236}">
                  <a16:creationId xmlns:a16="http://schemas.microsoft.com/office/drawing/2014/main" id="{1C7DF04F-3165-4884-8CFA-925BFEA147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81162" y="5924550"/>
              <a:ext cx="112713" cy="173038"/>
            </a:xfrm>
            <a:custGeom>
              <a:avLst/>
              <a:gdLst>
                <a:gd name="T0" fmla="*/ 16 w 40"/>
                <a:gd name="T1" fmla="*/ 0 h 61"/>
                <a:gd name="T2" fmla="*/ 5 w 40"/>
                <a:gd name="T3" fmla="*/ 14 h 61"/>
                <a:gd name="T4" fmla="*/ 1 w 40"/>
                <a:gd name="T5" fmla="*/ 23 h 61"/>
                <a:gd name="T6" fmla="*/ 0 w 40"/>
                <a:gd name="T7" fmla="*/ 27 h 61"/>
                <a:gd name="T8" fmla="*/ 0 w 40"/>
                <a:gd name="T9" fmla="*/ 31 h 61"/>
                <a:gd name="T10" fmla="*/ 3 w 40"/>
                <a:gd name="T11" fmla="*/ 38 h 61"/>
                <a:gd name="T12" fmla="*/ 5 w 40"/>
                <a:gd name="T13" fmla="*/ 42 h 61"/>
                <a:gd name="T14" fmla="*/ 5 w 40"/>
                <a:gd name="T15" fmla="*/ 45 h 61"/>
                <a:gd name="T16" fmla="*/ 5 w 40"/>
                <a:gd name="T17" fmla="*/ 47 h 61"/>
                <a:gd name="T18" fmla="*/ 40 w 40"/>
                <a:gd name="T19" fmla="*/ 61 h 61"/>
                <a:gd name="T20" fmla="*/ 40 w 40"/>
                <a:gd name="T21" fmla="*/ 61 h 61"/>
                <a:gd name="T22" fmla="*/ 19 w 40"/>
                <a:gd name="T23" fmla="*/ 51 h 61"/>
                <a:gd name="T24" fmla="*/ 35 w 40"/>
                <a:gd name="T25" fmla="*/ 42 h 61"/>
                <a:gd name="T26" fmla="*/ 20 w 40"/>
                <a:gd name="T27" fmla="*/ 44 h 61"/>
                <a:gd name="T28" fmla="*/ 17 w 40"/>
                <a:gd name="T29" fmla="*/ 43 h 61"/>
                <a:gd name="T30" fmla="*/ 36 w 40"/>
                <a:gd name="T31" fmla="*/ 29 h 61"/>
                <a:gd name="T32" fmla="*/ 15 w 40"/>
                <a:gd name="T33" fmla="*/ 36 h 61"/>
                <a:gd name="T34" fmla="*/ 14 w 40"/>
                <a:gd name="T35" fmla="*/ 36 h 61"/>
                <a:gd name="T36" fmla="*/ 28 w 40"/>
                <a:gd name="T37" fmla="*/ 14 h 61"/>
                <a:gd name="T38" fmla="*/ 10 w 40"/>
                <a:gd name="T39" fmla="*/ 27 h 61"/>
                <a:gd name="T40" fmla="*/ 7 w 40"/>
                <a:gd name="T41" fmla="*/ 26 h 61"/>
                <a:gd name="T42" fmla="*/ 16 w 40"/>
                <a:gd name="T4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61">
                  <a:moveTo>
                    <a:pt x="16" y="0"/>
                  </a:moveTo>
                  <a:cubicBezTo>
                    <a:pt x="12" y="4"/>
                    <a:pt x="8" y="10"/>
                    <a:pt x="5" y="14"/>
                  </a:cubicBezTo>
                  <a:cubicBezTo>
                    <a:pt x="3" y="18"/>
                    <a:pt x="2" y="21"/>
                    <a:pt x="1" y="23"/>
                  </a:cubicBezTo>
                  <a:cubicBezTo>
                    <a:pt x="1" y="25"/>
                    <a:pt x="0" y="26"/>
                    <a:pt x="0" y="27"/>
                  </a:cubicBezTo>
                  <a:cubicBezTo>
                    <a:pt x="0" y="28"/>
                    <a:pt x="0" y="29"/>
                    <a:pt x="0" y="31"/>
                  </a:cubicBezTo>
                  <a:cubicBezTo>
                    <a:pt x="0" y="35"/>
                    <a:pt x="1" y="37"/>
                    <a:pt x="3" y="38"/>
                  </a:cubicBezTo>
                  <a:cubicBezTo>
                    <a:pt x="5" y="39"/>
                    <a:pt x="5" y="40"/>
                    <a:pt x="5" y="42"/>
                  </a:cubicBezTo>
                  <a:cubicBezTo>
                    <a:pt x="5" y="43"/>
                    <a:pt x="5" y="44"/>
                    <a:pt x="5" y="45"/>
                  </a:cubicBezTo>
                  <a:cubicBezTo>
                    <a:pt x="5" y="45"/>
                    <a:pt x="5" y="46"/>
                    <a:pt x="5" y="47"/>
                  </a:cubicBezTo>
                  <a:cubicBezTo>
                    <a:pt x="6" y="51"/>
                    <a:pt x="22" y="61"/>
                    <a:pt x="40" y="61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33" y="60"/>
                    <a:pt x="24" y="56"/>
                    <a:pt x="19" y="51"/>
                  </a:cubicBezTo>
                  <a:cubicBezTo>
                    <a:pt x="16" y="48"/>
                    <a:pt x="28" y="44"/>
                    <a:pt x="35" y="42"/>
                  </a:cubicBezTo>
                  <a:cubicBezTo>
                    <a:pt x="31" y="43"/>
                    <a:pt x="24" y="44"/>
                    <a:pt x="20" y="44"/>
                  </a:cubicBezTo>
                  <a:cubicBezTo>
                    <a:pt x="18" y="44"/>
                    <a:pt x="17" y="44"/>
                    <a:pt x="17" y="43"/>
                  </a:cubicBezTo>
                  <a:cubicBezTo>
                    <a:pt x="16" y="40"/>
                    <a:pt x="35" y="30"/>
                    <a:pt x="36" y="29"/>
                  </a:cubicBezTo>
                  <a:cubicBezTo>
                    <a:pt x="35" y="30"/>
                    <a:pt x="20" y="36"/>
                    <a:pt x="15" y="36"/>
                  </a:cubicBezTo>
                  <a:cubicBezTo>
                    <a:pt x="15" y="36"/>
                    <a:pt x="14" y="36"/>
                    <a:pt x="14" y="36"/>
                  </a:cubicBezTo>
                  <a:cubicBezTo>
                    <a:pt x="11" y="34"/>
                    <a:pt x="25" y="18"/>
                    <a:pt x="28" y="14"/>
                  </a:cubicBezTo>
                  <a:cubicBezTo>
                    <a:pt x="26" y="17"/>
                    <a:pt x="16" y="27"/>
                    <a:pt x="10" y="27"/>
                  </a:cubicBezTo>
                  <a:cubicBezTo>
                    <a:pt x="9" y="27"/>
                    <a:pt x="8" y="27"/>
                    <a:pt x="7" y="26"/>
                  </a:cubicBezTo>
                  <a:cubicBezTo>
                    <a:pt x="3" y="20"/>
                    <a:pt x="15" y="1"/>
                    <a:pt x="1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239">
              <a:extLst>
                <a:ext uri="{FF2B5EF4-FFF2-40B4-BE49-F238E27FC236}">
                  <a16:creationId xmlns:a16="http://schemas.microsoft.com/office/drawing/2014/main" id="{65EB62CD-CF7E-4A39-A983-3F7FB29A9B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60599" y="5848350"/>
              <a:ext cx="195263" cy="184150"/>
            </a:xfrm>
            <a:custGeom>
              <a:avLst/>
              <a:gdLst>
                <a:gd name="T0" fmla="*/ 66 w 69"/>
                <a:gd name="T1" fmla="*/ 51 h 65"/>
                <a:gd name="T2" fmla="*/ 49 w 69"/>
                <a:gd name="T3" fmla="*/ 64 h 65"/>
                <a:gd name="T4" fmla="*/ 6 w 69"/>
                <a:gd name="T5" fmla="*/ 40 h 65"/>
                <a:gd name="T6" fmla="*/ 6 w 69"/>
                <a:gd name="T7" fmla="*/ 40 h 65"/>
                <a:gd name="T8" fmla="*/ 1 w 69"/>
                <a:gd name="T9" fmla="*/ 14 h 65"/>
                <a:gd name="T10" fmla="*/ 2 w 69"/>
                <a:gd name="T11" fmla="*/ 4 h 65"/>
                <a:gd name="T12" fmla="*/ 6 w 69"/>
                <a:gd name="T13" fmla="*/ 7 h 65"/>
                <a:gd name="T14" fmla="*/ 10 w 69"/>
                <a:gd name="T15" fmla="*/ 9 h 65"/>
                <a:gd name="T16" fmla="*/ 9 w 69"/>
                <a:gd name="T17" fmla="*/ 3 h 65"/>
                <a:gd name="T18" fmla="*/ 17 w 69"/>
                <a:gd name="T19" fmla="*/ 2 h 65"/>
                <a:gd name="T20" fmla="*/ 39 w 69"/>
                <a:gd name="T21" fmla="*/ 9 h 65"/>
                <a:gd name="T22" fmla="*/ 39 w 69"/>
                <a:gd name="T23" fmla="*/ 9 h 65"/>
                <a:gd name="T24" fmla="*/ 66 w 69"/>
                <a:gd name="T25" fmla="*/ 5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65">
                  <a:moveTo>
                    <a:pt x="66" y="51"/>
                  </a:moveTo>
                  <a:cubicBezTo>
                    <a:pt x="63" y="65"/>
                    <a:pt x="49" y="64"/>
                    <a:pt x="49" y="64"/>
                  </a:cubicBezTo>
                  <a:cubicBezTo>
                    <a:pt x="24" y="65"/>
                    <a:pt x="12" y="53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0" y="27"/>
                    <a:pt x="1" y="14"/>
                    <a:pt x="1" y="14"/>
                  </a:cubicBezTo>
                  <a:cubicBezTo>
                    <a:pt x="1" y="14"/>
                    <a:pt x="0" y="5"/>
                    <a:pt x="2" y="4"/>
                  </a:cubicBezTo>
                  <a:cubicBezTo>
                    <a:pt x="3" y="4"/>
                    <a:pt x="5" y="6"/>
                    <a:pt x="6" y="7"/>
                  </a:cubicBezTo>
                  <a:cubicBezTo>
                    <a:pt x="8" y="8"/>
                    <a:pt x="9" y="9"/>
                    <a:pt x="10" y="9"/>
                  </a:cubicBezTo>
                  <a:cubicBezTo>
                    <a:pt x="11" y="9"/>
                    <a:pt x="9" y="7"/>
                    <a:pt x="9" y="3"/>
                  </a:cubicBezTo>
                  <a:cubicBezTo>
                    <a:pt x="8" y="0"/>
                    <a:pt x="17" y="2"/>
                    <a:pt x="17" y="2"/>
                  </a:cubicBezTo>
                  <a:cubicBezTo>
                    <a:pt x="25" y="4"/>
                    <a:pt x="33" y="6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65" y="20"/>
                    <a:pt x="69" y="40"/>
                    <a:pt x="66" y="5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240">
              <a:extLst>
                <a:ext uri="{FF2B5EF4-FFF2-40B4-BE49-F238E27FC236}">
                  <a16:creationId xmlns:a16="http://schemas.microsoft.com/office/drawing/2014/main" id="{74117AB2-E137-4284-9152-1885FD9F06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65362" y="5873750"/>
              <a:ext cx="173038" cy="155575"/>
            </a:xfrm>
            <a:custGeom>
              <a:avLst/>
              <a:gdLst>
                <a:gd name="T0" fmla="*/ 33 w 61"/>
                <a:gd name="T1" fmla="*/ 0 h 55"/>
                <a:gd name="T2" fmla="*/ 53 w 61"/>
                <a:gd name="T3" fmla="*/ 24 h 55"/>
                <a:gd name="T4" fmla="*/ 35 w 61"/>
                <a:gd name="T5" fmla="*/ 13 h 55"/>
                <a:gd name="T6" fmla="*/ 35 w 61"/>
                <a:gd name="T7" fmla="*/ 13 h 55"/>
                <a:gd name="T8" fmla="*/ 51 w 61"/>
                <a:gd name="T9" fmla="*/ 37 h 55"/>
                <a:gd name="T10" fmla="*/ 48 w 61"/>
                <a:gd name="T11" fmla="*/ 36 h 55"/>
                <a:gd name="T12" fmla="*/ 32 w 61"/>
                <a:gd name="T13" fmla="*/ 28 h 55"/>
                <a:gd name="T14" fmla="*/ 40 w 61"/>
                <a:gd name="T15" fmla="*/ 42 h 55"/>
                <a:gd name="T16" fmla="*/ 39 w 61"/>
                <a:gd name="T17" fmla="*/ 42 h 55"/>
                <a:gd name="T18" fmla="*/ 17 w 61"/>
                <a:gd name="T19" fmla="*/ 31 h 55"/>
                <a:gd name="T20" fmla="*/ 31 w 61"/>
                <a:gd name="T21" fmla="*/ 50 h 55"/>
                <a:gd name="T22" fmla="*/ 30 w 61"/>
                <a:gd name="T23" fmla="*/ 50 h 55"/>
                <a:gd name="T24" fmla="*/ 0 w 61"/>
                <a:gd name="T25" fmla="*/ 31 h 55"/>
                <a:gd name="T26" fmla="*/ 40 w 61"/>
                <a:gd name="T27" fmla="*/ 55 h 55"/>
                <a:gd name="T28" fmla="*/ 43 w 61"/>
                <a:gd name="T29" fmla="*/ 55 h 55"/>
                <a:gd name="T30" fmla="*/ 43 w 61"/>
                <a:gd name="T31" fmla="*/ 55 h 55"/>
                <a:gd name="T32" fmla="*/ 60 w 61"/>
                <a:gd name="T33" fmla="*/ 42 h 55"/>
                <a:gd name="T34" fmla="*/ 61 w 61"/>
                <a:gd name="T35" fmla="*/ 36 h 55"/>
                <a:gd name="T36" fmla="*/ 33 w 61"/>
                <a:gd name="T3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" h="55">
                  <a:moveTo>
                    <a:pt x="33" y="0"/>
                  </a:moveTo>
                  <a:cubicBezTo>
                    <a:pt x="46" y="9"/>
                    <a:pt x="53" y="23"/>
                    <a:pt x="53" y="24"/>
                  </a:cubicBezTo>
                  <a:cubicBezTo>
                    <a:pt x="45" y="14"/>
                    <a:pt x="37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48" y="19"/>
                    <a:pt x="54" y="37"/>
                    <a:pt x="51" y="37"/>
                  </a:cubicBezTo>
                  <a:cubicBezTo>
                    <a:pt x="50" y="37"/>
                    <a:pt x="49" y="37"/>
                    <a:pt x="48" y="36"/>
                  </a:cubicBezTo>
                  <a:cubicBezTo>
                    <a:pt x="41" y="29"/>
                    <a:pt x="32" y="28"/>
                    <a:pt x="32" y="28"/>
                  </a:cubicBezTo>
                  <a:cubicBezTo>
                    <a:pt x="36" y="29"/>
                    <a:pt x="46" y="39"/>
                    <a:pt x="40" y="42"/>
                  </a:cubicBezTo>
                  <a:cubicBezTo>
                    <a:pt x="40" y="42"/>
                    <a:pt x="39" y="42"/>
                    <a:pt x="39" y="42"/>
                  </a:cubicBezTo>
                  <a:cubicBezTo>
                    <a:pt x="32" y="42"/>
                    <a:pt x="18" y="32"/>
                    <a:pt x="17" y="31"/>
                  </a:cubicBezTo>
                  <a:cubicBezTo>
                    <a:pt x="24" y="43"/>
                    <a:pt x="46" y="49"/>
                    <a:pt x="31" y="50"/>
                  </a:cubicBezTo>
                  <a:cubicBezTo>
                    <a:pt x="31" y="50"/>
                    <a:pt x="30" y="50"/>
                    <a:pt x="30" y="50"/>
                  </a:cubicBezTo>
                  <a:cubicBezTo>
                    <a:pt x="16" y="50"/>
                    <a:pt x="2" y="32"/>
                    <a:pt x="0" y="31"/>
                  </a:cubicBezTo>
                  <a:cubicBezTo>
                    <a:pt x="6" y="43"/>
                    <a:pt x="17" y="55"/>
                    <a:pt x="40" y="55"/>
                  </a:cubicBezTo>
                  <a:cubicBezTo>
                    <a:pt x="41" y="55"/>
                    <a:pt x="42" y="55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6" y="55"/>
                    <a:pt x="58" y="54"/>
                    <a:pt x="60" y="42"/>
                  </a:cubicBezTo>
                  <a:cubicBezTo>
                    <a:pt x="61" y="40"/>
                    <a:pt x="61" y="38"/>
                    <a:pt x="61" y="36"/>
                  </a:cubicBezTo>
                  <a:cubicBezTo>
                    <a:pt x="61" y="25"/>
                    <a:pt x="55" y="9"/>
                    <a:pt x="33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241">
              <a:extLst>
                <a:ext uri="{FF2B5EF4-FFF2-40B4-BE49-F238E27FC236}">
                  <a16:creationId xmlns:a16="http://schemas.microsoft.com/office/drawing/2014/main" id="{9C5162C2-F60E-4D87-BDE1-B812908EB0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60599" y="5973763"/>
              <a:ext cx="65088" cy="61913"/>
            </a:xfrm>
            <a:custGeom>
              <a:avLst/>
              <a:gdLst>
                <a:gd name="T0" fmla="*/ 0 w 23"/>
                <a:gd name="T1" fmla="*/ 20 h 22"/>
                <a:gd name="T2" fmla="*/ 15 w 23"/>
                <a:gd name="T3" fmla="*/ 19 h 22"/>
                <a:gd name="T4" fmla="*/ 19 w 23"/>
                <a:gd name="T5" fmla="*/ 19 h 22"/>
                <a:gd name="T6" fmla="*/ 20 w 23"/>
                <a:gd name="T7" fmla="*/ 15 h 22"/>
                <a:gd name="T8" fmla="*/ 21 w 23"/>
                <a:gd name="T9" fmla="*/ 0 h 22"/>
                <a:gd name="T10" fmla="*/ 18 w 23"/>
                <a:gd name="T11" fmla="*/ 10 h 22"/>
                <a:gd name="T12" fmla="*/ 16 w 23"/>
                <a:gd name="T13" fmla="*/ 3 h 22"/>
                <a:gd name="T14" fmla="*/ 16 w 23"/>
                <a:gd name="T15" fmla="*/ 13 h 22"/>
                <a:gd name="T16" fmla="*/ 7 w 23"/>
                <a:gd name="T17" fmla="*/ 12 h 22"/>
                <a:gd name="T18" fmla="*/ 12 w 23"/>
                <a:gd name="T19" fmla="*/ 17 h 22"/>
                <a:gd name="T20" fmla="*/ 0 w 23"/>
                <a:gd name="T2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2">
                  <a:moveTo>
                    <a:pt x="0" y="20"/>
                  </a:moveTo>
                  <a:cubicBezTo>
                    <a:pt x="0" y="20"/>
                    <a:pt x="7" y="22"/>
                    <a:pt x="15" y="19"/>
                  </a:cubicBezTo>
                  <a:cubicBezTo>
                    <a:pt x="15" y="19"/>
                    <a:pt x="16" y="20"/>
                    <a:pt x="19" y="19"/>
                  </a:cubicBezTo>
                  <a:cubicBezTo>
                    <a:pt x="21" y="18"/>
                    <a:pt x="20" y="17"/>
                    <a:pt x="20" y="15"/>
                  </a:cubicBezTo>
                  <a:cubicBezTo>
                    <a:pt x="21" y="13"/>
                    <a:pt x="23" y="7"/>
                    <a:pt x="21" y="0"/>
                  </a:cubicBezTo>
                  <a:cubicBezTo>
                    <a:pt x="21" y="0"/>
                    <a:pt x="20" y="7"/>
                    <a:pt x="18" y="10"/>
                  </a:cubicBezTo>
                  <a:cubicBezTo>
                    <a:pt x="18" y="10"/>
                    <a:pt x="17" y="6"/>
                    <a:pt x="16" y="3"/>
                  </a:cubicBezTo>
                  <a:cubicBezTo>
                    <a:pt x="16" y="3"/>
                    <a:pt x="17" y="11"/>
                    <a:pt x="16" y="13"/>
                  </a:cubicBezTo>
                  <a:cubicBezTo>
                    <a:pt x="14" y="16"/>
                    <a:pt x="7" y="12"/>
                    <a:pt x="7" y="12"/>
                  </a:cubicBezTo>
                  <a:cubicBezTo>
                    <a:pt x="7" y="12"/>
                    <a:pt x="10" y="17"/>
                    <a:pt x="12" y="17"/>
                  </a:cubicBezTo>
                  <a:cubicBezTo>
                    <a:pt x="12" y="17"/>
                    <a:pt x="8" y="20"/>
                    <a:pt x="0" y="20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42">
              <a:extLst>
                <a:ext uri="{FF2B5EF4-FFF2-40B4-BE49-F238E27FC236}">
                  <a16:creationId xmlns:a16="http://schemas.microsoft.com/office/drawing/2014/main" id="{5B433906-40B7-4808-B17F-93399800C2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39962" y="6018213"/>
              <a:ext cx="36513" cy="23813"/>
            </a:xfrm>
            <a:custGeom>
              <a:avLst/>
              <a:gdLst>
                <a:gd name="T0" fmla="*/ 0 w 13"/>
                <a:gd name="T1" fmla="*/ 4 h 8"/>
                <a:gd name="T2" fmla="*/ 7 w 13"/>
                <a:gd name="T3" fmla="*/ 8 h 8"/>
                <a:gd name="T4" fmla="*/ 13 w 13"/>
                <a:gd name="T5" fmla="*/ 7 h 8"/>
                <a:gd name="T6" fmla="*/ 3 w 1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8">
                  <a:moveTo>
                    <a:pt x="0" y="4"/>
                  </a:moveTo>
                  <a:cubicBezTo>
                    <a:pt x="0" y="4"/>
                    <a:pt x="2" y="3"/>
                    <a:pt x="7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6" y="4"/>
                    <a:pt x="3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243">
              <a:extLst>
                <a:ext uri="{FF2B5EF4-FFF2-40B4-BE49-F238E27FC236}">
                  <a16:creationId xmlns:a16="http://schemas.microsoft.com/office/drawing/2014/main" id="{B6613759-64A7-4641-9CDB-CF9C29FAA4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73362" y="5716588"/>
              <a:ext cx="195263" cy="188913"/>
            </a:xfrm>
            <a:custGeom>
              <a:avLst/>
              <a:gdLst>
                <a:gd name="T0" fmla="*/ 66 w 69"/>
                <a:gd name="T1" fmla="*/ 52 h 66"/>
                <a:gd name="T2" fmla="*/ 49 w 69"/>
                <a:gd name="T3" fmla="*/ 65 h 66"/>
                <a:gd name="T4" fmla="*/ 6 w 69"/>
                <a:gd name="T5" fmla="*/ 41 h 66"/>
                <a:gd name="T6" fmla="*/ 6 w 69"/>
                <a:gd name="T7" fmla="*/ 41 h 66"/>
                <a:gd name="T8" fmla="*/ 1 w 69"/>
                <a:gd name="T9" fmla="*/ 14 h 66"/>
                <a:gd name="T10" fmla="*/ 2 w 69"/>
                <a:gd name="T11" fmla="*/ 5 h 66"/>
                <a:gd name="T12" fmla="*/ 6 w 69"/>
                <a:gd name="T13" fmla="*/ 8 h 66"/>
                <a:gd name="T14" fmla="*/ 10 w 69"/>
                <a:gd name="T15" fmla="*/ 10 h 66"/>
                <a:gd name="T16" fmla="*/ 9 w 69"/>
                <a:gd name="T17" fmla="*/ 4 h 66"/>
                <a:gd name="T18" fmla="*/ 17 w 69"/>
                <a:gd name="T19" fmla="*/ 3 h 66"/>
                <a:gd name="T20" fmla="*/ 39 w 69"/>
                <a:gd name="T21" fmla="*/ 9 h 66"/>
                <a:gd name="T22" fmla="*/ 39 w 69"/>
                <a:gd name="T23" fmla="*/ 9 h 66"/>
                <a:gd name="T24" fmla="*/ 66 w 69"/>
                <a:gd name="T25" fmla="*/ 5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66">
                  <a:moveTo>
                    <a:pt x="66" y="52"/>
                  </a:moveTo>
                  <a:cubicBezTo>
                    <a:pt x="63" y="66"/>
                    <a:pt x="49" y="65"/>
                    <a:pt x="49" y="65"/>
                  </a:cubicBezTo>
                  <a:cubicBezTo>
                    <a:pt x="24" y="66"/>
                    <a:pt x="12" y="53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0" y="28"/>
                    <a:pt x="1" y="14"/>
                    <a:pt x="1" y="14"/>
                  </a:cubicBezTo>
                  <a:cubicBezTo>
                    <a:pt x="1" y="14"/>
                    <a:pt x="0" y="5"/>
                    <a:pt x="2" y="5"/>
                  </a:cubicBezTo>
                  <a:cubicBezTo>
                    <a:pt x="3" y="5"/>
                    <a:pt x="5" y="6"/>
                    <a:pt x="6" y="8"/>
                  </a:cubicBezTo>
                  <a:cubicBezTo>
                    <a:pt x="8" y="9"/>
                    <a:pt x="9" y="10"/>
                    <a:pt x="10" y="10"/>
                  </a:cubicBezTo>
                  <a:cubicBezTo>
                    <a:pt x="11" y="10"/>
                    <a:pt x="10" y="8"/>
                    <a:pt x="9" y="4"/>
                  </a:cubicBezTo>
                  <a:cubicBezTo>
                    <a:pt x="8" y="0"/>
                    <a:pt x="17" y="3"/>
                    <a:pt x="17" y="3"/>
                  </a:cubicBezTo>
                  <a:cubicBezTo>
                    <a:pt x="25" y="4"/>
                    <a:pt x="33" y="7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65" y="21"/>
                    <a:pt x="69" y="40"/>
                    <a:pt x="66" y="52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244">
              <a:extLst>
                <a:ext uri="{FF2B5EF4-FFF2-40B4-BE49-F238E27FC236}">
                  <a16:creationId xmlns:a16="http://schemas.microsoft.com/office/drawing/2014/main" id="{E5245EB1-A622-4345-B3F3-0332D1645B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79712" y="5741988"/>
              <a:ext cx="173038" cy="160338"/>
            </a:xfrm>
            <a:custGeom>
              <a:avLst/>
              <a:gdLst>
                <a:gd name="T0" fmla="*/ 33 w 61"/>
                <a:gd name="T1" fmla="*/ 0 h 56"/>
                <a:gd name="T2" fmla="*/ 53 w 61"/>
                <a:gd name="T3" fmla="*/ 25 h 56"/>
                <a:gd name="T4" fmla="*/ 35 w 61"/>
                <a:gd name="T5" fmla="*/ 14 h 56"/>
                <a:gd name="T6" fmla="*/ 35 w 61"/>
                <a:gd name="T7" fmla="*/ 14 h 56"/>
                <a:gd name="T8" fmla="*/ 51 w 61"/>
                <a:gd name="T9" fmla="*/ 38 h 56"/>
                <a:gd name="T10" fmla="*/ 48 w 61"/>
                <a:gd name="T11" fmla="*/ 37 h 56"/>
                <a:gd name="T12" fmla="*/ 32 w 61"/>
                <a:gd name="T13" fmla="*/ 28 h 56"/>
                <a:gd name="T14" fmla="*/ 40 w 61"/>
                <a:gd name="T15" fmla="*/ 43 h 56"/>
                <a:gd name="T16" fmla="*/ 39 w 61"/>
                <a:gd name="T17" fmla="*/ 43 h 56"/>
                <a:gd name="T18" fmla="*/ 17 w 61"/>
                <a:gd name="T19" fmla="*/ 32 h 56"/>
                <a:gd name="T20" fmla="*/ 31 w 61"/>
                <a:gd name="T21" fmla="*/ 50 h 56"/>
                <a:gd name="T22" fmla="*/ 30 w 61"/>
                <a:gd name="T23" fmla="*/ 50 h 56"/>
                <a:gd name="T24" fmla="*/ 0 w 61"/>
                <a:gd name="T25" fmla="*/ 32 h 56"/>
                <a:gd name="T26" fmla="*/ 40 w 61"/>
                <a:gd name="T27" fmla="*/ 56 h 56"/>
                <a:gd name="T28" fmla="*/ 43 w 61"/>
                <a:gd name="T29" fmla="*/ 56 h 56"/>
                <a:gd name="T30" fmla="*/ 43 w 61"/>
                <a:gd name="T31" fmla="*/ 56 h 56"/>
                <a:gd name="T32" fmla="*/ 60 w 61"/>
                <a:gd name="T33" fmla="*/ 43 h 56"/>
                <a:gd name="T34" fmla="*/ 61 w 61"/>
                <a:gd name="T35" fmla="*/ 37 h 56"/>
                <a:gd name="T36" fmla="*/ 33 w 61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" h="56">
                  <a:moveTo>
                    <a:pt x="33" y="0"/>
                  </a:moveTo>
                  <a:cubicBezTo>
                    <a:pt x="46" y="10"/>
                    <a:pt x="53" y="24"/>
                    <a:pt x="53" y="25"/>
                  </a:cubicBezTo>
                  <a:cubicBezTo>
                    <a:pt x="45" y="14"/>
                    <a:pt x="37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48" y="19"/>
                    <a:pt x="54" y="38"/>
                    <a:pt x="51" y="38"/>
                  </a:cubicBezTo>
                  <a:cubicBezTo>
                    <a:pt x="50" y="38"/>
                    <a:pt x="49" y="38"/>
                    <a:pt x="48" y="37"/>
                  </a:cubicBezTo>
                  <a:cubicBezTo>
                    <a:pt x="41" y="30"/>
                    <a:pt x="32" y="28"/>
                    <a:pt x="32" y="28"/>
                  </a:cubicBezTo>
                  <a:cubicBezTo>
                    <a:pt x="36" y="30"/>
                    <a:pt x="46" y="40"/>
                    <a:pt x="40" y="43"/>
                  </a:cubicBezTo>
                  <a:cubicBezTo>
                    <a:pt x="40" y="43"/>
                    <a:pt x="39" y="43"/>
                    <a:pt x="39" y="43"/>
                  </a:cubicBezTo>
                  <a:cubicBezTo>
                    <a:pt x="32" y="43"/>
                    <a:pt x="18" y="33"/>
                    <a:pt x="17" y="32"/>
                  </a:cubicBezTo>
                  <a:cubicBezTo>
                    <a:pt x="24" y="44"/>
                    <a:pt x="46" y="50"/>
                    <a:pt x="31" y="50"/>
                  </a:cubicBezTo>
                  <a:cubicBezTo>
                    <a:pt x="31" y="50"/>
                    <a:pt x="30" y="50"/>
                    <a:pt x="30" y="50"/>
                  </a:cubicBezTo>
                  <a:cubicBezTo>
                    <a:pt x="16" y="50"/>
                    <a:pt x="2" y="33"/>
                    <a:pt x="0" y="32"/>
                  </a:cubicBezTo>
                  <a:cubicBezTo>
                    <a:pt x="6" y="44"/>
                    <a:pt x="17" y="56"/>
                    <a:pt x="40" y="56"/>
                  </a:cubicBezTo>
                  <a:cubicBezTo>
                    <a:pt x="41" y="56"/>
                    <a:pt x="42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6" y="56"/>
                    <a:pt x="58" y="55"/>
                    <a:pt x="60" y="43"/>
                  </a:cubicBezTo>
                  <a:cubicBezTo>
                    <a:pt x="61" y="41"/>
                    <a:pt x="61" y="39"/>
                    <a:pt x="61" y="37"/>
                  </a:cubicBezTo>
                  <a:cubicBezTo>
                    <a:pt x="61" y="25"/>
                    <a:pt x="55" y="10"/>
                    <a:pt x="33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245">
              <a:extLst>
                <a:ext uri="{FF2B5EF4-FFF2-40B4-BE49-F238E27FC236}">
                  <a16:creationId xmlns:a16="http://schemas.microsoft.com/office/drawing/2014/main" id="{58053197-A377-48E0-B66A-DA7F279EFA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73362" y="5842000"/>
              <a:ext cx="65088" cy="65088"/>
            </a:xfrm>
            <a:custGeom>
              <a:avLst/>
              <a:gdLst>
                <a:gd name="T0" fmla="*/ 0 w 23"/>
                <a:gd name="T1" fmla="*/ 21 h 23"/>
                <a:gd name="T2" fmla="*/ 15 w 23"/>
                <a:gd name="T3" fmla="*/ 20 h 23"/>
                <a:gd name="T4" fmla="*/ 19 w 23"/>
                <a:gd name="T5" fmla="*/ 20 h 23"/>
                <a:gd name="T6" fmla="*/ 20 w 23"/>
                <a:gd name="T7" fmla="*/ 15 h 23"/>
                <a:gd name="T8" fmla="*/ 21 w 23"/>
                <a:gd name="T9" fmla="*/ 0 h 23"/>
                <a:gd name="T10" fmla="*/ 18 w 23"/>
                <a:gd name="T11" fmla="*/ 11 h 23"/>
                <a:gd name="T12" fmla="*/ 16 w 23"/>
                <a:gd name="T13" fmla="*/ 4 h 23"/>
                <a:gd name="T14" fmla="*/ 16 w 23"/>
                <a:gd name="T15" fmla="*/ 14 h 23"/>
                <a:gd name="T16" fmla="*/ 7 w 23"/>
                <a:gd name="T17" fmla="*/ 13 h 23"/>
                <a:gd name="T18" fmla="*/ 12 w 23"/>
                <a:gd name="T19" fmla="*/ 18 h 23"/>
                <a:gd name="T20" fmla="*/ 0 w 23"/>
                <a:gd name="T21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3">
                  <a:moveTo>
                    <a:pt x="0" y="21"/>
                  </a:moveTo>
                  <a:cubicBezTo>
                    <a:pt x="0" y="21"/>
                    <a:pt x="7" y="23"/>
                    <a:pt x="15" y="20"/>
                  </a:cubicBezTo>
                  <a:cubicBezTo>
                    <a:pt x="15" y="20"/>
                    <a:pt x="17" y="21"/>
                    <a:pt x="19" y="20"/>
                  </a:cubicBezTo>
                  <a:cubicBezTo>
                    <a:pt x="21" y="19"/>
                    <a:pt x="20" y="17"/>
                    <a:pt x="20" y="15"/>
                  </a:cubicBezTo>
                  <a:cubicBezTo>
                    <a:pt x="21" y="13"/>
                    <a:pt x="23" y="8"/>
                    <a:pt x="21" y="0"/>
                  </a:cubicBezTo>
                  <a:cubicBezTo>
                    <a:pt x="21" y="0"/>
                    <a:pt x="20" y="8"/>
                    <a:pt x="18" y="11"/>
                  </a:cubicBezTo>
                  <a:cubicBezTo>
                    <a:pt x="18" y="11"/>
                    <a:pt x="17" y="7"/>
                    <a:pt x="16" y="4"/>
                  </a:cubicBezTo>
                  <a:cubicBezTo>
                    <a:pt x="16" y="4"/>
                    <a:pt x="17" y="12"/>
                    <a:pt x="16" y="14"/>
                  </a:cubicBezTo>
                  <a:cubicBezTo>
                    <a:pt x="14" y="17"/>
                    <a:pt x="7" y="13"/>
                    <a:pt x="7" y="13"/>
                  </a:cubicBezTo>
                  <a:cubicBezTo>
                    <a:pt x="7" y="13"/>
                    <a:pt x="10" y="17"/>
                    <a:pt x="12" y="18"/>
                  </a:cubicBezTo>
                  <a:cubicBezTo>
                    <a:pt x="12" y="18"/>
                    <a:pt x="8" y="21"/>
                    <a:pt x="0" y="21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246">
              <a:extLst>
                <a:ext uri="{FF2B5EF4-FFF2-40B4-BE49-F238E27FC236}">
                  <a16:creationId xmlns:a16="http://schemas.microsoft.com/office/drawing/2014/main" id="{5F0117C4-9C7A-4050-A2DF-82BAACCC28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54312" y="5891213"/>
              <a:ext cx="36513" cy="19050"/>
            </a:xfrm>
            <a:custGeom>
              <a:avLst/>
              <a:gdLst>
                <a:gd name="T0" fmla="*/ 0 w 13"/>
                <a:gd name="T1" fmla="*/ 3 h 7"/>
                <a:gd name="T2" fmla="*/ 7 w 13"/>
                <a:gd name="T3" fmla="*/ 7 h 7"/>
                <a:gd name="T4" fmla="*/ 13 w 13"/>
                <a:gd name="T5" fmla="*/ 7 h 7"/>
                <a:gd name="T6" fmla="*/ 3 w 13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7">
                  <a:moveTo>
                    <a:pt x="0" y="3"/>
                  </a:moveTo>
                  <a:cubicBezTo>
                    <a:pt x="0" y="3"/>
                    <a:pt x="2" y="3"/>
                    <a:pt x="7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6" y="4"/>
                    <a:pt x="3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247">
              <a:extLst>
                <a:ext uri="{FF2B5EF4-FFF2-40B4-BE49-F238E27FC236}">
                  <a16:creationId xmlns:a16="http://schemas.microsoft.com/office/drawing/2014/main" id="{B5E6C7D5-0B0D-4947-BE33-226DB07AF4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74925" y="5770563"/>
              <a:ext cx="187325" cy="150813"/>
            </a:xfrm>
            <a:custGeom>
              <a:avLst/>
              <a:gdLst>
                <a:gd name="T0" fmla="*/ 1 w 66"/>
                <a:gd name="T1" fmla="*/ 34 h 53"/>
                <a:gd name="T2" fmla="*/ 13 w 66"/>
                <a:gd name="T3" fmla="*/ 48 h 53"/>
                <a:gd name="T4" fmla="*/ 54 w 66"/>
                <a:gd name="T5" fmla="*/ 35 h 53"/>
                <a:gd name="T6" fmla="*/ 54 w 66"/>
                <a:gd name="T7" fmla="*/ 35 h 53"/>
                <a:gd name="T8" fmla="*/ 63 w 66"/>
                <a:gd name="T9" fmla="*/ 14 h 53"/>
                <a:gd name="T10" fmla="*/ 64 w 66"/>
                <a:gd name="T11" fmla="*/ 6 h 53"/>
                <a:gd name="T12" fmla="*/ 60 w 66"/>
                <a:gd name="T13" fmla="*/ 7 h 53"/>
                <a:gd name="T14" fmla="*/ 57 w 66"/>
                <a:gd name="T15" fmla="*/ 8 h 53"/>
                <a:gd name="T16" fmla="*/ 58 w 66"/>
                <a:gd name="T17" fmla="*/ 3 h 53"/>
                <a:gd name="T18" fmla="*/ 52 w 66"/>
                <a:gd name="T19" fmla="*/ 1 h 53"/>
                <a:gd name="T20" fmla="*/ 32 w 66"/>
                <a:gd name="T21" fmla="*/ 2 h 53"/>
                <a:gd name="T22" fmla="*/ 32 w 66"/>
                <a:gd name="T23" fmla="*/ 2 h 53"/>
                <a:gd name="T24" fmla="*/ 1 w 66"/>
                <a:gd name="T25" fmla="*/ 3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53">
                  <a:moveTo>
                    <a:pt x="1" y="34"/>
                  </a:moveTo>
                  <a:cubicBezTo>
                    <a:pt x="0" y="46"/>
                    <a:pt x="13" y="48"/>
                    <a:pt x="13" y="48"/>
                  </a:cubicBezTo>
                  <a:cubicBezTo>
                    <a:pt x="34" y="53"/>
                    <a:pt x="46" y="45"/>
                    <a:pt x="54" y="35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61" y="25"/>
                    <a:pt x="63" y="14"/>
                    <a:pt x="63" y="14"/>
                  </a:cubicBezTo>
                  <a:cubicBezTo>
                    <a:pt x="63" y="14"/>
                    <a:pt x="66" y="6"/>
                    <a:pt x="64" y="6"/>
                  </a:cubicBezTo>
                  <a:cubicBezTo>
                    <a:pt x="63" y="5"/>
                    <a:pt x="61" y="6"/>
                    <a:pt x="60" y="7"/>
                  </a:cubicBezTo>
                  <a:cubicBezTo>
                    <a:pt x="58" y="8"/>
                    <a:pt x="57" y="8"/>
                    <a:pt x="57" y="8"/>
                  </a:cubicBezTo>
                  <a:cubicBezTo>
                    <a:pt x="55" y="8"/>
                    <a:pt x="57" y="6"/>
                    <a:pt x="58" y="3"/>
                  </a:cubicBezTo>
                  <a:cubicBezTo>
                    <a:pt x="59" y="0"/>
                    <a:pt x="52" y="1"/>
                    <a:pt x="52" y="1"/>
                  </a:cubicBezTo>
                  <a:cubicBezTo>
                    <a:pt x="44" y="1"/>
                    <a:pt x="37" y="1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7" y="8"/>
                    <a:pt x="1" y="23"/>
                    <a:pt x="1" y="34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248">
              <a:extLst>
                <a:ext uri="{FF2B5EF4-FFF2-40B4-BE49-F238E27FC236}">
                  <a16:creationId xmlns:a16="http://schemas.microsoft.com/office/drawing/2014/main" id="{B9440643-8EA9-45FC-BD2D-1E25965617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08262" y="5776913"/>
              <a:ext cx="150813" cy="136525"/>
            </a:xfrm>
            <a:custGeom>
              <a:avLst/>
              <a:gdLst>
                <a:gd name="T0" fmla="*/ 31 w 53"/>
                <a:gd name="T1" fmla="*/ 0 h 48"/>
                <a:gd name="T2" fmla="*/ 0 w 53"/>
                <a:gd name="T3" fmla="*/ 32 h 48"/>
                <a:gd name="T4" fmla="*/ 0 w 53"/>
                <a:gd name="T5" fmla="*/ 32 h 48"/>
                <a:gd name="T6" fmla="*/ 12 w 53"/>
                <a:gd name="T7" fmla="*/ 46 h 48"/>
                <a:gd name="T8" fmla="*/ 25 w 53"/>
                <a:gd name="T9" fmla="*/ 48 h 48"/>
                <a:gd name="T10" fmla="*/ 53 w 53"/>
                <a:gd name="T11" fmla="*/ 33 h 48"/>
                <a:gd name="T12" fmla="*/ 27 w 53"/>
                <a:gd name="T13" fmla="*/ 44 h 48"/>
                <a:gd name="T14" fmla="*/ 23 w 53"/>
                <a:gd name="T15" fmla="*/ 44 h 48"/>
                <a:gd name="T16" fmla="*/ 38 w 53"/>
                <a:gd name="T17" fmla="*/ 30 h 48"/>
                <a:gd name="T18" fmla="*/ 20 w 53"/>
                <a:gd name="T19" fmla="*/ 36 h 48"/>
                <a:gd name="T20" fmla="*/ 17 w 53"/>
                <a:gd name="T21" fmla="*/ 35 h 48"/>
                <a:gd name="T22" fmla="*/ 26 w 53"/>
                <a:gd name="T23" fmla="*/ 25 h 48"/>
                <a:gd name="T24" fmla="*/ 26 w 53"/>
                <a:gd name="T25" fmla="*/ 25 h 48"/>
                <a:gd name="T26" fmla="*/ 11 w 53"/>
                <a:gd name="T27" fmla="*/ 29 h 48"/>
                <a:gd name="T28" fmla="*/ 9 w 53"/>
                <a:gd name="T29" fmla="*/ 29 h 48"/>
                <a:gd name="T30" fmla="*/ 26 w 53"/>
                <a:gd name="T31" fmla="*/ 12 h 48"/>
                <a:gd name="T32" fmla="*/ 24 w 53"/>
                <a:gd name="T33" fmla="*/ 11 h 48"/>
                <a:gd name="T34" fmla="*/ 9 w 53"/>
                <a:gd name="T35" fmla="*/ 17 h 48"/>
                <a:gd name="T36" fmla="*/ 31 w 53"/>
                <a:gd name="T3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48">
                  <a:moveTo>
                    <a:pt x="31" y="0"/>
                  </a:moveTo>
                  <a:cubicBezTo>
                    <a:pt x="6" y="6"/>
                    <a:pt x="0" y="21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4"/>
                    <a:pt x="12" y="46"/>
                    <a:pt x="12" y="46"/>
                  </a:cubicBezTo>
                  <a:cubicBezTo>
                    <a:pt x="17" y="47"/>
                    <a:pt x="21" y="48"/>
                    <a:pt x="25" y="48"/>
                  </a:cubicBezTo>
                  <a:cubicBezTo>
                    <a:pt x="38" y="48"/>
                    <a:pt x="47" y="41"/>
                    <a:pt x="53" y="33"/>
                  </a:cubicBezTo>
                  <a:cubicBezTo>
                    <a:pt x="52" y="34"/>
                    <a:pt x="39" y="44"/>
                    <a:pt x="27" y="44"/>
                  </a:cubicBezTo>
                  <a:cubicBezTo>
                    <a:pt x="26" y="44"/>
                    <a:pt x="25" y="44"/>
                    <a:pt x="23" y="44"/>
                  </a:cubicBezTo>
                  <a:cubicBezTo>
                    <a:pt x="11" y="40"/>
                    <a:pt x="30" y="39"/>
                    <a:pt x="38" y="30"/>
                  </a:cubicBezTo>
                  <a:cubicBezTo>
                    <a:pt x="38" y="31"/>
                    <a:pt x="26" y="36"/>
                    <a:pt x="20" y="36"/>
                  </a:cubicBezTo>
                  <a:cubicBezTo>
                    <a:pt x="18" y="36"/>
                    <a:pt x="17" y="36"/>
                    <a:pt x="17" y="35"/>
                  </a:cubicBezTo>
                  <a:cubicBezTo>
                    <a:pt x="13" y="32"/>
                    <a:pt x="23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3" y="25"/>
                    <a:pt x="17" y="25"/>
                    <a:pt x="11" y="29"/>
                  </a:cubicBezTo>
                  <a:cubicBezTo>
                    <a:pt x="10" y="29"/>
                    <a:pt x="9" y="29"/>
                    <a:pt x="9" y="29"/>
                  </a:cubicBezTo>
                  <a:cubicBezTo>
                    <a:pt x="5" y="29"/>
                    <a:pt x="14" y="14"/>
                    <a:pt x="26" y="12"/>
                  </a:cubicBezTo>
                  <a:cubicBezTo>
                    <a:pt x="26" y="12"/>
                    <a:pt x="25" y="11"/>
                    <a:pt x="24" y="11"/>
                  </a:cubicBezTo>
                  <a:cubicBezTo>
                    <a:pt x="21" y="11"/>
                    <a:pt x="15" y="12"/>
                    <a:pt x="9" y="17"/>
                  </a:cubicBezTo>
                  <a:cubicBezTo>
                    <a:pt x="9" y="17"/>
                    <a:pt x="18" y="6"/>
                    <a:pt x="31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249">
              <a:extLst>
                <a:ext uri="{FF2B5EF4-FFF2-40B4-BE49-F238E27FC236}">
                  <a16:creationId xmlns:a16="http://schemas.microsoft.com/office/drawing/2014/main" id="{511F8223-2F3A-419E-8D6D-3ED36CC510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19387" y="5848350"/>
              <a:ext cx="49213" cy="61913"/>
            </a:xfrm>
            <a:custGeom>
              <a:avLst/>
              <a:gdLst>
                <a:gd name="T0" fmla="*/ 17 w 17"/>
                <a:gd name="T1" fmla="*/ 21 h 22"/>
                <a:gd name="T2" fmla="*/ 5 w 17"/>
                <a:gd name="T3" fmla="*/ 18 h 22"/>
                <a:gd name="T4" fmla="*/ 2 w 17"/>
                <a:gd name="T5" fmla="*/ 17 h 22"/>
                <a:gd name="T6" fmla="*/ 1 w 17"/>
                <a:gd name="T7" fmla="*/ 13 h 22"/>
                <a:gd name="T8" fmla="*/ 3 w 17"/>
                <a:gd name="T9" fmla="*/ 0 h 22"/>
                <a:gd name="T10" fmla="*/ 4 w 17"/>
                <a:gd name="T11" fmla="*/ 10 h 22"/>
                <a:gd name="T12" fmla="*/ 7 w 17"/>
                <a:gd name="T13" fmla="*/ 4 h 22"/>
                <a:gd name="T14" fmla="*/ 5 w 17"/>
                <a:gd name="T15" fmla="*/ 13 h 22"/>
                <a:gd name="T16" fmla="*/ 13 w 17"/>
                <a:gd name="T17" fmla="*/ 14 h 22"/>
                <a:gd name="T18" fmla="*/ 8 w 17"/>
                <a:gd name="T19" fmla="*/ 17 h 22"/>
                <a:gd name="T20" fmla="*/ 17 w 17"/>
                <a:gd name="T2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2">
                  <a:moveTo>
                    <a:pt x="17" y="21"/>
                  </a:moveTo>
                  <a:cubicBezTo>
                    <a:pt x="17" y="21"/>
                    <a:pt x="11" y="22"/>
                    <a:pt x="5" y="18"/>
                  </a:cubicBezTo>
                  <a:cubicBezTo>
                    <a:pt x="5" y="18"/>
                    <a:pt x="3" y="19"/>
                    <a:pt x="2" y="17"/>
                  </a:cubicBezTo>
                  <a:cubicBezTo>
                    <a:pt x="0" y="16"/>
                    <a:pt x="1" y="15"/>
                    <a:pt x="1" y="13"/>
                  </a:cubicBezTo>
                  <a:cubicBezTo>
                    <a:pt x="1" y="11"/>
                    <a:pt x="0" y="6"/>
                    <a:pt x="3" y="0"/>
                  </a:cubicBezTo>
                  <a:cubicBezTo>
                    <a:pt x="3" y="0"/>
                    <a:pt x="3" y="7"/>
                    <a:pt x="4" y="10"/>
                  </a:cubicBezTo>
                  <a:cubicBezTo>
                    <a:pt x="4" y="10"/>
                    <a:pt x="5" y="6"/>
                    <a:pt x="7" y="4"/>
                  </a:cubicBezTo>
                  <a:cubicBezTo>
                    <a:pt x="7" y="4"/>
                    <a:pt x="5" y="11"/>
                    <a:pt x="5" y="13"/>
                  </a:cubicBezTo>
                  <a:cubicBezTo>
                    <a:pt x="7" y="16"/>
                    <a:pt x="13" y="14"/>
                    <a:pt x="13" y="14"/>
                  </a:cubicBezTo>
                  <a:cubicBezTo>
                    <a:pt x="13" y="14"/>
                    <a:pt x="10" y="17"/>
                    <a:pt x="8" y="17"/>
                  </a:cubicBezTo>
                  <a:cubicBezTo>
                    <a:pt x="8" y="17"/>
                    <a:pt x="10" y="20"/>
                    <a:pt x="17" y="21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250">
              <a:extLst>
                <a:ext uri="{FF2B5EF4-FFF2-40B4-BE49-F238E27FC236}">
                  <a16:creationId xmlns:a16="http://schemas.microsoft.com/office/drawing/2014/main" id="{BA2ED289-1C7A-40F9-A7AF-0C3CDBD172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59075" y="5888038"/>
              <a:ext cx="31750" cy="17463"/>
            </a:xfrm>
            <a:custGeom>
              <a:avLst/>
              <a:gdLst>
                <a:gd name="T0" fmla="*/ 11 w 11"/>
                <a:gd name="T1" fmla="*/ 4 h 6"/>
                <a:gd name="T2" fmla="*/ 4 w 11"/>
                <a:gd name="T3" fmla="*/ 6 h 6"/>
                <a:gd name="T4" fmla="*/ 0 w 11"/>
                <a:gd name="T5" fmla="*/ 4 h 6"/>
                <a:gd name="T6" fmla="*/ 9 w 11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6">
                  <a:moveTo>
                    <a:pt x="11" y="4"/>
                  </a:moveTo>
                  <a:cubicBezTo>
                    <a:pt x="11" y="4"/>
                    <a:pt x="10" y="4"/>
                    <a:pt x="4" y="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6" y="4"/>
                    <a:pt x="9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926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4D27709-319C-4AB1-9D37-E0E7173ABBD9}"/>
              </a:ext>
            </a:extLst>
          </p:cNvPr>
          <p:cNvGrpSpPr/>
          <p:nvPr/>
        </p:nvGrpSpPr>
        <p:grpSpPr>
          <a:xfrm>
            <a:off x="5149424" y="1"/>
            <a:ext cx="7042576" cy="6858000"/>
            <a:chOff x="5149424" y="1"/>
            <a:chExt cx="7042576" cy="6858000"/>
          </a:xfrm>
        </p:grpSpPr>
        <p:sp>
          <p:nvSpPr>
            <p:cNvPr id="4" name="Freeform 567">
              <a:extLst>
                <a:ext uri="{FF2B5EF4-FFF2-40B4-BE49-F238E27FC236}">
                  <a16:creationId xmlns:a16="http://schemas.microsoft.com/office/drawing/2014/main" id="{2DC9253D-9563-40BA-ADC6-5D9132273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9424" y="1"/>
              <a:ext cx="7042576" cy="6858000"/>
            </a:xfrm>
            <a:custGeom>
              <a:avLst/>
              <a:gdLst>
                <a:gd name="T0" fmla="*/ 1075 w 1075"/>
                <a:gd name="T1" fmla="*/ 484 h 1048"/>
                <a:gd name="T2" fmla="*/ 1075 w 1075"/>
                <a:gd name="T3" fmla="*/ 1048 h 1048"/>
                <a:gd name="T4" fmla="*/ 912 w 1075"/>
                <a:gd name="T5" fmla="*/ 1048 h 1048"/>
                <a:gd name="T6" fmla="*/ 889 w 1075"/>
                <a:gd name="T7" fmla="*/ 940 h 1048"/>
                <a:gd name="T8" fmla="*/ 760 w 1075"/>
                <a:gd name="T9" fmla="*/ 845 h 1048"/>
                <a:gd name="T10" fmla="*/ 586 w 1075"/>
                <a:gd name="T11" fmla="*/ 815 h 1048"/>
                <a:gd name="T12" fmla="*/ 535 w 1075"/>
                <a:gd name="T13" fmla="*/ 762 h 1048"/>
                <a:gd name="T14" fmla="*/ 537 w 1075"/>
                <a:gd name="T15" fmla="*/ 692 h 1048"/>
                <a:gd name="T16" fmla="*/ 517 w 1075"/>
                <a:gd name="T17" fmla="*/ 628 h 1048"/>
                <a:gd name="T18" fmla="*/ 447 w 1075"/>
                <a:gd name="T19" fmla="*/ 625 h 1048"/>
                <a:gd name="T20" fmla="*/ 300 w 1075"/>
                <a:gd name="T21" fmla="*/ 624 h 1048"/>
                <a:gd name="T22" fmla="*/ 335 w 1075"/>
                <a:gd name="T23" fmla="*/ 514 h 1048"/>
                <a:gd name="T24" fmla="*/ 293 w 1075"/>
                <a:gd name="T25" fmla="*/ 402 h 1048"/>
                <a:gd name="T26" fmla="*/ 173 w 1075"/>
                <a:gd name="T27" fmla="*/ 362 h 1048"/>
                <a:gd name="T28" fmla="*/ 78 w 1075"/>
                <a:gd name="T29" fmla="*/ 347 h 1048"/>
                <a:gd name="T30" fmla="*/ 13 w 1075"/>
                <a:gd name="T31" fmla="*/ 282 h 1048"/>
                <a:gd name="T32" fmla="*/ 94 w 1075"/>
                <a:gd name="T33" fmla="*/ 109 h 1048"/>
                <a:gd name="T34" fmla="*/ 55 w 1075"/>
                <a:gd name="T35" fmla="*/ 0 h 1048"/>
                <a:gd name="T36" fmla="*/ 247 w 1075"/>
                <a:gd name="T37" fmla="*/ 0 h 1048"/>
                <a:gd name="T38" fmla="*/ 320 w 1075"/>
                <a:gd name="T39" fmla="*/ 168 h 1048"/>
                <a:gd name="T40" fmla="*/ 564 w 1075"/>
                <a:gd name="T41" fmla="*/ 176 h 1048"/>
                <a:gd name="T42" fmla="*/ 628 w 1075"/>
                <a:gd name="T43" fmla="*/ 364 h 1048"/>
                <a:gd name="T44" fmla="*/ 904 w 1075"/>
                <a:gd name="T45" fmla="*/ 360 h 1048"/>
                <a:gd name="T46" fmla="*/ 905 w 1075"/>
                <a:gd name="T47" fmla="*/ 360 h 1048"/>
                <a:gd name="T48" fmla="*/ 972 w 1075"/>
                <a:gd name="T49" fmla="*/ 410 h 1048"/>
                <a:gd name="T50" fmla="*/ 1075 w 1075"/>
                <a:gd name="T51" fmla="*/ 484 h 1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75" h="1048">
                  <a:moveTo>
                    <a:pt x="1075" y="484"/>
                  </a:moveTo>
                  <a:cubicBezTo>
                    <a:pt x="1075" y="1048"/>
                    <a:pt x="1075" y="1048"/>
                    <a:pt x="1075" y="1048"/>
                  </a:cubicBezTo>
                  <a:cubicBezTo>
                    <a:pt x="912" y="1048"/>
                    <a:pt x="912" y="1048"/>
                    <a:pt x="912" y="1048"/>
                  </a:cubicBezTo>
                  <a:cubicBezTo>
                    <a:pt x="915" y="1010"/>
                    <a:pt x="908" y="973"/>
                    <a:pt x="889" y="940"/>
                  </a:cubicBezTo>
                  <a:cubicBezTo>
                    <a:pt x="861" y="892"/>
                    <a:pt x="812" y="862"/>
                    <a:pt x="760" y="845"/>
                  </a:cubicBezTo>
                  <a:cubicBezTo>
                    <a:pt x="703" y="827"/>
                    <a:pt x="640" y="837"/>
                    <a:pt x="586" y="815"/>
                  </a:cubicBezTo>
                  <a:cubicBezTo>
                    <a:pt x="563" y="805"/>
                    <a:pt x="542" y="787"/>
                    <a:pt x="535" y="762"/>
                  </a:cubicBezTo>
                  <a:cubicBezTo>
                    <a:pt x="528" y="740"/>
                    <a:pt x="534" y="716"/>
                    <a:pt x="537" y="692"/>
                  </a:cubicBezTo>
                  <a:cubicBezTo>
                    <a:pt x="539" y="669"/>
                    <a:pt x="536" y="642"/>
                    <a:pt x="517" y="628"/>
                  </a:cubicBezTo>
                  <a:cubicBezTo>
                    <a:pt x="498" y="614"/>
                    <a:pt x="470" y="619"/>
                    <a:pt x="447" y="625"/>
                  </a:cubicBezTo>
                  <a:cubicBezTo>
                    <a:pt x="408" y="636"/>
                    <a:pt x="327" y="676"/>
                    <a:pt x="300" y="624"/>
                  </a:cubicBezTo>
                  <a:cubicBezTo>
                    <a:pt x="282" y="589"/>
                    <a:pt x="322" y="552"/>
                    <a:pt x="335" y="514"/>
                  </a:cubicBezTo>
                  <a:cubicBezTo>
                    <a:pt x="348" y="474"/>
                    <a:pt x="327" y="428"/>
                    <a:pt x="293" y="402"/>
                  </a:cubicBezTo>
                  <a:cubicBezTo>
                    <a:pt x="259" y="376"/>
                    <a:pt x="216" y="366"/>
                    <a:pt x="173" y="362"/>
                  </a:cubicBezTo>
                  <a:cubicBezTo>
                    <a:pt x="141" y="358"/>
                    <a:pt x="108" y="358"/>
                    <a:pt x="78" y="347"/>
                  </a:cubicBezTo>
                  <a:cubicBezTo>
                    <a:pt x="47" y="337"/>
                    <a:pt x="19" y="313"/>
                    <a:pt x="13" y="282"/>
                  </a:cubicBezTo>
                  <a:cubicBezTo>
                    <a:pt x="0" y="218"/>
                    <a:pt x="79" y="172"/>
                    <a:pt x="94" y="109"/>
                  </a:cubicBezTo>
                  <a:cubicBezTo>
                    <a:pt x="103" y="69"/>
                    <a:pt x="85" y="27"/>
                    <a:pt x="55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26" y="67"/>
                    <a:pt x="239" y="157"/>
                    <a:pt x="320" y="168"/>
                  </a:cubicBezTo>
                  <a:cubicBezTo>
                    <a:pt x="404" y="180"/>
                    <a:pt x="500" y="100"/>
                    <a:pt x="564" y="176"/>
                  </a:cubicBezTo>
                  <a:cubicBezTo>
                    <a:pt x="612" y="232"/>
                    <a:pt x="552" y="324"/>
                    <a:pt x="628" y="364"/>
                  </a:cubicBezTo>
                  <a:cubicBezTo>
                    <a:pt x="720" y="408"/>
                    <a:pt x="812" y="356"/>
                    <a:pt x="904" y="360"/>
                  </a:cubicBezTo>
                  <a:cubicBezTo>
                    <a:pt x="905" y="360"/>
                    <a:pt x="905" y="360"/>
                    <a:pt x="905" y="360"/>
                  </a:cubicBezTo>
                  <a:cubicBezTo>
                    <a:pt x="936" y="360"/>
                    <a:pt x="963" y="381"/>
                    <a:pt x="972" y="410"/>
                  </a:cubicBezTo>
                  <a:cubicBezTo>
                    <a:pt x="995" y="489"/>
                    <a:pt x="1036" y="465"/>
                    <a:pt x="1075" y="484"/>
                  </a:cubicBezTo>
                  <a:close/>
                </a:path>
              </a:pathLst>
            </a:custGeom>
            <a:gradFill>
              <a:gsLst>
                <a:gs pos="99000">
                  <a:schemeClr val="accent4">
                    <a:lumMod val="60000"/>
                    <a:lumOff val="40000"/>
                  </a:schemeClr>
                </a:gs>
                <a:gs pos="65000">
                  <a:srgbClr val="95CECF"/>
                </a:gs>
                <a:gs pos="7000">
                  <a:schemeClr val="accent4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568">
              <a:extLst>
                <a:ext uri="{FF2B5EF4-FFF2-40B4-BE49-F238E27FC236}">
                  <a16:creationId xmlns:a16="http://schemas.microsoft.com/office/drawing/2014/main" id="{3F25CA2A-F407-47FD-932B-41E1EDF72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9424" y="1"/>
              <a:ext cx="7042576" cy="6858000"/>
            </a:xfrm>
            <a:custGeom>
              <a:avLst/>
              <a:gdLst>
                <a:gd name="T0" fmla="*/ 1075 w 1075"/>
                <a:gd name="T1" fmla="*/ 803 h 1048"/>
                <a:gd name="T2" fmla="*/ 1075 w 1075"/>
                <a:gd name="T3" fmla="*/ 1048 h 1048"/>
                <a:gd name="T4" fmla="*/ 912 w 1075"/>
                <a:gd name="T5" fmla="*/ 1048 h 1048"/>
                <a:gd name="T6" fmla="*/ 889 w 1075"/>
                <a:gd name="T7" fmla="*/ 940 h 1048"/>
                <a:gd name="T8" fmla="*/ 760 w 1075"/>
                <a:gd name="T9" fmla="*/ 845 h 1048"/>
                <a:gd name="T10" fmla="*/ 586 w 1075"/>
                <a:gd name="T11" fmla="*/ 815 h 1048"/>
                <a:gd name="T12" fmla="*/ 535 w 1075"/>
                <a:gd name="T13" fmla="*/ 762 h 1048"/>
                <a:gd name="T14" fmla="*/ 537 w 1075"/>
                <a:gd name="T15" fmla="*/ 692 h 1048"/>
                <a:gd name="T16" fmla="*/ 517 w 1075"/>
                <a:gd name="T17" fmla="*/ 628 h 1048"/>
                <a:gd name="T18" fmla="*/ 447 w 1075"/>
                <a:gd name="T19" fmla="*/ 625 h 1048"/>
                <a:gd name="T20" fmla="*/ 300 w 1075"/>
                <a:gd name="T21" fmla="*/ 624 h 1048"/>
                <a:gd name="T22" fmla="*/ 335 w 1075"/>
                <a:gd name="T23" fmla="*/ 514 h 1048"/>
                <a:gd name="T24" fmla="*/ 293 w 1075"/>
                <a:gd name="T25" fmla="*/ 402 h 1048"/>
                <a:gd name="T26" fmla="*/ 173 w 1075"/>
                <a:gd name="T27" fmla="*/ 362 h 1048"/>
                <a:gd name="T28" fmla="*/ 78 w 1075"/>
                <a:gd name="T29" fmla="*/ 347 h 1048"/>
                <a:gd name="T30" fmla="*/ 13 w 1075"/>
                <a:gd name="T31" fmla="*/ 282 h 1048"/>
                <a:gd name="T32" fmla="*/ 94 w 1075"/>
                <a:gd name="T33" fmla="*/ 109 h 1048"/>
                <a:gd name="T34" fmla="*/ 55 w 1075"/>
                <a:gd name="T35" fmla="*/ 0 h 1048"/>
                <a:gd name="T36" fmla="*/ 163 w 1075"/>
                <a:gd name="T37" fmla="*/ 0 h 1048"/>
                <a:gd name="T38" fmla="*/ 159 w 1075"/>
                <a:gd name="T39" fmla="*/ 106 h 1048"/>
                <a:gd name="T40" fmla="*/ 131 w 1075"/>
                <a:gd name="T41" fmla="*/ 233 h 1048"/>
                <a:gd name="T42" fmla="*/ 248 w 1075"/>
                <a:gd name="T43" fmla="*/ 305 h 1048"/>
                <a:gd name="T44" fmla="*/ 396 w 1075"/>
                <a:gd name="T45" fmla="*/ 288 h 1048"/>
                <a:gd name="T46" fmla="*/ 496 w 1075"/>
                <a:gd name="T47" fmla="*/ 338 h 1048"/>
                <a:gd name="T48" fmla="*/ 465 w 1075"/>
                <a:gd name="T49" fmla="*/ 531 h 1048"/>
                <a:gd name="T50" fmla="*/ 608 w 1075"/>
                <a:gd name="T51" fmla="*/ 634 h 1048"/>
                <a:gd name="T52" fmla="*/ 798 w 1075"/>
                <a:gd name="T53" fmla="*/ 611 h 1048"/>
                <a:gd name="T54" fmla="*/ 921 w 1075"/>
                <a:gd name="T55" fmla="*/ 671 h 1048"/>
                <a:gd name="T56" fmla="*/ 938 w 1075"/>
                <a:gd name="T57" fmla="*/ 730 h 1048"/>
                <a:gd name="T58" fmla="*/ 1031 w 1075"/>
                <a:gd name="T59" fmla="*/ 795 h 1048"/>
                <a:gd name="T60" fmla="*/ 1075 w 1075"/>
                <a:gd name="T61" fmla="*/ 803 h 1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75" h="1048">
                  <a:moveTo>
                    <a:pt x="1075" y="803"/>
                  </a:moveTo>
                  <a:cubicBezTo>
                    <a:pt x="1075" y="1048"/>
                    <a:pt x="1075" y="1048"/>
                    <a:pt x="1075" y="1048"/>
                  </a:cubicBezTo>
                  <a:cubicBezTo>
                    <a:pt x="912" y="1048"/>
                    <a:pt x="912" y="1048"/>
                    <a:pt x="912" y="1048"/>
                  </a:cubicBezTo>
                  <a:cubicBezTo>
                    <a:pt x="915" y="1010"/>
                    <a:pt x="908" y="973"/>
                    <a:pt x="889" y="940"/>
                  </a:cubicBezTo>
                  <a:cubicBezTo>
                    <a:pt x="861" y="892"/>
                    <a:pt x="812" y="862"/>
                    <a:pt x="760" y="845"/>
                  </a:cubicBezTo>
                  <a:cubicBezTo>
                    <a:pt x="703" y="827"/>
                    <a:pt x="640" y="837"/>
                    <a:pt x="586" y="815"/>
                  </a:cubicBezTo>
                  <a:cubicBezTo>
                    <a:pt x="563" y="805"/>
                    <a:pt x="542" y="787"/>
                    <a:pt x="535" y="762"/>
                  </a:cubicBezTo>
                  <a:cubicBezTo>
                    <a:pt x="528" y="740"/>
                    <a:pt x="534" y="716"/>
                    <a:pt x="537" y="692"/>
                  </a:cubicBezTo>
                  <a:cubicBezTo>
                    <a:pt x="539" y="669"/>
                    <a:pt x="536" y="642"/>
                    <a:pt x="517" y="628"/>
                  </a:cubicBezTo>
                  <a:cubicBezTo>
                    <a:pt x="498" y="614"/>
                    <a:pt x="470" y="619"/>
                    <a:pt x="447" y="625"/>
                  </a:cubicBezTo>
                  <a:cubicBezTo>
                    <a:pt x="408" y="636"/>
                    <a:pt x="327" y="676"/>
                    <a:pt x="300" y="624"/>
                  </a:cubicBezTo>
                  <a:cubicBezTo>
                    <a:pt x="282" y="589"/>
                    <a:pt x="322" y="552"/>
                    <a:pt x="335" y="514"/>
                  </a:cubicBezTo>
                  <a:cubicBezTo>
                    <a:pt x="348" y="474"/>
                    <a:pt x="327" y="428"/>
                    <a:pt x="293" y="402"/>
                  </a:cubicBezTo>
                  <a:cubicBezTo>
                    <a:pt x="259" y="376"/>
                    <a:pt x="216" y="366"/>
                    <a:pt x="173" y="362"/>
                  </a:cubicBezTo>
                  <a:cubicBezTo>
                    <a:pt x="141" y="358"/>
                    <a:pt x="108" y="358"/>
                    <a:pt x="78" y="347"/>
                  </a:cubicBezTo>
                  <a:cubicBezTo>
                    <a:pt x="47" y="337"/>
                    <a:pt x="19" y="313"/>
                    <a:pt x="13" y="282"/>
                  </a:cubicBezTo>
                  <a:cubicBezTo>
                    <a:pt x="0" y="218"/>
                    <a:pt x="79" y="172"/>
                    <a:pt x="94" y="109"/>
                  </a:cubicBezTo>
                  <a:cubicBezTo>
                    <a:pt x="103" y="69"/>
                    <a:pt x="85" y="27"/>
                    <a:pt x="55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68" y="40"/>
                    <a:pt x="166" y="83"/>
                    <a:pt x="159" y="106"/>
                  </a:cubicBezTo>
                  <a:cubicBezTo>
                    <a:pt x="148" y="149"/>
                    <a:pt x="120" y="191"/>
                    <a:pt x="131" y="233"/>
                  </a:cubicBezTo>
                  <a:cubicBezTo>
                    <a:pt x="143" y="282"/>
                    <a:pt x="199" y="305"/>
                    <a:pt x="248" y="305"/>
                  </a:cubicBezTo>
                  <a:cubicBezTo>
                    <a:pt x="298" y="305"/>
                    <a:pt x="347" y="288"/>
                    <a:pt x="396" y="288"/>
                  </a:cubicBezTo>
                  <a:cubicBezTo>
                    <a:pt x="435" y="288"/>
                    <a:pt x="479" y="303"/>
                    <a:pt x="496" y="338"/>
                  </a:cubicBezTo>
                  <a:cubicBezTo>
                    <a:pt x="525" y="398"/>
                    <a:pt x="458" y="465"/>
                    <a:pt x="465" y="531"/>
                  </a:cubicBezTo>
                  <a:cubicBezTo>
                    <a:pt x="471" y="595"/>
                    <a:pt x="543" y="632"/>
                    <a:pt x="608" y="634"/>
                  </a:cubicBezTo>
                  <a:cubicBezTo>
                    <a:pt x="672" y="635"/>
                    <a:pt x="734" y="612"/>
                    <a:pt x="798" y="611"/>
                  </a:cubicBezTo>
                  <a:cubicBezTo>
                    <a:pt x="846" y="610"/>
                    <a:pt x="901" y="627"/>
                    <a:pt x="921" y="671"/>
                  </a:cubicBezTo>
                  <a:cubicBezTo>
                    <a:pt x="929" y="690"/>
                    <a:pt x="930" y="711"/>
                    <a:pt x="938" y="730"/>
                  </a:cubicBezTo>
                  <a:cubicBezTo>
                    <a:pt x="954" y="766"/>
                    <a:pt x="993" y="785"/>
                    <a:pt x="1031" y="795"/>
                  </a:cubicBezTo>
                  <a:cubicBezTo>
                    <a:pt x="1045" y="798"/>
                    <a:pt x="1060" y="801"/>
                    <a:pt x="1075" y="803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42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052" name="TextBox 14051">
            <a:extLst>
              <a:ext uri="{FF2B5EF4-FFF2-40B4-BE49-F238E27FC236}">
                <a16:creationId xmlns:a16="http://schemas.microsoft.com/office/drawing/2014/main" id="{211FE51F-1217-468C-84DB-B25892BDDC76}"/>
              </a:ext>
            </a:extLst>
          </p:cNvPr>
          <p:cNvSpPr txBox="1"/>
          <p:nvPr/>
        </p:nvSpPr>
        <p:spPr>
          <a:xfrm>
            <a:off x="852080" y="1792999"/>
            <a:ext cx="4737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spcBef>
                <a:spcPts val="200"/>
              </a:spcBef>
            </a:pPr>
            <a:r>
              <a:rPr lang="en-US" sz="36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Title Here</a:t>
            </a:r>
          </a:p>
        </p:txBody>
      </p:sp>
      <p:grpSp>
        <p:nvGrpSpPr>
          <p:cNvPr id="14053" name="Group 14052">
            <a:extLst>
              <a:ext uri="{FF2B5EF4-FFF2-40B4-BE49-F238E27FC236}">
                <a16:creationId xmlns:a16="http://schemas.microsoft.com/office/drawing/2014/main" id="{AE022D3F-5DA0-4671-AE16-291773F5E521}"/>
              </a:ext>
            </a:extLst>
          </p:cNvPr>
          <p:cNvGrpSpPr/>
          <p:nvPr/>
        </p:nvGrpSpPr>
        <p:grpSpPr>
          <a:xfrm>
            <a:off x="918756" y="1543622"/>
            <a:ext cx="663302" cy="122470"/>
            <a:chOff x="881109" y="865483"/>
            <a:chExt cx="852780" cy="157455"/>
          </a:xfrm>
          <a:solidFill>
            <a:schemeClr val="accent4"/>
          </a:solidFill>
        </p:grpSpPr>
        <p:sp>
          <p:nvSpPr>
            <p:cNvPr id="14054" name="Oval 14053">
              <a:extLst>
                <a:ext uri="{FF2B5EF4-FFF2-40B4-BE49-F238E27FC236}">
                  <a16:creationId xmlns:a16="http://schemas.microsoft.com/office/drawing/2014/main" id="{D8803C33-0209-4417-9DA2-8349A775754D}"/>
                </a:ext>
              </a:extLst>
            </p:cNvPr>
            <p:cNvSpPr/>
            <p:nvPr/>
          </p:nvSpPr>
          <p:spPr>
            <a:xfrm>
              <a:off x="881109" y="865483"/>
              <a:ext cx="157455" cy="1574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55" name="Oval 14054">
              <a:extLst>
                <a:ext uri="{FF2B5EF4-FFF2-40B4-BE49-F238E27FC236}">
                  <a16:creationId xmlns:a16="http://schemas.microsoft.com/office/drawing/2014/main" id="{3F619AEA-6CBB-41BF-8F4A-7343B79DD01B}"/>
                </a:ext>
              </a:extLst>
            </p:cNvPr>
            <p:cNvSpPr/>
            <p:nvPr/>
          </p:nvSpPr>
          <p:spPr>
            <a:xfrm>
              <a:off x="1247822" y="865483"/>
              <a:ext cx="157455" cy="1574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56" name="Oval 14055">
              <a:extLst>
                <a:ext uri="{FF2B5EF4-FFF2-40B4-BE49-F238E27FC236}">
                  <a16:creationId xmlns:a16="http://schemas.microsoft.com/office/drawing/2014/main" id="{B31F0A92-750B-4EB8-8B2B-7C6C54860B3B}"/>
                </a:ext>
              </a:extLst>
            </p:cNvPr>
            <p:cNvSpPr/>
            <p:nvPr/>
          </p:nvSpPr>
          <p:spPr>
            <a:xfrm>
              <a:off x="1576434" y="865483"/>
              <a:ext cx="157455" cy="1574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4059" name="Chart 14058">
            <a:extLst>
              <a:ext uri="{FF2B5EF4-FFF2-40B4-BE49-F238E27FC236}">
                <a16:creationId xmlns:a16="http://schemas.microsoft.com/office/drawing/2014/main" id="{DE3796C9-B599-4C9D-9CB1-9934682116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6517043"/>
              </p:ext>
            </p:extLst>
          </p:nvPr>
        </p:nvGraphicFramePr>
        <p:xfrm>
          <a:off x="852080" y="3088787"/>
          <a:ext cx="5708377" cy="32410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062" name="Picture 14061">
            <a:extLst>
              <a:ext uri="{FF2B5EF4-FFF2-40B4-BE49-F238E27FC236}">
                <a16:creationId xmlns:a16="http://schemas.microsoft.com/office/drawing/2014/main" id="{51B8264C-8A80-460E-8BCC-AAC4CE771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9758" y="119021"/>
            <a:ext cx="4238036" cy="15578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CDCFE1-309D-46AD-9FA8-868891154D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129" y="187640"/>
            <a:ext cx="6957418" cy="648271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2CF218B-368B-4EB9-A619-E83B0506D1E0}"/>
              </a:ext>
            </a:extLst>
          </p:cNvPr>
          <p:cNvSpPr/>
          <p:nvPr/>
        </p:nvSpPr>
        <p:spPr>
          <a:xfrm>
            <a:off x="965199" y="2380867"/>
            <a:ext cx="5708376" cy="6126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/>
              <a:t>Lorem ipsum dolor sit </a:t>
            </a:r>
            <a:r>
              <a:rPr lang="en-US" sz="1600" dirty="0" err="1"/>
              <a:t>amet</a:t>
            </a:r>
            <a:r>
              <a:rPr lang="en-US" sz="1600" dirty="0"/>
              <a:t>, </a:t>
            </a:r>
            <a:r>
              <a:rPr lang="en-US" sz="1600" dirty="0" err="1"/>
              <a:t>consectetur</a:t>
            </a:r>
            <a:r>
              <a:rPr lang="en-US" sz="1600" dirty="0"/>
              <a:t> </a:t>
            </a:r>
            <a:r>
              <a:rPr lang="en-US" sz="1600" dirty="0" err="1"/>
              <a:t>adipiscing</a:t>
            </a:r>
            <a:r>
              <a:rPr lang="en-US" sz="1600" dirty="0"/>
              <a:t> </a:t>
            </a:r>
            <a:r>
              <a:rPr lang="en-US" sz="1600" dirty="0" err="1"/>
              <a:t>elit</a:t>
            </a:r>
            <a:r>
              <a:rPr lang="en-US" sz="1600" dirty="0"/>
              <a:t>, </a:t>
            </a:r>
            <a:br>
              <a:rPr lang="en-US" sz="1600" dirty="0"/>
            </a:br>
            <a:r>
              <a:rPr lang="en-US" sz="1600" dirty="0"/>
              <a:t>sed do </a:t>
            </a:r>
            <a:r>
              <a:rPr lang="en-US" sz="1600" dirty="0" err="1"/>
              <a:t>eiusmod</a:t>
            </a:r>
            <a:r>
              <a:rPr lang="en-US" sz="1600" dirty="0"/>
              <a:t> </a:t>
            </a:r>
            <a:r>
              <a:rPr lang="en-US" sz="1600" dirty="0" err="1"/>
              <a:t>tempor</a:t>
            </a:r>
            <a:r>
              <a:rPr lang="en-US" sz="1600" dirty="0"/>
              <a:t> </a:t>
            </a:r>
            <a:r>
              <a:rPr lang="en-US" sz="1600" dirty="0" err="1"/>
              <a:t>incididunt</a:t>
            </a:r>
            <a:r>
              <a:rPr lang="en-US" sz="1600" dirty="0"/>
              <a:t> </a:t>
            </a:r>
            <a:r>
              <a:rPr lang="en-US" sz="1600" dirty="0" err="1"/>
              <a:t>ut</a:t>
            </a:r>
            <a:r>
              <a:rPr lang="en-US" sz="1600" dirty="0"/>
              <a:t> </a:t>
            </a:r>
            <a:r>
              <a:rPr lang="en-US" sz="1600" dirty="0" err="1"/>
              <a:t>labore</a:t>
            </a:r>
            <a:r>
              <a:rPr lang="en-US" sz="1600" dirty="0"/>
              <a:t> et dolore magna </a:t>
            </a:r>
            <a:r>
              <a:rPr lang="en-US" sz="1600" dirty="0" err="1"/>
              <a:t>aliqua</a:t>
            </a:r>
            <a:r>
              <a:rPr lang="en-US" sz="1600" dirty="0"/>
              <a:t>. 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263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8EFDDD83-22A5-432A-9D8D-5C8C84AE967B}"/>
              </a:ext>
            </a:extLst>
          </p:cNvPr>
          <p:cNvGrpSpPr/>
          <p:nvPr/>
        </p:nvGrpSpPr>
        <p:grpSpPr>
          <a:xfrm>
            <a:off x="-2" y="1"/>
            <a:ext cx="12192002" cy="6629075"/>
            <a:chOff x="-4" y="1"/>
            <a:chExt cx="12192002" cy="6629075"/>
          </a:xfrm>
          <a:gradFill flip="none" rotWithShape="1">
            <a:gsLst>
              <a:gs pos="0">
                <a:schemeClr val="accent4">
                  <a:lumMod val="60000"/>
                  <a:lumOff val="40000"/>
                </a:schemeClr>
              </a:gs>
              <a:gs pos="65000">
                <a:srgbClr val="95CECF"/>
              </a:gs>
              <a:gs pos="100000">
                <a:schemeClr val="accent4"/>
              </a:gs>
            </a:gsLst>
            <a:lin ang="13500000" scaled="1"/>
            <a:tileRect/>
          </a:gradFill>
        </p:grpSpPr>
        <p:sp>
          <p:nvSpPr>
            <p:cNvPr id="4" name="Rectangle: Top Corners Rounded 3">
              <a:extLst>
                <a:ext uri="{FF2B5EF4-FFF2-40B4-BE49-F238E27FC236}">
                  <a16:creationId xmlns:a16="http://schemas.microsoft.com/office/drawing/2014/main" id="{4F159494-666F-40E5-8DF1-F6344BE60A58}"/>
                </a:ext>
              </a:extLst>
            </p:cNvPr>
            <p:cNvSpPr/>
            <p:nvPr/>
          </p:nvSpPr>
          <p:spPr>
            <a:xfrm rot="5400000">
              <a:off x="3307514" y="-3307517"/>
              <a:ext cx="5576966" cy="12192001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6F9D133-5AF8-4C3C-94DD-614FA8B92FB0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5725981" y="3791995"/>
              <a:ext cx="6466017" cy="2837081"/>
            </a:xfrm>
            <a:custGeom>
              <a:avLst/>
              <a:gdLst>
                <a:gd name="connsiteX0" fmla="*/ 5408426 w 5408426"/>
                <a:gd name="connsiteY0" fmla="*/ 2373044 h 2373044"/>
                <a:gd name="connsiteX1" fmla="*/ 5402891 w 5408426"/>
                <a:gd name="connsiteY1" fmla="*/ 2373044 h 2373044"/>
                <a:gd name="connsiteX2" fmla="*/ 0 w 5408426"/>
                <a:gd name="connsiteY2" fmla="*/ 2373044 h 2373044"/>
                <a:gd name="connsiteX3" fmla="*/ 0 w 5408426"/>
                <a:gd name="connsiteY3" fmla="*/ 250760 h 2373044"/>
                <a:gd name="connsiteX4" fmla="*/ 1388995 w 5408426"/>
                <a:gd name="connsiteY4" fmla="*/ 0 h 2373044"/>
                <a:gd name="connsiteX5" fmla="*/ 3553100 w 5408426"/>
                <a:gd name="connsiteY5" fmla="*/ 446475 h 2373044"/>
                <a:gd name="connsiteX6" fmla="*/ 5252139 w 5408426"/>
                <a:gd name="connsiteY6" fmla="*/ 886833 h 2373044"/>
                <a:gd name="connsiteX7" fmla="*/ 5388267 w 5408426"/>
                <a:gd name="connsiteY7" fmla="*/ 880908 h 2373044"/>
                <a:gd name="connsiteX8" fmla="*/ 5408426 w 5408426"/>
                <a:gd name="connsiteY8" fmla="*/ 878027 h 2373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08426" h="2373044">
                  <a:moveTo>
                    <a:pt x="5408426" y="2373044"/>
                  </a:moveTo>
                  <a:lnTo>
                    <a:pt x="5402891" y="2373044"/>
                  </a:lnTo>
                  <a:cubicBezTo>
                    <a:pt x="3866969" y="2373044"/>
                    <a:pt x="2079714" y="2373044"/>
                    <a:pt x="0" y="2373044"/>
                  </a:cubicBezTo>
                  <a:cubicBezTo>
                    <a:pt x="0" y="2373044"/>
                    <a:pt x="0" y="2373044"/>
                    <a:pt x="0" y="250760"/>
                  </a:cubicBezTo>
                  <a:cubicBezTo>
                    <a:pt x="483668" y="73393"/>
                    <a:pt x="942533" y="0"/>
                    <a:pt x="1388995" y="0"/>
                  </a:cubicBezTo>
                  <a:cubicBezTo>
                    <a:pt x="2176506" y="0"/>
                    <a:pt x="2902008" y="226295"/>
                    <a:pt x="3553100" y="446475"/>
                  </a:cubicBezTo>
                  <a:cubicBezTo>
                    <a:pt x="4204192" y="666654"/>
                    <a:pt x="4774672" y="886833"/>
                    <a:pt x="5252139" y="886833"/>
                  </a:cubicBezTo>
                  <a:cubicBezTo>
                    <a:pt x="5298645" y="886833"/>
                    <a:pt x="5343989" y="884922"/>
                    <a:pt x="5388267" y="880908"/>
                  </a:cubicBezTo>
                  <a:lnTo>
                    <a:pt x="5408426" y="87802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9959240-AAA8-4123-9FE8-301D8A59D139}"/>
              </a:ext>
            </a:extLst>
          </p:cNvPr>
          <p:cNvGrpSpPr/>
          <p:nvPr/>
        </p:nvGrpSpPr>
        <p:grpSpPr>
          <a:xfrm>
            <a:off x="939874" y="1376133"/>
            <a:ext cx="10437639" cy="4200834"/>
            <a:chOff x="666515" y="571191"/>
            <a:chExt cx="10437639" cy="420083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DBD4F6A-98FF-468D-B8BA-46ED6B1CBFCF}"/>
                </a:ext>
              </a:extLst>
            </p:cNvPr>
            <p:cNvSpPr/>
            <p:nvPr/>
          </p:nvSpPr>
          <p:spPr>
            <a:xfrm>
              <a:off x="2274814" y="1838325"/>
              <a:ext cx="504825" cy="2933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F487517-8999-471D-86EC-ADBFEB0EA4C0}"/>
                </a:ext>
              </a:extLst>
            </p:cNvPr>
            <p:cNvSpPr/>
            <p:nvPr/>
          </p:nvSpPr>
          <p:spPr>
            <a:xfrm>
              <a:off x="1978586" y="975360"/>
              <a:ext cx="1097280" cy="10972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EB2855E-0210-4EA2-A12A-6B3D76577D40}"/>
                </a:ext>
              </a:extLst>
            </p:cNvPr>
            <p:cNvSpPr/>
            <p:nvPr/>
          </p:nvSpPr>
          <p:spPr>
            <a:xfrm>
              <a:off x="2150062" y="1146836"/>
              <a:ext cx="754328" cy="7543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72%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E312BBE-EF0F-413B-B22B-354903668C18}"/>
                </a:ext>
              </a:extLst>
            </p:cNvPr>
            <p:cNvSpPr/>
            <p:nvPr/>
          </p:nvSpPr>
          <p:spPr>
            <a:xfrm>
              <a:off x="3542476" y="2747477"/>
              <a:ext cx="504825" cy="2024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7F6A90D-F744-4571-8745-4C89D9293978}"/>
                </a:ext>
              </a:extLst>
            </p:cNvPr>
            <p:cNvSpPr/>
            <p:nvPr/>
          </p:nvSpPr>
          <p:spPr>
            <a:xfrm>
              <a:off x="3246248" y="1884512"/>
              <a:ext cx="1097280" cy="10972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E048F69-955F-4B91-AB9C-891CD75DF2C9}"/>
                </a:ext>
              </a:extLst>
            </p:cNvPr>
            <p:cNvSpPr/>
            <p:nvPr/>
          </p:nvSpPr>
          <p:spPr>
            <a:xfrm>
              <a:off x="3417724" y="2055988"/>
              <a:ext cx="754328" cy="754328"/>
            </a:xfrm>
            <a:prstGeom prst="ellipse">
              <a:avLst/>
            </a:prstGeom>
            <a:solidFill>
              <a:srgbClr val="7A82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65%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716D9A6-BFFC-4BA2-BEC5-33E399CBA498}"/>
                </a:ext>
              </a:extLst>
            </p:cNvPr>
            <p:cNvSpPr/>
            <p:nvPr/>
          </p:nvSpPr>
          <p:spPr>
            <a:xfrm>
              <a:off x="1007152" y="3880563"/>
              <a:ext cx="504825" cy="891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867B60D-8D21-4959-9F0C-2979C339BC7A}"/>
                </a:ext>
              </a:extLst>
            </p:cNvPr>
            <p:cNvSpPr/>
            <p:nvPr/>
          </p:nvSpPr>
          <p:spPr>
            <a:xfrm>
              <a:off x="710924" y="3017598"/>
              <a:ext cx="1097280" cy="10972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6291A33-19C3-48E2-8A88-BD4695DD081A}"/>
                </a:ext>
              </a:extLst>
            </p:cNvPr>
            <p:cNvSpPr/>
            <p:nvPr/>
          </p:nvSpPr>
          <p:spPr>
            <a:xfrm>
              <a:off x="882400" y="3189074"/>
              <a:ext cx="754328" cy="754328"/>
            </a:xfrm>
            <a:prstGeom prst="ellipse">
              <a:avLst/>
            </a:prstGeom>
            <a:solidFill>
              <a:srgbClr val="7A82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26%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1468946-D76A-414B-A525-3404A83A7A07}"/>
                </a:ext>
              </a:extLst>
            </p:cNvPr>
            <p:cNvSpPr/>
            <p:nvPr/>
          </p:nvSpPr>
          <p:spPr>
            <a:xfrm>
              <a:off x="4891851" y="3199429"/>
              <a:ext cx="504825" cy="15725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D6A113E-C616-460B-BDC8-EB4FBE343322}"/>
                </a:ext>
              </a:extLst>
            </p:cNvPr>
            <p:cNvSpPr/>
            <p:nvPr/>
          </p:nvSpPr>
          <p:spPr>
            <a:xfrm>
              <a:off x="4595623" y="2336464"/>
              <a:ext cx="1097280" cy="10972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BB06BA-56D8-4C07-ABF3-6542EA0C9723}"/>
                </a:ext>
              </a:extLst>
            </p:cNvPr>
            <p:cNvSpPr/>
            <p:nvPr/>
          </p:nvSpPr>
          <p:spPr>
            <a:xfrm>
              <a:off x="4767099" y="2507940"/>
              <a:ext cx="754328" cy="754328"/>
            </a:xfrm>
            <a:prstGeom prst="ellipse">
              <a:avLst/>
            </a:prstGeom>
            <a:solidFill>
              <a:srgbClr val="7A82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58%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235D6D-EEC1-4A5D-B985-25323E31AC63}"/>
                </a:ext>
              </a:extLst>
            </p:cNvPr>
            <p:cNvSpPr txBox="1"/>
            <p:nvPr/>
          </p:nvSpPr>
          <p:spPr>
            <a:xfrm>
              <a:off x="6473134" y="2281907"/>
              <a:ext cx="4288610" cy="123110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457200">
                <a:spcBef>
                  <a:spcPts val="200"/>
                </a:spcBef>
              </a:pP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dolor sit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amet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consectetur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adipiscing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elit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Nam de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isto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magna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dissensio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est.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Rationis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enim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perfectio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est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virtus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Nam de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isto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magna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dissensio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est. Rationis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enim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perfectio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est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virtus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719AE5B-C6D2-457C-AB51-E91B428B9067}"/>
                </a:ext>
              </a:extLst>
            </p:cNvPr>
            <p:cNvSpPr txBox="1"/>
            <p:nvPr/>
          </p:nvSpPr>
          <p:spPr>
            <a:xfrm>
              <a:off x="6473134" y="929943"/>
              <a:ext cx="4631020" cy="123110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457200">
                <a:spcBef>
                  <a:spcPts val="200"/>
                </a:spcBef>
              </a:pPr>
              <a:r>
                <a:rPr lang="en-US" sz="4000" b="1" dirty="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Your </a:t>
              </a:r>
              <a:br>
                <a:rPr lang="en-US" sz="4000" b="1" dirty="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4000" b="1" dirty="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C576AE3-CF04-4C0B-8DD2-FD810A4BCEA8}"/>
                </a:ext>
              </a:extLst>
            </p:cNvPr>
            <p:cNvSpPr txBox="1"/>
            <p:nvPr/>
          </p:nvSpPr>
          <p:spPr>
            <a:xfrm>
              <a:off x="666515" y="2599105"/>
              <a:ext cx="1186098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457200">
                <a:lnSpc>
                  <a:spcPct val="9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</a:t>
              </a:r>
              <a:br>
                <a:rPr lang="en-US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dolor sit </a:t>
              </a:r>
              <a:r>
                <a:rPr lang="en-US" sz="11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amet</a:t>
              </a:r>
              <a:endParaRPr lang="en-US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140A16-30F9-4505-B08F-ABA35787867D}"/>
                </a:ext>
              </a:extLst>
            </p:cNvPr>
            <p:cNvSpPr txBox="1"/>
            <p:nvPr/>
          </p:nvSpPr>
          <p:spPr>
            <a:xfrm>
              <a:off x="1934177" y="571191"/>
              <a:ext cx="1186098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457200">
                <a:lnSpc>
                  <a:spcPct val="9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</a:t>
              </a:r>
              <a:br>
                <a:rPr lang="en-US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dolor sit </a:t>
              </a:r>
              <a:r>
                <a:rPr lang="en-US" sz="11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amet</a:t>
              </a:r>
              <a:endParaRPr lang="en-US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1F3C1EA-EF8F-4645-8E73-AF3A350712B0}"/>
                </a:ext>
              </a:extLst>
            </p:cNvPr>
            <p:cNvSpPr txBox="1"/>
            <p:nvPr/>
          </p:nvSpPr>
          <p:spPr>
            <a:xfrm>
              <a:off x="3201839" y="1433992"/>
              <a:ext cx="1186098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457200">
                <a:lnSpc>
                  <a:spcPct val="9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</a:t>
              </a:r>
              <a:br>
                <a:rPr lang="en-US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dolor sit </a:t>
              </a:r>
              <a:r>
                <a:rPr lang="en-US" sz="11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amet</a:t>
              </a:r>
              <a:endParaRPr lang="en-US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D1CC99B-A2CD-438D-9B37-4B9823B7076C}"/>
                </a:ext>
              </a:extLst>
            </p:cNvPr>
            <p:cNvSpPr txBox="1"/>
            <p:nvPr/>
          </p:nvSpPr>
          <p:spPr>
            <a:xfrm>
              <a:off x="4551214" y="1901146"/>
              <a:ext cx="1186098" cy="3046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457200">
                <a:lnSpc>
                  <a:spcPct val="90000"/>
                </a:lnSpc>
                <a:spcBef>
                  <a:spcPts val="200"/>
                </a:spcBef>
              </a:pPr>
              <a:r>
                <a:rPr lang="en-US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</a:t>
              </a:r>
              <a:br>
                <a:rPr lang="en-US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dolor sit </a:t>
              </a:r>
              <a:r>
                <a:rPr lang="en-US" sz="11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amet</a:t>
              </a:r>
              <a:endParaRPr lang="en-US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F77A178-D919-4ACB-B577-244206CD1B28}"/>
              </a:ext>
            </a:extLst>
          </p:cNvPr>
          <p:cNvGrpSpPr/>
          <p:nvPr/>
        </p:nvGrpSpPr>
        <p:grpSpPr>
          <a:xfrm>
            <a:off x="8059542" y="333829"/>
            <a:ext cx="4802186" cy="1544493"/>
            <a:chOff x="8279538" y="418589"/>
            <a:chExt cx="4538648" cy="1459733"/>
          </a:xfrm>
        </p:grpSpPr>
        <p:sp>
          <p:nvSpPr>
            <p:cNvPr id="50" name="AutoShape 465">
              <a:extLst>
                <a:ext uri="{FF2B5EF4-FFF2-40B4-BE49-F238E27FC236}">
                  <a16:creationId xmlns:a16="http://schemas.microsoft.com/office/drawing/2014/main" id="{32814D4B-4208-44B6-A84C-FB8261D9778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8279538" y="418589"/>
              <a:ext cx="4538648" cy="1444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A65AD71-0736-413A-A749-272D1ECF9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5591" y="648145"/>
              <a:ext cx="3366409" cy="997491"/>
            </a:xfrm>
            <a:custGeom>
              <a:avLst/>
              <a:gdLst>
                <a:gd name="connsiteX0" fmla="*/ 3366409 w 3366409"/>
                <a:gd name="connsiteY0" fmla="*/ 0 h 997491"/>
                <a:gd name="connsiteX1" fmla="*/ 3366409 w 3366409"/>
                <a:gd name="connsiteY1" fmla="*/ 162531 h 997491"/>
                <a:gd name="connsiteX2" fmla="*/ 3351842 w 3366409"/>
                <a:gd name="connsiteY2" fmla="*/ 168396 h 997491"/>
                <a:gd name="connsiteX3" fmla="*/ 3117671 w 3366409"/>
                <a:gd name="connsiteY3" fmla="*/ 272515 h 997491"/>
                <a:gd name="connsiteX4" fmla="*/ 2937539 w 3366409"/>
                <a:gd name="connsiteY4" fmla="*/ 282862 h 997491"/>
                <a:gd name="connsiteX5" fmla="*/ 2314799 w 3366409"/>
                <a:gd name="connsiteY5" fmla="*/ 334598 h 997491"/>
                <a:gd name="connsiteX6" fmla="*/ 1980268 w 3366409"/>
                <a:gd name="connsiteY6" fmla="*/ 313904 h 997491"/>
                <a:gd name="connsiteX7" fmla="*/ 1815577 w 3366409"/>
                <a:gd name="connsiteY7" fmla="*/ 381161 h 997491"/>
                <a:gd name="connsiteX8" fmla="*/ 1614859 w 3366409"/>
                <a:gd name="connsiteY8" fmla="*/ 577757 h 997491"/>
                <a:gd name="connsiteX9" fmla="*/ 1388408 w 3366409"/>
                <a:gd name="connsiteY9" fmla="*/ 639841 h 997491"/>
                <a:gd name="connsiteX10" fmla="*/ 981825 w 3366409"/>
                <a:gd name="connsiteY10" fmla="*/ 582931 h 997491"/>
                <a:gd name="connsiteX11" fmla="*/ 652442 w 3366409"/>
                <a:gd name="connsiteY11" fmla="*/ 857132 h 997491"/>
                <a:gd name="connsiteX12" fmla="*/ 410551 w 3366409"/>
                <a:gd name="connsiteY12" fmla="*/ 960604 h 997491"/>
                <a:gd name="connsiteX13" fmla="*/ 323058 w 3366409"/>
                <a:gd name="connsiteY13" fmla="*/ 960604 h 997491"/>
                <a:gd name="connsiteX14" fmla="*/ 765667 w 3366409"/>
                <a:gd name="connsiteY14" fmla="*/ 727792 h 997491"/>
                <a:gd name="connsiteX15" fmla="*/ 930359 w 3366409"/>
                <a:gd name="connsiteY15" fmla="*/ 562237 h 997491"/>
                <a:gd name="connsiteX16" fmla="*/ 281885 w 3366409"/>
                <a:gd name="connsiteY16" fmla="*/ 396681 h 997491"/>
                <a:gd name="connsiteX17" fmla="*/ 9115 w 3366409"/>
                <a:gd name="connsiteY17" fmla="*/ 334598 h 997491"/>
                <a:gd name="connsiteX18" fmla="*/ 405404 w 3366409"/>
                <a:gd name="connsiteY18" fmla="*/ 381161 h 997491"/>
                <a:gd name="connsiteX19" fmla="*/ 395111 w 3366409"/>
                <a:gd name="connsiteY19" fmla="*/ 282862 h 997491"/>
                <a:gd name="connsiteX20" fmla="*/ 446577 w 3366409"/>
                <a:gd name="connsiteY20" fmla="*/ 381161 h 997491"/>
                <a:gd name="connsiteX21" fmla="*/ 1059024 w 3366409"/>
                <a:gd name="connsiteY21" fmla="*/ 541542 h 997491"/>
                <a:gd name="connsiteX22" fmla="*/ 1475900 w 3366409"/>
                <a:gd name="connsiteY22" fmla="*/ 567410 h 997491"/>
                <a:gd name="connsiteX23" fmla="*/ 1779550 w 3366409"/>
                <a:gd name="connsiteY23" fmla="*/ 293209 h 997491"/>
                <a:gd name="connsiteX24" fmla="*/ 1342088 w 3366409"/>
                <a:gd name="connsiteY24" fmla="*/ 215605 h 997491"/>
                <a:gd name="connsiteX25" fmla="*/ 1460460 w 3366409"/>
                <a:gd name="connsiteY25" fmla="*/ 210432 h 997491"/>
                <a:gd name="connsiteX26" fmla="*/ 1594272 w 3366409"/>
                <a:gd name="connsiteY26" fmla="*/ 215605 h 997491"/>
                <a:gd name="connsiteX27" fmla="*/ 1789844 w 3366409"/>
                <a:gd name="connsiteY27" fmla="*/ 225952 h 997491"/>
                <a:gd name="connsiteX28" fmla="*/ 2083201 w 3366409"/>
                <a:gd name="connsiteY28" fmla="*/ 241473 h 997491"/>
                <a:gd name="connsiteX29" fmla="*/ 2747114 w 3366409"/>
                <a:gd name="connsiteY29" fmla="*/ 200084 h 997491"/>
                <a:gd name="connsiteX30" fmla="*/ 3210309 w 3366409"/>
                <a:gd name="connsiteY30" fmla="*/ 55224 h 99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366409" h="997491">
                  <a:moveTo>
                    <a:pt x="3366409" y="0"/>
                  </a:moveTo>
                  <a:lnTo>
                    <a:pt x="3366409" y="162531"/>
                  </a:lnTo>
                  <a:lnTo>
                    <a:pt x="3351842" y="168396"/>
                  </a:lnTo>
                  <a:cubicBezTo>
                    <a:pt x="3247623" y="211725"/>
                    <a:pt x="3151124" y="254407"/>
                    <a:pt x="3117671" y="272515"/>
                  </a:cubicBezTo>
                  <a:cubicBezTo>
                    <a:pt x="3045618" y="308730"/>
                    <a:pt x="3030178" y="288036"/>
                    <a:pt x="2937539" y="282862"/>
                  </a:cubicBezTo>
                  <a:cubicBezTo>
                    <a:pt x="2850047" y="277688"/>
                    <a:pt x="2428024" y="329424"/>
                    <a:pt x="2314799" y="334598"/>
                  </a:cubicBezTo>
                  <a:cubicBezTo>
                    <a:pt x="2242746" y="334598"/>
                    <a:pt x="2083201" y="324251"/>
                    <a:pt x="1980268" y="313904"/>
                  </a:cubicBezTo>
                  <a:cubicBezTo>
                    <a:pt x="1918509" y="308730"/>
                    <a:pt x="1856750" y="334598"/>
                    <a:pt x="1815577" y="381161"/>
                  </a:cubicBezTo>
                  <a:cubicBezTo>
                    <a:pt x="1764111" y="443244"/>
                    <a:pt x="1686911" y="526021"/>
                    <a:pt x="1614859" y="577757"/>
                  </a:cubicBezTo>
                  <a:cubicBezTo>
                    <a:pt x="1486193" y="665709"/>
                    <a:pt x="1506780" y="645014"/>
                    <a:pt x="1388408" y="639841"/>
                  </a:cubicBezTo>
                  <a:cubicBezTo>
                    <a:pt x="1275182" y="639841"/>
                    <a:pt x="981825" y="582931"/>
                    <a:pt x="981825" y="582931"/>
                  </a:cubicBezTo>
                  <a:cubicBezTo>
                    <a:pt x="981825" y="582931"/>
                    <a:pt x="781107" y="810570"/>
                    <a:pt x="652442" y="857132"/>
                  </a:cubicBezTo>
                  <a:cubicBezTo>
                    <a:pt x="518630" y="898521"/>
                    <a:pt x="503190" y="914042"/>
                    <a:pt x="410551" y="960604"/>
                  </a:cubicBezTo>
                  <a:cubicBezTo>
                    <a:pt x="312765" y="1007166"/>
                    <a:pt x="281885" y="1012340"/>
                    <a:pt x="323058" y="960604"/>
                  </a:cubicBezTo>
                  <a:cubicBezTo>
                    <a:pt x="359085" y="914042"/>
                    <a:pt x="652442" y="820917"/>
                    <a:pt x="765667" y="727792"/>
                  </a:cubicBezTo>
                  <a:cubicBezTo>
                    <a:pt x="884039" y="639841"/>
                    <a:pt x="930359" y="562237"/>
                    <a:pt x="930359" y="562237"/>
                  </a:cubicBezTo>
                  <a:cubicBezTo>
                    <a:pt x="775960" y="505327"/>
                    <a:pt x="395111" y="417376"/>
                    <a:pt x="281885" y="396681"/>
                  </a:cubicBezTo>
                  <a:cubicBezTo>
                    <a:pt x="173806" y="375987"/>
                    <a:pt x="-47498" y="344945"/>
                    <a:pt x="9115" y="334598"/>
                  </a:cubicBezTo>
                  <a:cubicBezTo>
                    <a:pt x="65728" y="319077"/>
                    <a:pt x="405404" y="381161"/>
                    <a:pt x="405404" y="381161"/>
                  </a:cubicBezTo>
                  <a:cubicBezTo>
                    <a:pt x="405404" y="381161"/>
                    <a:pt x="379671" y="262168"/>
                    <a:pt x="395111" y="282862"/>
                  </a:cubicBezTo>
                  <a:cubicBezTo>
                    <a:pt x="420844" y="329424"/>
                    <a:pt x="425991" y="375987"/>
                    <a:pt x="446577" y="381161"/>
                  </a:cubicBezTo>
                  <a:cubicBezTo>
                    <a:pt x="462017" y="391508"/>
                    <a:pt x="920066" y="500153"/>
                    <a:pt x="1059024" y="541542"/>
                  </a:cubicBezTo>
                  <a:cubicBezTo>
                    <a:pt x="1218569" y="582931"/>
                    <a:pt x="1347235" y="593278"/>
                    <a:pt x="1475900" y="567410"/>
                  </a:cubicBezTo>
                  <a:cubicBezTo>
                    <a:pt x="1604565" y="541542"/>
                    <a:pt x="1779550" y="293209"/>
                    <a:pt x="1779550" y="293209"/>
                  </a:cubicBezTo>
                  <a:cubicBezTo>
                    <a:pt x="1779550" y="293209"/>
                    <a:pt x="1434727" y="256994"/>
                    <a:pt x="1342088" y="215605"/>
                  </a:cubicBezTo>
                  <a:cubicBezTo>
                    <a:pt x="1285475" y="194911"/>
                    <a:pt x="1372968" y="200084"/>
                    <a:pt x="1460460" y="210432"/>
                  </a:cubicBezTo>
                  <a:cubicBezTo>
                    <a:pt x="1522220" y="215605"/>
                    <a:pt x="1583979" y="220779"/>
                    <a:pt x="1594272" y="215605"/>
                  </a:cubicBezTo>
                  <a:cubicBezTo>
                    <a:pt x="1609712" y="205258"/>
                    <a:pt x="1686911" y="215605"/>
                    <a:pt x="1789844" y="225952"/>
                  </a:cubicBezTo>
                  <a:cubicBezTo>
                    <a:pt x="1877336" y="236300"/>
                    <a:pt x="1980268" y="241473"/>
                    <a:pt x="2083201" y="241473"/>
                  </a:cubicBezTo>
                  <a:cubicBezTo>
                    <a:pt x="2309652" y="241473"/>
                    <a:pt x="2474343" y="241473"/>
                    <a:pt x="2747114" y="200084"/>
                  </a:cubicBezTo>
                  <a:cubicBezTo>
                    <a:pt x="3019885" y="158696"/>
                    <a:pt x="2978712" y="153522"/>
                    <a:pt x="3210309" y="55224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2" name="Freeform 468">
              <a:extLst>
                <a:ext uri="{FF2B5EF4-FFF2-40B4-BE49-F238E27FC236}">
                  <a16:creationId xmlns:a16="http://schemas.microsoft.com/office/drawing/2014/main" id="{940DB7F6-3297-4804-A8ED-6473E0EDB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9538" y="1013711"/>
              <a:ext cx="529996" cy="357073"/>
            </a:xfrm>
            <a:custGeom>
              <a:avLst/>
              <a:gdLst>
                <a:gd name="T0" fmla="*/ 103 w 103"/>
                <a:gd name="T1" fmla="*/ 34 h 69"/>
                <a:gd name="T2" fmla="*/ 9 w 103"/>
                <a:gd name="T3" fmla="*/ 29 h 69"/>
                <a:gd name="T4" fmla="*/ 6 w 103"/>
                <a:gd name="T5" fmla="*/ 38 h 69"/>
                <a:gd name="T6" fmla="*/ 1 w 103"/>
                <a:gd name="T7" fmla="*/ 50 h 69"/>
                <a:gd name="T8" fmla="*/ 36 w 103"/>
                <a:gd name="T9" fmla="*/ 64 h 69"/>
                <a:gd name="T10" fmla="*/ 103 w 103"/>
                <a:gd name="T1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3" h="69">
                  <a:moveTo>
                    <a:pt x="103" y="34"/>
                  </a:moveTo>
                  <a:cubicBezTo>
                    <a:pt x="103" y="34"/>
                    <a:pt x="54" y="0"/>
                    <a:pt x="9" y="29"/>
                  </a:cubicBezTo>
                  <a:cubicBezTo>
                    <a:pt x="9" y="29"/>
                    <a:pt x="2" y="34"/>
                    <a:pt x="6" y="38"/>
                  </a:cubicBezTo>
                  <a:cubicBezTo>
                    <a:pt x="11" y="41"/>
                    <a:pt x="0" y="45"/>
                    <a:pt x="1" y="50"/>
                  </a:cubicBezTo>
                  <a:cubicBezTo>
                    <a:pt x="1" y="55"/>
                    <a:pt x="16" y="59"/>
                    <a:pt x="36" y="64"/>
                  </a:cubicBezTo>
                  <a:cubicBezTo>
                    <a:pt x="55" y="69"/>
                    <a:pt x="82" y="69"/>
                    <a:pt x="103" y="5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69">
              <a:extLst>
                <a:ext uri="{FF2B5EF4-FFF2-40B4-BE49-F238E27FC236}">
                  <a16:creationId xmlns:a16="http://schemas.microsoft.com/office/drawing/2014/main" id="{BB601DC3-B13A-45F9-9A4C-84B417067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3477" y="1168667"/>
              <a:ext cx="350336" cy="103304"/>
            </a:xfrm>
            <a:custGeom>
              <a:avLst/>
              <a:gdLst>
                <a:gd name="T0" fmla="*/ 9 w 68"/>
                <a:gd name="T1" fmla="*/ 0 h 20"/>
                <a:gd name="T2" fmla="*/ 37 w 68"/>
                <a:gd name="T3" fmla="*/ 9 h 20"/>
                <a:gd name="T4" fmla="*/ 10 w 68"/>
                <a:gd name="T5" fmla="*/ 14 h 20"/>
                <a:gd name="T6" fmla="*/ 63 w 68"/>
                <a:gd name="T7" fmla="*/ 20 h 20"/>
                <a:gd name="T8" fmla="*/ 68 w 68"/>
                <a:gd name="T9" fmla="*/ 13 h 20"/>
                <a:gd name="T10" fmla="*/ 54 w 68"/>
                <a:gd name="T11" fmla="*/ 2 h 20"/>
                <a:gd name="T12" fmla="*/ 9 w 68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20">
                  <a:moveTo>
                    <a:pt x="9" y="0"/>
                  </a:moveTo>
                  <a:cubicBezTo>
                    <a:pt x="9" y="0"/>
                    <a:pt x="31" y="6"/>
                    <a:pt x="37" y="9"/>
                  </a:cubicBezTo>
                  <a:cubicBezTo>
                    <a:pt x="37" y="9"/>
                    <a:pt x="21" y="9"/>
                    <a:pt x="10" y="14"/>
                  </a:cubicBezTo>
                  <a:cubicBezTo>
                    <a:pt x="0" y="19"/>
                    <a:pt x="63" y="20"/>
                    <a:pt x="63" y="20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13"/>
                    <a:pt x="59" y="2"/>
                    <a:pt x="54" y="2"/>
                  </a:cubicBezTo>
                  <a:cubicBezTo>
                    <a:pt x="49" y="1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70">
              <a:extLst>
                <a:ext uri="{FF2B5EF4-FFF2-40B4-BE49-F238E27FC236}">
                  <a16:creationId xmlns:a16="http://schemas.microsoft.com/office/drawing/2014/main" id="{77EC5667-6051-45DC-8E15-C2C1DA6D7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5258" y="1211336"/>
              <a:ext cx="565927" cy="231311"/>
            </a:xfrm>
            <a:custGeom>
              <a:avLst/>
              <a:gdLst>
                <a:gd name="T0" fmla="*/ 102 w 110"/>
                <a:gd name="T1" fmla="*/ 31 h 45"/>
                <a:gd name="T2" fmla="*/ 71 w 110"/>
                <a:gd name="T3" fmla="*/ 43 h 45"/>
                <a:gd name="T4" fmla="*/ 69 w 110"/>
                <a:gd name="T5" fmla="*/ 43 h 45"/>
                <a:gd name="T6" fmla="*/ 68 w 110"/>
                <a:gd name="T7" fmla="*/ 44 h 45"/>
                <a:gd name="T8" fmla="*/ 15 w 110"/>
                <a:gd name="T9" fmla="*/ 35 h 45"/>
                <a:gd name="T10" fmla="*/ 12 w 110"/>
                <a:gd name="T11" fmla="*/ 29 h 45"/>
                <a:gd name="T12" fmla="*/ 1 w 110"/>
                <a:gd name="T13" fmla="*/ 20 h 45"/>
                <a:gd name="T14" fmla="*/ 7 w 110"/>
                <a:gd name="T15" fmla="*/ 15 h 45"/>
                <a:gd name="T16" fmla="*/ 99 w 110"/>
                <a:gd name="T17" fmla="*/ 11 h 45"/>
                <a:gd name="T18" fmla="*/ 102 w 110"/>
                <a:gd name="T1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45">
                  <a:moveTo>
                    <a:pt x="102" y="31"/>
                  </a:moveTo>
                  <a:cubicBezTo>
                    <a:pt x="94" y="39"/>
                    <a:pt x="83" y="42"/>
                    <a:pt x="71" y="43"/>
                  </a:cubicBezTo>
                  <a:cubicBezTo>
                    <a:pt x="70" y="43"/>
                    <a:pt x="69" y="43"/>
                    <a:pt x="69" y="43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44" y="45"/>
                    <a:pt x="19" y="38"/>
                    <a:pt x="15" y="35"/>
                  </a:cubicBezTo>
                  <a:cubicBezTo>
                    <a:pt x="8" y="31"/>
                    <a:pt x="13" y="32"/>
                    <a:pt x="12" y="29"/>
                  </a:cubicBezTo>
                  <a:cubicBezTo>
                    <a:pt x="10" y="27"/>
                    <a:pt x="1" y="24"/>
                    <a:pt x="1" y="20"/>
                  </a:cubicBezTo>
                  <a:cubicBezTo>
                    <a:pt x="0" y="16"/>
                    <a:pt x="7" y="15"/>
                    <a:pt x="7" y="15"/>
                  </a:cubicBezTo>
                  <a:cubicBezTo>
                    <a:pt x="45" y="0"/>
                    <a:pt x="83" y="2"/>
                    <a:pt x="99" y="11"/>
                  </a:cubicBezTo>
                  <a:cubicBezTo>
                    <a:pt x="108" y="16"/>
                    <a:pt x="110" y="23"/>
                    <a:pt x="102" y="31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471">
              <a:extLst>
                <a:ext uri="{FF2B5EF4-FFF2-40B4-BE49-F238E27FC236}">
                  <a16:creationId xmlns:a16="http://schemas.microsoft.com/office/drawing/2014/main" id="{82DB1F03-5AD4-40D5-BAA1-35D383A19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4154" y="1267479"/>
              <a:ext cx="247032" cy="166185"/>
            </a:xfrm>
            <a:custGeom>
              <a:avLst/>
              <a:gdLst>
                <a:gd name="T0" fmla="*/ 40 w 48"/>
                <a:gd name="T1" fmla="*/ 20 h 32"/>
                <a:gd name="T2" fmla="*/ 9 w 48"/>
                <a:gd name="T3" fmla="*/ 32 h 32"/>
                <a:gd name="T4" fmla="*/ 32 w 48"/>
                <a:gd name="T5" fmla="*/ 24 h 32"/>
                <a:gd name="T6" fmla="*/ 4 w 48"/>
                <a:gd name="T7" fmla="*/ 21 h 32"/>
                <a:gd name="T8" fmla="*/ 27 w 48"/>
                <a:gd name="T9" fmla="*/ 14 h 32"/>
                <a:gd name="T10" fmla="*/ 0 w 48"/>
                <a:gd name="T11" fmla="*/ 13 h 32"/>
                <a:gd name="T12" fmla="*/ 25 w 48"/>
                <a:gd name="T13" fmla="*/ 10 h 32"/>
                <a:gd name="T14" fmla="*/ 32 w 48"/>
                <a:gd name="T15" fmla="*/ 0 h 32"/>
                <a:gd name="T16" fmla="*/ 37 w 48"/>
                <a:gd name="T17" fmla="*/ 0 h 32"/>
                <a:gd name="T18" fmla="*/ 40 w 48"/>
                <a:gd name="T1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32">
                  <a:moveTo>
                    <a:pt x="40" y="20"/>
                  </a:moveTo>
                  <a:cubicBezTo>
                    <a:pt x="32" y="28"/>
                    <a:pt x="21" y="31"/>
                    <a:pt x="9" y="32"/>
                  </a:cubicBezTo>
                  <a:cubicBezTo>
                    <a:pt x="17" y="31"/>
                    <a:pt x="30" y="25"/>
                    <a:pt x="32" y="24"/>
                  </a:cubicBezTo>
                  <a:cubicBezTo>
                    <a:pt x="20" y="28"/>
                    <a:pt x="4" y="21"/>
                    <a:pt x="4" y="21"/>
                  </a:cubicBezTo>
                  <a:cubicBezTo>
                    <a:pt x="17" y="22"/>
                    <a:pt x="27" y="14"/>
                    <a:pt x="27" y="14"/>
                  </a:cubicBezTo>
                  <a:cubicBezTo>
                    <a:pt x="18" y="17"/>
                    <a:pt x="0" y="13"/>
                    <a:pt x="0" y="13"/>
                  </a:cubicBezTo>
                  <a:cubicBezTo>
                    <a:pt x="0" y="13"/>
                    <a:pt x="17" y="14"/>
                    <a:pt x="25" y="10"/>
                  </a:cubicBezTo>
                  <a:cubicBezTo>
                    <a:pt x="33" y="6"/>
                    <a:pt x="32" y="0"/>
                    <a:pt x="3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6" y="5"/>
                    <a:pt x="48" y="12"/>
                    <a:pt x="40" y="20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472">
              <a:extLst>
                <a:ext uri="{FF2B5EF4-FFF2-40B4-BE49-F238E27FC236}">
                  <a16:creationId xmlns:a16="http://schemas.microsoft.com/office/drawing/2014/main" id="{68CB01F7-30F4-4933-8B44-AB039742D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1402" y="993499"/>
              <a:ext cx="509784" cy="238049"/>
            </a:xfrm>
            <a:custGeom>
              <a:avLst/>
              <a:gdLst>
                <a:gd name="T0" fmla="*/ 89 w 99"/>
                <a:gd name="T1" fmla="*/ 46 h 46"/>
                <a:gd name="T2" fmla="*/ 68 w 99"/>
                <a:gd name="T3" fmla="*/ 43 h 46"/>
                <a:gd name="T4" fmla="*/ 68 w 99"/>
                <a:gd name="T5" fmla="*/ 43 h 46"/>
                <a:gd name="T6" fmla="*/ 63 w 99"/>
                <a:gd name="T7" fmla="*/ 42 h 46"/>
                <a:gd name="T8" fmla="*/ 60 w 99"/>
                <a:gd name="T9" fmla="*/ 41 h 46"/>
                <a:gd name="T10" fmla="*/ 60 w 99"/>
                <a:gd name="T11" fmla="*/ 41 h 46"/>
                <a:gd name="T12" fmla="*/ 6 w 99"/>
                <a:gd name="T13" fmla="*/ 25 h 46"/>
                <a:gd name="T14" fmla="*/ 13 w 99"/>
                <a:gd name="T15" fmla="*/ 15 h 46"/>
                <a:gd name="T16" fmla="*/ 13 w 99"/>
                <a:gd name="T17" fmla="*/ 3 h 46"/>
                <a:gd name="T18" fmla="*/ 62 w 99"/>
                <a:gd name="T19" fmla="*/ 10 h 46"/>
                <a:gd name="T20" fmla="*/ 94 w 99"/>
                <a:gd name="T21" fmla="*/ 34 h 46"/>
                <a:gd name="T22" fmla="*/ 89 w 99"/>
                <a:gd name="T2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46">
                  <a:moveTo>
                    <a:pt x="89" y="46"/>
                  </a:moveTo>
                  <a:cubicBezTo>
                    <a:pt x="89" y="46"/>
                    <a:pt x="80" y="45"/>
                    <a:pt x="68" y="43"/>
                  </a:cubicBezTo>
                  <a:cubicBezTo>
                    <a:pt x="68" y="43"/>
                    <a:pt x="68" y="43"/>
                    <a:pt x="68" y="43"/>
                  </a:cubicBezTo>
                  <a:cubicBezTo>
                    <a:pt x="66" y="42"/>
                    <a:pt x="65" y="42"/>
                    <a:pt x="63" y="42"/>
                  </a:cubicBezTo>
                  <a:cubicBezTo>
                    <a:pt x="62" y="41"/>
                    <a:pt x="61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38" y="37"/>
                    <a:pt x="10" y="30"/>
                    <a:pt x="6" y="25"/>
                  </a:cubicBezTo>
                  <a:cubicBezTo>
                    <a:pt x="0" y="15"/>
                    <a:pt x="11" y="16"/>
                    <a:pt x="13" y="15"/>
                  </a:cubicBezTo>
                  <a:cubicBezTo>
                    <a:pt x="16" y="13"/>
                    <a:pt x="11" y="5"/>
                    <a:pt x="13" y="3"/>
                  </a:cubicBezTo>
                  <a:cubicBezTo>
                    <a:pt x="14" y="1"/>
                    <a:pt x="38" y="0"/>
                    <a:pt x="62" y="10"/>
                  </a:cubicBezTo>
                  <a:cubicBezTo>
                    <a:pt x="74" y="15"/>
                    <a:pt x="86" y="22"/>
                    <a:pt x="94" y="34"/>
                  </a:cubicBezTo>
                  <a:cubicBezTo>
                    <a:pt x="94" y="34"/>
                    <a:pt x="99" y="46"/>
                    <a:pt x="89" y="46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473">
              <a:extLst>
                <a:ext uri="{FF2B5EF4-FFF2-40B4-BE49-F238E27FC236}">
                  <a16:creationId xmlns:a16="http://schemas.microsoft.com/office/drawing/2014/main" id="{A98D314B-C952-450B-BFF4-A65142AD7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2967" y="1132735"/>
              <a:ext cx="179659" cy="264998"/>
            </a:xfrm>
            <a:custGeom>
              <a:avLst/>
              <a:gdLst>
                <a:gd name="T0" fmla="*/ 22 w 35"/>
                <a:gd name="T1" fmla="*/ 5 h 51"/>
                <a:gd name="T2" fmla="*/ 11 w 35"/>
                <a:gd name="T3" fmla="*/ 0 h 51"/>
                <a:gd name="T4" fmla="*/ 19 w 35"/>
                <a:gd name="T5" fmla="*/ 15 h 51"/>
                <a:gd name="T6" fmla="*/ 2 w 35"/>
                <a:gd name="T7" fmla="*/ 20 h 51"/>
                <a:gd name="T8" fmla="*/ 17 w 35"/>
                <a:gd name="T9" fmla="*/ 32 h 51"/>
                <a:gd name="T10" fmla="*/ 0 w 35"/>
                <a:gd name="T11" fmla="*/ 47 h 51"/>
                <a:gd name="T12" fmla="*/ 19 w 35"/>
                <a:gd name="T13" fmla="*/ 43 h 51"/>
                <a:gd name="T14" fmla="*/ 15 w 35"/>
                <a:gd name="T15" fmla="*/ 51 h 51"/>
                <a:gd name="T16" fmla="*/ 30 w 35"/>
                <a:gd name="T17" fmla="*/ 33 h 51"/>
                <a:gd name="T18" fmla="*/ 35 w 35"/>
                <a:gd name="T19" fmla="*/ 28 h 51"/>
                <a:gd name="T20" fmla="*/ 31 w 35"/>
                <a:gd name="T21" fmla="*/ 21 h 51"/>
                <a:gd name="T22" fmla="*/ 22 w 35"/>
                <a:gd name="T23" fmla="*/ 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1">
                  <a:moveTo>
                    <a:pt x="22" y="5"/>
                  </a:moveTo>
                  <a:cubicBezTo>
                    <a:pt x="19" y="3"/>
                    <a:pt x="15" y="0"/>
                    <a:pt x="11" y="0"/>
                  </a:cubicBezTo>
                  <a:cubicBezTo>
                    <a:pt x="19" y="6"/>
                    <a:pt x="21" y="12"/>
                    <a:pt x="19" y="15"/>
                  </a:cubicBezTo>
                  <a:cubicBezTo>
                    <a:pt x="16" y="19"/>
                    <a:pt x="2" y="20"/>
                    <a:pt x="2" y="20"/>
                  </a:cubicBezTo>
                  <a:cubicBezTo>
                    <a:pt x="2" y="20"/>
                    <a:pt x="15" y="25"/>
                    <a:pt x="17" y="32"/>
                  </a:cubicBezTo>
                  <a:cubicBezTo>
                    <a:pt x="19" y="38"/>
                    <a:pt x="13" y="47"/>
                    <a:pt x="0" y="47"/>
                  </a:cubicBezTo>
                  <a:cubicBezTo>
                    <a:pt x="8" y="49"/>
                    <a:pt x="14" y="48"/>
                    <a:pt x="19" y="43"/>
                  </a:cubicBezTo>
                  <a:cubicBezTo>
                    <a:pt x="21" y="41"/>
                    <a:pt x="15" y="51"/>
                    <a:pt x="15" y="51"/>
                  </a:cubicBezTo>
                  <a:cubicBezTo>
                    <a:pt x="15" y="51"/>
                    <a:pt x="23" y="48"/>
                    <a:pt x="30" y="33"/>
                  </a:cubicBezTo>
                  <a:cubicBezTo>
                    <a:pt x="31" y="30"/>
                    <a:pt x="34" y="32"/>
                    <a:pt x="35" y="28"/>
                  </a:cubicBezTo>
                  <a:cubicBezTo>
                    <a:pt x="35" y="25"/>
                    <a:pt x="32" y="25"/>
                    <a:pt x="31" y="21"/>
                  </a:cubicBezTo>
                  <a:cubicBezTo>
                    <a:pt x="30" y="17"/>
                    <a:pt x="26" y="8"/>
                    <a:pt x="22" y="5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474">
              <a:extLst>
                <a:ext uri="{FF2B5EF4-FFF2-40B4-BE49-F238E27FC236}">
                  <a16:creationId xmlns:a16="http://schemas.microsoft.com/office/drawing/2014/main" id="{FC6BB0C4-B6E4-430A-8987-5A23F3880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6694" y="1143964"/>
              <a:ext cx="878086" cy="267243"/>
            </a:xfrm>
            <a:custGeom>
              <a:avLst/>
              <a:gdLst>
                <a:gd name="T0" fmla="*/ 1 w 171"/>
                <a:gd name="T1" fmla="*/ 23 h 52"/>
                <a:gd name="T2" fmla="*/ 167 w 171"/>
                <a:gd name="T3" fmla="*/ 0 h 52"/>
                <a:gd name="T4" fmla="*/ 170 w 171"/>
                <a:gd name="T5" fmla="*/ 10 h 52"/>
                <a:gd name="T6" fmla="*/ 0 w 171"/>
                <a:gd name="T7" fmla="*/ 27 h 52"/>
                <a:gd name="T8" fmla="*/ 1 w 171"/>
                <a:gd name="T9" fmla="*/ 2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52">
                  <a:moveTo>
                    <a:pt x="1" y="23"/>
                  </a:moveTo>
                  <a:cubicBezTo>
                    <a:pt x="1" y="23"/>
                    <a:pt x="121" y="50"/>
                    <a:pt x="167" y="0"/>
                  </a:cubicBezTo>
                  <a:cubicBezTo>
                    <a:pt x="167" y="0"/>
                    <a:pt x="170" y="6"/>
                    <a:pt x="170" y="10"/>
                  </a:cubicBezTo>
                  <a:cubicBezTo>
                    <a:pt x="171" y="15"/>
                    <a:pt x="122" y="52"/>
                    <a:pt x="0" y="27"/>
                  </a:cubicBezTo>
                  <a:cubicBezTo>
                    <a:pt x="1" y="23"/>
                    <a:pt x="1" y="23"/>
                    <a:pt x="1" y="23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475">
              <a:extLst>
                <a:ext uri="{FF2B5EF4-FFF2-40B4-BE49-F238E27FC236}">
                  <a16:creationId xmlns:a16="http://schemas.microsoft.com/office/drawing/2014/main" id="{53E1CAFA-4D59-4B47-B3E5-E58C03FF8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4366" y="1045151"/>
              <a:ext cx="226820" cy="186397"/>
            </a:xfrm>
            <a:custGeom>
              <a:avLst/>
              <a:gdLst>
                <a:gd name="T0" fmla="*/ 34 w 44"/>
                <a:gd name="T1" fmla="*/ 36 h 36"/>
                <a:gd name="T2" fmla="*/ 13 w 44"/>
                <a:gd name="T3" fmla="*/ 33 h 36"/>
                <a:gd name="T4" fmla="*/ 28 w 44"/>
                <a:gd name="T5" fmla="*/ 29 h 36"/>
                <a:gd name="T6" fmla="*/ 0 w 44"/>
                <a:gd name="T7" fmla="*/ 19 h 36"/>
                <a:gd name="T8" fmla="*/ 29 w 44"/>
                <a:gd name="T9" fmla="*/ 24 h 36"/>
                <a:gd name="T10" fmla="*/ 1 w 44"/>
                <a:gd name="T11" fmla="*/ 6 h 36"/>
                <a:gd name="T12" fmla="*/ 25 w 44"/>
                <a:gd name="T13" fmla="*/ 14 h 36"/>
                <a:gd name="T14" fmla="*/ 12 w 44"/>
                <a:gd name="T15" fmla="*/ 5 h 36"/>
                <a:gd name="T16" fmla="*/ 7 w 44"/>
                <a:gd name="T17" fmla="*/ 0 h 36"/>
                <a:gd name="T18" fmla="*/ 39 w 44"/>
                <a:gd name="T19" fmla="*/ 24 h 36"/>
                <a:gd name="T20" fmla="*/ 34 w 44"/>
                <a:gd name="T2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36">
                  <a:moveTo>
                    <a:pt x="34" y="36"/>
                  </a:moveTo>
                  <a:cubicBezTo>
                    <a:pt x="34" y="36"/>
                    <a:pt x="25" y="35"/>
                    <a:pt x="13" y="33"/>
                  </a:cubicBezTo>
                  <a:cubicBezTo>
                    <a:pt x="20" y="34"/>
                    <a:pt x="30" y="34"/>
                    <a:pt x="28" y="29"/>
                  </a:cubicBezTo>
                  <a:cubicBezTo>
                    <a:pt x="24" y="22"/>
                    <a:pt x="0" y="19"/>
                    <a:pt x="0" y="19"/>
                  </a:cubicBezTo>
                  <a:cubicBezTo>
                    <a:pt x="16" y="15"/>
                    <a:pt x="28" y="24"/>
                    <a:pt x="29" y="24"/>
                  </a:cubicBezTo>
                  <a:cubicBezTo>
                    <a:pt x="24" y="13"/>
                    <a:pt x="1" y="6"/>
                    <a:pt x="1" y="6"/>
                  </a:cubicBezTo>
                  <a:cubicBezTo>
                    <a:pt x="14" y="7"/>
                    <a:pt x="24" y="13"/>
                    <a:pt x="25" y="14"/>
                  </a:cubicBezTo>
                  <a:cubicBezTo>
                    <a:pt x="24" y="13"/>
                    <a:pt x="19" y="9"/>
                    <a:pt x="12" y="5"/>
                  </a:cubicBezTo>
                  <a:cubicBezTo>
                    <a:pt x="9" y="3"/>
                    <a:pt x="8" y="1"/>
                    <a:pt x="7" y="0"/>
                  </a:cubicBezTo>
                  <a:cubicBezTo>
                    <a:pt x="19" y="5"/>
                    <a:pt x="31" y="12"/>
                    <a:pt x="39" y="24"/>
                  </a:cubicBezTo>
                  <a:cubicBezTo>
                    <a:pt x="39" y="24"/>
                    <a:pt x="44" y="36"/>
                    <a:pt x="34" y="36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476">
              <a:extLst>
                <a:ext uri="{FF2B5EF4-FFF2-40B4-BE49-F238E27FC236}">
                  <a16:creationId xmlns:a16="http://schemas.microsoft.com/office/drawing/2014/main" id="{E39FA406-DB39-44A8-A533-F22AB39E5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0965" y="831805"/>
              <a:ext cx="220083" cy="166185"/>
            </a:xfrm>
            <a:custGeom>
              <a:avLst/>
              <a:gdLst>
                <a:gd name="T0" fmla="*/ 43 w 43"/>
                <a:gd name="T1" fmla="*/ 23 h 32"/>
                <a:gd name="T2" fmla="*/ 8 w 43"/>
                <a:gd name="T3" fmla="*/ 3 h 32"/>
                <a:gd name="T4" fmla="*/ 5 w 43"/>
                <a:gd name="T5" fmla="*/ 6 h 32"/>
                <a:gd name="T6" fmla="*/ 0 w 43"/>
                <a:gd name="T7" fmla="*/ 9 h 32"/>
                <a:gd name="T8" fmla="*/ 11 w 43"/>
                <a:gd name="T9" fmla="*/ 22 h 32"/>
                <a:gd name="T10" fmla="*/ 40 w 43"/>
                <a:gd name="T11" fmla="*/ 2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32">
                  <a:moveTo>
                    <a:pt x="43" y="23"/>
                  </a:moveTo>
                  <a:cubicBezTo>
                    <a:pt x="43" y="23"/>
                    <a:pt x="31" y="0"/>
                    <a:pt x="8" y="3"/>
                  </a:cubicBezTo>
                  <a:cubicBezTo>
                    <a:pt x="8" y="3"/>
                    <a:pt x="4" y="4"/>
                    <a:pt x="5" y="6"/>
                  </a:cubicBezTo>
                  <a:cubicBezTo>
                    <a:pt x="6" y="8"/>
                    <a:pt x="1" y="7"/>
                    <a:pt x="0" y="9"/>
                  </a:cubicBezTo>
                  <a:cubicBezTo>
                    <a:pt x="0" y="12"/>
                    <a:pt x="5" y="16"/>
                    <a:pt x="11" y="22"/>
                  </a:cubicBezTo>
                  <a:cubicBezTo>
                    <a:pt x="18" y="27"/>
                    <a:pt x="28" y="32"/>
                    <a:pt x="40" y="29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477">
              <a:extLst>
                <a:ext uri="{FF2B5EF4-FFF2-40B4-BE49-F238E27FC236}">
                  <a16:creationId xmlns:a16="http://schemas.microsoft.com/office/drawing/2014/main" id="{5DCF0955-EFE9-4CA5-8BFD-B9B43E110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8337" y="878966"/>
              <a:ext cx="136990" cy="98813"/>
            </a:xfrm>
            <a:custGeom>
              <a:avLst/>
              <a:gdLst>
                <a:gd name="T0" fmla="*/ 7 w 27"/>
                <a:gd name="T1" fmla="*/ 0 h 19"/>
                <a:gd name="T2" fmla="*/ 16 w 27"/>
                <a:gd name="T3" fmla="*/ 9 h 19"/>
                <a:gd name="T4" fmla="*/ 5 w 27"/>
                <a:gd name="T5" fmla="*/ 6 h 19"/>
                <a:gd name="T6" fmla="*/ 24 w 27"/>
                <a:gd name="T7" fmla="*/ 19 h 19"/>
                <a:gd name="T8" fmla="*/ 27 w 27"/>
                <a:gd name="T9" fmla="*/ 17 h 19"/>
                <a:gd name="T10" fmla="*/ 24 w 27"/>
                <a:gd name="T11" fmla="*/ 10 h 19"/>
                <a:gd name="T12" fmla="*/ 7 w 27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9">
                  <a:moveTo>
                    <a:pt x="7" y="0"/>
                  </a:moveTo>
                  <a:cubicBezTo>
                    <a:pt x="7" y="0"/>
                    <a:pt x="15" y="7"/>
                    <a:pt x="16" y="9"/>
                  </a:cubicBezTo>
                  <a:cubicBezTo>
                    <a:pt x="16" y="9"/>
                    <a:pt x="10" y="6"/>
                    <a:pt x="5" y="6"/>
                  </a:cubicBezTo>
                  <a:cubicBezTo>
                    <a:pt x="0" y="6"/>
                    <a:pt x="24" y="19"/>
                    <a:pt x="24" y="19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6" y="11"/>
                    <a:pt x="24" y="10"/>
                  </a:cubicBezTo>
                  <a:cubicBezTo>
                    <a:pt x="22" y="9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478">
              <a:extLst>
                <a:ext uri="{FF2B5EF4-FFF2-40B4-BE49-F238E27FC236}">
                  <a16:creationId xmlns:a16="http://schemas.microsoft.com/office/drawing/2014/main" id="{EEBFDC3B-7FAD-4365-B9C2-3FFC8D41E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6473" y="890195"/>
              <a:ext cx="220083" cy="143727"/>
            </a:xfrm>
            <a:custGeom>
              <a:avLst/>
              <a:gdLst>
                <a:gd name="T0" fmla="*/ 38 w 43"/>
                <a:gd name="T1" fmla="*/ 26 h 28"/>
                <a:gd name="T2" fmla="*/ 24 w 43"/>
                <a:gd name="T3" fmla="*/ 25 h 28"/>
                <a:gd name="T4" fmla="*/ 23 w 43"/>
                <a:gd name="T5" fmla="*/ 24 h 28"/>
                <a:gd name="T6" fmla="*/ 23 w 43"/>
                <a:gd name="T7" fmla="*/ 24 h 28"/>
                <a:gd name="T8" fmla="*/ 4 w 43"/>
                <a:gd name="T9" fmla="*/ 11 h 28"/>
                <a:gd name="T10" fmla="*/ 3 w 43"/>
                <a:gd name="T11" fmla="*/ 8 h 28"/>
                <a:gd name="T12" fmla="*/ 1 w 43"/>
                <a:gd name="T13" fmla="*/ 2 h 28"/>
                <a:gd name="T14" fmla="*/ 5 w 43"/>
                <a:gd name="T15" fmla="*/ 1 h 28"/>
                <a:gd name="T16" fmla="*/ 41 w 43"/>
                <a:gd name="T17" fmla="*/ 18 h 28"/>
                <a:gd name="T18" fmla="*/ 38 w 43"/>
                <a:gd name="T19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28">
                  <a:moveTo>
                    <a:pt x="38" y="26"/>
                  </a:moveTo>
                  <a:cubicBezTo>
                    <a:pt x="34" y="28"/>
                    <a:pt x="28" y="27"/>
                    <a:pt x="24" y="25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13" y="20"/>
                    <a:pt x="5" y="12"/>
                    <a:pt x="4" y="11"/>
                  </a:cubicBezTo>
                  <a:cubicBezTo>
                    <a:pt x="2" y="8"/>
                    <a:pt x="4" y="9"/>
                    <a:pt x="3" y="8"/>
                  </a:cubicBezTo>
                  <a:cubicBezTo>
                    <a:pt x="3" y="6"/>
                    <a:pt x="0" y="4"/>
                    <a:pt x="1" y="2"/>
                  </a:cubicBezTo>
                  <a:cubicBezTo>
                    <a:pt x="2" y="0"/>
                    <a:pt x="5" y="1"/>
                    <a:pt x="5" y="1"/>
                  </a:cubicBezTo>
                  <a:cubicBezTo>
                    <a:pt x="22" y="3"/>
                    <a:pt x="37" y="11"/>
                    <a:pt x="41" y="18"/>
                  </a:cubicBezTo>
                  <a:cubicBezTo>
                    <a:pt x="43" y="21"/>
                    <a:pt x="43" y="25"/>
                    <a:pt x="38" y="26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479">
              <a:extLst>
                <a:ext uri="{FF2B5EF4-FFF2-40B4-BE49-F238E27FC236}">
                  <a16:creationId xmlns:a16="http://schemas.microsoft.com/office/drawing/2014/main" id="{8F1E791C-D76D-4B72-BEA2-DCF7BACF66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9989" y="966550"/>
              <a:ext cx="96567" cy="67372"/>
            </a:xfrm>
            <a:custGeom>
              <a:avLst/>
              <a:gdLst>
                <a:gd name="T0" fmla="*/ 14 w 19"/>
                <a:gd name="T1" fmla="*/ 11 h 13"/>
                <a:gd name="T2" fmla="*/ 0 w 19"/>
                <a:gd name="T3" fmla="*/ 10 h 13"/>
                <a:gd name="T4" fmla="*/ 10 w 19"/>
                <a:gd name="T5" fmla="*/ 11 h 13"/>
                <a:gd name="T6" fmla="*/ 0 w 19"/>
                <a:gd name="T7" fmla="*/ 4 h 13"/>
                <a:gd name="T8" fmla="*/ 10 w 19"/>
                <a:gd name="T9" fmla="*/ 6 h 13"/>
                <a:gd name="T10" fmla="*/ 0 w 19"/>
                <a:gd name="T11" fmla="*/ 0 h 13"/>
                <a:gd name="T12" fmla="*/ 10 w 19"/>
                <a:gd name="T13" fmla="*/ 4 h 13"/>
                <a:gd name="T14" fmla="*/ 15 w 19"/>
                <a:gd name="T15" fmla="*/ 2 h 13"/>
                <a:gd name="T16" fmla="*/ 17 w 19"/>
                <a:gd name="T17" fmla="*/ 3 h 13"/>
                <a:gd name="T18" fmla="*/ 14 w 19"/>
                <a:gd name="T19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13">
                  <a:moveTo>
                    <a:pt x="14" y="11"/>
                  </a:moveTo>
                  <a:cubicBezTo>
                    <a:pt x="10" y="13"/>
                    <a:pt x="4" y="12"/>
                    <a:pt x="0" y="10"/>
                  </a:cubicBezTo>
                  <a:cubicBezTo>
                    <a:pt x="3" y="11"/>
                    <a:pt x="9" y="11"/>
                    <a:pt x="10" y="11"/>
                  </a:cubicBezTo>
                  <a:cubicBezTo>
                    <a:pt x="5" y="10"/>
                    <a:pt x="0" y="4"/>
                    <a:pt x="0" y="4"/>
                  </a:cubicBezTo>
                  <a:cubicBezTo>
                    <a:pt x="5" y="7"/>
                    <a:pt x="10" y="6"/>
                    <a:pt x="10" y="6"/>
                  </a:cubicBezTo>
                  <a:cubicBezTo>
                    <a:pt x="6" y="6"/>
                    <a:pt x="0" y="0"/>
                    <a:pt x="0" y="0"/>
                  </a:cubicBezTo>
                  <a:cubicBezTo>
                    <a:pt x="0" y="0"/>
                    <a:pt x="7" y="4"/>
                    <a:pt x="10" y="4"/>
                  </a:cubicBezTo>
                  <a:cubicBezTo>
                    <a:pt x="14" y="4"/>
                    <a:pt x="15" y="2"/>
                    <a:pt x="15" y="2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9" y="6"/>
                    <a:pt x="19" y="10"/>
                    <a:pt x="14" y="11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480">
              <a:extLst>
                <a:ext uri="{FF2B5EF4-FFF2-40B4-BE49-F238E27FC236}">
                  <a16:creationId xmlns:a16="http://schemas.microsoft.com/office/drawing/2014/main" id="{9AD2E791-D3A3-4FC5-9AB2-D5FE22EAB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8337" y="800365"/>
              <a:ext cx="168431" cy="177414"/>
            </a:xfrm>
            <a:custGeom>
              <a:avLst/>
              <a:gdLst>
                <a:gd name="T0" fmla="*/ 29 w 33"/>
                <a:gd name="T1" fmla="*/ 32 h 34"/>
                <a:gd name="T2" fmla="*/ 21 w 33"/>
                <a:gd name="T3" fmla="*/ 27 h 34"/>
                <a:gd name="T4" fmla="*/ 21 w 33"/>
                <a:gd name="T5" fmla="*/ 27 h 34"/>
                <a:gd name="T6" fmla="*/ 19 w 33"/>
                <a:gd name="T7" fmla="*/ 25 h 34"/>
                <a:gd name="T8" fmla="*/ 19 w 33"/>
                <a:gd name="T9" fmla="*/ 25 h 34"/>
                <a:gd name="T10" fmla="*/ 19 w 33"/>
                <a:gd name="T11" fmla="*/ 25 h 34"/>
                <a:gd name="T12" fmla="*/ 1 w 33"/>
                <a:gd name="T13" fmla="*/ 8 h 34"/>
                <a:gd name="T14" fmla="*/ 5 w 33"/>
                <a:gd name="T15" fmla="*/ 5 h 34"/>
                <a:gd name="T16" fmla="*/ 8 w 33"/>
                <a:gd name="T17" fmla="*/ 0 h 34"/>
                <a:gd name="T18" fmla="*/ 25 w 33"/>
                <a:gd name="T19" fmla="*/ 13 h 34"/>
                <a:gd name="T20" fmla="*/ 33 w 33"/>
                <a:gd name="T21" fmla="*/ 28 h 34"/>
                <a:gd name="T22" fmla="*/ 29 w 33"/>
                <a:gd name="T23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34">
                  <a:moveTo>
                    <a:pt x="29" y="32"/>
                  </a:moveTo>
                  <a:cubicBezTo>
                    <a:pt x="29" y="32"/>
                    <a:pt x="25" y="30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0" y="26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1" y="19"/>
                    <a:pt x="1" y="11"/>
                    <a:pt x="1" y="8"/>
                  </a:cubicBezTo>
                  <a:cubicBezTo>
                    <a:pt x="0" y="3"/>
                    <a:pt x="4" y="6"/>
                    <a:pt x="5" y="5"/>
                  </a:cubicBezTo>
                  <a:cubicBezTo>
                    <a:pt x="7" y="5"/>
                    <a:pt x="6" y="1"/>
                    <a:pt x="8" y="0"/>
                  </a:cubicBezTo>
                  <a:cubicBezTo>
                    <a:pt x="8" y="0"/>
                    <a:pt x="18" y="5"/>
                    <a:pt x="25" y="13"/>
                  </a:cubicBezTo>
                  <a:cubicBezTo>
                    <a:pt x="29" y="17"/>
                    <a:pt x="32" y="22"/>
                    <a:pt x="33" y="28"/>
                  </a:cubicBezTo>
                  <a:cubicBezTo>
                    <a:pt x="33" y="28"/>
                    <a:pt x="33" y="34"/>
                    <a:pt x="29" y="32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481">
              <a:extLst>
                <a:ext uri="{FF2B5EF4-FFF2-40B4-BE49-F238E27FC236}">
                  <a16:creationId xmlns:a16="http://schemas.microsoft.com/office/drawing/2014/main" id="{33CE639D-08FA-4DCE-AE02-C4E8758E0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9184" y="921635"/>
              <a:ext cx="94321" cy="107796"/>
            </a:xfrm>
            <a:custGeom>
              <a:avLst/>
              <a:gdLst>
                <a:gd name="T0" fmla="*/ 16 w 18"/>
                <a:gd name="T1" fmla="*/ 4 h 21"/>
                <a:gd name="T2" fmla="*/ 13 w 18"/>
                <a:gd name="T3" fmla="*/ 0 h 21"/>
                <a:gd name="T4" fmla="*/ 13 w 18"/>
                <a:gd name="T5" fmla="*/ 8 h 21"/>
                <a:gd name="T6" fmla="*/ 6 w 18"/>
                <a:gd name="T7" fmla="*/ 6 h 21"/>
                <a:gd name="T8" fmla="*/ 9 w 18"/>
                <a:gd name="T9" fmla="*/ 14 h 21"/>
                <a:gd name="T10" fmla="*/ 0 w 18"/>
                <a:gd name="T11" fmla="*/ 16 h 21"/>
                <a:gd name="T12" fmla="*/ 8 w 18"/>
                <a:gd name="T13" fmla="*/ 19 h 21"/>
                <a:gd name="T14" fmla="*/ 5 w 18"/>
                <a:gd name="T15" fmla="*/ 21 h 21"/>
                <a:gd name="T16" fmla="*/ 14 w 18"/>
                <a:gd name="T17" fmla="*/ 17 h 21"/>
                <a:gd name="T18" fmla="*/ 17 w 18"/>
                <a:gd name="T19" fmla="*/ 16 h 21"/>
                <a:gd name="T20" fmla="*/ 17 w 18"/>
                <a:gd name="T21" fmla="*/ 12 h 21"/>
                <a:gd name="T22" fmla="*/ 16 w 18"/>
                <a:gd name="T23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21">
                  <a:moveTo>
                    <a:pt x="16" y="4"/>
                  </a:moveTo>
                  <a:cubicBezTo>
                    <a:pt x="16" y="3"/>
                    <a:pt x="15" y="1"/>
                    <a:pt x="13" y="0"/>
                  </a:cubicBezTo>
                  <a:cubicBezTo>
                    <a:pt x="15" y="4"/>
                    <a:pt x="15" y="7"/>
                    <a:pt x="13" y="8"/>
                  </a:cubicBezTo>
                  <a:cubicBezTo>
                    <a:pt x="12" y="9"/>
                    <a:pt x="6" y="6"/>
                    <a:pt x="6" y="6"/>
                  </a:cubicBezTo>
                  <a:cubicBezTo>
                    <a:pt x="6" y="6"/>
                    <a:pt x="10" y="11"/>
                    <a:pt x="9" y="14"/>
                  </a:cubicBezTo>
                  <a:cubicBezTo>
                    <a:pt x="9" y="16"/>
                    <a:pt x="5" y="19"/>
                    <a:pt x="0" y="16"/>
                  </a:cubicBezTo>
                  <a:cubicBezTo>
                    <a:pt x="2" y="19"/>
                    <a:pt x="5" y="19"/>
                    <a:pt x="8" y="19"/>
                  </a:cubicBezTo>
                  <a:cubicBezTo>
                    <a:pt x="9" y="18"/>
                    <a:pt x="5" y="21"/>
                    <a:pt x="5" y="21"/>
                  </a:cubicBezTo>
                  <a:cubicBezTo>
                    <a:pt x="5" y="21"/>
                    <a:pt x="9" y="21"/>
                    <a:pt x="14" y="17"/>
                  </a:cubicBezTo>
                  <a:cubicBezTo>
                    <a:pt x="15" y="16"/>
                    <a:pt x="16" y="17"/>
                    <a:pt x="17" y="16"/>
                  </a:cubicBezTo>
                  <a:cubicBezTo>
                    <a:pt x="18" y="15"/>
                    <a:pt x="16" y="14"/>
                    <a:pt x="17" y="12"/>
                  </a:cubicBezTo>
                  <a:cubicBezTo>
                    <a:pt x="17" y="10"/>
                    <a:pt x="17" y="6"/>
                    <a:pt x="16" y="4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482">
              <a:extLst>
                <a:ext uri="{FF2B5EF4-FFF2-40B4-BE49-F238E27FC236}">
                  <a16:creationId xmlns:a16="http://schemas.microsoft.com/office/drawing/2014/main" id="{7A64A759-7010-49D1-805C-2E9681520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1048" y="993499"/>
              <a:ext cx="361565" cy="175168"/>
            </a:xfrm>
            <a:custGeom>
              <a:avLst/>
              <a:gdLst>
                <a:gd name="T0" fmla="*/ 1 w 70"/>
                <a:gd name="T1" fmla="*/ 0 h 34"/>
                <a:gd name="T2" fmla="*/ 70 w 70"/>
                <a:gd name="T3" fmla="*/ 23 h 34"/>
                <a:gd name="T4" fmla="*/ 69 w 70"/>
                <a:gd name="T5" fmla="*/ 28 h 34"/>
                <a:gd name="T6" fmla="*/ 0 w 70"/>
                <a:gd name="T7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34">
                  <a:moveTo>
                    <a:pt x="1" y="0"/>
                  </a:moveTo>
                  <a:cubicBezTo>
                    <a:pt x="1" y="0"/>
                    <a:pt x="43" y="33"/>
                    <a:pt x="70" y="23"/>
                  </a:cubicBezTo>
                  <a:cubicBezTo>
                    <a:pt x="70" y="23"/>
                    <a:pt x="70" y="26"/>
                    <a:pt x="69" y="28"/>
                  </a:cubicBezTo>
                  <a:cubicBezTo>
                    <a:pt x="69" y="29"/>
                    <a:pt x="43" y="34"/>
                    <a:pt x="0" y="1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483">
              <a:extLst>
                <a:ext uri="{FF2B5EF4-FFF2-40B4-BE49-F238E27FC236}">
                  <a16:creationId xmlns:a16="http://schemas.microsoft.com/office/drawing/2014/main" id="{60CB77C2-365C-4DB6-8DE5-22FC933D9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4904" y="867737"/>
              <a:ext cx="71864" cy="110041"/>
            </a:xfrm>
            <a:custGeom>
              <a:avLst/>
              <a:gdLst>
                <a:gd name="T0" fmla="*/ 10 w 14"/>
                <a:gd name="T1" fmla="*/ 19 h 21"/>
                <a:gd name="T2" fmla="*/ 2 w 14"/>
                <a:gd name="T3" fmla="*/ 14 h 21"/>
                <a:gd name="T4" fmla="*/ 8 w 14"/>
                <a:gd name="T5" fmla="*/ 15 h 21"/>
                <a:gd name="T6" fmla="*/ 0 w 14"/>
                <a:gd name="T7" fmla="*/ 6 h 21"/>
                <a:gd name="T8" fmla="*/ 10 w 14"/>
                <a:gd name="T9" fmla="*/ 14 h 21"/>
                <a:gd name="T10" fmla="*/ 3 w 14"/>
                <a:gd name="T11" fmla="*/ 1 h 21"/>
                <a:gd name="T12" fmla="*/ 10 w 14"/>
                <a:gd name="T13" fmla="*/ 9 h 21"/>
                <a:gd name="T14" fmla="*/ 7 w 14"/>
                <a:gd name="T15" fmla="*/ 3 h 21"/>
                <a:gd name="T16" fmla="*/ 6 w 14"/>
                <a:gd name="T17" fmla="*/ 0 h 21"/>
                <a:gd name="T18" fmla="*/ 14 w 14"/>
                <a:gd name="T19" fmla="*/ 15 h 21"/>
                <a:gd name="T20" fmla="*/ 10 w 14"/>
                <a:gd name="T21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1">
                  <a:moveTo>
                    <a:pt x="10" y="19"/>
                  </a:moveTo>
                  <a:cubicBezTo>
                    <a:pt x="10" y="19"/>
                    <a:pt x="6" y="17"/>
                    <a:pt x="2" y="14"/>
                  </a:cubicBezTo>
                  <a:cubicBezTo>
                    <a:pt x="5" y="16"/>
                    <a:pt x="8" y="18"/>
                    <a:pt x="8" y="15"/>
                  </a:cubicBezTo>
                  <a:cubicBezTo>
                    <a:pt x="9" y="12"/>
                    <a:pt x="0" y="6"/>
                    <a:pt x="0" y="6"/>
                  </a:cubicBezTo>
                  <a:cubicBezTo>
                    <a:pt x="7" y="8"/>
                    <a:pt x="10" y="13"/>
                    <a:pt x="10" y="14"/>
                  </a:cubicBezTo>
                  <a:cubicBezTo>
                    <a:pt x="10" y="8"/>
                    <a:pt x="3" y="1"/>
                    <a:pt x="3" y="1"/>
                  </a:cubicBezTo>
                  <a:cubicBezTo>
                    <a:pt x="7" y="4"/>
                    <a:pt x="10" y="8"/>
                    <a:pt x="10" y="9"/>
                  </a:cubicBezTo>
                  <a:cubicBezTo>
                    <a:pt x="10" y="8"/>
                    <a:pt x="9" y="6"/>
                    <a:pt x="7" y="3"/>
                  </a:cubicBezTo>
                  <a:cubicBezTo>
                    <a:pt x="7" y="1"/>
                    <a:pt x="6" y="1"/>
                    <a:pt x="6" y="0"/>
                  </a:cubicBezTo>
                  <a:cubicBezTo>
                    <a:pt x="10" y="4"/>
                    <a:pt x="13" y="9"/>
                    <a:pt x="14" y="15"/>
                  </a:cubicBezTo>
                  <a:cubicBezTo>
                    <a:pt x="14" y="15"/>
                    <a:pt x="14" y="21"/>
                    <a:pt x="10" y="19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484">
              <a:extLst>
                <a:ext uri="{FF2B5EF4-FFF2-40B4-BE49-F238E27FC236}">
                  <a16:creationId xmlns:a16="http://schemas.microsoft.com/office/drawing/2014/main" id="{7FD19C88-B45A-4A68-8ED4-5A57192E2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2838" y="703798"/>
              <a:ext cx="350336" cy="336861"/>
            </a:xfrm>
            <a:custGeom>
              <a:avLst/>
              <a:gdLst>
                <a:gd name="T0" fmla="*/ 66 w 68"/>
                <a:gd name="T1" fmla="*/ 51 h 65"/>
                <a:gd name="T2" fmla="*/ 48 w 68"/>
                <a:gd name="T3" fmla="*/ 64 h 65"/>
                <a:gd name="T4" fmla="*/ 7 w 68"/>
                <a:gd name="T5" fmla="*/ 40 h 65"/>
                <a:gd name="T6" fmla="*/ 7 w 68"/>
                <a:gd name="T7" fmla="*/ 40 h 65"/>
                <a:gd name="T8" fmla="*/ 1 w 68"/>
                <a:gd name="T9" fmla="*/ 14 h 65"/>
                <a:gd name="T10" fmla="*/ 2 w 68"/>
                <a:gd name="T11" fmla="*/ 5 h 65"/>
                <a:gd name="T12" fmla="*/ 6 w 68"/>
                <a:gd name="T13" fmla="*/ 7 h 65"/>
                <a:gd name="T14" fmla="*/ 10 w 68"/>
                <a:gd name="T15" fmla="*/ 10 h 65"/>
                <a:gd name="T16" fmla="*/ 9 w 68"/>
                <a:gd name="T17" fmla="*/ 4 h 65"/>
                <a:gd name="T18" fmla="*/ 17 w 68"/>
                <a:gd name="T19" fmla="*/ 3 h 65"/>
                <a:gd name="T20" fmla="*/ 39 w 68"/>
                <a:gd name="T21" fmla="*/ 9 h 65"/>
                <a:gd name="T22" fmla="*/ 39 w 68"/>
                <a:gd name="T23" fmla="*/ 9 h 65"/>
                <a:gd name="T24" fmla="*/ 66 w 68"/>
                <a:gd name="T25" fmla="*/ 5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65">
                  <a:moveTo>
                    <a:pt x="66" y="51"/>
                  </a:moveTo>
                  <a:cubicBezTo>
                    <a:pt x="63" y="65"/>
                    <a:pt x="48" y="64"/>
                    <a:pt x="48" y="64"/>
                  </a:cubicBezTo>
                  <a:cubicBezTo>
                    <a:pt x="24" y="65"/>
                    <a:pt x="12" y="53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1" y="27"/>
                    <a:pt x="1" y="14"/>
                    <a:pt x="1" y="14"/>
                  </a:cubicBezTo>
                  <a:cubicBezTo>
                    <a:pt x="1" y="14"/>
                    <a:pt x="0" y="5"/>
                    <a:pt x="2" y="5"/>
                  </a:cubicBezTo>
                  <a:cubicBezTo>
                    <a:pt x="3" y="5"/>
                    <a:pt x="5" y="6"/>
                    <a:pt x="6" y="7"/>
                  </a:cubicBezTo>
                  <a:cubicBezTo>
                    <a:pt x="8" y="9"/>
                    <a:pt x="9" y="10"/>
                    <a:pt x="10" y="10"/>
                  </a:cubicBezTo>
                  <a:cubicBezTo>
                    <a:pt x="11" y="10"/>
                    <a:pt x="10" y="7"/>
                    <a:pt x="9" y="4"/>
                  </a:cubicBezTo>
                  <a:cubicBezTo>
                    <a:pt x="9" y="0"/>
                    <a:pt x="17" y="3"/>
                    <a:pt x="17" y="3"/>
                  </a:cubicBezTo>
                  <a:cubicBezTo>
                    <a:pt x="25" y="4"/>
                    <a:pt x="33" y="6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65" y="21"/>
                    <a:pt x="68" y="40"/>
                    <a:pt x="66" y="5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485">
              <a:extLst>
                <a:ext uri="{FF2B5EF4-FFF2-40B4-BE49-F238E27FC236}">
                  <a16:creationId xmlns:a16="http://schemas.microsoft.com/office/drawing/2014/main" id="{DBCC14FD-DB01-4503-BCA5-26C153AC3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8770" y="748713"/>
              <a:ext cx="307667" cy="285209"/>
            </a:xfrm>
            <a:custGeom>
              <a:avLst/>
              <a:gdLst>
                <a:gd name="T0" fmla="*/ 32 w 60"/>
                <a:gd name="T1" fmla="*/ 0 h 55"/>
                <a:gd name="T2" fmla="*/ 52 w 60"/>
                <a:gd name="T3" fmla="*/ 24 h 55"/>
                <a:gd name="T4" fmla="*/ 34 w 60"/>
                <a:gd name="T5" fmla="*/ 14 h 55"/>
                <a:gd name="T6" fmla="*/ 34 w 60"/>
                <a:gd name="T7" fmla="*/ 14 h 55"/>
                <a:gd name="T8" fmla="*/ 49 w 60"/>
                <a:gd name="T9" fmla="*/ 37 h 55"/>
                <a:gd name="T10" fmla="*/ 47 w 60"/>
                <a:gd name="T11" fmla="*/ 36 h 55"/>
                <a:gd name="T12" fmla="*/ 31 w 60"/>
                <a:gd name="T13" fmla="*/ 28 h 55"/>
                <a:gd name="T14" fmla="*/ 39 w 60"/>
                <a:gd name="T15" fmla="*/ 42 h 55"/>
                <a:gd name="T16" fmla="*/ 38 w 60"/>
                <a:gd name="T17" fmla="*/ 42 h 55"/>
                <a:gd name="T18" fmla="*/ 16 w 60"/>
                <a:gd name="T19" fmla="*/ 32 h 55"/>
                <a:gd name="T20" fmla="*/ 30 w 60"/>
                <a:gd name="T21" fmla="*/ 50 h 55"/>
                <a:gd name="T22" fmla="*/ 29 w 60"/>
                <a:gd name="T23" fmla="*/ 50 h 55"/>
                <a:gd name="T24" fmla="*/ 0 w 60"/>
                <a:gd name="T25" fmla="*/ 31 h 55"/>
                <a:gd name="T26" fmla="*/ 39 w 60"/>
                <a:gd name="T27" fmla="*/ 55 h 55"/>
                <a:gd name="T28" fmla="*/ 41 w 60"/>
                <a:gd name="T29" fmla="*/ 55 h 55"/>
                <a:gd name="T30" fmla="*/ 42 w 60"/>
                <a:gd name="T31" fmla="*/ 55 h 55"/>
                <a:gd name="T32" fmla="*/ 59 w 60"/>
                <a:gd name="T33" fmla="*/ 42 h 55"/>
                <a:gd name="T34" fmla="*/ 60 w 60"/>
                <a:gd name="T35" fmla="*/ 36 h 55"/>
                <a:gd name="T36" fmla="*/ 32 w 60"/>
                <a:gd name="T3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55">
                  <a:moveTo>
                    <a:pt x="32" y="0"/>
                  </a:moveTo>
                  <a:cubicBezTo>
                    <a:pt x="45" y="9"/>
                    <a:pt x="52" y="23"/>
                    <a:pt x="52" y="24"/>
                  </a:cubicBezTo>
                  <a:cubicBezTo>
                    <a:pt x="44" y="14"/>
                    <a:pt x="36" y="14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47" y="19"/>
                    <a:pt x="53" y="37"/>
                    <a:pt x="49" y="37"/>
                  </a:cubicBezTo>
                  <a:cubicBezTo>
                    <a:pt x="49" y="37"/>
                    <a:pt x="48" y="37"/>
                    <a:pt x="47" y="36"/>
                  </a:cubicBezTo>
                  <a:cubicBezTo>
                    <a:pt x="40" y="29"/>
                    <a:pt x="31" y="28"/>
                    <a:pt x="31" y="28"/>
                  </a:cubicBezTo>
                  <a:cubicBezTo>
                    <a:pt x="35" y="29"/>
                    <a:pt x="44" y="39"/>
                    <a:pt x="39" y="42"/>
                  </a:cubicBezTo>
                  <a:cubicBezTo>
                    <a:pt x="39" y="42"/>
                    <a:pt x="38" y="42"/>
                    <a:pt x="38" y="42"/>
                  </a:cubicBezTo>
                  <a:cubicBezTo>
                    <a:pt x="31" y="42"/>
                    <a:pt x="17" y="32"/>
                    <a:pt x="16" y="32"/>
                  </a:cubicBezTo>
                  <a:cubicBezTo>
                    <a:pt x="23" y="43"/>
                    <a:pt x="44" y="49"/>
                    <a:pt x="30" y="50"/>
                  </a:cubicBezTo>
                  <a:cubicBezTo>
                    <a:pt x="30" y="50"/>
                    <a:pt x="29" y="50"/>
                    <a:pt x="29" y="50"/>
                  </a:cubicBezTo>
                  <a:cubicBezTo>
                    <a:pt x="15" y="50"/>
                    <a:pt x="1" y="33"/>
                    <a:pt x="0" y="31"/>
                  </a:cubicBezTo>
                  <a:cubicBezTo>
                    <a:pt x="5" y="43"/>
                    <a:pt x="16" y="55"/>
                    <a:pt x="39" y="55"/>
                  </a:cubicBezTo>
                  <a:cubicBezTo>
                    <a:pt x="40" y="55"/>
                    <a:pt x="40" y="55"/>
                    <a:pt x="41" y="55"/>
                  </a:cubicBezTo>
                  <a:cubicBezTo>
                    <a:pt x="41" y="55"/>
                    <a:pt x="42" y="55"/>
                    <a:pt x="42" y="55"/>
                  </a:cubicBezTo>
                  <a:cubicBezTo>
                    <a:pt x="45" y="55"/>
                    <a:pt x="57" y="54"/>
                    <a:pt x="59" y="42"/>
                  </a:cubicBezTo>
                  <a:cubicBezTo>
                    <a:pt x="59" y="40"/>
                    <a:pt x="60" y="38"/>
                    <a:pt x="60" y="36"/>
                  </a:cubicBezTo>
                  <a:cubicBezTo>
                    <a:pt x="60" y="25"/>
                    <a:pt x="54" y="10"/>
                    <a:pt x="32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486">
              <a:extLst>
                <a:ext uri="{FF2B5EF4-FFF2-40B4-BE49-F238E27FC236}">
                  <a16:creationId xmlns:a16="http://schemas.microsoft.com/office/drawing/2014/main" id="{F430BD96-FB8E-46D1-BD2A-D899A1C4D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8641" y="930618"/>
              <a:ext cx="119024" cy="114533"/>
            </a:xfrm>
            <a:custGeom>
              <a:avLst/>
              <a:gdLst>
                <a:gd name="T0" fmla="*/ 0 w 23"/>
                <a:gd name="T1" fmla="*/ 20 h 22"/>
                <a:gd name="T2" fmla="*/ 15 w 23"/>
                <a:gd name="T3" fmla="*/ 19 h 22"/>
                <a:gd name="T4" fmla="*/ 19 w 23"/>
                <a:gd name="T5" fmla="*/ 19 h 22"/>
                <a:gd name="T6" fmla="*/ 20 w 23"/>
                <a:gd name="T7" fmla="*/ 15 h 22"/>
                <a:gd name="T8" fmla="*/ 21 w 23"/>
                <a:gd name="T9" fmla="*/ 0 h 22"/>
                <a:gd name="T10" fmla="*/ 18 w 23"/>
                <a:gd name="T11" fmla="*/ 10 h 22"/>
                <a:gd name="T12" fmla="*/ 16 w 23"/>
                <a:gd name="T13" fmla="*/ 4 h 22"/>
                <a:gd name="T14" fmla="*/ 16 w 23"/>
                <a:gd name="T15" fmla="*/ 13 h 22"/>
                <a:gd name="T16" fmla="*/ 7 w 23"/>
                <a:gd name="T17" fmla="*/ 13 h 22"/>
                <a:gd name="T18" fmla="*/ 12 w 23"/>
                <a:gd name="T19" fmla="*/ 17 h 22"/>
                <a:gd name="T20" fmla="*/ 0 w 23"/>
                <a:gd name="T2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2">
                  <a:moveTo>
                    <a:pt x="0" y="20"/>
                  </a:moveTo>
                  <a:cubicBezTo>
                    <a:pt x="0" y="20"/>
                    <a:pt x="7" y="22"/>
                    <a:pt x="15" y="19"/>
                  </a:cubicBezTo>
                  <a:cubicBezTo>
                    <a:pt x="15" y="19"/>
                    <a:pt x="16" y="20"/>
                    <a:pt x="19" y="19"/>
                  </a:cubicBezTo>
                  <a:cubicBezTo>
                    <a:pt x="21" y="18"/>
                    <a:pt x="20" y="17"/>
                    <a:pt x="20" y="15"/>
                  </a:cubicBezTo>
                  <a:cubicBezTo>
                    <a:pt x="20" y="13"/>
                    <a:pt x="23" y="7"/>
                    <a:pt x="21" y="0"/>
                  </a:cubicBezTo>
                  <a:cubicBezTo>
                    <a:pt x="21" y="0"/>
                    <a:pt x="20" y="8"/>
                    <a:pt x="18" y="10"/>
                  </a:cubicBezTo>
                  <a:cubicBezTo>
                    <a:pt x="18" y="10"/>
                    <a:pt x="17" y="6"/>
                    <a:pt x="16" y="4"/>
                  </a:cubicBezTo>
                  <a:cubicBezTo>
                    <a:pt x="16" y="4"/>
                    <a:pt x="16" y="12"/>
                    <a:pt x="16" y="13"/>
                  </a:cubicBezTo>
                  <a:cubicBezTo>
                    <a:pt x="14" y="16"/>
                    <a:pt x="7" y="13"/>
                    <a:pt x="7" y="13"/>
                  </a:cubicBezTo>
                  <a:cubicBezTo>
                    <a:pt x="7" y="13"/>
                    <a:pt x="10" y="17"/>
                    <a:pt x="12" y="17"/>
                  </a:cubicBezTo>
                  <a:cubicBezTo>
                    <a:pt x="12" y="17"/>
                    <a:pt x="8" y="20"/>
                    <a:pt x="0" y="20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487">
              <a:extLst>
                <a:ext uri="{FF2B5EF4-FFF2-40B4-BE49-F238E27FC236}">
                  <a16:creationId xmlns:a16="http://schemas.microsoft.com/office/drawing/2014/main" id="{7D961D47-0B89-47C7-B687-2EEAA85F3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1733" y="1013711"/>
              <a:ext cx="67372" cy="40423"/>
            </a:xfrm>
            <a:custGeom>
              <a:avLst/>
              <a:gdLst>
                <a:gd name="T0" fmla="*/ 0 w 13"/>
                <a:gd name="T1" fmla="*/ 4 h 8"/>
                <a:gd name="T2" fmla="*/ 8 w 13"/>
                <a:gd name="T3" fmla="*/ 8 h 8"/>
                <a:gd name="T4" fmla="*/ 13 w 13"/>
                <a:gd name="T5" fmla="*/ 7 h 8"/>
                <a:gd name="T6" fmla="*/ 4 w 1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8">
                  <a:moveTo>
                    <a:pt x="0" y="4"/>
                  </a:moveTo>
                  <a:cubicBezTo>
                    <a:pt x="0" y="4"/>
                    <a:pt x="2" y="3"/>
                    <a:pt x="8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6" y="4"/>
                    <a:pt x="4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488">
              <a:extLst>
                <a:ext uri="{FF2B5EF4-FFF2-40B4-BE49-F238E27FC236}">
                  <a16:creationId xmlns:a16="http://schemas.microsoft.com/office/drawing/2014/main" id="{BD0A4011-6111-46FD-84CE-448B1602FBF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9948" y="1045151"/>
              <a:ext cx="195380" cy="179659"/>
            </a:xfrm>
            <a:custGeom>
              <a:avLst/>
              <a:gdLst>
                <a:gd name="T0" fmla="*/ 37 w 38"/>
                <a:gd name="T1" fmla="*/ 27 h 35"/>
                <a:gd name="T2" fmla="*/ 27 w 38"/>
                <a:gd name="T3" fmla="*/ 34 h 35"/>
                <a:gd name="T4" fmla="*/ 4 w 38"/>
                <a:gd name="T5" fmla="*/ 21 h 35"/>
                <a:gd name="T6" fmla="*/ 4 w 38"/>
                <a:gd name="T7" fmla="*/ 21 h 35"/>
                <a:gd name="T8" fmla="*/ 1 w 38"/>
                <a:gd name="T9" fmla="*/ 7 h 35"/>
                <a:gd name="T10" fmla="*/ 2 w 38"/>
                <a:gd name="T11" fmla="*/ 2 h 35"/>
                <a:gd name="T12" fmla="*/ 4 w 38"/>
                <a:gd name="T13" fmla="*/ 4 h 35"/>
                <a:gd name="T14" fmla="*/ 6 w 38"/>
                <a:gd name="T15" fmla="*/ 5 h 35"/>
                <a:gd name="T16" fmla="*/ 6 w 38"/>
                <a:gd name="T17" fmla="*/ 2 h 35"/>
                <a:gd name="T18" fmla="*/ 10 w 38"/>
                <a:gd name="T19" fmla="*/ 1 h 35"/>
                <a:gd name="T20" fmla="*/ 22 w 38"/>
                <a:gd name="T21" fmla="*/ 4 h 35"/>
                <a:gd name="T22" fmla="*/ 22 w 38"/>
                <a:gd name="T23" fmla="*/ 4 h 35"/>
                <a:gd name="T24" fmla="*/ 37 w 38"/>
                <a:gd name="T25" fmla="*/ 2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5">
                  <a:moveTo>
                    <a:pt x="37" y="27"/>
                  </a:moveTo>
                  <a:cubicBezTo>
                    <a:pt x="35" y="35"/>
                    <a:pt x="27" y="34"/>
                    <a:pt x="27" y="34"/>
                  </a:cubicBezTo>
                  <a:cubicBezTo>
                    <a:pt x="14" y="35"/>
                    <a:pt x="7" y="28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1" y="14"/>
                    <a:pt x="1" y="7"/>
                    <a:pt x="1" y="7"/>
                  </a:cubicBezTo>
                  <a:cubicBezTo>
                    <a:pt x="1" y="7"/>
                    <a:pt x="0" y="2"/>
                    <a:pt x="2" y="2"/>
                  </a:cubicBezTo>
                  <a:cubicBezTo>
                    <a:pt x="2" y="2"/>
                    <a:pt x="3" y="3"/>
                    <a:pt x="4" y="4"/>
                  </a:cubicBezTo>
                  <a:cubicBezTo>
                    <a:pt x="5" y="4"/>
                    <a:pt x="6" y="5"/>
                    <a:pt x="6" y="5"/>
                  </a:cubicBezTo>
                  <a:cubicBezTo>
                    <a:pt x="7" y="5"/>
                    <a:pt x="6" y="4"/>
                    <a:pt x="6" y="2"/>
                  </a:cubicBezTo>
                  <a:cubicBezTo>
                    <a:pt x="5" y="0"/>
                    <a:pt x="10" y="1"/>
                    <a:pt x="10" y="1"/>
                  </a:cubicBezTo>
                  <a:cubicBezTo>
                    <a:pt x="14" y="2"/>
                    <a:pt x="18" y="3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36" y="11"/>
                    <a:pt x="38" y="21"/>
                    <a:pt x="37" y="27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489">
              <a:extLst>
                <a:ext uri="{FF2B5EF4-FFF2-40B4-BE49-F238E27FC236}">
                  <a16:creationId xmlns:a16="http://schemas.microsoft.com/office/drawing/2014/main" id="{AD07EC79-6FE0-4E32-BD29-9F2B86017BD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2405" y="1065363"/>
              <a:ext cx="168431" cy="154956"/>
            </a:xfrm>
            <a:custGeom>
              <a:avLst/>
              <a:gdLst>
                <a:gd name="T0" fmla="*/ 18 w 33"/>
                <a:gd name="T1" fmla="*/ 0 h 30"/>
                <a:gd name="T2" fmla="*/ 29 w 33"/>
                <a:gd name="T3" fmla="*/ 14 h 30"/>
                <a:gd name="T4" fmla="*/ 19 w 33"/>
                <a:gd name="T5" fmla="*/ 8 h 30"/>
                <a:gd name="T6" fmla="*/ 19 w 33"/>
                <a:gd name="T7" fmla="*/ 8 h 30"/>
                <a:gd name="T8" fmla="*/ 27 w 33"/>
                <a:gd name="T9" fmla="*/ 21 h 30"/>
                <a:gd name="T10" fmla="*/ 26 w 33"/>
                <a:gd name="T11" fmla="*/ 20 h 30"/>
                <a:gd name="T12" fmla="*/ 17 w 33"/>
                <a:gd name="T13" fmla="*/ 16 h 30"/>
                <a:gd name="T14" fmla="*/ 22 w 33"/>
                <a:gd name="T15" fmla="*/ 23 h 30"/>
                <a:gd name="T16" fmla="*/ 21 w 33"/>
                <a:gd name="T17" fmla="*/ 24 h 30"/>
                <a:gd name="T18" fmla="*/ 9 w 33"/>
                <a:gd name="T19" fmla="*/ 18 h 30"/>
                <a:gd name="T20" fmla="*/ 17 w 33"/>
                <a:gd name="T21" fmla="*/ 28 h 30"/>
                <a:gd name="T22" fmla="*/ 16 w 33"/>
                <a:gd name="T23" fmla="*/ 28 h 30"/>
                <a:gd name="T24" fmla="*/ 0 w 33"/>
                <a:gd name="T25" fmla="*/ 17 h 30"/>
                <a:gd name="T26" fmla="*/ 21 w 33"/>
                <a:gd name="T27" fmla="*/ 30 h 30"/>
                <a:gd name="T28" fmla="*/ 23 w 33"/>
                <a:gd name="T29" fmla="*/ 30 h 30"/>
                <a:gd name="T30" fmla="*/ 23 w 33"/>
                <a:gd name="T31" fmla="*/ 30 h 30"/>
                <a:gd name="T32" fmla="*/ 33 w 33"/>
                <a:gd name="T33" fmla="*/ 23 h 30"/>
                <a:gd name="T34" fmla="*/ 33 w 33"/>
                <a:gd name="T35" fmla="*/ 20 h 30"/>
                <a:gd name="T36" fmla="*/ 18 w 33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" h="30">
                  <a:moveTo>
                    <a:pt x="18" y="0"/>
                  </a:moveTo>
                  <a:cubicBezTo>
                    <a:pt x="25" y="6"/>
                    <a:pt x="29" y="13"/>
                    <a:pt x="29" y="14"/>
                  </a:cubicBezTo>
                  <a:cubicBezTo>
                    <a:pt x="24" y="8"/>
                    <a:pt x="20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6" y="11"/>
                    <a:pt x="29" y="21"/>
                    <a:pt x="27" y="21"/>
                  </a:cubicBezTo>
                  <a:cubicBezTo>
                    <a:pt x="27" y="21"/>
                    <a:pt x="27" y="21"/>
                    <a:pt x="26" y="20"/>
                  </a:cubicBezTo>
                  <a:cubicBezTo>
                    <a:pt x="22" y="16"/>
                    <a:pt x="17" y="16"/>
                    <a:pt x="17" y="16"/>
                  </a:cubicBezTo>
                  <a:cubicBezTo>
                    <a:pt x="19" y="17"/>
                    <a:pt x="25" y="22"/>
                    <a:pt x="22" y="23"/>
                  </a:cubicBezTo>
                  <a:cubicBezTo>
                    <a:pt x="22" y="24"/>
                    <a:pt x="21" y="24"/>
                    <a:pt x="21" y="24"/>
                  </a:cubicBezTo>
                  <a:cubicBezTo>
                    <a:pt x="18" y="24"/>
                    <a:pt x="10" y="18"/>
                    <a:pt x="9" y="18"/>
                  </a:cubicBezTo>
                  <a:cubicBezTo>
                    <a:pt x="13" y="24"/>
                    <a:pt x="25" y="27"/>
                    <a:pt x="17" y="28"/>
                  </a:cubicBezTo>
                  <a:cubicBezTo>
                    <a:pt x="17" y="28"/>
                    <a:pt x="16" y="28"/>
                    <a:pt x="16" y="28"/>
                  </a:cubicBezTo>
                  <a:cubicBezTo>
                    <a:pt x="9" y="28"/>
                    <a:pt x="1" y="18"/>
                    <a:pt x="0" y="17"/>
                  </a:cubicBezTo>
                  <a:cubicBezTo>
                    <a:pt x="3" y="24"/>
                    <a:pt x="9" y="30"/>
                    <a:pt x="21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5" y="30"/>
                    <a:pt x="31" y="30"/>
                    <a:pt x="33" y="23"/>
                  </a:cubicBezTo>
                  <a:cubicBezTo>
                    <a:pt x="33" y="22"/>
                    <a:pt x="33" y="21"/>
                    <a:pt x="33" y="20"/>
                  </a:cubicBezTo>
                  <a:cubicBezTo>
                    <a:pt x="33" y="14"/>
                    <a:pt x="30" y="6"/>
                    <a:pt x="18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490">
              <a:extLst>
                <a:ext uri="{FF2B5EF4-FFF2-40B4-BE49-F238E27FC236}">
                  <a16:creationId xmlns:a16="http://schemas.microsoft.com/office/drawing/2014/main" id="{7A6481E2-5661-45B3-948F-E7556D1AC4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4693" y="1164175"/>
              <a:ext cx="60635" cy="67372"/>
            </a:xfrm>
            <a:custGeom>
              <a:avLst/>
              <a:gdLst>
                <a:gd name="T0" fmla="*/ 0 w 12"/>
                <a:gd name="T1" fmla="*/ 11 h 13"/>
                <a:gd name="T2" fmla="*/ 8 w 12"/>
                <a:gd name="T3" fmla="*/ 11 h 13"/>
                <a:gd name="T4" fmla="*/ 10 w 12"/>
                <a:gd name="T5" fmla="*/ 11 h 13"/>
                <a:gd name="T6" fmla="*/ 11 w 12"/>
                <a:gd name="T7" fmla="*/ 9 h 13"/>
                <a:gd name="T8" fmla="*/ 11 w 12"/>
                <a:gd name="T9" fmla="*/ 0 h 13"/>
                <a:gd name="T10" fmla="*/ 9 w 12"/>
                <a:gd name="T11" fmla="*/ 6 h 13"/>
                <a:gd name="T12" fmla="*/ 8 w 12"/>
                <a:gd name="T13" fmla="*/ 2 h 13"/>
                <a:gd name="T14" fmla="*/ 8 w 12"/>
                <a:gd name="T15" fmla="*/ 8 h 13"/>
                <a:gd name="T16" fmla="*/ 4 w 12"/>
                <a:gd name="T17" fmla="*/ 7 h 13"/>
                <a:gd name="T18" fmla="*/ 6 w 12"/>
                <a:gd name="T19" fmla="*/ 10 h 13"/>
                <a:gd name="T20" fmla="*/ 0 w 12"/>
                <a:gd name="T21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3">
                  <a:moveTo>
                    <a:pt x="0" y="11"/>
                  </a:moveTo>
                  <a:cubicBezTo>
                    <a:pt x="0" y="11"/>
                    <a:pt x="4" y="13"/>
                    <a:pt x="8" y="11"/>
                  </a:cubicBezTo>
                  <a:cubicBezTo>
                    <a:pt x="8" y="11"/>
                    <a:pt x="9" y="12"/>
                    <a:pt x="10" y="11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7"/>
                    <a:pt x="12" y="4"/>
                    <a:pt x="11" y="0"/>
                  </a:cubicBezTo>
                  <a:cubicBezTo>
                    <a:pt x="11" y="0"/>
                    <a:pt x="11" y="5"/>
                    <a:pt x="9" y="6"/>
                  </a:cubicBezTo>
                  <a:cubicBezTo>
                    <a:pt x="9" y="6"/>
                    <a:pt x="9" y="4"/>
                    <a:pt x="8" y="2"/>
                  </a:cubicBezTo>
                  <a:cubicBezTo>
                    <a:pt x="8" y="2"/>
                    <a:pt x="9" y="7"/>
                    <a:pt x="8" y="8"/>
                  </a:cubicBezTo>
                  <a:cubicBezTo>
                    <a:pt x="7" y="9"/>
                    <a:pt x="4" y="7"/>
                    <a:pt x="4" y="7"/>
                  </a:cubicBezTo>
                  <a:cubicBezTo>
                    <a:pt x="4" y="7"/>
                    <a:pt x="5" y="10"/>
                    <a:pt x="6" y="10"/>
                  </a:cubicBezTo>
                  <a:cubicBezTo>
                    <a:pt x="6" y="10"/>
                    <a:pt x="4" y="12"/>
                    <a:pt x="0" y="11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491">
              <a:extLst>
                <a:ext uri="{FF2B5EF4-FFF2-40B4-BE49-F238E27FC236}">
                  <a16:creationId xmlns:a16="http://schemas.microsoft.com/office/drawing/2014/main" id="{9D55DD80-E783-4543-B10B-176FC5902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1853" y="1211336"/>
              <a:ext cx="35932" cy="20212"/>
            </a:xfrm>
            <a:custGeom>
              <a:avLst/>
              <a:gdLst>
                <a:gd name="T0" fmla="*/ 0 w 7"/>
                <a:gd name="T1" fmla="*/ 2 h 4"/>
                <a:gd name="T2" fmla="*/ 4 w 7"/>
                <a:gd name="T3" fmla="*/ 4 h 4"/>
                <a:gd name="T4" fmla="*/ 7 w 7"/>
                <a:gd name="T5" fmla="*/ 4 h 4"/>
                <a:gd name="T6" fmla="*/ 2 w 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0" y="2"/>
                  </a:moveTo>
                  <a:cubicBezTo>
                    <a:pt x="0" y="2"/>
                    <a:pt x="1" y="2"/>
                    <a:pt x="4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3" y="3"/>
                    <a:pt x="2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492">
              <a:extLst>
                <a:ext uri="{FF2B5EF4-FFF2-40B4-BE49-F238E27FC236}">
                  <a16:creationId xmlns:a16="http://schemas.microsoft.com/office/drawing/2014/main" id="{B181C65F-804F-4120-8E24-3777DCF29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4909" y="1386504"/>
              <a:ext cx="247032" cy="150465"/>
            </a:xfrm>
            <a:custGeom>
              <a:avLst/>
              <a:gdLst>
                <a:gd name="T0" fmla="*/ 1 w 48"/>
                <a:gd name="T1" fmla="*/ 12 h 29"/>
                <a:gd name="T2" fmla="*/ 5 w 48"/>
                <a:gd name="T3" fmla="*/ 4 h 29"/>
                <a:gd name="T4" fmla="*/ 8 w 48"/>
                <a:gd name="T5" fmla="*/ 1 h 29"/>
                <a:gd name="T6" fmla="*/ 16 w 48"/>
                <a:gd name="T7" fmla="*/ 2 h 29"/>
                <a:gd name="T8" fmla="*/ 25 w 48"/>
                <a:gd name="T9" fmla="*/ 4 h 29"/>
                <a:gd name="T10" fmla="*/ 17 w 48"/>
                <a:gd name="T11" fmla="*/ 5 h 29"/>
                <a:gd name="T12" fmla="*/ 29 w 48"/>
                <a:gd name="T13" fmla="*/ 6 h 29"/>
                <a:gd name="T14" fmla="*/ 45 w 48"/>
                <a:gd name="T15" fmla="*/ 14 h 29"/>
                <a:gd name="T16" fmla="*/ 44 w 48"/>
                <a:gd name="T17" fmla="*/ 14 h 29"/>
                <a:gd name="T18" fmla="*/ 47 w 48"/>
                <a:gd name="T19" fmla="*/ 24 h 29"/>
                <a:gd name="T20" fmla="*/ 37 w 48"/>
                <a:gd name="T21" fmla="*/ 27 h 29"/>
                <a:gd name="T22" fmla="*/ 27 w 48"/>
                <a:gd name="T23" fmla="*/ 29 h 29"/>
                <a:gd name="T24" fmla="*/ 19 w 48"/>
                <a:gd name="T25" fmla="*/ 28 h 29"/>
                <a:gd name="T26" fmla="*/ 19 w 48"/>
                <a:gd name="T27" fmla="*/ 28 h 29"/>
                <a:gd name="T28" fmla="*/ 8 w 48"/>
                <a:gd name="T29" fmla="*/ 25 h 29"/>
                <a:gd name="T30" fmla="*/ 1 w 48"/>
                <a:gd name="T31" fmla="*/ 16 h 29"/>
                <a:gd name="T32" fmla="*/ 1 w 48"/>
                <a:gd name="T33" fmla="*/ 1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29">
                  <a:moveTo>
                    <a:pt x="1" y="12"/>
                  </a:moveTo>
                  <a:cubicBezTo>
                    <a:pt x="2" y="10"/>
                    <a:pt x="2" y="8"/>
                    <a:pt x="5" y="4"/>
                  </a:cubicBezTo>
                  <a:cubicBezTo>
                    <a:pt x="6" y="3"/>
                    <a:pt x="7" y="2"/>
                    <a:pt x="8" y="1"/>
                  </a:cubicBezTo>
                  <a:cubicBezTo>
                    <a:pt x="9" y="0"/>
                    <a:pt x="13" y="1"/>
                    <a:pt x="16" y="2"/>
                  </a:cubicBezTo>
                  <a:cubicBezTo>
                    <a:pt x="19" y="2"/>
                    <a:pt x="22" y="3"/>
                    <a:pt x="25" y="4"/>
                  </a:cubicBezTo>
                  <a:cubicBezTo>
                    <a:pt x="21" y="5"/>
                    <a:pt x="18" y="5"/>
                    <a:pt x="17" y="5"/>
                  </a:cubicBezTo>
                  <a:cubicBezTo>
                    <a:pt x="20" y="5"/>
                    <a:pt x="25" y="5"/>
                    <a:pt x="29" y="6"/>
                  </a:cubicBezTo>
                  <a:cubicBezTo>
                    <a:pt x="35" y="9"/>
                    <a:pt x="41" y="12"/>
                    <a:pt x="45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7" y="17"/>
                    <a:pt x="48" y="24"/>
                    <a:pt x="47" y="24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7" y="29"/>
                    <a:pt x="23" y="29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5" y="28"/>
                    <a:pt x="10" y="27"/>
                    <a:pt x="8" y="25"/>
                  </a:cubicBezTo>
                  <a:cubicBezTo>
                    <a:pt x="3" y="22"/>
                    <a:pt x="2" y="17"/>
                    <a:pt x="1" y="16"/>
                  </a:cubicBezTo>
                  <a:cubicBezTo>
                    <a:pt x="1" y="15"/>
                    <a:pt x="0" y="14"/>
                    <a:pt x="1" y="12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493">
              <a:extLst>
                <a:ext uri="{FF2B5EF4-FFF2-40B4-BE49-F238E27FC236}">
                  <a16:creationId xmlns:a16="http://schemas.microsoft.com/office/drawing/2014/main" id="{6A21BA87-DB92-48B7-ADFF-43B69FAFCF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39400" y="1406715"/>
              <a:ext cx="98813" cy="119024"/>
            </a:xfrm>
            <a:custGeom>
              <a:avLst/>
              <a:gdLst>
                <a:gd name="T0" fmla="*/ 9 w 19"/>
                <a:gd name="T1" fmla="*/ 20 h 23"/>
                <a:gd name="T2" fmla="*/ 8 w 19"/>
                <a:gd name="T3" fmla="*/ 22 h 23"/>
                <a:gd name="T4" fmla="*/ 11 w 19"/>
                <a:gd name="T5" fmla="*/ 23 h 23"/>
                <a:gd name="T6" fmla="*/ 12 w 19"/>
                <a:gd name="T7" fmla="*/ 22 h 23"/>
                <a:gd name="T8" fmla="*/ 9 w 19"/>
                <a:gd name="T9" fmla="*/ 20 h 23"/>
                <a:gd name="T10" fmla="*/ 15 w 19"/>
                <a:gd name="T11" fmla="*/ 14 h 23"/>
                <a:gd name="T12" fmla="*/ 15 w 19"/>
                <a:gd name="T13" fmla="*/ 14 h 23"/>
                <a:gd name="T14" fmla="*/ 19 w 19"/>
                <a:gd name="T15" fmla="*/ 15 h 23"/>
                <a:gd name="T16" fmla="*/ 15 w 19"/>
                <a:gd name="T17" fmla="*/ 14 h 23"/>
                <a:gd name="T18" fmla="*/ 11 w 19"/>
                <a:gd name="T19" fmla="*/ 12 h 23"/>
                <a:gd name="T20" fmla="*/ 4 w 19"/>
                <a:gd name="T21" fmla="*/ 18 h 23"/>
                <a:gd name="T22" fmla="*/ 7 w 19"/>
                <a:gd name="T23" fmla="*/ 21 h 23"/>
                <a:gd name="T24" fmla="*/ 7 w 19"/>
                <a:gd name="T25" fmla="*/ 21 h 23"/>
                <a:gd name="T26" fmla="*/ 9 w 19"/>
                <a:gd name="T27" fmla="*/ 19 h 23"/>
                <a:gd name="T28" fmla="*/ 7 w 19"/>
                <a:gd name="T29" fmla="*/ 17 h 23"/>
                <a:gd name="T30" fmla="*/ 12 w 19"/>
                <a:gd name="T31" fmla="*/ 14 h 23"/>
                <a:gd name="T32" fmla="*/ 13 w 19"/>
                <a:gd name="T33" fmla="*/ 14 h 23"/>
                <a:gd name="T34" fmla="*/ 14 w 19"/>
                <a:gd name="T35" fmla="*/ 14 h 23"/>
                <a:gd name="T36" fmla="*/ 11 w 19"/>
                <a:gd name="T37" fmla="*/ 12 h 23"/>
                <a:gd name="T38" fmla="*/ 9 w 19"/>
                <a:gd name="T39" fmla="*/ 7 h 23"/>
                <a:gd name="T40" fmla="*/ 1 w 19"/>
                <a:gd name="T41" fmla="*/ 12 h 23"/>
                <a:gd name="T42" fmla="*/ 3 w 19"/>
                <a:gd name="T43" fmla="*/ 18 h 23"/>
                <a:gd name="T44" fmla="*/ 10 w 19"/>
                <a:gd name="T45" fmla="*/ 12 h 23"/>
                <a:gd name="T46" fmla="*/ 7 w 19"/>
                <a:gd name="T47" fmla="*/ 10 h 23"/>
                <a:gd name="T48" fmla="*/ 9 w 19"/>
                <a:gd name="T49" fmla="*/ 8 h 23"/>
                <a:gd name="T50" fmla="*/ 9 w 19"/>
                <a:gd name="T51" fmla="*/ 7 h 23"/>
                <a:gd name="T52" fmla="*/ 5 w 19"/>
                <a:gd name="T53" fmla="*/ 3 h 23"/>
                <a:gd name="T54" fmla="*/ 1 w 19"/>
                <a:gd name="T55" fmla="*/ 5 h 23"/>
                <a:gd name="T56" fmla="*/ 0 w 19"/>
                <a:gd name="T57" fmla="*/ 8 h 23"/>
                <a:gd name="T58" fmla="*/ 0 w 19"/>
                <a:gd name="T59" fmla="*/ 10 h 23"/>
                <a:gd name="T60" fmla="*/ 0 w 19"/>
                <a:gd name="T61" fmla="*/ 11 h 23"/>
                <a:gd name="T62" fmla="*/ 8 w 19"/>
                <a:gd name="T63" fmla="*/ 6 h 23"/>
                <a:gd name="T64" fmla="*/ 8 w 19"/>
                <a:gd name="T65" fmla="*/ 6 h 23"/>
                <a:gd name="T66" fmla="*/ 5 w 19"/>
                <a:gd name="T67" fmla="*/ 4 h 23"/>
                <a:gd name="T68" fmla="*/ 5 w 19"/>
                <a:gd name="T69" fmla="*/ 3 h 23"/>
                <a:gd name="T70" fmla="*/ 4 w 19"/>
                <a:gd name="T71" fmla="*/ 0 h 23"/>
                <a:gd name="T72" fmla="*/ 4 w 19"/>
                <a:gd name="T73" fmla="*/ 0 h 23"/>
                <a:gd name="T74" fmla="*/ 2 w 19"/>
                <a:gd name="T75" fmla="*/ 3 h 23"/>
                <a:gd name="T76" fmla="*/ 5 w 19"/>
                <a:gd name="T77" fmla="*/ 2 h 23"/>
                <a:gd name="T78" fmla="*/ 4 w 19"/>
                <a:gd name="T7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" h="23">
                  <a:moveTo>
                    <a:pt x="9" y="20"/>
                  </a:moveTo>
                  <a:cubicBezTo>
                    <a:pt x="9" y="21"/>
                    <a:pt x="9" y="21"/>
                    <a:pt x="8" y="22"/>
                  </a:cubicBezTo>
                  <a:cubicBezTo>
                    <a:pt x="9" y="22"/>
                    <a:pt x="10" y="23"/>
                    <a:pt x="11" y="23"/>
                  </a:cubicBezTo>
                  <a:cubicBezTo>
                    <a:pt x="11" y="23"/>
                    <a:pt x="12" y="22"/>
                    <a:pt x="12" y="22"/>
                  </a:cubicBezTo>
                  <a:cubicBezTo>
                    <a:pt x="11" y="21"/>
                    <a:pt x="10" y="21"/>
                    <a:pt x="9" y="20"/>
                  </a:cubicBezTo>
                  <a:moveTo>
                    <a:pt x="15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5"/>
                    <a:pt x="18" y="15"/>
                    <a:pt x="19" y="15"/>
                  </a:cubicBezTo>
                  <a:cubicBezTo>
                    <a:pt x="18" y="15"/>
                    <a:pt x="17" y="15"/>
                    <a:pt x="15" y="14"/>
                  </a:cubicBezTo>
                  <a:moveTo>
                    <a:pt x="11" y="12"/>
                  </a:moveTo>
                  <a:cubicBezTo>
                    <a:pt x="8" y="14"/>
                    <a:pt x="6" y="16"/>
                    <a:pt x="4" y="18"/>
                  </a:cubicBezTo>
                  <a:cubicBezTo>
                    <a:pt x="5" y="19"/>
                    <a:pt x="6" y="20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21"/>
                    <a:pt x="8" y="20"/>
                    <a:pt x="9" y="19"/>
                  </a:cubicBezTo>
                  <a:cubicBezTo>
                    <a:pt x="8" y="19"/>
                    <a:pt x="7" y="18"/>
                    <a:pt x="7" y="17"/>
                  </a:cubicBezTo>
                  <a:cubicBezTo>
                    <a:pt x="7" y="15"/>
                    <a:pt x="9" y="14"/>
                    <a:pt x="12" y="14"/>
                  </a:cubicBezTo>
                  <a:cubicBezTo>
                    <a:pt x="12" y="14"/>
                    <a:pt x="13" y="14"/>
                    <a:pt x="13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3"/>
                    <a:pt x="12" y="13"/>
                    <a:pt x="11" y="12"/>
                  </a:cubicBezTo>
                  <a:moveTo>
                    <a:pt x="9" y="7"/>
                  </a:moveTo>
                  <a:cubicBezTo>
                    <a:pt x="6" y="9"/>
                    <a:pt x="3" y="10"/>
                    <a:pt x="1" y="12"/>
                  </a:cubicBezTo>
                  <a:cubicBezTo>
                    <a:pt x="1" y="13"/>
                    <a:pt x="1" y="15"/>
                    <a:pt x="3" y="18"/>
                  </a:cubicBezTo>
                  <a:cubicBezTo>
                    <a:pt x="5" y="15"/>
                    <a:pt x="7" y="13"/>
                    <a:pt x="10" y="12"/>
                  </a:cubicBezTo>
                  <a:cubicBezTo>
                    <a:pt x="8" y="11"/>
                    <a:pt x="7" y="10"/>
                    <a:pt x="7" y="10"/>
                  </a:cubicBezTo>
                  <a:cubicBezTo>
                    <a:pt x="7" y="9"/>
                    <a:pt x="8" y="8"/>
                    <a:pt x="9" y="8"/>
                  </a:cubicBezTo>
                  <a:cubicBezTo>
                    <a:pt x="9" y="8"/>
                    <a:pt x="9" y="8"/>
                    <a:pt x="9" y="7"/>
                  </a:cubicBezTo>
                  <a:moveTo>
                    <a:pt x="5" y="3"/>
                  </a:moveTo>
                  <a:cubicBezTo>
                    <a:pt x="4" y="4"/>
                    <a:pt x="3" y="4"/>
                    <a:pt x="1" y="5"/>
                  </a:cubicBezTo>
                  <a:cubicBezTo>
                    <a:pt x="1" y="6"/>
                    <a:pt x="1" y="7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3" y="9"/>
                    <a:pt x="5" y="8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6" y="6"/>
                    <a:pt x="6" y="5"/>
                    <a:pt x="5" y="4"/>
                  </a:cubicBezTo>
                  <a:cubicBezTo>
                    <a:pt x="5" y="4"/>
                    <a:pt x="5" y="4"/>
                    <a:pt x="5" y="3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2" y="2"/>
                    <a:pt x="2" y="3"/>
                  </a:cubicBezTo>
                  <a:cubicBezTo>
                    <a:pt x="3" y="2"/>
                    <a:pt x="4" y="2"/>
                    <a:pt x="5" y="2"/>
                  </a:cubicBezTo>
                  <a:cubicBezTo>
                    <a:pt x="4" y="1"/>
                    <a:pt x="4" y="1"/>
                    <a:pt x="4" y="0"/>
                  </a:cubicBezTo>
                </a:path>
              </a:pathLst>
            </a:custGeom>
            <a:solidFill>
              <a:srgbClr val="FC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494">
              <a:extLst>
                <a:ext uri="{FF2B5EF4-FFF2-40B4-BE49-F238E27FC236}">
                  <a16:creationId xmlns:a16="http://schemas.microsoft.com/office/drawing/2014/main" id="{355DA407-588F-47C3-AE83-2925691A2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8001" y="1577392"/>
              <a:ext cx="220083" cy="213345"/>
            </a:xfrm>
            <a:custGeom>
              <a:avLst/>
              <a:gdLst>
                <a:gd name="T0" fmla="*/ 2 w 43"/>
                <a:gd name="T1" fmla="*/ 17 h 41"/>
                <a:gd name="T2" fmla="*/ 2 w 43"/>
                <a:gd name="T3" fmla="*/ 17 h 41"/>
                <a:gd name="T4" fmla="*/ 2 w 43"/>
                <a:gd name="T5" fmla="*/ 17 h 41"/>
                <a:gd name="T6" fmla="*/ 14 w 43"/>
                <a:gd name="T7" fmla="*/ 0 h 41"/>
                <a:gd name="T8" fmla="*/ 43 w 43"/>
                <a:gd name="T9" fmla="*/ 5 h 41"/>
                <a:gd name="T10" fmla="*/ 26 w 43"/>
                <a:gd name="T11" fmla="*/ 33 h 41"/>
                <a:gd name="T12" fmla="*/ 26 w 43"/>
                <a:gd name="T13" fmla="*/ 33 h 41"/>
                <a:gd name="T14" fmla="*/ 15 w 43"/>
                <a:gd name="T15" fmla="*/ 39 h 41"/>
                <a:gd name="T16" fmla="*/ 11 w 43"/>
                <a:gd name="T17" fmla="*/ 39 h 41"/>
                <a:gd name="T18" fmla="*/ 8 w 43"/>
                <a:gd name="T19" fmla="*/ 33 h 41"/>
                <a:gd name="T20" fmla="*/ 6 w 43"/>
                <a:gd name="T21" fmla="*/ 33 h 41"/>
                <a:gd name="T22" fmla="*/ 3 w 43"/>
                <a:gd name="T23" fmla="*/ 31 h 41"/>
                <a:gd name="T24" fmla="*/ 2 w 43"/>
                <a:gd name="T25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1">
                  <a:moveTo>
                    <a:pt x="2" y="17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1"/>
                    <a:pt x="7" y="5"/>
                    <a:pt x="14" y="0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5"/>
                    <a:pt x="39" y="22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3" y="35"/>
                    <a:pt x="19" y="37"/>
                    <a:pt x="15" y="39"/>
                  </a:cubicBezTo>
                  <a:cubicBezTo>
                    <a:pt x="15" y="39"/>
                    <a:pt x="13" y="41"/>
                    <a:pt x="11" y="39"/>
                  </a:cubicBezTo>
                  <a:cubicBezTo>
                    <a:pt x="9" y="37"/>
                    <a:pt x="10" y="34"/>
                    <a:pt x="8" y="33"/>
                  </a:cubicBezTo>
                  <a:cubicBezTo>
                    <a:pt x="7" y="33"/>
                    <a:pt x="7" y="33"/>
                    <a:pt x="6" y="33"/>
                  </a:cubicBezTo>
                  <a:cubicBezTo>
                    <a:pt x="5" y="33"/>
                    <a:pt x="4" y="33"/>
                    <a:pt x="3" y="31"/>
                  </a:cubicBezTo>
                  <a:cubicBezTo>
                    <a:pt x="2" y="30"/>
                    <a:pt x="0" y="24"/>
                    <a:pt x="2" y="17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495">
              <a:extLst>
                <a:ext uri="{FF2B5EF4-FFF2-40B4-BE49-F238E27FC236}">
                  <a16:creationId xmlns:a16="http://schemas.microsoft.com/office/drawing/2014/main" id="{EBD02CB6-90DF-4766-AE80-000038A0D4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22493" y="1664976"/>
              <a:ext cx="128007" cy="119024"/>
            </a:xfrm>
            <a:custGeom>
              <a:avLst/>
              <a:gdLst>
                <a:gd name="T0" fmla="*/ 25 w 25"/>
                <a:gd name="T1" fmla="*/ 16 h 23"/>
                <a:gd name="T2" fmla="*/ 18 w 25"/>
                <a:gd name="T3" fmla="*/ 18 h 23"/>
                <a:gd name="T4" fmla="*/ 12 w 25"/>
                <a:gd name="T5" fmla="*/ 23 h 23"/>
                <a:gd name="T6" fmla="*/ 14 w 25"/>
                <a:gd name="T7" fmla="*/ 22 h 23"/>
                <a:gd name="T8" fmla="*/ 25 w 25"/>
                <a:gd name="T9" fmla="*/ 16 h 23"/>
                <a:gd name="T10" fmla="*/ 20 w 25"/>
                <a:gd name="T11" fmla="*/ 10 h 23"/>
                <a:gd name="T12" fmla="*/ 11 w 25"/>
                <a:gd name="T13" fmla="*/ 13 h 23"/>
                <a:gd name="T14" fmla="*/ 10 w 25"/>
                <a:gd name="T15" fmla="*/ 13 h 23"/>
                <a:gd name="T16" fmla="*/ 3 w 25"/>
                <a:gd name="T17" fmla="*/ 14 h 23"/>
                <a:gd name="T18" fmla="*/ 2 w 25"/>
                <a:gd name="T19" fmla="*/ 14 h 23"/>
                <a:gd name="T20" fmla="*/ 4 w 25"/>
                <a:gd name="T21" fmla="*/ 16 h 23"/>
                <a:gd name="T22" fmla="*/ 5 w 25"/>
                <a:gd name="T23" fmla="*/ 16 h 23"/>
                <a:gd name="T24" fmla="*/ 6 w 25"/>
                <a:gd name="T25" fmla="*/ 16 h 23"/>
                <a:gd name="T26" fmla="*/ 7 w 25"/>
                <a:gd name="T27" fmla="*/ 16 h 23"/>
                <a:gd name="T28" fmla="*/ 10 w 25"/>
                <a:gd name="T29" fmla="*/ 22 h 23"/>
                <a:gd name="T30" fmla="*/ 11 w 25"/>
                <a:gd name="T31" fmla="*/ 22 h 23"/>
                <a:gd name="T32" fmla="*/ 16 w 25"/>
                <a:gd name="T33" fmla="*/ 19 h 23"/>
                <a:gd name="T34" fmla="*/ 16 w 25"/>
                <a:gd name="T35" fmla="*/ 19 h 23"/>
                <a:gd name="T36" fmla="*/ 14 w 25"/>
                <a:gd name="T37" fmla="*/ 18 h 23"/>
                <a:gd name="T38" fmla="*/ 20 w 25"/>
                <a:gd name="T39" fmla="*/ 10 h 23"/>
                <a:gd name="T40" fmla="*/ 12 w 25"/>
                <a:gd name="T41" fmla="*/ 7 h 23"/>
                <a:gd name="T42" fmla="*/ 11 w 25"/>
                <a:gd name="T43" fmla="*/ 7 h 23"/>
                <a:gd name="T44" fmla="*/ 6 w 25"/>
                <a:gd name="T45" fmla="*/ 10 h 23"/>
                <a:gd name="T46" fmla="*/ 6 w 25"/>
                <a:gd name="T47" fmla="*/ 10 h 23"/>
                <a:gd name="T48" fmla="*/ 5 w 25"/>
                <a:gd name="T49" fmla="*/ 8 h 23"/>
                <a:gd name="T50" fmla="*/ 0 w 25"/>
                <a:gd name="T51" fmla="*/ 9 h 23"/>
                <a:gd name="T52" fmla="*/ 1 w 25"/>
                <a:gd name="T53" fmla="*/ 13 h 23"/>
                <a:gd name="T54" fmla="*/ 3 w 25"/>
                <a:gd name="T55" fmla="*/ 13 h 23"/>
                <a:gd name="T56" fmla="*/ 9 w 25"/>
                <a:gd name="T57" fmla="*/ 13 h 23"/>
                <a:gd name="T58" fmla="*/ 12 w 25"/>
                <a:gd name="T59" fmla="*/ 7 h 23"/>
                <a:gd name="T60" fmla="*/ 1 w 25"/>
                <a:gd name="T61" fmla="*/ 5 h 23"/>
                <a:gd name="T62" fmla="*/ 0 w 25"/>
                <a:gd name="T63" fmla="*/ 5 h 23"/>
                <a:gd name="T64" fmla="*/ 0 w 25"/>
                <a:gd name="T65" fmla="*/ 6 h 23"/>
                <a:gd name="T66" fmla="*/ 0 w 25"/>
                <a:gd name="T67" fmla="*/ 7 h 23"/>
                <a:gd name="T68" fmla="*/ 2 w 25"/>
                <a:gd name="T69" fmla="*/ 7 h 23"/>
                <a:gd name="T70" fmla="*/ 2 w 25"/>
                <a:gd name="T71" fmla="*/ 7 h 23"/>
                <a:gd name="T72" fmla="*/ 1 w 25"/>
                <a:gd name="T73" fmla="*/ 5 h 23"/>
                <a:gd name="T74" fmla="*/ 5 w 25"/>
                <a:gd name="T75" fmla="*/ 4 h 23"/>
                <a:gd name="T76" fmla="*/ 4 w 25"/>
                <a:gd name="T77" fmla="*/ 5 h 23"/>
                <a:gd name="T78" fmla="*/ 3 w 25"/>
                <a:gd name="T79" fmla="*/ 7 h 23"/>
                <a:gd name="T80" fmla="*/ 5 w 25"/>
                <a:gd name="T81" fmla="*/ 7 h 23"/>
                <a:gd name="T82" fmla="*/ 5 w 25"/>
                <a:gd name="T83" fmla="*/ 4 h 23"/>
                <a:gd name="T84" fmla="*/ 13 w 25"/>
                <a:gd name="T85" fmla="*/ 4 h 23"/>
                <a:gd name="T86" fmla="*/ 13 w 25"/>
                <a:gd name="T87" fmla="*/ 5 h 23"/>
                <a:gd name="T88" fmla="*/ 13 w 25"/>
                <a:gd name="T89" fmla="*/ 5 h 23"/>
                <a:gd name="T90" fmla="*/ 13 w 25"/>
                <a:gd name="T91" fmla="*/ 4 h 23"/>
                <a:gd name="T92" fmla="*/ 5 w 25"/>
                <a:gd name="T93" fmla="*/ 1 h 23"/>
                <a:gd name="T94" fmla="*/ 5 w 25"/>
                <a:gd name="T95" fmla="*/ 3 h 23"/>
                <a:gd name="T96" fmla="*/ 5 w 25"/>
                <a:gd name="T97" fmla="*/ 3 h 23"/>
                <a:gd name="T98" fmla="*/ 5 w 25"/>
                <a:gd name="T99" fmla="*/ 1 h 23"/>
                <a:gd name="T100" fmla="*/ 1 w 25"/>
                <a:gd name="T101" fmla="*/ 0 h 23"/>
                <a:gd name="T102" fmla="*/ 0 w 25"/>
                <a:gd name="T103" fmla="*/ 4 h 23"/>
                <a:gd name="T104" fmla="*/ 1 w 25"/>
                <a:gd name="T105" fmla="*/ 4 h 23"/>
                <a:gd name="T106" fmla="*/ 1 w 25"/>
                <a:gd name="T107" fmla="*/ 0 h 23"/>
                <a:gd name="T108" fmla="*/ 1 w 25"/>
                <a:gd name="T109" fmla="*/ 0 h 23"/>
                <a:gd name="T110" fmla="*/ 1 w 25"/>
                <a:gd name="T111" fmla="*/ 0 h 23"/>
                <a:gd name="T112" fmla="*/ 1 w 25"/>
                <a:gd name="T1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" h="23">
                  <a:moveTo>
                    <a:pt x="25" y="16"/>
                  </a:moveTo>
                  <a:cubicBezTo>
                    <a:pt x="24" y="16"/>
                    <a:pt x="21" y="18"/>
                    <a:pt x="18" y="18"/>
                  </a:cubicBezTo>
                  <a:cubicBezTo>
                    <a:pt x="16" y="20"/>
                    <a:pt x="14" y="22"/>
                    <a:pt x="12" y="23"/>
                  </a:cubicBezTo>
                  <a:cubicBezTo>
                    <a:pt x="13" y="23"/>
                    <a:pt x="14" y="22"/>
                    <a:pt x="14" y="22"/>
                  </a:cubicBezTo>
                  <a:cubicBezTo>
                    <a:pt x="18" y="20"/>
                    <a:pt x="22" y="18"/>
                    <a:pt x="25" y="16"/>
                  </a:cubicBezTo>
                  <a:moveTo>
                    <a:pt x="20" y="10"/>
                  </a:moveTo>
                  <a:cubicBezTo>
                    <a:pt x="19" y="10"/>
                    <a:pt x="14" y="13"/>
                    <a:pt x="11" y="13"/>
                  </a:cubicBezTo>
                  <a:cubicBezTo>
                    <a:pt x="11" y="13"/>
                    <a:pt x="11" y="13"/>
                    <a:pt x="10" y="13"/>
                  </a:cubicBezTo>
                  <a:cubicBezTo>
                    <a:pt x="8" y="14"/>
                    <a:pt x="5" y="14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6" y="16"/>
                  </a:cubicBezTo>
                  <a:cubicBezTo>
                    <a:pt x="6" y="16"/>
                    <a:pt x="6" y="16"/>
                    <a:pt x="7" y="16"/>
                  </a:cubicBezTo>
                  <a:cubicBezTo>
                    <a:pt x="9" y="17"/>
                    <a:pt x="8" y="20"/>
                    <a:pt x="10" y="22"/>
                  </a:cubicBezTo>
                  <a:cubicBezTo>
                    <a:pt x="10" y="22"/>
                    <a:pt x="10" y="22"/>
                    <a:pt x="11" y="22"/>
                  </a:cubicBezTo>
                  <a:cubicBezTo>
                    <a:pt x="13" y="21"/>
                    <a:pt x="14" y="20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5" y="19"/>
                    <a:pt x="14" y="19"/>
                    <a:pt x="14" y="18"/>
                  </a:cubicBezTo>
                  <a:cubicBezTo>
                    <a:pt x="12" y="16"/>
                    <a:pt x="19" y="11"/>
                    <a:pt x="20" y="10"/>
                  </a:cubicBezTo>
                  <a:moveTo>
                    <a:pt x="12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9" y="8"/>
                    <a:pt x="7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5" y="9"/>
                    <a:pt x="5" y="8"/>
                  </a:cubicBezTo>
                  <a:cubicBezTo>
                    <a:pt x="4" y="9"/>
                    <a:pt x="2" y="9"/>
                    <a:pt x="0" y="9"/>
                  </a:cubicBezTo>
                  <a:cubicBezTo>
                    <a:pt x="1" y="11"/>
                    <a:pt x="1" y="12"/>
                    <a:pt x="1" y="13"/>
                  </a:cubicBezTo>
                  <a:cubicBezTo>
                    <a:pt x="2" y="13"/>
                    <a:pt x="3" y="13"/>
                    <a:pt x="3" y="13"/>
                  </a:cubicBezTo>
                  <a:cubicBezTo>
                    <a:pt x="5" y="13"/>
                    <a:pt x="7" y="13"/>
                    <a:pt x="9" y="13"/>
                  </a:cubicBezTo>
                  <a:cubicBezTo>
                    <a:pt x="8" y="11"/>
                    <a:pt x="10" y="9"/>
                    <a:pt x="12" y="7"/>
                  </a:cubicBezTo>
                  <a:moveTo>
                    <a:pt x="1" y="5"/>
                  </a:moveTo>
                  <a:cubicBezTo>
                    <a:pt x="1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1" y="6"/>
                    <a:pt x="1" y="5"/>
                  </a:cubicBezTo>
                  <a:moveTo>
                    <a:pt x="5" y="4"/>
                  </a:moveTo>
                  <a:cubicBezTo>
                    <a:pt x="5" y="4"/>
                    <a:pt x="5" y="4"/>
                    <a:pt x="4" y="5"/>
                  </a:cubicBezTo>
                  <a:cubicBezTo>
                    <a:pt x="4" y="6"/>
                    <a:pt x="3" y="7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6"/>
                    <a:pt x="5" y="5"/>
                    <a:pt x="5" y="4"/>
                  </a:cubicBezTo>
                  <a:moveTo>
                    <a:pt x="13" y="4"/>
                  </a:moveTo>
                  <a:cubicBezTo>
                    <a:pt x="13" y="4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4"/>
                    <a:pt x="13" y="4"/>
                    <a:pt x="13" y="4"/>
                  </a:cubicBezTo>
                  <a:moveTo>
                    <a:pt x="5" y="1"/>
                  </a:moveTo>
                  <a:cubicBezTo>
                    <a:pt x="5" y="1"/>
                    <a:pt x="5" y="2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1"/>
                    <a:pt x="5" y="1"/>
                  </a:cubicBezTo>
                  <a:moveTo>
                    <a:pt x="1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2"/>
                    <a:pt x="1" y="1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C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496">
              <a:extLst>
                <a:ext uri="{FF2B5EF4-FFF2-40B4-BE49-F238E27FC236}">
                  <a16:creationId xmlns:a16="http://schemas.microsoft.com/office/drawing/2014/main" id="{4E396E5E-4E46-43FD-81CA-F9AEBD92A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1858" y="1485316"/>
              <a:ext cx="251523" cy="150465"/>
            </a:xfrm>
            <a:custGeom>
              <a:avLst/>
              <a:gdLst>
                <a:gd name="T0" fmla="*/ 4 w 49"/>
                <a:gd name="T1" fmla="*/ 24 h 29"/>
                <a:gd name="T2" fmla="*/ 31 w 49"/>
                <a:gd name="T3" fmla="*/ 18 h 29"/>
                <a:gd name="T4" fmla="*/ 48 w 49"/>
                <a:gd name="T5" fmla="*/ 0 h 29"/>
                <a:gd name="T6" fmla="*/ 49 w 49"/>
                <a:gd name="T7" fmla="*/ 2 h 29"/>
                <a:gd name="T8" fmla="*/ 4 w 49"/>
                <a:gd name="T9" fmla="*/ 25 h 29"/>
                <a:gd name="T10" fmla="*/ 4 w 49"/>
                <a:gd name="T11" fmla="*/ 25 h 29"/>
                <a:gd name="T12" fmla="*/ 1 w 49"/>
                <a:gd name="T13" fmla="*/ 25 h 29"/>
                <a:gd name="T14" fmla="*/ 3 w 49"/>
                <a:gd name="T15" fmla="*/ 22 h 29"/>
                <a:gd name="T16" fmla="*/ 4 w 49"/>
                <a:gd name="T17" fmla="*/ 2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29">
                  <a:moveTo>
                    <a:pt x="4" y="24"/>
                  </a:moveTo>
                  <a:cubicBezTo>
                    <a:pt x="9" y="24"/>
                    <a:pt x="21" y="25"/>
                    <a:pt x="31" y="18"/>
                  </a:cubicBezTo>
                  <a:cubicBezTo>
                    <a:pt x="44" y="9"/>
                    <a:pt x="48" y="0"/>
                    <a:pt x="48" y="0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34" y="29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5"/>
                    <a:pt x="2" y="25"/>
                    <a:pt x="1" y="25"/>
                  </a:cubicBezTo>
                  <a:cubicBezTo>
                    <a:pt x="0" y="25"/>
                    <a:pt x="0" y="23"/>
                    <a:pt x="3" y="22"/>
                  </a:cubicBezTo>
                  <a:cubicBezTo>
                    <a:pt x="4" y="22"/>
                    <a:pt x="4" y="23"/>
                    <a:pt x="4" y="2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497">
              <a:extLst>
                <a:ext uri="{FF2B5EF4-FFF2-40B4-BE49-F238E27FC236}">
                  <a16:creationId xmlns:a16="http://schemas.microsoft.com/office/drawing/2014/main" id="{E222809D-4430-4221-AFC8-88295750F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4697" y="1442647"/>
              <a:ext cx="282964" cy="166185"/>
            </a:xfrm>
            <a:custGeom>
              <a:avLst/>
              <a:gdLst>
                <a:gd name="T0" fmla="*/ 55 w 55"/>
                <a:gd name="T1" fmla="*/ 3 h 32"/>
                <a:gd name="T2" fmla="*/ 55 w 55"/>
                <a:gd name="T3" fmla="*/ 0 h 32"/>
                <a:gd name="T4" fmla="*/ 6 w 55"/>
                <a:gd name="T5" fmla="*/ 30 h 32"/>
                <a:gd name="T6" fmla="*/ 2 w 55"/>
                <a:gd name="T7" fmla="*/ 29 h 32"/>
                <a:gd name="T8" fmla="*/ 6 w 55"/>
                <a:gd name="T9" fmla="*/ 30 h 32"/>
                <a:gd name="T10" fmla="*/ 6 w 55"/>
                <a:gd name="T11" fmla="*/ 30 h 32"/>
                <a:gd name="T12" fmla="*/ 24 w 55"/>
                <a:gd name="T13" fmla="*/ 25 h 32"/>
                <a:gd name="T14" fmla="*/ 55 w 55"/>
                <a:gd name="T15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32">
                  <a:moveTo>
                    <a:pt x="55" y="3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55" y="0"/>
                    <a:pt x="32" y="27"/>
                    <a:pt x="6" y="30"/>
                  </a:cubicBezTo>
                  <a:cubicBezTo>
                    <a:pt x="6" y="30"/>
                    <a:pt x="3" y="28"/>
                    <a:pt x="2" y="29"/>
                  </a:cubicBezTo>
                  <a:cubicBezTo>
                    <a:pt x="0" y="31"/>
                    <a:pt x="3" y="32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9" y="30"/>
                    <a:pt x="17" y="28"/>
                    <a:pt x="24" y="25"/>
                  </a:cubicBezTo>
                  <a:cubicBezTo>
                    <a:pt x="36" y="20"/>
                    <a:pt x="51" y="7"/>
                    <a:pt x="55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498">
              <a:extLst>
                <a:ext uri="{FF2B5EF4-FFF2-40B4-BE49-F238E27FC236}">
                  <a16:creationId xmlns:a16="http://schemas.microsoft.com/office/drawing/2014/main" id="{FAF062DB-2422-402F-A8A6-6FD731091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8300" y="1287691"/>
              <a:ext cx="458132" cy="264998"/>
            </a:xfrm>
            <a:custGeom>
              <a:avLst/>
              <a:gdLst>
                <a:gd name="T0" fmla="*/ 3 w 89"/>
                <a:gd name="T1" fmla="*/ 44 h 51"/>
                <a:gd name="T2" fmla="*/ 0 w 89"/>
                <a:gd name="T3" fmla="*/ 47 h 51"/>
                <a:gd name="T4" fmla="*/ 6 w 89"/>
                <a:gd name="T5" fmla="*/ 43 h 51"/>
                <a:gd name="T6" fmla="*/ 88 w 89"/>
                <a:gd name="T7" fmla="*/ 34 h 51"/>
                <a:gd name="T8" fmla="*/ 89 w 89"/>
                <a:gd name="T9" fmla="*/ 31 h 51"/>
                <a:gd name="T10" fmla="*/ 3 w 89"/>
                <a:gd name="T11" fmla="*/ 4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51">
                  <a:moveTo>
                    <a:pt x="3" y="44"/>
                  </a:moveTo>
                  <a:cubicBezTo>
                    <a:pt x="2" y="44"/>
                    <a:pt x="0" y="45"/>
                    <a:pt x="0" y="47"/>
                  </a:cubicBezTo>
                  <a:cubicBezTo>
                    <a:pt x="1" y="51"/>
                    <a:pt x="8" y="47"/>
                    <a:pt x="6" y="43"/>
                  </a:cubicBezTo>
                  <a:cubicBezTo>
                    <a:pt x="34" y="2"/>
                    <a:pt x="87" y="33"/>
                    <a:pt x="88" y="34"/>
                  </a:cubicBezTo>
                  <a:cubicBezTo>
                    <a:pt x="89" y="31"/>
                    <a:pt x="89" y="31"/>
                    <a:pt x="89" y="31"/>
                  </a:cubicBezTo>
                  <a:cubicBezTo>
                    <a:pt x="89" y="31"/>
                    <a:pt x="31" y="0"/>
                    <a:pt x="3" y="4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499">
              <a:extLst>
                <a:ext uri="{FF2B5EF4-FFF2-40B4-BE49-F238E27FC236}">
                  <a16:creationId xmlns:a16="http://schemas.microsoft.com/office/drawing/2014/main" id="{024DDE40-CA74-4290-AEEC-6EDE07252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1605" y="1339343"/>
              <a:ext cx="433429" cy="285209"/>
            </a:xfrm>
            <a:custGeom>
              <a:avLst/>
              <a:gdLst>
                <a:gd name="T0" fmla="*/ 2 w 84"/>
                <a:gd name="T1" fmla="*/ 48 h 55"/>
                <a:gd name="T2" fmla="*/ 0 w 84"/>
                <a:gd name="T3" fmla="*/ 52 h 55"/>
                <a:gd name="T4" fmla="*/ 5 w 84"/>
                <a:gd name="T5" fmla="*/ 47 h 55"/>
                <a:gd name="T6" fmla="*/ 83 w 84"/>
                <a:gd name="T7" fmla="*/ 20 h 55"/>
                <a:gd name="T8" fmla="*/ 84 w 84"/>
                <a:gd name="T9" fmla="*/ 17 h 55"/>
                <a:gd name="T10" fmla="*/ 2 w 84"/>
                <a:gd name="T11" fmla="*/ 4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55">
                  <a:moveTo>
                    <a:pt x="2" y="48"/>
                  </a:moveTo>
                  <a:cubicBezTo>
                    <a:pt x="1" y="49"/>
                    <a:pt x="0" y="51"/>
                    <a:pt x="0" y="52"/>
                  </a:cubicBezTo>
                  <a:cubicBezTo>
                    <a:pt x="2" y="55"/>
                    <a:pt x="8" y="50"/>
                    <a:pt x="5" y="47"/>
                  </a:cubicBezTo>
                  <a:cubicBezTo>
                    <a:pt x="23" y="0"/>
                    <a:pt x="82" y="19"/>
                    <a:pt x="83" y="2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3" y="17"/>
                    <a:pt x="20" y="0"/>
                    <a:pt x="2" y="4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500">
              <a:extLst>
                <a:ext uri="{FF2B5EF4-FFF2-40B4-BE49-F238E27FC236}">
                  <a16:creationId xmlns:a16="http://schemas.microsoft.com/office/drawing/2014/main" id="{730E0F72-09F4-4247-888D-80D31D5B8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274" y="1485316"/>
              <a:ext cx="426691" cy="309912"/>
            </a:xfrm>
            <a:custGeom>
              <a:avLst/>
              <a:gdLst>
                <a:gd name="T0" fmla="*/ 6 w 83"/>
                <a:gd name="T1" fmla="*/ 40 h 60"/>
                <a:gd name="T2" fmla="*/ 1 w 83"/>
                <a:gd name="T3" fmla="*/ 39 h 60"/>
                <a:gd name="T4" fmla="*/ 8 w 83"/>
                <a:gd name="T5" fmla="*/ 39 h 60"/>
                <a:gd name="T6" fmla="*/ 81 w 83"/>
                <a:gd name="T7" fmla="*/ 0 h 60"/>
                <a:gd name="T8" fmla="*/ 83 w 83"/>
                <a:gd name="T9" fmla="*/ 1 h 60"/>
                <a:gd name="T10" fmla="*/ 6 w 83"/>
                <a:gd name="T11" fmla="*/ 4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60">
                  <a:moveTo>
                    <a:pt x="6" y="40"/>
                  </a:moveTo>
                  <a:cubicBezTo>
                    <a:pt x="4" y="40"/>
                    <a:pt x="2" y="40"/>
                    <a:pt x="1" y="39"/>
                  </a:cubicBezTo>
                  <a:cubicBezTo>
                    <a:pt x="0" y="35"/>
                    <a:pt x="8" y="35"/>
                    <a:pt x="8" y="39"/>
                  </a:cubicBezTo>
                  <a:cubicBezTo>
                    <a:pt x="55" y="57"/>
                    <a:pt x="81" y="1"/>
                    <a:pt x="81" y="0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2"/>
                    <a:pt x="53" y="60"/>
                    <a:pt x="6" y="40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501">
              <a:extLst>
                <a:ext uri="{FF2B5EF4-FFF2-40B4-BE49-F238E27FC236}">
                  <a16:creationId xmlns:a16="http://schemas.microsoft.com/office/drawing/2014/main" id="{129DBB6E-4695-4D8C-AEF0-11AD75BF0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1858" y="1568409"/>
              <a:ext cx="276226" cy="215591"/>
            </a:xfrm>
            <a:custGeom>
              <a:avLst/>
              <a:gdLst>
                <a:gd name="T0" fmla="*/ 4 w 54"/>
                <a:gd name="T1" fmla="*/ 32 h 42"/>
                <a:gd name="T2" fmla="*/ 1 w 54"/>
                <a:gd name="T3" fmla="*/ 31 h 42"/>
                <a:gd name="T4" fmla="*/ 5 w 54"/>
                <a:gd name="T5" fmla="*/ 31 h 42"/>
                <a:gd name="T6" fmla="*/ 53 w 54"/>
                <a:gd name="T7" fmla="*/ 0 h 42"/>
                <a:gd name="T8" fmla="*/ 54 w 54"/>
                <a:gd name="T9" fmla="*/ 1 h 42"/>
                <a:gd name="T10" fmla="*/ 4 w 54"/>
                <a:gd name="T11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42">
                  <a:moveTo>
                    <a:pt x="4" y="32"/>
                  </a:moveTo>
                  <a:cubicBezTo>
                    <a:pt x="3" y="32"/>
                    <a:pt x="1" y="32"/>
                    <a:pt x="1" y="31"/>
                  </a:cubicBezTo>
                  <a:cubicBezTo>
                    <a:pt x="0" y="29"/>
                    <a:pt x="5" y="28"/>
                    <a:pt x="5" y="31"/>
                  </a:cubicBezTo>
                  <a:cubicBezTo>
                    <a:pt x="38" y="40"/>
                    <a:pt x="52" y="1"/>
                    <a:pt x="53" y="0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4" y="2"/>
                    <a:pt x="37" y="42"/>
                    <a:pt x="4" y="3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502">
              <a:extLst>
                <a:ext uri="{FF2B5EF4-FFF2-40B4-BE49-F238E27FC236}">
                  <a16:creationId xmlns:a16="http://schemas.microsoft.com/office/drawing/2014/main" id="{AA20B021-8C1F-40A9-B4C5-430B7A8F9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7325" y="1314640"/>
              <a:ext cx="303175" cy="190888"/>
            </a:xfrm>
            <a:custGeom>
              <a:avLst/>
              <a:gdLst>
                <a:gd name="T0" fmla="*/ 2 w 59"/>
                <a:gd name="T1" fmla="*/ 32 h 37"/>
                <a:gd name="T2" fmla="*/ 0 w 59"/>
                <a:gd name="T3" fmla="*/ 35 h 37"/>
                <a:gd name="T4" fmla="*/ 4 w 59"/>
                <a:gd name="T5" fmla="*/ 32 h 37"/>
                <a:gd name="T6" fmla="*/ 58 w 59"/>
                <a:gd name="T7" fmla="*/ 18 h 37"/>
                <a:gd name="T8" fmla="*/ 59 w 59"/>
                <a:gd name="T9" fmla="*/ 16 h 37"/>
                <a:gd name="T10" fmla="*/ 2 w 59"/>
                <a:gd name="T11" fmla="*/ 3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37">
                  <a:moveTo>
                    <a:pt x="2" y="32"/>
                  </a:moveTo>
                  <a:cubicBezTo>
                    <a:pt x="1" y="33"/>
                    <a:pt x="0" y="34"/>
                    <a:pt x="0" y="35"/>
                  </a:cubicBezTo>
                  <a:cubicBezTo>
                    <a:pt x="1" y="37"/>
                    <a:pt x="6" y="34"/>
                    <a:pt x="4" y="32"/>
                  </a:cubicBezTo>
                  <a:cubicBezTo>
                    <a:pt x="19" y="1"/>
                    <a:pt x="58" y="18"/>
                    <a:pt x="58" y="18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8" y="16"/>
                    <a:pt x="17" y="0"/>
                    <a:pt x="2" y="3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503">
              <a:extLst>
                <a:ext uri="{FF2B5EF4-FFF2-40B4-BE49-F238E27FC236}">
                  <a16:creationId xmlns:a16="http://schemas.microsoft.com/office/drawing/2014/main" id="{416C0771-5C2C-405A-940D-53FDE5DB7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0417" y="1530231"/>
              <a:ext cx="291947" cy="296438"/>
            </a:xfrm>
            <a:custGeom>
              <a:avLst/>
              <a:gdLst>
                <a:gd name="T0" fmla="*/ 6 w 57"/>
                <a:gd name="T1" fmla="*/ 55 h 57"/>
                <a:gd name="T2" fmla="*/ 2 w 57"/>
                <a:gd name="T3" fmla="*/ 55 h 57"/>
                <a:gd name="T4" fmla="*/ 7 w 57"/>
                <a:gd name="T5" fmla="*/ 54 h 57"/>
                <a:gd name="T6" fmla="*/ 55 w 57"/>
                <a:gd name="T7" fmla="*/ 0 h 57"/>
                <a:gd name="T8" fmla="*/ 57 w 57"/>
                <a:gd name="T9" fmla="*/ 0 h 57"/>
                <a:gd name="T10" fmla="*/ 6 w 57"/>
                <a:gd name="T11" fmla="*/ 5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57">
                  <a:moveTo>
                    <a:pt x="6" y="55"/>
                  </a:moveTo>
                  <a:cubicBezTo>
                    <a:pt x="4" y="56"/>
                    <a:pt x="3" y="57"/>
                    <a:pt x="2" y="55"/>
                  </a:cubicBezTo>
                  <a:cubicBezTo>
                    <a:pt x="0" y="53"/>
                    <a:pt x="6" y="50"/>
                    <a:pt x="7" y="54"/>
                  </a:cubicBezTo>
                  <a:cubicBezTo>
                    <a:pt x="51" y="54"/>
                    <a:pt x="55" y="1"/>
                    <a:pt x="5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1"/>
                    <a:pt x="50" y="57"/>
                    <a:pt x="6" y="5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504">
              <a:extLst>
                <a:ext uri="{FF2B5EF4-FFF2-40B4-BE49-F238E27FC236}">
                  <a16:creationId xmlns:a16="http://schemas.microsoft.com/office/drawing/2014/main" id="{EAF20BB5-B9B5-4E63-A84C-94A1CDA26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926" y="1541460"/>
              <a:ext cx="287455" cy="206608"/>
            </a:xfrm>
            <a:custGeom>
              <a:avLst/>
              <a:gdLst>
                <a:gd name="T0" fmla="*/ 3 w 56"/>
                <a:gd name="T1" fmla="*/ 26 h 40"/>
                <a:gd name="T2" fmla="*/ 0 w 56"/>
                <a:gd name="T3" fmla="*/ 25 h 40"/>
                <a:gd name="T4" fmla="*/ 5 w 56"/>
                <a:gd name="T5" fmla="*/ 26 h 40"/>
                <a:gd name="T6" fmla="*/ 55 w 56"/>
                <a:gd name="T7" fmla="*/ 0 h 40"/>
                <a:gd name="T8" fmla="*/ 56 w 56"/>
                <a:gd name="T9" fmla="*/ 0 h 40"/>
                <a:gd name="T10" fmla="*/ 3 w 56"/>
                <a:gd name="T11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40">
                  <a:moveTo>
                    <a:pt x="3" y="26"/>
                  </a:moveTo>
                  <a:cubicBezTo>
                    <a:pt x="2" y="27"/>
                    <a:pt x="1" y="27"/>
                    <a:pt x="0" y="25"/>
                  </a:cubicBezTo>
                  <a:cubicBezTo>
                    <a:pt x="0" y="23"/>
                    <a:pt x="5" y="23"/>
                    <a:pt x="5" y="26"/>
                  </a:cubicBezTo>
                  <a:cubicBezTo>
                    <a:pt x="37" y="38"/>
                    <a:pt x="55" y="0"/>
                    <a:pt x="55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1"/>
                    <a:pt x="36" y="40"/>
                    <a:pt x="3" y="2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505">
              <a:extLst>
                <a:ext uri="{FF2B5EF4-FFF2-40B4-BE49-F238E27FC236}">
                  <a16:creationId xmlns:a16="http://schemas.microsoft.com/office/drawing/2014/main" id="{391BFF91-378F-4412-B078-91E2718DB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0206" y="1406715"/>
              <a:ext cx="240295" cy="166185"/>
            </a:xfrm>
            <a:custGeom>
              <a:avLst/>
              <a:gdLst>
                <a:gd name="T0" fmla="*/ 3 w 47"/>
                <a:gd name="T1" fmla="*/ 28 h 32"/>
                <a:gd name="T2" fmla="*/ 23 w 47"/>
                <a:gd name="T3" fmla="*/ 9 h 32"/>
                <a:gd name="T4" fmla="*/ 47 w 47"/>
                <a:gd name="T5" fmla="*/ 5 h 32"/>
                <a:gd name="T6" fmla="*/ 46 w 47"/>
                <a:gd name="T7" fmla="*/ 3 h 32"/>
                <a:gd name="T8" fmla="*/ 2 w 47"/>
                <a:gd name="T9" fmla="*/ 27 h 32"/>
                <a:gd name="T10" fmla="*/ 2 w 47"/>
                <a:gd name="T11" fmla="*/ 28 h 32"/>
                <a:gd name="T12" fmla="*/ 0 w 47"/>
                <a:gd name="T13" fmla="*/ 30 h 32"/>
                <a:gd name="T14" fmla="*/ 3 w 47"/>
                <a:gd name="T15" fmla="*/ 30 h 32"/>
                <a:gd name="T16" fmla="*/ 3 w 47"/>
                <a:gd name="T17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32">
                  <a:moveTo>
                    <a:pt x="3" y="28"/>
                  </a:moveTo>
                  <a:cubicBezTo>
                    <a:pt x="5" y="23"/>
                    <a:pt x="12" y="13"/>
                    <a:pt x="23" y="9"/>
                  </a:cubicBezTo>
                  <a:cubicBezTo>
                    <a:pt x="38" y="3"/>
                    <a:pt x="47" y="5"/>
                    <a:pt x="47" y="5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16" y="0"/>
                    <a:pt x="2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1" y="29"/>
                    <a:pt x="0" y="30"/>
                  </a:cubicBezTo>
                  <a:cubicBezTo>
                    <a:pt x="0" y="31"/>
                    <a:pt x="2" y="32"/>
                    <a:pt x="3" y="30"/>
                  </a:cubicBezTo>
                  <a:cubicBezTo>
                    <a:pt x="4" y="29"/>
                    <a:pt x="4" y="28"/>
                    <a:pt x="3" y="2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506">
              <a:extLst>
                <a:ext uri="{FF2B5EF4-FFF2-40B4-BE49-F238E27FC236}">
                  <a16:creationId xmlns:a16="http://schemas.microsoft.com/office/drawing/2014/main" id="{71F57019-78DC-45D4-A6DD-562E51F25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0841" y="1422436"/>
              <a:ext cx="242540" cy="166185"/>
            </a:xfrm>
            <a:custGeom>
              <a:avLst/>
              <a:gdLst>
                <a:gd name="T0" fmla="*/ 3 w 47"/>
                <a:gd name="T1" fmla="*/ 28 h 32"/>
                <a:gd name="T2" fmla="*/ 23 w 47"/>
                <a:gd name="T3" fmla="*/ 9 h 32"/>
                <a:gd name="T4" fmla="*/ 47 w 47"/>
                <a:gd name="T5" fmla="*/ 5 h 32"/>
                <a:gd name="T6" fmla="*/ 46 w 47"/>
                <a:gd name="T7" fmla="*/ 3 h 32"/>
                <a:gd name="T8" fmla="*/ 2 w 47"/>
                <a:gd name="T9" fmla="*/ 27 h 32"/>
                <a:gd name="T10" fmla="*/ 2 w 47"/>
                <a:gd name="T11" fmla="*/ 28 h 32"/>
                <a:gd name="T12" fmla="*/ 0 w 47"/>
                <a:gd name="T13" fmla="*/ 30 h 32"/>
                <a:gd name="T14" fmla="*/ 3 w 47"/>
                <a:gd name="T15" fmla="*/ 30 h 32"/>
                <a:gd name="T16" fmla="*/ 3 w 47"/>
                <a:gd name="T17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32">
                  <a:moveTo>
                    <a:pt x="3" y="28"/>
                  </a:moveTo>
                  <a:cubicBezTo>
                    <a:pt x="5" y="23"/>
                    <a:pt x="12" y="13"/>
                    <a:pt x="23" y="9"/>
                  </a:cubicBezTo>
                  <a:cubicBezTo>
                    <a:pt x="38" y="3"/>
                    <a:pt x="47" y="5"/>
                    <a:pt x="47" y="5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16" y="0"/>
                    <a:pt x="2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1" y="29"/>
                    <a:pt x="0" y="30"/>
                  </a:cubicBezTo>
                  <a:cubicBezTo>
                    <a:pt x="0" y="31"/>
                    <a:pt x="2" y="32"/>
                    <a:pt x="3" y="30"/>
                  </a:cubicBezTo>
                  <a:cubicBezTo>
                    <a:pt x="4" y="29"/>
                    <a:pt x="4" y="28"/>
                    <a:pt x="3" y="2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507">
              <a:extLst>
                <a:ext uri="{FF2B5EF4-FFF2-40B4-BE49-F238E27FC236}">
                  <a16:creationId xmlns:a16="http://schemas.microsoft.com/office/drawing/2014/main" id="{BCB44DD8-BAF0-4645-AD49-0CD1E8BA1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9400" y="1417944"/>
              <a:ext cx="238049" cy="170676"/>
            </a:xfrm>
            <a:custGeom>
              <a:avLst/>
              <a:gdLst>
                <a:gd name="T0" fmla="*/ 3 w 46"/>
                <a:gd name="T1" fmla="*/ 28 h 33"/>
                <a:gd name="T2" fmla="*/ 22 w 46"/>
                <a:gd name="T3" fmla="*/ 8 h 33"/>
                <a:gd name="T4" fmla="*/ 46 w 46"/>
                <a:gd name="T5" fmla="*/ 2 h 33"/>
                <a:gd name="T6" fmla="*/ 44 w 46"/>
                <a:gd name="T7" fmla="*/ 0 h 33"/>
                <a:gd name="T8" fmla="*/ 3 w 46"/>
                <a:gd name="T9" fmla="*/ 28 h 33"/>
                <a:gd name="T10" fmla="*/ 3 w 46"/>
                <a:gd name="T11" fmla="*/ 28 h 33"/>
                <a:gd name="T12" fmla="*/ 1 w 46"/>
                <a:gd name="T13" fmla="*/ 30 h 33"/>
                <a:gd name="T14" fmla="*/ 4 w 46"/>
                <a:gd name="T15" fmla="*/ 30 h 33"/>
                <a:gd name="T16" fmla="*/ 3 w 46"/>
                <a:gd name="T17" fmla="*/ 2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33">
                  <a:moveTo>
                    <a:pt x="3" y="28"/>
                  </a:moveTo>
                  <a:cubicBezTo>
                    <a:pt x="5" y="24"/>
                    <a:pt x="11" y="13"/>
                    <a:pt x="22" y="8"/>
                  </a:cubicBezTo>
                  <a:cubicBezTo>
                    <a:pt x="36" y="1"/>
                    <a:pt x="46" y="2"/>
                    <a:pt x="46" y="2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14" y="0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" y="29"/>
                    <a:pt x="1" y="29"/>
                    <a:pt x="1" y="30"/>
                  </a:cubicBezTo>
                  <a:cubicBezTo>
                    <a:pt x="0" y="32"/>
                    <a:pt x="2" y="33"/>
                    <a:pt x="4" y="30"/>
                  </a:cubicBezTo>
                  <a:cubicBezTo>
                    <a:pt x="5" y="29"/>
                    <a:pt x="4" y="28"/>
                    <a:pt x="3" y="2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508">
              <a:extLst>
                <a:ext uri="{FF2B5EF4-FFF2-40B4-BE49-F238E27FC236}">
                  <a16:creationId xmlns:a16="http://schemas.microsoft.com/office/drawing/2014/main" id="{AF4E30F4-4E98-44DA-988C-C0D374ACC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1605" y="1390995"/>
              <a:ext cx="231312" cy="170676"/>
            </a:xfrm>
            <a:custGeom>
              <a:avLst/>
              <a:gdLst>
                <a:gd name="T0" fmla="*/ 3 w 45"/>
                <a:gd name="T1" fmla="*/ 29 h 33"/>
                <a:gd name="T2" fmla="*/ 21 w 45"/>
                <a:gd name="T3" fmla="*/ 9 h 33"/>
                <a:gd name="T4" fmla="*/ 45 w 45"/>
                <a:gd name="T5" fmla="*/ 2 h 33"/>
                <a:gd name="T6" fmla="*/ 44 w 45"/>
                <a:gd name="T7" fmla="*/ 1 h 33"/>
                <a:gd name="T8" fmla="*/ 2 w 45"/>
                <a:gd name="T9" fmla="*/ 29 h 33"/>
                <a:gd name="T10" fmla="*/ 2 w 45"/>
                <a:gd name="T11" fmla="*/ 29 h 33"/>
                <a:gd name="T12" fmla="*/ 0 w 45"/>
                <a:gd name="T13" fmla="*/ 31 h 33"/>
                <a:gd name="T14" fmla="*/ 3 w 45"/>
                <a:gd name="T15" fmla="*/ 31 h 33"/>
                <a:gd name="T16" fmla="*/ 3 w 45"/>
                <a:gd name="T17" fmla="*/ 2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33">
                  <a:moveTo>
                    <a:pt x="3" y="29"/>
                  </a:moveTo>
                  <a:cubicBezTo>
                    <a:pt x="5" y="25"/>
                    <a:pt x="10" y="14"/>
                    <a:pt x="21" y="9"/>
                  </a:cubicBezTo>
                  <a:cubicBezTo>
                    <a:pt x="35" y="2"/>
                    <a:pt x="45" y="2"/>
                    <a:pt x="45" y="2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4" y="1"/>
                    <a:pt x="14" y="0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0" y="30"/>
                    <a:pt x="0" y="31"/>
                  </a:cubicBezTo>
                  <a:cubicBezTo>
                    <a:pt x="0" y="32"/>
                    <a:pt x="2" y="33"/>
                    <a:pt x="3" y="31"/>
                  </a:cubicBezTo>
                  <a:cubicBezTo>
                    <a:pt x="4" y="30"/>
                    <a:pt x="3" y="29"/>
                    <a:pt x="3" y="29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509">
              <a:extLst>
                <a:ext uri="{FF2B5EF4-FFF2-40B4-BE49-F238E27FC236}">
                  <a16:creationId xmlns:a16="http://schemas.microsoft.com/office/drawing/2014/main" id="{E68A73C2-CFA5-4A7B-80F5-AC450A0EF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6349" y="1449385"/>
              <a:ext cx="226820" cy="206608"/>
            </a:xfrm>
            <a:custGeom>
              <a:avLst/>
              <a:gdLst>
                <a:gd name="T0" fmla="*/ 5 w 44"/>
                <a:gd name="T1" fmla="*/ 38 h 40"/>
                <a:gd name="T2" fmla="*/ 30 w 44"/>
                <a:gd name="T3" fmla="*/ 23 h 40"/>
                <a:gd name="T4" fmla="*/ 42 w 44"/>
                <a:gd name="T5" fmla="*/ 0 h 40"/>
                <a:gd name="T6" fmla="*/ 44 w 44"/>
                <a:gd name="T7" fmla="*/ 2 h 40"/>
                <a:gd name="T8" fmla="*/ 5 w 44"/>
                <a:gd name="T9" fmla="*/ 38 h 40"/>
                <a:gd name="T10" fmla="*/ 5 w 44"/>
                <a:gd name="T11" fmla="*/ 38 h 40"/>
                <a:gd name="T12" fmla="*/ 2 w 44"/>
                <a:gd name="T13" fmla="*/ 40 h 40"/>
                <a:gd name="T14" fmla="*/ 3 w 44"/>
                <a:gd name="T15" fmla="*/ 37 h 40"/>
                <a:gd name="T16" fmla="*/ 5 w 44"/>
                <a:gd name="T17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40">
                  <a:moveTo>
                    <a:pt x="5" y="38"/>
                  </a:moveTo>
                  <a:cubicBezTo>
                    <a:pt x="10" y="36"/>
                    <a:pt x="22" y="33"/>
                    <a:pt x="30" y="23"/>
                  </a:cubicBezTo>
                  <a:cubicBezTo>
                    <a:pt x="41" y="10"/>
                    <a:pt x="42" y="0"/>
                    <a:pt x="42" y="0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4" y="2"/>
                    <a:pt x="37" y="33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4" y="39"/>
                    <a:pt x="3" y="40"/>
                    <a:pt x="2" y="40"/>
                  </a:cubicBezTo>
                  <a:cubicBezTo>
                    <a:pt x="0" y="40"/>
                    <a:pt x="0" y="38"/>
                    <a:pt x="3" y="37"/>
                  </a:cubicBezTo>
                  <a:cubicBezTo>
                    <a:pt x="4" y="36"/>
                    <a:pt x="5" y="37"/>
                    <a:pt x="5" y="3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510">
              <a:extLst>
                <a:ext uri="{FF2B5EF4-FFF2-40B4-BE49-F238E27FC236}">
                  <a16:creationId xmlns:a16="http://schemas.microsoft.com/office/drawing/2014/main" id="{117CB8CB-1D9F-40B7-881B-6561B0233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0500" y="1501037"/>
              <a:ext cx="170677" cy="377285"/>
            </a:xfrm>
            <a:custGeom>
              <a:avLst/>
              <a:gdLst>
                <a:gd name="T0" fmla="*/ 5 w 33"/>
                <a:gd name="T1" fmla="*/ 27 h 73"/>
                <a:gd name="T2" fmla="*/ 5 w 33"/>
                <a:gd name="T3" fmla="*/ 27 h 73"/>
                <a:gd name="T4" fmla="*/ 5 w 33"/>
                <a:gd name="T5" fmla="*/ 27 h 73"/>
                <a:gd name="T6" fmla="*/ 5 w 33"/>
                <a:gd name="T7" fmla="*/ 27 h 73"/>
                <a:gd name="T8" fmla="*/ 7 w 33"/>
                <a:gd name="T9" fmla="*/ 24 h 73"/>
                <a:gd name="T10" fmla="*/ 30 w 33"/>
                <a:gd name="T11" fmla="*/ 0 h 73"/>
                <a:gd name="T12" fmla="*/ 33 w 33"/>
                <a:gd name="T13" fmla="*/ 1 h 73"/>
                <a:gd name="T14" fmla="*/ 32 w 33"/>
                <a:gd name="T15" fmla="*/ 29 h 73"/>
                <a:gd name="T16" fmla="*/ 28 w 33"/>
                <a:gd name="T17" fmla="*/ 53 h 73"/>
                <a:gd name="T18" fmla="*/ 28 w 33"/>
                <a:gd name="T19" fmla="*/ 53 h 73"/>
                <a:gd name="T20" fmla="*/ 27 w 33"/>
                <a:gd name="T21" fmla="*/ 55 h 73"/>
                <a:gd name="T22" fmla="*/ 27 w 33"/>
                <a:gd name="T23" fmla="*/ 56 h 73"/>
                <a:gd name="T24" fmla="*/ 18 w 33"/>
                <a:gd name="T25" fmla="*/ 71 h 73"/>
                <a:gd name="T26" fmla="*/ 15 w 33"/>
                <a:gd name="T27" fmla="*/ 70 h 73"/>
                <a:gd name="T28" fmla="*/ 11 w 33"/>
                <a:gd name="T29" fmla="*/ 67 h 73"/>
                <a:gd name="T30" fmla="*/ 8 w 33"/>
                <a:gd name="T31" fmla="*/ 64 h 73"/>
                <a:gd name="T32" fmla="*/ 3 w 33"/>
                <a:gd name="T33" fmla="*/ 54 h 73"/>
                <a:gd name="T34" fmla="*/ 3 w 33"/>
                <a:gd name="T35" fmla="*/ 54 h 73"/>
                <a:gd name="T36" fmla="*/ 5 w 33"/>
                <a:gd name="T37" fmla="*/ 2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" h="73">
                  <a:moveTo>
                    <a:pt x="5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6" y="26"/>
                    <a:pt x="6" y="25"/>
                    <a:pt x="7" y="24"/>
                  </a:cubicBezTo>
                  <a:cubicBezTo>
                    <a:pt x="19" y="5"/>
                    <a:pt x="26" y="8"/>
                    <a:pt x="30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3" y="1"/>
                    <a:pt x="31" y="14"/>
                    <a:pt x="32" y="29"/>
                  </a:cubicBezTo>
                  <a:cubicBezTo>
                    <a:pt x="32" y="36"/>
                    <a:pt x="30" y="45"/>
                    <a:pt x="28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7" y="54"/>
                    <a:pt x="27" y="55"/>
                    <a:pt x="27" y="55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4" y="62"/>
                    <a:pt x="21" y="68"/>
                    <a:pt x="18" y="71"/>
                  </a:cubicBezTo>
                  <a:cubicBezTo>
                    <a:pt x="18" y="71"/>
                    <a:pt x="16" y="73"/>
                    <a:pt x="15" y="70"/>
                  </a:cubicBezTo>
                  <a:cubicBezTo>
                    <a:pt x="14" y="67"/>
                    <a:pt x="12" y="67"/>
                    <a:pt x="11" y="67"/>
                  </a:cubicBezTo>
                  <a:cubicBezTo>
                    <a:pt x="10" y="67"/>
                    <a:pt x="10" y="67"/>
                    <a:pt x="8" y="64"/>
                  </a:cubicBezTo>
                  <a:cubicBezTo>
                    <a:pt x="7" y="62"/>
                    <a:pt x="5" y="59"/>
                    <a:pt x="3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1" y="47"/>
                    <a:pt x="0" y="38"/>
                    <a:pt x="5" y="27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511">
              <a:extLst>
                <a:ext uri="{FF2B5EF4-FFF2-40B4-BE49-F238E27FC236}">
                  <a16:creationId xmlns:a16="http://schemas.microsoft.com/office/drawing/2014/main" id="{90A29DE3-4927-4757-B674-EE996CB3E4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77449" y="1505528"/>
              <a:ext cx="143728" cy="269489"/>
            </a:xfrm>
            <a:custGeom>
              <a:avLst/>
              <a:gdLst>
                <a:gd name="T0" fmla="*/ 2 w 28"/>
                <a:gd name="T1" fmla="*/ 24 h 52"/>
                <a:gd name="T2" fmla="*/ 1 w 28"/>
                <a:gd name="T3" fmla="*/ 24 h 52"/>
                <a:gd name="T4" fmla="*/ 0 w 28"/>
                <a:gd name="T5" fmla="*/ 26 h 52"/>
                <a:gd name="T6" fmla="*/ 2 w 28"/>
                <a:gd name="T7" fmla="*/ 24 h 52"/>
                <a:gd name="T8" fmla="*/ 28 w 28"/>
                <a:gd name="T9" fmla="*/ 0 h 52"/>
                <a:gd name="T10" fmla="*/ 13 w 28"/>
                <a:gd name="T11" fmla="*/ 18 h 52"/>
                <a:gd name="T12" fmla="*/ 10 w 28"/>
                <a:gd name="T13" fmla="*/ 34 h 52"/>
                <a:gd name="T14" fmla="*/ 18 w 28"/>
                <a:gd name="T15" fmla="*/ 20 h 52"/>
                <a:gd name="T16" fmla="*/ 18 w 28"/>
                <a:gd name="T17" fmla="*/ 20 h 52"/>
                <a:gd name="T18" fmla="*/ 17 w 28"/>
                <a:gd name="T19" fmla="*/ 41 h 52"/>
                <a:gd name="T20" fmla="*/ 22 w 28"/>
                <a:gd name="T21" fmla="*/ 25 h 52"/>
                <a:gd name="T22" fmla="*/ 24 w 28"/>
                <a:gd name="T23" fmla="*/ 26 h 52"/>
                <a:gd name="T24" fmla="*/ 23 w 28"/>
                <a:gd name="T25" fmla="*/ 52 h 52"/>
                <a:gd name="T26" fmla="*/ 27 w 28"/>
                <a:gd name="T27" fmla="*/ 30 h 52"/>
                <a:gd name="T28" fmla="*/ 27 w 28"/>
                <a:gd name="T29" fmla="*/ 28 h 52"/>
                <a:gd name="T30" fmla="*/ 27 w 28"/>
                <a:gd name="T31" fmla="*/ 22 h 52"/>
                <a:gd name="T32" fmla="*/ 28 w 28"/>
                <a:gd name="T33" fmla="*/ 0 h 52"/>
                <a:gd name="T34" fmla="*/ 28 w 28"/>
                <a:gd name="T3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" h="52">
                  <a:moveTo>
                    <a:pt x="2" y="24"/>
                  </a:moveTo>
                  <a:cubicBezTo>
                    <a:pt x="2" y="24"/>
                    <a:pt x="1" y="24"/>
                    <a:pt x="1" y="24"/>
                  </a:cubicBezTo>
                  <a:cubicBezTo>
                    <a:pt x="1" y="25"/>
                    <a:pt x="1" y="26"/>
                    <a:pt x="0" y="26"/>
                  </a:cubicBezTo>
                  <a:cubicBezTo>
                    <a:pt x="0" y="26"/>
                    <a:pt x="1" y="25"/>
                    <a:pt x="2" y="24"/>
                  </a:cubicBezTo>
                  <a:moveTo>
                    <a:pt x="28" y="0"/>
                  </a:moveTo>
                  <a:cubicBezTo>
                    <a:pt x="28" y="0"/>
                    <a:pt x="21" y="11"/>
                    <a:pt x="13" y="18"/>
                  </a:cubicBezTo>
                  <a:cubicBezTo>
                    <a:pt x="13" y="24"/>
                    <a:pt x="10" y="34"/>
                    <a:pt x="10" y="34"/>
                  </a:cubicBezTo>
                  <a:cubicBezTo>
                    <a:pt x="10" y="34"/>
                    <a:pt x="15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21" y="22"/>
                    <a:pt x="17" y="41"/>
                    <a:pt x="17" y="41"/>
                  </a:cubicBezTo>
                  <a:cubicBezTo>
                    <a:pt x="22" y="33"/>
                    <a:pt x="21" y="25"/>
                    <a:pt x="22" y="25"/>
                  </a:cubicBezTo>
                  <a:cubicBezTo>
                    <a:pt x="23" y="25"/>
                    <a:pt x="23" y="25"/>
                    <a:pt x="24" y="26"/>
                  </a:cubicBezTo>
                  <a:cubicBezTo>
                    <a:pt x="27" y="29"/>
                    <a:pt x="23" y="50"/>
                    <a:pt x="23" y="52"/>
                  </a:cubicBezTo>
                  <a:cubicBezTo>
                    <a:pt x="25" y="45"/>
                    <a:pt x="27" y="37"/>
                    <a:pt x="27" y="30"/>
                  </a:cubicBezTo>
                  <a:cubicBezTo>
                    <a:pt x="27" y="29"/>
                    <a:pt x="27" y="29"/>
                    <a:pt x="27" y="28"/>
                  </a:cubicBezTo>
                  <a:cubicBezTo>
                    <a:pt x="27" y="26"/>
                    <a:pt x="27" y="24"/>
                    <a:pt x="27" y="22"/>
                  </a:cubicBezTo>
                  <a:cubicBezTo>
                    <a:pt x="27" y="1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512">
              <a:extLst>
                <a:ext uri="{FF2B5EF4-FFF2-40B4-BE49-F238E27FC236}">
                  <a16:creationId xmlns:a16="http://schemas.microsoft.com/office/drawing/2014/main" id="{EFE7F0D1-63ED-4BF1-9644-BFDBAF123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4909" y="1298920"/>
              <a:ext cx="361565" cy="179659"/>
            </a:xfrm>
            <a:custGeom>
              <a:avLst/>
              <a:gdLst>
                <a:gd name="T0" fmla="*/ 2 w 70"/>
                <a:gd name="T1" fmla="*/ 6 h 35"/>
                <a:gd name="T2" fmla="*/ 3 w 70"/>
                <a:gd name="T3" fmla="*/ 1 h 35"/>
                <a:gd name="T4" fmla="*/ 11 w 70"/>
                <a:gd name="T5" fmla="*/ 0 h 35"/>
                <a:gd name="T6" fmla="*/ 11 w 70"/>
                <a:gd name="T7" fmla="*/ 0 h 35"/>
                <a:gd name="T8" fmla="*/ 11 w 70"/>
                <a:gd name="T9" fmla="*/ 0 h 35"/>
                <a:gd name="T10" fmla="*/ 23 w 70"/>
                <a:gd name="T11" fmla="*/ 1 h 35"/>
                <a:gd name="T12" fmla="*/ 24 w 70"/>
                <a:gd name="T13" fmla="*/ 2 h 35"/>
                <a:gd name="T14" fmla="*/ 24 w 70"/>
                <a:gd name="T15" fmla="*/ 2 h 35"/>
                <a:gd name="T16" fmla="*/ 26 w 70"/>
                <a:gd name="T17" fmla="*/ 2 h 35"/>
                <a:gd name="T18" fmla="*/ 70 w 70"/>
                <a:gd name="T19" fmla="*/ 30 h 35"/>
                <a:gd name="T20" fmla="*/ 52 w 70"/>
                <a:gd name="T21" fmla="*/ 35 h 35"/>
                <a:gd name="T22" fmla="*/ 50 w 70"/>
                <a:gd name="T23" fmla="*/ 35 h 35"/>
                <a:gd name="T24" fmla="*/ 22 w 70"/>
                <a:gd name="T25" fmla="*/ 34 h 35"/>
                <a:gd name="T26" fmla="*/ 21 w 70"/>
                <a:gd name="T27" fmla="*/ 34 h 35"/>
                <a:gd name="T28" fmla="*/ 21 w 70"/>
                <a:gd name="T29" fmla="*/ 34 h 35"/>
                <a:gd name="T30" fmla="*/ 18 w 70"/>
                <a:gd name="T31" fmla="*/ 33 h 35"/>
                <a:gd name="T32" fmla="*/ 11 w 70"/>
                <a:gd name="T33" fmla="*/ 30 h 35"/>
                <a:gd name="T34" fmla="*/ 5 w 70"/>
                <a:gd name="T35" fmla="*/ 21 h 35"/>
                <a:gd name="T36" fmla="*/ 1 w 70"/>
                <a:gd name="T37" fmla="*/ 12 h 35"/>
                <a:gd name="T38" fmla="*/ 2 w 70"/>
                <a:gd name="T3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0" h="35">
                  <a:moveTo>
                    <a:pt x="2" y="6"/>
                  </a:moveTo>
                  <a:cubicBezTo>
                    <a:pt x="4" y="6"/>
                    <a:pt x="2" y="3"/>
                    <a:pt x="3" y="1"/>
                  </a:cubicBezTo>
                  <a:cubicBezTo>
                    <a:pt x="4" y="1"/>
                    <a:pt x="6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0"/>
                    <a:pt x="18" y="0"/>
                    <a:pt x="23" y="1"/>
                  </a:cubicBezTo>
                  <a:cubicBezTo>
                    <a:pt x="23" y="1"/>
                    <a:pt x="23" y="1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5" y="2"/>
                    <a:pt x="26" y="2"/>
                    <a:pt x="26" y="2"/>
                  </a:cubicBezTo>
                  <a:cubicBezTo>
                    <a:pt x="40" y="6"/>
                    <a:pt x="64" y="14"/>
                    <a:pt x="70" y="30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2" y="35"/>
                    <a:pt x="51" y="35"/>
                    <a:pt x="50" y="35"/>
                  </a:cubicBezTo>
                  <a:cubicBezTo>
                    <a:pt x="45" y="35"/>
                    <a:pt x="32" y="35"/>
                    <a:pt x="22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3"/>
                    <a:pt x="19" y="33"/>
                    <a:pt x="18" y="33"/>
                  </a:cubicBezTo>
                  <a:cubicBezTo>
                    <a:pt x="15" y="32"/>
                    <a:pt x="12" y="31"/>
                    <a:pt x="11" y="30"/>
                  </a:cubicBezTo>
                  <a:cubicBezTo>
                    <a:pt x="8" y="27"/>
                    <a:pt x="6" y="24"/>
                    <a:pt x="5" y="21"/>
                  </a:cubicBezTo>
                  <a:cubicBezTo>
                    <a:pt x="3" y="17"/>
                    <a:pt x="2" y="14"/>
                    <a:pt x="1" y="12"/>
                  </a:cubicBezTo>
                  <a:cubicBezTo>
                    <a:pt x="0" y="8"/>
                    <a:pt x="0" y="6"/>
                    <a:pt x="2" y="6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513">
              <a:extLst>
                <a:ext uri="{FF2B5EF4-FFF2-40B4-BE49-F238E27FC236}">
                  <a16:creationId xmlns:a16="http://schemas.microsoft.com/office/drawing/2014/main" id="{288748B9-226D-4F5A-8A6B-D356FC000C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8425" y="1307903"/>
              <a:ext cx="238049" cy="150465"/>
            </a:xfrm>
            <a:custGeom>
              <a:avLst/>
              <a:gdLst>
                <a:gd name="T0" fmla="*/ 2 w 46"/>
                <a:gd name="T1" fmla="*/ 0 h 29"/>
                <a:gd name="T2" fmla="*/ 23 w 46"/>
                <a:gd name="T3" fmla="*/ 12 h 29"/>
                <a:gd name="T4" fmla="*/ 22 w 46"/>
                <a:gd name="T5" fmla="*/ 14 h 29"/>
                <a:gd name="T6" fmla="*/ 22 w 46"/>
                <a:gd name="T7" fmla="*/ 14 h 29"/>
                <a:gd name="T8" fmla="*/ 4 w 46"/>
                <a:gd name="T9" fmla="*/ 10 h 29"/>
                <a:gd name="T10" fmla="*/ 0 w 46"/>
                <a:gd name="T11" fmla="*/ 10 h 29"/>
                <a:gd name="T12" fmla="*/ 18 w 46"/>
                <a:gd name="T13" fmla="*/ 19 h 29"/>
                <a:gd name="T14" fmla="*/ 17 w 46"/>
                <a:gd name="T15" fmla="*/ 19 h 29"/>
                <a:gd name="T16" fmla="*/ 11 w 46"/>
                <a:gd name="T17" fmla="*/ 19 h 29"/>
                <a:gd name="T18" fmla="*/ 1 w 46"/>
                <a:gd name="T19" fmla="*/ 19 h 29"/>
                <a:gd name="T20" fmla="*/ 5 w 46"/>
                <a:gd name="T21" fmla="*/ 21 h 29"/>
                <a:gd name="T22" fmla="*/ 21 w 46"/>
                <a:gd name="T23" fmla="*/ 29 h 29"/>
                <a:gd name="T24" fmla="*/ 22 w 46"/>
                <a:gd name="T25" fmla="*/ 29 h 29"/>
                <a:gd name="T26" fmla="*/ 38 w 46"/>
                <a:gd name="T27" fmla="*/ 28 h 29"/>
                <a:gd name="T28" fmla="*/ 46 w 46"/>
                <a:gd name="T29" fmla="*/ 28 h 29"/>
                <a:gd name="T30" fmla="*/ 2 w 46"/>
                <a:gd name="T3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29">
                  <a:moveTo>
                    <a:pt x="2" y="0"/>
                  </a:moveTo>
                  <a:cubicBezTo>
                    <a:pt x="10" y="3"/>
                    <a:pt x="22" y="11"/>
                    <a:pt x="23" y="12"/>
                  </a:cubicBezTo>
                  <a:cubicBezTo>
                    <a:pt x="25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6" y="11"/>
                    <a:pt x="9" y="10"/>
                    <a:pt x="4" y="10"/>
                  </a:cubicBezTo>
                  <a:cubicBezTo>
                    <a:pt x="2" y="10"/>
                    <a:pt x="0" y="10"/>
                    <a:pt x="0" y="10"/>
                  </a:cubicBezTo>
                  <a:cubicBezTo>
                    <a:pt x="11" y="11"/>
                    <a:pt x="25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5" y="19"/>
                    <a:pt x="13" y="19"/>
                    <a:pt x="11" y="19"/>
                  </a:cubicBezTo>
                  <a:cubicBezTo>
                    <a:pt x="8" y="19"/>
                    <a:pt x="4" y="19"/>
                    <a:pt x="1" y="19"/>
                  </a:cubicBezTo>
                  <a:cubicBezTo>
                    <a:pt x="2" y="20"/>
                    <a:pt x="4" y="21"/>
                    <a:pt x="5" y="21"/>
                  </a:cubicBezTo>
                  <a:cubicBezTo>
                    <a:pt x="15" y="23"/>
                    <a:pt x="25" y="26"/>
                    <a:pt x="21" y="29"/>
                  </a:cubicBezTo>
                  <a:cubicBezTo>
                    <a:pt x="21" y="29"/>
                    <a:pt x="22" y="29"/>
                    <a:pt x="22" y="29"/>
                  </a:cubicBezTo>
                  <a:cubicBezTo>
                    <a:pt x="28" y="28"/>
                    <a:pt x="34" y="28"/>
                    <a:pt x="38" y="28"/>
                  </a:cubicBezTo>
                  <a:cubicBezTo>
                    <a:pt x="43" y="28"/>
                    <a:pt x="46" y="28"/>
                    <a:pt x="46" y="28"/>
                  </a:cubicBezTo>
                  <a:cubicBezTo>
                    <a:pt x="40" y="12"/>
                    <a:pt x="16" y="4"/>
                    <a:pt x="2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514">
              <a:extLst>
                <a:ext uri="{FF2B5EF4-FFF2-40B4-BE49-F238E27FC236}">
                  <a16:creationId xmlns:a16="http://schemas.microsoft.com/office/drawing/2014/main" id="{A569015C-AB38-4A6B-BFBE-EA704391E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5120" y="1449385"/>
              <a:ext cx="366056" cy="190888"/>
            </a:xfrm>
            <a:custGeom>
              <a:avLst/>
              <a:gdLst>
                <a:gd name="T0" fmla="*/ 1 w 71"/>
                <a:gd name="T1" fmla="*/ 28 h 37"/>
                <a:gd name="T2" fmla="*/ 10 w 71"/>
                <a:gd name="T3" fmla="*/ 13 h 37"/>
                <a:gd name="T4" fmla="*/ 11 w 71"/>
                <a:gd name="T5" fmla="*/ 12 h 37"/>
                <a:gd name="T6" fmla="*/ 11 w 71"/>
                <a:gd name="T7" fmla="*/ 12 h 37"/>
                <a:gd name="T8" fmla="*/ 12 w 71"/>
                <a:gd name="T9" fmla="*/ 11 h 37"/>
                <a:gd name="T10" fmla="*/ 12 w 71"/>
                <a:gd name="T11" fmla="*/ 11 h 37"/>
                <a:gd name="T12" fmla="*/ 19 w 71"/>
                <a:gd name="T13" fmla="*/ 7 h 37"/>
                <a:gd name="T14" fmla="*/ 32 w 71"/>
                <a:gd name="T15" fmla="*/ 4 h 37"/>
                <a:gd name="T16" fmla="*/ 32 w 71"/>
                <a:gd name="T17" fmla="*/ 4 h 37"/>
                <a:gd name="T18" fmla="*/ 33 w 71"/>
                <a:gd name="T19" fmla="*/ 4 h 37"/>
                <a:gd name="T20" fmla="*/ 66 w 71"/>
                <a:gd name="T21" fmla="*/ 1 h 37"/>
                <a:gd name="T22" fmla="*/ 71 w 71"/>
                <a:gd name="T23" fmla="*/ 11 h 37"/>
                <a:gd name="T24" fmla="*/ 51 w 71"/>
                <a:gd name="T25" fmla="*/ 33 h 37"/>
                <a:gd name="T26" fmla="*/ 31 w 71"/>
                <a:gd name="T27" fmla="*/ 37 h 37"/>
                <a:gd name="T28" fmla="*/ 31 w 71"/>
                <a:gd name="T29" fmla="*/ 37 h 37"/>
                <a:gd name="T30" fmla="*/ 24 w 71"/>
                <a:gd name="T31" fmla="*/ 37 h 37"/>
                <a:gd name="T32" fmla="*/ 15 w 71"/>
                <a:gd name="T33" fmla="*/ 36 h 37"/>
                <a:gd name="T34" fmla="*/ 6 w 71"/>
                <a:gd name="T35" fmla="*/ 34 h 37"/>
                <a:gd name="T36" fmla="*/ 6 w 71"/>
                <a:gd name="T37" fmla="*/ 30 h 37"/>
                <a:gd name="T38" fmla="*/ 1 w 71"/>
                <a:gd name="T3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1" h="37">
                  <a:moveTo>
                    <a:pt x="1" y="28"/>
                  </a:moveTo>
                  <a:cubicBezTo>
                    <a:pt x="0" y="27"/>
                    <a:pt x="4" y="19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9"/>
                    <a:pt x="17" y="8"/>
                    <a:pt x="19" y="7"/>
                  </a:cubicBezTo>
                  <a:cubicBezTo>
                    <a:pt x="24" y="6"/>
                    <a:pt x="28" y="5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52" y="0"/>
                    <a:pt x="66" y="1"/>
                    <a:pt x="66" y="1"/>
                  </a:cubicBezTo>
                  <a:cubicBezTo>
                    <a:pt x="71" y="11"/>
                    <a:pt x="71" y="11"/>
                    <a:pt x="71" y="11"/>
                  </a:cubicBezTo>
                  <a:cubicBezTo>
                    <a:pt x="71" y="11"/>
                    <a:pt x="61" y="27"/>
                    <a:pt x="51" y="33"/>
                  </a:cubicBezTo>
                  <a:cubicBezTo>
                    <a:pt x="45" y="36"/>
                    <a:pt x="38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29" y="37"/>
                    <a:pt x="26" y="37"/>
                    <a:pt x="24" y="37"/>
                  </a:cubicBezTo>
                  <a:cubicBezTo>
                    <a:pt x="21" y="36"/>
                    <a:pt x="18" y="36"/>
                    <a:pt x="15" y="36"/>
                  </a:cubicBezTo>
                  <a:cubicBezTo>
                    <a:pt x="8" y="36"/>
                    <a:pt x="7" y="36"/>
                    <a:pt x="6" y="34"/>
                  </a:cubicBezTo>
                  <a:cubicBezTo>
                    <a:pt x="6" y="32"/>
                    <a:pt x="6" y="31"/>
                    <a:pt x="6" y="30"/>
                  </a:cubicBezTo>
                  <a:cubicBezTo>
                    <a:pt x="6" y="29"/>
                    <a:pt x="1" y="30"/>
                    <a:pt x="1" y="28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515">
              <a:extLst>
                <a:ext uri="{FF2B5EF4-FFF2-40B4-BE49-F238E27FC236}">
                  <a16:creationId xmlns:a16="http://schemas.microsoft.com/office/drawing/2014/main" id="{EC1B98CA-1552-4113-B8DD-F02535167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5585" y="1453876"/>
              <a:ext cx="215591" cy="186397"/>
            </a:xfrm>
            <a:custGeom>
              <a:avLst/>
              <a:gdLst>
                <a:gd name="T0" fmla="*/ 29 w 42"/>
                <a:gd name="T1" fmla="*/ 0 h 36"/>
                <a:gd name="T2" fmla="*/ 4 w 42"/>
                <a:gd name="T3" fmla="*/ 3 h 36"/>
                <a:gd name="T4" fmla="*/ 17 w 42"/>
                <a:gd name="T5" fmla="*/ 2 h 36"/>
                <a:gd name="T6" fmla="*/ 21 w 42"/>
                <a:gd name="T7" fmla="*/ 2 h 36"/>
                <a:gd name="T8" fmla="*/ 20 w 42"/>
                <a:gd name="T9" fmla="*/ 3 h 36"/>
                <a:gd name="T10" fmla="*/ 19 w 42"/>
                <a:gd name="T11" fmla="*/ 3 h 36"/>
                <a:gd name="T12" fmla="*/ 3 w 42"/>
                <a:gd name="T13" fmla="*/ 10 h 36"/>
                <a:gd name="T14" fmla="*/ 12 w 42"/>
                <a:gd name="T15" fmla="*/ 8 h 36"/>
                <a:gd name="T16" fmla="*/ 16 w 42"/>
                <a:gd name="T17" fmla="*/ 10 h 36"/>
                <a:gd name="T18" fmla="*/ 0 w 42"/>
                <a:gd name="T19" fmla="*/ 20 h 36"/>
                <a:gd name="T20" fmla="*/ 19 w 42"/>
                <a:gd name="T21" fmla="*/ 15 h 36"/>
                <a:gd name="T22" fmla="*/ 23 w 42"/>
                <a:gd name="T23" fmla="*/ 16 h 36"/>
                <a:gd name="T24" fmla="*/ 7 w 42"/>
                <a:gd name="T25" fmla="*/ 26 h 36"/>
                <a:gd name="T26" fmla="*/ 8 w 42"/>
                <a:gd name="T27" fmla="*/ 26 h 36"/>
                <a:gd name="T28" fmla="*/ 25 w 42"/>
                <a:gd name="T29" fmla="*/ 20 h 36"/>
                <a:gd name="T30" fmla="*/ 25 w 42"/>
                <a:gd name="T31" fmla="*/ 20 h 36"/>
                <a:gd name="T32" fmla="*/ 26 w 42"/>
                <a:gd name="T33" fmla="*/ 23 h 36"/>
                <a:gd name="T34" fmla="*/ 2 w 42"/>
                <a:gd name="T35" fmla="*/ 36 h 36"/>
                <a:gd name="T36" fmla="*/ 22 w 42"/>
                <a:gd name="T37" fmla="*/ 32 h 36"/>
                <a:gd name="T38" fmla="*/ 42 w 42"/>
                <a:gd name="T39" fmla="*/ 10 h 36"/>
                <a:gd name="T40" fmla="*/ 37 w 42"/>
                <a:gd name="T41" fmla="*/ 0 h 36"/>
                <a:gd name="T42" fmla="*/ 29 w 42"/>
                <a:gd name="T4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36">
                  <a:moveTo>
                    <a:pt x="29" y="0"/>
                  </a:moveTo>
                  <a:cubicBezTo>
                    <a:pt x="23" y="0"/>
                    <a:pt x="14" y="1"/>
                    <a:pt x="4" y="3"/>
                  </a:cubicBezTo>
                  <a:cubicBezTo>
                    <a:pt x="7" y="2"/>
                    <a:pt x="14" y="2"/>
                    <a:pt x="17" y="2"/>
                  </a:cubicBezTo>
                  <a:cubicBezTo>
                    <a:pt x="19" y="2"/>
                    <a:pt x="20" y="2"/>
                    <a:pt x="21" y="2"/>
                  </a:cubicBezTo>
                  <a:cubicBezTo>
                    <a:pt x="22" y="2"/>
                    <a:pt x="20" y="3"/>
                    <a:pt x="20" y="3"/>
                  </a:cubicBezTo>
                  <a:cubicBezTo>
                    <a:pt x="20" y="3"/>
                    <a:pt x="20" y="3"/>
                    <a:pt x="19" y="3"/>
                  </a:cubicBezTo>
                  <a:cubicBezTo>
                    <a:pt x="11" y="3"/>
                    <a:pt x="3" y="10"/>
                    <a:pt x="3" y="10"/>
                  </a:cubicBezTo>
                  <a:cubicBezTo>
                    <a:pt x="5" y="8"/>
                    <a:pt x="9" y="8"/>
                    <a:pt x="12" y="8"/>
                  </a:cubicBezTo>
                  <a:cubicBezTo>
                    <a:pt x="17" y="8"/>
                    <a:pt x="20" y="9"/>
                    <a:pt x="16" y="10"/>
                  </a:cubicBezTo>
                  <a:cubicBezTo>
                    <a:pt x="10" y="12"/>
                    <a:pt x="1" y="19"/>
                    <a:pt x="0" y="20"/>
                  </a:cubicBezTo>
                  <a:cubicBezTo>
                    <a:pt x="3" y="18"/>
                    <a:pt x="14" y="15"/>
                    <a:pt x="19" y="15"/>
                  </a:cubicBezTo>
                  <a:cubicBezTo>
                    <a:pt x="21" y="15"/>
                    <a:pt x="23" y="15"/>
                    <a:pt x="23" y="16"/>
                  </a:cubicBezTo>
                  <a:cubicBezTo>
                    <a:pt x="25" y="19"/>
                    <a:pt x="7" y="26"/>
                    <a:pt x="7" y="26"/>
                  </a:cubicBezTo>
                  <a:cubicBezTo>
                    <a:pt x="7" y="26"/>
                    <a:pt x="7" y="26"/>
                    <a:pt x="8" y="26"/>
                  </a:cubicBezTo>
                  <a:cubicBezTo>
                    <a:pt x="15" y="26"/>
                    <a:pt x="23" y="21"/>
                    <a:pt x="2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7" y="20"/>
                    <a:pt x="26" y="23"/>
                    <a:pt x="26" y="23"/>
                  </a:cubicBezTo>
                  <a:cubicBezTo>
                    <a:pt x="21" y="32"/>
                    <a:pt x="6" y="35"/>
                    <a:pt x="2" y="36"/>
                  </a:cubicBezTo>
                  <a:cubicBezTo>
                    <a:pt x="9" y="36"/>
                    <a:pt x="16" y="35"/>
                    <a:pt x="22" y="32"/>
                  </a:cubicBezTo>
                  <a:cubicBezTo>
                    <a:pt x="32" y="26"/>
                    <a:pt x="42" y="10"/>
                    <a:pt x="42" y="1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4" y="0"/>
                    <a:pt x="29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516">
              <a:extLst>
                <a:ext uri="{FF2B5EF4-FFF2-40B4-BE49-F238E27FC236}">
                  <a16:creationId xmlns:a16="http://schemas.microsoft.com/office/drawing/2014/main" id="{DE1A857B-76A1-4BFC-B345-6221D16C5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6220" y="1712136"/>
              <a:ext cx="123516" cy="154956"/>
            </a:xfrm>
            <a:custGeom>
              <a:avLst/>
              <a:gdLst>
                <a:gd name="T0" fmla="*/ 15 w 24"/>
                <a:gd name="T1" fmla="*/ 0 h 30"/>
                <a:gd name="T2" fmla="*/ 8 w 24"/>
                <a:gd name="T3" fmla="*/ 18 h 30"/>
                <a:gd name="T4" fmla="*/ 7 w 24"/>
                <a:gd name="T5" fmla="*/ 18 h 30"/>
                <a:gd name="T6" fmla="*/ 5 w 24"/>
                <a:gd name="T7" fmla="*/ 2 h 30"/>
                <a:gd name="T8" fmla="*/ 1 w 24"/>
                <a:gd name="T9" fmla="*/ 14 h 30"/>
                <a:gd name="T10" fmla="*/ 0 w 24"/>
                <a:gd name="T11" fmla="*/ 13 h 30"/>
                <a:gd name="T12" fmla="*/ 5 w 24"/>
                <a:gd name="T13" fmla="*/ 23 h 30"/>
                <a:gd name="T14" fmla="*/ 7 w 24"/>
                <a:gd name="T15" fmla="*/ 26 h 30"/>
                <a:gd name="T16" fmla="*/ 8 w 24"/>
                <a:gd name="T17" fmla="*/ 26 h 30"/>
                <a:gd name="T18" fmla="*/ 9 w 24"/>
                <a:gd name="T19" fmla="*/ 26 h 30"/>
                <a:gd name="T20" fmla="*/ 12 w 24"/>
                <a:gd name="T21" fmla="*/ 29 h 30"/>
                <a:gd name="T22" fmla="*/ 14 w 24"/>
                <a:gd name="T23" fmla="*/ 30 h 30"/>
                <a:gd name="T24" fmla="*/ 15 w 24"/>
                <a:gd name="T25" fmla="*/ 30 h 30"/>
                <a:gd name="T26" fmla="*/ 24 w 24"/>
                <a:gd name="T27" fmla="*/ 15 h 30"/>
                <a:gd name="T28" fmla="*/ 17 w 24"/>
                <a:gd name="T29" fmla="*/ 24 h 30"/>
                <a:gd name="T30" fmla="*/ 17 w 24"/>
                <a:gd name="T31" fmla="*/ 24 h 30"/>
                <a:gd name="T32" fmla="*/ 22 w 24"/>
                <a:gd name="T33" fmla="*/ 6 h 30"/>
                <a:gd name="T34" fmla="*/ 13 w 24"/>
                <a:gd name="T35" fmla="*/ 22 h 30"/>
                <a:gd name="T36" fmla="*/ 12 w 24"/>
                <a:gd name="T37" fmla="*/ 21 h 30"/>
                <a:gd name="T38" fmla="*/ 15 w 24"/>
                <a:gd name="T3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" h="30">
                  <a:moveTo>
                    <a:pt x="15" y="0"/>
                  </a:moveTo>
                  <a:cubicBezTo>
                    <a:pt x="15" y="0"/>
                    <a:pt x="12" y="15"/>
                    <a:pt x="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5" y="3"/>
                    <a:pt x="5" y="2"/>
                  </a:cubicBezTo>
                  <a:cubicBezTo>
                    <a:pt x="5" y="3"/>
                    <a:pt x="4" y="14"/>
                    <a:pt x="1" y="14"/>
                  </a:cubicBezTo>
                  <a:cubicBezTo>
                    <a:pt x="1" y="14"/>
                    <a:pt x="0" y="13"/>
                    <a:pt x="0" y="13"/>
                  </a:cubicBezTo>
                  <a:cubicBezTo>
                    <a:pt x="2" y="18"/>
                    <a:pt x="4" y="21"/>
                    <a:pt x="5" y="23"/>
                  </a:cubicBezTo>
                  <a:cubicBezTo>
                    <a:pt x="6" y="26"/>
                    <a:pt x="7" y="26"/>
                    <a:pt x="7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9" y="26"/>
                    <a:pt x="9" y="26"/>
                  </a:cubicBezTo>
                  <a:cubicBezTo>
                    <a:pt x="10" y="26"/>
                    <a:pt x="11" y="26"/>
                    <a:pt x="12" y="29"/>
                  </a:cubicBezTo>
                  <a:cubicBezTo>
                    <a:pt x="13" y="30"/>
                    <a:pt x="13" y="30"/>
                    <a:pt x="14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8" y="27"/>
                    <a:pt x="21" y="21"/>
                    <a:pt x="24" y="15"/>
                  </a:cubicBezTo>
                  <a:cubicBezTo>
                    <a:pt x="23" y="15"/>
                    <a:pt x="19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22" y="13"/>
                    <a:pt x="22" y="6"/>
                  </a:cubicBezTo>
                  <a:cubicBezTo>
                    <a:pt x="22" y="6"/>
                    <a:pt x="17" y="22"/>
                    <a:pt x="13" y="22"/>
                  </a:cubicBezTo>
                  <a:cubicBezTo>
                    <a:pt x="12" y="22"/>
                    <a:pt x="12" y="22"/>
                    <a:pt x="12" y="21"/>
                  </a:cubicBezTo>
                  <a:cubicBezTo>
                    <a:pt x="14" y="14"/>
                    <a:pt x="16" y="10"/>
                    <a:pt x="15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517">
              <a:extLst>
                <a:ext uri="{FF2B5EF4-FFF2-40B4-BE49-F238E27FC236}">
                  <a16:creationId xmlns:a16="http://schemas.microsoft.com/office/drawing/2014/main" id="{DAABABA1-16B4-4435-8166-2BA0BABBD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9442" y="1552689"/>
              <a:ext cx="8983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518">
              <a:extLst>
                <a:ext uri="{FF2B5EF4-FFF2-40B4-BE49-F238E27FC236}">
                  <a16:creationId xmlns:a16="http://schemas.microsoft.com/office/drawing/2014/main" id="{9D28D89B-BAC0-4440-B85E-09E38DE24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3510" y="1505528"/>
              <a:ext cx="8983" cy="4491"/>
            </a:xfrm>
            <a:custGeom>
              <a:avLst/>
              <a:gdLst>
                <a:gd name="T0" fmla="*/ 0 w 2"/>
                <a:gd name="T1" fmla="*/ 1 h 1"/>
                <a:gd name="T2" fmla="*/ 0 w 2"/>
                <a:gd name="T3" fmla="*/ 1 h 1"/>
                <a:gd name="T4" fmla="*/ 1 w 2"/>
                <a:gd name="T5" fmla="*/ 0 h 1"/>
                <a:gd name="T6" fmla="*/ 1 w 2"/>
                <a:gd name="T7" fmla="*/ 0 h 1"/>
                <a:gd name="T8" fmla="*/ 2 w 2"/>
                <a:gd name="T9" fmla="*/ 0 h 1"/>
                <a:gd name="T10" fmla="*/ 0 w 2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519">
              <a:extLst>
                <a:ext uri="{FF2B5EF4-FFF2-40B4-BE49-F238E27FC236}">
                  <a16:creationId xmlns:a16="http://schemas.microsoft.com/office/drawing/2014/main" id="{D0338712-7D2F-4893-A396-8B73A8FBE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1858" y="1516757"/>
              <a:ext cx="116779" cy="123516"/>
            </a:xfrm>
            <a:custGeom>
              <a:avLst/>
              <a:gdLst>
                <a:gd name="T0" fmla="*/ 9 w 23"/>
                <a:gd name="T1" fmla="*/ 0 h 24"/>
                <a:gd name="T2" fmla="*/ 8 w 23"/>
                <a:gd name="T3" fmla="*/ 1 h 24"/>
                <a:gd name="T4" fmla="*/ 7 w 23"/>
                <a:gd name="T5" fmla="*/ 2 h 24"/>
                <a:gd name="T6" fmla="*/ 0 w 23"/>
                <a:gd name="T7" fmla="*/ 15 h 24"/>
                <a:gd name="T8" fmla="*/ 0 w 23"/>
                <a:gd name="T9" fmla="*/ 15 h 24"/>
                <a:gd name="T10" fmla="*/ 5 w 23"/>
                <a:gd name="T11" fmla="*/ 17 h 24"/>
                <a:gd name="T12" fmla="*/ 5 w 23"/>
                <a:gd name="T13" fmla="*/ 17 h 24"/>
                <a:gd name="T14" fmla="*/ 5 w 23"/>
                <a:gd name="T15" fmla="*/ 18 h 24"/>
                <a:gd name="T16" fmla="*/ 5 w 23"/>
                <a:gd name="T17" fmla="*/ 19 h 24"/>
                <a:gd name="T18" fmla="*/ 5 w 23"/>
                <a:gd name="T19" fmla="*/ 19 h 24"/>
                <a:gd name="T20" fmla="*/ 5 w 23"/>
                <a:gd name="T21" fmla="*/ 21 h 24"/>
                <a:gd name="T22" fmla="*/ 13 w 23"/>
                <a:gd name="T23" fmla="*/ 23 h 24"/>
                <a:gd name="T24" fmla="*/ 14 w 23"/>
                <a:gd name="T25" fmla="*/ 23 h 24"/>
                <a:gd name="T26" fmla="*/ 15 w 23"/>
                <a:gd name="T27" fmla="*/ 23 h 24"/>
                <a:gd name="T28" fmla="*/ 23 w 23"/>
                <a:gd name="T29" fmla="*/ 24 h 24"/>
                <a:gd name="T30" fmla="*/ 10 w 23"/>
                <a:gd name="T31" fmla="*/ 19 h 24"/>
                <a:gd name="T32" fmla="*/ 22 w 23"/>
                <a:gd name="T33" fmla="*/ 15 h 24"/>
                <a:gd name="T34" fmla="*/ 9 w 23"/>
                <a:gd name="T35" fmla="*/ 13 h 24"/>
                <a:gd name="T36" fmla="*/ 17 w 23"/>
                <a:gd name="T37" fmla="*/ 7 h 24"/>
                <a:gd name="T38" fmla="*/ 8 w 23"/>
                <a:gd name="T39" fmla="*/ 8 h 24"/>
                <a:gd name="T40" fmla="*/ 7 w 23"/>
                <a:gd name="T41" fmla="*/ 8 h 24"/>
                <a:gd name="T42" fmla="*/ 9 w 23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" h="24">
                  <a:moveTo>
                    <a:pt x="9" y="0"/>
                  </a:moveTo>
                  <a:cubicBezTo>
                    <a:pt x="9" y="0"/>
                    <a:pt x="8" y="0"/>
                    <a:pt x="8" y="1"/>
                  </a:cubicBezTo>
                  <a:cubicBezTo>
                    <a:pt x="8" y="1"/>
                    <a:pt x="7" y="2"/>
                    <a:pt x="7" y="2"/>
                  </a:cubicBezTo>
                  <a:cubicBezTo>
                    <a:pt x="2" y="7"/>
                    <a:pt x="0" y="14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5" y="16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8"/>
                    <a:pt x="5" y="18"/>
                  </a:cubicBezTo>
                  <a:cubicBezTo>
                    <a:pt x="5" y="18"/>
                    <a:pt x="5" y="18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20"/>
                    <a:pt x="5" y="21"/>
                  </a:cubicBezTo>
                  <a:cubicBezTo>
                    <a:pt x="6" y="23"/>
                    <a:pt x="7" y="23"/>
                    <a:pt x="13" y="23"/>
                  </a:cubicBezTo>
                  <a:cubicBezTo>
                    <a:pt x="13" y="23"/>
                    <a:pt x="14" y="23"/>
                    <a:pt x="14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7" y="23"/>
                    <a:pt x="20" y="24"/>
                    <a:pt x="23" y="24"/>
                  </a:cubicBezTo>
                  <a:cubicBezTo>
                    <a:pt x="23" y="24"/>
                    <a:pt x="11" y="22"/>
                    <a:pt x="10" y="19"/>
                  </a:cubicBezTo>
                  <a:cubicBezTo>
                    <a:pt x="9" y="16"/>
                    <a:pt x="22" y="15"/>
                    <a:pt x="22" y="15"/>
                  </a:cubicBezTo>
                  <a:cubicBezTo>
                    <a:pt x="22" y="15"/>
                    <a:pt x="10" y="15"/>
                    <a:pt x="9" y="13"/>
                  </a:cubicBezTo>
                  <a:cubicBezTo>
                    <a:pt x="8" y="11"/>
                    <a:pt x="13" y="8"/>
                    <a:pt x="17" y="7"/>
                  </a:cubicBezTo>
                  <a:cubicBezTo>
                    <a:pt x="14" y="7"/>
                    <a:pt x="10" y="8"/>
                    <a:pt x="8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5" y="8"/>
                    <a:pt x="6" y="3"/>
                    <a:pt x="9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520">
              <a:extLst>
                <a:ext uri="{FF2B5EF4-FFF2-40B4-BE49-F238E27FC236}">
                  <a16:creationId xmlns:a16="http://schemas.microsoft.com/office/drawing/2014/main" id="{96E0E687-1D32-443A-8CF2-B93DB28C2D0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2493" y="144938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521">
              <a:extLst>
                <a:ext uri="{FF2B5EF4-FFF2-40B4-BE49-F238E27FC236}">
                  <a16:creationId xmlns:a16="http://schemas.microsoft.com/office/drawing/2014/main" id="{A1D7AFD4-FE3C-490E-B235-E99080CC7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2493" y="144938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522">
              <a:extLst>
                <a:ext uri="{FF2B5EF4-FFF2-40B4-BE49-F238E27FC236}">
                  <a16:creationId xmlns:a16="http://schemas.microsoft.com/office/drawing/2014/main" id="{5A51ABB9-D8F8-47A3-8179-259C8DCBF7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4909" y="1298920"/>
              <a:ext cx="134745" cy="170676"/>
            </a:xfrm>
            <a:custGeom>
              <a:avLst/>
              <a:gdLst>
                <a:gd name="T0" fmla="*/ 11 w 26"/>
                <a:gd name="T1" fmla="*/ 0 h 33"/>
                <a:gd name="T2" fmla="*/ 11 w 26"/>
                <a:gd name="T3" fmla="*/ 0 h 33"/>
                <a:gd name="T4" fmla="*/ 11 w 26"/>
                <a:gd name="T5" fmla="*/ 0 h 33"/>
                <a:gd name="T6" fmla="*/ 11 w 26"/>
                <a:gd name="T7" fmla="*/ 0 h 33"/>
                <a:gd name="T8" fmla="*/ 3 w 26"/>
                <a:gd name="T9" fmla="*/ 1 h 33"/>
                <a:gd name="T10" fmla="*/ 3 w 26"/>
                <a:gd name="T11" fmla="*/ 2 h 33"/>
                <a:gd name="T12" fmla="*/ 3 w 26"/>
                <a:gd name="T13" fmla="*/ 5 h 33"/>
                <a:gd name="T14" fmla="*/ 2 w 26"/>
                <a:gd name="T15" fmla="*/ 6 h 33"/>
                <a:gd name="T16" fmla="*/ 2 w 26"/>
                <a:gd name="T17" fmla="*/ 6 h 33"/>
                <a:gd name="T18" fmla="*/ 2 w 26"/>
                <a:gd name="T19" fmla="*/ 6 h 33"/>
                <a:gd name="T20" fmla="*/ 0 w 26"/>
                <a:gd name="T21" fmla="*/ 8 h 33"/>
                <a:gd name="T22" fmla="*/ 1 w 26"/>
                <a:gd name="T23" fmla="*/ 12 h 33"/>
                <a:gd name="T24" fmla="*/ 5 w 26"/>
                <a:gd name="T25" fmla="*/ 21 h 33"/>
                <a:gd name="T26" fmla="*/ 11 w 26"/>
                <a:gd name="T27" fmla="*/ 30 h 33"/>
                <a:gd name="T28" fmla="*/ 18 w 26"/>
                <a:gd name="T29" fmla="*/ 33 h 33"/>
                <a:gd name="T30" fmla="*/ 10 w 26"/>
                <a:gd name="T31" fmla="*/ 22 h 33"/>
                <a:gd name="T32" fmla="*/ 20 w 26"/>
                <a:gd name="T33" fmla="*/ 18 h 33"/>
                <a:gd name="T34" fmla="*/ 23 w 26"/>
                <a:gd name="T35" fmla="*/ 18 h 33"/>
                <a:gd name="T36" fmla="*/ 11 w 26"/>
                <a:gd name="T37" fmla="*/ 16 h 33"/>
                <a:gd name="T38" fmla="*/ 9 w 26"/>
                <a:gd name="T39" fmla="*/ 11 h 33"/>
                <a:gd name="T40" fmla="*/ 12 w 26"/>
                <a:gd name="T41" fmla="*/ 11 h 33"/>
                <a:gd name="T42" fmla="*/ 20 w 26"/>
                <a:gd name="T43" fmla="*/ 13 h 33"/>
                <a:gd name="T44" fmla="*/ 10 w 26"/>
                <a:gd name="T45" fmla="*/ 8 h 33"/>
                <a:gd name="T46" fmla="*/ 12 w 26"/>
                <a:gd name="T47" fmla="*/ 4 h 33"/>
                <a:gd name="T48" fmla="*/ 12 w 26"/>
                <a:gd name="T49" fmla="*/ 4 h 33"/>
                <a:gd name="T50" fmla="*/ 26 w 26"/>
                <a:gd name="T51" fmla="*/ 8 h 33"/>
                <a:gd name="T52" fmla="*/ 11 w 26"/>
                <a:gd name="T5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" h="33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6" y="0"/>
                    <a:pt x="4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3"/>
                    <a:pt x="3" y="4"/>
                    <a:pt x="3" y="5"/>
                  </a:cubicBezTo>
                  <a:cubicBezTo>
                    <a:pt x="3" y="5"/>
                    <a:pt x="3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9"/>
                    <a:pt x="1" y="10"/>
                    <a:pt x="1" y="12"/>
                  </a:cubicBezTo>
                  <a:cubicBezTo>
                    <a:pt x="2" y="14"/>
                    <a:pt x="3" y="17"/>
                    <a:pt x="5" y="21"/>
                  </a:cubicBezTo>
                  <a:cubicBezTo>
                    <a:pt x="6" y="24"/>
                    <a:pt x="8" y="27"/>
                    <a:pt x="11" y="30"/>
                  </a:cubicBezTo>
                  <a:cubicBezTo>
                    <a:pt x="12" y="31"/>
                    <a:pt x="15" y="32"/>
                    <a:pt x="18" y="33"/>
                  </a:cubicBezTo>
                  <a:cubicBezTo>
                    <a:pt x="18" y="33"/>
                    <a:pt x="9" y="26"/>
                    <a:pt x="10" y="22"/>
                  </a:cubicBezTo>
                  <a:cubicBezTo>
                    <a:pt x="11" y="19"/>
                    <a:pt x="17" y="18"/>
                    <a:pt x="20" y="18"/>
                  </a:cubicBezTo>
                  <a:cubicBezTo>
                    <a:pt x="22" y="18"/>
                    <a:pt x="23" y="18"/>
                    <a:pt x="23" y="18"/>
                  </a:cubicBezTo>
                  <a:cubicBezTo>
                    <a:pt x="23" y="18"/>
                    <a:pt x="15" y="16"/>
                    <a:pt x="11" y="16"/>
                  </a:cubicBezTo>
                  <a:cubicBezTo>
                    <a:pt x="6" y="16"/>
                    <a:pt x="6" y="12"/>
                    <a:pt x="9" y="11"/>
                  </a:cubicBezTo>
                  <a:cubicBezTo>
                    <a:pt x="10" y="11"/>
                    <a:pt x="11" y="11"/>
                    <a:pt x="12" y="11"/>
                  </a:cubicBezTo>
                  <a:cubicBezTo>
                    <a:pt x="15" y="11"/>
                    <a:pt x="20" y="12"/>
                    <a:pt x="20" y="13"/>
                  </a:cubicBezTo>
                  <a:cubicBezTo>
                    <a:pt x="20" y="12"/>
                    <a:pt x="14" y="9"/>
                    <a:pt x="10" y="8"/>
                  </a:cubicBezTo>
                  <a:cubicBezTo>
                    <a:pt x="5" y="7"/>
                    <a:pt x="7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7" y="4"/>
                    <a:pt x="26" y="8"/>
                    <a:pt x="26" y="8"/>
                  </a:cubicBezTo>
                  <a:cubicBezTo>
                    <a:pt x="26" y="8"/>
                    <a:pt x="20" y="0"/>
                    <a:pt x="1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523">
              <a:extLst>
                <a:ext uri="{FF2B5EF4-FFF2-40B4-BE49-F238E27FC236}">
                  <a16:creationId xmlns:a16="http://schemas.microsoft.com/office/drawing/2014/main" id="{BC4891DB-A21A-4B89-B2D5-554F9A8F3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9101" y="1411207"/>
              <a:ext cx="116779" cy="150465"/>
            </a:xfrm>
            <a:custGeom>
              <a:avLst/>
              <a:gdLst>
                <a:gd name="T0" fmla="*/ 0 w 23"/>
                <a:gd name="T1" fmla="*/ 9 h 29"/>
                <a:gd name="T2" fmla="*/ 13 w 23"/>
                <a:gd name="T3" fmla="*/ 15 h 29"/>
                <a:gd name="T4" fmla="*/ 7 w 23"/>
                <a:gd name="T5" fmla="*/ 24 h 29"/>
                <a:gd name="T6" fmla="*/ 15 w 23"/>
                <a:gd name="T7" fmla="*/ 20 h 29"/>
                <a:gd name="T8" fmla="*/ 17 w 23"/>
                <a:gd name="T9" fmla="*/ 29 h 29"/>
                <a:gd name="T10" fmla="*/ 18 w 23"/>
                <a:gd name="T11" fmla="*/ 22 h 29"/>
                <a:gd name="T12" fmla="*/ 19 w 23"/>
                <a:gd name="T13" fmla="*/ 17 h 29"/>
                <a:gd name="T14" fmla="*/ 19 w 23"/>
                <a:gd name="T15" fmla="*/ 10 h 29"/>
                <a:gd name="T16" fmla="*/ 8 w 23"/>
                <a:gd name="T17" fmla="*/ 0 h 29"/>
                <a:gd name="T18" fmla="*/ 13 w 23"/>
                <a:gd name="T19" fmla="*/ 11 h 29"/>
                <a:gd name="T20" fmla="*/ 0 w 23"/>
                <a:gd name="T21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9">
                  <a:moveTo>
                    <a:pt x="0" y="9"/>
                  </a:moveTo>
                  <a:cubicBezTo>
                    <a:pt x="0" y="9"/>
                    <a:pt x="12" y="12"/>
                    <a:pt x="13" y="15"/>
                  </a:cubicBezTo>
                  <a:cubicBezTo>
                    <a:pt x="15" y="18"/>
                    <a:pt x="7" y="24"/>
                    <a:pt x="7" y="24"/>
                  </a:cubicBezTo>
                  <a:cubicBezTo>
                    <a:pt x="7" y="24"/>
                    <a:pt x="12" y="24"/>
                    <a:pt x="15" y="20"/>
                  </a:cubicBezTo>
                  <a:cubicBezTo>
                    <a:pt x="15" y="20"/>
                    <a:pt x="17" y="21"/>
                    <a:pt x="17" y="29"/>
                  </a:cubicBezTo>
                  <a:cubicBezTo>
                    <a:pt x="17" y="29"/>
                    <a:pt x="18" y="26"/>
                    <a:pt x="18" y="22"/>
                  </a:cubicBezTo>
                  <a:cubicBezTo>
                    <a:pt x="19" y="21"/>
                    <a:pt x="19" y="17"/>
                    <a:pt x="19" y="17"/>
                  </a:cubicBezTo>
                  <a:cubicBezTo>
                    <a:pt x="19" y="17"/>
                    <a:pt x="23" y="12"/>
                    <a:pt x="19" y="10"/>
                  </a:cubicBezTo>
                  <a:cubicBezTo>
                    <a:pt x="19" y="10"/>
                    <a:pt x="13" y="3"/>
                    <a:pt x="8" y="0"/>
                  </a:cubicBezTo>
                  <a:cubicBezTo>
                    <a:pt x="8" y="0"/>
                    <a:pt x="13" y="7"/>
                    <a:pt x="13" y="11"/>
                  </a:cubicBezTo>
                  <a:cubicBezTo>
                    <a:pt x="13" y="11"/>
                    <a:pt x="7" y="9"/>
                    <a:pt x="0" y="9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524">
              <a:extLst>
                <a:ext uri="{FF2B5EF4-FFF2-40B4-BE49-F238E27FC236}">
                  <a16:creationId xmlns:a16="http://schemas.microsoft.com/office/drawing/2014/main" id="{9DB3317A-7A88-4026-82B5-E41DE6CA9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2405" y="1247268"/>
              <a:ext cx="312158" cy="242540"/>
            </a:xfrm>
            <a:custGeom>
              <a:avLst/>
              <a:gdLst>
                <a:gd name="T0" fmla="*/ 0 w 61"/>
                <a:gd name="T1" fmla="*/ 47 h 47"/>
                <a:gd name="T2" fmla="*/ 58 w 61"/>
                <a:gd name="T3" fmla="*/ 3 h 47"/>
                <a:gd name="T4" fmla="*/ 58 w 61"/>
                <a:gd name="T5" fmla="*/ 0 h 47"/>
                <a:gd name="T6" fmla="*/ 0 w 61"/>
                <a:gd name="T7" fmla="*/ 4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47">
                  <a:moveTo>
                    <a:pt x="0" y="47"/>
                  </a:moveTo>
                  <a:cubicBezTo>
                    <a:pt x="0" y="47"/>
                    <a:pt x="35" y="35"/>
                    <a:pt x="58" y="3"/>
                  </a:cubicBezTo>
                  <a:cubicBezTo>
                    <a:pt x="58" y="3"/>
                    <a:pt x="61" y="0"/>
                    <a:pt x="58" y="0"/>
                  </a:cubicBezTo>
                  <a:cubicBezTo>
                    <a:pt x="52" y="0"/>
                    <a:pt x="46" y="26"/>
                    <a:pt x="0" y="43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525">
              <a:extLst>
                <a:ext uri="{FF2B5EF4-FFF2-40B4-BE49-F238E27FC236}">
                  <a16:creationId xmlns:a16="http://schemas.microsoft.com/office/drawing/2014/main" id="{50F971F0-1D39-4B6A-BC1F-2A7426392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8080" y="562316"/>
              <a:ext cx="469360" cy="399742"/>
            </a:xfrm>
            <a:custGeom>
              <a:avLst/>
              <a:gdLst>
                <a:gd name="T0" fmla="*/ 7 w 91"/>
                <a:gd name="T1" fmla="*/ 36 h 77"/>
                <a:gd name="T2" fmla="*/ 7 w 91"/>
                <a:gd name="T3" fmla="*/ 36 h 77"/>
                <a:gd name="T4" fmla="*/ 6 w 91"/>
                <a:gd name="T5" fmla="*/ 33 h 77"/>
                <a:gd name="T6" fmla="*/ 4 w 91"/>
                <a:gd name="T7" fmla="*/ 5 h 77"/>
                <a:gd name="T8" fmla="*/ 8 w 91"/>
                <a:gd name="T9" fmla="*/ 2 h 77"/>
                <a:gd name="T10" fmla="*/ 19 w 91"/>
                <a:gd name="T11" fmla="*/ 11 h 77"/>
                <a:gd name="T12" fmla="*/ 20 w 91"/>
                <a:gd name="T13" fmla="*/ 12 h 77"/>
                <a:gd name="T14" fmla="*/ 20 w 91"/>
                <a:gd name="T15" fmla="*/ 12 h 77"/>
                <a:gd name="T16" fmla="*/ 20 w 91"/>
                <a:gd name="T17" fmla="*/ 12 h 77"/>
                <a:gd name="T18" fmla="*/ 21 w 91"/>
                <a:gd name="T19" fmla="*/ 13 h 77"/>
                <a:gd name="T20" fmla="*/ 29 w 91"/>
                <a:gd name="T21" fmla="*/ 21 h 77"/>
                <a:gd name="T22" fmla="*/ 55 w 91"/>
                <a:gd name="T23" fmla="*/ 40 h 77"/>
                <a:gd name="T24" fmla="*/ 83 w 91"/>
                <a:gd name="T25" fmla="*/ 55 h 77"/>
                <a:gd name="T26" fmla="*/ 89 w 91"/>
                <a:gd name="T27" fmla="*/ 58 h 77"/>
                <a:gd name="T28" fmla="*/ 91 w 91"/>
                <a:gd name="T29" fmla="*/ 69 h 77"/>
                <a:gd name="T30" fmla="*/ 77 w 91"/>
                <a:gd name="T31" fmla="*/ 72 h 77"/>
                <a:gd name="T32" fmla="*/ 23 w 91"/>
                <a:gd name="T33" fmla="*/ 58 h 77"/>
                <a:gd name="T34" fmla="*/ 7 w 91"/>
                <a:gd name="T35" fmla="*/ 3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1" h="77">
                  <a:moveTo>
                    <a:pt x="7" y="36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7" y="35"/>
                    <a:pt x="6" y="34"/>
                    <a:pt x="6" y="33"/>
                  </a:cubicBezTo>
                  <a:cubicBezTo>
                    <a:pt x="0" y="21"/>
                    <a:pt x="2" y="6"/>
                    <a:pt x="4" y="5"/>
                  </a:cubicBezTo>
                  <a:cubicBezTo>
                    <a:pt x="6" y="1"/>
                    <a:pt x="7" y="4"/>
                    <a:pt x="8" y="2"/>
                  </a:cubicBezTo>
                  <a:cubicBezTo>
                    <a:pt x="9" y="0"/>
                    <a:pt x="11" y="1"/>
                    <a:pt x="19" y="11"/>
                  </a:cubicBezTo>
                  <a:cubicBezTo>
                    <a:pt x="19" y="11"/>
                    <a:pt x="20" y="11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3" y="15"/>
                    <a:pt x="26" y="18"/>
                    <a:pt x="29" y="21"/>
                  </a:cubicBezTo>
                  <a:cubicBezTo>
                    <a:pt x="38" y="28"/>
                    <a:pt x="48" y="36"/>
                    <a:pt x="55" y="40"/>
                  </a:cubicBezTo>
                  <a:cubicBezTo>
                    <a:pt x="61" y="43"/>
                    <a:pt x="75" y="51"/>
                    <a:pt x="83" y="55"/>
                  </a:cubicBezTo>
                  <a:cubicBezTo>
                    <a:pt x="86" y="57"/>
                    <a:pt x="89" y="58"/>
                    <a:pt x="89" y="58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86" y="71"/>
                    <a:pt x="82" y="72"/>
                    <a:pt x="77" y="72"/>
                  </a:cubicBezTo>
                  <a:cubicBezTo>
                    <a:pt x="51" y="77"/>
                    <a:pt x="34" y="69"/>
                    <a:pt x="23" y="58"/>
                  </a:cubicBezTo>
                  <a:cubicBezTo>
                    <a:pt x="15" y="51"/>
                    <a:pt x="11" y="43"/>
                    <a:pt x="7" y="36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526">
              <a:extLst>
                <a:ext uri="{FF2B5EF4-FFF2-40B4-BE49-F238E27FC236}">
                  <a16:creationId xmlns:a16="http://schemas.microsoft.com/office/drawing/2014/main" id="{C2EDE407-A107-4521-B686-CCCB9CFE4A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87104" y="672358"/>
              <a:ext cx="287455" cy="238049"/>
            </a:xfrm>
            <a:custGeom>
              <a:avLst/>
              <a:gdLst>
                <a:gd name="T0" fmla="*/ 0 w 56"/>
                <a:gd name="T1" fmla="*/ 37 h 46"/>
                <a:gd name="T2" fmla="*/ 10 w 56"/>
                <a:gd name="T3" fmla="*/ 45 h 46"/>
                <a:gd name="T4" fmla="*/ 11 w 56"/>
                <a:gd name="T5" fmla="*/ 45 h 46"/>
                <a:gd name="T6" fmla="*/ 14 w 56"/>
                <a:gd name="T7" fmla="*/ 45 h 46"/>
                <a:gd name="T8" fmla="*/ 0 w 56"/>
                <a:gd name="T9" fmla="*/ 37 h 46"/>
                <a:gd name="T10" fmla="*/ 5 w 56"/>
                <a:gd name="T11" fmla="*/ 12 h 46"/>
                <a:gd name="T12" fmla="*/ 24 w 56"/>
                <a:gd name="T13" fmla="*/ 33 h 46"/>
                <a:gd name="T14" fmla="*/ 32 w 56"/>
                <a:gd name="T15" fmla="*/ 44 h 46"/>
                <a:gd name="T16" fmla="*/ 30 w 56"/>
                <a:gd name="T17" fmla="*/ 44 h 46"/>
                <a:gd name="T18" fmla="*/ 5 w 56"/>
                <a:gd name="T19" fmla="*/ 29 h 46"/>
                <a:gd name="T20" fmla="*/ 22 w 56"/>
                <a:gd name="T21" fmla="*/ 46 h 46"/>
                <a:gd name="T22" fmla="*/ 26 w 56"/>
                <a:gd name="T23" fmla="*/ 46 h 46"/>
                <a:gd name="T24" fmla="*/ 26 w 56"/>
                <a:gd name="T25" fmla="*/ 46 h 46"/>
                <a:gd name="T26" fmla="*/ 41 w 56"/>
                <a:gd name="T27" fmla="*/ 46 h 46"/>
                <a:gd name="T28" fmla="*/ 56 w 56"/>
                <a:gd name="T29" fmla="*/ 44 h 46"/>
                <a:gd name="T30" fmla="*/ 53 w 56"/>
                <a:gd name="T31" fmla="*/ 42 h 46"/>
                <a:gd name="T32" fmla="*/ 37 w 56"/>
                <a:gd name="T33" fmla="*/ 31 h 46"/>
                <a:gd name="T34" fmla="*/ 33 w 56"/>
                <a:gd name="T35" fmla="*/ 33 h 46"/>
                <a:gd name="T36" fmla="*/ 30 w 56"/>
                <a:gd name="T37" fmla="*/ 32 h 46"/>
                <a:gd name="T38" fmla="*/ 5 w 56"/>
                <a:gd name="T39" fmla="*/ 12 h 46"/>
                <a:gd name="T40" fmla="*/ 6 w 56"/>
                <a:gd name="T41" fmla="*/ 0 h 46"/>
                <a:gd name="T42" fmla="*/ 21 w 56"/>
                <a:gd name="T43" fmla="*/ 14 h 46"/>
                <a:gd name="T44" fmla="*/ 19 w 56"/>
                <a:gd name="T45" fmla="*/ 10 h 46"/>
                <a:gd name="T46" fmla="*/ 6 w 56"/>
                <a:gd name="T4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" h="46">
                  <a:moveTo>
                    <a:pt x="0" y="37"/>
                  </a:moveTo>
                  <a:cubicBezTo>
                    <a:pt x="3" y="40"/>
                    <a:pt x="6" y="43"/>
                    <a:pt x="10" y="4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2" y="45"/>
                    <a:pt x="13" y="45"/>
                    <a:pt x="14" y="45"/>
                  </a:cubicBezTo>
                  <a:cubicBezTo>
                    <a:pt x="9" y="43"/>
                    <a:pt x="3" y="39"/>
                    <a:pt x="0" y="37"/>
                  </a:cubicBezTo>
                  <a:moveTo>
                    <a:pt x="5" y="12"/>
                  </a:moveTo>
                  <a:cubicBezTo>
                    <a:pt x="5" y="12"/>
                    <a:pt x="13" y="26"/>
                    <a:pt x="24" y="33"/>
                  </a:cubicBezTo>
                  <a:cubicBezTo>
                    <a:pt x="34" y="41"/>
                    <a:pt x="38" y="43"/>
                    <a:pt x="32" y="44"/>
                  </a:cubicBezTo>
                  <a:cubicBezTo>
                    <a:pt x="31" y="44"/>
                    <a:pt x="31" y="44"/>
                    <a:pt x="30" y="44"/>
                  </a:cubicBezTo>
                  <a:cubicBezTo>
                    <a:pt x="24" y="44"/>
                    <a:pt x="14" y="38"/>
                    <a:pt x="5" y="29"/>
                  </a:cubicBezTo>
                  <a:cubicBezTo>
                    <a:pt x="7" y="36"/>
                    <a:pt x="17" y="42"/>
                    <a:pt x="22" y="46"/>
                  </a:cubicBezTo>
                  <a:cubicBezTo>
                    <a:pt x="23" y="46"/>
                    <a:pt x="25" y="46"/>
                    <a:pt x="26" y="46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31" y="46"/>
                    <a:pt x="36" y="46"/>
                    <a:pt x="41" y="46"/>
                  </a:cubicBezTo>
                  <a:cubicBezTo>
                    <a:pt x="46" y="46"/>
                    <a:pt x="50" y="46"/>
                    <a:pt x="56" y="44"/>
                  </a:cubicBezTo>
                  <a:cubicBezTo>
                    <a:pt x="55" y="43"/>
                    <a:pt x="54" y="43"/>
                    <a:pt x="53" y="42"/>
                  </a:cubicBezTo>
                  <a:cubicBezTo>
                    <a:pt x="47" y="40"/>
                    <a:pt x="42" y="36"/>
                    <a:pt x="37" y="31"/>
                  </a:cubicBezTo>
                  <a:cubicBezTo>
                    <a:pt x="36" y="32"/>
                    <a:pt x="35" y="33"/>
                    <a:pt x="33" y="33"/>
                  </a:cubicBezTo>
                  <a:cubicBezTo>
                    <a:pt x="32" y="33"/>
                    <a:pt x="31" y="32"/>
                    <a:pt x="30" y="32"/>
                  </a:cubicBezTo>
                  <a:cubicBezTo>
                    <a:pt x="22" y="30"/>
                    <a:pt x="5" y="12"/>
                    <a:pt x="5" y="12"/>
                  </a:cubicBezTo>
                  <a:moveTo>
                    <a:pt x="6" y="0"/>
                  </a:moveTo>
                  <a:cubicBezTo>
                    <a:pt x="8" y="5"/>
                    <a:pt x="14" y="9"/>
                    <a:pt x="21" y="14"/>
                  </a:cubicBezTo>
                  <a:cubicBezTo>
                    <a:pt x="20" y="13"/>
                    <a:pt x="20" y="11"/>
                    <a:pt x="19" y="10"/>
                  </a:cubicBezTo>
                  <a:cubicBezTo>
                    <a:pt x="14" y="7"/>
                    <a:pt x="10" y="3"/>
                    <a:pt x="6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527">
              <a:extLst>
                <a:ext uri="{FF2B5EF4-FFF2-40B4-BE49-F238E27FC236}">
                  <a16:creationId xmlns:a16="http://schemas.microsoft.com/office/drawing/2014/main" id="{90689B5A-CD0A-476A-B727-796BD3537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7527" y="418589"/>
              <a:ext cx="354828" cy="491817"/>
            </a:xfrm>
            <a:custGeom>
              <a:avLst/>
              <a:gdLst>
                <a:gd name="T0" fmla="*/ 3 w 69"/>
                <a:gd name="T1" fmla="*/ 43 h 95"/>
                <a:gd name="T2" fmla="*/ 1 w 69"/>
                <a:gd name="T3" fmla="*/ 32 h 95"/>
                <a:gd name="T4" fmla="*/ 4 w 69"/>
                <a:gd name="T5" fmla="*/ 14 h 95"/>
                <a:gd name="T6" fmla="*/ 4 w 69"/>
                <a:gd name="T7" fmla="*/ 14 h 95"/>
                <a:gd name="T8" fmla="*/ 10 w 69"/>
                <a:gd name="T9" fmla="*/ 4 h 95"/>
                <a:gd name="T10" fmla="*/ 15 w 69"/>
                <a:gd name="T11" fmla="*/ 3 h 95"/>
                <a:gd name="T12" fmla="*/ 19 w 69"/>
                <a:gd name="T13" fmla="*/ 5 h 95"/>
                <a:gd name="T14" fmla="*/ 22 w 69"/>
                <a:gd name="T15" fmla="*/ 2 h 95"/>
                <a:gd name="T16" fmla="*/ 26 w 69"/>
                <a:gd name="T17" fmla="*/ 0 h 95"/>
                <a:gd name="T18" fmla="*/ 41 w 69"/>
                <a:gd name="T19" fmla="*/ 8 h 95"/>
                <a:gd name="T20" fmla="*/ 41 w 69"/>
                <a:gd name="T21" fmla="*/ 8 h 95"/>
                <a:gd name="T22" fmla="*/ 46 w 69"/>
                <a:gd name="T23" fmla="*/ 12 h 95"/>
                <a:gd name="T24" fmla="*/ 57 w 69"/>
                <a:gd name="T25" fmla="*/ 24 h 95"/>
                <a:gd name="T26" fmla="*/ 57 w 69"/>
                <a:gd name="T27" fmla="*/ 24 h 95"/>
                <a:gd name="T28" fmla="*/ 58 w 69"/>
                <a:gd name="T29" fmla="*/ 27 h 95"/>
                <a:gd name="T30" fmla="*/ 58 w 69"/>
                <a:gd name="T31" fmla="*/ 27 h 95"/>
                <a:gd name="T32" fmla="*/ 68 w 69"/>
                <a:gd name="T33" fmla="*/ 57 h 95"/>
                <a:gd name="T34" fmla="*/ 61 w 69"/>
                <a:gd name="T35" fmla="*/ 94 h 95"/>
                <a:gd name="T36" fmla="*/ 3 w 69"/>
                <a:gd name="T37" fmla="*/ 4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9" h="95">
                  <a:moveTo>
                    <a:pt x="3" y="43"/>
                  </a:moveTo>
                  <a:cubicBezTo>
                    <a:pt x="2" y="39"/>
                    <a:pt x="1" y="35"/>
                    <a:pt x="1" y="32"/>
                  </a:cubicBezTo>
                  <a:cubicBezTo>
                    <a:pt x="0" y="25"/>
                    <a:pt x="2" y="19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6" y="10"/>
                    <a:pt x="8" y="6"/>
                    <a:pt x="10" y="4"/>
                  </a:cubicBezTo>
                  <a:cubicBezTo>
                    <a:pt x="11" y="2"/>
                    <a:pt x="13" y="2"/>
                    <a:pt x="15" y="3"/>
                  </a:cubicBezTo>
                  <a:cubicBezTo>
                    <a:pt x="16" y="4"/>
                    <a:pt x="18" y="5"/>
                    <a:pt x="19" y="5"/>
                  </a:cubicBezTo>
                  <a:cubicBezTo>
                    <a:pt x="20" y="5"/>
                    <a:pt x="21" y="3"/>
                    <a:pt x="22" y="2"/>
                  </a:cubicBezTo>
                  <a:cubicBezTo>
                    <a:pt x="23" y="1"/>
                    <a:pt x="24" y="0"/>
                    <a:pt x="26" y="0"/>
                  </a:cubicBezTo>
                  <a:cubicBezTo>
                    <a:pt x="30" y="1"/>
                    <a:pt x="35" y="3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2" y="9"/>
                    <a:pt x="44" y="10"/>
                    <a:pt x="46" y="12"/>
                  </a:cubicBezTo>
                  <a:cubicBezTo>
                    <a:pt x="50" y="15"/>
                    <a:pt x="53" y="19"/>
                    <a:pt x="57" y="24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5"/>
                    <a:pt x="58" y="26"/>
                    <a:pt x="58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64" y="35"/>
                    <a:pt x="68" y="46"/>
                    <a:pt x="68" y="57"/>
                  </a:cubicBezTo>
                  <a:cubicBezTo>
                    <a:pt x="69" y="76"/>
                    <a:pt x="61" y="94"/>
                    <a:pt x="61" y="94"/>
                  </a:cubicBezTo>
                  <a:cubicBezTo>
                    <a:pt x="35" y="95"/>
                    <a:pt x="11" y="65"/>
                    <a:pt x="3" y="43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528">
              <a:extLst>
                <a:ext uri="{FF2B5EF4-FFF2-40B4-BE49-F238E27FC236}">
                  <a16:creationId xmlns:a16="http://schemas.microsoft.com/office/drawing/2014/main" id="{B4DBB255-B0C3-43EF-AB2B-7A71E4CD72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1720" y="542105"/>
              <a:ext cx="35932" cy="78601"/>
            </a:xfrm>
            <a:custGeom>
              <a:avLst/>
              <a:gdLst>
                <a:gd name="T0" fmla="*/ 0 w 7"/>
                <a:gd name="T1" fmla="*/ 0 h 15"/>
                <a:gd name="T2" fmla="*/ 0 w 7"/>
                <a:gd name="T3" fmla="*/ 0 h 15"/>
                <a:gd name="T4" fmla="*/ 0 w 7"/>
                <a:gd name="T5" fmla="*/ 0 h 15"/>
                <a:gd name="T6" fmla="*/ 1 w 7"/>
                <a:gd name="T7" fmla="*/ 3 h 15"/>
                <a:gd name="T8" fmla="*/ 1 w 7"/>
                <a:gd name="T9" fmla="*/ 3 h 15"/>
                <a:gd name="T10" fmla="*/ 7 w 7"/>
                <a:gd name="T11" fmla="*/ 15 h 15"/>
                <a:gd name="T12" fmla="*/ 7 w 7"/>
                <a:gd name="T13" fmla="*/ 15 h 15"/>
                <a:gd name="T14" fmla="*/ 1 w 7"/>
                <a:gd name="T15" fmla="*/ 3 h 15"/>
                <a:gd name="T16" fmla="*/ 1 w 7"/>
                <a:gd name="T17" fmla="*/ 3 h 15"/>
                <a:gd name="T18" fmla="*/ 0 w 7"/>
                <a:gd name="T19" fmla="*/ 0 h 15"/>
                <a:gd name="T20" fmla="*/ 0 w 7"/>
                <a:gd name="T21" fmla="*/ 0 h 15"/>
                <a:gd name="T22" fmla="*/ 0 w 7"/>
                <a:gd name="T2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1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4" y="7"/>
                    <a:pt x="6" y="11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1"/>
                    <a:pt x="4" y="7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529">
              <a:extLst>
                <a:ext uri="{FF2B5EF4-FFF2-40B4-BE49-F238E27FC236}">
                  <a16:creationId xmlns:a16="http://schemas.microsoft.com/office/drawing/2014/main" id="{2EBC0726-139D-44CD-AACE-93256103D1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43248" y="510664"/>
              <a:ext cx="314404" cy="384022"/>
            </a:xfrm>
            <a:custGeom>
              <a:avLst/>
              <a:gdLst>
                <a:gd name="T0" fmla="*/ 53 w 61"/>
                <a:gd name="T1" fmla="*/ 71 h 74"/>
                <a:gd name="T2" fmla="*/ 51 w 61"/>
                <a:gd name="T3" fmla="*/ 65 h 74"/>
                <a:gd name="T4" fmla="*/ 48 w 61"/>
                <a:gd name="T5" fmla="*/ 73 h 74"/>
                <a:gd name="T6" fmla="*/ 49 w 61"/>
                <a:gd name="T7" fmla="*/ 61 h 74"/>
                <a:gd name="T8" fmla="*/ 45 w 61"/>
                <a:gd name="T9" fmla="*/ 59 h 74"/>
                <a:gd name="T10" fmla="*/ 54 w 61"/>
                <a:gd name="T11" fmla="*/ 46 h 74"/>
                <a:gd name="T12" fmla="*/ 59 w 61"/>
                <a:gd name="T13" fmla="*/ 64 h 74"/>
                <a:gd name="T14" fmla="*/ 54 w 61"/>
                <a:gd name="T15" fmla="*/ 46 h 74"/>
                <a:gd name="T16" fmla="*/ 48 w 61"/>
                <a:gd name="T17" fmla="*/ 58 h 74"/>
                <a:gd name="T18" fmla="*/ 45 w 61"/>
                <a:gd name="T19" fmla="*/ 45 h 74"/>
                <a:gd name="T20" fmla="*/ 50 w 61"/>
                <a:gd name="T21" fmla="*/ 46 h 74"/>
                <a:gd name="T22" fmla="*/ 51 w 61"/>
                <a:gd name="T23" fmla="*/ 54 h 74"/>
                <a:gd name="T24" fmla="*/ 50 w 61"/>
                <a:gd name="T25" fmla="*/ 60 h 74"/>
                <a:gd name="T26" fmla="*/ 59 w 61"/>
                <a:gd name="T27" fmla="*/ 69 h 74"/>
                <a:gd name="T28" fmla="*/ 54 w 61"/>
                <a:gd name="T29" fmla="*/ 45 h 74"/>
                <a:gd name="T30" fmla="*/ 40 w 61"/>
                <a:gd name="T31" fmla="*/ 36 h 74"/>
                <a:gd name="T32" fmla="*/ 45 w 61"/>
                <a:gd name="T33" fmla="*/ 51 h 74"/>
                <a:gd name="T34" fmla="*/ 40 w 61"/>
                <a:gd name="T35" fmla="*/ 36 h 74"/>
                <a:gd name="T36" fmla="*/ 38 w 61"/>
                <a:gd name="T37" fmla="*/ 37 h 74"/>
                <a:gd name="T38" fmla="*/ 37 w 61"/>
                <a:gd name="T39" fmla="*/ 32 h 74"/>
                <a:gd name="T40" fmla="*/ 22 w 61"/>
                <a:gd name="T41" fmla="*/ 31 h 74"/>
                <a:gd name="T42" fmla="*/ 30 w 61"/>
                <a:gd name="T43" fmla="*/ 58 h 74"/>
                <a:gd name="T44" fmla="*/ 29 w 61"/>
                <a:gd name="T45" fmla="*/ 59 h 74"/>
                <a:gd name="T46" fmla="*/ 47 w 61"/>
                <a:gd name="T47" fmla="*/ 74 h 74"/>
                <a:gd name="T48" fmla="*/ 31 w 61"/>
                <a:gd name="T49" fmla="*/ 48 h 74"/>
                <a:gd name="T50" fmla="*/ 46 w 61"/>
                <a:gd name="T51" fmla="*/ 28 h 74"/>
                <a:gd name="T52" fmla="*/ 45 w 61"/>
                <a:gd name="T53" fmla="*/ 30 h 74"/>
                <a:gd name="T54" fmla="*/ 51 w 61"/>
                <a:gd name="T55" fmla="*/ 41 h 74"/>
                <a:gd name="T56" fmla="*/ 46 w 61"/>
                <a:gd name="T57" fmla="*/ 28 h 74"/>
                <a:gd name="T58" fmla="*/ 21 w 61"/>
                <a:gd name="T59" fmla="*/ 31 h 74"/>
                <a:gd name="T60" fmla="*/ 20 w 61"/>
                <a:gd name="T61" fmla="*/ 25 h 74"/>
                <a:gd name="T62" fmla="*/ 42 w 61"/>
                <a:gd name="T63" fmla="*/ 73 h 74"/>
                <a:gd name="T64" fmla="*/ 14 w 61"/>
                <a:gd name="T65" fmla="*/ 45 h 74"/>
                <a:gd name="T66" fmla="*/ 41 w 61"/>
                <a:gd name="T67" fmla="*/ 19 h 74"/>
                <a:gd name="T68" fmla="*/ 45 w 61"/>
                <a:gd name="T69" fmla="*/ 27 h 74"/>
                <a:gd name="T70" fmla="*/ 46 w 61"/>
                <a:gd name="T71" fmla="*/ 27 h 74"/>
                <a:gd name="T72" fmla="*/ 48 w 61"/>
                <a:gd name="T73" fmla="*/ 0 h 74"/>
                <a:gd name="T74" fmla="*/ 59 w 61"/>
                <a:gd name="T75" fmla="*/ 27 h 74"/>
                <a:gd name="T76" fmla="*/ 55 w 61"/>
                <a:gd name="T77" fmla="*/ 9 h 74"/>
                <a:gd name="T78" fmla="*/ 54 w 61"/>
                <a:gd name="T79" fmla="*/ 6 h 74"/>
                <a:gd name="T80" fmla="*/ 54 w 61"/>
                <a:gd name="T81" fmla="*/ 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1" h="74">
                  <a:moveTo>
                    <a:pt x="51" y="65"/>
                  </a:moveTo>
                  <a:cubicBezTo>
                    <a:pt x="52" y="67"/>
                    <a:pt x="53" y="69"/>
                    <a:pt x="53" y="71"/>
                  </a:cubicBezTo>
                  <a:cubicBezTo>
                    <a:pt x="54" y="71"/>
                    <a:pt x="55" y="70"/>
                    <a:pt x="55" y="70"/>
                  </a:cubicBezTo>
                  <a:cubicBezTo>
                    <a:pt x="54" y="69"/>
                    <a:pt x="52" y="67"/>
                    <a:pt x="51" y="65"/>
                  </a:cubicBezTo>
                  <a:moveTo>
                    <a:pt x="38" y="56"/>
                  </a:moveTo>
                  <a:cubicBezTo>
                    <a:pt x="41" y="64"/>
                    <a:pt x="45" y="71"/>
                    <a:pt x="48" y="73"/>
                  </a:cubicBezTo>
                  <a:cubicBezTo>
                    <a:pt x="49" y="73"/>
                    <a:pt x="51" y="72"/>
                    <a:pt x="52" y="71"/>
                  </a:cubicBezTo>
                  <a:cubicBezTo>
                    <a:pt x="51" y="69"/>
                    <a:pt x="49" y="65"/>
                    <a:pt x="49" y="61"/>
                  </a:cubicBezTo>
                  <a:cubicBezTo>
                    <a:pt x="48" y="60"/>
                    <a:pt x="48" y="59"/>
                    <a:pt x="47" y="58"/>
                  </a:cubicBezTo>
                  <a:cubicBezTo>
                    <a:pt x="47" y="59"/>
                    <a:pt x="46" y="59"/>
                    <a:pt x="45" y="59"/>
                  </a:cubicBezTo>
                  <a:cubicBezTo>
                    <a:pt x="43" y="59"/>
                    <a:pt x="41" y="58"/>
                    <a:pt x="38" y="56"/>
                  </a:cubicBezTo>
                  <a:moveTo>
                    <a:pt x="54" y="46"/>
                  </a:moveTo>
                  <a:cubicBezTo>
                    <a:pt x="55" y="54"/>
                    <a:pt x="58" y="62"/>
                    <a:pt x="60" y="6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7" y="58"/>
                    <a:pt x="57" y="53"/>
                    <a:pt x="56" y="48"/>
                  </a:cubicBezTo>
                  <a:cubicBezTo>
                    <a:pt x="56" y="48"/>
                    <a:pt x="55" y="47"/>
                    <a:pt x="54" y="46"/>
                  </a:cubicBezTo>
                  <a:moveTo>
                    <a:pt x="45" y="45"/>
                  </a:moveTo>
                  <a:cubicBezTo>
                    <a:pt x="45" y="49"/>
                    <a:pt x="46" y="53"/>
                    <a:pt x="48" y="58"/>
                  </a:cubicBezTo>
                  <a:cubicBezTo>
                    <a:pt x="48" y="56"/>
                    <a:pt x="48" y="53"/>
                    <a:pt x="48" y="51"/>
                  </a:cubicBezTo>
                  <a:cubicBezTo>
                    <a:pt x="48" y="49"/>
                    <a:pt x="47" y="47"/>
                    <a:pt x="45" y="45"/>
                  </a:cubicBezTo>
                  <a:moveTo>
                    <a:pt x="52" y="41"/>
                  </a:moveTo>
                  <a:cubicBezTo>
                    <a:pt x="51" y="43"/>
                    <a:pt x="51" y="44"/>
                    <a:pt x="50" y="46"/>
                  </a:cubicBezTo>
                  <a:cubicBezTo>
                    <a:pt x="51" y="50"/>
                    <a:pt x="52" y="52"/>
                    <a:pt x="51" y="54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50" y="54"/>
                    <a:pt x="50" y="53"/>
                    <a:pt x="49" y="52"/>
                  </a:cubicBezTo>
                  <a:cubicBezTo>
                    <a:pt x="49" y="55"/>
                    <a:pt x="49" y="58"/>
                    <a:pt x="50" y="60"/>
                  </a:cubicBezTo>
                  <a:cubicBezTo>
                    <a:pt x="52" y="65"/>
                    <a:pt x="55" y="68"/>
                    <a:pt x="57" y="70"/>
                  </a:cubicBezTo>
                  <a:cubicBezTo>
                    <a:pt x="58" y="70"/>
                    <a:pt x="58" y="69"/>
                    <a:pt x="59" y="69"/>
                  </a:cubicBezTo>
                  <a:cubicBezTo>
                    <a:pt x="57" y="63"/>
                    <a:pt x="54" y="54"/>
                    <a:pt x="54" y="47"/>
                  </a:cubicBezTo>
                  <a:cubicBezTo>
                    <a:pt x="54" y="46"/>
                    <a:pt x="54" y="46"/>
                    <a:pt x="54" y="45"/>
                  </a:cubicBezTo>
                  <a:cubicBezTo>
                    <a:pt x="53" y="44"/>
                    <a:pt x="52" y="43"/>
                    <a:pt x="52" y="41"/>
                  </a:cubicBezTo>
                  <a:moveTo>
                    <a:pt x="40" y="36"/>
                  </a:moveTo>
                  <a:cubicBezTo>
                    <a:pt x="40" y="36"/>
                    <a:pt x="39" y="37"/>
                    <a:pt x="39" y="38"/>
                  </a:cubicBezTo>
                  <a:cubicBezTo>
                    <a:pt x="41" y="42"/>
                    <a:pt x="43" y="47"/>
                    <a:pt x="45" y="51"/>
                  </a:cubicBezTo>
                  <a:cubicBezTo>
                    <a:pt x="45" y="49"/>
                    <a:pt x="45" y="46"/>
                    <a:pt x="45" y="43"/>
                  </a:cubicBezTo>
                  <a:cubicBezTo>
                    <a:pt x="43" y="41"/>
                    <a:pt x="42" y="38"/>
                    <a:pt x="40" y="36"/>
                  </a:cubicBezTo>
                  <a:moveTo>
                    <a:pt x="36" y="31"/>
                  </a:moveTo>
                  <a:cubicBezTo>
                    <a:pt x="35" y="31"/>
                    <a:pt x="36" y="34"/>
                    <a:pt x="38" y="37"/>
                  </a:cubicBezTo>
                  <a:cubicBezTo>
                    <a:pt x="39" y="36"/>
                    <a:pt x="39" y="36"/>
                    <a:pt x="40" y="35"/>
                  </a:cubicBezTo>
                  <a:cubicBezTo>
                    <a:pt x="39" y="34"/>
                    <a:pt x="38" y="33"/>
                    <a:pt x="37" y="32"/>
                  </a:cubicBezTo>
                  <a:cubicBezTo>
                    <a:pt x="36" y="31"/>
                    <a:pt x="36" y="31"/>
                    <a:pt x="36" y="31"/>
                  </a:cubicBezTo>
                  <a:moveTo>
                    <a:pt x="22" y="31"/>
                  </a:moveTo>
                  <a:cubicBezTo>
                    <a:pt x="22" y="32"/>
                    <a:pt x="21" y="33"/>
                    <a:pt x="21" y="34"/>
                  </a:cubicBezTo>
                  <a:cubicBezTo>
                    <a:pt x="23" y="42"/>
                    <a:pt x="26" y="52"/>
                    <a:pt x="30" y="58"/>
                  </a:cubicBezTo>
                  <a:cubicBezTo>
                    <a:pt x="32" y="60"/>
                    <a:pt x="32" y="61"/>
                    <a:pt x="32" y="61"/>
                  </a:cubicBezTo>
                  <a:cubicBezTo>
                    <a:pt x="31" y="61"/>
                    <a:pt x="30" y="60"/>
                    <a:pt x="29" y="59"/>
                  </a:cubicBezTo>
                  <a:cubicBezTo>
                    <a:pt x="34" y="66"/>
                    <a:pt x="42" y="71"/>
                    <a:pt x="46" y="74"/>
                  </a:cubicBezTo>
                  <a:cubicBezTo>
                    <a:pt x="46" y="74"/>
                    <a:pt x="47" y="74"/>
                    <a:pt x="47" y="74"/>
                  </a:cubicBezTo>
                  <a:cubicBezTo>
                    <a:pt x="44" y="71"/>
                    <a:pt x="39" y="64"/>
                    <a:pt x="37" y="55"/>
                  </a:cubicBezTo>
                  <a:cubicBezTo>
                    <a:pt x="35" y="53"/>
                    <a:pt x="32" y="51"/>
                    <a:pt x="31" y="48"/>
                  </a:cubicBezTo>
                  <a:cubicBezTo>
                    <a:pt x="27" y="42"/>
                    <a:pt x="24" y="36"/>
                    <a:pt x="22" y="31"/>
                  </a:cubicBezTo>
                  <a:moveTo>
                    <a:pt x="46" y="28"/>
                  </a:move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30"/>
                    <a:pt x="45" y="30"/>
                  </a:cubicBezTo>
                  <a:cubicBezTo>
                    <a:pt x="47" y="35"/>
                    <a:pt x="49" y="40"/>
                    <a:pt x="50" y="44"/>
                  </a:cubicBezTo>
                  <a:cubicBezTo>
                    <a:pt x="50" y="43"/>
                    <a:pt x="51" y="42"/>
                    <a:pt x="51" y="41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0" y="36"/>
                    <a:pt x="48" y="32"/>
                    <a:pt x="46" y="28"/>
                  </a:cubicBezTo>
                  <a:moveTo>
                    <a:pt x="20" y="25"/>
                  </a:moveTo>
                  <a:cubicBezTo>
                    <a:pt x="20" y="25"/>
                    <a:pt x="20" y="28"/>
                    <a:pt x="21" y="31"/>
                  </a:cubicBezTo>
                  <a:cubicBezTo>
                    <a:pt x="21" y="30"/>
                    <a:pt x="21" y="30"/>
                    <a:pt x="21" y="29"/>
                  </a:cubicBezTo>
                  <a:cubicBezTo>
                    <a:pt x="20" y="27"/>
                    <a:pt x="20" y="25"/>
                    <a:pt x="20" y="25"/>
                  </a:cubicBezTo>
                  <a:moveTo>
                    <a:pt x="0" y="25"/>
                  </a:moveTo>
                  <a:cubicBezTo>
                    <a:pt x="6" y="42"/>
                    <a:pt x="22" y="65"/>
                    <a:pt x="42" y="73"/>
                  </a:cubicBezTo>
                  <a:cubicBezTo>
                    <a:pt x="37" y="70"/>
                    <a:pt x="31" y="64"/>
                    <a:pt x="26" y="57"/>
                  </a:cubicBezTo>
                  <a:cubicBezTo>
                    <a:pt x="22" y="54"/>
                    <a:pt x="17" y="49"/>
                    <a:pt x="14" y="45"/>
                  </a:cubicBezTo>
                  <a:cubicBezTo>
                    <a:pt x="5" y="32"/>
                    <a:pt x="4" y="32"/>
                    <a:pt x="0" y="25"/>
                  </a:cubicBezTo>
                  <a:moveTo>
                    <a:pt x="41" y="19"/>
                  </a:moveTo>
                  <a:cubicBezTo>
                    <a:pt x="41" y="19"/>
                    <a:pt x="42" y="23"/>
                    <a:pt x="44" y="28"/>
                  </a:cubicBezTo>
                  <a:cubicBezTo>
                    <a:pt x="44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6" y="27"/>
                    <a:pt x="46" y="27"/>
                  </a:cubicBezTo>
                  <a:cubicBezTo>
                    <a:pt x="43" y="22"/>
                    <a:pt x="41" y="19"/>
                    <a:pt x="41" y="19"/>
                  </a:cubicBezTo>
                  <a:moveTo>
                    <a:pt x="4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50" y="4"/>
                    <a:pt x="56" y="15"/>
                    <a:pt x="59" y="27"/>
                  </a:cubicBezTo>
                  <a:cubicBezTo>
                    <a:pt x="60" y="25"/>
                    <a:pt x="61" y="23"/>
                    <a:pt x="61" y="21"/>
                  </a:cubicBezTo>
                  <a:cubicBezTo>
                    <a:pt x="60" y="17"/>
                    <a:pt x="58" y="13"/>
                    <a:pt x="55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8"/>
                    <a:pt x="54" y="7"/>
                    <a:pt x="54" y="6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3" y="5"/>
                    <a:pt x="49" y="0"/>
                    <a:pt x="48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530">
              <a:extLst>
                <a:ext uri="{FF2B5EF4-FFF2-40B4-BE49-F238E27FC236}">
                  <a16:creationId xmlns:a16="http://schemas.microsoft.com/office/drawing/2014/main" id="{04852ECA-7B12-48C0-987B-F38FDAB05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1720" y="434309"/>
              <a:ext cx="366056" cy="460377"/>
            </a:xfrm>
            <a:custGeom>
              <a:avLst/>
              <a:gdLst>
                <a:gd name="T0" fmla="*/ 7 w 71"/>
                <a:gd name="T1" fmla="*/ 89 h 89"/>
                <a:gd name="T2" fmla="*/ 5 w 71"/>
                <a:gd name="T3" fmla="*/ 79 h 89"/>
                <a:gd name="T4" fmla="*/ 12 w 71"/>
                <a:gd name="T5" fmla="*/ 28 h 89"/>
                <a:gd name="T6" fmla="*/ 12 w 71"/>
                <a:gd name="T7" fmla="*/ 28 h 89"/>
                <a:gd name="T8" fmla="*/ 14 w 71"/>
                <a:gd name="T9" fmla="*/ 25 h 89"/>
                <a:gd name="T10" fmla="*/ 22 w 71"/>
                <a:gd name="T11" fmla="*/ 15 h 89"/>
                <a:gd name="T12" fmla="*/ 40 w 71"/>
                <a:gd name="T13" fmla="*/ 3 h 89"/>
                <a:gd name="T14" fmla="*/ 41 w 71"/>
                <a:gd name="T15" fmla="*/ 3 h 89"/>
                <a:gd name="T16" fmla="*/ 43 w 71"/>
                <a:gd name="T17" fmla="*/ 3 h 89"/>
                <a:gd name="T18" fmla="*/ 44 w 71"/>
                <a:gd name="T19" fmla="*/ 2 h 89"/>
                <a:gd name="T20" fmla="*/ 55 w 71"/>
                <a:gd name="T21" fmla="*/ 3 h 89"/>
                <a:gd name="T22" fmla="*/ 56 w 71"/>
                <a:gd name="T23" fmla="*/ 5 h 89"/>
                <a:gd name="T24" fmla="*/ 65 w 71"/>
                <a:gd name="T25" fmla="*/ 10 h 89"/>
                <a:gd name="T26" fmla="*/ 65 w 71"/>
                <a:gd name="T27" fmla="*/ 10 h 89"/>
                <a:gd name="T28" fmla="*/ 67 w 71"/>
                <a:gd name="T29" fmla="*/ 15 h 89"/>
                <a:gd name="T30" fmla="*/ 69 w 71"/>
                <a:gd name="T31" fmla="*/ 23 h 89"/>
                <a:gd name="T32" fmla="*/ 67 w 71"/>
                <a:gd name="T33" fmla="*/ 53 h 89"/>
                <a:gd name="T34" fmla="*/ 67 w 71"/>
                <a:gd name="T35" fmla="*/ 53 h 89"/>
                <a:gd name="T36" fmla="*/ 57 w 71"/>
                <a:gd name="T37" fmla="*/ 68 h 89"/>
                <a:gd name="T38" fmla="*/ 25 w 71"/>
                <a:gd name="T39" fmla="*/ 85 h 89"/>
                <a:gd name="T40" fmla="*/ 7 w 71"/>
                <a:gd name="T41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89">
                  <a:moveTo>
                    <a:pt x="7" y="89"/>
                  </a:moveTo>
                  <a:cubicBezTo>
                    <a:pt x="5" y="79"/>
                    <a:pt x="5" y="79"/>
                    <a:pt x="5" y="79"/>
                  </a:cubicBezTo>
                  <a:cubicBezTo>
                    <a:pt x="0" y="62"/>
                    <a:pt x="2" y="43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3" y="26"/>
                    <a:pt x="14" y="25"/>
                  </a:cubicBezTo>
                  <a:cubicBezTo>
                    <a:pt x="16" y="21"/>
                    <a:pt x="19" y="18"/>
                    <a:pt x="22" y="15"/>
                  </a:cubicBezTo>
                  <a:cubicBezTo>
                    <a:pt x="29" y="10"/>
                    <a:pt x="35" y="6"/>
                    <a:pt x="40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2" y="3"/>
                    <a:pt x="43" y="3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51" y="0"/>
                    <a:pt x="55" y="0"/>
                    <a:pt x="55" y="3"/>
                  </a:cubicBezTo>
                  <a:cubicBezTo>
                    <a:pt x="55" y="4"/>
                    <a:pt x="56" y="5"/>
                    <a:pt x="56" y="5"/>
                  </a:cubicBezTo>
                  <a:cubicBezTo>
                    <a:pt x="57" y="9"/>
                    <a:pt x="62" y="6"/>
                    <a:pt x="65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6" y="12"/>
                    <a:pt x="67" y="14"/>
                    <a:pt x="67" y="15"/>
                  </a:cubicBezTo>
                  <a:cubicBezTo>
                    <a:pt x="68" y="18"/>
                    <a:pt x="69" y="21"/>
                    <a:pt x="69" y="23"/>
                  </a:cubicBezTo>
                  <a:cubicBezTo>
                    <a:pt x="71" y="35"/>
                    <a:pt x="70" y="45"/>
                    <a:pt x="67" y="53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64" y="59"/>
                    <a:pt x="61" y="64"/>
                    <a:pt x="57" y="68"/>
                  </a:cubicBezTo>
                  <a:cubicBezTo>
                    <a:pt x="49" y="77"/>
                    <a:pt x="37" y="83"/>
                    <a:pt x="25" y="85"/>
                  </a:cubicBezTo>
                  <a:cubicBezTo>
                    <a:pt x="7" y="89"/>
                    <a:pt x="7" y="89"/>
                    <a:pt x="7" y="89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531">
              <a:extLst>
                <a:ext uri="{FF2B5EF4-FFF2-40B4-BE49-F238E27FC236}">
                  <a16:creationId xmlns:a16="http://schemas.microsoft.com/office/drawing/2014/main" id="{BF9AD5A4-2A71-4785-B2CC-5ACE2E4B8E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32949" y="548842"/>
              <a:ext cx="332370" cy="318895"/>
            </a:xfrm>
            <a:custGeom>
              <a:avLst/>
              <a:gdLst>
                <a:gd name="T0" fmla="*/ 23 w 65"/>
                <a:gd name="T1" fmla="*/ 50 h 62"/>
                <a:gd name="T2" fmla="*/ 21 w 65"/>
                <a:gd name="T3" fmla="*/ 60 h 62"/>
                <a:gd name="T4" fmla="*/ 21 w 65"/>
                <a:gd name="T5" fmla="*/ 58 h 62"/>
                <a:gd name="T6" fmla="*/ 27 w 65"/>
                <a:gd name="T7" fmla="*/ 48 h 62"/>
                <a:gd name="T8" fmla="*/ 8 w 65"/>
                <a:gd name="T9" fmla="*/ 48 h 62"/>
                <a:gd name="T10" fmla="*/ 14 w 65"/>
                <a:gd name="T11" fmla="*/ 61 h 62"/>
                <a:gd name="T12" fmla="*/ 15 w 65"/>
                <a:gd name="T13" fmla="*/ 49 h 62"/>
                <a:gd name="T14" fmla="*/ 15 w 65"/>
                <a:gd name="T15" fmla="*/ 41 h 62"/>
                <a:gd name="T16" fmla="*/ 1 w 65"/>
                <a:gd name="T17" fmla="*/ 35 h 62"/>
                <a:gd name="T18" fmla="*/ 3 w 65"/>
                <a:gd name="T19" fmla="*/ 57 h 62"/>
                <a:gd name="T20" fmla="*/ 4 w 65"/>
                <a:gd name="T21" fmla="*/ 62 h 62"/>
                <a:gd name="T22" fmla="*/ 8 w 65"/>
                <a:gd name="T23" fmla="*/ 55 h 62"/>
                <a:gd name="T24" fmla="*/ 7 w 65"/>
                <a:gd name="T25" fmla="*/ 50 h 62"/>
                <a:gd name="T26" fmla="*/ 4 w 65"/>
                <a:gd name="T27" fmla="*/ 40 h 62"/>
                <a:gd name="T28" fmla="*/ 27 w 65"/>
                <a:gd name="T29" fmla="*/ 34 h 62"/>
                <a:gd name="T30" fmla="*/ 16 w 65"/>
                <a:gd name="T31" fmla="*/ 58 h 62"/>
                <a:gd name="T32" fmla="*/ 20 w 65"/>
                <a:gd name="T33" fmla="*/ 52 h 62"/>
                <a:gd name="T34" fmla="*/ 28 w 65"/>
                <a:gd name="T35" fmla="*/ 36 h 62"/>
                <a:gd name="T36" fmla="*/ 29 w 65"/>
                <a:gd name="T37" fmla="*/ 32 h 62"/>
                <a:gd name="T38" fmla="*/ 28 w 65"/>
                <a:gd name="T39" fmla="*/ 34 h 62"/>
                <a:gd name="T40" fmla="*/ 64 w 65"/>
                <a:gd name="T41" fmla="*/ 28 h 62"/>
                <a:gd name="T42" fmla="*/ 36 w 65"/>
                <a:gd name="T43" fmla="*/ 58 h 62"/>
                <a:gd name="T44" fmla="*/ 55 w 65"/>
                <a:gd name="T45" fmla="*/ 46 h 62"/>
                <a:gd name="T46" fmla="*/ 65 w 65"/>
                <a:gd name="T47" fmla="*/ 31 h 62"/>
                <a:gd name="T48" fmla="*/ 18 w 65"/>
                <a:gd name="T49" fmla="*/ 25 h 62"/>
                <a:gd name="T50" fmla="*/ 15 w 65"/>
                <a:gd name="T51" fmla="*/ 39 h 62"/>
                <a:gd name="T52" fmla="*/ 51 w 65"/>
                <a:gd name="T53" fmla="*/ 24 h 62"/>
                <a:gd name="T54" fmla="*/ 24 w 65"/>
                <a:gd name="T55" fmla="*/ 56 h 62"/>
                <a:gd name="T56" fmla="*/ 33 w 65"/>
                <a:gd name="T57" fmla="*/ 23 h 62"/>
                <a:gd name="T58" fmla="*/ 29 w 65"/>
                <a:gd name="T59" fmla="*/ 34 h 62"/>
                <a:gd name="T60" fmla="*/ 15 w 65"/>
                <a:gd name="T61" fmla="*/ 0 h 62"/>
                <a:gd name="T62" fmla="*/ 10 w 65"/>
                <a:gd name="T63" fmla="*/ 6 h 62"/>
                <a:gd name="T64" fmla="*/ 5 w 65"/>
                <a:gd name="T65" fmla="*/ 14 h 62"/>
                <a:gd name="T66" fmla="*/ 1 w 65"/>
                <a:gd name="T67" fmla="*/ 34 h 62"/>
                <a:gd name="T68" fmla="*/ 6 w 65"/>
                <a:gd name="T69" fmla="*/ 26 h 62"/>
                <a:gd name="T70" fmla="*/ 6 w 65"/>
                <a:gd name="T71" fmla="*/ 23 h 62"/>
                <a:gd name="T72" fmla="*/ 16 w 65"/>
                <a:gd name="T73" fmla="*/ 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5" h="62">
                  <a:moveTo>
                    <a:pt x="27" y="48"/>
                  </a:moveTo>
                  <a:cubicBezTo>
                    <a:pt x="25" y="49"/>
                    <a:pt x="24" y="50"/>
                    <a:pt x="23" y="50"/>
                  </a:cubicBezTo>
                  <a:cubicBezTo>
                    <a:pt x="21" y="54"/>
                    <a:pt x="18" y="58"/>
                    <a:pt x="16" y="60"/>
                  </a:cubicBezTo>
                  <a:cubicBezTo>
                    <a:pt x="18" y="60"/>
                    <a:pt x="19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59"/>
                    <a:pt x="21" y="59"/>
                    <a:pt x="21" y="58"/>
                  </a:cubicBezTo>
                  <a:cubicBezTo>
                    <a:pt x="22" y="58"/>
                    <a:pt x="22" y="57"/>
                    <a:pt x="23" y="57"/>
                  </a:cubicBezTo>
                  <a:cubicBezTo>
                    <a:pt x="24" y="54"/>
                    <a:pt x="26" y="51"/>
                    <a:pt x="27" y="48"/>
                  </a:cubicBezTo>
                  <a:moveTo>
                    <a:pt x="13" y="37"/>
                  </a:moveTo>
                  <a:cubicBezTo>
                    <a:pt x="12" y="41"/>
                    <a:pt x="10" y="45"/>
                    <a:pt x="8" y="48"/>
                  </a:cubicBezTo>
                  <a:cubicBezTo>
                    <a:pt x="10" y="53"/>
                    <a:pt x="10" y="57"/>
                    <a:pt x="10" y="61"/>
                  </a:cubicBezTo>
                  <a:cubicBezTo>
                    <a:pt x="11" y="61"/>
                    <a:pt x="12" y="61"/>
                    <a:pt x="14" y="61"/>
                  </a:cubicBezTo>
                  <a:cubicBezTo>
                    <a:pt x="15" y="58"/>
                    <a:pt x="15" y="54"/>
                    <a:pt x="15" y="49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4" y="50"/>
                    <a:pt x="14" y="46"/>
                    <a:pt x="15" y="41"/>
                  </a:cubicBezTo>
                  <a:cubicBezTo>
                    <a:pt x="14" y="40"/>
                    <a:pt x="14" y="38"/>
                    <a:pt x="13" y="37"/>
                  </a:cubicBezTo>
                  <a:moveTo>
                    <a:pt x="1" y="35"/>
                  </a:moveTo>
                  <a:cubicBezTo>
                    <a:pt x="0" y="37"/>
                    <a:pt x="0" y="38"/>
                    <a:pt x="0" y="39"/>
                  </a:cubicBezTo>
                  <a:cubicBezTo>
                    <a:pt x="0" y="45"/>
                    <a:pt x="1" y="51"/>
                    <a:pt x="3" y="57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4" y="61"/>
                    <a:pt x="4" y="62"/>
                    <a:pt x="4" y="62"/>
                  </a:cubicBezTo>
                  <a:cubicBezTo>
                    <a:pt x="5" y="62"/>
                    <a:pt x="7" y="61"/>
                    <a:pt x="8" y="61"/>
                  </a:cubicBezTo>
                  <a:cubicBezTo>
                    <a:pt x="8" y="59"/>
                    <a:pt x="8" y="57"/>
                    <a:pt x="8" y="55"/>
                  </a:cubicBezTo>
                  <a:cubicBezTo>
                    <a:pt x="8" y="53"/>
                    <a:pt x="8" y="51"/>
                    <a:pt x="8" y="49"/>
                  </a:cubicBezTo>
                  <a:cubicBezTo>
                    <a:pt x="7" y="49"/>
                    <a:pt x="7" y="49"/>
                    <a:pt x="7" y="50"/>
                  </a:cubicBezTo>
                  <a:cubicBezTo>
                    <a:pt x="7" y="50"/>
                    <a:pt x="6" y="50"/>
                    <a:pt x="6" y="50"/>
                  </a:cubicBezTo>
                  <a:cubicBezTo>
                    <a:pt x="5" y="50"/>
                    <a:pt x="4" y="46"/>
                    <a:pt x="4" y="40"/>
                  </a:cubicBezTo>
                  <a:cubicBezTo>
                    <a:pt x="3" y="38"/>
                    <a:pt x="2" y="36"/>
                    <a:pt x="1" y="35"/>
                  </a:cubicBezTo>
                  <a:moveTo>
                    <a:pt x="27" y="34"/>
                  </a:moveTo>
                  <a:cubicBezTo>
                    <a:pt x="24" y="40"/>
                    <a:pt x="21" y="45"/>
                    <a:pt x="17" y="48"/>
                  </a:cubicBezTo>
                  <a:cubicBezTo>
                    <a:pt x="17" y="52"/>
                    <a:pt x="17" y="55"/>
                    <a:pt x="16" y="58"/>
                  </a:cubicBezTo>
                  <a:cubicBezTo>
                    <a:pt x="18" y="56"/>
                    <a:pt x="19" y="54"/>
                    <a:pt x="21" y="51"/>
                  </a:cubicBezTo>
                  <a:cubicBezTo>
                    <a:pt x="21" y="51"/>
                    <a:pt x="20" y="51"/>
                    <a:pt x="20" y="52"/>
                  </a:cubicBezTo>
                  <a:cubicBezTo>
                    <a:pt x="22" y="48"/>
                    <a:pt x="25" y="44"/>
                    <a:pt x="26" y="40"/>
                  </a:cubicBezTo>
                  <a:cubicBezTo>
                    <a:pt x="27" y="39"/>
                    <a:pt x="27" y="38"/>
                    <a:pt x="28" y="36"/>
                  </a:cubicBezTo>
                  <a:cubicBezTo>
                    <a:pt x="28" y="36"/>
                    <a:pt x="28" y="35"/>
                    <a:pt x="27" y="34"/>
                  </a:cubicBezTo>
                  <a:moveTo>
                    <a:pt x="29" y="32"/>
                  </a:moveTo>
                  <a:cubicBezTo>
                    <a:pt x="28" y="32"/>
                    <a:pt x="28" y="33"/>
                    <a:pt x="28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8" y="33"/>
                    <a:pt x="29" y="32"/>
                  </a:cubicBezTo>
                  <a:moveTo>
                    <a:pt x="64" y="28"/>
                  </a:moveTo>
                  <a:cubicBezTo>
                    <a:pt x="64" y="28"/>
                    <a:pt x="64" y="28"/>
                    <a:pt x="64" y="28"/>
                  </a:cubicBezTo>
                  <a:cubicBezTo>
                    <a:pt x="64" y="28"/>
                    <a:pt x="55" y="46"/>
                    <a:pt x="36" y="58"/>
                  </a:cubicBezTo>
                  <a:cubicBezTo>
                    <a:pt x="38" y="57"/>
                    <a:pt x="41" y="56"/>
                    <a:pt x="43" y="56"/>
                  </a:cubicBezTo>
                  <a:cubicBezTo>
                    <a:pt x="47" y="53"/>
                    <a:pt x="51" y="50"/>
                    <a:pt x="55" y="46"/>
                  </a:cubicBezTo>
                  <a:cubicBezTo>
                    <a:pt x="59" y="42"/>
                    <a:pt x="62" y="37"/>
                    <a:pt x="65" y="31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65" y="29"/>
                    <a:pt x="65" y="28"/>
                    <a:pt x="64" y="28"/>
                  </a:cubicBezTo>
                  <a:moveTo>
                    <a:pt x="18" y="25"/>
                  </a:moveTo>
                  <a:cubicBezTo>
                    <a:pt x="18" y="25"/>
                    <a:pt x="16" y="30"/>
                    <a:pt x="14" y="36"/>
                  </a:cubicBezTo>
                  <a:cubicBezTo>
                    <a:pt x="14" y="37"/>
                    <a:pt x="15" y="38"/>
                    <a:pt x="15" y="39"/>
                  </a:cubicBezTo>
                  <a:cubicBezTo>
                    <a:pt x="16" y="32"/>
                    <a:pt x="18" y="25"/>
                    <a:pt x="18" y="25"/>
                  </a:cubicBezTo>
                  <a:moveTo>
                    <a:pt x="51" y="24"/>
                  </a:moveTo>
                  <a:cubicBezTo>
                    <a:pt x="51" y="24"/>
                    <a:pt x="39" y="39"/>
                    <a:pt x="28" y="47"/>
                  </a:cubicBezTo>
                  <a:cubicBezTo>
                    <a:pt x="27" y="50"/>
                    <a:pt x="26" y="53"/>
                    <a:pt x="24" y="56"/>
                  </a:cubicBezTo>
                  <a:cubicBezTo>
                    <a:pt x="43" y="42"/>
                    <a:pt x="51" y="24"/>
                    <a:pt x="51" y="24"/>
                  </a:cubicBezTo>
                  <a:moveTo>
                    <a:pt x="33" y="23"/>
                  </a:moveTo>
                  <a:cubicBezTo>
                    <a:pt x="33" y="23"/>
                    <a:pt x="32" y="25"/>
                    <a:pt x="30" y="30"/>
                  </a:cubicBezTo>
                  <a:cubicBezTo>
                    <a:pt x="30" y="31"/>
                    <a:pt x="30" y="33"/>
                    <a:pt x="29" y="34"/>
                  </a:cubicBezTo>
                  <a:cubicBezTo>
                    <a:pt x="32" y="28"/>
                    <a:pt x="33" y="23"/>
                    <a:pt x="33" y="23"/>
                  </a:cubicBezTo>
                  <a:moveTo>
                    <a:pt x="15" y="0"/>
                  </a:moveTo>
                  <a:cubicBezTo>
                    <a:pt x="14" y="0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8" y="9"/>
                    <a:pt x="7" y="12"/>
                    <a:pt x="5" y="14"/>
                  </a:cubicBezTo>
                  <a:cubicBezTo>
                    <a:pt x="5" y="16"/>
                    <a:pt x="4" y="18"/>
                    <a:pt x="3" y="20"/>
                  </a:cubicBezTo>
                  <a:cubicBezTo>
                    <a:pt x="2" y="24"/>
                    <a:pt x="1" y="29"/>
                    <a:pt x="1" y="34"/>
                  </a:cubicBezTo>
                  <a:cubicBezTo>
                    <a:pt x="2" y="36"/>
                    <a:pt x="3" y="37"/>
                    <a:pt x="4" y="39"/>
                  </a:cubicBezTo>
                  <a:cubicBezTo>
                    <a:pt x="4" y="35"/>
                    <a:pt x="5" y="31"/>
                    <a:pt x="6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5"/>
                    <a:pt x="5" y="23"/>
                    <a:pt x="6" y="23"/>
                  </a:cubicBezTo>
                  <a:cubicBezTo>
                    <a:pt x="6" y="23"/>
                    <a:pt x="6" y="23"/>
                    <a:pt x="6" y="24"/>
                  </a:cubicBezTo>
                  <a:cubicBezTo>
                    <a:pt x="8" y="16"/>
                    <a:pt x="11" y="8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532">
              <a:extLst>
                <a:ext uri="{FF2B5EF4-FFF2-40B4-BE49-F238E27FC236}">
                  <a16:creationId xmlns:a16="http://schemas.microsoft.com/office/drawing/2014/main" id="{A07F05A6-C46D-42F4-9107-9BBB897E9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4348" y="692570"/>
              <a:ext cx="87584" cy="229066"/>
            </a:xfrm>
            <a:custGeom>
              <a:avLst/>
              <a:gdLst>
                <a:gd name="T0" fmla="*/ 12 w 17"/>
                <a:gd name="T1" fmla="*/ 4 h 44"/>
                <a:gd name="T2" fmla="*/ 9 w 17"/>
                <a:gd name="T3" fmla="*/ 26 h 44"/>
                <a:gd name="T4" fmla="*/ 17 w 17"/>
                <a:gd name="T5" fmla="*/ 44 h 44"/>
                <a:gd name="T6" fmla="*/ 15 w 17"/>
                <a:gd name="T7" fmla="*/ 43 h 44"/>
                <a:gd name="T8" fmla="*/ 11 w 17"/>
                <a:gd name="T9" fmla="*/ 4 h 44"/>
                <a:gd name="T10" fmla="*/ 11 w 17"/>
                <a:gd name="T11" fmla="*/ 4 h 44"/>
                <a:gd name="T12" fmla="*/ 12 w 17"/>
                <a:gd name="T13" fmla="*/ 1 h 44"/>
                <a:gd name="T14" fmla="*/ 13 w 17"/>
                <a:gd name="T15" fmla="*/ 3 h 44"/>
                <a:gd name="T16" fmla="*/ 12 w 17"/>
                <a:gd name="T17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44">
                  <a:moveTo>
                    <a:pt x="12" y="4"/>
                  </a:moveTo>
                  <a:cubicBezTo>
                    <a:pt x="10" y="8"/>
                    <a:pt x="7" y="16"/>
                    <a:pt x="9" y="26"/>
                  </a:cubicBezTo>
                  <a:cubicBezTo>
                    <a:pt x="12" y="38"/>
                    <a:pt x="17" y="44"/>
                    <a:pt x="17" y="44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3"/>
                    <a:pt x="0" y="25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2"/>
                    <a:pt x="12" y="1"/>
                  </a:cubicBezTo>
                  <a:cubicBezTo>
                    <a:pt x="12" y="0"/>
                    <a:pt x="14" y="1"/>
                    <a:pt x="13" y="3"/>
                  </a:cubicBezTo>
                  <a:cubicBezTo>
                    <a:pt x="13" y="4"/>
                    <a:pt x="12" y="4"/>
                    <a:pt x="12" y="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533">
              <a:extLst>
                <a:ext uri="{FF2B5EF4-FFF2-40B4-BE49-F238E27FC236}">
                  <a16:creationId xmlns:a16="http://schemas.microsoft.com/office/drawing/2014/main" id="{65974253-F5CD-4729-B42A-9031F66D9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01508" y="661129"/>
              <a:ext cx="67372" cy="238049"/>
            </a:xfrm>
            <a:custGeom>
              <a:avLst/>
              <a:gdLst>
                <a:gd name="T0" fmla="*/ 11 w 13"/>
                <a:gd name="T1" fmla="*/ 44 h 46"/>
                <a:gd name="T2" fmla="*/ 13 w 13"/>
                <a:gd name="T3" fmla="*/ 46 h 46"/>
                <a:gd name="T4" fmla="*/ 5 w 13"/>
                <a:gd name="T5" fmla="*/ 4 h 46"/>
                <a:gd name="T6" fmla="*/ 6 w 13"/>
                <a:gd name="T7" fmla="*/ 2 h 46"/>
                <a:gd name="T8" fmla="*/ 5 w 13"/>
                <a:gd name="T9" fmla="*/ 4 h 46"/>
                <a:gd name="T10" fmla="*/ 5 w 13"/>
                <a:gd name="T11" fmla="*/ 4 h 46"/>
                <a:gd name="T12" fmla="*/ 4 w 13"/>
                <a:gd name="T13" fmla="*/ 18 h 46"/>
                <a:gd name="T14" fmla="*/ 11 w 13"/>
                <a:gd name="T15" fmla="*/ 4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46">
                  <a:moveTo>
                    <a:pt x="11" y="44"/>
                  </a:moveTo>
                  <a:cubicBezTo>
                    <a:pt x="13" y="46"/>
                    <a:pt x="13" y="46"/>
                    <a:pt x="13" y="46"/>
                  </a:cubicBezTo>
                  <a:cubicBezTo>
                    <a:pt x="13" y="46"/>
                    <a:pt x="0" y="23"/>
                    <a:pt x="5" y="4"/>
                  </a:cubicBezTo>
                  <a:cubicBezTo>
                    <a:pt x="5" y="4"/>
                    <a:pt x="7" y="3"/>
                    <a:pt x="6" y="2"/>
                  </a:cubicBezTo>
                  <a:cubicBezTo>
                    <a:pt x="6" y="0"/>
                    <a:pt x="4" y="2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7"/>
                    <a:pt x="3" y="12"/>
                    <a:pt x="4" y="18"/>
                  </a:cubicBezTo>
                  <a:cubicBezTo>
                    <a:pt x="4" y="27"/>
                    <a:pt x="9" y="41"/>
                    <a:pt x="11" y="4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534">
              <a:extLst>
                <a:ext uri="{FF2B5EF4-FFF2-40B4-BE49-F238E27FC236}">
                  <a16:creationId xmlns:a16="http://schemas.microsoft.com/office/drawing/2014/main" id="{5122CB54-791A-456D-B718-B8F9123AE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2143" y="542105"/>
              <a:ext cx="211100" cy="368302"/>
            </a:xfrm>
            <a:custGeom>
              <a:avLst/>
              <a:gdLst>
                <a:gd name="T0" fmla="*/ 16 w 41"/>
                <a:gd name="T1" fmla="*/ 3 h 71"/>
                <a:gd name="T2" fmla="*/ 14 w 41"/>
                <a:gd name="T3" fmla="*/ 0 h 71"/>
                <a:gd name="T4" fmla="*/ 13 w 41"/>
                <a:gd name="T5" fmla="*/ 3 h 71"/>
                <a:gd name="T6" fmla="*/ 16 w 41"/>
                <a:gd name="T7" fmla="*/ 5 h 71"/>
                <a:gd name="T8" fmla="*/ 0 w 41"/>
                <a:gd name="T9" fmla="*/ 70 h 71"/>
                <a:gd name="T10" fmla="*/ 1 w 41"/>
                <a:gd name="T11" fmla="*/ 71 h 71"/>
                <a:gd name="T12" fmla="*/ 16 w 41"/>
                <a:gd name="T13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1">
                  <a:moveTo>
                    <a:pt x="16" y="3"/>
                  </a:moveTo>
                  <a:cubicBezTo>
                    <a:pt x="16" y="2"/>
                    <a:pt x="16" y="1"/>
                    <a:pt x="14" y="0"/>
                  </a:cubicBezTo>
                  <a:cubicBezTo>
                    <a:pt x="13" y="0"/>
                    <a:pt x="12" y="2"/>
                    <a:pt x="13" y="3"/>
                  </a:cubicBezTo>
                  <a:cubicBezTo>
                    <a:pt x="13" y="4"/>
                    <a:pt x="14" y="6"/>
                    <a:pt x="16" y="5"/>
                  </a:cubicBezTo>
                  <a:cubicBezTo>
                    <a:pt x="39" y="38"/>
                    <a:pt x="0" y="69"/>
                    <a:pt x="0" y="70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2" y="71"/>
                    <a:pt x="41" y="36"/>
                    <a:pt x="1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535">
              <a:extLst>
                <a:ext uri="{FF2B5EF4-FFF2-40B4-BE49-F238E27FC236}">
                  <a16:creationId xmlns:a16="http://schemas.microsoft.com/office/drawing/2014/main" id="{007A90FB-4C2B-479A-850A-E5E18CBBD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0832" y="661129"/>
              <a:ext cx="139236" cy="253769"/>
            </a:xfrm>
            <a:custGeom>
              <a:avLst/>
              <a:gdLst>
                <a:gd name="T0" fmla="*/ 17 w 27"/>
                <a:gd name="T1" fmla="*/ 3 h 49"/>
                <a:gd name="T2" fmla="*/ 18 w 27"/>
                <a:gd name="T3" fmla="*/ 1 h 49"/>
                <a:gd name="T4" fmla="*/ 17 w 27"/>
                <a:gd name="T5" fmla="*/ 4 h 49"/>
                <a:gd name="T6" fmla="*/ 27 w 27"/>
                <a:gd name="T7" fmla="*/ 48 h 49"/>
                <a:gd name="T8" fmla="*/ 26 w 27"/>
                <a:gd name="T9" fmla="*/ 49 h 49"/>
                <a:gd name="T10" fmla="*/ 17 w 27"/>
                <a:gd name="T11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9">
                  <a:moveTo>
                    <a:pt x="17" y="3"/>
                  </a:moveTo>
                  <a:cubicBezTo>
                    <a:pt x="17" y="2"/>
                    <a:pt x="17" y="1"/>
                    <a:pt x="18" y="1"/>
                  </a:cubicBezTo>
                  <a:cubicBezTo>
                    <a:pt x="20" y="0"/>
                    <a:pt x="19" y="5"/>
                    <a:pt x="17" y="4"/>
                  </a:cubicBezTo>
                  <a:cubicBezTo>
                    <a:pt x="1" y="26"/>
                    <a:pt x="26" y="48"/>
                    <a:pt x="27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5" y="49"/>
                    <a:pt x="0" y="25"/>
                    <a:pt x="17" y="3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536">
              <a:extLst>
                <a:ext uri="{FF2B5EF4-FFF2-40B4-BE49-F238E27FC236}">
                  <a16:creationId xmlns:a16="http://schemas.microsoft.com/office/drawing/2014/main" id="{09CC14C6-A91D-405D-9698-77E49A264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3795" y="640917"/>
              <a:ext cx="123516" cy="253769"/>
            </a:xfrm>
            <a:custGeom>
              <a:avLst/>
              <a:gdLst>
                <a:gd name="T0" fmla="*/ 5 w 24"/>
                <a:gd name="T1" fmla="*/ 2 h 49"/>
                <a:gd name="T2" fmla="*/ 3 w 24"/>
                <a:gd name="T3" fmla="*/ 1 h 49"/>
                <a:gd name="T4" fmla="*/ 2 w 24"/>
                <a:gd name="T5" fmla="*/ 2 h 49"/>
                <a:gd name="T6" fmla="*/ 5 w 24"/>
                <a:gd name="T7" fmla="*/ 4 h 49"/>
                <a:gd name="T8" fmla="*/ 0 w 24"/>
                <a:gd name="T9" fmla="*/ 48 h 49"/>
                <a:gd name="T10" fmla="*/ 1 w 24"/>
                <a:gd name="T11" fmla="*/ 49 h 49"/>
                <a:gd name="T12" fmla="*/ 5 w 24"/>
                <a:gd name="T13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9">
                  <a:moveTo>
                    <a:pt x="5" y="2"/>
                  </a:moveTo>
                  <a:cubicBezTo>
                    <a:pt x="5" y="2"/>
                    <a:pt x="4" y="1"/>
                    <a:pt x="3" y="1"/>
                  </a:cubicBezTo>
                  <a:cubicBezTo>
                    <a:pt x="2" y="0"/>
                    <a:pt x="2" y="1"/>
                    <a:pt x="2" y="2"/>
                  </a:cubicBezTo>
                  <a:cubicBezTo>
                    <a:pt x="3" y="3"/>
                    <a:pt x="4" y="4"/>
                    <a:pt x="5" y="4"/>
                  </a:cubicBezTo>
                  <a:cubicBezTo>
                    <a:pt x="23" y="24"/>
                    <a:pt x="0" y="48"/>
                    <a:pt x="0" y="48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" y="49"/>
                    <a:pt x="24" y="22"/>
                    <a:pt x="5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537">
              <a:extLst>
                <a:ext uri="{FF2B5EF4-FFF2-40B4-BE49-F238E27FC236}">
                  <a16:creationId xmlns:a16="http://schemas.microsoft.com/office/drawing/2014/main" id="{D1F78FFD-238C-4598-AE2A-28349F5FEE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90408" y="620706"/>
              <a:ext cx="211100" cy="294192"/>
            </a:xfrm>
            <a:custGeom>
              <a:avLst/>
              <a:gdLst>
                <a:gd name="T0" fmla="*/ 14 w 41"/>
                <a:gd name="T1" fmla="*/ 3 h 57"/>
                <a:gd name="T2" fmla="*/ 15 w 41"/>
                <a:gd name="T3" fmla="*/ 0 h 57"/>
                <a:gd name="T4" fmla="*/ 17 w 41"/>
                <a:gd name="T5" fmla="*/ 2 h 57"/>
                <a:gd name="T6" fmla="*/ 15 w 41"/>
                <a:gd name="T7" fmla="*/ 5 h 57"/>
                <a:gd name="T8" fmla="*/ 41 w 41"/>
                <a:gd name="T9" fmla="*/ 55 h 57"/>
                <a:gd name="T10" fmla="*/ 40 w 41"/>
                <a:gd name="T11" fmla="*/ 57 h 57"/>
                <a:gd name="T12" fmla="*/ 14 w 41"/>
                <a:gd name="T13" fmla="*/ 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57">
                  <a:moveTo>
                    <a:pt x="14" y="3"/>
                  </a:moveTo>
                  <a:cubicBezTo>
                    <a:pt x="14" y="2"/>
                    <a:pt x="14" y="1"/>
                    <a:pt x="15" y="0"/>
                  </a:cubicBezTo>
                  <a:cubicBezTo>
                    <a:pt x="16" y="0"/>
                    <a:pt x="17" y="1"/>
                    <a:pt x="17" y="2"/>
                  </a:cubicBezTo>
                  <a:cubicBezTo>
                    <a:pt x="17" y="4"/>
                    <a:pt x="16" y="5"/>
                    <a:pt x="15" y="5"/>
                  </a:cubicBezTo>
                  <a:cubicBezTo>
                    <a:pt x="2" y="37"/>
                    <a:pt x="41" y="55"/>
                    <a:pt x="41" y="55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0" y="57"/>
                    <a:pt x="0" y="36"/>
                    <a:pt x="14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538">
              <a:extLst>
                <a:ext uri="{FF2B5EF4-FFF2-40B4-BE49-F238E27FC236}">
                  <a16:creationId xmlns:a16="http://schemas.microsoft.com/office/drawing/2014/main" id="{0A865EE5-85C1-48E9-9D5C-5DF4DA350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3501" y="652146"/>
              <a:ext cx="121270" cy="253769"/>
            </a:xfrm>
            <a:custGeom>
              <a:avLst/>
              <a:gdLst>
                <a:gd name="T0" fmla="*/ 19 w 24"/>
                <a:gd name="T1" fmla="*/ 2 h 49"/>
                <a:gd name="T2" fmla="*/ 20 w 24"/>
                <a:gd name="T3" fmla="*/ 0 h 49"/>
                <a:gd name="T4" fmla="*/ 21 w 24"/>
                <a:gd name="T5" fmla="*/ 2 h 49"/>
                <a:gd name="T6" fmla="*/ 19 w 24"/>
                <a:gd name="T7" fmla="*/ 3 h 49"/>
                <a:gd name="T8" fmla="*/ 24 w 24"/>
                <a:gd name="T9" fmla="*/ 48 h 49"/>
                <a:gd name="T10" fmla="*/ 23 w 24"/>
                <a:gd name="T11" fmla="*/ 49 h 49"/>
                <a:gd name="T12" fmla="*/ 19 w 24"/>
                <a:gd name="T13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9">
                  <a:moveTo>
                    <a:pt x="19" y="2"/>
                  </a:moveTo>
                  <a:cubicBezTo>
                    <a:pt x="19" y="1"/>
                    <a:pt x="19" y="0"/>
                    <a:pt x="20" y="0"/>
                  </a:cubicBezTo>
                  <a:cubicBezTo>
                    <a:pt x="21" y="0"/>
                    <a:pt x="21" y="1"/>
                    <a:pt x="21" y="2"/>
                  </a:cubicBezTo>
                  <a:cubicBezTo>
                    <a:pt x="21" y="3"/>
                    <a:pt x="20" y="4"/>
                    <a:pt x="19" y="3"/>
                  </a:cubicBezTo>
                  <a:cubicBezTo>
                    <a:pt x="1" y="24"/>
                    <a:pt x="24" y="48"/>
                    <a:pt x="24" y="48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3" y="49"/>
                    <a:pt x="0" y="22"/>
                    <a:pt x="19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539">
              <a:extLst>
                <a:ext uri="{FF2B5EF4-FFF2-40B4-BE49-F238E27FC236}">
                  <a16:creationId xmlns:a16="http://schemas.microsoft.com/office/drawing/2014/main" id="{5C287F0D-1BFC-460E-B0D1-2130698C3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3160" y="667866"/>
              <a:ext cx="103304" cy="222328"/>
            </a:xfrm>
            <a:custGeom>
              <a:avLst/>
              <a:gdLst>
                <a:gd name="T0" fmla="*/ 3 w 20"/>
                <a:gd name="T1" fmla="*/ 3 h 43"/>
                <a:gd name="T2" fmla="*/ 11 w 20"/>
                <a:gd name="T3" fmla="*/ 24 h 43"/>
                <a:gd name="T4" fmla="*/ 8 w 20"/>
                <a:gd name="T5" fmla="*/ 43 h 43"/>
                <a:gd name="T6" fmla="*/ 10 w 20"/>
                <a:gd name="T7" fmla="*/ 43 h 43"/>
                <a:gd name="T8" fmla="*/ 3 w 20"/>
                <a:gd name="T9" fmla="*/ 3 h 43"/>
                <a:gd name="T10" fmla="*/ 3 w 20"/>
                <a:gd name="T11" fmla="*/ 3 h 43"/>
                <a:gd name="T12" fmla="*/ 2 w 20"/>
                <a:gd name="T13" fmla="*/ 1 h 43"/>
                <a:gd name="T14" fmla="*/ 1 w 20"/>
                <a:gd name="T15" fmla="*/ 3 h 43"/>
                <a:gd name="T16" fmla="*/ 3 w 20"/>
                <a:gd name="T17" fmla="*/ 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43">
                  <a:moveTo>
                    <a:pt x="3" y="3"/>
                  </a:moveTo>
                  <a:cubicBezTo>
                    <a:pt x="6" y="6"/>
                    <a:pt x="11" y="14"/>
                    <a:pt x="11" y="24"/>
                  </a:cubicBezTo>
                  <a:cubicBezTo>
                    <a:pt x="12" y="36"/>
                    <a:pt x="8" y="43"/>
                    <a:pt x="8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3"/>
                    <a:pt x="20" y="21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1"/>
                    <a:pt x="2" y="1"/>
                  </a:cubicBezTo>
                  <a:cubicBezTo>
                    <a:pt x="2" y="0"/>
                    <a:pt x="0" y="1"/>
                    <a:pt x="1" y="3"/>
                  </a:cubicBezTo>
                  <a:cubicBezTo>
                    <a:pt x="2" y="4"/>
                    <a:pt x="3" y="4"/>
                    <a:pt x="3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540">
              <a:extLst>
                <a:ext uri="{FF2B5EF4-FFF2-40B4-BE49-F238E27FC236}">
                  <a16:creationId xmlns:a16="http://schemas.microsoft.com/office/drawing/2014/main" id="{9692BD7D-9F32-4AAA-932F-AA6B8ABC27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7228" y="708290"/>
              <a:ext cx="101058" cy="222328"/>
            </a:xfrm>
            <a:custGeom>
              <a:avLst/>
              <a:gdLst>
                <a:gd name="T0" fmla="*/ 3 w 20"/>
                <a:gd name="T1" fmla="*/ 4 h 43"/>
                <a:gd name="T2" fmla="*/ 11 w 20"/>
                <a:gd name="T3" fmla="*/ 24 h 43"/>
                <a:gd name="T4" fmla="*/ 8 w 20"/>
                <a:gd name="T5" fmla="*/ 43 h 43"/>
                <a:gd name="T6" fmla="*/ 10 w 20"/>
                <a:gd name="T7" fmla="*/ 43 h 43"/>
                <a:gd name="T8" fmla="*/ 3 w 20"/>
                <a:gd name="T9" fmla="*/ 3 h 43"/>
                <a:gd name="T10" fmla="*/ 3 w 20"/>
                <a:gd name="T11" fmla="*/ 3 h 43"/>
                <a:gd name="T12" fmla="*/ 2 w 20"/>
                <a:gd name="T13" fmla="*/ 1 h 43"/>
                <a:gd name="T14" fmla="*/ 1 w 20"/>
                <a:gd name="T15" fmla="*/ 3 h 43"/>
                <a:gd name="T16" fmla="*/ 3 w 20"/>
                <a:gd name="T17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43">
                  <a:moveTo>
                    <a:pt x="3" y="4"/>
                  </a:moveTo>
                  <a:cubicBezTo>
                    <a:pt x="6" y="7"/>
                    <a:pt x="11" y="14"/>
                    <a:pt x="11" y="24"/>
                  </a:cubicBezTo>
                  <a:cubicBezTo>
                    <a:pt x="12" y="36"/>
                    <a:pt x="8" y="43"/>
                    <a:pt x="8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3"/>
                    <a:pt x="20" y="21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1"/>
                  </a:cubicBezTo>
                  <a:cubicBezTo>
                    <a:pt x="2" y="0"/>
                    <a:pt x="0" y="1"/>
                    <a:pt x="1" y="3"/>
                  </a:cubicBezTo>
                  <a:cubicBezTo>
                    <a:pt x="2" y="4"/>
                    <a:pt x="3" y="4"/>
                    <a:pt x="3" y="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541">
              <a:extLst>
                <a:ext uri="{FF2B5EF4-FFF2-40B4-BE49-F238E27FC236}">
                  <a16:creationId xmlns:a16="http://schemas.microsoft.com/office/drawing/2014/main" id="{BF382AD6-B4A7-4B5A-862A-DCBC8A249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4348" y="688078"/>
              <a:ext cx="107796" cy="211100"/>
            </a:xfrm>
            <a:custGeom>
              <a:avLst/>
              <a:gdLst>
                <a:gd name="T0" fmla="*/ 5 w 21"/>
                <a:gd name="T1" fmla="*/ 4 h 41"/>
                <a:gd name="T2" fmla="*/ 8 w 21"/>
                <a:gd name="T3" fmla="*/ 26 h 41"/>
                <a:gd name="T4" fmla="*/ 21 w 21"/>
                <a:gd name="T5" fmla="*/ 40 h 41"/>
                <a:gd name="T6" fmla="*/ 20 w 21"/>
                <a:gd name="T7" fmla="*/ 41 h 41"/>
                <a:gd name="T8" fmla="*/ 4 w 21"/>
                <a:gd name="T9" fmla="*/ 4 h 41"/>
                <a:gd name="T10" fmla="*/ 4 w 21"/>
                <a:gd name="T11" fmla="*/ 4 h 41"/>
                <a:gd name="T12" fmla="*/ 4 w 21"/>
                <a:gd name="T13" fmla="*/ 1 h 41"/>
                <a:gd name="T14" fmla="*/ 6 w 21"/>
                <a:gd name="T15" fmla="*/ 3 h 41"/>
                <a:gd name="T16" fmla="*/ 5 w 21"/>
                <a:gd name="T17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41">
                  <a:moveTo>
                    <a:pt x="5" y="4"/>
                  </a:moveTo>
                  <a:cubicBezTo>
                    <a:pt x="4" y="8"/>
                    <a:pt x="3" y="17"/>
                    <a:pt x="8" y="26"/>
                  </a:cubicBezTo>
                  <a:cubicBezTo>
                    <a:pt x="15" y="36"/>
                    <a:pt x="21" y="40"/>
                    <a:pt x="21" y="40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0" y="28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2"/>
                    <a:pt x="4" y="1"/>
                  </a:cubicBezTo>
                  <a:cubicBezTo>
                    <a:pt x="4" y="0"/>
                    <a:pt x="6" y="0"/>
                    <a:pt x="6" y="3"/>
                  </a:cubicBezTo>
                  <a:cubicBezTo>
                    <a:pt x="6" y="4"/>
                    <a:pt x="5" y="4"/>
                    <a:pt x="5" y="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542">
              <a:extLst>
                <a:ext uri="{FF2B5EF4-FFF2-40B4-BE49-F238E27FC236}">
                  <a16:creationId xmlns:a16="http://schemas.microsoft.com/office/drawing/2014/main" id="{844B9FEF-95FF-451D-97B0-B51D15D91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6681" y="728501"/>
              <a:ext cx="801730" cy="253769"/>
            </a:xfrm>
            <a:custGeom>
              <a:avLst/>
              <a:gdLst>
                <a:gd name="T0" fmla="*/ 29 w 156"/>
                <a:gd name="T1" fmla="*/ 35 h 49"/>
                <a:gd name="T2" fmla="*/ 34 w 156"/>
                <a:gd name="T3" fmla="*/ 35 h 49"/>
                <a:gd name="T4" fmla="*/ 34 w 156"/>
                <a:gd name="T5" fmla="*/ 35 h 49"/>
                <a:gd name="T6" fmla="*/ 71 w 156"/>
                <a:gd name="T7" fmla="*/ 29 h 49"/>
                <a:gd name="T8" fmla="*/ 84 w 156"/>
                <a:gd name="T9" fmla="*/ 26 h 49"/>
                <a:gd name="T10" fmla="*/ 84 w 156"/>
                <a:gd name="T11" fmla="*/ 26 h 49"/>
                <a:gd name="T12" fmla="*/ 90 w 156"/>
                <a:gd name="T13" fmla="*/ 25 h 49"/>
                <a:gd name="T14" fmla="*/ 127 w 156"/>
                <a:gd name="T15" fmla="*/ 18 h 49"/>
                <a:gd name="T16" fmla="*/ 128 w 156"/>
                <a:gd name="T17" fmla="*/ 17 h 49"/>
                <a:gd name="T18" fmla="*/ 145 w 156"/>
                <a:gd name="T19" fmla="*/ 15 h 49"/>
                <a:gd name="T20" fmla="*/ 127 w 156"/>
                <a:gd name="T21" fmla="*/ 30 h 49"/>
                <a:gd name="T22" fmla="*/ 110 w 156"/>
                <a:gd name="T23" fmla="*/ 40 h 49"/>
                <a:gd name="T24" fmla="*/ 110 w 156"/>
                <a:gd name="T25" fmla="*/ 40 h 49"/>
                <a:gd name="T26" fmla="*/ 110 w 156"/>
                <a:gd name="T27" fmla="*/ 40 h 49"/>
                <a:gd name="T28" fmla="*/ 109 w 156"/>
                <a:gd name="T29" fmla="*/ 41 h 49"/>
                <a:gd name="T30" fmla="*/ 108 w 156"/>
                <a:gd name="T31" fmla="*/ 41 h 49"/>
                <a:gd name="T32" fmla="*/ 99 w 156"/>
                <a:gd name="T33" fmla="*/ 43 h 49"/>
                <a:gd name="T34" fmla="*/ 79 w 156"/>
                <a:gd name="T35" fmla="*/ 40 h 49"/>
                <a:gd name="T36" fmla="*/ 74 w 156"/>
                <a:gd name="T37" fmla="*/ 40 h 49"/>
                <a:gd name="T38" fmla="*/ 59 w 156"/>
                <a:gd name="T39" fmla="*/ 47 h 49"/>
                <a:gd name="T40" fmla="*/ 42 w 156"/>
                <a:gd name="T41" fmla="*/ 49 h 49"/>
                <a:gd name="T42" fmla="*/ 42 w 156"/>
                <a:gd name="T43" fmla="*/ 49 h 49"/>
                <a:gd name="T44" fmla="*/ 27 w 156"/>
                <a:gd name="T45" fmla="*/ 47 h 49"/>
                <a:gd name="T46" fmla="*/ 16 w 156"/>
                <a:gd name="T47" fmla="*/ 43 h 49"/>
                <a:gd name="T48" fmla="*/ 19 w 156"/>
                <a:gd name="T49" fmla="*/ 34 h 49"/>
                <a:gd name="T50" fmla="*/ 29 w 156"/>
                <a:gd name="T51" fmla="*/ 3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6" h="49">
                  <a:moveTo>
                    <a:pt x="29" y="35"/>
                  </a:moveTo>
                  <a:cubicBezTo>
                    <a:pt x="31" y="35"/>
                    <a:pt x="32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48" y="35"/>
                    <a:pt x="57" y="37"/>
                    <a:pt x="71" y="29"/>
                  </a:cubicBezTo>
                  <a:cubicBezTo>
                    <a:pt x="71" y="29"/>
                    <a:pt x="77" y="27"/>
                    <a:pt x="84" y="26"/>
                  </a:cubicBezTo>
                  <a:cubicBezTo>
                    <a:pt x="84" y="26"/>
                    <a:pt x="84" y="26"/>
                    <a:pt x="84" y="26"/>
                  </a:cubicBezTo>
                  <a:cubicBezTo>
                    <a:pt x="86" y="26"/>
                    <a:pt x="88" y="26"/>
                    <a:pt x="90" y="25"/>
                  </a:cubicBezTo>
                  <a:cubicBezTo>
                    <a:pt x="99" y="25"/>
                    <a:pt x="117" y="22"/>
                    <a:pt x="127" y="18"/>
                  </a:cubicBezTo>
                  <a:cubicBezTo>
                    <a:pt x="127" y="17"/>
                    <a:pt x="128" y="17"/>
                    <a:pt x="128" y="17"/>
                  </a:cubicBezTo>
                  <a:cubicBezTo>
                    <a:pt x="156" y="0"/>
                    <a:pt x="149" y="11"/>
                    <a:pt x="145" y="15"/>
                  </a:cubicBezTo>
                  <a:cubicBezTo>
                    <a:pt x="140" y="18"/>
                    <a:pt x="134" y="24"/>
                    <a:pt x="127" y="30"/>
                  </a:cubicBezTo>
                  <a:cubicBezTo>
                    <a:pt x="123" y="34"/>
                    <a:pt x="117" y="37"/>
                    <a:pt x="110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08" y="41"/>
                    <a:pt x="108" y="41"/>
                    <a:pt x="108" y="41"/>
                  </a:cubicBezTo>
                  <a:cubicBezTo>
                    <a:pt x="105" y="42"/>
                    <a:pt x="102" y="42"/>
                    <a:pt x="99" y="43"/>
                  </a:cubicBezTo>
                  <a:cubicBezTo>
                    <a:pt x="90" y="44"/>
                    <a:pt x="84" y="43"/>
                    <a:pt x="79" y="40"/>
                  </a:cubicBezTo>
                  <a:cubicBezTo>
                    <a:pt x="78" y="39"/>
                    <a:pt x="75" y="39"/>
                    <a:pt x="74" y="40"/>
                  </a:cubicBezTo>
                  <a:cubicBezTo>
                    <a:pt x="70" y="43"/>
                    <a:pt x="66" y="45"/>
                    <a:pt x="59" y="47"/>
                  </a:cubicBezTo>
                  <a:cubicBezTo>
                    <a:pt x="53" y="48"/>
                    <a:pt x="48" y="49"/>
                    <a:pt x="42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7" y="49"/>
                    <a:pt x="31" y="48"/>
                    <a:pt x="27" y="47"/>
                  </a:cubicBezTo>
                  <a:cubicBezTo>
                    <a:pt x="22" y="46"/>
                    <a:pt x="18" y="45"/>
                    <a:pt x="16" y="43"/>
                  </a:cubicBezTo>
                  <a:cubicBezTo>
                    <a:pt x="0" y="33"/>
                    <a:pt x="7" y="34"/>
                    <a:pt x="19" y="34"/>
                  </a:cubicBezTo>
                  <a:cubicBezTo>
                    <a:pt x="22" y="34"/>
                    <a:pt x="26" y="35"/>
                    <a:pt x="29" y="35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543">
              <a:extLst>
                <a:ext uri="{FF2B5EF4-FFF2-40B4-BE49-F238E27FC236}">
                  <a16:creationId xmlns:a16="http://schemas.microsoft.com/office/drawing/2014/main" id="{807CC1F4-ADA3-488C-B492-E6B26CD5B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5323" y="878966"/>
              <a:ext cx="397497" cy="103304"/>
            </a:xfrm>
            <a:custGeom>
              <a:avLst/>
              <a:gdLst>
                <a:gd name="T0" fmla="*/ 67 w 77"/>
                <a:gd name="T1" fmla="*/ 0 h 20"/>
                <a:gd name="T2" fmla="*/ 58 w 77"/>
                <a:gd name="T3" fmla="*/ 6 h 20"/>
                <a:gd name="T4" fmla="*/ 49 w 77"/>
                <a:gd name="T5" fmla="*/ 9 h 20"/>
                <a:gd name="T6" fmla="*/ 48 w 77"/>
                <a:gd name="T7" fmla="*/ 9 h 20"/>
                <a:gd name="T8" fmla="*/ 47 w 77"/>
                <a:gd name="T9" fmla="*/ 9 h 20"/>
                <a:gd name="T10" fmla="*/ 46 w 77"/>
                <a:gd name="T11" fmla="*/ 9 h 20"/>
                <a:gd name="T12" fmla="*/ 46 w 77"/>
                <a:gd name="T13" fmla="*/ 9 h 20"/>
                <a:gd name="T14" fmla="*/ 51 w 77"/>
                <a:gd name="T15" fmla="*/ 1 h 20"/>
                <a:gd name="T16" fmla="*/ 46 w 77"/>
                <a:gd name="T17" fmla="*/ 6 h 20"/>
                <a:gd name="T18" fmla="*/ 42 w 77"/>
                <a:gd name="T19" fmla="*/ 8 h 20"/>
                <a:gd name="T20" fmla="*/ 41 w 77"/>
                <a:gd name="T21" fmla="*/ 8 h 20"/>
                <a:gd name="T22" fmla="*/ 30 w 77"/>
                <a:gd name="T23" fmla="*/ 5 h 20"/>
                <a:gd name="T24" fmla="*/ 38 w 77"/>
                <a:gd name="T25" fmla="*/ 8 h 20"/>
                <a:gd name="T26" fmla="*/ 28 w 77"/>
                <a:gd name="T27" fmla="*/ 10 h 20"/>
                <a:gd name="T28" fmla="*/ 25 w 77"/>
                <a:gd name="T29" fmla="*/ 10 h 20"/>
                <a:gd name="T30" fmla="*/ 13 w 77"/>
                <a:gd name="T31" fmla="*/ 9 h 20"/>
                <a:gd name="T32" fmla="*/ 23 w 77"/>
                <a:gd name="T33" fmla="*/ 12 h 20"/>
                <a:gd name="T34" fmla="*/ 25 w 77"/>
                <a:gd name="T35" fmla="*/ 12 h 20"/>
                <a:gd name="T36" fmla="*/ 27 w 77"/>
                <a:gd name="T37" fmla="*/ 12 h 20"/>
                <a:gd name="T38" fmla="*/ 28 w 77"/>
                <a:gd name="T39" fmla="*/ 12 h 20"/>
                <a:gd name="T40" fmla="*/ 20 w 77"/>
                <a:gd name="T41" fmla="*/ 17 h 20"/>
                <a:gd name="T42" fmla="*/ 5 w 77"/>
                <a:gd name="T43" fmla="*/ 20 h 20"/>
                <a:gd name="T44" fmla="*/ 5 w 77"/>
                <a:gd name="T45" fmla="*/ 20 h 20"/>
                <a:gd name="T46" fmla="*/ 22 w 77"/>
                <a:gd name="T47" fmla="*/ 18 h 20"/>
                <a:gd name="T48" fmla="*/ 37 w 77"/>
                <a:gd name="T49" fmla="*/ 11 h 20"/>
                <a:gd name="T50" fmla="*/ 40 w 77"/>
                <a:gd name="T51" fmla="*/ 10 h 20"/>
                <a:gd name="T52" fmla="*/ 42 w 77"/>
                <a:gd name="T53" fmla="*/ 11 h 20"/>
                <a:gd name="T54" fmla="*/ 56 w 77"/>
                <a:gd name="T55" fmla="*/ 14 h 20"/>
                <a:gd name="T56" fmla="*/ 62 w 77"/>
                <a:gd name="T57" fmla="*/ 14 h 20"/>
                <a:gd name="T58" fmla="*/ 71 w 77"/>
                <a:gd name="T59" fmla="*/ 12 h 20"/>
                <a:gd name="T60" fmla="*/ 72 w 77"/>
                <a:gd name="T61" fmla="*/ 12 h 20"/>
                <a:gd name="T62" fmla="*/ 73 w 77"/>
                <a:gd name="T63" fmla="*/ 11 h 20"/>
                <a:gd name="T64" fmla="*/ 73 w 77"/>
                <a:gd name="T65" fmla="*/ 11 h 20"/>
                <a:gd name="T66" fmla="*/ 73 w 77"/>
                <a:gd name="T67" fmla="*/ 11 h 20"/>
                <a:gd name="T68" fmla="*/ 76 w 77"/>
                <a:gd name="T69" fmla="*/ 9 h 20"/>
                <a:gd name="T70" fmla="*/ 76 w 77"/>
                <a:gd name="T71" fmla="*/ 9 h 20"/>
                <a:gd name="T72" fmla="*/ 57 w 77"/>
                <a:gd name="T73" fmla="*/ 13 h 20"/>
                <a:gd name="T74" fmla="*/ 52 w 77"/>
                <a:gd name="T75" fmla="*/ 12 h 20"/>
                <a:gd name="T76" fmla="*/ 65 w 77"/>
                <a:gd name="T77" fmla="*/ 3 h 20"/>
                <a:gd name="T78" fmla="*/ 67 w 77"/>
                <a:gd name="T7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7" h="20">
                  <a:moveTo>
                    <a:pt x="67" y="0"/>
                  </a:moveTo>
                  <a:cubicBezTo>
                    <a:pt x="66" y="0"/>
                    <a:pt x="63" y="2"/>
                    <a:pt x="58" y="6"/>
                  </a:cubicBezTo>
                  <a:cubicBezTo>
                    <a:pt x="54" y="9"/>
                    <a:pt x="51" y="9"/>
                    <a:pt x="49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3" y="9"/>
                    <a:pt x="51" y="6"/>
                    <a:pt x="51" y="1"/>
                  </a:cubicBezTo>
                  <a:cubicBezTo>
                    <a:pt x="50" y="3"/>
                    <a:pt x="49" y="4"/>
                    <a:pt x="46" y="6"/>
                  </a:cubicBezTo>
                  <a:cubicBezTo>
                    <a:pt x="43" y="6"/>
                    <a:pt x="43" y="7"/>
                    <a:pt x="42" y="8"/>
                  </a:cubicBezTo>
                  <a:cubicBezTo>
                    <a:pt x="42" y="8"/>
                    <a:pt x="41" y="8"/>
                    <a:pt x="41" y="8"/>
                  </a:cubicBezTo>
                  <a:cubicBezTo>
                    <a:pt x="39" y="8"/>
                    <a:pt x="34" y="6"/>
                    <a:pt x="30" y="5"/>
                  </a:cubicBezTo>
                  <a:cubicBezTo>
                    <a:pt x="33" y="9"/>
                    <a:pt x="38" y="7"/>
                    <a:pt x="38" y="8"/>
                  </a:cubicBezTo>
                  <a:cubicBezTo>
                    <a:pt x="37" y="9"/>
                    <a:pt x="37" y="10"/>
                    <a:pt x="28" y="10"/>
                  </a:cubicBezTo>
                  <a:cubicBezTo>
                    <a:pt x="27" y="10"/>
                    <a:pt x="26" y="10"/>
                    <a:pt x="25" y="10"/>
                  </a:cubicBezTo>
                  <a:cubicBezTo>
                    <a:pt x="21" y="10"/>
                    <a:pt x="19" y="10"/>
                    <a:pt x="13" y="9"/>
                  </a:cubicBezTo>
                  <a:cubicBezTo>
                    <a:pt x="17" y="11"/>
                    <a:pt x="21" y="12"/>
                    <a:pt x="23" y="12"/>
                  </a:cubicBezTo>
                  <a:cubicBezTo>
                    <a:pt x="24" y="12"/>
                    <a:pt x="25" y="12"/>
                    <a:pt x="25" y="12"/>
                  </a:cubicBezTo>
                  <a:cubicBezTo>
                    <a:pt x="26" y="12"/>
                    <a:pt x="26" y="12"/>
                    <a:pt x="27" y="12"/>
                  </a:cubicBezTo>
                  <a:cubicBezTo>
                    <a:pt x="27" y="12"/>
                    <a:pt x="28" y="12"/>
                    <a:pt x="28" y="12"/>
                  </a:cubicBezTo>
                  <a:cubicBezTo>
                    <a:pt x="30" y="13"/>
                    <a:pt x="26" y="15"/>
                    <a:pt x="20" y="17"/>
                  </a:cubicBezTo>
                  <a:cubicBezTo>
                    <a:pt x="13" y="19"/>
                    <a:pt x="0" y="19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1" y="20"/>
                    <a:pt x="16" y="19"/>
                    <a:pt x="22" y="18"/>
                  </a:cubicBezTo>
                  <a:cubicBezTo>
                    <a:pt x="29" y="16"/>
                    <a:pt x="33" y="14"/>
                    <a:pt x="37" y="11"/>
                  </a:cubicBezTo>
                  <a:cubicBezTo>
                    <a:pt x="38" y="11"/>
                    <a:pt x="39" y="10"/>
                    <a:pt x="40" y="10"/>
                  </a:cubicBezTo>
                  <a:cubicBezTo>
                    <a:pt x="41" y="10"/>
                    <a:pt x="42" y="10"/>
                    <a:pt x="42" y="11"/>
                  </a:cubicBezTo>
                  <a:cubicBezTo>
                    <a:pt x="46" y="13"/>
                    <a:pt x="50" y="14"/>
                    <a:pt x="56" y="14"/>
                  </a:cubicBezTo>
                  <a:cubicBezTo>
                    <a:pt x="58" y="14"/>
                    <a:pt x="60" y="14"/>
                    <a:pt x="62" y="14"/>
                  </a:cubicBezTo>
                  <a:cubicBezTo>
                    <a:pt x="65" y="13"/>
                    <a:pt x="68" y="13"/>
                    <a:pt x="71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5" y="10"/>
                    <a:pt x="77" y="9"/>
                    <a:pt x="76" y="9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1" y="10"/>
                    <a:pt x="63" y="13"/>
                    <a:pt x="57" y="13"/>
                  </a:cubicBezTo>
                  <a:cubicBezTo>
                    <a:pt x="55" y="13"/>
                    <a:pt x="53" y="13"/>
                    <a:pt x="52" y="12"/>
                  </a:cubicBezTo>
                  <a:cubicBezTo>
                    <a:pt x="46" y="9"/>
                    <a:pt x="54" y="13"/>
                    <a:pt x="65" y="3"/>
                  </a:cubicBezTo>
                  <a:cubicBezTo>
                    <a:pt x="66" y="1"/>
                    <a:pt x="67" y="0"/>
                    <a:pt x="67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544">
              <a:extLst>
                <a:ext uri="{FF2B5EF4-FFF2-40B4-BE49-F238E27FC236}">
                  <a16:creationId xmlns:a16="http://schemas.microsoft.com/office/drawing/2014/main" id="{9D38CA9F-3594-46AE-AC93-43D3FD56E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8328" y="438801"/>
              <a:ext cx="136990" cy="71864"/>
            </a:xfrm>
            <a:custGeom>
              <a:avLst/>
              <a:gdLst>
                <a:gd name="T0" fmla="*/ 11 w 27"/>
                <a:gd name="T1" fmla="*/ 0 h 14"/>
                <a:gd name="T2" fmla="*/ 4 w 27"/>
                <a:gd name="T3" fmla="*/ 1 h 14"/>
                <a:gd name="T4" fmla="*/ 3 w 27"/>
                <a:gd name="T5" fmla="*/ 2 h 14"/>
                <a:gd name="T6" fmla="*/ 2 w 27"/>
                <a:gd name="T7" fmla="*/ 2 h 14"/>
                <a:gd name="T8" fmla="*/ 1 w 27"/>
                <a:gd name="T9" fmla="*/ 2 h 14"/>
                <a:gd name="T10" fmla="*/ 0 w 27"/>
                <a:gd name="T11" fmla="*/ 2 h 14"/>
                <a:gd name="T12" fmla="*/ 0 w 27"/>
                <a:gd name="T13" fmla="*/ 2 h 14"/>
                <a:gd name="T14" fmla="*/ 0 w 27"/>
                <a:gd name="T15" fmla="*/ 2 h 14"/>
                <a:gd name="T16" fmla="*/ 1 w 27"/>
                <a:gd name="T17" fmla="*/ 2 h 14"/>
                <a:gd name="T18" fmla="*/ 3 w 27"/>
                <a:gd name="T19" fmla="*/ 2 h 14"/>
                <a:gd name="T20" fmla="*/ 4 w 27"/>
                <a:gd name="T21" fmla="*/ 1 h 14"/>
                <a:gd name="T22" fmla="*/ 11 w 27"/>
                <a:gd name="T23" fmla="*/ 0 h 14"/>
                <a:gd name="T24" fmla="*/ 15 w 27"/>
                <a:gd name="T25" fmla="*/ 2 h 14"/>
                <a:gd name="T26" fmla="*/ 16 w 27"/>
                <a:gd name="T27" fmla="*/ 4 h 14"/>
                <a:gd name="T28" fmla="*/ 25 w 27"/>
                <a:gd name="T29" fmla="*/ 9 h 14"/>
                <a:gd name="T30" fmla="*/ 25 w 27"/>
                <a:gd name="T31" fmla="*/ 9 h 14"/>
                <a:gd name="T32" fmla="*/ 27 w 27"/>
                <a:gd name="T33" fmla="*/ 14 h 14"/>
                <a:gd name="T34" fmla="*/ 27 w 27"/>
                <a:gd name="T35" fmla="*/ 14 h 14"/>
                <a:gd name="T36" fmla="*/ 27 w 27"/>
                <a:gd name="T37" fmla="*/ 14 h 14"/>
                <a:gd name="T38" fmla="*/ 25 w 27"/>
                <a:gd name="T39" fmla="*/ 9 h 14"/>
                <a:gd name="T40" fmla="*/ 25 w 27"/>
                <a:gd name="T41" fmla="*/ 9 h 14"/>
                <a:gd name="T42" fmla="*/ 16 w 27"/>
                <a:gd name="T43" fmla="*/ 4 h 14"/>
                <a:gd name="T44" fmla="*/ 15 w 27"/>
                <a:gd name="T45" fmla="*/ 2 h 14"/>
                <a:gd name="T46" fmla="*/ 11 w 27"/>
                <a:gd name="T4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" h="14">
                  <a:moveTo>
                    <a:pt x="11" y="0"/>
                  </a:moveTo>
                  <a:cubicBezTo>
                    <a:pt x="9" y="0"/>
                    <a:pt x="6" y="0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0"/>
                    <a:pt x="9" y="0"/>
                    <a:pt x="11" y="0"/>
                  </a:cubicBezTo>
                  <a:cubicBezTo>
                    <a:pt x="14" y="0"/>
                    <a:pt x="15" y="1"/>
                    <a:pt x="15" y="2"/>
                  </a:cubicBezTo>
                  <a:cubicBezTo>
                    <a:pt x="15" y="3"/>
                    <a:pt x="16" y="4"/>
                    <a:pt x="16" y="4"/>
                  </a:cubicBezTo>
                  <a:cubicBezTo>
                    <a:pt x="17" y="8"/>
                    <a:pt x="22" y="5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11"/>
                    <a:pt x="27" y="13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3"/>
                    <a:pt x="26" y="11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2" y="5"/>
                    <a:pt x="17" y="8"/>
                    <a:pt x="16" y="4"/>
                  </a:cubicBezTo>
                  <a:cubicBezTo>
                    <a:pt x="16" y="4"/>
                    <a:pt x="15" y="3"/>
                    <a:pt x="15" y="2"/>
                  </a:cubicBezTo>
                  <a:cubicBezTo>
                    <a:pt x="15" y="1"/>
                    <a:pt x="14" y="0"/>
                    <a:pt x="1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545">
              <a:extLst>
                <a:ext uri="{FF2B5EF4-FFF2-40B4-BE49-F238E27FC236}">
                  <a16:creationId xmlns:a16="http://schemas.microsoft.com/office/drawing/2014/main" id="{ED801A64-A1B3-489B-AF34-A658C4580D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92396" y="438801"/>
              <a:ext cx="195380" cy="154956"/>
            </a:xfrm>
            <a:custGeom>
              <a:avLst/>
              <a:gdLst>
                <a:gd name="T0" fmla="*/ 17 w 38"/>
                <a:gd name="T1" fmla="*/ 25 h 30"/>
                <a:gd name="T2" fmla="*/ 14 w 38"/>
                <a:gd name="T3" fmla="*/ 27 h 30"/>
                <a:gd name="T4" fmla="*/ 14 w 38"/>
                <a:gd name="T5" fmla="*/ 27 h 30"/>
                <a:gd name="T6" fmla="*/ 17 w 38"/>
                <a:gd name="T7" fmla="*/ 25 h 30"/>
                <a:gd name="T8" fmla="*/ 29 w 38"/>
                <a:gd name="T9" fmla="*/ 13 h 30"/>
                <a:gd name="T10" fmla="*/ 28 w 38"/>
                <a:gd name="T11" fmla="*/ 13 h 30"/>
                <a:gd name="T12" fmla="*/ 29 w 38"/>
                <a:gd name="T13" fmla="*/ 13 h 30"/>
                <a:gd name="T14" fmla="*/ 29 w 38"/>
                <a:gd name="T15" fmla="*/ 13 h 30"/>
                <a:gd name="T16" fmla="*/ 29 w 38"/>
                <a:gd name="T17" fmla="*/ 13 h 30"/>
                <a:gd name="T18" fmla="*/ 29 w 38"/>
                <a:gd name="T19" fmla="*/ 13 h 30"/>
                <a:gd name="T20" fmla="*/ 11 w 38"/>
                <a:gd name="T21" fmla="*/ 5 h 30"/>
                <a:gd name="T22" fmla="*/ 10 w 38"/>
                <a:gd name="T23" fmla="*/ 6 h 30"/>
                <a:gd name="T24" fmla="*/ 11 w 38"/>
                <a:gd name="T25" fmla="*/ 5 h 30"/>
                <a:gd name="T26" fmla="*/ 18 w 38"/>
                <a:gd name="T27" fmla="*/ 0 h 30"/>
                <a:gd name="T28" fmla="*/ 11 w 38"/>
                <a:gd name="T29" fmla="*/ 1 h 30"/>
                <a:gd name="T30" fmla="*/ 10 w 38"/>
                <a:gd name="T31" fmla="*/ 2 h 30"/>
                <a:gd name="T32" fmla="*/ 8 w 38"/>
                <a:gd name="T33" fmla="*/ 2 h 30"/>
                <a:gd name="T34" fmla="*/ 7 w 38"/>
                <a:gd name="T35" fmla="*/ 2 h 30"/>
                <a:gd name="T36" fmla="*/ 7 w 38"/>
                <a:gd name="T37" fmla="*/ 2 h 30"/>
                <a:gd name="T38" fmla="*/ 0 w 38"/>
                <a:gd name="T39" fmla="*/ 11 h 30"/>
                <a:gd name="T40" fmla="*/ 10 w 38"/>
                <a:gd name="T41" fmla="*/ 4 h 30"/>
                <a:gd name="T42" fmla="*/ 11 w 38"/>
                <a:gd name="T43" fmla="*/ 5 h 30"/>
                <a:gd name="T44" fmla="*/ 11 w 38"/>
                <a:gd name="T45" fmla="*/ 5 h 30"/>
                <a:gd name="T46" fmla="*/ 11 w 38"/>
                <a:gd name="T47" fmla="*/ 5 h 30"/>
                <a:gd name="T48" fmla="*/ 14 w 38"/>
                <a:gd name="T49" fmla="*/ 5 h 30"/>
                <a:gd name="T50" fmla="*/ 2 w 38"/>
                <a:gd name="T51" fmla="*/ 16 h 30"/>
                <a:gd name="T52" fmla="*/ 4 w 38"/>
                <a:gd name="T53" fmla="*/ 11 h 30"/>
                <a:gd name="T54" fmla="*/ 2 w 38"/>
                <a:gd name="T55" fmla="*/ 16 h 30"/>
                <a:gd name="T56" fmla="*/ 14 w 38"/>
                <a:gd name="T57" fmla="*/ 5 h 30"/>
                <a:gd name="T58" fmla="*/ 18 w 38"/>
                <a:gd name="T59" fmla="*/ 3 h 30"/>
                <a:gd name="T60" fmla="*/ 22 w 38"/>
                <a:gd name="T61" fmla="*/ 7 h 30"/>
                <a:gd name="T62" fmla="*/ 16 w 38"/>
                <a:gd name="T63" fmla="*/ 16 h 30"/>
                <a:gd name="T64" fmla="*/ 25 w 38"/>
                <a:gd name="T65" fmla="*/ 10 h 30"/>
                <a:gd name="T66" fmla="*/ 26 w 38"/>
                <a:gd name="T67" fmla="*/ 10 h 30"/>
                <a:gd name="T68" fmla="*/ 26 w 38"/>
                <a:gd name="T69" fmla="*/ 11 h 30"/>
                <a:gd name="T70" fmla="*/ 26 w 38"/>
                <a:gd name="T71" fmla="*/ 10 h 30"/>
                <a:gd name="T72" fmla="*/ 29 w 38"/>
                <a:gd name="T73" fmla="*/ 13 h 30"/>
                <a:gd name="T74" fmla="*/ 29 w 38"/>
                <a:gd name="T75" fmla="*/ 13 h 30"/>
                <a:gd name="T76" fmla="*/ 29 w 38"/>
                <a:gd name="T77" fmla="*/ 13 h 30"/>
                <a:gd name="T78" fmla="*/ 29 w 38"/>
                <a:gd name="T79" fmla="*/ 13 h 30"/>
                <a:gd name="T80" fmla="*/ 30 w 38"/>
                <a:gd name="T81" fmla="*/ 15 h 30"/>
                <a:gd name="T82" fmla="*/ 29 w 38"/>
                <a:gd name="T83" fmla="*/ 13 h 30"/>
                <a:gd name="T84" fmla="*/ 32 w 38"/>
                <a:gd name="T85" fmla="*/ 14 h 30"/>
                <a:gd name="T86" fmla="*/ 32 w 38"/>
                <a:gd name="T87" fmla="*/ 14 h 30"/>
                <a:gd name="T88" fmla="*/ 32 w 38"/>
                <a:gd name="T89" fmla="*/ 14 h 30"/>
                <a:gd name="T90" fmla="*/ 33 w 38"/>
                <a:gd name="T91" fmla="*/ 15 h 30"/>
                <a:gd name="T92" fmla="*/ 33 w 38"/>
                <a:gd name="T93" fmla="*/ 15 h 30"/>
                <a:gd name="T94" fmla="*/ 33 w 38"/>
                <a:gd name="T95" fmla="*/ 15 h 30"/>
                <a:gd name="T96" fmla="*/ 34 w 38"/>
                <a:gd name="T97" fmla="*/ 30 h 30"/>
                <a:gd name="T98" fmla="*/ 34 w 38"/>
                <a:gd name="T99" fmla="*/ 14 h 30"/>
                <a:gd name="T100" fmla="*/ 34 w 38"/>
                <a:gd name="T101" fmla="*/ 14 h 30"/>
                <a:gd name="T102" fmla="*/ 32 w 38"/>
                <a:gd name="T103" fmla="*/ 9 h 30"/>
                <a:gd name="T104" fmla="*/ 32 w 38"/>
                <a:gd name="T105" fmla="*/ 9 h 30"/>
                <a:gd name="T106" fmla="*/ 23 w 38"/>
                <a:gd name="T107" fmla="*/ 4 h 30"/>
                <a:gd name="T108" fmla="*/ 22 w 38"/>
                <a:gd name="T109" fmla="*/ 2 h 30"/>
                <a:gd name="T110" fmla="*/ 18 w 38"/>
                <a:gd name="T1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8" h="30">
                  <a:moveTo>
                    <a:pt x="17" y="25"/>
                  </a:moveTo>
                  <a:cubicBezTo>
                    <a:pt x="16" y="26"/>
                    <a:pt x="15" y="26"/>
                    <a:pt x="14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5" y="27"/>
                    <a:pt x="16" y="26"/>
                    <a:pt x="17" y="25"/>
                  </a:cubicBezTo>
                  <a:moveTo>
                    <a:pt x="29" y="13"/>
                  </a:move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moveTo>
                    <a:pt x="11" y="5"/>
                  </a:moveTo>
                  <a:cubicBezTo>
                    <a:pt x="11" y="5"/>
                    <a:pt x="10" y="5"/>
                    <a:pt x="10" y="6"/>
                  </a:cubicBezTo>
                  <a:cubicBezTo>
                    <a:pt x="10" y="5"/>
                    <a:pt x="11" y="5"/>
                    <a:pt x="11" y="5"/>
                  </a:cubicBezTo>
                  <a:moveTo>
                    <a:pt x="18" y="0"/>
                  </a:moveTo>
                  <a:cubicBezTo>
                    <a:pt x="16" y="0"/>
                    <a:pt x="13" y="0"/>
                    <a:pt x="11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3" y="5"/>
                    <a:pt x="0" y="9"/>
                    <a:pt x="0" y="11"/>
                  </a:cubicBezTo>
                  <a:cubicBezTo>
                    <a:pt x="1" y="8"/>
                    <a:pt x="8" y="4"/>
                    <a:pt x="10" y="4"/>
                  </a:cubicBezTo>
                  <a:cubicBezTo>
                    <a:pt x="10" y="4"/>
                    <a:pt x="11" y="4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7" y="9"/>
                    <a:pt x="4" y="13"/>
                    <a:pt x="2" y="16"/>
                  </a:cubicBezTo>
                  <a:cubicBezTo>
                    <a:pt x="2" y="14"/>
                    <a:pt x="3" y="12"/>
                    <a:pt x="4" y="11"/>
                  </a:cubicBezTo>
                  <a:cubicBezTo>
                    <a:pt x="2" y="13"/>
                    <a:pt x="0" y="15"/>
                    <a:pt x="2" y="16"/>
                  </a:cubicBezTo>
                  <a:cubicBezTo>
                    <a:pt x="4" y="13"/>
                    <a:pt x="7" y="9"/>
                    <a:pt x="14" y="5"/>
                  </a:cubicBezTo>
                  <a:cubicBezTo>
                    <a:pt x="16" y="4"/>
                    <a:pt x="17" y="3"/>
                    <a:pt x="18" y="3"/>
                  </a:cubicBezTo>
                  <a:cubicBezTo>
                    <a:pt x="20" y="3"/>
                    <a:pt x="21" y="5"/>
                    <a:pt x="22" y="7"/>
                  </a:cubicBezTo>
                  <a:cubicBezTo>
                    <a:pt x="23" y="10"/>
                    <a:pt x="18" y="14"/>
                    <a:pt x="16" y="16"/>
                  </a:cubicBezTo>
                  <a:cubicBezTo>
                    <a:pt x="19" y="16"/>
                    <a:pt x="23" y="10"/>
                    <a:pt x="25" y="10"/>
                  </a:cubicBezTo>
                  <a:cubicBezTo>
                    <a:pt x="25" y="10"/>
                    <a:pt x="25" y="10"/>
                    <a:pt x="26" y="10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0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30" y="14"/>
                    <a:pt x="30" y="15"/>
                  </a:cubicBezTo>
                  <a:cubicBezTo>
                    <a:pt x="30" y="14"/>
                    <a:pt x="29" y="13"/>
                    <a:pt x="29" y="13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5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5" y="19"/>
                    <a:pt x="35" y="26"/>
                    <a:pt x="34" y="30"/>
                  </a:cubicBezTo>
                  <a:cubicBezTo>
                    <a:pt x="38" y="24"/>
                    <a:pt x="34" y="14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13"/>
                    <a:pt x="33" y="11"/>
                    <a:pt x="32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29" y="5"/>
                    <a:pt x="24" y="8"/>
                    <a:pt x="23" y="4"/>
                  </a:cubicBezTo>
                  <a:cubicBezTo>
                    <a:pt x="23" y="4"/>
                    <a:pt x="22" y="3"/>
                    <a:pt x="22" y="2"/>
                  </a:cubicBezTo>
                  <a:cubicBezTo>
                    <a:pt x="22" y="1"/>
                    <a:pt x="21" y="0"/>
                    <a:pt x="1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546">
              <a:extLst>
                <a:ext uri="{FF2B5EF4-FFF2-40B4-BE49-F238E27FC236}">
                  <a16:creationId xmlns:a16="http://schemas.microsoft.com/office/drawing/2014/main" id="{33B57CC3-4B41-422A-AF9E-3827CD5D5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4265" y="418589"/>
              <a:ext cx="256015" cy="175168"/>
            </a:xfrm>
            <a:custGeom>
              <a:avLst/>
              <a:gdLst>
                <a:gd name="T0" fmla="*/ 24 w 50"/>
                <a:gd name="T1" fmla="*/ 0 h 34"/>
                <a:gd name="T2" fmla="*/ 21 w 50"/>
                <a:gd name="T3" fmla="*/ 2 h 34"/>
                <a:gd name="T4" fmla="*/ 18 w 50"/>
                <a:gd name="T5" fmla="*/ 5 h 34"/>
                <a:gd name="T6" fmla="*/ 18 w 50"/>
                <a:gd name="T7" fmla="*/ 5 h 34"/>
                <a:gd name="T8" fmla="*/ 14 w 50"/>
                <a:gd name="T9" fmla="*/ 3 h 34"/>
                <a:gd name="T10" fmla="*/ 12 w 50"/>
                <a:gd name="T11" fmla="*/ 3 h 34"/>
                <a:gd name="T12" fmla="*/ 9 w 50"/>
                <a:gd name="T13" fmla="*/ 4 h 34"/>
                <a:gd name="T14" fmla="*/ 3 w 50"/>
                <a:gd name="T15" fmla="*/ 14 h 34"/>
                <a:gd name="T16" fmla="*/ 3 w 50"/>
                <a:gd name="T17" fmla="*/ 14 h 34"/>
                <a:gd name="T18" fmla="*/ 3 w 50"/>
                <a:gd name="T19" fmla="*/ 14 h 34"/>
                <a:gd name="T20" fmla="*/ 3 w 50"/>
                <a:gd name="T21" fmla="*/ 14 h 34"/>
                <a:gd name="T22" fmla="*/ 4 w 50"/>
                <a:gd name="T23" fmla="*/ 31 h 34"/>
                <a:gd name="T24" fmla="*/ 12 w 50"/>
                <a:gd name="T25" fmla="*/ 9 h 34"/>
                <a:gd name="T26" fmla="*/ 13 w 50"/>
                <a:gd name="T27" fmla="*/ 9 h 34"/>
                <a:gd name="T28" fmla="*/ 15 w 50"/>
                <a:gd name="T29" fmla="*/ 34 h 34"/>
                <a:gd name="T30" fmla="*/ 15 w 50"/>
                <a:gd name="T31" fmla="*/ 9 h 34"/>
                <a:gd name="T32" fmla="*/ 15 w 50"/>
                <a:gd name="T33" fmla="*/ 9 h 34"/>
                <a:gd name="T34" fmla="*/ 22 w 50"/>
                <a:gd name="T35" fmla="*/ 24 h 34"/>
                <a:gd name="T36" fmla="*/ 19 w 50"/>
                <a:gd name="T37" fmla="*/ 9 h 34"/>
                <a:gd name="T38" fmla="*/ 26 w 50"/>
                <a:gd name="T39" fmla="*/ 23 h 34"/>
                <a:gd name="T40" fmla="*/ 23 w 50"/>
                <a:gd name="T41" fmla="*/ 8 h 34"/>
                <a:gd name="T42" fmla="*/ 24 w 50"/>
                <a:gd name="T43" fmla="*/ 8 h 34"/>
                <a:gd name="T44" fmla="*/ 32 w 50"/>
                <a:gd name="T45" fmla="*/ 27 h 34"/>
                <a:gd name="T46" fmla="*/ 27 w 50"/>
                <a:gd name="T47" fmla="*/ 6 h 34"/>
                <a:gd name="T48" fmla="*/ 27 w 50"/>
                <a:gd name="T49" fmla="*/ 6 h 34"/>
                <a:gd name="T50" fmla="*/ 40 w 50"/>
                <a:gd name="T51" fmla="*/ 25 h 34"/>
                <a:gd name="T52" fmla="*/ 29 w 50"/>
                <a:gd name="T53" fmla="*/ 3 h 34"/>
                <a:gd name="T54" fmla="*/ 32 w 50"/>
                <a:gd name="T55" fmla="*/ 5 h 34"/>
                <a:gd name="T56" fmla="*/ 50 w 50"/>
                <a:gd name="T57" fmla="*/ 21 h 34"/>
                <a:gd name="T58" fmla="*/ 40 w 50"/>
                <a:gd name="T59" fmla="*/ 8 h 34"/>
                <a:gd name="T60" fmla="*/ 40 w 50"/>
                <a:gd name="T61" fmla="*/ 8 h 34"/>
                <a:gd name="T62" fmla="*/ 40 w 50"/>
                <a:gd name="T63" fmla="*/ 8 h 34"/>
                <a:gd name="T64" fmla="*/ 25 w 50"/>
                <a:gd name="T65" fmla="*/ 0 h 34"/>
                <a:gd name="T66" fmla="*/ 24 w 50"/>
                <a:gd name="T6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0" h="34">
                  <a:moveTo>
                    <a:pt x="24" y="0"/>
                  </a:moveTo>
                  <a:cubicBezTo>
                    <a:pt x="23" y="0"/>
                    <a:pt x="21" y="1"/>
                    <a:pt x="21" y="2"/>
                  </a:cubicBezTo>
                  <a:cubicBezTo>
                    <a:pt x="20" y="3"/>
                    <a:pt x="19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6" y="5"/>
                    <a:pt x="15" y="4"/>
                    <a:pt x="14" y="3"/>
                  </a:cubicBezTo>
                  <a:cubicBezTo>
                    <a:pt x="13" y="3"/>
                    <a:pt x="13" y="3"/>
                    <a:pt x="12" y="3"/>
                  </a:cubicBezTo>
                  <a:cubicBezTo>
                    <a:pt x="11" y="3"/>
                    <a:pt x="10" y="3"/>
                    <a:pt x="9" y="4"/>
                  </a:cubicBezTo>
                  <a:cubicBezTo>
                    <a:pt x="7" y="6"/>
                    <a:pt x="5" y="10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25"/>
                    <a:pt x="2" y="27"/>
                    <a:pt x="4" y="31"/>
                  </a:cubicBezTo>
                  <a:cubicBezTo>
                    <a:pt x="1" y="17"/>
                    <a:pt x="9" y="9"/>
                    <a:pt x="12" y="9"/>
                  </a:cubicBezTo>
                  <a:cubicBezTo>
                    <a:pt x="12" y="9"/>
                    <a:pt x="12" y="9"/>
                    <a:pt x="13" y="9"/>
                  </a:cubicBezTo>
                  <a:cubicBezTo>
                    <a:pt x="9" y="13"/>
                    <a:pt x="7" y="26"/>
                    <a:pt x="15" y="34"/>
                  </a:cubicBezTo>
                  <a:cubicBezTo>
                    <a:pt x="11" y="29"/>
                    <a:pt x="12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9" y="10"/>
                    <a:pt x="19" y="18"/>
                    <a:pt x="22" y="24"/>
                  </a:cubicBezTo>
                  <a:cubicBezTo>
                    <a:pt x="22" y="19"/>
                    <a:pt x="19" y="11"/>
                    <a:pt x="19" y="9"/>
                  </a:cubicBezTo>
                  <a:cubicBezTo>
                    <a:pt x="22" y="9"/>
                    <a:pt x="25" y="20"/>
                    <a:pt x="26" y="23"/>
                  </a:cubicBezTo>
                  <a:cubicBezTo>
                    <a:pt x="27" y="16"/>
                    <a:pt x="21" y="8"/>
                    <a:pt x="23" y="8"/>
                  </a:cubicBezTo>
                  <a:cubicBezTo>
                    <a:pt x="23" y="8"/>
                    <a:pt x="24" y="8"/>
                    <a:pt x="24" y="8"/>
                  </a:cubicBezTo>
                  <a:cubicBezTo>
                    <a:pt x="26" y="9"/>
                    <a:pt x="32" y="22"/>
                    <a:pt x="32" y="27"/>
                  </a:cubicBezTo>
                  <a:cubicBezTo>
                    <a:pt x="36" y="21"/>
                    <a:pt x="25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30" y="7"/>
                    <a:pt x="40" y="18"/>
                    <a:pt x="40" y="25"/>
                  </a:cubicBezTo>
                  <a:cubicBezTo>
                    <a:pt x="43" y="14"/>
                    <a:pt x="28" y="3"/>
                    <a:pt x="29" y="3"/>
                  </a:cubicBezTo>
                  <a:cubicBezTo>
                    <a:pt x="29" y="3"/>
                    <a:pt x="30" y="4"/>
                    <a:pt x="32" y="5"/>
                  </a:cubicBezTo>
                  <a:cubicBezTo>
                    <a:pt x="42" y="9"/>
                    <a:pt x="44" y="15"/>
                    <a:pt x="50" y="21"/>
                  </a:cubicBezTo>
                  <a:cubicBezTo>
                    <a:pt x="48" y="15"/>
                    <a:pt x="41" y="9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4" y="3"/>
                    <a:pt x="29" y="1"/>
                    <a:pt x="25" y="0"/>
                  </a:cubicBezTo>
                  <a:cubicBezTo>
                    <a:pt x="25" y="0"/>
                    <a:pt x="24" y="0"/>
                    <a:pt x="24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547">
              <a:extLst>
                <a:ext uri="{FF2B5EF4-FFF2-40B4-BE49-F238E27FC236}">
                  <a16:creationId xmlns:a16="http://schemas.microsoft.com/office/drawing/2014/main" id="{D4384EF1-4A45-4FC5-804A-F0F29B757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9308" y="569054"/>
              <a:ext cx="123516" cy="179659"/>
            </a:xfrm>
            <a:custGeom>
              <a:avLst/>
              <a:gdLst>
                <a:gd name="T0" fmla="*/ 7 w 24"/>
                <a:gd name="T1" fmla="*/ 0 h 35"/>
                <a:gd name="T2" fmla="*/ 6 w 24"/>
                <a:gd name="T3" fmla="*/ 1 h 35"/>
                <a:gd name="T4" fmla="*/ 2 w 24"/>
                <a:gd name="T5" fmla="*/ 4 h 35"/>
                <a:gd name="T6" fmla="*/ 0 w 24"/>
                <a:gd name="T7" fmla="*/ 14 h 35"/>
                <a:gd name="T8" fmla="*/ 4 w 24"/>
                <a:gd name="T9" fmla="*/ 32 h 35"/>
                <a:gd name="T10" fmla="*/ 5 w 24"/>
                <a:gd name="T11" fmla="*/ 35 h 35"/>
                <a:gd name="T12" fmla="*/ 2 w 24"/>
                <a:gd name="T13" fmla="*/ 12 h 35"/>
                <a:gd name="T14" fmla="*/ 4 w 24"/>
                <a:gd name="T15" fmla="*/ 16 h 35"/>
                <a:gd name="T16" fmla="*/ 12 w 24"/>
                <a:gd name="T17" fmla="*/ 32 h 35"/>
                <a:gd name="T18" fmla="*/ 11 w 24"/>
                <a:gd name="T19" fmla="*/ 30 h 35"/>
                <a:gd name="T20" fmla="*/ 5 w 24"/>
                <a:gd name="T21" fmla="*/ 6 h 35"/>
                <a:gd name="T22" fmla="*/ 5 w 24"/>
                <a:gd name="T23" fmla="*/ 6 h 35"/>
                <a:gd name="T24" fmla="*/ 8 w 24"/>
                <a:gd name="T25" fmla="*/ 13 h 35"/>
                <a:gd name="T26" fmla="*/ 12 w 24"/>
                <a:gd name="T27" fmla="*/ 20 h 35"/>
                <a:gd name="T28" fmla="*/ 12 w 24"/>
                <a:gd name="T29" fmla="*/ 20 h 35"/>
                <a:gd name="T30" fmla="*/ 7 w 24"/>
                <a:gd name="T31" fmla="*/ 5 h 35"/>
                <a:gd name="T32" fmla="*/ 7 w 24"/>
                <a:gd name="T33" fmla="*/ 5 h 35"/>
                <a:gd name="T34" fmla="*/ 20 w 24"/>
                <a:gd name="T35" fmla="*/ 25 h 35"/>
                <a:gd name="T36" fmla="*/ 20 w 24"/>
                <a:gd name="T37" fmla="*/ 25 h 35"/>
                <a:gd name="T38" fmla="*/ 9 w 24"/>
                <a:gd name="T39" fmla="*/ 4 h 35"/>
                <a:gd name="T40" fmla="*/ 10 w 24"/>
                <a:gd name="T41" fmla="*/ 4 h 35"/>
                <a:gd name="T42" fmla="*/ 22 w 24"/>
                <a:gd name="T43" fmla="*/ 19 h 35"/>
                <a:gd name="T44" fmla="*/ 22 w 24"/>
                <a:gd name="T45" fmla="*/ 19 h 35"/>
                <a:gd name="T46" fmla="*/ 19 w 24"/>
                <a:gd name="T47" fmla="*/ 12 h 35"/>
                <a:gd name="T48" fmla="*/ 19 w 24"/>
                <a:gd name="T49" fmla="*/ 12 h 35"/>
                <a:gd name="T50" fmla="*/ 18 w 24"/>
                <a:gd name="T51" fmla="*/ 11 h 35"/>
                <a:gd name="T52" fmla="*/ 18 w 24"/>
                <a:gd name="T53" fmla="*/ 11 h 35"/>
                <a:gd name="T54" fmla="*/ 18 w 24"/>
                <a:gd name="T55" fmla="*/ 11 h 35"/>
                <a:gd name="T56" fmla="*/ 17 w 24"/>
                <a:gd name="T57" fmla="*/ 10 h 35"/>
                <a:gd name="T58" fmla="*/ 7 w 24"/>
                <a:gd name="T5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" h="35">
                  <a:moveTo>
                    <a:pt x="7" y="0"/>
                  </a:moveTo>
                  <a:cubicBezTo>
                    <a:pt x="7" y="0"/>
                    <a:pt x="6" y="0"/>
                    <a:pt x="6" y="1"/>
                  </a:cubicBezTo>
                  <a:cubicBezTo>
                    <a:pt x="5" y="3"/>
                    <a:pt x="4" y="0"/>
                    <a:pt x="2" y="4"/>
                  </a:cubicBezTo>
                  <a:cubicBezTo>
                    <a:pt x="1" y="5"/>
                    <a:pt x="0" y="9"/>
                    <a:pt x="0" y="14"/>
                  </a:cubicBezTo>
                  <a:cubicBezTo>
                    <a:pt x="0" y="19"/>
                    <a:pt x="1" y="26"/>
                    <a:pt x="4" y="32"/>
                  </a:cubicBezTo>
                  <a:cubicBezTo>
                    <a:pt x="4" y="33"/>
                    <a:pt x="5" y="34"/>
                    <a:pt x="5" y="35"/>
                  </a:cubicBezTo>
                  <a:cubicBezTo>
                    <a:pt x="2" y="29"/>
                    <a:pt x="1" y="12"/>
                    <a:pt x="2" y="12"/>
                  </a:cubicBezTo>
                  <a:cubicBezTo>
                    <a:pt x="2" y="12"/>
                    <a:pt x="3" y="13"/>
                    <a:pt x="4" y="16"/>
                  </a:cubicBezTo>
                  <a:cubicBezTo>
                    <a:pt x="6" y="25"/>
                    <a:pt x="11" y="32"/>
                    <a:pt x="12" y="32"/>
                  </a:cubicBezTo>
                  <a:cubicBezTo>
                    <a:pt x="12" y="32"/>
                    <a:pt x="12" y="31"/>
                    <a:pt x="11" y="30"/>
                  </a:cubicBezTo>
                  <a:cubicBezTo>
                    <a:pt x="8" y="25"/>
                    <a:pt x="3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7" y="10"/>
                    <a:pt x="8" y="13"/>
                  </a:cubicBezTo>
                  <a:cubicBezTo>
                    <a:pt x="9" y="17"/>
                    <a:pt x="11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3" y="17"/>
                    <a:pt x="5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10" y="7"/>
                    <a:pt x="19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2"/>
                    <a:pt x="7" y="4"/>
                    <a:pt x="9" y="4"/>
                  </a:cubicBezTo>
                  <a:cubicBezTo>
                    <a:pt x="9" y="4"/>
                    <a:pt x="10" y="4"/>
                    <a:pt x="10" y="4"/>
                  </a:cubicBezTo>
                  <a:cubicBezTo>
                    <a:pt x="13" y="5"/>
                    <a:pt x="20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4" y="18"/>
                    <a:pt x="20" y="14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0"/>
                    <a:pt x="17" y="10"/>
                    <a:pt x="17" y="10"/>
                  </a:cubicBezTo>
                  <a:cubicBezTo>
                    <a:pt x="11" y="2"/>
                    <a:pt x="9" y="0"/>
                    <a:pt x="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548">
              <a:extLst>
                <a:ext uri="{FF2B5EF4-FFF2-40B4-BE49-F238E27FC236}">
                  <a16:creationId xmlns:a16="http://schemas.microsoft.com/office/drawing/2014/main" id="{20E51190-AB32-478A-86D1-7EE66EDDF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2613" y="905915"/>
              <a:ext cx="175168" cy="67372"/>
            </a:xfrm>
            <a:custGeom>
              <a:avLst/>
              <a:gdLst>
                <a:gd name="T0" fmla="*/ 4 w 34"/>
                <a:gd name="T1" fmla="*/ 0 h 13"/>
                <a:gd name="T2" fmla="*/ 0 w 34"/>
                <a:gd name="T3" fmla="*/ 1 h 13"/>
                <a:gd name="T4" fmla="*/ 9 w 34"/>
                <a:gd name="T5" fmla="*/ 9 h 13"/>
                <a:gd name="T6" fmla="*/ 20 w 34"/>
                <a:gd name="T7" fmla="*/ 13 h 13"/>
                <a:gd name="T8" fmla="*/ 21 w 34"/>
                <a:gd name="T9" fmla="*/ 13 h 13"/>
                <a:gd name="T10" fmla="*/ 32 w 34"/>
                <a:gd name="T11" fmla="*/ 11 h 13"/>
                <a:gd name="T12" fmla="*/ 33 w 34"/>
                <a:gd name="T13" fmla="*/ 10 h 13"/>
                <a:gd name="T14" fmla="*/ 30 w 34"/>
                <a:gd name="T15" fmla="*/ 10 h 13"/>
                <a:gd name="T16" fmla="*/ 23 w 34"/>
                <a:gd name="T17" fmla="*/ 11 h 13"/>
                <a:gd name="T18" fmla="*/ 10 w 34"/>
                <a:gd name="T19" fmla="*/ 8 h 13"/>
                <a:gd name="T20" fmla="*/ 9 w 34"/>
                <a:gd name="T21" fmla="*/ 6 h 13"/>
                <a:gd name="T22" fmla="*/ 24 w 34"/>
                <a:gd name="T23" fmla="*/ 8 h 13"/>
                <a:gd name="T24" fmla="*/ 24 w 34"/>
                <a:gd name="T25" fmla="*/ 8 h 13"/>
                <a:gd name="T26" fmla="*/ 21 w 34"/>
                <a:gd name="T27" fmla="*/ 6 h 13"/>
                <a:gd name="T28" fmla="*/ 8 w 34"/>
                <a:gd name="T29" fmla="*/ 3 h 13"/>
                <a:gd name="T30" fmla="*/ 9 w 34"/>
                <a:gd name="T31" fmla="*/ 3 h 13"/>
                <a:gd name="T32" fmla="*/ 15 w 34"/>
                <a:gd name="T33" fmla="*/ 3 h 13"/>
                <a:gd name="T34" fmla="*/ 23 w 34"/>
                <a:gd name="T35" fmla="*/ 4 h 13"/>
                <a:gd name="T36" fmla="*/ 28 w 34"/>
                <a:gd name="T37" fmla="*/ 3 h 13"/>
                <a:gd name="T38" fmla="*/ 27 w 34"/>
                <a:gd name="T39" fmla="*/ 1 h 13"/>
                <a:gd name="T40" fmla="*/ 27 w 34"/>
                <a:gd name="T41" fmla="*/ 1 h 13"/>
                <a:gd name="T42" fmla="*/ 27 w 34"/>
                <a:gd name="T43" fmla="*/ 1 h 13"/>
                <a:gd name="T44" fmla="*/ 27 w 34"/>
                <a:gd name="T45" fmla="*/ 1 h 13"/>
                <a:gd name="T46" fmla="*/ 23 w 34"/>
                <a:gd name="T47" fmla="*/ 1 h 13"/>
                <a:gd name="T48" fmla="*/ 22 w 34"/>
                <a:gd name="T49" fmla="*/ 1 h 13"/>
                <a:gd name="T50" fmla="*/ 22 w 34"/>
                <a:gd name="T51" fmla="*/ 1 h 13"/>
                <a:gd name="T52" fmla="*/ 22 w 34"/>
                <a:gd name="T53" fmla="*/ 1 h 13"/>
                <a:gd name="T54" fmla="*/ 15 w 34"/>
                <a:gd name="T55" fmla="*/ 0 h 13"/>
                <a:gd name="T56" fmla="*/ 12 w 34"/>
                <a:gd name="T57" fmla="*/ 0 h 13"/>
                <a:gd name="T58" fmla="*/ 11 w 34"/>
                <a:gd name="T59" fmla="*/ 0 h 13"/>
                <a:gd name="T60" fmla="*/ 4 w 34"/>
                <a:gd name="T6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4" h="13">
                  <a:moveTo>
                    <a:pt x="4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2" y="5"/>
                    <a:pt x="9" y="9"/>
                  </a:cubicBezTo>
                  <a:cubicBezTo>
                    <a:pt x="11" y="11"/>
                    <a:pt x="15" y="12"/>
                    <a:pt x="20" y="13"/>
                  </a:cubicBezTo>
                  <a:cubicBezTo>
                    <a:pt x="20" y="13"/>
                    <a:pt x="20" y="13"/>
                    <a:pt x="21" y="13"/>
                  </a:cubicBezTo>
                  <a:cubicBezTo>
                    <a:pt x="24" y="13"/>
                    <a:pt x="30" y="13"/>
                    <a:pt x="32" y="11"/>
                  </a:cubicBezTo>
                  <a:cubicBezTo>
                    <a:pt x="33" y="10"/>
                    <a:pt x="34" y="10"/>
                    <a:pt x="33" y="10"/>
                  </a:cubicBezTo>
                  <a:cubicBezTo>
                    <a:pt x="32" y="10"/>
                    <a:pt x="31" y="10"/>
                    <a:pt x="30" y="10"/>
                  </a:cubicBezTo>
                  <a:cubicBezTo>
                    <a:pt x="28" y="11"/>
                    <a:pt x="25" y="11"/>
                    <a:pt x="23" y="11"/>
                  </a:cubicBezTo>
                  <a:cubicBezTo>
                    <a:pt x="19" y="11"/>
                    <a:pt x="14" y="10"/>
                    <a:pt x="10" y="8"/>
                  </a:cubicBezTo>
                  <a:cubicBezTo>
                    <a:pt x="8" y="6"/>
                    <a:pt x="8" y="6"/>
                    <a:pt x="9" y="6"/>
                  </a:cubicBezTo>
                  <a:cubicBezTo>
                    <a:pt x="11" y="6"/>
                    <a:pt x="19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31" y="8"/>
                    <a:pt x="25" y="6"/>
                    <a:pt x="21" y="6"/>
                  </a:cubicBezTo>
                  <a:cubicBezTo>
                    <a:pt x="16" y="5"/>
                    <a:pt x="10" y="4"/>
                    <a:pt x="8" y="3"/>
                  </a:cubicBezTo>
                  <a:cubicBezTo>
                    <a:pt x="8" y="3"/>
                    <a:pt x="8" y="3"/>
                    <a:pt x="9" y="3"/>
                  </a:cubicBezTo>
                  <a:cubicBezTo>
                    <a:pt x="10" y="3"/>
                    <a:pt x="12" y="3"/>
                    <a:pt x="15" y="3"/>
                  </a:cubicBezTo>
                  <a:cubicBezTo>
                    <a:pt x="17" y="3"/>
                    <a:pt x="20" y="4"/>
                    <a:pt x="23" y="4"/>
                  </a:cubicBezTo>
                  <a:cubicBezTo>
                    <a:pt x="25" y="4"/>
                    <a:pt x="27" y="3"/>
                    <a:pt x="28" y="3"/>
                  </a:cubicBezTo>
                  <a:cubicBezTo>
                    <a:pt x="34" y="2"/>
                    <a:pt x="32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6" y="1"/>
                    <a:pt x="24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19" y="1"/>
                    <a:pt x="17" y="0"/>
                    <a:pt x="15" y="0"/>
                  </a:cubicBezTo>
                  <a:cubicBezTo>
                    <a:pt x="14" y="0"/>
                    <a:pt x="13" y="0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9" y="0"/>
                    <a:pt x="6" y="0"/>
                    <a:pt x="4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549">
              <a:extLst>
                <a:ext uri="{FF2B5EF4-FFF2-40B4-BE49-F238E27FC236}">
                  <a16:creationId xmlns:a16="http://schemas.microsoft.com/office/drawing/2014/main" id="{FBF7DCD7-C0D2-47AA-9F86-5F053C75E4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9980" y="771170"/>
              <a:ext cx="128007" cy="112287"/>
            </a:xfrm>
            <a:custGeom>
              <a:avLst/>
              <a:gdLst>
                <a:gd name="T0" fmla="*/ 24 w 25"/>
                <a:gd name="T1" fmla="*/ 0 h 22"/>
                <a:gd name="T2" fmla="*/ 5 w 25"/>
                <a:gd name="T3" fmla="*/ 9 h 22"/>
                <a:gd name="T4" fmla="*/ 4 w 25"/>
                <a:gd name="T5" fmla="*/ 10 h 22"/>
                <a:gd name="T6" fmla="*/ 18 w 25"/>
                <a:gd name="T7" fmla="*/ 4 h 22"/>
                <a:gd name="T8" fmla="*/ 18 w 25"/>
                <a:gd name="T9" fmla="*/ 5 h 22"/>
                <a:gd name="T10" fmla="*/ 6 w 25"/>
                <a:gd name="T11" fmla="*/ 14 h 22"/>
                <a:gd name="T12" fmla="*/ 6 w 25"/>
                <a:gd name="T13" fmla="*/ 14 h 22"/>
                <a:gd name="T14" fmla="*/ 19 w 25"/>
                <a:gd name="T15" fmla="*/ 6 h 22"/>
                <a:gd name="T16" fmla="*/ 18 w 25"/>
                <a:gd name="T17" fmla="*/ 8 h 22"/>
                <a:gd name="T18" fmla="*/ 2 w 25"/>
                <a:gd name="T19" fmla="*/ 22 h 22"/>
                <a:gd name="T20" fmla="*/ 3 w 25"/>
                <a:gd name="T21" fmla="*/ 22 h 22"/>
                <a:gd name="T22" fmla="*/ 4 w 25"/>
                <a:gd name="T23" fmla="*/ 22 h 22"/>
                <a:gd name="T24" fmla="*/ 22 w 25"/>
                <a:gd name="T25" fmla="*/ 7 h 22"/>
                <a:gd name="T26" fmla="*/ 25 w 25"/>
                <a:gd name="T27" fmla="*/ 1 h 22"/>
                <a:gd name="T28" fmla="*/ 24 w 25"/>
                <a:gd name="T2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" h="22">
                  <a:moveTo>
                    <a:pt x="24" y="0"/>
                  </a:moveTo>
                  <a:cubicBezTo>
                    <a:pt x="22" y="0"/>
                    <a:pt x="16" y="2"/>
                    <a:pt x="5" y="9"/>
                  </a:cubicBezTo>
                  <a:cubicBezTo>
                    <a:pt x="5" y="9"/>
                    <a:pt x="4" y="9"/>
                    <a:pt x="4" y="10"/>
                  </a:cubicBezTo>
                  <a:cubicBezTo>
                    <a:pt x="8" y="9"/>
                    <a:pt x="16" y="4"/>
                    <a:pt x="18" y="4"/>
                  </a:cubicBezTo>
                  <a:cubicBezTo>
                    <a:pt x="18" y="4"/>
                    <a:pt x="18" y="4"/>
                    <a:pt x="18" y="5"/>
                  </a:cubicBezTo>
                  <a:cubicBezTo>
                    <a:pt x="17" y="7"/>
                    <a:pt x="3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9" y="14"/>
                    <a:pt x="18" y="6"/>
                    <a:pt x="19" y="6"/>
                  </a:cubicBezTo>
                  <a:cubicBezTo>
                    <a:pt x="19" y="6"/>
                    <a:pt x="19" y="7"/>
                    <a:pt x="18" y="8"/>
                  </a:cubicBezTo>
                  <a:cubicBezTo>
                    <a:pt x="11" y="14"/>
                    <a:pt x="0" y="21"/>
                    <a:pt x="2" y="22"/>
                  </a:cubicBezTo>
                  <a:cubicBezTo>
                    <a:pt x="2" y="22"/>
                    <a:pt x="2" y="22"/>
                    <a:pt x="3" y="22"/>
                  </a:cubicBezTo>
                  <a:cubicBezTo>
                    <a:pt x="3" y="22"/>
                    <a:pt x="4" y="22"/>
                    <a:pt x="4" y="22"/>
                  </a:cubicBezTo>
                  <a:cubicBezTo>
                    <a:pt x="11" y="16"/>
                    <a:pt x="17" y="10"/>
                    <a:pt x="22" y="7"/>
                  </a:cubicBezTo>
                  <a:cubicBezTo>
                    <a:pt x="23" y="5"/>
                    <a:pt x="25" y="3"/>
                    <a:pt x="25" y="1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550">
              <a:extLst>
                <a:ext uri="{FF2B5EF4-FFF2-40B4-BE49-F238E27FC236}">
                  <a16:creationId xmlns:a16="http://schemas.microsoft.com/office/drawing/2014/main" id="{D63613B3-58FC-44C8-AE5A-95971C2EB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9980" y="506173"/>
              <a:ext cx="56144" cy="62881"/>
            </a:xfrm>
            <a:custGeom>
              <a:avLst/>
              <a:gdLst>
                <a:gd name="T0" fmla="*/ 11 w 11"/>
                <a:gd name="T1" fmla="*/ 0 h 12"/>
                <a:gd name="T2" fmla="*/ 0 w 11"/>
                <a:gd name="T3" fmla="*/ 12 h 12"/>
                <a:gd name="T4" fmla="*/ 11 w 11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2">
                  <a:moveTo>
                    <a:pt x="11" y="0"/>
                  </a:moveTo>
                  <a:cubicBezTo>
                    <a:pt x="8" y="2"/>
                    <a:pt x="4" y="9"/>
                    <a:pt x="0" y="12"/>
                  </a:cubicBezTo>
                  <a:cubicBezTo>
                    <a:pt x="5" y="8"/>
                    <a:pt x="9" y="2"/>
                    <a:pt x="1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551">
              <a:extLst>
                <a:ext uri="{FF2B5EF4-FFF2-40B4-BE49-F238E27FC236}">
                  <a16:creationId xmlns:a16="http://schemas.microsoft.com/office/drawing/2014/main" id="{4CD016BF-EC63-4DB4-9CAD-D40DBBF271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4260" y="490453"/>
              <a:ext cx="76355" cy="87584"/>
            </a:xfrm>
            <a:custGeom>
              <a:avLst/>
              <a:gdLst>
                <a:gd name="T0" fmla="*/ 12 w 15"/>
                <a:gd name="T1" fmla="*/ 0 h 17"/>
                <a:gd name="T2" fmla="*/ 12 w 15"/>
                <a:gd name="T3" fmla="*/ 1 h 17"/>
                <a:gd name="T4" fmla="*/ 0 w 15"/>
                <a:gd name="T5" fmla="*/ 17 h 17"/>
                <a:gd name="T6" fmla="*/ 3 w 15"/>
                <a:gd name="T7" fmla="*/ 15 h 17"/>
                <a:gd name="T8" fmla="*/ 14 w 15"/>
                <a:gd name="T9" fmla="*/ 3 h 17"/>
                <a:gd name="T10" fmla="*/ 15 w 15"/>
                <a:gd name="T11" fmla="*/ 3 h 17"/>
                <a:gd name="T12" fmla="*/ 15 w 15"/>
                <a:gd name="T13" fmla="*/ 3 h 17"/>
                <a:gd name="T14" fmla="*/ 12 w 15"/>
                <a:gd name="T1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7">
                  <a:moveTo>
                    <a:pt x="12" y="0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2" y="4"/>
                    <a:pt x="4" y="12"/>
                    <a:pt x="0" y="17"/>
                  </a:cubicBezTo>
                  <a:cubicBezTo>
                    <a:pt x="1" y="16"/>
                    <a:pt x="2" y="16"/>
                    <a:pt x="3" y="15"/>
                  </a:cubicBezTo>
                  <a:cubicBezTo>
                    <a:pt x="7" y="12"/>
                    <a:pt x="11" y="5"/>
                    <a:pt x="14" y="3"/>
                  </a:cubicBezTo>
                  <a:cubicBezTo>
                    <a:pt x="14" y="3"/>
                    <a:pt x="14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552">
              <a:extLst>
                <a:ext uri="{FF2B5EF4-FFF2-40B4-BE49-F238E27FC236}">
                  <a16:creationId xmlns:a16="http://schemas.microsoft.com/office/drawing/2014/main" id="{0C34DDAE-1F4C-4154-AC7B-EC8F08A8F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0615" y="50617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Oval 553">
              <a:extLst>
                <a:ext uri="{FF2B5EF4-FFF2-40B4-BE49-F238E27FC236}">
                  <a16:creationId xmlns:a16="http://schemas.microsoft.com/office/drawing/2014/main" id="{9F784538-D0AC-46E8-B6C2-F302121FF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40615" y="506173"/>
              <a:ext cx="2246" cy="2246"/>
            </a:xfrm>
            <a:prstGeom prst="ellipse">
              <a:avLst/>
            </a:pr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554">
              <a:extLst>
                <a:ext uri="{FF2B5EF4-FFF2-40B4-BE49-F238E27FC236}">
                  <a16:creationId xmlns:a16="http://schemas.microsoft.com/office/drawing/2014/main" id="{169D1A70-2532-4B2E-A1C5-74CA5FF59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4895" y="510664"/>
              <a:ext cx="31440" cy="67372"/>
            </a:xfrm>
            <a:custGeom>
              <a:avLst/>
              <a:gdLst>
                <a:gd name="T0" fmla="*/ 6 w 6"/>
                <a:gd name="T1" fmla="*/ 0 h 13"/>
                <a:gd name="T2" fmla="*/ 0 w 6"/>
                <a:gd name="T3" fmla="*/ 13 h 13"/>
                <a:gd name="T4" fmla="*/ 6 w 6"/>
                <a:gd name="T5" fmla="*/ 0 h 13"/>
                <a:gd name="T6" fmla="*/ 6 w 6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3">
                  <a:moveTo>
                    <a:pt x="6" y="0"/>
                  </a:moveTo>
                  <a:cubicBezTo>
                    <a:pt x="4" y="2"/>
                    <a:pt x="3" y="10"/>
                    <a:pt x="0" y="13"/>
                  </a:cubicBezTo>
                  <a:cubicBezTo>
                    <a:pt x="3" y="10"/>
                    <a:pt x="4" y="2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555">
              <a:extLst>
                <a:ext uri="{FF2B5EF4-FFF2-40B4-BE49-F238E27FC236}">
                  <a16:creationId xmlns:a16="http://schemas.microsoft.com/office/drawing/2014/main" id="{BE0597F9-D646-4721-AF52-F98580BD0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4895" y="506173"/>
              <a:ext cx="31440" cy="71864"/>
            </a:xfrm>
            <a:custGeom>
              <a:avLst/>
              <a:gdLst>
                <a:gd name="T0" fmla="*/ 3 w 6"/>
                <a:gd name="T1" fmla="*/ 0 h 14"/>
                <a:gd name="T2" fmla="*/ 4 w 6"/>
                <a:gd name="T3" fmla="*/ 2 h 14"/>
                <a:gd name="T4" fmla="*/ 0 w 6"/>
                <a:gd name="T5" fmla="*/ 14 h 14"/>
                <a:gd name="T6" fmla="*/ 0 w 6"/>
                <a:gd name="T7" fmla="*/ 14 h 14"/>
                <a:gd name="T8" fmla="*/ 6 w 6"/>
                <a:gd name="T9" fmla="*/ 1 h 14"/>
                <a:gd name="T10" fmla="*/ 3 w 6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4">
                  <a:moveTo>
                    <a:pt x="3" y="0"/>
                  </a:moveTo>
                  <a:cubicBezTo>
                    <a:pt x="3" y="0"/>
                    <a:pt x="4" y="1"/>
                    <a:pt x="4" y="2"/>
                  </a:cubicBezTo>
                  <a:cubicBezTo>
                    <a:pt x="4" y="4"/>
                    <a:pt x="1" y="9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1"/>
                    <a:pt x="4" y="3"/>
                    <a:pt x="6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556">
              <a:extLst>
                <a:ext uri="{FF2B5EF4-FFF2-40B4-BE49-F238E27FC236}">
                  <a16:creationId xmlns:a16="http://schemas.microsoft.com/office/drawing/2014/main" id="{0333C28A-A5DC-4405-9E56-1909CEBD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6336" y="510664"/>
              <a:ext cx="4491" cy="673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557">
              <a:extLst>
                <a:ext uri="{FF2B5EF4-FFF2-40B4-BE49-F238E27FC236}">
                  <a16:creationId xmlns:a16="http://schemas.microsoft.com/office/drawing/2014/main" id="{2398D432-3CC9-4641-B752-5051E4A4F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6336" y="510664"/>
              <a:ext cx="4491" cy="673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1 h 1"/>
                <a:gd name="T8" fmla="*/ 1 w 1"/>
                <a:gd name="T9" fmla="*/ 1 h 1"/>
                <a:gd name="T10" fmla="*/ 0 w 1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558">
              <a:extLst>
                <a:ext uri="{FF2B5EF4-FFF2-40B4-BE49-F238E27FC236}">
                  <a16:creationId xmlns:a16="http://schemas.microsoft.com/office/drawing/2014/main" id="{731093E4-72D9-431C-B027-2C08056D02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12608" y="465750"/>
              <a:ext cx="35932" cy="31440"/>
            </a:xfrm>
            <a:custGeom>
              <a:avLst/>
              <a:gdLst>
                <a:gd name="T0" fmla="*/ 6 w 7"/>
                <a:gd name="T1" fmla="*/ 1 h 6"/>
                <a:gd name="T2" fmla="*/ 0 w 7"/>
                <a:gd name="T3" fmla="*/ 6 h 6"/>
                <a:gd name="T4" fmla="*/ 6 w 7"/>
                <a:gd name="T5" fmla="*/ 1 h 6"/>
                <a:gd name="T6" fmla="*/ 7 w 7"/>
                <a:gd name="T7" fmla="*/ 0 h 6"/>
                <a:gd name="T8" fmla="*/ 7 w 7"/>
                <a:gd name="T9" fmla="*/ 0 h 6"/>
                <a:gd name="T10" fmla="*/ 7 w 7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6" y="1"/>
                  </a:moveTo>
                  <a:cubicBezTo>
                    <a:pt x="4" y="2"/>
                    <a:pt x="2" y="4"/>
                    <a:pt x="0" y="6"/>
                  </a:cubicBezTo>
                  <a:cubicBezTo>
                    <a:pt x="2" y="4"/>
                    <a:pt x="4" y="2"/>
                    <a:pt x="6" y="1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559">
              <a:extLst>
                <a:ext uri="{FF2B5EF4-FFF2-40B4-BE49-F238E27FC236}">
                  <a16:creationId xmlns:a16="http://schemas.microsoft.com/office/drawing/2014/main" id="{521C9FB0-9F27-4DAC-BC77-F52159CBB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01379" y="465750"/>
              <a:ext cx="62881" cy="56144"/>
            </a:xfrm>
            <a:custGeom>
              <a:avLst/>
              <a:gdLst>
                <a:gd name="T0" fmla="*/ 9 w 12"/>
                <a:gd name="T1" fmla="*/ 0 h 11"/>
                <a:gd name="T2" fmla="*/ 9 w 12"/>
                <a:gd name="T3" fmla="*/ 0 h 11"/>
                <a:gd name="T4" fmla="*/ 9 w 12"/>
                <a:gd name="T5" fmla="*/ 0 h 11"/>
                <a:gd name="T6" fmla="*/ 8 w 12"/>
                <a:gd name="T7" fmla="*/ 1 h 11"/>
                <a:gd name="T8" fmla="*/ 2 w 12"/>
                <a:gd name="T9" fmla="*/ 6 h 11"/>
                <a:gd name="T10" fmla="*/ 0 w 12"/>
                <a:gd name="T11" fmla="*/ 11 h 11"/>
                <a:gd name="T12" fmla="*/ 12 w 12"/>
                <a:gd name="T13" fmla="*/ 0 h 11"/>
                <a:gd name="T14" fmla="*/ 9 w 12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1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6" y="2"/>
                    <a:pt x="4" y="4"/>
                    <a:pt x="2" y="6"/>
                  </a:cubicBezTo>
                  <a:cubicBezTo>
                    <a:pt x="1" y="7"/>
                    <a:pt x="0" y="9"/>
                    <a:pt x="0" y="11"/>
                  </a:cubicBezTo>
                  <a:cubicBezTo>
                    <a:pt x="2" y="8"/>
                    <a:pt x="5" y="4"/>
                    <a:pt x="12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48" name="Graphic 147">
            <a:extLst>
              <a:ext uri="{FF2B5EF4-FFF2-40B4-BE49-F238E27FC236}">
                <a16:creationId xmlns:a16="http://schemas.microsoft.com/office/drawing/2014/main" id="{98B08FE7-5122-49BA-ACBE-53BC62744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4786" y="4769240"/>
            <a:ext cx="5990814" cy="1859835"/>
          </a:xfrm>
          <a:prstGeom prst="rect">
            <a:avLst/>
          </a:prstGeom>
        </p:spPr>
      </p:pic>
      <p:grpSp>
        <p:nvGrpSpPr>
          <p:cNvPr id="150" name="Group 149">
            <a:extLst>
              <a:ext uri="{FF2B5EF4-FFF2-40B4-BE49-F238E27FC236}">
                <a16:creationId xmlns:a16="http://schemas.microsoft.com/office/drawing/2014/main" id="{8452AEC0-0E97-47DC-BD59-48B7E2852C87}"/>
              </a:ext>
            </a:extLst>
          </p:cNvPr>
          <p:cNvGrpSpPr/>
          <p:nvPr/>
        </p:nvGrpSpPr>
        <p:grpSpPr>
          <a:xfrm>
            <a:off x="6733695" y="1481149"/>
            <a:ext cx="663302" cy="122470"/>
            <a:chOff x="881109" y="865483"/>
            <a:chExt cx="852780" cy="157455"/>
          </a:xfrm>
          <a:solidFill>
            <a:schemeClr val="accent4">
              <a:lumMod val="75000"/>
            </a:schemeClr>
          </a:solidFill>
        </p:grpSpPr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4F685AAE-1CE2-4DBE-BC7C-7095B1EDB5BB}"/>
                </a:ext>
              </a:extLst>
            </p:cNvPr>
            <p:cNvSpPr/>
            <p:nvPr/>
          </p:nvSpPr>
          <p:spPr>
            <a:xfrm>
              <a:off x="881109" y="865483"/>
              <a:ext cx="157455" cy="1574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58E82485-E0B6-4F0F-AEA1-FD0798F9E096}"/>
                </a:ext>
              </a:extLst>
            </p:cNvPr>
            <p:cNvSpPr/>
            <p:nvPr/>
          </p:nvSpPr>
          <p:spPr>
            <a:xfrm>
              <a:off x="1247822" y="865483"/>
              <a:ext cx="157455" cy="1574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20A0EC38-DF16-480C-9CD8-E9C5C857F778}"/>
                </a:ext>
              </a:extLst>
            </p:cNvPr>
            <p:cNvSpPr/>
            <p:nvPr/>
          </p:nvSpPr>
          <p:spPr>
            <a:xfrm>
              <a:off x="1576434" y="865483"/>
              <a:ext cx="157455" cy="1574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2032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D314E"/>
      </a:accent1>
      <a:accent2>
        <a:srgbClr val="F47280"/>
      </a:accent2>
      <a:accent3>
        <a:srgbClr val="FEC35B"/>
      </a:accent3>
      <a:accent4>
        <a:srgbClr val="7EC3C5"/>
      </a:accent4>
      <a:accent5>
        <a:srgbClr val="FCE2D6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2437B"/>
      </a:accent1>
      <a:accent2>
        <a:srgbClr val="FF7A8A"/>
      </a:accent2>
      <a:accent3>
        <a:srgbClr val="FCF594"/>
      </a:accent3>
      <a:accent4>
        <a:srgbClr val="52437B"/>
      </a:accent4>
      <a:accent5>
        <a:srgbClr val="FF7A8A"/>
      </a:accent5>
      <a:accent6>
        <a:srgbClr val="FCF594"/>
      </a:accent6>
      <a:hlink>
        <a:srgbClr val="0563C1"/>
      </a:hlink>
      <a:folHlink>
        <a:srgbClr val="954F72"/>
      </a:folHlink>
    </a:clrScheme>
    <a:fontScheme name="Custom 1">
      <a:majorFont>
        <a:latin typeface="Century Gothic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FE9F7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</TotalTime>
  <Words>1269</Words>
  <Application>Microsoft Office PowerPoint</Application>
  <PresentationFormat>Widescreen</PresentationFormat>
  <Paragraphs>160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Century Gothic</vt:lpstr>
      <vt:lpstr>Segoe UI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78</cp:revision>
  <dcterms:created xsi:type="dcterms:W3CDTF">2019-07-22T05:34:39Z</dcterms:created>
  <dcterms:modified xsi:type="dcterms:W3CDTF">2019-07-25T07:37:28Z</dcterms:modified>
</cp:coreProperties>
</file>